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4477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6520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11103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58280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4747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34434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80114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688872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21481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3393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97559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1000-9878-4CF3-80C2-AAFDFEA97D30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5BBBC-8B02-4DA1-9944-5BE616E7B681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6660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8" name="Freeform 5"/>
          <p:cNvSpPr>
            <a:spLocks/>
          </p:cNvSpPr>
          <p:nvPr/>
        </p:nvSpPr>
        <p:spPr bwMode="auto">
          <a:xfrm>
            <a:off x="4168776" y="6124576"/>
            <a:ext cx="23813" cy="20638"/>
          </a:xfrm>
          <a:custGeom>
            <a:avLst/>
            <a:gdLst>
              <a:gd name="T0" fmla="*/ 5 w 15"/>
              <a:gd name="T1" fmla="*/ 5 h 13"/>
              <a:gd name="T2" fmla="*/ 4 w 15"/>
              <a:gd name="T3" fmla="*/ 8 h 13"/>
              <a:gd name="T4" fmla="*/ 1 w 15"/>
              <a:gd name="T5" fmla="*/ 8 h 13"/>
              <a:gd name="T6" fmla="*/ 0 w 15"/>
              <a:gd name="T7" fmla="*/ 0 h 13"/>
              <a:gd name="T8" fmla="*/ 1 w 15"/>
              <a:gd name="T9" fmla="*/ 0 h 13"/>
              <a:gd name="T10" fmla="*/ 12 w 15"/>
              <a:gd name="T11" fmla="*/ 4 h 13"/>
              <a:gd name="T12" fmla="*/ 15 w 15"/>
              <a:gd name="T13" fmla="*/ 8 h 13"/>
              <a:gd name="T14" fmla="*/ 13 w 15"/>
              <a:gd name="T15" fmla="*/ 13 h 13"/>
              <a:gd name="T16" fmla="*/ 7 w 15"/>
              <a:gd name="T17" fmla="*/ 11 h 13"/>
              <a:gd name="T18" fmla="*/ 5 w 15"/>
              <a:gd name="T19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3">
                <a:moveTo>
                  <a:pt x="5" y="5"/>
                </a:moveTo>
                <a:lnTo>
                  <a:pt x="4" y="8"/>
                </a:lnTo>
                <a:lnTo>
                  <a:pt x="1" y="8"/>
                </a:lnTo>
                <a:lnTo>
                  <a:pt x="0" y="0"/>
                </a:lnTo>
                <a:lnTo>
                  <a:pt x="1" y="0"/>
                </a:lnTo>
                <a:lnTo>
                  <a:pt x="12" y="4"/>
                </a:lnTo>
                <a:lnTo>
                  <a:pt x="15" y="8"/>
                </a:lnTo>
                <a:lnTo>
                  <a:pt x="13" y="13"/>
                </a:lnTo>
                <a:lnTo>
                  <a:pt x="7" y="11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9" name="Freeform 6"/>
          <p:cNvSpPr>
            <a:spLocks/>
          </p:cNvSpPr>
          <p:nvPr/>
        </p:nvSpPr>
        <p:spPr bwMode="auto">
          <a:xfrm>
            <a:off x="4038601" y="6016626"/>
            <a:ext cx="20638" cy="20638"/>
          </a:xfrm>
          <a:custGeom>
            <a:avLst/>
            <a:gdLst>
              <a:gd name="T0" fmla="*/ 5 w 13"/>
              <a:gd name="T1" fmla="*/ 5 h 13"/>
              <a:gd name="T2" fmla="*/ 1 w 13"/>
              <a:gd name="T3" fmla="*/ 5 h 13"/>
              <a:gd name="T4" fmla="*/ 0 w 13"/>
              <a:gd name="T5" fmla="*/ 5 h 13"/>
              <a:gd name="T6" fmla="*/ 0 w 13"/>
              <a:gd name="T7" fmla="*/ 0 h 13"/>
              <a:gd name="T8" fmla="*/ 11 w 13"/>
              <a:gd name="T9" fmla="*/ 0 h 13"/>
              <a:gd name="T10" fmla="*/ 13 w 13"/>
              <a:gd name="T11" fmla="*/ 13 h 13"/>
              <a:gd name="T12" fmla="*/ 7 w 13"/>
              <a:gd name="T13" fmla="*/ 12 h 13"/>
              <a:gd name="T14" fmla="*/ 5 w 13"/>
              <a:gd name="T1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3">
                <a:moveTo>
                  <a:pt x="5" y="5"/>
                </a:moveTo>
                <a:lnTo>
                  <a:pt x="1" y="5"/>
                </a:lnTo>
                <a:lnTo>
                  <a:pt x="0" y="5"/>
                </a:lnTo>
                <a:lnTo>
                  <a:pt x="0" y="0"/>
                </a:lnTo>
                <a:lnTo>
                  <a:pt x="11" y="0"/>
                </a:lnTo>
                <a:lnTo>
                  <a:pt x="13" y="13"/>
                </a:lnTo>
                <a:lnTo>
                  <a:pt x="7" y="12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0" name="Freeform 7"/>
          <p:cNvSpPr>
            <a:spLocks/>
          </p:cNvSpPr>
          <p:nvPr/>
        </p:nvSpPr>
        <p:spPr bwMode="auto">
          <a:xfrm>
            <a:off x="5175251" y="5857876"/>
            <a:ext cx="23813" cy="33338"/>
          </a:xfrm>
          <a:custGeom>
            <a:avLst/>
            <a:gdLst>
              <a:gd name="T0" fmla="*/ 14 w 15"/>
              <a:gd name="T1" fmla="*/ 6 h 21"/>
              <a:gd name="T2" fmla="*/ 10 w 15"/>
              <a:gd name="T3" fmla="*/ 12 h 21"/>
              <a:gd name="T4" fmla="*/ 8 w 15"/>
              <a:gd name="T5" fmla="*/ 15 h 21"/>
              <a:gd name="T6" fmla="*/ 6 w 15"/>
              <a:gd name="T7" fmla="*/ 21 h 21"/>
              <a:gd name="T8" fmla="*/ 3 w 15"/>
              <a:gd name="T9" fmla="*/ 19 h 21"/>
              <a:gd name="T10" fmla="*/ 2 w 15"/>
              <a:gd name="T11" fmla="*/ 19 h 21"/>
              <a:gd name="T12" fmla="*/ 2 w 15"/>
              <a:gd name="T13" fmla="*/ 16 h 21"/>
              <a:gd name="T14" fmla="*/ 0 w 15"/>
              <a:gd name="T15" fmla="*/ 15 h 21"/>
              <a:gd name="T16" fmla="*/ 0 w 15"/>
              <a:gd name="T17" fmla="*/ 11 h 21"/>
              <a:gd name="T18" fmla="*/ 0 w 15"/>
              <a:gd name="T19" fmla="*/ 10 h 21"/>
              <a:gd name="T20" fmla="*/ 0 w 15"/>
              <a:gd name="T21" fmla="*/ 3 h 21"/>
              <a:gd name="T22" fmla="*/ 7 w 15"/>
              <a:gd name="T23" fmla="*/ 0 h 21"/>
              <a:gd name="T24" fmla="*/ 8 w 15"/>
              <a:gd name="T25" fmla="*/ 0 h 21"/>
              <a:gd name="T26" fmla="*/ 8 w 15"/>
              <a:gd name="T27" fmla="*/ 1 h 21"/>
              <a:gd name="T28" fmla="*/ 8 w 15"/>
              <a:gd name="T29" fmla="*/ 6 h 21"/>
              <a:gd name="T30" fmla="*/ 11 w 15"/>
              <a:gd name="T31" fmla="*/ 6 h 21"/>
              <a:gd name="T32" fmla="*/ 12 w 15"/>
              <a:gd name="T33" fmla="*/ 3 h 21"/>
              <a:gd name="T34" fmla="*/ 14 w 15"/>
              <a:gd name="T35" fmla="*/ 4 h 21"/>
              <a:gd name="T36" fmla="*/ 15 w 15"/>
              <a:gd name="T37" fmla="*/ 4 h 21"/>
              <a:gd name="T38" fmla="*/ 14 w 15"/>
              <a:gd name="T3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1">
                <a:moveTo>
                  <a:pt x="14" y="6"/>
                </a:moveTo>
                <a:lnTo>
                  <a:pt x="10" y="12"/>
                </a:lnTo>
                <a:lnTo>
                  <a:pt x="8" y="15"/>
                </a:lnTo>
                <a:lnTo>
                  <a:pt x="6" y="21"/>
                </a:lnTo>
                <a:lnTo>
                  <a:pt x="3" y="19"/>
                </a:lnTo>
                <a:lnTo>
                  <a:pt x="2" y="19"/>
                </a:lnTo>
                <a:lnTo>
                  <a:pt x="2" y="16"/>
                </a:lnTo>
                <a:lnTo>
                  <a:pt x="0" y="15"/>
                </a:lnTo>
                <a:lnTo>
                  <a:pt x="0" y="11"/>
                </a:lnTo>
                <a:lnTo>
                  <a:pt x="0" y="10"/>
                </a:lnTo>
                <a:lnTo>
                  <a:pt x="0" y="3"/>
                </a:lnTo>
                <a:lnTo>
                  <a:pt x="7" y="0"/>
                </a:lnTo>
                <a:lnTo>
                  <a:pt x="8" y="0"/>
                </a:lnTo>
                <a:lnTo>
                  <a:pt x="8" y="1"/>
                </a:lnTo>
                <a:lnTo>
                  <a:pt x="8" y="6"/>
                </a:lnTo>
                <a:lnTo>
                  <a:pt x="11" y="6"/>
                </a:lnTo>
                <a:lnTo>
                  <a:pt x="12" y="3"/>
                </a:lnTo>
                <a:lnTo>
                  <a:pt x="14" y="4"/>
                </a:lnTo>
                <a:lnTo>
                  <a:pt x="15" y="4"/>
                </a:lnTo>
                <a:lnTo>
                  <a:pt x="1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1" name="Freeform 8"/>
          <p:cNvSpPr>
            <a:spLocks/>
          </p:cNvSpPr>
          <p:nvPr/>
        </p:nvSpPr>
        <p:spPr bwMode="auto">
          <a:xfrm>
            <a:off x="4237038" y="5808663"/>
            <a:ext cx="63500" cy="96838"/>
          </a:xfrm>
          <a:custGeom>
            <a:avLst/>
            <a:gdLst>
              <a:gd name="T0" fmla="*/ 10 w 40"/>
              <a:gd name="T1" fmla="*/ 47 h 61"/>
              <a:gd name="T2" fmla="*/ 9 w 40"/>
              <a:gd name="T3" fmla="*/ 47 h 61"/>
              <a:gd name="T4" fmla="*/ 0 w 40"/>
              <a:gd name="T5" fmla="*/ 50 h 61"/>
              <a:gd name="T6" fmla="*/ 7 w 40"/>
              <a:gd name="T7" fmla="*/ 43 h 61"/>
              <a:gd name="T8" fmla="*/ 17 w 40"/>
              <a:gd name="T9" fmla="*/ 38 h 61"/>
              <a:gd name="T10" fmla="*/ 22 w 40"/>
              <a:gd name="T11" fmla="*/ 34 h 61"/>
              <a:gd name="T12" fmla="*/ 32 w 40"/>
              <a:gd name="T13" fmla="*/ 24 h 61"/>
              <a:gd name="T14" fmla="*/ 33 w 40"/>
              <a:gd name="T15" fmla="*/ 24 h 61"/>
              <a:gd name="T16" fmla="*/ 34 w 40"/>
              <a:gd name="T17" fmla="*/ 16 h 61"/>
              <a:gd name="T18" fmla="*/ 34 w 40"/>
              <a:gd name="T19" fmla="*/ 7 h 61"/>
              <a:gd name="T20" fmla="*/ 36 w 40"/>
              <a:gd name="T21" fmla="*/ 5 h 61"/>
              <a:gd name="T22" fmla="*/ 39 w 40"/>
              <a:gd name="T23" fmla="*/ 0 h 61"/>
              <a:gd name="T24" fmla="*/ 40 w 40"/>
              <a:gd name="T25" fmla="*/ 1 h 61"/>
              <a:gd name="T26" fmla="*/ 40 w 40"/>
              <a:gd name="T27" fmla="*/ 2 h 61"/>
              <a:gd name="T28" fmla="*/ 36 w 40"/>
              <a:gd name="T29" fmla="*/ 20 h 61"/>
              <a:gd name="T30" fmla="*/ 33 w 40"/>
              <a:gd name="T31" fmla="*/ 24 h 61"/>
              <a:gd name="T32" fmla="*/ 32 w 40"/>
              <a:gd name="T33" fmla="*/ 26 h 61"/>
              <a:gd name="T34" fmla="*/ 26 w 40"/>
              <a:gd name="T35" fmla="*/ 34 h 61"/>
              <a:gd name="T36" fmla="*/ 25 w 40"/>
              <a:gd name="T37" fmla="*/ 37 h 61"/>
              <a:gd name="T38" fmla="*/ 24 w 40"/>
              <a:gd name="T39" fmla="*/ 37 h 61"/>
              <a:gd name="T40" fmla="*/ 17 w 40"/>
              <a:gd name="T41" fmla="*/ 45 h 61"/>
              <a:gd name="T42" fmla="*/ 13 w 40"/>
              <a:gd name="T43" fmla="*/ 50 h 61"/>
              <a:gd name="T44" fmla="*/ 6 w 40"/>
              <a:gd name="T45" fmla="*/ 61 h 61"/>
              <a:gd name="T46" fmla="*/ 10 w 40"/>
              <a:gd name="T47" fmla="*/ 49 h 61"/>
              <a:gd name="T48" fmla="*/ 10 w 40"/>
              <a:gd name="T49" fmla="*/ 4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61">
                <a:moveTo>
                  <a:pt x="10" y="47"/>
                </a:moveTo>
                <a:lnTo>
                  <a:pt x="9" y="47"/>
                </a:lnTo>
                <a:lnTo>
                  <a:pt x="0" y="50"/>
                </a:lnTo>
                <a:lnTo>
                  <a:pt x="7" y="43"/>
                </a:lnTo>
                <a:lnTo>
                  <a:pt x="17" y="38"/>
                </a:lnTo>
                <a:lnTo>
                  <a:pt x="22" y="34"/>
                </a:lnTo>
                <a:lnTo>
                  <a:pt x="32" y="24"/>
                </a:lnTo>
                <a:lnTo>
                  <a:pt x="33" y="24"/>
                </a:lnTo>
                <a:lnTo>
                  <a:pt x="34" y="16"/>
                </a:lnTo>
                <a:lnTo>
                  <a:pt x="34" y="7"/>
                </a:lnTo>
                <a:lnTo>
                  <a:pt x="36" y="5"/>
                </a:lnTo>
                <a:lnTo>
                  <a:pt x="39" y="0"/>
                </a:lnTo>
                <a:lnTo>
                  <a:pt x="40" y="1"/>
                </a:lnTo>
                <a:lnTo>
                  <a:pt x="40" y="2"/>
                </a:lnTo>
                <a:lnTo>
                  <a:pt x="36" y="20"/>
                </a:lnTo>
                <a:lnTo>
                  <a:pt x="33" y="24"/>
                </a:lnTo>
                <a:lnTo>
                  <a:pt x="32" y="26"/>
                </a:lnTo>
                <a:lnTo>
                  <a:pt x="26" y="34"/>
                </a:lnTo>
                <a:lnTo>
                  <a:pt x="25" y="37"/>
                </a:lnTo>
                <a:lnTo>
                  <a:pt x="24" y="37"/>
                </a:lnTo>
                <a:lnTo>
                  <a:pt x="17" y="45"/>
                </a:lnTo>
                <a:lnTo>
                  <a:pt x="13" y="50"/>
                </a:lnTo>
                <a:lnTo>
                  <a:pt x="6" y="61"/>
                </a:lnTo>
                <a:lnTo>
                  <a:pt x="10" y="49"/>
                </a:lnTo>
                <a:lnTo>
                  <a:pt x="10" y="4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2" name="Freeform 9"/>
          <p:cNvSpPr>
            <a:spLocks/>
          </p:cNvSpPr>
          <p:nvPr/>
        </p:nvSpPr>
        <p:spPr bwMode="auto">
          <a:xfrm>
            <a:off x="5041901" y="5827713"/>
            <a:ext cx="20638" cy="39688"/>
          </a:xfrm>
          <a:custGeom>
            <a:avLst/>
            <a:gdLst>
              <a:gd name="T0" fmla="*/ 6 w 13"/>
              <a:gd name="T1" fmla="*/ 14 h 25"/>
              <a:gd name="T2" fmla="*/ 6 w 13"/>
              <a:gd name="T3" fmla="*/ 16 h 25"/>
              <a:gd name="T4" fmla="*/ 6 w 13"/>
              <a:gd name="T5" fmla="*/ 20 h 25"/>
              <a:gd name="T6" fmla="*/ 5 w 13"/>
              <a:gd name="T7" fmla="*/ 25 h 25"/>
              <a:gd name="T8" fmla="*/ 2 w 13"/>
              <a:gd name="T9" fmla="*/ 22 h 25"/>
              <a:gd name="T10" fmla="*/ 1 w 13"/>
              <a:gd name="T11" fmla="*/ 15 h 25"/>
              <a:gd name="T12" fmla="*/ 1 w 13"/>
              <a:gd name="T13" fmla="*/ 14 h 25"/>
              <a:gd name="T14" fmla="*/ 0 w 13"/>
              <a:gd name="T15" fmla="*/ 10 h 25"/>
              <a:gd name="T16" fmla="*/ 1 w 13"/>
              <a:gd name="T17" fmla="*/ 7 h 25"/>
              <a:gd name="T18" fmla="*/ 2 w 13"/>
              <a:gd name="T19" fmla="*/ 3 h 25"/>
              <a:gd name="T20" fmla="*/ 2 w 13"/>
              <a:gd name="T21" fmla="*/ 1 h 25"/>
              <a:gd name="T22" fmla="*/ 2 w 13"/>
              <a:gd name="T23" fmla="*/ 0 h 25"/>
              <a:gd name="T24" fmla="*/ 9 w 13"/>
              <a:gd name="T25" fmla="*/ 1 h 25"/>
              <a:gd name="T26" fmla="*/ 8 w 13"/>
              <a:gd name="T27" fmla="*/ 8 h 25"/>
              <a:gd name="T28" fmla="*/ 10 w 13"/>
              <a:gd name="T29" fmla="*/ 12 h 25"/>
              <a:gd name="T30" fmla="*/ 13 w 13"/>
              <a:gd name="T31" fmla="*/ 15 h 25"/>
              <a:gd name="T32" fmla="*/ 13 w 13"/>
              <a:gd name="T33" fmla="*/ 19 h 25"/>
              <a:gd name="T34" fmla="*/ 12 w 13"/>
              <a:gd name="T35" fmla="*/ 22 h 25"/>
              <a:gd name="T36" fmla="*/ 10 w 13"/>
              <a:gd name="T37" fmla="*/ 23 h 25"/>
              <a:gd name="T38" fmla="*/ 8 w 13"/>
              <a:gd name="T39" fmla="*/ 19 h 25"/>
              <a:gd name="T40" fmla="*/ 6 w 13"/>
              <a:gd name="T41" fmla="*/ 1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5">
                <a:moveTo>
                  <a:pt x="6" y="14"/>
                </a:moveTo>
                <a:lnTo>
                  <a:pt x="6" y="16"/>
                </a:lnTo>
                <a:lnTo>
                  <a:pt x="6" y="20"/>
                </a:lnTo>
                <a:lnTo>
                  <a:pt x="5" y="25"/>
                </a:lnTo>
                <a:lnTo>
                  <a:pt x="2" y="22"/>
                </a:lnTo>
                <a:lnTo>
                  <a:pt x="1" y="15"/>
                </a:lnTo>
                <a:lnTo>
                  <a:pt x="1" y="14"/>
                </a:lnTo>
                <a:lnTo>
                  <a:pt x="0" y="10"/>
                </a:lnTo>
                <a:lnTo>
                  <a:pt x="1" y="7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  <a:lnTo>
                  <a:pt x="9" y="1"/>
                </a:lnTo>
                <a:lnTo>
                  <a:pt x="8" y="8"/>
                </a:lnTo>
                <a:lnTo>
                  <a:pt x="10" y="12"/>
                </a:lnTo>
                <a:lnTo>
                  <a:pt x="13" y="15"/>
                </a:lnTo>
                <a:lnTo>
                  <a:pt x="13" y="19"/>
                </a:lnTo>
                <a:lnTo>
                  <a:pt x="12" y="22"/>
                </a:lnTo>
                <a:lnTo>
                  <a:pt x="10" y="23"/>
                </a:lnTo>
                <a:lnTo>
                  <a:pt x="8" y="19"/>
                </a:lnTo>
                <a:lnTo>
                  <a:pt x="6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3" name="Freeform 10"/>
          <p:cNvSpPr>
            <a:spLocks/>
          </p:cNvSpPr>
          <p:nvPr/>
        </p:nvSpPr>
        <p:spPr bwMode="auto">
          <a:xfrm>
            <a:off x="3968751" y="5743576"/>
            <a:ext cx="9525" cy="6350"/>
          </a:xfrm>
          <a:custGeom>
            <a:avLst/>
            <a:gdLst>
              <a:gd name="T0" fmla="*/ 0 w 6"/>
              <a:gd name="T1" fmla="*/ 1 h 4"/>
              <a:gd name="T2" fmla="*/ 2 w 6"/>
              <a:gd name="T3" fmla="*/ 0 h 4"/>
              <a:gd name="T4" fmla="*/ 3 w 6"/>
              <a:gd name="T5" fmla="*/ 1 h 4"/>
              <a:gd name="T6" fmla="*/ 6 w 6"/>
              <a:gd name="T7" fmla="*/ 1 h 4"/>
              <a:gd name="T8" fmla="*/ 6 w 6"/>
              <a:gd name="T9" fmla="*/ 3 h 4"/>
              <a:gd name="T10" fmla="*/ 4 w 6"/>
              <a:gd name="T11" fmla="*/ 4 h 4"/>
              <a:gd name="T12" fmla="*/ 3 w 6"/>
              <a:gd name="T13" fmla="*/ 4 h 4"/>
              <a:gd name="T14" fmla="*/ 0 w 6"/>
              <a:gd name="T15" fmla="*/ 4 h 4"/>
              <a:gd name="T16" fmla="*/ 0 w 6"/>
              <a:gd name="T17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">
                <a:moveTo>
                  <a:pt x="0" y="1"/>
                </a:moveTo>
                <a:lnTo>
                  <a:pt x="2" y="0"/>
                </a:lnTo>
                <a:lnTo>
                  <a:pt x="3" y="1"/>
                </a:lnTo>
                <a:lnTo>
                  <a:pt x="6" y="1"/>
                </a:lnTo>
                <a:lnTo>
                  <a:pt x="6" y="3"/>
                </a:lnTo>
                <a:lnTo>
                  <a:pt x="4" y="4"/>
                </a:lnTo>
                <a:lnTo>
                  <a:pt x="3" y="4"/>
                </a:lnTo>
                <a:lnTo>
                  <a:pt x="0" y="4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4" name="Freeform 11"/>
          <p:cNvSpPr>
            <a:spLocks/>
          </p:cNvSpPr>
          <p:nvPr/>
        </p:nvSpPr>
        <p:spPr bwMode="auto">
          <a:xfrm>
            <a:off x="4057651" y="5702301"/>
            <a:ext cx="25400" cy="25400"/>
          </a:xfrm>
          <a:custGeom>
            <a:avLst/>
            <a:gdLst>
              <a:gd name="T0" fmla="*/ 3 w 16"/>
              <a:gd name="T1" fmla="*/ 15 h 16"/>
              <a:gd name="T2" fmla="*/ 1 w 16"/>
              <a:gd name="T3" fmla="*/ 15 h 16"/>
              <a:gd name="T4" fmla="*/ 0 w 16"/>
              <a:gd name="T5" fmla="*/ 8 h 16"/>
              <a:gd name="T6" fmla="*/ 10 w 16"/>
              <a:gd name="T7" fmla="*/ 0 h 16"/>
              <a:gd name="T8" fmla="*/ 16 w 16"/>
              <a:gd name="T9" fmla="*/ 8 h 16"/>
              <a:gd name="T10" fmla="*/ 8 w 16"/>
              <a:gd name="T11" fmla="*/ 16 h 16"/>
              <a:gd name="T12" fmla="*/ 3 w 16"/>
              <a:gd name="T13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6">
                <a:moveTo>
                  <a:pt x="3" y="15"/>
                </a:moveTo>
                <a:lnTo>
                  <a:pt x="1" y="15"/>
                </a:lnTo>
                <a:lnTo>
                  <a:pt x="0" y="8"/>
                </a:lnTo>
                <a:lnTo>
                  <a:pt x="10" y="0"/>
                </a:lnTo>
                <a:lnTo>
                  <a:pt x="16" y="8"/>
                </a:lnTo>
                <a:lnTo>
                  <a:pt x="8" y="16"/>
                </a:lnTo>
                <a:lnTo>
                  <a:pt x="3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5" name="Freeform 12"/>
          <p:cNvSpPr>
            <a:spLocks/>
          </p:cNvSpPr>
          <p:nvPr/>
        </p:nvSpPr>
        <p:spPr bwMode="auto">
          <a:xfrm>
            <a:off x="3930651" y="5597526"/>
            <a:ext cx="36513" cy="112713"/>
          </a:xfrm>
          <a:custGeom>
            <a:avLst/>
            <a:gdLst>
              <a:gd name="T0" fmla="*/ 1 w 23"/>
              <a:gd name="T1" fmla="*/ 67 h 71"/>
              <a:gd name="T2" fmla="*/ 0 w 23"/>
              <a:gd name="T3" fmla="*/ 67 h 71"/>
              <a:gd name="T4" fmla="*/ 0 w 23"/>
              <a:gd name="T5" fmla="*/ 62 h 71"/>
              <a:gd name="T6" fmla="*/ 0 w 23"/>
              <a:gd name="T7" fmla="*/ 60 h 71"/>
              <a:gd name="T8" fmla="*/ 0 w 23"/>
              <a:gd name="T9" fmla="*/ 58 h 71"/>
              <a:gd name="T10" fmla="*/ 0 w 23"/>
              <a:gd name="T11" fmla="*/ 52 h 71"/>
              <a:gd name="T12" fmla="*/ 5 w 23"/>
              <a:gd name="T13" fmla="*/ 32 h 71"/>
              <a:gd name="T14" fmla="*/ 12 w 23"/>
              <a:gd name="T15" fmla="*/ 11 h 71"/>
              <a:gd name="T16" fmla="*/ 12 w 23"/>
              <a:gd name="T17" fmla="*/ 6 h 71"/>
              <a:gd name="T18" fmla="*/ 13 w 23"/>
              <a:gd name="T19" fmla="*/ 0 h 71"/>
              <a:gd name="T20" fmla="*/ 16 w 23"/>
              <a:gd name="T21" fmla="*/ 0 h 71"/>
              <a:gd name="T22" fmla="*/ 17 w 23"/>
              <a:gd name="T23" fmla="*/ 0 h 71"/>
              <a:gd name="T24" fmla="*/ 21 w 23"/>
              <a:gd name="T25" fmla="*/ 10 h 71"/>
              <a:gd name="T26" fmla="*/ 21 w 23"/>
              <a:gd name="T27" fmla="*/ 11 h 71"/>
              <a:gd name="T28" fmla="*/ 20 w 23"/>
              <a:gd name="T29" fmla="*/ 30 h 71"/>
              <a:gd name="T30" fmla="*/ 23 w 23"/>
              <a:gd name="T31" fmla="*/ 41 h 71"/>
              <a:gd name="T32" fmla="*/ 21 w 23"/>
              <a:gd name="T33" fmla="*/ 44 h 71"/>
              <a:gd name="T34" fmla="*/ 16 w 23"/>
              <a:gd name="T35" fmla="*/ 62 h 71"/>
              <a:gd name="T36" fmla="*/ 15 w 23"/>
              <a:gd name="T37" fmla="*/ 67 h 71"/>
              <a:gd name="T38" fmla="*/ 15 w 23"/>
              <a:gd name="T39" fmla="*/ 70 h 71"/>
              <a:gd name="T40" fmla="*/ 11 w 23"/>
              <a:gd name="T41" fmla="*/ 70 h 71"/>
              <a:gd name="T42" fmla="*/ 6 w 23"/>
              <a:gd name="T43" fmla="*/ 71 h 71"/>
              <a:gd name="T44" fmla="*/ 5 w 23"/>
              <a:gd name="T45" fmla="*/ 70 h 71"/>
              <a:gd name="T46" fmla="*/ 4 w 23"/>
              <a:gd name="T47" fmla="*/ 69 h 71"/>
              <a:gd name="T48" fmla="*/ 1 w 23"/>
              <a:gd name="T49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" h="71">
                <a:moveTo>
                  <a:pt x="1" y="67"/>
                </a:moveTo>
                <a:lnTo>
                  <a:pt x="0" y="67"/>
                </a:lnTo>
                <a:lnTo>
                  <a:pt x="0" y="62"/>
                </a:lnTo>
                <a:lnTo>
                  <a:pt x="0" y="60"/>
                </a:lnTo>
                <a:lnTo>
                  <a:pt x="0" y="58"/>
                </a:lnTo>
                <a:lnTo>
                  <a:pt x="0" y="52"/>
                </a:lnTo>
                <a:lnTo>
                  <a:pt x="5" y="32"/>
                </a:lnTo>
                <a:lnTo>
                  <a:pt x="12" y="11"/>
                </a:lnTo>
                <a:lnTo>
                  <a:pt x="12" y="6"/>
                </a:lnTo>
                <a:lnTo>
                  <a:pt x="13" y="0"/>
                </a:lnTo>
                <a:lnTo>
                  <a:pt x="16" y="0"/>
                </a:lnTo>
                <a:lnTo>
                  <a:pt x="17" y="0"/>
                </a:lnTo>
                <a:lnTo>
                  <a:pt x="21" y="10"/>
                </a:lnTo>
                <a:lnTo>
                  <a:pt x="21" y="11"/>
                </a:lnTo>
                <a:lnTo>
                  <a:pt x="20" y="30"/>
                </a:lnTo>
                <a:lnTo>
                  <a:pt x="23" y="41"/>
                </a:lnTo>
                <a:lnTo>
                  <a:pt x="21" y="44"/>
                </a:lnTo>
                <a:lnTo>
                  <a:pt x="16" y="62"/>
                </a:lnTo>
                <a:lnTo>
                  <a:pt x="15" y="67"/>
                </a:lnTo>
                <a:lnTo>
                  <a:pt x="15" y="70"/>
                </a:lnTo>
                <a:lnTo>
                  <a:pt x="11" y="70"/>
                </a:lnTo>
                <a:lnTo>
                  <a:pt x="6" y="71"/>
                </a:lnTo>
                <a:lnTo>
                  <a:pt x="5" y="70"/>
                </a:lnTo>
                <a:lnTo>
                  <a:pt x="4" y="69"/>
                </a:lnTo>
                <a:lnTo>
                  <a:pt x="1" y="6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6" name="Freeform 13"/>
          <p:cNvSpPr>
            <a:spLocks noEditPoints="1"/>
          </p:cNvSpPr>
          <p:nvPr/>
        </p:nvSpPr>
        <p:spPr bwMode="auto">
          <a:xfrm>
            <a:off x="3957638" y="5453063"/>
            <a:ext cx="377825" cy="374650"/>
          </a:xfrm>
          <a:custGeom>
            <a:avLst/>
            <a:gdLst>
              <a:gd name="T0" fmla="*/ 219 w 238"/>
              <a:gd name="T1" fmla="*/ 53 h 236"/>
              <a:gd name="T2" fmla="*/ 236 w 238"/>
              <a:gd name="T3" fmla="*/ 61 h 236"/>
              <a:gd name="T4" fmla="*/ 219 w 238"/>
              <a:gd name="T5" fmla="*/ 63 h 236"/>
              <a:gd name="T6" fmla="*/ 194 w 238"/>
              <a:gd name="T7" fmla="*/ 86 h 236"/>
              <a:gd name="T8" fmla="*/ 140 w 238"/>
              <a:gd name="T9" fmla="*/ 105 h 236"/>
              <a:gd name="T10" fmla="*/ 155 w 238"/>
              <a:gd name="T11" fmla="*/ 130 h 236"/>
              <a:gd name="T12" fmla="*/ 183 w 238"/>
              <a:gd name="T13" fmla="*/ 124 h 236"/>
              <a:gd name="T14" fmla="*/ 164 w 238"/>
              <a:gd name="T15" fmla="*/ 127 h 236"/>
              <a:gd name="T16" fmla="*/ 182 w 238"/>
              <a:gd name="T17" fmla="*/ 146 h 236"/>
              <a:gd name="T18" fmla="*/ 152 w 238"/>
              <a:gd name="T19" fmla="*/ 168 h 236"/>
              <a:gd name="T20" fmla="*/ 164 w 238"/>
              <a:gd name="T21" fmla="*/ 168 h 236"/>
              <a:gd name="T22" fmla="*/ 134 w 238"/>
              <a:gd name="T23" fmla="*/ 202 h 236"/>
              <a:gd name="T24" fmla="*/ 159 w 238"/>
              <a:gd name="T25" fmla="*/ 211 h 236"/>
              <a:gd name="T26" fmla="*/ 193 w 238"/>
              <a:gd name="T27" fmla="*/ 210 h 236"/>
              <a:gd name="T28" fmla="*/ 122 w 238"/>
              <a:gd name="T29" fmla="*/ 216 h 236"/>
              <a:gd name="T30" fmla="*/ 86 w 238"/>
              <a:gd name="T31" fmla="*/ 221 h 236"/>
              <a:gd name="T32" fmla="*/ 78 w 238"/>
              <a:gd name="T33" fmla="*/ 188 h 236"/>
              <a:gd name="T34" fmla="*/ 99 w 238"/>
              <a:gd name="T35" fmla="*/ 173 h 236"/>
              <a:gd name="T36" fmla="*/ 122 w 238"/>
              <a:gd name="T37" fmla="*/ 151 h 236"/>
              <a:gd name="T38" fmla="*/ 161 w 238"/>
              <a:gd name="T39" fmla="*/ 139 h 236"/>
              <a:gd name="T40" fmla="*/ 133 w 238"/>
              <a:gd name="T41" fmla="*/ 143 h 236"/>
              <a:gd name="T42" fmla="*/ 120 w 238"/>
              <a:gd name="T43" fmla="*/ 136 h 236"/>
              <a:gd name="T44" fmla="*/ 130 w 238"/>
              <a:gd name="T45" fmla="*/ 124 h 236"/>
              <a:gd name="T46" fmla="*/ 103 w 238"/>
              <a:gd name="T47" fmla="*/ 123 h 236"/>
              <a:gd name="T48" fmla="*/ 137 w 238"/>
              <a:gd name="T49" fmla="*/ 100 h 236"/>
              <a:gd name="T50" fmla="*/ 171 w 238"/>
              <a:gd name="T51" fmla="*/ 79 h 236"/>
              <a:gd name="T52" fmla="*/ 150 w 238"/>
              <a:gd name="T53" fmla="*/ 71 h 236"/>
              <a:gd name="T54" fmla="*/ 153 w 238"/>
              <a:gd name="T55" fmla="*/ 51 h 236"/>
              <a:gd name="T56" fmla="*/ 127 w 238"/>
              <a:gd name="T57" fmla="*/ 98 h 236"/>
              <a:gd name="T58" fmla="*/ 96 w 238"/>
              <a:gd name="T59" fmla="*/ 119 h 236"/>
              <a:gd name="T60" fmla="*/ 126 w 238"/>
              <a:gd name="T61" fmla="*/ 90 h 236"/>
              <a:gd name="T62" fmla="*/ 88 w 238"/>
              <a:gd name="T63" fmla="*/ 72 h 236"/>
              <a:gd name="T64" fmla="*/ 70 w 238"/>
              <a:gd name="T65" fmla="*/ 86 h 236"/>
              <a:gd name="T66" fmla="*/ 81 w 238"/>
              <a:gd name="T67" fmla="*/ 96 h 236"/>
              <a:gd name="T68" fmla="*/ 60 w 238"/>
              <a:gd name="T69" fmla="*/ 123 h 236"/>
              <a:gd name="T70" fmla="*/ 54 w 238"/>
              <a:gd name="T71" fmla="*/ 86 h 236"/>
              <a:gd name="T72" fmla="*/ 33 w 238"/>
              <a:gd name="T73" fmla="*/ 89 h 236"/>
              <a:gd name="T74" fmla="*/ 41 w 238"/>
              <a:gd name="T75" fmla="*/ 127 h 236"/>
              <a:gd name="T76" fmla="*/ 21 w 238"/>
              <a:gd name="T77" fmla="*/ 96 h 236"/>
              <a:gd name="T78" fmla="*/ 14 w 238"/>
              <a:gd name="T79" fmla="*/ 109 h 236"/>
              <a:gd name="T80" fmla="*/ 3 w 238"/>
              <a:gd name="T81" fmla="*/ 89 h 236"/>
              <a:gd name="T82" fmla="*/ 21 w 238"/>
              <a:gd name="T83" fmla="*/ 37 h 236"/>
              <a:gd name="T84" fmla="*/ 34 w 238"/>
              <a:gd name="T85" fmla="*/ 29 h 236"/>
              <a:gd name="T86" fmla="*/ 47 w 238"/>
              <a:gd name="T87" fmla="*/ 36 h 236"/>
              <a:gd name="T88" fmla="*/ 32 w 238"/>
              <a:gd name="T89" fmla="*/ 71 h 236"/>
              <a:gd name="T90" fmla="*/ 58 w 238"/>
              <a:gd name="T91" fmla="*/ 26 h 236"/>
              <a:gd name="T92" fmla="*/ 84 w 238"/>
              <a:gd name="T93" fmla="*/ 51 h 236"/>
              <a:gd name="T94" fmla="*/ 90 w 238"/>
              <a:gd name="T95" fmla="*/ 37 h 236"/>
              <a:gd name="T96" fmla="*/ 110 w 238"/>
              <a:gd name="T97" fmla="*/ 15 h 236"/>
              <a:gd name="T98" fmla="*/ 152 w 238"/>
              <a:gd name="T99" fmla="*/ 3 h 236"/>
              <a:gd name="T100" fmla="*/ 153 w 238"/>
              <a:gd name="T101" fmla="*/ 44 h 236"/>
              <a:gd name="T102" fmla="*/ 176 w 238"/>
              <a:gd name="T103" fmla="*/ 37 h 236"/>
              <a:gd name="T104" fmla="*/ 174 w 238"/>
              <a:gd name="T105" fmla="*/ 52 h 236"/>
              <a:gd name="T106" fmla="*/ 156 w 238"/>
              <a:gd name="T107" fmla="*/ 74 h 236"/>
              <a:gd name="T108" fmla="*/ 180 w 238"/>
              <a:gd name="T109" fmla="*/ 72 h 236"/>
              <a:gd name="T110" fmla="*/ 210 w 238"/>
              <a:gd name="T111" fmla="*/ 46 h 236"/>
              <a:gd name="T112" fmla="*/ 234 w 238"/>
              <a:gd name="T113" fmla="*/ 10 h 236"/>
              <a:gd name="T114" fmla="*/ 125 w 238"/>
              <a:gd name="T115" fmla="*/ 40 h 236"/>
              <a:gd name="T116" fmla="*/ 125 w 238"/>
              <a:gd name="T117" fmla="*/ 85 h 236"/>
              <a:gd name="T118" fmla="*/ 142 w 238"/>
              <a:gd name="T119" fmla="*/ 56 h 236"/>
              <a:gd name="T120" fmla="*/ 141 w 238"/>
              <a:gd name="T121" fmla="*/ 30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8" h="236">
                <a:moveTo>
                  <a:pt x="230" y="8"/>
                </a:moveTo>
                <a:lnTo>
                  <a:pt x="227" y="11"/>
                </a:lnTo>
                <a:lnTo>
                  <a:pt x="221" y="16"/>
                </a:lnTo>
                <a:lnTo>
                  <a:pt x="212" y="38"/>
                </a:lnTo>
                <a:lnTo>
                  <a:pt x="212" y="42"/>
                </a:lnTo>
                <a:lnTo>
                  <a:pt x="215" y="51"/>
                </a:lnTo>
                <a:lnTo>
                  <a:pt x="216" y="52"/>
                </a:lnTo>
                <a:lnTo>
                  <a:pt x="217" y="53"/>
                </a:lnTo>
                <a:lnTo>
                  <a:pt x="219" y="53"/>
                </a:lnTo>
                <a:lnTo>
                  <a:pt x="220" y="53"/>
                </a:lnTo>
                <a:lnTo>
                  <a:pt x="221" y="53"/>
                </a:lnTo>
                <a:lnTo>
                  <a:pt x="224" y="53"/>
                </a:lnTo>
                <a:lnTo>
                  <a:pt x="230" y="53"/>
                </a:lnTo>
                <a:lnTo>
                  <a:pt x="235" y="55"/>
                </a:lnTo>
                <a:lnTo>
                  <a:pt x="238" y="55"/>
                </a:lnTo>
                <a:lnTo>
                  <a:pt x="238" y="60"/>
                </a:lnTo>
                <a:lnTo>
                  <a:pt x="238" y="61"/>
                </a:lnTo>
                <a:lnTo>
                  <a:pt x="236" y="61"/>
                </a:lnTo>
                <a:lnTo>
                  <a:pt x="232" y="61"/>
                </a:lnTo>
                <a:lnTo>
                  <a:pt x="231" y="61"/>
                </a:lnTo>
                <a:lnTo>
                  <a:pt x="231" y="60"/>
                </a:lnTo>
                <a:lnTo>
                  <a:pt x="230" y="59"/>
                </a:lnTo>
                <a:lnTo>
                  <a:pt x="227" y="59"/>
                </a:lnTo>
                <a:lnTo>
                  <a:pt x="224" y="59"/>
                </a:lnTo>
                <a:lnTo>
                  <a:pt x="219" y="60"/>
                </a:lnTo>
                <a:lnTo>
                  <a:pt x="219" y="61"/>
                </a:lnTo>
                <a:lnTo>
                  <a:pt x="219" y="63"/>
                </a:lnTo>
                <a:lnTo>
                  <a:pt x="217" y="68"/>
                </a:lnTo>
                <a:lnTo>
                  <a:pt x="217" y="74"/>
                </a:lnTo>
                <a:lnTo>
                  <a:pt x="215" y="75"/>
                </a:lnTo>
                <a:lnTo>
                  <a:pt x="210" y="76"/>
                </a:lnTo>
                <a:lnTo>
                  <a:pt x="205" y="75"/>
                </a:lnTo>
                <a:lnTo>
                  <a:pt x="204" y="76"/>
                </a:lnTo>
                <a:lnTo>
                  <a:pt x="200" y="78"/>
                </a:lnTo>
                <a:lnTo>
                  <a:pt x="198" y="79"/>
                </a:lnTo>
                <a:lnTo>
                  <a:pt x="194" y="86"/>
                </a:lnTo>
                <a:lnTo>
                  <a:pt x="193" y="87"/>
                </a:lnTo>
                <a:lnTo>
                  <a:pt x="193" y="93"/>
                </a:lnTo>
                <a:lnTo>
                  <a:pt x="165" y="100"/>
                </a:lnTo>
                <a:lnTo>
                  <a:pt x="163" y="101"/>
                </a:lnTo>
                <a:lnTo>
                  <a:pt x="161" y="104"/>
                </a:lnTo>
                <a:lnTo>
                  <a:pt x="156" y="105"/>
                </a:lnTo>
                <a:lnTo>
                  <a:pt x="153" y="104"/>
                </a:lnTo>
                <a:lnTo>
                  <a:pt x="145" y="104"/>
                </a:lnTo>
                <a:lnTo>
                  <a:pt x="140" y="105"/>
                </a:lnTo>
                <a:lnTo>
                  <a:pt x="137" y="109"/>
                </a:lnTo>
                <a:lnTo>
                  <a:pt x="135" y="111"/>
                </a:lnTo>
                <a:lnTo>
                  <a:pt x="141" y="124"/>
                </a:lnTo>
                <a:lnTo>
                  <a:pt x="145" y="130"/>
                </a:lnTo>
                <a:lnTo>
                  <a:pt x="146" y="132"/>
                </a:lnTo>
                <a:lnTo>
                  <a:pt x="148" y="134"/>
                </a:lnTo>
                <a:lnTo>
                  <a:pt x="149" y="134"/>
                </a:lnTo>
                <a:lnTo>
                  <a:pt x="150" y="134"/>
                </a:lnTo>
                <a:lnTo>
                  <a:pt x="155" y="130"/>
                </a:lnTo>
                <a:lnTo>
                  <a:pt x="157" y="128"/>
                </a:lnTo>
                <a:lnTo>
                  <a:pt x="157" y="127"/>
                </a:lnTo>
                <a:lnTo>
                  <a:pt x="157" y="126"/>
                </a:lnTo>
                <a:lnTo>
                  <a:pt x="157" y="121"/>
                </a:lnTo>
                <a:lnTo>
                  <a:pt x="159" y="119"/>
                </a:lnTo>
                <a:lnTo>
                  <a:pt x="161" y="117"/>
                </a:lnTo>
                <a:lnTo>
                  <a:pt x="183" y="121"/>
                </a:lnTo>
                <a:lnTo>
                  <a:pt x="185" y="124"/>
                </a:lnTo>
                <a:lnTo>
                  <a:pt x="183" y="124"/>
                </a:lnTo>
                <a:lnTo>
                  <a:pt x="180" y="126"/>
                </a:lnTo>
                <a:lnTo>
                  <a:pt x="179" y="127"/>
                </a:lnTo>
                <a:lnTo>
                  <a:pt x="178" y="127"/>
                </a:lnTo>
                <a:lnTo>
                  <a:pt x="176" y="128"/>
                </a:lnTo>
                <a:lnTo>
                  <a:pt x="175" y="126"/>
                </a:lnTo>
                <a:lnTo>
                  <a:pt x="174" y="126"/>
                </a:lnTo>
                <a:lnTo>
                  <a:pt x="172" y="124"/>
                </a:lnTo>
                <a:lnTo>
                  <a:pt x="167" y="124"/>
                </a:lnTo>
                <a:lnTo>
                  <a:pt x="164" y="127"/>
                </a:lnTo>
                <a:lnTo>
                  <a:pt x="163" y="130"/>
                </a:lnTo>
                <a:lnTo>
                  <a:pt x="163" y="131"/>
                </a:lnTo>
                <a:lnTo>
                  <a:pt x="164" y="135"/>
                </a:lnTo>
                <a:lnTo>
                  <a:pt x="172" y="136"/>
                </a:lnTo>
                <a:lnTo>
                  <a:pt x="179" y="135"/>
                </a:lnTo>
                <a:lnTo>
                  <a:pt x="180" y="135"/>
                </a:lnTo>
                <a:lnTo>
                  <a:pt x="182" y="135"/>
                </a:lnTo>
                <a:lnTo>
                  <a:pt x="182" y="142"/>
                </a:lnTo>
                <a:lnTo>
                  <a:pt x="182" y="146"/>
                </a:lnTo>
                <a:lnTo>
                  <a:pt x="180" y="142"/>
                </a:lnTo>
                <a:lnTo>
                  <a:pt x="180" y="141"/>
                </a:lnTo>
                <a:lnTo>
                  <a:pt x="179" y="139"/>
                </a:lnTo>
                <a:lnTo>
                  <a:pt x="165" y="141"/>
                </a:lnTo>
                <a:lnTo>
                  <a:pt x="153" y="150"/>
                </a:lnTo>
                <a:lnTo>
                  <a:pt x="152" y="153"/>
                </a:lnTo>
                <a:lnTo>
                  <a:pt x="152" y="157"/>
                </a:lnTo>
                <a:lnTo>
                  <a:pt x="150" y="168"/>
                </a:lnTo>
                <a:lnTo>
                  <a:pt x="152" y="168"/>
                </a:lnTo>
                <a:lnTo>
                  <a:pt x="153" y="168"/>
                </a:lnTo>
                <a:lnTo>
                  <a:pt x="155" y="168"/>
                </a:lnTo>
                <a:lnTo>
                  <a:pt x="156" y="166"/>
                </a:lnTo>
                <a:lnTo>
                  <a:pt x="161" y="165"/>
                </a:lnTo>
                <a:lnTo>
                  <a:pt x="168" y="164"/>
                </a:lnTo>
                <a:lnTo>
                  <a:pt x="170" y="164"/>
                </a:lnTo>
                <a:lnTo>
                  <a:pt x="174" y="164"/>
                </a:lnTo>
                <a:lnTo>
                  <a:pt x="175" y="164"/>
                </a:lnTo>
                <a:lnTo>
                  <a:pt x="164" y="168"/>
                </a:lnTo>
                <a:lnTo>
                  <a:pt x="160" y="169"/>
                </a:lnTo>
                <a:lnTo>
                  <a:pt x="155" y="171"/>
                </a:lnTo>
                <a:lnTo>
                  <a:pt x="144" y="177"/>
                </a:lnTo>
                <a:lnTo>
                  <a:pt x="133" y="191"/>
                </a:lnTo>
                <a:lnTo>
                  <a:pt x="133" y="195"/>
                </a:lnTo>
                <a:lnTo>
                  <a:pt x="133" y="196"/>
                </a:lnTo>
                <a:lnTo>
                  <a:pt x="133" y="198"/>
                </a:lnTo>
                <a:lnTo>
                  <a:pt x="133" y="199"/>
                </a:lnTo>
                <a:lnTo>
                  <a:pt x="134" y="202"/>
                </a:lnTo>
                <a:lnTo>
                  <a:pt x="138" y="203"/>
                </a:lnTo>
                <a:lnTo>
                  <a:pt x="145" y="205"/>
                </a:lnTo>
                <a:lnTo>
                  <a:pt x="146" y="209"/>
                </a:lnTo>
                <a:lnTo>
                  <a:pt x="148" y="209"/>
                </a:lnTo>
                <a:lnTo>
                  <a:pt x="153" y="206"/>
                </a:lnTo>
                <a:lnTo>
                  <a:pt x="157" y="205"/>
                </a:lnTo>
                <a:lnTo>
                  <a:pt x="159" y="207"/>
                </a:lnTo>
                <a:lnTo>
                  <a:pt x="159" y="210"/>
                </a:lnTo>
                <a:lnTo>
                  <a:pt x="159" y="211"/>
                </a:lnTo>
                <a:lnTo>
                  <a:pt x="161" y="211"/>
                </a:lnTo>
                <a:lnTo>
                  <a:pt x="170" y="210"/>
                </a:lnTo>
                <a:lnTo>
                  <a:pt x="175" y="209"/>
                </a:lnTo>
                <a:lnTo>
                  <a:pt x="176" y="209"/>
                </a:lnTo>
                <a:lnTo>
                  <a:pt x="185" y="209"/>
                </a:lnTo>
                <a:lnTo>
                  <a:pt x="190" y="207"/>
                </a:lnTo>
                <a:lnTo>
                  <a:pt x="200" y="207"/>
                </a:lnTo>
                <a:lnTo>
                  <a:pt x="197" y="209"/>
                </a:lnTo>
                <a:lnTo>
                  <a:pt x="193" y="210"/>
                </a:lnTo>
                <a:lnTo>
                  <a:pt x="153" y="217"/>
                </a:lnTo>
                <a:lnTo>
                  <a:pt x="155" y="216"/>
                </a:lnTo>
                <a:lnTo>
                  <a:pt x="161" y="216"/>
                </a:lnTo>
                <a:lnTo>
                  <a:pt x="159" y="213"/>
                </a:lnTo>
                <a:lnTo>
                  <a:pt x="145" y="214"/>
                </a:lnTo>
                <a:lnTo>
                  <a:pt x="140" y="216"/>
                </a:lnTo>
                <a:lnTo>
                  <a:pt x="135" y="216"/>
                </a:lnTo>
                <a:lnTo>
                  <a:pt x="125" y="216"/>
                </a:lnTo>
                <a:lnTo>
                  <a:pt x="122" y="216"/>
                </a:lnTo>
                <a:lnTo>
                  <a:pt x="120" y="216"/>
                </a:lnTo>
                <a:lnTo>
                  <a:pt x="118" y="217"/>
                </a:lnTo>
                <a:lnTo>
                  <a:pt x="112" y="221"/>
                </a:lnTo>
                <a:lnTo>
                  <a:pt x="100" y="228"/>
                </a:lnTo>
                <a:lnTo>
                  <a:pt x="95" y="233"/>
                </a:lnTo>
                <a:lnTo>
                  <a:pt x="92" y="236"/>
                </a:lnTo>
                <a:lnTo>
                  <a:pt x="88" y="229"/>
                </a:lnTo>
                <a:lnTo>
                  <a:pt x="86" y="222"/>
                </a:lnTo>
                <a:lnTo>
                  <a:pt x="86" y="221"/>
                </a:lnTo>
                <a:lnTo>
                  <a:pt x="96" y="216"/>
                </a:lnTo>
                <a:lnTo>
                  <a:pt x="95" y="214"/>
                </a:lnTo>
                <a:lnTo>
                  <a:pt x="92" y="210"/>
                </a:lnTo>
                <a:lnTo>
                  <a:pt x="82" y="206"/>
                </a:lnTo>
                <a:lnTo>
                  <a:pt x="78" y="201"/>
                </a:lnTo>
                <a:lnTo>
                  <a:pt x="78" y="196"/>
                </a:lnTo>
                <a:lnTo>
                  <a:pt x="77" y="194"/>
                </a:lnTo>
                <a:lnTo>
                  <a:pt x="75" y="192"/>
                </a:lnTo>
                <a:lnTo>
                  <a:pt x="78" y="188"/>
                </a:lnTo>
                <a:lnTo>
                  <a:pt x="89" y="181"/>
                </a:lnTo>
                <a:lnTo>
                  <a:pt x="95" y="183"/>
                </a:lnTo>
                <a:lnTo>
                  <a:pt x="105" y="181"/>
                </a:lnTo>
                <a:lnTo>
                  <a:pt x="108" y="180"/>
                </a:lnTo>
                <a:lnTo>
                  <a:pt x="110" y="180"/>
                </a:lnTo>
                <a:lnTo>
                  <a:pt x="108" y="179"/>
                </a:lnTo>
                <a:lnTo>
                  <a:pt x="105" y="176"/>
                </a:lnTo>
                <a:lnTo>
                  <a:pt x="100" y="176"/>
                </a:lnTo>
                <a:lnTo>
                  <a:pt x="99" y="173"/>
                </a:lnTo>
                <a:lnTo>
                  <a:pt x="103" y="168"/>
                </a:lnTo>
                <a:lnTo>
                  <a:pt x="104" y="166"/>
                </a:lnTo>
                <a:lnTo>
                  <a:pt x="105" y="165"/>
                </a:lnTo>
                <a:lnTo>
                  <a:pt x="110" y="157"/>
                </a:lnTo>
                <a:lnTo>
                  <a:pt x="116" y="154"/>
                </a:lnTo>
                <a:lnTo>
                  <a:pt x="118" y="153"/>
                </a:lnTo>
                <a:lnTo>
                  <a:pt x="119" y="153"/>
                </a:lnTo>
                <a:lnTo>
                  <a:pt x="120" y="151"/>
                </a:lnTo>
                <a:lnTo>
                  <a:pt x="122" y="151"/>
                </a:lnTo>
                <a:lnTo>
                  <a:pt x="125" y="150"/>
                </a:lnTo>
                <a:lnTo>
                  <a:pt x="126" y="150"/>
                </a:lnTo>
                <a:lnTo>
                  <a:pt x="129" y="150"/>
                </a:lnTo>
                <a:lnTo>
                  <a:pt x="134" y="149"/>
                </a:lnTo>
                <a:lnTo>
                  <a:pt x="138" y="147"/>
                </a:lnTo>
                <a:lnTo>
                  <a:pt x="144" y="146"/>
                </a:lnTo>
                <a:lnTo>
                  <a:pt x="160" y="141"/>
                </a:lnTo>
                <a:lnTo>
                  <a:pt x="161" y="141"/>
                </a:lnTo>
                <a:lnTo>
                  <a:pt x="161" y="139"/>
                </a:lnTo>
                <a:lnTo>
                  <a:pt x="160" y="139"/>
                </a:lnTo>
                <a:lnTo>
                  <a:pt x="157" y="136"/>
                </a:lnTo>
                <a:lnTo>
                  <a:pt x="153" y="136"/>
                </a:lnTo>
                <a:lnTo>
                  <a:pt x="148" y="136"/>
                </a:lnTo>
                <a:lnTo>
                  <a:pt x="145" y="139"/>
                </a:lnTo>
                <a:lnTo>
                  <a:pt x="141" y="141"/>
                </a:lnTo>
                <a:lnTo>
                  <a:pt x="135" y="142"/>
                </a:lnTo>
                <a:lnTo>
                  <a:pt x="134" y="142"/>
                </a:lnTo>
                <a:lnTo>
                  <a:pt x="133" y="143"/>
                </a:lnTo>
                <a:lnTo>
                  <a:pt x="127" y="145"/>
                </a:lnTo>
                <a:lnTo>
                  <a:pt x="126" y="145"/>
                </a:lnTo>
                <a:lnTo>
                  <a:pt x="125" y="145"/>
                </a:lnTo>
                <a:lnTo>
                  <a:pt x="120" y="147"/>
                </a:lnTo>
                <a:lnTo>
                  <a:pt x="120" y="146"/>
                </a:lnTo>
                <a:lnTo>
                  <a:pt x="116" y="136"/>
                </a:lnTo>
                <a:lnTo>
                  <a:pt x="118" y="136"/>
                </a:lnTo>
                <a:lnTo>
                  <a:pt x="119" y="135"/>
                </a:lnTo>
                <a:lnTo>
                  <a:pt x="120" y="136"/>
                </a:lnTo>
                <a:lnTo>
                  <a:pt x="123" y="136"/>
                </a:lnTo>
                <a:lnTo>
                  <a:pt x="125" y="136"/>
                </a:lnTo>
                <a:lnTo>
                  <a:pt x="130" y="138"/>
                </a:lnTo>
                <a:lnTo>
                  <a:pt x="131" y="138"/>
                </a:lnTo>
                <a:lnTo>
                  <a:pt x="135" y="138"/>
                </a:lnTo>
                <a:lnTo>
                  <a:pt x="133" y="131"/>
                </a:lnTo>
                <a:lnTo>
                  <a:pt x="131" y="124"/>
                </a:lnTo>
                <a:lnTo>
                  <a:pt x="131" y="123"/>
                </a:lnTo>
                <a:lnTo>
                  <a:pt x="130" y="124"/>
                </a:lnTo>
                <a:lnTo>
                  <a:pt x="127" y="128"/>
                </a:lnTo>
                <a:lnTo>
                  <a:pt x="125" y="127"/>
                </a:lnTo>
                <a:lnTo>
                  <a:pt x="125" y="128"/>
                </a:lnTo>
                <a:lnTo>
                  <a:pt x="120" y="131"/>
                </a:lnTo>
                <a:lnTo>
                  <a:pt x="114" y="128"/>
                </a:lnTo>
                <a:lnTo>
                  <a:pt x="115" y="121"/>
                </a:lnTo>
                <a:lnTo>
                  <a:pt x="110" y="127"/>
                </a:lnTo>
                <a:lnTo>
                  <a:pt x="104" y="124"/>
                </a:lnTo>
                <a:lnTo>
                  <a:pt x="103" y="123"/>
                </a:lnTo>
                <a:lnTo>
                  <a:pt x="108" y="117"/>
                </a:lnTo>
                <a:lnTo>
                  <a:pt x="110" y="115"/>
                </a:lnTo>
                <a:lnTo>
                  <a:pt x="119" y="112"/>
                </a:lnTo>
                <a:lnTo>
                  <a:pt x="125" y="106"/>
                </a:lnTo>
                <a:lnTo>
                  <a:pt x="126" y="106"/>
                </a:lnTo>
                <a:lnTo>
                  <a:pt x="131" y="101"/>
                </a:lnTo>
                <a:lnTo>
                  <a:pt x="134" y="100"/>
                </a:lnTo>
                <a:lnTo>
                  <a:pt x="135" y="100"/>
                </a:lnTo>
                <a:lnTo>
                  <a:pt x="137" y="100"/>
                </a:lnTo>
                <a:lnTo>
                  <a:pt x="137" y="98"/>
                </a:lnTo>
                <a:lnTo>
                  <a:pt x="137" y="96"/>
                </a:lnTo>
                <a:lnTo>
                  <a:pt x="138" y="93"/>
                </a:lnTo>
                <a:lnTo>
                  <a:pt x="137" y="90"/>
                </a:lnTo>
                <a:lnTo>
                  <a:pt x="137" y="89"/>
                </a:lnTo>
                <a:lnTo>
                  <a:pt x="141" y="85"/>
                </a:lnTo>
                <a:lnTo>
                  <a:pt x="155" y="85"/>
                </a:lnTo>
                <a:lnTo>
                  <a:pt x="164" y="81"/>
                </a:lnTo>
                <a:lnTo>
                  <a:pt x="171" y="79"/>
                </a:lnTo>
                <a:lnTo>
                  <a:pt x="175" y="78"/>
                </a:lnTo>
                <a:lnTo>
                  <a:pt x="176" y="76"/>
                </a:lnTo>
                <a:lnTo>
                  <a:pt x="170" y="75"/>
                </a:lnTo>
                <a:lnTo>
                  <a:pt x="156" y="78"/>
                </a:lnTo>
                <a:lnTo>
                  <a:pt x="153" y="79"/>
                </a:lnTo>
                <a:lnTo>
                  <a:pt x="149" y="79"/>
                </a:lnTo>
                <a:lnTo>
                  <a:pt x="144" y="81"/>
                </a:lnTo>
                <a:lnTo>
                  <a:pt x="149" y="74"/>
                </a:lnTo>
                <a:lnTo>
                  <a:pt x="150" y="71"/>
                </a:lnTo>
                <a:lnTo>
                  <a:pt x="152" y="71"/>
                </a:lnTo>
                <a:lnTo>
                  <a:pt x="153" y="67"/>
                </a:lnTo>
                <a:lnTo>
                  <a:pt x="153" y="60"/>
                </a:lnTo>
                <a:lnTo>
                  <a:pt x="155" y="55"/>
                </a:lnTo>
                <a:lnTo>
                  <a:pt x="156" y="53"/>
                </a:lnTo>
                <a:lnTo>
                  <a:pt x="157" y="52"/>
                </a:lnTo>
                <a:lnTo>
                  <a:pt x="160" y="51"/>
                </a:lnTo>
                <a:lnTo>
                  <a:pt x="159" y="51"/>
                </a:lnTo>
                <a:lnTo>
                  <a:pt x="153" y="51"/>
                </a:lnTo>
                <a:lnTo>
                  <a:pt x="148" y="60"/>
                </a:lnTo>
                <a:lnTo>
                  <a:pt x="145" y="70"/>
                </a:lnTo>
                <a:lnTo>
                  <a:pt x="145" y="71"/>
                </a:lnTo>
                <a:lnTo>
                  <a:pt x="140" y="78"/>
                </a:lnTo>
                <a:lnTo>
                  <a:pt x="134" y="85"/>
                </a:lnTo>
                <a:lnTo>
                  <a:pt x="131" y="89"/>
                </a:lnTo>
                <a:lnTo>
                  <a:pt x="131" y="91"/>
                </a:lnTo>
                <a:lnTo>
                  <a:pt x="131" y="93"/>
                </a:lnTo>
                <a:lnTo>
                  <a:pt x="127" y="98"/>
                </a:lnTo>
                <a:lnTo>
                  <a:pt x="125" y="101"/>
                </a:lnTo>
                <a:lnTo>
                  <a:pt x="120" y="105"/>
                </a:lnTo>
                <a:lnTo>
                  <a:pt x="120" y="105"/>
                </a:lnTo>
                <a:lnTo>
                  <a:pt x="119" y="106"/>
                </a:lnTo>
                <a:lnTo>
                  <a:pt x="112" y="106"/>
                </a:lnTo>
                <a:lnTo>
                  <a:pt x="104" y="106"/>
                </a:lnTo>
                <a:lnTo>
                  <a:pt x="101" y="113"/>
                </a:lnTo>
                <a:lnTo>
                  <a:pt x="100" y="113"/>
                </a:lnTo>
                <a:lnTo>
                  <a:pt x="96" y="119"/>
                </a:lnTo>
                <a:lnTo>
                  <a:pt x="96" y="120"/>
                </a:lnTo>
                <a:lnTo>
                  <a:pt x="92" y="117"/>
                </a:lnTo>
                <a:lnTo>
                  <a:pt x="92" y="115"/>
                </a:lnTo>
                <a:lnTo>
                  <a:pt x="90" y="97"/>
                </a:lnTo>
                <a:lnTo>
                  <a:pt x="100" y="96"/>
                </a:lnTo>
                <a:lnTo>
                  <a:pt x="105" y="96"/>
                </a:lnTo>
                <a:lnTo>
                  <a:pt x="108" y="94"/>
                </a:lnTo>
                <a:lnTo>
                  <a:pt x="125" y="93"/>
                </a:lnTo>
                <a:lnTo>
                  <a:pt x="126" y="90"/>
                </a:lnTo>
                <a:lnTo>
                  <a:pt x="126" y="89"/>
                </a:lnTo>
                <a:lnTo>
                  <a:pt x="125" y="89"/>
                </a:lnTo>
                <a:lnTo>
                  <a:pt x="115" y="89"/>
                </a:lnTo>
                <a:lnTo>
                  <a:pt x="93" y="86"/>
                </a:lnTo>
                <a:lnTo>
                  <a:pt x="92" y="86"/>
                </a:lnTo>
                <a:lnTo>
                  <a:pt x="90" y="85"/>
                </a:lnTo>
                <a:lnTo>
                  <a:pt x="89" y="83"/>
                </a:lnTo>
                <a:lnTo>
                  <a:pt x="89" y="79"/>
                </a:lnTo>
                <a:lnTo>
                  <a:pt x="88" y="72"/>
                </a:lnTo>
                <a:lnTo>
                  <a:pt x="88" y="67"/>
                </a:lnTo>
                <a:lnTo>
                  <a:pt x="82" y="72"/>
                </a:lnTo>
                <a:lnTo>
                  <a:pt x="82" y="76"/>
                </a:lnTo>
                <a:lnTo>
                  <a:pt x="84" y="85"/>
                </a:lnTo>
                <a:lnTo>
                  <a:pt x="85" y="87"/>
                </a:lnTo>
                <a:lnTo>
                  <a:pt x="82" y="87"/>
                </a:lnTo>
                <a:lnTo>
                  <a:pt x="74" y="93"/>
                </a:lnTo>
                <a:lnTo>
                  <a:pt x="73" y="91"/>
                </a:lnTo>
                <a:lnTo>
                  <a:pt x="70" y="86"/>
                </a:lnTo>
                <a:lnTo>
                  <a:pt x="69" y="89"/>
                </a:lnTo>
                <a:lnTo>
                  <a:pt x="69" y="94"/>
                </a:lnTo>
                <a:lnTo>
                  <a:pt x="64" y="97"/>
                </a:lnTo>
                <a:lnTo>
                  <a:pt x="62" y="100"/>
                </a:lnTo>
                <a:lnTo>
                  <a:pt x="60" y="100"/>
                </a:lnTo>
                <a:lnTo>
                  <a:pt x="62" y="102"/>
                </a:lnTo>
                <a:lnTo>
                  <a:pt x="64" y="102"/>
                </a:lnTo>
                <a:lnTo>
                  <a:pt x="74" y="98"/>
                </a:lnTo>
                <a:lnTo>
                  <a:pt x="81" y="96"/>
                </a:lnTo>
                <a:lnTo>
                  <a:pt x="85" y="117"/>
                </a:lnTo>
                <a:lnTo>
                  <a:pt x="86" y="117"/>
                </a:lnTo>
                <a:lnTo>
                  <a:pt x="85" y="117"/>
                </a:lnTo>
                <a:lnTo>
                  <a:pt x="79" y="119"/>
                </a:lnTo>
                <a:lnTo>
                  <a:pt x="74" y="121"/>
                </a:lnTo>
                <a:lnTo>
                  <a:pt x="69" y="123"/>
                </a:lnTo>
                <a:lnTo>
                  <a:pt x="67" y="120"/>
                </a:lnTo>
                <a:lnTo>
                  <a:pt x="64" y="117"/>
                </a:lnTo>
                <a:lnTo>
                  <a:pt x="60" y="123"/>
                </a:lnTo>
                <a:lnTo>
                  <a:pt x="58" y="126"/>
                </a:lnTo>
                <a:lnTo>
                  <a:pt x="49" y="135"/>
                </a:lnTo>
                <a:lnTo>
                  <a:pt x="51" y="126"/>
                </a:lnTo>
                <a:lnTo>
                  <a:pt x="52" y="123"/>
                </a:lnTo>
                <a:lnTo>
                  <a:pt x="54" y="117"/>
                </a:lnTo>
                <a:lnTo>
                  <a:pt x="54" y="116"/>
                </a:lnTo>
                <a:lnTo>
                  <a:pt x="54" y="102"/>
                </a:lnTo>
                <a:lnTo>
                  <a:pt x="54" y="96"/>
                </a:lnTo>
                <a:lnTo>
                  <a:pt x="54" y="86"/>
                </a:lnTo>
                <a:lnTo>
                  <a:pt x="54" y="79"/>
                </a:lnTo>
                <a:lnTo>
                  <a:pt x="54" y="75"/>
                </a:lnTo>
                <a:lnTo>
                  <a:pt x="52" y="76"/>
                </a:lnTo>
                <a:lnTo>
                  <a:pt x="51" y="76"/>
                </a:lnTo>
                <a:lnTo>
                  <a:pt x="48" y="78"/>
                </a:lnTo>
                <a:lnTo>
                  <a:pt x="45" y="79"/>
                </a:lnTo>
                <a:lnTo>
                  <a:pt x="36" y="85"/>
                </a:lnTo>
                <a:lnTo>
                  <a:pt x="32" y="83"/>
                </a:lnTo>
                <a:lnTo>
                  <a:pt x="33" y="89"/>
                </a:lnTo>
                <a:lnTo>
                  <a:pt x="39" y="90"/>
                </a:lnTo>
                <a:lnTo>
                  <a:pt x="40" y="91"/>
                </a:lnTo>
                <a:lnTo>
                  <a:pt x="48" y="83"/>
                </a:lnTo>
                <a:lnTo>
                  <a:pt x="48" y="94"/>
                </a:lnTo>
                <a:lnTo>
                  <a:pt x="48" y="104"/>
                </a:lnTo>
                <a:lnTo>
                  <a:pt x="48" y="106"/>
                </a:lnTo>
                <a:lnTo>
                  <a:pt x="47" y="115"/>
                </a:lnTo>
                <a:lnTo>
                  <a:pt x="47" y="117"/>
                </a:lnTo>
                <a:lnTo>
                  <a:pt x="41" y="127"/>
                </a:lnTo>
                <a:lnTo>
                  <a:pt x="36" y="131"/>
                </a:lnTo>
                <a:lnTo>
                  <a:pt x="26" y="131"/>
                </a:lnTo>
                <a:lnTo>
                  <a:pt x="26" y="128"/>
                </a:lnTo>
                <a:lnTo>
                  <a:pt x="26" y="120"/>
                </a:lnTo>
                <a:lnTo>
                  <a:pt x="24" y="121"/>
                </a:lnTo>
                <a:lnTo>
                  <a:pt x="21" y="123"/>
                </a:lnTo>
                <a:lnTo>
                  <a:pt x="19" y="120"/>
                </a:lnTo>
                <a:lnTo>
                  <a:pt x="19" y="104"/>
                </a:lnTo>
                <a:lnTo>
                  <a:pt x="21" y="96"/>
                </a:lnTo>
                <a:lnTo>
                  <a:pt x="19" y="94"/>
                </a:lnTo>
                <a:lnTo>
                  <a:pt x="18" y="93"/>
                </a:lnTo>
                <a:lnTo>
                  <a:pt x="17" y="93"/>
                </a:lnTo>
                <a:lnTo>
                  <a:pt x="17" y="94"/>
                </a:lnTo>
                <a:lnTo>
                  <a:pt x="17" y="96"/>
                </a:lnTo>
                <a:lnTo>
                  <a:pt x="17" y="98"/>
                </a:lnTo>
                <a:lnTo>
                  <a:pt x="15" y="101"/>
                </a:lnTo>
                <a:lnTo>
                  <a:pt x="14" y="102"/>
                </a:lnTo>
                <a:lnTo>
                  <a:pt x="14" y="109"/>
                </a:lnTo>
                <a:lnTo>
                  <a:pt x="14" y="111"/>
                </a:lnTo>
                <a:lnTo>
                  <a:pt x="10" y="111"/>
                </a:lnTo>
                <a:lnTo>
                  <a:pt x="10" y="108"/>
                </a:lnTo>
                <a:lnTo>
                  <a:pt x="9" y="104"/>
                </a:lnTo>
                <a:lnTo>
                  <a:pt x="7" y="100"/>
                </a:lnTo>
                <a:lnTo>
                  <a:pt x="7" y="98"/>
                </a:lnTo>
                <a:lnTo>
                  <a:pt x="6" y="94"/>
                </a:lnTo>
                <a:lnTo>
                  <a:pt x="4" y="91"/>
                </a:lnTo>
                <a:lnTo>
                  <a:pt x="3" y="89"/>
                </a:lnTo>
                <a:lnTo>
                  <a:pt x="2" y="85"/>
                </a:lnTo>
                <a:lnTo>
                  <a:pt x="0" y="68"/>
                </a:lnTo>
                <a:lnTo>
                  <a:pt x="6" y="70"/>
                </a:lnTo>
                <a:lnTo>
                  <a:pt x="9" y="63"/>
                </a:lnTo>
                <a:lnTo>
                  <a:pt x="3" y="59"/>
                </a:lnTo>
                <a:lnTo>
                  <a:pt x="7" y="53"/>
                </a:lnTo>
                <a:lnTo>
                  <a:pt x="13" y="48"/>
                </a:lnTo>
                <a:lnTo>
                  <a:pt x="18" y="40"/>
                </a:lnTo>
                <a:lnTo>
                  <a:pt x="21" y="37"/>
                </a:lnTo>
                <a:lnTo>
                  <a:pt x="25" y="34"/>
                </a:lnTo>
                <a:lnTo>
                  <a:pt x="29" y="31"/>
                </a:lnTo>
                <a:lnTo>
                  <a:pt x="29" y="33"/>
                </a:lnTo>
                <a:lnTo>
                  <a:pt x="32" y="41"/>
                </a:lnTo>
                <a:lnTo>
                  <a:pt x="32" y="44"/>
                </a:lnTo>
                <a:lnTo>
                  <a:pt x="33" y="45"/>
                </a:lnTo>
                <a:lnTo>
                  <a:pt x="39" y="42"/>
                </a:lnTo>
                <a:lnTo>
                  <a:pt x="37" y="36"/>
                </a:lnTo>
                <a:lnTo>
                  <a:pt x="34" y="29"/>
                </a:lnTo>
                <a:lnTo>
                  <a:pt x="40" y="22"/>
                </a:lnTo>
                <a:lnTo>
                  <a:pt x="43" y="19"/>
                </a:lnTo>
                <a:lnTo>
                  <a:pt x="47" y="16"/>
                </a:lnTo>
                <a:lnTo>
                  <a:pt x="49" y="14"/>
                </a:lnTo>
                <a:lnTo>
                  <a:pt x="51" y="12"/>
                </a:lnTo>
                <a:lnTo>
                  <a:pt x="51" y="15"/>
                </a:lnTo>
                <a:lnTo>
                  <a:pt x="51" y="23"/>
                </a:lnTo>
                <a:lnTo>
                  <a:pt x="47" y="31"/>
                </a:lnTo>
                <a:lnTo>
                  <a:pt x="47" y="36"/>
                </a:lnTo>
                <a:lnTo>
                  <a:pt x="44" y="42"/>
                </a:lnTo>
                <a:lnTo>
                  <a:pt x="44" y="46"/>
                </a:lnTo>
                <a:lnTo>
                  <a:pt x="45" y="51"/>
                </a:lnTo>
                <a:lnTo>
                  <a:pt x="45" y="55"/>
                </a:lnTo>
                <a:lnTo>
                  <a:pt x="39" y="60"/>
                </a:lnTo>
                <a:lnTo>
                  <a:pt x="34" y="63"/>
                </a:lnTo>
                <a:lnTo>
                  <a:pt x="32" y="63"/>
                </a:lnTo>
                <a:lnTo>
                  <a:pt x="32" y="67"/>
                </a:lnTo>
                <a:lnTo>
                  <a:pt x="32" y="71"/>
                </a:lnTo>
                <a:lnTo>
                  <a:pt x="32" y="72"/>
                </a:lnTo>
                <a:lnTo>
                  <a:pt x="33" y="71"/>
                </a:lnTo>
                <a:lnTo>
                  <a:pt x="40" y="68"/>
                </a:lnTo>
                <a:lnTo>
                  <a:pt x="43" y="68"/>
                </a:lnTo>
                <a:lnTo>
                  <a:pt x="48" y="60"/>
                </a:lnTo>
                <a:lnTo>
                  <a:pt x="52" y="57"/>
                </a:lnTo>
                <a:lnTo>
                  <a:pt x="51" y="44"/>
                </a:lnTo>
                <a:lnTo>
                  <a:pt x="54" y="31"/>
                </a:lnTo>
                <a:lnTo>
                  <a:pt x="58" y="26"/>
                </a:lnTo>
                <a:lnTo>
                  <a:pt x="59" y="27"/>
                </a:lnTo>
                <a:lnTo>
                  <a:pt x="63" y="30"/>
                </a:lnTo>
                <a:lnTo>
                  <a:pt x="77" y="37"/>
                </a:lnTo>
                <a:lnTo>
                  <a:pt x="77" y="38"/>
                </a:lnTo>
                <a:lnTo>
                  <a:pt x="79" y="44"/>
                </a:lnTo>
                <a:lnTo>
                  <a:pt x="77" y="48"/>
                </a:lnTo>
                <a:lnTo>
                  <a:pt x="77" y="49"/>
                </a:lnTo>
                <a:lnTo>
                  <a:pt x="75" y="51"/>
                </a:lnTo>
                <a:lnTo>
                  <a:pt x="84" y="51"/>
                </a:lnTo>
                <a:lnTo>
                  <a:pt x="84" y="44"/>
                </a:lnTo>
                <a:lnTo>
                  <a:pt x="84" y="41"/>
                </a:lnTo>
                <a:lnTo>
                  <a:pt x="88" y="41"/>
                </a:lnTo>
                <a:lnTo>
                  <a:pt x="96" y="42"/>
                </a:lnTo>
                <a:lnTo>
                  <a:pt x="101" y="37"/>
                </a:lnTo>
                <a:lnTo>
                  <a:pt x="101" y="34"/>
                </a:lnTo>
                <a:lnTo>
                  <a:pt x="100" y="34"/>
                </a:lnTo>
                <a:lnTo>
                  <a:pt x="96" y="36"/>
                </a:lnTo>
                <a:lnTo>
                  <a:pt x="90" y="37"/>
                </a:lnTo>
                <a:lnTo>
                  <a:pt x="85" y="38"/>
                </a:lnTo>
                <a:lnTo>
                  <a:pt x="85" y="31"/>
                </a:lnTo>
                <a:lnTo>
                  <a:pt x="89" y="26"/>
                </a:lnTo>
                <a:lnTo>
                  <a:pt x="95" y="21"/>
                </a:lnTo>
                <a:lnTo>
                  <a:pt x="104" y="19"/>
                </a:lnTo>
                <a:lnTo>
                  <a:pt x="104" y="16"/>
                </a:lnTo>
                <a:lnTo>
                  <a:pt x="105" y="14"/>
                </a:lnTo>
                <a:lnTo>
                  <a:pt x="107" y="11"/>
                </a:lnTo>
                <a:lnTo>
                  <a:pt x="110" y="15"/>
                </a:lnTo>
                <a:lnTo>
                  <a:pt x="114" y="18"/>
                </a:lnTo>
                <a:lnTo>
                  <a:pt x="125" y="21"/>
                </a:lnTo>
                <a:lnTo>
                  <a:pt x="126" y="21"/>
                </a:lnTo>
                <a:lnTo>
                  <a:pt x="130" y="19"/>
                </a:lnTo>
                <a:lnTo>
                  <a:pt x="134" y="11"/>
                </a:lnTo>
                <a:lnTo>
                  <a:pt x="146" y="6"/>
                </a:lnTo>
                <a:lnTo>
                  <a:pt x="150" y="0"/>
                </a:lnTo>
                <a:lnTo>
                  <a:pt x="153" y="0"/>
                </a:lnTo>
                <a:lnTo>
                  <a:pt x="152" y="3"/>
                </a:lnTo>
                <a:lnTo>
                  <a:pt x="140" y="12"/>
                </a:lnTo>
                <a:lnTo>
                  <a:pt x="137" y="18"/>
                </a:lnTo>
                <a:lnTo>
                  <a:pt x="140" y="25"/>
                </a:lnTo>
                <a:lnTo>
                  <a:pt x="144" y="36"/>
                </a:lnTo>
                <a:lnTo>
                  <a:pt x="145" y="38"/>
                </a:lnTo>
                <a:lnTo>
                  <a:pt x="148" y="41"/>
                </a:lnTo>
                <a:lnTo>
                  <a:pt x="152" y="44"/>
                </a:lnTo>
                <a:lnTo>
                  <a:pt x="153" y="45"/>
                </a:lnTo>
                <a:lnTo>
                  <a:pt x="153" y="44"/>
                </a:lnTo>
                <a:lnTo>
                  <a:pt x="161" y="41"/>
                </a:lnTo>
                <a:lnTo>
                  <a:pt x="174" y="46"/>
                </a:lnTo>
                <a:lnTo>
                  <a:pt x="175" y="46"/>
                </a:lnTo>
                <a:lnTo>
                  <a:pt x="176" y="45"/>
                </a:lnTo>
                <a:lnTo>
                  <a:pt x="178" y="42"/>
                </a:lnTo>
                <a:lnTo>
                  <a:pt x="178" y="41"/>
                </a:lnTo>
                <a:lnTo>
                  <a:pt x="178" y="40"/>
                </a:lnTo>
                <a:lnTo>
                  <a:pt x="178" y="38"/>
                </a:lnTo>
                <a:lnTo>
                  <a:pt x="176" y="37"/>
                </a:lnTo>
                <a:lnTo>
                  <a:pt x="178" y="30"/>
                </a:lnTo>
                <a:lnTo>
                  <a:pt x="178" y="21"/>
                </a:lnTo>
                <a:lnTo>
                  <a:pt x="179" y="19"/>
                </a:lnTo>
                <a:lnTo>
                  <a:pt x="180" y="19"/>
                </a:lnTo>
                <a:lnTo>
                  <a:pt x="186" y="36"/>
                </a:lnTo>
                <a:lnTo>
                  <a:pt x="186" y="38"/>
                </a:lnTo>
                <a:lnTo>
                  <a:pt x="186" y="42"/>
                </a:lnTo>
                <a:lnTo>
                  <a:pt x="176" y="52"/>
                </a:lnTo>
                <a:lnTo>
                  <a:pt x="174" y="52"/>
                </a:lnTo>
                <a:lnTo>
                  <a:pt x="170" y="52"/>
                </a:lnTo>
                <a:lnTo>
                  <a:pt x="168" y="52"/>
                </a:lnTo>
                <a:lnTo>
                  <a:pt x="167" y="51"/>
                </a:lnTo>
                <a:lnTo>
                  <a:pt x="165" y="51"/>
                </a:lnTo>
                <a:lnTo>
                  <a:pt x="163" y="52"/>
                </a:lnTo>
                <a:lnTo>
                  <a:pt x="161" y="52"/>
                </a:lnTo>
                <a:lnTo>
                  <a:pt x="160" y="52"/>
                </a:lnTo>
                <a:lnTo>
                  <a:pt x="153" y="71"/>
                </a:lnTo>
                <a:lnTo>
                  <a:pt x="156" y="74"/>
                </a:lnTo>
                <a:lnTo>
                  <a:pt x="157" y="75"/>
                </a:lnTo>
                <a:lnTo>
                  <a:pt x="163" y="74"/>
                </a:lnTo>
                <a:lnTo>
                  <a:pt x="167" y="72"/>
                </a:lnTo>
                <a:lnTo>
                  <a:pt x="172" y="71"/>
                </a:lnTo>
                <a:lnTo>
                  <a:pt x="176" y="70"/>
                </a:lnTo>
                <a:lnTo>
                  <a:pt x="179" y="70"/>
                </a:lnTo>
                <a:lnTo>
                  <a:pt x="182" y="70"/>
                </a:lnTo>
                <a:lnTo>
                  <a:pt x="180" y="71"/>
                </a:lnTo>
                <a:lnTo>
                  <a:pt x="180" y="72"/>
                </a:lnTo>
                <a:lnTo>
                  <a:pt x="182" y="75"/>
                </a:lnTo>
                <a:lnTo>
                  <a:pt x="183" y="75"/>
                </a:lnTo>
                <a:lnTo>
                  <a:pt x="186" y="75"/>
                </a:lnTo>
                <a:lnTo>
                  <a:pt x="189" y="75"/>
                </a:lnTo>
                <a:lnTo>
                  <a:pt x="193" y="74"/>
                </a:lnTo>
                <a:lnTo>
                  <a:pt x="210" y="67"/>
                </a:lnTo>
                <a:lnTo>
                  <a:pt x="210" y="66"/>
                </a:lnTo>
                <a:lnTo>
                  <a:pt x="213" y="52"/>
                </a:lnTo>
                <a:lnTo>
                  <a:pt x="210" y="46"/>
                </a:lnTo>
                <a:lnTo>
                  <a:pt x="210" y="42"/>
                </a:lnTo>
                <a:lnTo>
                  <a:pt x="209" y="38"/>
                </a:lnTo>
                <a:lnTo>
                  <a:pt x="219" y="12"/>
                </a:lnTo>
                <a:lnTo>
                  <a:pt x="225" y="7"/>
                </a:lnTo>
                <a:lnTo>
                  <a:pt x="230" y="7"/>
                </a:lnTo>
                <a:lnTo>
                  <a:pt x="232" y="7"/>
                </a:lnTo>
                <a:lnTo>
                  <a:pt x="234" y="7"/>
                </a:lnTo>
                <a:lnTo>
                  <a:pt x="234" y="8"/>
                </a:lnTo>
                <a:lnTo>
                  <a:pt x="234" y="10"/>
                </a:lnTo>
                <a:lnTo>
                  <a:pt x="232" y="10"/>
                </a:lnTo>
                <a:lnTo>
                  <a:pt x="230" y="8"/>
                </a:lnTo>
                <a:close/>
                <a:moveTo>
                  <a:pt x="135" y="26"/>
                </a:moveTo>
                <a:lnTo>
                  <a:pt x="134" y="29"/>
                </a:lnTo>
                <a:lnTo>
                  <a:pt x="131" y="30"/>
                </a:lnTo>
                <a:lnTo>
                  <a:pt x="129" y="31"/>
                </a:lnTo>
                <a:lnTo>
                  <a:pt x="125" y="33"/>
                </a:lnTo>
                <a:lnTo>
                  <a:pt x="125" y="36"/>
                </a:lnTo>
                <a:lnTo>
                  <a:pt x="125" y="40"/>
                </a:lnTo>
                <a:lnTo>
                  <a:pt x="125" y="48"/>
                </a:lnTo>
                <a:lnTo>
                  <a:pt x="125" y="49"/>
                </a:lnTo>
                <a:lnTo>
                  <a:pt x="125" y="57"/>
                </a:lnTo>
                <a:lnTo>
                  <a:pt x="125" y="60"/>
                </a:lnTo>
                <a:lnTo>
                  <a:pt x="125" y="63"/>
                </a:lnTo>
                <a:lnTo>
                  <a:pt x="125" y="70"/>
                </a:lnTo>
                <a:lnTo>
                  <a:pt x="125" y="76"/>
                </a:lnTo>
                <a:lnTo>
                  <a:pt x="125" y="82"/>
                </a:lnTo>
                <a:lnTo>
                  <a:pt x="125" y="85"/>
                </a:lnTo>
                <a:lnTo>
                  <a:pt x="126" y="83"/>
                </a:lnTo>
                <a:lnTo>
                  <a:pt x="129" y="82"/>
                </a:lnTo>
                <a:lnTo>
                  <a:pt x="134" y="75"/>
                </a:lnTo>
                <a:lnTo>
                  <a:pt x="141" y="67"/>
                </a:lnTo>
                <a:lnTo>
                  <a:pt x="144" y="64"/>
                </a:lnTo>
                <a:lnTo>
                  <a:pt x="145" y="63"/>
                </a:lnTo>
                <a:lnTo>
                  <a:pt x="145" y="56"/>
                </a:lnTo>
                <a:lnTo>
                  <a:pt x="144" y="55"/>
                </a:lnTo>
                <a:lnTo>
                  <a:pt x="142" y="56"/>
                </a:lnTo>
                <a:lnTo>
                  <a:pt x="140" y="56"/>
                </a:lnTo>
                <a:lnTo>
                  <a:pt x="138" y="55"/>
                </a:lnTo>
                <a:lnTo>
                  <a:pt x="138" y="53"/>
                </a:lnTo>
                <a:lnTo>
                  <a:pt x="141" y="51"/>
                </a:lnTo>
                <a:lnTo>
                  <a:pt x="144" y="51"/>
                </a:lnTo>
                <a:lnTo>
                  <a:pt x="145" y="48"/>
                </a:lnTo>
                <a:lnTo>
                  <a:pt x="146" y="44"/>
                </a:lnTo>
                <a:lnTo>
                  <a:pt x="144" y="36"/>
                </a:lnTo>
                <a:lnTo>
                  <a:pt x="141" y="30"/>
                </a:lnTo>
                <a:lnTo>
                  <a:pt x="141" y="29"/>
                </a:lnTo>
                <a:lnTo>
                  <a:pt x="135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7" name="Freeform 14"/>
          <p:cNvSpPr>
            <a:spLocks/>
          </p:cNvSpPr>
          <p:nvPr/>
        </p:nvSpPr>
        <p:spPr bwMode="auto">
          <a:xfrm>
            <a:off x="3949701" y="5403851"/>
            <a:ext cx="58738" cy="120650"/>
          </a:xfrm>
          <a:custGeom>
            <a:avLst/>
            <a:gdLst>
              <a:gd name="T0" fmla="*/ 1 w 37"/>
              <a:gd name="T1" fmla="*/ 26 h 76"/>
              <a:gd name="T2" fmla="*/ 0 w 37"/>
              <a:gd name="T3" fmla="*/ 26 h 76"/>
              <a:gd name="T4" fmla="*/ 0 w 37"/>
              <a:gd name="T5" fmla="*/ 0 h 76"/>
              <a:gd name="T6" fmla="*/ 11 w 37"/>
              <a:gd name="T7" fmla="*/ 0 h 76"/>
              <a:gd name="T8" fmla="*/ 16 w 37"/>
              <a:gd name="T9" fmla="*/ 0 h 76"/>
              <a:gd name="T10" fmla="*/ 20 w 37"/>
              <a:gd name="T11" fmla="*/ 5 h 76"/>
              <a:gd name="T12" fmla="*/ 23 w 37"/>
              <a:gd name="T13" fmla="*/ 9 h 76"/>
              <a:gd name="T14" fmla="*/ 24 w 37"/>
              <a:gd name="T15" fmla="*/ 13 h 76"/>
              <a:gd name="T16" fmla="*/ 27 w 37"/>
              <a:gd name="T17" fmla="*/ 17 h 76"/>
              <a:gd name="T18" fmla="*/ 29 w 37"/>
              <a:gd name="T19" fmla="*/ 20 h 76"/>
              <a:gd name="T20" fmla="*/ 29 w 37"/>
              <a:gd name="T21" fmla="*/ 23 h 76"/>
              <a:gd name="T22" fmla="*/ 29 w 37"/>
              <a:gd name="T23" fmla="*/ 27 h 76"/>
              <a:gd name="T24" fmla="*/ 31 w 37"/>
              <a:gd name="T25" fmla="*/ 30 h 76"/>
              <a:gd name="T26" fmla="*/ 31 w 37"/>
              <a:gd name="T27" fmla="*/ 31 h 76"/>
              <a:gd name="T28" fmla="*/ 31 w 37"/>
              <a:gd name="T29" fmla="*/ 32 h 76"/>
              <a:gd name="T30" fmla="*/ 31 w 37"/>
              <a:gd name="T31" fmla="*/ 34 h 76"/>
              <a:gd name="T32" fmla="*/ 31 w 37"/>
              <a:gd name="T33" fmla="*/ 35 h 76"/>
              <a:gd name="T34" fmla="*/ 37 w 37"/>
              <a:gd name="T35" fmla="*/ 47 h 76"/>
              <a:gd name="T36" fmla="*/ 33 w 37"/>
              <a:gd name="T37" fmla="*/ 52 h 76"/>
              <a:gd name="T38" fmla="*/ 26 w 37"/>
              <a:gd name="T39" fmla="*/ 54 h 76"/>
              <a:gd name="T40" fmla="*/ 26 w 37"/>
              <a:gd name="T41" fmla="*/ 53 h 76"/>
              <a:gd name="T42" fmla="*/ 26 w 37"/>
              <a:gd name="T43" fmla="*/ 45 h 76"/>
              <a:gd name="T44" fmla="*/ 26 w 37"/>
              <a:gd name="T45" fmla="*/ 41 h 76"/>
              <a:gd name="T46" fmla="*/ 24 w 37"/>
              <a:gd name="T47" fmla="*/ 32 h 76"/>
              <a:gd name="T48" fmla="*/ 14 w 37"/>
              <a:gd name="T49" fmla="*/ 52 h 76"/>
              <a:gd name="T50" fmla="*/ 12 w 37"/>
              <a:gd name="T51" fmla="*/ 67 h 76"/>
              <a:gd name="T52" fmla="*/ 11 w 37"/>
              <a:gd name="T53" fmla="*/ 73 h 76"/>
              <a:gd name="T54" fmla="*/ 4 w 37"/>
              <a:gd name="T55" fmla="*/ 76 h 76"/>
              <a:gd name="T56" fmla="*/ 5 w 37"/>
              <a:gd name="T57" fmla="*/ 61 h 76"/>
              <a:gd name="T58" fmla="*/ 5 w 37"/>
              <a:gd name="T59" fmla="*/ 60 h 76"/>
              <a:gd name="T60" fmla="*/ 5 w 37"/>
              <a:gd name="T61" fmla="*/ 43 h 76"/>
              <a:gd name="T62" fmla="*/ 5 w 37"/>
              <a:gd name="T63" fmla="*/ 41 h 76"/>
              <a:gd name="T64" fmla="*/ 8 w 37"/>
              <a:gd name="T65" fmla="*/ 39 h 76"/>
              <a:gd name="T66" fmla="*/ 14 w 37"/>
              <a:gd name="T67" fmla="*/ 35 h 76"/>
              <a:gd name="T68" fmla="*/ 8 w 37"/>
              <a:gd name="T69" fmla="*/ 27 h 76"/>
              <a:gd name="T70" fmla="*/ 1 w 37"/>
              <a:gd name="T71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7" h="76">
                <a:moveTo>
                  <a:pt x="1" y="26"/>
                </a:moveTo>
                <a:lnTo>
                  <a:pt x="0" y="26"/>
                </a:lnTo>
                <a:lnTo>
                  <a:pt x="0" y="0"/>
                </a:lnTo>
                <a:lnTo>
                  <a:pt x="11" y="0"/>
                </a:lnTo>
                <a:lnTo>
                  <a:pt x="16" y="0"/>
                </a:lnTo>
                <a:lnTo>
                  <a:pt x="20" y="5"/>
                </a:lnTo>
                <a:lnTo>
                  <a:pt x="23" y="9"/>
                </a:lnTo>
                <a:lnTo>
                  <a:pt x="24" y="13"/>
                </a:lnTo>
                <a:lnTo>
                  <a:pt x="27" y="17"/>
                </a:lnTo>
                <a:lnTo>
                  <a:pt x="29" y="20"/>
                </a:lnTo>
                <a:lnTo>
                  <a:pt x="29" y="23"/>
                </a:lnTo>
                <a:lnTo>
                  <a:pt x="29" y="27"/>
                </a:lnTo>
                <a:lnTo>
                  <a:pt x="31" y="30"/>
                </a:lnTo>
                <a:lnTo>
                  <a:pt x="31" y="31"/>
                </a:lnTo>
                <a:lnTo>
                  <a:pt x="31" y="32"/>
                </a:lnTo>
                <a:lnTo>
                  <a:pt x="31" y="34"/>
                </a:lnTo>
                <a:lnTo>
                  <a:pt x="31" y="35"/>
                </a:lnTo>
                <a:lnTo>
                  <a:pt x="37" y="47"/>
                </a:lnTo>
                <a:lnTo>
                  <a:pt x="33" y="52"/>
                </a:lnTo>
                <a:lnTo>
                  <a:pt x="26" y="54"/>
                </a:lnTo>
                <a:lnTo>
                  <a:pt x="26" y="53"/>
                </a:lnTo>
                <a:lnTo>
                  <a:pt x="26" y="45"/>
                </a:lnTo>
                <a:lnTo>
                  <a:pt x="26" y="41"/>
                </a:lnTo>
                <a:lnTo>
                  <a:pt x="24" y="32"/>
                </a:lnTo>
                <a:lnTo>
                  <a:pt x="14" y="52"/>
                </a:lnTo>
                <a:lnTo>
                  <a:pt x="12" y="67"/>
                </a:lnTo>
                <a:lnTo>
                  <a:pt x="11" y="73"/>
                </a:lnTo>
                <a:lnTo>
                  <a:pt x="4" y="76"/>
                </a:lnTo>
                <a:lnTo>
                  <a:pt x="5" y="61"/>
                </a:lnTo>
                <a:lnTo>
                  <a:pt x="5" y="60"/>
                </a:lnTo>
                <a:lnTo>
                  <a:pt x="5" y="43"/>
                </a:lnTo>
                <a:lnTo>
                  <a:pt x="5" y="41"/>
                </a:lnTo>
                <a:lnTo>
                  <a:pt x="8" y="39"/>
                </a:lnTo>
                <a:lnTo>
                  <a:pt x="14" y="35"/>
                </a:lnTo>
                <a:lnTo>
                  <a:pt x="8" y="27"/>
                </a:lnTo>
                <a:lnTo>
                  <a:pt x="1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8" name="Freeform 15"/>
          <p:cNvSpPr>
            <a:spLocks/>
          </p:cNvSpPr>
          <p:nvPr/>
        </p:nvSpPr>
        <p:spPr bwMode="auto">
          <a:xfrm>
            <a:off x="4029076" y="5332413"/>
            <a:ext cx="63500" cy="82550"/>
          </a:xfrm>
          <a:custGeom>
            <a:avLst/>
            <a:gdLst>
              <a:gd name="T0" fmla="*/ 0 w 40"/>
              <a:gd name="T1" fmla="*/ 22 h 52"/>
              <a:gd name="T2" fmla="*/ 3 w 40"/>
              <a:gd name="T3" fmla="*/ 16 h 52"/>
              <a:gd name="T4" fmla="*/ 3 w 40"/>
              <a:gd name="T5" fmla="*/ 15 h 52"/>
              <a:gd name="T6" fmla="*/ 7 w 40"/>
              <a:gd name="T7" fmla="*/ 17 h 52"/>
              <a:gd name="T8" fmla="*/ 9 w 40"/>
              <a:gd name="T9" fmla="*/ 19 h 52"/>
              <a:gd name="T10" fmla="*/ 10 w 40"/>
              <a:gd name="T11" fmla="*/ 15 h 52"/>
              <a:gd name="T12" fmla="*/ 14 w 40"/>
              <a:gd name="T13" fmla="*/ 4 h 52"/>
              <a:gd name="T14" fmla="*/ 17 w 40"/>
              <a:gd name="T15" fmla="*/ 2 h 52"/>
              <a:gd name="T16" fmla="*/ 40 w 40"/>
              <a:gd name="T17" fmla="*/ 0 h 52"/>
              <a:gd name="T18" fmla="*/ 40 w 40"/>
              <a:gd name="T19" fmla="*/ 1 h 52"/>
              <a:gd name="T20" fmla="*/ 34 w 40"/>
              <a:gd name="T21" fmla="*/ 28 h 52"/>
              <a:gd name="T22" fmla="*/ 25 w 40"/>
              <a:gd name="T23" fmla="*/ 37 h 52"/>
              <a:gd name="T24" fmla="*/ 26 w 40"/>
              <a:gd name="T25" fmla="*/ 37 h 52"/>
              <a:gd name="T26" fmla="*/ 29 w 40"/>
              <a:gd name="T27" fmla="*/ 41 h 52"/>
              <a:gd name="T28" fmla="*/ 30 w 40"/>
              <a:gd name="T29" fmla="*/ 42 h 52"/>
              <a:gd name="T30" fmla="*/ 24 w 40"/>
              <a:gd name="T31" fmla="*/ 50 h 52"/>
              <a:gd name="T32" fmla="*/ 22 w 40"/>
              <a:gd name="T33" fmla="*/ 52 h 52"/>
              <a:gd name="T34" fmla="*/ 18 w 40"/>
              <a:gd name="T35" fmla="*/ 49 h 52"/>
              <a:gd name="T36" fmla="*/ 17 w 40"/>
              <a:gd name="T37" fmla="*/ 47 h 52"/>
              <a:gd name="T38" fmla="*/ 15 w 40"/>
              <a:gd name="T39" fmla="*/ 47 h 52"/>
              <a:gd name="T40" fmla="*/ 13 w 40"/>
              <a:gd name="T41" fmla="*/ 45 h 52"/>
              <a:gd name="T42" fmla="*/ 11 w 40"/>
              <a:gd name="T43" fmla="*/ 34 h 52"/>
              <a:gd name="T44" fmla="*/ 10 w 40"/>
              <a:gd name="T45" fmla="*/ 28 h 52"/>
              <a:gd name="T46" fmla="*/ 9 w 40"/>
              <a:gd name="T47" fmla="*/ 31 h 52"/>
              <a:gd name="T48" fmla="*/ 0 w 40"/>
              <a:gd name="T49" fmla="*/ 26 h 52"/>
              <a:gd name="T50" fmla="*/ 0 w 40"/>
              <a:gd name="T51" fmla="*/ 24 h 52"/>
              <a:gd name="T52" fmla="*/ 0 w 40"/>
              <a:gd name="T53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0" h="52">
                <a:moveTo>
                  <a:pt x="0" y="22"/>
                </a:moveTo>
                <a:lnTo>
                  <a:pt x="3" y="16"/>
                </a:lnTo>
                <a:lnTo>
                  <a:pt x="3" y="15"/>
                </a:lnTo>
                <a:lnTo>
                  <a:pt x="7" y="17"/>
                </a:lnTo>
                <a:lnTo>
                  <a:pt x="9" y="19"/>
                </a:lnTo>
                <a:lnTo>
                  <a:pt x="10" y="15"/>
                </a:lnTo>
                <a:lnTo>
                  <a:pt x="14" y="4"/>
                </a:lnTo>
                <a:lnTo>
                  <a:pt x="17" y="2"/>
                </a:lnTo>
                <a:lnTo>
                  <a:pt x="40" y="0"/>
                </a:lnTo>
                <a:lnTo>
                  <a:pt x="40" y="1"/>
                </a:lnTo>
                <a:lnTo>
                  <a:pt x="34" y="28"/>
                </a:lnTo>
                <a:lnTo>
                  <a:pt x="25" y="37"/>
                </a:lnTo>
                <a:lnTo>
                  <a:pt x="26" y="37"/>
                </a:lnTo>
                <a:lnTo>
                  <a:pt x="29" y="41"/>
                </a:lnTo>
                <a:lnTo>
                  <a:pt x="30" y="42"/>
                </a:lnTo>
                <a:lnTo>
                  <a:pt x="24" y="50"/>
                </a:lnTo>
                <a:lnTo>
                  <a:pt x="22" y="52"/>
                </a:lnTo>
                <a:lnTo>
                  <a:pt x="18" y="49"/>
                </a:lnTo>
                <a:lnTo>
                  <a:pt x="17" y="47"/>
                </a:lnTo>
                <a:lnTo>
                  <a:pt x="15" y="47"/>
                </a:lnTo>
                <a:lnTo>
                  <a:pt x="13" y="45"/>
                </a:lnTo>
                <a:lnTo>
                  <a:pt x="11" y="34"/>
                </a:lnTo>
                <a:lnTo>
                  <a:pt x="10" y="28"/>
                </a:lnTo>
                <a:lnTo>
                  <a:pt x="9" y="31"/>
                </a:lnTo>
                <a:lnTo>
                  <a:pt x="0" y="26"/>
                </a:lnTo>
                <a:lnTo>
                  <a:pt x="0" y="24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9" name="Freeform 16"/>
          <p:cNvSpPr>
            <a:spLocks/>
          </p:cNvSpPr>
          <p:nvPr/>
        </p:nvSpPr>
        <p:spPr bwMode="auto">
          <a:xfrm>
            <a:off x="4016376" y="5319713"/>
            <a:ext cx="26988" cy="36513"/>
          </a:xfrm>
          <a:custGeom>
            <a:avLst/>
            <a:gdLst>
              <a:gd name="T0" fmla="*/ 2 w 17"/>
              <a:gd name="T1" fmla="*/ 20 h 23"/>
              <a:gd name="T2" fmla="*/ 0 w 17"/>
              <a:gd name="T3" fmla="*/ 20 h 23"/>
              <a:gd name="T4" fmla="*/ 6 w 17"/>
              <a:gd name="T5" fmla="*/ 1 h 23"/>
              <a:gd name="T6" fmla="*/ 6 w 17"/>
              <a:gd name="T7" fmla="*/ 0 h 23"/>
              <a:gd name="T8" fmla="*/ 15 w 17"/>
              <a:gd name="T9" fmla="*/ 2 h 23"/>
              <a:gd name="T10" fmla="*/ 15 w 17"/>
              <a:gd name="T11" fmla="*/ 9 h 23"/>
              <a:gd name="T12" fmla="*/ 17 w 17"/>
              <a:gd name="T13" fmla="*/ 16 h 23"/>
              <a:gd name="T14" fmla="*/ 15 w 17"/>
              <a:gd name="T15" fmla="*/ 16 h 23"/>
              <a:gd name="T16" fmla="*/ 8 w 17"/>
              <a:gd name="T17" fmla="*/ 17 h 23"/>
              <a:gd name="T18" fmla="*/ 4 w 17"/>
              <a:gd name="T19" fmla="*/ 23 h 23"/>
              <a:gd name="T20" fmla="*/ 2 w 17"/>
              <a:gd name="T2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3">
                <a:moveTo>
                  <a:pt x="2" y="20"/>
                </a:moveTo>
                <a:lnTo>
                  <a:pt x="0" y="20"/>
                </a:lnTo>
                <a:lnTo>
                  <a:pt x="6" y="1"/>
                </a:lnTo>
                <a:lnTo>
                  <a:pt x="6" y="0"/>
                </a:lnTo>
                <a:lnTo>
                  <a:pt x="15" y="2"/>
                </a:lnTo>
                <a:lnTo>
                  <a:pt x="15" y="9"/>
                </a:lnTo>
                <a:lnTo>
                  <a:pt x="17" y="16"/>
                </a:lnTo>
                <a:lnTo>
                  <a:pt x="15" y="16"/>
                </a:lnTo>
                <a:lnTo>
                  <a:pt x="8" y="17"/>
                </a:lnTo>
                <a:lnTo>
                  <a:pt x="4" y="23"/>
                </a:lnTo>
                <a:lnTo>
                  <a:pt x="2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0" name="Freeform 17"/>
          <p:cNvSpPr>
            <a:spLocks noEditPoints="1"/>
          </p:cNvSpPr>
          <p:nvPr/>
        </p:nvSpPr>
        <p:spPr bwMode="auto">
          <a:xfrm>
            <a:off x="4079876" y="5207001"/>
            <a:ext cx="242888" cy="269875"/>
          </a:xfrm>
          <a:custGeom>
            <a:avLst/>
            <a:gdLst>
              <a:gd name="T0" fmla="*/ 142 w 153"/>
              <a:gd name="T1" fmla="*/ 4 h 170"/>
              <a:gd name="T2" fmla="*/ 140 w 153"/>
              <a:gd name="T3" fmla="*/ 23 h 170"/>
              <a:gd name="T4" fmla="*/ 127 w 153"/>
              <a:gd name="T5" fmla="*/ 61 h 170"/>
              <a:gd name="T6" fmla="*/ 118 w 153"/>
              <a:gd name="T7" fmla="*/ 80 h 170"/>
              <a:gd name="T8" fmla="*/ 121 w 153"/>
              <a:gd name="T9" fmla="*/ 92 h 170"/>
              <a:gd name="T10" fmla="*/ 127 w 153"/>
              <a:gd name="T11" fmla="*/ 71 h 170"/>
              <a:gd name="T12" fmla="*/ 144 w 153"/>
              <a:gd name="T13" fmla="*/ 23 h 170"/>
              <a:gd name="T14" fmla="*/ 146 w 153"/>
              <a:gd name="T15" fmla="*/ 27 h 170"/>
              <a:gd name="T16" fmla="*/ 133 w 153"/>
              <a:gd name="T17" fmla="*/ 80 h 170"/>
              <a:gd name="T18" fmla="*/ 148 w 153"/>
              <a:gd name="T19" fmla="*/ 86 h 170"/>
              <a:gd name="T20" fmla="*/ 143 w 153"/>
              <a:gd name="T21" fmla="*/ 86 h 170"/>
              <a:gd name="T22" fmla="*/ 121 w 153"/>
              <a:gd name="T23" fmla="*/ 113 h 170"/>
              <a:gd name="T24" fmla="*/ 109 w 153"/>
              <a:gd name="T25" fmla="*/ 141 h 170"/>
              <a:gd name="T26" fmla="*/ 83 w 153"/>
              <a:gd name="T27" fmla="*/ 154 h 170"/>
              <a:gd name="T28" fmla="*/ 86 w 153"/>
              <a:gd name="T29" fmla="*/ 147 h 170"/>
              <a:gd name="T30" fmla="*/ 64 w 153"/>
              <a:gd name="T31" fmla="*/ 156 h 170"/>
              <a:gd name="T32" fmla="*/ 42 w 153"/>
              <a:gd name="T33" fmla="*/ 170 h 170"/>
              <a:gd name="T34" fmla="*/ 39 w 153"/>
              <a:gd name="T35" fmla="*/ 151 h 170"/>
              <a:gd name="T36" fmla="*/ 37 w 153"/>
              <a:gd name="T37" fmla="*/ 141 h 170"/>
              <a:gd name="T38" fmla="*/ 22 w 153"/>
              <a:gd name="T39" fmla="*/ 163 h 170"/>
              <a:gd name="T40" fmla="*/ 9 w 153"/>
              <a:gd name="T41" fmla="*/ 143 h 170"/>
              <a:gd name="T42" fmla="*/ 8 w 153"/>
              <a:gd name="T43" fmla="*/ 136 h 170"/>
              <a:gd name="T44" fmla="*/ 16 w 153"/>
              <a:gd name="T45" fmla="*/ 121 h 170"/>
              <a:gd name="T46" fmla="*/ 30 w 153"/>
              <a:gd name="T47" fmla="*/ 118 h 170"/>
              <a:gd name="T48" fmla="*/ 43 w 153"/>
              <a:gd name="T49" fmla="*/ 114 h 170"/>
              <a:gd name="T50" fmla="*/ 45 w 153"/>
              <a:gd name="T51" fmla="*/ 107 h 170"/>
              <a:gd name="T52" fmla="*/ 58 w 153"/>
              <a:gd name="T53" fmla="*/ 84 h 170"/>
              <a:gd name="T54" fmla="*/ 67 w 153"/>
              <a:gd name="T55" fmla="*/ 88 h 170"/>
              <a:gd name="T56" fmla="*/ 71 w 153"/>
              <a:gd name="T57" fmla="*/ 102 h 170"/>
              <a:gd name="T58" fmla="*/ 61 w 153"/>
              <a:gd name="T59" fmla="*/ 90 h 170"/>
              <a:gd name="T60" fmla="*/ 54 w 153"/>
              <a:gd name="T61" fmla="*/ 92 h 170"/>
              <a:gd name="T62" fmla="*/ 53 w 153"/>
              <a:gd name="T63" fmla="*/ 103 h 170"/>
              <a:gd name="T64" fmla="*/ 53 w 153"/>
              <a:gd name="T65" fmla="*/ 121 h 170"/>
              <a:gd name="T66" fmla="*/ 56 w 153"/>
              <a:gd name="T67" fmla="*/ 135 h 170"/>
              <a:gd name="T68" fmla="*/ 63 w 153"/>
              <a:gd name="T69" fmla="*/ 139 h 170"/>
              <a:gd name="T70" fmla="*/ 52 w 153"/>
              <a:gd name="T71" fmla="*/ 144 h 170"/>
              <a:gd name="T72" fmla="*/ 48 w 153"/>
              <a:gd name="T73" fmla="*/ 154 h 170"/>
              <a:gd name="T74" fmla="*/ 57 w 153"/>
              <a:gd name="T75" fmla="*/ 161 h 170"/>
              <a:gd name="T76" fmla="*/ 97 w 153"/>
              <a:gd name="T77" fmla="*/ 126 h 170"/>
              <a:gd name="T78" fmla="*/ 86 w 153"/>
              <a:gd name="T79" fmla="*/ 141 h 170"/>
              <a:gd name="T80" fmla="*/ 117 w 153"/>
              <a:gd name="T81" fmla="*/ 136 h 170"/>
              <a:gd name="T82" fmla="*/ 116 w 153"/>
              <a:gd name="T83" fmla="*/ 87 h 170"/>
              <a:gd name="T84" fmla="*/ 127 w 153"/>
              <a:gd name="T85" fmla="*/ 53 h 170"/>
              <a:gd name="T86" fmla="*/ 142 w 153"/>
              <a:gd name="T87" fmla="*/ 13 h 170"/>
              <a:gd name="T88" fmla="*/ 138 w 153"/>
              <a:gd name="T89" fmla="*/ 5 h 170"/>
              <a:gd name="T90" fmla="*/ 106 w 153"/>
              <a:gd name="T91" fmla="*/ 35 h 170"/>
              <a:gd name="T92" fmla="*/ 93 w 153"/>
              <a:gd name="T93" fmla="*/ 46 h 170"/>
              <a:gd name="T94" fmla="*/ 76 w 153"/>
              <a:gd name="T95" fmla="*/ 53 h 170"/>
              <a:gd name="T96" fmla="*/ 71 w 153"/>
              <a:gd name="T97" fmla="*/ 65 h 170"/>
              <a:gd name="T98" fmla="*/ 82 w 153"/>
              <a:gd name="T99" fmla="*/ 69 h 170"/>
              <a:gd name="T100" fmla="*/ 72 w 153"/>
              <a:gd name="T101" fmla="*/ 79 h 170"/>
              <a:gd name="T102" fmla="*/ 65 w 153"/>
              <a:gd name="T103" fmla="*/ 57 h 170"/>
              <a:gd name="T104" fmla="*/ 82 w 153"/>
              <a:gd name="T105" fmla="*/ 47 h 170"/>
              <a:gd name="T106" fmla="*/ 98 w 153"/>
              <a:gd name="T107" fmla="*/ 28 h 170"/>
              <a:gd name="T108" fmla="*/ 106 w 153"/>
              <a:gd name="T109" fmla="*/ 13 h 170"/>
              <a:gd name="T110" fmla="*/ 117 w 153"/>
              <a:gd name="T111" fmla="*/ 15 h 170"/>
              <a:gd name="T112" fmla="*/ 26 w 153"/>
              <a:gd name="T113" fmla="*/ 125 h 170"/>
              <a:gd name="T114" fmla="*/ 15 w 153"/>
              <a:gd name="T115" fmla="*/ 129 h 170"/>
              <a:gd name="T116" fmla="*/ 18 w 153"/>
              <a:gd name="T117" fmla="*/ 146 h 170"/>
              <a:gd name="T118" fmla="*/ 30 w 153"/>
              <a:gd name="T119" fmla="*/ 146 h 170"/>
              <a:gd name="T120" fmla="*/ 35 w 153"/>
              <a:gd name="T121" fmla="*/ 13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53" h="170">
                <a:moveTo>
                  <a:pt x="133" y="2"/>
                </a:moveTo>
                <a:lnTo>
                  <a:pt x="136" y="0"/>
                </a:lnTo>
                <a:lnTo>
                  <a:pt x="140" y="2"/>
                </a:lnTo>
                <a:lnTo>
                  <a:pt x="142" y="2"/>
                </a:lnTo>
                <a:lnTo>
                  <a:pt x="142" y="4"/>
                </a:lnTo>
                <a:lnTo>
                  <a:pt x="147" y="9"/>
                </a:lnTo>
                <a:lnTo>
                  <a:pt x="146" y="9"/>
                </a:lnTo>
                <a:lnTo>
                  <a:pt x="144" y="13"/>
                </a:lnTo>
                <a:lnTo>
                  <a:pt x="142" y="21"/>
                </a:lnTo>
                <a:lnTo>
                  <a:pt x="140" y="23"/>
                </a:lnTo>
                <a:lnTo>
                  <a:pt x="136" y="35"/>
                </a:lnTo>
                <a:lnTo>
                  <a:pt x="133" y="42"/>
                </a:lnTo>
                <a:lnTo>
                  <a:pt x="132" y="43"/>
                </a:lnTo>
                <a:lnTo>
                  <a:pt x="129" y="53"/>
                </a:lnTo>
                <a:lnTo>
                  <a:pt x="127" y="61"/>
                </a:lnTo>
                <a:lnTo>
                  <a:pt x="125" y="64"/>
                </a:lnTo>
                <a:lnTo>
                  <a:pt x="124" y="66"/>
                </a:lnTo>
                <a:lnTo>
                  <a:pt x="124" y="69"/>
                </a:lnTo>
                <a:lnTo>
                  <a:pt x="123" y="75"/>
                </a:lnTo>
                <a:lnTo>
                  <a:pt x="118" y="80"/>
                </a:lnTo>
                <a:lnTo>
                  <a:pt x="117" y="86"/>
                </a:lnTo>
                <a:lnTo>
                  <a:pt x="118" y="86"/>
                </a:lnTo>
                <a:lnTo>
                  <a:pt x="118" y="88"/>
                </a:lnTo>
                <a:lnTo>
                  <a:pt x="120" y="91"/>
                </a:lnTo>
                <a:lnTo>
                  <a:pt x="121" y="92"/>
                </a:lnTo>
                <a:lnTo>
                  <a:pt x="121" y="90"/>
                </a:lnTo>
                <a:lnTo>
                  <a:pt x="124" y="81"/>
                </a:lnTo>
                <a:lnTo>
                  <a:pt x="127" y="77"/>
                </a:lnTo>
                <a:lnTo>
                  <a:pt x="127" y="72"/>
                </a:lnTo>
                <a:lnTo>
                  <a:pt x="127" y="71"/>
                </a:lnTo>
                <a:lnTo>
                  <a:pt x="136" y="51"/>
                </a:lnTo>
                <a:lnTo>
                  <a:pt x="138" y="45"/>
                </a:lnTo>
                <a:lnTo>
                  <a:pt x="139" y="42"/>
                </a:lnTo>
                <a:lnTo>
                  <a:pt x="143" y="27"/>
                </a:lnTo>
                <a:lnTo>
                  <a:pt x="144" y="23"/>
                </a:lnTo>
                <a:lnTo>
                  <a:pt x="147" y="19"/>
                </a:lnTo>
                <a:lnTo>
                  <a:pt x="148" y="15"/>
                </a:lnTo>
                <a:lnTo>
                  <a:pt x="153" y="17"/>
                </a:lnTo>
                <a:lnTo>
                  <a:pt x="150" y="20"/>
                </a:lnTo>
                <a:lnTo>
                  <a:pt x="146" y="27"/>
                </a:lnTo>
                <a:lnTo>
                  <a:pt x="144" y="35"/>
                </a:lnTo>
                <a:lnTo>
                  <a:pt x="136" y="64"/>
                </a:lnTo>
                <a:lnTo>
                  <a:pt x="133" y="68"/>
                </a:lnTo>
                <a:lnTo>
                  <a:pt x="133" y="72"/>
                </a:lnTo>
                <a:lnTo>
                  <a:pt x="133" y="80"/>
                </a:lnTo>
                <a:lnTo>
                  <a:pt x="142" y="81"/>
                </a:lnTo>
                <a:lnTo>
                  <a:pt x="143" y="80"/>
                </a:lnTo>
                <a:lnTo>
                  <a:pt x="146" y="81"/>
                </a:lnTo>
                <a:lnTo>
                  <a:pt x="147" y="83"/>
                </a:lnTo>
                <a:lnTo>
                  <a:pt x="148" y="86"/>
                </a:lnTo>
                <a:lnTo>
                  <a:pt x="150" y="87"/>
                </a:lnTo>
                <a:lnTo>
                  <a:pt x="150" y="91"/>
                </a:lnTo>
                <a:lnTo>
                  <a:pt x="147" y="91"/>
                </a:lnTo>
                <a:lnTo>
                  <a:pt x="146" y="90"/>
                </a:lnTo>
                <a:lnTo>
                  <a:pt x="143" y="86"/>
                </a:lnTo>
                <a:lnTo>
                  <a:pt x="131" y="86"/>
                </a:lnTo>
                <a:lnTo>
                  <a:pt x="125" y="86"/>
                </a:lnTo>
                <a:lnTo>
                  <a:pt x="124" y="87"/>
                </a:lnTo>
                <a:lnTo>
                  <a:pt x="123" y="90"/>
                </a:lnTo>
                <a:lnTo>
                  <a:pt x="121" y="113"/>
                </a:lnTo>
                <a:lnTo>
                  <a:pt x="123" y="126"/>
                </a:lnTo>
                <a:lnTo>
                  <a:pt x="125" y="128"/>
                </a:lnTo>
                <a:lnTo>
                  <a:pt x="125" y="132"/>
                </a:lnTo>
                <a:lnTo>
                  <a:pt x="109" y="141"/>
                </a:lnTo>
                <a:lnTo>
                  <a:pt x="109" y="141"/>
                </a:lnTo>
                <a:lnTo>
                  <a:pt x="106" y="144"/>
                </a:lnTo>
                <a:lnTo>
                  <a:pt x="106" y="147"/>
                </a:lnTo>
                <a:lnTo>
                  <a:pt x="101" y="148"/>
                </a:lnTo>
                <a:lnTo>
                  <a:pt x="95" y="150"/>
                </a:lnTo>
                <a:lnTo>
                  <a:pt x="83" y="154"/>
                </a:lnTo>
                <a:lnTo>
                  <a:pt x="87" y="151"/>
                </a:lnTo>
                <a:lnTo>
                  <a:pt x="88" y="146"/>
                </a:lnTo>
                <a:lnTo>
                  <a:pt x="90" y="146"/>
                </a:lnTo>
                <a:lnTo>
                  <a:pt x="88" y="146"/>
                </a:lnTo>
                <a:lnTo>
                  <a:pt x="86" y="147"/>
                </a:lnTo>
                <a:lnTo>
                  <a:pt x="84" y="148"/>
                </a:lnTo>
                <a:lnTo>
                  <a:pt x="80" y="150"/>
                </a:lnTo>
                <a:lnTo>
                  <a:pt x="72" y="152"/>
                </a:lnTo>
                <a:lnTo>
                  <a:pt x="71" y="154"/>
                </a:lnTo>
                <a:lnTo>
                  <a:pt x="64" y="156"/>
                </a:lnTo>
                <a:lnTo>
                  <a:pt x="58" y="161"/>
                </a:lnTo>
                <a:lnTo>
                  <a:pt x="57" y="161"/>
                </a:lnTo>
                <a:lnTo>
                  <a:pt x="52" y="162"/>
                </a:lnTo>
                <a:lnTo>
                  <a:pt x="48" y="169"/>
                </a:lnTo>
                <a:lnTo>
                  <a:pt x="42" y="170"/>
                </a:lnTo>
                <a:lnTo>
                  <a:pt x="38" y="167"/>
                </a:lnTo>
                <a:lnTo>
                  <a:pt x="34" y="163"/>
                </a:lnTo>
                <a:lnTo>
                  <a:pt x="34" y="162"/>
                </a:lnTo>
                <a:lnTo>
                  <a:pt x="37" y="158"/>
                </a:lnTo>
                <a:lnTo>
                  <a:pt x="39" y="151"/>
                </a:lnTo>
                <a:lnTo>
                  <a:pt x="39" y="147"/>
                </a:lnTo>
                <a:lnTo>
                  <a:pt x="39" y="144"/>
                </a:lnTo>
                <a:lnTo>
                  <a:pt x="39" y="141"/>
                </a:lnTo>
                <a:lnTo>
                  <a:pt x="39" y="141"/>
                </a:lnTo>
                <a:lnTo>
                  <a:pt x="37" y="141"/>
                </a:lnTo>
                <a:lnTo>
                  <a:pt x="33" y="150"/>
                </a:lnTo>
                <a:lnTo>
                  <a:pt x="33" y="151"/>
                </a:lnTo>
                <a:lnTo>
                  <a:pt x="30" y="158"/>
                </a:lnTo>
                <a:lnTo>
                  <a:pt x="26" y="161"/>
                </a:lnTo>
                <a:lnTo>
                  <a:pt x="22" y="163"/>
                </a:lnTo>
                <a:lnTo>
                  <a:pt x="19" y="159"/>
                </a:lnTo>
                <a:lnTo>
                  <a:pt x="15" y="156"/>
                </a:lnTo>
                <a:lnTo>
                  <a:pt x="15" y="152"/>
                </a:lnTo>
                <a:lnTo>
                  <a:pt x="13" y="147"/>
                </a:lnTo>
                <a:lnTo>
                  <a:pt x="9" y="143"/>
                </a:lnTo>
                <a:lnTo>
                  <a:pt x="2" y="144"/>
                </a:lnTo>
                <a:lnTo>
                  <a:pt x="2" y="143"/>
                </a:lnTo>
                <a:lnTo>
                  <a:pt x="0" y="141"/>
                </a:lnTo>
                <a:lnTo>
                  <a:pt x="1" y="137"/>
                </a:lnTo>
                <a:lnTo>
                  <a:pt x="8" y="136"/>
                </a:lnTo>
                <a:lnTo>
                  <a:pt x="9" y="132"/>
                </a:lnTo>
                <a:lnTo>
                  <a:pt x="11" y="125"/>
                </a:lnTo>
                <a:lnTo>
                  <a:pt x="13" y="121"/>
                </a:lnTo>
                <a:lnTo>
                  <a:pt x="15" y="121"/>
                </a:lnTo>
                <a:lnTo>
                  <a:pt x="16" y="121"/>
                </a:lnTo>
                <a:lnTo>
                  <a:pt x="20" y="120"/>
                </a:lnTo>
                <a:lnTo>
                  <a:pt x="22" y="120"/>
                </a:lnTo>
                <a:lnTo>
                  <a:pt x="27" y="120"/>
                </a:lnTo>
                <a:lnTo>
                  <a:pt x="28" y="118"/>
                </a:lnTo>
                <a:lnTo>
                  <a:pt x="30" y="118"/>
                </a:lnTo>
                <a:lnTo>
                  <a:pt x="34" y="117"/>
                </a:lnTo>
                <a:lnTo>
                  <a:pt x="37" y="117"/>
                </a:lnTo>
                <a:lnTo>
                  <a:pt x="38" y="117"/>
                </a:lnTo>
                <a:lnTo>
                  <a:pt x="41" y="116"/>
                </a:lnTo>
                <a:lnTo>
                  <a:pt x="43" y="114"/>
                </a:lnTo>
                <a:lnTo>
                  <a:pt x="43" y="114"/>
                </a:lnTo>
                <a:lnTo>
                  <a:pt x="43" y="113"/>
                </a:lnTo>
                <a:lnTo>
                  <a:pt x="48" y="110"/>
                </a:lnTo>
                <a:lnTo>
                  <a:pt x="46" y="109"/>
                </a:lnTo>
                <a:lnTo>
                  <a:pt x="45" y="107"/>
                </a:lnTo>
                <a:lnTo>
                  <a:pt x="46" y="102"/>
                </a:lnTo>
                <a:lnTo>
                  <a:pt x="48" y="98"/>
                </a:lnTo>
                <a:lnTo>
                  <a:pt x="52" y="90"/>
                </a:lnTo>
                <a:lnTo>
                  <a:pt x="57" y="86"/>
                </a:lnTo>
                <a:lnTo>
                  <a:pt x="58" y="84"/>
                </a:lnTo>
                <a:lnTo>
                  <a:pt x="60" y="84"/>
                </a:lnTo>
                <a:lnTo>
                  <a:pt x="68" y="83"/>
                </a:lnTo>
                <a:lnTo>
                  <a:pt x="76" y="83"/>
                </a:lnTo>
                <a:lnTo>
                  <a:pt x="75" y="84"/>
                </a:lnTo>
                <a:lnTo>
                  <a:pt x="67" y="88"/>
                </a:lnTo>
                <a:lnTo>
                  <a:pt x="67" y="90"/>
                </a:lnTo>
                <a:lnTo>
                  <a:pt x="67" y="91"/>
                </a:lnTo>
                <a:lnTo>
                  <a:pt x="68" y="94"/>
                </a:lnTo>
                <a:lnTo>
                  <a:pt x="69" y="95"/>
                </a:lnTo>
                <a:lnTo>
                  <a:pt x="71" y="102"/>
                </a:lnTo>
                <a:lnTo>
                  <a:pt x="71" y="107"/>
                </a:lnTo>
                <a:lnTo>
                  <a:pt x="69" y="106"/>
                </a:lnTo>
                <a:lnTo>
                  <a:pt x="68" y="102"/>
                </a:lnTo>
                <a:lnTo>
                  <a:pt x="64" y="95"/>
                </a:lnTo>
                <a:lnTo>
                  <a:pt x="61" y="90"/>
                </a:lnTo>
                <a:lnTo>
                  <a:pt x="61" y="88"/>
                </a:lnTo>
                <a:lnTo>
                  <a:pt x="60" y="88"/>
                </a:lnTo>
                <a:lnTo>
                  <a:pt x="58" y="88"/>
                </a:lnTo>
                <a:lnTo>
                  <a:pt x="57" y="90"/>
                </a:lnTo>
                <a:lnTo>
                  <a:pt x="54" y="92"/>
                </a:lnTo>
                <a:lnTo>
                  <a:pt x="53" y="92"/>
                </a:lnTo>
                <a:lnTo>
                  <a:pt x="52" y="95"/>
                </a:lnTo>
                <a:lnTo>
                  <a:pt x="50" y="98"/>
                </a:lnTo>
                <a:lnTo>
                  <a:pt x="52" y="99"/>
                </a:lnTo>
                <a:lnTo>
                  <a:pt x="53" y="103"/>
                </a:lnTo>
                <a:lnTo>
                  <a:pt x="56" y="113"/>
                </a:lnTo>
                <a:lnTo>
                  <a:pt x="56" y="114"/>
                </a:lnTo>
                <a:lnTo>
                  <a:pt x="56" y="117"/>
                </a:lnTo>
                <a:lnTo>
                  <a:pt x="54" y="121"/>
                </a:lnTo>
                <a:lnTo>
                  <a:pt x="53" y="121"/>
                </a:lnTo>
                <a:lnTo>
                  <a:pt x="48" y="120"/>
                </a:lnTo>
                <a:lnTo>
                  <a:pt x="48" y="133"/>
                </a:lnTo>
                <a:lnTo>
                  <a:pt x="48" y="139"/>
                </a:lnTo>
                <a:lnTo>
                  <a:pt x="52" y="139"/>
                </a:lnTo>
                <a:lnTo>
                  <a:pt x="56" y="135"/>
                </a:lnTo>
                <a:lnTo>
                  <a:pt x="57" y="133"/>
                </a:lnTo>
                <a:lnTo>
                  <a:pt x="64" y="135"/>
                </a:lnTo>
                <a:lnTo>
                  <a:pt x="65" y="135"/>
                </a:lnTo>
                <a:lnTo>
                  <a:pt x="64" y="136"/>
                </a:lnTo>
                <a:lnTo>
                  <a:pt x="63" y="139"/>
                </a:lnTo>
                <a:lnTo>
                  <a:pt x="61" y="139"/>
                </a:lnTo>
                <a:lnTo>
                  <a:pt x="58" y="137"/>
                </a:lnTo>
                <a:lnTo>
                  <a:pt x="56" y="137"/>
                </a:lnTo>
                <a:lnTo>
                  <a:pt x="52" y="143"/>
                </a:lnTo>
                <a:lnTo>
                  <a:pt x="52" y="144"/>
                </a:lnTo>
                <a:lnTo>
                  <a:pt x="52" y="146"/>
                </a:lnTo>
                <a:lnTo>
                  <a:pt x="52" y="147"/>
                </a:lnTo>
                <a:lnTo>
                  <a:pt x="49" y="146"/>
                </a:lnTo>
                <a:lnTo>
                  <a:pt x="48" y="146"/>
                </a:lnTo>
                <a:lnTo>
                  <a:pt x="48" y="154"/>
                </a:lnTo>
                <a:lnTo>
                  <a:pt x="48" y="156"/>
                </a:lnTo>
                <a:lnTo>
                  <a:pt x="50" y="155"/>
                </a:lnTo>
                <a:lnTo>
                  <a:pt x="52" y="156"/>
                </a:lnTo>
                <a:lnTo>
                  <a:pt x="54" y="161"/>
                </a:lnTo>
                <a:lnTo>
                  <a:pt x="57" y="161"/>
                </a:lnTo>
                <a:lnTo>
                  <a:pt x="58" y="159"/>
                </a:lnTo>
                <a:lnTo>
                  <a:pt x="65" y="151"/>
                </a:lnTo>
                <a:lnTo>
                  <a:pt x="69" y="147"/>
                </a:lnTo>
                <a:lnTo>
                  <a:pt x="76" y="141"/>
                </a:lnTo>
                <a:lnTo>
                  <a:pt x="97" y="126"/>
                </a:lnTo>
                <a:lnTo>
                  <a:pt x="98" y="126"/>
                </a:lnTo>
                <a:lnTo>
                  <a:pt x="98" y="128"/>
                </a:lnTo>
                <a:lnTo>
                  <a:pt x="94" y="136"/>
                </a:lnTo>
                <a:lnTo>
                  <a:pt x="88" y="141"/>
                </a:lnTo>
                <a:lnTo>
                  <a:pt x="86" y="141"/>
                </a:lnTo>
                <a:lnTo>
                  <a:pt x="86" y="143"/>
                </a:lnTo>
                <a:lnTo>
                  <a:pt x="86" y="146"/>
                </a:lnTo>
                <a:lnTo>
                  <a:pt x="99" y="141"/>
                </a:lnTo>
                <a:lnTo>
                  <a:pt x="109" y="140"/>
                </a:lnTo>
                <a:lnTo>
                  <a:pt x="117" y="136"/>
                </a:lnTo>
                <a:lnTo>
                  <a:pt x="118" y="133"/>
                </a:lnTo>
                <a:lnTo>
                  <a:pt x="118" y="124"/>
                </a:lnTo>
                <a:lnTo>
                  <a:pt x="117" y="106"/>
                </a:lnTo>
                <a:lnTo>
                  <a:pt x="114" y="92"/>
                </a:lnTo>
                <a:lnTo>
                  <a:pt x="116" y="87"/>
                </a:lnTo>
                <a:lnTo>
                  <a:pt x="117" y="83"/>
                </a:lnTo>
                <a:lnTo>
                  <a:pt x="118" y="76"/>
                </a:lnTo>
                <a:lnTo>
                  <a:pt x="118" y="75"/>
                </a:lnTo>
                <a:lnTo>
                  <a:pt x="123" y="68"/>
                </a:lnTo>
                <a:lnTo>
                  <a:pt x="127" y="53"/>
                </a:lnTo>
                <a:lnTo>
                  <a:pt x="129" y="42"/>
                </a:lnTo>
                <a:lnTo>
                  <a:pt x="136" y="27"/>
                </a:lnTo>
                <a:lnTo>
                  <a:pt x="138" y="24"/>
                </a:lnTo>
                <a:lnTo>
                  <a:pt x="140" y="17"/>
                </a:lnTo>
                <a:lnTo>
                  <a:pt x="142" y="13"/>
                </a:lnTo>
                <a:lnTo>
                  <a:pt x="142" y="12"/>
                </a:lnTo>
                <a:lnTo>
                  <a:pt x="142" y="8"/>
                </a:lnTo>
                <a:lnTo>
                  <a:pt x="140" y="5"/>
                </a:lnTo>
                <a:lnTo>
                  <a:pt x="139" y="5"/>
                </a:lnTo>
                <a:lnTo>
                  <a:pt x="138" y="5"/>
                </a:lnTo>
                <a:lnTo>
                  <a:pt x="135" y="6"/>
                </a:lnTo>
                <a:lnTo>
                  <a:pt x="129" y="9"/>
                </a:lnTo>
                <a:lnTo>
                  <a:pt x="114" y="20"/>
                </a:lnTo>
                <a:lnTo>
                  <a:pt x="113" y="21"/>
                </a:lnTo>
                <a:lnTo>
                  <a:pt x="106" y="35"/>
                </a:lnTo>
                <a:lnTo>
                  <a:pt x="99" y="38"/>
                </a:lnTo>
                <a:lnTo>
                  <a:pt x="97" y="38"/>
                </a:lnTo>
                <a:lnTo>
                  <a:pt x="95" y="39"/>
                </a:lnTo>
                <a:lnTo>
                  <a:pt x="95" y="43"/>
                </a:lnTo>
                <a:lnTo>
                  <a:pt x="93" y="46"/>
                </a:lnTo>
                <a:lnTo>
                  <a:pt x="90" y="49"/>
                </a:lnTo>
                <a:lnTo>
                  <a:pt x="87" y="47"/>
                </a:lnTo>
                <a:lnTo>
                  <a:pt x="86" y="47"/>
                </a:lnTo>
                <a:lnTo>
                  <a:pt x="76" y="53"/>
                </a:lnTo>
                <a:lnTo>
                  <a:pt x="76" y="53"/>
                </a:lnTo>
                <a:lnTo>
                  <a:pt x="75" y="57"/>
                </a:lnTo>
                <a:lnTo>
                  <a:pt x="73" y="58"/>
                </a:lnTo>
                <a:lnTo>
                  <a:pt x="72" y="61"/>
                </a:lnTo>
                <a:lnTo>
                  <a:pt x="71" y="64"/>
                </a:lnTo>
                <a:lnTo>
                  <a:pt x="71" y="65"/>
                </a:lnTo>
                <a:lnTo>
                  <a:pt x="71" y="66"/>
                </a:lnTo>
                <a:lnTo>
                  <a:pt x="75" y="72"/>
                </a:lnTo>
                <a:lnTo>
                  <a:pt x="76" y="73"/>
                </a:lnTo>
                <a:lnTo>
                  <a:pt x="79" y="73"/>
                </a:lnTo>
                <a:lnTo>
                  <a:pt x="82" y="69"/>
                </a:lnTo>
                <a:lnTo>
                  <a:pt x="84" y="66"/>
                </a:lnTo>
                <a:lnTo>
                  <a:pt x="87" y="65"/>
                </a:lnTo>
                <a:lnTo>
                  <a:pt x="86" y="68"/>
                </a:lnTo>
                <a:lnTo>
                  <a:pt x="83" y="72"/>
                </a:lnTo>
                <a:lnTo>
                  <a:pt x="72" y="79"/>
                </a:lnTo>
                <a:lnTo>
                  <a:pt x="72" y="75"/>
                </a:lnTo>
                <a:lnTo>
                  <a:pt x="72" y="75"/>
                </a:lnTo>
                <a:lnTo>
                  <a:pt x="68" y="69"/>
                </a:lnTo>
                <a:lnTo>
                  <a:pt x="65" y="58"/>
                </a:lnTo>
                <a:lnTo>
                  <a:pt x="65" y="57"/>
                </a:lnTo>
                <a:lnTo>
                  <a:pt x="68" y="51"/>
                </a:lnTo>
                <a:lnTo>
                  <a:pt x="72" y="50"/>
                </a:lnTo>
                <a:lnTo>
                  <a:pt x="75" y="50"/>
                </a:lnTo>
                <a:lnTo>
                  <a:pt x="79" y="47"/>
                </a:lnTo>
                <a:lnTo>
                  <a:pt x="82" y="47"/>
                </a:lnTo>
                <a:lnTo>
                  <a:pt x="82" y="42"/>
                </a:lnTo>
                <a:lnTo>
                  <a:pt x="86" y="39"/>
                </a:lnTo>
                <a:lnTo>
                  <a:pt x="87" y="36"/>
                </a:lnTo>
                <a:lnTo>
                  <a:pt x="88" y="31"/>
                </a:lnTo>
                <a:lnTo>
                  <a:pt x="98" y="28"/>
                </a:lnTo>
                <a:lnTo>
                  <a:pt x="101" y="26"/>
                </a:lnTo>
                <a:lnTo>
                  <a:pt x="105" y="23"/>
                </a:lnTo>
                <a:lnTo>
                  <a:pt x="105" y="21"/>
                </a:lnTo>
                <a:lnTo>
                  <a:pt x="106" y="19"/>
                </a:lnTo>
                <a:lnTo>
                  <a:pt x="106" y="13"/>
                </a:lnTo>
                <a:lnTo>
                  <a:pt x="109" y="13"/>
                </a:lnTo>
                <a:lnTo>
                  <a:pt x="109" y="15"/>
                </a:lnTo>
                <a:lnTo>
                  <a:pt x="113" y="15"/>
                </a:lnTo>
                <a:lnTo>
                  <a:pt x="116" y="15"/>
                </a:lnTo>
                <a:lnTo>
                  <a:pt x="117" y="15"/>
                </a:lnTo>
                <a:lnTo>
                  <a:pt x="123" y="12"/>
                </a:lnTo>
                <a:lnTo>
                  <a:pt x="127" y="9"/>
                </a:lnTo>
                <a:lnTo>
                  <a:pt x="127" y="8"/>
                </a:lnTo>
                <a:lnTo>
                  <a:pt x="133" y="2"/>
                </a:lnTo>
                <a:close/>
                <a:moveTo>
                  <a:pt x="26" y="125"/>
                </a:moveTo>
                <a:lnTo>
                  <a:pt x="24" y="125"/>
                </a:lnTo>
                <a:lnTo>
                  <a:pt x="20" y="125"/>
                </a:lnTo>
                <a:lnTo>
                  <a:pt x="19" y="125"/>
                </a:lnTo>
                <a:lnTo>
                  <a:pt x="18" y="126"/>
                </a:lnTo>
                <a:lnTo>
                  <a:pt x="15" y="129"/>
                </a:lnTo>
                <a:lnTo>
                  <a:pt x="15" y="132"/>
                </a:lnTo>
                <a:lnTo>
                  <a:pt x="15" y="133"/>
                </a:lnTo>
                <a:lnTo>
                  <a:pt x="15" y="141"/>
                </a:lnTo>
                <a:lnTo>
                  <a:pt x="15" y="141"/>
                </a:lnTo>
                <a:lnTo>
                  <a:pt x="18" y="146"/>
                </a:lnTo>
                <a:lnTo>
                  <a:pt x="19" y="146"/>
                </a:lnTo>
                <a:lnTo>
                  <a:pt x="20" y="147"/>
                </a:lnTo>
                <a:lnTo>
                  <a:pt x="24" y="147"/>
                </a:lnTo>
                <a:lnTo>
                  <a:pt x="27" y="147"/>
                </a:lnTo>
                <a:lnTo>
                  <a:pt x="30" y="146"/>
                </a:lnTo>
                <a:lnTo>
                  <a:pt x="31" y="146"/>
                </a:lnTo>
                <a:lnTo>
                  <a:pt x="33" y="144"/>
                </a:lnTo>
                <a:lnTo>
                  <a:pt x="35" y="141"/>
                </a:lnTo>
                <a:lnTo>
                  <a:pt x="35" y="137"/>
                </a:lnTo>
                <a:lnTo>
                  <a:pt x="35" y="135"/>
                </a:lnTo>
                <a:lnTo>
                  <a:pt x="34" y="132"/>
                </a:lnTo>
                <a:lnTo>
                  <a:pt x="31" y="129"/>
                </a:lnTo>
                <a:lnTo>
                  <a:pt x="26" y="1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1" name="Freeform 18"/>
          <p:cNvSpPr>
            <a:spLocks/>
          </p:cNvSpPr>
          <p:nvPr/>
        </p:nvSpPr>
        <p:spPr bwMode="auto">
          <a:xfrm>
            <a:off x="3951288" y="5149851"/>
            <a:ext cx="46038" cy="123825"/>
          </a:xfrm>
          <a:custGeom>
            <a:avLst/>
            <a:gdLst>
              <a:gd name="T0" fmla="*/ 26 w 29"/>
              <a:gd name="T1" fmla="*/ 47 h 78"/>
              <a:gd name="T2" fmla="*/ 25 w 29"/>
              <a:gd name="T3" fmla="*/ 48 h 78"/>
              <a:gd name="T4" fmla="*/ 23 w 29"/>
              <a:gd name="T5" fmla="*/ 52 h 78"/>
              <a:gd name="T6" fmla="*/ 21 w 29"/>
              <a:gd name="T7" fmla="*/ 52 h 78"/>
              <a:gd name="T8" fmla="*/ 18 w 29"/>
              <a:gd name="T9" fmla="*/ 52 h 78"/>
              <a:gd name="T10" fmla="*/ 18 w 29"/>
              <a:gd name="T11" fmla="*/ 55 h 78"/>
              <a:gd name="T12" fmla="*/ 23 w 29"/>
              <a:gd name="T13" fmla="*/ 56 h 78"/>
              <a:gd name="T14" fmla="*/ 25 w 29"/>
              <a:gd name="T15" fmla="*/ 64 h 78"/>
              <a:gd name="T16" fmla="*/ 26 w 29"/>
              <a:gd name="T17" fmla="*/ 70 h 78"/>
              <a:gd name="T18" fmla="*/ 25 w 29"/>
              <a:gd name="T19" fmla="*/ 71 h 78"/>
              <a:gd name="T20" fmla="*/ 19 w 29"/>
              <a:gd name="T21" fmla="*/ 78 h 78"/>
              <a:gd name="T22" fmla="*/ 19 w 29"/>
              <a:gd name="T23" fmla="*/ 78 h 78"/>
              <a:gd name="T24" fmla="*/ 18 w 29"/>
              <a:gd name="T25" fmla="*/ 78 h 78"/>
              <a:gd name="T26" fmla="*/ 15 w 29"/>
              <a:gd name="T27" fmla="*/ 77 h 78"/>
              <a:gd name="T28" fmla="*/ 13 w 29"/>
              <a:gd name="T29" fmla="*/ 62 h 78"/>
              <a:gd name="T30" fmla="*/ 13 w 29"/>
              <a:gd name="T31" fmla="*/ 63 h 78"/>
              <a:gd name="T32" fmla="*/ 11 w 29"/>
              <a:gd name="T33" fmla="*/ 63 h 78"/>
              <a:gd name="T34" fmla="*/ 7 w 29"/>
              <a:gd name="T35" fmla="*/ 66 h 78"/>
              <a:gd name="T36" fmla="*/ 0 w 29"/>
              <a:gd name="T37" fmla="*/ 60 h 78"/>
              <a:gd name="T38" fmla="*/ 2 w 29"/>
              <a:gd name="T39" fmla="*/ 42 h 78"/>
              <a:gd name="T40" fmla="*/ 2 w 29"/>
              <a:gd name="T41" fmla="*/ 41 h 78"/>
              <a:gd name="T42" fmla="*/ 8 w 29"/>
              <a:gd name="T43" fmla="*/ 44 h 78"/>
              <a:gd name="T44" fmla="*/ 7 w 29"/>
              <a:gd name="T45" fmla="*/ 34 h 78"/>
              <a:gd name="T46" fmla="*/ 7 w 29"/>
              <a:gd name="T47" fmla="*/ 26 h 78"/>
              <a:gd name="T48" fmla="*/ 7 w 29"/>
              <a:gd name="T49" fmla="*/ 12 h 78"/>
              <a:gd name="T50" fmla="*/ 7 w 29"/>
              <a:gd name="T51" fmla="*/ 8 h 78"/>
              <a:gd name="T52" fmla="*/ 6 w 29"/>
              <a:gd name="T53" fmla="*/ 3 h 78"/>
              <a:gd name="T54" fmla="*/ 7 w 29"/>
              <a:gd name="T55" fmla="*/ 0 h 78"/>
              <a:gd name="T56" fmla="*/ 8 w 29"/>
              <a:gd name="T57" fmla="*/ 0 h 78"/>
              <a:gd name="T58" fmla="*/ 10 w 29"/>
              <a:gd name="T59" fmla="*/ 2 h 78"/>
              <a:gd name="T60" fmla="*/ 11 w 29"/>
              <a:gd name="T61" fmla="*/ 3 h 78"/>
              <a:gd name="T62" fmla="*/ 13 w 29"/>
              <a:gd name="T63" fmla="*/ 7 h 78"/>
              <a:gd name="T64" fmla="*/ 14 w 29"/>
              <a:gd name="T65" fmla="*/ 10 h 78"/>
              <a:gd name="T66" fmla="*/ 21 w 29"/>
              <a:gd name="T67" fmla="*/ 22 h 78"/>
              <a:gd name="T68" fmla="*/ 29 w 29"/>
              <a:gd name="T69" fmla="*/ 27 h 78"/>
              <a:gd name="T70" fmla="*/ 29 w 29"/>
              <a:gd name="T71" fmla="*/ 34 h 78"/>
              <a:gd name="T72" fmla="*/ 25 w 29"/>
              <a:gd name="T73" fmla="*/ 40 h 78"/>
              <a:gd name="T74" fmla="*/ 26 w 29"/>
              <a:gd name="T75" fmla="*/ 44 h 78"/>
              <a:gd name="T76" fmla="*/ 26 w 29"/>
              <a:gd name="T77" fmla="*/ 4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9" h="78">
                <a:moveTo>
                  <a:pt x="26" y="47"/>
                </a:moveTo>
                <a:lnTo>
                  <a:pt x="25" y="48"/>
                </a:lnTo>
                <a:lnTo>
                  <a:pt x="23" y="52"/>
                </a:lnTo>
                <a:lnTo>
                  <a:pt x="21" y="52"/>
                </a:lnTo>
                <a:lnTo>
                  <a:pt x="18" y="52"/>
                </a:lnTo>
                <a:lnTo>
                  <a:pt x="18" y="55"/>
                </a:lnTo>
                <a:lnTo>
                  <a:pt x="23" y="56"/>
                </a:lnTo>
                <a:lnTo>
                  <a:pt x="25" y="64"/>
                </a:lnTo>
                <a:lnTo>
                  <a:pt x="26" y="70"/>
                </a:lnTo>
                <a:lnTo>
                  <a:pt x="25" y="71"/>
                </a:lnTo>
                <a:lnTo>
                  <a:pt x="19" y="78"/>
                </a:lnTo>
                <a:lnTo>
                  <a:pt x="19" y="78"/>
                </a:lnTo>
                <a:lnTo>
                  <a:pt x="18" y="78"/>
                </a:lnTo>
                <a:lnTo>
                  <a:pt x="15" y="77"/>
                </a:lnTo>
                <a:lnTo>
                  <a:pt x="13" y="62"/>
                </a:lnTo>
                <a:lnTo>
                  <a:pt x="13" y="63"/>
                </a:lnTo>
                <a:lnTo>
                  <a:pt x="11" y="63"/>
                </a:lnTo>
                <a:lnTo>
                  <a:pt x="7" y="66"/>
                </a:lnTo>
                <a:lnTo>
                  <a:pt x="0" y="60"/>
                </a:lnTo>
                <a:lnTo>
                  <a:pt x="2" y="42"/>
                </a:lnTo>
                <a:lnTo>
                  <a:pt x="2" y="41"/>
                </a:lnTo>
                <a:lnTo>
                  <a:pt x="8" y="44"/>
                </a:lnTo>
                <a:lnTo>
                  <a:pt x="7" y="34"/>
                </a:lnTo>
                <a:lnTo>
                  <a:pt x="7" y="26"/>
                </a:lnTo>
                <a:lnTo>
                  <a:pt x="7" y="12"/>
                </a:lnTo>
                <a:lnTo>
                  <a:pt x="7" y="8"/>
                </a:lnTo>
                <a:lnTo>
                  <a:pt x="6" y="3"/>
                </a:lnTo>
                <a:lnTo>
                  <a:pt x="7" y="0"/>
                </a:lnTo>
                <a:lnTo>
                  <a:pt x="8" y="0"/>
                </a:lnTo>
                <a:lnTo>
                  <a:pt x="10" y="2"/>
                </a:lnTo>
                <a:lnTo>
                  <a:pt x="11" y="3"/>
                </a:lnTo>
                <a:lnTo>
                  <a:pt x="13" y="7"/>
                </a:lnTo>
                <a:lnTo>
                  <a:pt x="14" y="10"/>
                </a:lnTo>
                <a:lnTo>
                  <a:pt x="21" y="22"/>
                </a:lnTo>
                <a:lnTo>
                  <a:pt x="29" y="27"/>
                </a:lnTo>
                <a:lnTo>
                  <a:pt x="29" y="34"/>
                </a:lnTo>
                <a:lnTo>
                  <a:pt x="25" y="40"/>
                </a:lnTo>
                <a:lnTo>
                  <a:pt x="26" y="44"/>
                </a:lnTo>
                <a:lnTo>
                  <a:pt x="26" y="4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2" name="Freeform 19"/>
          <p:cNvSpPr>
            <a:spLocks/>
          </p:cNvSpPr>
          <p:nvPr/>
        </p:nvSpPr>
        <p:spPr bwMode="auto">
          <a:xfrm>
            <a:off x="4322763" y="5197476"/>
            <a:ext cx="104775" cy="46038"/>
          </a:xfrm>
          <a:custGeom>
            <a:avLst/>
            <a:gdLst>
              <a:gd name="T0" fmla="*/ 45 w 66"/>
              <a:gd name="T1" fmla="*/ 3 h 29"/>
              <a:gd name="T2" fmla="*/ 46 w 66"/>
              <a:gd name="T3" fmla="*/ 4 h 29"/>
              <a:gd name="T4" fmla="*/ 47 w 66"/>
              <a:gd name="T5" fmla="*/ 7 h 29"/>
              <a:gd name="T6" fmla="*/ 49 w 66"/>
              <a:gd name="T7" fmla="*/ 7 h 29"/>
              <a:gd name="T8" fmla="*/ 54 w 66"/>
              <a:gd name="T9" fmla="*/ 4 h 29"/>
              <a:gd name="T10" fmla="*/ 53 w 66"/>
              <a:gd name="T11" fmla="*/ 6 h 29"/>
              <a:gd name="T12" fmla="*/ 56 w 66"/>
              <a:gd name="T13" fmla="*/ 15 h 29"/>
              <a:gd name="T14" fmla="*/ 60 w 66"/>
              <a:gd name="T15" fmla="*/ 18 h 29"/>
              <a:gd name="T16" fmla="*/ 62 w 66"/>
              <a:gd name="T17" fmla="*/ 18 h 29"/>
              <a:gd name="T18" fmla="*/ 66 w 66"/>
              <a:gd name="T19" fmla="*/ 18 h 29"/>
              <a:gd name="T20" fmla="*/ 65 w 66"/>
              <a:gd name="T21" fmla="*/ 22 h 29"/>
              <a:gd name="T22" fmla="*/ 54 w 66"/>
              <a:gd name="T23" fmla="*/ 29 h 29"/>
              <a:gd name="T24" fmla="*/ 54 w 66"/>
              <a:gd name="T25" fmla="*/ 23 h 29"/>
              <a:gd name="T26" fmla="*/ 53 w 66"/>
              <a:gd name="T27" fmla="*/ 23 h 29"/>
              <a:gd name="T28" fmla="*/ 53 w 66"/>
              <a:gd name="T29" fmla="*/ 18 h 29"/>
              <a:gd name="T30" fmla="*/ 53 w 66"/>
              <a:gd name="T31" fmla="*/ 17 h 29"/>
              <a:gd name="T32" fmla="*/ 51 w 66"/>
              <a:gd name="T33" fmla="*/ 11 h 29"/>
              <a:gd name="T34" fmla="*/ 50 w 66"/>
              <a:gd name="T35" fmla="*/ 11 h 29"/>
              <a:gd name="T36" fmla="*/ 45 w 66"/>
              <a:gd name="T37" fmla="*/ 6 h 29"/>
              <a:gd name="T38" fmla="*/ 43 w 66"/>
              <a:gd name="T39" fmla="*/ 4 h 29"/>
              <a:gd name="T40" fmla="*/ 42 w 66"/>
              <a:gd name="T41" fmla="*/ 3 h 29"/>
              <a:gd name="T42" fmla="*/ 38 w 66"/>
              <a:gd name="T43" fmla="*/ 3 h 29"/>
              <a:gd name="T44" fmla="*/ 20 w 66"/>
              <a:gd name="T45" fmla="*/ 6 h 29"/>
              <a:gd name="T46" fmla="*/ 16 w 66"/>
              <a:gd name="T47" fmla="*/ 6 h 29"/>
              <a:gd name="T48" fmla="*/ 9 w 66"/>
              <a:gd name="T49" fmla="*/ 12 h 29"/>
              <a:gd name="T50" fmla="*/ 1 w 66"/>
              <a:gd name="T51" fmla="*/ 22 h 29"/>
              <a:gd name="T52" fmla="*/ 0 w 66"/>
              <a:gd name="T53" fmla="*/ 21 h 29"/>
              <a:gd name="T54" fmla="*/ 0 w 66"/>
              <a:gd name="T55" fmla="*/ 18 h 29"/>
              <a:gd name="T56" fmla="*/ 4 w 66"/>
              <a:gd name="T57" fmla="*/ 15 h 29"/>
              <a:gd name="T58" fmla="*/ 6 w 66"/>
              <a:gd name="T59" fmla="*/ 11 h 29"/>
              <a:gd name="T60" fmla="*/ 19 w 66"/>
              <a:gd name="T61" fmla="*/ 0 h 29"/>
              <a:gd name="T62" fmla="*/ 20 w 66"/>
              <a:gd name="T63" fmla="*/ 0 h 29"/>
              <a:gd name="T64" fmla="*/ 21 w 66"/>
              <a:gd name="T65" fmla="*/ 0 h 29"/>
              <a:gd name="T66" fmla="*/ 25 w 66"/>
              <a:gd name="T67" fmla="*/ 2 h 29"/>
              <a:gd name="T68" fmla="*/ 27 w 66"/>
              <a:gd name="T69" fmla="*/ 2 h 29"/>
              <a:gd name="T70" fmla="*/ 39 w 66"/>
              <a:gd name="T71" fmla="*/ 0 h 29"/>
              <a:gd name="T72" fmla="*/ 45 w 66"/>
              <a:gd name="T73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6" h="29">
                <a:moveTo>
                  <a:pt x="45" y="3"/>
                </a:moveTo>
                <a:lnTo>
                  <a:pt x="46" y="4"/>
                </a:lnTo>
                <a:lnTo>
                  <a:pt x="47" y="7"/>
                </a:lnTo>
                <a:lnTo>
                  <a:pt x="49" y="7"/>
                </a:lnTo>
                <a:lnTo>
                  <a:pt x="54" y="4"/>
                </a:lnTo>
                <a:lnTo>
                  <a:pt x="53" y="6"/>
                </a:lnTo>
                <a:lnTo>
                  <a:pt x="56" y="15"/>
                </a:lnTo>
                <a:lnTo>
                  <a:pt x="60" y="18"/>
                </a:lnTo>
                <a:lnTo>
                  <a:pt x="62" y="18"/>
                </a:lnTo>
                <a:lnTo>
                  <a:pt x="66" y="18"/>
                </a:lnTo>
                <a:lnTo>
                  <a:pt x="65" y="22"/>
                </a:lnTo>
                <a:lnTo>
                  <a:pt x="54" y="29"/>
                </a:lnTo>
                <a:lnTo>
                  <a:pt x="54" y="23"/>
                </a:lnTo>
                <a:lnTo>
                  <a:pt x="53" y="23"/>
                </a:lnTo>
                <a:lnTo>
                  <a:pt x="53" y="18"/>
                </a:lnTo>
                <a:lnTo>
                  <a:pt x="53" y="17"/>
                </a:lnTo>
                <a:lnTo>
                  <a:pt x="51" y="11"/>
                </a:lnTo>
                <a:lnTo>
                  <a:pt x="50" y="11"/>
                </a:lnTo>
                <a:lnTo>
                  <a:pt x="45" y="6"/>
                </a:lnTo>
                <a:lnTo>
                  <a:pt x="43" y="4"/>
                </a:lnTo>
                <a:lnTo>
                  <a:pt x="42" y="3"/>
                </a:lnTo>
                <a:lnTo>
                  <a:pt x="38" y="3"/>
                </a:lnTo>
                <a:lnTo>
                  <a:pt x="20" y="6"/>
                </a:lnTo>
                <a:lnTo>
                  <a:pt x="16" y="6"/>
                </a:lnTo>
                <a:lnTo>
                  <a:pt x="9" y="12"/>
                </a:lnTo>
                <a:lnTo>
                  <a:pt x="1" y="22"/>
                </a:lnTo>
                <a:lnTo>
                  <a:pt x="0" y="21"/>
                </a:lnTo>
                <a:lnTo>
                  <a:pt x="0" y="18"/>
                </a:lnTo>
                <a:lnTo>
                  <a:pt x="4" y="15"/>
                </a:lnTo>
                <a:lnTo>
                  <a:pt x="6" y="11"/>
                </a:lnTo>
                <a:lnTo>
                  <a:pt x="19" y="0"/>
                </a:lnTo>
                <a:lnTo>
                  <a:pt x="20" y="0"/>
                </a:lnTo>
                <a:lnTo>
                  <a:pt x="21" y="0"/>
                </a:lnTo>
                <a:lnTo>
                  <a:pt x="25" y="2"/>
                </a:lnTo>
                <a:lnTo>
                  <a:pt x="27" y="2"/>
                </a:lnTo>
                <a:lnTo>
                  <a:pt x="39" y="0"/>
                </a:lnTo>
                <a:lnTo>
                  <a:pt x="45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3" name="Freeform 20"/>
          <p:cNvSpPr>
            <a:spLocks noEditPoints="1"/>
          </p:cNvSpPr>
          <p:nvPr/>
        </p:nvSpPr>
        <p:spPr bwMode="auto">
          <a:xfrm>
            <a:off x="4003676" y="4959351"/>
            <a:ext cx="403225" cy="415925"/>
          </a:xfrm>
          <a:custGeom>
            <a:avLst/>
            <a:gdLst>
              <a:gd name="T0" fmla="*/ 89 w 254"/>
              <a:gd name="T1" fmla="*/ 191 h 262"/>
              <a:gd name="T2" fmla="*/ 94 w 254"/>
              <a:gd name="T3" fmla="*/ 180 h 262"/>
              <a:gd name="T4" fmla="*/ 105 w 254"/>
              <a:gd name="T5" fmla="*/ 49 h 262"/>
              <a:gd name="T6" fmla="*/ 139 w 254"/>
              <a:gd name="T7" fmla="*/ 57 h 262"/>
              <a:gd name="T8" fmla="*/ 120 w 254"/>
              <a:gd name="T9" fmla="*/ 55 h 262"/>
              <a:gd name="T10" fmla="*/ 101 w 254"/>
              <a:gd name="T11" fmla="*/ 62 h 262"/>
              <a:gd name="T12" fmla="*/ 100 w 254"/>
              <a:gd name="T13" fmla="*/ 87 h 262"/>
              <a:gd name="T14" fmla="*/ 121 w 254"/>
              <a:gd name="T15" fmla="*/ 71 h 262"/>
              <a:gd name="T16" fmla="*/ 127 w 254"/>
              <a:gd name="T17" fmla="*/ 85 h 262"/>
              <a:gd name="T18" fmla="*/ 139 w 254"/>
              <a:gd name="T19" fmla="*/ 72 h 262"/>
              <a:gd name="T20" fmla="*/ 169 w 254"/>
              <a:gd name="T21" fmla="*/ 100 h 262"/>
              <a:gd name="T22" fmla="*/ 183 w 254"/>
              <a:gd name="T23" fmla="*/ 59 h 262"/>
              <a:gd name="T24" fmla="*/ 186 w 254"/>
              <a:gd name="T25" fmla="*/ 55 h 262"/>
              <a:gd name="T26" fmla="*/ 216 w 254"/>
              <a:gd name="T27" fmla="*/ 49 h 262"/>
              <a:gd name="T28" fmla="*/ 242 w 254"/>
              <a:gd name="T29" fmla="*/ 36 h 262"/>
              <a:gd name="T30" fmla="*/ 210 w 254"/>
              <a:gd name="T31" fmla="*/ 67 h 262"/>
              <a:gd name="T32" fmla="*/ 231 w 254"/>
              <a:gd name="T33" fmla="*/ 94 h 262"/>
              <a:gd name="T34" fmla="*/ 190 w 254"/>
              <a:gd name="T35" fmla="*/ 97 h 262"/>
              <a:gd name="T36" fmla="*/ 216 w 254"/>
              <a:gd name="T37" fmla="*/ 120 h 262"/>
              <a:gd name="T38" fmla="*/ 251 w 254"/>
              <a:gd name="T39" fmla="*/ 124 h 262"/>
              <a:gd name="T40" fmla="*/ 237 w 254"/>
              <a:gd name="T41" fmla="*/ 145 h 262"/>
              <a:gd name="T42" fmla="*/ 235 w 254"/>
              <a:gd name="T43" fmla="*/ 128 h 262"/>
              <a:gd name="T44" fmla="*/ 211 w 254"/>
              <a:gd name="T45" fmla="*/ 134 h 262"/>
              <a:gd name="T46" fmla="*/ 205 w 254"/>
              <a:gd name="T47" fmla="*/ 150 h 262"/>
              <a:gd name="T48" fmla="*/ 222 w 254"/>
              <a:gd name="T49" fmla="*/ 147 h 262"/>
              <a:gd name="T50" fmla="*/ 202 w 254"/>
              <a:gd name="T51" fmla="*/ 142 h 262"/>
              <a:gd name="T52" fmla="*/ 177 w 254"/>
              <a:gd name="T53" fmla="*/ 150 h 262"/>
              <a:gd name="T54" fmla="*/ 146 w 254"/>
              <a:gd name="T55" fmla="*/ 164 h 262"/>
              <a:gd name="T56" fmla="*/ 177 w 254"/>
              <a:gd name="T57" fmla="*/ 149 h 262"/>
              <a:gd name="T58" fmla="*/ 177 w 254"/>
              <a:gd name="T59" fmla="*/ 116 h 262"/>
              <a:gd name="T60" fmla="*/ 172 w 254"/>
              <a:gd name="T61" fmla="*/ 117 h 262"/>
              <a:gd name="T62" fmla="*/ 120 w 254"/>
              <a:gd name="T63" fmla="*/ 100 h 262"/>
              <a:gd name="T64" fmla="*/ 109 w 254"/>
              <a:gd name="T65" fmla="*/ 107 h 262"/>
              <a:gd name="T66" fmla="*/ 134 w 254"/>
              <a:gd name="T67" fmla="*/ 115 h 262"/>
              <a:gd name="T68" fmla="*/ 116 w 254"/>
              <a:gd name="T69" fmla="*/ 117 h 262"/>
              <a:gd name="T70" fmla="*/ 79 w 254"/>
              <a:gd name="T71" fmla="*/ 139 h 262"/>
              <a:gd name="T72" fmla="*/ 96 w 254"/>
              <a:gd name="T73" fmla="*/ 146 h 262"/>
              <a:gd name="T74" fmla="*/ 101 w 254"/>
              <a:gd name="T75" fmla="*/ 157 h 262"/>
              <a:gd name="T76" fmla="*/ 138 w 254"/>
              <a:gd name="T77" fmla="*/ 156 h 262"/>
              <a:gd name="T78" fmla="*/ 130 w 254"/>
              <a:gd name="T79" fmla="*/ 180 h 262"/>
              <a:gd name="T80" fmla="*/ 102 w 254"/>
              <a:gd name="T81" fmla="*/ 198 h 262"/>
              <a:gd name="T82" fmla="*/ 85 w 254"/>
              <a:gd name="T83" fmla="*/ 247 h 262"/>
              <a:gd name="T84" fmla="*/ 60 w 254"/>
              <a:gd name="T85" fmla="*/ 254 h 262"/>
              <a:gd name="T86" fmla="*/ 64 w 254"/>
              <a:gd name="T87" fmla="*/ 225 h 262"/>
              <a:gd name="T88" fmla="*/ 46 w 254"/>
              <a:gd name="T89" fmla="*/ 207 h 262"/>
              <a:gd name="T90" fmla="*/ 56 w 254"/>
              <a:gd name="T91" fmla="*/ 182 h 262"/>
              <a:gd name="T92" fmla="*/ 78 w 254"/>
              <a:gd name="T93" fmla="*/ 154 h 262"/>
              <a:gd name="T94" fmla="*/ 49 w 254"/>
              <a:gd name="T95" fmla="*/ 182 h 262"/>
              <a:gd name="T96" fmla="*/ 27 w 254"/>
              <a:gd name="T97" fmla="*/ 209 h 262"/>
              <a:gd name="T98" fmla="*/ 7 w 254"/>
              <a:gd name="T99" fmla="*/ 190 h 262"/>
              <a:gd name="T100" fmla="*/ 1 w 254"/>
              <a:gd name="T101" fmla="*/ 180 h 262"/>
              <a:gd name="T102" fmla="*/ 18 w 254"/>
              <a:gd name="T103" fmla="*/ 167 h 262"/>
              <a:gd name="T104" fmla="*/ 4 w 254"/>
              <a:gd name="T105" fmla="*/ 143 h 262"/>
              <a:gd name="T106" fmla="*/ 16 w 254"/>
              <a:gd name="T107" fmla="*/ 120 h 262"/>
              <a:gd name="T108" fmla="*/ 50 w 254"/>
              <a:gd name="T109" fmla="*/ 142 h 262"/>
              <a:gd name="T110" fmla="*/ 78 w 254"/>
              <a:gd name="T111" fmla="*/ 112 h 262"/>
              <a:gd name="T112" fmla="*/ 79 w 254"/>
              <a:gd name="T113" fmla="*/ 64 h 262"/>
              <a:gd name="T114" fmla="*/ 94 w 254"/>
              <a:gd name="T115" fmla="*/ 42 h 262"/>
              <a:gd name="T116" fmla="*/ 120 w 254"/>
              <a:gd name="T117" fmla="*/ 33 h 262"/>
              <a:gd name="T118" fmla="*/ 131 w 254"/>
              <a:gd name="T119" fmla="*/ 11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262">
                <a:moveTo>
                  <a:pt x="94" y="158"/>
                </a:moveTo>
                <a:lnTo>
                  <a:pt x="89" y="161"/>
                </a:lnTo>
                <a:lnTo>
                  <a:pt x="76" y="165"/>
                </a:lnTo>
                <a:lnTo>
                  <a:pt x="75" y="165"/>
                </a:lnTo>
                <a:lnTo>
                  <a:pt x="74" y="167"/>
                </a:lnTo>
                <a:lnTo>
                  <a:pt x="68" y="177"/>
                </a:lnTo>
                <a:lnTo>
                  <a:pt x="68" y="180"/>
                </a:lnTo>
                <a:lnTo>
                  <a:pt x="78" y="179"/>
                </a:lnTo>
                <a:lnTo>
                  <a:pt x="82" y="184"/>
                </a:lnTo>
                <a:lnTo>
                  <a:pt x="89" y="191"/>
                </a:lnTo>
                <a:lnTo>
                  <a:pt x="90" y="191"/>
                </a:lnTo>
                <a:lnTo>
                  <a:pt x="91" y="190"/>
                </a:lnTo>
                <a:lnTo>
                  <a:pt x="91" y="190"/>
                </a:lnTo>
                <a:lnTo>
                  <a:pt x="91" y="187"/>
                </a:lnTo>
                <a:lnTo>
                  <a:pt x="91" y="186"/>
                </a:lnTo>
                <a:lnTo>
                  <a:pt x="93" y="183"/>
                </a:lnTo>
                <a:lnTo>
                  <a:pt x="91" y="182"/>
                </a:lnTo>
                <a:lnTo>
                  <a:pt x="91" y="180"/>
                </a:lnTo>
                <a:lnTo>
                  <a:pt x="91" y="177"/>
                </a:lnTo>
                <a:lnTo>
                  <a:pt x="94" y="180"/>
                </a:lnTo>
                <a:lnTo>
                  <a:pt x="96" y="182"/>
                </a:lnTo>
                <a:lnTo>
                  <a:pt x="96" y="179"/>
                </a:lnTo>
                <a:lnTo>
                  <a:pt x="96" y="165"/>
                </a:lnTo>
                <a:lnTo>
                  <a:pt x="96" y="160"/>
                </a:lnTo>
                <a:lnTo>
                  <a:pt x="94" y="158"/>
                </a:lnTo>
                <a:close/>
                <a:moveTo>
                  <a:pt x="115" y="41"/>
                </a:moveTo>
                <a:lnTo>
                  <a:pt x="112" y="41"/>
                </a:lnTo>
                <a:lnTo>
                  <a:pt x="106" y="44"/>
                </a:lnTo>
                <a:lnTo>
                  <a:pt x="105" y="45"/>
                </a:lnTo>
                <a:lnTo>
                  <a:pt x="105" y="49"/>
                </a:lnTo>
                <a:lnTo>
                  <a:pt x="105" y="51"/>
                </a:lnTo>
                <a:lnTo>
                  <a:pt x="130" y="57"/>
                </a:lnTo>
                <a:lnTo>
                  <a:pt x="131" y="57"/>
                </a:lnTo>
                <a:lnTo>
                  <a:pt x="136" y="55"/>
                </a:lnTo>
                <a:lnTo>
                  <a:pt x="141" y="52"/>
                </a:lnTo>
                <a:lnTo>
                  <a:pt x="143" y="49"/>
                </a:lnTo>
                <a:lnTo>
                  <a:pt x="146" y="47"/>
                </a:lnTo>
                <a:lnTo>
                  <a:pt x="154" y="47"/>
                </a:lnTo>
                <a:lnTo>
                  <a:pt x="143" y="56"/>
                </a:lnTo>
                <a:lnTo>
                  <a:pt x="139" y="57"/>
                </a:lnTo>
                <a:lnTo>
                  <a:pt x="139" y="59"/>
                </a:lnTo>
                <a:lnTo>
                  <a:pt x="135" y="59"/>
                </a:lnTo>
                <a:lnTo>
                  <a:pt x="131" y="60"/>
                </a:lnTo>
                <a:lnTo>
                  <a:pt x="124" y="60"/>
                </a:lnTo>
                <a:lnTo>
                  <a:pt x="123" y="60"/>
                </a:lnTo>
                <a:lnTo>
                  <a:pt x="124" y="59"/>
                </a:lnTo>
                <a:lnTo>
                  <a:pt x="124" y="57"/>
                </a:lnTo>
                <a:lnTo>
                  <a:pt x="123" y="57"/>
                </a:lnTo>
                <a:lnTo>
                  <a:pt x="121" y="56"/>
                </a:lnTo>
                <a:lnTo>
                  <a:pt x="120" y="55"/>
                </a:lnTo>
                <a:lnTo>
                  <a:pt x="113" y="55"/>
                </a:lnTo>
                <a:lnTo>
                  <a:pt x="108" y="56"/>
                </a:lnTo>
                <a:lnTo>
                  <a:pt x="105" y="56"/>
                </a:lnTo>
                <a:lnTo>
                  <a:pt x="104" y="57"/>
                </a:lnTo>
                <a:lnTo>
                  <a:pt x="101" y="59"/>
                </a:lnTo>
                <a:lnTo>
                  <a:pt x="98" y="63"/>
                </a:lnTo>
                <a:lnTo>
                  <a:pt x="98" y="64"/>
                </a:lnTo>
                <a:lnTo>
                  <a:pt x="100" y="63"/>
                </a:lnTo>
                <a:lnTo>
                  <a:pt x="101" y="63"/>
                </a:lnTo>
                <a:lnTo>
                  <a:pt x="101" y="62"/>
                </a:lnTo>
                <a:lnTo>
                  <a:pt x="104" y="64"/>
                </a:lnTo>
                <a:lnTo>
                  <a:pt x="104" y="66"/>
                </a:lnTo>
                <a:lnTo>
                  <a:pt x="102" y="66"/>
                </a:lnTo>
                <a:lnTo>
                  <a:pt x="100" y="68"/>
                </a:lnTo>
                <a:lnTo>
                  <a:pt x="96" y="70"/>
                </a:lnTo>
                <a:lnTo>
                  <a:pt x="96" y="75"/>
                </a:lnTo>
                <a:lnTo>
                  <a:pt x="96" y="87"/>
                </a:lnTo>
                <a:lnTo>
                  <a:pt x="96" y="89"/>
                </a:lnTo>
                <a:lnTo>
                  <a:pt x="97" y="89"/>
                </a:lnTo>
                <a:lnTo>
                  <a:pt x="100" y="87"/>
                </a:lnTo>
                <a:lnTo>
                  <a:pt x="101" y="87"/>
                </a:lnTo>
                <a:lnTo>
                  <a:pt x="111" y="82"/>
                </a:lnTo>
                <a:lnTo>
                  <a:pt x="115" y="77"/>
                </a:lnTo>
                <a:lnTo>
                  <a:pt x="115" y="74"/>
                </a:lnTo>
                <a:lnTo>
                  <a:pt x="115" y="72"/>
                </a:lnTo>
                <a:lnTo>
                  <a:pt x="117" y="71"/>
                </a:lnTo>
                <a:lnTo>
                  <a:pt x="119" y="70"/>
                </a:lnTo>
                <a:lnTo>
                  <a:pt x="120" y="70"/>
                </a:lnTo>
                <a:lnTo>
                  <a:pt x="121" y="70"/>
                </a:lnTo>
                <a:lnTo>
                  <a:pt x="121" y="71"/>
                </a:lnTo>
                <a:lnTo>
                  <a:pt x="120" y="75"/>
                </a:lnTo>
                <a:lnTo>
                  <a:pt x="119" y="79"/>
                </a:lnTo>
                <a:lnTo>
                  <a:pt x="119" y="81"/>
                </a:lnTo>
                <a:lnTo>
                  <a:pt x="116" y="82"/>
                </a:lnTo>
                <a:lnTo>
                  <a:pt x="115" y="82"/>
                </a:lnTo>
                <a:lnTo>
                  <a:pt x="113" y="85"/>
                </a:lnTo>
                <a:lnTo>
                  <a:pt x="117" y="86"/>
                </a:lnTo>
                <a:lnTo>
                  <a:pt x="123" y="86"/>
                </a:lnTo>
                <a:lnTo>
                  <a:pt x="126" y="85"/>
                </a:lnTo>
                <a:lnTo>
                  <a:pt x="127" y="85"/>
                </a:lnTo>
                <a:lnTo>
                  <a:pt x="128" y="83"/>
                </a:lnTo>
                <a:lnTo>
                  <a:pt x="131" y="78"/>
                </a:lnTo>
                <a:lnTo>
                  <a:pt x="131" y="75"/>
                </a:lnTo>
                <a:lnTo>
                  <a:pt x="132" y="72"/>
                </a:lnTo>
                <a:lnTo>
                  <a:pt x="138" y="67"/>
                </a:lnTo>
                <a:lnTo>
                  <a:pt x="141" y="68"/>
                </a:lnTo>
                <a:lnTo>
                  <a:pt x="143" y="71"/>
                </a:lnTo>
                <a:lnTo>
                  <a:pt x="142" y="72"/>
                </a:lnTo>
                <a:lnTo>
                  <a:pt x="141" y="72"/>
                </a:lnTo>
                <a:lnTo>
                  <a:pt x="139" y="72"/>
                </a:lnTo>
                <a:lnTo>
                  <a:pt x="138" y="74"/>
                </a:lnTo>
                <a:lnTo>
                  <a:pt x="136" y="77"/>
                </a:lnTo>
                <a:lnTo>
                  <a:pt x="132" y="86"/>
                </a:lnTo>
                <a:lnTo>
                  <a:pt x="134" y="89"/>
                </a:lnTo>
                <a:lnTo>
                  <a:pt x="151" y="94"/>
                </a:lnTo>
                <a:lnTo>
                  <a:pt x="156" y="96"/>
                </a:lnTo>
                <a:lnTo>
                  <a:pt x="162" y="98"/>
                </a:lnTo>
                <a:lnTo>
                  <a:pt x="164" y="100"/>
                </a:lnTo>
                <a:lnTo>
                  <a:pt x="168" y="100"/>
                </a:lnTo>
                <a:lnTo>
                  <a:pt x="169" y="100"/>
                </a:lnTo>
                <a:lnTo>
                  <a:pt x="171" y="100"/>
                </a:lnTo>
                <a:lnTo>
                  <a:pt x="179" y="83"/>
                </a:lnTo>
                <a:lnTo>
                  <a:pt x="180" y="82"/>
                </a:lnTo>
                <a:lnTo>
                  <a:pt x="180" y="75"/>
                </a:lnTo>
                <a:lnTo>
                  <a:pt x="179" y="72"/>
                </a:lnTo>
                <a:lnTo>
                  <a:pt x="176" y="71"/>
                </a:lnTo>
                <a:lnTo>
                  <a:pt x="175" y="67"/>
                </a:lnTo>
                <a:lnTo>
                  <a:pt x="175" y="64"/>
                </a:lnTo>
                <a:lnTo>
                  <a:pt x="179" y="62"/>
                </a:lnTo>
                <a:lnTo>
                  <a:pt x="183" y="59"/>
                </a:lnTo>
                <a:lnTo>
                  <a:pt x="183" y="47"/>
                </a:lnTo>
                <a:lnTo>
                  <a:pt x="188" y="33"/>
                </a:lnTo>
                <a:lnTo>
                  <a:pt x="190" y="33"/>
                </a:lnTo>
                <a:lnTo>
                  <a:pt x="191" y="37"/>
                </a:lnTo>
                <a:lnTo>
                  <a:pt x="191" y="38"/>
                </a:lnTo>
                <a:lnTo>
                  <a:pt x="190" y="42"/>
                </a:lnTo>
                <a:lnTo>
                  <a:pt x="190" y="45"/>
                </a:lnTo>
                <a:lnTo>
                  <a:pt x="187" y="49"/>
                </a:lnTo>
                <a:lnTo>
                  <a:pt x="186" y="51"/>
                </a:lnTo>
                <a:lnTo>
                  <a:pt x="186" y="55"/>
                </a:lnTo>
                <a:lnTo>
                  <a:pt x="187" y="56"/>
                </a:lnTo>
                <a:lnTo>
                  <a:pt x="190" y="60"/>
                </a:lnTo>
                <a:lnTo>
                  <a:pt x="192" y="60"/>
                </a:lnTo>
                <a:lnTo>
                  <a:pt x="198" y="60"/>
                </a:lnTo>
                <a:lnTo>
                  <a:pt x="202" y="60"/>
                </a:lnTo>
                <a:lnTo>
                  <a:pt x="206" y="59"/>
                </a:lnTo>
                <a:lnTo>
                  <a:pt x="210" y="57"/>
                </a:lnTo>
                <a:lnTo>
                  <a:pt x="211" y="56"/>
                </a:lnTo>
                <a:lnTo>
                  <a:pt x="213" y="51"/>
                </a:lnTo>
                <a:lnTo>
                  <a:pt x="216" y="49"/>
                </a:lnTo>
                <a:lnTo>
                  <a:pt x="218" y="49"/>
                </a:lnTo>
                <a:lnTo>
                  <a:pt x="226" y="47"/>
                </a:lnTo>
                <a:lnTo>
                  <a:pt x="228" y="47"/>
                </a:lnTo>
                <a:lnTo>
                  <a:pt x="229" y="45"/>
                </a:lnTo>
                <a:lnTo>
                  <a:pt x="235" y="40"/>
                </a:lnTo>
                <a:lnTo>
                  <a:pt x="236" y="38"/>
                </a:lnTo>
                <a:lnTo>
                  <a:pt x="239" y="37"/>
                </a:lnTo>
                <a:lnTo>
                  <a:pt x="240" y="37"/>
                </a:lnTo>
                <a:lnTo>
                  <a:pt x="242" y="34"/>
                </a:lnTo>
                <a:lnTo>
                  <a:pt x="242" y="36"/>
                </a:lnTo>
                <a:lnTo>
                  <a:pt x="240" y="38"/>
                </a:lnTo>
                <a:lnTo>
                  <a:pt x="239" y="41"/>
                </a:lnTo>
                <a:lnTo>
                  <a:pt x="237" y="42"/>
                </a:lnTo>
                <a:lnTo>
                  <a:pt x="235" y="45"/>
                </a:lnTo>
                <a:lnTo>
                  <a:pt x="229" y="49"/>
                </a:lnTo>
                <a:lnTo>
                  <a:pt x="228" y="51"/>
                </a:lnTo>
                <a:lnTo>
                  <a:pt x="221" y="55"/>
                </a:lnTo>
                <a:lnTo>
                  <a:pt x="216" y="57"/>
                </a:lnTo>
                <a:lnTo>
                  <a:pt x="213" y="64"/>
                </a:lnTo>
                <a:lnTo>
                  <a:pt x="210" y="67"/>
                </a:lnTo>
                <a:lnTo>
                  <a:pt x="199" y="66"/>
                </a:lnTo>
                <a:lnTo>
                  <a:pt x="191" y="66"/>
                </a:lnTo>
                <a:lnTo>
                  <a:pt x="190" y="66"/>
                </a:lnTo>
                <a:lnTo>
                  <a:pt x="187" y="67"/>
                </a:lnTo>
                <a:lnTo>
                  <a:pt x="186" y="89"/>
                </a:lnTo>
                <a:lnTo>
                  <a:pt x="190" y="94"/>
                </a:lnTo>
                <a:lnTo>
                  <a:pt x="192" y="92"/>
                </a:lnTo>
                <a:lnTo>
                  <a:pt x="195" y="92"/>
                </a:lnTo>
                <a:lnTo>
                  <a:pt x="228" y="93"/>
                </a:lnTo>
                <a:lnTo>
                  <a:pt x="231" y="94"/>
                </a:lnTo>
                <a:lnTo>
                  <a:pt x="231" y="96"/>
                </a:lnTo>
                <a:lnTo>
                  <a:pt x="222" y="100"/>
                </a:lnTo>
                <a:lnTo>
                  <a:pt x="218" y="100"/>
                </a:lnTo>
                <a:lnTo>
                  <a:pt x="218" y="100"/>
                </a:lnTo>
                <a:lnTo>
                  <a:pt x="217" y="100"/>
                </a:lnTo>
                <a:lnTo>
                  <a:pt x="214" y="97"/>
                </a:lnTo>
                <a:lnTo>
                  <a:pt x="198" y="96"/>
                </a:lnTo>
                <a:lnTo>
                  <a:pt x="194" y="96"/>
                </a:lnTo>
                <a:lnTo>
                  <a:pt x="190" y="97"/>
                </a:lnTo>
                <a:lnTo>
                  <a:pt x="190" y="97"/>
                </a:lnTo>
                <a:lnTo>
                  <a:pt x="188" y="104"/>
                </a:lnTo>
                <a:lnTo>
                  <a:pt x="188" y="105"/>
                </a:lnTo>
                <a:lnTo>
                  <a:pt x="188" y="107"/>
                </a:lnTo>
                <a:lnTo>
                  <a:pt x="190" y="109"/>
                </a:lnTo>
                <a:lnTo>
                  <a:pt x="194" y="115"/>
                </a:lnTo>
                <a:lnTo>
                  <a:pt x="195" y="115"/>
                </a:lnTo>
                <a:lnTo>
                  <a:pt x="210" y="123"/>
                </a:lnTo>
                <a:lnTo>
                  <a:pt x="213" y="123"/>
                </a:lnTo>
                <a:lnTo>
                  <a:pt x="214" y="120"/>
                </a:lnTo>
                <a:lnTo>
                  <a:pt x="216" y="120"/>
                </a:lnTo>
                <a:lnTo>
                  <a:pt x="217" y="119"/>
                </a:lnTo>
                <a:lnTo>
                  <a:pt x="222" y="117"/>
                </a:lnTo>
                <a:lnTo>
                  <a:pt x="225" y="117"/>
                </a:lnTo>
                <a:lnTo>
                  <a:pt x="228" y="116"/>
                </a:lnTo>
                <a:lnTo>
                  <a:pt x="231" y="116"/>
                </a:lnTo>
                <a:lnTo>
                  <a:pt x="236" y="116"/>
                </a:lnTo>
                <a:lnTo>
                  <a:pt x="242" y="119"/>
                </a:lnTo>
                <a:lnTo>
                  <a:pt x="248" y="122"/>
                </a:lnTo>
                <a:lnTo>
                  <a:pt x="254" y="117"/>
                </a:lnTo>
                <a:lnTo>
                  <a:pt x="251" y="124"/>
                </a:lnTo>
                <a:lnTo>
                  <a:pt x="251" y="126"/>
                </a:lnTo>
                <a:lnTo>
                  <a:pt x="248" y="128"/>
                </a:lnTo>
                <a:lnTo>
                  <a:pt x="247" y="128"/>
                </a:lnTo>
                <a:lnTo>
                  <a:pt x="237" y="138"/>
                </a:lnTo>
                <a:lnTo>
                  <a:pt x="237" y="139"/>
                </a:lnTo>
                <a:lnTo>
                  <a:pt x="239" y="142"/>
                </a:lnTo>
                <a:lnTo>
                  <a:pt x="240" y="143"/>
                </a:lnTo>
                <a:lnTo>
                  <a:pt x="242" y="143"/>
                </a:lnTo>
                <a:lnTo>
                  <a:pt x="243" y="145"/>
                </a:lnTo>
                <a:lnTo>
                  <a:pt x="237" y="145"/>
                </a:lnTo>
                <a:lnTo>
                  <a:pt x="236" y="145"/>
                </a:lnTo>
                <a:lnTo>
                  <a:pt x="232" y="146"/>
                </a:lnTo>
                <a:lnTo>
                  <a:pt x="237" y="137"/>
                </a:lnTo>
                <a:lnTo>
                  <a:pt x="244" y="131"/>
                </a:lnTo>
                <a:lnTo>
                  <a:pt x="246" y="128"/>
                </a:lnTo>
                <a:lnTo>
                  <a:pt x="247" y="127"/>
                </a:lnTo>
                <a:lnTo>
                  <a:pt x="244" y="126"/>
                </a:lnTo>
                <a:lnTo>
                  <a:pt x="239" y="130"/>
                </a:lnTo>
                <a:lnTo>
                  <a:pt x="233" y="134"/>
                </a:lnTo>
                <a:lnTo>
                  <a:pt x="235" y="128"/>
                </a:lnTo>
                <a:lnTo>
                  <a:pt x="232" y="130"/>
                </a:lnTo>
                <a:lnTo>
                  <a:pt x="229" y="135"/>
                </a:lnTo>
                <a:lnTo>
                  <a:pt x="228" y="134"/>
                </a:lnTo>
                <a:lnTo>
                  <a:pt x="222" y="132"/>
                </a:lnTo>
                <a:lnTo>
                  <a:pt x="222" y="132"/>
                </a:lnTo>
                <a:lnTo>
                  <a:pt x="221" y="132"/>
                </a:lnTo>
                <a:lnTo>
                  <a:pt x="220" y="132"/>
                </a:lnTo>
                <a:lnTo>
                  <a:pt x="214" y="134"/>
                </a:lnTo>
                <a:lnTo>
                  <a:pt x="213" y="134"/>
                </a:lnTo>
                <a:lnTo>
                  <a:pt x="211" y="134"/>
                </a:lnTo>
                <a:lnTo>
                  <a:pt x="211" y="135"/>
                </a:lnTo>
                <a:lnTo>
                  <a:pt x="207" y="138"/>
                </a:lnTo>
                <a:lnTo>
                  <a:pt x="205" y="139"/>
                </a:lnTo>
                <a:lnTo>
                  <a:pt x="196" y="149"/>
                </a:lnTo>
                <a:lnTo>
                  <a:pt x="195" y="150"/>
                </a:lnTo>
                <a:lnTo>
                  <a:pt x="198" y="156"/>
                </a:lnTo>
                <a:lnTo>
                  <a:pt x="198" y="157"/>
                </a:lnTo>
                <a:lnTo>
                  <a:pt x="199" y="157"/>
                </a:lnTo>
                <a:lnTo>
                  <a:pt x="202" y="154"/>
                </a:lnTo>
                <a:lnTo>
                  <a:pt x="205" y="150"/>
                </a:lnTo>
                <a:lnTo>
                  <a:pt x="207" y="149"/>
                </a:lnTo>
                <a:lnTo>
                  <a:pt x="214" y="146"/>
                </a:lnTo>
                <a:lnTo>
                  <a:pt x="221" y="145"/>
                </a:lnTo>
                <a:lnTo>
                  <a:pt x="222" y="143"/>
                </a:lnTo>
                <a:lnTo>
                  <a:pt x="226" y="143"/>
                </a:lnTo>
                <a:lnTo>
                  <a:pt x="229" y="141"/>
                </a:lnTo>
                <a:lnTo>
                  <a:pt x="231" y="139"/>
                </a:lnTo>
                <a:lnTo>
                  <a:pt x="225" y="147"/>
                </a:lnTo>
                <a:lnTo>
                  <a:pt x="224" y="147"/>
                </a:lnTo>
                <a:lnTo>
                  <a:pt x="222" y="147"/>
                </a:lnTo>
                <a:lnTo>
                  <a:pt x="221" y="146"/>
                </a:lnTo>
                <a:lnTo>
                  <a:pt x="216" y="149"/>
                </a:lnTo>
                <a:lnTo>
                  <a:pt x="214" y="149"/>
                </a:lnTo>
                <a:lnTo>
                  <a:pt x="209" y="150"/>
                </a:lnTo>
                <a:lnTo>
                  <a:pt x="201" y="158"/>
                </a:lnTo>
                <a:lnTo>
                  <a:pt x="196" y="157"/>
                </a:lnTo>
                <a:lnTo>
                  <a:pt x="192" y="152"/>
                </a:lnTo>
                <a:lnTo>
                  <a:pt x="192" y="150"/>
                </a:lnTo>
                <a:lnTo>
                  <a:pt x="194" y="149"/>
                </a:lnTo>
                <a:lnTo>
                  <a:pt x="202" y="142"/>
                </a:lnTo>
                <a:lnTo>
                  <a:pt x="206" y="137"/>
                </a:lnTo>
                <a:lnTo>
                  <a:pt x="203" y="135"/>
                </a:lnTo>
                <a:lnTo>
                  <a:pt x="199" y="139"/>
                </a:lnTo>
                <a:lnTo>
                  <a:pt x="194" y="145"/>
                </a:lnTo>
                <a:lnTo>
                  <a:pt x="190" y="147"/>
                </a:lnTo>
                <a:lnTo>
                  <a:pt x="190" y="150"/>
                </a:lnTo>
                <a:lnTo>
                  <a:pt x="188" y="150"/>
                </a:lnTo>
                <a:lnTo>
                  <a:pt x="187" y="150"/>
                </a:lnTo>
                <a:lnTo>
                  <a:pt x="183" y="150"/>
                </a:lnTo>
                <a:lnTo>
                  <a:pt x="177" y="150"/>
                </a:lnTo>
                <a:lnTo>
                  <a:pt x="175" y="152"/>
                </a:lnTo>
                <a:lnTo>
                  <a:pt x="172" y="153"/>
                </a:lnTo>
                <a:lnTo>
                  <a:pt x="166" y="156"/>
                </a:lnTo>
                <a:lnTo>
                  <a:pt x="165" y="156"/>
                </a:lnTo>
                <a:lnTo>
                  <a:pt x="162" y="156"/>
                </a:lnTo>
                <a:lnTo>
                  <a:pt x="162" y="157"/>
                </a:lnTo>
                <a:lnTo>
                  <a:pt x="161" y="160"/>
                </a:lnTo>
                <a:lnTo>
                  <a:pt x="156" y="160"/>
                </a:lnTo>
                <a:lnTo>
                  <a:pt x="154" y="158"/>
                </a:lnTo>
                <a:lnTo>
                  <a:pt x="146" y="164"/>
                </a:lnTo>
                <a:lnTo>
                  <a:pt x="145" y="162"/>
                </a:lnTo>
                <a:lnTo>
                  <a:pt x="145" y="161"/>
                </a:lnTo>
                <a:lnTo>
                  <a:pt x="142" y="153"/>
                </a:lnTo>
                <a:lnTo>
                  <a:pt x="146" y="158"/>
                </a:lnTo>
                <a:lnTo>
                  <a:pt x="149" y="158"/>
                </a:lnTo>
                <a:lnTo>
                  <a:pt x="150" y="158"/>
                </a:lnTo>
                <a:lnTo>
                  <a:pt x="153" y="158"/>
                </a:lnTo>
                <a:lnTo>
                  <a:pt x="172" y="152"/>
                </a:lnTo>
                <a:lnTo>
                  <a:pt x="175" y="150"/>
                </a:lnTo>
                <a:lnTo>
                  <a:pt x="177" y="149"/>
                </a:lnTo>
                <a:lnTo>
                  <a:pt x="183" y="146"/>
                </a:lnTo>
                <a:lnTo>
                  <a:pt x="187" y="145"/>
                </a:lnTo>
                <a:lnTo>
                  <a:pt x="188" y="143"/>
                </a:lnTo>
                <a:lnTo>
                  <a:pt x="195" y="131"/>
                </a:lnTo>
                <a:lnTo>
                  <a:pt x="194" y="128"/>
                </a:lnTo>
                <a:lnTo>
                  <a:pt x="190" y="119"/>
                </a:lnTo>
                <a:lnTo>
                  <a:pt x="184" y="112"/>
                </a:lnTo>
                <a:lnTo>
                  <a:pt x="183" y="112"/>
                </a:lnTo>
                <a:lnTo>
                  <a:pt x="179" y="113"/>
                </a:lnTo>
                <a:lnTo>
                  <a:pt x="177" y="116"/>
                </a:lnTo>
                <a:lnTo>
                  <a:pt x="176" y="119"/>
                </a:lnTo>
                <a:lnTo>
                  <a:pt x="176" y="120"/>
                </a:lnTo>
                <a:lnTo>
                  <a:pt x="177" y="135"/>
                </a:lnTo>
                <a:lnTo>
                  <a:pt x="172" y="137"/>
                </a:lnTo>
                <a:lnTo>
                  <a:pt x="171" y="138"/>
                </a:lnTo>
                <a:lnTo>
                  <a:pt x="171" y="137"/>
                </a:lnTo>
                <a:lnTo>
                  <a:pt x="173" y="128"/>
                </a:lnTo>
                <a:lnTo>
                  <a:pt x="173" y="127"/>
                </a:lnTo>
                <a:lnTo>
                  <a:pt x="172" y="119"/>
                </a:lnTo>
                <a:lnTo>
                  <a:pt x="172" y="117"/>
                </a:lnTo>
                <a:lnTo>
                  <a:pt x="171" y="112"/>
                </a:lnTo>
                <a:lnTo>
                  <a:pt x="166" y="111"/>
                </a:lnTo>
                <a:lnTo>
                  <a:pt x="165" y="111"/>
                </a:lnTo>
                <a:lnTo>
                  <a:pt x="136" y="104"/>
                </a:lnTo>
                <a:lnTo>
                  <a:pt x="135" y="98"/>
                </a:lnTo>
                <a:lnTo>
                  <a:pt x="134" y="97"/>
                </a:lnTo>
                <a:lnTo>
                  <a:pt x="127" y="96"/>
                </a:lnTo>
                <a:lnTo>
                  <a:pt x="127" y="94"/>
                </a:lnTo>
                <a:lnTo>
                  <a:pt x="126" y="94"/>
                </a:lnTo>
                <a:lnTo>
                  <a:pt x="120" y="100"/>
                </a:lnTo>
                <a:lnTo>
                  <a:pt x="108" y="100"/>
                </a:lnTo>
                <a:lnTo>
                  <a:pt x="108" y="100"/>
                </a:lnTo>
                <a:lnTo>
                  <a:pt x="105" y="98"/>
                </a:lnTo>
                <a:lnTo>
                  <a:pt x="104" y="98"/>
                </a:lnTo>
                <a:lnTo>
                  <a:pt x="98" y="98"/>
                </a:lnTo>
                <a:lnTo>
                  <a:pt x="96" y="98"/>
                </a:lnTo>
                <a:lnTo>
                  <a:pt x="96" y="101"/>
                </a:lnTo>
                <a:lnTo>
                  <a:pt x="96" y="102"/>
                </a:lnTo>
                <a:lnTo>
                  <a:pt x="102" y="108"/>
                </a:lnTo>
                <a:lnTo>
                  <a:pt x="109" y="107"/>
                </a:lnTo>
                <a:lnTo>
                  <a:pt x="109" y="108"/>
                </a:lnTo>
                <a:lnTo>
                  <a:pt x="113" y="111"/>
                </a:lnTo>
                <a:lnTo>
                  <a:pt x="117" y="115"/>
                </a:lnTo>
                <a:lnTo>
                  <a:pt x="121" y="119"/>
                </a:lnTo>
                <a:lnTo>
                  <a:pt x="124" y="122"/>
                </a:lnTo>
                <a:lnTo>
                  <a:pt x="124" y="122"/>
                </a:lnTo>
                <a:lnTo>
                  <a:pt x="126" y="122"/>
                </a:lnTo>
                <a:lnTo>
                  <a:pt x="127" y="119"/>
                </a:lnTo>
                <a:lnTo>
                  <a:pt x="128" y="117"/>
                </a:lnTo>
                <a:lnTo>
                  <a:pt x="134" y="115"/>
                </a:lnTo>
                <a:lnTo>
                  <a:pt x="141" y="116"/>
                </a:lnTo>
                <a:lnTo>
                  <a:pt x="142" y="117"/>
                </a:lnTo>
                <a:lnTo>
                  <a:pt x="142" y="119"/>
                </a:lnTo>
                <a:lnTo>
                  <a:pt x="135" y="124"/>
                </a:lnTo>
                <a:lnTo>
                  <a:pt x="130" y="130"/>
                </a:lnTo>
                <a:lnTo>
                  <a:pt x="123" y="126"/>
                </a:lnTo>
                <a:lnTo>
                  <a:pt x="123" y="124"/>
                </a:lnTo>
                <a:lnTo>
                  <a:pt x="123" y="123"/>
                </a:lnTo>
                <a:lnTo>
                  <a:pt x="120" y="122"/>
                </a:lnTo>
                <a:lnTo>
                  <a:pt x="116" y="117"/>
                </a:lnTo>
                <a:lnTo>
                  <a:pt x="111" y="112"/>
                </a:lnTo>
                <a:lnTo>
                  <a:pt x="105" y="112"/>
                </a:lnTo>
                <a:lnTo>
                  <a:pt x="101" y="111"/>
                </a:lnTo>
                <a:lnTo>
                  <a:pt x="96" y="105"/>
                </a:lnTo>
                <a:lnTo>
                  <a:pt x="93" y="105"/>
                </a:lnTo>
                <a:lnTo>
                  <a:pt x="91" y="105"/>
                </a:lnTo>
                <a:lnTo>
                  <a:pt x="81" y="113"/>
                </a:lnTo>
                <a:lnTo>
                  <a:pt x="79" y="124"/>
                </a:lnTo>
                <a:lnTo>
                  <a:pt x="78" y="137"/>
                </a:lnTo>
                <a:lnTo>
                  <a:pt x="79" y="139"/>
                </a:lnTo>
                <a:lnTo>
                  <a:pt x="82" y="142"/>
                </a:lnTo>
                <a:lnTo>
                  <a:pt x="83" y="142"/>
                </a:lnTo>
                <a:lnTo>
                  <a:pt x="91" y="139"/>
                </a:lnTo>
                <a:lnTo>
                  <a:pt x="94" y="137"/>
                </a:lnTo>
                <a:lnTo>
                  <a:pt x="96" y="135"/>
                </a:lnTo>
                <a:lnTo>
                  <a:pt x="97" y="135"/>
                </a:lnTo>
                <a:lnTo>
                  <a:pt x="105" y="138"/>
                </a:lnTo>
                <a:lnTo>
                  <a:pt x="105" y="139"/>
                </a:lnTo>
                <a:lnTo>
                  <a:pt x="100" y="145"/>
                </a:lnTo>
                <a:lnTo>
                  <a:pt x="96" y="146"/>
                </a:lnTo>
                <a:lnTo>
                  <a:pt x="96" y="153"/>
                </a:lnTo>
                <a:lnTo>
                  <a:pt x="97" y="152"/>
                </a:lnTo>
                <a:lnTo>
                  <a:pt x="97" y="150"/>
                </a:lnTo>
                <a:lnTo>
                  <a:pt x="98" y="150"/>
                </a:lnTo>
                <a:lnTo>
                  <a:pt x="102" y="150"/>
                </a:lnTo>
                <a:lnTo>
                  <a:pt x="102" y="152"/>
                </a:lnTo>
                <a:lnTo>
                  <a:pt x="101" y="153"/>
                </a:lnTo>
                <a:lnTo>
                  <a:pt x="100" y="154"/>
                </a:lnTo>
                <a:lnTo>
                  <a:pt x="100" y="156"/>
                </a:lnTo>
                <a:lnTo>
                  <a:pt x="101" y="157"/>
                </a:lnTo>
                <a:lnTo>
                  <a:pt x="104" y="158"/>
                </a:lnTo>
                <a:lnTo>
                  <a:pt x="111" y="161"/>
                </a:lnTo>
                <a:lnTo>
                  <a:pt x="115" y="161"/>
                </a:lnTo>
                <a:lnTo>
                  <a:pt x="117" y="161"/>
                </a:lnTo>
                <a:lnTo>
                  <a:pt x="121" y="161"/>
                </a:lnTo>
                <a:lnTo>
                  <a:pt x="123" y="160"/>
                </a:lnTo>
                <a:lnTo>
                  <a:pt x="124" y="160"/>
                </a:lnTo>
                <a:lnTo>
                  <a:pt x="135" y="154"/>
                </a:lnTo>
                <a:lnTo>
                  <a:pt x="138" y="152"/>
                </a:lnTo>
                <a:lnTo>
                  <a:pt x="138" y="156"/>
                </a:lnTo>
                <a:lnTo>
                  <a:pt x="141" y="160"/>
                </a:lnTo>
                <a:lnTo>
                  <a:pt x="142" y="162"/>
                </a:lnTo>
                <a:lnTo>
                  <a:pt x="143" y="165"/>
                </a:lnTo>
                <a:lnTo>
                  <a:pt x="131" y="165"/>
                </a:lnTo>
                <a:lnTo>
                  <a:pt x="127" y="165"/>
                </a:lnTo>
                <a:lnTo>
                  <a:pt x="131" y="172"/>
                </a:lnTo>
                <a:lnTo>
                  <a:pt x="132" y="173"/>
                </a:lnTo>
                <a:lnTo>
                  <a:pt x="134" y="177"/>
                </a:lnTo>
                <a:lnTo>
                  <a:pt x="131" y="179"/>
                </a:lnTo>
                <a:lnTo>
                  <a:pt x="130" y="180"/>
                </a:lnTo>
                <a:lnTo>
                  <a:pt x="127" y="182"/>
                </a:lnTo>
                <a:lnTo>
                  <a:pt x="127" y="184"/>
                </a:lnTo>
                <a:lnTo>
                  <a:pt x="128" y="188"/>
                </a:lnTo>
                <a:lnTo>
                  <a:pt x="128" y="191"/>
                </a:lnTo>
                <a:lnTo>
                  <a:pt x="123" y="199"/>
                </a:lnTo>
                <a:lnTo>
                  <a:pt x="121" y="198"/>
                </a:lnTo>
                <a:lnTo>
                  <a:pt x="108" y="190"/>
                </a:lnTo>
                <a:lnTo>
                  <a:pt x="106" y="192"/>
                </a:lnTo>
                <a:lnTo>
                  <a:pt x="104" y="195"/>
                </a:lnTo>
                <a:lnTo>
                  <a:pt x="102" y="198"/>
                </a:lnTo>
                <a:lnTo>
                  <a:pt x="96" y="206"/>
                </a:lnTo>
                <a:lnTo>
                  <a:pt x="96" y="207"/>
                </a:lnTo>
                <a:lnTo>
                  <a:pt x="93" y="214"/>
                </a:lnTo>
                <a:lnTo>
                  <a:pt x="93" y="217"/>
                </a:lnTo>
                <a:lnTo>
                  <a:pt x="86" y="218"/>
                </a:lnTo>
                <a:lnTo>
                  <a:pt x="85" y="225"/>
                </a:lnTo>
                <a:lnTo>
                  <a:pt x="86" y="231"/>
                </a:lnTo>
                <a:lnTo>
                  <a:pt x="86" y="233"/>
                </a:lnTo>
                <a:lnTo>
                  <a:pt x="85" y="243"/>
                </a:lnTo>
                <a:lnTo>
                  <a:pt x="85" y="247"/>
                </a:lnTo>
                <a:lnTo>
                  <a:pt x="83" y="251"/>
                </a:lnTo>
                <a:lnTo>
                  <a:pt x="76" y="258"/>
                </a:lnTo>
                <a:lnTo>
                  <a:pt x="74" y="261"/>
                </a:lnTo>
                <a:lnTo>
                  <a:pt x="70" y="261"/>
                </a:lnTo>
                <a:lnTo>
                  <a:pt x="70" y="255"/>
                </a:lnTo>
                <a:lnTo>
                  <a:pt x="64" y="261"/>
                </a:lnTo>
                <a:lnTo>
                  <a:pt x="63" y="262"/>
                </a:lnTo>
                <a:lnTo>
                  <a:pt x="60" y="261"/>
                </a:lnTo>
                <a:lnTo>
                  <a:pt x="60" y="258"/>
                </a:lnTo>
                <a:lnTo>
                  <a:pt x="60" y="254"/>
                </a:lnTo>
                <a:lnTo>
                  <a:pt x="61" y="248"/>
                </a:lnTo>
                <a:lnTo>
                  <a:pt x="60" y="243"/>
                </a:lnTo>
                <a:lnTo>
                  <a:pt x="60" y="239"/>
                </a:lnTo>
                <a:lnTo>
                  <a:pt x="66" y="240"/>
                </a:lnTo>
                <a:lnTo>
                  <a:pt x="70" y="242"/>
                </a:lnTo>
                <a:lnTo>
                  <a:pt x="72" y="233"/>
                </a:lnTo>
                <a:lnTo>
                  <a:pt x="70" y="232"/>
                </a:lnTo>
                <a:lnTo>
                  <a:pt x="67" y="233"/>
                </a:lnTo>
                <a:lnTo>
                  <a:pt x="64" y="232"/>
                </a:lnTo>
                <a:lnTo>
                  <a:pt x="64" y="225"/>
                </a:lnTo>
                <a:lnTo>
                  <a:pt x="66" y="213"/>
                </a:lnTo>
                <a:lnTo>
                  <a:pt x="72" y="209"/>
                </a:lnTo>
                <a:lnTo>
                  <a:pt x="79" y="205"/>
                </a:lnTo>
                <a:lnTo>
                  <a:pt x="82" y="203"/>
                </a:lnTo>
                <a:lnTo>
                  <a:pt x="79" y="201"/>
                </a:lnTo>
                <a:lnTo>
                  <a:pt x="64" y="206"/>
                </a:lnTo>
                <a:lnTo>
                  <a:pt x="57" y="209"/>
                </a:lnTo>
                <a:lnTo>
                  <a:pt x="56" y="213"/>
                </a:lnTo>
                <a:lnTo>
                  <a:pt x="48" y="214"/>
                </a:lnTo>
                <a:lnTo>
                  <a:pt x="46" y="207"/>
                </a:lnTo>
                <a:lnTo>
                  <a:pt x="49" y="199"/>
                </a:lnTo>
                <a:lnTo>
                  <a:pt x="57" y="195"/>
                </a:lnTo>
                <a:lnTo>
                  <a:pt x="57" y="195"/>
                </a:lnTo>
                <a:lnTo>
                  <a:pt x="68" y="194"/>
                </a:lnTo>
                <a:lnTo>
                  <a:pt x="68" y="191"/>
                </a:lnTo>
                <a:lnTo>
                  <a:pt x="66" y="191"/>
                </a:lnTo>
                <a:lnTo>
                  <a:pt x="57" y="190"/>
                </a:lnTo>
                <a:lnTo>
                  <a:pt x="60" y="182"/>
                </a:lnTo>
                <a:lnTo>
                  <a:pt x="55" y="184"/>
                </a:lnTo>
                <a:lnTo>
                  <a:pt x="56" y="182"/>
                </a:lnTo>
                <a:lnTo>
                  <a:pt x="57" y="177"/>
                </a:lnTo>
                <a:lnTo>
                  <a:pt x="59" y="176"/>
                </a:lnTo>
                <a:lnTo>
                  <a:pt x="59" y="175"/>
                </a:lnTo>
                <a:lnTo>
                  <a:pt x="61" y="171"/>
                </a:lnTo>
                <a:lnTo>
                  <a:pt x="61" y="167"/>
                </a:lnTo>
                <a:lnTo>
                  <a:pt x="67" y="161"/>
                </a:lnTo>
                <a:lnTo>
                  <a:pt x="68" y="160"/>
                </a:lnTo>
                <a:lnTo>
                  <a:pt x="71" y="158"/>
                </a:lnTo>
                <a:lnTo>
                  <a:pt x="74" y="157"/>
                </a:lnTo>
                <a:lnTo>
                  <a:pt x="78" y="154"/>
                </a:lnTo>
                <a:lnTo>
                  <a:pt x="76" y="152"/>
                </a:lnTo>
                <a:lnTo>
                  <a:pt x="75" y="150"/>
                </a:lnTo>
                <a:lnTo>
                  <a:pt x="74" y="147"/>
                </a:lnTo>
                <a:lnTo>
                  <a:pt x="72" y="150"/>
                </a:lnTo>
                <a:lnTo>
                  <a:pt x="70" y="154"/>
                </a:lnTo>
                <a:lnTo>
                  <a:pt x="67" y="154"/>
                </a:lnTo>
                <a:lnTo>
                  <a:pt x="63" y="156"/>
                </a:lnTo>
                <a:lnTo>
                  <a:pt x="57" y="167"/>
                </a:lnTo>
                <a:lnTo>
                  <a:pt x="52" y="177"/>
                </a:lnTo>
                <a:lnTo>
                  <a:pt x="49" y="182"/>
                </a:lnTo>
                <a:lnTo>
                  <a:pt x="48" y="183"/>
                </a:lnTo>
                <a:lnTo>
                  <a:pt x="45" y="186"/>
                </a:lnTo>
                <a:lnTo>
                  <a:pt x="44" y="192"/>
                </a:lnTo>
                <a:lnTo>
                  <a:pt x="41" y="198"/>
                </a:lnTo>
                <a:lnTo>
                  <a:pt x="40" y="199"/>
                </a:lnTo>
                <a:lnTo>
                  <a:pt x="38" y="199"/>
                </a:lnTo>
                <a:lnTo>
                  <a:pt x="33" y="202"/>
                </a:lnTo>
                <a:lnTo>
                  <a:pt x="30" y="205"/>
                </a:lnTo>
                <a:lnTo>
                  <a:pt x="29" y="205"/>
                </a:lnTo>
                <a:lnTo>
                  <a:pt x="27" y="209"/>
                </a:lnTo>
                <a:lnTo>
                  <a:pt x="26" y="214"/>
                </a:lnTo>
                <a:lnTo>
                  <a:pt x="25" y="210"/>
                </a:lnTo>
                <a:lnTo>
                  <a:pt x="25" y="207"/>
                </a:lnTo>
                <a:lnTo>
                  <a:pt x="20" y="201"/>
                </a:lnTo>
                <a:lnTo>
                  <a:pt x="14" y="198"/>
                </a:lnTo>
                <a:lnTo>
                  <a:pt x="19" y="195"/>
                </a:lnTo>
                <a:lnTo>
                  <a:pt x="18" y="190"/>
                </a:lnTo>
                <a:lnTo>
                  <a:pt x="18" y="188"/>
                </a:lnTo>
                <a:lnTo>
                  <a:pt x="8" y="191"/>
                </a:lnTo>
                <a:lnTo>
                  <a:pt x="7" y="190"/>
                </a:lnTo>
                <a:lnTo>
                  <a:pt x="4" y="188"/>
                </a:lnTo>
                <a:lnTo>
                  <a:pt x="5" y="186"/>
                </a:lnTo>
                <a:lnTo>
                  <a:pt x="8" y="184"/>
                </a:lnTo>
                <a:lnTo>
                  <a:pt x="12" y="183"/>
                </a:lnTo>
                <a:lnTo>
                  <a:pt x="16" y="179"/>
                </a:lnTo>
                <a:lnTo>
                  <a:pt x="16" y="175"/>
                </a:lnTo>
                <a:lnTo>
                  <a:pt x="11" y="175"/>
                </a:lnTo>
                <a:lnTo>
                  <a:pt x="5" y="182"/>
                </a:lnTo>
                <a:lnTo>
                  <a:pt x="3" y="182"/>
                </a:lnTo>
                <a:lnTo>
                  <a:pt x="1" y="180"/>
                </a:lnTo>
                <a:lnTo>
                  <a:pt x="1" y="179"/>
                </a:lnTo>
                <a:lnTo>
                  <a:pt x="0" y="173"/>
                </a:lnTo>
                <a:lnTo>
                  <a:pt x="0" y="172"/>
                </a:lnTo>
                <a:lnTo>
                  <a:pt x="0" y="168"/>
                </a:lnTo>
                <a:lnTo>
                  <a:pt x="3" y="162"/>
                </a:lnTo>
                <a:lnTo>
                  <a:pt x="7" y="162"/>
                </a:lnTo>
                <a:lnTo>
                  <a:pt x="10" y="164"/>
                </a:lnTo>
                <a:lnTo>
                  <a:pt x="14" y="165"/>
                </a:lnTo>
                <a:lnTo>
                  <a:pt x="15" y="165"/>
                </a:lnTo>
                <a:lnTo>
                  <a:pt x="18" y="167"/>
                </a:lnTo>
                <a:lnTo>
                  <a:pt x="19" y="167"/>
                </a:lnTo>
                <a:lnTo>
                  <a:pt x="20" y="164"/>
                </a:lnTo>
                <a:lnTo>
                  <a:pt x="22" y="158"/>
                </a:lnTo>
                <a:lnTo>
                  <a:pt x="16" y="160"/>
                </a:lnTo>
                <a:lnTo>
                  <a:pt x="10" y="158"/>
                </a:lnTo>
                <a:lnTo>
                  <a:pt x="5" y="156"/>
                </a:lnTo>
                <a:lnTo>
                  <a:pt x="3" y="154"/>
                </a:lnTo>
                <a:lnTo>
                  <a:pt x="3" y="149"/>
                </a:lnTo>
                <a:lnTo>
                  <a:pt x="4" y="145"/>
                </a:lnTo>
                <a:lnTo>
                  <a:pt x="4" y="143"/>
                </a:lnTo>
                <a:lnTo>
                  <a:pt x="10" y="145"/>
                </a:lnTo>
                <a:lnTo>
                  <a:pt x="16" y="146"/>
                </a:lnTo>
                <a:lnTo>
                  <a:pt x="20" y="143"/>
                </a:lnTo>
                <a:lnTo>
                  <a:pt x="22" y="142"/>
                </a:lnTo>
                <a:lnTo>
                  <a:pt x="20" y="138"/>
                </a:lnTo>
                <a:lnTo>
                  <a:pt x="20" y="137"/>
                </a:lnTo>
                <a:lnTo>
                  <a:pt x="19" y="135"/>
                </a:lnTo>
                <a:lnTo>
                  <a:pt x="18" y="132"/>
                </a:lnTo>
                <a:lnTo>
                  <a:pt x="19" y="126"/>
                </a:lnTo>
                <a:lnTo>
                  <a:pt x="16" y="120"/>
                </a:lnTo>
                <a:lnTo>
                  <a:pt x="18" y="115"/>
                </a:lnTo>
                <a:lnTo>
                  <a:pt x="22" y="111"/>
                </a:lnTo>
                <a:lnTo>
                  <a:pt x="29" y="115"/>
                </a:lnTo>
                <a:lnTo>
                  <a:pt x="33" y="123"/>
                </a:lnTo>
                <a:lnTo>
                  <a:pt x="35" y="127"/>
                </a:lnTo>
                <a:lnTo>
                  <a:pt x="40" y="131"/>
                </a:lnTo>
                <a:lnTo>
                  <a:pt x="41" y="134"/>
                </a:lnTo>
                <a:lnTo>
                  <a:pt x="42" y="139"/>
                </a:lnTo>
                <a:lnTo>
                  <a:pt x="48" y="141"/>
                </a:lnTo>
                <a:lnTo>
                  <a:pt x="50" y="142"/>
                </a:lnTo>
                <a:lnTo>
                  <a:pt x="56" y="142"/>
                </a:lnTo>
                <a:lnTo>
                  <a:pt x="60" y="141"/>
                </a:lnTo>
                <a:lnTo>
                  <a:pt x="61" y="139"/>
                </a:lnTo>
                <a:lnTo>
                  <a:pt x="64" y="137"/>
                </a:lnTo>
                <a:lnTo>
                  <a:pt x="68" y="134"/>
                </a:lnTo>
                <a:lnTo>
                  <a:pt x="74" y="135"/>
                </a:lnTo>
                <a:lnTo>
                  <a:pt x="75" y="132"/>
                </a:lnTo>
                <a:lnTo>
                  <a:pt x="76" y="127"/>
                </a:lnTo>
                <a:lnTo>
                  <a:pt x="76" y="122"/>
                </a:lnTo>
                <a:lnTo>
                  <a:pt x="78" y="112"/>
                </a:lnTo>
                <a:lnTo>
                  <a:pt x="81" y="108"/>
                </a:lnTo>
                <a:lnTo>
                  <a:pt x="85" y="100"/>
                </a:lnTo>
                <a:lnTo>
                  <a:pt x="85" y="93"/>
                </a:lnTo>
                <a:lnTo>
                  <a:pt x="87" y="85"/>
                </a:lnTo>
                <a:lnTo>
                  <a:pt x="87" y="83"/>
                </a:lnTo>
                <a:lnTo>
                  <a:pt x="87" y="79"/>
                </a:lnTo>
                <a:lnTo>
                  <a:pt x="89" y="72"/>
                </a:lnTo>
                <a:lnTo>
                  <a:pt x="91" y="70"/>
                </a:lnTo>
                <a:lnTo>
                  <a:pt x="78" y="67"/>
                </a:lnTo>
                <a:lnTo>
                  <a:pt x="79" y="64"/>
                </a:lnTo>
                <a:lnTo>
                  <a:pt x="81" y="63"/>
                </a:lnTo>
                <a:lnTo>
                  <a:pt x="85" y="59"/>
                </a:lnTo>
                <a:lnTo>
                  <a:pt x="89" y="56"/>
                </a:lnTo>
                <a:lnTo>
                  <a:pt x="91" y="52"/>
                </a:lnTo>
                <a:lnTo>
                  <a:pt x="91" y="51"/>
                </a:lnTo>
                <a:lnTo>
                  <a:pt x="94" y="47"/>
                </a:lnTo>
                <a:lnTo>
                  <a:pt x="96" y="45"/>
                </a:lnTo>
                <a:lnTo>
                  <a:pt x="96" y="44"/>
                </a:lnTo>
                <a:lnTo>
                  <a:pt x="96" y="41"/>
                </a:lnTo>
                <a:lnTo>
                  <a:pt x="94" y="42"/>
                </a:lnTo>
                <a:lnTo>
                  <a:pt x="93" y="45"/>
                </a:lnTo>
                <a:lnTo>
                  <a:pt x="90" y="48"/>
                </a:lnTo>
                <a:lnTo>
                  <a:pt x="89" y="49"/>
                </a:lnTo>
                <a:lnTo>
                  <a:pt x="91" y="41"/>
                </a:lnTo>
                <a:lnTo>
                  <a:pt x="96" y="40"/>
                </a:lnTo>
                <a:lnTo>
                  <a:pt x="101" y="38"/>
                </a:lnTo>
                <a:lnTo>
                  <a:pt x="116" y="37"/>
                </a:lnTo>
                <a:lnTo>
                  <a:pt x="117" y="36"/>
                </a:lnTo>
                <a:lnTo>
                  <a:pt x="119" y="36"/>
                </a:lnTo>
                <a:lnTo>
                  <a:pt x="120" y="33"/>
                </a:lnTo>
                <a:lnTo>
                  <a:pt x="121" y="30"/>
                </a:lnTo>
                <a:lnTo>
                  <a:pt x="124" y="12"/>
                </a:lnTo>
                <a:lnTo>
                  <a:pt x="124" y="10"/>
                </a:lnTo>
                <a:lnTo>
                  <a:pt x="143" y="2"/>
                </a:lnTo>
                <a:lnTo>
                  <a:pt x="146" y="0"/>
                </a:lnTo>
                <a:lnTo>
                  <a:pt x="145" y="2"/>
                </a:lnTo>
                <a:lnTo>
                  <a:pt x="139" y="6"/>
                </a:lnTo>
                <a:lnTo>
                  <a:pt x="138" y="6"/>
                </a:lnTo>
                <a:lnTo>
                  <a:pt x="134" y="8"/>
                </a:lnTo>
                <a:lnTo>
                  <a:pt x="131" y="11"/>
                </a:lnTo>
                <a:lnTo>
                  <a:pt x="126" y="14"/>
                </a:lnTo>
                <a:lnTo>
                  <a:pt x="126" y="21"/>
                </a:lnTo>
                <a:lnTo>
                  <a:pt x="132" y="22"/>
                </a:lnTo>
                <a:lnTo>
                  <a:pt x="134" y="27"/>
                </a:lnTo>
                <a:lnTo>
                  <a:pt x="117" y="44"/>
                </a:lnTo>
                <a:lnTo>
                  <a:pt x="116" y="42"/>
                </a:lnTo>
                <a:lnTo>
                  <a:pt x="115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4" name="Freeform 21"/>
          <p:cNvSpPr>
            <a:spLocks/>
          </p:cNvSpPr>
          <p:nvPr/>
        </p:nvSpPr>
        <p:spPr bwMode="auto">
          <a:xfrm>
            <a:off x="4216401" y="5168901"/>
            <a:ext cx="12700" cy="28575"/>
          </a:xfrm>
          <a:custGeom>
            <a:avLst/>
            <a:gdLst>
              <a:gd name="T0" fmla="*/ 7 w 8"/>
              <a:gd name="T1" fmla="*/ 9 h 18"/>
              <a:gd name="T2" fmla="*/ 5 w 8"/>
              <a:gd name="T3" fmla="*/ 9 h 18"/>
              <a:gd name="T4" fmla="*/ 4 w 8"/>
              <a:gd name="T5" fmla="*/ 10 h 18"/>
              <a:gd name="T6" fmla="*/ 2 w 8"/>
              <a:gd name="T7" fmla="*/ 10 h 18"/>
              <a:gd name="T8" fmla="*/ 2 w 8"/>
              <a:gd name="T9" fmla="*/ 9 h 18"/>
              <a:gd name="T10" fmla="*/ 0 w 8"/>
              <a:gd name="T11" fmla="*/ 5 h 18"/>
              <a:gd name="T12" fmla="*/ 0 w 8"/>
              <a:gd name="T13" fmla="*/ 2 h 18"/>
              <a:gd name="T14" fmla="*/ 4 w 8"/>
              <a:gd name="T15" fmla="*/ 0 h 18"/>
              <a:gd name="T16" fmla="*/ 5 w 8"/>
              <a:gd name="T17" fmla="*/ 2 h 18"/>
              <a:gd name="T18" fmla="*/ 8 w 8"/>
              <a:gd name="T19" fmla="*/ 10 h 18"/>
              <a:gd name="T20" fmla="*/ 8 w 8"/>
              <a:gd name="T21" fmla="*/ 14 h 18"/>
              <a:gd name="T22" fmla="*/ 8 w 8"/>
              <a:gd name="T23" fmla="*/ 17 h 18"/>
              <a:gd name="T24" fmla="*/ 8 w 8"/>
              <a:gd name="T25" fmla="*/ 18 h 18"/>
              <a:gd name="T26" fmla="*/ 7 w 8"/>
              <a:gd name="T27" fmla="*/ 15 h 18"/>
              <a:gd name="T28" fmla="*/ 7 w 8"/>
              <a:gd name="T29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" h="18">
                <a:moveTo>
                  <a:pt x="7" y="9"/>
                </a:moveTo>
                <a:lnTo>
                  <a:pt x="5" y="9"/>
                </a:lnTo>
                <a:lnTo>
                  <a:pt x="4" y="10"/>
                </a:lnTo>
                <a:lnTo>
                  <a:pt x="2" y="10"/>
                </a:lnTo>
                <a:lnTo>
                  <a:pt x="2" y="9"/>
                </a:lnTo>
                <a:lnTo>
                  <a:pt x="0" y="5"/>
                </a:lnTo>
                <a:lnTo>
                  <a:pt x="0" y="2"/>
                </a:lnTo>
                <a:lnTo>
                  <a:pt x="4" y="0"/>
                </a:lnTo>
                <a:lnTo>
                  <a:pt x="5" y="2"/>
                </a:lnTo>
                <a:lnTo>
                  <a:pt x="8" y="10"/>
                </a:lnTo>
                <a:lnTo>
                  <a:pt x="8" y="14"/>
                </a:lnTo>
                <a:lnTo>
                  <a:pt x="8" y="17"/>
                </a:lnTo>
                <a:lnTo>
                  <a:pt x="8" y="18"/>
                </a:lnTo>
                <a:lnTo>
                  <a:pt x="7" y="15"/>
                </a:lnTo>
                <a:lnTo>
                  <a:pt x="7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5" name="Freeform 22"/>
          <p:cNvSpPr>
            <a:spLocks/>
          </p:cNvSpPr>
          <p:nvPr/>
        </p:nvSpPr>
        <p:spPr bwMode="auto">
          <a:xfrm>
            <a:off x="3975101" y="5113338"/>
            <a:ext cx="47625" cy="66675"/>
          </a:xfrm>
          <a:custGeom>
            <a:avLst/>
            <a:gdLst>
              <a:gd name="T0" fmla="*/ 29 w 30"/>
              <a:gd name="T1" fmla="*/ 23 h 42"/>
              <a:gd name="T2" fmla="*/ 29 w 30"/>
              <a:gd name="T3" fmla="*/ 30 h 42"/>
              <a:gd name="T4" fmla="*/ 29 w 30"/>
              <a:gd name="T5" fmla="*/ 34 h 42"/>
              <a:gd name="T6" fmla="*/ 30 w 30"/>
              <a:gd name="T7" fmla="*/ 40 h 42"/>
              <a:gd name="T8" fmla="*/ 28 w 30"/>
              <a:gd name="T9" fmla="*/ 41 h 42"/>
              <a:gd name="T10" fmla="*/ 22 w 30"/>
              <a:gd name="T11" fmla="*/ 42 h 42"/>
              <a:gd name="T12" fmla="*/ 0 w 30"/>
              <a:gd name="T13" fmla="*/ 0 h 42"/>
              <a:gd name="T14" fmla="*/ 2 w 30"/>
              <a:gd name="T15" fmla="*/ 0 h 42"/>
              <a:gd name="T16" fmla="*/ 11 w 30"/>
              <a:gd name="T17" fmla="*/ 10 h 42"/>
              <a:gd name="T18" fmla="*/ 13 w 30"/>
              <a:gd name="T19" fmla="*/ 10 h 42"/>
              <a:gd name="T20" fmla="*/ 29 w 30"/>
              <a:gd name="T2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42">
                <a:moveTo>
                  <a:pt x="29" y="23"/>
                </a:moveTo>
                <a:lnTo>
                  <a:pt x="29" y="30"/>
                </a:lnTo>
                <a:lnTo>
                  <a:pt x="29" y="34"/>
                </a:lnTo>
                <a:lnTo>
                  <a:pt x="30" y="40"/>
                </a:lnTo>
                <a:lnTo>
                  <a:pt x="28" y="41"/>
                </a:lnTo>
                <a:lnTo>
                  <a:pt x="22" y="42"/>
                </a:lnTo>
                <a:lnTo>
                  <a:pt x="0" y="0"/>
                </a:lnTo>
                <a:lnTo>
                  <a:pt x="2" y="0"/>
                </a:lnTo>
                <a:lnTo>
                  <a:pt x="11" y="10"/>
                </a:lnTo>
                <a:lnTo>
                  <a:pt x="13" y="10"/>
                </a:lnTo>
                <a:lnTo>
                  <a:pt x="29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6" name="Freeform 23"/>
          <p:cNvSpPr>
            <a:spLocks/>
          </p:cNvSpPr>
          <p:nvPr/>
        </p:nvSpPr>
        <p:spPr bwMode="auto">
          <a:xfrm>
            <a:off x="3978276" y="5087938"/>
            <a:ext cx="50800" cy="47625"/>
          </a:xfrm>
          <a:custGeom>
            <a:avLst/>
            <a:gdLst>
              <a:gd name="T0" fmla="*/ 23 w 32"/>
              <a:gd name="T1" fmla="*/ 11 h 30"/>
              <a:gd name="T2" fmla="*/ 24 w 32"/>
              <a:gd name="T3" fmla="*/ 13 h 30"/>
              <a:gd name="T4" fmla="*/ 26 w 32"/>
              <a:gd name="T5" fmla="*/ 15 h 30"/>
              <a:gd name="T6" fmla="*/ 28 w 32"/>
              <a:gd name="T7" fmla="*/ 19 h 30"/>
              <a:gd name="T8" fmla="*/ 31 w 32"/>
              <a:gd name="T9" fmla="*/ 24 h 30"/>
              <a:gd name="T10" fmla="*/ 32 w 32"/>
              <a:gd name="T11" fmla="*/ 26 h 30"/>
              <a:gd name="T12" fmla="*/ 30 w 32"/>
              <a:gd name="T13" fmla="*/ 30 h 30"/>
              <a:gd name="T14" fmla="*/ 9 w 32"/>
              <a:gd name="T15" fmla="*/ 19 h 30"/>
              <a:gd name="T16" fmla="*/ 5 w 32"/>
              <a:gd name="T17" fmla="*/ 16 h 30"/>
              <a:gd name="T18" fmla="*/ 0 w 32"/>
              <a:gd name="T19" fmla="*/ 0 h 30"/>
              <a:gd name="T20" fmla="*/ 1 w 32"/>
              <a:gd name="T21" fmla="*/ 1 h 30"/>
              <a:gd name="T22" fmla="*/ 5 w 32"/>
              <a:gd name="T23" fmla="*/ 4 h 30"/>
              <a:gd name="T24" fmla="*/ 12 w 32"/>
              <a:gd name="T25" fmla="*/ 6 h 30"/>
              <a:gd name="T26" fmla="*/ 19 w 32"/>
              <a:gd name="T27" fmla="*/ 8 h 30"/>
              <a:gd name="T28" fmla="*/ 20 w 32"/>
              <a:gd name="T29" fmla="*/ 9 h 30"/>
              <a:gd name="T30" fmla="*/ 21 w 32"/>
              <a:gd name="T31" fmla="*/ 9 h 30"/>
              <a:gd name="T32" fmla="*/ 23 w 32"/>
              <a:gd name="T33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2" h="30">
                <a:moveTo>
                  <a:pt x="23" y="11"/>
                </a:moveTo>
                <a:lnTo>
                  <a:pt x="24" y="13"/>
                </a:lnTo>
                <a:lnTo>
                  <a:pt x="26" y="15"/>
                </a:lnTo>
                <a:lnTo>
                  <a:pt x="28" y="19"/>
                </a:lnTo>
                <a:lnTo>
                  <a:pt x="31" y="24"/>
                </a:lnTo>
                <a:lnTo>
                  <a:pt x="32" y="26"/>
                </a:lnTo>
                <a:lnTo>
                  <a:pt x="30" y="30"/>
                </a:lnTo>
                <a:lnTo>
                  <a:pt x="9" y="19"/>
                </a:lnTo>
                <a:lnTo>
                  <a:pt x="5" y="16"/>
                </a:lnTo>
                <a:lnTo>
                  <a:pt x="0" y="0"/>
                </a:lnTo>
                <a:lnTo>
                  <a:pt x="1" y="1"/>
                </a:lnTo>
                <a:lnTo>
                  <a:pt x="5" y="4"/>
                </a:lnTo>
                <a:lnTo>
                  <a:pt x="12" y="6"/>
                </a:lnTo>
                <a:lnTo>
                  <a:pt x="19" y="8"/>
                </a:lnTo>
                <a:lnTo>
                  <a:pt x="20" y="9"/>
                </a:lnTo>
                <a:lnTo>
                  <a:pt x="21" y="9"/>
                </a:lnTo>
                <a:lnTo>
                  <a:pt x="2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7" name="Freeform 24"/>
          <p:cNvSpPr>
            <a:spLocks/>
          </p:cNvSpPr>
          <p:nvPr/>
        </p:nvSpPr>
        <p:spPr bwMode="auto">
          <a:xfrm>
            <a:off x="3987801" y="4994276"/>
            <a:ext cx="150813" cy="125413"/>
          </a:xfrm>
          <a:custGeom>
            <a:avLst/>
            <a:gdLst>
              <a:gd name="T0" fmla="*/ 29 w 95"/>
              <a:gd name="T1" fmla="*/ 23 h 79"/>
              <a:gd name="T2" fmla="*/ 35 w 95"/>
              <a:gd name="T3" fmla="*/ 30 h 79"/>
              <a:gd name="T4" fmla="*/ 44 w 95"/>
              <a:gd name="T5" fmla="*/ 35 h 79"/>
              <a:gd name="T6" fmla="*/ 44 w 95"/>
              <a:gd name="T7" fmla="*/ 44 h 79"/>
              <a:gd name="T8" fmla="*/ 52 w 95"/>
              <a:gd name="T9" fmla="*/ 55 h 79"/>
              <a:gd name="T10" fmla="*/ 52 w 95"/>
              <a:gd name="T11" fmla="*/ 44 h 79"/>
              <a:gd name="T12" fmla="*/ 59 w 95"/>
              <a:gd name="T13" fmla="*/ 50 h 79"/>
              <a:gd name="T14" fmla="*/ 59 w 95"/>
              <a:gd name="T15" fmla="*/ 42 h 79"/>
              <a:gd name="T16" fmla="*/ 54 w 95"/>
              <a:gd name="T17" fmla="*/ 37 h 79"/>
              <a:gd name="T18" fmla="*/ 44 w 95"/>
              <a:gd name="T19" fmla="*/ 27 h 79"/>
              <a:gd name="T20" fmla="*/ 43 w 95"/>
              <a:gd name="T21" fmla="*/ 15 h 79"/>
              <a:gd name="T22" fmla="*/ 45 w 95"/>
              <a:gd name="T23" fmla="*/ 14 h 79"/>
              <a:gd name="T24" fmla="*/ 55 w 95"/>
              <a:gd name="T25" fmla="*/ 12 h 79"/>
              <a:gd name="T26" fmla="*/ 54 w 95"/>
              <a:gd name="T27" fmla="*/ 4 h 79"/>
              <a:gd name="T28" fmla="*/ 59 w 95"/>
              <a:gd name="T29" fmla="*/ 0 h 79"/>
              <a:gd name="T30" fmla="*/ 67 w 95"/>
              <a:gd name="T31" fmla="*/ 1 h 79"/>
              <a:gd name="T32" fmla="*/ 63 w 95"/>
              <a:gd name="T33" fmla="*/ 1 h 79"/>
              <a:gd name="T34" fmla="*/ 60 w 95"/>
              <a:gd name="T35" fmla="*/ 7 h 79"/>
              <a:gd name="T36" fmla="*/ 60 w 95"/>
              <a:gd name="T37" fmla="*/ 16 h 79"/>
              <a:gd name="T38" fmla="*/ 65 w 95"/>
              <a:gd name="T39" fmla="*/ 26 h 79"/>
              <a:gd name="T40" fmla="*/ 80 w 95"/>
              <a:gd name="T41" fmla="*/ 29 h 79"/>
              <a:gd name="T42" fmla="*/ 82 w 95"/>
              <a:gd name="T43" fmla="*/ 25 h 79"/>
              <a:gd name="T44" fmla="*/ 84 w 95"/>
              <a:gd name="T45" fmla="*/ 18 h 79"/>
              <a:gd name="T46" fmla="*/ 86 w 95"/>
              <a:gd name="T47" fmla="*/ 29 h 79"/>
              <a:gd name="T48" fmla="*/ 95 w 95"/>
              <a:gd name="T49" fmla="*/ 30 h 79"/>
              <a:gd name="T50" fmla="*/ 89 w 95"/>
              <a:gd name="T51" fmla="*/ 38 h 79"/>
              <a:gd name="T52" fmla="*/ 85 w 95"/>
              <a:gd name="T53" fmla="*/ 41 h 79"/>
              <a:gd name="T54" fmla="*/ 74 w 95"/>
              <a:gd name="T55" fmla="*/ 46 h 79"/>
              <a:gd name="T56" fmla="*/ 71 w 95"/>
              <a:gd name="T57" fmla="*/ 56 h 79"/>
              <a:gd name="T58" fmla="*/ 65 w 95"/>
              <a:gd name="T59" fmla="*/ 64 h 79"/>
              <a:gd name="T60" fmla="*/ 47 w 95"/>
              <a:gd name="T61" fmla="*/ 68 h 79"/>
              <a:gd name="T62" fmla="*/ 45 w 95"/>
              <a:gd name="T63" fmla="*/ 74 h 79"/>
              <a:gd name="T64" fmla="*/ 39 w 95"/>
              <a:gd name="T65" fmla="*/ 78 h 79"/>
              <a:gd name="T66" fmla="*/ 32 w 95"/>
              <a:gd name="T67" fmla="*/ 79 h 79"/>
              <a:gd name="T68" fmla="*/ 28 w 95"/>
              <a:gd name="T69" fmla="*/ 76 h 79"/>
              <a:gd name="T70" fmla="*/ 22 w 95"/>
              <a:gd name="T71" fmla="*/ 55 h 79"/>
              <a:gd name="T72" fmla="*/ 21 w 95"/>
              <a:gd name="T73" fmla="*/ 48 h 79"/>
              <a:gd name="T74" fmla="*/ 26 w 95"/>
              <a:gd name="T75" fmla="*/ 52 h 79"/>
              <a:gd name="T76" fmla="*/ 29 w 95"/>
              <a:gd name="T77" fmla="*/ 55 h 79"/>
              <a:gd name="T78" fmla="*/ 30 w 95"/>
              <a:gd name="T79" fmla="*/ 49 h 79"/>
              <a:gd name="T80" fmla="*/ 21 w 95"/>
              <a:gd name="T81" fmla="*/ 35 h 79"/>
              <a:gd name="T82" fmla="*/ 28 w 95"/>
              <a:gd name="T83" fmla="*/ 33 h 79"/>
              <a:gd name="T84" fmla="*/ 18 w 95"/>
              <a:gd name="T85" fmla="*/ 30 h 79"/>
              <a:gd name="T86" fmla="*/ 10 w 95"/>
              <a:gd name="T87" fmla="*/ 23 h 79"/>
              <a:gd name="T88" fmla="*/ 6 w 95"/>
              <a:gd name="T89" fmla="*/ 12 h 79"/>
              <a:gd name="T90" fmla="*/ 3 w 95"/>
              <a:gd name="T91" fmla="*/ 7 h 79"/>
              <a:gd name="T92" fmla="*/ 9 w 95"/>
              <a:gd name="T93" fmla="*/ 5 h 79"/>
              <a:gd name="T94" fmla="*/ 11 w 95"/>
              <a:gd name="T95" fmla="*/ 8 h 79"/>
              <a:gd name="T96" fmla="*/ 21 w 95"/>
              <a:gd name="T97" fmla="*/ 1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5" h="79">
                <a:moveTo>
                  <a:pt x="25" y="19"/>
                </a:moveTo>
                <a:lnTo>
                  <a:pt x="29" y="23"/>
                </a:lnTo>
                <a:lnTo>
                  <a:pt x="33" y="29"/>
                </a:lnTo>
                <a:lnTo>
                  <a:pt x="35" y="30"/>
                </a:lnTo>
                <a:lnTo>
                  <a:pt x="41" y="34"/>
                </a:lnTo>
                <a:lnTo>
                  <a:pt x="44" y="35"/>
                </a:lnTo>
                <a:lnTo>
                  <a:pt x="44" y="38"/>
                </a:lnTo>
                <a:lnTo>
                  <a:pt x="44" y="44"/>
                </a:lnTo>
                <a:lnTo>
                  <a:pt x="44" y="49"/>
                </a:lnTo>
                <a:lnTo>
                  <a:pt x="52" y="55"/>
                </a:lnTo>
                <a:lnTo>
                  <a:pt x="50" y="45"/>
                </a:lnTo>
                <a:lnTo>
                  <a:pt x="52" y="44"/>
                </a:lnTo>
                <a:lnTo>
                  <a:pt x="58" y="50"/>
                </a:lnTo>
                <a:lnTo>
                  <a:pt x="59" y="50"/>
                </a:lnTo>
                <a:lnTo>
                  <a:pt x="60" y="49"/>
                </a:lnTo>
                <a:lnTo>
                  <a:pt x="59" y="42"/>
                </a:lnTo>
                <a:lnTo>
                  <a:pt x="56" y="38"/>
                </a:lnTo>
                <a:lnTo>
                  <a:pt x="54" y="37"/>
                </a:lnTo>
                <a:lnTo>
                  <a:pt x="48" y="26"/>
                </a:lnTo>
                <a:lnTo>
                  <a:pt x="44" y="27"/>
                </a:lnTo>
                <a:lnTo>
                  <a:pt x="39" y="20"/>
                </a:lnTo>
                <a:lnTo>
                  <a:pt x="43" y="15"/>
                </a:lnTo>
                <a:lnTo>
                  <a:pt x="44" y="15"/>
                </a:lnTo>
                <a:lnTo>
                  <a:pt x="45" y="14"/>
                </a:lnTo>
                <a:lnTo>
                  <a:pt x="51" y="12"/>
                </a:lnTo>
                <a:lnTo>
                  <a:pt x="55" y="12"/>
                </a:lnTo>
                <a:lnTo>
                  <a:pt x="55" y="11"/>
                </a:lnTo>
                <a:lnTo>
                  <a:pt x="54" y="4"/>
                </a:lnTo>
                <a:lnTo>
                  <a:pt x="56" y="1"/>
                </a:lnTo>
                <a:lnTo>
                  <a:pt x="59" y="0"/>
                </a:lnTo>
                <a:lnTo>
                  <a:pt x="67" y="0"/>
                </a:lnTo>
                <a:lnTo>
                  <a:pt x="67" y="1"/>
                </a:lnTo>
                <a:lnTo>
                  <a:pt x="67" y="1"/>
                </a:lnTo>
                <a:lnTo>
                  <a:pt x="63" y="1"/>
                </a:lnTo>
                <a:lnTo>
                  <a:pt x="60" y="4"/>
                </a:lnTo>
                <a:lnTo>
                  <a:pt x="60" y="7"/>
                </a:lnTo>
                <a:lnTo>
                  <a:pt x="60" y="12"/>
                </a:lnTo>
                <a:lnTo>
                  <a:pt x="60" y="16"/>
                </a:lnTo>
                <a:lnTo>
                  <a:pt x="63" y="23"/>
                </a:lnTo>
                <a:lnTo>
                  <a:pt x="65" y="26"/>
                </a:lnTo>
                <a:lnTo>
                  <a:pt x="74" y="29"/>
                </a:lnTo>
                <a:lnTo>
                  <a:pt x="80" y="29"/>
                </a:lnTo>
                <a:lnTo>
                  <a:pt x="81" y="27"/>
                </a:lnTo>
                <a:lnTo>
                  <a:pt x="82" y="25"/>
                </a:lnTo>
                <a:lnTo>
                  <a:pt x="82" y="22"/>
                </a:lnTo>
                <a:lnTo>
                  <a:pt x="84" y="18"/>
                </a:lnTo>
                <a:lnTo>
                  <a:pt x="86" y="27"/>
                </a:lnTo>
                <a:lnTo>
                  <a:pt x="86" y="29"/>
                </a:lnTo>
                <a:lnTo>
                  <a:pt x="91" y="29"/>
                </a:lnTo>
                <a:lnTo>
                  <a:pt x="95" y="30"/>
                </a:lnTo>
                <a:lnTo>
                  <a:pt x="93" y="31"/>
                </a:lnTo>
                <a:lnTo>
                  <a:pt x="89" y="38"/>
                </a:lnTo>
                <a:lnTo>
                  <a:pt x="88" y="41"/>
                </a:lnTo>
                <a:lnTo>
                  <a:pt x="85" y="41"/>
                </a:lnTo>
                <a:lnTo>
                  <a:pt x="78" y="45"/>
                </a:lnTo>
                <a:lnTo>
                  <a:pt x="74" y="46"/>
                </a:lnTo>
                <a:lnTo>
                  <a:pt x="71" y="46"/>
                </a:lnTo>
                <a:lnTo>
                  <a:pt x="71" y="56"/>
                </a:lnTo>
                <a:lnTo>
                  <a:pt x="69" y="61"/>
                </a:lnTo>
                <a:lnTo>
                  <a:pt x="65" y="64"/>
                </a:lnTo>
                <a:lnTo>
                  <a:pt x="55" y="67"/>
                </a:lnTo>
                <a:lnTo>
                  <a:pt x="47" y="68"/>
                </a:lnTo>
                <a:lnTo>
                  <a:pt x="44" y="70"/>
                </a:lnTo>
                <a:lnTo>
                  <a:pt x="45" y="74"/>
                </a:lnTo>
                <a:lnTo>
                  <a:pt x="45" y="76"/>
                </a:lnTo>
                <a:lnTo>
                  <a:pt x="39" y="78"/>
                </a:lnTo>
                <a:lnTo>
                  <a:pt x="33" y="79"/>
                </a:lnTo>
                <a:lnTo>
                  <a:pt x="32" y="79"/>
                </a:lnTo>
                <a:lnTo>
                  <a:pt x="28" y="78"/>
                </a:lnTo>
                <a:lnTo>
                  <a:pt x="28" y="76"/>
                </a:lnTo>
                <a:lnTo>
                  <a:pt x="28" y="63"/>
                </a:lnTo>
                <a:lnTo>
                  <a:pt x="22" y="55"/>
                </a:lnTo>
                <a:lnTo>
                  <a:pt x="18" y="49"/>
                </a:lnTo>
                <a:lnTo>
                  <a:pt x="21" y="48"/>
                </a:lnTo>
                <a:lnTo>
                  <a:pt x="22" y="48"/>
                </a:lnTo>
                <a:lnTo>
                  <a:pt x="26" y="52"/>
                </a:lnTo>
                <a:lnTo>
                  <a:pt x="29" y="56"/>
                </a:lnTo>
                <a:lnTo>
                  <a:pt x="29" y="55"/>
                </a:lnTo>
                <a:lnTo>
                  <a:pt x="30" y="50"/>
                </a:lnTo>
                <a:lnTo>
                  <a:pt x="30" y="49"/>
                </a:lnTo>
                <a:lnTo>
                  <a:pt x="29" y="46"/>
                </a:lnTo>
                <a:lnTo>
                  <a:pt x="21" y="35"/>
                </a:lnTo>
                <a:lnTo>
                  <a:pt x="28" y="35"/>
                </a:lnTo>
                <a:lnTo>
                  <a:pt x="28" y="33"/>
                </a:lnTo>
                <a:lnTo>
                  <a:pt x="22" y="30"/>
                </a:lnTo>
                <a:lnTo>
                  <a:pt x="18" y="30"/>
                </a:lnTo>
                <a:lnTo>
                  <a:pt x="15" y="30"/>
                </a:lnTo>
                <a:lnTo>
                  <a:pt x="10" y="23"/>
                </a:lnTo>
                <a:lnTo>
                  <a:pt x="9" y="15"/>
                </a:lnTo>
                <a:lnTo>
                  <a:pt x="6" y="12"/>
                </a:lnTo>
                <a:lnTo>
                  <a:pt x="0" y="7"/>
                </a:lnTo>
                <a:lnTo>
                  <a:pt x="3" y="7"/>
                </a:lnTo>
                <a:lnTo>
                  <a:pt x="5" y="7"/>
                </a:lnTo>
                <a:lnTo>
                  <a:pt x="9" y="5"/>
                </a:lnTo>
                <a:lnTo>
                  <a:pt x="10" y="5"/>
                </a:lnTo>
                <a:lnTo>
                  <a:pt x="11" y="8"/>
                </a:lnTo>
                <a:lnTo>
                  <a:pt x="18" y="18"/>
                </a:lnTo>
                <a:lnTo>
                  <a:pt x="21" y="18"/>
                </a:lnTo>
                <a:lnTo>
                  <a:pt x="25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8" name="Freeform 25"/>
          <p:cNvSpPr>
            <a:spLocks/>
          </p:cNvSpPr>
          <p:nvPr/>
        </p:nvSpPr>
        <p:spPr bwMode="auto">
          <a:xfrm>
            <a:off x="4419601" y="5010151"/>
            <a:ext cx="69850" cy="80963"/>
          </a:xfrm>
          <a:custGeom>
            <a:avLst/>
            <a:gdLst>
              <a:gd name="T0" fmla="*/ 18 w 44"/>
              <a:gd name="T1" fmla="*/ 13 h 51"/>
              <a:gd name="T2" fmla="*/ 16 w 44"/>
              <a:gd name="T3" fmla="*/ 13 h 51"/>
              <a:gd name="T4" fmla="*/ 15 w 44"/>
              <a:gd name="T5" fmla="*/ 16 h 51"/>
              <a:gd name="T6" fmla="*/ 11 w 44"/>
              <a:gd name="T7" fmla="*/ 23 h 51"/>
              <a:gd name="T8" fmla="*/ 3 w 44"/>
              <a:gd name="T9" fmla="*/ 39 h 51"/>
              <a:gd name="T10" fmla="*/ 0 w 44"/>
              <a:gd name="T11" fmla="*/ 47 h 51"/>
              <a:gd name="T12" fmla="*/ 3 w 44"/>
              <a:gd name="T13" fmla="*/ 50 h 51"/>
              <a:gd name="T14" fmla="*/ 4 w 44"/>
              <a:gd name="T15" fmla="*/ 50 h 51"/>
              <a:gd name="T16" fmla="*/ 4 w 44"/>
              <a:gd name="T17" fmla="*/ 51 h 51"/>
              <a:gd name="T18" fmla="*/ 1 w 44"/>
              <a:gd name="T19" fmla="*/ 50 h 51"/>
              <a:gd name="T20" fmla="*/ 0 w 44"/>
              <a:gd name="T21" fmla="*/ 47 h 51"/>
              <a:gd name="T22" fmla="*/ 0 w 44"/>
              <a:gd name="T23" fmla="*/ 40 h 51"/>
              <a:gd name="T24" fmla="*/ 5 w 44"/>
              <a:gd name="T25" fmla="*/ 21 h 51"/>
              <a:gd name="T26" fmla="*/ 7 w 44"/>
              <a:gd name="T27" fmla="*/ 17 h 51"/>
              <a:gd name="T28" fmla="*/ 8 w 44"/>
              <a:gd name="T29" fmla="*/ 19 h 51"/>
              <a:gd name="T30" fmla="*/ 8 w 44"/>
              <a:gd name="T31" fmla="*/ 20 h 51"/>
              <a:gd name="T32" fmla="*/ 15 w 44"/>
              <a:gd name="T33" fmla="*/ 10 h 51"/>
              <a:gd name="T34" fmla="*/ 16 w 44"/>
              <a:gd name="T35" fmla="*/ 10 h 51"/>
              <a:gd name="T36" fmla="*/ 18 w 44"/>
              <a:gd name="T37" fmla="*/ 10 h 51"/>
              <a:gd name="T38" fmla="*/ 18 w 44"/>
              <a:gd name="T39" fmla="*/ 9 h 51"/>
              <a:gd name="T40" fmla="*/ 20 w 44"/>
              <a:gd name="T41" fmla="*/ 5 h 51"/>
              <a:gd name="T42" fmla="*/ 20 w 44"/>
              <a:gd name="T43" fmla="*/ 1 h 51"/>
              <a:gd name="T44" fmla="*/ 20 w 44"/>
              <a:gd name="T45" fmla="*/ 0 h 51"/>
              <a:gd name="T46" fmla="*/ 22 w 44"/>
              <a:gd name="T47" fmla="*/ 2 h 51"/>
              <a:gd name="T48" fmla="*/ 22 w 44"/>
              <a:gd name="T49" fmla="*/ 5 h 51"/>
              <a:gd name="T50" fmla="*/ 22 w 44"/>
              <a:gd name="T51" fmla="*/ 6 h 51"/>
              <a:gd name="T52" fmla="*/ 27 w 44"/>
              <a:gd name="T53" fmla="*/ 21 h 51"/>
              <a:gd name="T54" fmla="*/ 29 w 44"/>
              <a:gd name="T55" fmla="*/ 21 h 51"/>
              <a:gd name="T56" fmla="*/ 31 w 44"/>
              <a:gd name="T57" fmla="*/ 20 h 51"/>
              <a:gd name="T58" fmla="*/ 33 w 44"/>
              <a:gd name="T59" fmla="*/ 19 h 51"/>
              <a:gd name="T60" fmla="*/ 37 w 44"/>
              <a:gd name="T61" fmla="*/ 19 h 51"/>
              <a:gd name="T62" fmla="*/ 42 w 44"/>
              <a:gd name="T63" fmla="*/ 23 h 51"/>
              <a:gd name="T64" fmla="*/ 44 w 44"/>
              <a:gd name="T65" fmla="*/ 24 h 51"/>
              <a:gd name="T66" fmla="*/ 38 w 44"/>
              <a:gd name="T67" fmla="*/ 25 h 51"/>
              <a:gd name="T68" fmla="*/ 37 w 44"/>
              <a:gd name="T69" fmla="*/ 25 h 51"/>
              <a:gd name="T70" fmla="*/ 29 w 44"/>
              <a:gd name="T71" fmla="*/ 25 h 51"/>
              <a:gd name="T72" fmla="*/ 26 w 44"/>
              <a:gd name="T73" fmla="*/ 24 h 51"/>
              <a:gd name="T74" fmla="*/ 26 w 44"/>
              <a:gd name="T75" fmla="*/ 24 h 51"/>
              <a:gd name="T76" fmla="*/ 22 w 44"/>
              <a:gd name="T77" fmla="*/ 19 h 51"/>
              <a:gd name="T78" fmla="*/ 22 w 44"/>
              <a:gd name="T79" fmla="*/ 16 h 51"/>
              <a:gd name="T80" fmla="*/ 18 w 44"/>
              <a:gd name="T81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51">
                <a:moveTo>
                  <a:pt x="18" y="13"/>
                </a:moveTo>
                <a:lnTo>
                  <a:pt x="16" y="13"/>
                </a:lnTo>
                <a:lnTo>
                  <a:pt x="15" y="16"/>
                </a:lnTo>
                <a:lnTo>
                  <a:pt x="11" y="23"/>
                </a:lnTo>
                <a:lnTo>
                  <a:pt x="3" y="39"/>
                </a:lnTo>
                <a:lnTo>
                  <a:pt x="0" y="47"/>
                </a:lnTo>
                <a:lnTo>
                  <a:pt x="3" y="50"/>
                </a:lnTo>
                <a:lnTo>
                  <a:pt x="4" y="50"/>
                </a:lnTo>
                <a:lnTo>
                  <a:pt x="4" y="51"/>
                </a:lnTo>
                <a:lnTo>
                  <a:pt x="1" y="50"/>
                </a:lnTo>
                <a:lnTo>
                  <a:pt x="0" y="47"/>
                </a:lnTo>
                <a:lnTo>
                  <a:pt x="0" y="40"/>
                </a:lnTo>
                <a:lnTo>
                  <a:pt x="5" y="21"/>
                </a:lnTo>
                <a:lnTo>
                  <a:pt x="7" y="17"/>
                </a:lnTo>
                <a:lnTo>
                  <a:pt x="8" y="19"/>
                </a:lnTo>
                <a:lnTo>
                  <a:pt x="8" y="20"/>
                </a:lnTo>
                <a:lnTo>
                  <a:pt x="15" y="10"/>
                </a:lnTo>
                <a:lnTo>
                  <a:pt x="16" y="10"/>
                </a:lnTo>
                <a:lnTo>
                  <a:pt x="18" y="10"/>
                </a:lnTo>
                <a:lnTo>
                  <a:pt x="18" y="9"/>
                </a:lnTo>
                <a:lnTo>
                  <a:pt x="20" y="5"/>
                </a:lnTo>
                <a:lnTo>
                  <a:pt x="20" y="1"/>
                </a:lnTo>
                <a:lnTo>
                  <a:pt x="20" y="0"/>
                </a:lnTo>
                <a:lnTo>
                  <a:pt x="22" y="2"/>
                </a:lnTo>
                <a:lnTo>
                  <a:pt x="22" y="5"/>
                </a:lnTo>
                <a:lnTo>
                  <a:pt x="22" y="6"/>
                </a:lnTo>
                <a:lnTo>
                  <a:pt x="27" y="21"/>
                </a:lnTo>
                <a:lnTo>
                  <a:pt x="29" y="21"/>
                </a:lnTo>
                <a:lnTo>
                  <a:pt x="31" y="20"/>
                </a:lnTo>
                <a:lnTo>
                  <a:pt x="33" y="19"/>
                </a:lnTo>
                <a:lnTo>
                  <a:pt x="37" y="19"/>
                </a:lnTo>
                <a:lnTo>
                  <a:pt x="42" y="23"/>
                </a:lnTo>
                <a:lnTo>
                  <a:pt x="44" y="24"/>
                </a:lnTo>
                <a:lnTo>
                  <a:pt x="38" y="25"/>
                </a:lnTo>
                <a:lnTo>
                  <a:pt x="37" y="25"/>
                </a:lnTo>
                <a:lnTo>
                  <a:pt x="29" y="25"/>
                </a:lnTo>
                <a:lnTo>
                  <a:pt x="26" y="24"/>
                </a:lnTo>
                <a:lnTo>
                  <a:pt x="26" y="24"/>
                </a:lnTo>
                <a:lnTo>
                  <a:pt x="22" y="19"/>
                </a:lnTo>
                <a:lnTo>
                  <a:pt x="22" y="16"/>
                </a:lnTo>
                <a:lnTo>
                  <a:pt x="18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9" name="Freeform 26"/>
          <p:cNvSpPr>
            <a:spLocks/>
          </p:cNvSpPr>
          <p:nvPr/>
        </p:nvSpPr>
        <p:spPr bwMode="auto">
          <a:xfrm>
            <a:off x="4094163" y="4959351"/>
            <a:ext cx="53975" cy="58738"/>
          </a:xfrm>
          <a:custGeom>
            <a:avLst/>
            <a:gdLst>
              <a:gd name="T0" fmla="*/ 6 w 34"/>
              <a:gd name="T1" fmla="*/ 19 h 37"/>
              <a:gd name="T2" fmla="*/ 4 w 34"/>
              <a:gd name="T3" fmla="*/ 18 h 37"/>
              <a:gd name="T4" fmla="*/ 9 w 34"/>
              <a:gd name="T5" fmla="*/ 14 h 37"/>
              <a:gd name="T6" fmla="*/ 10 w 34"/>
              <a:gd name="T7" fmla="*/ 18 h 37"/>
              <a:gd name="T8" fmla="*/ 13 w 34"/>
              <a:gd name="T9" fmla="*/ 19 h 37"/>
              <a:gd name="T10" fmla="*/ 14 w 34"/>
              <a:gd name="T11" fmla="*/ 19 h 37"/>
              <a:gd name="T12" fmla="*/ 22 w 34"/>
              <a:gd name="T13" fmla="*/ 14 h 37"/>
              <a:gd name="T14" fmla="*/ 24 w 34"/>
              <a:gd name="T15" fmla="*/ 12 h 37"/>
              <a:gd name="T16" fmla="*/ 26 w 34"/>
              <a:gd name="T17" fmla="*/ 10 h 37"/>
              <a:gd name="T18" fmla="*/ 28 w 34"/>
              <a:gd name="T19" fmla="*/ 8 h 37"/>
              <a:gd name="T20" fmla="*/ 32 w 34"/>
              <a:gd name="T21" fmla="*/ 2 h 37"/>
              <a:gd name="T22" fmla="*/ 33 w 34"/>
              <a:gd name="T23" fmla="*/ 2 h 37"/>
              <a:gd name="T24" fmla="*/ 34 w 34"/>
              <a:gd name="T25" fmla="*/ 0 h 37"/>
              <a:gd name="T26" fmla="*/ 34 w 34"/>
              <a:gd name="T27" fmla="*/ 3 h 37"/>
              <a:gd name="T28" fmla="*/ 33 w 34"/>
              <a:gd name="T29" fmla="*/ 8 h 37"/>
              <a:gd name="T30" fmla="*/ 21 w 34"/>
              <a:gd name="T31" fmla="*/ 21 h 37"/>
              <a:gd name="T32" fmla="*/ 15 w 34"/>
              <a:gd name="T33" fmla="*/ 27 h 37"/>
              <a:gd name="T34" fmla="*/ 15 w 34"/>
              <a:gd name="T35" fmla="*/ 29 h 37"/>
              <a:gd name="T36" fmla="*/ 17 w 34"/>
              <a:gd name="T37" fmla="*/ 37 h 37"/>
              <a:gd name="T38" fmla="*/ 7 w 34"/>
              <a:gd name="T39" fmla="*/ 34 h 37"/>
              <a:gd name="T40" fmla="*/ 3 w 34"/>
              <a:gd name="T41" fmla="*/ 34 h 37"/>
              <a:gd name="T42" fmla="*/ 2 w 34"/>
              <a:gd name="T43" fmla="*/ 29 h 37"/>
              <a:gd name="T44" fmla="*/ 3 w 34"/>
              <a:gd name="T45" fmla="*/ 26 h 37"/>
              <a:gd name="T46" fmla="*/ 0 w 34"/>
              <a:gd name="T47" fmla="*/ 23 h 37"/>
              <a:gd name="T48" fmla="*/ 4 w 34"/>
              <a:gd name="T49" fmla="*/ 26 h 37"/>
              <a:gd name="T50" fmla="*/ 9 w 34"/>
              <a:gd name="T51" fmla="*/ 26 h 37"/>
              <a:gd name="T52" fmla="*/ 10 w 34"/>
              <a:gd name="T53" fmla="*/ 26 h 37"/>
              <a:gd name="T54" fmla="*/ 15 w 34"/>
              <a:gd name="T55" fmla="*/ 26 h 37"/>
              <a:gd name="T56" fmla="*/ 15 w 34"/>
              <a:gd name="T57" fmla="*/ 25 h 37"/>
              <a:gd name="T58" fmla="*/ 15 w 34"/>
              <a:gd name="T59" fmla="*/ 23 h 37"/>
              <a:gd name="T60" fmla="*/ 17 w 34"/>
              <a:gd name="T61" fmla="*/ 22 h 37"/>
              <a:gd name="T62" fmla="*/ 15 w 34"/>
              <a:gd name="T63" fmla="*/ 22 h 37"/>
              <a:gd name="T64" fmla="*/ 13 w 34"/>
              <a:gd name="T65" fmla="*/ 22 h 37"/>
              <a:gd name="T66" fmla="*/ 11 w 34"/>
              <a:gd name="T67" fmla="*/ 22 h 37"/>
              <a:gd name="T68" fmla="*/ 7 w 34"/>
              <a:gd name="T69" fmla="*/ 21 h 37"/>
              <a:gd name="T70" fmla="*/ 6 w 34"/>
              <a:gd name="T7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" h="37">
                <a:moveTo>
                  <a:pt x="6" y="19"/>
                </a:moveTo>
                <a:lnTo>
                  <a:pt x="4" y="18"/>
                </a:lnTo>
                <a:lnTo>
                  <a:pt x="9" y="14"/>
                </a:lnTo>
                <a:lnTo>
                  <a:pt x="10" y="18"/>
                </a:lnTo>
                <a:lnTo>
                  <a:pt x="13" y="19"/>
                </a:lnTo>
                <a:lnTo>
                  <a:pt x="14" y="19"/>
                </a:lnTo>
                <a:lnTo>
                  <a:pt x="22" y="14"/>
                </a:lnTo>
                <a:lnTo>
                  <a:pt x="24" y="12"/>
                </a:lnTo>
                <a:lnTo>
                  <a:pt x="26" y="10"/>
                </a:lnTo>
                <a:lnTo>
                  <a:pt x="28" y="8"/>
                </a:lnTo>
                <a:lnTo>
                  <a:pt x="32" y="2"/>
                </a:lnTo>
                <a:lnTo>
                  <a:pt x="33" y="2"/>
                </a:lnTo>
                <a:lnTo>
                  <a:pt x="34" y="0"/>
                </a:lnTo>
                <a:lnTo>
                  <a:pt x="34" y="3"/>
                </a:lnTo>
                <a:lnTo>
                  <a:pt x="33" y="8"/>
                </a:lnTo>
                <a:lnTo>
                  <a:pt x="21" y="21"/>
                </a:lnTo>
                <a:lnTo>
                  <a:pt x="15" y="27"/>
                </a:lnTo>
                <a:lnTo>
                  <a:pt x="15" y="29"/>
                </a:lnTo>
                <a:lnTo>
                  <a:pt x="17" y="37"/>
                </a:lnTo>
                <a:lnTo>
                  <a:pt x="7" y="34"/>
                </a:lnTo>
                <a:lnTo>
                  <a:pt x="3" y="34"/>
                </a:lnTo>
                <a:lnTo>
                  <a:pt x="2" y="29"/>
                </a:lnTo>
                <a:lnTo>
                  <a:pt x="3" y="26"/>
                </a:lnTo>
                <a:lnTo>
                  <a:pt x="0" y="23"/>
                </a:lnTo>
                <a:lnTo>
                  <a:pt x="4" y="26"/>
                </a:lnTo>
                <a:lnTo>
                  <a:pt x="9" y="26"/>
                </a:lnTo>
                <a:lnTo>
                  <a:pt x="10" y="26"/>
                </a:lnTo>
                <a:lnTo>
                  <a:pt x="15" y="26"/>
                </a:lnTo>
                <a:lnTo>
                  <a:pt x="15" y="25"/>
                </a:lnTo>
                <a:lnTo>
                  <a:pt x="15" y="23"/>
                </a:lnTo>
                <a:lnTo>
                  <a:pt x="17" y="22"/>
                </a:lnTo>
                <a:lnTo>
                  <a:pt x="15" y="22"/>
                </a:lnTo>
                <a:lnTo>
                  <a:pt x="13" y="22"/>
                </a:lnTo>
                <a:lnTo>
                  <a:pt x="11" y="22"/>
                </a:lnTo>
                <a:lnTo>
                  <a:pt x="7" y="21"/>
                </a:lnTo>
                <a:lnTo>
                  <a:pt x="6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0" name="Freeform 27"/>
          <p:cNvSpPr>
            <a:spLocks/>
          </p:cNvSpPr>
          <p:nvPr/>
        </p:nvSpPr>
        <p:spPr bwMode="auto">
          <a:xfrm>
            <a:off x="4438651" y="5002213"/>
            <a:ext cx="12700" cy="7938"/>
          </a:xfrm>
          <a:custGeom>
            <a:avLst/>
            <a:gdLst>
              <a:gd name="T0" fmla="*/ 8 w 8"/>
              <a:gd name="T1" fmla="*/ 5 h 5"/>
              <a:gd name="T2" fmla="*/ 0 w 8"/>
              <a:gd name="T3" fmla="*/ 0 h 5"/>
              <a:gd name="T4" fmla="*/ 6 w 8"/>
              <a:gd name="T5" fmla="*/ 2 h 5"/>
              <a:gd name="T6" fmla="*/ 7 w 8"/>
              <a:gd name="T7" fmla="*/ 2 h 5"/>
              <a:gd name="T8" fmla="*/ 8 w 8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5">
                <a:moveTo>
                  <a:pt x="8" y="5"/>
                </a:moveTo>
                <a:lnTo>
                  <a:pt x="0" y="0"/>
                </a:lnTo>
                <a:lnTo>
                  <a:pt x="6" y="2"/>
                </a:lnTo>
                <a:lnTo>
                  <a:pt x="7" y="2"/>
                </a:lnTo>
                <a:lnTo>
                  <a:pt x="8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1" name="Freeform 28"/>
          <p:cNvSpPr>
            <a:spLocks/>
          </p:cNvSpPr>
          <p:nvPr/>
        </p:nvSpPr>
        <p:spPr bwMode="auto">
          <a:xfrm>
            <a:off x="3933826" y="5005388"/>
            <a:ext cx="9525" cy="14288"/>
          </a:xfrm>
          <a:custGeom>
            <a:avLst/>
            <a:gdLst>
              <a:gd name="T0" fmla="*/ 0 w 6"/>
              <a:gd name="T1" fmla="*/ 1 h 9"/>
              <a:gd name="T2" fmla="*/ 0 w 6"/>
              <a:gd name="T3" fmla="*/ 0 h 9"/>
              <a:gd name="T4" fmla="*/ 3 w 6"/>
              <a:gd name="T5" fmla="*/ 1 h 9"/>
              <a:gd name="T6" fmla="*/ 4 w 6"/>
              <a:gd name="T7" fmla="*/ 1 h 9"/>
              <a:gd name="T8" fmla="*/ 6 w 6"/>
              <a:gd name="T9" fmla="*/ 4 h 9"/>
              <a:gd name="T10" fmla="*/ 6 w 6"/>
              <a:gd name="T11" fmla="*/ 7 h 9"/>
              <a:gd name="T12" fmla="*/ 4 w 6"/>
              <a:gd name="T13" fmla="*/ 9 h 9"/>
              <a:gd name="T14" fmla="*/ 2 w 6"/>
              <a:gd name="T15" fmla="*/ 9 h 9"/>
              <a:gd name="T16" fmla="*/ 0 w 6"/>
              <a:gd name="T17" fmla="*/ 5 h 9"/>
              <a:gd name="T18" fmla="*/ 0 w 6"/>
              <a:gd name="T19" fmla="*/ 4 h 9"/>
              <a:gd name="T20" fmla="*/ 0 w 6"/>
              <a:gd name="T21" fmla="*/ 1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9">
                <a:moveTo>
                  <a:pt x="0" y="1"/>
                </a:moveTo>
                <a:lnTo>
                  <a:pt x="0" y="0"/>
                </a:lnTo>
                <a:lnTo>
                  <a:pt x="3" y="1"/>
                </a:lnTo>
                <a:lnTo>
                  <a:pt x="4" y="1"/>
                </a:lnTo>
                <a:lnTo>
                  <a:pt x="6" y="4"/>
                </a:lnTo>
                <a:lnTo>
                  <a:pt x="6" y="7"/>
                </a:lnTo>
                <a:lnTo>
                  <a:pt x="4" y="9"/>
                </a:lnTo>
                <a:lnTo>
                  <a:pt x="2" y="9"/>
                </a:lnTo>
                <a:lnTo>
                  <a:pt x="0" y="5"/>
                </a:lnTo>
                <a:lnTo>
                  <a:pt x="0" y="4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2" name="Freeform 29"/>
          <p:cNvSpPr>
            <a:spLocks/>
          </p:cNvSpPr>
          <p:nvPr/>
        </p:nvSpPr>
        <p:spPr bwMode="auto">
          <a:xfrm>
            <a:off x="4010026" y="4897438"/>
            <a:ext cx="268288" cy="109538"/>
          </a:xfrm>
          <a:custGeom>
            <a:avLst/>
            <a:gdLst>
              <a:gd name="T0" fmla="*/ 137 w 169"/>
              <a:gd name="T1" fmla="*/ 9 h 69"/>
              <a:gd name="T2" fmla="*/ 149 w 169"/>
              <a:gd name="T3" fmla="*/ 8 h 69"/>
              <a:gd name="T4" fmla="*/ 157 w 169"/>
              <a:gd name="T5" fmla="*/ 13 h 69"/>
              <a:gd name="T6" fmla="*/ 168 w 169"/>
              <a:gd name="T7" fmla="*/ 16 h 69"/>
              <a:gd name="T8" fmla="*/ 167 w 169"/>
              <a:gd name="T9" fmla="*/ 24 h 69"/>
              <a:gd name="T10" fmla="*/ 164 w 169"/>
              <a:gd name="T11" fmla="*/ 17 h 69"/>
              <a:gd name="T12" fmla="*/ 152 w 169"/>
              <a:gd name="T13" fmla="*/ 11 h 69"/>
              <a:gd name="T14" fmla="*/ 143 w 169"/>
              <a:gd name="T15" fmla="*/ 15 h 69"/>
              <a:gd name="T16" fmla="*/ 128 w 169"/>
              <a:gd name="T17" fmla="*/ 9 h 69"/>
              <a:gd name="T18" fmla="*/ 127 w 169"/>
              <a:gd name="T19" fmla="*/ 5 h 69"/>
              <a:gd name="T20" fmla="*/ 117 w 169"/>
              <a:gd name="T21" fmla="*/ 6 h 69"/>
              <a:gd name="T22" fmla="*/ 122 w 169"/>
              <a:gd name="T23" fmla="*/ 16 h 69"/>
              <a:gd name="T24" fmla="*/ 113 w 169"/>
              <a:gd name="T25" fmla="*/ 28 h 69"/>
              <a:gd name="T26" fmla="*/ 92 w 169"/>
              <a:gd name="T27" fmla="*/ 28 h 69"/>
              <a:gd name="T28" fmla="*/ 74 w 169"/>
              <a:gd name="T29" fmla="*/ 28 h 69"/>
              <a:gd name="T30" fmla="*/ 70 w 169"/>
              <a:gd name="T31" fmla="*/ 28 h 69"/>
              <a:gd name="T32" fmla="*/ 60 w 169"/>
              <a:gd name="T33" fmla="*/ 36 h 69"/>
              <a:gd name="T34" fmla="*/ 59 w 169"/>
              <a:gd name="T35" fmla="*/ 50 h 69"/>
              <a:gd name="T36" fmla="*/ 40 w 169"/>
              <a:gd name="T37" fmla="*/ 57 h 69"/>
              <a:gd name="T38" fmla="*/ 34 w 169"/>
              <a:gd name="T39" fmla="*/ 66 h 69"/>
              <a:gd name="T40" fmla="*/ 21 w 169"/>
              <a:gd name="T41" fmla="*/ 68 h 69"/>
              <a:gd name="T42" fmla="*/ 8 w 169"/>
              <a:gd name="T43" fmla="*/ 64 h 69"/>
              <a:gd name="T44" fmla="*/ 1 w 169"/>
              <a:gd name="T45" fmla="*/ 58 h 69"/>
              <a:gd name="T46" fmla="*/ 0 w 169"/>
              <a:gd name="T47" fmla="*/ 34 h 69"/>
              <a:gd name="T48" fmla="*/ 12 w 169"/>
              <a:gd name="T49" fmla="*/ 38 h 69"/>
              <a:gd name="T50" fmla="*/ 15 w 169"/>
              <a:gd name="T51" fmla="*/ 34 h 69"/>
              <a:gd name="T52" fmla="*/ 19 w 169"/>
              <a:gd name="T53" fmla="*/ 31 h 69"/>
              <a:gd name="T54" fmla="*/ 30 w 169"/>
              <a:gd name="T55" fmla="*/ 31 h 69"/>
              <a:gd name="T56" fmla="*/ 23 w 169"/>
              <a:gd name="T57" fmla="*/ 28 h 69"/>
              <a:gd name="T58" fmla="*/ 21 w 169"/>
              <a:gd name="T59" fmla="*/ 24 h 69"/>
              <a:gd name="T60" fmla="*/ 8 w 169"/>
              <a:gd name="T61" fmla="*/ 27 h 69"/>
              <a:gd name="T62" fmla="*/ 7 w 169"/>
              <a:gd name="T63" fmla="*/ 12 h 69"/>
              <a:gd name="T64" fmla="*/ 10 w 169"/>
              <a:gd name="T65" fmla="*/ 2 h 69"/>
              <a:gd name="T66" fmla="*/ 25 w 169"/>
              <a:gd name="T67" fmla="*/ 1 h 69"/>
              <a:gd name="T68" fmla="*/ 37 w 169"/>
              <a:gd name="T69" fmla="*/ 8 h 69"/>
              <a:gd name="T70" fmla="*/ 41 w 169"/>
              <a:gd name="T71" fmla="*/ 9 h 69"/>
              <a:gd name="T72" fmla="*/ 53 w 169"/>
              <a:gd name="T73" fmla="*/ 20 h 69"/>
              <a:gd name="T74" fmla="*/ 59 w 169"/>
              <a:gd name="T75" fmla="*/ 27 h 69"/>
              <a:gd name="T76" fmla="*/ 64 w 169"/>
              <a:gd name="T77" fmla="*/ 17 h 69"/>
              <a:gd name="T78" fmla="*/ 70 w 169"/>
              <a:gd name="T79" fmla="*/ 11 h 69"/>
              <a:gd name="T80" fmla="*/ 79 w 169"/>
              <a:gd name="T81" fmla="*/ 9 h 69"/>
              <a:gd name="T82" fmla="*/ 86 w 169"/>
              <a:gd name="T83" fmla="*/ 9 h 69"/>
              <a:gd name="T84" fmla="*/ 90 w 169"/>
              <a:gd name="T85" fmla="*/ 5 h 69"/>
              <a:gd name="T86" fmla="*/ 98 w 169"/>
              <a:gd name="T87" fmla="*/ 5 h 69"/>
              <a:gd name="T88" fmla="*/ 108 w 169"/>
              <a:gd name="T89" fmla="*/ 2 h 69"/>
              <a:gd name="T90" fmla="*/ 104 w 169"/>
              <a:gd name="T91" fmla="*/ 16 h 69"/>
              <a:gd name="T92" fmla="*/ 111 w 169"/>
              <a:gd name="T93" fmla="*/ 9 h 69"/>
              <a:gd name="T94" fmla="*/ 115 w 169"/>
              <a:gd name="T95" fmla="*/ 8 h 69"/>
              <a:gd name="T96" fmla="*/ 127 w 169"/>
              <a:gd name="T97" fmla="*/ 2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9" h="69">
                <a:moveTo>
                  <a:pt x="130" y="4"/>
                </a:moveTo>
                <a:lnTo>
                  <a:pt x="130" y="5"/>
                </a:lnTo>
                <a:lnTo>
                  <a:pt x="137" y="9"/>
                </a:lnTo>
                <a:lnTo>
                  <a:pt x="139" y="9"/>
                </a:lnTo>
                <a:lnTo>
                  <a:pt x="143" y="8"/>
                </a:lnTo>
                <a:lnTo>
                  <a:pt x="149" y="8"/>
                </a:lnTo>
                <a:lnTo>
                  <a:pt x="152" y="9"/>
                </a:lnTo>
                <a:lnTo>
                  <a:pt x="153" y="11"/>
                </a:lnTo>
                <a:lnTo>
                  <a:pt x="157" y="13"/>
                </a:lnTo>
                <a:lnTo>
                  <a:pt x="162" y="15"/>
                </a:lnTo>
                <a:lnTo>
                  <a:pt x="165" y="15"/>
                </a:lnTo>
                <a:lnTo>
                  <a:pt x="168" y="16"/>
                </a:lnTo>
                <a:lnTo>
                  <a:pt x="169" y="20"/>
                </a:lnTo>
                <a:lnTo>
                  <a:pt x="168" y="23"/>
                </a:lnTo>
                <a:lnTo>
                  <a:pt x="167" y="24"/>
                </a:lnTo>
                <a:lnTo>
                  <a:pt x="167" y="21"/>
                </a:lnTo>
                <a:lnTo>
                  <a:pt x="165" y="19"/>
                </a:lnTo>
                <a:lnTo>
                  <a:pt x="164" y="17"/>
                </a:lnTo>
                <a:lnTo>
                  <a:pt x="153" y="12"/>
                </a:lnTo>
                <a:lnTo>
                  <a:pt x="153" y="11"/>
                </a:lnTo>
                <a:lnTo>
                  <a:pt x="152" y="11"/>
                </a:lnTo>
                <a:lnTo>
                  <a:pt x="150" y="11"/>
                </a:lnTo>
                <a:lnTo>
                  <a:pt x="149" y="11"/>
                </a:lnTo>
                <a:lnTo>
                  <a:pt x="143" y="15"/>
                </a:lnTo>
                <a:lnTo>
                  <a:pt x="139" y="12"/>
                </a:lnTo>
                <a:lnTo>
                  <a:pt x="132" y="8"/>
                </a:lnTo>
                <a:lnTo>
                  <a:pt x="128" y="9"/>
                </a:lnTo>
                <a:lnTo>
                  <a:pt x="128" y="6"/>
                </a:lnTo>
                <a:lnTo>
                  <a:pt x="128" y="5"/>
                </a:lnTo>
                <a:lnTo>
                  <a:pt x="127" y="5"/>
                </a:lnTo>
                <a:lnTo>
                  <a:pt x="126" y="5"/>
                </a:lnTo>
                <a:lnTo>
                  <a:pt x="120" y="4"/>
                </a:lnTo>
                <a:lnTo>
                  <a:pt x="117" y="6"/>
                </a:lnTo>
                <a:lnTo>
                  <a:pt x="117" y="11"/>
                </a:lnTo>
                <a:lnTo>
                  <a:pt x="120" y="15"/>
                </a:lnTo>
                <a:lnTo>
                  <a:pt x="122" y="16"/>
                </a:lnTo>
                <a:lnTo>
                  <a:pt x="120" y="19"/>
                </a:lnTo>
                <a:lnTo>
                  <a:pt x="119" y="20"/>
                </a:lnTo>
                <a:lnTo>
                  <a:pt x="113" y="28"/>
                </a:lnTo>
                <a:lnTo>
                  <a:pt x="113" y="30"/>
                </a:lnTo>
                <a:lnTo>
                  <a:pt x="102" y="28"/>
                </a:lnTo>
                <a:lnTo>
                  <a:pt x="92" y="28"/>
                </a:lnTo>
                <a:lnTo>
                  <a:pt x="87" y="28"/>
                </a:lnTo>
                <a:lnTo>
                  <a:pt x="75" y="28"/>
                </a:lnTo>
                <a:lnTo>
                  <a:pt x="74" y="28"/>
                </a:lnTo>
                <a:lnTo>
                  <a:pt x="72" y="28"/>
                </a:lnTo>
                <a:lnTo>
                  <a:pt x="70" y="32"/>
                </a:lnTo>
                <a:lnTo>
                  <a:pt x="70" y="28"/>
                </a:lnTo>
                <a:lnTo>
                  <a:pt x="66" y="28"/>
                </a:lnTo>
                <a:lnTo>
                  <a:pt x="64" y="28"/>
                </a:lnTo>
                <a:lnTo>
                  <a:pt x="60" y="36"/>
                </a:lnTo>
                <a:lnTo>
                  <a:pt x="62" y="46"/>
                </a:lnTo>
                <a:lnTo>
                  <a:pt x="62" y="53"/>
                </a:lnTo>
                <a:lnTo>
                  <a:pt x="59" y="50"/>
                </a:lnTo>
                <a:lnTo>
                  <a:pt x="53" y="56"/>
                </a:lnTo>
                <a:lnTo>
                  <a:pt x="44" y="57"/>
                </a:lnTo>
                <a:lnTo>
                  <a:pt x="40" y="57"/>
                </a:lnTo>
                <a:lnTo>
                  <a:pt x="38" y="60"/>
                </a:lnTo>
                <a:lnTo>
                  <a:pt x="37" y="62"/>
                </a:lnTo>
                <a:lnTo>
                  <a:pt x="34" y="66"/>
                </a:lnTo>
                <a:lnTo>
                  <a:pt x="30" y="69"/>
                </a:lnTo>
                <a:lnTo>
                  <a:pt x="23" y="69"/>
                </a:lnTo>
                <a:lnTo>
                  <a:pt x="21" y="68"/>
                </a:lnTo>
                <a:lnTo>
                  <a:pt x="18" y="61"/>
                </a:lnTo>
                <a:lnTo>
                  <a:pt x="12" y="62"/>
                </a:lnTo>
                <a:lnTo>
                  <a:pt x="8" y="64"/>
                </a:lnTo>
                <a:lnTo>
                  <a:pt x="7" y="65"/>
                </a:lnTo>
                <a:lnTo>
                  <a:pt x="1" y="61"/>
                </a:lnTo>
                <a:lnTo>
                  <a:pt x="1" y="58"/>
                </a:lnTo>
                <a:lnTo>
                  <a:pt x="1" y="53"/>
                </a:lnTo>
                <a:lnTo>
                  <a:pt x="4" y="42"/>
                </a:lnTo>
                <a:lnTo>
                  <a:pt x="0" y="34"/>
                </a:lnTo>
                <a:lnTo>
                  <a:pt x="0" y="28"/>
                </a:lnTo>
                <a:lnTo>
                  <a:pt x="11" y="34"/>
                </a:lnTo>
                <a:lnTo>
                  <a:pt x="12" y="38"/>
                </a:lnTo>
                <a:lnTo>
                  <a:pt x="14" y="38"/>
                </a:lnTo>
                <a:lnTo>
                  <a:pt x="15" y="36"/>
                </a:lnTo>
                <a:lnTo>
                  <a:pt x="15" y="34"/>
                </a:lnTo>
                <a:lnTo>
                  <a:pt x="15" y="32"/>
                </a:lnTo>
                <a:lnTo>
                  <a:pt x="15" y="31"/>
                </a:lnTo>
                <a:lnTo>
                  <a:pt x="19" y="31"/>
                </a:lnTo>
                <a:lnTo>
                  <a:pt x="21" y="31"/>
                </a:lnTo>
                <a:lnTo>
                  <a:pt x="30" y="32"/>
                </a:lnTo>
                <a:lnTo>
                  <a:pt x="30" y="31"/>
                </a:lnTo>
                <a:lnTo>
                  <a:pt x="30" y="30"/>
                </a:lnTo>
                <a:lnTo>
                  <a:pt x="25" y="28"/>
                </a:lnTo>
                <a:lnTo>
                  <a:pt x="23" y="28"/>
                </a:lnTo>
                <a:lnTo>
                  <a:pt x="23" y="27"/>
                </a:lnTo>
                <a:lnTo>
                  <a:pt x="21" y="26"/>
                </a:lnTo>
                <a:lnTo>
                  <a:pt x="21" y="24"/>
                </a:lnTo>
                <a:lnTo>
                  <a:pt x="21" y="21"/>
                </a:lnTo>
                <a:lnTo>
                  <a:pt x="12" y="24"/>
                </a:lnTo>
                <a:lnTo>
                  <a:pt x="8" y="27"/>
                </a:lnTo>
                <a:lnTo>
                  <a:pt x="6" y="26"/>
                </a:lnTo>
                <a:lnTo>
                  <a:pt x="6" y="21"/>
                </a:lnTo>
                <a:lnTo>
                  <a:pt x="7" y="12"/>
                </a:lnTo>
                <a:lnTo>
                  <a:pt x="6" y="8"/>
                </a:lnTo>
                <a:lnTo>
                  <a:pt x="6" y="8"/>
                </a:lnTo>
                <a:lnTo>
                  <a:pt x="10" y="2"/>
                </a:lnTo>
                <a:lnTo>
                  <a:pt x="12" y="2"/>
                </a:lnTo>
                <a:lnTo>
                  <a:pt x="22" y="0"/>
                </a:lnTo>
                <a:lnTo>
                  <a:pt x="25" y="1"/>
                </a:lnTo>
                <a:lnTo>
                  <a:pt x="27" y="2"/>
                </a:lnTo>
                <a:lnTo>
                  <a:pt x="34" y="6"/>
                </a:lnTo>
                <a:lnTo>
                  <a:pt x="37" y="8"/>
                </a:lnTo>
                <a:lnTo>
                  <a:pt x="38" y="8"/>
                </a:lnTo>
                <a:lnTo>
                  <a:pt x="40" y="8"/>
                </a:lnTo>
                <a:lnTo>
                  <a:pt x="41" y="9"/>
                </a:lnTo>
                <a:lnTo>
                  <a:pt x="44" y="16"/>
                </a:lnTo>
                <a:lnTo>
                  <a:pt x="53" y="19"/>
                </a:lnTo>
                <a:lnTo>
                  <a:pt x="53" y="20"/>
                </a:lnTo>
                <a:lnTo>
                  <a:pt x="59" y="17"/>
                </a:lnTo>
                <a:lnTo>
                  <a:pt x="59" y="21"/>
                </a:lnTo>
                <a:lnTo>
                  <a:pt x="59" y="27"/>
                </a:lnTo>
                <a:lnTo>
                  <a:pt x="60" y="28"/>
                </a:lnTo>
                <a:lnTo>
                  <a:pt x="62" y="28"/>
                </a:lnTo>
                <a:lnTo>
                  <a:pt x="64" y="17"/>
                </a:lnTo>
                <a:lnTo>
                  <a:pt x="63" y="13"/>
                </a:lnTo>
                <a:lnTo>
                  <a:pt x="66" y="12"/>
                </a:lnTo>
                <a:lnTo>
                  <a:pt x="70" y="11"/>
                </a:lnTo>
                <a:lnTo>
                  <a:pt x="74" y="11"/>
                </a:lnTo>
                <a:lnTo>
                  <a:pt x="78" y="9"/>
                </a:lnTo>
                <a:lnTo>
                  <a:pt x="79" y="9"/>
                </a:lnTo>
                <a:lnTo>
                  <a:pt x="83" y="12"/>
                </a:lnTo>
                <a:lnTo>
                  <a:pt x="87" y="11"/>
                </a:lnTo>
                <a:lnTo>
                  <a:pt x="86" y="9"/>
                </a:lnTo>
                <a:lnTo>
                  <a:pt x="83" y="8"/>
                </a:lnTo>
                <a:lnTo>
                  <a:pt x="87" y="4"/>
                </a:lnTo>
                <a:lnTo>
                  <a:pt x="90" y="5"/>
                </a:lnTo>
                <a:lnTo>
                  <a:pt x="92" y="6"/>
                </a:lnTo>
                <a:lnTo>
                  <a:pt x="93" y="6"/>
                </a:lnTo>
                <a:lnTo>
                  <a:pt x="98" y="5"/>
                </a:lnTo>
                <a:lnTo>
                  <a:pt x="101" y="5"/>
                </a:lnTo>
                <a:lnTo>
                  <a:pt x="104" y="1"/>
                </a:lnTo>
                <a:lnTo>
                  <a:pt x="108" y="2"/>
                </a:lnTo>
                <a:lnTo>
                  <a:pt x="107" y="11"/>
                </a:lnTo>
                <a:lnTo>
                  <a:pt x="104" y="13"/>
                </a:lnTo>
                <a:lnTo>
                  <a:pt x="104" y="16"/>
                </a:lnTo>
                <a:lnTo>
                  <a:pt x="108" y="15"/>
                </a:lnTo>
                <a:lnTo>
                  <a:pt x="111" y="11"/>
                </a:lnTo>
                <a:lnTo>
                  <a:pt x="111" y="9"/>
                </a:lnTo>
                <a:lnTo>
                  <a:pt x="113" y="9"/>
                </a:lnTo>
                <a:lnTo>
                  <a:pt x="115" y="9"/>
                </a:lnTo>
                <a:lnTo>
                  <a:pt x="115" y="8"/>
                </a:lnTo>
                <a:lnTo>
                  <a:pt x="115" y="5"/>
                </a:lnTo>
                <a:lnTo>
                  <a:pt x="119" y="1"/>
                </a:lnTo>
                <a:lnTo>
                  <a:pt x="127" y="2"/>
                </a:lnTo>
                <a:lnTo>
                  <a:pt x="128" y="2"/>
                </a:lnTo>
                <a:lnTo>
                  <a:pt x="13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3" name="Freeform 30"/>
          <p:cNvSpPr>
            <a:spLocks/>
          </p:cNvSpPr>
          <p:nvPr/>
        </p:nvSpPr>
        <p:spPr bwMode="auto">
          <a:xfrm>
            <a:off x="4508501" y="4945063"/>
            <a:ext cx="95250" cy="42863"/>
          </a:xfrm>
          <a:custGeom>
            <a:avLst/>
            <a:gdLst>
              <a:gd name="T0" fmla="*/ 3 w 60"/>
              <a:gd name="T1" fmla="*/ 4 h 27"/>
              <a:gd name="T2" fmla="*/ 3 w 60"/>
              <a:gd name="T3" fmla="*/ 0 h 27"/>
              <a:gd name="T4" fmla="*/ 3 w 60"/>
              <a:gd name="T5" fmla="*/ 0 h 27"/>
              <a:gd name="T6" fmla="*/ 7 w 60"/>
              <a:gd name="T7" fmla="*/ 1 h 27"/>
              <a:gd name="T8" fmla="*/ 9 w 60"/>
              <a:gd name="T9" fmla="*/ 2 h 27"/>
              <a:gd name="T10" fmla="*/ 14 w 60"/>
              <a:gd name="T11" fmla="*/ 4 h 27"/>
              <a:gd name="T12" fmla="*/ 15 w 60"/>
              <a:gd name="T13" fmla="*/ 4 h 27"/>
              <a:gd name="T14" fmla="*/ 9 w 60"/>
              <a:gd name="T15" fmla="*/ 11 h 27"/>
              <a:gd name="T16" fmla="*/ 23 w 60"/>
              <a:gd name="T17" fmla="*/ 19 h 27"/>
              <a:gd name="T18" fmla="*/ 45 w 60"/>
              <a:gd name="T19" fmla="*/ 20 h 27"/>
              <a:gd name="T20" fmla="*/ 45 w 60"/>
              <a:gd name="T21" fmla="*/ 19 h 27"/>
              <a:gd name="T22" fmla="*/ 48 w 60"/>
              <a:gd name="T23" fmla="*/ 15 h 27"/>
              <a:gd name="T24" fmla="*/ 54 w 60"/>
              <a:gd name="T25" fmla="*/ 11 h 27"/>
              <a:gd name="T26" fmla="*/ 56 w 60"/>
              <a:gd name="T27" fmla="*/ 11 h 27"/>
              <a:gd name="T28" fmla="*/ 60 w 60"/>
              <a:gd name="T29" fmla="*/ 17 h 27"/>
              <a:gd name="T30" fmla="*/ 54 w 60"/>
              <a:gd name="T31" fmla="*/ 15 h 27"/>
              <a:gd name="T32" fmla="*/ 53 w 60"/>
              <a:gd name="T33" fmla="*/ 15 h 27"/>
              <a:gd name="T34" fmla="*/ 50 w 60"/>
              <a:gd name="T35" fmla="*/ 16 h 27"/>
              <a:gd name="T36" fmla="*/ 48 w 60"/>
              <a:gd name="T37" fmla="*/ 19 h 27"/>
              <a:gd name="T38" fmla="*/ 48 w 60"/>
              <a:gd name="T39" fmla="*/ 20 h 27"/>
              <a:gd name="T40" fmla="*/ 46 w 60"/>
              <a:gd name="T41" fmla="*/ 27 h 27"/>
              <a:gd name="T42" fmla="*/ 39 w 60"/>
              <a:gd name="T43" fmla="*/ 26 h 27"/>
              <a:gd name="T44" fmla="*/ 34 w 60"/>
              <a:gd name="T45" fmla="*/ 21 h 27"/>
              <a:gd name="T46" fmla="*/ 27 w 60"/>
              <a:gd name="T47" fmla="*/ 20 h 27"/>
              <a:gd name="T48" fmla="*/ 26 w 60"/>
              <a:gd name="T49" fmla="*/ 20 h 27"/>
              <a:gd name="T50" fmla="*/ 24 w 60"/>
              <a:gd name="T51" fmla="*/ 20 h 27"/>
              <a:gd name="T52" fmla="*/ 8 w 60"/>
              <a:gd name="T53" fmla="*/ 20 h 27"/>
              <a:gd name="T54" fmla="*/ 3 w 60"/>
              <a:gd name="T55" fmla="*/ 8 h 27"/>
              <a:gd name="T56" fmla="*/ 1 w 60"/>
              <a:gd name="T57" fmla="*/ 5 h 27"/>
              <a:gd name="T58" fmla="*/ 0 w 60"/>
              <a:gd name="T59" fmla="*/ 4 h 27"/>
              <a:gd name="T60" fmla="*/ 3 w 60"/>
              <a:gd name="T6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0" h="27">
                <a:moveTo>
                  <a:pt x="3" y="4"/>
                </a:moveTo>
                <a:lnTo>
                  <a:pt x="3" y="0"/>
                </a:lnTo>
                <a:lnTo>
                  <a:pt x="3" y="0"/>
                </a:lnTo>
                <a:lnTo>
                  <a:pt x="7" y="1"/>
                </a:lnTo>
                <a:lnTo>
                  <a:pt x="9" y="2"/>
                </a:lnTo>
                <a:lnTo>
                  <a:pt x="14" y="4"/>
                </a:lnTo>
                <a:lnTo>
                  <a:pt x="15" y="4"/>
                </a:lnTo>
                <a:lnTo>
                  <a:pt x="9" y="11"/>
                </a:lnTo>
                <a:lnTo>
                  <a:pt x="23" y="19"/>
                </a:lnTo>
                <a:lnTo>
                  <a:pt x="45" y="20"/>
                </a:lnTo>
                <a:lnTo>
                  <a:pt x="45" y="19"/>
                </a:lnTo>
                <a:lnTo>
                  <a:pt x="48" y="15"/>
                </a:lnTo>
                <a:lnTo>
                  <a:pt x="54" y="11"/>
                </a:lnTo>
                <a:lnTo>
                  <a:pt x="56" y="11"/>
                </a:lnTo>
                <a:lnTo>
                  <a:pt x="60" y="17"/>
                </a:lnTo>
                <a:lnTo>
                  <a:pt x="54" y="15"/>
                </a:lnTo>
                <a:lnTo>
                  <a:pt x="53" y="15"/>
                </a:lnTo>
                <a:lnTo>
                  <a:pt x="50" y="16"/>
                </a:lnTo>
                <a:lnTo>
                  <a:pt x="48" y="19"/>
                </a:lnTo>
                <a:lnTo>
                  <a:pt x="48" y="20"/>
                </a:lnTo>
                <a:lnTo>
                  <a:pt x="46" y="27"/>
                </a:lnTo>
                <a:lnTo>
                  <a:pt x="39" y="26"/>
                </a:lnTo>
                <a:lnTo>
                  <a:pt x="34" y="21"/>
                </a:lnTo>
                <a:lnTo>
                  <a:pt x="27" y="20"/>
                </a:lnTo>
                <a:lnTo>
                  <a:pt x="26" y="20"/>
                </a:lnTo>
                <a:lnTo>
                  <a:pt x="24" y="20"/>
                </a:lnTo>
                <a:lnTo>
                  <a:pt x="8" y="20"/>
                </a:lnTo>
                <a:lnTo>
                  <a:pt x="3" y="8"/>
                </a:lnTo>
                <a:lnTo>
                  <a:pt x="1" y="5"/>
                </a:lnTo>
                <a:lnTo>
                  <a:pt x="0" y="4"/>
                </a:lnTo>
                <a:lnTo>
                  <a:pt x="3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4" name="Freeform 31"/>
          <p:cNvSpPr>
            <a:spLocks/>
          </p:cNvSpPr>
          <p:nvPr/>
        </p:nvSpPr>
        <p:spPr bwMode="auto">
          <a:xfrm>
            <a:off x="4276726" y="4953001"/>
            <a:ext cx="28575" cy="23813"/>
          </a:xfrm>
          <a:custGeom>
            <a:avLst/>
            <a:gdLst>
              <a:gd name="T0" fmla="*/ 0 w 18"/>
              <a:gd name="T1" fmla="*/ 6 h 15"/>
              <a:gd name="T2" fmla="*/ 0 w 18"/>
              <a:gd name="T3" fmla="*/ 3 h 15"/>
              <a:gd name="T4" fmla="*/ 4 w 18"/>
              <a:gd name="T5" fmla="*/ 3 h 15"/>
              <a:gd name="T6" fmla="*/ 5 w 18"/>
              <a:gd name="T7" fmla="*/ 3 h 15"/>
              <a:gd name="T8" fmla="*/ 7 w 18"/>
              <a:gd name="T9" fmla="*/ 1 h 15"/>
              <a:gd name="T10" fmla="*/ 7 w 18"/>
              <a:gd name="T11" fmla="*/ 3 h 15"/>
              <a:gd name="T12" fmla="*/ 11 w 18"/>
              <a:gd name="T13" fmla="*/ 6 h 15"/>
              <a:gd name="T14" fmla="*/ 12 w 18"/>
              <a:gd name="T15" fmla="*/ 3 h 15"/>
              <a:gd name="T16" fmla="*/ 15 w 18"/>
              <a:gd name="T17" fmla="*/ 0 h 15"/>
              <a:gd name="T18" fmla="*/ 12 w 18"/>
              <a:gd name="T19" fmla="*/ 4 h 15"/>
              <a:gd name="T20" fmla="*/ 14 w 18"/>
              <a:gd name="T21" fmla="*/ 8 h 15"/>
              <a:gd name="T22" fmla="*/ 15 w 18"/>
              <a:gd name="T23" fmla="*/ 11 h 15"/>
              <a:gd name="T24" fmla="*/ 16 w 18"/>
              <a:gd name="T25" fmla="*/ 12 h 15"/>
              <a:gd name="T26" fmla="*/ 18 w 18"/>
              <a:gd name="T27" fmla="*/ 12 h 15"/>
              <a:gd name="T28" fmla="*/ 18 w 18"/>
              <a:gd name="T29" fmla="*/ 11 h 15"/>
              <a:gd name="T30" fmla="*/ 18 w 18"/>
              <a:gd name="T31" fmla="*/ 11 h 15"/>
              <a:gd name="T32" fmla="*/ 18 w 18"/>
              <a:gd name="T33" fmla="*/ 12 h 15"/>
              <a:gd name="T34" fmla="*/ 16 w 18"/>
              <a:gd name="T35" fmla="*/ 15 h 15"/>
              <a:gd name="T36" fmla="*/ 12 w 18"/>
              <a:gd name="T37" fmla="*/ 14 h 15"/>
              <a:gd name="T38" fmla="*/ 9 w 18"/>
              <a:gd name="T39" fmla="*/ 14 h 15"/>
              <a:gd name="T40" fmla="*/ 3 w 18"/>
              <a:gd name="T41" fmla="*/ 10 h 15"/>
              <a:gd name="T42" fmla="*/ 0 w 18"/>
              <a:gd name="T43" fmla="*/ 6 h 15"/>
              <a:gd name="T44" fmla="*/ 0 w 18"/>
              <a:gd name="T4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15">
                <a:moveTo>
                  <a:pt x="0" y="6"/>
                </a:moveTo>
                <a:lnTo>
                  <a:pt x="0" y="3"/>
                </a:lnTo>
                <a:lnTo>
                  <a:pt x="4" y="3"/>
                </a:lnTo>
                <a:lnTo>
                  <a:pt x="5" y="3"/>
                </a:lnTo>
                <a:lnTo>
                  <a:pt x="7" y="1"/>
                </a:lnTo>
                <a:lnTo>
                  <a:pt x="7" y="3"/>
                </a:lnTo>
                <a:lnTo>
                  <a:pt x="11" y="6"/>
                </a:lnTo>
                <a:lnTo>
                  <a:pt x="12" y="3"/>
                </a:lnTo>
                <a:lnTo>
                  <a:pt x="15" y="0"/>
                </a:lnTo>
                <a:lnTo>
                  <a:pt x="12" y="4"/>
                </a:lnTo>
                <a:lnTo>
                  <a:pt x="14" y="8"/>
                </a:lnTo>
                <a:lnTo>
                  <a:pt x="15" y="11"/>
                </a:lnTo>
                <a:lnTo>
                  <a:pt x="16" y="12"/>
                </a:lnTo>
                <a:lnTo>
                  <a:pt x="18" y="12"/>
                </a:lnTo>
                <a:lnTo>
                  <a:pt x="18" y="11"/>
                </a:lnTo>
                <a:lnTo>
                  <a:pt x="18" y="11"/>
                </a:lnTo>
                <a:lnTo>
                  <a:pt x="18" y="12"/>
                </a:lnTo>
                <a:lnTo>
                  <a:pt x="16" y="15"/>
                </a:lnTo>
                <a:lnTo>
                  <a:pt x="12" y="14"/>
                </a:lnTo>
                <a:lnTo>
                  <a:pt x="9" y="14"/>
                </a:lnTo>
                <a:lnTo>
                  <a:pt x="3" y="10"/>
                </a:lnTo>
                <a:lnTo>
                  <a:pt x="0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5" name="Freeform 32"/>
          <p:cNvSpPr>
            <a:spLocks/>
          </p:cNvSpPr>
          <p:nvPr/>
        </p:nvSpPr>
        <p:spPr bwMode="auto">
          <a:xfrm>
            <a:off x="4395788" y="4948238"/>
            <a:ext cx="17463" cy="17463"/>
          </a:xfrm>
          <a:custGeom>
            <a:avLst/>
            <a:gdLst>
              <a:gd name="T0" fmla="*/ 0 w 11"/>
              <a:gd name="T1" fmla="*/ 6 h 11"/>
              <a:gd name="T2" fmla="*/ 3 w 11"/>
              <a:gd name="T3" fmla="*/ 0 h 11"/>
              <a:gd name="T4" fmla="*/ 7 w 11"/>
              <a:gd name="T5" fmla="*/ 2 h 11"/>
              <a:gd name="T6" fmla="*/ 8 w 11"/>
              <a:gd name="T7" fmla="*/ 2 h 11"/>
              <a:gd name="T8" fmla="*/ 10 w 11"/>
              <a:gd name="T9" fmla="*/ 2 h 11"/>
              <a:gd name="T10" fmla="*/ 11 w 11"/>
              <a:gd name="T11" fmla="*/ 9 h 11"/>
              <a:gd name="T12" fmla="*/ 11 w 11"/>
              <a:gd name="T13" fmla="*/ 11 h 11"/>
              <a:gd name="T14" fmla="*/ 8 w 11"/>
              <a:gd name="T15" fmla="*/ 9 h 11"/>
              <a:gd name="T16" fmla="*/ 3 w 11"/>
              <a:gd name="T17" fmla="*/ 9 h 11"/>
              <a:gd name="T18" fmla="*/ 0 w 11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1">
                <a:moveTo>
                  <a:pt x="0" y="6"/>
                </a:moveTo>
                <a:lnTo>
                  <a:pt x="3" y="0"/>
                </a:lnTo>
                <a:lnTo>
                  <a:pt x="7" y="2"/>
                </a:lnTo>
                <a:lnTo>
                  <a:pt x="8" y="2"/>
                </a:lnTo>
                <a:lnTo>
                  <a:pt x="10" y="2"/>
                </a:lnTo>
                <a:lnTo>
                  <a:pt x="11" y="9"/>
                </a:lnTo>
                <a:lnTo>
                  <a:pt x="11" y="11"/>
                </a:lnTo>
                <a:lnTo>
                  <a:pt x="8" y="9"/>
                </a:lnTo>
                <a:lnTo>
                  <a:pt x="3" y="9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6" name="Freeform 33"/>
          <p:cNvSpPr>
            <a:spLocks/>
          </p:cNvSpPr>
          <p:nvPr/>
        </p:nvSpPr>
        <p:spPr bwMode="auto">
          <a:xfrm>
            <a:off x="4259263" y="4938713"/>
            <a:ext cx="34925" cy="14288"/>
          </a:xfrm>
          <a:custGeom>
            <a:avLst/>
            <a:gdLst>
              <a:gd name="T0" fmla="*/ 0 w 22"/>
              <a:gd name="T1" fmla="*/ 6 h 9"/>
              <a:gd name="T2" fmla="*/ 3 w 22"/>
              <a:gd name="T3" fmla="*/ 4 h 9"/>
              <a:gd name="T4" fmla="*/ 7 w 22"/>
              <a:gd name="T5" fmla="*/ 2 h 9"/>
              <a:gd name="T6" fmla="*/ 7 w 22"/>
              <a:gd name="T7" fmla="*/ 4 h 9"/>
              <a:gd name="T8" fmla="*/ 10 w 22"/>
              <a:gd name="T9" fmla="*/ 6 h 9"/>
              <a:gd name="T10" fmla="*/ 12 w 22"/>
              <a:gd name="T11" fmla="*/ 2 h 9"/>
              <a:gd name="T12" fmla="*/ 15 w 22"/>
              <a:gd name="T13" fmla="*/ 0 h 9"/>
              <a:gd name="T14" fmla="*/ 22 w 22"/>
              <a:gd name="T15" fmla="*/ 0 h 9"/>
              <a:gd name="T16" fmla="*/ 22 w 22"/>
              <a:gd name="T17" fmla="*/ 2 h 9"/>
              <a:gd name="T18" fmla="*/ 15 w 22"/>
              <a:gd name="T19" fmla="*/ 2 h 9"/>
              <a:gd name="T20" fmla="*/ 14 w 22"/>
              <a:gd name="T21" fmla="*/ 2 h 9"/>
              <a:gd name="T22" fmla="*/ 11 w 22"/>
              <a:gd name="T23" fmla="*/ 6 h 9"/>
              <a:gd name="T24" fmla="*/ 8 w 22"/>
              <a:gd name="T25" fmla="*/ 8 h 9"/>
              <a:gd name="T26" fmla="*/ 5 w 22"/>
              <a:gd name="T27" fmla="*/ 9 h 9"/>
              <a:gd name="T28" fmla="*/ 1 w 22"/>
              <a:gd name="T29" fmla="*/ 8 h 9"/>
              <a:gd name="T30" fmla="*/ 0 w 22"/>
              <a:gd name="T31" fmla="*/ 8 h 9"/>
              <a:gd name="T32" fmla="*/ 0 w 22"/>
              <a:gd name="T33" fmla="*/ 6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9">
                <a:moveTo>
                  <a:pt x="0" y="6"/>
                </a:moveTo>
                <a:lnTo>
                  <a:pt x="3" y="4"/>
                </a:lnTo>
                <a:lnTo>
                  <a:pt x="7" y="2"/>
                </a:lnTo>
                <a:lnTo>
                  <a:pt x="7" y="4"/>
                </a:lnTo>
                <a:lnTo>
                  <a:pt x="10" y="6"/>
                </a:lnTo>
                <a:lnTo>
                  <a:pt x="12" y="2"/>
                </a:lnTo>
                <a:lnTo>
                  <a:pt x="15" y="0"/>
                </a:lnTo>
                <a:lnTo>
                  <a:pt x="22" y="0"/>
                </a:lnTo>
                <a:lnTo>
                  <a:pt x="22" y="2"/>
                </a:lnTo>
                <a:lnTo>
                  <a:pt x="15" y="2"/>
                </a:lnTo>
                <a:lnTo>
                  <a:pt x="14" y="2"/>
                </a:lnTo>
                <a:lnTo>
                  <a:pt x="11" y="6"/>
                </a:lnTo>
                <a:lnTo>
                  <a:pt x="8" y="8"/>
                </a:lnTo>
                <a:lnTo>
                  <a:pt x="5" y="9"/>
                </a:lnTo>
                <a:lnTo>
                  <a:pt x="1" y="8"/>
                </a:lnTo>
                <a:lnTo>
                  <a:pt x="0" y="8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7" name="Freeform 34"/>
          <p:cNvSpPr>
            <a:spLocks/>
          </p:cNvSpPr>
          <p:nvPr/>
        </p:nvSpPr>
        <p:spPr bwMode="auto">
          <a:xfrm>
            <a:off x="4302126" y="4900613"/>
            <a:ext cx="60325" cy="63500"/>
          </a:xfrm>
          <a:custGeom>
            <a:avLst/>
            <a:gdLst>
              <a:gd name="T0" fmla="*/ 29 w 38"/>
              <a:gd name="T1" fmla="*/ 4 h 40"/>
              <a:gd name="T2" fmla="*/ 30 w 38"/>
              <a:gd name="T3" fmla="*/ 2 h 40"/>
              <a:gd name="T4" fmla="*/ 30 w 38"/>
              <a:gd name="T5" fmla="*/ 0 h 40"/>
              <a:gd name="T6" fmla="*/ 33 w 38"/>
              <a:gd name="T7" fmla="*/ 4 h 40"/>
              <a:gd name="T8" fmla="*/ 34 w 38"/>
              <a:gd name="T9" fmla="*/ 4 h 40"/>
              <a:gd name="T10" fmla="*/ 38 w 38"/>
              <a:gd name="T11" fmla="*/ 9 h 40"/>
              <a:gd name="T12" fmla="*/ 34 w 38"/>
              <a:gd name="T13" fmla="*/ 7 h 40"/>
              <a:gd name="T14" fmla="*/ 33 w 38"/>
              <a:gd name="T15" fmla="*/ 7 h 40"/>
              <a:gd name="T16" fmla="*/ 30 w 38"/>
              <a:gd name="T17" fmla="*/ 10 h 40"/>
              <a:gd name="T18" fmla="*/ 29 w 38"/>
              <a:gd name="T19" fmla="*/ 10 h 40"/>
              <a:gd name="T20" fmla="*/ 25 w 38"/>
              <a:gd name="T21" fmla="*/ 15 h 40"/>
              <a:gd name="T22" fmla="*/ 23 w 38"/>
              <a:gd name="T23" fmla="*/ 17 h 40"/>
              <a:gd name="T24" fmla="*/ 23 w 38"/>
              <a:gd name="T25" fmla="*/ 26 h 40"/>
              <a:gd name="T26" fmla="*/ 23 w 38"/>
              <a:gd name="T27" fmla="*/ 29 h 40"/>
              <a:gd name="T28" fmla="*/ 26 w 38"/>
              <a:gd name="T29" fmla="*/ 33 h 40"/>
              <a:gd name="T30" fmla="*/ 23 w 38"/>
              <a:gd name="T31" fmla="*/ 34 h 40"/>
              <a:gd name="T32" fmla="*/ 17 w 38"/>
              <a:gd name="T33" fmla="*/ 40 h 40"/>
              <a:gd name="T34" fmla="*/ 10 w 38"/>
              <a:gd name="T35" fmla="*/ 36 h 40"/>
              <a:gd name="T36" fmla="*/ 10 w 38"/>
              <a:gd name="T37" fmla="*/ 30 h 40"/>
              <a:gd name="T38" fmla="*/ 11 w 38"/>
              <a:gd name="T39" fmla="*/ 26 h 40"/>
              <a:gd name="T40" fmla="*/ 2 w 38"/>
              <a:gd name="T41" fmla="*/ 26 h 40"/>
              <a:gd name="T42" fmla="*/ 0 w 38"/>
              <a:gd name="T43" fmla="*/ 30 h 40"/>
              <a:gd name="T44" fmla="*/ 2 w 38"/>
              <a:gd name="T45" fmla="*/ 26 h 40"/>
              <a:gd name="T46" fmla="*/ 2 w 38"/>
              <a:gd name="T47" fmla="*/ 25 h 40"/>
              <a:gd name="T48" fmla="*/ 8 w 38"/>
              <a:gd name="T49" fmla="*/ 21 h 40"/>
              <a:gd name="T50" fmla="*/ 15 w 38"/>
              <a:gd name="T51" fmla="*/ 17 h 40"/>
              <a:gd name="T52" fmla="*/ 18 w 38"/>
              <a:gd name="T53" fmla="*/ 19 h 40"/>
              <a:gd name="T54" fmla="*/ 21 w 38"/>
              <a:gd name="T55" fmla="*/ 21 h 40"/>
              <a:gd name="T56" fmla="*/ 22 w 38"/>
              <a:gd name="T57" fmla="*/ 18 h 40"/>
              <a:gd name="T58" fmla="*/ 23 w 38"/>
              <a:gd name="T59" fmla="*/ 13 h 40"/>
              <a:gd name="T60" fmla="*/ 29 w 38"/>
              <a:gd name="T61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8" h="40">
                <a:moveTo>
                  <a:pt x="29" y="4"/>
                </a:moveTo>
                <a:lnTo>
                  <a:pt x="30" y="2"/>
                </a:lnTo>
                <a:lnTo>
                  <a:pt x="30" y="0"/>
                </a:lnTo>
                <a:lnTo>
                  <a:pt x="33" y="4"/>
                </a:lnTo>
                <a:lnTo>
                  <a:pt x="34" y="4"/>
                </a:lnTo>
                <a:lnTo>
                  <a:pt x="38" y="9"/>
                </a:lnTo>
                <a:lnTo>
                  <a:pt x="34" y="7"/>
                </a:lnTo>
                <a:lnTo>
                  <a:pt x="33" y="7"/>
                </a:lnTo>
                <a:lnTo>
                  <a:pt x="30" y="10"/>
                </a:lnTo>
                <a:lnTo>
                  <a:pt x="29" y="10"/>
                </a:lnTo>
                <a:lnTo>
                  <a:pt x="25" y="15"/>
                </a:lnTo>
                <a:lnTo>
                  <a:pt x="23" y="17"/>
                </a:lnTo>
                <a:lnTo>
                  <a:pt x="23" y="26"/>
                </a:lnTo>
                <a:lnTo>
                  <a:pt x="23" y="29"/>
                </a:lnTo>
                <a:lnTo>
                  <a:pt x="26" y="33"/>
                </a:lnTo>
                <a:lnTo>
                  <a:pt x="23" y="34"/>
                </a:lnTo>
                <a:lnTo>
                  <a:pt x="17" y="40"/>
                </a:lnTo>
                <a:lnTo>
                  <a:pt x="10" y="36"/>
                </a:lnTo>
                <a:lnTo>
                  <a:pt x="10" y="30"/>
                </a:lnTo>
                <a:lnTo>
                  <a:pt x="11" y="26"/>
                </a:lnTo>
                <a:lnTo>
                  <a:pt x="2" y="26"/>
                </a:lnTo>
                <a:lnTo>
                  <a:pt x="0" y="30"/>
                </a:lnTo>
                <a:lnTo>
                  <a:pt x="2" y="26"/>
                </a:lnTo>
                <a:lnTo>
                  <a:pt x="2" y="25"/>
                </a:lnTo>
                <a:lnTo>
                  <a:pt x="8" y="21"/>
                </a:lnTo>
                <a:lnTo>
                  <a:pt x="15" y="17"/>
                </a:lnTo>
                <a:lnTo>
                  <a:pt x="18" y="19"/>
                </a:lnTo>
                <a:lnTo>
                  <a:pt x="21" y="21"/>
                </a:lnTo>
                <a:lnTo>
                  <a:pt x="22" y="18"/>
                </a:lnTo>
                <a:lnTo>
                  <a:pt x="23" y="13"/>
                </a:lnTo>
                <a:lnTo>
                  <a:pt x="29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8" name="Freeform 35"/>
          <p:cNvSpPr>
            <a:spLocks/>
          </p:cNvSpPr>
          <p:nvPr/>
        </p:nvSpPr>
        <p:spPr bwMode="auto">
          <a:xfrm>
            <a:off x="4460876" y="4929188"/>
            <a:ext cx="34925" cy="12700"/>
          </a:xfrm>
          <a:custGeom>
            <a:avLst/>
            <a:gdLst>
              <a:gd name="T0" fmla="*/ 1 w 22"/>
              <a:gd name="T1" fmla="*/ 6 h 8"/>
              <a:gd name="T2" fmla="*/ 1 w 22"/>
              <a:gd name="T3" fmla="*/ 4 h 8"/>
              <a:gd name="T4" fmla="*/ 7 w 22"/>
              <a:gd name="T5" fmla="*/ 0 h 8"/>
              <a:gd name="T6" fmla="*/ 11 w 22"/>
              <a:gd name="T7" fmla="*/ 1 h 8"/>
              <a:gd name="T8" fmla="*/ 14 w 22"/>
              <a:gd name="T9" fmla="*/ 3 h 8"/>
              <a:gd name="T10" fmla="*/ 15 w 22"/>
              <a:gd name="T11" fmla="*/ 4 h 8"/>
              <a:gd name="T12" fmla="*/ 19 w 22"/>
              <a:gd name="T13" fmla="*/ 6 h 8"/>
              <a:gd name="T14" fmla="*/ 20 w 22"/>
              <a:gd name="T15" fmla="*/ 6 h 8"/>
              <a:gd name="T16" fmla="*/ 22 w 22"/>
              <a:gd name="T17" fmla="*/ 8 h 8"/>
              <a:gd name="T18" fmla="*/ 20 w 22"/>
              <a:gd name="T19" fmla="*/ 8 h 8"/>
              <a:gd name="T20" fmla="*/ 0 w 22"/>
              <a:gd name="T21" fmla="*/ 8 h 8"/>
              <a:gd name="T22" fmla="*/ 0 w 22"/>
              <a:gd name="T23" fmla="*/ 8 h 8"/>
              <a:gd name="T24" fmla="*/ 1 w 22"/>
              <a:gd name="T25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8">
                <a:moveTo>
                  <a:pt x="1" y="6"/>
                </a:moveTo>
                <a:lnTo>
                  <a:pt x="1" y="4"/>
                </a:lnTo>
                <a:lnTo>
                  <a:pt x="7" y="0"/>
                </a:lnTo>
                <a:lnTo>
                  <a:pt x="11" y="1"/>
                </a:lnTo>
                <a:lnTo>
                  <a:pt x="14" y="3"/>
                </a:lnTo>
                <a:lnTo>
                  <a:pt x="15" y="4"/>
                </a:lnTo>
                <a:lnTo>
                  <a:pt x="19" y="6"/>
                </a:lnTo>
                <a:lnTo>
                  <a:pt x="20" y="6"/>
                </a:lnTo>
                <a:lnTo>
                  <a:pt x="22" y="8"/>
                </a:lnTo>
                <a:lnTo>
                  <a:pt x="20" y="8"/>
                </a:lnTo>
                <a:lnTo>
                  <a:pt x="0" y="8"/>
                </a:lnTo>
                <a:lnTo>
                  <a:pt x="0" y="8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9" name="Freeform 36"/>
          <p:cNvSpPr>
            <a:spLocks/>
          </p:cNvSpPr>
          <p:nvPr/>
        </p:nvSpPr>
        <p:spPr bwMode="auto">
          <a:xfrm>
            <a:off x="4745038" y="4922838"/>
            <a:ext cx="38100" cy="19050"/>
          </a:xfrm>
          <a:custGeom>
            <a:avLst/>
            <a:gdLst>
              <a:gd name="T0" fmla="*/ 1 w 24"/>
              <a:gd name="T1" fmla="*/ 1 h 12"/>
              <a:gd name="T2" fmla="*/ 0 w 24"/>
              <a:gd name="T3" fmla="*/ 1 h 12"/>
              <a:gd name="T4" fmla="*/ 1 w 24"/>
              <a:gd name="T5" fmla="*/ 0 h 12"/>
              <a:gd name="T6" fmla="*/ 2 w 24"/>
              <a:gd name="T7" fmla="*/ 0 h 12"/>
              <a:gd name="T8" fmla="*/ 5 w 24"/>
              <a:gd name="T9" fmla="*/ 1 h 12"/>
              <a:gd name="T10" fmla="*/ 13 w 24"/>
              <a:gd name="T11" fmla="*/ 8 h 12"/>
              <a:gd name="T12" fmla="*/ 23 w 24"/>
              <a:gd name="T13" fmla="*/ 11 h 12"/>
              <a:gd name="T14" fmla="*/ 24 w 24"/>
              <a:gd name="T15" fmla="*/ 12 h 12"/>
              <a:gd name="T16" fmla="*/ 9 w 24"/>
              <a:gd name="T17" fmla="*/ 12 h 12"/>
              <a:gd name="T18" fmla="*/ 8 w 24"/>
              <a:gd name="T19" fmla="*/ 12 h 12"/>
              <a:gd name="T20" fmla="*/ 8 w 24"/>
              <a:gd name="T21" fmla="*/ 7 h 12"/>
              <a:gd name="T22" fmla="*/ 5 w 24"/>
              <a:gd name="T23" fmla="*/ 5 h 12"/>
              <a:gd name="T24" fmla="*/ 2 w 24"/>
              <a:gd name="T25" fmla="*/ 3 h 12"/>
              <a:gd name="T26" fmla="*/ 1 w 24"/>
              <a:gd name="T27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12">
                <a:moveTo>
                  <a:pt x="1" y="1"/>
                </a:moveTo>
                <a:lnTo>
                  <a:pt x="0" y="1"/>
                </a:lnTo>
                <a:lnTo>
                  <a:pt x="1" y="0"/>
                </a:lnTo>
                <a:lnTo>
                  <a:pt x="2" y="0"/>
                </a:lnTo>
                <a:lnTo>
                  <a:pt x="5" y="1"/>
                </a:lnTo>
                <a:lnTo>
                  <a:pt x="13" y="8"/>
                </a:lnTo>
                <a:lnTo>
                  <a:pt x="23" y="11"/>
                </a:lnTo>
                <a:lnTo>
                  <a:pt x="24" y="12"/>
                </a:lnTo>
                <a:lnTo>
                  <a:pt x="9" y="12"/>
                </a:lnTo>
                <a:lnTo>
                  <a:pt x="8" y="12"/>
                </a:lnTo>
                <a:lnTo>
                  <a:pt x="8" y="7"/>
                </a:lnTo>
                <a:lnTo>
                  <a:pt x="5" y="5"/>
                </a:lnTo>
                <a:lnTo>
                  <a:pt x="2" y="3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0" name="Freeform 37"/>
          <p:cNvSpPr>
            <a:spLocks/>
          </p:cNvSpPr>
          <p:nvPr/>
        </p:nvSpPr>
        <p:spPr bwMode="auto">
          <a:xfrm>
            <a:off x="4265613" y="4876801"/>
            <a:ext cx="66675" cy="41275"/>
          </a:xfrm>
          <a:custGeom>
            <a:avLst/>
            <a:gdLst>
              <a:gd name="T0" fmla="*/ 34 w 42"/>
              <a:gd name="T1" fmla="*/ 6 h 26"/>
              <a:gd name="T2" fmla="*/ 37 w 42"/>
              <a:gd name="T3" fmla="*/ 0 h 26"/>
              <a:gd name="T4" fmla="*/ 37 w 42"/>
              <a:gd name="T5" fmla="*/ 3 h 26"/>
              <a:gd name="T6" fmla="*/ 37 w 42"/>
              <a:gd name="T7" fmla="*/ 4 h 26"/>
              <a:gd name="T8" fmla="*/ 41 w 42"/>
              <a:gd name="T9" fmla="*/ 4 h 26"/>
              <a:gd name="T10" fmla="*/ 42 w 42"/>
              <a:gd name="T11" fmla="*/ 4 h 26"/>
              <a:gd name="T12" fmla="*/ 41 w 42"/>
              <a:gd name="T13" fmla="*/ 15 h 26"/>
              <a:gd name="T14" fmla="*/ 41 w 42"/>
              <a:gd name="T15" fmla="*/ 17 h 26"/>
              <a:gd name="T16" fmla="*/ 41 w 42"/>
              <a:gd name="T17" fmla="*/ 18 h 26"/>
              <a:gd name="T18" fmla="*/ 40 w 42"/>
              <a:gd name="T19" fmla="*/ 19 h 26"/>
              <a:gd name="T20" fmla="*/ 40 w 42"/>
              <a:gd name="T21" fmla="*/ 21 h 26"/>
              <a:gd name="T22" fmla="*/ 30 w 42"/>
              <a:gd name="T23" fmla="*/ 22 h 26"/>
              <a:gd name="T24" fmla="*/ 30 w 42"/>
              <a:gd name="T25" fmla="*/ 26 h 26"/>
              <a:gd name="T26" fmla="*/ 19 w 42"/>
              <a:gd name="T27" fmla="*/ 26 h 26"/>
              <a:gd name="T28" fmla="*/ 1 w 42"/>
              <a:gd name="T29" fmla="*/ 14 h 26"/>
              <a:gd name="T30" fmla="*/ 0 w 42"/>
              <a:gd name="T31" fmla="*/ 11 h 26"/>
              <a:gd name="T32" fmla="*/ 0 w 42"/>
              <a:gd name="T33" fmla="*/ 9 h 26"/>
              <a:gd name="T34" fmla="*/ 3 w 42"/>
              <a:gd name="T35" fmla="*/ 14 h 26"/>
              <a:gd name="T36" fmla="*/ 4 w 42"/>
              <a:gd name="T37" fmla="*/ 15 h 26"/>
              <a:gd name="T38" fmla="*/ 16 w 42"/>
              <a:gd name="T39" fmla="*/ 22 h 26"/>
              <a:gd name="T40" fmla="*/ 18 w 42"/>
              <a:gd name="T41" fmla="*/ 24 h 26"/>
              <a:gd name="T42" fmla="*/ 22 w 42"/>
              <a:gd name="T43" fmla="*/ 24 h 26"/>
              <a:gd name="T44" fmla="*/ 23 w 42"/>
              <a:gd name="T45" fmla="*/ 22 h 26"/>
              <a:gd name="T46" fmla="*/ 27 w 42"/>
              <a:gd name="T47" fmla="*/ 22 h 26"/>
              <a:gd name="T48" fmla="*/ 27 w 42"/>
              <a:gd name="T49" fmla="*/ 21 h 26"/>
              <a:gd name="T50" fmla="*/ 34 w 42"/>
              <a:gd name="T51" fmla="*/ 19 h 26"/>
              <a:gd name="T52" fmla="*/ 36 w 42"/>
              <a:gd name="T53" fmla="*/ 18 h 26"/>
              <a:gd name="T54" fmla="*/ 37 w 42"/>
              <a:gd name="T55" fmla="*/ 15 h 26"/>
              <a:gd name="T56" fmla="*/ 34 w 42"/>
              <a:gd name="T57" fmla="*/ 9 h 26"/>
              <a:gd name="T58" fmla="*/ 34 w 42"/>
              <a:gd name="T5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" h="26">
                <a:moveTo>
                  <a:pt x="34" y="6"/>
                </a:moveTo>
                <a:lnTo>
                  <a:pt x="37" y="0"/>
                </a:lnTo>
                <a:lnTo>
                  <a:pt x="37" y="3"/>
                </a:lnTo>
                <a:lnTo>
                  <a:pt x="37" y="4"/>
                </a:lnTo>
                <a:lnTo>
                  <a:pt x="41" y="4"/>
                </a:lnTo>
                <a:lnTo>
                  <a:pt x="42" y="4"/>
                </a:lnTo>
                <a:lnTo>
                  <a:pt x="41" y="15"/>
                </a:lnTo>
                <a:lnTo>
                  <a:pt x="41" y="17"/>
                </a:lnTo>
                <a:lnTo>
                  <a:pt x="41" y="18"/>
                </a:lnTo>
                <a:lnTo>
                  <a:pt x="40" y="19"/>
                </a:lnTo>
                <a:lnTo>
                  <a:pt x="40" y="21"/>
                </a:lnTo>
                <a:lnTo>
                  <a:pt x="30" y="22"/>
                </a:lnTo>
                <a:lnTo>
                  <a:pt x="30" y="26"/>
                </a:lnTo>
                <a:lnTo>
                  <a:pt x="19" y="26"/>
                </a:lnTo>
                <a:lnTo>
                  <a:pt x="1" y="14"/>
                </a:lnTo>
                <a:lnTo>
                  <a:pt x="0" y="11"/>
                </a:lnTo>
                <a:lnTo>
                  <a:pt x="0" y="9"/>
                </a:lnTo>
                <a:lnTo>
                  <a:pt x="3" y="14"/>
                </a:lnTo>
                <a:lnTo>
                  <a:pt x="4" y="15"/>
                </a:lnTo>
                <a:lnTo>
                  <a:pt x="16" y="22"/>
                </a:lnTo>
                <a:lnTo>
                  <a:pt x="18" y="24"/>
                </a:lnTo>
                <a:lnTo>
                  <a:pt x="22" y="24"/>
                </a:lnTo>
                <a:lnTo>
                  <a:pt x="23" y="22"/>
                </a:lnTo>
                <a:lnTo>
                  <a:pt x="27" y="22"/>
                </a:lnTo>
                <a:lnTo>
                  <a:pt x="27" y="21"/>
                </a:lnTo>
                <a:lnTo>
                  <a:pt x="34" y="19"/>
                </a:lnTo>
                <a:lnTo>
                  <a:pt x="36" y="18"/>
                </a:lnTo>
                <a:lnTo>
                  <a:pt x="37" y="15"/>
                </a:lnTo>
                <a:lnTo>
                  <a:pt x="34" y="9"/>
                </a:lnTo>
                <a:lnTo>
                  <a:pt x="3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1" name="Freeform 38"/>
          <p:cNvSpPr>
            <a:spLocks/>
          </p:cNvSpPr>
          <p:nvPr/>
        </p:nvSpPr>
        <p:spPr bwMode="auto">
          <a:xfrm>
            <a:off x="4354513" y="4914901"/>
            <a:ext cx="33338" cy="12700"/>
          </a:xfrm>
          <a:custGeom>
            <a:avLst/>
            <a:gdLst>
              <a:gd name="T0" fmla="*/ 5 w 21"/>
              <a:gd name="T1" fmla="*/ 1 h 8"/>
              <a:gd name="T2" fmla="*/ 5 w 21"/>
              <a:gd name="T3" fmla="*/ 0 h 8"/>
              <a:gd name="T4" fmla="*/ 8 w 21"/>
              <a:gd name="T5" fmla="*/ 0 h 8"/>
              <a:gd name="T6" fmla="*/ 11 w 21"/>
              <a:gd name="T7" fmla="*/ 1 h 8"/>
              <a:gd name="T8" fmla="*/ 14 w 21"/>
              <a:gd name="T9" fmla="*/ 1 h 8"/>
              <a:gd name="T10" fmla="*/ 19 w 21"/>
              <a:gd name="T11" fmla="*/ 1 h 8"/>
              <a:gd name="T12" fmla="*/ 21 w 21"/>
              <a:gd name="T13" fmla="*/ 4 h 8"/>
              <a:gd name="T14" fmla="*/ 18 w 21"/>
              <a:gd name="T15" fmla="*/ 2 h 8"/>
              <a:gd name="T16" fmla="*/ 12 w 21"/>
              <a:gd name="T17" fmla="*/ 2 h 8"/>
              <a:gd name="T18" fmla="*/ 11 w 21"/>
              <a:gd name="T19" fmla="*/ 2 h 8"/>
              <a:gd name="T20" fmla="*/ 1 w 21"/>
              <a:gd name="T21" fmla="*/ 8 h 8"/>
              <a:gd name="T22" fmla="*/ 0 w 21"/>
              <a:gd name="T23" fmla="*/ 6 h 8"/>
              <a:gd name="T24" fmla="*/ 1 w 21"/>
              <a:gd name="T25" fmla="*/ 6 h 8"/>
              <a:gd name="T26" fmla="*/ 3 w 21"/>
              <a:gd name="T27" fmla="*/ 4 h 8"/>
              <a:gd name="T28" fmla="*/ 5 w 21"/>
              <a:gd name="T29" fmla="*/ 4 h 8"/>
              <a:gd name="T30" fmla="*/ 5 w 21"/>
              <a:gd name="T31" fmla="*/ 2 h 8"/>
              <a:gd name="T32" fmla="*/ 5 w 21"/>
              <a:gd name="T3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8">
                <a:moveTo>
                  <a:pt x="5" y="1"/>
                </a:moveTo>
                <a:lnTo>
                  <a:pt x="5" y="0"/>
                </a:lnTo>
                <a:lnTo>
                  <a:pt x="8" y="0"/>
                </a:lnTo>
                <a:lnTo>
                  <a:pt x="11" y="1"/>
                </a:lnTo>
                <a:lnTo>
                  <a:pt x="14" y="1"/>
                </a:lnTo>
                <a:lnTo>
                  <a:pt x="19" y="1"/>
                </a:lnTo>
                <a:lnTo>
                  <a:pt x="21" y="4"/>
                </a:lnTo>
                <a:lnTo>
                  <a:pt x="18" y="2"/>
                </a:lnTo>
                <a:lnTo>
                  <a:pt x="12" y="2"/>
                </a:lnTo>
                <a:lnTo>
                  <a:pt x="11" y="2"/>
                </a:lnTo>
                <a:lnTo>
                  <a:pt x="1" y="8"/>
                </a:lnTo>
                <a:lnTo>
                  <a:pt x="0" y="6"/>
                </a:lnTo>
                <a:lnTo>
                  <a:pt x="1" y="6"/>
                </a:lnTo>
                <a:lnTo>
                  <a:pt x="3" y="4"/>
                </a:lnTo>
                <a:lnTo>
                  <a:pt x="5" y="4"/>
                </a:lnTo>
                <a:lnTo>
                  <a:pt x="5" y="2"/>
                </a:lnTo>
                <a:lnTo>
                  <a:pt x="5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2" name="Freeform 39"/>
          <p:cNvSpPr>
            <a:spLocks/>
          </p:cNvSpPr>
          <p:nvPr/>
        </p:nvSpPr>
        <p:spPr bwMode="auto">
          <a:xfrm>
            <a:off x="4497388" y="4819651"/>
            <a:ext cx="138113" cy="119063"/>
          </a:xfrm>
          <a:custGeom>
            <a:avLst/>
            <a:gdLst>
              <a:gd name="T0" fmla="*/ 27 w 87"/>
              <a:gd name="T1" fmla="*/ 61 h 75"/>
              <a:gd name="T2" fmla="*/ 23 w 87"/>
              <a:gd name="T3" fmla="*/ 61 h 75"/>
              <a:gd name="T4" fmla="*/ 15 w 87"/>
              <a:gd name="T5" fmla="*/ 64 h 75"/>
              <a:gd name="T6" fmla="*/ 12 w 87"/>
              <a:gd name="T7" fmla="*/ 64 h 75"/>
              <a:gd name="T8" fmla="*/ 11 w 87"/>
              <a:gd name="T9" fmla="*/ 65 h 75"/>
              <a:gd name="T10" fmla="*/ 7 w 87"/>
              <a:gd name="T11" fmla="*/ 69 h 75"/>
              <a:gd name="T12" fmla="*/ 6 w 87"/>
              <a:gd name="T13" fmla="*/ 72 h 75"/>
              <a:gd name="T14" fmla="*/ 6 w 87"/>
              <a:gd name="T15" fmla="*/ 75 h 75"/>
              <a:gd name="T16" fmla="*/ 3 w 87"/>
              <a:gd name="T17" fmla="*/ 72 h 75"/>
              <a:gd name="T18" fmla="*/ 3 w 87"/>
              <a:gd name="T19" fmla="*/ 70 h 75"/>
              <a:gd name="T20" fmla="*/ 0 w 87"/>
              <a:gd name="T21" fmla="*/ 69 h 75"/>
              <a:gd name="T22" fmla="*/ 4 w 87"/>
              <a:gd name="T23" fmla="*/ 66 h 75"/>
              <a:gd name="T24" fmla="*/ 10 w 87"/>
              <a:gd name="T25" fmla="*/ 65 h 75"/>
              <a:gd name="T26" fmla="*/ 12 w 87"/>
              <a:gd name="T27" fmla="*/ 64 h 75"/>
              <a:gd name="T28" fmla="*/ 15 w 87"/>
              <a:gd name="T29" fmla="*/ 62 h 75"/>
              <a:gd name="T30" fmla="*/ 25 w 87"/>
              <a:gd name="T31" fmla="*/ 60 h 75"/>
              <a:gd name="T32" fmla="*/ 31 w 87"/>
              <a:gd name="T33" fmla="*/ 62 h 75"/>
              <a:gd name="T34" fmla="*/ 34 w 87"/>
              <a:gd name="T35" fmla="*/ 60 h 75"/>
              <a:gd name="T36" fmla="*/ 40 w 87"/>
              <a:gd name="T37" fmla="*/ 55 h 75"/>
              <a:gd name="T38" fmla="*/ 44 w 87"/>
              <a:gd name="T39" fmla="*/ 54 h 75"/>
              <a:gd name="T40" fmla="*/ 44 w 87"/>
              <a:gd name="T41" fmla="*/ 53 h 75"/>
              <a:gd name="T42" fmla="*/ 42 w 87"/>
              <a:gd name="T43" fmla="*/ 51 h 75"/>
              <a:gd name="T44" fmla="*/ 42 w 87"/>
              <a:gd name="T45" fmla="*/ 50 h 75"/>
              <a:gd name="T46" fmla="*/ 45 w 87"/>
              <a:gd name="T47" fmla="*/ 47 h 75"/>
              <a:gd name="T48" fmla="*/ 46 w 87"/>
              <a:gd name="T49" fmla="*/ 43 h 75"/>
              <a:gd name="T50" fmla="*/ 48 w 87"/>
              <a:gd name="T51" fmla="*/ 39 h 75"/>
              <a:gd name="T52" fmla="*/ 55 w 87"/>
              <a:gd name="T53" fmla="*/ 30 h 75"/>
              <a:gd name="T54" fmla="*/ 59 w 87"/>
              <a:gd name="T55" fmla="*/ 30 h 75"/>
              <a:gd name="T56" fmla="*/ 64 w 87"/>
              <a:gd name="T57" fmla="*/ 28 h 75"/>
              <a:gd name="T58" fmla="*/ 68 w 87"/>
              <a:gd name="T59" fmla="*/ 25 h 75"/>
              <a:gd name="T60" fmla="*/ 81 w 87"/>
              <a:gd name="T61" fmla="*/ 10 h 75"/>
              <a:gd name="T62" fmla="*/ 83 w 87"/>
              <a:gd name="T63" fmla="*/ 5 h 75"/>
              <a:gd name="T64" fmla="*/ 85 w 87"/>
              <a:gd name="T65" fmla="*/ 4 h 75"/>
              <a:gd name="T66" fmla="*/ 85 w 87"/>
              <a:gd name="T67" fmla="*/ 2 h 75"/>
              <a:gd name="T68" fmla="*/ 86 w 87"/>
              <a:gd name="T69" fmla="*/ 1 h 75"/>
              <a:gd name="T70" fmla="*/ 87 w 87"/>
              <a:gd name="T71" fmla="*/ 0 h 75"/>
              <a:gd name="T72" fmla="*/ 86 w 87"/>
              <a:gd name="T73" fmla="*/ 4 h 75"/>
              <a:gd name="T74" fmla="*/ 86 w 87"/>
              <a:gd name="T75" fmla="*/ 5 h 75"/>
              <a:gd name="T76" fmla="*/ 85 w 87"/>
              <a:gd name="T77" fmla="*/ 9 h 75"/>
              <a:gd name="T78" fmla="*/ 72 w 87"/>
              <a:gd name="T79" fmla="*/ 25 h 75"/>
              <a:gd name="T80" fmla="*/ 67 w 87"/>
              <a:gd name="T81" fmla="*/ 31 h 75"/>
              <a:gd name="T82" fmla="*/ 66 w 87"/>
              <a:gd name="T83" fmla="*/ 32 h 75"/>
              <a:gd name="T84" fmla="*/ 63 w 87"/>
              <a:gd name="T85" fmla="*/ 32 h 75"/>
              <a:gd name="T86" fmla="*/ 59 w 87"/>
              <a:gd name="T87" fmla="*/ 35 h 75"/>
              <a:gd name="T88" fmla="*/ 56 w 87"/>
              <a:gd name="T89" fmla="*/ 36 h 75"/>
              <a:gd name="T90" fmla="*/ 55 w 87"/>
              <a:gd name="T91" fmla="*/ 39 h 75"/>
              <a:gd name="T92" fmla="*/ 51 w 87"/>
              <a:gd name="T93" fmla="*/ 46 h 75"/>
              <a:gd name="T94" fmla="*/ 45 w 87"/>
              <a:gd name="T95" fmla="*/ 55 h 75"/>
              <a:gd name="T96" fmla="*/ 41 w 87"/>
              <a:gd name="T97" fmla="*/ 57 h 75"/>
              <a:gd name="T98" fmla="*/ 37 w 87"/>
              <a:gd name="T99" fmla="*/ 62 h 75"/>
              <a:gd name="T100" fmla="*/ 34 w 87"/>
              <a:gd name="T101" fmla="*/ 65 h 75"/>
              <a:gd name="T102" fmla="*/ 29 w 87"/>
              <a:gd name="T103" fmla="*/ 62 h 75"/>
              <a:gd name="T104" fmla="*/ 27 w 87"/>
              <a:gd name="T105" fmla="*/ 6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" h="75">
                <a:moveTo>
                  <a:pt x="27" y="61"/>
                </a:moveTo>
                <a:lnTo>
                  <a:pt x="23" y="61"/>
                </a:lnTo>
                <a:lnTo>
                  <a:pt x="15" y="64"/>
                </a:lnTo>
                <a:lnTo>
                  <a:pt x="12" y="64"/>
                </a:lnTo>
                <a:lnTo>
                  <a:pt x="11" y="65"/>
                </a:lnTo>
                <a:lnTo>
                  <a:pt x="7" y="69"/>
                </a:lnTo>
                <a:lnTo>
                  <a:pt x="6" y="72"/>
                </a:lnTo>
                <a:lnTo>
                  <a:pt x="6" y="75"/>
                </a:lnTo>
                <a:lnTo>
                  <a:pt x="3" y="72"/>
                </a:lnTo>
                <a:lnTo>
                  <a:pt x="3" y="70"/>
                </a:lnTo>
                <a:lnTo>
                  <a:pt x="0" y="69"/>
                </a:lnTo>
                <a:lnTo>
                  <a:pt x="4" y="66"/>
                </a:lnTo>
                <a:lnTo>
                  <a:pt x="10" y="65"/>
                </a:lnTo>
                <a:lnTo>
                  <a:pt x="12" y="64"/>
                </a:lnTo>
                <a:lnTo>
                  <a:pt x="15" y="62"/>
                </a:lnTo>
                <a:lnTo>
                  <a:pt x="25" y="60"/>
                </a:lnTo>
                <a:lnTo>
                  <a:pt x="31" y="62"/>
                </a:lnTo>
                <a:lnTo>
                  <a:pt x="34" y="60"/>
                </a:lnTo>
                <a:lnTo>
                  <a:pt x="40" y="55"/>
                </a:lnTo>
                <a:lnTo>
                  <a:pt x="44" y="54"/>
                </a:lnTo>
                <a:lnTo>
                  <a:pt x="44" y="53"/>
                </a:lnTo>
                <a:lnTo>
                  <a:pt x="42" y="51"/>
                </a:lnTo>
                <a:lnTo>
                  <a:pt x="42" y="50"/>
                </a:lnTo>
                <a:lnTo>
                  <a:pt x="45" y="47"/>
                </a:lnTo>
                <a:lnTo>
                  <a:pt x="46" y="43"/>
                </a:lnTo>
                <a:lnTo>
                  <a:pt x="48" y="39"/>
                </a:lnTo>
                <a:lnTo>
                  <a:pt x="55" y="30"/>
                </a:lnTo>
                <a:lnTo>
                  <a:pt x="59" y="30"/>
                </a:lnTo>
                <a:lnTo>
                  <a:pt x="64" y="28"/>
                </a:lnTo>
                <a:lnTo>
                  <a:pt x="68" y="25"/>
                </a:lnTo>
                <a:lnTo>
                  <a:pt x="81" y="10"/>
                </a:lnTo>
                <a:lnTo>
                  <a:pt x="83" y="5"/>
                </a:lnTo>
                <a:lnTo>
                  <a:pt x="85" y="4"/>
                </a:lnTo>
                <a:lnTo>
                  <a:pt x="85" y="2"/>
                </a:lnTo>
                <a:lnTo>
                  <a:pt x="86" y="1"/>
                </a:lnTo>
                <a:lnTo>
                  <a:pt x="87" y="0"/>
                </a:lnTo>
                <a:lnTo>
                  <a:pt x="86" y="4"/>
                </a:lnTo>
                <a:lnTo>
                  <a:pt x="86" y="5"/>
                </a:lnTo>
                <a:lnTo>
                  <a:pt x="85" y="9"/>
                </a:lnTo>
                <a:lnTo>
                  <a:pt x="72" y="25"/>
                </a:lnTo>
                <a:lnTo>
                  <a:pt x="67" y="31"/>
                </a:lnTo>
                <a:lnTo>
                  <a:pt x="66" y="32"/>
                </a:lnTo>
                <a:lnTo>
                  <a:pt x="63" y="32"/>
                </a:lnTo>
                <a:lnTo>
                  <a:pt x="59" y="35"/>
                </a:lnTo>
                <a:lnTo>
                  <a:pt x="56" y="36"/>
                </a:lnTo>
                <a:lnTo>
                  <a:pt x="55" y="39"/>
                </a:lnTo>
                <a:lnTo>
                  <a:pt x="51" y="46"/>
                </a:lnTo>
                <a:lnTo>
                  <a:pt x="45" y="55"/>
                </a:lnTo>
                <a:lnTo>
                  <a:pt x="41" y="57"/>
                </a:lnTo>
                <a:lnTo>
                  <a:pt x="37" y="62"/>
                </a:lnTo>
                <a:lnTo>
                  <a:pt x="34" y="65"/>
                </a:lnTo>
                <a:lnTo>
                  <a:pt x="29" y="62"/>
                </a:lnTo>
                <a:lnTo>
                  <a:pt x="27" y="6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3" name="Freeform 40"/>
          <p:cNvSpPr>
            <a:spLocks/>
          </p:cNvSpPr>
          <p:nvPr/>
        </p:nvSpPr>
        <p:spPr bwMode="auto">
          <a:xfrm>
            <a:off x="4508501" y="4905376"/>
            <a:ext cx="12700" cy="4763"/>
          </a:xfrm>
          <a:custGeom>
            <a:avLst/>
            <a:gdLst>
              <a:gd name="T0" fmla="*/ 3 w 8"/>
              <a:gd name="T1" fmla="*/ 3 h 3"/>
              <a:gd name="T2" fmla="*/ 0 w 8"/>
              <a:gd name="T3" fmla="*/ 0 h 3"/>
              <a:gd name="T4" fmla="*/ 3 w 8"/>
              <a:gd name="T5" fmla="*/ 1 h 3"/>
              <a:gd name="T6" fmla="*/ 7 w 8"/>
              <a:gd name="T7" fmla="*/ 1 h 3"/>
              <a:gd name="T8" fmla="*/ 8 w 8"/>
              <a:gd name="T9" fmla="*/ 1 h 3"/>
              <a:gd name="T10" fmla="*/ 3 w 8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">
                <a:moveTo>
                  <a:pt x="3" y="3"/>
                </a:move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  <a:lnTo>
                  <a:pt x="8" y="1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4" name="Freeform 41"/>
          <p:cNvSpPr>
            <a:spLocks/>
          </p:cNvSpPr>
          <p:nvPr/>
        </p:nvSpPr>
        <p:spPr bwMode="auto">
          <a:xfrm>
            <a:off x="4343401" y="4811713"/>
            <a:ext cx="60325" cy="98425"/>
          </a:xfrm>
          <a:custGeom>
            <a:avLst/>
            <a:gdLst>
              <a:gd name="T0" fmla="*/ 25 w 38"/>
              <a:gd name="T1" fmla="*/ 51 h 62"/>
              <a:gd name="T2" fmla="*/ 36 w 38"/>
              <a:gd name="T3" fmla="*/ 56 h 62"/>
              <a:gd name="T4" fmla="*/ 37 w 38"/>
              <a:gd name="T5" fmla="*/ 59 h 62"/>
              <a:gd name="T6" fmla="*/ 38 w 38"/>
              <a:gd name="T7" fmla="*/ 60 h 62"/>
              <a:gd name="T8" fmla="*/ 38 w 38"/>
              <a:gd name="T9" fmla="*/ 62 h 62"/>
              <a:gd name="T10" fmla="*/ 37 w 38"/>
              <a:gd name="T11" fmla="*/ 60 h 62"/>
              <a:gd name="T12" fmla="*/ 36 w 38"/>
              <a:gd name="T13" fmla="*/ 60 h 62"/>
              <a:gd name="T14" fmla="*/ 34 w 38"/>
              <a:gd name="T15" fmla="*/ 59 h 62"/>
              <a:gd name="T16" fmla="*/ 29 w 38"/>
              <a:gd name="T17" fmla="*/ 56 h 62"/>
              <a:gd name="T18" fmla="*/ 26 w 38"/>
              <a:gd name="T19" fmla="*/ 55 h 62"/>
              <a:gd name="T20" fmla="*/ 17 w 38"/>
              <a:gd name="T21" fmla="*/ 55 h 62"/>
              <a:gd name="T22" fmla="*/ 14 w 38"/>
              <a:gd name="T23" fmla="*/ 55 h 62"/>
              <a:gd name="T24" fmla="*/ 12 w 38"/>
              <a:gd name="T25" fmla="*/ 54 h 62"/>
              <a:gd name="T26" fmla="*/ 11 w 38"/>
              <a:gd name="T27" fmla="*/ 51 h 62"/>
              <a:gd name="T28" fmla="*/ 10 w 38"/>
              <a:gd name="T29" fmla="*/ 48 h 62"/>
              <a:gd name="T30" fmla="*/ 3 w 38"/>
              <a:gd name="T31" fmla="*/ 45 h 62"/>
              <a:gd name="T32" fmla="*/ 2 w 38"/>
              <a:gd name="T33" fmla="*/ 44 h 62"/>
              <a:gd name="T34" fmla="*/ 0 w 38"/>
              <a:gd name="T35" fmla="*/ 43 h 62"/>
              <a:gd name="T36" fmla="*/ 0 w 38"/>
              <a:gd name="T37" fmla="*/ 41 h 62"/>
              <a:gd name="T38" fmla="*/ 3 w 38"/>
              <a:gd name="T39" fmla="*/ 37 h 62"/>
              <a:gd name="T40" fmla="*/ 6 w 38"/>
              <a:gd name="T41" fmla="*/ 35 h 62"/>
              <a:gd name="T42" fmla="*/ 10 w 38"/>
              <a:gd name="T43" fmla="*/ 30 h 62"/>
              <a:gd name="T44" fmla="*/ 12 w 38"/>
              <a:gd name="T45" fmla="*/ 29 h 62"/>
              <a:gd name="T46" fmla="*/ 15 w 38"/>
              <a:gd name="T47" fmla="*/ 26 h 62"/>
              <a:gd name="T48" fmla="*/ 19 w 38"/>
              <a:gd name="T49" fmla="*/ 17 h 62"/>
              <a:gd name="T50" fmla="*/ 21 w 38"/>
              <a:gd name="T51" fmla="*/ 14 h 62"/>
              <a:gd name="T52" fmla="*/ 25 w 38"/>
              <a:gd name="T53" fmla="*/ 7 h 62"/>
              <a:gd name="T54" fmla="*/ 26 w 38"/>
              <a:gd name="T55" fmla="*/ 2 h 62"/>
              <a:gd name="T56" fmla="*/ 28 w 38"/>
              <a:gd name="T57" fmla="*/ 0 h 62"/>
              <a:gd name="T58" fmla="*/ 26 w 38"/>
              <a:gd name="T59" fmla="*/ 6 h 62"/>
              <a:gd name="T60" fmla="*/ 25 w 38"/>
              <a:gd name="T61" fmla="*/ 10 h 62"/>
              <a:gd name="T62" fmla="*/ 22 w 38"/>
              <a:gd name="T63" fmla="*/ 18 h 62"/>
              <a:gd name="T64" fmla="*/ 21 w 38"/>
              <a:gd name="T65" fmla="*/ 22 h 62"/>
              <a:gd name="T66" fmla="*/ 18 w 38"/>
              <a:gd name="T67" fmla="*/ 26 h 62"/>
              <a:gd name="T68" fmla="*/ 17 w 38"/>
              <a:gd name="T69" fmla="*/ 28 h 62"/>
              <a:gd name="T70" fmla="*/ 11 w 38"/>
              <a:gd name="T71" fmla="*/ 32 h 62"/>
              <a:gd name="T72" fmla="*/ 8 w 38"/>
              <a:gd name="T73" fmla="*/ 35 h 62"/>
              <a:gd name="T74" fmla="*/ 7 w 38"/>
              <a:gd name="T75" fmla="*/ 36 h 62"/>
              <a:gd name="T76" fmla="*/ 4 w 38"/>
              <a:gd name="T77" fmla="*/ 37 h 62"/>
              <a:gd name="T78" fmla="*/ 3 w 38"/>
              <a:gd name="T79" fmla="*/ 37 h 62"/>
              <a:gd name="T80" fmla="*/ 2 w 38"/>
              <a:gd name="T81" fmla="*/ 40 h 62"/>
              <a:gd name="T82" fmla="*/ 2 w 38"/>
              <a:gd name="T83" fmla="*/ 41 h 62"/>
              <a:gd name="T84" fmla="*/ 2 w 38"/>
              <a:gd name="T85" fmla="*/ 43 h 62"/>
              <a:gd name="T86" fmla="*/ 14 w 38"/>
              <a:gd name="T87" fmla="*/ 50 h 62"/>
              <a:gd name="T88" fmla="*/ 15 w 38"/>
              <a:gd name="T89" fmla="*/ 50 h 62"/>
              <a:gd name="T90" fmla="*/ 19 w 38"/>
              <a:gd name="T91" fmla="*/ 50 h 62"/>
              <a:gd name="T92" fmla="*/ 25 w 38"/>
              <a:gd name="T93" fmla="*/ 5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" h="62">
                <a:moveTo>
                  <a:pt x="25" y="51"/>
                </a:moveTo>
                <a:lnTo>
                  <a:pt x="36" y="56"/>
                </a:lnTo>
                <a:lnTo>
                  <a:pt x="37" y="59"/>
                </a:lnTo>
                <a:lnTo>
                  <a:pt x="38" y="60"/>
                </a:lnTo>
                <a:lnTo>
                  <a:pt x="38" y="62"/>
                </a:lnTo>
                <a:lnTo>
                  <a:pt x="37" y="60"/>
                </a:lnTo>
                <a:lnTo>
                  <a:pt x="36" y="60"/>
                </a:lnTo>
                <a:lnTo>
                  <a:pt x="34" y="59"/>
                </a:lnTo>
                <a:lnTo>
                  <a:pt x="29" y="56"/>
                </a:lnTo>
                <a:lnTo>
                  <a:pt x="26" y="55"/>
                </a:lnTo>
                <a:lnTo>
                  <a:pt x="17" y="55"/>
                </a:lnTo>
                <a:lnTo>
                  <a:pt x="14" y="55"/>
                </a:lnTo>
                <a:lnTo>
                  <a:pt x="12" y="54"/>
                </a:lnTo>
                <a:lnTo>
                  <a:pt x="11" y="51"/>
                </a:lnTo>
                <a:lnTo>
                  <a:pt x="10" y="48"/>
                </a:lnTo>
                <a:lnTo>
                  <a:pt x="3" y="45"/>
                </a:lnTo>
                <a:lnTo>
                  <a:pt x="2" y="44"/>
                </a:lnTo>
                <a:lnTo>
                  <a:pt x="0" y="43"/>
                </a:lnTo>
                <a:lnTo>
                  <a:pt x="0" y="41"/>
                </a:lnTo>
                <a:lnTo>
                  <a:pt x="3" y="37"/>
                </a:lnTo>
                <a:lnTo>
                  <a:pt x="6" y="35"/>
                </a:lnTo>
                <a:lnTo>
                  <a:pt x="10" y="30"/>
                </a:lnTo>
                <a:lnTo>
                  <a:pt x="12" y="29"/>
                </a:lnTo>
                <a:lnTo>
                  <a:pt x="15" y="26"/>
                </a:lnTo>
                <a:lnTo>
                  <a:pt x="19" y="17"/>
                </a:lnTo>
                <a:lnTo>
                  <a:pt x="21" y="14"/>
                </a:lnTo>
                <a:lnTo>
                  <a:pt x="25" y="7"/>
                </a:lnTo>
                <a:lnTo>
                  <a:pt x="26" y="2"/>
                </a:lnTo>
                <a:lnTo>
                  <a:pt x="28" y="0"/>
                </a:lnTo>
                <a:lnTo>
                  <a:pt x="26" y="6"/>
                </a:lnTo>
                <a:lnTo>
                  <a:pt x="25" y="10"/>
                </a:lnTo>
                <a:lnTo>
                  <a:pt x="22" y="18"/>
                </a:lnTo>
                <a:lnTo>
                  <a:pt x="21" y="22"/>
                </a:lnTo>
                <a:lnTo>
                  <a:pt x="18" y="26"/>
                </a:lnTo>
                <a:lnTo>
                  <a:pt x="17" y="28"/>
                </a:lnTo>
                <a:lnTo>
                  <a:pt x="11" y="32"/>
                </a:lnTo>
                <a:lnTo>
                  <a:pt x="8" y="35"/>
                </a:lnTo>
                <a:lnTo>
                  <a:pt x="7" y="36"/>
                </a:lnTo>
                <a:lnTo>
                  <a:pt x="4" y="37"/>
                </a:lnTo>
                <a:lnTo>
                  <a:pt x="3" y="37"/>
                </a:lnTo>
                <a:lnTo>
                  <a:pt x="2" y="40"/>
                </a:lnTo>
                <a:lnTo>
                  <a:pt x="2" y="41"/>
                </a:lnTo>
                <a:lnTo>
                  <a:pt x="2" y="43"/>
                </a:lnTo>
                <a:lnTo>
                  <a:pt x="14" y="50"/>
                </a:lnTo>
                <a:lnTo>
                  <a:pt x="15" y="50"/>
                </a:lnTo>
                <a:lnTo>
                  <a:pt x="19" y="50"/>
                </a:lnTo>
                <a:lnTo>
                  <a:pt x="25" y="5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5" name="Freeform 42"/>
          <p:cNvSpPr>
            <a:spLocks/>
          </p:cNvSpPr>
          <p:nvPr/>
        </p:nvSpPr>
        <p:spPr bwMode="auto">
          <a:xfrm>
            <a:off x="4406901" y="4676776"/>
            <a:ext cx="130175" cy="257175"/>
          </a:xfrm>
          <a:custGeom>
            <a:avLst/>
            <a:gdLst>
              <a:gd name="T0" fmla="*/ 41 w 82"/>
              <a:gd name="T1" fmla="*/ 55 h 162"/>
              <a:gd name="T2" fmla="*/ 46 w 82"/>
              <a:gd name="T3" fmla="*/ 64 h 162"/>
              <a:gd name="T4" fmla="*/ 56 w 82"/>
              <a:gd name="T5" fmla="*/ 54 h 162"/>
              <a:gd name="T6" fmla="*/ 54 w 82"/>
              <a:gd name="T7" fmla="*/ 31 h 162"/>
              <a:gd name="T8" fmla="*/ 71 w 82"/>
              <a:gd name="T9" fmla="*/ 9 h 162"/>
              <a:gd name="T10" fmla="*/ 68 w 82"/>
              <a:gd name="T11" fmla="*/ 0 h 162"/>
              <a:gd name="T12" fmla="*/ 73 w 82"/>
              <a:gd name="T13" fmla="*/ 5 h 162"/>
              <a:gd name="T14" fmla="*/ 68 w 82"/>
              <a:gd name="T15" fmla="*/ 15 h 162"/>
              <a:gd name="T16" fmla="*/ 67 w 82"/>
              <a:gd name="T17" fmla="*/ 23 h 162"/>
              <a:gd name="T18" fmla="*/ 63 w 82"/>
              <a:gd name="T19" fmla="*/ 39 h 162"/>
              <a:gd name="T20" fmla="*/ 54 w 82"/>
              <a:gd name="T21" fmla="*/ 69 h 162"/>
              <a:gd name="T22" fmla="*/ 53 w 82"/>
              <a:gd name="T23" fmla="*/ 85 h 162"/>
              <a:gd name="T24" fmla="*/ 67 w 82"/>
              <a:gd name="T25" fmla="*/ 90 h 162"/>
              <a:gd name="T26" fmla="*/ 75 w 82"/>
              <a:gd name="T27" fmla="*/ 79 h 162"/>
              <a:gd name="T28" fmla="*/ 67 w 82"/>
              <a:gd name="T29" fmla="*/ 64 h 162"/>
              <a:gd name="T30" fmla="*/ 78 w 82"/>
              <a:gd name="T31" fmla="*/ 72 h 162"/>
              <a:gd name="T32" fmla="*/ 82 w 82"/>
              <a:gd name="T33" fmla="*/ 80 h 162"/>
              <a:gd name="T34" fmla="*/ 73 w 82"/>
              <a:gd name="T35" fmla="*/ 85 h 162"/>
              <a:gd name="T36" fmla="*/ 69 w 82"/>
              <a:gd name="T37" fmla="*/ 91 h 162"/>
              <a:gd name="T38" fmla="*/ 63 w 82"/>
              <a:gd name="T39" fmla="*/ 96 h 162"/>
              <a:gd name="T40" fmla="*/ 53 w 82"/>
              <a:gd name="T41" fmla="*/ 96 h 162"/>
              <a:gd name="T42" fmla="*/ 46 w 82"/>
              <a:gd name="T43" fmla="*/ 114 h 162"/>
              <a:gd name="T44" fmla="*/ 54 w 82"/>
              <a:gd name="T45" fmla="*/ 132 h 162"/>
              <a:gd name="T46" fmla="*/ 56 w 82"/>
              <a:gd name="T47" fmla="*/ 147 h 162"/>
              <a:gd name="T48" fmla="*/ 58 w 82"/>
              <a:gd name="T49" fmla="*/ 151 h 162"/>
              <a:gd name="T50" fmla="*/ 48 w 82"/>
              <a:gd name="T51" fmla="*/ 155 h 162"/>
              <a:gd name="T52" fmla="*/ 39 w 82"/>
              <a:gd name="T53" fmla="*/ 148 h 162"/>
              <a:gd name="T54" fmla="*/ 30 w 82"/>
              <a:gd name="T55" fmla="*/ 156 h 162"/>
              <a:gd name="T56" fmla="*/ 13 w 82"/>
              <a:gd name="T57" fmla="*/ 158 h 162"/>
              <a:gd name="T58" fmla="*/ 1 w 82"/>
              <a:gd name="T59" fmla="*/ 160 h 162"/>
              <a:gd name="T60" fmla="*/ 13 w 82"/>
              <a:gd name="T61" fmla="*/ 148 h 162"/>
              <a:gd name="T62" fmla="*/ 33 w 82"/>
              <a:gd name="T63" fmla="*/ 141 h 162"/>
              <a:gd name="T64" fmla="*/ 30 w 82"/>
              <a:gd name="T65" fmla="*/ 133 h 162"/>
              <a:gd name="T66" fmla="*/ 34 w 82"/>
              <a:gd name="T67" fmla="*/ 139 h 162"/>
              <a:gd name="T68" fmla="*/ 54 w 82"/>
              <a:gd name="T69" fmla="*/ 147 h 162"/>
              <a:gd name="T70" fmla="*/ 53 w 82"/>
              <a:gd name="T71" fmla="*/ 132 h 162"/>
              <a:gd name="T72" fmla="*/ 41 w 82"/>
              <a:gd name="T73" fmla="*/ 118 h 162"/>
              <a:gd name="T74" fmla="*/ 34 w 82"/>
              <a:gd name="T75" fmla="*/ 124 h 162"/>
              <a:gd name="T76" fmla="*/ 22 w 82"/>
              <a:gd name="T77" fmla="*/ 136 h 162"/>
              <a:gd name="T78" fmla="*/ 0 w 82"/>
              <a:gd name="T79" fmla="*/ 147 h 162"/>
              <a:gd name="T80" fmla="*/ 9 w 82"/>
              <a:gd name="T81" fmla="*/ 145 h 162"/>
              <a:gd name="T82" fmla="*/ 12 w 82"/>
              <a:gd name="T83" fmla="*/ 114 h 162"/>
              <a:gd name="T84" fmla="*/ 11 w 82"/>
              <a:gd name="T85" fmla="*/ 109 h 162"/>
              <a:gd name="T86" fmla="*/ 3 w 82"/>
              <a:gd name="T87" fmla="*/ 98 h 162"/>
              <a:gd name="T88" fmla="*/ 16 w 82"/>
              <a:gd name="T89" fmla="*/ 110 h 162"/>
              <a:gd name="T90" fmla="*/ 15 w 82"/>
              <a:gd name="T91" fmla="*/ 118 h 162"/>
              <a:gd name="T92" fmla="*/ 22 w 82"/>
              <a:gd name="T93" fmla="*/ 129 h 162"/>
              <a:gd name="T94" fmla="*/ 30 w 82"/>
              <a:gd name="T95" fmla="*/ 117 h 162"/>
              <a:gd name="T96" fmla="*/ 27 w 82"/>
              <a:gd name="T97" fmla="*/ 85 h 162"/>
              <a:gd name="T98" fmla="*/ 19 w 82"/>
              <a:gd name="T99" fmla="*/ 66 h 162"/>
              <a:gd name="T100" fmla="*/ 20 w 82"/>
              <a:gd name="T101" fmla="*/ 35 h 162"/>
              <a:gd name="T102" fmla="*/ 26 w 82"/>
              <a:gd name="T103" fmla="*/ 39 h 162"/>
              <a:gd name="T104" fmla="*/ 20 w 82"/>
              <a:gd name="T105" fmla="*/ 51 h 162"/>
              <a:gd name="T106" fmla="*/ 26 w 82"/>
              <a:gd name="T107" fmla="*/ 64 h 162"/>
              <a:gd name="T108" fmla="*/ 34 w 82"/>
              <a:gd name="T109" fmla="*/ 81 h 162"/>
              <a:gd name="T110" fmla="*/ 33 w 82"/>
              <a:gd name="T111" fmla="*/ 109 h 162"/>
              <a:gd name="T112" fmla="*/ 39 w 82"/>
              <a:gd name="T113" fmla="*/ 110 h 162"/>
              <a:gd name="T114" fmla="*/ 52 w 82"/>
              <a:gd name="T115" fmla="*/ 91 h 162"/>
              <a:gd name="T116" fmla="*/ 46 w 82"/>
              <a:gd name="T117" fmla="*/ 88 h 162"/>
              <a:gd name="T118" fmla="*/ 41 w 82"/>
              <a:gd name="T119" fmla="*/ 66 h 162"/>
              <a:gd name="T120" fmla="*/ 39 w 82"/>
              <a:gd name="T121" fmla="*/ 6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" h="162">
                <a:moveTo>
                  <a:pt x="38" y="58"/>
                </a:moveTo>
                <a:lnTo>
                  <a:pt x="37" y="58"/>
                </a:lnTo>
                <a:lnTo>
                  <a:pt x="38" y="54"/>
                </a:lnTo>
                <a:lnTo>
                  <a:pt x="41" y="55"/>
                </a:lnTo>
                <a:lnTo>
                  <a:pt x="43" y="58"/>
                </a:lnTo>
                <a:lnTo>
                  <a:pt x="45" y="60"/>
                </a:lnTo>
                <a:lnTo>
                  <a:pt x="46" y="62"/>
                </a:lnTo>
                <a:lnTo>
                  <a:pt x="46" y="64"/>
                </a:lnTo>
                <a:lnTo>
                  <a:pt x="43" y="70"/>
                </a:lnTo>
                <a:lnTo>
                  <a:pt x="49" y="69"/>
                </a:lnTo>
                <a:lnTo>
                  <a:pt x="52" y="65"/>
                </a:lnTo>
                <a:lnTo>
                  <a:pt x="56" y="54"/>
                </a:lnTo>
                <a:lnTo>
                  <a:pt x="57" y="49"/>
                </a:lnTo>
                <a:lnTo>
                  <a:pt x="57" y="34"/>
                </a:lnTo>
                <a:lnTo>
                  <a:pt x="57" y="32"/>
                </a:lnTo>
                <a:lnTo>
                  <a:pt x="54" y="31"/>
                </a:lnTo>
                <a:lnTo>
                  <a:pt x="56" y="21"/>
                </a:lnTo>
                <a:lnTo>
                  <a:pt x="64" y="16"/>
                </a:lnTo>
                <a:lnTo>
                  <a:pt x="69" y="9"/>
                </a:lnTo>
                <a:lnTo>
                  <a:pt x="71" y="9"/>
                </a:lnTo>
                <a:lnTo>
                  <a:pt x="71" y="6"/>
                </a:lnTo>
                <a:lnTo>
                  <a:pt x="71" y="5"/>
                </a:lnTo>
                <a:lnTo>
                  <a:pt x="69" y="2"/>
                </a:lnTo>
                <a:lnTo>
                  <a:pt x="68" y="0"/>
                </a:lnTo>
                <a:lnTo>
                  <a:pt x="71" y="0"/>
                </a:lnTo>
                <a:lnTo>
                  <a:pt x="72" y="2"/>
                </a:lnTo>
                <a:lnTo>
                  <a:pt x="73" y="4"/>
                </a:lnTo>
                <a:lnTo>
                  <a:pt x="73" y="5"/>
                </a:lnTo>
                <a:lnTo>
                  <a:pt x="73" y="6"/>
                </a:lnTo>
                <a:lnTo>
                  <a:pt x="73" y="9"/>
                </a:lnTo>
                <a:lnTo>
                  <a:pt x="72" y="10"/>
                </a:lnTo>
                <a:lnTo>
                  <a:pt x="68" y="15"/>
                </a:lnTo>
                <a:lnTo>
                  <a:pt x="67" y="16"/>
                </a:lnTo>
                <a:lnTo>
                  <a:pt x="69" y="19"/>
                </a:lnTo>
                <a:lnTo>
                  <a:pt x="69" y="20"/>
                </a:lnTo>
                <a:lnTo>
                  <a:pt x="67" y="23"/>
                </a:lnTo>
                <a:lnTo>
                  <a:pt x="67" y="23"/>
                </a:lnTo>
                <a:lnTo>
                  <a:pt x="64" y="25"/>
                </a:lnTo>
                <a:lnTo>
                  <a:pt x="61" y="30"/>
                </a:lnTo>
                <a:lnTo>
                  <a:pt x="63" y="39"/>
                </a:lnTo>
                <a:lnTo>
                  <a:pt x="63" y="49"/>
                </a:lnTo>
                <a:lnTo>
                  <a:pt x="63" y="51"/>
                </a:lnTo>
                <a:lnTo>
                  <a:pt x="57" y="64"/>
                </a:lnTo>
                <a:lnTo>
                  <a:pt x="54" y="69"/>
                </a:lnTo>
                <a:lnTo>
                  <a:pt x="53" y="75"/>
                </a:lnTo>
                <a:lnTo>
                  <a:pt x="52" y="81"/>
                </a:lnTo>
                <a:lnTo>
                  <a:pt x="53" y="83"/>
                </a:lnTo>
                <a:lnTo>
                  <a:pt x="53" y="85"/>
                </a:lnTo>
                <a:lnTo>
                  <a:pt x="58" y="91"/>
                </a:lnTo>
                <a:lnTo>
                  <a:pt x="60" y="92"/>
                </a:lnTo>
                <a:lnTo>
                  <a:pt x="63" y="92"/>
                </a:lnTo>
                <a:lnTo>
                  <a:pt x="67" y="90"/>
                </a:lnTo>
                <a:lnTo>
                  <a:pt x="67" y="90"/>
                </a:lnTo>
                <a:lnTo>
                  <a:pt x="69" y="87"/>
                </a:lnTo>
                <a:lnTo>
                  <a:pt x="71" y="85"/>
                </a:lnTo>
                <a:lnTo>
                  <a:pt x="75" y="79"/>
                </a:lnTo>
                <a:lnTo>
                  <a:pt x="73" y="76"/>
                </a:lnTo>
                <a:lnTo>
                  <a:pt x="72" y="69"/>
                </a:lnTo>
                <a:lnTo>
                  <a:pt x="67" y="65"/>
                </a:lnTo>
                <a:lnTo>
                  <a:pt x="67" y="64"/>
                </a:lnTo>
                <a:lnTo>
                  <a:pt x="67" y="64"/>
                </a:lnTo>
                <a:lnTo>
                  <a:pt x="72" y="66"/>
                </a:lnTo>
                <a:lnTo>
                  <a:pt x="78" y="69"/>
                </a:lnTo>
                <a:lnTo>
                  <a:pt x="78" y="72"/>
                </a:lnTo>
                <a:lnTo>
                  <a:pt x="78" y="75"/>
                </a:lnTo>
                <a:lnTo>
                  <a:pt x="79" y="80"/>
                </a:lnTo>
                <a:lnTo>
                  <a:pt x="80" y="80"/>
                </a:lnTo>
                <a:lnTo>
                  <a:pt x="82" y="80"/>
                </a:lnTo>
                <a:lnTo>
                  <a:pt x="79" y="81"/>
                </a:lnTo>
                <a:lnTo>
                  <a:pt x="75" y="81"/>
                </a:lnTo>
                <a:lnTo>
                  <a:pt x="73" y="81"/>
                </a:lnTo>
                <a:lnTo>
                  <a:pt x="73" y="85"/>
                </a:lnTo>
                <a:lnTo>
                  <a:pt x="73" y="88"/>
                </a:lnTo>
                <a:lnTo>
                  <a:pt x="73" y="90"/>
                </a:lnTo>
                <a:lnTo>
                  <a:pt x="72" y="90"/>
                </a:lnTo>
                <a:lnTo>
                  <a:pt x="69" y="91"/>
                </a:lnTo>
                <a:lnTo>
                  <a:pt x="65" y="94"/>
                </a:lnTo>
                <a:lnTo>
                  <a:pt x="65" y="95"/>
                </a:lnTo>
                <a:lnTo>
                  <a:pt x="64" y="95"/>
                </a:lnTo>
                <a:lnTo>
                  <a:pt x="63" y="96"/>
                </a:lnTo>
                <a:lnTo>
                  <a:pt x="58" y="94"/>
                </a:lnTo>
                <a:lnTo>
                  <a:pt x="54" y="91"/>
                </a:lnTo>
                <a:lnTo>
                  <a:pt x="54" y="92"/>
                </a:lnTo>
                <a:lnTo>
                  <a:pt x="53" y="96"/>
                </a:lnTo>
                <a:lnTo>
                  <a:pt x="54" y="98"/>
                </a:lnTo>
                <a:lnTo>
                  <a:pt x="60" y="102"/>
                </a:lnTo>
                <a:lnTo>
                  <a:pt x="57" y="110"/>
                </a:lnTo>
                <a:lnTo>
                  <a:pt x="46" y="114"/>
                </a:lnTo>
                <a:lnTo>
                  <a:pt x="46" y="117"/>
                </a:lnTo>
                <a:lnTo>
                  <a:pt x="46" y="118"/>
                </a:lnTo>
                <a:lnTo>
                  <a:pt x="54" y="128"/>
                </a:lnTo>
                <a:lnTo>
                  <a:pt x="54" y="132"/>
                </a:lnTo>
                <a:lnTo>
                  <a:pt x="54" y="140"/>
                </a:lnTo>
                <a:lnTo>
                  <a:pt x="54" y="143"/>
                </a:lnTo>
                <a:lnTo>
                  <a:pt x="56" y="147"/>
                </a:lnTo>
                <a:lnTo>
                  <a:pt x="56" y="147"/>
                </a:lnTo>
                <a:lnTo>
                  <a:pt x="58" y="148"/>
                </a:lnTo>
                <a:lnTo>
                  <a:pt x="60" y="150"/>
                </a:lnTo>
                <a:lnTo>
                  <a:pt x="60" y="151"/>
                </a:lnTo>
                <a:lnTo>
                  <a:pt x="58" y="151"/>
                </a:lnTo>
                <a:lnTo>
                  <a:pt x="54" y="152"/>
                </a:lnTo>
                <a:lnTo>
                  <a:pt x="52" y="154"/>
                </a:lnTo>
                <a:lnTo>
                  <a:pt x="49" y="155"/>
                </a:lnTo>
                <a:lnTo>
                  <a:pt x="48" y="155"/>
                </a:lnTo>
                <a:lnTo>
                  <a:pt x="48" y="154"/>
                </a:lnTo>
                <a:lnTo>
                  <a:pt x="46" y="154"/>
                </a:lnTo>
                <a:lnTo>
                  <a:pt x="41" y="148"/>
                </a:lnTo>
                <a:lnTo>
                  <a:pt x="39" y="148"/>
                </a:lnTo>
                <a:lnTo>
                  <a:pt x="35" y="150"/>
                </a:lnTo>
                <a:lnTo>
                  <a:pt x="34" y="151"/>
                </a:lnTo>
                <a:lnTo>
                  <a:pt x="31" y="154"/>
                </a:lnTo>
                <a:lnTo>
                  <a:pt x="30" y="156"/>
                </a:lnTo>
                <a:lnTo>
                  <a:pt x="23" y="156"/>
                </a:lnTo>
                <a:lnTo>
                  <a:pt x="19" y="155"/>
                </a:lnTo>
                <a:lnTo>
                  <a:pt x="18" y="155"/>
                </a:lnTo>
                <a:lnTo>
                  <a:pt x="13" y="158"/>
                </a:lnTo>
                <a:lnTo>
                  <a:pt x="12" y="158"/>
                </a:lnTo>
                <a:lnTo>
                  <a:pt x="7" y="162"/>
                </a:lnTo>
                <a:lnTo>
                  <a:pt x="5" y="162"/>
                </a:lnTo>
                <a:lnTo>
                  <a:pt x="1" y="160"/>
                </a:lnTo>
                <a:lnTo>
                  <a:pt x="1" y="154"/>
                </a:lnTo>
                <a:lnTo>
                  <a:pt x="7" y="154"/>
                </a:lnTo>
                <a:lnTo>
                  <a:pt x="9" y="151"/>
                </a:lnTo>
                <a:lnTo>
                  <a:pt x="13" y="148"/>
                </a:lnTo>
                <a:lnTo>
                  <a:pt x="20" y="144"/>
                </a:lnTo>
                <a:lnTo>
                  <a:pt x="26" y="143"/>
                </a:lnTo>
                <a:lnTo>
                  <a:pt x="30" y="143"/>
                </a:lnTo>
                <a:lnTo>
                  <a:pt x="33" y="141"/>
                </a:lnTo>
                <a:lnTo>
                  <a:pt x="27" y="139"/>
                </a:lnTo>
                <a:lnTo>
                  <a:pt x="27" y="136"/>
                </a:lnTo>
                <a:lnTo>
                  <a:pt x="28" y="135"/>
                </a:lnTo>
                <a:lnTo>
                  <a:pt x="30" y="133"/>
                </a:lnTo>
                <a:lnTo>
                  <a:pt x="30" y="135"/>
                </a:lnTo>
                <a:lnTo>
                  <a:pt x="30" y="136"/>
                </a:lnTo>
                <a:lnTo>
                  <a:pt x="31" y="137"/>
                </a:lnTo>
                <a:lnTo>
                  <a:pt x="34" y="139"/>
                </a:lnTo>
                <a:lnTo>
                  <a:pt x="38" y="140"/>
                </a:lnTo>
                <a:lnTo>
                  <a:pt x="43" y="145"/>
                </a:lnTo>
                <a:lnTo>
                  <a:pt x="45" y="147"/>
                </a:lnTo>
                <a:lnTo>
                  <a:pt x="54" y="147"/>
                </a:lnTo>
                <a:lnTo>
                  <a:pt x="53" y="143"/>
                </a:lnTo>
                <a:lnTo>
                  <a:pt x="53" y="139"/>
                </a:lnTo>
                <a:lnTo>
                  <a:pt x="53" y="133"/>
                </a:lnTo>
                <a:lnTo>
                  <a:pt x="53" y="132"/>
                </a:lnTo>
                <a:lnTo>
                  <a:pt x="54" y="132"/>
                </a:lnTo>
                <a:lnTo>
                  <a:pt x="53" y="128"/>
                </a:lnTo>
                <a:lnTo>
                  <a:pt x="45" y="121"/>
                </a:lnTo>
                <a:lnTo>
                  <a:pt x="41" y="118"/>
                </a:lnTo>
                <a:lnTo>
                  <a:pt x="39" y="120"/>
                </a:lnTo>
                <a:lnTo>
                  <a:pt x="37" y="122"/>
                </a:lnTo>
                <a:lnTo>
                  <a:pt x="34" y="126"/>
                </a:lnTo>
                <a:lnTo>
                  <a:pt x="34" y="124"/>
                </a:lnTo>
                <a:lnTo>
                  <a:pt x="28" y="128"/>
                </a:lnTo>
                <a:lnTo>
                  <a:pt x="27" y="130"/>
                </a:lnTo>
                <a:lnTo>
                  <a:pt x="26" y="132"/>
                </a:lnTo>
                <a:lnTo>
                  <a:pt x="22" y="136"/>
                </a:lnTo>
                <a:lnTo>
                  <a:pt x="16" y="141"/>
                </a:lnTo>
                <a:lnTo>
                  <a:pt x="9" y="147"/>
                </a:lnTo>
                <a:lnTo>
                  <a:pt x="4" y="148"/>
                </a:lnTo>
                <a:lnTo>
                  <a:pt x="0" y="147"/>
                </a:lnTo>
                <a:lnTo>
                  <a:pt x="1" y="147"/>
                </a:lnTo>
                <a:lnTo>
                  <a:pt x="3" y="147"/>
                </a:lnTo>
                <a:lnTo>
                  <a:pt x="8" y="145"/>
                </a:lnTo>
                <a:lnTo>
                  <a:pt x="9" y="145"/>
                </a:lnTo>
                <a:lnTo>
                  <a:pt x="11" y="144"/>
                </a:lnTo>
                <a:lnTo>
                  <a:pt x="19" y="136"/>
                </a:lnTo>
                <a:lnTo>
                  <a:pt x="11" y="122"/>
                </a:lnTo>
                <a:lnTo>
                  <a:pt x="12" y="114"/>
                </a:lnTo>
                <a:lnTo>
                  <a:pt x="12" y="114"/>
                </a:lnTo>
                <a:lnTo>
                  <a:pt x="12" y="111"/>
                </a:lnTo>
                <a:lnTo>
                  <a:pt x="12" y="109"/>
                </a:lnTo>
                <a:lnTo>
                  <a:pt x="11" y="109"/>
                </a:lnTo>
                <a:lnTo>
                  <a:pt x="4" y="107"/>
                </a:lnTo>
                <a:lnTo>
                  <a:pt x="1" y="106"/>
                </a:lnTo>
                <a:lnTo>
                  <a:pt x="1" y="99"/>
                </a:lnTo>
                <a:lnTo>
                  <a:pt x="3" y="98"/>
                </a:lnTo>
                <a:lnTo>
                  <a:pt x="5" y="99"/>
                </a:lnTo>
                <a:lnTo>
                  <a:pt x="13" y="106"/>
                </a:lnTo>
                <a:lnTo>
                  <a:pt x="15" y="107"/>
                </a:lnTo>
                <a:lnTo>
                  <a:pt x="16" y="110"/>
                </a:lnTo>
                <a:lnTo>
                  <a:pt x="16" y="114"/>
                </a:lnTo>
                <a:lnTo>
                  <a:pt x="16" y="114"/>
                </a:lnTo>
                <a:lnTo>
                  <a:pt x="15" y="117"/>
                </a:lnTo>
                <a:lnTo>
                  <a:pt x="15" y="118"/>
                </a:lnTo>
                <a:lnTo>
                  <a:pt x="16" y="118"/>
                </a:lnTo>
                <a:lnTo>
                  <a:pt x="18" y="126"/>
                </a:lnTo>
                <a:lnTo>
                  <a:pt x="19" y="128"/>
                </a:lnTo>
                <a:lnTo>
                  <a:pt x="22" y="129"/>
                </a:lnTo>
                <a:lnTo>
                  <a:pt x="24" y="129"/>
                </a:lnTo>
                <a:lnTo>
                  <a:pt x="31" y="122"/>
                </a:lnTo>
                <a:lnTo>
                  <a:pt x="30" y="118"/>
                </a:lnTo>
                <a:lnTo>
                  <a:pt x="30" y="117"/>
                </a:lnTo>
                <a:lnTo>
                  <a:pt x="24" y="111"/>
                </a:lnTo>
                <a:lnTo>
                  <a:pt x="23" y="94"/>
                </a:lnTo>
                <a:lnTo>
                  <a:pt x="26" y="87"/>
                </a:lnTo>
                <a:lnTo>
                  <a:pt x="27" y="85"/>
                </a:lnTo>
                <a:lnTo>
                  <a:pt x="27" y="81"/>
                </a:lnTo>
                <a:lnTo>
                  <a:pt x="27" y="79"/>
                </a:lnTo>
                <a:lnTo>
                  <a:pt x="22" y="66"/>
                </a:lnTo>
                <a:lnTo>
                  <a:pt x="19" y="66"/>
                </a:lnTo>
                <a:lnTo>
                  <a:pt x="16" y="64"/>
                </a:lnTo>
                <a:lnTo>
                  <a:pt x="16" y="62"/>
                </a:lnTo>
                <a:lnTo>
                  <a:pt x="16" y="51"/>
                </a:lnTo>
                <a:lnTo>
                  <a:pt x="20" y="35"/>
                </a:lnTo>
                <a:lnTo>
                  <a:pt x="22" y="34"/>
                </a:lnTo>
                <a:lnTo>
                  <a:pt x="23" y="34"/>
                </a:lnTo>
                <a:lnTo>
                  <a:pt x="24" y="36"/>
                </a:lnTo>
                <a:lnTo>
                  <a:pt x="26" y="39"/>
                </a:lnTo>
                <a:lnTo>
                  <a:pt x="24" y="46"/>
                </a:lnTo>
                <a:lnTo>
                  <a:pt x="22" y="47"/>
                </a:lnTo>
                <a:lnTo>
                  <a:pt x="22" y="49"/>
                </a:lnTo>
                <a:lnTo>
                  <a:pt x="20" y="51"/>
                </a:lnTo>
                <a:lnTo>
                  <a:pt x="20" y="60"/>
                </a:lnTo>
                <a:lnTo>
                  <a:pt x="22" y="61"/>
                </a:lnTo>
                <a:lnTo>
                  <a:pt x="24" y="62"/>
                </a:lnTo>
                <a:lnTo>
                  <a:pt x="26" y="64"/>
                </a:lnTo>
                <a:lnTo>
                  <a:pt x="27" y="65"/>
                </a:lnTo>
                <a:lnTo>
                  <a:pt x="31" y="73"/>
                </a:lnTo>
                <a:lnTo>
                  <a:pt x="34" y="79"/>
                </a:lnTo>
                <a:lnTo>
                  <a:pt x="34" y="81"/>
                </a:lnTo>
                <a:lnTo>
                  <a:pt x="30" y="91"/>
                </a:lnTo>
                <a:lnTo>
                  <a:pt x="28" y="92"/>
                </a:lnTo>
                <a:lnTo>
                  <a:pt x="30" y="105"/>
                </a:lnTo>
                <a:lnTo>
                  <a:pt x="33" y="109"/>
                </a:lnTo>
                <a:lnTo>
                  <a:pt x="33" y="110"/>
                </a:lnTo>
                <a:lnTo>
                  <a:pt x="34" y="110"/>
                </a:lnTo>
                <a:lnTo>
                  <a:pt x="38" y="110"/>
                </a:lnTo>
                <a:lnTo>
                  <a:pt x="39" y="110"/>
                </a:lnTo>
                <a:lnTo>
                  <a:pt x="43" y="105"/>
                </a:lnTo>
                <a:lnTo>
                  <a:pt x="52" y="95"/>
                </a:lnTo>
                <a:lnTo>
                  <a:pt x="52" y="94"/>
                </a:lnTo>
                <a:lnTo>
                  <a:pt x="52" y="91"/>
                </a:lnTo>
                <a:lnTo>
                  <a:pt x="50" y="91"/>
                </a:lnTo>
                <a:lnTo>
                  <a:pt x="50" y="90"/>
                </a:lnTo>
                <a:lnTo>
                  <a:pt x="49" y="90"/>
                </a:lnTo>
                <a:lnTo>
                  <a:pt x="46" y="88"/>
                </a:lnTo>
                <a:lnTo>
                  <a:pt x="39" y="73"/>
                </a:lnTo>
                <a:lnTo>
                  <a:pt x="39" y="69"/>
                </a:lnTo>
                <a:lnTo>
                  <a:pt x="41" y="68"/>
                </a:lnTo>
                <a:lnTo>
                  <a:pt x="41" y="66"/>
                </a:lnTo>
                <a:lnTo>
                  <a:pt x="42" y="64"/>
                </a:lnTo>
                <a:lnTo>
                  <a:pt x="42" y="62"/>
                </a:lnTo>
                <a:lnTo>
                  <a:pt x="41" y="62"/>
                </a:lnTo>
                <a:lnTo>
                  <a:pt x="39" y="60"/>
                </a:lnTo>
                <a:lnTo>
                  <a:pt x="38" y="5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6" name="Freeform 43"/>
          <p:cNvSpPr>
            <a:spLocks/>
          </p:cNvSpPr>
          <p:nvPr/>
        </p:nvSpPr>
        <p:spPr bwMode="auto">
          <a:xfrm>
            <a:off x="3963988" y="4833938"/>
            <a:ext cx="58738" cy="71438"/>
          </a:xfrm>
          <a:custGeom>
            <a:avLst/>
            <a:gdLst>
              <a:gd name="T0" fmla="*/ 37 w 37"/>
              <a:gd name="T1" fmla="*/ 12 h 45"/>
              <a:gd name="T2" fmla="*/ 36 w 37"/>
              <a:gd name="T3" fmla="*/ 19 h 45"/>
              <a:gd name="T4" fmla="*/ 35 w 37"/>
              <a:gd name="T5" fmla="*/ 27 h 45"/>
              <a:gd name="T6" fmla="*/ 26 w 37"/>
              <a:gd name="T7" fmla="*/ 36 h 45"/>
              <a:gd name="T8" fmla="*/ 22 w 37"/>
              <a:gd name="T9" fmla="*/ 38 h 45"/>
              <a:gd name="T10" fmla="*/ 20 w 37"/>
              <a:gd name="T11" fmla="*/ 31 h 45"/>
              <a:gd name="T12" fmla="*/ 20 w 37"/>
              <a:gd name="T13" fmla="*/ 30 h 45"/>
              <a:gd name="T14" fmla="*/ 14 w 37"/>
              <a:gd name="T15" fmla="*/ 34 h 45"/>
              <a:gd name="T16" fmla="*/ 10 w 37"/>
              <a:gd name="T17" fmla="*/ 37 h 45"/>
              <a:gd name="T18" fmla="*/ 7 w 37"/>
              <a:gd name="T19" fmla="*/ 40 h 45"/>
              <a:gd name="T20" fmla="*/ 0 w 37"/>
              <a:gd name="T21" fmla="*/ 45 h 45"/>
              <a:gd name="T22" fmla="*/ 0 w 37"/>
              <a:gd name="T23" fmla="*/ 29 h 45"/>
              <a:gd name="T24" fmla="*/ 10 w 37"/>
              <a:gd name="T25" fmla="*/ 23 h 45"/>
              <a:gd name="T26" fmla="*/ 11 w 37"/>
              <a:gd name="T27" fmla="*/ 23 h 45"/>
              <a:gd name="T28" fmla="*/ 11 w 37"/>
              <a:gd name="T29" fmla="*/ 15 h 45"/>
              <a:gd name="T30" fmla="*/ 17 w 37"/>
              <a:gd name="T31" fmla="*/ 12 h 45"/>
              <a:gd name="T32" fmla="*/ 17 w 37"/>
              <a:gd name="T33" fmla="*/ 14 h 45"/>
              <a:gd name="T34" fmla="*/ 21 w 37"/>
              <a:gd name="T35" fmla="*/ 18 h 45"/>
              <a:gd name="T36" fmla="*/ 22 w 37"/>
              <a:gd name="T37" fmla="*/ 0 h 45"/>
              <a:gd name="T38" fmla="*/ 24 w 37"/>
              <a:gd name="T39" fmla="*/ 0 h 45"/>
              <a:gd name="T40" fmla="*/ 36 w 37"/>
              <a:gd name="T41" fmla="*/ 7 h 45"/>
              <a:gd name="T42" fmla="*/ 37 w 37"/>
              <a:gd name="T43" fmla="*/ 7 h 45"/>
              <a:gd name="T44" fmla="*/ 37 w 37"/>
              <a:gd name="T45" fmla="*/ 1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45">
                <a:moveTo>
                  <a:pt x="37" y="12"/>
                </a:moveTo>
                <a:lnTo>
                  <a:pt x="36" y="19"/>
                </a:lnTo>
                <a:lnTo>
                  <a:pt x="35" y="27"/>
                </a:lnTo>
                <a:lnTo>
                  <a:pt x="26" y="36"/>
                </a:lnTo>
                <a:lnTo>
                  <a:pt x="22" y="38"/>
                </a:lnTo>
                <a:lnTo>
                  <a:pt x="20" y="31"/>
                </a:lnTo>
                <a:lnTo>
                  <a:pt x="20" y="30"/>
                </a:lnTo>
                <a:lnTo>
                  <a:pt x="14" y="34"/>
                </a:lnTo>
                <a:lnTo>
                  <a:pt x="10" y="37"/>
                </a:lnTo>
                <a:lnTo>
                  <a:pt x="7" y="40"/>
                </a:lnTo>
                <a:lnTo>
                  <a:pt x="0" y="45"/>
                </a:lnTo>
                <a:lnTo>
                  <a:pt x="0" y="29"/>
                </a:lnTo>
                <a:lnTo>
                  <a:pt x="10" y="23"/>
                </a:lnTo>
                <a:lnTo>
                  <a:pt x="11" y="23"/>
                </a:lnTo>
                <a:lnTo>
                  <a:pt x="11" y="15"/>
                </a:lnTo>
                <a:lnTo>
                  <a:pt x="17" y="12"/>
                </a:lnTo>
                <a:lnTo>
                  <a:pt x="17" y="14"/>
                </a:lnTo>
                <a:lnTo>
                  <a:pt x="21" y="18"/>
                </a:lnTo>
                <a:lnTo>
                  <a:pt x="22" y="0"/>
                </a:lnTo>
                <a:lnTo>
                  <a:pt x="24" y="0"/>
                </a:lnTo>
                <a:lnTo>
                  <a:pt x="36" y="7"/>
                </a:lnTo>
                <a:lnTo>
                  <a:pt x="37" y="7"/>
                </a:lnTo>
                <a:lnTo>
                  <a:pt x="37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7" name="Freeform 44"/>
          <p:cNvSpPr>
            <a:spLocks/>
          </p:cNvSpPr>
          <p:nvPr/>
        </p:nvSpPr>
        <p:spPr bwMode="auto">
          <a:xfrm>
            <a:off x="4233863" y="4852988"/>
            <a:ext cx="31750" cy="17463"/>
          </a:xfrm>
          <a:custGeom>
            <a:avLst/>
            <a:gdLst>
              <a:gd name="T0" fmla="*/ 4 w 20"/>
              <a:gd name="T1" fmla="*/ 9 h 11"/>
              <a:gd name="T2" fmla="*/ 1 w 20"/>
              <a:gd name="T3" fmla="*/ 9 h 11"/>
              <a:gd name="T4" fmla="*/ 0 w 20"/>
              <a:gd name="T5" fmla="*/ 11 h 11"/>
              <a:gd name="T6" fmla="*/ 0 w 20"/>
              <a:gd name="T7" fmla="*/ 10 h 11"/>
              <a:gd name="T8" fmla="*/ 0 w 20"/>
              <a:gd name="T9" fmla="*/ 4 h 11"/>
              <a:gd name="T10" fmla="*/ 20 w 20"/>
              <a:gd name="T11" fmla="*/ 0 h 11"/>
              <a:gd name="T12" fmla="*/ 12 w 20"/>
              <a:gd name="T13" fmla="*/ 6 h 11"/>
              <a:gd name="T14" fmla="*/ 8 w 20"/>
              <a:gd name="T15" fmla="*/ 7 h 11"/>
              <a:gd name="T16" fmla="*/ 5 w 20"/>
              <a:gd name="T17" fmla="*/ 9 h 11"/>
              <a:gd name="T18" fmla="*/ 4 w 20"/>
              <a:gd name="T19" fmla="*/ 10 h 11"/>
              <a:gd name="T20" fmla="*/ 4 w 20"/>
              <a:gd name="T21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1">
                <a:moveTo>
                  <a:pt x="4" y="9"/>
                </a:moveTo>
                <a:lnTo>
                  <a:pt x="1" y="9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20" y="0"/>
                </a:lnTo>
                <a:lnTo>
                  <a:pt x="12" y="6"/>
                </a:lnTo>
                <a:lnTo>
                  <a:pt x="8" y="7"/>
                </a:lnTo>
                <a:lnTo>
                  <a:pt x="5" y="9"/>
                </a:lnTo>
                <a:lnTo>
                  <a:pt x="4" y="10"/>
                </a:lnTo>
                <a:lnTo>
                  <a:pt x="4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8" name="Freeform 45"/>
          <p:cNvSpPr>
            <a:spLocks/>
          </p:cNvSpPr>
          <p:nvPr/>
        </p:nvSpPr>
        <p:spPr bwMode="auto">
          <a:xfrm>
            <a:off x="4332288" y="4811713"/>
            <a:ext cx="15875" cy="44450"/>
          </a:xfrm>
          <a:custGeom>
            <a:avLst/>
            <a:gdLst>
              <a:gd name="T0" fmla="*/ 7 w 10"/>
              <a:gd name="T1" fmla="*/ 21 h 28"/>
              <a:gd name="T2" fmla="*/ 6 w 10"/>
              <a:gd name="T3" fmla="*/ 21 h 28"/>
              <a:gd name="T4" fmla="*/ 3 w 10"/>
              <a:gd name="T5" fmla="*/ 22 h 28"/>
              <a:gd name="T6" fmla="*/ 2 w 10"/>
              <a:gd name="T7" fmla="*/ 28 h 28"/>
              <a:gd name="T8" fmla="*/ 0 w 10"/>
              <a:gd name="T9" fmla="*/ 28 h 28"/>
              <a:gd name="T10" fmla="*/ 0 w 10"/>
              <a:gd name="T11" fmla="*/ 26 h 28"/>
              <a:gd name="T12" fmla="*/ 3 w 10"/>
              <a:gd name="T13" fmla="*/ 10 h 28"/>
              <a:gd name="T14" fmla="*/ 10 w 10"/>
              <a:gd name="T15" fmla="*/ 0 h 28"/>
              <a:gd name="T16" fmla="*/ 9 w 10"/>
              <a:gd name="T17" fmla="*/ 5 h 28"/>
              <a:gd name="T18" fmla="*/ 9 w 10"/>
              <a:gd name="T19" fmla="*/ 9 h 28"/>
              <a:gd name="T20" fmla="*/ 7 w 10"/>
              <a:gd name="T21" fmla="*/ 25 h 28"/>
              <a:gd name="T22" fmla="*/ 7 w 10"/>
              <a:gd name="T23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28">
                <a:moveTo>
                  <a:pt x="7" y="21"/>
                </a:moveTo>
                <a:lnTo>
                  <a:pt x="6" y="21"/>
                </a:lnTo>
                <a:lnTo>
                  <a:pt x="3" y="22"/>
                </a:lnTo>
                <a:lnTo>
                  <a:pt x="2" y="28"/>
                </a:lnTo>
                <a:lnTo>
                  <a:pt x="0" y="28"/>
                </a:lnTo>
                <a:lnTo>
                  <a:pt x="0" y="26"/>
                </a:lnTo>
                <a:lnTo>
                  <a:pt x="3" y="10"/>
                </a:lnTo>
                <a:lnTo>
                  <a:pt x="10" y="0"/>
                </a:lnTo>
                <a:lnTo>
                  <a:pt x="9" y="5"/>
                </a:lnTo>
                <a:lnTo>
                  <a:pt x="9" y="9"/>
                </a:lnTo>
                <a:lnTo>
                  <a:pt x="7" y="25"/>
                </a:lnTo>
                <a:lnTo>
                  <a:pt x="7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9" name="Freeform 46"/>
          <p:cNvSpPr>
            <a:spLocks/>
          </p:cNvSpPr>
          <p:nvPr/>
        </p:nvSpPr>
        <p:spPr bwMode="auto">
          <a:xfrm>
            <a:off x="4367213" y="4779963"/>
            <a:ext cx="36513" cy="52388"/>
          </a:xfrm>
          <a:custGeom>
            <a:avLst/>
            <a:gdLst>
              <a:gd name="T0" fmla="*/ 14 w 23"/>
              <a:gd name="T1" fmla="*/ 12 h 33"/>
              <a:gd name="T2" fmla="*/ 13 w 23"/>
              <a:gd name="T3" fmla="*/ 14 h 33"/>
              <a:gd name="T4" fmla="*/ 10 w 23"/>
              <a:gd name="T5" fmla="*/ 15 h 33"/>
              <a:gd name="T6" fmla="*/ 8 w 23"/>
              <a:gd name="T7" fmla="*/ 16 h 33"/>
              <a:gd name="T8" fmla="*/ 7 w 23"/>
              <a:gd name="T9" fmla="*/ 19 h 33"/>
              <a:gd name="T10" fmla="*/ 6 w 23"/>
              <a:gd name="T11" fmla="*/ 23 h 33"/>
              <a:gd name="T12" fmla="*/ 4 w 23"/>
              <a:gd name="T13" fmla="*/ 30 h 33"/>
              <a:gd name="T14" fmla="*/ 2 w 23"/>
              <a:gd name="T15" fmla="*/ 33 h 33"/>
              <a:gd name="T16" fmla="*/ 3 w 23"/>
              <a:gd name="T17" fmla="*/ 29 h 33"/>
              <a:gd name="T18" fmla="*/ 6 w 23"/>
              <a:gd name="T19" fmla="*/ 22 h 33"/>
              <a:gd name="T20" fmla="*/ 7 w 23"/>
              <a:gd name="T21" fmla="*/ 19 h 33"/>
              <a:gd name="T22" fmla="*/ 6 w 23"/>
              <a:gd name="T23" fmla="*/ 18 h 33"/>
              <a:gd name="T24" fmla="*/ 4 w 23"/>
              <a:gd name="T25" fmla="*/ 18 h 33"/>
              <a:gd name="T26" fmla="*/ 0 w 23"/>
              <a:gd name="T27" fmla="*/ 10 h 33"/>
              <a:gd name="T28" fmla="*/ 14 w 23"/>
              <a:gd name="T29" fmla="*/ 0 h 33"/>
              <a:gd name="T30" fmla="*/ 23 w 23"/>
              <a:gd name="T31" fmla="*/ 0 h 33"/>
              <a:gd name="T32" fmla="*/ 22 w 23"/>
              <a:gd name="T33" fmla="*/ 7 h 33"/>
              <a:gd name="T34" fmla="*/ 17 w 23"/>
              <a:gd name="T35" fmla="*/ 12 h 33"/>
              <a:gd name="T36" fmla="*/ 13 w 23"/>
              <a:gd name="T37" fmla="*/ 18 h 33"/>
              <a:gd name="T38" fmla="*/ 14 w 23"/>
              <a:gd name="T39" fmla="*/ 15 h 33"/>
              <a:gd name="T40" fmla="*/ 14 w 23"/>
              <a:gd name="T41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" h="33">
                <a:moveTo>
                  <a:pt x="14" y="12"/>
                </a:moveTo>
                <a:lnTo>
                  <a:pt x="13" y="14"/>
                </a:lnTo>
                <a:lnTo>
                  <a:pt x="10" y="15"/>
                </a:lnTo>
                <a:lnTo>
                  <a:pt x="8" y="16"/>
                </a:lnTo>
                <a:lnTo>
                  <a:pt x="7" y="19"/>
                </a:lnTo>
                <a:lnTo>
                  <a:pt x="6" y="23"/>
                </a:lnTo>
                <a:lnTo>
                  <a:pt x="4" y="30"/>
                </a:lnTo>
                <a:lnTo>
                  <a:pt x="2" y="33"/>
                </a:lnTo>
                <a:lnTo>
                  <a:pt x="3" y="29"/>
                </a:lnTo>
                <a:lnTo>
                  <a:pt x="6" y="22"/>
                </a:lnTo>
                <a:lnTo>
                  <a:pt x="7" y="19"/>
                </a:lnTo>
                <a:lnTo>
                  <a:pt x="6" y="18"/>
                </a:lnTo>
                <a:lnTo>
                  <a:pt x="4" y="18"/>
                </a:lnTo>
                <a:lnTo>
                  <a:pt x="0" y="10"/>
                </a:lnTo>
                <a:lnTo>
                  <a:pt x="14" y="0"/>
                </a:lnTo>
                <a:lnTo>
                  <a:pt x="23" y="0"/>
                </a:lnTo>
                <a:lnTo>
                  <a:pt x="22" y="7"/>
                </a:lnTo>
                <a:lnTo>
                  <a:pt x="17" y="12"/>
                </a:lnTo>
                <a:lnTo>
                  <a:pt x="13" y="18"/>
                </a:lnTo>
                <a:lnTo>
                  <a:pt x="14" y="15"/>
                </a:lnTo>
                <a:lnTo>
                  <a:pt x="1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0" name="Freeform 47"/>
          <p:cNvSpPr>
            <a:spLocks/>
          </p:cNvSpPr>
          <p:nvPr/>
        </p:nvSpPr>
        <p:spPr bwMode="auto">
          <a:xfrm>
            <a:off x="4537076" y="4738688"/>
            <a:ext cx="65088" cy="77788"/>
          </a:xfrm>
          <a:custGeom>
            <a:avLst/>
            <a:gdLst>
              <a:gd name="T0" fmla="*/ 13 w 41"/>
              <a:gd name="T1" fmla="*/ 31 h 49"/>
              <a:gd name="T2" fmla="*/ 11 w 41"/>
              <a:gd name="T3" fmla="*/ 34 h 49"/>
              <a:gd name="T4" fmla="*/ 4 w 41"/>
              <a:gd name="T5" fmla="*/ 38 h 49"/>
              <a:gd name="T6" fmla="*/ 13 w 41"/>
              <a:gd name="T7" fmla="*/ 29 h 49"/>
              <a:gd name="T8" fmla="*/ 13 w 41"/>
              <a:gd name="T9" fmla="*/ 27 h 49"/>
              <a:gd name="T10" fmla="*/ 17 w 41"/>
              <a:gd name="T11" fmla="*/ 14 h 49"/>
              <a:gd name="T12" fmla="*/ 17 w 41"/>
              <a:gd name="T13" fmla="*/ 1 h 49"/>
              <a:gd name="T14" fmla="*/ 17 w 41"/>
              <a:gd name="T15" fmla="*/ 0 h 49"/>
              <a:gd name="T16" fmla="*/ 19 w 41"/>
              <a:gd name="T17" fmla="*/ 0 h 49"/>
              <a:gd name="T18" fmla="*/ 23 w 41"/>
              <a:gd name="T19" fmla="*/ 8 h 49"/>
              <a:gd name="T20" fmla="*/ 23 w 41"/>
              <a:gd name="T21" fmla="*/ 10 h 49"/>
              <a:gd name="T22" fmla="*/ 23 w 41"/>
              <a:gd name="T23" fmla="*/ 11 h 49"/>
              <a:gd name="T24" fmla="*/ 20 w 41"/>
              <a:gd name="T25" fmla="*/ 19 h 49"/>
              <a:gd name="T26" fmla="*/ 19 w 41"/>
              <a:gd name="T27" fmla="*/ 22 h 49"/>
              <a:gd name="T28" fmla="*/ 17 w 41"/>
              <a:gd name="T29" fmla="*/ 23 h 49"/>
              <a:gd name="T30" fmla="*/ 17 w 41"/>
              <a:gd name="T31" fmla="*/ 27 h 49"/>
              <a:gd name="T32" fmla="*/ 17 w 41"/>
              <a:gd name="T33" fmla="*/ 33 h 49"/>
              <a:gd name="T34" fmla="*/ 17 w 41"/>
              <a:gd name="T35" fmla="*/ 33 h 49"/>
              <a:gd name="T36" fmla="*/ 19 w 41"/>
              <a:gd name="T37" fmla="*/ 33 h 49"/>
              <a:gd name="T38" fmla="*/ 21 w 41"/>
              <a:gd name="T39" fmla="*/ 30 h 49"/>
              <a:gd name="T40" fmla="*/ 26 w 41"/>
              <a:gd name="T41" fmla="*/ 26 h 49"/>
              <a:gd name="T42" fmla="*/ 30 w 41"/>
              <a:gd name="T43" fmla="*/ 19 h 49"/>
              <a:gd name="T44" fmla="*/ 35 w 41"/>
              <a:gd name="T45" fmla="*/ 11 h 49"/>
              <a:gd name="T46" fmla="*/ 38 w 41"/>
              <a:gd name="T47" fmla="*/ 10 h 49"/>
              <a:gd name="T48" fmla="*/ 38 w 41"/>
              <a:gd name="T49" fmla="*/ 8 h 49"/>
              <a:gd name="T50" fmla="*/ 39 w 41"/>
              <a:gd name="T51" fmla="*/ 11 h 49"/>
              <a:gd name="T52" fmla="*/ 41 w 41"/>
              <a:gd name="T53" fmla="*/ 18 h 49"/>
              <a:gd name="T54" fmla="*/ 34 w 41"/>
              <a:gd name="T55" fmla="*/ 23 h 49"/>
              <a:gd name="T56" fmla="*/ 32 w 41"/>
              <a:gd name="T57" fmla="*/ 23 h 49"/>
              <a:gd name="T58" fmla="*/ 31 w 41"/>
              <a:gd name="T59" fmla="*/ 25 h 49"/>
              <a:gd name="T60" fmla="*/ 30 w 41"/>
              <a:gd name="T61" fmla="*/ 26 h 49"/>
              <a:gd name="T62" fmla="*/ 30 w 41"/>
              <a:gd name="T63" fmla="*/ 27 h 49"/>
              <a:gd name="T64" fmla="*/ 28 w 41"/>
              <a:gd name="T65" fmla="*/ 30 h 49"/>
              <a:gd name="T66" fmla="*/ 24 w 41"/>
              <a:gd name="T67" fmla="*/ 38 h 49"/>
              <a:gd name="T68" fmla="*/ 19 w 41"/>
              <a:gd name="T69" fmla="*/ 38 h 49"/>
              <a:gd name="T70" fmla="*/ 17 w 41"/>
              <a:gd name="T71" fmla="*/ 37 h 49"/>
              <a:gd name="T72" fmla="*/ 16 w 41"/>
              <a:gd name="T73" fmla="*/ 37 h 49"/>
              <a:gd name="T74" fmla="*/ 15 w 41"/>
              <a:gd name="T75" fmla="*/ 37 h 49"/>
              <a:gd name="T76" fmla="*/ 4 w 41"/>
              <a:gd name="T77" fmla="*/ 45 h 49"/>
              <a:gd name="T78" fmla="*/ 0 w 41"/>
              <a:gd name="T79" fmla="*/ 49 h 49"/>
              <a:gd name="T80" fmla="*/ 2 w 41"/>
              <a:gd name="T81" fmla="*/ 45 h 49"/>
              <a:gd name="T82" fmla="*/ 11 w 41"/>
              <a:gd name="T83" fmla="*/ 40 h 49"/>
              <a:gd name="T84" fmla="*/ 15 w 41"/>
              <a:gd name="T85" fmla="*/ 34 h 49"/>
              <a:gd name="T86" fmla="*/ 13 w 41"/>
              <a:gd name="T87" fmla="*/ 3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49">
                <a:moveTo>
                  <a:pt x="13" y="31"/>
                </a:moveTo>
                <a:lnTo>
                  <a:pt x="11" y="34"/>
                </a:lnTo>
                <a:lnTo>
                  <a:pt x="4" y="38"/>
                </a:lnTo>
                <a:lnTo>
                  <a:pt x="13" y="29"/>
                </a:lnTo>
                <a:lnTo>
                  <a:pt x="13" y="27"/>
                </a:lnTo>
                <a:lnTo>
                  <a:pt x="17" y="14"/>
                </a:lnTo>
                <a:lnTo>
                  <a:pt x="17" y="1"/>
                </a:lnTo>
                <a:lnTo>
                  <a:pt x="17" y="0"/>
                </a:lnTo>
                <a:lnTo>
                  <a:pt x="19" y="0"/>
                </a:lnTo>
                <a:lnTo>
                  <a:pt x="23" y="8"/>
                </a:lnTo>
                <a:lnTo>
                  <a:pt x="23" y="10"/>
                </a:lnTo>
                <a:lnTo>
                  <a:pt x="23" y="11"/>
                </a:lnTo>
                <a:lnTo>
                  <a:pt x="20" y="19"/>
                </a:lnTo>
                <a:lnTo>
                  <a:pt x="19" y="22"/>
                </a:lnTo>
                <a:lnTo>
                  <a:pt x="17" y="23"/>
                </a:lnTo>
                <a:lnTo>
                  <a:pt x="17" y="27"/>
                </a:lnTo>
                <a:lnTo>
                  <a:pt x="17" y="33"/>
                </a:lnTo>
                <a:lnTo>
                  <a:pt x="17" y="33"/>
                </a:lnTo>
                <a:lnTo>
                  <a:pt x="19" y="33"/>
                </a:lnTo>
                <a:lnTo>
                  <a:pt x="21" y="30"/>
                </a:lnTo>
                <a:lnTo>
                  <a:pt x="26" y="26"/>
                </a:lnTo>
                <a:lnTo>
                  <a:pt x="30" y="19"/>
                </a:lnTo>
                <a:lnTo>
                  <a:pt x="35" y="11"/>
                </a:lnTo>
                <a:lnTo>
                  <a:pt x="38" y="10"/>
                </a:lnTo>
                <a:lnTo>
                  <a:pt x="38" y="8"/>
                </a:lnTo>
                <a:lnTo>
                  <a:pt x="39" y="11"/>
                </a:lnTo>
                <a:lnTo>
                  <a:pt x="41" y="18"/>
                </a:lnTo>
                <a:lnTo>
                  <a:pt x="34" y="23"/>
                </a:lnTo>
                <a:lnTo>
                  <a:pt x="32" y="23"/>
                </a:lnTo>
                <a:lnTo>
                  <a:pt x="31" y="25"/>
                </a:lnTo>
                <a:lnTo>
                  <a:pt x="30" y="26"/>
                </a:lnTo>
                <a:lnTo>
                  <a:pt x="30" y="27"/>
                </a:lnTo>
                <a:lnTo>
                  <a:pt x="28" y="30"/>
                </a:lnTo>
                <a:lnTo>
                  <a:pt x="24" y="38"/>
                </a:lnTo>
                <a:lnTo>
                  <a:pt x="19" y="38"/>
                </a:lnTo>
                <a:lnTo>
                  <a:pt x="17" y="37"/>
                </a:lnTo>
                <a:lnTo>
                  <a:pt x="16" y="37"/>
                </a:lnTo>
                <a:lnTo>
                  <a:pt x="15" y="37"/>
                </a:lnTo>
                <a:lnTo>
                  <a:pt x="4" y="45"/>
                </a:lnTo>
                <a:lnTo>
                  <a:pt x="0" y="49"/>
                </a:lnTo>
                <a:lnTo>
                  <a:pt x="2" y="45"/>
                </a:lnTo>
                <a:lnTo>
                  <a:pt x="11" y="40"/>
                </a:lnTo>
                <a:lnTo>
                  <a:pt x="15" y="34"/>
                </a:lnTo>
                <a:lnTo>
                  <a:pt x="13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1" name="Freeform 48"/>
          <p:cNvSpPr>
            <a:spLocks noEditPoints="1"/>
          </p:cNvSpPr>
          <p:nvPr/>
        </p:nvSpPr>
        <p:spPr bwMode="auto">
          <a:xfrm>
            <a:off x="4022726" y="4606926"/>
            <a:ext cx="379413" cy="298450"/>
          </a:xfrm>
          <a:custGeom>
            <a:avLst/>
            <a:gdLst>
              <a:gd name="T0" fmla="*/ 120 w 239"/>
              <a:gd name="T1" fmla="*/ 93 h 188"/>
              <a:gd name="T2" fmla="*/ 133 w 239"/>
              <a:gd name="T3" fmla="*/ 69 h 188"/>
              <a:gd name="T4" fmla="*/ 116 w 239"/>
              <a:gd name="T5" fmla="*/ 120 h 188"/>
              <a:gd name="T6" fmla="*/ 148 w 239"/>
              <a:gd name="T7" fmla="*/ 123 h 188"/>
              <a:gd name="T8" fmla="*/ 141 w 239"/>
              <a:gd name="T9" fmla="*/ 113 h 188"/>
              <a:gd name="T10" fmla="*/ 86 w 239"/>
              <a:gd name="T11" fmla="*/ 149 h 188"/>
              <a:gd name="T12" fmla="*/ 105 w 239"/>
              <a:gd name="T13" fmla="*/ 143 h 188"/>
              <a:gd name="T14" fmla="*/ 221 w 239"/>
              <a:gd name="T15" fmla="*/ 37 h 188"/>
              <a:gd name="T16" fmla="*/ 221 w 239"/>
              <a:gd name="T17" fmla="*/ 49 h 188"/>
              <a:gd name="T18" fmla="*/ 209 w 239"/>
              <a:gd name="T19" fmla="*/ 57 h 188"/>
              <a:gd name="T20" fmla="*/ 239 w 239"/>
              <a:gd name="T21" fmla="*/ 75 h 188"/>
              <a:gd name="T22" fmla="*/ 232 w 239"/>
              <a:gd name="T23" fmla="*/ 74 h 188"/>
              <a:gd name="T24" fmla="*/ 205 w 239"/>
              <a:gd name="T25" fmla="*/ 84 h 188"/>
              <a:gd name="T26" fmla="*/ 197 w 239"/>
              <a:gd name="T27" fmla="*/ 87 h 188"/>
              <a:gd name="T28" fmla="*/ 145 w 239"/>
              <a:gd name="T29" fmla="*/ 97 h 188"/>
              <a:gd name="T30" fmla="*/ 174 w 239"/>
              <a:gd name="T31" fmla="*/ 116 h 188"/>
              <a:gd name="T32" fmla="*/ 199 w 239"/>
              <a:gd name="T33" fmla="*/ 112 h 188"/>
              <a:gd name="T34" fmla="*/ 169 w 239"/>
              <a:gd name="T35" fmla="*/ 121 h 188"/>
              <a:gd name="T36" fmla="*/ 167 w 239"/>
              <a:gd name="T37" fmla="*/ 135 h 188"/>
              <a:gd name="T38" fmla="*/ 159 w 239"/>
              <a:gd name="T39" fmla="*/ 143 h 188"/>
              <a:gd name="T40" fmla="*/ 108 w 239"/>
              <a:gd name="T41" fmla="*/ 153 h 188"/>
              <a:gd name="T42" fmla="*/ 118 w 239"/>
              <a:gd name="T43" fmla="*/ 176 h 188"/>
              <a:gd name="T44" fmla="*/ 88 w 239"/>
              <a:gd name="T45" fmla="*/ 169 h 188"/>
              <a:gd name="T46" fmla="*/ 55 w 239"/>
              <a:gd name="T47" fmla="*/ 187 h 188"/>
              <a:gd name="T48" fmla="*/ 26 w 239"/>
              <a:gd name="T49" fmla="*/ 177 h 188"/>
              <a:gd name="T50" fmla="*/ 26 w 239"/>
              <a:gd name="T51" fmla="*/ 162 h 188"/>
              <a:gd name="T52" fmla="*/ 19 w 239"/>
              <a:gd name="T53" fmla="*/ 153 h 188"/>
              <a:gd name="T54" fmla="*/ 3 w 239"/>
              <a:gd name="T55" fmla="*/ 143 h 188"/>
              <a:gd name="T56" fmla="*/ 33 w 239"/>
              <a:gd name="T57" fmla="*/ 120 h 188"/>
              <a:gd name="T58" fmla="*/ 45 w 239"/>
              <a:gd name="T59" fmla="*/ 116 h 188"/>
              <a:gd name="T60" fmla="*/ 89 w 239"/>
              <a:gd name="T61" fmla="*/ 116 h 188"/>
              <a:gd name="T62" fmla="*/ 29 w 239"/>
              <a:gd name="T63" fmla="*/ 109 h 188"/>
              <a:gd name="T64" fmla="*/ 13 w 239"/>
              <a:gd name="T65" fmla="*/ 99 h 188"/>
              <a:gd name="T66" fmla="*/ 15 w 239"/>
              <a:gd name="T67" fmla="*/ 93 h 188"/>
              <a:gd name="T68" fmla="*/ 40 w 239"/>
              <a:gd name="T69" fmla="*/ 86 h 188"/>
              <a:gd name="T70" fmla="*/ 63 w 239"/>
              <a:gd name="T71" fmla="*/ 93 h 188"/>
              <a:gd name="T72" fmla="*/ 108 w 239"/>
              <a:gd name="T73" fmla="*/ 93 h 188"/>
              <a:gd name="T74" fmla="*/ 109 w 239"/>
              <a:gd name="T75" fmla="*/ 83 h 188"/>
              <a:gd name="T76" fmla="*/ 84 w 239"/>
              <a:gd name="T77" fmla="*/ 90 h 188"/>
              <a:gd name="T78" fmla="*/ 45 w 239"/>
              <a:gd name="T79" fmla="*/ 74 h 188"/>
              <a:gd name="T80" fmla="*/ 45 w 239"/>
              <a:gd name="T81" fmla="*/ 64 h 188"/>
              <a:gd name="T82" fmla="*/ 63 w 239"/>
              <a:gd name="T83" fmla="*/ 52 h 188"/>
              <a:gd name="T84" fmla="*/ 13 w 239"/>
              <a:gd name="T85" fmla="*/ 49 h 188"/>
              <a:gd name="T86" fmla="*/ 62 w 239"/>
              <a:gd name="T87" fmla="*/ 42 h 188"/>
              <a:gd name="T88" fmla="*/ 84 w 239"/>
              <a:gd name="T89" fmla="*/ 20 h 188"/>
              <a:gd name="T90" fmla="*/ 115 w 239"/>
              <a:gd name="T91" fmla="*/ 33 h 188"/>
              <a:gd name="T92" fmla="*/ 146 w 239"/>
              <a:gd name="T93" fmla="*/ 15 h 188"/>
              <a:gd name="T94" fmla="*/ 134 w 239"/>
              <a:gd name="T95" fmla="*/ 41 h 188"/>
              <a:gd name="T96" fmla="*/ 154 w 239"/>
              <a:gd name="T97" fmla="*/ 38 h 188"/>
              <a:gd name="T98" fmla="*/ 123 w 239"/>
              <a:gd name="T99" fmla="*/ 52 h 188"/>
              <a:gd name="T100" fmla="*/ 104 w 239"/>
              <a:gd name="T101" fmla="*/ 61 h 188"/>
              <a:gd name="T102" fmla="*/ 153 w 239"/>
              <a:gd name="T103" fmla="*/ 64 h 188"/>
              <a:gd name="T104" fmla="*/ 137 w 239"/>
              <a:gd name="T105" fmla="*/ 79 h 188"/>
              <a:gd name="T106" fmla="*/ 172 w 239"/>
              <a:gd name="T107" fmla="*/ 84 h 188"/>
              <a:gd name="T108" fmla="*/ 202 w 239"/>
              <a:gd name="T109" fmla="*/ 68 h 188"/>
              <a:gd name="T110" fmla="*/ 178 w 239"/>
              <a:gd name="T111" fmla="*/ 29 h 188"/>
              <a:gd name="T112" fmla="*/ 154 w 239"/>
              <a:gd name="T113" fmla="*/ 12 h 188"/>
              <a:gd name="T114" fmla="*/ 167 w 239"/>
              <a:gd name="T115" fmla="*/ 22 h 188"/>
              <a:gd name="T116" fmla="*/ 183 w 239"/>
              <a:gd name="T117" fmla="*/ 5 h 188"/>
              <a:gd name="T118" fmla="*/ 201 w 239"/>
              <a:gd name="T119" fmla="*/ 56 h 188"/>
              <a:gd name="T120" fmla="*/ 199 w 239"/>
              <a:gd name="T121" fmla="*/ 42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9" h="188">
                <a:moveTo>
                  <a:pt x="131" y="68"/>
                </a:moveTo>
                <a:lnTo>
                  <a:pt x="130" y="68"/>
                </a:lnTo>
                <a:lnTo>
                  <a:pt x="126" y="69"/>
                </a:lnTo>
                <a:lnTo>
                  <a:pt x="122" y="72"/>
                </a:lnTo>
                <a:lnTo>
                  <a:pt x="119" y="83"/>
                </a:lnTo>
                <a:lnTo>
                  <a:pt x="116" y="93"/>
                </a:lnTo>
                <a:lnTo>
                  <a:pt x="118" y="93"/>
                </a:lnTo>
                <a:lnTo>
                  <a:pt x="119" y="93"/>
                </a:lnTo>
                <a:lnTo>
                  <a:pt x="120" y="93"/>
                </a:lnTo>
                <a:lnTo>
                  <a:pt x="122" y="93"/>
                </a:lnTo>
                <a:lnTo>
                  <a:pt x="124" y="93"/>
                </a:lnTo>
                <a:lnTo>
                  <a:pt x="127" y="90"/>
                </a:lnTo>
                <a:lnTo>
                  <a:pt x="133" y="86"/>
                </a:lnTo>
                <a:lnTo>
                  <a:pt x="135" y="79"/>
                </a:lnTo>
                <a:lnTo>
                  <a:pt x="135" y="78"/>
                </a:lnTo>
                <a:lnTo>
                  <a:pt x="134" y="74"/>
                </a:lnTo>
                <a:lnTo>
                  <a:pt x="134" y="72"/>
                </a:lnTo>
                <a:lnTo>
                  <a:pt x="133" y="69"/>
                </a:lnTo>
                <a:lnTo>
                  <a:pt x="131" y="68"/>
                </a:lnTo>
                <a:close/>
                <a:moveTo>
                  <a:pt x="138" y="109"/>
                </a:moveTo>
                <a:lnTo>
                  <a:pt x="133" y="112"/>
                </a:lnTo>
                <a:lnTo>
                  <a:pt x="129" y="112"/>
                </a:lnTo>
                <a:lnTo>
                  <a:pt x="127" y="112"/>
                </a:lnTo>
                <a:lnTo>
                  <a:pt x="122" y="113"/>
                </a:lnTo>
                <a:lnTo>
                  <a:pt x="120" y="114"/>
                </a:lnTo>
                <a:lnTo>
                  <a:pt x="116" y="119"/>
                </a:lnTo>
                <a:lnTo>
                  <a:pt x="116" y="120"/>
                </a:lnTo>
                <a:lnTo>
                  <a:pt x="115" y="123"/>
                </a:lnTo>
                <a:lnTo>
                  <a:pt x="115" y="125"/>
                </a:lnTo>
                <a:lnTo>
                  <a:pt x="116" y="125"/>
                </a:lnTo>
                <a:lnTo>
                  <a:pt x="131" y="132"/>
                </a:lnTo>
                <a:lnTo>
                  <a:pt x="133" y="134"/>
                </a:lnTo>
                <a:lnTo>
                  <a:pt x="133" y="132"/>
                </a:lnTo>
                <a:lnTo>
                  <a:pt x="141" y="129"/>
                </a:lnTo>
                <a:lnTo>
                  <a:pt x="146" y="125"/>
                </a:lnTo>
                <a:lnTo>
                  <a:pt x="148" y="123"/>
                </a:lnTo>
                <a:lnTo>
                  <a:pt x="149" y="121"/>
                </a:lnTo>
                <a:lnTo>
                  <a:pt x="150" y="120"/>
                </a:lnTo>
                <a:lnTo>
                  <a:pt x="152" y="116"/>
                </a:lnTo>
                <a:lnTo>
                  <a:pt x="152" y="114"/>
                </a:lnTo>
                <a:lnTo>
                  <a:pt x="149" y="113"/>
                </a:lnTo>
                <a:lnTo>
                  <a:pt x="148" y="113"/>
                </a:lnTo>
                <a:lnTo>
                  <a:pt x="146" y="113"/>
                </a:lnTo>
                <a:lnTo>
                  <a:pt x="144" y="116"/>
                </a:lnTo>
                <a:lnTo>
                  <a:pt x="141" y="113"/>
                </a:lnTo>
                <a:lnTo>
                  <a:pt x="138" y="109"/>
                </a:lnTo>
                <a:close/>
                <a:moveTo>
                  <a:pt x="96" y="134"/>
                </a:moveTo>
                <a:lnTo>
                  <a:pt x="93" y="134"/>
                </a:lnTo>
                <a:lnTo>
                  <a:pt x="92" y="134"/>
                </a:lnTo>
                <a:lnTo>
                  <a:pt x="90" y="136"/>
                </a:lnTo>
                <a:lnTo>
                  <a:pt x="90" y="138"/>
                </a:lnTo>
                <a:lnTo>
                  <a:pt x="88" y="142"/>
                </a:lnTo>
                <a:lnTo>
                  <a:pt x="88" y="143"/>
                </a:lnTo>
                <a:lnTo>
                  <a:pt x="86" y="149"/>
                </a:lnTo>
                <a:lnTo>
                  <a:pt x="86" y="154"/>
                </a:lnTo>
                <a:lnTo>
                  <a:pt x="88" y="157"/>
                </a:lnTo>
                <a:lnTo>
                  <a:pt x="88" y="158"/>
                </a:lnTo>
                <a:lnTo>
                  <a:pt x="89" y="158"/>
                </a:lnTo>
                <a:lnTo>
                  <a:pt x="101" y="159"/>
                </a:lnTo>
                <a:lnTo>
                  <a:pt x="103" y="158"/>
                </a:lnTo>
                <a:lnTo>
                  <a:pt x="104" y="154"/>
                </a:lnTo>
                <a:lnTo>
                  <a:pt x="105" y="147"/>
                </a:lnTo>
                <a:lnTo>
                  <a:pt x="105" y="143"/>
                </a:lnTo>
                <a:lnTo>
                  <a:pt x="105" y="142"/>
                </a:lnTo>
                <a:lnTo>
                  <a:pt x="96" y="134"/>
                </a:lnTo>
                <a:close/>
                <a:moveTo>
                  <a:pt x="184" y="23"/>
                </a:moveTo>
                <a:lnTo>
                  <a:pt x="197" y="27"/>
                </a:lnTo>
                <a:lnTo>
                  <a:pt x="210" y="29"/>
                </a:lnTo>
                <a:lnTo>
                  <a:pt x="213" y="30"/>
                </a:lnTo>
                <a:lnTo>
                  <a:pt x="217" y="31"/>
                </a:lnTo>
                <a:lnTo>
                  <a:pt x="220" y="33"/>
                </a:lnTo>
                <a:lnTo>
                  <a:pt x="221" y="37"/>
                </a:lnTo>
                <a:lnTo>
                  <a:pt x="223" y="41"/>
                </a:lnTo>
                <a:lnTo>
                  <a:pt x="223" y="44"/>
                </a:lnTo>
                <a:lnTo>
                  <a:pt x="223" y="48"/>
                </a:lnTo>
                <a:lnTo>
                  <a:pt x="221" y="57"/>
                </a:lnTo>
                <a:lnTo>
                  <a:pt x="221" y="59"/>
                </a:lnTo>
                <a:lnTo>
                  <a:pt x="221" y="60"/>
                </a:lnTo>
                <a:lnTo>
                  <a:pt x="220" y="60"/>
                </a:lnTo>
                <a:lnTo>
                  <a:pt x="220" y="59"/>
                </a:lnTo>
                <a:lnTo>
                  <a:pt x="221" y="49"/>
                </a:lnTo>
                <a:lnTo>
                  <a:pt x="219" y="39"/>
                </a:lnTo>
                <a:lnTo>
                  <a:pt x="217" y="37"/>
                </a:lnTo>
                <a:lnTo>
                  <a:pt x="216" y="35"/>
                </a:lnTo>
                <a:lnTo>
                  <a:pt x="213" y="35"/>
                </a:lnTo>
                <a:lnTo>
                  <a:pt x="213" y="37"/>
                </a:lnTo>
                <a:lnTo>
                  <a:pt x="212" y="37"/>
                </a:lnTo>
                <a:lnTo>
                  <a:pt x="209" y="52"/>
                </a:lnTo>
                <a:lnTo>
                  <a:pt x="209" y="56"/>
                </a:lnTo>
                <a:lnTo>
                  <a:pt x="209" y="57"/>
                </a:lnTo>
                <a:lnTo>
                  <a:pt x="209" y="60"/>
                </a:lnTo>
                <a:lnTo>
                  <a:pt x="209" y="64"/>
                </a:lnTo>
                <a:lnTo>
                  <a:pt x="209" y="65"/>
                </a:lnTo>
                <a:lnTo>
                  <a:pt x="210" y="67"/>
                </a:lnTo>
                <a:lnTo>
                  <a:pt x="212" y="67"/>
                </a:lnTo>
                <a:lnTo>
                  <a:pt x="223" y="67"/>
                </a:lnTo>
                <a:lnTo>
                  <a:pt x="232" y="67"/>
                </a:lnTo>
                <a:lnTo>
                  <a:pt x="236" y="74"/>
                </a:lnTo>
                <a:lnTo>
                  <a:pt x="239" y="75"/>
                </a:lnTo>
                <a:lnTo>
                  <a:pt x="236" y="78"/>
                </a:lnTo>
                <a:lnTo>
                  <a:pt x="234" y="82"/>
                </a:lnTo>
                <a:lnTo>
                  <a:pt x="232" y="80"/>
                </a:lnTo>
                <a:lnTo>
                  <a:pt x="231" y="79"/>
                </a:lnTo>
                <a:lnTo>
                  <a:pt x="231" y="78"/>
                </a:lnTo>
                <a:lnTo>
                  <a:pt x="231" y="76"/>
                </a:lnTo>
                <a:lnTo>
                  <a:pt x="232" y="75"/>
                </a:lnTo>
                <a:lnTo>
                  <a:pt x="234" y="74"/>
                </a:lnTo>
                <a:lnTo>
                  <a:pt x="232" y="74"/>
                </a:lnTo>
                <a:lnTo>
                  <a:pt x="231" y="71"/>
                </a:lnTo>
                <a:lnTo>
                  <a:pt x="221" y="71"/>
                </a:lnTo>
                <a:lnTo>
                  <a:pt x="209" y="71"/>
                </a:lnTo>
                <a:lnTo>
                  <a:pt x="205" y="75"/>
                </a:lnTo>
                <a:lnTo>
                  <a:pt x="199" y="82"/>
                </a:lnTo>
                <a:lnTo>
                  <a:pt x="199" y="83"/>
                </a:lnTo>
                <a:lnTo>
                  <a:pt x="201" y="84"/>
                </a:lnTo>
                <a:lnTo>
                  <a:pt x="204" y="84"/>
                </a:lnTo>
                <a:lnTo>
                  <a:pt x="205" y="84"/>
                </a:lnTo>
                <a:lnTo>
                  <a:pt x="216" y="91"/>
                </a:lnTo>
                <a:lnTo>
                  <a:pt x="220" y="93"/>
                </a:lnTo>
                <a:lnTo>
                  <a:pt x="221" y="94"/>
                </a:lnTo>
                <a:lnTo>
                  <a:pt x="221" y="95"/>
                </a:lnTo>
                <a:lnTo>
                  <a:pt x="221" y="97"/>
                </a:lnTo>
                <a:lnTo>
                  <a:pt x="220" y="97"/>
                </a:lnTo>
                <a:lnTo>
                  <a:pt x="210" y="94"/>
                </a:lnTo>
                <a:lnTo>
                  <a:pt x="204" y="89"/>
                </a:lnTo>
                <a:lnTo>
                  <a:pt x="197" y="87"/>
                </a:lnTo>
                <a:lnTo>
                  <a:pt x="195" y="87"/>
                </a:lnTo>
                <a:lnTo>
                  <a:pt x="184" y="91"/>
                </a:lnTo>
                <a:lnTo>
                  <a:pt x="172" y="93"/>
                </a:lnTo>
                <a:lnTo>
                  <a:pt x="168" y="93"/>
                </a:lnTo>
                <a:lnTo>
                  <a:pt x="167" y="93"/>
                </a:lnTo>
                <a:lnTo>
                  <a:pt x="167" y="91"/>
                </a:lnTo>
                <a:lnTo>
                  <a:pt x="167" y="90"/>
                </a:lnTo>
                <a:lnTo>
                  <a:pt x="165" y="90"/>
                </a:lnTo>
                <a:lnTo>
                  <a:pt x="145" y="97"/>
                </a:lnTo>
                <a:lnTo>
                  <a:pt x="142" y="99"/>
                </a:lnTo>
                <a:lnTo>
                  <a:pt x="139" y="101"/>
                </a:lnTo>
                <a:lnTo>
                  <a:pt x="139" y="102"/>
                </a:lnTo>
                <a:lnTo>
                  <a:pt x="141" y="104"/>
                </a:lnTo>
                <a:lnTo>
                  <a:pt x="145" y="106"/>
                </a:lnTo>
                <a:lnTo>
                  <a:pt x="159" y="116"/>
                </a:lnTo>
                <a:lnTo>
                  <a:pt x="161" y="116"/>
                </a:lnTo>
                <a:lnTo>
                  <a:pt x="171" y="116"/>
                </a:lnTo>
                <a:lnTo>
                  <a:pt x="174" y="116"/>
                </a:lnTo>
                <a:lnTo>
                  <a:pt x="183" y="114"/>
                </a:lnTo>
                <a:lnTo>
                  <a:pt x="190" y="113"/>
                </a:lnTo>
                <a:lnTo>
                  <a:pt x="193" y="110"/>
                </a:lnTo>
                <a:lnTo>
                  <a:pt x="194" y="109"/>
                </a:lnTo>
                <a:lnTo>
                  <a:pt x="195" y="109"/>
                </a:lnTo>
                <a:lnTo>
                  <a:pt x="197" y="109"/>
                </a:lnTo>
                <a:lnTo>
                  <a:pt x="199" y="110"/>
                </a:lnTo>
                <a:lnTo>
                  <a:pt x="201" y="112"/>
                </a:lnTo>
                <a:lnTo>
                  <a:pt x="199" y="112"/>
                </a:lnTo>
                <a:lnTo>
                  <a:pt x="194" y="116"/>
                </a:lnTo>
                <a:lnTo>
                  <a:pt x="190" y="119"/>
                </a:lnTo>
                <a:lnTo>
                  <a:pt x="189" y="119"/>
                </a:lnTo>
                <a:lnTo>
                  <a:pt x="179" y="121"/>
                </a:lnTo>
                <a:lnTo>
                  <a:pt x="178" y="121"/>
                </a:lnTo>
                <a:lnTo>
                  <a:pt x="178" y="120"/>
                </a:lnTo>
                <a:lnTo>
                  <a:pt x="175" y="120"/>
                </a:lnTo>
                <a:lnTo>
                  <a:pt x="171" y="121"/>
                </a:lnTo>
                <a:lnTo>
                  <a:pt x="169" y="121"/>
                </a:lnTo>
                <a:lnTo>
                  <a:pt x="168" y="121"/>
                </a:lnTo>
                <a:lnTo>
                  <a:pt x="156" y="132"/>
                </a:lnTo>
                <a:lnTo>
                  <a:pt x="154" y="132"/>
                </a:lnTo>
                <a:lnTo>
                  <a:pt x="154" y="134"/>
                </a:lnTo>
                <a:lnTo>
                  <a:pt x="159" y="136"/>
                </a:lnTo>
                <a:lnTo>
                  <a:pt x="161" y="138"/>
                </a:lnTo>
                <a:lnTo>
                  <a:pt x="163" y="138"/>
                </a:lnTo>
                <a:lnTo>
                  <a:pt x="164" y="136"/>
                </a:lnTo>
                <a:lnTo>
                  <a:pt x="167" y="135"/>
                </a:lnTo>
                <a:lnTo>
                  <a:pt x="171" y="134"/>
                </a:lnTo>
                <a:lnTo>
                  <a:pt x="172" y="132"/>
                </a:lnTo>
                <a:lnTo>
                  <a:pt x="175" y="134"/>
                </a:lnTo>
                <a:lnTo>
                  <a:pt x="176" y="134"/>
                </a:lnTo>
                <a:lnTo>
                  <a:pt x="178" y="138"/>
                </a:lnTo>
                <a:lnTo>
                  <a:pt x="178" y="139"/>
                </a:lnTo>
                <a:lnTo>
                  <a:pt x="165" y="142"/>
                </a:lnTo>
                <a:lnTo>
                  <a:pt x="163" y="143"/>
                </a:lnTo>
                <a:lnTo>
                  <a:pt x="159" y="143"/>
                </a:lnTo>
                <a:lnTo>
                  <a:pt x="154" y="140"/>
                </a:lnTo>
                <a:lnTo>
                  <a:pt x="153" y="139"/>
                </a:lnTo>
                <a:lnTo>
                  <a:pt x="145" y="135"/>
                </a:lnTo>
                <a:lnTo>
                  <a:pt x="142" y="136"/>
                </a:lnTo>
                <a:lnTo>
                  <a:pt x="135" y="138"/>
                </a:lnTo>
                <a:lnTo>
                  <a:pt x="115" y="135"/>
                </a:lnTo>
                <a:lnTo>
                  <a:pt x="109" y="143"/>
                </a:lnTo>
                <a:lnTo>
                  <a:pt x="109" y="144"/>
                </a:lnTo>
                <a:lnTo>
                  <a:pt x="108" y="153"/>
                </a:lnTo>
                <a:lnTo>
                  <a:pt x="105" y="169"/>
                </a:lnTo>
                <a:lnTo>
                  <a:pt x="107" y="170"/>
                </a:lnTo>
                <a:lnTo>
                  <a:pt x="109" y="170"/>
                </a:lnTo>
                <a:lnTo>
                  <a:pt x="109" y="172"/>
                </a:lnTo>
                <a:lnTo>
                  <a:pt x="116" y="170"/>
                </a:lnTo>
                <a:lnTo>
                  <a:pt x="127" y="168"/>
                </a:lnTo>
                <a:lnTo>
                  <a:pt x="131" y="168"/>
                </a:lnTo>
                <a:lnTo>
                  <a:pt x="124" y="172"/>
                </a:lnTo>
                <a:lnTo>
                  <a:pt x="118" y="176"/>
                </a:lnTo>
                <a:lnTo>
                  <a:pt x="116" y="176"/>
                </a:lnTo>
                <a:lnTo>
                  <a:pt x="111" y="177"/>
                </a:lnTo>
                <a:lnTo>
                  <a:pt x="108" y="174"/>
                </a:lnTo>
                <a:lnTo>
                  <a:pt x="104" y="173"/>
                </a:lnTo>
                <a:lnTo>
                  <a:pt x="104" y="166"/>
                </a:lnTo>
                <a:lnTo>
                  <a:pt x="104" y="161"/>
                </a:lnTo>
                <a:lnTo>
                  <a:pt x="99" y="168"/>
                </a:lnTo>
                <a:lnTo>
                  <a:pt x="96" y="173"/>
                </a:lnTo>
                <a:lnTo>
                  <a:pt x="88" y="169"/>
                </a:lnTo>
                <a:lnTo>
                  <a:pt x="86" y="177"/>
                </a:lnTo>
                <a:lnTo>
                  <a:pt x="84" y="176"/>
                </a:lnTo>
                <a:lnTo>
                  <a:pt x="77" y="172"/>
                </a:lnTo>
                <a:lnTo>
                  <a:pt x="75" y="176"/>
                </a:lnTo>
                <a:lnTo>
                  <a:pt x="73" y="179"/>
                </a:lnTo>
                <a:lnTo>
                  <a:pt x="71" y="179"/>
                </a:lnTo>
                <a:lnTo>
                  <a:pt x="60" y="187"/>
                </a:lnTo>
                <a:lnTo>
                  <a:pt x="59" y="187"/>
                </a:lnTo>
                <a:lnTo>
                  <a:pt x="55" y="187"/>
                </a:lnTo>
                <a:lnTo>
                  <a:pt x="51" y="188"/>
                </a:lnTo>
                <a:lnTo>
                  <a:pt x="49" y="188"/>
                </a:lnTo>
                <a:lnTo>
                  <a:pt x="45" y="188"/>
                </a:lnTo>
                <a:lnTo>
                  <a:pt x="45" y="188"/>
                </a:lnTo>
                <a:lnTo>
                  <a:pt x="44" y="177"/>
                </a:lnTo>
                <a:lnTo>
                  <a:pt x="41" y="169"/>
                </a:lnTo>
                <a:lnTo>
                  <a:pt x="36" y="173"/>
                </a:lnTo>
                <a:lnTo>
                  <a:pt x="28" y="177"/>
                </a:lnTo>
                <a:lnTo>
                  <a:pt x="26" y="177"/>
                </a:lnTo>
                <a:lnTo>
                  <a:pt x="23" y="176"/>
                </a:lnTo>
                <a:lnTo>
                  <a:pt x="25" y="173"/>
                </a:lnTo>
                <a:lnTo>
                  <a:pt x="26" y="170"/>
                </a:lnTo>
                <a:lnTo>
                  <a:pt x="28" y="170"/>
                </a:lnTo>
                <a:lnTo>
                  <a:pt x="30" y="170"/>
                </a:lnTo>
                <a:lnTo>
                  <a:pt x="30" y="168"/>
                </a:lnTo>
                <a:lnTo>
                  <a:pt x="32" y="166"/>
                </a:lnTo>
                <a:lnTo>
                  <a:pt x="30" y="165"/>
                </a:lnTo>
                <a:lnTo>
                  <a:pt x="26" y="162"/>
                </a:lnTo>
                <a:lnTo>
                  <a:pt x="26" y="161"/>
                </a:lnTo>
                <a:lnTo>
                  <a:pt x="25" y="162"/>
                </a:lnTo>
                <a:lnTo>
                  <a:pt x="19" y="164"/>
                </a:lnTo>
                <a:lnTo>
                  <a:pt x="13" y="158"/>
                </a:lnTo>
                <a:lnTo>
                  <a:pt x="11" y="157"/>
                </a:lnTo>
                <a:lnTo>
                  <a:pt x="13" y="151"/>
                </a:lnTo>
                <a:lnTo>
                  <a:pt x="14" y="151"/>
                </a:lnTo>
                <a:lnTo>
                  <a:pt x="18" y="151"/>
                </a:lnTo>
                <a:lnTo>
                  <a:pt x="19" y="153"/>
                </a:lnTo>
                <a:lnTo>
                  <a:pt x="21" y="153"/>
                </a:lnTo>
                <a:lnTo>
                  <a:pt x="26" y="155"/>
                </a:lnTo>
                <a:lnTo>
                  <a:pt x="28" y="158"/>
                </a:lnTo>
                <a:lnTo>
                  <a:pt x="32" y="159"/>
                </a:lnTo>
                <a:lnTo>
                  <a:pt x="36" y="155"/>
                </a:lnTo>
                <a:lnTo>
                  <a:pt x="28" y="147"/>
                </a:lnTo>
                <a:lnTo>
                  <a:pt x="23" y="144"/>
                </a:lnTo>
                <a:lnTo>
                  <a:pt x="17" y="144"/>
                </a:lnTo>
                <a:lnTo>
                  <a:pt x="3" y="143"/>
                </a:lnTo>
                <a:lnTo>
                  <a:pt x="8" y="139"/>
                </a:lnTo>
                <a:lnTo>
                  <a:pt x="8" y="138"/>
                </a:lnTo>
                <a:lnTo>
                  <a:pt x="7" y="136"/>
                </a:lnTo>
                <a:lnTo>
                  <a:pt x="0" y="127"/>
                </a:lnTo>
                <a:lnTo>
                  <a:pt x="13" y="124"/>
                </a:lnTo>
                <a:lnTo>
                  <a:pt x="17" y="124"/>
                </a:lnTo>
                <a:lnTo>
                  <a:pt x="23" y="123"/>
                </a:lnTo>
                <a:lnTo>
                  <a:pt x="32" y="125"/>
                </a:lnTo>
                <a:lnTo>
                  <a:pt x="33" y="120"/>
                </a:lnTo>
                <a:lnTo>
                  <a:pt x="33" y="119"/>
                </a:lnTo>
                <a:lnTo>
                  <a:pt x="33" y="116"/>
                </a:lnTo>
                <a:lnTo>
                  <a:pt x="36" y="116"/>
                </a:lnTo>
                <a:lnTo>
                  <a:pt x="41" y="117"/>
                </a:lnTo>
                <a:lnTo>
                  <a:pt x="43" y="119"/>
                </a:lnTo>
                <a:lnTo>
                  <a:pt x="45" y="123"/>
                </a:lnTo>
                <a:lnTo>
                  <a:pt x="45" y="121"/>
                </a:lnTo>
                <a:lnTo>
                  <a:pt x="45" y="120"/>
                </a:lnTo>
                <a:lnTo>
                  <a:pt x="45" y="116"/>
                </a:lnTo>
                <a:lnTo>
                  <a:pt x="52" y="113"/>
                </a:lnTo>
                <a:lnTo>
                  <a:pt x="55" y="112"/>
                </a:lnTo>
                <a:lnTo>
                  <a:pt x="60" y="113"/>
                </a:lnTo>
                <a:lnTo>
                  <a:pt x="71" y="116"/>
                </a:lnTo>
                <a:lnTo>
                  <a:pt x="75" y="117"/>
                </a:lnTo>
                <a:lnTo>
                  <a:pt x="78" y="117"/>
                </a:lnTo>
                <a:lnTo>
                  <a:pt x="84" y="119"/>
                </a:lnTo>
                <a:lnTo>
                  <a:pt x="89" y="119"/>
                </a:lnTo>
                <a:lnTo>
                  <a:pt x="89" y="116"/>
                </a:lnTo>
                <a:lnTo>
                  <a:pt x="84" y="113"/>
                </a:lnTo>
                <a:lnTo>
                  <a:pt x="81" y="112"/>
                </a:lnTo>
                <a:lnTo>
                  <a:pt x="63" y="108"/>
                </a:lnTo>
                <a:lnTo>
                  <a:pt x="59" y="106"/>
                </a:lnTo>
                <a:lnTo>
                  <a:pt x="58" y="105"/>
                </a:lnTo>
                <a:lnTo>
                  <a:pt x="49" y="109"/>
                </a:lnTo>
                <a:lnTo>
                  <a:pt x="47" y="109"/>
                </a:lnTo>
                <a:lnTo>
                  <a:pt x="40" y="108"/>
                </a:lnTo>
                <a:lnTo>
                  <a:pt x="29" y="109"/>
                </a:lnTo>
                <a:lnTo>
                  <a:pt x="29" y="110"/>
                </a:lnTo>
                <a:lnTo>
                  <a:pt x="26" y="113"/>
                </a:lnTo>
                <a:lnTo>
                  <a:pt x="26" y="114"/>
                </a:lnTo>
                <a:lnTo>
                  <a:pt x="18" y="116"/>
                </a:lnTo>
                <a:lnTo>
                  <a:pt x="14" y="114"/>
                </a:lnTo>
                <a:lnTo>
                  <a:pt x="17" y="112"/>
                </a:lnTo>
                <a:lnTo>
                  <a:pt x="11" y="112"/>
                </a:lnTo>
                <a:lnTo>
                  <a:pt x="11" y="110"/>
                </a:lnTo>
                <a:lnTo>
                  <a:pt x="13" y="99"/>
                </a:lnTo>
                <a:lnTo>
                  <a:pt x="21" y="104"/>
                </a:lnTo>
                <a:lnTo>
                  <a:pt x="22" y="94"/>
                </a:lnTo>
                <a:lnTo>
                  <a:pt x="29" y="93"/>
                </a:lnTo>
                <a:lnTo>
                  <a:pt x="28" y="93"/>
                </a:lnTo>
                <a:lnTo>
                  <a:pt x="28" y="91"/>
                </a:lnTo>
                <a:lnTo>
                  <a:pt x="28" y="90"/>
                </a:lnTo>
                <a:lnTo>
                  <a:pt x="23" y="91"/>
                </a:lnTo>
                <a:lnTo>
                  <a:pt x="22" y="91"/>
                </a:lnTo>
                <a:lnTo>
                  <a:pt x="15" y="93"/>
                </a:lnTo>
                <a:lnTo>
                  <a:pt x="10" y="93"/>
                </a:lnTo>
                <a:lnTo>
                  <a:pt x="8" y="90"/>
                </a:lnTo>
                <a:lnTo>
                  <a:pt x="17" y="84"/>
                </a:lnTo>
                <a:lnTo>
                  <a:pt x="18" y="84"/>
                </a:lnTo>
                <a:lnTo>
                  <a:pt x="23" y="84"/>
                </a:lnTo>
                <a:lnTo>
                  <a:pt x="25" y="84"/>
                </a:lnTo>
                <a:lnTo>
                  <a:pt x="32" y="84"/>
                </a:lnTo>
                <a:lnTo>
                  <a:pt x="33" y="84"/>
                </a:lnTo>
                <a:lnTo>
                  <a:pt x="40" y="86"/>
                </a:lnTo>
                <a:lnTo>
                  <a:pt x="40" y="84"/>
                </a:lnTo>
                <a:lnTo>
                  <a:pt x="43" y="79"/>
                </a:lnTo>
                <a:lnTo>
                  <a:pt x="54" y="87"/>
                </a:lnTo>
                <a:lnTo>
                  <a:pt x="55" y="82"/>
                </a:lnTo>
                <a:lnTo>
                  <a:pt x="60" y="83"/>
                </a:lnTo>
                <a:lnTo>
                  <a:pt x="63" y="84"/>
                </a:lnTo>
                <a:lnTo>
                  <a:pt x="63" y="86"/>
                </a:lnTo>
                <a:lnTo>
                  <a:pt x="63" y="91"/>
                </a:lnTo>
                <a:lnTo>
                  <a:pt x="63" y="93"/>
                </a:lnTo>
                <a:lnTo>
                  <a:pt x="70" y="93"/>
                </a:lnTo>
                <a:lnTo>
                  <a:pt x="75" y="95"/>
                </a:lnTo>
                <a:lnTo>
                  <a:pt x="77" y="95"/>
                </a:lnTo>
                <a:lnTo>
                  <a:pt x="84" y="97"/>
                </a:lnTo>
                <a:lnTo>
                  <a:pt x="84" y="95"/>
                </a:lnTo>
                <a:lnTo>
                  <a:pt x="90" y="93"/>
                </a:lnTo>
                <a:lnTo>
                  <a:pt x="99" y="90"/>
                </a:lnTo>
                <a:lnTo>
                  <a:pt x="107" y="93"/>
                </a:lnTo>
                <a:lnTo>
                  <a:pt x="108" y="93"/>
                </a:lnTo>
                <a:lnTo>
                  <a:pt x="114" y="95"/>
                </a:lnTo>
                <a:lnTo>
                  <a:pt x="115" y="95"/>
                </a:lnTo>
                <a:lnTo>
                  <a:pt x="115" y="94"/>
                </a:lnTo>
                <a:lnTo>
                  <a:pt x="116" y="93"/>
                </a:lnTo>
                <a:lnTo>
                  <a:pt x="114" y="93"/>
                </a:lnTo>
                <a:lnTo>
                  <a:pt x="112" y="91"/>
                </a:lnTo>
                <a:lnTo>
                  <a:pt x="112" y="89"/>
                </a:lnTo>
                <a:lnTo>
                  <a:pt x="112" y="87"/>
                </a:lnTo>
                <a:lnTo>
                  <a:pt x="109" y="83"/>
                </a:lnTo>
                <a:lnTo>
                  <a:pt x="108" y="82"/>
                </a:lnTo>
                <a:lnTo>
                  <a:pt x="105" y="80"/>
                </a:lnTo>
                <a:lnTo>
                  <a:pt x="103" y="79"/>
                </a:lnTo>
                <a:lnTo>
                  <a:pt x="101" y="79"/>
                </a:lnTo>
                <a:lnTo>
                  <a:pt x="90" y="84"/>
                </a:lnTo>
                <a:lnTo>
                  <a:pt x="89" y="84"/>
                </a:lnTo>
                <a:lnTo>
                  <a:pt x="88" y="87"/>
                </a:lnTo>
                <a:lnTo>
                  <a:pt x="86" y="90"/>
                </a:lnTo>
                <a:lnTo>
                  <a:pt x="84" y="90"/>
                </a:lnTo>
                <a:lnTo>
                  <a:pt x="78" y="90"/>
                </a:lnTo>
                <a:lnTo>
                  <a:pt x="73" y="90"/>
                </a:lnTo>
                <a:lnTo>
                  <a:pt x="69" y="87"/>
                </a:lnTo>
                <a:lnTo>
                  <a:pt x="74" y="82"/>
                </a:lnTo>
                <a:lnTo>
                  <a:pt x="75" y="80"/>
                </a:lnTo>
                <a:lnTo>
                  <a:pt x="69" y="80"/>
                </a:lnTo>
                <a:lnTo>
                  <a:pt x="60" y="78"/>
                </a:lnTo>
                <a:lnTo>
                  <a:pt x="49" y="75"/>
                </a:lnTo>
                <a:lnTo>
                  <a:pt x="45" y="74"/>
                </a:lnTo>
                <a:lnTo>
                  <a:pt x="41" y="72"/>
                </a:lnTo>
                <a:lnTo>
                  <a:pt x="37" y="69"/>
                </a:lnTo>
                <a:lnTo>
                  <a:pt x="34" y="69"/>
                </a:lnTo>
                <a:lnTo>
                  <a:pt x="36" y="65"/>
                </a:lnTo>
                <a:lnTo>
                  <a:pt x="36" y="63"/>
                </a:lnTo>
                <a:lnTo>
                  <a:pt x="37" y="60"/>
                </a:lnTo>
                <a:lnTo>
                  <a:pt x="38" y="60"/>
                </a:lnTo>
                <a:lnTo>
                  <a:pt x="41" y="60"/>
                </a:lnTo>
                <a:lnTo>
                  <a:pt x="45" y="64"/>
                </a:lnTo>
                <a:lnTo>
                  <a:pt x="47" y="64"/>
                </a:lnTo>
                <a:lnTo>
                  <a:pt x="52" y="63"/>
                </a:lnTo>
                <a:lnTo>
                  <a:pt x="54" y="60"/>
                </a:lnTo>
                <a:lnTo>
                  <a:pt x="47" y="56"/>
                </a:lnTo>
                <a:lnTo>
                  <a:pt x="45" y="53"/>
                </a:lnTo>
                <a:lnTo>
                  <a:pt x="44" y="52"/>
                </a:lnTo>
                <a:lnTo>
                  <a:pt x="60" y="54"/>
                </a:lnTo>
                <a:lnTo>
                  <a:pt x="62" y="54"/>
                </a:lnTo>
                <a:lnTo>
                  <a:pt x="63" y="52"/>
                </a:lnTo>
                <a:lnTo>
                  <a:pt x="64" y="49"/>
                </a:lnTo>
                <a:lnTo>
                  <a:pt x="63" y="49"/>
                </a:lnTo>
                <a:lnTo>
                  <a:pt x="55" y="48"/>
                </a:lnTo>
                <a:lnTo>
                  <a:pt x="54" y="48"/>
                </a:lnTo>
                <a:lnTo>
                  <a:pt x="47" y="46"/>
                </a:lnTo>
                <a:lnTo>
                  <a:pt x="45" y="46"/>
                </a:lnTo>
                <a:lnTo>
                  <a:pt x="36" y="46"/>
                </a:lnTo>
                <a:lnTo>
                  <a:pt x="15" y="50"/>
                </a:lnTo>
                <a:lnTo>
                  <a:pt x="13" y="49"/>
                </a:lnTo>
                <a:lnTo>
                  <a:pt x="14" y="48"/>
                </a:lnTo>
                <a:lnTo>
                  <a:pt x="14" y="45"/>
                </a:lnTo>
                <a:lnTo>
                  <a:pt x="17" y="42"/>
                </a:lnTo>
                <a:lnTo>
                  <a:pt x="19" y="41"/>
                </a:lnTo>
                <a:lnTo>
                  <a:pt x="34" y="41"/>
                </a:lnTo>
                <a:lnTo>
                  <a:pt x="41" y="41"/>
                </a:lnTo>
                <a:lnTo>
                  <a:pt x="51" y="42"/>
                </a:lnTo>
                <a:lnTo>
                  <a:pt x="58" y="42"/>
                </a:lnTo>
                <a:lnTo>
                  <a:pt x="62" y="42"/>
                </a:lnTo>
                <a:lnTo>
                  <a:pt x="64" y="39"/>
                </a:lnTo>
                <a:lnTo>
                  <a:pt x="64" y="38"/>
                </a:lnTo>
                <a:lnTo>
                  <a:pt x="54" y="34"/>
                </a:lnTo>
                <a:lnTo>
                  <a:pt x="66" y="30"/>
                </a:lnTo>
                <a:lnTo>
                  <a:pt x="67" y="29"/>
                </a:lnTo>
                <a:lnTo>
                  <a:pt x="71" y="23"/>
                </a:lnTo>
                <a:lnTo>
                  <a:pt x="74" y="20"/>
                </a:lnTo>
                <a:lnTo>
                  <a:pt x="84" y="16"/>
                </a:lnTo>
                <a:lnTo>
                  <a:pt x="84" y="20"/>
                </a:lnTo>
                <a:lnTo>
                  <a:pt x="84" y="33"/>
                </a:lnTo>
                <a:lnTo>
                  <a:pt x="90" y="33"/>
                </a:lnTo>
                <a:lnTo>
                  <a:pt x="100" y="34"/>
                </a:lnTo>
                <a:lnTo>
                  <a:pt x="103" y="34"/>
                </a:lnTo>
                <a:lnTo>
                  <a:pt x="105" y="35"/>
                </a:lnTo>
                <a:lnTo>
                  <a:pt x="107" y="35"/>
                </a:lnTo>
                <a:lnTo>
                  <a:pt x="114" y="35"/>
                </a:lnTo>
                <a:lnTo>
                  <a:pt x="114" y="34"/>
                </a:lnTo>
                <a:lnTo>
                  <a:pt x="115" y="33"/>
                </a:lnTo>
                <a:lnTo>
                  <a:pt x="119" y="27"/>
                </a:lnTo>
                <a:lnTo>
                  <a:pt x="133" y="22"/>
                </a:lnTo>
                <a:lnTo>
                  <a:pt x="135" y="19"/>
                </a:lnTo>
                <a:lnTo>
                  <a:pt x="135" y="23"/>
                </a:lnTo>
                <a:lnTo>
                  <a:pt x="141" y="22"/>
                </a:lnTo>
                <a:lnTo>
                  <a:pt x="145" y="15"/>
                </a:lnTo>
                <a:lnTo>
                  <a:pt x="145" y="14"/>
                </a:lnTo>
                <a:lnTo>
                  <a:pt x="145" y="12"/>
                </a:lnTo>
                <a:lnTo>
                  <a:pt x="146" y="15"/>
                </a:lnTo>
                <a:lnTo>
                  <a:pt x="146" y="16"/>
                </a:lnTo>
                <a:lnTo>
                  <a:pt x="146" y="18"/>
                </a:lnTo>
                <a:lnTo>
                  <a:pt x="142" y="23"/>
                </a:lnTo>
                <a:lnTo>
                  <a:pt x="141" y="23"/>
                </a:lnTo>
                <a:lnTo>
                  <a:pt x="138" y="24"/>
                </a:lnTo>
                <a:lnTo>
                  <a:pt x="138" y="27"/>
                </a:lnTo>
                <a:lnTo>
                  <a:pt x="137" y="29"/>
                </a:lnTo>
                <a:lnTo>
                  <a:pt x="135" y="31"/>
                </a:lnTo>
                <a:lnTo>
                  <a:pt x="134" y="41"/>
                </a:lnTo>
                <a:lnTo>
                  <a:pt x="134" y="42"/>
                </a:lnTo>
                <a:lnTo>
                  <a:pt x="137" y="42"/>
                </a:lnTo>
                <a:lnTo>
                  <a:pt x="141" y="44"/>
                </a:lnTo>
                <a:lnTo>
                  <a:pt x="142" y="44"/>
                </a:lnTo>
                <a:lnTo>
                  <a:pt x="144" y="44"/>
                </a:lnTo>
                <a:lnTo>
                  <a:pt x="145" y="42"/>
                </a:lnTo>
                <a:lnTo>
                  <a:pt x="146" y="42"/>
                </a:lnTo>
                <a:lnTo>
                  <a:pt x="146" y="41"/>
                </a:lnTo>
                <a:lnTo>
                  <a:pt x="154" y="38"/>
                </a:lnTo>
                <a:lnTo>
                  <a:pt x="157" y="38"/>
                </a:lnTo>
                <a:lnTo>
                  <a:pt x="159" y="38"/>
                </a:lnTo>
                <a:lnTo>
                  <a:pt x="163" y="44"/>
                </a:lnTo>
                <a:lnTo>
                  <a:pt x="163" y="45"/>
                </a:lnTo>
                <a:lnTo>
                  <a:pt x="149" y="50"/>
                </a:lnTo>
                <a:lnTo>
                  <a:pt x="144" y="50"/>
                </a:lnTo>
                <a:lnTo>
                  <a:pt x="139" y="50"/>
                </a:lnTo>
                <a:lnTo>
                  <a:pt x="138" y="50"/>
                </a:lnTo>
                <a:lnTo>
                  <a:pt x="123" y="52"/>
                </a:lnTo>
                <a:lnTo>
                  <a:pt x="112" y="52"/>
                </a:lnTo>
                <a:lnTo>
                  <a:pt x="97" y="54"/>
                </a:lnTo>
                <a:lnTo>
                  <a:pt x="88" y="56"/>
                </a:lnTo>
                <a:lnTo>
                  <a:pt x="88" y="57"/>
                </a:lnTo>
                <a:lnTo>
                  <a:pt x="88" y="59"/>
                </a:lnTo>
                <a:lnTo>
                  <a:pt x="97" y="60"/>
                </a:lnTo>
                <a:lnTo>
                  <a:pt x="100" y="61"/>
                </a:lnTo>
                <a:lnTo>
                  <a:pt x="101" y="61"/>
                </a:lnTo>
                <a:lnTo>
                  <a:pt x="104" y="61"/>
                </a:lnTo>
                <a:lnTo>
                  <a:pt x="105" y="61"/>
                </a:lnTo>
                <a:lnTo>
                  <a:pt x="127" y="60"/>
                </a:lnTo>
                <a:lnTo>
                  <a:pt x="134" y="60"/>
                </a:lnTo>
                <a:lnTo>
                  <a:pt x="144" y="57"/>
                </a:lnTo>
                <a:lnTo>
                  <a:pt x="148" y="59"/>
                </a:lnTo>
                <a:lnTo>
                  <a:pt x="156" y="61"/>
                </a:lnTo>
                <a:lnTo>
                  <a:pt x="157" y="63"/>
                </a:lnTo>
                <a:lnTo>
                  <a:pt x="157" y="64"/>
                </a:lnTo>
                <a:lnTo>
                  <a:pt x="153" y="64"/>
                </a:lnTo>
                <a:lnTo>
                  <a:pt x="150" y="65"/>
                </a:lnTo>
                <a:lnTo>
                  <a:pt x="148" y="64"/>
                </a:lnTo>
                <a:lnTo>
                  <a:pt x="145" y="65"/>
                </a:lnTo>
                <a:lnTo>
                  <a:pt x="145" y="65"/>
                </a:lnTo>
                <a:lnTo>
                  <a:pt x="141" y="68"/>
                </a:lnTo>
                <a:lnTo>
                  <a:pt x="135" y="69"/>
                </a:lnTo>
                <a:lnTo>
                  <a:pt x="135" y="74"/>
                </a:lnTo>
                <a:lnTo>
                  <a:pt x="137" y="78"/>
                </a:lnTo>
                <a:lnTo>
                  <a:pt x="137" y="79"/>
                </a:lnTo>
                <a:lnTo>
                  <a:pt x="138" y="79"/>
                </a:lnTo>
                <a:lnTo>
                  <a:pt x="142" y="86"/>
                </a:lnTo>
                <a:lnTo>
                  <a:pt x="145" y="91"/>
                </a:lnTo>
                <a:lnTo>
                  <a:pt x="146" y="91"/>
                </a:lnTo>
                <a:lnTo>
                  <a:pt x="148" y="91"/>
                </a:lnTo>
                <a:lnTo>
                  <a:pt x="163" y="84"/>
                </a:lnTo>
                <a:lnTo>
                  <a:pt x="164" y="83"/>
                </a:lnTo>
                <a:lnTo>
                  <a:pt x="171" y="84"/>
                </a:lnTo>
                <a:lnTo>
                  <a:pt x="172" y="84"/>
                </a:lnTo>
                <a:lnTo>
                  <a:pt x="174" y="86"/>
                </a:lnTo>
                <a:lnTo>
                  <a:pt x="176" y="86"/>
                </a:lnTo>
                <a:lnTo>
                  <a:pt x="194" y="78"/>
                </a:lnTo>
                <a:lnTo>
                  <a:pt x="197" y="76"/>
                </a:lnTo>
                <a:lnTo>
                  <a:pt x="198" y="76"/>
                </a:lnTo>
                <a:lnTo>
                  <a:pt x="199" y="75"/>
                </a:lnTo>
                <a:lnTo>
                  <a:pt x="202" y="71"/>
                </a:lnTo>
                <a:lnTo>
                  <a:pt x="202" y="69"/>
                </a:lnTo>
                <a:lnTo>
                  <a:pt x="202" y="68"/>
                </a:lnTo>
                <a:lnTo>
                  <a:pt x="195" y="57"/>
                </a:lnTo>
                <a:lnTo>
                  <a:pt x="194" y="56"/>
                </a:lnTo>
                <a:lnTo>
                  <a:pt x="193" y="56"/>
                </a:lnTo>
                <a:lnTo>
                  <a:pt x="191" y="53"/>
                </a:lnTo>
                <a:lnTo>
                  <a:pt x="190" y="54"/>
                </a:lnTo>
                <a:lnTo>
                  <a:pt x="187" y="53"/>
                </a:lnTo>
                <a:lnTo>
                  <a:pt x="183" y="38"/>
                </a:lnTo>
                <a:lnTo>
                  <a:pt x="180" y="34"/>
                </a:lnTo>
                <a:lnTo>
                  <a:pt x="178" y="29"/>
                </a:lnTo>
                <a:lnTo>
                  <a:pt x="176" y="27"/>
                </a:lnTo>
                <a:lnTo>
                  <a:pt x="163" y="27"/>
                </a:lnTo>
                <a:lnTo>
                  <a:pt x="153" y="27"/>
                </a:lnTo>
                <a:lnTo>
                  <a:pt x="152" y="24"/>
                </a:lnTo>
                <a:lnTo>
                  <a:pt x="154" y="20"/>
                </a:lnTo>
                <a:lnTo>
                  <a:pt x="156" y="20"/>
                </a:lnTo>
                <a:lnTo>
                  <a:pt x="156" y="19"/>
                </a:lnTo>
                <a:lnTo>
                  <a:pt x="156" y="14"/>
                </a:lnTo>
                <a:lnTo>
                  <a:pt x="154" y="12"/>
                </a:lnTo>
                <a:lnTo>
                  <a:pt x="153" y="8"/>
                </a:lnTo>
                <a:lnTo>
                  <a:pt x="150" y="5"/>
                </a:lnTo>
                <a:lnTo>
                  <a:pt x="149" y="4"/>
                </a:lnTo>
                <a:lnTo>
                  <a:pt x="153" y="0"/>
                </a:lnTo>
                <a:lnTo>
                  <a:pt x="153" y="1"/>
                </a:lnTo>
                <a:lnTo>
                  <a:pt x="156" y="4"/>
                </a:lnTo>
                <a:lnTo>
                  <a:pt x="156" y="12"/>
                </a:lnTo>
                <a:lnTo>
                  <a:pt x="161" y="18"/>
                </a:lnTo>
                <a:lnTo>
                  <a:pt x="167" y="22"/>
                </a:lnTo>
                <a:lnTo>
                  <a:pt x="168" y="20"/>
                </a:lnTo>
                <a:lnTo>
                  <a:pt x="171" y="19"/>
                </a:lnTo>
                <a:lnTo>
                  <a:pt x="167" y="11"/>
                </a:lnTo>
                <a:lnTo>
                  <a:pt x="165" y="8"/>
                </a:lnTo>
                <a:lnTo>
                  <a:pt x="164" y="4"/>
                </a:lnTo>
                <a:lnTo>
                  <a:pt x="172" y="4"/>
                </a:lnTo>
                <a:lnTo>
                  <a:pt x="175" y="4"/>
                </a:lnTo>
                <a:lnTo>
                  <a:pt x="183" y="4"/>
                </a:lnTo>
                <a:lnTo>
                  <a:pt x="183" y="5"/>
                </a:lnTo>
                <a:lnTo>
                  <a:pt x="178" y="5"/>
                </a:lnTo>
                <a:lnTo>
                  <a:pt x="178" y="5"/>
                </a:lnTo>
                <a:lnTo>
                  <a:pt x="172" y="7"/>
                </a:lnTo>
                <a:lnTo>
                  <a:pt x="171" y="8"/>
                </a:lnTo>
                <a:lnTo>
                  <a:pt x="171" y="9"/>
                </a:lnTo>
                <a:lnTo>
                  <a:pt x="183" y="22"/>
                </a:lnTo>
                <a:lnTo>
                  <a:pt x="184" y="23"/>
                </a:lnTo>
                <a:close/>
                <a:moveTo>
                  <a:pt x="202" y="54"/>
                </a:moveTo>
                <a:lnTo>
                  <a:pt x="201" y="56"/>
                </a:lnTo>
                <a:lnTo>
                  <a:pt x="201" y="57"/>
                </a:lnTo>
                <a:lnTo>
                  <a:pt x="201" y="59"/>
                </a:lnTo>
                <a:lnTo>
                  <a:pt x="205" y="63"/>
                </a:lnTo>
                <a:lnTo>
                  <a:pt x="205" y="61"/>
                </a:lnTo>
                <a:lnTo>
                  <a:pt x="204" y="59"/>
                </a:lnTo>
                <a:lnTo>
                  <a:pt x="204" y="57"/>
                </a:lnTo>
                <a:lnTo>
                  <a:pt x="202" y="54"/>
                </a:lnTo>
                <a:close/>
                <a:moveTo>
                  <a:pt x="201" y="41"/>
                </a:moveTo>
                <a:lnTo>
                  <a:pt x="199" y="42"/>
                </a:lnTo>
                <a:lnTo>
                  <a:pt x="201" y="46"/>
                </a:lnTo>
                <a:lnTo>
                  <a:pt x="202" y="48"/>
                </a:lnTo>
                <a:lnTo>
                  <a:pt x="206" y="46"/>
                </a:lnTo>
                <a:lnTo>
                  <a:pt x="206" y="45"/>
                </a:lnTo>
                <a:lnTo>
                  <a:pt x="206" y="44"/>
                </a:lnTo>
                <a:lnTo>
                  <a:pt x="204" y="42"/>
                </a:lnTo>
                <a:lnTo>
                  <a:pt x="201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2" name="Freeform 49"/>
          <p:cNvSpPr>
            <a:spLocks noEditPoints="1"/>
          </p:cNvSpPr>
          <p:nvPr/>
        </p:nvSpPr>
        <p:spPr bwMode="auto">
          <a:xfrm>
            <a:off x="3971926" y="4424363"/>
            <a:ext cx="1643063" cy="1825625"/>
          </a:xfrm>
          <a:custGeom>
            <a:avLst/>
            <a:gdLst>
              <a:gd name="T0" fmla="*/ 646 w 1035"/>
              <a:gd name="T1" fmla="*/ 566 h 1150"/>
              <a:gd name="T2" fmla="*/ 799 w 1035"/>
              <a:gd name="T3" fmla="*/ 135 h 1150"/>
              <a:gd name="T4" fmla="*/ 428 w 1035"/>
              <a:gd name="T5" fmla="*/ 849 h 1150"/>
              <a:gd name="T6" fmla="*/ 457 w 1035"/>
              <a:gd name="T7" fmla="*/ 834 h 1150"/>
              <a:gd name="T8" fmla="*/ 783 w 1035"/>
              <a:gd name="T9" fmla="*/ 544 h 1150"/>
              <a:gd name="T10" fmla="*/ 342 w 1035"/>
              <a:gd name="T11" fmla="*/ 750 h 1150"/>
              <a:gd name="T12" fmla="*/ 807 w 1035"/>
              <a:gd name="T13" fmla="*/ 34 h 1150"/>
              <a:gd name="T14" fmla="*/ 807 w 1035"/>
              <a:gd name="T15" fmla="*/ 100 h 1150"/>
              <a:gd name="T16" fmla="*/ 881 w 1035"/>
              <a:gd name="T17" fmla="*/ 250 h 1150"/>
              <a:gd name="T18" fmla="*/ 900 w 1035"/>
              <a:gd name="T19" fmla="*/ 224 h 1150"/>
              <a:gd name="T20" fmla="*/ 972 w 1035"/>
              <a:gd name="T21" fmla="*/ 314 h 1150"/>
              <a:gd name="T22" fmla="*/ 1012 w 1035"/>
              <a:gd name="T23" fmla="*/ 377 h 1150"/>
              <a:gd name="T24" fmla="*/ 990 w 1035"/>
              <a:gd name="T25" fmla="*/ 525 h 1150"/>
              <a:gd name="T26" fmla="*/ 927 w 1035"/>
              <a:gd name="T27" fmla="*/ 700 h 1150"/>
              <a:gd name="T28" fmla="*/ 886 w 1035"/>
              <a:gd name="T29" fmla="*/ 759 h 1150"/>
              <a:gd name="T30" fmla="*/ 867 w 1035"/>
              <a:gd name="T31" fmla="*/ 892 h 1150"/>
              <a:gd name="T32" fmla="*/ 821 w 1035"/>
              <a:gd name="T33" fmla="*/ 954 h 1150"/>
              <a:gd name="T34" fmla="*/ 753 w 1035"/>
              <a:gd name="T35" fmla="*/ 889 h 1150"/>
              <a:gd name="T36" fmla="*/ 723 w 1035"/>
              <a:gd name="T37" fmla="*/ 764 h 1150"/>
              <a:gd name="T38" fmla="*/ 717 w 1035"/>
              <a:gd name="T39" fmla="*/ 689 h 1150"/>
              <a:gd name="T40" fmla="*/ 665 w 1035"/>
              <a:gd name="T41" fmla="*/ 726 h 1150"/>
              <a:gd name="T42" fmla="*/ 699 w 1035"/>
              <a:gd name="T43" fmla="*/ 843 h 1150"/>
              <a:gd name="T44" fmla="*/ 627 w 1035"/>
              <a:gd name="T45" fmla="*/ 924 h 1150"/>
              <a:gd name="T46" fmla="*/ 545 w 1035"/>
              <a:gd name="T47" fmla="*/ 940 h 1150"/>
              <a:gd name="T48" fmla="*/ 433 w 1035"/>
              <a:gd name="T49" fmla="*/ 1065 h 1150"/>
              <a:gd name="T50" fmla="*/ 316 w 1035"/>
              <a:gd name="T51" fmla="*/ 1136 h 1150"/>
              <a:gd name="T52" fmla="*/ 174 w 1035"/>
              <a:gd name="T53" fmla="*/ 1125 h 1150"/>
              <a:gd name="T54" fmla="*/ 174 w 1035"/>
              <a:gd name="T55" fmla="*/ 1068 h 1150"/>
              <a:gd name="T56" fmla="*/ 4 w 1035"/>
              <a:gd name="T57" fmla="*/ 936 h 1150"/>
              <a:gd name="T58" fmla="*/ 110 w 1035"/>
              <a:gd name="T59" fmla="*/ 909 h 1150"/>
              <a:gd name="T60" fmla="*/ 132 w 1035"/>
              <a:gd name="T61" fmla="*/ 906 h 1150"/>
              <a:gd name="T62" fmla="*/ 143 w 1035"/>
              <a:gd name="T63" fmla="*/ 951 h 1150"/>
              <a:gd name="T64" fmla="*/ 210 w 1035"/>
              <a:gd name="T65" fmla="*/ 981 h 1150"/>
              <a:gd name="T66" fmla="*/ 281 w 1035"/>
              <a:gd name="T67" fmla="*/ 924 h 1150"/>
              <a:gd name="T68" fmla="*/ 300 w 1035"/>
              <a:gd name="T69" fmla="*/ 896 h 1150"/>
              <a:gd name="T70" fmla="*/ 294 w 1035"/>
              <a:gd name="T71" fmla="*/ 880 h 1150"/>
              <a:gd name="T72" fmla="*/ 345 w 1035"/>
              <a:gd name="T73" fmla="*/ 913 h 1150"/>
              <a:gd name="T74" fmla="*/ 371 w 1035"/>
              <a:gd name="T75" fmla="*/ 873 h 1150"/>
              <a:gd name="T76" fmla="*/ 334 w 1035"/>
              <a:gd name="T77" fmla="*/ 775 h 1150"/>
              <a:gd name="T78" fmla="*/ 407 w 1035"/>
              <a:gd name="T79" fmla="*/ 767 h 1150"/>
              <a:gd name="T80" fmla="*/ 504 w 1035"/>
              <a:gd name="T81" fmla="*/ 705 h 1150"/>
              <a:gd name="T82" fmla="*/ 492 w 1035"/>
              <a:gd name="T83" fmla="*/ 652 h 1150"/>
              <a:gd name="T84" fmla="*/ 514 w 1035"/>
              <a:gd name="T85" fmla="*/ 583 h 1150"/>
              <a:gd name="T86" fmla="*/ 570 w 1035"/>
              <a:gd name="T87" fmla="*/ 587 h 1150"/>
              <a:gd name="T88" fmla="*/ 447 w 1035"/>
              <a:gd name="T89" fmla="*/ 482 h 1150"/>
              <a:gd name="T90" fmla="*/ 558 w 1035"/>
              <a:gd name="T91" fmla="*/ 521 h 1150"/>
              <a:gd name="T92" fmla="*/ 639 w 1035"/>
              <a:gd name="T93" fmla="*/ 499 h 1150"/>
              <a:gd name="T94" fmla="*/ 466 w 1035"/>
              <a:gd name="T95" fmla="*/ 332 h 1150"/>
              <a:gd name="T96" fmla="*/ 568 w 1035"/>
              <a:gd name="T97" fmla="*/ 385 h 1150"/>
              <a:gd name="T98" fmla="*/ 627 w 1035"/>
              <a:gd name="T99" fmla="*/ 438 h 1150"/>
              <a:gd name="T100" fmla="*/ 667 w 1035"/>
              <a:gd name="T101" fmla="*/ 371 h 1150"/>
              <a:gd name="T102" fmla="*/ 637 w 1035"/>
              <a:gd name="T103" fmla="*/ 292 h 1150"/>
              <a:gd name="T104" fmla="*/ 573 w 1035"/>
              <a:gd name="T105" fmla="*/ 190 h 1150"/>
              <a:gd name="T106" fmla="*/ 472 w 1035"/>
              <a:gd name="T107" fmla="*/ 178 h 1150"/>
              <a:gd name="T108" fmla="*/ 549 w 1035"/>
              <a:gd name="T109" fmla="*/ 150 h 1150"/>
              <a:gd name="T110" fmla="*/ 548 w 1035"/>
              <a:gd name="T111" fmla="*/ 81 h 1150"/>
              <a:gd name="T112" fmla="*/ 642 w 1035"/>
              <a:gd name="T113" fmla="*/ 220 h 1150"/>
              <a:gd name="T114" fmla="*/ 712 w 1035"/>
              <a:gd name="T115" fmla="*/ 306 h 1150"/>
              <a:gd name="T116" fmla="*/ 821 w 1035"/>
              <a:gd name="T117" fmla="*/ 369 h 1150"/>
              <a:gd name="T118" fmla="*/ 742 w 1035"/>
              <a:gd name="T119" fmla="*/ 190 h 1150"/>
              <a:gd name="T120" fmla="*/ 810 w 1035"/>
              <a:gd name="T121" fmla="*/ 28 h 1150"/>
              <a:gd name="T122" fmla="*/ 799 w 1035"/>
              <a:gd name="T123" fmla="*/ 514 h 1150"/>
              <a:gd name="T124" fmla="*/ 403 w 1035"/>
              <a:gd name="T125" fmla="*/ 775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5" h="1150">
                <a:moveTo>
                  <a:pt x="593" y="772"/>
                </a:moveTo>
                <a:lnTo>
                  <a:pt x="582" y="774"/>
                </a:lnTo>
                <a:lnTo>
                  <a:pt x="566" y="778"/>
                </a:lnTo>
                <a:lnTo>
                  <a:pt x="559" y="778"/>
                </a:lnTo>
                <a:lnTo>
                  <a:pt x="556" y="779"/>
                </a:lnTo>
                <a:lnTo>
                  <a:pt x="552" y="782"/>
                </a:lnTo>
                <a:lnTo>
                  <a:pt x="549" y="786"/>
                </a:lnTo>
                <a:lnTo>
                  <a:pt x="548" y="798"/>
                </a:lnTo>
                <a:lnTo>
                  <a:pt x="547" y="799"/>
                </a:lnTo>
                <a:lnTo>
                  <a:pt x="547" y="801"/>
                </a:lnTo>
                <a:lnTo>
                  <a:pt x="549" y="801"/>
                </a:lnTo>
                <a:lnTo>
                  <a:pt x="556" y="801"/>
                </a:lnTo>
                <a:lnTo>
                  <a:pt x="558" y="797"/>
                </a:lnTo>
                <a:lnTo>
                  <a:pt x="560" y="794"/>
                </a:lnTo>
                <a:lnTo>
                  <a:pt x="566" y="795"/>
                </a:lnTo>
                <a:lnTo>
                  <a:pt x="571" y="791"/>
                </a:lnTo>
                <a:lnTo>
                  <a:pt x="574" y="790"/>
                </a:lnTo>
                <a:lnTo>
                  <a:pt x="574" y="789"/>
                </a:lnTo>
                <a:lnTo>
                  <a:pt x="577" y="786"/>
                </a:lnTo>
                <a:lnTo>
                  <a:pt x="579" y="784"/>
                </a:lnTo>
                <a:lnTo>
                  <a:pt x="583" y="783"/>
                </a:lnTo>
                <a:lnTo>
                  <a:pt x="586" y="783"/>
                </a:lnTo>
                <a:lnTo>
                  <a:pt x="590" y="784"/>
                </a:lnTo>
                <a:lnTo>
                  <a:pt x="593" y="787"/>
                </a:lnTo>
                <a:lnTo>
                  <a:pt x="593" y="778"/>
                </a:lnTo>
                <a:lnTo>
                  <a:pt x="593" y="772"/>
                </a:lnTo>
                <a:close/>
                <a:moveTo>
                  <a:pt x="915" y="328"/>
                </a:moveTo>
                <a:lnTo>
                  <a:pt x="911" y="329"/>
                </a:lnTo>
                <a:lnTo>
                  <a:pt x="908" y="329"/>
                </a:lnTo>
                <a:lnTo>
                  <a:pt x="905" y="329"/>
                </a:lnTo>
                <a:lnTo>
                  <a:pt x="905" y="332"/>
                </a:lnTo>
                <a:lnTo>
                  <a:pt x="908" y="337"/>
                </a:lnTo>
                <a:lnTo>
                  <a:pt x="918" y="351"/>
                </a:lnTo>
                <a:lnTo>
                  <a:pt x="919" y="352"/>
                </a:lnTo>
                <a:lnTo>
                  <a:pt x="923" y="354"/>
                </a:lnTo>
                <a:lnTo>
                  <a:pt x="929" y="354"/>
                </a:lnTo>
                <a:lnTo>
                  <a:pt x="930" y="352"/>
                </a:lnTo>
                <a:lnTo>
                  <a:pt x="930" y="351"/>
                </a:lnTo>
                <a:lnTo>
                  <a:pt x="929" y="347"/>
                </a:lnTo>
                <a:lnTo>
                  <a:pt x="927" y="345"/>
                </a:lnTo>
                <a:lnTo>
                  <a:pt x="918" y="330"/>
                </a:lnTo>
                <a:lnTo>
                  <a:pt x="915" y="328"/>
                </a:lnTo>
                <a:close/>
                <a:moveTo>
                  <a:pt x="635" y="510"/>
                </a:moveTo>
                <a:lnTo>
                  <a:pt x="634" y="510"/>
                </a:lnTo>
                <a:lnTo>
                  <a:pt x="633" y="514"/>
                </a:lnTo>
                <a:lnTo>
                  <a:pt x="631" y="517"/>
                </a:lnTo>
                <a:lnTo>
                  <a:pt x="631" y="520"/>
                </a:lnTo>
                <a:lnTo>
                  <a:pt x="631" y="532"/>
                </a:lnTo>
                <a:lnTo>
                  <a:pt x="633" y="535"/>
                </a:lnTo>
                <a:lnTo>
                  <a:pt x="635" y="540"/>
                </a:lnTo>
                <a:lnTo>
                  <a:pt x="635" y="550"/>
                </a:lnTo>
                <a:lnTo>
                  <a:pt x="637" y="555"/>
                </a:lnTo>
                <a:lnTo>
                  <a:pt x="642" y="564"/>
                </a:lnTo>
                <a:lnTo>
                  <a:pt x="645" y="565"/>
                </a:lnTo>
                <a:lnTo>
                  <a:pt x="646" y="566"/>
                </a:lnTo>
                <a:lnTo>
                  <a:pt x="653" y="568"/>
                </a:lnTo>
                <a:lnTo>
                  <a:pt x="656" y="565"/>
                </a:lnTo>
                <a:lnTo>
                  <a:pt x="657" y="565"/>
                </a:lnTo>
                <a:lnTo>
                  <a:pt x="657" y="564"/>
                </a:lnTo>
                <a:lnTo>
                  <a:pt x="656" y="551"/>
                </a:lnTo>
                <a:lnTo>
                  <a:pt x="648" y="532"/>
                </a:lnTo>
                <a:lnTo>
                  <a:pt x="641" y="516"/>
                </a:lnTo>
                <a:lnTo>
                  <a:pt x="641" y="514"/>
                </a:lnTo>
                <a:lnTo>
                  <a:pt x="635" y="510"/>
                </a:lnTo>
                <a:close/>
                <a:moveTo>
                  <a:pt x="798" y="134"/>
                </a:moveTo>
                <a:lnTo>
                  <a:pt x="796" y="134"/>
                </a:lnTo>
                <a:lnTo>
                  <a:pt x="796" y="135"/>
                </a:lnTo>
                <a:lnTo>
                  <a:pt x="798" y="144"/>
                </a:lnTo>
                <a:lnTo>
                  <a:pt x="798" y="149"/>
                </a:lnTo>
                <a:lnTo>
                  <a:pt x="798" y="172"/>
                </a:lnTo>
                <a:lnTo>
                  <a:pt x="796" y="175"/>
                </a:lnTo>
                <a:lnTo>
                  <a:pt x="794" y="178"/>
                </a:lnTo>
                <a:lnTo>
                  <a:pt x="788" y="187"/>
                </a:lnTo>
                <a:lnTo>
                  <a:pt x="784" y="195"/>
                </a:lnTo>
                <a:lnTo>
                  <a:pt x="784" y="199"/>
                </a:lnTo>
                <a:lnTo>
                  <a:pt x="784" y="201"/>
                </a:lnTo>
                <a:lnTo>
                  <a:pt x="784" y="204"/>
                </a:lnTo>
                <a:lnTo>
                  <a:pt x="787" y="205"/>
                </a:lnTo>
                <a:lnTo>
                  <a:pt x="790" y="206"/>
                </a:lnTo>
                <a:lnTo>
                  <a:pt x="794" y="219"/>
                </a:lnTo>
                <a:lnTo>
                  <a:pt x="791" y="227"/>
                </a:lnTo>
                <a:lnTo>
                  <a:pt x="791" y="228"/>
                </a:lnTo>
                <a:lnTo>
                  <a:pt x="791" y="232"/>
                </a:lnTo>
                <a:lnTo>
                  <a:pt x="792" y="235"/>
                </a:lnTo>
                <a:lnTo>
                  <a:pt x="799" y="238"/>
                </a:lnTo>
                <a:lnTo>
                  <a:pt x="800" y="236"/>
                </a:lnTo>
                <a:lnTo>
                  <a:pt x="800" y="235"/>
                </a:lnTo>
                <a:lnTo>
                  <a:pt x="799" y="232"/>
                </a:lnTo>
                <a:lnTo>
                  <a:pt x="799" y="231"/>
                </a:lnTo>
                <a:lnTo>
                  <a:pt x="800" y="224"/>
                </a:lnTo>
                <a:lnTo>
                  <a:pt x="803" y="223"/>
                </a:lnTo>
                <a:lnTo>
                  <a:pt x="806" y="221"/>
                </a:lnTo>
                <a:lnTo>
                  <a:pt x="807" y="221"/>
                </a:lnTo>
                <a:lnTo>
                  <a:pt x="809" y="223"/>
                </a:lnTo>
                <a:lnTo>
                  <a:pt x="810" y="225"/>
                </a:lnTo>
                <a:lnTo>
                  <a:pt x="813" y="227"/>
                </a:lnTo>
                <a:lnTo>
                  <a:pt x="817" y="228"/>
                </a:lnTo>
                <a:lnTo>
                  <a:pt x="818" y="228"/>
                </a:lnTo>
                <a:lnTo>
                  <a:pt x="820" y="228"/>
                </a:lnTo>
                <a:lnTo>
                  <a:pt x="822" y="217"/>
                </a:lnTo>
                <a:lnTo>
                  <a:pt x="824" y="216"/>
                </a:lnTo>
                <a:lnTo>
                  <a:pt x="824" y="205"/>
                </a:lnTo>
                <a:lnTo>
                  <a:pt x="824" y="204"/>
                </a:lnTo>
                <a:lnTo>
                  <a:pt x="820" y="198"/>
                </a:lnTo>
                <a:lnTo>
                  <a:pt x="818" y="178"/>
                </a:lnTo>
                <a:lnTo>
                  <a:pt x="814" y="163"/>
                </a:lnTo>
                <a:lnTo>
                  <a:pt x="810" y="157"/>
                </a:lnTo>
                <a:lnTo>
                  <a:pt x="810" y="154"/>
                </a:lnTo>
                <a:lnTo>
                  <a:pt x="800" y="139"/>
                </a:lnTo>
                <a:lnTo>
                  <a:pt x="799" y="135"/>
                </a:lnTo>
                <a:lnTo>
                  <a:pt x="798" y="134"/>
                </a:lnTo>
                <a:close/>
                <a:moveTo>
                  <a:pt x="401" y="857"/>
                </a:moveTo>
                <a:lnTo>
                  <a:pt x="398" y="858"/>
                </a:lnTo>
                <a:lnTo>
                  <a:pt x="387" y="861"/>
                </a:lnTo>
                <a:lnTo>
                  <a:pt x="379" y="861"/>
                </a:lnTo>
                <a:lnTo>
                  <a:pt x="377" y="859"/>
                </a:lnTo>
                <a:lnTo>
                  <a:pt x="376" y="859"/>
                </a:lnTo>
                <a:lnTo>
                  <a:pt x="375" y="864"/>
                </a:lnTo>
                <a:lnTo>
                  <a:pt x="373" y="865"/>
                </a:lnTo>
                <a:lnTo>
                  <a:pt x="373" y="866"/>
                </a:lnTo>
                <a:lnTo>
                  <a:pt x="382" y="873"/>
                </a:lnTo>
                <a:lnTo>
                  <a:pt x="384" y="873"/>
                </a:lnTo>
                <a:lnTo>
                  <a:pt x="386" y="873"/>
                </a:lnTo>
                <a:lnTo>
                  <a:pt x="390" y="880"/>
                </a:lnTo>
                <a:lnTo>
                  <a:pt x="390" y="881"/>
                </a:lnTo>
                <a:lnTo>
                  <a:pt x="390" y="883"/>
                </a:lnTo>
                <a:lnTo>
                  <a:pt x="388" y="888"/>
                </a:lnTo>
                <a:lnTo>
                  <a:pt x="390" y="891"/>
                </a:lnTo>
                <a:lnTo>
                  <a:pt x="390" y="894"/>
                </a:lnTo>
                <a:lnTo>
                  <a:pt x="392" y="896"/>
                </a:lnTo>
                <a:lnTo>
                  <a:pt x="395" y="896"/>
                </a:lnTo>
                <a:lnTo>
                  <a:pt x="399" y="891"/>
                </a:lnTo>
                <a:lnTo>
                  <a:pt x="401" y="887"/>
                </a:lnTo>
                <a:lnTo>
                  <a:pt x="401" y="885"/>
                </a:lnTo>
                <a:lnTo>
                  <a:pt x="399" y="884"/>
                </a:lnTo>
                <a:lnTo>
                  <a:pt x="398" y="883"/>
                </a:lnTo>
                <a:lnTo>
                  <a:pt x="398" y="881"/>
                </a:lnTo>
                <a:lnTo>
                  <a:pt x="398" y="880"/>
                </a:lnTo>
                <a:lnTo>
                  <a:pt x="399" y="880"/>
                </a:lnTo>
                <a:lnTo>
                  <a:pt x="402" y="880"/>
                </a:lnTo>
                <a:lnTo>
                  <a:pt x="403" y="881"/>
                </a:lnTo>
                <a:lnTo>
                  <a:pt x="403" y="883"/>
                </a:lnTo>
                <a:lnTo>
                  <a:pt x="403" y="887"/>
                </a:lnTo>
                <a:lnTo>
                  <a:pt x="402" y="892"/>
                </a:lnTo>
                <a:lnTo>
                  <a:pt x="402" y="894"/>
                </a:lnTo>
                <a:lnTo>
                  <a:pt x="405" y="895"/>
                </a:lnTo>
                <a:lnTo>
                  <a:pt x="406" y="896"/>
                </a:lnTo>
                <a:lnTo>
                  <a:pt x="410" y="900"/>
                </a:lnTo>
                <a:lnTo>
                  <a:pt x="412" y="900"/>
                </a:lnTo>
                <a:lnTo>
                  <a:pt x="416" y="899"/>
                </a:lnTo>
                <a:lnTo>
                  <a:pt x="416" y="896"/>
                </a:lnTo>
                <a:lnTo>
                  <a:pt x="413" y="889"/>
                </a:lnTo>
                <a:lnTo>
                  <a:pt x="412" y="887"/>
                </a:lnTo>
                <a:lnTo>
                  <a:pt x="413" y="885"/>
                </a:lnTo>
                <a:lnTo>
                  <a:pt x="416" y="880"/>
                </a:lnTo>
                <a:lnTo>
                  <a:pt x="416" y="879"/>
                </a:lnTo>
                <a:lnTo>
                  <a:pt x="406" y="865"/>
                </a:lnTo>
                <a:lnTo>
                  <a:pt x="401" y="857"/>
                </a:lnTo>
                <a:close/>
                <a:moveTo>
                  <a:pt x="435" y="835"/>
                </a:moveTo>
                <a:lnTo>
                  <a:pt x="433" y="835"/>
                </a:lnTo>
                <a:lnTo>
                  <a:pt x="432" y="835"/>
                </a:lnTo>
                <a:lnTo>
                  <a:pt x="431" y="836"/>
                </a:lnTo>
                <a:lnTo>
                  <a:pt x="427" y="839"/>
                </a:lnTo>
                <a:lnTo>
                  <a:pt x="427" y="840"/>
                </a:lnTo>
                <a:lnTo>
                  <a:pt x="428" y="849"/>
                </a:lnTo>
                <a:lnTo>
                  <a:pt x="429" y="866"/>
                </a:lnTo>
                <a:lnTo>
                  <a:pt x="429" y="869"/>
                </a:lnTo>
                <a:lnTo>
                  <a:pt x="428" y="881"/>
                </a:lnTo>
                <a:lnTo>
                  <a:pt x="425" y="887"/>
                </a:lnTo>
                <a:lnTo>
                  <a:pt x="424" y="887"/>
                </a:lnTo>
                <a:lnTo>
                  <a:pt x="424" y="888"/>
                </a:lnTo>
                <a:lnTo>
                  <a:pt x="424" y="889"/>
                </a:lnTo>
                <a:lnTo>
                  <a:pt x="424" y="892"/>
                </a:lnTo>
                <a:lnTo>
                  <a:pt x="428" y="894"/>
                </a:lnTo>
                <a:lnTo>
                  <a:pt x="432" y="894"/>
                </a:lnTo>
                <a:lnTo>
                  <a:pt x="444" y="891"/>
                </a:lnTo>
                <a:lnTo>
                  <a:pt x="447" y="889"/>
                </a:lnTo>
                <a:lnTo>
                  <a:pt x="448" y="884"/>
                </a:lnTo>
                <a:lnTo>
                  <a:pt x="450" y="874"/>
                </a:lnTo>
                <a:lnTo>
                  <a:pt x="451" y="869"/>
                </a:lnTo>
                <a:lnTo>
                  <a:pt x="451" y="868"/>
                </a:lnTo>
                <a:lnTo>
                  <a:pt x="451" y="866"/>
                </a:lnTo>
                <a:lnTo>
                  <a:pt x="453" y="864"/>
                </a:lnTo>
                <a:lnTo>
                  <a:pt x="453" y="861"/>
                </a:lnTo>
                <a:lnTo>
                  <a:pt x="453" y="859"/>
                </a:lnTo>
                <a:lnTo>
                  <a:pt x="448" y="857"/>
                </a:lnTo>
                <a:lnTo>
                  <a:pt x="447" y="851"/>
                </a:lnTo>
                <a:lnTo>
                  <a:pt x="447" y="850"/>
                </a:lnTo>
                <a:lnTo>
                  <a:pt x="446" y="849"/>
                </a:lnTo>
                <a:lnTo>
                  <a:pt x="446" y="846"/>
                </a:lnTo>
                <a:lnTo>
                  <a:pt x="439" y="838"/>
                </a:lnTo>
                <a:lnTo>
                  <a:pt x="439" y="836"/>
                </a:lnTo>
                <a:lnTo>
                  <a:pt x="438" y="836"/>
                </a:lnTo>
                <a:lnTo>
                  <a:pt x="435" y="835"/>
                </a:lnTo>
                <a:close/>
                <a:moveTo>
                  <a:pt x="468" y="828"/>
                </a:moveTo>
                <a:lnTo>
                  <a:pt x="465" y="828"/>
                </a:lnTo>
                <a:lnTo>
                  <a:pt x="462" y="832"/>
                </a:lnTo>
                <a:lnTo>
                  <a:pt x="463" y="836"/>
                </a:lnTo>
                <a:lnTo>
                  <a:pt x="466" y="847"/>
                </a:lnTo>
                <a:lnTo>
                  <a:pt x="469" y="853"/>
                </a:lnTo>
                <a:lnTo>
                  <a:pt x="476" y="853"/>
                </a:lnTo>
                <a:lnTo>
                  <a:pt x="480" y="851"/>
                </a:lnTo>
                <a:lnTo>
                  <a:pt x="478" y="840"/>
                </a:lnTo>
                <a:lnTo>
                  <a:pt x="477" y="838"/>
                </a:lnTo>
                <a:lnTo>
                  <a:pt x="474" y="832"/>
                </a:lnTo>
                <a:lnTo>
                  <a:pt x="473" y="831"/>
                </a:lnTo>
                <a:lnTo>
                  <a:pt x="470" y="829"/>
                </a:lnTo>
                <a:lnTo>
                  <a:pt x="468" y="828"/>
                </a:lnTo>
                <a:close/>
                <a:moveTo>
                  <a:pt x="433" y="812"/>
                </a:moveTo>
                <a:lnTo>
                  <a:pt x="432" y="812"/>
                </a:lnTo>
                <a:lnTo>
                  <a:pt x="431" y="812"/>
                </a:lnTo>
                <a:lnTo>
                  <a:pt x="429" y="813"/>
                </a:lnTo>
                <a:lnTo>
                  <a:pt x="429" y="816"/>
                </a:lnTo>
                <a:lnTo>
                  <a:pt x="433" y="831"/>
                </a:lnTo>
                <a:lnTo>
                  <a:pt x="439" y="834"/>
                </a:lnTo>
                <a:lnTo>
                  <a:pt x="439" y="834"/>
                </a:lnTo>
                <a:lnTo>
                  <a:pt x="440" y="835"/>
                </a:lnTo>
                <a:lnTo>
                  <a:pt x="450" y="835"/>
                </a:lnTo>
                <a:lnTo>
                  <a:pt x="455" y="834"/>
                </a:lnTo>
                <a:lnTo>
                  <a:pt x="457" y="834"/>
                </a:lnTo>
                <a:lnTo>
                  <a:pt x="455" y="832"/>
                </a:lnTo>
                <a:lnTo>
                  <a:pt x="454" y="831"/>
                </a:lnTo>
                <a:lnTo>
                  <a:pt x="453" y="831"/>
                </a:lnTo>
                <a:lnTo>
                  <a:pt x="448" y="829"/>
                </a:lnTo>
                <a:lnTo>
                  <a:pt x="446" y="827"/>
                </a:lnTo>
                <a:lnTo>
                  <a:pt x="443" y="821"/>
                </a:lnTo>
                <a:lnTo>
                  <a:pt x="440" y="816"/>
                </a:lnTo>
                <a:lnTo>
                  <a:pt x="439" y="820"/>
                </a:lnTo>
                <a:lnTo>
                  <a:pt x="436" y="814"/>
                </a:lnTo>
                <a:lnTo>
                  <a:pt x="433" y="812"/>
                </a:lnTo>
                <a:close/>
                <a:moveTo>
                  <a:pt x="383" y="804"/>
                </a:moveTo>
                <a:lnTo>
                  <a:pt x="382" y="805"/>
                </a:lnTo>
                <a:lnTo>
                  <a:pt x="371" y="827"/>
                </a:lnTo>
                <a:lnTo>
                  <a:pt x="371" y="829"/>
                </a:lnTo>
                <a:lnTo>
                  <a:pt x="371" y="835"/>
                </a:lnTo>
                <a:lnTo>
                  <a:pt x="371" y="836"/>
                </a:lnTo>
                <a:lnTo>
                  <a:pt x="372" y="838"/>
                </a:lnTo>
                <a:lnTo>
                  <a:pt x="371" y="849"/>
                </a:lnTo>
                <a:lnTo>
                  <a:pt x="369" y="853"/>
                </a:lnTo>
                <a:lnTo>
                  <a:pt x="368" y="854"/>
                </a:lnTo>
                <a:lnTo>
                  <a:pt x="371" y="855"/>
                </a:lnTo>
                <a:lnTo>
                  <a:pt x="376" y="857"/>
                </a:lnTo>
                <a:lnTo>
                  <a:pt x="379" y="855"/>
                </a:lnTo>
                <a:lnTo>
                  <a:pt x="386" y="855"/>
                </a:lnTo>
                <a:lnTo>
                  <a:pt x="390" y="853"/>
                </a:lnTo>
                <a:lnTo>
                  <a:pt x="395" y="853"/>
                </a:lnTo>
                <a:lnTo>
                  <a:pt x="406" y="853"/>
                </a:lnTo>
                <a:lnTo>
                  <a:pt x="409" y="855"/>
                </a:lnTo>
                <a:lnTo>
                  <a:pt x="410" y="857"/>
                </a:lnTo>
                <a:lnTo>
                  <a:pt x="412" y="857"/>
                </a:lnTo>
                <a:lnTo>
                  <a:pt x="414" y="847"/>
                </a:lnTo>
                <a:lnTo>
                  <a:pt x="417" y="831"/>
                </a:lnTo>
                <a:lnTo>
                  <a:pt x="418" y="823"/>
                </a:lnTo>
                <a:lnTo>
                  <a:pt x="417" y="823"/>
                </a:lnTo>
                <a:lnTo>
                  <a:pt x="417" y="820"/>
                </a:lnTo>
                <a:lnTo>
                  <a:pt x="414" y="819"/>
                </a:lnTo>
                <a:lnTo>
                  <a:pt x="413" y="819"/>
                </a:lnTo>
                <a:lnTo>
                  <a:pt x="405" y="817"/>
                </a:lnTo>
                <a:lnTo>
                  <a:pt x="403" y="816"/>
                </a:lnTo>
                <a:lnTo>
                  <a:pt x="401" y="813"/>
                </a:lnTo>
                <a:lnTo>
                  <a:pt x="397" y="810"/>
                </a:lnTo>
                <a:lnTo>
                  <a:pt x="384" y="805"/>
                </a:lnTo>
                <a:lnTo>
                  <a:pt x="383" y="804"/>
                </a:lnTo>
                <a:close/>
                <a:moveTo>
                  <a:pt x="760" y="519"/>
                </a:moveTo>
                <a:lnTo>
                  <a:pt x="750" y="528"/>
                </a:lnTo>
                <a:lnTo>
                  <a:pt x="749" y="529"/>
                </a:lnTo>
                <a:lnTo>
                  <a:pt x="749" y="531"/>
                </a:lnTo>
                <a:lnTo>
                  <a:pt x="744" y="535"/>
                </a:lnTo>
                <a:lnTo>
                  <a:pt x="743" y="535"/>
                </a:lnTo>
                <a:lnTo>
                  <a:pt x="743" y="536"/>
                </a:lnTo>
                <a:lnTo>
                  <a:pt x="744" y="538"/>
                </a:lnTo>
                <a:lnTo>
                  <a:pt x="746" y="538"/>
                </a:lnTo>
                <a:lnTo>
                  <a:pt x="753" y="539"/>
                </a:lnTo>
                <a:lnTo>
                  <a:pt x="761" y="540"/>
                </a:lnTo>
                <a:lnTo>
                  <a:pt x="783" y="544"/>
                </a:lnTo>
                <a:lnTo>
                  <a:pt x="784" y="543"/>
                </a:lnTo>
                <a:lnTo>
                  <a:pt x="784" y="542"/>
                </a:lnTo>
                <a:lnTo>
                  <a:pt x="783" y="540"/>
                </a:lnTo>
                <a:lnTo>
                  <a:pt x="781" y="539"/>
                </a:lnTo>
                <a:lnTo>
                  <a:pt x="776" y="535"/>
                </a:lnTo>
                <a:lnTo>
                  <a:pt x="769" y="531"/>
                </a:lnTo>
                <a:lnTo>
                  <a:pt x="764" y="521"/>
                </a:lnTo>
                <a:lnTo>
                  <a:pt x="760" y="519"/>
                </a:lnTo>
                <a:close/>
                <a:moveTo>
                  <a:pt x="478" y="745"/>
                </a:moveTo>
                <a:lnTo>
                  <a:pt x="477" y="745"/>
                </a:lnTo>
                <a:lnTo>
                  <a:pt x="473" y="745"/>
                </a:lnTo>
                <a:lnTo>
                  <a:pt x="472" y="746"/>
                </a:lnTo>
                <a:lnTo>
                  <a:pt x="468" y="748"/>
                </a:lnTo>
                <a:lnTo>
                  <a:pt x="459" y="748"/>
                </a:lnTo>
                <a:lnTo>
                  <a:pt x="457" y="748"/>
                </a:lnTo>
                <a:lnTo>
                  <a:pt x="455" y="746"/>
                </a:lnTo>
                <a:lnTo>
                  <a:pt x="451" y="746"/>
                </a:lnTo>
                <a:lnTo>
                  <a:pt x="447" y="748"/>
                </a:lnTo>
                <a:lnTo>
                  <a:pt x="446" y="748"/>
                </a:lnTo>
                <a:lnTo>
                  <a:pt x="444" y="752"/>
                </a:lnTo>
                <a:lnTo>
                  <a:pt x="446" y="753"/>
                </a:lnTo>
                <a:lnTo>
                  <a:pt x="453" y="772"/>
                </a:lnTo>
                <a:lnTo>
                  <a:pt x="454" y="774"/>
                </a:lnTo>
                <a:lnTo>
                  <a:pt x="461" y="780"/>
                </a:lnTo>
                <a:lnTo>
                  <a:pt x="463" y="782"/>
                </a:lnTo>
                <a:lnTo>
                  <a:pt x="470" y="786"/>
                </a:lnTo>
                <a:lnTo>
                  <a:pt x="472" y="786"/>
                </a:lnTo>
                <a:lnTo>
                  <a:pt x="481" y="786"/>
                </a:lnTo>
                <a:lnTo>
                  <a:pt x="484" y="784"/>
                </a:lnTo>
                <a:lnTo>
                  <a:pt x="487" y="783"/>
                </a:lnTo>
                <a:lnTo>
                  <a:pt x="492" y="782"/>
                </a:lnTo>
                <a:lnTo>
                  <a:pt x="493" y="782"/>
                </a:lnTo>
                <a:lnTo>
                  <a:pt x="495" y="782"/>
                </a:lnTo>
                <a:lnTo>
                  <a:pt x="496" y="782"/>
                </a:lnTo>
                <a:lnTo>
                  <a:pt x="500" y="784"/>
                </a:lnTo>
                <a:lnTo>
                  <a:pt x="502" y="786"/>
                </a:lnTo>
                <a:lnTo>
                  <a:pt x="503" y="786"/>
                </a:lnTo>
                <a:lnTo>
                  <a:pt x="503" y="776"/>
                </a:lnTo>
                <a:lnTo>
                  <a:pt x="502" y="771"/>
                </a:lnTo>
                <a:lnTo>
                  <a:pt x="500" y="768"/>
                </a:lnTo>
                <a:lnTo>
                  <a:pt x="500" y="764"/>
                </a:lnTo>
                <a:lnTo>
                  <a:pt x="495" y="760"/>
                </a:lnTo>
                <a:lnTo>
                  <a:pt x="492" y="757"/>
                </a:lnTo>
                <a:lnTo>
                  <a:pt x="485" y="753"/>
                </a:lnTo>
                <a:lnTo>
                  <a:pt x="483" y="748"/>
                </a:lnTo>
                <a:lnTo>
                  <a:pt x="478" y="745"/>
                </a:lnTo>
                <a:close/>
                <a:moveTo>
                  <a:pt x="342" y="731"/>
                </a:moveTo>
                <a:lnTo>
                  <a:pt x="341" y="733"/>
                </a:lnTo>
                <a:lnTo>
                  <a:pt x="341" y="733"/>
                </a:lnTo>
                <a:lnTo>
                  <a:pt x="342" y="734"/>
                </a:lnTo>
                <a:lnTo>
                  <a:pt x="342" y="739"/>
                </a:lnTo>
                <a:lnTo>
                  <a:pt x="343" y="744"/>
                </a:lnTo>
                <a:lnTo>
                  <a:pt x="343" y="745"/>
                </a:lnTo>
                <a:lnTo>
                  <a:pt x="343" y="748"/>
                </a:lnTo>
                <a:lnTo>
                  <a:pt x="342" y="750"/>
                </a:lnTo>
                <a:lnTo>
                  <a:pt x="342" y="754"/>
                </a:lnTo>
                <a:lnTo>
                  <a:pt x="342" y="759"/>
                </a:lnTo>
                <a:lnTo>
                  <a:pt x="343" y="763"/>
                </a:lnTo>
                <a:lnTo>
                  <a:pt x="343" y="764"/>
                </a:lnTo>
                <a:lnTo>
                  <a:pt x="352" y="767"/>
                </a:lnTo>
                <a:lnTo>
                  <a:pt x="356" y="765"/>
                </a:lnTo>
                <a:lnTo>
                  <a:pt x="357" y="764"/>
                </a:lnTo>
                <a:lnTo>
                  <a:pt x="358" y="763"/>
                </a:lnTo>
                <a:lnTo>
                  <a:pt x="361" y="757"/>
                </a:lnTo>
                <a:lnTo>
                  <a:pt x="360" y="756"/>
                </a:lnTo>
                <a:lnTo>
                  <a:pt x="356" y="754"/>
                </a:lnTo>
                <a:lnTo>
                  <a:pt x="354" y="752"/>
                </a:lnTo>
                <a:lnTo>
                  <a:pt x="354" y="744"/>
                </a:lnTo>
                <a:lnTo>
                  <a:pt x="353" y="741"/>
                </a:lnTo>
                <a:lnTo>
                  <a:pt x="349" y="735"/>
                </a:lnTo>
                <a:lnTo>
                  <a:pt x="347" y="733"/>
                </a:lnTo>
                <a:lnTo>
                  <a:pt x="345" y="733"/>
                </a:lnTo>
                <a:lnTo>
                  <a:pt x="342" y="731"/>
                </a:lnTo>
                <a:close/>
                <a:moveTo>
                  <a:pt x="938" y="302"/>
                </a:moveTo>
                <a:lnTo>
                  <a:pt x="930" y="303"/>
                </a:lnTo>
                <a:lnTo>
                  <a:pt x="927" y="304"/>
                </a:lnTo>
                <a:lnTo>
                  <a:pt x="926" y="306"/>
                </a:lnTo>
                <a:lnTo>
                  <a:pt x="925" y="307"/>
                </a:lnTo>
                <a:lnTo>
                  <a:pt x="923" y="310"/>
                </a:lnTo>
                <a:lnTo>
                  <a:pt x="923" y="315"/>
                </a:lnTo>
                <a:lnTo>
                  <a:pt x="923" y="326"/>
                </a:lnTo>
                <a:lnTo>
                  <a:pt x="923" y="333"/>
                </a:lnTo>
                <a:lnTo>
                  <a:pt x="923" y="334"/>
                </a:lnTo>
                <a:lnTo>
                  <a:pt x="940" y="359"/>
                </a:lnTo>
                <a:lnTo>
                  <a:pt x="941" y="359"/>
                </a:lnTo>
                <a:lnTo>
                  <a:pt x="942" y="359"/>
                </a:lnTo>
                <a:lnTo>
                  <a:pt x="953" y="345"/>
                </a:lnTo>
                <a:lnTo>
                  <a:pt x="956" y="340"/>
                </a:lnTo>
                <a:lnTo>
                  <a:pt x="955" y="333"/>
                </a:lnTo>
                <a:lnTo>
                  <a:pt x="952" y="326"/>
                </a:lnTo>
                <a:lnTo>
                  <a:pt x="953" y="324"/>
                </a:lnTo>
                <a:lnTo>
                  <a:pt x="953" y="322"/>
                </a:lnTo>
                <a:lnTo>
                  <a:pt x="946" y="309"/>
                </a:lnTo>
                <a:lnTo>
                  <a:pt x="945" y="306"/>
                </a:lnTo>
                <a:lnTo>
                  <a:pt x="942" y="303"/>
                </a:lnTo>
                <a:lnTo>
                  <a:pt x="941" y="303"/>
                </a:lnTo>
                <a:lnTo>
                  <a:pt x="938" y="302"/>
                </a:lnTo>
                <a:close/>
                <a:moveTo>
                  <a:pt x="835" y="3"/>
                </a:moveTo>
                <a:lnTo>
                  <a:pt x="833" y="2"/>
                </a:lnTo>
                <a:lnTo>
                  <a:pt x="833" y="0"/>
                </a:lnTo>
                <a:lnTo>
                  <a:pt x="835" y="0"/>
                </a:lnTo>
                <a:lnTo>
                  <a:pt x="837" y="3"/>
                </a:lnTo>
                <a:lnTo>
                  <a:pt x="839" y="3"/>
                </a:lnTo>
                <a:lnTo>
                  <a:pt x="840" y="4"/>
                </a:lnTo>
                <a:lnTo>
                  <a:pt x="837" y="9"/>
                </a:lnTo>
                <a:lnTo>
                  <a:pt x="830" y="18"/>
                </a:lnTo>
                <a:lnTo>
                  <a:pt x="829" y="21"/>
                </a:lnTo>
                <a:lnTo>
                  <a:pt x="828" y="21"/>
                </a:lnTo>
                <a:lnTo>
                  <a:pt x="817" y="28"/>
                </a:lnTo>
                <a:lnTo>
                  <a:pt x="807" y="34"/>
                </a:lnTo>
                <a:lnTo>
                  <a:pt x="803" y="41"/>
                </a:lnTo>
                <a:lnTo>
                  <a:pt x="799" y="47"/>
                </a:lnTo>
                <a:lnTo>
                  <a:pt x="798" y="54"/>
                </a:lnTo>
                <a:lnTo>
                  <a:pt x="796" y="59"/>
                </a:lnTo>
                <a:lnTo>
                  <a:pt x="795" y="62"/>
                </a:lnTo>
                <a:lnTo>
                  <a:pt x="794" y="62"/>
                </a:lnTo>
                <a:lnTo>
                  <a:pt x="791" y="64"/>
                </a:lnTo>
                <a:lnTo>
                  <a:pt x="788" y="64"/>
                </a:lnTo>
                <a:lnTo>
                  <a:pt x="787" y="64"/>
                </a:lnTo>
                <a:lnTo>
                  <a:pt x="784" y="64"/>
                </a:lnTo>
                <a:lnTo>
                  <a:pt x="783" y="64"/>
                </a:lnTo>
                <a:lnTo>
                  <a:pt x="777" y="66"/>
                </a:lnTo>
                <a:lnTo>
                  <a:pt x="773" y="67"/>
                </a:lnTo>
                <a:lnTo>
                  <a:pt x="772" y="69"/>
                </a:lnTo>
                <a:lnTo>
                  <a:pt x="770" y="74"/>
                </a:lnTo>
                <a:lnTo>
                  <a:pt x="765" y="86"/>
                </a:lnTo>
                <a:lnTo>
                  <a:pt x="765" y="92"/>
                </a:lnTo>
                <a:lnTo>
                  <a:pt x="766" y="101"/>
                </a:lnTo>
                <a:lnTo>
                  <a:pt x="766" y="104"/>
                </a:lnTo>
                <a:lnTo>
                  <a:pt x="775" y="115"/>
                </a:lnTo>
                <a:lnTo>
                  <a:pt x="776" y="115"/>
                </a:lnTo>
                <a:lnTo>
                  <a:pt x="795" y="133"/>
                </a:lnTo>
                <a:lnTo>
                  <a:pt x="796" y="133"/>
                </a:lnTo>
                <a:lnTo>
                  <a:pt x="796" y="131"/>
                </a:lnTo>
                <a:lnTo>
                  <a:pt x="796" y="130"/>
                </a:lnTo>
                <a:lnTo>
                  <a:pt x="795" y="127"/>
                </a:lnTo>
                <a:lnTo>
                  <a:pt x="794" y="124"/>
                </a:lnTo>
                <a:lnTo>
                  <a:pt x="788" y="115"/>
                </a:lnTo>
                <a:lnTo>
                  <a:pt x="784" y="105"/>
                </a:lnTo>
                <a:lnTo>
                  <a:pt x="783" y="103"/>
                </a:lnTo>
                <a:lnTo>
                  <a:pt x="783" y="99"/>
                </a:lnTo>
                <a:lnTo>
                  <a:pt x="783" y="92"/>
                </a:lnTo>
                <a:lnTo>
                  <a:pt x="783" y="89"/>
                </a:lnTo>
                <a:lnTo>
                  <a:pt x="783" y="88"/>
                </a:lnTo>
                <a:lnTo>
                  <a:pt x="784" y="89"/>
                </a:lnTo>
                <a:lnTo>
                  <a:pt x="785" y="93"/>
                </a:lnTo>
                <a:lnTo>
                  <a:pt x="787" y="94"/>
                </a:lnTo>
                <a:lnTo>
                  <a:pt x="787" y="99"/>
                </a:lnTo>
                <a:lnTo>
                  <a:pt x="799" y="124"/>
                </a:lnTo>
                <a:lnTo>
                  <a:pt x="799" y="126"/>
                </a:lnTo>
                <a:lnTo>
                  <a:pt x="802" y="131"/>
                </a:lnTo>
                <a:lnTo>
                  <a:pt x="807" y="142"/>
                </a:lnTo>
                <a:lnTo>
                  <a:pt x="809" y="145"/>
                </a:lnTo>
                <a:lnTo>
                  <a:pt x="810" y="146"/>
                </a:lnTo>
                <a:lnTo>
                  <a:pt x="811" y="148"/>
                </a:lnTo>
                <a:lnTo>
                  <a:pt x="813" y="148"/>
                </a:lnTo>
                <a:lnTo>
                  <a:pt x="814" y="148"/>
                </a:lnTo>
                <a:lnTo>
                  <a:pt x="815" y="146"/>
                </a:lnTo>
                <a:lnTo>
                  <a:pt x="815" y="142"/>
                </a:lnTo>
                <a:lnTo>
                  <a:pt x="815" y="135"/>
                </a:lnTo>
                <a:lnTo>
                  <a:pt x="815" y="129"/>
                </a:lnTo>
                <a:lnTo>
                  <a:pt x="815" y="123"/>
                </a:lnTo>
                <a:lnTo>
                  <a:pt x="811" y="108"/>
                </a:lnTo>
                <a:lnTo>
                  <a:pt x="809" y="103"/>
                </a:lnTo>
                <a:lnTo>
                  <a:pt x="807" y="100"/>
                </a:lnTo>
                <a:lnTo>
                  <a:pt x="806" y="92"/>
                </a:lnTo>
                <a:lnTo>
                  <a:pt x="806" y="70"/>
                </a:lnTo>
                <a:lnTo>
                  <a:pt x="806" y="69"/>
                </a:lnTo>
                <a:lnTo>
                  <a:pt x="807" y="66"/>
                </a:lnTo>
                <a:lnTo>
                  <a:pt x="815" y="92"/>
                </a:lnTo>
                <a:lnTo>
                  <a:pt x="815" y="94"/>
                </a:lnTo>
                <a:lnTo>
                  <a:pt x="815" y="97"/>
                </a:lnTo>
                <a:lnTo>
                  <a:pt x="817" y="104"/>
                </a:lnTo>
                <a:lnTo>
                  <a:pt x="815" y="108"/>
                </a:lnTo>
                <a:lnTo>
                  <a:pt x="815" y="111"/>
                </a:lnTo>
                <a:lnTo>
                  <a:pt x="817" y="115"/>
                </a:lnTo>
                <a:lnTo>
                  <a:pt x="821" y="129"/>
                </a:lnTo>
                <a:lnTo>
                  <a:pt x="822" y="130"/>
                </a:lnTo>
                <a:lnTo>
                  <a:pt x="824" y="133"/>
                </a:lnTo>
                <a:lnTo>
                  <a:pt x="824" y="135"/>
                </a:lnTo>
                <a:lnTo>
                  <a:pt x="824" y="138"/>
                </a:lnTo>
                <a:lnTo>
                  <a:pt x="822" y="145"/>
                </a:lnTo>
                <a:lnTo>
                  <a:pt x="821" y="150"/>
                </a:lnTo>
                <a:lnTo>
                  <a:pt x="820" y="153"/>
                </a:lnTo>
                <a:lnTo>
                  <a:pt x="825" y="178"/>
                </a:lnTo>
                <a:lnTo>
                  <a:pt x="829" y="193"/>
                </a:lnTo>
                <a:lnTo>
                  <a:pt x="835" y="212"/>
                </a:lnTo>
                <a:lnTo>
                  <a:pt x="839" y="225"/>
                </a:lnTo>
                <a:lnTo>
                  <a:pt x="843" y="231"/>
                </a:lnTo>
                <a:lnTo>
                  <a:pt x="848" y="243"/>
                </a:lnTo>
                <a:lnTo>
                  <a:pt x="845" y="242"/>
                </a:lnTo>
                <a:lnTo>
                  <a:pt x="843" y="243"/>
                </a:lnTo>
                <a:lnTo>
                  <a:pt x="841" y="243"/>
                </a:lnTo>
                <a:lnTo>
                  <a:pt x="839" y="244"/>
                </a:lnTo>
                <a:lnTo>
                  <a:pt x="836" y="250"/>
                </a:lnTo>
                <a:lnTo>
                  <a:pt x="836" y="251"/>
                </a:lnTo>
                <a:lnTo>
                  <a:pt x="836" y="253"/>
                </a:lnTo>
                <a:lnTo>
                  <a:pt x="839" y="255"/>
                </a:lnTo>
                <a:lnTo>
                  <a:pt x="841" y="262"/>
                </a:lnTo>
                <a:lnTo>
                  <a:pt x="841" y="269"/>
                </a:lnTo>
                <a:lnTo>
                  <a:pt x="847" y="288"/>
                </a:lnTo>
                <a:lnTo>
                  <a:pt x="848" y="298"/>
                </a:lnTo>
                <a:lnTo>
                  <a:pt x="851" y="306"/>
                </a:lnTo>
                <a:lnTo>
                  <a:pt x="860" y="324"/>
                </a:lnTo>
                <a:lnTo>
                  <a:pt x="860" y="326"/>
                </a:lnTo>
                <a:lnTo>
                  <a:pt x="875" y="326"/>
                </a:lnTo>
                <a:lnTo>
                  <a:pt x="880" y="321"/>
                </a:lnTo>
                <a:lnTo>
                  <a:pt x="881" y="319"/>
                </a:lnTo>
                <a:lnTo>
                  <a:pt x="880" y="314"/>
                </a:lnTo>
                <a:lnTo>
                  <a:pt x="871" y="300"/>
                </a:lnTo>
                <a:lnTo>
                  <a:pt x="865" y="285"/>
                </a:lnTo>
                <a:lnTo>
                  <a:pt x="870" y="287"/>
                </a:lnTo>
                <a:lnTo>
                  <a:pt x="873" y="288"/>
                </a:lnTo>
                <a:lnTo>
                  <a:pt x="881" y="287"/>
                </a:lnTo>
                <a:lnTo>
                  <a:pt x="882" y="284"/>
                </a:lnTo>
                <a:lnTo>
                  <a:pt x="884" y="276"/>
                </a:lnTo>
                <a:lnTo>
                  <a:pt x="884" y="273"/>
                </a:lnTo>
                <a:lnTo>
                  <a:pt x="884" y="266"/>
                </a:lnTo>
                <a:lnTo>
                  <a:pt x="882" y="255"/>
                </a:lnTo>
                <a:lnTo>
                  <a:pt x="881" y="250"/>
                </a:lnTo>
                <a:lnTo>
                  <a:pt x="881" y="249"/>
                </a:lnTo>
                <a:lnTo>
                  <a:pt x="880" y="249"/>
                </a:lnTo>
                <a:lnTo>
                  <a:pt x="880" y="247"/>
                </a:lnTo>
                <a:lnTo>
                  <a:pt x="880" y="246"/>
                </a:lnTo>
                <a:lnTo>
                  <a:pt x="881" y="246"/>
                </a:lnTo>
                <a:lnTo>
                  <a:pt x="882" y="250"/>
                </a:lnTo>
                <a:lnTo>
                  <a:pt x="884" y="253"/>
                </a:lnTo>
                <a:lnTo>
                  <a:pt x="886" y="259"/>
                </a:lnTo>
                <a:lnTo>
                  <a:pt x="888" y="262"/>
                </a:lnTo>
                <a:lnTo>
                  <a:pt x="890" y="273"/>
                </a:lnTo>
                <a:lnTo>
                  <a:pt x="892" y="279"/>
                </a:lnTo>
                <a:lnTo>
                  <a:pt x="896" y="287"/>
                </a:lnTo>
                <a:lnTo>
                  <a:pt x="897" y="304"/>
                </a:lnTo>
                <a:lnTo>
                  <a:pt x="900" y="306"/>
                </a:lnTo>
                <a:lnTo>
                  <a:pt x="901" y="309"/>
                </a:lnTo>
                <a:lnTo>
                  <a:pt x="904" y="309"/>
                </a:lnTo>
                <a:lnTo>
                  <a:pt x="905" y="307"/>
                </a:lnTo>
                <a:lnTo>
                  <a:pt x="907" y="307"/>
                </a:lnTo>
                <a:lnTo>
                  <a:pt x="910" y="302"/>
                </a:lnTo>
                <a:lnTo>
                  <a:pt x="916" y="296"/>
                </a:lnTo>
                <a:lnTo>
                  <a:pt x="926" y="294"/>
                </a:lnTo>
                <a:lnTo>
                  <a:pt x="930" y="295"/>
                </a:lnTo>
                <a:lnTo>
                  <a:pt x="933" y="295"/>
                </a:lnTo>
                <a:lnTo>
                  <a:pt x="938" y="292"/>
                </a:lnTo>
                <a:lnTo>
                  <a:pt x="940" y="283"/>
                </a:lnTo>
                <a:lnTo>
                  <a:pt x="940" y="280"/>
                </a:lnTo>
                <a:lnTo>
                  <a:pt x="938" y="276"/>
                </a:lnTo>
                <a:lnTo>
                  <a:pt x="938" y="274"/>
                </a:lnTo>
                <a:lnTo>
                  <a:pt x="936" y="272"/>
                </a:lnTo>
                <a:lnTo>
                  <a:pt x="934" y="270"/>
                </a:lnTo>
                <a:lnTo>
                  <a:pt x="933" y="269"/>
                </a:lnTo>
                <a:lnTo>
                  <a:pt x="930" y="270"/>
                </a:lnTo>
                <a:lnTo>
                  <a:pt x="930" y="270"/>
                </a:lnTo>
                <a:lnTo>
                  <a:pt x="927" y="269"/>
                </a:lnTo>
                <a:lnTo>
                  <a:pt x="921" y="255"/>
                </a:lnTo>
                <a:lnTo>
                  <a:pt x="919" y="250"/>
                </a:lnTo>
                <a:lnTo>
                  <a:pt x="918" y="246"/>
                </a:lnTo>
                <a:lnTo>
                  <a:pt x="915" y="243"/>
                </a:lnTo>
                <a:lnTo>
                  <a:pt x="910" y="239"/>
                </a:lnTo>
                <a:lnTo>
                  <a:pt x="908" y="238"/>
                </a:lnTo>
                <a:lnTo>
                  <a:pt x="900" y="231"/>
                </a:lnTo>
                <a:lnTo>
                  <a:pt x="899" y="229"/>
                </a:lnTo>
                <a:lnTo>
                  <a:pt x="896" y="225"/>
                </a:lnTo>
                <a:lnTo>
                  <a:pt x="893" y="220"/>
                </a:lnTo>
                <a:lnTo>
                  <a:pt x="892" y="219"/>
                </a:lnTo>
                <a:lnTo>
                  <a:pt x="884" y="202"/>
                </a:lnTo>
                <a:lnTo>
                  <a:pt x="882" y="198"/>
                </a:lnTo>
                <a:lnTo>
                  <a:pt x="882" y="197"/>
                </a:lnTo>
                <a:lnTo>
                  <a:pt x="885" y="195"/>
                </a:lnTo>
                <a:lnTo>
                  <a:pt x="885" y="197"/>
                </a:lnTo>
                <a:lnTo>
                  <a:pt x="886" y="201"/>
                </a:lnTo>
                <a:lnTo>
                  <a:pt x="893" y="216"/>
                </a:lnTo>
                <a:lnTo>
                  <a:pt x="895" y="217"/>
                </a:lnTo>
                <a:lnTo>
                  <a:pt x="897" y="221"/>
                </a:lnTo>
                <a:lnTo>
                  <a:pt x="900" y="224"/>
                </a:lnTo>
                <a:lnTo>
                  <a:pt x="903" y="228"/>
                </a:lnTo>
                <a:lnTo>
                  <a:pt x="910" y="235"/>
                </a:lnTo>
                <a:lnTo>
                  <a:pt x="916" y="240"/>
                </a:lnTo>
                <a:lnTo>
                  <a:pt x="919" y="243"/>
                </a:lnTo>
                <a:lnTo>
                  <a:pt x="921" y="246"/>
                </a:lnTo>
                <a:lnTo>
                  <a:pt x="921" y="247"/>
                </a:lnTo>
                <a:lnTo>
                  <a:pt x="921" y="249"/>
                </a:lnTo>
                <a:lnTo>
                  <a:pt x="922" y="251"/>
                </a:lnTo>
                <a:lnTo>
                  <a:pt x="922" y="254"/>
                </a:lnTo>
                <a:lnTo>
                  <a:pt x="929" y="265"/>
                </a:lnTo>
                <a:lnTo>
                  <a:pt x="930" y="268"/>
                </a:lnTo>
                <a:lnTo>
                  <a:pt x="930" y="268"/>
                </a:lnTo>
                <a:lnTo>
                  <a:pt x="931" y="268"/>
                </a:lnTo>
                <a:lnTo>
                  <a:pt x="933" y="266"/>
                </a:lnTo>
                <a:lnTo>
                  <a:pt x="934" y="265"/>
                </a:lnTo>
                <a:lnTo>
                  <a:pt x="933" y="262"/>
                </a:lnTo>
                <a:lnTo>
                  <a:pt x="931" y="259"/>
                </a:lnTo>
                <a:lnTo>
                  <a:pt x="930" y="257"/>
                </a:lnTo>
                <a:lnTo>
                  <a:pt x="930" y="244"/>
                </a:lnTo>
                <a:lnTo>
                  <a:pt x="929" y="236"/>
                </a:lnTo>
                <a:lnTo>
                  <a:pt x="929" y="235"/>
                </a:lnTo>
                <a:lnTo>
                  <a:pt x="925" y="213"/>
                </a:lnTo>
                <a:lnTo>
                  <a:pt x="919" y="197"/>
                </a:lnTo>
                <a:lnTo>
                  <a:pt x="919" y="191"/>
                </a:lnTo>
                <a:lnTo>
                  <a:pt x="919" y="189"/>
                </a:lnTo>
                <a:lnTo>
                  <a:pt x="921" y="189"/>
                </a:lnTo>
                <a:lnTo>
                  <a:pt x="921" y="190"/>
                </a:lnTo>
                <a:lnTo>
                  <a:pt x="927" y="208"/>
                </a:lnTo>
                <a:lnTo>
                  <a:pt x="933" y="240"/>
                </a:lnTo>
                <a:lnTo>
                  <a:pt x="934" y="243"/>
                </a:lnTo>
                <a:lnTo>
                  <a:pt x="937" y="258"/>
                </a:lnTo>
                <a:lnTo>
                  <a:pt x="938" y="268"/>
                </a:lnTo>
                <a:lnTo>
                  <a:pt x="942" y="274"/>
                </a:lnTo>
                <a:lnTo>
                  <a:pt x="944" y="279"/>
                </a:lnTo>
                <a:lnTo>
                  <a:pt x="945" y="284"/>
                </a:lnTo>
                <a:lnTo>
                  <a:pt x="945" y="287"/>
                </a:lnTo>
                <a:lnTo>
                  <a:pt x="945" y="291"/>
                </a:lnTo>
                <a:lnTo>
                  <a:pt x="948" y="299"/>
                </a:lnTo>
                <a:lnTo>
                  <a:pt x="948" y="300"/>
                </a:lnTo>
                <a:lnTo>
                  <a:pt x="953" y="304"/>
                </a:lnTo>
                <a:lnTo>
                  <a:pt x="955" y="303"/>
                </a:lnTo>
                <a:lnTo>
                  <a:pt x="956" y="299"/>
                </a:lnTo>
                <a:lnTo>
                  <a:pt x="957" y="294"/>
                </a:lnTo>
                <a:lnTo>
                  <a:pt x="960" y="298"/>
                </a:lnTo>
                <a:lnTo>
                  <a:pt x="963" y="307"/>
                </a:lnTo>
                <a:lnTo>
                  <a:pt x="963" y="310"/>
                </a:lnTo>
                <a:lnTo>
                  <a:pt x="963" y="311"/>
                </a:lnTo>
                <a:lnTo>
                  <a:pt x="961" y="315"/>
                </a:lnTo>
                <a:lnTo>
                  <a:pt x="961" y="319"/>
                </a:lnTo>
                <a:lnTo>
                  <a:pt x="961" y="321"/>
                </a:lnTo>
                <a:lnTo>
                  <a:pt x="961" y="325"/>
                </a:lnTo>
                <a:lnTo>
                  <a:pt x="963" y="326"/>
                </a:lnTo>
                <a:lnTo>
                  <a:pt x="971" y="326"/>
                </a:lnTo>
                <a:lnTo>
                  <a:pt x="971" y="318"/>
                </a:lnTo>
                <a:lnTo>
                  <a:pt x="972" y="314"/>
                </a:lnTo>
                <a:lnTo>
                  <a:pt x="972" y="311"/>
                </a:lnTo>
                <a:lnTo>
                  <a:pt x="976" y="314"/>
                </a:lnTo>
                <a:lnTo>
                  <a:pt x="983" y="326"/>
                </a:lnTo>
                <a:lnTo>
                  <a:pt x="986" y="326"/>
                </a:lnTo>
                <a:lnTo>
                  <a:pt x="990" y="322"/>
                </a:lnTo>
                <a:lnTo>
                  <a:pt x="990" y="319"/>
                </a:lnTo>
                <a:lnTo>
                  <a:pt x="989" y="317"/>
                </a:lnTo>
                <a:lnTo>
                  <a:pt x="990" y="317"/>
                </a:lnTo>
                <a:lnTo>
                  <a:pt x="993" y="319"/>
                </a:lnTo>
                <a:lnTo>
                  <a:pt x="994" y="321"/>
                </a:lnTo>
                <a:lnTo>
                  <a:pt x="997" y="326"/>
                </a:lnTo>
                <a:lnTo>
                  <a:pt x="1015" y="326"/>
                </a:lnTo>
                <a:lnTo>
                  <a:pt x="1016" y="326"/>
                </a:lnTo>
                <a:lnTo>
                  <a:pt x="1016" y="325"/>
                </a:lnTo>
                <a:lnTo>
                  <a:pt x="1011" y="313"/>
                </a:lnTo>
                <a:lnTo>
                  <a:pt x="1002" y="306"/>
                </a:lnTo>
                <a:lnTo>
                  <a:pt x="996" y="300"/>
                </a:lnTo>
                <a:lnTo>
                  <a:pt x="990" y="280"/>
                </a:lnTo>
                <a:lnTo>
                  <a:pt x="989" y="274"/>
                </a:lnTo>
                <a:lnTo>
                  <a:pt x="989" y="266"/>
                </a:lnTo>
                <a:lnTo>
                  <a:pt x="989" y="258"/>
                </a:lnTo>
                <a:lnTo>
                  <a:pt x="990" y="258"/>
                </a:lnTo>
                <a:lnTo>
                  <a:pt x="991" y="258"/>
                </a:lnTo>
                <a:lnTo>
                  <a:pt x="991" y="259"/>
                </a:lnTo>
                <a:lnTo>
                  <a:pt x="994" y="273"/>
                </a:lnTo>
                <a:lnTo>
                  <a:pt x="994" y="277"/>
                </a:lnTo>
                <a:lnTo>
                  <a:pt x="996" y="280"/>
                </a:lnTo>
                <a:lnTo>
                  <a:pt x="997" y="283"/>
                </a:lnTo>
                <a:lnTo>
                  <a:pt x="1005" y="291"/>
                </a:lnTo>
                <a:lnTo>
                  <a:pt x="1012" y="296"/>
                </a:lnTo>
                <a:lnTo>
                  <a:pt x="1016" y="296"/>
                </a:lnTo>
                <a:lnTo>
                  <a:pt x="1023" y="309"/>
                </a:lnTo>
                <a:lnTo>
                  <a:pt x="1024" y="309"/>
                </a:lnTo>
                <a:lnTo>
                  <a:pt x="1026" y="309"/>
                </a:lnTo>
                <a:lnTo>
                  <a:pt x="1027" y="309"/>
                </a:lnTo>
                <a:lnTo>
                  <a:pt x="1028" y="307"/>
                </a:lnTo>
                <a:lnTo>
                  <a:pt x="1030" y="306"/>
                </a:lnTo>
                <a:lnTo>
                  <a:pt x="1031" y="310"/>
                </a:lnTo>
                <a:lnTo>
                  <a:pt x="1032" y="310"/>
                </a:lnTo>
                <a:lnTo>
                  <a:pt x="1035" y="315"/>
                </a:lnTo>
                <a:lnTo>
                  <a:pt x="1034" y="322"/>
                </a:lnTo>
                <a:lnTo>
                  <a:pt x="1032" y="326"/>
                </a:lnTo>
                <a:lnTo>
                  <a:pt x="1032" y="329"/>
                </a:lnTo>
                <a:lnTo>
                  <a:pt x="1031" y="332"/>
                </a:lnTo>
                <a:lnTo>
                  <a:pt x="1031" y="334"/>
                </a:lnTo>
                <a:lnTo>
                  <a:pt x="1030" y="339"/>
                </a:lnTo>
                <a:lnTo>
                  <a:pt x="1030" y="341"/>
                </a:lnTo>
                <a:lnTo>
                  <a:pt x="1028" y="344"/>
                </a:lnTo>
                <a:lnTo>
                  <a:pt x="1027" y="351"/>
                </a:lnTo>
                <a:lnTo>
                  <a:pt x="1024" y="358"/>
                </a:lnTo>
                <a:lnTo>
                  <a:pt x="1021" y="362"/>
                </a:lnTo>
                <a:lnTo>
                  <a:pt x="1019" y="364"/>
                </a:lnTo>
                <a:lnTo>
                  <a:pt x="1017" y="366"/>
                </a:lnTo>
                <a:lnTo>
                  <a:pt x="1012" y="371"/>
                </a:lnTo>
                <a:lnTo>
                  <a:pt x="1012" y="377"/>
                </a:lnTo>
                <a:lnTo>
                  <a:pt x="1011" y="382"/>
                </a:lnTo>
                <a:lnTo>
                  <a:pt x="1009" y="389"/>
                </a:lnTo>
                <a:lnTo>
                  <a:pt x="1008" y="393"/>
                </a:lnTo>
                <a:lnTo>
                  <a:pt x="1006" y="394"/>
                </a:lnTo>
                <a:lnTo>
                  <a:pt x="1005" y="396"/>
                </a:lnTo>
                <a:lnTo>
                  <a:pt x="1004" y="396"/>
                </a:lnTo>
                <a:lnTo>
                  <a:pt x="998" y="397"/>
                </a:lnTo>
                <a:lnTo>
                  <a:pt x="997" y="397"/>
                </a:lnTo>
                <a:lnTo>
                  <a:pt x="993" y="396"/>
                </a:lnTo>
                <a:lnTo>
                  <a:pt x="990" y="396"/>
                </a:lnTo>
                <a:lnTo>
                  <a:pt x="983" y="394"/>
                </a:lnTo>
                <a:lnTo>
                  <a:pt x="981" y="394"/>
                </a:lnTo>
                <a:lnTo>
                  <a:pt x="978" y="394"/>
                </a:lnTo>
                <a:lnTo>
                  <a:pt x="975" y="396"/>
                </a:lnTo>
                <a:lnTo>
                  <a:pt x="971" y="397"/>
                </a:lnTo>
                <a:lnTo>
                  <a:pt x="970" y="397"/>
                </a:lnTo>
                <a:lnTo>
                  <a:pt x="967" y="397"/>
                </a:lnTo>
                <a:lnTo>
                  <a:pt x="964" y="399"/>
                </a:lnTo>
                <a:lnTo>
                  <a:pt x="959" y="400"/>
                </a:lnTo>
                <a:lnTo>
                  <a:pt x="953" y="401"/>
                </a:lnTo>
                <a:lnTo>
                  <a:pt x="952" y="401"/>
                </a:lnTo>
                <a:lnTo>
                  <a:pt x="952" y="403"/>
                </a:lnTo>
                <a:lnTo>
                  <a:pt x="949" y="404"/>
                </a:lnTo>
                <a:lnTo>
                  <a:pt x="951" y="407"/>
                </a:lnTo>
                <a:lnTo>
                  <a:pt x="953" y="412"/>
                </a:lnTo>
                <a:lnTo>
                  <a:pt x="955" y="416"/>
                </a:lnTo>
                <a:lnTo>
                  <a:pt x="956" y="422"/>
                </a:lnTo>
                <a:lnTo>
                  <a:pt x="959" y="429"/>
                </a:lnTo>
                <a:lnTo>
                  <a:pt x="960" y="431"/>
                </a:lnTo>
                <a:lnTo>
                  <a:pt x="961" y="435"/>
                </a:lnTo>
                <a:lnTo>
                  <a:pt x="963" y="437"/>
                </a:lnTo>
                <a:lnTo>
                  <a:pt x="963" y="437"/>
                </a:lnTo>
                <a:lnTo>
                  <a:pt x="963" y="438"/>
                </a:lnTo>
                <a:lnTo>
                  <a:pt x="963" y="446"/>
                </a:lnTo>
                <a:lnTo>
                  <a:pt x="963" y="449"/>
                </a:lnTo>
                <a:lnTo>
                  <a:pt x="963" y="450"/>
                </a:lnTo>
                <a:lnTo>
                  <a:pt x="963" y="456"/>
                </a:lnTo>
                <a:lnTo>
                  <a:pt x="964" y="464"/>
                </a:lnTo>
                <a:lnTo>
                  <a:pt x="966" y="468"/>
                </a:lnTo>
                <a:lnTo>
                  <a:pt x="966" y="471"/>
                </a:lnTo>
                <a:lnTo>
                  <a:pt x="967" y="475"/>
                </a:lnTo>
                <a:lnTo>
                  <a:pt x="968" y="478"/>
                </a:lnTo>
                <a:lnTo>
                  <a:pt x="970" y="480"/>
                </a:lnTo>
                <a:lnTo>
                  <a:pt x="971" y="483"/>
                </a:lnTo>
                <a:lnTo>
                  <a:pt x="972" y="484"/>
                </a:lnTo>
                <a:lnTo>
                  <a:pt x="976" y="491"/>
                </a:lnTo>
                <a:lnTo>
                  <a:pt x="976" y="493"/>
                </a:lnTo>
                <a:lnTo>
                  <a:pt x="979" y="497"/>
                </a:lnTo>
                <a:lnTo>
                  <a:pt x="981" y="499"/>
                </a:lnTo>
                <a:lnTo>
                  <a:pt x="982" y="502"/>
                </a:lnTo>
                <a:lnTo>
                  <a:pt x="982" y="508"/>
                </a:lnTo>
                <a:lnTo>
                  <a:pt x="983" y="514"/>
                </a:lnTo>
                <a:lnTo>
                  <a:pt x="985" y="517"/>
                </a:lnTo>
                <a:lnTo>
                  <a:pt x="987" y="521"/>
                </a:lnTo>
                <a:lnTo>
                  <a:pt x="990" y="525"/>
                </a:lnTo>
                <a:lnTo>
                  <a:pt x="991" y="528"/>
                </a:lnTo>
                <a:lnTo>
                  <a:pt x="993" y="535"/>
                </a:lnTo>
                <a:lnTo>
                  <a:pt x="994" y="538"/>
                </a:lnTo>
                <a:lnTo>
                  <a:pt x="994" y="543"/>
                </a:lnTo>
                <a:lnTo>
                  <a:pt x="994" y="547"/>
                </a:lnTo>
                <a:lnTo>
                  <a:pt x="994" y="550"/>
                </a:lnTo>
                <a:lnTo>
                  <a:pt x="993" y="557"/>
                </a:lnTo>
                <a:lnTo>
                  <a:pt x="993" y="561"/>
                </a:lnTo>
                <a:lnTo>
                  <a:pt x="993" y="566"/>
                </a:lnTo>
                <a:lnTo>
                  <a:pt x="990" y="570"/>
                </a:lnTo>
                <a:lnTo>
                  <a:pt x="989" y="574"/>
                </a:lnTo>
                <a:lnTo>
                  <a:pt x="987" y="574"/>
                </a:lnTo>
                <a:lnTo>
                  <a:pt x="985" y="580"/>
                </a:lnTo>
                <a:lnTo>
                  <a:pt x="983" y="583"/>
                </a:lnTo>
                <a:lnTo>
                  <a:pt x="981" y="584"/>
                </a:lnTo>
                <a:lnTo>
                  <a:pt x="978" y="587"/>
                </a:lnTo>
                <a:lnTo>
                  <a:pt x="978" y="588"/>
                </a:lnTo>
                <a:lnTo>
                  <a:pt x="978" y="592"/>
                </a:lnTo>
                <a:lnTo>
                  <a:pt x="978" y="594"/>
                </a:lnTo>
                <a:lnTo>
                  <a:pt x="978" y="599"/>
                </a:lnTo>
                <a:lnTo>
                  <a:pt x="978" y="600"/>
                </a:lnTo>
                <a:lnTo>
                  <a:pt x="979" y="604"/>
                </a:lnTo>
                <a:lnTo>
                  <a:pt x="979" y="606"/>
                </a:lnTo>
                <a:lnTo>
                  <a:pt x="979" y="610"/>
                </a:lnTo>
                <a:lnTo>
                  <a:pt x="981" y="614"/>
                </a:lnTo>
                <a:lnTo>
                  <a:pt x="981" y="618"/>
                </a:lnTo>
                <a:lnTo>
                  <a:pt x="982" y="622"/>
                </a:lnTo>
                <a:lnTo>
                  <a:pt x="981" y="629"/>
                </a:lnTo>
                <a:lnTo>
                  <a:pt x="979" y="633"/>
                </a:lnTo>
                <a:lnTo>
                  <a:pt x="978" y="636"/>
                </a:lnTo>
                <a:lnTo>
                  <a:pt x="976" y="644"/>
                </a:lnTo>
                <a:lnTo>
                  <a:pt x="975" y="645"/>
                </a:lnTo>
                <a:lnTo>
                  <a:pt x="975" y="647"/>
                </a:lnTo>
                <a:lnTo>
                  <a:pt x="975" y="648"/>
                </a:lnTo>
                <a:lnTo>
                  <a:pt x="972" y="654"/>
                </a:lnTo>
                <a:lnTo>
                  <a:pt x="970" y="659"/>
                </a:lnTo>
                <a:lnTo>
                  <a:pt x="968" y="660"/>
                </a:lnTo>
                <a:lnTo>
                  <a:pt x="967" y="663"/>
                </a:lnTo>
                <a:lnTo>
                  <a:pt x="964" y="666"/>
                </a:lnTo>
                <a:lnTo>
                  <a:pt x="961" y="667"/>
                </a:lnTo>
                <a:lnTo>
                  <a:pt x="959" y="671"/>
                </a:lnTo>
                <a:lnTo>
                  <a:pt x="959" y="673"/>
                </a:lnTo>
                <a:lnTo>
                  <a:pt x="957" y="674"/>
                </a:lnTo>
                <a:lnTo>
                  <a:pt x="956" y="677"/>
                </a:lnTo>
                <a:lnTo>
                  <a:pt x="955" y="678"/>
                </a:lnTo>
                <a:lnTo>
                  <a:pt x="953" y="681"/>
                </a:lnTo>
                <a:lnTo>
                  <a:pt x="951" y="684"/>
                </a:lnTo>
                <a:lnTo>
                  <a:pt x="945" y="686"/>
                </a:lnTo>
                <a:lnTo>
                  <a:pt x="940" y="690"/>
                </a:lnTo>
                <a:lnTo>
                  <a:pt x="938" y="690"/>
                </a:lnTo>
                <a:lnTo>
                  <a:pt x="937" y="692"/>
                </a:lnTo>
                <a:lnTo>
                  <a:pt x="934" y="694"/>
                </a:lnTo>
                <a:lnTo>
                  <a:pt x="931" y="699"/>
                </a:lnTo>
                <a:lnTo>
                  <a:pt x="930" y="700"/>
                </a:lnTo>
                <a:lnTo>
                  <a:pt x="927" y="700"/>
                </a:lnTo>
                <a:lnTo>
                  <a:pt x="925" y="700"/>
                </a:lnTo>
                <a:lnTo>
                  <a:pt x="921" y="700"/>
                </a:lnTo>
                <a:lnTo>
                  <a:pt x="914" y="700"/>
                </a:lnTo>
                <a:lnTo>
                  <a:pt x="912" y="700"/>
                </a:lnTo>
                <a:lnTo>
                  <a:pt x="911" y="700"/>
                </a:lnTo>
                <a:lnTo>
                  <a:pt x="910" y="700"/>
                </a:lnTo>
                <a:lnTo>
                  <a:pt x="907" y="699"/>
                </a:lnTo>
                <a:lnTo>
                  <a:pt x="904" y="697"/>
                </a:lnTo>
                <a:lnTo>
                  <a:pt x="899" y="700"/>
                </a:lnTo>
                <a:lnTo>
                  <a:pt x="897" y="700"/>
                </a:lnTo>
                <a:lnTo>
                  <a:pt x="897" y="700"/>
                </a:lnTo>
                <a:lnTo>
                  <a:pt x="897" y="700"/>
                </a:lnTo>
                <a:lnTo>
                  <a:pt x="897" y="701"/>
                </a:lnTo>
                <a:lnTo>
                  <a:pt x="897" y="703"/>
                </a:lnTo>
                <a:lnTo>
                  <a:pt x="896" y="703"/>
                </a:lnTo>
                <a:lnTo>
                  <a:pt x="895" y="703"/>
                </a:lnTo>
                <a:lnTo>
                  <a:pt x="893" y="703"/>
                </a:lnTo>
                <a:lnTo>
                  <a:pt x="892" y="703"/>
                </a:lnTo>
                <a:lnTo>
                  <a:pt x="890" y="704"/>
                </a:lnTo>
                <a:lnTo>
                  <a:pt x="890" y="705"/>
                </a:lnTo>
                <a:lnTo>
                  <a:pt x="892" y="705"/>
                </a:lnTo>
                <a:lnTo>
                  <a:pt x="892" y="707"/>
                </a:lnTo>
                <a:lnTo>
                  <a:pt x="889" y="709"/>
                </a:lnTo>
                <a:lnTo>
                  <a:pt x="885" y="711"/>
                </a:lnTo>
                <a:lnTo>
                  <a:pt x="885" y="712"/>
                </a:lnTo>
                <a:lnTo>
                  <a:pt x="886" y="714"/>
                </a:lnTo>
                <a:lnTo>
                  <a:pt x="888" y="715"/>
                </a:lnTo>
                <a:lnTo>
                  <a:pt x="889" y="715"/>
                </a:lnTo>
                <a:lnTo>
                  <a:pt x="890" y="716"/>
                </a:lnTo>
                <a:lnTo>
                  <a:pt x="892" y="719"/>
                </a:lnTo>
                <a:lnTo>
                  <a:pt x="893" y="719"/>
                </a:lnTo>
                <a:lnTo>
                  <a:pt x="893" y="720"/>
                </a:lnTo>
                <a:lnTo>
                  <a:pt x="895" y="723"/>
                </a:lnTo>
                <a:lnTo>
                  <a:pt x="896" y="724"/>
                </a:lnTo>
                <a:lnTo>
                  <a:pt x="896" y="726"/>
                </a:lnTo>
                <a:lnTo>
                  <a:pt x="896" y="727"/>
                </a:lnTo>
                <a:lnTo>
                  <a:pt x="896" y="729"/>
                </a:lnTo>
                <a:lnTo>
                  <a:pt x="897" y="730"/>
                </a:lnTo>
                <a:lnTo>
                  <a:pt x="897" y="733"/>
                </a:lnTo>
                <a:lnTo>
                  <a:pt x="897" y="734"/>
                </a:lnTo>
                <a:lnTo>
                  <a:pt x="896" y="734"/>
                </a:lnTo>
                <a:lnTo>
                  <a:pt x="896" y="735"/>
                </a:lnTo>
                <a:lnTo>
                  <a:pt x="896" y="737"/>
                </a:lnTo>
                <a:lnTo>
                  <a:pt x="897" y="738"/>
                </a:lnTo>
                <a:lnTo>
                  <a:pt x="896" y="741"/>
                </a:lnTo>
                <a:lnTo>
                  <a:pt x="897" y="742"/>
                </a:lnTo>
                <a:lnTo>
                  <a:pt x="897" y="745"/>
                </a:lnTo>
                <a:lnTo>
                  <a:pt x="897" y="748"/>
                </a:lnTo>
                <a:lnTo>
                  <a:pt x="897" y="749"/>
                </a:lnTo>
                <a:lnTo>
                  <a:pt x="897" y="750"/>
                </a:lnTo>
                <a:lnTo>
                  <a:pt x="896" y="750"/>
                </a:lnTo>
                <a:lnTo>
                  <a:pt x="890" y="750"/>
                </a:lnTo>
                <a:lnTo>
                  <a:pt x="888" y="753"/>
                </a:lnTo>
                <a:lnTo>
                  <a:pt x="888" y="756"/>
                </a:lnTo>
                <a:lnTo>
                  <a:pt x="886" y="759"/>
                </a:lnTo>
                <a:lnTo>
                  <a:pt x="885" y="761"/>
                </a:lnTo>
                <a:lnTo>
                  <a:pt x="885" y="763"/>
                </a:lnTo>
                <a:lnTo>
                  <a:pt x="884" y="763"/>
                </a:lnTo>
                <a:lnTo>
                  <a:pt x="881" y="763"/>
                </a:lnTo>
                <a:lnTo>
                  <a:pt x="878" y="764"/>
                </a:lnTo>
                <a:lnTo>
                  <a:pt x="875" y="764"/>
                </a:lnTo>
                <a:lnTo>
                  <a:pt x="874" y="764"/>
                </a:lnTo>
                <a:lnTo>
                  <a:pt x="873" y="764"/>
                </a:lnTo>
                <a:lnTo>
                  <a:pt x="871" y="765"/>
                </a:lnTo>
                <a:lnTo>
                  <a:pt x="867" y="765"/>
                </a:lnTo>
                <a:lnTo>
                  <a:pt x="866" y="767"/>
                </a:lnTo>
                <a:lnTo>
                  <a:pt x="865" y="768"/>
                </a:lnTo>
                <a:lnTo>
                  <a:pt x="865" y="769"/>
                </a:lnTo>
                <a:lnTo>
                  <a:pt x="863" y="771"/>
                </a:lnTo>
                <a:lnTo>
                  <a:pt x="863" y="774"/>
                </a:lnTo>
                <a:lnTo>
                  <a:pt x="862" y="776"/>
                </a:lnTo>
                <a:lnTo>
                  <a:pt x="862" y="778"/>
                </a:lnTo>
                <a:lnTo>
                  <a:pt x="863" y="780"/>
                </a:lnTo>
                <a:lnTo>
                  <a:pt x="863" y="784"/>
                </a:lnTo>
                <a:lnTo>
                  <a:pt x="865" y="791"/>
                </a:lnTo>
                <a:lnTo>
                  <a:pt x="865" y="798"/>
                </a:lnTo>
                <a:lnTo>
                  <a:pt x="866" y="801"/>
                </a:lnTo>
                <a:lnTo>
                  <a:pt x="867" y="804"/>
                </a:lnTo>
                <a:lnTo>
                  <a:pt x="869" y="806"/>
                </a:lnTo>
                <a:lnTo>
                  <a:pt x="869" y="812"/>
                </a:lnTo>
                <a:lnTo>
                  <a:pt x="869" y="820"/>
                </a:lnTo>
                <a:lnTo>
                  <a:pt x="869" y="821"/>
                </a:lnTo>
                <a:lnTo>
                  <a:pt x="870" y="824"/>
                </a:lnTo>
                <a:lnTo>
                  <a:pt x="870" y="829"/>
                </a:lnTo>
                <a:lnTo>
                  <a:pt x="870" y="831"/>
                </a:lnTo>
                <a:lnTo>
                  <a:pt x="871" y="834"/>
                </a:lnTo>
                <a:lnTo>
                  <a:pt x="871" y="835"/>
                </a:lnTo>
                <a:lnTo>
                  <a:pt x="874" y="840"/>
                </a:lnTo>
                <a:lnTo>
                  <a:pt x="875" y="842"/>
                </a:lnTo>
                <a:lnTo>
                  <a:pt x="875" y="843"/>
                </a:lnTo>
                <a:lnTo>
                  <a:pt x="875" y="846"/>
                </a:lnTo>
                <a:lnTo>
                  <a:pt x="875" y="850"/>
                </a:lnTo>
                <a:lnTo>
                  <a:pt x="875" y="851"/>
                </a:lnTo>
                <a:lnTo>
                  <a:pt x="875" y="854"/>
                </a:lnTo>
                <a:lnTo>
                  <a:pt x="875" y="855"/>
                </a:lnTo>
                <a:lnTo>
                  <a:pt x="875" y="864"/>
                </a:lnTo>
                <a:lnTo>
                  <a:pt x="875" y="869"/>
                </a:lnTo>
                <a:lnTo>
                  <a:pt x="875" y="870"/>
                </a:lnTo>
                <a:lnTo>
                  <a:pt x="873" y="872"/>
                </a:lnTo>
                <a:lnTo>
                  <a:pt x="871" y="873"/>
                </a:lnTo>
                <a:lnTo>
                  <a:pt x="871" y="874"/>
                </a:lnTo>
                <a:lnTo>
                  <a:pt x="869" y="879"/>
                </a:lnTo>
                <a:lnTo>
                  <a:pt x="869" y="880"/>
                </a:lnTo>
                <a:lnTo>
                  <a:pt x="869" y="883"/>
                </a:lnTo>
                <a:lnTo>
                  <a:pt x="869" y="884"/>
                </a:lnTo>
                <a:lnTo>
                  <a:pt x="867" y="887"/>
                </a:lnTo>
                <a:lnTo>
                  <a:pt x="867" y="888"/>
                </a:lnTo>
                <a:lnTo>
                  <a:pt x="867" y="889"/>
                </a:lnTo>
                <a:lnTo>
                  <a:pt x="867" y="891"/>
                </a:lnTo>
                <a:lnTo>
                  <a:pt x="867" y="892"/>
                </a:lnTo>
                <a:lnTo>
                  <a:pt x="867" y="896"/>
                </a:lnTo>
                <a:lnTo>
                  <a:pt x="867" y="896"/>
                </a:lnTo>
                <a:lnTo>
                  <a:pt x="866" y="899"/>
                </a:lnTo>
                <a:lnTo>
                  <a:pt x="865" y="900"/>
                </a:lnTo>
                <a:lnTo>
                  <a:pt x="865" y="902"/>
                </a:lnTo>
                <a:lnTo>
                  <a:pt x="865" y="903"/>
                </a:lnTo>
                <a:lnTo>
                  <a:pt x="866" y="904"/>
                </a:lnTo>
                <a:lnTo>
                  <a:pt x="866" y="906"/>
                </a:lnTo>
                <a:lnTo>
                  <a:pt x="866" y="907"/>
                </a:lnTo>
                <a:lnTo>
                  <a:pt x="866" y="910"/>
                </a:lnTo>
                <a:lnTo>
                  <a:pt x="863" y="915"/>
                </a:lnTo>
                <a:lnTo>
                  <a:pt x="862" y="919"/>
                </a:lnTo>
                <a:lnTo>
                  <a:pt x="859" y="924"/>
                </a:lnTo>
                <a:lnTo>
                  <a:pt x="858" y="925"/>
                </a:lnTo>
                <a:lnTo>
                  <a:pt x="856" y="929"/>
                </a:lnTo>
                <a:lnTo>
                  <a:pt x="855" y="933"/>
                </a:lnTo>
                <a:lnTo>
                  <a:pt x="854" y="934"/>
                </a:lnTo>
                <a:lnTo>
                  <a:pt x="852" y="936"/>
                </a:lnTo>
                <a:lnTo>
                  <a:pt x="854" y="936"/>
                </a:lnTo>
                <a:lnTo>
                  <a:pt x="854" y="937"/>
                </a:lnTo>
                <a:lnTo>
                  <a:pt x="854" y="939"/>
                </a:lnTo>
                <a:lnTo>
                  <a:pt x="854" y="940"/>
                </a:lnTo>
                <a:lnTo>
                  <a:pt x="854" y="944"/>
                </a:lnTo>
                <a:lnTo>
                  <a:pt x="852" y="947"/>
                </a:lnTo>
                <a:lnTo>
                  <a:pt x="851" y="948"/>
                </a:lnTo>
                <a:lnTo>
                  <a:pt x="851" y="951"/>
                </a:lnTo>
                <a:lnTo>
                  <a:pt x="850" y="951"/>
                </a:lnTo>
                <a:lnTo>
                  <a:pt x="848" y="951"/>
                </a:lnTo>
                <a:lnTo>
                  <a:pt x="848" y="952"/>
                </a:lnTo>
                <a:lnTo>
                  <a:pt x="847" y="958"/>
                </a:lnTo>
                <a:lnTo>
                  <a:pt x="844" y="958"/>
                </a:lnTo>
                <a:lnTo>
                  <a:pt x="843" y="959"/>
                </a:lnTo>
                <a:lnTo>
                  <a:pt x="841" y="959"/>
                </a:lnTo>
                <a:lnTo>
                  <a:pt x="841" y="960"/>
                </a:lnTo>
                <a:lnTo>
                  <a:pt x="840" y="960"/>
                </a:lnTo>
                <a:lnTo>
                  <a:pt x="839" y="962"/>
                </a:lnTo>
                <a:lnTo>
                  <a:pt x="837" y="962"/>
                </a:lnTo>
                <a:lnTo>
                  <a:pt x="837" y="960"/>
                </a:lnTo>
                <a:lnTo>
                  <a:pt x="836" y="960"/>
                </a:lnTo>
                <a:lnTo>
                  <a:pt x="836" y="962"/>
                </a:lnTo>
                <a:lnTo>
                  <a:pt x="835" y="962"/>
                </a:lnTo>
                <a:lnTo>
                  <a:pt x="833" y="959"/>
                </a:lnTo>
                <a:lnTo>
                  <a:pt x="832" y="960"/>
                </a:lnTo>
                <a:lnTo>
                  <a:pt x="832" y="962"/>
                </a:lnTo>
                <a:lnTo>
                  <a:pt x="832" y="963"/>
                </a:lnTo>
                <a:lnTo>
                  <a:pt x="830" y="964"/>
                </a:lnTo>
                <a:lnTo>
                  <a:pt x="829" y="963"/>
                </a:lnTo>
                <a:lnTo>
                  <a:pt x="829" y="962"/>
                </a:lnTo>
                <a:lnTo>
                  <a:pt x="828" y="962"/>
                </a:lnTo>
                <a:lnTo>
                  <a:pt x="826" y="962"/>
                </a:lnTo>
                <a:lnTo>
                  <a:pt x="825" y="962"/>
                </a:lnTo>
                <a:lnTo>
                  <a:pt x="824" y="960"/>
                </a:lnTo>
                <a:lnTo>
                  <a:pt x="821" y="962"/>
                </a:lnTo>
                <a:lnTo>
                  <a:pt x="821" y="960"/>
                </a:lnTo>
                <a:lnTo>
                  <a:pt x="821" y="954"/>
                </a:lnTo>
                <a:lnTo>
                  <a:pt x="822" y="949"/>
                </a:lnTo>
                <a:lnTo>
                  <a:pt x="822" y="947"/>
                </a:lnTo>
                <a:lnTo>
                  <a:pt x="822" y="944"/>
                </a:lnTo>
                <a:lnTo>
                  <a:pt x="822" y="939"/>
                </a:lnTo>
                <a:lnTo>
                  <a:pt x="822" y="936"/>
                </a:lnTo>
                <a:lnTo>
                  <a:pt x="821" y="934"/>
                </a:lnTo>
                <a:lnTo>
                  <a:pt x="822" y="934"/>
                </a:lnTo>
                <a:lnTo>
                  <a:pt x="824" y="934"/>
                </a:lnTo>
                <a:lnTo>
                  <a:pt x="824" y="936"/>
                </a:lnTo>
                <a:lnTo>
                  <a:pt x="825" y="936"/>
                </a:lnTo>
                <a:lnTo>
                  <a:pt x="825" y="934"/>
                </a:lnTo>
                <a:lnTo>
                  <a:pt x="825" y="932"/>
                </a:lnTo>
                <a:lnTo>
                  <a:pt x="822" y="926"/>
                </a:lnTo>
                <a:lnTo>
                  <a:pt x="820" y="919"/>
                </a:lnTo>
                <a:lnTo>
                  <a:pt x="818" y="918"/>
                </a:lnTo>
                <a:lnTo>
                  <a:pt x="818" y="917"/>
                </a:lnTo>
                <a:lnTo>
                  <a:pt x="817" y="911"/>
                </a:lnTo>
                <a:lnTo>
                  <a:pt x="814" y="904"/>
                </a:lnTo>
                <a:lnTo>
                  <a:pt x="814" y="902"/>
                </a:lnTo>
                <a:lnTo>
                  <a:pt x="814" y="899"/>
                </a:lnTo>
                <a:lnTo>
                  <a:pt x="813" y="899"/>
                </a:lnTo>
                <a:lnTo>
                  <a:pt x="809" y="898"/>
                </a:lnTo>
                <a:lnTo>
                  <a:pt x="807" y="898"/>
                </a:lnTo>
                <a:lnTo>
                  <a:pt x="807" y="899"/>
                </a:lnTo>
                <a:lnTo>
                  <a:pt x="803" y="900"/>
                </a:lnTo>
                <a:lnTo>
                  <a:pt x="800" y="902"/>
                </a:lnTo>
                <a:lnTo>
                  <a:pt x="799" y="902"/>
                </a:lnTo>
                <a:lnTo>
                  <a:pt x="796" y="903"/>
                </a:lnTo>
                <a:lnTo>
                  <a:pt x="795" y="903"/>
                </a:lnTo>
                <a:lnTo>
                  <a:pt x="794" y="904"/>
                </a:lnTo>
                <a:lnTo>
                  <a:pt x="792" y="906"/>
                </a:lnTo>
                <a:lnTo>
                  <a:pt x="791" y="906"/>
                </a:lnTo>
                <a:lnTo>
                  <a:pt x="790" y="904"/>
                </a:lnTo>
                <a:lnTo>
                  <a:pt x="790" y="898"/>
                </a:lnTo>
                <a:lnTo>
                  <a:pt x="785" y="896"/>
                </a:lnTo>
                <a:lnTo>
                  <a:pt x="784" y="895"/>
                </a:lnTo>
                <a:lnTo>
                  <a:pt x="785" y="894"/>
                </a:lnTo>
                <a:lnTo>
                  <a:pt x="787" y="887"/>
                </a:lnTo>
                <a:lnTo>
                  <a:pt x="787" y="884"/>
                </a:lnTo>
                <a:lnTo>
                  <a:pt x="788" y="879"/>
                </a:lnTo>
                <a:lnTo>
                  <a:pt x="783" y="879"/>
                </a:lnTo>
                <a:lnTo>
                  <a:pt x="784" y="885"/>
                </a:lnTo>
                <a:lnTo>
                  <a:pt x="781" y="887"/>
                </a:lnTo>
                <a:lnTo>
                  <a:pt x="777" y="889"/>
                </a:lnTo>
                <a:lnTo>
                  <a:pt x="772" y="896"/>
                </a:lnTo>
                <a:lnTo>
                  <a:pt x="770" y="896"/>
                </a:lnTo>
                <a:lnTo>
                  <a:pt x="769" y="895"/>
                </a:lnTo>
                <a:lnTo>
                  <a:pt x="766" y="892"/>
                </a:lnTo>
                <a:lnTo>
                  <a:pt x="766" y="891"/>
                </a:lnTo>
                <a:lnTo>
                  <a:pt x="766" y="889"/>
                </a:lnTo>
                <a:lnTo>
                  <a:pt x="765" y="883"/>
                </a:lnTo>
                <a:lnTo>
                  <a:pt x="762" y="880"/>
                </a:lnTo>
                <a:lnTo>
                  <a:pt x="757" y="880"/>
                </a:lnTo>
                <a:lnTo>
                  <a:pt x="754" y="887"/>
                </a:lnTo>
                <a:lnTo>
                  <a:pt x="753" y="889"/>
                </a:lnTo>
                <a:lnTo>
                  <a:pt x="751" y="892"/>
                </a:lnTo>
                <a:lnTo>
                  <a:pt x="749" y="889"/>
                </a:lnTo>
                <a:lnTo>
                  <a:pt x="749" y="885"/>
                </a:lnTo>
                <a:lnTo>
                  <a:pt x="749" y="880"/>
                </a:lnTo>
                <a:lnTo>
                  <a:pt x="749" y="876"/>
                </a:lnTo>
                <a:lnTo>
                  <a:pt x="749" y="874"/>
                </a:lnTo>
                <a:lnTo>
                  <a:pt x="747" y="874"/>
                </a:lnTo>
                <a:lnTo>
                  <a:pt x="746" y="876"/>
                </a:lnTo>
                <a:lnTo>
                  <a:pt x="744" y="879"/>
                </a:lnTo>
                <a:lnTo>
                  <a:pt x="742" y="883"/>
                </a:lnTo>
                <a:lnTo>
                  <a:pt x="739" y="883"/>
                </a:lnTo>
                <a:lnTo>
                  <a:pt x="736" y="881"/>
                </a:lnTo>
                <a:lnTo>
                  <a:pt x="735" y="880"/>
                </a:lnTo>
                <a:lnTo>
                  <a:pt x="735" y="874"/>
                </a:lnTo>
                <a:lnTo>
                  <a:pt x="734" y="869"/>
                </a:lnTo>
                <a:lnTo>
                  <a:pt x="734" y="868"/>
                </a:lnTo>
                <a:lnTo>
                  <a:pt x="729" y="865"/>
                </a:lnTo>
                <a:lnTo>
                  <a:pt x="727" y="864"/>
                </a:lnTo>
                <a:lnTo>
                  <a:pt x="727" y="857"/>
                </a:lnTo>
                <a:lnTo>
                  <a:pt x="728" y="854"/>
                </a:lnTo>
                <a:lnTo>
                  <a:pt x="731" y="850"/>
                </a:lnTo>
                <a:lnTo>
                  <a:pt x="731" y="849"/>
                </a:lnTo>
                <a:lnTo>
                  <a:pt x="732" y="847"/>
                </a:lnTo>
                <a:lnTo>
                  <a:pt x="734" y="844"/>
                </a:lnTo>
                <a:lnTo>
                  <a:pt x="736" y="842"/>
                </a:lnTo>
                <a:lnTo>
                  <a:pt x="734" y="840"/>
                </a:lnTo>
                <a:lnTo>
                  <a:pt x="732" y="840"/>
                </a:lnTo>
                <a:lnTo>
                  <a:pt x="731" y="839"/>
                </a:lnTo>
                <a:lnTo>
                  <a:pt x="728" y="836"/>
                </a:lnTo>
                <a:lnTo>
                  <a:pt x="721" y="844"/>
                </a:lnTo>
                <a:lnTo>
                  <a:pt x="720" y="846"/>
                </a:lnTo>
                <a:lnTo>
                  <a:pt x="720" y="842"/>
                </a:lnTo>
                <a:lnTo>
                  <a:pt x="719" y="835"/>
                </a:lnTo>
                <a:lnTo>
                  <a:pt x="719" y="824"/>
                </a:lnTo>
                <a:lnTo>
                  <a:pt x="719" y="823"/>
                </a:lnTo>
                <a:lnTo>
                  <a:pt x="719" y="821"/>
                </a:lnTo>
                <a:lnTo>
                  <a:pt x="720" y="816"/>
                </a:lnTo>
                <a:lnTo>
                  <a:pt x="720" y="814"/>
                </a:lnTo>
                <a:lnTo>
                  <a:pt x="723" y="810"/>
                </a:lnTo>
                <a:lnTo>
                  <a:pt x="723" y="809"/>
                </a:lnTo>
                <a:lnTo>
                  <a:pt x="725" y="801"/>
                </a:lnTo>
                <a:lnTo>
                  <a:pt x="727" y="798"/>
                </a:lnTo>
                <a:lnTo>
                  <a:pt x="727" y="798"/>
                </a:lnTo>
                <a:lnTo>
                  <a:pt x="727" y="797"/>
                </a:lnTo>
                <a:lnTo>
                  <a:pt x="725" y="791"/>
                </a:lnTo>
                <a:lnTo>
                  <a:pt x="725" y="790"/>
                </a:lnTo>
                <a:lnTo>
                  <a:pt x="724" y="787"/>
                </a:lnTo>
                <a:lnTo>
                  <a:pt x="723" y="786"/>
                </a:lnTo>
                <a:lnTo>
                  <a:pt x="720" y="779"/>
                </a:lnTo>
                <a:lnTo>
                  <a:pt x="721" y="774"/>
                </a:lnTo>
                <a:lnTo>
                  <a:pt x="721" y="772"/>
                </a:lnTo>
                <a:lnTo>
                  <a:pt x="723" y="771"/>
                </a:lnTo>
                <a:lnTo>
                  <a:pt x="723" y="769"/>
                </a:lnTo>
                <a:lnTo>
                  <a:pt x="724" y="768"/>
                </a:lnTo>
                <a:lnTo>
                  <a:pt x="723" y="764"/>
                </a:lnTo>
                <a:lnTo>
                  <a:pt x="723" y="763"/>
                </a:lnTo>
                <a:lnTo>
                  <a:pt x="723" y="759"/>
                </a:lnTo>
                <a:lnTo>
                  <a:pt x="721" y="757"/>
                </a:lnTo>
                <a:lnTo>
                  <a:pt x="721" y="756"/>
                </a:lnTo>
                <a:lnTo>
                  <a:pt x="721" y="753"/>
                </a:lnTo>
                <a:lnTo>
                  <a:pt x="721" y="752"/>
                </a:lnTo>
                <a:lnTo>
                  <a:pt x="721" y="748"/>
                </a:lnTo>
                <a:lnTo>
                  <a:pt x="721" y="746"/>
                </a:lnTo>
                <a:lnTo>
                  <a:pt x="720" y="746"/>
                </a:lnTo>
                <a:lnTo>
                  <a:pt x="717" y="738"/>
                </a:lnTo>
                <a:lnTo>
                  <a:pt x="716" y="733"/>
                </a:lnTo>
                <a:lnTo>
                  <a:pt x="716" y="731"/>
                </a:lnTo>
                <a:lnTo>
                  <a:pt x="716" y="729"/>
                </a:lnTo>
                <a:lnTo>
                  <a:pt x="716" y="727"/>
                </a:lnTo>
                <a:lnTo>
                  <a:pt x="716" y="726"/>
                </a:lnTo>
                <a:lnTo>
                  <a:pt x="716" y="722"/>
                </a:lnTo>
                <a:lnTo>
                  <a:pt x="717" y="719"/>
                </a:lnTo>
                <a:lnTo>
                  <a:pt x="720" y="711"/>
                </a:lnTo>
                <a:lnTo>
                  <a:pt x="721" y="708"/>
                </a:lnTo>
                <a:lnTo>
                  <a:pt x="724" y="704"/>
                </a:lnTo>
                <a:lnTo>
                  <a:pt x="725" y="700"/>
                </a:lnTo>
                <a:lnTo>
                  <a:pt x="727" y="694"/>
                </a:lnTo>
                <a:lnTo>
                  <a:pt x="728" y="694"/>
                </a:lnTo>
                <a:lnTo>
                  <a:pt x="731" y="696"/>
                </a:lnTo>
                <a:lnTo>
                  <a:pt x="732" y="699"/>
                </a:lnTo>
                <a:lnTo>
                  <a:pt x="734" y="704"/>
                </a:lnTo>
                <a:lnTo>
                  <a:pt x="732" y="704"/>
                </a:lnTo>
                <a:lnTo>
                  <a:pt x="732" y="708"/>
                </a:lnTo>
                <a:lnTo>
                  <a:pt x="732" y="711"/>
                </a:lnTo>
                <a:lnTo>
                  <a:pt x="732" y="720"/>
                </a:lnTo>
                <a:lnTo>
                  <a:pt x="732" y="722"/>
                </a:lnTo>
                <a:lnTo>
                  <a:pt x="732" y="729"/>
                </a:lnTo>
                <a:lnTo>
                  <a:pt x="732" y="733"/>
                </a:lnTo>
                <a:lnTo>
                  <a:pt x="734" y="735"/>
                </a:lnTo>
                <a:lnTo>
                  <a:pt x="734" y="734"/>
                </a:lnTo>
                <a:lnTo>
                  <a:pt x="735" y="734"/>
                </a:lnTo>
                <a:lnTo>
                  <a:pt x="736" y="730"/>
                </a:lnTo>
                <a:lnTo>
                  <a:pt x="736" y="729"/>
                </a:lnTo>
                <a:lnTo>
                  <a:pt x="735" y="724"/>
                </a:lnTo>
                <a:lnTo>
                  <a:pt x="735" y="723"/>
                </a:lnTo>
                <a:lnTo>
                  <a:pt x="735" y="722"/>
                </a:lnTo>
                <a:lnTo>
                  <a:pt x="736" y="719"/>
                </a:lnTo>
                <a:lnTo>
                  <a:pt x="736" y="712"/>
                </a:lnTo>
                <a:lnTo>
                  <a:pt x="740" y="707"/>
                </a:lnTo>
                <a:lnTo>
                  <a:pt x="740" y="704"/>
                </a:lnTo>
                <a:lnTo>
                  <a:pt x="742" y="703"/>
                </a:lnTo>
                <a:lnTo>
                  <a:pt x="743" y="700"/>
                </a:lnTo>
                <a:lnTo>
                  <a:pt x="740" y="693"/>
                </a:lnTo>
                <a:lnTo>
                  <a:pt x="740" y="688"/>
                </a:lnTo>
                <a:lnTo>
                  <a:pt x="734" y="685"/>
                </a:lnTo>
                <a:lnTo>
                  <a:pt x="731" y="684"/>
                </a:lnTo>
                <a:lnTo>
                  <a:pt x="727" y="688"/>
                </a:lnTo>
                <a:lnTo>
                  <a:pt x="723" y="692"/>
                </a:lnTo>
                <a:lnTo>
                  <a:pt x="719" y="689"/>
                </a:lnTo>
                <a:lnTo>
                  <a:pt x="717" y="689"/>
                </a:lnTo>
                <a:lnTo>
                  <a:pt x="712" y="690"/>
                </a:lnTo>
                <a:lnTo>
                  <a:pt x="709" y="692"/>
                </a:lnTo>
                <a:lnTo>
                  <a:pt x="708" y="693"/>
                </a:lnTo>
                <a:lnTo>
                  <a:pt x="706" y="694"/>
                </a:lnTo>
                <a:lnTo>
                  <a:pt x="705" y="697"/>
                </a:lnTo>
                <a:lnTo>
                  <a:pt x="704" y="701"/>
                </a:lnTo>
                <a:lnTo>
                  <a:pt x="704" y="704"/>
                </a:lnTo>
                <a:lnTo>
                  <a:pt x="702" y="707"/>
                </a:lnTo>
                <a:lnTo>
                  <a:pt x="702" y="709"/>
                </a:lnTo>
                <a:lnTo>
                  <a:pt x="704" y="716"/>
                </a:lnTo>
                <a:lnTo>
                  <a:pt x="705" y="719"/>
                </a:lnTo>
                <a:lnTo>
                  <a:pt x="706" y="720"/>
                </a:lnTo>
                <a:lnTo>
                  <a:pt x="708" y="720"/>
                </a:lnTo>
                <a:lnTo>
                  <a:pt x="706" y="729"/>
                </a:lnTo>
                <a:lnTo>
                  <a:pt x="706" y="733"/>
                </a:lnTo>
                <a:lnTo>
                  <a:pt x="706" y="738"/>
                </a:lnTo>
                <a:lnTo>
                  <a:pt x="706" y="742"/>
                </a:lnTo>
                <a:lnTo>
                  <a:pt x="706" y="744"/>
                </a:lnTo>
                <a:lnTo>
                  <a:pt x="712" y="746"/>
                </a:lnTo>
                <a:lnTo>
                  <a:pt x="714" y="749"/>
                </a:lnTo>
                <a:lnTo>
                  <a:pt x="716" y="752"/>
                </a:lnTo>
                <a:lnTo>
                  <a:pt x="717" y="763"/>
                </a:lnTo>
                <a:lnTo>
                  <a:pt x="717" y="772"/>
                </a:lnTo>
                <a:lnTo>
                  <a:pt x="714" y="776"/>
                </a:lnTo>
                <a:lnTo>
                  <a:pt x="712" y="780"/>
                </a:lnTo>
                <a:lnTo>
                  <a:pt x="701" y="787"/>
                </a:lnTo>
                <a:lnTo>
                  <a:pt x="697" y="787"/>
                </a:lnTo>
                <a:lnTo>
                  <a:pt x="694" y="786"/>
                </a:lnTo>
                <a:lnTo>
                  <a:pt x="691" y="784"/>
                </a:lnTo>
                <a:lnTo>
                  <a:pt x="690" y="784"/>
                </a:lnTo>
                <a:lnTo>
                  <a:pt x="690" y="783"/>
                </a:lnTo>
                <a:lnTo>
                  <a:pt x="690" y="778"/>
                </a:lnTo>
                <a:lnTo>
                  <a:pt x="691" y="775"/>
                </a:lnTo>
                <a:lnTo>
                  <a:pt x="693" y="769"/>
                </a:lnTo>
                <a:lnTo>
                  <a:pt x="694" y="765"/>
                </a:lnTo>
                <a:lnTo>
                  <a:pt x="694" y="761"/>
                </a:lnTo>
                <a:lnTo>
                  <a:pt x="694" y="760"/>
                </a:lnTo>
                <a:lnTo>
                  <a:pt x="694" y="754"/>
                </a:lnTo>
                <a:lnTo>
                  <a:pt x="694" y="748"/>
                </a:lnTo>
                <a:lnTo>
                  <a:pt x="693" y="745"/>
                </a:lnTo>
                <a:lnTo>
                  <a:pt x="691" y="741"/>
                </a:lnTo>
                <a:lnTo>
                  <a:pt x="690" y="737"/>
                </a:lnTo>
                <a:lnTo>
                  <a:pt x="687" y="735"/>
                </a:lnTo>
                <a:lnTo>
                  <a:pt x="683" y="733"/>
                </a:lnTo>
                <a:lnTo>
                  <a:pt x="682" y="733"/>
                </a:lnTo>
                <a:lnTo>
                  <a:pt x="680" y="730"/>
                </a:lnTo>
                <a:lnTo>
                  <a:pt x="679" y="730"/>
                </a:lnTo>
                <a:lnTo>
                  <a:pt x="679" y="729"/>
                </a:lnTo>
                <a:lnTo>
                  <a:pt x="678" y="727"/>
                </a:lnTo>
                <a:lnTo>
                  <a:pt x="676" y="724"/>
                </a:lnTo>
                <a:lnTo>
                  <a:pt x="671" y="723"/>
                </a:lnTo>
                <a:lnTo>
                  <a:pt x="669" y="723"/>
                </a:lnTo>
                <a:lnTo>
                  <a:pt x="668" y="723"/>
                </a:lnTo>
                <a:lnTo>
                  <a:pt x="668" y="724"/>
                </a:lnTo>
                <a:lnTo>
                  <a:pt x="665" y="726"/>
                </a:lnTo>
                <a:lnTo>
                  <a:pt x="667" y="727"/>
                </a:lnTo>
                <a:lnTo>
                  <a:pt x="667" y="729"/>
                </a:lnTo>
                <a:lnTo>
                  <a:pt x="668" y="731"/>
                </a:lnTo>
                <a:lnTo>
                  <a:pt x="675" y="735"/>
                </a:lnTo>
                <a:lnTo>
                  <a:pt x="676" y="737"/>
                </a:lnTo>
                <a:lnTo>
                  <a:pt x="679" y="739"/>
                </a:lnTo>
                <a:lnTo>
                  <a:pt x="683" y="741"/>
                </a:lnTo>
                <a:lnTo>
                  <a:pt x="686" y="744"/>
                </a:lnTo>
                <a:lnTo>
                  <a:pt x="689" y="749"/>
                </a:lnTo>
                <a:lnTo>
                  <a:pt x="690" y="759"/>
                </a:lnTo>
                <a:lnTo>
                  <a:pt x="690" y="760"/>
                </a:lnTo>
                <a:lnTo>
                  <a:pt x="687" y="772"/>
                </a:lnTo>
                <a:lnTo>
                  <a:pt x="687" y="778"/>
                </a:lnTo>
                <a:lnTo>
                  <a:pt x="687" y="779"/>
                </a:lnTo>
                <a:lnTo>
                  <a:pt x="686" y="779"/>
                </a:lnTo>
                <a:lnTo>
                  <a:pt x="686" y="780"/>
                </a:lnTo>
                <a:lnTo>
                  <a:pt x="684" y="782"/>
                </a:lnTo>
                <a:lnTo>
                  <a:pt x="683" y="782"/>
                </a:lnTo>
                <a:lnTo>
                  <a:pt x="680" y="782"/>
                </a:lnTo>
                <a:lnTo>
                  <a:pt x="679" y="782"/>
                </a:lnTo>
                <a:lnTo>
                  <a:pt x="674" y="778"/>
                </a:lnTo>
                <a:lnTo>
                  <a:pt x="669" y="774"/>
                </a:lnTo>
                <a:lnTo>
                  <a:pt x="667" y="769"/>
                </a:lnTo>
                <a:lnTo>
                  <a:pt x="664" y="771"/>
                </a:lnTo>
                <a:lnTo>
                  <a:pt x="667" y="778"/>
                </a:lnTo>
                <a:lnTo>
                  <a:pt x="668" y="779"/>
                </a:lnTo>
                <a:lnTo>
                  <a:pt x="668" y="780"/>
                </a:lnTo>
                <a:lnTo>
                  <a:pt x="669" y="782"/>
                </a:lnTo>
                <a:lnTo>
                  <a:pt x="672" y="787"/>
                </a:lnTo>
                <a:lnTo>
                  <a:pt x="675" y="791"/>
                </a:lnTo>
                <a:lnTo>
                  <a:pt x="676" y="795"/>
                </a:lnTo>
                <a:lnTo>
                  <a:pt x="678" y="797"/>
                </a:lnTo>
                <a:lnTo>
                  <a:pt x="679" y="799"/>
                </a:lnTo>
                <a:lnTo>
                  <a:pt x="679" y="801"/>
                </a:lnTo>
                <a:lnTo>
                  <a:pt x="680" y="804"/>
                </a:lnTo>
                <a:lnTo>
                  <a:pt x="682" y="805"/>
                </a:lnTo>
                <a:lnTo>
                  <a:pt x="683" y="805"/>
                </a:lnTo>
                <a:lnTo>
                  <a:pt x="684" y="806"/>
                </a:lnTo>
                <a:lnTo>
                  <a:pt x="687" y="806"/>
                </a:lnTo>
                <a:lnTo>
                  <a:pt x="691" y="808"/>
                </a:lnTo>
                <a:lnTo>
                  <a:pt x="697" y="809"/>
                </a:lnTo>
                <a:lnTo>
                  <a:pt x="697" y="810"/>
                </a:lnTo>
                <a:lnTo>
                  <a:pt x="698" y="813"/>
                </a:lnTo>
                <a:lnTo>
                  <a:pt x="698" y="814"/>
                </a:lnTo>
                <a:lnTo>
                  <a:pt x="697" y="816"/>
                </a:lnTo>
                <a:lnTo>
                  <a:pt x="695" y="820"/>
                </a:lnTo>
                <a:lnTo>
                  <a:pt x="694" y="824"/>
                </a:lnTo>
                <a:lnTo>
                  <a:pt x="694" y="827"/>
                </a:lnTo>
                <a:lnTo>
                  <a:pt x="694" y="831"/>
                </a:lnTo>
                <a:lnTo>
                  <a:pt x="694" y="831"/>
                </a:lnTo>
                <a:lnTo>
                  <a:pt x="695" y="834"/>
                </a:lnTo>
                <a:lnTo>
                  <a:pt x="695" y="836"/>
                </a:lnTo>
                <a:lnTo>
                  <a:pt x="697" y="836"/>
                </a:lnTo>
                <a:lnTo>
                  <a:pt x="698" y="840"/>
                </a:lnTo>
                <a:lnTo>
                  <a:pt x="699" y="843"/>
                </a:lnTo>
                <a:lnTo>
                  <a:pt x="695" y="850"/>
                </a:lnTo>
                <a:lnTo>
                  <a:pt x="695" y="851"/>
                </a:lnTo>
                <a:lnTo>
                  <a:pt x="693" y="858"/>
                </a:lnTo>
                <a:lnTo>
                  <a:pt x="691" y="858"/>
                </a:lnTo>
                <a:lnTo>
                  <a:pt x="687" y="855"/>
                </a:lnTo>
                <a:lnTo>
                  <a:pt x="684" y="853"/>
                </a:lnTo>
                <a:lnTo>
                  <a:pt x="680" y="849"/>
                </a:lnTo>
                <a:lnTo>
                  <a:pt x="679" y="849"/>
                </a:lnTo>
                <a:lnTo>
                  <a:pt x="678" y="853"/>
                </a:lnTo>
                <a:lnTo>
                  <a:pt x="676" y="858"/>
                </a:lnTo>
                <a:lnTo>
                  <a:pt x="675" y="864"/>
                </a:lnTo>
                <a:lnTo>
                  <a:pt x="674" y="865"/>
                </a:lnTo>
                <a:lnTo>
                  <a:pt x="672" y="866"/>
                </a:lnTo>
                <a:lnTo>
                  <a:pt x="669" y="876"/>
                </a:lnTo>
                <a:lnTo>
                  <a:pt x="669" y="877"/>
                </a:lnTo>
                <a:lnTo>
                  <a:pt x="668" y="884"/>
                </a:lnTo>
                <a:lnTo>
                  <a:pt x="668" y="885"/>
                </a:lnTo>
                <a:lnTo>
                  <a:pt x="667" y="888"/>
                </a:lnTo>
                <a:lnTo>
                  <a:pt x="668" y="896"/>
                </a:lnTo>
                <a:lnTo>
                  <a:pt x="668" y="896"/>
                </a:lnTo>
                <a:lnTo>
                  <a:pt x="668" y="899"/>
                </a:lnTo>
                <a:lnTo>
                  <a:pt x="668" y="904"/>
                </a:lnTo>
                <a:lnTo>
                  <a:pt x="668" y="907"/>
                </a:lnTo>
                <a:lnTo>
                  <a:pt x="667" y="906"/>
                </a:lnTo>
                <a:lnTo>
                  <a:pt x="665" y="903"/>
                </a:lnTo>
                <a:lnTo>
                  <a:pt x="663" y="896"/>
                </a:lnTo>
                <a:lnTo>
                  <a:pt x="663" y="898"/>
                </a:lnTo>
                <a:lnTo>
                  <a:pt x="664" y="907"/>
                </a:lnTo>
                <a:lnTo>
                  <a:pt x="661" y="909"/>
                </a:lnTo>
                <a:lnTo>
                  <a:pt x="660" y="906"/>
                </a:lnTo>
                <a:lnTo>
                  <a:pt x="660" y="903"/>
                </a:lnTo>
                <a:lnTo>
                  <a:pt x="657" y="892"/>
                </a:lnTo>
                <a:lnTo>
                  <a:pt x="657" y="891"/>
                </a:lnTo>
                <a:lnTo>
                  <a:pt x="657" y="889"/>
                </a:lnTo>
                <a:lnTo>
                  <a:pt x="657" y="888"/>
                </a:lnTo>
                <a:lnTo>
                  <a:pt x="652" y="896"/>
                </a:lnTo>
                <a:lnTo>
                  <a:pt x="652" y="902"/>
                </a:lnTo>
                <a:lnTo>
                  <a:pt x="653" y="904"/>
                </a:lnTo>
                <a:lnTo>
                  <a:pt x="653" y="907"/>
                </a:lnTo>
                <a:lnTo>
                  <a:pt x="654" y="911"/>
                </a:lnTo>
                <a:lnTo>
                  <a:pt x="650" y="915"/>
                </a:lnTo>
                <a:lnTo>
                  <a:pt x="644" y="918"/>
                </a:lnTo>
                <a:lnTo>
                  <a:pt x="641" y="915"/>
                </a:lnTo>
                <a:lnTo>
                  <a:pt x="642" y="914"/>
                </a:lnTo>
                <a:lnTo>
                  <a:pt x="644" y="913"/>
                </a:lnTo>
                <a:lnTo>
                  <a:pt x="642" y="910"/>
                </a:lnTo>
                <a:lnTo>
                  <a:pt x="638" y="910"/>
                </a:lnTo>
                <a:lnTo>
                  <a:pt x="634" y="914"/>
                </a:lnTo>
                <a:lnTo>
                  <a:pt x="633" y="909"/>
                </a:lnTo>
                <a:lnTo>
                  <a:pt x="631" y="909"/>
                </a:lnTo>
                <a:lnTo>
                  <a:pt x="626" y="907"/>
                </a:lnTo>
                <a:lnTo>
                  <a:pt x="630" y="918"/>
                </a:lnTo>
                <a:lnTo>
                  <a:pt x="630" y="921"/>
                </a:lnTo>
                <a:lnTo>
                  <a:pt x="629" y="922"/>
                </a:lnTo>
                <a:lnTo>
                  <a:pt x="627" y="924"/>
                </a:lnTo>
                <a:lnTo>
                  <a:pt x="611" y="928"/>
                </a:lnTo>
                <a:lnTo>
                  <a:pt x="603" y="929"/>
                </a:lnTo>
                <a:lnTo>
                  <a:pt x="599" y="925"/>
                </a:lnTo>
                <a:lnTo>
                  <a:pt x="603" y="917"/>
                </a:lnTo>
                <a:lnTo>
                  <a:pt x="600" y="907"/>
                </a:lnTo>
                <a:lnTo>
                  <a:pt x="599" y="904"/>
                </a:lnTo>
                <a:lnTo>
                  <a:pt x="599" y="902"/>
                </a:lnTo>
                <a:lnTo>
                  <a:pt x="599" y="898"/>
                </a:lnTo>
                <a:lnTo>
                  <a:pt x="594" y="898"/>
                </a:lnTo>
                <a:lnTo>
                  <a:pt x="593" y="899"/>
                </a:lnTo>
                <a:lnTo>
                  <a:pt x="592" y="899"/>
                </a:lnTo>
                <a:lnTo>
                  <a:pt x="590" y="898"/>
                </a:lnTo>
                <a:lnTo>
                  <a:pt x="588" y="894"/>
                </a:lnTo>
                <a:lnTo>
                  <a:pt x="588" y="891"/>
                </a:lnTo>
                <a:lnTo>
                  <a:pt x="588" y="887"/>
                </a:lnTo>
                <a:lnTo>
                  <a:pt x="586" y="887"/>
                </a:lnTo>
                <a:lnTo>
                  <a:pt x="585" y="888"/>
                </a:lnTo>
                <a:lnTo>
                  <a:pt x="582" y="888"/>
                </a:lnTo>
                <a:lnTo>
                  <a:pt x="583" y="900"/>
                </a:lnTo>
                <a:lnTo>
                  <a:pt x="578" y="899"/>
                </a:lnTo>
                <a:lnTo>
                  <a:pt x="577" y="899"/>
                </a:lnTo>
                <a:lnTo>
                  <a:pt x="577" y="898"/>
                </a:lnTo>
                <a:lnTo>
                  <a:pt x="577" y="891"/>
                </a:lnTo>
                <a:lnTo>
                  <a:pt x="577" y="888"/>
                </a:lnTo>
                <a:lnTo>
                  <a:pt x="577" y="887"/>
                </a:lnTo>
                <a:lnTo>
                  <a:pt x="575" y="885"/>
                </a:lnTo>
                <a:lnTo>
                  <a:pt x="573" y="881"/>
                </a:lnTo>
                <a:lnTo>
                  <a:pt x="573" y="880"/>
                </a:lnTo>
                <a:lnTo>
                  <a:pt x="570" y="880"/>
                </a:lnTo>
                <a:lnTo>
                  <a:pt x="567" y="880"/>
                </a:lnTo>
                <a:lnTo>
                  <a:pt x="562" y="880"/>
                </a:lnTo>
                <a:lnTo>
                  <a:pt x="562" y="881"/>
                </a:lnTo>
                <a:lnTo>
                  <a:pt x="566" y="885"/>
                </a:lnTo>
                <a:lnTo>
                  <a:pt x="567" y="887"/>
                </a:lnTo>
                <a:lnTo>
                  <a:pt x="570" y="892"/>
                </a:lnTo>
                <a:lnTo>
                  <a:pt x="570" y="896"/>
                </a:lnTo>
                <a:lnTo>
                  <a:pt x="575" y="903"/>
                </a:lnTo>
                <a:lnTo>
                  <a:pt x="579" y="903"/>
                </a:lnTo>
                <a:lnTo>
                  <a:pt x="582" y="904"/>
                </a:lnTo>
                <a:lnTo>
                  <a:pt x="586" y="911"/>
                </a:lnTo>
                <a:lnTo>
                  <a:pt x="589" y="917"/>
                </a:lnTo>
                <a:lnTo>
                  <a:pt x="581" y="917"/>
                </a:lnTo>
                <a:lnTo>
                  <a:pt x="578" y="919"/>
                </a:lnTo>
                <a:lnTo>
                  <a:pt x="577" y="924"/>
                </a:lnTo>
                <a:lnTo>
                  <a:pt x="575" y="925"/>
                </a:lnTo>
                <a:lnTo>
                  <a:pt x="571" y="928"/>
                </a:lnTo>
                <a:lnTo>
                  <a:pt x="570" y="928"/>
                </a:lnTo>
                <a:lnTo>
                  <a:pt x="567" y="930"/>
                </a:lnTo>
                <a:lnTo>
                  <a:pt x="560" y="933"/>
                </a:lnTo>
                <a:lnTo>
                  <a:pt x="556" y="930"/>
                </a:lnTo>
                <a:lnTo>
                  <a:pt x="553" y="929"/>
                </a:lnTo>
                <a:lnTo>
                  <a:pt x="553" y="930"/>
                </a:lnTo>
                <a:lnTo>
                  <a:pt x="552" y="932"/>
                </a:lnTo>
                <a:lnTo>
                  <a:pt x="551" y="933"/>
                </a:lnTo>
                <a:lnTo>
                  <a:pt x="545" y="940"/>
                </a:lnTo>
                <a:lnTo>
                  <a:pt x="541" y="937"/>
                </a:lnTo>
                <a:lnTo>
                  <a:pt x="541" y="940"/>
                </a:lnTo>
                <a:lnTo>
                  <a:pt x="541" y="947"/>
                </a:lnTo>
                <a:lnTo>
                  <a:pt x="540" y="948"/>
                </a:lnTo>
                <a:lnTo>
                  <a:pt x="538" y="949"/>
                </a:lnTo>
                <a:lnTo>
                  <a:pt x="534" y="948"/>
                </a:lnTo>
                <a:lnTo>
                  <a:pt x="532" y="947"/>
                </a:lnTo>
                <a:lnTo>
                  <a:pt x="525" y="943"/>
                </a:lnTo>
                <a:lnTo>
                  <a:pt x="521" y="955"/>
                </a:lnTo>
                <a:lnTo>
                  <a:pt x="532" y="954"/>
                </a:lnTo>
                <a:lnTo>
                  <a:pt x="540" y="954"/>
                </a:lnTo>
                <a:lnTo>
                  <a:pt x="541" y="954"/>
                </a:lnTo>
                <a:lnTo>
                  <a:pt x="541" y="955"/>
                </a:lnTo>
                <a:lnTo>
                  <a:pt x="541" y="959"/>
                </a:lnTo>
                <a:lnTo>
                  <a:pt x="532" y="970"/>
                </a:lnTo>
                <a:lnTo>
                  <a:pt x="530" y="971"/>
                </a:lnTo>
                <a:lnTo>
                  <a:pt x="525" y="977"/>
                </a:lnTo>
                <a:lnTo>
                  <a:pt x="515" y="977"/>
                </a:lnTo>
                <a:lnTo>
                  <a:pt x="504" y="977"/>
                </a:lnTo>
                <a:lnTo>
                  <a:pt x="496" y="975"/>
                </a:lnTo>
                <a:lnTo>
                  <a:pt x="495" y="974"/>
                </a:lnTo>
                <a:lnTo>
                  <a:pt x="492" y="974"/>
                </a:lnTo>
                <a:lnTo>
                  <a:pt x="491" y="974"/>
                </a:lnTo>
                <a:lnTo>
                  <a:pt x="489" y="978"/>
                </a:lnTo>
                <a:lnTo>
                  <a:pt x="488" y="981"/>
                </a:lnTo>
                <a:lnTo>
                  <a:pt x="500" y="985"/>
                </a:lnTo>
                <a:lnTo>
                  <a:pt x="499" y="984"/>
                </a:lnTo>
                <a:lnTo>
                  <a:pt x="499" y="981"/>
                </a:lnTo>
                <a:lnTo>
                  <a:pt x="500" y="981"/>
                </a:lnTo>
                <a:lnTo>
                  <a:pt x="506" y="981"/>
                </a:lnTo>
                <a:lnTo>
                  <a:pt x="513" y="984"/>
                </a:lnTo>
                <a:lnTo>
                  <a:pt x="511" y="989"/>
                </a:lnTo>
                <a:lnTo>
                  <a:pt x="504" y="990"/>
                </a:lnTo>
                <a:lnTo>
                  <a:pt x="507" y="994"/>
                </a:lnTo>
                <a:lnTo>
                  <a:pt x="502" y="999"/>
                </a:lnTo>
                <a:lnTo>
                  <a:pt x="500" y="1000"/>
                </a:lnTo>
                <a:lnTo>
                  <a:pt x="488" y="1004"/>
                </a:lnTo>
                <a:lnTo>
                  <a:pt x="481" y="1009"/>
                </a:lnTo>
                <a:lnTo>
                  <a:pt x="474" y="1012"/>
                </a:lnTo>
                <a:lnTo>
                  <a:pt x="470" y="1007"/>
                </a:lnTo>
                <a:lnTo>
                  <a:pt x="470" y="1018"/>
                </a:lnTo>
                <a:lnTo>
                  <a:pt x="470" y="1023"/>
                </a:lnTo>
                <a:lnTo>
                  <a:pt x="465" y="1027"/>
                </a:lnTo>
                <a:lnTo>
                  <a:pt x="459" y="1030"/>
                </a:lnTo>
                <a:lnTo>
                  <a:pt x="458" y="1033"/>
                </a:lnTo>
                <a:lnTo>
                  <a:pt x="451" y="1041"/>
                </a:lnTo>
                <a:lnTo>
                  <a:pt x="446" y="1044"/>
                </a:lnTo>
                <a:lnTo>
                  <a:pt x="443" y="1046"/>
                </a:lnTo>
                <a:lnTo>
                  <a:pt x="442" y="1048"/>
                </a:lnTo>
                <a:lnTo>
                  <a:pt x="439" y="1049"/>
                </a:lnTo>
                <a:lnTo>
                  <a:pt x="435" y="1050"/>
                </a:lnTo>
                <a:lnTo>
                  <a:pt x="432" y="1053"/>
                </a:lnTo>
                <a:lnTo>
                  <a:pt x="433" y="1060"/>
                </a:lnTo>
                <a:lnTo>
                  <a:pt x="433" y="1064"/>
                </a:lnTo>
                <a:lnTo>
                  <a:pt x="433" y="1065"/>
                </a:lnTo>
                <a:lnTo>
                  <a:pt x="433" y="1067"/>
                </a:lnTo>
                <a:lnTo>
                  <a:pt x="429" y="1069"/>
                </a:lnTo>
                <a:lnTo>
                  <a:pt x="420" y="1076"/>
                </a:lnTo>
                <a:lnTo>
                  <a:pt x="413" y="1078"/>
                </a:lnTo>
                <a:lnTo>
                  <a:pt x="410" y="1082"/>
                </a:lnTo>
                <a:lnTo>
                  <a:pt x="409" y="1083"/>
                </a:lnTo>
                <a:lnTo>
                  <a:pt x="407" y="1086"/>
                </a:lnTo>
                <a:lnTo>
                  <a:pt x="406" y="1087"/>
                </a:lnTo>
                <a:lnTo>
                  <a:pt x="402" y="1089"/>
                </a:lnTo>
                <a:lnTo>
                  <a:pt x="403" y="1090"/>
                </a:lnTo>
                <a:lnTo>
                  <a:pt x="405" y="1093"/>
                </a:lnTo>
                <a:lnTo>
                  <a:pt x="399" y="1097"/>
                </a:lnTo>
                <a:lnTo>
                  <a:pt x="392" y="1098"/>
                </a:lnTo>
                <a:lnTo>
                  <a:pt x="390" y="1098"/>
                </a:lnTo>
                <a:lnTo>
                  <a:pt x="386" y="1097"/>
                </a:lnTo>
                <a:lnTo>
                  <a:pt x="384" y="1097"/>
                </a:lnTo>
                <a:lnTo>
                  <a:pt x="382" y="1099"/>
                </a:lnTo>
                <a:lnTo>
                  <a:pt x="376" y="1102"/>
                </a:lnTo>
                <a:lnTo>
                  <a:pt x="375" y="1104"/>
                </a:lnTo>
                <a:lnTo>
                  <a:pt x="372" y="1105"/>
                </a:lnTo>
                <a:lnTo>
                  <a:pt x="365" y="1108"/>
                </a:lnTo>
                <a:lnTo>
                  <a:pt x="368" y="1110"/>
                </a:lnTo>
                <a:lnTo>
                  <a:pt x="371" y="1112"/>
                </a:lnTo>
                <a:lnTo>
                  <a:pt x="368" y="1116"/>
                </a:lnTo>
                <a:lnTo>
                  <a:pt x="364" y="1120"/>
                </a:lnTo>
                <a:lnTo>
                  <a:pt x="358" y="1116"/>
                </a:lnTo>
                <a:lnTo>
                  <a:pt x="362" y="1127"/>
                </a:lnTo>
                <a:lnTo>
                  <a:pt x="361" y="1127"/>
                </a:lnTo>
                <a:lnTo>
                  <a:pt x="356" y="1128"/>
                </a:lnTo>
                <a:lnTo>
                  <a:pt x="354" y="1125"/>
                </a:lnTo>
                <a:lnTo>
                  <a:pt x="354" y="1120"/>
                </a:lnTo>
                <a:lnTo>
                  <a:pt x="352" y="1121"/>
                </a:lnTo>
                <a:lnTo>
                  <a:pt x="350" y="1123"/>
                </a:lnTo>
                <a:lnTo>
                  <a:pt x="346" y="1131"/>
                </a:lnTo>
                <a:lnTo>
                  <a:pt x="335" y="1125"/>
                </a:lnTo>
                <a:lnTo>
                  <a:pt x="334" y="1121"/>
                </a:lnTo>
                <a:lnTo>
                  <a:pt x="334" y="1120"/>
                </a:lnTo>
                <a:lnTo>
                  <a:pt x="338" y="1117"/>
                </a:lnTo>
                <a:lnTo>
                  <a:pt x="341" y="1113"/>
                </a:lnTo>
                <a:lnTo>
                  <a:pt x="341" y="1110"/>
                </a:lnTo>
                <a:lnTo>
                  <a:pt x="341" y="1109"/>
                </a:lnTo>
                <a:lnTo>
                  <a:pt x="339" y="1102"/>
                </a:lnTo>
                <a:lnTo>
                  <a:pt x="334" y="1095"/>
                </a:lnTo>
                <a:lnTo>
                  <a:pt x="334" y="1098"/>
                </a:lnTo>
                <a:lnTo>
                  <a:pt x="332" y="1102"/>
                </a:lnTo>
                <a:lnTo>
                  <a:pt x="334" y="1112"/>
                </a:lnTo>
                <a:lnTo>
                  <a:pt x="331" y="1116"/>
                </a:lnTo>
                <a:lnTo>
                  <a:pt x="326" y="1123"/>
                </a:lnTo>
                <a:lnTo>
                  <a:pt x="322" y="1123"/>
                </a:lnTo>
                <a:lnTo>
                  <a:pt x="322" y="1132"/>
                </a:lnTo>
                <a:lnTo>
                  <a:pt x="322" y="1134"/>
                </a:lnTo>
                <a:lnTo>
                  <a:pt x="323" y="1135"/>
                </a:lnTo>
                <a:lnTo>
                  <a:pt x="320" y="1138"/>
                </a:lnTo>
                <a:lnTo>
                  <a:pt x="317" y="1136"/>
                </a:lnTo>
                <a:lnTo>
                  <a:pt x="316" y="1136"/>
                </a:lnTo>
                <a:lnTo>
                  <a:pt x="305" y="1135"/>
                </a:lnTo>
                <a:lnTo>
                  <a:pt x="302" y="1135"/>
                </a:lnTo>
                <a:lnTo>
                  <a:pt x="296" y="1135"/>
                </a:lnTo>
                <a:lnTo>
                  <a:pt x="292" y="1135"/>
                </a:lnTo>
                <a:lnTo>
                  <a:pt x="290" y="1135"/>
                </a:lnTo>
                <a:lnTo>
                  <a:pt x="281" y="1138"/>
                </a:lnTo>
                <a:lnTo>
                  <a:pt x="277" y="1144"/>
                </a:lnTo>
                <a:lnTo>
                  <a:pt x="275" y="1147"/>
                </a:lnTo>
                <a:lnTo>
                  <a:pt x="275" y="1149"/>
                </a:lnTo>
                <a:lnTo>
                  <a:pt x="274" y="1149"/>
                </a:lnTo>
                <a:lnTo>
                  <a:pt x="271" y="1142"/>
                </a:lnTo>
                <a:lnTo>
                  <a:pt x="267" y="1150"/>
                </a:lnTo>
                <a:lnTo>
                  <a:pt x="256" y="1149"/>
                </a:lnTo>
                <a:lnTo>
                  <a:pt x="251" y="1146"/>
                </a:lnTo>
                <a:lnTo>
                  <a:pt x="248" y="1144"/>
                </a:lnTo>
                <a:lnTo>
                  <a:pt x="246" y="1143"/>
                </a:lnTo>
                <a:lnTo>
                  <a:pt x="245" y="1143"/>
                </a:lnTo>
                <a:lnTo>
                  <a:pt x="241" y="1144"/>
                </a:lnTo>
                <a:lnTo>
                  <a:pt x="238" y="1144"/>
                </a:lnTo>
                <a:lnTo>
                  <a:pt x="237" y="1143"/>
                </a:lnTo>
                <a:lnTo>
                  <a:pt x="230" y="1140"/>
                </a:lnTo>
                <a:lnTo>
                  <a:pt x="229" y="1140"/>
                </a:lnTo>
                <a:lnTo>
                  <a:pt x="219" y="1135"/>
                </a:lnTo>
                <a:lnTo>
                  <a:pt x="210" y="1134"/>
                </a:lnTo>
                <a:lnTo>
                  <a:pt x="203" y="1136"/>
                </a:lnTo>
                <a:lnTo>
                  <a:pt x="199" y="1140"/>
                </a:lnTo>
                <a:lnTo>
                  <a:pt x="199" y="1142"/>
                </a:lnTo>
                <a:lnTo>
                  <a:pt x="189" y="1149"/>
                </a:lnTo>
                <a:lnTo>
                  <a:pt x="186" y="1146"/>
                </a:lnTo>
                <a:lnTo>
                  <a:pt x="185" y="1146"/>
                </a:lnTo>
                <a:lnTo>
                  <a:pt x="188" y="1139"/>
                </a:lnTo>
                <a:lnTo>
                  <a:pt x="192" y="1134"/>
                </a:lnTo>
                <a:lnTo>
                  <a:pt x="196" y="1131"/>
                </a:lnTo>
                <a:lnTo>
                  <a:pt x="199" y="1131"/>
                </a:lnTo>
                <a:lnTo>
                  <a:pt x="204" y="1129"/>
                </a:lnTo>
                <a:lnTo>
                  <a:pt x="207" y="1128"/>
                </a:lnTo>
                <a:lnTo>
                  <a:pt x="210" y="1124"/>
                </a:lnTo>
                <a:lnTo>
                  <a:pt x="210" y="1119"/>
                </a:lnTo>
                <a:lnTo>
                  <a:pt x="210" y="1116"/>
                </a:lnTo>
                <a:lnTo>
                  <a:pt x="210" y="1114"/>
                </a:lnTo>
                <a:lnTo>
                  <a:pt x="206" y="1119"/>
                </a:lnTo>
                <a:lnTo>
                  <a:pt x="204" y="1124"/>
                </a:lnTo>
                <a:lnTo>
                  <a:pt x="197" y="1125"/>
                </a:lnTo>
                <a:lnTo>
                  <a:pt x="193" y="1127"/>
                </a:lnTo>
                <a:lnTo>
                  <a:pt x="188" y="1131"/>
                </a:lnTo>
                <a:lnTo>
                  <a:pt x="181" y="1134"/>
                </a:lnTo>
                <a:lnTo>
                  <a:pt x="182" y="1129"/>
                </a:lnTo>
                <a:lnTo>
                  <a:pt x="184" y="1128"/>
                </a:lnTo>
                <a:lnTo>
                  <a:pt x="191" y="1119"/>
                </a:lnTo>
                <a:lnTo>
                  <a:pt x="186" y="1121"/>
                </a:lnTo>
                <a:lnTo>
                  <a:pt x="184" y="1123"/>
                </a:lnTo>
                <a:lnTo>
                  <a:pt x="184" y="1124"/>
                </a:lnTo>
                <a:lnTo>
                  <a:pt x="181" y="1125"/>
                </a:lnTo>
                <a:lnTo>
                  <a:pt x="177" y="1125"/>
                </a:lnTo>
                <a:lnTo>
                  <a:pt x="174" y="1125"/>
                </a:lnTo>
                <a:lnTo>
                  <a:pt x="177" y="1116"/>
                </a:lnTo>
                <a:lnTo>
                  <a:pt x="176" y="1116"/>
                </a:lnTo>
                <a:lnTo>
                  <a:pt x="171" y="1120"/>
                </a:lnTo>
                <a:lnTo>
                  <a:pt x="163" y="1116"/>
                </a:lnTo>
                <a:lnTo>
                  <a:pt x="162" y="1114"/>
                </a:lnTo>
                <a:lnTo>
                  <a:pt x="174" y="1108"/>
                </a:lnTo>
                <a:lnTo>
                  <a:pt x="177" y="1110"/>
                </a:lnTo>
                <a:lnTo>
                  <a:pt x="180" y="1112"/>
                </a:lnTo>
                <a:lnTo>
                  <a:pt x="192" y="1110"/>
                </a:lnTo>
                <a:lnTo>
                  <a:pt x="192" y="1105"/>
                </a:lnTo>
                <a:lnTo>
                  <a:pt x="191" y="1105"/>
                </a:lnTo>
                <a:lnTo>
                  <a:pt x="180" y="1106"/>
                </a:lnTo>
                <a:lnTo>
                  <a:pt x="177" y="1105"/>
                </a:lnTo>
                <a:lnTo>
                  <a:pt x="170" y="1101"/>
                </a:lnTo>
                <a:lnTo>
                  <a:pt x="169" y="1101"/>
                </a:lnTo>
                <a:lnTo>
                  <a:pt x="166" y="1097"/>
                </a:lnTo>
                <a:lnTo>
                  <a:pt x="165" y="1093"/>
                </a:lnTo>
                <a:lnTo>
                  <a:pt x="163" y="1091"/>
                </a:lnTo>
                <a:lnTo>
                  <a:pt x="163" y="1090"/>
                </a:lnTo>
                <a:lnTo>
                  <a:pt x="162" y="1091"/>
                </a:lnTo>
                <a:lnTo>
                  <a:pt x="159" y="1093"/>
                </a:lnTo>
                <a:lnTo>
                  <a:pt x="159" y="1094"/>
                </a:lnTo>
                <a:lnTo>
                  <a:pt x="161" y="1098"/>
                </a:lnTo>
                <a:lnTo>
                  <a:pt x="163" y="1101"/>
                </a:lnTo>
                <a:lnTo>
                  <a:pt x="167" y="1104"/>
                </a:lnTo>
                <a:lnTo>
                  <a:pt x="165" y="1108"/>
                </a:lnTo>
                <a:lnTo>
                  <a:pt x="155" y="1110"/>
                </a:lnTo>
                <a:lnTo>
                  <a:pt x="152" y="1110"/>
                </a:lnTo>
                <a:lnTo>
                  <a:pt x="151" y="1110"/>
                </a:lnTo>
                <a:lnTo>
                  <a:pt x="154" y="1113"/>
                </a:lnTo>
                <a:lnTo>
                  <a:pt x="156" y="1114"/>
                </a:lnTo>
                <a:lnTo>
                  <a:pt x="158" y="1114"/>
                </a:lnTo>
                <a:lnTo>
                  <a:pt x="158" y="1116"/>
                </a:lnTo>
                <a:lnTo>
                  <a:pt x="158" y="1123"/>
                </a:lnTo>
                <a:lnTo>
                  <a:pt x="141" y="1120"/>
                </a:lnTo>
                <a:lnTo>
                  <a:pt x="131" y="1114"/>
                </a:lnTo>
                <a:lnTo>
                  <a:pt x="129" y="1114"/>
                </a:lnTo>
                <a:lnTo>
                  <a:pt x="126" y="1113"/>
                </a:lnTo>
                <a:lnTo>
                  <a:pt x="125" y="1106"/>
                </a:lnTo>
                <a:lnTo>
                  <a:pt x="124" y="1104"/>
                </a:lnTo>
                <a:lnTo>
                  <a:pt x="125" y="1102"/>
                </a:lnTo>
                <a:lnTo>
                  <a:pt x="131" y="1101"/>
                </a:lnTo>
                <a:lnTo>
                  <a:pt x="132" y="1097"/>
                </a:lnTo>
                <a:lnTo>
                  <a:pt x="136" y="1090"/>
                </a:lnTo>
                <a:lnTo>
                  <a:pt x="139" y="1090"/>
                </a:lnTo>
                <a:lnTo>
                  <a:pt x="144" y="1090"/>
                </a:lnTo>
                <a:lnTo>
                  <a:pt x="144" y="1087"/>
                </a:lnTo>
                <a:lnTo>
                  <a:pt x="152" y="1082"/>
                </a:lnTo>
                <a:lnTo>
                  <a:pt x="156" y="1080"/>
                </a:lnTo>
                <a:lnTo>
                  <a:pt x="159" y="1079"/>
                </a:lnTo>
                <a:lnTo>
                  <a:pt x="161" y="1079"/>
                </a:lnTo>
                <a:lnTo>
                  <a:pt x="170" y="1074"/>
                </a:lnTo>
                <a:lnTo>
                  <a:pt x="171" y="1072"/>
                </a:lnTo>
                <a:lnTo>
                  <a:pt x="176" y="1069"/>
                </a:lnTo>
                <a:lnTo>
                  <a:pt x="174" y="1068"/>
                </a:lnTo>
                <a:lnTo>
                  <a:pt x="174" y="1067"/>
                </a:lnTo>
                <a:lnTo>
                  <a:pt x="167" y="1069"/>
                </a:lnTo>
                <a:lnTo>
                  <a:pt x="163" y="1071"/>
                </a:lnTo>
                <a:lnTo>
                  <a:pt x="151" y="1078"/>
                </a:lnTo>
                <a:lnTo>
                  <a:pt x="150" y="1079"/>
                </a:lnTo>
                <a:lnTo>
                  <a:pt x="146" y="1067"/>
                </a:lnTo>
                <a:lnTo>
                  <a:pt x="144" y="1060"/>
                </a:lnTo>
                <a:lnTo>
                  <a:pt x="143" y="1063"/>
                </a:lnTo>
                <a:lnTo>
                  <a:pt x="141" y="1065"/>
                </a:lnTo>
                <a:lnTo>
                  <a:pt x="143" y="1071"/>
                </a:lnTo>
                <a:lnTo>
                  <a:pt x="136" y="1071"/>
                </a:lnTo>
                <a:lnTo>
                  <a:pt x="133" y="1071"/>
                </a:lnTo>
                <a:lnTo>
                  <a:pt x="126" y="1068"/>
                </a:lnTo>
                <a:lnTo>
                  <a:pt x="121" y="1065"/>
                </a:lnTo>
                <a:lnTo>
                  <a:pt x="120" y="1065"/>
                </a:lnTo>
                <a:lnTo>
                  <a:pt x="117" y="1064"/>
                </a:lnTo>
                <a:lnTo>
                  <a:pt x="116" y="1063"/>
                </a:lnTo>
                <a:lnTo>
                  <a:pt x="110" y="1061"/>
                </a:lnTo>
                <a:lnTo>
                  <a:pt x="106" y="1059"/>
                </a:lnTo>
                <a:lnTo>
                  <a:pt x="105" y="1059"/>
                </a:lnTo>
                <a:lnTo>
                  <a:pt x="98" y="1052"/>
                </a:lnTo>
                <a:lnTo>
                  <a:pt x="95" y="1048"/>
                </a:lnTo>
                <a:lnTo>
                  <a:pt x="84" y="1041"/>
                </a:lnTo>
                <a:lnTo>
                  <a:pt x="77" y="1035"/>
                </a:lnTo>
                <a:lnTo>
                  <a:pt x="73" y="1033"/>
                </a:lnTo>
                <a:lnTo>
                  <a:pt x="64" y="1027"/>
                </a:lnTo>
                <a:lnTo>
                  <a:pt x="61" y="1023"/>
                </a:lnTo>
                <a:lnTo>
                  <a:pt x="58" y="1016"/>
                </a:lnTo>
                <a:lnTo>
                  <a:pt x="57" y="1007"/>
                </a:lnTo>
                <a:lnTo>
                  <a:pt x="57" y="1005"/>
                </a:lnTo>
                <a:lnTo>
                  <a:pt x="57" y="1001"/>
                </a:lnTo>
                <a:lnTo>
                  <a:pt x="57" y="1000"/>
                </a:lnTo>
                <a:lnTo>
                  <a:pt x="53" y="1000"/>
                </a:lnTo>
                <a:lnTo>
                  <a:pt x="50" y="999"/>
                </a:lnTo>
                <a:lnTo>
                  <a:pt x="47" y="999"/>
                </a:lnTo>
                <a:lnTo>
                  <a:pt x="42" y="997"/>
                </a:lnTo>
                <a:lnTo>
                  <a:pt x="38" y="996"/>
                </a:lnTo>
                <a:lnTo>
                  <a:pt x="36" y="996"/>
                </a:lnTo>
                <a:lnTo>
                  <a:pt x="35" y="994"/>
                </a:lnTo>
                <a:lnTo>
                  <a:pt x="32" y="993"/>
                </a:lnTo>
                <a:lnTo>
                  <a:pt x="31" y="990"/>
                </a:lnTo>
                <a:lnTo>
                  <a:pt x="31" y="989"/>
                </a:lnTo>
                <a:lnTo>
                  <a:pt x="31" y="984"/>
                </a:lnTo>
                <a:lnTo>
                  <a:pt x="31" y="982"/>
                </a:lnTo>
                <a:lnTo>
                  <a:pt x="30" y="982"/>
                </a:lnTo>
                <a:lnTo>
                  <a:pt x="25" y="978"/>
                </a:lnTo>
                <a:lnTo>
                  <a:pt x="19" y="977"/>
                </a:lnTo>
                <a:lnTo>
                  <a:pt x="17" y="975"/>
                </a:lnTo>
                <a:lnTo>
                  <a:pt x="15" y="973"/>
                </a:lnTo>
                <a:lnTo>
                  <a:pt x="12" y="971"/>
                </a:lnTo>
                <a:lnTo>
                  <a:pt x="12" y="960"/>
                </a:lnTo>
                <a:lnTo>
                  <a:pt x="10" y="955"/>
                </a:lnTo>
                <a:lnTo>
                  <a:pt x="9" y="952"/>
                </a:lnTo>
                <a:lnTo>
                  <a:pt x="6" y="944"/>
                </a:lnTo>
                <a:lnTo>
                  <a:pt x="4" y="936"/>
                </a:lnTo>
                <a:lnTo>
                  <a:pt x="4" y="933"/>
                </a:lnTo>
                <a:lnTo>
                  <a:pt x="2" y="932"/>
                </a:lnTo>
                <a:lnTo>
                  <a:pt x="1" y="925"/>
                </a:lnTo>
                <a:lnTo>
                  <a:pt x="0" y="917"/>
                </a:lnTo>
                <a:lnTo>
                  <a:pt x="8" y="904"/>
                </a:lnTo>
                <a:lnTo>
                  <a:pt x="10" y="896"/>
                </a:lnTo>
                <a:lnTo>
                  <a:pt x="15" y="887"/>
                </a:lnTo>
                <a:lnTo>
                  <a:pt x="15" y="880"/>
                </a:lnTo>
                <a:lnTo>
                  <a:pt x="15" y="873"/>
                </a:lnTo>
                <a:lnTo>
                  <a:pt x="16" y="866"/>
                </a:lnTo>
                <a:lnTo>
                  <a:pt x="19" y="868"/>
                </a:lnTo>
                <a:lnTo>
                  <a:pt x="24" y="876"/>
                </a:lnTo>
                <a:lnTo>
                  <a:pt x="28" y="873"/>
                </a:lnTo>
                <a:lnTo>
                  <a:pt x="31" y="872"/>
                </a:lnTo>
                <a:lnTo>
                  <a:pt x="27" y="870"/>
                </a:lnTo>
                <a:lnTo>
                  <a:pt x="24" y="866"/>
                </a:lnTo>
                <a:lnTo>
                  <a:pt x="21" y="864"/>
                </a:lnTo>
                <a:lnTo>
                  <a:pt x="21" y="864"/>
                </a:lnTo>
                <a:lnTo>
                  <a:pt x="21" y="862"/>
                </a:lnTo>
                <a:lnTo>
                  <a:pt x="20" y="859"/>
                </a:lnTo>
                <a:lnTo>
                  <a:pt x="20" y="858"/>
                </a:lnTo>
                <a:lnTo>
                  <a:pt x="21" y="846"/>
                </a:lnTo>
                <a:lnTo>
                  <a:pt x="27" y="847"/>
                </a:lnTo>
                <a:lnTo>
                  <a:pt x="28" y="849"/>
                </a:lnTo>
                <a:lnTo>
                  <a:pt x="30" y="849"/>
                </a:lnTo>
                <a:lnTo>
                  <a:pt x="32" y="854"/>
                </a:lnTo>
                <a:lnTo>
                  <a:pt x="32" y="855"/>
                </a:lnTo>
                <a:lnTo>
                  <a:pt x="39" y="864"/>
                </a:lnTo>
                <a:lnTo>
                  <a:pt x="40" y="864"/>
                </a:lnTo>
                <a:lnTo>
                  <a:pt x="42" y="864"/>
                </a:lnTo>
                <a:lnTo>
                  <a:pt x="43" y="864"/>
                </a:lnTo>
                <a:lnTo>
                  <a:pt x="45" y="864"/>
                </a:lnTo>
                <a:lnTo>
                  <a:pt x="43" y="866"/>
                </a:lnTo>
                <a:lnTo>
                  <a:pt x="43" y="874"/>
                </a:lnTo>
                <a:lnTo>
                  <a:pt x="40" y="880"/>
                </a:lnTo>
                <a:lnTo>
                  <a:pt x="39" y="887"/>
                </a:lnTo>
                <a:lnTo>
                  <a:pt x="42" y="888"/>
                </a:lnTo>
                <a:lnTo>
                  <a:pt x="45" y="884"/>
                </a:lnTo>
                <a:lnTo>
                  <a:pt x="46" y="874"/>
                </a:lnTo>
                <a:lnTo>
                  <a:pt x="53" y="876"/>
                </a:lnTo>
                <a:lnTo>
                  <a:pt x="58" y="870"/>
                </a:lnTo>
                <a:lnTo>
                  <a:pt x="60" y="869"/>
                </a:lnTo>
                <a:lnTo>
                  <a:pt x="65" y="870"/>
                </a:lnTo>
                <a:lnTo>
                  <a:pt x="70" y="876"/>
                </a:lnTo>
                <a:lnTo>
                  <a:pt x="73" y="879"/>
                </a:lnTo>
                <a:lnTo>
                  <a:pt x="75" y="881"/>
                </a:lnTo>
                <a:lnTo>
                  <a:pt x="80" y="891"/>
                </a:lnTo>
                <a:lnTo>
                  <a:pt x="81" y="892"/>
                </a:lnTo>
                <a:lnTo>
                  <a:pt x="86" y="898"/>
                </a:lnTo>
                <a:lnTo>
                  <a:pt x="88" y="904"/>
                </a:lnTo>
                <a:lnTo>
                  <a:pt x="94" y="906"/>
                </a:lnTo>
                <a:lnTo>
                  <a:pt x="98" y="907"/>
                </a:lnTo>
                <a:lnTo>
                  <a:pt x="99" y="909"/>
                </a:lnTo>
                <a:lnTo>
                  <a:pt x="103" y="909"/>
                </a:lnTo>
                <a:lnTo>
                  <a:pt x="110" y="909"/>
                </a:lnTo>
                <a:lnTo>
                  <a:pt x="109" y="906"/>
                </a:lnTo>
                <a:lnTo>
                  <a:pt x="107" y="904"/>
                </a:lnTo>
                <a:lnTo>
                  <a:pt x="106" y="904"/>
                </a:lnTo>
                <a:lnTo>
                  <a:pt x="101" y="903"/>
                </a:lnTo>
                <a:lnTo>
                  <a:pt x="98" y="902"/>
                </a:lnTo>
                <a:lnTo>
                  <a:pt x="91" y="896"/>
                </a:lnTo>
                <a:lnTo>
                  <a:pt x="88" y="894"/>
                </a:lnTo>
                <a:lnTo>
                  <a:pt x="87" y="891"/>
                </a:lnTo>
                <a:lnTo>
                  <a:pt x="88" y="889"/>
                </a:lnTo>
                <a:lnTo>
                  <a:pt x="92" y="881"/>
                </a:lnTo>
                <a:lnTo>
                  <a:pt x="102" y="876"/>
                </a:lnTo>
                <a:lnTo>
                  <a:pt x="111" y="870"/>
                </a:lnTo>
                <a:lnTo>
                  <a:pt x="114" y="869"/>
                </a:lnTo>
                <a:lnTo>
                  <a:pt x="116" y="869"/>
                </a:lnTo>
                <a:lnTo>
                  <a:pt x="116" y="880"/>
                </a:lnTo>
                <a:lnTo>
                  <a:pt x="116" y="883"/>
                </a:lnTo>
                <a:lnTo>
                  <a:pt x="117" y="881"/>
                </a:lnTo>
                <a:lnTo>
                  <a:pt x="120" y="879"/>
                </a:lnTo>
                <a:lnTo>
                  <a:pt x="121" y="876"/>
                </a:lnTo>
                <a:lnTo>
                  <a:pt x="121" y="872"/>
                </a:lnTo>
                <a:lnTo>
                  <a:pt x="122" y="870"/>
                </a:lnTo>
                <a:lnTo>
                  <a:pt x="124" y="872"/>
                </a:lnTo>
                <a:lnTo>
                  <a:pt x="124" y="880"/>
                </a:lnTo>
                <a:lnTo>
                  <a:pt x="120" y="884"/>
                </a:lnTo>
                <a:lnTo>
                  <a:pt x="117" y="885"/>
                </a:lnTo>
                <a:lnTo>
                  <a:pt x="122" y="887"/>
                </a:lnTo>
                <a:lnTo>
                  <a:pt x="128" y="887"/>
                </a:lnTo>
                <a:lnTo>
                  <a:pt x="131" y="887"/>
                </a:lnTo>
                <a:lnTo>
                  <a:pt x="132" y="887"/>
                </a:lnTo>
                <a:lnTo>
                  <a:pt x="133" y="887"/>
                </a:lnTo>
                <a:lnTo>
                  <a:pt x="136" y="889"/>
                </a:lnTo>
                <a:lnTo>
                  <a:pt x="132" y="889"/>
                </a:lnTo>
                <a:lnTo>
                  <a:pt x="131" y="889"/>
                </a:lnTo>
                <a:lnTo>
                  <a:pt x="124" y="889"/>
                </a:lnTo>
                <a:lnTo>
                  <a:pt x="118" y="889"/>
                </a:lnTo>
                <a:lnTo>
                  <a:pt x="118" y="891"/>
                </a:lnTo>
                <a:lnTo>
                  <a:pt x="120" y="894"/>
                </a:lnTo>
                <a:lnTo>
                  <a:pt x="118" y="894"/>
                </a:lnTo>
                <a:lnTo>
                  <a:pt x="117" y="896"/>
                </a:lnTo>
                <a:lnTo>
                  <a:pt x="118" y="896"/>
                </a:lnTo>
                <a:lnTo>
                  <a:pt x="121" y="899"/>
                </a:lnTo>
                <a:lnTo>
                  <a:pt x="121" y="902"/>
                </a:lnTo>
                <a:lnTo>
                  <a:pt x="122" y="903"/>
                </a:lnTo>
                <a:lnTo>
                  <a:pt x="124" y="903"/>
                </a:lnTo>
                <a:lnTo>
                  <a:pt x="125" y="903"/>
                </a:lnTo>
                <a:lnTo>
                  <a:pt x="128" y="902"/>
                </a:lnTo>
                <a:lnTo>
                  <a:pt x="131" y="899"/>
                </a:lnTo>
                <a:lnTo>
                  <a:pt x="137" y="895"/>
                </a:lnTo>
                <a:lnTo>
                  <a:pt x="143" y="892"/>
                </a:lnTo>
                <a:lnTo>
                  <a:pt x="144" y="892"/>
                </a:lnTo>
                <a:lnTo>
                  <a:pt x="135" y="899"/>
                </a:lnTo>
                <a:lnTo>
                  <a:pt x="125" y="907"/>
                </a:lnTo>
                <a:lnTo>
                  <a:pt x="126" y="907"/>
                </a:lnTo>
                <a:lnTo>
                  <a:pt x="128" y="907"/>
                </a:lnTo>
                <a:lnTo>
                  <a:pt x="132" y="906"/>
                </a:lnTo>
                <a:lnTo>
                  <a:pt x="133" y="906"/>
                </a:lnTo>
                <a:lnTo>
                  <a:pt x="135" y="906"/>
                </a:lnTo>
                <a:lnTo>
                  <a:pt x="133" y="910"/>
                </a:lnTo>
                <a:lnTo>
                  <a:pt x="131" y="910"/>
                </a:lnTo>
                <a:lnTo>
                  <a:pt x="124" y="911"/>
                </a:lnTo>
                <a:lnTo>
                  <a:pt x="120" y="911"/>
                </a:lnTo>
                <a:lnTo>
                  <a:pt x="116" y="921"/>
                </a:lnTo>
                <a:lnTo>
                  <a:pt x="129" y="917"/>
                </a:lnTo>
                <a:lnTo>
                  <a:pt x="146" y="907"/>
                </a:lnTo>
                <a:lnTo>
                  <a:pt x="148" y="906"/>
                </a:lnTo>
                <a:lnTo>
                  <a:pt x="154" y="904"/>
                </a:lnTo>
                <a:lnTo>
                  <a:pt x="143" y="913"/>
                </a:lnTo>
                <a:lnTo>
                  <a:pt x="141" y="913"/>
                </a:lnTo>
                <a:lnTo>
                  <a:pt x="136" y="915"/>
                </a:lnTo>
                <a:lnTo>
                  <a:pt x="131" y="918"/>
                </a:lnTo>
                <a:lnTo>
                  <a:pt x="121" y="921"/>
                </a:lnTo>
                <a:lnTo>
                  <a:pt x="117" y="924"/>
                </a:lnTo>
                <a:lnTo>
                  <a:pt x="116" y="924"/>
                </a:lnTo>
                <a:lnTo>
                  <a:pt x="116" y="925"/>
                </a:lnTo>
                <a:lnTo>
                  <a:pt x="116" y="929"/>
                </a:lnTo>
                <a:lnTo>
                  <a:pt x="116" y="937"/>
                </a:lnTo>
                <a:lnTo>
                  <a:pt x="116" y="941"/>
                </a:lnTo>
                <a:lnTo>
                  <a:pt x="118" y="939"/>
                </a:lnTo>
                <a:lnTo>
                  <a:pt x="125" y="939"/>
                </a:lnTo>
                <a:lnTo>
                  <a:pt x="129" y="939"/>
                </a:lnTo>
                <a:lnTo>
                  <a:pt x="128" y="940"/>
                </a:lnTo>
                <a:lnTo>
                  <a:pt x="124" y="941"/>
                </a:lnTo>
                <a:lnTo>
                  <a:pt x="122" y="941"/>
                </a:lnTo>
                <a:lnTo>
                  <a:pt x="117" y="948"/>
                </a:lnTo>
                <a:lnTo>
                  <a:pt x="116" y="948"/>
                </a:lnTo>
                <a:lnTo>
                  <a:pt x="116" y="949"/>
                </a:lnTo>
                <a:lnTo>
                  <a:pt x="117" y="949"/>
                </a:lnTo>
                <a:lnTo>
                  <a:pt x="121" y="948"/>
                </a:lnTo>
                <a:lnTo>
                  <a:pt x="132" y="944"/>
                </a:lnTo>
                <a:lnTo>
                  <a:pt x="140" y="940"/>
                </a:lnTo>
                <a:lnTo>
                  <a:pt x="141" y="940"/>
                </a:lnTo>
                <a:lnTo>
                  <a:pt x="146" y="934"/>
                </a:lnTo>
                <a:lnTo>
                  <a:pt x="147" y="933"/>
                </a:lnTo>
                <a:lnTo>
                  <a:pt x="148" y="933"/>
                </a:lnTo>
                <a:lnTo>
                  <a:pt x="152" y="930"/>
                </a:lnTo>
                <a:lnTo>
                  <a:pt x="155" y="929"/>
                </a:lnTo>
                <a:lnTo>
                  <a:pt x="155" y="929"/>
                </a:lnTo>
                <a:lnTo>
                  <a:pt x="154" y="930"/>
                </a:lnTo>
                <a:lnTo>
                  <a:pt x="150" y="934"/>
                </a:lnTo>
                <a:lnTo>
                  <a:pt x="148" y="936"/>
                </a:lnTo>
                <a:lnTo>
                  <a:pt x="147" y="937"/>
                </a:lnTo>
                <a:lnTo>
                  <a:pt x="144" y="941"/>
                </a:lnTo>
                <a:lnTo>
                  <a:pt x="139" y="943"/>
                </a:lnTo>
                <a:lnTo>
                  <a:pt x="137" y="943"/>
                </a:lnTo>
                <a:lnTo>
                  <a:pt x="135" y="944"/>
                </a:lnTo>
                <a:lnTo>
                  <a:pt x="135" y="945"/>
                </a:lnTo>
                <a:lnTo>
                  <a:pt x="133" y="947"/>
                </a:lnTo>
                <a:lnTo>
                  <a:pt x="135" y="951"/>
                </a:lnTo>
                <a:lnTo>
                  <a:pt x="136" y="951"/>
                </a:lnTo>
                <a:lnTo>
                  <a:pt x="143" y="951"/>
                </a:lnTo>
                <a:lnTo>
                  <a:pt x="150" y="949"/>
                </a:lnTo>
                <a:lnTo>
                  <a:pt x="151" y="949"/>
                </a:lnTo>
                <a:lnTo>
                  <a:pt x="169" y="944"/>
                </a:lnTo>
                <a:lnTo>
                  <a:pt x="173" y="933"/>
                </a:lnTo>
                <a:lnTo>
                  <a:pt x="173" y="934"/>
                </a:lnTo>
                <a:lnTo>
                  <a:pt x="173" y="939"/>
                </a:lnTo>
                <a:lnTo>
                  <a:pt x="173" y="941"/>
                </a:lnTo>
                <a:lnTo>
                  <a:pt x="177" y="939"/>
                </a:lnTo>
                <a:lnTo>
                  <a:pt x="180" y="936"/>
                </a:lnTo>
                <a:lnTo>
                  <a:pt x="182" y="934"/>
                </a:lnTo>
                <a:lnTo>
                  <a:pt x="184" y="933"/>
                </a:lnTo>
                <a:lnTo>
                  <a:pt x="184" y="932"/>
                </a:lnTo>
                <a:lnTo>
                  <a:pt x="186" y="934"/>
                </a:lnTo>
                <a:lnTo>
                  <a:pt x="180" y="941"/>
                </a:lnTo>
                <a:lnTo>
                  <a:pt x="171" y="949"/>
                </a:lnTo>
                <a:lnTo>
                  <a:pt x="170" y="951"/>
                </a:lnTo>
                <a:lnTo>
                  <a:pt x="170" y="954"/>
                </a:lnTo>
                <a:lnTo>
                  <a:pt x="171" y="966"/>
                </a:lnTo>
                <a:lnTo>
                  <a:pt x="174" y="966"/>
                </a:lnTo>
                <a:lnTo>
                  <a:pt x="177" y="966"/>
                </a:lnTo>
                <a:lnTo>
                  <a:pt x="178" y="966"/>
                </a:lnTo>
                <a:lnTo>
                  <a:pt x="177" y="975"/>
                </a:lnTo>
                <a:lnTo>
                  <a:pt x="177" y="981"/>
                </a:lnTo>
                <a:lnTo>
                  <a:pt x="180" y="982"/>
                </a:lnTo>
                <a:lnTo>
                  <a:pt x="191" y="970"/>
                </a:lnTo>
                <a:lnTo>
                  <a:pt x="192" y="969"/>
                </a:lnTo>
                <a:lnTo>
                  <a:pt x="192" y="967"/>
                </a:lnTo>
                <a:lnTo>
                  <a:pt x="192" y="966"/>
                </a:lnTo>
                <a:lnTo>
                  <a:pt x="193" y="960"/>
                </a:lnTo>
                <a:lnTo>
                  <a:pt x="193" y="958"/>
                </a:lnTo>
                <a:lnTo>
                  <a:pt x="195" y="947"/>
                </a:lnTo>
                <a:lnTo>
                  <a:pt x="195" y="945"/>
                </a:lnTo>
                <a:lnTo>
                  <a:pt x="196" y="945"/>
                </a:lnTo>
                <a:lnTo>
                  <a:pt x="199" y="943"/>
                </a:lnTo>
                <a:lnTo>
                  <a:pt x="206" y="941"/>
                </a:lnTo>
                <a:lnTo>
                  <a:pt x="210" y="941"/>
                </a:lnTo>
                <a:lnTo>
                  <a:pt x="210" y="943"/>
                </a:lnTo>
                <a:lnTo>
                  <a:pt x="208" y="944"/>
                </a:lnTo>
                <a:lnTo>
                  <a:pt x="207" y="944"/>
                </a:lnTo>
                <a:lnTo>
                  <a:pt x="204" y="945"/>
                </a:lnTo>
                <a:lnTo>
                  <a:pt x="201" y="947"/>
                </a:lnTo>
                <a:lnTo>
                  <a:pt x="199" y="949"/>
                </a:lnTo>
                <a:lnTo>
                  <a:pt x="197" y="951"/>
                </a:lnTo>
                <a:lnTo>
                  <a:pt x="197" y="952"/>
                </a:lnTo>
                <a:lnTo>
                  <a:pt x="196" y="959"/>
                </a:lnTo>
                <a:lnTo>
                  <a:pt x="197" y="959"/>
                </a:lnTo>
                <a:lnTo>
                  <a:pt x="204" y="964"/>
                </a:lnTo>
                <a:lnTo>
                  <a:pt x="206" y="969"/>
                </a:lnTo>
                <a:lnTo>
                  <a:pt x="199" y="974"/>
                </a:lnTo>
                <a:lnTo>
                  <a:pt x="196" y="985"/>
                </a:lnTo>
                <a:lnTo>
                  <a:pt x="196" y="986"/>
                </a:lnTo>
                <a:lnTo>
                  <a:pt x="201" y="992"/>
                </a:lnTo>
                <a:lnTo>
                  <a:pt x="206" y="988"/>
                </a:lnTo>
                <a:lnTo>
                  <a:pt x="208" y="985"/>
                </a:lnTo>
                <a:lnTo>
                  <a:pt x="210" y="981"/>
                </a:lnTo>
                <a:lnTo>
                  <a:pt x="211" y="984"/>
                </a:lnTo>
                <a:lnTo>
                  <a:pt x="221" y="997"/>
                </a:lnTo>
                <a:lnTo>
                  <a:pt x="222" y="1004"/>
                </a:lnTo>
                <a:lnTo>
                  <a:pt x="223" y="1005"/>
                </a:lnTo>
                <a:lnTo>
                  <a:pt x="223" y="1009"/>
                </a:lnTo>
                <a:lnTo>
                  <a:pt x="226" y="1016"/>
                </a:lnTo>
                <a:lnTo>
                  <a:pt x="227" y="1016"/>
                </a:lnTo>
                <a:lnTo>
                  <a:pt x="231" y="1016"/>
                </a:lnTo>
                <a:lnTo>
                  <a:pt x="233" y="1015"/>
                </a:lnTo>
                <a:lnTo>
                  <a:pt x="242" y="1011"/>
                </a:lnTo>
                <a:lnTo>
                  <a:pt x="244" y="1009"/>
                </a:lnTo>
                <a:lnTo>
                  <a:pt x="244" y="1008"/>
                </a:lnTo>
                <a:lnTo>
                  <a:pt x="246" y="1005"/>
                </a:lnTo>
                <a:lnTo>
                  <a:pt x="248" y="1004"/>
                </a:lnTo>
                <a:lnTo>
                  <a:pt x="257" y="982"/>
                </a:lnTo>
                <a:lnTo>
                  <a:pt x="259" y="974"/>
                </a:lnTo>
                <a:lnTo>
                  <a:pt x="259" y="970"/>
                </a:lnTo>
                <a:lnTo>
                  <a:pt x="259" y="963"/>
                </a:lnTo>
                <a:lnTo>
                  <a:pt x="259" y="955"/>
                </a:lnTo>
                <a:lnTo>
                  <a:pt x="257" y="954"/>
                </a:lnTo>
                <a:lnTo>
                  <a:pt x="256" y="949"/>
                </a:lnTo>
                <a:lnTo>
                  <a:pt x="253" y="945"/>
                </a:lnTo>
                <a:lnTo>
                  <a:pt x="253" y="940"/>
                </a:lnTo>
                <a:lnTo>
                  <a:pt x="256" y="937"/>
                </a:lnTo>
                <a:lnTo>
                  <a:pt x="256" y="939"/>
                </a:lnTo>
                <a:lnTo>
                  <a:pt x="260" y="956"/>
                </a:lnTo>
                <a:lnTo>
                  <a:pt x="260" y="962"/>
                </a:lnTo>
                <a:lnTo>
                  <a:pt x="260" y="962"/>
                </a:lnTo>
                <a:lnTo>
                  <a:pt x="260" y="963"/>
                </a:lnTo>
                <a:lnTo>
                  <a:pt x="260" y="979"/>
                </a:lnTo>
                <a:lnTo>
                  <a:pt x="262" y="979"/>
                </a:lnTo>
                <a:lnTo>
                  <a:pt x="263" y="978"/>
                </a:lnTo>
                <a:lnTo>
                  <a:pt x="275" y="955"/>
                </a:lnTo>
                <a:lnTo>
                  <a:pt x="275" y="944"/>
                </a:lnTo>
                <a:lnTo>
                  <a:pt x="275" y="943"/>
                </a:lnTo>
                <a:lnTo>
                  <a:pt x="272" y="940"/>
                </a:lnTo>
                <a:lnTo>
                  <a:pt x="271" y="939"/>
                </a:lnTo>
                <a:lnTo>
                  <a:pt x="271" y="934"/>
                </a:lnTo>
                <a:lnTo>
                  <a:pt x="274" y="932"/>
                </a:lnTo>
                <a:lnTo>
                  <a:pt x="275" y="928"/>
                </a:lnTo>
                <a:lnTo>
                  <a:pt x="275" y="928"/>
                </a:lnTo>
                <a:lnTo>
                  <a:pt x="277" y="926"/>
                </a:lnTo>
                <a:lnTo>
                  <a:pt x="278" y="922"/>
                </a:lnTo>
                <a:lnTo>
                  <a:pt x="278" y="913"/>
                </a:lnTo>
                <a:lnTo>
                  <a:pt x="278" y="907"/>
                </a:lnTo>
                <a:lnTo>
                  <a:pt x="277" y="906"/>
                </a:lnTo>
                <a:lnTo>
                  <a:pt x="277" y="903"/>
                </a:lnTo>
                <a:lnTo>
                  <a:pt x="277" y="900"/>
                </a:lnTo>
                <a:lnTo>
                  <a:pt x="277" y="898"/>
                </a:lnTo>
                <a:lnTo>
                  <a:pt x="281" y="898"/>
                </a:lnTo>
                <a:lnTo>
                  <a:pt x="282" y="900"/>
                </a:lnTo>
                <a:lnTo>
                  <a:pt x="283" y="911"/>
                </a:lnTo>
                <a:lnTo>
                  <a:pt x="282" y="917"/>
                </a:lnTo>
                <a:lnTo>
                  <a:pt x="281" y="922"/>
                </a:lnTo>
                <a:lnTo>
                  <a:pt x="281" y="924"/>
                </a:lnTo>
                <a:lnTo>
                  <a:pt x="283" y="933"/>
                </a:lnTo>
                <a:lnTo>
                  <a:pt x="285" y="936"/>
                </a:lnTo>
                <a:lnTo>
                  <a:pt x="286" y="945"/>
                </a:lnTo>
                <a:lnTo>
                  <a:pt x="282" y="954"/>
                </a:lnTo>
                <a:lnTo>
                  <a:pt x="281" y="956"/>
                </a:lnTo>
                <a:lnTo>
                  <a:pt x="281" y="958"/>
                </a:lnTo>
                <a:lnTo>
                  <a:pt x="281" y="959"/>
                </a:lnTo>
                <a:lnTo>
                  <a:pt x="285" y="967"/>
                </a:lnTo>
                <a:lnTo>
                  <a:pt x="287" y="971"/>
                </a:lnTo>
                <a:lnTo>
                  <a:pt x="289" y="973"/>
                </a:lnTo>
                <a:lnTo>
                  <a:pt x="290" y="974"/>
                </a:lnTo>
                <a:lnTo>
                  <a:pt x="292" y="974"/>
                </a:lnTo>
                <a:lnTo>
                  <a:pt x="293" y="974"/>
                </a:lnTo>
                <a:lnTo>
                  <a:pt x="297" y="966"/>
                </a:lnTo>
                <a:lnTo>
                  <a:pt x="297" y="964"/>
                </a:lnTo>
                <a:lnTo>
                  <a:pt x="296" y="963"/>
                </a:lnTo>
                <a:lnTo>
                  <a:pt x="293" y="962"/>
                </a:lnTo>
                <a:lnTo>
                  <a:pt x="292" y="960"/>
                </a:lnTo>
                <a:lnTo>
                  <a:pt x="290" y="958"/>
                </a:lnTo>
                <a:lnTo>
                  <a:pt x="292" y="956"/>
                </a:lnTo>
                <a:lnTo>
                  <a:pt x="298" y="951"/>
                </a:lnTo>
                <a:lnTo>
                  <a:pt x="300" y="949"/>
                </a:lnTo>
                <a:lnTo>
                  <a:pt x="302" y="949"/>
                </a:lnTo>
                <a:lnTo>
                  <a:pt x="305" y="948"/>
                </a:lnTo>
                <a:lnTo>
                  <a:pt x="311" y="947"/>
                </a:lnTo>
                <a:lnTo>
                  <a:pt x="311" y="945"/>
                </a:lnTo>
                <a:lnTo>
                  <a:pt x="312" y="937"/>
                </a:lnTo>
                <a:lnTo>
                  <a:pt x="312" y="936"/>
                </a:lnTo>
                <a:lnTo>
                  <a:pt x="311" y="934"/>
                </a:lnTo>
                <a:lnTo>
                  <a:pt x="309" y="929"/>
                </a:lnTo>
                <a:lnTo>
                  <a:pt x="307" y="929"/>
                </a:lnTo>
                <a:lnTo>
                  <a:pt x="304" y="929"/>
                </a:lnTo>
                <a:lnTo>
                  <a:pt x="300" y="929"/>
                </a:lnTo>
                <a:lnTo>
                  <a:pt x="298" y="930"/>
                </a:lnTo>
                <a:lnTo>
                  <a:pt x="296" y="934"/>
                </a:lnTo>
                <a:lnTo>
                  <a:pt x="294" y="936"/>
                </a:lnTo>
                <a:lnTo>
                  <a:pt x="294" y="939"/>
                </a:lnTo>
                <a:lnTo>
                  <a:pt x="294" y="940"/>
                </a:lnTo>
                <a:lnTo>
                  <a:pt x="296" y="940"/>
                </a:lnTo>
                <a:lnTo>
                  <a:pt x="297" y="944"/>
                </a:lnTo>
                <a:lnTo>
                  <a:pt x="296" y="943"/>
                </a:lnTo>
                <a:lnTo>
                  <a:pt x="294" y="943"/>
                </a:lnTo>
                <a:lnTo>
                  <a:pt x="294" y="941"/>
                </a:lnTo>
                <a:lnTo>
                  <a:pt x="293" y="939"/>
                </a:lnTo>
                <a:lnTo>
                  <a:pt x="293" y="936"/>
                </a:lnTo>
                <a:lnTo>
                  <a:pt x="293" y="932"/>
                </a:lnTo>
                <a:lnTo>
                  <a:pt x="294" y="925"/>
                </a:lnTo>
                <a:lnTo>
                  <a:pt x="297" y="921"/>
                </a:lnTo>
                <a:lnTo>
                  <a:pt x="298" y="919"/>
                </a:lnTo>
                <a:lnTo>
                  <a:pt x="300" y="918"/>
                </a:lnTo>
                <a:lnTo>
                  <a:pt x="301" y="915"/>
                </a:lnTo>
                <a:lnTo>
                  <a:pt x="302" y="913"/>
                </a:lnTo>
                <a:lnTo>
                  <a:pt x="304" y="906"/>
                </a:lnTo>
                <a:lnTo>
                  <a:pt x="302" y="896"/>
                </a:lnTo>
                <a:lnTo>
                  <a:pt x="300" y="896"/>
                </a:lnTo>
                <a:lnTo>
                  <a:pt x="296" y="896"/>
                </a:lnTo>
                <a:lnTo>
                  <a:pt x="294" y="898"/>
                </a:lnTo>
                <a:lnTo>
                  <a:pt x="293" y="898"/>
                </a:lnTo>
                <a:lnTo>
                  <a:pt x="287" y="896"/>
                </a:lnTo>
                <a:lnTo>
                  <a:pt x="285" y="894"/>
                </a:lnTo>
                <a:lnTo>
                  <a:pt x="283" y="887"/>
                </a:lnTo>
                <a:lnTo>
                  <a:pt x="285" y="881"/>
                </a:lnTo>
                <a:lnTo>
                  <a:pt x="286" y="864"/>
                </a:lnTo>
                <a:lnTo>
                  <a:pt x="290" y="849"/>
                </a:lnTo>
                <a:lnTo>
                  <a:pt x="290" y="843"/>
                </a:lnTo>
                <a:lnTo>
                  <a:pt x="287" y="828"/>
                </a:lnTo>
                <a:lnTo>
                  <a:pt x="283" y="820"/>
                </a:lnTo>
                <a:lnTo>
                  <a:pt x="281" y="817"/>
                </a:lnTo>
                <a:lnTo>
                  <a:pt x="277" y="816"/>
                </a:lnTo>
                <a:lnTo>
                  <a:pt x="274" y="813"/>
                </a:lnTo>
                <a:lnTo>
                  <a:pt x="267" y="805"/>
                </a:lnTo>
                <a:lnTo>
                  <a:pt x="268" y="802"/>
                </a:lnTo>
                <a:lnTo>
                  <a:pt x="268" y="801"/>
                </a:lnTo>
                <a:lnTo>
                  <a:pt x="267" y="797"/>
                </a:lnTo>
                <a:lnTo>
                  <a:pt x="266" y="795"/>
                </a:lnTo>
                <a:lnTo>
                  <a:pt x="262" y="794"/>
                </a:lnTo>
                <a:lnTo>
                  <a:pt x="256" y="794"/>
                </a:lnTo>
                <a:lnTo>
                  <a:pt x="255" y="795"/>
                </a:lnTo>
                <a:lnTo>
                  <a:pt x="252" y="797"/>
                </a:lnTo>
                <a:lnTo>
                  <a:pt x="242" y="798"/>
                </a:lnTo>
                <a:lnTo>
                  <a:pt x="238" y="798"/>
                </a:lnTo>
                <a:lnTo>
                  <a:pt x="229" y="798"/>
                </a:lnTo>
                <a:lnTo>
                  <a:pt x="231" y="798"/>
                </a:lnTo>
                <a:lnTo>
                  <a:pt x="259" y="791"/>
                </a:lnTo>
                <a:lnTo>
                  <a:pt x="263" y="791"/>
                </a:lnTo>
                <a:lnTo>
                  <a:pt x="266" y="790"/>
                </a:lnTo>
                <a:lnTo>
                  <a:pt x="266" y="791"/>
                </a:lnTo>
                <a:lnTo>
                  <a:pt x="270" y="793"/>
                </a:lnTo>
                <a:lnTo>
                  <a:pt x="275" y="801"/>
                </a:lnTo>
                <a:lnTo>
                  <a:pt x="275" y="806"/>
                </a:lnTo>
                <a:lnTo>
                  <a:pt x="275" y="808"/>
                </a:lnTo>
                <a:lnTo>
                  <a:pt x="278" y="812"/>
                </a:lnTo>
                <a:lnTo>
                  <a:pt x="279" y="813"/>
                </a:lnTo>
                <a:lnTo>
                  <a:pt x="281" y="813"/>
                </a:lnTo>
                <a:lnTo>
                  <a:pt x="285" y="813"/>
                </a:lnTo>
                <a:lnTo>
                  <a:pt x="287" y="813"/>
                </a:lnTo>
                <a:lnTo>
                  <a:pt x="298" y="825"/>
                </a:lnTo>
                <a:lnTo>
                  <a:pt x="300" y="825"/>
                </a:lnTo>
                <a:lnTo>
                  <a:pt x="300" y="827"/>
                </a:lnTo>
                <a:lnTo>
                  <a:pt x="298" y="828"/>
                </a:lnTo>
                <a:lnTo>
                  <a:pt x="296" y="834"/>
                </a:lnTo>
                <a:lnTo>
                  <a:pt x="294" y="836"/>
                </a:lnTo>
                <a:lnTo>
                  <a:pt x="293" y="838"/>
                </a:lnTo>
                <a:lnTo>
                  <a:pt x="293" y="839"/>
                </a:lnTo>
                <a:lnTo>
                  <a:pt x="292" y="858"/>
                </a:lnTo>
                <a:lnTo>
                  <a:pt x="293" y="861"/>
                </a:lnTo>
                <a:lnTo>
                  <a:pt x="296" y="866"/>
                </a:lnTo>
                <a:lnTo>
                  <a:pt x="296" y="873"/>
                </a:lnTo>
                <a:lnTo>
                  <a:pt x="296" y="876"/>
                </a:lnTo>
                <a:lnTo>
                  <a:pt x="294" y="880"/>
                </a:lnTo>
                <a:lnTo>
                  <a:pt x="292" y="883"/>
                </a:lnTo>
                <a:lnTo>
                  <a:pt x="292" y="884"/>
                </a:lnTo>
                <a:lnTo>
                  <a:pt x="290" y="889"/>
                </a:lnTo>
                <a:lnTo>
                  <a:pt x="290" y="892"/>
                </a:lnTo>
                <a:lnTo>
                  <a:pt x="292" y="892"/>
                </a:lnTo>
                <a:lnTo>
                  <a:pt x="301" y="889"/>
                </a:lnTo>
                <a:lnTo>
                  <a:pt x="302" y="887"/>
                </a:lnTo>
                <a:lnTo>
                  <a:pt x="315" y="907"/>
                </a:lnTo>
                <a:lnTo>
                  <a:pt x="316" y="914"/>
                </a:lnTo>
                <a:lnTo>
                  <a:pt x="312" y="921"/>
                </a:lnTo>
                <a:lnTo>
                  <a:pt x="312" y="926"/>
                </a:lnTo>
                <a:lnTo>
                  <a:pt x="313" y="928"/>
                </a:lnTo>
                <a:lnTo>
                  <a:pt x="317" y="926"/>
                </a:lnTo>
                <a:lnTo>
                  <a:pt x="323" y="924"/>
                </a:lnTo>
                <a:lnTo>
                  <a:pt x="324" y="921"/>
                </a:lnTo>
                <a:lnTo>
                  <a:pt x="322" y="918"/>
                </a:lnTo>
                <a:lnTo>
                  <a:pt x="320" y="917"/>
                </a:lnTo>
                <a:lnTo>
                  <a:pt x="322" y="917"/>
                </a:lnTo>
                <a:lnTo>
                  <a:pt x="331" y="926"/>
                </a:lnTo>
                <a:lnTo>
                  <a:pt x="334" y="929"/>
                </a:lnTo>
                <a:lnTo>
                  <a:pt x="337" y="930"/>
                </a:lnTo>
                <a:lnTo>
                  <a:pt x="338" y="932"/>
                </a:lnTo>
                <a:lnTo>
                  <a:pt x="338" y="933"/>
                </a:lnTo>
                <a:lnTo>
                  <a:pt x="337" y="933"/>
                </a:lnTo>
                <a:lnTo>
                  <a:pt x="337" y="932"/>
                </a:lnTo>
                <a:lnTo>
                  <a:pt x="335" y="930"/>
                </a:lnTo>
                <a:lnTo>
                  <a:pt x="332" y="930"/>
                </a:lnTo>
                <a:lnTo>
                  <a:pt x="331" y="930"/>
                </a:lnTo>
                <a:lnTo>
                  <a:pt x="328" y="932"/>
                </a:lnTo>
                <a:lnTo>
                  <a:pt x="326" y="933"/>
                </a:lnTo>
                <a:lnTo>
                  <a:pt x="324" y="936"/>
                </a:lnTo>
                <a:lnTo>
                  <a:pt x="324" y="937"/>
                </a:lnTo>
                <a:lnTo>
                  <a:pt x="322" y="948"/>
                </a:lnTo>
                <a:lnTo>
                  <a:pt x="322" y="949"/>
                </a:lnTo>
                <a:lnTo>
                  <a:pt x="326" y="955"/>
                </a:lnTo>
                <a:lnTo>
                  <a:pt x="327" y="958"/>
                </a:lnTo>
                <a:lnTo>
                  <a:pt x="328" y="958"/>
                </a:lnTo>
                <a:lnTo>
                  <a:pt x="341" y="951"/>
                </a:lnTo>
                <a:lnTo>
                  <a:pt x="350" y="947"/>
                </a:lnTo>
                <a:lnTo>
                  <a:pt x="353" y="944"/>
                </a:lnTo>
                <a:lnTo>
                  <a:pt x="354" y="943"/>
                </a:lnTo>
                <a:lnTo>
                  <a:pt x="356" y="939"/>
                </a:lnTo>
                <a:lnTo>
                  <a:pt x="356" y="936"/>
                </a:lnTo>
                <a:lnTo>
                  <a:pt x="356" y="933"/>
                </a:lnTo>
                <a:lnTo>
                  <a:pt x="356" y="932"/>
                </a:lnTo>
                <a:lnTo>
                  <a:pt x="354" y="930"/>
                </a:lnTo>
                <a:lnTo>
                  <a:pt x="352" y="929"/>
                </a:lnTo>
                <a:lnTo>
                  <a:pt x="343" y="915"/>
                </a:lnTo>
                <a:lnTo>
                  <a:pt x="341" y="913"/>
                </a:lnTo>
                <a:lnTo>
                  <a:pt x="339" y="906"/>
                </a:lnTo>
                <a:lnTo>
                  <a:pt x="338" y="900"/>
                </a:lnTo>
                <a:lnTo>
                  <a:pt x="339" y="900"/>
                </a:lnTo>
                <a:lnTo>
                  <a:pt x="341" y="900"/>
                </a:lnTo>
                <a:lnTo>
                  <a:pt x="343" y="910"/>
                </a:lnTo>
                <a:lnTo>
                  <a:pt x="345" y="913"/>
                </a:lnTo>
                <a:lnTo>
                  <a:pt x="353" y="926"/>
                </a:lnTo>
                <a:lnTo>
                  <a:pt x="362" y="940"/>
                </a:lnTo>
                <a:lnTo>
                  <a:pt x="365" y="943"/>
                </a:lnTo>
                <a:lnTo>
                  <a:pt x="367" y="943"/>
                </a:lnTo>
                <a:lnTo>
                  <a:pt x="373" y="949"/>
                </a:lnTo>
                <a:lnTo>
                  <a:pt x="384" y="951"/>
                </a:lnTo>
                <a:lnTo>
                  <a:pt x="384" y="949"/>
                </a:lnTo>
                <a:lnTo>
                  <a:pt x="383" y="947"/>
                </a:lnTo>
                <a:lnTo>
                  <a:pt x="380" y="947"/>
                </a:lnTo>
                <a:lnTo>
                  <a:pt x="377" y="943"/>
                </a:lnTo>
                <a:lnTo>
                  <a:pt x="377" y="941"/>
                </a:lnTo>
                <a:lnTo>
                  <a:pt x="376" y="937"/>
                </a:lnTo>
                <a:lnTo>
                  <a:pt x="377" y="933"/>
                </a:lnTo>
                <a:lnTo>
                  <a:pt x="379" y="930"/>
                </a:lnTo>
                <a:lnTo>
                  <a:pt x="376" y="919"/>
                </a:lnTo>
                <a:lnTo>
                  <a:pt x="373" y="914"/>
                </a:lnTo>
                <a:lnTo>
                  <a:pt x="373" y="913"/>
                </a:lnTo>
                <a:lnTo>
                  <a:pt x="371" y="911"/>
                </a:lnTo>
                <a:lnTo>
                  <a:pt x="362" y="914"/>
                </a:lnTo>
                <a:lnTo>
                  <a:pt x="361" y="911"/>
                </a:lnTo>
                <a:lnTo>
                  <a:pt x="358" y="907"/>
                </a:lnTo>
                <a:lnTo>
                  <a:pt x="354" y="899"/>
                </a:lnTo>
                <a:lnTo>
                  <a:pt x="349" y="879"/>
                </a:lnTo>
                <a:lnTo>
                  <a:pt x="349" y="877"/>
                </a:lnTo>
                <a:lnTo>
                  <a:pt x="350" y="876"/>
                </a:lnTo>
                <a:lnTo>
                  <a:pt x="354" y="874"/>
                </a:lnTo>
                <a:lnTo>
                  <a:pt x="356" y="874"/>
                </a:lnTo>
                <a:lnTo>
                  <a:pt x="362" y="879"/>
                </a:lnTo>
                <a:lnTo>
                  <a:pt x="364" y="880"/>
                </a:lnTo>
                <a:lnTo>
                  <a:pt x="364" y="885"/>
                </a:lnTo>
                <a:lnTo>
                  <a:pt x="364" y="888"/>
                </a:lnTo>
                <a:lnTo>
                  <a:pt x="364" y="889"/>
                </a:lnTo>
                <a:lnTo>
                  <a:pt x="364" y="891"/>
                </a:lnTo>
                <a:lnTo>
                  <a:pt x="362" y="892"/>
                </a:lnTo>
                <a:lnTo>
                  <a:pt x="361" y="894"/>
                </a:lnTo>
                <a:lnTo>
                  <a:pt x="368" y="902"/>
                </a:lnTo>
                <a:lnTo>
                  <a:pt x="369" y="903"/>
                </a:lnTo>
                <a:lnTo>
                  <a:pt x="373" y="904"/>
                </a:lnTo>
                <a:lnTo>
                  <a:pt x="379" y="913"/>
                </a:lnTo>
                <a:lnTo>
                  <a:pt x="383" y="917"/>
                </a:lnTo>
                <a:lnTo>
                  <a:pt x="382" y="918"/>
                </a:lnTo>
                <a:lnTo>
                  <a:pt x="382" y="922"/>
                </a:lnTo>
                <a:lnTo>
                  <a:pt x="384" y="924"/>
                </a:lnTo>
                <a:lnTo>
                  <a:pt x="388" y="922"/>
                </a:lnTo>
                <a:lnTo>
                  <a:pt x="388" y="919"/>
                </a:lnTo>
                <a:lnTo>
                  <a:pt x="388" y="915"/>
                </a:lnTo>
                <a:lnTo>
                  <a:pt x="386" y="913"/>
                </a:lnTo>
                <a:lnTo>
                  <a:pt x="380" y="907"/>
                </a:lnTo>
                <a:lnTo>
                  <a:pt x="379" y="896"/>
                </a:lnTo>
                <a:lnTo>
                  <a:pt x="382" y="895"/>
                </a:lnTo>
                <a:lnTo>
                  <a:pt x="383" y="894"/>
                </a:lnTo>
                <a:lnTo>
                  <a:pt x="382" y="888"/>
                </a:lnTo>
                <a:lnTo>
                  <a:pt x="379" y="884"/>
                </a:lnTo>
                <a:lnTo>
                  <a:pt x="377" y="883"/>
                </a:lnTo>
                <a:lnTo>
                  <a:pt x="371" y="873"/>
                </a:lnTo>
                <a:lnTo>
                  <a:pt x="365" y="868"/>
                </a:lnTo>
                <a:lnTo>
                  <a:pt x="361" y="866"/>
                </a:lnTo>
                <a:lnTo>
                  <a:pt x="354" y="862"/>
                </a:lnTo>
                <a:lnTo>
                  <a:pt x="352" y="859"/>
                </a:lnTo>
                <a:lnTo>
                  <a:pt x="341" y="849"/>
                </a:lnTo>
                <a:lnTo>
                  <a:pt x="335" y="836"/>
                </a:lnTo>
                <a:lnTo>
                  <a:pt x="338" y="835"/>
                </a:lnTo>
                <a:lnTo>
                  <a:pt x="341" y="836"/>
                </a:lnTo>
                <a:lnTo>
                  <a:pt x="346" y="838"/>
                </a:lnTo>
                <a:lnTo>
                  <a:pt x="347" y="838"/>
                </a:lnTo>
                <a:lnTo>
                  <a:pt x="350" y="836"/>
                </a:lnTo>
                <a:lnTo>
                  <a:pt x="354" y="835"/>
                </a:lnTo>
                <a:lnTo>
                  <a:pt x="354" y="834"/>
                </a:lnTo>
                <a:lnTo>
                  <a:pt x="345" y="831"/>
                </a:lnTo>
                <a:lnTo>
                  <a:pt x="341" y="829"/>
                </a:lnTo>
                <a:lnTo>
                  <a:pt x="337" y="831"/>
                </a:lnTo>
                <a:lnTo>
                  <a:pt x="339" y="828"/>
                </a:lnTo>
                <a:lnTo>
                  <a:pt x="341" y="827"/>
                </a:lnTo>
                <a:lnTo>
                  <a:pt x="346" y="828"/>
                </a:lnTo>
                <a:lnTo>
                  <a:pt x="357" y="831"/>
                </a:lnTo>
                <a:lnTo>
                  <a:pt x="360" y="832"/>
                </a:lnTo>
                <a:lnTo>
                  <a:pt x="362" y="828"/>
                </a:lnTo>
                <a:lnTo>
                  <a:pt x="364" y="827"/>
                </a:lnTo>
                <a:lnTo>
                  <a:pt x="364" y="824"/>
                </a:lnTo>
                <a:lnTo>
                  <a:pt x="362" y="823"/>
                </a:lnTo>
                <a:lnTo>
                  <a:pt x="360" y="824"/>
                </a:lnTo>
                <a:lnTo>
                  <a:pt x="358" y="823"/>
                </a:lnTo>
                <a:lnTo>
                  <a:pt x="349" y="813"/>
                </a:lnTo>
                <a:lnTo>
                  <a:pt x="346" y="808"/>
                </a:lnTo>
                <a:lnTo>
                  <a:pt x="347" y="808"/>
                </a:lnTo>
                <a:lnTo>
                  <a:pt x="349" y="808"/>
                </a:lnTo>
                <a:lnTo>
                  <a:pt x="350" y="809"/>
                </a:lnTo>
                <a:lnTo>
                  <a:pt x="349" y="810"/>
                </a:lnTo>
                <a:lnTo>
                  <a:pt x="350" y="812"/>
                </a:lnTo>
                <a:lnTo>
                  <a:pt x="352" y="813"/>
                </a:lnTo>
                <a:lnTo>
                  <a:pt x="361" y="820"/>
                </a:lnTo>
                <a:lnTo>
                  <a:pt x="362" y="820"/>
                </a:lnTo>
                <a:lnTo>
                  <a:pt x="368" y="819"/>
                </a:lnTo>
                <a:lnTo>
                  <a:pt x="373" y="814"/>
                </a:lnTo>
                <a:lnTo>
                  <a:pt x="373" y="812"/>
                </a:lnTo>
                <a:lnTo>
                  <a:pt x="373" y="810"/>
                </a:lnTo>
                <a:lnTo>
                  <a:pt x="373" y="809"/>
                </a:lnTo>
                <a:lnTo>
                  <a:pt x="369" y="805"/>
                </a:lnTo>
                <a:lnTo>
                  <a:pt x="368" y="801"/>
                </a:lnTo>
                <a:lnTo>
                  <a:pt x="364" y="798"/>
                </a:lnTo>
                <a:lnTo>
                  <a:pt x="360" y="793"/>
                </a:lnTo>
                <a:lnTo>
                  <a:pt x="362" y="786"/>
                </a:lnTo>
                <a:lnTo>
                  <a:pt x="362" y="784"/>
                </a:lnTo>
                <a:lnTo>
                  <a:pt x="361" y="779"/>
                </a:lnTo>
                <a:lnTo>
                  <a:pt x="360" y="779"/>
                </a:lnTo>
                <a:lnTo>
                  <a:pt x="350" y="776"/>
                </a:lnTo>
                <a:lnTo>
                  <a:pt x="346" y="776"/>
                </a:lnTo>
                <a:lnTo>
                  <a:pt x="339" y="778"/>
                </a:lnTo>
                <a:lnTo>
                  <a:pt x="337" y="776"/>
                </a:lnTo>
                <a:lnTo>
                  <a:pt x="334" y="775"/>
                </a:lnTo>
                <a:lnTo>
                  <a:pt x="332" y="774"/>
                </a:lnTo>
                <a:lnTo>
                  <a:pt x="332" y="772"/>
                </a:lnTo>
                <a:lnTo>
                  <a:pt x="334" y="771"/>
                </a:lnTo>
                <a:lnTo>
                  <a:pt x="335" y="768"/>
                </a:lnTo>
                <a:lnTo>
                  <a:pt x="337" y="769"/>
                </a:lnTo>
                <a:lnTo>
                  <a:pt x="337" y="771"/>
                </a:lnTo>
                <a:lnTo>
                  <a:pt x="337" y="772"/>
                </a:lnTo>
                <a:lnTo>
                  <a:pt x="338" y="774"/>
                </a:lnTo>
                <a:lnTo>
                  <a:pt x="341" y="774"/>
                </a:lnTo>
                <a:lnTo>
                  <a:pt x="341" y="774"/>
                </a:lnTo>
                <a:lnTo>
                  <a:pt x="341" y="767"/>
                </a:lnTo>
                <a:lnTo>
                  <a:pt x="339" y="748"/>
                </a:lnTo>
                <a:lnTo>
                  <a:pt x="339" y="733"/>
                </a:lnTo>
                <a:lnTo>
                  <a:pt x="339" y="726"/>
                </a:lnTo>
                <a:lnTo>
                  <a:pt x="341" y="723"/>
                </a:lnTo>
                <a:lnTo>
                  <a:pt x="341" y="722"/>
                </a:lnTo>
                <a:lnTo>
                  <a:pt x="341" y="720"/>
                </a:lnTo>
                <a:lnTo>
                  <a:pt x="342" y="718"/>
                </a:lnTo>
                <a:lnTo>
                  <a:pt x="343" y="707"/>
                </a:lnTo>
                <a:lnTo>
                  <a:pt x="319" y="696"/>
                </a:lnTo>
                <a:lnTo>
                  <a:pt x="315" y="694"/>
                </a:lnTo>
                <a:lnTo>
                  <a:pt x="311" y="694"/>
                </a:lnTo>
                <a:lnTo>
                  <a:pt x="309" y="694"/>
                </a:lnTo>
                <a:lnTo>
                  <a:pt x="308" y="694"/>
                </a:lnTo>
                <a:lnTo>
                  <a:pt x="307" y="694"/>
                </a:lnTo>
                <a:lnTo>
                  <a:pt x="307" y="693"/>
                </a:lnTo>
                <a:lnTo>
                  <a:pt x="313" y="692"/>
                </a:lnTo>
                <a:lnTo>
                  <a:pt x="323" y="696"/>
                </a:lnTo>
                <a:lnTo>
                  <a:pt x="327" y="697"/>
                </a:lnTo>
                <a:lnTo>
                  <a:pt x="330" y="699"/>
                </a:lnTo>
                <a:lnTo>
                  <a:pt x="332" y="700"/>
                </a:lnTo>
                <a:lnTo>
                  <a:pt x="338" y="701"/>
                </a:lnTo>
                <a:lnTo>
                  <a:pt x="343" y="705"/>
                </a:lnTo>
                <a:lnTo>
                  <a:pt x="345" y="707"/>
                </a:lnTo>
                <a:lnTo>
                  <a:pt x="345" y="714"/>
                </a:lnTo>
                <a:lnTo>
                  <a:pt x="343" y="719"/>
                </a:lnTo>
                <a:lnTo>
                  <a:pt x="342" y="723"/>
                </a:lnTo>
                <a:lnTo>
                  <a:pt x="342" y="724"/>
                </a:lnTo>
                <a:lnTo>
                  <a:pt x="342" y="727"/>
                </a:lnTo>
                <a:lnTo>
                  <a:pt x="358" y="739"/>
                </a:lnTo>
                <a:lnTo>
                  <a:pt x="361" y="741"/>
                </a:lnTo>
                <a:lnTo>
                  <a:pt x="362" y="742"/>
                </a:lnTo>
                <a:lnTo>
                  <a:pt x="367" y="748"/>
                </a:lnTo>
                <a:lnTo>
                  <a:pt x="371" y="753"/>
                </a:lnTo>
                <a:lnTo>
                  <a:pt x="357" y="769"/>
                </a:lnTo>
                <a:lnTo>
                  <a:pt x="357" y="772"/>
                </a:lnTo>
                <a:lnTo>
                  <a:pt x="358" y="774"/>
                </a:lnTo>
                <a:lnTo>
                  <a:pt x="379" y="779"/>
                </a:lnTo>
                <a:lnTo>
                  <a:pt x="379" y="778"/>
                </a:lnTo>
                <a:lnTo>
                  <a:pt x="379" y="768"/>
                </a:lnTo>
                <a:lnTo>
                  <a:pt x="379" y="767"/>
                </a:lnTo>
                <a:lnTo>
                  <a:pt x="380" y="767"/>
                </a:lnTo>
                <a:lnTo>
                  <a:pt x="390" y="764"/>
                </a:lnTo>
                <a:lnTo>
                  <a:pt x="403" y="765"/>
                </a:lnTo>
                <a:lnTo>
                  <a:pt x="407" y="767"/>
                </a:lnTo>
                <a:lnTo>
                  <a:pt x="420" y="769"/>
                </a:lnTo>
                <a:lnTo>
                  <a:pt x="425" y="775"/>
                </a:lnTo>
                <a:lnTo>
                  <a:pt x="424" y="779"/>
                </a:lnTo>
                <a:lnTo>
                  <a:pt x="428" y="780"/>
                </a:lnTo>
                <a:lnTo>
                  <a:pt x="436" y="779"/>
                </a:lnTo>
                <a:lnTo>
                  <a:pt x="439" y="779"/>
                </a:lnTo>
                <a:lnTo>
                  <a:pt x="439" y="778"/>
                </a:lnTo>
                <a:lnTo>
                  <a:pt x="444" y="772"/>
                </a:lnTo>
                <a:lnTo>
                  <a:pt x="447" y="769"/>
                </a:lnTo>
                <a:lnTo>
                  <a:pt x="448" y="765"/>
                </a:lnTo>
                <a:lnTo>
                  <a:pt x="448" y="765"/>
                </a:lnTo>
                <a:lnTo>
                  <a:pt x="447" y="763"/>
                </a:lnTo>
                <a:lnTo>
                  <a:pt x="440" y="756"/>
                </a:lnTo>
                <a:lnTo>
                  <a:pt x="439" y="756"/>
                </a:lnTo>
                <a:lnTo>
                  <a:pt x="432" y="752"/>
                </a:lnTo>
                <a:lnTo>
                  <a:pt x="431" y="752"/>
                </a:lnTo>
                <a:lnTo>
                  <a:pt x="428" y="748"/>
                </a:lnTo>
                <a:lnTo>
                  <a:pt x="423" y="734"/>
                </a:lnTo>
                <a:lnTo>
                  <a:pt x="431" y="741"/>
                </a:lnTo>
                <a:lnTo>
                  <a:pt x="440" y="745"/>
                </a:lnTo>
                <a:lnTo>
                  <a:pt x="444" y="744"/>
                </a:lnTo>
                <a:lnTo>
                  <a:pt x="454" y="741"/>
                </a:lnTo>
                <a:lnTo>
                  <a:pt x="465" y="742"/>
                </a:lnTo>
                <a:lnTo>
                  <a:pt x="469" y="741"/>
                </a:lnTo>
                <a:lnTo>
                  <a:pt x="489" y="739"/>
                </a:lnTo>
                <a:lnTo>
                  <a:pt x="491" y="738"/>
                </a:lnTo>
                <a:lnTo>
                  <a:pt x="491" y="735"/>
                </a:lnTo>
                <a:lnTo>
                  <a:pt x="484" y="734"/>
                </a:lnTo>
                <a:lnTo>
                  <a:pt x="481" y="733"/>
                </a:lnTo>
                <a:lnTo>
                  <a:pt x="480" y="733"/>
                </a:lnTo>
                <a:lnTo>
                  <a:pt x="481" y="730"/>
                </a:lnTo>
                <a:lnTo>
                  <a:pt x="483" y="727"/>
                </a:lnTo>
                <a:lnTo>
                  <a:pt x="484" y="724"/>
                </a:lnTo>
                <a:lnTo>
                  <a:pt x="483" y="719"/>
                </a:lnTo>
                <a:lnTo>
                  <a:pt x="473" y="712"/>
                </a:lnTo>
                <a:lnTo>
                  <a:pt x="468" y="705"/>
                </a:lnTo>
                <a:lnTo>
                  <a:pt x="468" y="704"/>
                </a:lnTo>
                <a:lnTo>
                  <a:pt x="474" y="701"/>
                </a:lnTo>
                <a:lnTo>
                  <a:pt x="483" y="707"/>
                </a:lnTo>
                <a:lnTo>
                  <a:pt x="484" y="709"/>
                </a:lnTo>
                <a:lnTo>
                  <a:pt x="488" y="716"/>
                </a:lnTo>
                <a:lnTo>
                  <a:pt x="487" y="716"/>
                </a:lnTo>
                <a:lnTo>
                  <a:pt x="485" y="718"/>
                </a:lnTo>
                <a:lnTo>
                  <a:pt x="487" y="720"/>
                </a:lnTo>
                <a:lnTo>
                  <a:pt x="488" y="723"/>
                </a:lnTo>
                <a:lnTo>
                  <a:pt x="491" y="727"/>
                </a:lnTo>
                <a:lnTo>
                  <a:pt x="491" y="729"/>
                </a:lnTo>
                <a:lnTo>
                  <a:pt x="492" y="729"/>
                </a:lnTo>
                <a:lnTo>
                  <a:pt x="493" y="729"/>
                </a:lnTo>
                <a:lnTo>
                  <a:pt x="495" y="729"/>
                </a:lnTo>
                <a:lnTo>
                  <a:pt x="496" y="727"/>
                </a:lnTo>
                <a:lnTo>
                  <a:pt x="498" y="726"/>
                </a:lnTo>
                <a:lnTo>
                  <a:pt x="502" y="718"/>
                </a:lnTo>
                <a:lnTo>
                  <a:pt x="504" y="712"/>
                </a:lnTo>
                <a:lnTo>
                  <a:pt x="504" y="705"/>
                </a:lnTo>
                <a:lnTo>
                  <a:pt x="504" y="699"/>
                </a:lnTo>
                <a:lnTo>
                  <a:pt x="504" y="697"/>
                </a:lnTo>
                <a:lnTo>
                  <a:pt x="496" y="677"/>
                </a:lnTo>
                <a:lnTo>
                  <a:pt x="493" y="670"/>
                </a:lnTo>
                <a:lnTo>
                  <a:pt x="487" y="659"/>
                </a:lnTo>
                <a:lnTo>
                  <a:pt x="485" y="659"/>
                </a:lnTo>
                <a:lnTo>
                  <a:pt x="474" y="663"/>
                </a:lnTo>
                <a:lnTo>
                  <a:pt x="473" y="663"/>
                </a:lnTo>
                <a:lnTo>
                  <a:pt x="472" y="666"/>
                </a:lnTo>
                <a:lnTo>
                  <a:pt x="468" y="671"/>
                </a:lnTo>
                <a:lnTo>
                  <a:pt x="465" y="671"/>
                </a:lnTo>
                <a:lnTo>
                  <a:pt x="457" y="671"/>
                </a:lnTo>
                <a:lnTo>
                  <a:pt x="455" y="671"/>
                </a:lnTo>
                <a:lnTo>
                  <a:pt x="439" y="671"/>
                </a:lnTo>
                <a:lnTo>
                  <a:pt x="439" y="670"/>
                </a:lnTo>
                <a:lnTo>
                  <a:pt x="440" y="669"/>
                </a:lnTo>
                <a:lnTo>
                  <a:pt x="442" y="667"/>
                </a:lnTo>
                <a:lnTo>
                  <a:pt x="447" y="667"/>
                </a:lnTo>
                <a:lnTo>
                  <a:pt x="450" y="667"/>
                </a:lnTo>
                <a:lnTo>
                  <a:pt x="454" y="669"/>
                </a:lnTo>
                <a:lnTo>
                  <a:pt x="462" y="669"/>
                </a:lnTo>
                <a:lnTo>
                  <a:pt x="465" y="669"/>
                </a:lnTo>
                <a:lnTo>
                  <a:pt x="466" y="667"/>
                </a:lnTo>
                <a:lnTo>
                  <a:pt x="473" y="658"/>
                </a:lnTo>
                <a:lnTo>
                  <a:pt x="480" y="658"/>
                </a:lnTo>
                <a:lnTo>
                  <a:pt x="481" y="658"/>
                </a:lnTo>
                <a:lnTo>
                  <a:pt x="484" y="655"/>
                </a:lnTo>
                <a:lnTo>
                  <a:pt x="484" y="654"/>
                </a:lnTo>
                <a:lnTo>
                  <a:pt x="484" y="652"/>
                </a:lnTo>
                <a:lnTo>
                  <a:pt x="483" y="651"/>
                </a:lnTo>
                <a:lnTo>
                  <a:pt x="472" y="645"/>
                </a:lnTo>
                <a:lnTo>
                  <a:pt x="472" y="645"/>
                </a:lnTo>
                <a:lnTo>
                  <a:pt x="461" y="634"/>
                </a:lnTo>
                <a:lnTo>
                  <a:pt x="461" y="634"/>
                </a:lnTo>
                <a:lnTo>
                  <a:pt x="465" y="634"/>
                </a:lnTo>
                <a:lnTo>
                  <a:pt x="469" y="637"/>
                </a:lnTo>
                <a:lnTo>
                  <a:pt x="472" y="639"/>
                </a:lnTo>
                <a:lnTo>
                  <a:pt x="473" y="640"/>
                </a:lnTo>
                <a:lnTo>
                  <a:pt x="484" y="641"/>
                </a:lnTo>
                <a:lnTo>
                  <a:pt x="485" y="640"/>
                </a:lnTo>
                <a:lnTo>
                  <a:pt x="485" y="639"/>
                </a:lnTo>
                <a:lnTo>
                  <a:pt x="487" y="639"/>
                </a:lnTo>
                <a:lnTo>
                  <a:pt x="487" y="636"/>
                </a:lnTo>
                <a:lnTo>
                  <a:pt x="487" y="634"/>
                </a:lnTo>
                <a:lnTo>
                  <a:pt x="485" y="629"/>
                </a:lnTo>
                <a:lnTo>
                  <a:pt x="483" y="625"/>
                </a:lnTo>
                <a:lnTo>
                  <a:pt x="481" y="624"/>
                </a:lnTo>
                <a:lnTo>
                  <a:pt x="480" y="619"/>
                </a:lnTo>
                <a:lnTo>
                  <a:pt x="480" y="614"/>
                </a:lnTo>
                <a:lnTo>
                  <a:pt x="488" y="626"/>
                </a:lnTo>
                <a:lnTo>
                  <a:pt x="492" y="634"/>
                </a:lnTo>
                <a:lnTo>
                  <a:pt x="493" y="647"/>
                </a:lnTo>
                <a:lnTo>
                  <a:pt x="492" y="649"/>
                </a:lnTo>
                <a:lnTo>
                  <a:pt x="492" y="651"/>
                </a:lnTo>
                <a:lnTo>
                  <a:pt x="492" y="652"/>
                </a:lnTo>
                <a:lnTo>
                  <a:pt x="495" y="658"/>
                </a:lnTo>
                <a:lnTo>
                  <a:pt x="503" y="673"/>
                </a:lnTo>
                <a:lnTo>
                  <a:pt x="504" y="674"/>
                </a:lnTo>
                <a:lnTo>
                  <a:pt x="506" y="675"/>
                </a:lnTo>
                <a:lnTo>
                  <a:pt x="511" y="679"/>
                </a:lnTo>
                <a:lnTo>
                  <a:pt x="513" y="679"/>
                </a:lnTo>
                <a:lnTo>
                  <a:pt x="514" y="675"/>
                </a:lnTo>
                <a:lnTo>
                  <a:pt x="514" y="673"/>
                </a:lnTo>
                <a:lnTo>
                  <a:pt x="518" y="667"/>
                </a:lnTo>
                <a:lnTo>
                  <a:pt x="523" y="673"/>
                </a:lnTo>
                <a:lnTo>
                  <a:pt x="523" y="675"/>
                </a:lnTo>
                <a:lnTo>
                  <a:pt x="523" y="682"/>
                </a:lnTo>
                <a:lnTo>
                  <a:pt x="522" y="693"/>
                </a:lnTo>
                <a:lnTo>
                  <a:pt x="522" y="697"/>
                </a:lnTo>
                <a:lnTo>
                  <a:pt x="521" y="700"/>
                </a:lnTo>
                <a:lnTo>
                  <a:pt x="521" y="700"/>
                </a:lnTo>
                <a:lnTo>
                  <a:pt x="521" y="701"/>
                </a:lnTo>
                <a:lnTo>
                  <a:pt x="522" y="703"/>
                </a:lnTo>
                <a:lnTo>
                  <a:pt x="523" y="704"/>
                </a:lnTo>
                <a:lnTo>
                  <a:pt x="526" y="711"/>
                </a:lnTo>
                <a:lnTo>
                  <a:pt x="528" y="711"/>
                </a:lnTo>
                <a:lnTo>
                  <a:pt x="529" y="712"/>
                </a:lnTo>
                <a:lnTo>
                  <a:pt x="541" y="716"/>
                </a:lnTo>
                <a:lnTo>
                  <a:pt x="551" y="718"/>
                </a:lnTo>
                <a:lnTo>
                  <a:pt x="562" y="718"/>
                </a:lnTo>
                <a:lnTo>
                  <a:pt x="566" y="718"/>
                </a:lnTo>
                <a:lnTo>
                  <a:pt x="570" y="718"/>
                </a:lnTo>
                <a:lnTo>
                  <a:pt x="570" y="714"/>
                </a:lnTo>
                <a:lnTo>
                  <a:pt x="570" y="711"/>
                </a:lnTo>
                <a:lnTo>
                  <a:pt x="570" y="709"/>
                </a:lnTo>
                <a:lnTo>
                  <a:pt x="559" y="700"/>
                </a:lnTo>
                <a:lnTo>
                  <a:pt x="556" y="699"/>
                </a:lnTo>
                <a:lnTo>
                  <a:pt x="551" y="694"/>
                </a:lnTo>
                <a:lnTo>
                  <a:pt x="551" y="693"/>
                </a:lnTo>
                <a:lnTo>
                  <a:pt x="545" y="689"/>
                </a:lnTo>
                <a:lnTo>
                  <a:pt x="545" y="685"/>
                </a:lnTo>
                <a:lnTo>
                  <a:pt x="545" y="681"/>
                </a:lnTo>
                <a:lnTo>
                  <a:pt x="545" y="679"/>
                </a:lnTo>
                <a:lnTo>
                  <a:pt x="547" y="675"/>
                </a:lnTo>
                <a:lnTo>
                  <a:pt x="547" y="673"/>
                </a:lnTo>
                <a:lnTo>
                  <a:pt x="547" y="667"/>
                </a:lnTo>
                <a:lnTo>
                  <a:pt x="547" y="664"/>
                </a:lnTo>
                <a:lnTo>
                  <a:pt x="543" y="645"/>
                </a:lnTo>
                <a:lnTo>
                  <a:pt x="541" y="643"/>
                </a:lnTo>
                <a:lnTo>
                  <a:pt x="540" y="641"/>
                </a:lnTo>
                <a:lnTo>
                  <a:pt x="534" y="641"/>
                </a:lnTo>
                <a:lnTo>
                  <a:pt x="532" y="643"/>
                </a:lnTo>
                <a:lnTo>
                  <a:pt x="528" y="634"/>
                </a:lnTo>
                <a:lnTo>
                  <a:pt x="528" y="632"/>
                </a:lnTo>
                <a:lnTo>
                  <a:pt x="525" y="625"/>
                </a:lnTo>
                <a:lnTo>
                  <a:pt x="515" y="610"/>
                </a:lnTo>
                <a:lnTo>
                  <a:pt x="510" y="602"/>
                </a:lnTo>
                <a:lnTo>
                  <a:pt x="510" y="599"/>
                </a:lnTo>
                <a:lnTo>
                  <a:pt x="513" y="587"/>
                </a:lnTo>
                <a:lnTo>
                  <a:pt x="514" y="583"/>
                </a:lnTo>
                <a:lnTo>
                  <a:pt x="515" y="577"/>
                </a:lnTo>
                <a:lnTo>
                  <a:pt x="515" y="576"/>
                </a:lnTo>
                <a:lnTo>
                  <a:pt x="510" y="574"/>
                </a:lnTo>
                <a:lnTo>
                  <a:pt x="489" y="573"/>
                </a:lnTo>
                <a:lnTo>
                  <a:pt x="476" y="572"/>
                </a:lnTo>
                <a:lnTo>
                  <a:pt x="468" y="570"/>
                </a:lnTo>
                <a:lnTo>
                  <a:pt x="466" y="570"/>
                </a:lnTo>
                <a:lnTo>
                  <a:pt x="465" y="569"/>
                </a:lnTo>
                <a:lnTo>
                  <a:pt x="463" y="568"/>
                </a:lnTo>
                <a:lnTo>
                  <a:pt x="463" y="566"/>
                </a:lnTo>
                <a:lnTo>
                  <a:pt x="480" y="568"/>
                </a:lnTo>
                <a:lnTo>
                  <a:pt x="496" y="570"/>
                </a:lnTo>
                <a:lnTo>
                  <a:pt x="502" y="572"/>
                </a:lnTo>
                <a:lnTo>
                  <a:pt x="513" y="572"/>
                </a:lnTo>
                <a:lnTo>
                  <a:pt x="514" y="569"/>
                </a:lnTo>
                <a:lnTo>
                  <a:pt x="513" y="565"/>
                </a:lnTo>
                <a:lnTo>
                  <a:pt x="513" y="562"/>
                </a:lnTo>
                <a:lnTo>
                  <a:pt x="514" y="564"/>
                </a:lnTo>
                <a:lnTo>
                  <a:pt x="518" y="572"/>
                </a:lnTo>
                <a:lnTo>
                  <a:pt x="522" y="581"/>
                </a:lnTo>
                <a:lnTo>
                  <a:pt x="519" y="589"/>
                </a:lnTo>
                <a:lnTo>
                  <a:pt x="518" y="595"/>
                </a:lnTo>
                <a:lnTo>
                  <a:pt x="518" y="600"/>
                </a:lnTo>
                <a:lnTo>
                  <a:pt x="518" y="603"/>
                </a:lnTo>
                <a:lnTo>
                  <a:pt x="519" y="604"/>
                </a:lnTo>
                <a:lnTo>
                  <a:pt x="519" y="606"/>
                </a:lnTo>
                <a:lnTo>
                  <a:pt x="526" y="604"/>
                </a:lnTo>
                <a:lnTo>
                  <a:pt x="529" y="599"/>
                </a:lnTo>
                <a:lnTo>
                  <a:pt x="530" y="594"/>
                </a:lnTo>
                <a:lnTo>
                  <a:pt x="532" y="594"/>
                </a:lnTo>
                <a:lnTo>
                  <a:pt x="534" y="607"/>
                </a:lnTo>
                <a:lnTo>
                  <a:pt x="534" y="611"/>
                </a:lnTo>
                <a:lnTo>
                  <a:pt x="536" y="621"/>
                </a:lnTo>
                <a:lnTo>
                  <a:pt x="540" y="626"/>
                </a:lnTo>
                <a:lnTo>
                  <a:pt x="553" y="645"/>
                </a:lnTo>
                <a:lnTo>
                  <a:pt x="556" y="656"/>
                </a:lnTo>
                <a:lnTo>
                  <a:pt x="563" y="654"/>
                </a:lnTo>
                <a:lnTo>
                  <a:pt x="566" y="641"/>
                </a:lnTo>
                <a:lnTo>
                  <a:pt x="568" y="634"/>
                </a:lnTo>
                <a:lnTo>
                  <a:pt x="568" y="632"/>
                </a:lnTo>
                <a:lnTo>
                  <a:pt x="568" y="630"/>
                </a:lnTo>
                <a:lnTo>
                  <a:pt x="564" y="621"/>
                </a:lnTo>
                <a:lnTo>
                  <a:pt x="563" y="613"/>
                </a:lnTo>
                <a:lnTo>
                  <a:pt x="564" y="609"/>
                </a:lnTo>
                <a:lnTo>
                  <a:pt x="562" y="594"/>
                </a:lnTo>
                <a:lnTo>
                  <a:pt x="560" y="588"/>
                </a:lnTo>
                <a:lnTo>
                  <a:pt x="560" y="587"/>
                </a:lnTo>
                <a:lnTo>
                  <a:pt x="559" y="587"/>
                </a:lnTo>
                <a:lnTo>
                  <a:pt x="553" y="584"/>
                </a:lnTo>
                <a:lnTo>
                  <a:pt x="551" y="584"/>
                </a:lnTo>
                <a:lnTo>
                  <a:pt x="553" y="576"/>
                </a:lnTo>
                <a:lnTo>
                  <a:pt x="564" y="579"/>
                </a:lnTo>
                <a:lnTo>
                  <a:pt x="566" y="579"/>
                </a:lnTo>
                <a:lnTo>
                  <a:pt x="568" y="581"/>
                </a:lnTo>
                <a:lnTo>
                  <a:pt x="570" y="587"/>
                </a:lnTo>
                <a:lnTo>
                  <a:pt x="570" y="589"/>
                </a:lnTo>
                <a:lnTo>
                  <a:pt x="570" y="592"/>
                </a:lnTo>
                <a:lnTo>
                  <a:pt x="571" y="596"/>
                </a:lnTo>
                <a:lnTo>
                  <a:pt x="573" y="599"/>
                </a:lnTo>
                <a:lnTo>
                  <a:pt x="579" y="602"/>
                </a:lnTo>
                <a:lnTo>
                  <a:pt x="590" y="598"/>
                </a:lnTo>
                <a:lnTo>
                  <a:pt x="592" y="592"/>
                </a:lnTo>
                <a:lnTo>
                  <a:pt x="593" y="591"/>
                </a:lnTo>
                <a:lnTo>
                  <a:pt x="593" y="588"/>
                </a:lnTo>
                <a:lnTo>
                  <a:pt x="593" y="573"/>
                </a:lnTo>
                <a:lnTo>
                  <a:pt x="593" y="572"/>
                </a:lnTo>
                <a:lnTo>
                  <a:pt x="593" y="569"/>
                </a:lnTo>
                <a:lnTo>
                  <a:pt x="593" y="555"/>
                </a:lnTo>
                <a:lnTo>
                  <a:pt x="585" y="551"/>
                </a:lnTo>
                <a:lnTo>
                  <a:pt x="571" y="544"/>
                </a:lnTo>
                <a:lnTo>
                  <a:pt x="564" y="539"/>
                </a:lnTo>
                <a:lnTo>
                  <a:pt x="552" y="531"/>
                </a:lnTo>
                <a:lnTo>
                  <a:pt x="548" y="527"/>
                </a:lnTo>
                <a:lnTo>
                  <a:pt x="544" y="521"/>
                </a:lnTo>
                <a:lnTo>
                  <a:pt x="541" y="514"/>
                </a:lnTo>
                <a:lnTo>
                  <a:pt x="541" y="512"/>
                </a:lnTo>
                <a:lnTo>
                  <a:pt x="541" y="510"/>
                </a:lnTo>
                <a:lnTo>
                  <a:pt x="541" y="505"/>
                </a:lnTo>
                <a:lnTo>
                  <a:pt x="541" y="504"/>
                </a:lnTo>
                <a:lnTo>
                  <a:pt x="538" y="501"/>
                </a:lnTo>
                <a:lnTo>
                  <a:pt x="537" y="499"/>
                </a:lnTo>
                <a:lnTo>
                  <a:pt x="534" y="493"/>
                </a:lnTo>
                <a:lnTo>
                  <a:pt x="530" y="469"/>
                </a:lnTo>
                <a:lnTo>
                  <a:pt x="529" y="467"/>
                </a:lnTo>
                <a:lnTo>
                  <a:pt x="528" y="464"/>
                </a:lnTo>
                <a:lnTo>
                  <a:pt x="526" y="461"/>
                </a:lnTo>
                <a:lnTo>
                  <a:pt x="525" y="461"/>
                </a:lnTo>
                <a:lnTo>
                  <a:pt x="503" y="465"/>
                </a:lnTo>
                <a:lnTo>
                  <a:pt x="474" y="469"/>
                </a:lnTo>
                <a:lnTo>
                  <a:pt x="472" y="471"/>
                </a:lnTo>
                <a:lnTo>
                  <a:pt x="463" y="476"/>
                </a:lnTo>
                <a:lnTo>
                  <a:pt x="459" y="479"/>
                </a:lnTo>
                <a:lnTo>
                  <a:pt x="454" y="483"/>
                </a:lnTo>
                <a:lnTo>
                  <a:pt x="453" y="484"/>
                </a:lnTo>
                <a:lnTo>
                  <a:pt x="448" y="486"/>
                </a:lnTo>
                <a:lnTo>
                  <a:pt x="447" y="486"/>
                </a:lnTo>
                <a:lnTo>
                  <a:pt x="446" y="484"/>
                </a:lnTo>
                <a:lnTo>
                  <a:pt x="439" y="482"/>
                </a:lnTo>
                <a:lnTo>
                  <a:pt x="438" y="480"/>
                </a:lnTo>
                <a:lnTo>
                  <a:pt x="439" y="479"/>
                </a:lnTo>
                <a:lnTo>
                  <a:pt x="421" y="469"/>
                </a:lnTo>
                <a:lnTo>
                  <a:pt x="420" y="469"/>
                </a:lnTo>
                <a:lnTo>
                  <a:pt x="420" y="468"/>
                </a:lnTo>
                <a:lnTo>
                  <a:pt x="421" y="468"/>
                </a:lnTo>
                <a:lnTo>
                  <a:pt x="435" y="471"/>
                </a:lnTo>
                <a:lnTo>
                  <a:pt x="438" y="472"/>
                </a:lnTo>
                <a:lnTo>
                  <a:pt x="439" y="476"/>
                </a:lnTo>
                <a:lnTo>
                  <a:pt x="442" y="478"/>
                </a:lnTo>
                <a:lnTo>
                  <a:pt x="442" y="479"/>
                </a:lnTo>
                <a:lnTo>
                  <a:pt x="447" y="482"/>
                </a:lnTo>
                <a:lnTo>
                  <a:pt x="453" y="480"/>
                </a:lnTo>
                <a:lnTo>
                  <a:pt x="454" y="479"/>
                </a:lnTo>
                <a:lnTo>
                  <a:pt x="458" y="478"/>
                </a:lnTo>
                <a:lnTo>
                  <a:pt x="470" y="469"/>
                </a:lnTo>
                <a:lnTo>
                  <a:pt x="472" y="468"/>
                </a:lnTo>
                <a:lnTo>
                  <a:pt x="472" y="467"/>
                </a:lnTo>
                <a:lnTo>
                  <a:pt x="473" y="465"/>
                </a:lnTo>
                <a:lnTo>
                  <a:pt x="477" y="464"/>
                </a:lnTo>
                <a:lnTo>
                  <a:pt x="484" y="463"/>
                </a:lnTo>
                <a:lnTo>
                  <a:pt x="492" y="461"/>
                </a:lnTo>
                <a:lnTo>
                  <a:pt x="496" y="461"/>
                </a:lnTo>
                <a:lnTo>
                  <a:pt x="499" y="461"/>
                </a:lnTo>
                <a:lnTo>
                  <a:pt x="500" y="461"/>
                </a:lnTo>
                <a:lnTo>
                  <a:pt x="502" y="461"/>
                </a:lnTo>
                <a:lnTo>
                  <a:pt x="506" y="459"/>
                </a:lnTo>
                <a:lnTo>
                  <a:pt x="514" y="456"/>
                </a:lnTo>
                <a:lnTo>
                  <a:pt x="515" y="456"/>
                </a:lnTo>
                <a:lnTo>
                  <a:pt x="514" y="453"/>
                </a:lnTo>
                <a:lnTo>
                  <a:pt x="513" y="448"/>
                </a:lnTo>
                <a:lnTo>
                  <a:pt x="510" y="445"/>
                </a:lnTo>
                <a:lnTo>
                  <a:pt x="504" y="442"/>
                </a:lnTo>
                <a:lnTo>
                  <a:pt x="495" y="435"/>
                </a:lnTo>
                <a:lnTo>
                  <a:pt x="487" y="429"/>
                </a:lnTo>
                <a:lnTo>
                  <a:pt x="483" y="423"/>
                </a:lnTo>
                <a:lnTo>
                  <a:pt x="480" y="418"/>
                </a:lnTo>
                <a:lnTo>
                  <a:pt x="481" y="416"/>
                </a:lnTo>
                <a:lnTo>
                  <a:pt x="484" y="419"/>
                </a:lnTo>
                <a:lnTo>
                  <a:pt x="496" y="433"/>
                </a:lnTo>
                <a:lnTo>
                  <a:pt x="498" y="433"/>
                </a:lnTo>
                <a:lnTo>
                  <a:pt x="518" y="450"/>
                </a:lnTo>
                <a:lnTo>
                  <a:pt x="519" y="452"/>
                </a:lnTo>
                <a:lnTo>
                  <a:pt x="521" y="452"/>
                </a:lnTo>
                <a:lnTo>
                  <a:pt x="522" y="452"/>
                </a:lnTo>
                <a:lnTo>
                  <a:pt x="528" y="453"/>
                </a:lnTo>
                <a:lnTo>
                  <a:pt x="537" y="457"/>
                </a:lnTo>
                <a:lnTo>
                  <a:pt x="536" y="459"/>
                </a:lnTo>
                <a:lnTo>
                  <a:pt x="534" y="460"/>
                </a:lnTo>
                <a:lnTo>
                  <a:pt x="533" y="461"/>
                </a:lnTo>
                <a:lnTo>
                  <a:pt x="533" y="463"/>
                </a:lnTo>
                <a:lnTo>
                  <a:pt x="533" y="465"/>
                </a:lnTo>
                <a:lnTo>
                  <a:pt x="537" y="472"/>
                </a:lnTo>
                <a:lnTo>
                  <a:pt x="537" y="474"/>
                </a:lnTo>
                <a:lnTo>
                  <a:pt x="537" y="474"/>
                </a:lnTo>
                <a:lnTo>
                  <a:pt x="537" y="475"/>
                </a:lnTo>
                <a:lnTo>
                  <a:pt x="538" y="475"/>
                </a:lnTo>
                <a:lnTo>
                  <a:pt x="541" y="476"/>
                </a:lnTo>
                <a:lnTo>
                  <a:pt x="547" y="482"/>
                </a:lnTo>
                <a:lnTo>
                  <a:pt x="549" y="494"/>
                </a:lnTo>
                <a:lnTo>
                  <a:pt x="549" y="497"/>
                </a:lnTo>
                <a:lnTo>
                  <a:pt x="549" y="499"/>
                </a:lnTo>
                <a:lnTo>
                  <a:pt x="549" y="502"/>
                </a:lnTo>
                <a:lnTo>
                  <a:pt x="549" y="506"/>
                </a:lnTo>
                <a:lnTo>
                  <a:pt x="549" y="512"/>
                </a:lnTo>
                <a:lnTo>
                  <a:pt x="549" y="513"/>
                </a:lnTo>
                <a:lnTo>
                  <a:pt x="558" y="521"/>
                </a:lnTo>
                <a:lnTo>
                  <a:pt x="559" y="524"/>
                </a:lnTo>
                <a:lnTo>
                  <a:pt x="560" y="525"/>
                </a:lnTo>
                <a:lnTo>
                  <a:pt x="567" y="531"/>
                </a:lnTo>
                <a:lnTo>
                  <a:pt x="571" y="531"/>
                </a:lnTo>
                <a:lnTo>
                  <a:pt x="573" y="531"/>
                </a:lnTo>
                <a:lnTo>
                  <a:pt x="574" y="531"/>
                </a:lnTo>
                <a:lnTo>
                  <a:pt x="575" y="528"/>
                </a:lnTo>
                <a:lnTo>
                  <a:pt x="578" y="524"/>
                </a:lnTo>
                <a:lnTo>
                  <a:pt x="581" y="524"/>
                </a:lnTo>
                <a:lnTo>
                  <a:pt x="588" y="532"/>
                </a:lnTo>
                <a:lnTo>
                  <a:pt x="593" y="540"/>
                </a:lnTo>
                <a:lnTo>
                  <a:pt x="597" y="543"/>
                </a:lnTo>
                <a:lnTo>
                  <a:pt x="600" y="543"/>
                </a:lnTo>
                <a:lnTo>
                  <a:pt x="607" y="540"/>
                </a:lnTo>
                <a:lnTo>
                  <a:pt x="627" y="540"/>
                </a:lnTo>
                <a:lnTo>
                  <a:pt x="629" y="540"/>
                </a:lnTo>
                <a:lnTo>
                  <a:pt x="630" y="540"/>
                </a:lnTo>
                <a:lnTo>
                  <a:pt x="630" y="539"/>
                </a:lnTo>
                <a:lnTo>
                  <a:pt x="630" y="536"/>
                </a:lnTo>
                <a:lnTo>
                  <a:pt x="630" y="532"/>
                </a:lnTo>
                <a:lnTo>
                  <a:pt x="630" y="531"/>
                </a:lnTo>
                <a:lnTo>
                  <a:pt x="630" y="523"/>
                </a:lnTo>
                <a:lnTo>
                  <a:pt x="627" y="517"/>
                </a:lnTo>
                <a:lnTo>
                  <a:pt x="622" y="512"/>
                </a:lnTo>
                <a:lnTo>
                  <a:pt x="620" y="512"/>
                </a:lnTo>
                <a:lnTo>
                  <a:pt x="614" y="513"/>
                </a:lnTo>
                <a:lnTo>
                  <a:pt x="603" y="509"/>
                </a:lnTo>
                <a:lnTo>
                  <a:pt x="593" y="510"/>
                </a:lnTo>
                <a:lnTo>
                  <a:pt x="590" y="509"/>
                </a:lnTo>
                <a:lnTo>
                  <a:pt x="583" y="504"/>
                </a:lnTo>
                <a:lnTo>
                  <a:pt x="593" y="506"/>
                </a:lnTo>
                <a:lnTo>
                  <a:pt x="605" y="506"/>
                </a:lnTo>
                <a:lnTo>
                  <a:pt x="611" y="506"/>
                </a:lnTo>
                <a:lnTo>
                  <a:pt x="612" y="508"/>
                </a:lnTo>
                <a:lnTo>
                  <a:pt x="614" y="508"/>
                </a:lnTo>
                <a:lnTo>
                  <a:pt x="614" y="506"/>
                </a:lnTo>
                <a:lnTo>
                  <a:pt x="615" y="505"/>
                </a:lnTo>
                <a:lnTo>
                  <a:pt x="616" y="495"/>
                </a:lnTo>
                <a:lnTo>
                  <a:pt x="611" y="489"/>
                </a:lnTo>
                <a:lnTo>
                  <a:pt x="609" y="487"/>
                </a:lnTo>
                <a:lnTo>
                  <a:pt x="607" y="483"/>
                </a:lnTo>
                <a:lnTo>
                  <a:pt x="608" y="483"/>
                </a:lnTo>
                <a:lnTo>
                  <a:pt x="611" y="483"/>
                </a:lnTo>
                <a:lnTo>
                  <a:pt x="619" y="484"/>
                </a:lnTo>
                <a:lnTo>
                  <a:pt x="622" y="487"/>
                </a:lnTo>
                <a:lnTo>
                  <a:pt x="624" y="494"/>
                </a:lnTo>
                <a:lnTo>
                  <a:pt x="623" y="498"/>
                </a:lnTo>
                <a:lnTo>
                  <a:pt x="622" y="501"/>
                </a:lnTo>
                <a:lnTo>
                  <a:pt x="622" y="502"/>
                </a:lnTo>
                <a:lnTo>
                  <a:pt x="623" y="502"/>
                </a:lnTo>
                <a:lnTo>
                  <a:pt x="626" y="504"/>
                </a:lnTo>
                <a:lnTo>
                  <a:pt x="627" y="505"/>
                </a:lnTo>
                <a:lnTo>
                  <a:pt x="633" y="502"/>
                </a:lnTo>
                <a:lnTo>
                  <a:pt x="635" y="502"/>
                </a:lnTo>
                <a:lnTo>
                  <a:pt x="639" y="499"/>
                </a:lnTo>
                <a:lnTo>
                  <a:pt x="639" y="490"/>
                </a:lnTo>
                <a:lnTo>
                  <a:pt x="641" y="489"/>
                </a:lnTo>
                <a:lnTo>
                  <a:pt x="639" y="486"/>
                </a:lnTo>
                <a:lnTo>
                  <a:pt x="635" y="484"/>
                </a:lnTo>
                <a:lnTo>
                  <a:pt x="635" y="483"/>
                </a:lnTo>
                <a:lnTo>
                  <a:pt x="633" y="484"/>
                </a:lnTo>
                <a:lnTo>
                  <a:pt x="630" y="484"/>
                </a:lnTo>
                <a:lnTo>
                  <a:pt x="622" y="483"/>
                </a:lnTo>
                <a:lnTo>
                  <a:pt x="622" y="482"/>
                </a:lnTo>
                <a:lnTo>
                  <a:pt x="620" y="480"/>
                </a:lnTo>
                <a:lnTo>
                  <a:pt x="616" y="475"/>
                </a:lnTo>
                <a:lnTo>
                  <a:pt x="614" y="471"/>
                </a:lnTo>
                <a:lnTo>
                  <a:pt x="615" y="468"/>
                </a:lnTo>
                <a:lnTo>
                  <a:pt x="618" y="465"/>
                </a:lnTo>
                <a:lnTo>
                  <a:pt x="615" y="457"/>
                </a:lnTo>
                <a:lnTo>
                  <a:pt x="612" y="452"/>
                </a:lnTo>
                <a:lnTo>
                  <a:pt x="601" y="437"/>
                </a:lnTo>
                <a:lnTo>
                  <a:pt x="593" y="423"/>
                </a:lnTo>
                <a:lnTo>
                  <a:pt x="592" y="423"/>
                </a:lnTo>
                <a:lnTo>
                  <a:pt x="588" y="416"/>
                </a:lnTo>
                <a:lnTo>
                  <a:pt x="582" y="409"/>
                </a:lnTo>
                <a:lnTo>
                  <a:pt x="570" y="396"/>
                </a:lnTo>
                <a:lnTo>
                  <a:pt x="566" y="393"/>
                </a:lnTo>
                <a:lnTo>
                  <a:pt x="564" y="392"/>
                </a:lnTo>
                <a:lnTo>
                  <a:pt x="562" y="392"/>
                </a:lnTo>
                <a:lnTo>
                  <a:pt x="560" y="393"/>
                </a:lnTo>
                <a:lnTo>
                  <a:pt x="559" y="393"/>
                </a:lnTo>
                <a:lnTo>
                  <a:pt x="555" y="392"/>
                </a:lnTo>
                <a:lnTo>
                  <a:pt x="551" y="389"/>
                </a:lnTo>
                <a:lnTo>
                  <a:pt x="548" y="388"/>
                </a:lnTo>
                <a:lnTo>
                  <a:pt x="547" y="386"/>
                </a:lnTo>
                <a:lnTo>
                  <a:pt x="541" y="379"/>
                </a:lnTo>
                <a:lnTo>
                  <a:pt x="540" y="375"/>
                </a:lnTo>
                <a:lnTo>
                  <a:pt x="537" y="370"/>
                </a:lnTo>
                <a:lnTo>
                  <a:pt x="529" y="356"/>
                </a:lnTo>
                <a:lnTo>
                  <a:pt x="518" y="345"/>
                </a:lnTo>
                <a:lnTo>
                  <a:pt x="511" y="341"/>
                </a:lnTo>
                <a:lnTo>
                  <a:pt x="504" y="337"/>
                </a:lnTo>
                <a:lnTo>
                  <a:pt x="502" y="336"/>
                </a:lnTo>
                <a:lnTo>
                  <a:pt x="499" y="336"/>
                </a:lnTo>
                <a:lnTo>
                  <a:pt x="496" y="334"/>
                </a:lnTo>
                <a:lnTo>
                  <a:pt x="493" y="336"/>
                </a:lnTo>
                <a:lnTo>
                  <a:pt x="492" y="339"/>
                </a:lnTo>
                <a:lnTo>
                  <a:pt x="489" y="340"/>
                </a:lnTo>
                <a:lnTo>
                  <a:pt x="487" y="341"/>
                </a:lnTo>
                <a:lnTo>
                  <a:pt x="485" y="343"/>
                </a:lnTo>
                <a:lnTo>
                  <a:pt x="480" y="341"/>
                </a:lnTo>
                <a:lnTo>
                  <a:pt x="477" y="340"/>
                </a:lnTo>
                <a:lnTo>
                  <a:pt x="477" y="339"/>
                </a:lnTo>
                <a:lnTo>
                  <a:pt x="476" y="337"/>
                </a:lnTo>
                <a:lnTo>
                  <a:pt x="473" y="334"/>
                </a:lnTo>
                <a:lnTo>
                  <a:pt x="472" y="333"/>
                </a:lnTo>
                <a:lnTo>
                  <a:pt x="472" y="333"/>
                </a:lnTo>
                <a:lnTo>
                  <a:pt x="469" y="332"/>
                </a:lnTo>
                <a:lnTo>
                  <a:pt x="466" y="332"/>
                </a:lnTo>
                <a:lnTo>
                  <a:pt x="461" y="328"/>
                </a:lnTo>
                <a:lnTo>
                  <a:pt x="461" y="326"/>
                </a:lnTo>
                <a:lnTo>
                  <a:pt x="461" y="322"/>
                </a:lnTo>
                <a:lnTo>
                  <a:pt x="462" y="322"/>
                </a:lnTo>
                <a:lnTo>
                  <a:pt x="462" y="324"/>
                </a:lnTo>
                <a:lnTo>
                  <a:pt x="463" y="325"/>
                </a:lnTo>
                <a:lnTo>
                  <a:pt x="466" y="326"/>
                </a:lnTo>
                <a:lnTo>
                  <a:pt x="481" y="332"/>
                </a:lnTo>
                <a:lnTo>
                  <a:pt x="483" y="334"/>
                </a:lnTo>
                <a:lnTo>
                  <a:pt x="488" y="333"/>
                </a:lnTo>
                <a:lnTo>
                  <a:pt x="493" y="332"/>
                </a:lnTo>
                <a:lnTo>
                  <a:pt x="498" y="332"/>
                </a:lnTo>
                <a:lnTo>
                  <a:pt x="499" y="330"/>
                </a:lnTo>
                <a:lnTo>
                  <a:pt x="511" y="334"/>
                </a:lnTo>
                <a:lnTo>
                  <a:pt x="513" y="334"/>
                </a:lnTo>
                <a:lnTo>
                  <a:pt x="521" y="339"/>
                </a:lnTo>
                <a:lnTo>
                  <a:pt x="529" y="341"/>
                </a:lnTo>
                <a:lnTo>
                  <a:pt x="530" y="343"/>
                </a:lnTo>
                <a:lnTo>
                  <a:pt x="533" y="344"/>
                </a:lnTo>
                <a:lnTo>
                  <a:pt x="534" y="345"/>
                </a:lnTo>
                <a:lnTo>
                  <a:pt x="538" y="360"/>
                </a:lnTo>
                <a:lnTo>
                  <a:pt x="547" y="374"/>
                </a:lnTo>
                <a:lnTo>
                  <a:pt x="552" y="384"/>
                </a:lnTo>
                <a:lnTo>
                  <a:pt x="560" y="386"/>
                </a:lnTo>
                <a:lnTo>
                  <a:pt x="562" y="386"/>
                </a:lnTo>
                <a:lnTo>
                  <a:pt x="563" y="386"/>
                </a:lnTo>
                <a:lnTo>
                  <a:pt x="563" y="385"/>
                </a:lnTo>
                <a:lnTo>
                  <a:pt x="562" y="379"/>
                </a:lnTo>
                <a:lnTo>
                  <a:pt x="560" y="377"/>
                </a:lnTo>
                <a:lnTo>
                  <a:pt x="559" y="375"/>
                </a:lnTo>
                <a:lnTo>
                  <a:pt x="556" y="373"/>
                </a:lnTo>
                <a:lnTo>
                  <a:pt x="555" y="373"/>
                </a:lnTo>
                <a:lnTo>
                  <a:pt x="549" y="366"/>
                </a:lnTo>
                <a:lnTo>
                  <a:pt x="549" y="363"/>
                </a:lnTo>
                <a:lnTo>
                  <a:pt x="548" y="362"/>
                </a:lnTo>
                <a:lnTo>
                  <a:pt x="547" y="359"/>
                </a:lnTo>
                <a:lnTo>
                  <a:pt x="541" y="349"/>
                </a:lnTo>
                <a:lnTo>
                  <a:pt x="540" y="345"/>
                </a:lnTo>
                <a:lnTo>
                  <a:pt x="537" y="340"/>
                </a:lnTo>
                <a:lnTo>
                  <a:pt x="532" y="337"/>
                </a:lnTo>
                <a:lnTo>
                  <a:pt x="532" y="333"/>
                </a:lnTo>
                <a:lnTo>
                  <a:pt x="536" y="330"/>
                </a:lnTo>
                <a:lnTo>
                  <a:pt x="537" y="330"/>
                </a:lnTo>
                <a:lnTo>
                  <a:pt x="537" y="329"/>
                </a:lnTo>
                <a:lnTo>
                  <a:pt x="537" y="330"/>
                </a:lnTo>
                <a:lnTo>
                  <a:pt x="547" y="337"/>
                </a:lnTo>
                <a:lnTo>
                  <a:pt x="549" y="339"/>
                </a:lnTo>
                <a:lnTo>
                  <a:pt x="551" y="341"/>
                </a:lnTo>
                <a:lnTo>
                  <a:pt x="551" y="343"/>
                </a:lnTo>
                <a:lnTo>
                  <a:pt x="551" y="347"/>
                </a:lnTo>
                <a:lnTo>
                  <a:pt x="553" y="358"/>
                </a:lnTo>
                <a:lnTo>
                  <a:pt x="553" y="360"/>
                </a:lnTo>
                <a:lnTo>
                  <a:pt x="558" y="367"/>
                </a:lnTo>
                <a:lnTo>
                  <a:pt x="567" y="384"/>
                </a:lnTo>
                <a:lnTo>
                  <a:pt x="568" y="385"/>
                </a:lnTo>
                <a:lnTo>
                  <a:pt x="577" y="396"/>
                </a:lnTo>
                <a:lnTo>
                  <a:pt x="581" y="399"/>
                </a:lnTo>
                <a:lnTo>
                  <a:pt x="582" y="400"/>
                </a:lnTo>
                <a:lnTo>
                  <a:pt x="585" y="401"/>
                </a:lnTo>
                <a:lnTo>
                  <a:pt x="586" y="403"/>
                </a:lnTo>
                <a:lnTo>
                  <a:pt x="593" y="409"/>
                </a:lnTo>
                <a:lnTo>
                  <a:pt x="600" y="419"/>
                </a:lnTo>
                <a:lnTo>
                  <a:pt x="603" y="422"/>
                </a:lnTo>
                <a:lnTo>
                  <a:pt x="603" y="424"/>
                </a:lnTo>
                <a:lnTo>
                  <a:pt x="623" y="450"/>
                </a:lnTo>
                <a:lnTo>
                  <a:pt x="623" y="452"/>
                </a:lnTo>
                <a:lnTo>
                  <a:pt x="626" y="453"/>
                </a:lnTo>
                <a:lnTo>
                  <a:pt x="630" y="456"/>
                </a:lnTo>
                <a:lnTo>
                  <a:pt x="633" y="456"/>
                </a:lnTo>
                <a:lnTo>
                  <a:pt x="635" y="460"/>
                </a:lnTo>
                <a:lnTo>
                  <a:pt x="635" y="464"/>
                </a:lnTo>
                <a:lnTo>
                  <a:pt x="637" y="464"/>
                </a:lnTo>
                <a:lnTo>
                  <a:pt x="638" y="467"/>
                </a:lnTo>
                <a:lnTo>
                  <a:pt x="642" y="469"/>
                </a:lnTo>
                <a:lnTo>
                  <a:pt x="645" y="469"/>
                </a:lnTo>
                <a:lnTo>
                  <a:pt x="648" y="468"/>
                </a:lnTo>
                <a:lnTo>
                  <a:pt x="646" y="467"/>
                </a:lnTo>
                <a:lnTo>
                  <a:pt x="648" y="465"/>
                </a:lnTo>
                <a:lnTo>
                  <a:pt x="649" y="465"/>
                </a:lnTo>
                <a:lnTo>
                  <a:pt x="657" y="472"/>
                </a:lnTo>
                <a:lnTo>
                  <a:pt x="659" y="474"/>
                </a:lnTo>
                <a:lnTo>
                  <a:pt x="660" y="479"/>
                </a:lnTo>
                <a:lnTo>
                  <a:pt x="660" y="482"/>
                </a:lnTo>
                <a:lnTo>
                  <a:pt x="660" y="483"/>
                </a:lnTo>
                <a:lnTo>
                  <a:pt x="659" y="483"/>
                </a:lnTo>
                <a:lnTo>
                  <a:pt x="657" y="487"/>
                </a:lnTo>
                <a:lnTo>
                  <a:pt x="657" y="489"/>
                </a:lnTo>
                <a:lnTo>
                  <a:pt x="657" y="490"/>
                </a:lnTo>
                <a:lnTo>
                  <a:pt x="657" y="495"/>
                </a:lnTo>
                <a:lnTo>
                  <a:pt x="660" y="502"/>
                </a:lnTo>
                <a:lnTo>
                  <a:pt x="660" y="504"/>
                </a:lnTo>
                <a:lnTo>
                  <a:pt x="663" y="505"/>
                </a:lnTo>
                <a:lnTo>
                  <a:pt x="664" y="505"/>
                </a:lnTo>
                <a:lnTo>
                  <a:pt x="665" y="505"/>
                </a:lnTo>
                <a:lnTo>
                  <a:pt x="667" y="502"/>
                </a:lnTo>
                <a:lnTo>
                  <a:pt x="668" y="498"/>
                </a:lnTo>
                <a:lnTo>
                  <a:pt x="668" y="497"/>
                </a:lnTo>
                <a:lnTo>
                  <a:pt x="671" y="490"/>
                </a:lnTo>
                <a:lnTo>
                  <a:pt x="675" y="475"/>
                </a:lnTo>
                <a:lnTo>
                  <a:pt x="676" y="461"/>
                </a:lnTo>
                <a:lnTo>
                  <a:pt x="672" y="453"/>
                </a:lnTo>
                <a:lnTo>
                  <a:pt x="672" y="452"/>
                </a:lnTo>
                <a:lnTo>
                  <a:pt x="667" y="445"/>
                </a:lnTo>
                <a:lnTo>
                  <a:pt x="660" y="438"/>
                </a:lnTo>
                <a:lnTo>
                  <a:pt x="657" y="437"/>
                </a:lnTo>
                <a:lnTo>
                  <a:pt x="656" y="437"/>
                </a:lnTo>
                <a:lnTo>
                  <a:pt x="635" y="437"/>
                </a:lnTo>
                <a:lnTo>
                  <a:pt x="634" y="437"/>
                </a:lnTo>
                <a:lnTo>
                  <a:pt x="633" y="437"/>
                </a:lnTo>
                <a:lnTo>
                  <a:pt x="627" y="438"/>
                </a:lnTo>
                <a:lnTo>
                  <a:pt x="624" y="437"/>
                </a:lnTo>
                <a:lnTo>
                  <a:pt x="612" y="415"/>
                </a:lnTo>
                <a:lnTo>
                  <a:pt x="611" y="401"/>
                </a:lnTo>
                <a:lnTo>
                  <a:pt x="609" y="396"/>
                </a:lnTo>
                <a:lnTo>
                  <a:pt x="607" y="392"/>
                </a:lnTo>
                <a:lnTo>
                  <a:pt x="605" y="392"/>
                </a:lnTo>
                <a:lnTo>
                  <a:pt x="604" y="390"/>
                </a:lnTo>
                <a:lnTo>
                  <a:pt x="603" y="385"/>
                </a:lnTo>
                <a:lnTo>
                  <a:pt x="603" y="382"/>
                </a:lnTo>
                <a:lnTo>
                  <a:pt x="603" y="381"/>
                </a:lnTo>
                <a:lnTo>
                  <a:pt x="603" y="379"/>
                </a:lnTo>
                <a:lnTo>
                  <a:pt x="605" y="381"/>
                </a:lnTo>
                <a:lnTo>
                  <a:pt x="612" y="388"/>
                </a:lnTo>
                <a:lnTo>
                  <a:pt x="614" y="389"/>
                </a:lnTo>
                <a:lnTo>
                  <a:pt x="614" y="392"/>
                </a:lnTo>
                <a:lnTo>
                  <a:pt x="614" y="393"/>
                </a:lnTo>
                <a:lnTo>
                  <a:pt x="615" y="400"/>
                </a:lnTo>
                <a:lnTo>
                  <a:pt x="616" y="403"/>
                </a:lnTo>
                <a:lnTo>
                  <a:pt x="616" y="405"/>
                </a:lnTo>
                <a:lnTo>
                  <a:pt x="616" y="408"/>
                </a:lnTo>
                <a:lnTo>
                  <a:pt x="616" y="411"/>
                </a:lnTo>
                <a:lnTo>
                  <a:pt x="618" y="414"/>
                </a:lnTo>
                <a:lnTo>
                  <a:pt x="619" y="414"/>
                </a:lnTo>
                <a:lnTo>
                  <a:pt x="630" y="429"/>
                </a:lnTo>
                <a:lnTo>
                  <a:pt x="631" y="430"/>
                </a:lnTo>
                <a:lnTo>
                  <a:pt x="633" y="430"/>
                </a:lnTo>
                <a:lnTo>
                  <a:pt x="635" y="429"/>
                </a:lnTo>
                <a:lnTo>
                  <a:pt x="638" y="427"/>
                </a:lnTo>
                <a:lnTo>
                  <a:pt x="639" y="423"/>
                </a:lnTo>
                <a:lnTo>
                  <a:pt x="634" y="414"/>
                </a:lnTo>
                <a:lnTo>
                  <a:pt x="634" y="412"/>
                </a:lnTo>
                <a:lnTo>
                  <a:pt x="633" y="411"/>
                </a:lnTo>
                <a:lnTo>
                  <a:pt x="631" y="411"/>
                </a:lnTo>
                <a:lnTo>
                  <a:pt x="631" y="409"/>
                </a:lnTo>
                <a:lnTo>
                  <a:pt x="633" y="408"/>
                </a:lnTo>
                <a:lnTo>
                  <a:pt x="634" y="409"/>
                </a:lnTo>
                <a:lnTo>
                  <a:pt x="635" y="411"/>
                </a:lnTo>
                <a:lnTo>
                  <a:pt x="635" y="412"/>
                </a:lnTo>
                <a:lnTo>
                  <a:pt x="641" y="420"/>
                </a:lnTo>
                <a:lnTo>
                  <a:pt x="644" y="426"/>
                </a:lnTo>
                <a:lnTo>
                  <a:pt x="646" y="427"/>
                </a:lnTo>
                <a:lnTo>
                  <a:pt x="648" y="427"/>
                </a:lnTo>
                <a:lnTo>
                  <a:pt x="659" y="429"/>
                </a:lnTo>
                <a:lnTo>
                  <a:pt x="663" y="424"/>
                </a:lnTo>
                <a:lnTo>
                  <a:pt x="671" y="404"/>
                </a:lnTo>
                <a:lnTo>
                  <a:pt x="671" y="404"/>
                </a:lnTo>
                <a:lnTo>
                  <a:pt x="667" y="394"/>
                </a:lnTo>
                <a:lnTo>
                  <a:pt x="667" y="393"/>
                </a:lnTo>
                <a:lnTo>
                  <a:pt x="668" y="386"/>
                </a:lnTo>
                <a:lnTo>
                  <a:pt x="668" y="385"/>
                </a:lnTo>
                <a:lnTo>
                  <a:pt x="669" y="381"/>
                </a:lnTo>
                <a:lnTo>
                  <a:pt x="669" y="377"/>
                </a:lnTo>
                <a:lnTo>
                  <a:pt x="669" y="374"/>
                </a:lnTo>
                <a:lnTo>
                  <a:pt x="668" y="373"/>
                </a:lnTo>
                <a:lnTo>
                  <a:pt x="667" y="371"/>
                </a:lnTo>
                <a:lnTo>
                  <a:pt x="665" y="371"/>
                </a:lnTo>
                <a:lnTo>
                  <a:pt x="665" y="371"/>
                </a:lnTo>
                <a:lnTo>
                  <a:pt x="668" y="371"/>
                </a:lnTo>
                <a:lnTo>
                  <a:pt x="672" y="374"/>
                </a:lnTo>
                <a:lnTo>
                  <a:pt x="672" y="375"/>
                </a:lnTo>
                <a:lnTo>
                  <a:pt x="674" y="385"/>
                </a:lnTo>
                <a:lnTo>
                  <a:pt x="683" y="401"/>
                </a:lnTo>
                <a:lnTo>
                  <a:pt x="683" y="407"/>
                </a:lnTo>
                <a:lnTo>
                  <a:pt x="684" y="407"/>
                </a:lnTo>
                <a:lnTo>
                  <a:pt x="698" y="407"/>
                </a:lnTo>
                <a:lnTo>
                  <a:pt x="701" y="408"/>
                </a:lnTo>
                <a:lnTo>
                  <a:pt x="705" y="411"/>
                </a:lnTo>
                <a:lnTo>
                  <a:pt x="709" y="412"/>
                </a:lnTo>
                <a:lnTo>
                  <a:pt x="713" y="415"/>
                </a:lnTo>
                <a:lnTo>
                  <a:pt x="713" y="416"/>
                </a:lnTo>
                <a:lnTo>
                  <a:pt x="719" y="420"/>
                </a:lnTo>
                <a:lnTo>
                  <a:pt x="724" y="422"/>
                </a:lnTo>
                <a:lnTo>
                  <a:pt x="732" y="422"/>
                </a:lnTo>
                <a:lnTo>
                  <a:pt x="734" y="422"/>
                </a:lnTo>
                <a:lnTo>
                  <a:pt x="736" y="422"/>
                </a:lnTo>
                <a:lnTo>
                  <a:pt x="736" y="420"/>
                </a:lnTo>
                <a:lnTo>
                  <a:pt x="735" y="420"/>
                </a:lnTo>
                <a:lnTo>
                  <a:pt x="725" y="411"/>
                </a:lnTo>
                <a:lnTo>
                  <a:pt x="706" y="401"/>
                </a:lnTo>
                <a:lnTo>
                  <a:pt x="697" y="389"/>
                </a:lnTo>
                <a:lnTo>
                  <a:pt x="705" y="393"/>
                </a:lnTo>
                <a:lnTo>
                  <a:pt x="709" y="397"/>
                </a:lnTo>
                <a:lnTo>
                  <a:pt x="710" y="397"/>
                </a:lnTo>
                <a:lnTo>
                  <a:pt x="712" y="397"/>
                </a:lnTo>
                <a:lnTo>
                  <a:pt x="716" y="399"/>
                </a:lnTo>
                <a:lnTo>
                  <a:pt x="717" y="397"/>
                </a:lnTo>
                <a:lnTo>
                  <a:pt x="716" y="392"/>
                </a:lnTo>
                <a:lnTo>
                  <a:pt x="716" y="390"/>
                </a:lnTo>
                <a:lnTo>
                  <a:pt x="714" y="388"/>
                </a:lnTo>
                <a:lnTo>
                  <a:pt x="709" y="381"/>
                </a:lnTo>
                <a:lnTo>
                  <a:pt x="699" y="369"/>
                </a:lnTo>
                <a:lnTo>
                  <a:pt x="694" y="364"/>
                </a:lnTo>
                <a:lnTo>
                  <a:pt x="690" y="360"/>
                </a:lnTo>
                <a:lnTo>
                  <a:pt x="687" y="358"/>
                </a:lnTo>
                <a:lnTo>
                  <a:pt x="683" y="352"/>
                </a:lnTo>
                <a:lnTo>
                  <a:pt x="680" y="340"/>
                </a:lnTo>
                <a:lnTo>
                  <a:pt x="679" y="339"/>
                </a:lnTo>
                <a:lnTo>
                  <a:pt x="679" y="337"/>
                </a:lnTo>
                <a:lnTo>
                  <a:pt x="679" y="336"/>
                </a:lnTo>
                <a:lnTo>
                  <a:pt x="672" y="326"/>
                </a:lnTo>
                <a:lnTo>
                  <a:pt x="669" y="322"/>
                </a:lnTo>
                <a:lnTo>
                  <a:pt x="653" y="306"/>
                </a:lnTo>
                <a:lnTo>
                  <a:pt x="650" y="306"/>
                </a:lnTo>
                <a:lnTo>
                  <a:pt x="649" y="306"/>
                </a:lnTo>
                <a:lnTo>
                  <a:pt x="646" y="306"/>
                </a:lnTo>
                <a:lnTo>
                  <a:pt x="645" y="306"/>
                </a:lnTo>
                <a:lnTo>
                  <a:pt x="642" y="303"/>
                </a:lnTo>
                <a:lnTo>
                  <a:pt x="639" y="300"/>
                </a:lnTo>
                <a:lnTo>
                  <a:pt x="637" y="295"/>
                </a:lnTo>
                <a:lnTo>
                  <a:pt x="637" y="292"/>
                </a:lnTo>
                <a:lnTo>
                  <a:pt x="639" y="295"/>
                </a:lnTo>
                <a:lnTo>
                  <a:pt x="644" y="300"/>
                </a:lnTo>
                <a:lnTo>
                  <a:pt x="646" y="304"/>
                </a:lnTo>
                <a:lnTo>
                  <a:pt x="659" y="307"/>
                </a:lnTo>
                <a:lnTo>
                  <a:pt x="667" y="311"/>
                </a:lnTo>
                <a:lnTo>
                  <a:pt x="668" y="313"/>
                </a:lnTo>
                <a:lnTo>
                  <a:pt x="676" y="326"/>
                </a:lnTo>
                <a:lnTo>
                  <a:pt x="684" y="326"/>
                </a:lnTo>
                <a:lnTo>
                  <a:pt x="684" y="325"/>
                </a:lnTo>
                <a:lnTo>
                  <a:pt x="682" y="318"/>
                </a:lnTo>
                <a:lnTo>
                  <a:pt x="686" y="314"/>
                </a:lnTo>
                <a:lnTo>
                  <a:pt x="694" y="307"/>
                </a:lnTo>
                <a:lnTo>
                  <a:pt x="695" y="310"/>
                </a:lnTo>
                <a:lnTo>
                  <a:pt x="697" y="310"/>
                </a:lnTo>
                <a:lnTo>
                  <a:pt x="698" y="310"/>
                </a:lnTo>
                <a:lnTo>
                  <a:pt x="701" y="310"/>
                </a:lnTo>
                <a:lnTo>
                  <a:pt x="702" y="310"/>
                </a:lnTo>
                <a:lnTo>
                  <a:pt x="702" y="307"/>
                </a:lnTo>
                <a:lnTo>
                  <a:pt x="702" y="306"/>
                </a:lnTo>
                <a:lnTo>
                  <a:pt x="701" y="295"/>
                </a:lnTo>
                <a:lnTo>
                  <a:pt x="701" y="294"/>
                </a:lnTo>
                <a:lnTo>
                  <a:pt x="699" y="292"/>
                </a:lnTo>
                <a:lnTo>
                  <a:pt x="693" y="274"/>
                </a:lnTo>
                <a:lnTo>
                  <a:pt x="691" y="269"/>
                </a:lnTo>
                <a:lnTo>
                  <a:pt x="691" y="259"/>
                </a:lnTo>
                <a:lnTo>
                  <a:pt x="689" y="254"/>
                </a:lnTo>
                <a:lnTo>
                  <a:pt x="687" y="254"/>
                </a:lnTo>
                <a:lnTo>
                  <a:pt x="680" y="250"/>
                </a:lnTo>
                <a:lnTo>
                  <a:pt x="660" y="243"/>
                </a:lnTo>
                <a:lnTo>
                  <a:pt x="656" y="242"/>
                </a:lnTo>
                <a:lnTo>
                  <a:pt x="650" y="240"/>
                </a:lnTo>
                <a:lnTo>
                  <a:pt x="648" y="240"/>
                </a:lnTo>
                <a:lnTo>
                  <a:pt x="635" y="239"/>
                </a:lnTo>
                <a:lnTo>
                  <a:pt x="631" y="235"/>
                </a:lnTo>
                <a:lnTo>
                  <a:pt x="634" y="235"/>
                </a:lnTo>
                <a:lnTo>
                  <a:pt x="635" y="235"/>
                </a:lnTo>
                <a:lnTo>
                  <a:pt x="635" y="229"/>
                </a:lnTo>
                <a:lnTo>
                  <a:pt x="639" y="214"/>
                </a:lnTo>
                <a:lnTo>
                  <a:pt x="638" y="213"/>
                </a:lnTo>
                <a:lnTo>
                  <a:pt x="634" y="214"/>
                </a:lnTo>
                <a:lnTo>
                  <a:pt x="629" y="214"/>
                </a:lnTo>
                <a:lnTo>
                  <a:pt x="624" y="214"/>
                </a:lnTo>
                <a:lnTo>
                  <a:pt x="619" y="210"/>
                </a:lnTo>
                <a:lnTo>
                  <a:pt x="616" y="209"/>
                </a:lnTo>
                <a:lnTo>
                  <a:pt x="614" y="208"/>
                </a:lnTo>
                <a:lnTo>
                  <a:pt x="612" y="205"/>
                </a:lnTo>
                <a:lnTo>
                  <a:pt x="593" y="186"/>
                </a:lnTo>
                <a:lnTo>
                  <a:pt x="590" y="184"/>
                </a:lnTo>
                <a:lnTo>
                  <a:pt x="585" y="183"/>
                </a:lnTo>
                <a:lnTo>
                  <a:pt x="583" y="184"/>
                </a:lnTo>
                <a:lnTo>
                  <a:pt x="581" y="186"/>
                </a:lnTo>
                <a:lnTo>
                  <a:pt x="577" y="189"/>
                </a:lnTo>
                <a:lnTo>
                  <a:pt x="574" y="194"/>
                </a:lnTo>
                <a:lnTo>
                  <a:pt x="573" y="193"/>
                </a:lnTo>
                <a:lnTo>
                  <a:pt x="573" y="190"/>
                </a:lnTo>
                <a:lnTo>
                  <a:pt x="573" y="189"/>
                </a:lnTo>
                <a:lnTo>
                  <a:pt x="588" y="179"/>
                </a:lnTo>
                <a:lnTo>
                  <a:pt x="592" y="180"/>
                </a:lnTo>
                <a:lnTo>
                  <a:pt x="593" y="182"/>
                </a:lnTo>
                <a:lnTo>
                  <a:pt x="594" y="183"/>
                </a:lnTo>
                <a:lnTo>
                  <a:pt x="605" y="194"/>
                </a:lnTo>
                <a:lnTo>
                  <a:pt x="612" y="202"/>
                </a:lnTo>
                <a:lnTo>
                  <a:pt x="614" y="204"/>
                </a:lnTo>
                <a:lnTo>
                  <a:pt x="615" y="204"/>
                </a:lnTo>
                <a:lnTo>
                  <a:pt x="616" y="204"/>
                </a:lnTo>
                <a:lnTo>
                  <a:pt x="618" y="204"/>
                </a:lnTo>
                <a:lnTo>
                  <a:pt x="618" y="202"/>
                </a:lnTo>
                <a:lnTo>
                  <a:pt x="619" y="199"/>
                </a:lnTo>
                <a:lnTo>
                  <a:pt x="619" y="197"/>
                </a:lnTo>
                <a:lnTo>
                  <a:pt x="619" y="193"/>
                </a:lnTo>
                <a:lnTo>
                  <a:pt x="619" y="184"/>
                </a:lnTo>
                <a:lnTo>
                  <a:pt x="619" y="183"/>
                </a:lnTo>
                <a:lnTo>
                  <a:pt x="618" y="183"/>
                </a:lnTo>
                <a:lnTo>
                  <a:pt x="609" y="179"/>
                </a:lnTo>
                <a:lnTo>
                  <a:pt x="605" y="178"/>
                </a:lnTo>
                <a:lnTo>
                  <a:pt x="603" y="178"/>
                </a:lnTo>
                <a:lnTo>
                  <a:pt x="601" y="178"/>
                </a:lnTo>
                <a:lnTo>
                  <a:pt x="599" y="176"/>
                </a:lnTo>
                <a:lnTo>
                  <a:pt x="599" y="175"/>
                </a:lnTo>
                <a:lnTo>
                  <a:pt x="597" y="175"/>
                </a:lnTo>
                <a:lnTo>
                  <a:pt x="593" y="174"/>
                </a:lnTo>
                <a:lnTo>
                  <a:pt x="590" y="172"/>
                </a:lnTo>
                <a:lnTo>
                  <a:pt x="586" y="167"/>
                </a:lnTo>
                <a:lnTo>
                  <a:pt x="586" y="165"/>
                </a:lnTo>
                <a:lnTo>
                  <a:pt x="586" y="164"/>
                </a:lnTo>
                <a:lnTo>
                  <a:pt x="586" y="163"/>
                </a:lnTo>
                <a:lnTo>
                  <a:pt x="573" y="152"/>
                </a:lnTo>
                <a:lnTo>
                  <a:pt x="568" y="153"/>
                </a:lnTo>
                <a:lnTo>
                  <a:pt x="564" y="154"/>
                </a:lnTo>
                <a:lnTo>
                  <a:pt x="562" y="154"/>
                </a:lnTo>
                <a:lnTo>
                  <a:pt x="551" y="156"/>
                </a:lnTo>
                <a:lnTo>
                  <a:pt x="549" y="156"/>
                </a:lnTo>
                <a:lnTo>
                  <a:pt x="548" y="156"/>
                </a:lnTo>
                <a:lnTo>
                  <a:pt x="538" y="154"/>
                </a:lnTo>
                <a:lnTo>
                  <a:pt x="537" y="154"/>
                </a:lnTo>
                <a:lnTo>
                  <a:pt x="530" y="153"/>
                </a:lnTo>
                <a:lnTo>
                  <a:pt x="517" y="152"/>
                </a:lnTo>
                <a:lnTo>
                  <a:pt x="515" y="149"/>
                </a:lnTo>
                <a:lnTo>
                  <a:pt x="514" y="149"/>
                </a:lnTo>
                <a:lnTo>
                  <a:pt x="507" y="150"/>
                </a:lnTo>
                <a:lnTo>
                  <a:pt x="500" y="154"/>
                </a:lnTo>
                <a:lnTo>
                  <a:pt x="488" y="160"/>
                </a:lnTo>
                <a:lnTo>
                  <a:pt x="483" y="167"/>
                </a:lnTo>
                <a:lnTo>
                  <a:pt x="478" y="174"/>
                </a:lnTo>
                <a:lnTo>
                  <a:pt x="473" y="179"/>
                </a:lnTo>
                <a:lnTo>
                  <a:pt x="469" y="183"/>
                </a:lnTo>
                <a:lnTo>
                  <a:pt x="466" y="183"/>
                </a:lnTo>
                <a:lnTo>
                  <a:pt x="466" y="182"/>
                </a:lnTo>
                <a:lnTo>
                  <a:pt x="468" y="180"/>
                </a:lnTo>
                <a:lnTo>
                  <a:pt x="472" y="178"/>
                </a:lnTo>
                <a:lnTo>
                  <a:pt x="474" y="175"/>
                </a:lnTo>
                <a:lnTo>
                  <a:pt x="474" y="175"/>
                </a:lnTo>
                <a:lnTo>
                  <a:pt x="483" y="165"/>
                </a:lnTo>
                <a:lnTo>
                  <a:pt x="484" y="160"/>
                </a:lnTo>
                <a:lnTo>
                  <a:pt x="485" y="159"/>
                </a:lnTo>
                <a:lnTo>
                  <a:pt x="485" y="157"/>
                </a:lnTo>
                <a:lnTo>
                  <a:pt x="487" y="157"/>
                </a:lnTo>
                <a:lnTo>
                  <a:pt x="491" y="156"/>
                </a:lnTo>
                <a:lnTo>
                  <a:pt x="495" y="154"/>
                </a:lnTo>
                <a:lnTo>
                  <a:pt x="498" y="153"/>
                </a:lnTo>
                <a:lnTo>
                  <a:pt x="498" y="152"/>
                </a:lnTo>
                <a:lnTo>
                  <a:pt x="498" y="150"/>
                </a:lnTo>
                <a:lnTo>
                  <a:pt x="496" y="150"/>
                </a:lnTo>
                <a:lnTo>
                  <a:pt x="493" y="148"/>
                </a:lnTo>
                <a:lnTo>
                  <a:pt x="491" y="145"/>
                </a:lnTo>
                <a:lnTo>
                  <a:pt x="488" y="145"/>
                </a:lnTo>
                <a:lnTo>
                  <a:pt x="487" y="144"/>
                </a:lnTo>
                <a:lnTo>
                  <a:pt x="459" y="134"/>
                </a:lnTo>
                <a:lnTo>
                  <a:pt x="447" y="130"/>
                </a:lnTo>
                <a:lnTo>
                  <a:pt x="432" y="127"/>
                </a:lnTo>
                <a:lnTo>
                  <a:pt x="420" y="115"/>
                </a:lnTo>
                <a:lnTo>
                  <a:pt x="418" y="112"/>
                </a:lnTo>
                <a:lnTo>
                  <a:pt x="420" y="112"/>
                </a:lnTo>
                <a:lnTo>
                  <a:pt x="420" y="111"/>
                </a:lnTo>
                <a:lnTo>
                  <a:pt x="421" y="111"/>
                </a:lnTo>
                <a:lnTo>
                  <a:pt x="423" y="112"/>
                </a:lnTo>
                <a:lnTo>
                  <a:pt x="432" y="115"/>
                </a:lnTo>
                <a:lnTo>
                  <a:pt x="436" y="118"/>
                </a:lnTo>
                <a:lnTo>
                  <a:pt x="438" y="118"/>
                </a:lnTo>
                <a:lnTo>
                  <a:pt x="442" y="123"/>
                </a:lnTo>
                <a:lnTo>
                  <a:pt x="446" y="123"/>
                </a:lnTo>
                <a:lnTo>
                  <a:pt x="447" y="123"/>
                </a:lnTo>
                <a:lnTo>
                  <a:pt x="450" y="124"/>
                </a:lnTo>
                <a:lnTo>
                  <a:pt x="462" y="131"/>
                </a:lnTo>
                <a:lnTo>
                  <a:pt x="472" y="135"/>
                </a:lnTo>
                <a:lnTo>
                  <a:pt x="474" y="134"/>
                </a:lnTo>
                <a:lnTo>
                  <a:pt x="476" y="134"/>
                </a:lnTo>
                <a:lnTo>
                  <a:pt x="489" y="138"/>
                </a:lnTo>
                <a:lnTo>
                  <a:pt x="491" y="139"/>
                </a:lnTo>
                <a:lnTo>
                  <a:pt x="493" y="142"/>
                </a:lnTo>
                <a:lnTo>
                  <a:pt x="496" y="142"/>
                </a:lnTo>
                <a:lnTo>
                  <a:pt x="499" y="145"/>
                </a:lnTo>
                <a:lnTo>
                  <a:pt x="502" y="146"/>
                </a:lnTo>
                <a:lnTo>
                  <a:pt x="503" y="146"/>
                </a:lnTo>
                <a:lnTo>
                  <a:pt x="507" y="145"/>
                </a:lnTo>
                <a:lnTo>
                  <a:pt x="519" y="144"/>
                </a:lnTo>
                <a:lnTo>
                  <a:pt x="523" y="144"/>
                </a:lnTo>
                <a:lnTo>
                  <a:pt x="525" y="144"/>
                </a:lnTo>
                <a:lnTo>
                  <a:pt x="528" y="144"/>
                </a:lnTo>
                <a:lnTo>
                  <a:pt x="532" y="146"/>
                </a:lnTo>
                <a:lnTo>
                  <a:pt x="533" y="146"/>
                </a:lnTo>
                <a:lnTo>
                  <a:pt x="534" y="148"/>
                </a:lnTo>
                <a:lnTo>
                  <a:pt x="537" y="149"/>
                </a:lnTo>
                <a:lnTo>
                  <a:pt x="538" y="149"/>
                </a:lnTo>
                <a:lnTo>
                  <a:pt x="549" y="150"/>
                </a:lnTo>
                <a:lnTo>
                  <a:pt x="553" y="150"/>
                </a:lnTo>
                <a:lnTo>
                  <a:pt x="564" y="149"/>
                </a:lnTo>
                <a:lnTo>
                  <a:pt x="566" y="148"/>
                </a:lnTo>
                <a:lnTo>
                  <a:pt x="568" y="145"/>
                </a:lnTo>
                <a:lnTo>
                  <a:pt x="575" y="146"/>
                </a:lnTo>
                <a:lnTo>
                  <a:pt x="577" y="146"/>
                </a:lnTo>
                <a:lnTo>
                  <a:pt x="579" y="148"/>
                </a:lnTo>
                <a:lnTo>
                  <a:pt x="583" y="152"/>
                </a:lnTo>
                <a:lnTo>
                  <a:pt x="590" y="159"/>
                </a:lnTo>
                <a:lnTo>
                  <a:pt x="592" y="161"/>
                </a:lnTo>
                <a:lnTo>
                  <a:pt x="593" y="168"/>
                </a:lnTo>
                <a:lnTo>
                  <a:pt x="601" y="174"/>
                </a:lnTo>
                <a:lnTo>
                  <a:pt x="603" y="175"/>
                </a:lnTo>
                <a:lnTo>
                  <a:pt x="603" y="175"/>
                </a:lnTo>
                <a:lnTo>
                  <a:pt x="619" y="179"/>
                </a:lnTo>
                <a:lnTo>
                  <a:pt x="622" y="176"/>
                </a:lnTo>
                <a:lnTo>
                  <a:pt x="622" y="175"/>
                </a:lnTo>
                <a:lnTo>
                  <a:pt x="622" y="174"/>
                </a:lnTo>
                <a:lnTo>
                  <a:pt x="620" y="172"/>
                </a:lnTo>
                <a:lnTo>
                  <a:pt x="616" y="167"/>
                </a:lnTo>
                <a:lnTo>
                  <a:pt x="612" y="165"/>
                </a:lnTo>
                <a:lnTo>
                  <a:pt x="603" y="161"/>
                </a:lnTo>
                <a:lnTo>
                  <a:pt x="597" y="160"/>
                </a:lnTo>
                <a:lnTo>
                  <a:pt x="593" y="159"/>
                </a:lnTo>
                <a:lnTo>
                  <a:pt x="593" y="157"/>
                </a:lnTo>
                <a:lnTo>
                  <a:pt x="593" y="156"/>
                </a:lnTo>
                <a:lnTo>
                  <a:pt x="593" y="149"/>
                </a:lnTo>
                <a:lnTo>
                  <a:pt x="596" y="149"/>
                </a:lnTo>
                <a:lnTo>
                  <a:pt x="594" y="146"/>
                </a:lnTo>
                <a:lnTo>
                  <a:pt x="593" y="142"/>
                </a:lnTo>
                <a:lnTo>
                  <a:pt x="593" y="137"/>
                </a:lnTo>
                <a:lnTo>
                  <a:pt x="590" y="133"/>
                </a:lnTo>
                <a:lnTo>
                  <a:pt x="589" y="131"/>
                </a:lnTo>
                <a:lnTo>
                  <a:pt x="589" y="130"/>
                </a:lnTo>
                <a:lnTo>
                  <a:pt x="588" y="124"/>
                </a:lnTo>
                <a:lnTo>
                  <a:pt x="586" y="122"/>
                </a:lnTo>
                <a:lnTo>
                  <a:pt x="585" y="116"/>
                </a:lnTo>
                <a:lnTo>
                  <a:pt x="579" y="109"/>
                </a:lnTo>
                <a:lnTo>
                  <a:pt x="570" y="100"/>
                </a:lnTo>
                <a:lnTo>
                  <a:pt x="568" y="99"/>
                </a:lnTo>
                <a:lnTo>
                  <a:pt x="562" y="90"/>
                </a:lnTo>
                <a:lnTo>
                  <a:pt x="553" y="88"/>
                </a:lnTo>
                <a:lnTo>
                  <a:pt x="547" y="86"/>
                </a:lnTo>
                <a:lnTo>
                  <a:pt x="530" y="85"/>
                </a:lnTo>
                <a:lnTo>
                  <a:pt x="526" y="84"/>
                </a:lnTo>
                <a:lnTo>
                  <a:pt x="525" y="82"/>
                </a:lnTo>
                <a:lnTo>
                  <a:pt x="517" y="79"/>
                </a:lnTo>
                <a:lnTo>
                  <a:pt x="517" y="78"/>
                </a:lnTo>
                <a:lnTo>
                  <a:pt x="518" y="71"/>
                </a:lnTo>
                <a:lnTo>
                  <a:pt x="528" y="77"/>
                </a:lnTo>
                <a:lnTo>
                  <a:pt x="529" y="77"/>
                </a:lnTo>
                <a:lnTo>
                  <a:pt x="532" y="78"/>
                </a:lnTo>
                <a:lnTo>
                  <a:pt x="533" y="78"/>
                </a:lnTo>
                <a:lnTo>
                  <a:pt x="543" y="82"/>
                </a:lnTo>
                <a:lnTo>
                  <a:pt x="548" y="81"/>
                </a:lnTo>
                <a:lnTo>
                  <a:pt x="551" y="82"/>
                </a:lnTo>
                <a:lnTo>
                  <a:pt x="553" y="82"/>
                </a:lnTo>
                <a:lnTo>
                  <a:pt x="558" y="84"/>
                </a:lnTo>
                <a:lnTo>
                  <a:pt x="564" y="90"/>
                </a:lnTo>
                <a:lnTo>
                  <a:pt x="571" y="96"/>
                </a:lnTo>
                <a:lnTo>
                  <a:pt x="573" y="97"/>
                </a:lnTo>
                <a:lnTo>
                  <a:pt x="586" y="111"/>
                </a:lnTo>
                <a:lnTo>
                  <a:pt x="590" y="118"/>
                </a:lnTo>
                <a:lnTo>
                  <a:pt x="592" y="119"/>
                </a:lnTo>
                <a:lnTo>
                  <a:pt x="592" y="120"/>
                </a:lnTo>
                <a:lnTo>
                  <a:pt x="592" y="122"/>
                </a:lnTo>
                <a:lnTo>
                  <a:pt x="593" y="123"/>
                </a:lnTo>
                <a:lnTo>
                  <a:pt x="593" y="127"/>
                </a:lnTo>
                <a:lnTo>
                  <a:pt x="594" y="129"/>
                </a:lnTo>
                <a:lnTo>
                  <a:pt x="597" y="133"/>
                </a:lnTo>
                <a:lnTo>
                  <a:pt x="599" y="135"/>
                </a:lnTo>
                <a:lnTo>
                  <a:pt x="600" y="137"/>
                </a:lnTo>
                <a:lnTo>
                  <a:pt x="601" y="137"/>
                </a:lnTo>
                <a:lnTo>
                  <a:pt x="603" y="139"/>
                </a:lnTo>
                <a:lnTo>
                  <a:pt x="603" y="141"/>
                </a:lnTo>
                <a:lnTo>
                  <a:pt x="605" y="144"/>
                </a:lnTo>
                <a:lnTo>
                  <a:pt x="605" y="145"/>
                </a:lnTo>
                <a:lnTo>
                  <a:pt x="607" y="146"/>
                </a:lnTo>
                <a:lnTo>
                  <a:pt x="608" y="149"/>
                </a:lnTo>
                <a:lnTo>
                  <a:pt x="609" y="152"/>
                </a:lnTo>
                <a:lnTo>
                  <a:pt x="609" y="159"/>
                </a:lnTo>
                <a:lnTo>
                  <a:pt x="615" y="161"/>
                </a:lnTo>
                <a:lnTo>
                  <a:pt x="619" y="163"/>
                </a:lnTo>
                <a:lnTo>
                  <a:pt x="620" y="164"/>
                </a:lnTo>
                <a:lnTo>
                  <a:pt x="624" y="168"/>
                </a:lnTo>
                <a:lnTo>
                  <a:pt x="624" y="169"/>
                </a:lnTo>
                <a:lnTo>
                  <a:pt x="627" y="172"/>
                </a:lnTo>
                <a:lnTo>
                  <a:pt x="627" y="174"/>
                </a:lnTo>
                <a:lnTo>
                  <a:pt x="623" y="201"/>
                </a:lnTo>
                <a:lnTo>
                  <a:pt x="623" y="202"/>
                </a:lnTo>
                <a:lnTo>
                  <a:pt x="622" y="202"/>
                </a:lnTo>
                <a:lnTo>
                  <a:pt x="622" y="204"/>
                </a:lnTo>
                <a:lnTo>
                  <a:pt x="623" y="205"/>
                </a:lnTo>
                <a:lnTo>
                  <a:pt x="623" y="206"/>
                </a:lnTo>
                <a:lnTo>
                  <a:pt x="624" y="208"/>
                </a:lnTo>
                <a:lnTo>
                  <a:pt x="629" y="208"/>
                </a:lnTo>
                <a:lnTo>
                  <a:pt x="629" y="209"/>
                </a:lnTo>
                <a:lnTo>
                  <a:pt x="630" y="209"/>
                </a:lnTo>
                <a:lnTo>
                  <a:pt x="634" y="209"/>
                </a:lnTo>
                <a:lnTo>
                  <a:pt x="635" y="208"/>
                </a:lnTo>
                <a:lnTo>
                  <a:pt x="637" y="208"/>
                </a:lnTo>
                <a:lnTo>
                  <a:pt x="642" y="208"/>
                </a:lnTo>
                <a:lnTo>
                  <a:pt x="644" y="209"/>
                </a:lnTo>
                <a:lnTo>
                  <a:pt x="645" y="210"/>
                </a:lnTo>
                <a:lnTo>
                  <a:pt x="645" y="212"/>
                </a:lnTo>
                <a:lnTo>
                  <a:pt x="645" y="213"/>
                </a:lnTo>
                <a:lnTo>
                  <a:pt x="645" y="214"/>
                </a:lnTo>
                <a:lnTo>
                  <a:pt x="644" y="219"/>
                </a:lnTo>
                <a:lnTo>
                  <a:pt x="642" y="219"/>
                </a:lnTo>
                <a:lnTo>
                  <a:pt x="642" y="220"/>
                </a:lnTo>
                <a:lnTo>
                  <a:pt x="642" y="223"/>
                </a:lnTo>
                <a:lnTo>
                  <a:pt x="644" y="224"/>
                </a:lnTo>
                <a:lnTo>
                  <a:pt x="645" y="227"/>
                </a:lnTo>
                <a:lnTo>
                  <a:pt x="646" y="228"/>
                </a:lnTo>
                <a:lnTo>
                  <a:pt x="652" y="232"/>
                </a:lnTo>
                <a:lnTo>
                  <a:pt x="654" y="232"/>
                </a:lnTo>
                <a:lnTo>
                  <a:pt x="675" y="242"/>
                </a:lnTo>
                <a:lnTo>
                  <a:pt x="676" y="242"/>
                </a:lnTo>
                <a:lnTo>
                  <a:pt x="678" y="242"/>
                </a:lnTo>
                <a:lnTo>
                  <a:pt x="679" y="240"/>
                </a:lnTo>
                <a:lnTo>
                  <a:pt x="679" y="240"/>
                </a:lnTo>
                <a:lnTo>
                  <a:pt x="679" y="239"/>
                </a:lnTo>
                <a:lnTo>
                  <a:pt x="676" y="234"/>
                </a:lnTo>
                <a:lnTo>
                  <a:pt x="675" y="231"/>
                </a:lnTo>
                <a:lnTo>
                  <a:pt x="672" y="228"/>
                </a:lnTo>
                <a:lnTo>
                  <a:pt x="672" y="227"/>
                </a:lnTo>
                <a:lnTo>
                  <a:pt x="671" y="225"/>
                </a:lnTo>
                <a:lnTo>
                  <a:pt x="671" y="223"/>
                </a:lnTo>
                <a:lnTo>
                  <a:pt x="671" y="212"/>
                </a:lnTo>
                <a:lnTo>
                  <a:pt x="671" y="208"/>
                </a:lnTo>
                <a:lnTo>
                  <a:pt x="672" y="208"/>
                </a:lnTo>
                <a:lnTo>
                  <a:pt x="674" y="208"/>
                </a:lnTo>
                <a:lnTo>
                  <a:pt x="674" y="208"/>
                </a:lnTo>
                <a:lnTo>
                  <a:pt x="672" y="209"/>
                </a:lnTo>
                <a:lnTo>
                  <a:pt x="674" y="223"/>
                </a:lnTo>
                <a:lnTo>
                  <a:pt x="674" y="225"/>
                </a:lnTo>
                <a:lnTo>
                  <a:pt x="675" y="227"/>
                </a:lnTo>
                <a:lnTo>
                  <a:pt x="683" y="240"/>
                </a:lnTo>
                <a:lnTo>
                  <a:pt x="684" y="240"/>
                </a:lnTo>
                <a:lnTo>
                  <a:pt x="686" y="243"/>
                </a:lnTo>
                <a:lnTo>
                  <a:pt x="690" y="244"/>
                </a:lnTo>
                <a:lnTo>
                  <a:pt x="695" y="240"/>
                </a:lnTo>
                <a:lnTo>
                  <a:pt x="697" y="240"/>
                </a:lnTo>
                <a:lnTo>
                  <a:pt x="697" y="240"/>
                </a:lnTo>
                <a:lnTo>
                  <a:pt x="695" y="239"/>
                </a:lnTo>
                <a:lnTo>
                  <a:pt x="695" y="238"/>
                </a:lnTo>
                <a:lnTo>
                  <a:pt x="695" y="235"/>
                </a:lnTo>
                <a:lnTo>
                  <a:pt x="697" y="227"/>
                </a:lnTo>
                <a:lnTo>
                  <a:pt x="698" y="228"/>
                </a:lnTo>
                <a:lnTo>
                  <a:pt x="698" y="243"/>
                </a:lnTo>
                <a:lnTo>
                  <a:pt x="697" y="244"/>
                </a:lnTo>
                <a:lnTo>
                  <a:pt x="697" y="246"/>
                </a:lnTo>
                <a:lnTo>
                  <a:pt x="695" y="246"/>
                </a:lnTo>
                <a:lnTo>
                  <a:pt x="695" y="247"/>
                </a:lnTo>
                <a:lnTo>
                  <a:pt x="695" y="250"/>
                </a:lnTo>
                <a:lnTo>
                  <a:pt x="697" y="253"/>
                </a:lnTo>
                <a:lnTo>
                  <a:pt x="701" y="265"/>
                </a:lnTo>
                <a:lnTo>
                  <a:pt x="704" y="272"/>
                </a:lnTo>
                <a:lnTo>
                  <a:pt x="702" y="277"/>
                </a:lnTo>
                <a:lnTo>
                  <a:pt x="701" y="277"/>
                </a:lnTo>
                <a:lnTo>
                  <a:pt x="702" y="279"/>
                </a:lnTo>
                <a:lnTo>
                  <a:pt x="702" y="283"/>
                </a:lnTo>
                <a:lnTo>
                  <a:pt x="704" y="288"/>
                </a:lnTo>
                <a:lnTo>
                  <a:pt x="706" y="294"/>
                </a:lnTo>
                <a:lnTo>
                  <a:pt x="712" y="306"/>
                </a:lnTo>
                <a:lnTo>
                  <a:pt x="717" y="315"/>
                </a:lnTo>
                <a:lnTo>
                  <a:pt x="721" y="317"/>
                </a:lnTo>
                <a:lnTo>
                  <a:pt x="724" y="319"/>
                </a:lnTo>
                <a:lnTo>
                  <a:pt x="727" y="324"/>
                </a:lnTo>
                <a:lnTo>
                  <a:pt x="728" y="326"/>
                </a:lnTo>
                <a:lnTo>
                  <a:pt x="729" y="328"/>
                </a:lnTo>
                <a:lnTo>
                  <a:pt x="729" y="329"/>
                </a:lnTo>
                <a:lnTo>
                  <a:pt x="728" y="339"/>
                </a:lnTo>
                <a:lnTo>
                  <a:pt x="728" y="343"/>
                </a:lnTo>
                <a:lnTo>
                  <a:pt x="727" y="345"/>
                </a:lnTo>
                <a:lnTo>
                  <a:pt x="725" y="352"/>
                </a:lnTo>
                <a:lnTo>
                  <a:pt x="727" y="354"/>
                </a:lnTo>
                <a:lnTo>
                  <a:pt x="728" y="355"/>
                </a:lnTo>
                <a:lnTo>
                  <a:pt x="729" y="356"/>
                </a:lnTo>
                <a:lnTo>
                  <a:pt x="735" y="358"/>
                </a:lnTo>
                <a:lnTo>
                  <a:pt x="738" y="358"/>
                </a:lnTo>
                <a:lnTo>
                  <a:pt x="739" y="358"/>
                </a:lnTo>
                <a:lnTo>
                  <a:pt x="740" y="358"/>
                </a:lnTo>
                <a:lnTo>
                  <a:pt x="744" y="359"/>
                </a:lnTo>
                <a:lnTo>
                  <a:pt x="746" y="360"/>
                </a:lnTo>
                <a:lnTo>
                  <a:pt x="750" y="363"/>
                </a:lnTo>
                <a:lnTo>
                  <a:pt x="753" y="364"/>
                </a:lnTo>
                <a:lnTo>
                  <a:pt x="754" y="367"/>
                </a:lnTo>
                <a:lnTo>
                  <a:pt x="768" y="371"/>
                </a:lnTo>
                <a:lnTo>
                  <a:pt x="798" y="385"/>
                </a:lnTo>
                <a:lnTo>
                  <a:pt x="799" y="386"/>
                </a:lnTo>
                <a:lnTo>
                  <a:pt x="799" y="390"/>
                </a:lnTo>
                <a:lnTo>
                  <a:pt x="800" y="393"/>
                </a:lnTo>
                <a:lnTo>
                  <a:pt x="800" y="403"/>
                </a:lnTo>
                <a:lnTo>
                  <a:pt x="802" y="404"/>
                </a:lnTo>
                <a:lnTo>
                  <a:pt x="803" y="407"/>
                </a:lnTo>
                <a:lnTo>
                  <a:pt x="810" y="419"/>
                </a:lnTo>
                <a:lnTo>
                  <a:pt x="814" y="423"/>
                </a:lnTo>
                <a:lnTo>
                  <a:pt x="815" y="424"/>
                </a:lnTo>
                <a:lnTo>
                  <a:pt x="818" y="424"/>
                </a:lnTo>
                <a:lnTo>
                  <a:pt x="821" y="424"/>
                </a:lnTo>
                <a:lnTo>
                  <a:pt x="821" y="423"/>
                </a:lnTo>
                <a:lnTo>
                  <a:pt x="836" y="405"/>
                </a:lnTo>
                <a:lnTo>
                  <a:pt x="836" y="404"/>
                </a:lnTo>
                <a:lnTo>
                  <a:pt x="836" y="401"/>
                </a:lnTo>
                <a:lnTo>
                  <a:pt x="836" y="400"/>
                </a:lnTo>
                <a:lnTo>
                  <a:pt x="835" y="396"/>
                </a:lnTo>
                <a:lnTo>
                  <a:pt x="832" y="384"/>
                </a:lnTo>
                <a:lnTo>
                  <a:pt x="830" y="382"/>
                </a:lnTo>
                <a:lnTo>
                  <a:pt x="829" y="381"/>
                </a:lnTo>
                <a:lnTo>
                  <a:pt x="821" y="379"/>
                </a:lnTo>
                <a:lnTo>
                  <a:pt x="818" y="379"/>
                </a:lnTo>
                <a:lnTo>
                  <a:pt x="817" y="379"/>
                </a:lnTo>
                <a:lnTo>
                  <a:pt x="799" y="374"/>
                </a:lnTo>
                <a:lnTo>
                  <a:pt x="798" y="369"/>
                </a:lnTo>
                <a:lnTo>
                  <a:pt x="805" y="371"/>
                </a:lnTo>
                <a:lnTo>
                  <a:pt x="807" y="371"/>
                </a:lnTo>
                <a:lnTo>
                  <a:pt x="810" y="371"/>
                </a:lnTo>
                <a:lnTo>
                  <a:pt x="820" y="369"/>
                </a:lnTo>
                <a:lnTo>
                  <a:pt x="821" y="369"/>
                </a:lnTo>
                <a:lnTo>
                  <a:pt x="822" y="367"/>
                </a:lnTo>
                <a:lnTo>
                  <a:pt x="822" y="363"/>
                </a:lnTo>
                <a:lnTo>
                  <a:pt x="824" y="359"/>
                </a:lnTo>
                <a:lnTo>
                  <a:pt x="826" y="358"/>
                </a:lnTo>
                <a:lnTo>
                  <a:pt x="830" y="356"/>
                </a:lnTo>
                <a:lnTo>
                  <a:pt x="830" y="355"/>
                </a:lnTo>
                <a:lnTo>
                  <a:pt x="830" y="354"/>
                </a:lnTo>
                <a:lnTo>
                  <a:pt x="821" y="347"/>
                </a:lnTo>
                <a:lnTo>
                  <a:pt x="826" y="339"/>
                </a:lnTo>
                <a:lnTo>
                  <a:pt x="825" y="326"/>
                </a:lnTo>
                <a:lnTo>
                  <a:pt x="825" y="325"/>
                </a:lnTo>
                <a:lnTo>
                  <a:pt x="825" y="322"/>
                </a:lnTo>
                <a:lnTo>
                  <a:pt x="825" y="321"/>
                </a:lnTo>
                <a:lnTo>
                  <a:pt x="818" y="307"/>
                </a:lnTo>
                <a:lnTo>
                  <a:pt x="810" y="304"/>
                </a:lnTo>
                <a:lnTo>
                  <a:pt x="805" y="300"/>
                </a:lnTo>
                <a:lnTo>
                  <a:pt x="800" y="296"/>
                </a:lnTo>
                <a:lnTo>
                  <a:pt x="800" y="295"/>
                </a:lnTo>
                <a:lnTo>
                  <a:pt x="799" y="289"/>
                </a:lnTo>
                <a:lnTo>
                  <a:pt x="799" y="287"/>
                </a:lnTo>
                <a:lnTo>
                  <a:pt x="775" y="264"/>
                </a:lnTo>
                <a:lnTo>
                  <a:pt x="773" y="262"/>
                </a:lnTo>
                <a:lnTo>
                  <a:pt x="770" y="259"/>
                </a:lnTo>
                <a:lnTo>
                  <a:pt x="768" y="258"/>
                </a:lnTo>
                <a:lnTo>
                  <a:pt x="766" y="258"/>
                </a:lnTo>
                <a:lnTo>
                  <a:pt x="765" y="257"/>
                </a:lnTo>
                <a:lnTo>
                  <a:pt x="764" y="255"/>
                </a:lnTo>
                <a:lnTo>
                  <a:pt x="761" y="253"/>
                </a:lnTo>
                <a:lnTo>
                  <a:pt x="761" y="251"/>
                </a:lnTo>
                <a:lnTo>
                  <a:pt x="770" y="255"/>
                </a:lnTo>
                <a:lnTo>
                  <a:pt x="779" y="259"/>
                </a:lnTo>
                <a:lnTo>
                  <a:pt x="781" y="264"/>
                </a:lnTo>
                <a:lnTo>
                  <a:pt x="784" y="268"/>
                </a:lnTo>
                <a:lnTo>
                  <a:pt x="787" y="270"/>
                </a:lnTo>
                <a:lnTo>
                  <a:pt x="792" y="272"/>
                </a:lnTo>
                <a:lnTo>
                  <a:pt x="799" y="273"/>
                </a:lnTo>
                <a:lnTo>
                  <a:pt x="799" y="272"/>
                </a:lnTo>
                <a:lnTo>
                  <a:pt x="800" y="270"/>
                </a:lnTo>
                <a:lnTo>
                  <a:pt x="800" y="268"/>
                </a:lnTo>
                <a:lnTo>
                  <a:pt x="800" y="262"/>
                </a:lnTo>
                <a:lnTo>
                  <a:pt x="799" y="255"/>
                </a:lnTo>
                <a:lnTo>
                  <a:pt x="794" y="242"/>
                </a:lnTo>
                <a:lnTo>
                  <a:pt x="792" y="240"/>
                </a:lnTo>
                <a:lnTo>
                  <a:pt x="788" y="240"/>
                </a:lnTo>
                <a:lnTo>
                  <a:pt x="785" y="236"/>
                </a:lnTo>
                <a:lnTo>
                  <a:pt x="784" y="235"/>
                </a:lnTo>
                <a:lnTo>
                  <a:pt x="783" y="227"/>
                </a:lnTo>
                <a:lnTo>
                  <a:pt x="780" y="210"/>
                </a:lnTo>
                <a:lnTo>
                  <a:pt x="780" y="208"/>
                </a:lnTo>
                <a:lnTo>
                  <a:pt x="761" y="189"/>
                </a:lnTo>
                <a:lnTo>
                  <a:pt x="760" y="187"/>
                </a:lnTo>
                <a:lnTo>
                  <a:pt x="755" y="186"/>
                </a:lnTo>
                <a:lnTo>
                  <a:pt x="754" y="186"/>
                </a:lnTo>
                <a:lnTo>
                  <a:pt x="750" y="189"/>
                </a:lnTo>
                <a:lnTo>
                  <a:pt x="742" y="190"/>
                </a:lnTo>
                <a:lnTo>
                  <a:pt x="740" y="190"/>
                </a:lnTo>
                <a:lnTo>
                  <a:pt x="736" y="186"/>
                </a:lnTo>
                <a:lnTo>
                  <a:pt x="738" y="186"/>
                </a:lnTo>
                <a:lnTo>
                  <a:pt x="738" y="184"/>
                </a:lnTo>
                <a:lnTo>
                  <a:pt x="740" y="182"/>
                </a:lnTo>
                <a:lnTo>
                  <a:pt x="753" y="180"/>
                </a:lnTo>
                <a:lnTo>
                  <a:pt x="755" y="180"/>
                </a:lnTo>
                <a:lnTo>
                  <a:pt x="757" y="182"/>
                </a:lnTo>
                <a:lnTo>
                  <a:pt x="762" y="183"/>
                </a:lnTo>
                <a:lnTo>
                  <a:pt x="764" y="184"/>
                </a:lnTo>
                <a:lnTo>
                  <a:pt x="769" y="191"/>
                </a:lnTo>
                <a:lnTo>
                  <a:pt x="773" y="198"/>
                </a:lnTo>
                <a:lnTo>
                  <a:pt x="777" y="198"/>
                </a:lnTo>
                <a:lnTo>
                  <a:pt x="779" y="198"/>
                </a:lnTo>
                <a:lnTo>
                  <a:pt x="785" y="172"/>
                </a:lnTo>
                <a:lnTo>
                  <a:pt x="791" y="148"/>
                </a:lnTo>
                <a:lnTo>
                  <a:pt x="791" y="142"/>
                </a:lnTo>
                <a:lnTo>
                  <a:pt x="791" y="139"/>
                </a:lnTo>
                <a:lnTo>
                  <a:pt x="785" y="130"/>
                </a:lnTo>
                <a:lnTo>
                  <a:pt x="784" y="129"/>
                </a:lnTo>
                <a:lnTo>
                  <a:pt x="776" y="124"/>
                </a:lnTo>
                <a:lnTo>
                  <a:pt x="775" y="124"/>
                </a:lnTo>
                <a:lnTo>
                  <a:pt x="764" y="111"/>
                </a:lnTo>
                <a:lnTo>
                  <a:pt x="757" y="101"/>
                </a:lnTo>
                <a:lnTo>
                  <a:pt x="747" y="81"/>
                </a:lnTo>
                <a:lnTo>
                  <a:pt x="758" y="90"/>
                </a:lnTo>
                <a:lnTo>
                  <a:pt x="761" y="89"/>
                </a:lnTo>
                <a:lnTo>
                  <a:pt x="766" y="74"/>
                </a:lnTo>
                <a:lnTo>
                  <a:pt x="766" y="73"/>
                </a:lnTo>
                <a:lnTo>
                  <a:pt x="773" y="59"/>
                </a:lnTo>
                <a:lnTo>
                  <a:pt x="775" y="59"/>
                </a:lnTo>
                <a:lnTo>
                  <a:pt x="776" y="58"/>
                </a:lnTo>
                <a:lnTo>
                  <a:pt x="776" y="56"/>
                </a:lnTo>
                <a:lnTo>
                  <a:pt x="776" y="52"/>
                </a:lnTo>
                <a:lnTo>
                  <a:pt x="776" y="45"/>
                </a:lnTo>
                <a:lnTo>
                  <a:pt x="775" y="44"/>
                </a:lnTo>
                <a:lnTo>
                  <a:pt x="773" y="41"/>
                </a:lnTo>
                <a:lnTo>
                  <a:pt x="770" y="36"/>
                </a:lnTo>
                <a:lnTo>
                  <a:pt x="770" y="34"/>
                </a:lnTo>
                <a:lnTo>
                  <a:pt x="772" y="36"/>
                </a:lnTo>
                <a:lnTo>
                  <a:pt x="781" y="48"/>
                </a:lnTo>
                <a:lnTo>
                  <a:pt x="781" y="51"/>
                </a:lnTo>
                <a:lnTo>
                  <a:pt x="783" y="54"/>
                </a:lnTo>
                <a:lnTo>
                  <a:pt x="783" y="55"/>
                </a:lnTo>
                <a:lnTo>
                  <a:pt x="784" y="55"/>
                </a:lnTo>
                <a:lnTo>
                  <a:pt x="787" y="55"/>
                </a:lnTo>
                <a:lnTo>
                  <a:pt x="788" y="54"/>
                </a:lnTo>
                <a:lnTo>
                  <a:pt x="792" y="51"/>
                </a:lnTo>
                <a:lnTo>
                  <a:pt x="792" y="49"/>
                </a:lnTo>
                <a:lnTo>
                  <a:pt x="792" y="45"/>
                </a:lnTo>
                <a:lnTo>
                  <a:pt x="792" y="44"/>
                </a:lnTo>
                <a:lnTo>
                  <a:pt x="796" y="41"/>
                </a:lnTo>
                <a:lnTo>
                  <a:pt x="799" y="37"/>
                </a:lnTo>
                <a:lnTo>
                  <a:pt x="806" y="30"/>
                </a:lnTo>
                <a:lnTo>
                  <a:pt x="810" y="28"/>
                </a:lnTo>
                <a:lnTo>
                  <a:pt x="824" y="22"/>
                </a:lnTo>
                <a:lnTo>
                  <a:pt x="828" y="21"/>
                </a:lnTo>
                <a:lnTo>
                  <a:pt x="829" y="18"/>
                </a:lnTo>
                <a:lnTo>
                  <a:pt x="835" y="10"/>
                </a:lnTo>
                <a:lnTo>
                  <a:pt x="837" y="6"/>
                </a:lnTo>
                <a:lnTo>
                  <a:pt x="836" y="4"/>
                </a:lnTo>
                <a:lnTo>
                  <a:pt x="835" y="3"/>
                </a:lnTo>
                <a:close/>
                <a:moveTo>
                  <a:pt x="734" y="527"/>
                </a:moveTo>
                <a:lnTo>
                  <a:pt x="731" y="528"/>
                </a:lnTo>
                <a:lnTo>
                  <a:pt x="727" y="534"/>
                </a:lnTo>
                <a:lnTo>
                  <a:pt x="727" y="535"/>
                </a:lnTo>
                <a:lnTo>
                  <a:pt x="727" y="536"/>
                </a:lnTo>
                <a:lnTo>
                  <a:pt x="735" y="568"/>
                </a:lnTo>
                <a:lnTo>
                  <a:pt x="735" y="562"/>
                </a:lnTo>
                <a:lnTo>
                  <a:pt x="743" y="559"/>
                </a:lnTo>
                <a:lnTo>
                  <a:pt x="744" y="558"/>
                </a:lnTo>
                <a:lnTo>
                  <a:pt x="744" y="555"/>
                </a:lnTo>
                <a:lnTo>
                  <a:pt x="744" y="554"/>
                </a:lnTo>
                <a:lnTo>
                  <a:pt x="744" y="551"/>
                </a:lnTo>
                <a:lnTo>
                  <a:pt x="746" y="549"/>
                </a:lnTo>
                <a:lnTo>
                  <a:pt x="747" y="549"/>
                </a:lnTo>
                <a:lnTo>
                  <a:pt x="750" y="550"/>
                </a:lnTo>
                <a:lnTo>
                  <a:pt x="749" y="553"/>
                </a:lnTo>
                <a:lnTo>
                  <a:pt x="749" y="554"/>
                </a:lnTo>
                <a:lnTo>
                  <a:pt x="747" y="553"/>
                </a:lnTo>
                <a:lnTo>
                  <a:pt x="747" y="554"/>
                </a:lnTo>
                <a:lnTo>
                  <a:pt x="747" y="555"/>
                </a:lnTo>
                <a:lnTo>
                  <a:pt x="749" y="558"/>
                </a:lnTo>
                <a:lnTo>
                  <a:pt x="750" y="559"/>
                </a:lnTo>
                <a:lnTo>
                  <a:pt x="755" y="561"/>
                </a:lnTo>
                <a:lnTo>
                  <a:pt x="760" y="558"/>
                </a:lnTo>
                <a:lnTo>
                  <a:pt x="761" y="555"/>
                </a:lnTo>
                <a:lnTo>
                  <a:pt x="761" y="551"/>
                </a:lnTo>
                <a:lnTo>
                  <a:pt x="761" y="550"/>
                </a:lnTo>
                <a:lnTo>
                  <a:pt x="760" y="549"/>
                </a:lnTo>
                <a:lnTo>
                  <a:pt x="758" y="547"/>
                </a:lnTo>
                <a:lnTo>
                  <a:pt x="754" y="547"/>
                </a:lnTo>
                <a:lnTo>
                  <a:pt x="749" y="544"/>
                </a:lnTo>
                <a:lnTo>
                  <a:pt x="744" y="543"/>
                </a:lnTo>
                <a:lnTo>
                  <a:pt x="743" y="542"/>
                </a:lnTo>
                <a:lnTo>
                  <a:pt x="735" y="535"/>
                </a:lnTo>
                <a:lnTo>
                  <a:pt x="734" y="531"/>
                </a:lnTo>
                <a:lnTo>
                  <a:pt x="734" y="528"/>
                </a:lnTo>
                <a:lnTo>
                  <a:pt x="734" y="527"/>
                </a:lnTo>
                <a:close/>
                <a:moveTo>
                  <a:pt x="790" y="502"/>
                </a:moveTo>
                <a:lnTo>
                  <a:pt x="780" y="502"/>
                </a:lnTo>
                <a:lnTo>
                  <a:pt x="779" y="504"/>
                </a:lnTo>
                <a:lnTo>
                  <a:pt x="779" y="509"/>
                </a:lnTo>
                <a:lnTo>
                  <a:pt x="780" y="513"/>
                </a:lnTo>
                <a:lnTo>
                  <a:pt x="783" y="517"/>
                </a:lnTo>
                <a:lnTo>
                  <a:pt x="794" y="523"/>
                </a:lnTo>
                <a:lnTo>
                  <a:pt x="795" y="523"/>
                </a:lnTo>
                <a:lnTo>
                  <a:pt x="799" y="519"/>
                </a:lnTo>
                <a:lnTo>
                  <a:pt x="799" y="516"/>
                </a:lnTo>
                <a:lnTo>
                  <a:pt x="799" y="514"/>
                </a:lnTo>
                <a:lnTo>
                  <a:pt x="799" y="512"/>
                </a:lnTo>
                <a:lnTo>
                  <a:pt x="798" y="504"/>
                </a:lnTo>
                <a:lnTo>
                  <a:pt x="796" y="504"/>
                </a:lnTo>
                <a:lnTo>
                  <a:pt x="790" y="502"/>
                </a:lnTo>
                <a:close/>
                <a:moveTo>
                  <a:pt x="818" y="253"/>
                </a:moveTo>
                <a:lnTo>
                  <a:pt x="815" y="253"/>
                </a:lnTo>
                <a:lnTo>
                  <a:pt x="811" y="253"/>
                </a:lnTo>
                <a:lnTo>
                  <a:pt x="811" y="254"/>
                </a:lnTo>
                <a:lnTo>
                  <a:pt x="807" y="274"/>
                </a:lnTo>
                <a:lnTo>
                  <a:pt x="807" y="276"/>
                </a:lnTo>
                <a:lnTo>
                  <a:pt x="821" y="294"/>
                </a:lnTo>
                <a:lnTo>
                  <a:pt x="822" y="292"/>
                </a:lnTo>
                <a:lnTo>
                  <a:pt x="829" y="281"/>
                </a:lnTo>
                <a:lnTo>
                  <a:pt x="830" y="281"/>
                </a:lnTo>
                <a:lnTo>
                  <a:pt x="832" y="279"/>
                </a:lnTo>
                <a:lnTo>
                  <a:pt x="824" y="264"/>
                </a:lnTo>
                <a:lnTo>
                  <a:pt x="818" y="253"/>
                </a:lnTo>
                <a:close/>
                <a:moveTo>
                  <a:pt x="897" y="341"/>
                </a:moveTo>
                <a:lnTo>
                  <a:pt x="890" y="341"/>
                </a:lnTo>
                <a:lnTo>
                  <a:pt x="889" y="341"/>
                </a:lnTo>
                <a:lnTo>
                  <a:pt x="882" y="348"/>
                </a:lnTo>
                <a:lnTo>
                  <a:pt x="885" y="352"/>
                </a:lnTo>
                <a:lnTo>
                  <a:pt x="888" y="355"/>
                </a:lnTo>
                <a:lnTo>
                  <a:pt x="888" y="356"/>
                </a:lnTo>
                <a:lnTo>
                  <a:pt x="890" y="359"/>
                </a:lnTo>
                <a:lnTo>
                  <a:pt x="892" y="362"/>
                </a:lnTo>
                <a:lnTo>
                  <a:pt x="893" y="362"/>
                </a:lnTo>
                <a:lnTo>
                  <a:pt x="900" y="369"/>
                </a:lnTo>
                <a:lnTo>
                  <a:pt x="904" y="371"/>
                </a:lnTo>
                <a:lnTo>
                  <a:pt x="907" y="371"/>
                </a:lnTo>
                <a:lnTo>
                  <a:pt x="904" y="356"/>
                </a:lnTo>
                <a:lnTo>
                  <a:pt x="901" y="349"/>
                </a:lnTo>
                <a:lnTo>
                  <a:pt x="897" y="343"/>
                </a:lnTo>
                <a:lnTo>
                  <a:pt x="897" y="343"/>
                </a:lnTo>
                <a:lnTo>
                  <a:pt x="897" y="341"/>
                </a:lnTo>
                <a:close/>
                <a:moveTo>
                  <a:pt x="403" y="769"/>
                </a:moveTo>
                <a:lnTo>
                  <a:pt x="399" y="769"/>
                </a:lnTo>
                <a:lnTo>
                  <a:pt x="392" y="769"/>
                </a:lnTo>
                <a:lnTo>
                  <a:pt x="386" y="774"/>
                </a:lnTo>
                <a:lnTo>
                  <a:pt x="384" y="776"/>
                </a:lnTo>
                <a:lnTo>
                  <a:pt x="384" y="778"/>
                </a:lnTo>
                <a:lnTo>
                  <a:pt x="388" y="783"/>
                </a:lnTo>
                <a:lnTo>
                  <a:pt x="390" y="784"/>
                </a:lnTo>
                <a:lnTo>
                  <a:pt x="399" y="789"/>
                </a:lnTo>
                <a:lnTo>
                  <a:pt x="406" y="791"/>
                </a:lnTo>
                <a:lnTo>
                  <a:pt x="418" y="793"/>
                </a:lnTo>
                <a:lnTo>
                  <a:pt x="418" y="790"/>
                </a:lnTo>
                <a:lnTo>
                  <a:pt x="418" y="789"/>
                </a:lnTo>
                <a:lnTo>
                  <a:pt x="406" y="783"/>
                </a:lnTo>
                <a:lnTo>
                  <a:pt x="405" y="782"/>
                </a:lnTo>
                <a:lnTo>
                  <a:pt x="403" y="780"/>
                </a:lnTo>
                <a:lnTo>
                  <a:pt x="403" y="779"/>
                </a:lnTo>
                <a:lnTo>
                  <a:pt x="402" y="778"/>
                </a:lnTo>
                <a:lnTo>
                  <a:pt x="402" y="775"/>
                </a:lnTo>
                <a:lnTo>
                  <a:pt x="403" y="775"/>
                </a:lnTo>
                <a:lnTo>
                  <a:pt x="403" y="772"/>
                </a:lnTo>
                <a:lnTo>
                  <a:pt x="403" y="771"/>
                </a:lnTo>
                <a:lnTo>
                  <a:pt x="403" y="76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3" name="Freeform 50"/>
          <p:cNvSpPr>
            <a:spLocks/>
          </p:cNvSpPr>
          <p:nvPr/>
        </p:nvSpPr>
        <p:spPr bwMode="auto">
          <a:xfrm>
            <a:off x="4314826" y="4608513"/>
            <a:ext cx="85725" cy="36513"/>
          </a:xfrm>
          <a:custGeom>
            <a:avLst/>
            <a:gdLst>
              <a:gd name="T0" fmla="*/ 33 w 54"/>
              <a:gd name="T1" fmla="*/ 18 h 23"/>
              <a:gd name="T2" fmla="*/ 35 w 54"/>
              <a:gd name="T3" fmla="*/ 23 h 23"/>
              <a:gd name="T4" fmla="*/ 32 w 54"/>
              <a:gd name="T5" fmla="*/ 23 h 23"/>
              <a:gd name="T6" fmla="*/ 28 w 54"/>
              <a:gd name="T7" fmla="*/ 23 h 23"/>
              <a:gd name="T8" fmla="*/ 26 w 54"/>
              <a:gd name="T9" fmla="*/ 22 h 23"/>
              <a:gd name="T10" fmla="*/ 25 w 54"/>
              <a:gd name="T11" fmla="*/ 22 h 23"/>
              <a:gd name="T12" fmla="*/ 22 w 54"/>
              <a:gd name="T13" fmla="*/ 21 h 23"/>
              <a:gd name="T14" fmla="*/ 21 w 54"/>
              <a:gd name="T15" fmla="*/ 19 h 23"/>
              <a:gd name="T16" fmla="*/ 11 w 54"/>
              <a:gd name="T17" fmla="*/ 13 h 23"/>
              <a:gd name="T18" fmla="*/ 2 w 54"/>
              <a:gd name="T19" fmla="*/ 6 h 23"/>
              <a:gd name="T20" fmla="*/ 0 w 54"/>
              <a:gd name="T21" fmla="*/ 4 h 23"/>
              <a:gd name="T22" fmla="*/ 2 w 54"/>
              <a:gd name="T23" fmla="*/ 4 h 23"/>
              <a:gd name="T24" fmla="*/ 13 w 54"/>
              <a:gd name="T25" fmla="*/ 13 h 23"/>
              <a:gd name="T26" fmla="*/ 21 w 54"/>
              <a:gd name="T27" fmla="*/ 15 h 23"/>
              <a:gd name="T28" fmla="*/ 26 w 54"/>
              <a:gd name="T29" fmla="*/ 17 h 23"/>
              <a:gd name="T30" fmla="*/ 26 w 54"/>
              <a:gd name="T31" fmla="*/ 15 h 23"/>
              <a:gd name="T32" fmla="*/ 36 w 54"/>
              <a:gd name="T33" fmla="*/ 10 h 23"/>
              <a:gd name="T34" fmla="*/ 37 w 54"/>
              <a:gd name="T35" fmla="*/ 10 h 23"/>
              <a:gd name="T36" fmla="*/ 44 w 54"/>
              <a:gd name="T37" fmla="*/ 6 h 23"/>
              <a:gd name="T38" fmla="*/ 43 w 54"/>
              <a:gd name="T39" fmla="*/ 4 h 23"/>
              <a:gd name="T40" fmla="*/ 43 w 54"/>
              <a:gd name="T41" fmla="*/ 3 h 23"/>
              <a:gd name="T42" fmla="*/ 40 w 54"/>
              <a:gd name="T43" fmla="*/ 0 h 23"/>
              <a:gd name="T44" fmla="*/ 51 w 54"/>
              <a:gd name="T45" fmla="*/ 2 h 23"/>
              <a:gd name="T46" fmla="*/ 54 w 54"/>
              <a:gd name="T47" fmla="*/ 3 h 23"/>
              <a:gd name="T48" fmla="*/ 52 w 54"/>
              <a:gd name="T49" fmla="*/ 3 h 23"/>
              <a:gd name="T50" fmla="*/ 51 w 54"/>
              <a:gd name="T51" fmla="*/ 3 h 23"/>
              <a:gd name="T52" fmla="*/ 48 w 54"/>
              <a:gd name="T53" fmla="*/ 3 h 23"/>
              <a:gd name="T54" fmla="*/ 47 w 54"/>
              <a:gd name="T55" fmla="*/ 3 h 23"/>
              <a:gd name="T56" fmla="*/ 47 w 54"/>
              <a:gd name="T57" fmla="*/ 10 h 23"/>
              <a:gd name="T58" fmla="*/ 43 w 54"/>
              <a:gd name="T59" fmla="*/ 13 h 23"/>
              <a:gd name="T60" fmla="*/ 37 w 54"/>
              <a:gd name="T61" fmla="*/ 13 h 23"/>
              <a:gd name="T62" fmla="*/ 36 w 54"/>
              <a:gd name="T63" fmla="*/ 14 h 23"/>
              <a:gd name="T64" fmla="*/ 35 w 54"/>
              <a:gd name="T65" fmla="*/ 15 h 23"/>
              <a:gd name="T66" fmla="*/ 33 w 54"/>
              <a:gd name="T67" fmla="*/ 17 h 23"/>
              <a:gd name="T68" fmla="*/ 33 w 54"/>
              <a:gd name="T69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23">
                <a:moveTo>
                  <a:pt x="33" y="18"/>
                </a:moveTo>
                <a:lnTo>
                  <a:pt x="35" y="23"/>
                </a:lnTo>
                <a:lnTo>
                  <a:pt x="32" y="23"/>
                </a:lnTo>
                <a:lnTo>
                  <a:pt x="28" y="23"/>
                </a:lnTo>
                <a:lnTo>
                  <a:pt x="26" y="22"/>
                </a:lnTo>
                <a:lnTo>
                  <a:pt x="25" y="22"/>
                </a:lnTo>
                <a:lnTo>
                  <a:pt x="22" y="21"/>
                </a:lnTo>
                <a:lnTo>
                  <a:pt x="21" y="19"/>
                </a:lnTo>
                <a:lnTo>
                  <a:pt x="11" y="13"/>
                </a:lnTo>
                <a:lnTo>
                  <a:pt x="2" y="6"/>
                </a:lnTo>
                <a:lnTo>
                  <a:pt x="0" y="4"/>
                </a:lnTo>
                <a:lnTo>
                  <a:pt x="2" y="4"/>
                </a:lnTo>
                <a:lnTo>
                  <a:pt x="13" y="13"/>
                </a:lnTo>
                <a:lnTo>
                  <a:pt x="21" y="15"/>
                </a:lnTo>
                <a:lnTo>
                  <a:pt x="26" y="17"/>
                </a:lnTo>
                <a:lnTo>
                  <a:pt x="26" y="15"/>
                </a:lnTo>
                <a:lnTo>
                  <a:pt x="36" y="10"/>
                </a:lnTo>
                <a:lnTo>
                  <a:pt x="37" y="10"/>
                </a:lnTo>
                <a:lnTo>
                  <a:pt x="44" y="6"/>
                </a:lnTo>
                <a:lnTo>
                  <a:pt x="43" y="4"/>
                </a:lnTo>
                <a:lnTo>
                  <a:pt x="43" y="3"/>
                </a:lnTo>
                <a:lnTo>
                  <a:pt x="40" y="0"/>
                </a:lnTo>
                <a:lnTo>
                  <a:pt x="51" y="2"/>
                </a:lnTo>
                <a:lnTo>
                  <a:pt x="54" y="3"/>
                </a:lnTo>
                <a:lnTo>
                  <a:pt x="52" y="3"/>
                </a:lnTo>
                <a:lnTo>
                  <a:pt x="51" y="3"/>
                </a:lnTo>
                <a:lnTo>
                  <a:pt x="48" y="3"/>
                </a:lnTo>
                <a:lnTo>
                  <a:pt x="47" y="3"/>
                </a:lnTo>
                <a:lnTo>
                  <a:pt x="47" y="10"/>
                </a:lnTo>
                <a:lnTo>
                  <a:pt x="43" y="13"/>
                </a:lnTo>
                <a:lnTo>
                  <a:pt x="37" y="13"/>
                </a:lnTo>
                <a:lnTo>
                  <a:pt x="36" y="14"/>
                </a:lnTo>
                <a:lnTo>
                  <a:pt x="35" y="15"/>
                </a:lnTo>
                <a:lnTo>
                  <a:pt x="33" y="17"/>
                </a:lnTo>
                <a:lnTo>
                  <a:pt x="33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4" name="Freeform 51"/>
          <p:cNvSpPr>
            <a:spLocks/>
          </p:cNvSpPr>
          <p:nvPr/>
        </p:nvSpPr>
        <p:spPr bwMode="auto">
          <a:xfrm>
            <a:off x="4049713" y="4560888"/>
            <a:ext cx="153988" cy="98425"/>
          </a:xfrm>
          <a:custGeom>
            <a:avLst/>
            <a:gdLst>
              <a:gd name="T0" fmla="*/ 76 w 97"/>
              <a:gd name="T1" fmla="*/ 29 h 62"/>
              <a:gd name="T2" fmla="*/ 62 w 97"/>
              <a:gd name="T3" fmla="*/ 32 h 62"/>
              <a:gd name="T4" fmla="*/ 58 w 97"/>
              <a:gd name="T5" fmla="*/ 32 h 62"/>
              <a:gd name="T6" fmla="*/ 50 w 97"/>
              <a:gd name="T7" fmla="*/ 30 h 62"/>
              <a:gd name="T8" fmla="*/ 35 w 97"/>
              <a:gd name="T9" fmla="*/ 43 h 62"/>
              <a:gd name="T10" fmla="*/ 26 w 97"/>
              <a:gd name="T11" fmla="*/ 56 h 62"/>
              <a:gd name="T12" fmla="*/ 27 w 97"/>
              <a:gd name="T13" fmla="*/ 62 h 62"/>
              <a:gd name="T14" fmla="*/ 8 w 97"/>
              <a:gd name="T15" fmla="*/ 62 h 62"/>
              <a:gd name="T16" fmla="*/ 1 w 97"/>
              <a:gd name="T17" fmla="*/ 58 h 62"/>
              <a:gd name="T18" fmla="*/ 1 w 97"/>
              <a:gd name="T19" fmla="*/ 48 h 62"/>
              <a:gd name="T20" fmla="*/ 5 w 97"/>
              <a:gd name="T21" fmla="*/ 37 h 62"/>
              <a:gd name="T22" fmla="*/ 12 w 97"/>
              <a:gd name="T23" fmla="*/ 32 h 62"/>
              <a:gd name="T24" fmla="*/ 17 w 97"/>
              <a:gd name="T25" fmla="*/ 40 h 62"/>
              <a:gd name="T26" fmla="*/ 23 w 97"/>
              <a:gd name="T27" fmla="*/ 45 h 62"/>
              <a:gd name="T28" fmla="*/ 30 w 97"/>
              <a:gd name="T29" fmla="*/ 43 h 62"/>
              <a:gd name="T30" fmla="*/ 26 w 97"/>
              <a:gd name="T31" fmla="*/ 36 h 62"/>
              <a:gd name="T32" fmla="*/ 35 w 97"/>
              <a:gd name="T33" fmla="*/ 33 h 62"/>
              <a:gd name="T34" fmla="*/ 28 w 97"/>
              <a:gd name="T35" fmla="*/ 30 h 62"/>
              <a:gd name="T36" fmla="*/ 21 w 97"/>
              <a:gd name="T37" fmla="*/ 30 h 62"/>
              <a:gd name="T38" fmla="*/ 17 w 97"/>
              <a:gd name="T39" fmla="*/ 29 h 62"/>
              <a:gd name="T40" fmla="*/ 26 w 97"/>
              <a:gd name="T41" fmla="*/ 23 h 62"/>
              <a:gd name="T42" fmla="*/ 32 w 97"/>
              <a:gd name="T43" fmla="*/ 21 h 62"/>
              <a:gd name="T44" fmla="*/ 43 w 97"/>
              <a:gd name="T45" fmla="*/ 21 h 62"/>
              <a:gd name="T46" fmla="*/ 52 w 97"/>
              <a:gd name="T47" fmla="*/ 18 h 62"/>
              <a:gd name="T48" fmla="*/ 50 w 97"/>
              <a:gd name="T49" fmla="*/ 10 h 62"/>
              <a:gd name="T50" fmla="*/ 61 w 97"/>
              <a:gd name="T51" fmla="*/ 0 h 62"/>
              <a:gd name="T52" fmla="*/ 67 w 97"/>
              <a:gd name="T53" fmla="*/ 0 h 62"/>
              <a:gd name="T54" fmla="*/ 80 w 97"/>
              <a:gd name="T55" fmla="*/ 7 h 62"/>
              <a:gd name="T56" fmla="*/ 95 w 97"/>
              <a:gd name="T57" fmla="*/ 13 h 62"/>
              <a:gd name="T58" fmla="*/ 97 w 97"/>
              <a:gd name="T59" fmla="*/ 21 h 62"/>
              <a:gd name="T60" fmla="*/ 83 w 97"/>
              <a:gd name="T61" fmla="*/ 26 h 62"/>
              <a:gd name="T62" fmla="*/ 84 w 97"/>
              <a:gd name="T63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7" h="62">
                <a:moveTo>
                  <a:pt x="84" y="28"/>
                </a:moveTo>
                <a:lnTo>
                  <a:pt x="76" y="29"/>
                </a:lnTo>
                <a:lnTo>
                  <a:pt x="67" y="29"/>
                </a:lnTo>
                <a:lnTo>
                  <a:pt x="62" y="32"/>
                </a:lnTo>
                <a:lnTo>
                  <a:pt x="61" y="33"/>
                </a:lnTo>
                <a:lnTo>
                  <a:pt x="58" y="32"/>
                </a:lnTo>
                <a:lnTo>
                  <a:pt x="52" y="30"/>
                </a:lnTo>
                <a:lnTo>
                  <a:pt x="50" y="30"/>
                </a:lnTo>
                <a:lnTo>
                  <a:pt x="46" y="33"/>
                </a:lnTo>
                <a:lnTo>
                  <a:pt x="35" y="43"/>
                </a:lnTo>
                <a:lnTo>
                  <a:pt x="27" y="53"/>
                </a:lnTo>
                <a:lnTo>
                  <a:pt x="26" y="56"/>
                </a:lnTo>
                <a:lnTo>
                  <a:pt x="26" y="58"/>
                </a:lnTo>
                <a:lnTo>
                  <a:pt x="27" y="62"/>
                </a:lnTo>
                <a:lnTo>
                  <a:pt x="16" y="62"/>
                </a:lnTo>
                <a:lnTo>
                  <a:pt x="8" y="62"/>
                </a:lnTo>
                <a:lnTo>
                  <a:pt x="4" y="59"/>
                </a:lnTo>
                <a:lnTo>
                  <a:pt x="1" y="58"/>
                </a:lnTo>
                <a:lnTo>
                  <a:pt x="0" y="52"/>
                </a:lnTo>
                <a:lnTo>
                  <a:pt x="1" y="48"/>
                </a:lnTo>
                <a:lnTo>
                  <a:pt x="4" y="41"/>
                </a:lnTo>
                <a:lnTo>
                  <a:pt x="5" y="37"/>
                </a:lnTo>
                <a:lnTo>
                  <a:pt x="5" y="36"/>
                </a:lnTo>
                <a:lnTo>
                  <a:pt x="12" y="32"/>
                </a:lnTo>
                <a:lnTo>
                  <a:pt x="16" y="37"/>
                </a:lnTo>
                <a:lnTo>
                  <a:pt x="17" y="40"/>
                </a:lnTo>
                <a:lnTo>
                  <a:pt x="17" y="41"/>
                </a:lnTo>
                <a:lnTo>
                  <a:pt x="23" y="45"/>
                </a:lnTo>
                <a:lnTo>
                  <a:pt x="26" y="45"/>
                </a:lnTo>
                <a:lnTo>
                  <a:pt x="30" y="43"/>
                </a:lnTo>
                <a:lnTo>
                  <a:pt x="26" y="38"/>
                </a:lnTo>
                <a:lnTo>
                  <a:pt x="26" y="36"/>
                </a:lnTo>
                <a:lnTo>
                  <a:pt x="31" y="34"/>
                </a:lnTo>
                <a:lnTo>
                  <a:pt x="35" y="33"/>
                </a:lnTo>
                <a:lnTo>
                  <a:pt x="35" y="32"/>
                </a:lnTo>
                <a:lnTo>
                  <a:pt x="28" y="30"/>
                </a:lnTo>
                <a:lnTo>
                  <a:pt x="24" y="30"/>
                </a:lnTo>
                <a:lnTo>
                  <a:pt x="21" y="30"/>
                </a:lnTo>
                <a:lnTo>
                  <a:pt x="19" y="29"/>
                </a:lnTo>
                <a:lnTo>
                  <a:pt x="17" y="29"/>
                </a:lnTo>
                <a:lnTo>
                  <a:pt x="19" y="28"/>
                </a:lnTo>
                <a:lnTo>
                  <a:pt x="26" y="23"/>
                </a:lnTo>
                <a:lnTo>
                  <a:pt x="28" y="21"/>
                </a:lnTo>
                <a:lnTo>
                  <a:pt x="32" y="21"/>
                </a:lnTo>
                <a:lnTo>
                  <a:pt x="38" y="21"/>
                </a:lnTo>
                <a:lnTo>
                  <a:pt x="43" y="21"/>
                </a:lnTo>
                <a:lnTo>
                  <a:pt x="50" y="21"/>
                </a:lnTo>
                <a:lnTo>
                  <a:pt x="52" y="18"/>
                </a:lnTo>
                <a:lnTo>
                  <a:pt x="53" y="14"/>
                </a:lnTo>
                <a:lnTo>
                  <a:pt x="50" y="10"/>
                </a:lnTo>
                <a:lnTo>
                  <a:pt x="54" y="6"/>
                </a:lnTo>
                <a:lnTo>
                  <a:pt x="61" y="0"/>
                </a:lnTo>
                <a:lnTo>
                  <a:pt x="65" y="0"/>
                </a:lnTo>
                <a:lnTo>
                  <a:pt x="67" y="0"/>
                </a:lnTo>
                <a:lnTo>
                  <a:pt x="72" y="3"/>
                </a:lnTo>
                <a:lnTo>
                  <a:pt x="80" y="7"/>
                </a:lnTo>
                <a:lnTo>
                  <a:pt x="90" y="10"/>
                </a:lnTo>
                <a:lnTo>
                  <a:pt x="95" y="13"/>
                </a:lnTo>
                <a:lnTo>
                  <a:pt x="95" y="17"/>
                </a:lnTo>
                <a:lnTo>
                  <a:pt x="97" y="21"/>
                </a:lnTo>
                <a:lnTo>
                  <a:pt x="91" y="23"/>
                </a:lnTo>
                <a:lnTo>
                  <a:pt x="83" y="26"/>
                </a:lnTo>
                <a:lnTo>
                  <a:pt x="84" y="26"/>
                </a:lnTo>
                <a:lnTo>
                  <a:pt x="84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5" name="Freeform 52"/>
          <p:cNvSpPr>
            <a:spLocks/>
          </p:cNvSpPr>
          <p:nvPr/>
        </p:nvSpPr>
        <p:spPr bwMode="auto">
          <a:xfrm>
            <a:off x="4275138" y="4594226"/>
            <a:ext cx="66675" cy="17463"/>
          </a:xfrm>
          <a:custGeom>
            <a:avLst/>
            <a:gdLst>
              <a:gd name="T0" fmla="*/ 23 w 42"/>
              <a:gd name="T1" fmla="*/ 4 h 11"/>
              <a:gd name="T2" fmla="*/ 21 w 42"/>
              <a:gd name="T3" fmla="*/ 4 h 11"/>
              <a:gd name="T4" fmla="*/ 13 w 42"/>
              <a:gd name="T5" fmla="*/ 5 h 11"/>
              <a:gd name="T6" fmla="*/ 8 w 42"/>
              <a:gd name="T7" fmla="*/ 7 h 11"/>
              <a:gd name="T8" fmla="*/ 1 w 42"/>
              <a:gd name="T9" fmla="*/ 1 h 11"/>
              <a:gd name="T10" fmla="*/ 0 w 42"/>
              <a:gd name="T11" fmla="*/ 0 h 11"/>
              <a:gd name="T12" fmla="*/ 15 w 42"/>
              <a:gd name="T13" fmla="*/ 4 h 11"/>
              <a:gd name="T14" fmla="*/ 20 w 42"/>
              <a:gd name="T15" fmla="*/ 1 h 11"/>
              <a:gd name="T16" fmla="*/ 24 w 42"/>
              <a:gd name="T17" fmla="*/ 0 h 11"/>
              <a:gd name="T18" fmla="*/ 28 w 42"/>
              <a:gd name="T19" fmla="*/ 0 h 11"/>
              <a:gd name="T20" fmla="*/ 35 w 42"/>
              <a:gd name="T21" fmla="*/ 1 h 11"/>
              <a:gd name="T22" fmla="*/ 36 w 42"/>
              <a:gd name="T23" fmla="*/ 2 h 11"/>
              <a:gd name="T24" fmla="*/ 42 w 42"/>
              <a:gd name="T25" fmla="*/ 4 h 11"/>
              <a:gd name="T26" fmla="*/ 42 w 42"/>
              <a:gd name="T27" fmla="*/ 5 h 11"/>
              <a:gd name="T28" fmla="*/ 39 w 42"/>
              <a:gd name="T29" fmla="*/ 7 h 11"/>
              <a:gd name="T30" fmla="*/ 36 w 42"/>
              <a:gd name="T31" fmla="*/ 8 h 11"/>
              <a:gd name="T32" fmla="*/ 38 w 42"/>
              <a:gd name="T33" fmla="*/ 11 h 11"/>
              <a:gd name="T34" fmla="*/ 36 w 42"/>
              <a:gd name="T35" fmla="*/ 9 h 11"/>
              <a:gd name="T36" fmla="*/ 30 w 42"/>
              <a:gd name="T37" fmla="*/ 5 h 11"/>
              <a:gd name="T38" fmla="*/ 23 w 42"/>
              <a:gd name="T39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2" h="11">
                <a:moveTo>
                  <a:pt x="23" y="4"/>
                </a:moveTo>
                <a:lnTo>
                  <a:pt x="21" y="4"/>
                </a:lnTo>
                <a:lnTo>
                  <a:pt x="13" y="5"/>
                </a:lnTo>
                <a:lnTo>
                  <a:pt x="8" y="7"/>
                </a:lnTo>
                <a:lnTo>
                  <a:pt x="1" y="1"/>
                </a:lnTo>
                <a:lnTo>
                  <a:pt x="0" y="0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8" y="0"/>
                </a:lnTo>
                <a:lnTo>
                  <a:pt x="35" y="1"/>
                </a:lnTo>
                <a:lnTo>
                  <a:pt x="36" y="2"/>
                </a:lnTo>
                <a:lnTo>
                  <a:pt x="42" y="4"/>
                </a:lnTo>
                <a:lnTo>
                  <a:pt x="42" y="5"/>
                </a:lnTo>
                <a:lnTo>
                  <a:pt x="39" y="7"/>
                </a:lnTo>
                <a:lnTo>
                  <a:pt x="36" y="8"/>
                </a:lnTo>
                <a:lnTo>
                  <a:pt x="38" y="11"/>
                </a:lnTo>
                <a:lnTo>
                  <a:pt x="36" y="9"/>
                </a:lnTo>
                <a:lnTo>
                  <a:pt x="30" y="5"/>
                </a:lnTo>
                <a:lnTo>
                  <a:pt x="23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6" name="Freeform 53"/>
          <p:cNvSpPr>
            <a:spLocks/>
          </p:cNvSpPr>
          <p:nvPr/>
        </p:nvSpPr>
        <p:spPr bwMode="auto">
          <a:xfrm>
            <a:off x="4032251" y="4546601"/>
            <a:ext cx="77788" cy="55563"/>
          </a:xfrm>
          <a:custGeom>
            <a:avLst/>
            <a:gdLst>
              <a:gd name="T0" fmla="*/ 34 w 49"/>
              <a:gd name="T1" fmla="*/ 24 h 35"/>
              <a:gd name="T2" fmla="*/ 32 w 49"/>
              <a:gd name="T3" fmla="*/ 26 h 35"/>
              <a:gd name="T4" fmla="*/ 26 w 49"/>
              <a:gd name="T5" fmla="*/ 28 h 35"/>
              <a:gd name="T6" fmla="*/ 13 w 49"/>
              <a:gd name="T7" fmla="*/ 35 h 35"/>
              <a:gd name="T8" fmla="*/ 13 w 49"/>
              <a:gd name="T9" fmla="*/ 34 h 35"/>
              <a:gd name="T10" fmla="*/ 12 w 49"/>
              <a:gd name="T11" fmla="*/ 34 h 35"/>
              <a:gd name="T12" fmla="*/ 9 w 49"/>
              <a:gd name="T13" fmla="*/ 31 h 35"/>
              <a:gd name="T14" fmla="*/ 7 w 49"/>
              <a:gd name="T15" fmla="*/ 26 h 35"/>
              <a:gd name="T16" fmla="*/ 8 w 49"/>
              <a:gd name="T17" fmla="*/ 24 h 35"/>
              <a:gd name="T18" fmla="*/ 16 w 49"/>
              <a:gd name="T19" fmla="*/ 20 h 35"/>
              <a:gd name="T20" fmla="*/ 0 w 49"/>
              <a:gd name="T21" fmla="*/ 11 h 35"/>
              <a:gd name="T22" fmla="*/ 9 w 49"/>
              <a:gd name="T23" fmla="*/ 8 h 35"/>
              <a:gd name="T24" fmla="*/ 7 w 49"/>
              <a:gd name="T25" fmla="*/ 2 h 35"/>
              <a:gd name="T26" fmla="*/ 8 w 49"/>
              <a:gd name="T27" fmla="*/ 1 h 35"/>
              <a:gd name="T28" fmla="*/ 15 w 49"/>
              <a:gd name="T29" fmla="*/ 0 h 35"/>
              <a:gd name="T30" fmla="*/ 31 w 49"/>
              <a:gd name="T31" fmla="*/ 13 h 35"/>
              <a:gd name="T32" fmla="*/ 49 w 49"/>
              <a:gd name="T33" fmla="*/ 16 h 35"/>
              <a:gd name="T34" fmla="*/ 49 w 49"/>
              <a:gd name="T35" fmla="*/ 24 h 35"/>
              <a:gd name="T36" fmla="*/ 49 w 49"/>
              <a:gd name="T37" fmla="*/ 26 h 35"/>
              <a:gd name="T38" fmla="*/ 34 w 49"/>
              <a:gd name="T3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9" h="35">
                <a:moveTo>
                  <a:pt x="34" y="24"/>
                </a:moveTo>
                <a:lnTo>
                  <a:pt x="32" y="26"/>
                </a:lnTo>
                <a:lnTo>
                  <a:pt x="26" y="28"/>
                </a:lnTo>
                <a:lnTo>
                  <a:pt x="13" y="35"/>
                </a:lnTo>
                <a:lnTo>
                  <a:pt x="13" y="34"/>
                </a:lnTo>
                <a:lnTo>
                  <a:pt x="12" y="34"/>
                </a:lnTo>
                <a:lnTo>
                  <a:pt x="9" y="31"/>
                </a:lnTo>
                <a:lnTo>
                  <a:pt x="7" y="26"/>
                </a:lnTo>
                <a:lnTo>
                  <a:pt x="8" y="24"/>
                </a:lnTo>
                <a:lnTo>
                  <a:pt x="16" y="20"/>
                </a:lnTo>
                <a:lnTo>
                  <a:pt x="0" y="11"/>
                </a:lnTo>
                <a:lnTo>
                  <a:pt x="9" y="8"/>
                </a:lnTo>
                <a:lnTo>
                  <a:pt x="7" y="2"/>
                </a:lnTo>
                <a:lnTo>
                  <a:pt x="8" y="1"/>
                </a:lnTo>
                <a:lnTo>
                  <a:pt x="15" y="0"/>
                </a:lnTo>
                <a:lnTo>
                  <a:pt x="31" y="13"/>
                </a:lnTo>
                <a:lnTo>
                  <a:pt x="49" y="16"/>
                </a:lnTo>
                <a:lnTo>
                  <a:pt x="49" y="24"/>
                </a:lnTo>
                <a:lnTo>
                  <a:pt x="49" y="26"/>
                </a:lnTo>
                <a:lnTo>
                  <a:pt x="34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7" name="Freeform 54"/>
          <p:cNvSpPr>
            <a:spLocks noEditPoints="1"/>
          </p:cNvSpPr>
          <p:nvPr/>
        </p:nvSpPr>
        <p:spPr bwMode="auto">
          <a:xfrm>
            <a:off x="4098926" y="4429126"/>
            <a:ext cx="417513" cy="277813"/>
          </a:xfrm>
          <a:custGeom>
            <a:avLst/>
            <a:gdLst>
              <a:gd name="T0" fmla="*/ 79 w 263"/>
              <a:gd name="T1" fmla="*/ 40 h 175"/>
              <a:gd name="T2" fmla="*/ 98 w 263"/>
              <a:gd name="T3" fmla="*/ 16 h 175"/>
              <a:gd name="T4" fmla="*/ 98 w 263"/>
              <a:gd name="T5" fmla="*/ 25 h 175"/>
              <a:gd name="T6" fmla="*/ 83 w 263"/>
              <a:gd name="T7" fmla="*/ 34 h 175"/>
              <a:gd name="T8" fmla="*/ 86 w 263"/>
              <a:gd name="T9" fmla="*/ 60 h 175"/>
              <a:gd name="T10" fmla="*/ 83 w 263"/>
              <a:gd name="T11" fmla="*/ 72 h 175"/>
              <a:gd name="T12" fmla="*/ 79 w 263"/>
              <a:gd name="T13" fmla="*/ 78 h 175"/>
              <a:gd name="T14" fmla="*/ 108 w 263"/>
              <a:gd name="T15" fmla="*/ 75 h 175"/>
              <a:gd name="T16" fmla="*/ 106 w 263"/>
              <a:gd name="T17" fmla="*/ 45 h 175"/>
              <a:gd name="T18" fmla="*/ 116 w 263"/>
              <a:gd name="T19" fmla="*/ 55 h 175"/>
              <a:gd name="T20" fmla="*/ 153 w 263"/>
              <a:gd name="T21" fmla="*/ 55 h 175"/>
              <a:gd name="T22" fmla="*/ 169 w 263"/>
              <a:gd name="T23" fmla="*/ 46 h 175"/>
              <a:gd name="T24" fmla="*/ 187 w 263"/>
              <a:gd name="T25" fmla="*/ 44 h 175"/>
              <a:gd name="T26" fmla="*/ 150 w 263"/>
              <a:gd name="T27" fmla="*/ 74 h 175"/>
              <a:gd name="T28" fmla="*/ 134 w 263"/>
              <a:gd name="T29" fmla="*/ 61 h 175"/>
              <a:gd name="T30" fmla="*/ 130 w 263"/>
              <a:gd name="T31" fmla="*/ 70 h 175"/>
              <a:gd name="T32" fmla="*/ 142 w 263"/>
              <a:gd name="T33" fmla="*/ 82 h 175"/>
              <a:gd name="T34" fmla="*/ 180 w 263"/>
              <a:gd name="T35" fmla="*/ 75 h 175"/>
              <a:gd name="T36" fmla="*/ 201 w 263"/>
              <a:gd name="T37" fmla="*/ 56 h 175"/>
              <a:gd name="T38" fmla="*/ 199 w 263"/>
              <a:gd name="T39" fmla="*/ 34 h 175"/>
              <a:gd name="T40" fmla="*/ 187 w 263"/>
              <a:gd name="T41" fmla="*/ 36 h 175"/>
              <a:gd name="T42" fmla="*/ 190 w 263"/>
              <a:gd name="T43" fmla="*/ 26 h 175"/>
              <a:gd name="T44" fmla="*/ 180 w 263"/>
              <a:gd name="T45" fmla="*/ 10 h 175"/>
              <a:gd name="T46" fmla="*/ 202 w 263"/>
              <a:gd name="T47" fmla="*/ 30 h 175"/>
              <a:gd name="T48" fmla="*/ 203 w 263"/>
              <a:gd name="T49" fmla="*/ 49 h 175"/>
              <a:gd name="T50" fmla="*/ 221 w 263"/>
              <a:gd name="T51" fmla="*/ 60 h 175"/>
              <a:gd name="T52" fmla="*/ 236 w 263"/>
              <a:gd name="T53" fmla="*/ 78 h 175"/>
              <a:gd name="T54" fmla="*/ 235 w 263"/>
              <a:gd name="T55" fmla="*/ 98 h 175"/>
              <a:gd name="T56" fmla="*/ 252 w 263"/>
              <a:gd name="T57" fmla="*/ 111 h 175"/>
              <a:gd name="T58" fmla="*/ 261 w 263"/>
              <a:gd name="T59" fmla="*/ 117 h 175"/>
              <a:gd name="T60" fmla="*/ 247 w 263"/>
              <a:gd name="T61" fmla="*/ 109 h 175"/>
              <a:gd name="T62" fmla="*/ 228 w 263"/>
              <a:gd name="T63" fmla="*/ 105 h 175"/>
              <a:gd name="T64" fmla="*/ 194 w 263"/>
              <a:gd name="T65" fmla="*/ 111 h 175"/>
              <a:gd name="T66" fmla="*/ 228 w 263"/>
              <a:gd name="T67" fmla="*/ 153 h 175"/>
              <a:gd name="T68" fmla="*/ 220 w 263"/>
              <a:gd name="T69" fmla="*/ 135 h 175"/>
              <a:gd name="T70" fmla="*/ 205 w 263"/>
              <a:gd name="T71" fmla="*/ 136 h 175"/>
              <a:gd name="T72" fmla="*/ 199 w 263"/>
              <a:gd name="T73" fmla="*/ 161 h 175"/>
              <a:gd name="T74" fmla="*/ 194 w 263"/>
              <a:gd name="T75" fmla="*/ 164 h 175"/>
              <a:gd name="T76" fmla="*/ 195 w 263"/>
              <a:gd name="T77" fmla="*/ 119 h 175"/>
              <a:gd name="T78" fmla="*/ 184 w 263"/>
              <a:gd name="T79" fmla="*/ 109 h 175"/>
              <a:gd name="T80" fmla="*/ 150 w 263"/>
              <a:gd name="T81" fmla="*/ 115 h 175"/>
              <a:gd name="T82" fmla="*/ 166 w 263"/>
              <a:gd name="T83" fmla="*/ 101 h 175"/>
              <a:gd name="T84" fmla="*/ 141 w 263"/>
              <a:gd name="T85" fmla="*/ 98 h 175"/>
              <a:gd name="T86" fmla="*/ 116 w 263"/>
              <a:gd name="T87" fmla="*/ 97 h 175"/>
              <a:gd name="T88" fmla="*/ 98 w 263"/>
              <a:gd name="T89" fmla="*/ 101 h 175"/>
              <a:gd name="T90" fmla="*/ 85 w 263"/>
              <a:gd name="T91" fmla="*/ 87 h 175"/>
              <a:gd name="T92" fmla="*/ 31 w 263"/>
              <a:gd name="T93" fmla="*/ 74 h 175"/>
              <a:gd name="T94" fmla="*/ 7 w 263"/>
              <a:gd name="T95" fmla="*/ 60 h 175"/>
              <a:gd name="T96" fmla="*/ 36 w 263"/>
              <a:gd name="T97" fmla="*/ 53 h 175"/>
              <a:gd name="T98" fmla="*/ 4 w 263"/>
              <a:gd name="T99" fmla="*/ 3 h 175"/>
              <a:gd name="T100" fmla="*/ 42 w 263"/>
              <a:gd name="T101" fmla="*/ 41 h 175"/>
              <a:gd name="T102" fmla="*/ 55 w 263"/>
              <a:gd name="T103" fmla="*/ 41 h 175"/>
              <a:gd name="T104" fmla="*/ 48 w 263"/>
              <a:gd name="T105" fmla="*/ 10 h 175"/>
              <a:gd name="T106" fmla="*/ 190 w 263"/>
              <a:gd name="T107" fmla="*/ 81 h 175"/>
              <a:gd name="T108" fmla="*/ 195 w 263"/>
              <a:gd name="T109" fmla="*/ 102 h 175"/>
              <a:gd name="T110" fmla="*/ 228 w 263"/>
              <a:gd name="T111" fmla="*/ 97 h 175"/>
              <a:gd name="T112" fmla="*/ 235 w 263"/>
              <a:gd name="T113" fmla="*/ 8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63" h="175">
                <a:moveTo>
                  <a:pt x="59" y="16"/>
                </a:moveTo>
                <a:lnTo>
                  <a:pt x="61" y="19"/>
                </a:lnTo>
                <a:lnTo>
                  <a:pt x="68" y="18"/>
                </a:lnTo>
                <a:lnTo>
                  <a:pt x="70" y="18"/>
                </a:lnTo>
                <a:lnTo>
                  <a:pt x="70" y="26"/>
                </a:lnTo>
                <a:lnTo>
                  <a:pt x="71" y="34"/>
                </a:lnTo>
                <a:lnTo>
                  <a:pt x="75" y="41"/>
                </a:lnTo>
                <a:lnTo>
                  <a:pt x="79" y="40"/>
                </a:lnTo>
                <a:lnTo>
                  <a:pt x="78" y="31"/>
                </a:lnTo>
                <a:lnTo>
                  <a:pt x="76" y="23"/>
                </a:lnTo>
                <a:lnTo>
                  <a:pt x="76" y="18"/>
                </a:lnTo>
                <a:lnTo>
                  <a:pt x="82" y="18"/>
                </a:lnTo>
                <a:lnTo>
                  <a:pt x="86" y="18"/>
                </a:lnTo>
                <a:lnTo>
                  <a:pt x="96" y="15"/>
                </a:lnTo>
                <a:lnTo>
                  <a:pt x="97" y="15"/>
                </a:lnTo>
                <a:lnTo>
                  <a:pt x="98" y="16"/>
                </a:lnTo>
                <a:lnTo>
                  <a:pt x="102" y="25"/>
                </a:lnTo>
                <a:lnTo>
                  <a:pt x="101" y="33"/>
                </a:lnTo>
                <a:lnTo>
                  <a:pt x="100" y="38"/>
                </a:lnTo>
                <a:lnTo>
                  <a:pt x="100" y="33"/>
                </a:lnTo>
                <a:lnTo>
                  <a:pt x="98" y="31"/>
                </a:lnTo>
                <a:lnTo>
                  <a:pt x="98" y="30"/>
                </a:lnTo>
                <a:lnTo>
                  <a:pt x="97" y="27"/>
                </a:lnTo>
                <a:lnTo>
                  <a:pt x="98" y="25"/>
                </a:lnTo>
                <a:lnTo>
                  <a:pt x="98" y="23"/>
                </a:lnTo>
                <a:lnTo>
                  <a:pt x="97" y="22"/>
                </a:lnTo>
                <a:lnTo>
                  <a:pt x="96" y="21"/>
                </a:lnTo>
                <a:lnTo>
                  <a:pt x="94" y="19"/>
                </a:lnTo>
                <a:lnTo>
                  <a:pt x="94" y="21"/>
                </a:lnTo>
                <a:lnTo>
                  <a:pt x="93" y="21"/>
                </a:lnTo>
                <a:lnTo>
                  <a:pt x="83" y="26"/>
                </a:lnTo>
                <a:lnTo>
                  <a:pt x="83" y="34"/>
                </a:lnTo>
                <a:lnTo>
                  <a:pt x="89" y="40"/>
                </a:lnTo>
                <a:lnTo>
                  <a:pt x="90" y="41"/>
                </a:lnTo>
                <a:lnTo>
                  <a:pt x="87" y="41"/>
                </a:lnTo>
                <a:lnTo>
                  <a:pt x="90" y="49"/>
                </a:lnTo>
                <a:lnTo>
                  <a:pt x="91" y="51"/>
                </a:lnTo>
                <a:lnTo>
                  <a:pt x="93" y="51"/>
                </a:lnTo>
                <a:lnTo>
                  <a:pt x="90" y="55"/>
                </a:lnTo>
                <a:lnTo>
                  <a:pt x="86" y="60"/>
                </a:lnTo>
                <a:lnTo>
                  <a:pt x="87" y="63"/>
                </a:lnTo>
                <a:lnTo>
                  <a:pt x="89" y="64"/>
                </a:lnTo>
                <a:lnTo>
                  <a:pt x="90" y="64"/>
                </a:lnTo>
                <a:lnTo>
                  <a:pt x="90" y="66"/>
                </a:lnTo>
                <a:lnTo>
                  <a:pt x="97" y="56"/>
                </a:lnTo>
                <a:lnTo>
                  <a:pt x="91" y="67"/>
                </a:lnTo>
                <a:lnTo>
                  <a:pt x="87" y="70"/>
                </a:lnTo>
                <a:lnTo>
                  <a:pt x="83" y="72"/>
                </a:lnTo>
                <a:lnTo>
                  <a:pt x="81" y="74"/>
                </a:lnTo>
                <a:lnTo>
                  <a:pt x="81" y="74"/>
                </a:lnTo>
                <a:lnTo>
                  <a:pt x="78" y="76"/>
                </a:lnTo>
                <a:lnTo>
                  <a:pt x="78" y="78"/>
                </a:lnTo>
                <a:lnTo>
                  <a:pt x="78" y="79"/>
                </a:lnTo>
                <a:lnTo>
                  <a:pt x="79" y="81"/>
                </a:lnTo>
                <a:lnTo>
                  <a:pt x="79" y="79"/>
                </a:lnTo>
                <a:lnTo>
                  <a:pt x="79" y="78"/>
                </a:lnTo>
                <a:lnTo>
                  <a:pt x="81" y="76"/>
                </a:lnTo>
                <a:lnTo>
                  <a:pt x="82" y="75"/>
                </a:lnTo>
                <a:lnTo>
                  <a:pt x="83" y="75"/>
                </a:lnTo>
                <a:lnTo>
                  <a:pt x="90" y="74"/>
                </a:lnTo>
                <a:lnTo>
                  <a:pt x="94" y="74"/>
                </a:lnTo>
                <a:lnTo>
                  <a:pt x="96" y="75"/>
                </a:lnTo>
                <a:lnTo>
                  <a:pt x="106" y="75"/>
                </a:lnTo>
                <a:lnTo>
                  <a:pt x="108" y="75"/>
                </a:lnTo>
                <a:lnTo>
                  <a:pt x="108" y="74"/>
                </a:lnTo>
                <a:lnTo>
                  <a:pt x="109" y="72"/>
                </a:lnTo>
                <a:lnTo>
                  <a:pt x="112" y="63"/>
                </a:lnTo>
                <a:lnTo>
                  <a:pt x="111" y="56"/>
                </a:lnTo>
                <a:lnTo>
                  <a:pt x="115" y="52"/>
                </a:lnTo>
                <a:lnTo>
                  <a:pt x="108" y="46"/>
                </a:lnTo>
                <a:lnTo>
                  <a:pt x="108" y="45"/>
                </a:lnTo>
                <a:lnTo>
                  <a:pt x="106" y="45"/>
                </a:lnTo>
                <a:lnTo>
                  <a:pt x="105" y="45"/>
                </a:lnTo>
                <a:lnTo>
                  <a:pt x="104" y="46"/>
                </a:lnTo>
                <a:lnTo>
                  <a:pt x="108" y="41"/>
                </a:lnTo>
                <a:lnTo>
                  <a:pt x="112" y="34"/>
                </a:lnTo>
                <a:lnTo>
                  <a:pt x="116" y="38"/>
                </a:lnTo>
                <a:lnTo>
                  <a:pt x="120" y="45"/>
                </a:lnTo>
                <a:lnTo>
                  <a:pt x="116" y="53"/>
                </a:lnTo>
                <a:lnTo>
                  <a:pt x="116" y="55"/>
                </a:lnTo>
                <a:lnTo>
                  <a:pt x="123" y="52"/>
                </a:lnTo>
                <a:lnTo>
                  <a:pt x="126" y="51"/>
                </a:lnTo>
                <a:lnTo>
                  <a:pt x="128" y="51"/>
                </a:lnTo>
                <a:lnTo>
                  <a:pt x="135" y="52"/>
                </a:lnTo>
                <a:lnTo>
                  <a:pt x="141" y="56"/>
                </a:lnTo>
                <a:lnTo>
                  <a:pt x="146" y="57"/>
                </a:lnTo>
                <a:lnTo>
                  <a:pt x="149" y="52"/>
                </a:lnTo>
                <a:lnTo>
                  <a:pt x="153" y="55"/>
                </a:lnTo>
                <a:lnTo>
                  <a:pt x="160" y="57"/>
                </a:lnTo>
                <a:lnTo>
                  <a:pt x="161" y="57"/>
                </a:lnTo>
                <a:lnTo>
                  <a:pt x="162" y="56"/>
                </a:lnTo>
                <a:lnTo>
                  <a:pt x="162" y="53"/>
                </a:lnTo>
                <a:lnTo>
                  <a:pt x="162" y="52"/>
                </a:lnTo>
                <a:lnTo>
                  <a:pt x="164" y="49"/>
                </a:lnTo>
                <a:lnTo>
                  <a:pt x="168" y="42"/>
                </a:lnTo>
                <a:lnTo>
                  <a:pt x="169" y="46"/>
                </a:lnTo>
                <a:lnTo>
                  <a:pt x="169" y="48"/>
                </a:lnTo>
                <a:lnTo>
                  <a:pt x="171" y="48"/>
                </a:lnTo>
                <a:lnTo>
                  <a:pt x="173" y="48"/>
                </a:lnTo>
                <a:lnTo>
                  <a:pt x="175" y="46"/>
                </a:lnTo>
                <a:lnTo>
                  <a:pt x="179" y="46"/>
                </a:lnTo>
                <a:lnTo>
                  <a:pt x="182" y="46"/>
                </a:lnTo>
                <a:lnTo>
                  <a:pt x="183" y="44"/>
                </a:lnTo>
                <a:lnTo>
                  <a:pt x="187" y="44"/>
                </a:lnTo>
                <a:lnTo>
                  <a:pt x="188" y="44"/>
                </a:lnTo>
                <a:lnTo>
                  <a:pt x="183" y="52"/>
                </a:lnTo>
                <a:lnTo>
                  <a:pt x="176" y="56"/>
                </a:lnTo>
                <a:lnTo>
                  <a:pt x="165" y="63"/>
                </a:lnTo>
                <a:lnTo>
                  <a:pt x="164" y="64"/>
                </a:lnTo>
                <a:lnTo>
                  <a:pt x="146" y="78"/>
                </a:lnTo>
                <a:lnTo>
                  <a:pt x="146" y="76"/>
                </a:lnTo>
                <a:lnTo>
                  <a:pt x="150" y="74"/>
                </a:lnTo>
                <a:lnTo>
                  <a:pt x="151" y="72"/>
                </a:lnTo>
                <a:lnTo>
                  <a:pt x="153" y="68"/>
                </a:lnTo>
                <a:lnTo>
                  <a:pt x="156" y="64"/>
                </a:lnTo>
                <a:lnTo>
                  <a:pt x="154" y="63"/>
                </a:lnTo>
                <a:lnTo>
                  <a:pt x="146" y="61"/>
                </a:lnTo>
                <a:lnTo>
                  <a:pt x="138" y="61"/>
                </a:lnTo>
                <a:lnTo>
                  <a:pt x="132" y="63"/>
                </a:lnTo>
                <a:lnTo>
                  <a:pt x="134" y="61"/>
                </a:lnTo>
                <a:lnTo>
                  <a:pt x="132" y="57"/>
                </a:lnTo>
                <a:lnTo>
                  <a:pt x="130" y="52"/>
                </a:lnTo>
                <a:lnTo>
                  <a:pt x="128" y="52"/>
                </a:lnTo>
                <a:lnTo>
                  <a:pt x="120" y="61"/>
                </a:lnTo>
                <a:lnTo>
                  <a:pt x="119" y="64"/>
                </a:lnTo>
                <a:lnTo>
                  <a:pt x="123" y="68"/>
                </a:lnTo>
                <a:lnTo>
                  <a:pt x="126" y="70"/>
                </a:lnTo>
                <a:lnTo>
                  <a:pt x="130" y="70"/>
                </a:lnTo>
                <a:lnTo>
                  <a:pt x="130" y="71"/>
                </a:lnTo>
                <a:lnTo>
                  <a:pt x="130" y="76"/>
                </a:lnTo>
                <a:lnTo>
                  <a:pt x="131" y="78"/>
                </a:lnTo>
                <a:lnTo>
                  <a:pt x="134" y="81"/>
                </a:lnTo>
                <a:lnTo>
                  <a:pt x="139" y="79"/>
                </a:lnTo>
                <a:lnTo>
                  <a:pt x="145" y="78"/>
                </a:lnTo>
                <a:lnTo>
                  <a:pt x="142" y="81"/>
                </a:lnTo>
                <a:lnTo>
                  <a:pt x="142" y="82"/>
                </a:lnTo>
                <a:lnTo>
                  <a:pt x="139" y="85"/>
                </a:lnTo>
                <a:lnTo>
                  <a:pt x="139" y="87"/>
                </a:lnTo>
                <a:lnTo>
                  <a:pt x="149" y="87"/>
                </a:lnTo>
                <a:lnTo>
                  <a:pt x="160" y="85"/>
                </a:lnTo>
                <a:lnTo>
                  <a:pt x="165" y="82"/>
                </a:lnTo>
                <a:lnTo>
                  <a:pt x="166" y="82"/>
                </a:lnTo>
                <a:lnTo>
                  <a:pt x="175" y="74"/>
                </a:lnTo>
                <a:lnTo>
                  <a:pt x="180" y="75"/>
                </a:lnTo>
                <a:lnTo>
                  <a:pt x="183" y="76"/>
                </a:lnTo>
                <a:lnTo>
                  <a:pt x="184" y="76"/>
                </a:lnTo>
                <a:lnTo>
                  <a:pt x="195" y="72"/>
                </a:lnTo>
                <a:lnTo>
                  <a:pt x="203" y="70"/>
                </a:lnTo>
                <a:lnTo>
                  <a:pt x="205" y="67"/>
                </a:lnTo>
                <a:lnTo>
                  <a:pt x="206" y="63"/>
                </a:lnTo>
                <a:lnTo>
                  <a:pt x="206" y="61"/>
                </a:lnTo>
                <a:lnTo>
                  <a:pt x="201" y="56"/>
                </a:lnTo>
                <a:lnTo>
                  <a:pt x="199" y="53"/>
                </a:lnTo>
                <a:lnTo>
                  <a:pt x="199" y="52"/>
                </a:lnTo>
                <a:lnTo>
                  <a:pt x="199" y="51"/>
                </a:lnTo>
                <a:lnTo>
                  <a:pt x="201" y="46"/>
                </a:lnTo>
                <a:lnTo>
                  <a:pt x="203" y="40"/>
                </a:lnTo>
                <a:lnTo>
                  <a:pt x="202" y="36"/>
                </a:lnTo>
                <a:lnTo>
                  <a:pt x="201" y="34"/>
                </a:lnTo>
                <a:lnTo>
                  <a:pt x="199" y="34"/>
                </a:lnTo>
                <a:lnTo>
                  <a:pt x="194" y="31"/>
                </a:lnTo>
                <a:lnTo>
                  <a:pt x="191" y="29"/>
                </a:lnTo>
                <a:lnTo>
                  <a:pt x="190" y="27"/>
                </a:lnTo>
                <a:lnTo>
                  <a:pt x="188" y="27"/>
                </a:lnTo>
                <a:lnTo>
                  <a:pt x="187" y="27"/>
                </a:lnTo>
                <a:lnTo>
                  <a:pt x="186" y="27"/>
                </a:lnTo>
                <a:lnTo>
                  <a:pt x="184" y="27"/>
                </a:lnTo>
                <a:lnTo>
                  <a:pt x="187" y="36"/>
                </a:lnTo>
                <a:lnTo>
                  <a:pt x="188" y="37"/>
                </a:lnTo>
                <a:lnTo>
                  <a:pt x="190" y="41"/>
                </a:lnTo>
                <a:lnTo>
                  <a:pt x="188" y="44"/>
                </a:lnTo>
                <a:lnTo>
                  <a:pt x="188" y="40"/>
                </a:lnTo>
                <a:lnTo>
                  <a:pt x="183" y="27"/>
                </a:lnTo>
                <a:lnTo>
                  <a:pt x="183" y="26"/>
                </a:lnTo>
                <a:lnTo>
                  <a:pt x="186" y="26"/>
                </a:lnTo>
                <a:lnTo>
                  <a:pt x="190" y="26"/>
                </a:lnTo>
                <a:lnTo>
                  <a:pt x="191" y="26"/>
                </a:lnTo>
                <a:lnTo>
                  <a:pt x="192" y="25"/>
                </a:lnTo>
                <a:lnTo>
                  <a:pt x="190" y="23"/>
                </a:lnTo>
                <a:lnTo>
                  <a:pt x="188" y="23"/>
                </a:lnTo>
                <a:lnTo>
                  <a:pt x="187" y="22"/>
                </a:lnTo>
                <a:lnTo>
                  <a:pt x="182" y="22"/>
                </a:lnTo>
                <a:lnTo>
                  <a:pt x="179" y="10"/>
                </a:lnTo>
                <a:lnTo>
                  <a:pt x="180" y="10"/>
                </a:lnTo>
                <a:lnTo>
                  <a:pt x="182" y="16"/>
                </a:lnTo>
                <a:lnTo>
                  <a:pt x="183" y="19"/>
                </a:lnTo>
                <a:lnTo>
                  <a:pt x="184" y="19"/>
                </a:lnTo>
                <a:lnTo>
                  <a:pt x="188" y="12"/>
                </a:lnTo>
                <a:lnTo>
                  <a:pt x="194" y="18"/>
                </a:lnTo>
                <a:lnTo>
                  <a:pt x="191" y="19"/>
                </a:lnTo>
                <a:lnTo>
                  <a:pt x="199" y="27"/>
                </a:lnTo>
                <a:lnTo>
                  <a:pt x="202" y="30"/>
                </a:lnTo>
                <a:lnTo>
                  <a:pt x="205" y="33"/>
                </a:lnTo>
                <a:lnTo>
                  <a:pt x="205" y="34"/>
                </a:lnTo>
                <a:lnTo>
                  <a:pt x="205" y="36"/>
                </a:lnTo>
                <a:lnTo>
                  <a:pt x="206" y="42"/>
                </a:lnTo>
                <a:lnTo>
                  <a:pt x="205" y="44"/>
                </a:lnTo>
                <a:lnTo>
                  <a:pt x="203" y="45"/>
                </a:lnTo>
                <a:lnTo>
                  <a:pt x="203" y="46"/>
                </a:lnTo>
                <a:lnTo>
                  <a:pt x="203" y="49"/>
                </a:lnTo>
                <a:lnTo>
                  <a:pt x="205" y="53"/>
                </a:lnTo>
                <a:lnTo>
                  <a:pt x="209" y="60"/>
                </a:lnTo>
                <a:lnTo>
                  <a:pt x="210" y="60"/>
                </a:lnTo>
                <a:lnTo>
                  <a:pt x="218" y="57"/>
                </a:lnTo>
                <a:lnTo>
                  <a:pt x="217" y="59"/>
                </a:lnTo>
                <a:lnTo>
                  <a:pt x="218" y="59"/>
                </a:lnTo>
                <a:lnTo>
                  <a:pt x="218" y="60"/>
                </a:lnTo>
                <a:lnTo>
                  <a:pt x="221" y="60"/>
                </a:lnTo>
                <a:lnTo>
                  <a:pt x="222" y="60"/>
                </a:lnTo>
                <a:lnTo>
                  <a:pt x="222" y="61"/>
                </a:lnTo>
                <a:lnTo>
                  <a:pt x="228" y="70"/>
                </a:lnTo>
                <a:lnTo>
                  <a:pt x="229" y="71"/>
                </a:lnTo>
                <a:lnTo>
                  <a:pt x="231" y="71"/>
                </a:lnTo>
                <a:lnTo>
                  <a:pt x="233" y="74"/>
                </a:lnTo>
                <a:lnTo>
                  <a:pt x="235" y="75"/>
                </a:lnTo>
                <a:lnTo>
                  <a:pt x="236" y="78"/>
                </a:lnTo>
                <a:lnTo>
                  <a:pt x="236" y="81"/>
                </a:lnTo>
                <a:lnTo>
                  <a:pt x="237" y="83"/>
                </a:lnTo>
                <a:lnTo>
                  <a:pt x="237" y="87"/>
                </a:lnTo>
                <a:lnTo>
                  <a:pt x="237" y="89"/>
                </a:lnTo>
                <a:lnTo>
                  <a:pt x="237" y="93"/>
                </a:lnTo>
                <a:lnTo>
                  <a:pt x="236" y="96"/>
                </a:lnTo>
                <a:lnTo>
                  <a:pt x="235" y="96"/>
                </a:lnTo>
                <a:lnTo>
                  <a:pt x="235" y="98"/>
                </a:lnTo>
                <a:lnTo>
                  <a:pt x="235" y="101"/>
                </a:lnTo>
                <a:lnTo>
                  <a:pt x="237" y="105"/>
                </a:lnTo>
                <a:lnTo>
                  <a:pt x="240" y="106"/>
                </a:lnTo>
                <a:lnTo>
                  <a:pt x="243" y="106"/>
                </a:lnTo>
                <a:lnTo>
                  <a:pt x="252" y="106"/>
                </a:lnTo>
                <a:lnTo>
                  <a:pt x="261" y="106"/>
                </a:lnTo>
                <a:lnTo>
                  <a:pt x="254" y="109"/>
                </a:lnTo>
                <a:lnTo>
                  <a:pt x="252" y="111"/>
                </a:lnTo>
                <a:lnTo>
                  <a:pt x="254" y="112"/>
                </a:lnTo>
                <a:lnTo>
                  <a:pt x="257" y="113"/>
                </a:lnTo>
                <a:lnTo>
                  <a:pt x="259" y="113"/>
                </a:lnTo>
                <a:lnTo>
                  <a:pt x="261" y="115"/>
                </a:lnTo>
                <a:lnTo>
                  <a:pt x="263" y="119"/>
                </a:lnTo>
                <a:lnTo>
                  <a:pt x="263" y="120"/>
                </a:lnTo>
                <a:lnTo>
                  <a:pt x="262" y="121"/>
                </a:lnTo>
                <a:lnTo>
                  <a:pt x="261" y="117"/>
                </a:lnTo>
                <a:lnTo>
                  <a:pt x="259" y="116"/>
                </a:lnTo>
                <a:lnTo>
                  <a:pt x="255" y="116"/>
                </a:lnTo>
                <a:lnTo>
                  <a:pt x="251" y="115"/>
                </a:lnTo>
                <a:lnTo>
                  <a:pt x="250" y="115"/>
                </a:lnTo>
                <a:lnTo>
                  <a:pt x="250" y="113"/>
                </a:lnTo>
                <a:lnTo>
                  <a:pt x="248" y="112"/>
                </a:lnTo>
                <a:lnTo>
                  <a:pt x="248" y="111"/>
                </a:lnTo>
                <a:lnTo>
                  <a:pt x="247" y="109"/>
                </a:lnTo>
                <a:lnTo>
                  <a:pt x="243" y="112"/>
                </a:lnTo>
                <a:lnTo>
                  <a:pt x="242" y="112"/>
                </a:lnTo>
                <a:lnTo>
                  <a:pt x="242" y="113"/>
                </a:lnTo>
                <a:lnTo>
                  <a:pt x="244" y="120"/>
                </a:lnTo>
                <a:lnTo>
                  <a:pt x="246" y="124"/>
                </a:lnTo>
                <a:lnTo>
                  <a:pt x="239" y="120"/>
                </a:lnTo>
                <a:lnTo>
                  <a:pt x="233" y="113"/>
                </a:lnTo>
                <a:lnTo>
                  <a:pt x="228" y="105"/>
                </a:lnTo>
                <a:lnTo>
                  <a:pt x="227" y="104"/>
                </a:lnTo>
                <a:lnTo>
                  <a:pt x="225" y="104"/>
                </a:lnTo>
                <a:lnTo>
                  <a:pt x="224" y="104"/>
                </a:lnTo>
                <a:lnTo>
                  <a:pt x="212" y="105"/>
                </a:lnTo>
                <a:lnTo>
                  <a:pt x="194" y="108"/>
                </a:lnTo>
                <a:lnTo>
                  <a:pt x="192" y="108"/>
                </a:lnTo>
                <a:lnTo>
                  <a:pt x="192" y="109"/>
                </a:lnTo>
                <a:lnTo>
                  <a:pt x="194" y="111"/>
                </a:lnTo>
                <a:lnTo>
                  <a:pt x="198" y="111"/>
                </a:lnTo>
                <a:lnTo>
                  <a:pt x="202" y="112"/>
                </a:lnTo>
                <a:lnTo>
                  <a:pt x="212" y="115"/>
                </a:lnTo>
                <a:lnTo>
                  <a:pt x="216" y="117"/>
                </a:lnTo>
                <a:lnTo>
                  <a:pt x="228" y="145"/>
                </a:lnTo>
                <a:lnTo>
                  <a:pt x="229" y="147"/>
                </a:lnTo>
                <a:lnTo>
                  <a:pt x="229" y="149"/>
                </a:lnTo>
                <a:lnTo>
                  <a:pt x="228" y="153"/>
                </a:lnTo>
                <a:lnTo>
                  <a:pt x="228" y="154"/>
                </a:lnTo>
                <a:lnTo>
                  <a:pt x="227" y="157"/>
                </a:lnTo>
                <a:lnTo>
                  <a:pt x="225" y="156"/>
                </a:lnTo>
                <a:lnTo>
                  <a:pt x="225" y="151"/>
                </a:lnTo>
                <a:lnTo>
                  <a:pt x="227" y="151"/>
                </a:lnTo>
                <a:lnTo>
                  <a:pt x="227" y="150"/>
                </a:lnTo>
                <a:lnTo>
                  <a:pt x="227" y="147"/>
                </a:lnTo>
                <a:lnTo>
                  <a:pt x="220" y="135"/>
                </a:lnTo>
                <a:lnTo>
                  <a:pt x="213" y="126"/>
                </a:lnTo>
                <a:lnTo>
                  <a:pt x="209" y="121"/>
                </a:lnTo>
                <a:lnTo>
                  <a:pt x="206" y="121"/>
                </a:lnTo>
                <a:lnTo>
                  <a:pt x="203" y="126"/>
                </a:lnTo>
                <a:lnTo>
                  <a:pt x="203" y="127"/>
                </a:lnTo>
                <a:lnTo>
                  <a:pt x="203" y="132"/>
                </a:lnTo>
                <a:lnTo>
                  <a:pt x="205" y="132"/>
                </a:lnTo>
                <a:lnTo>
                  <a:pt x="205" y="136"/>
                </a:lnTo>
                <a:lnTo>
                  <a:pt x="205" y="141"/>
                </a:lnTo>
                <a:lnTo>
                  <a:pt x="205" y="143"/>
                </a:lnTo>
                <a:lnTo>
                  <a:pt x="202" y="147"/>
                </a:lnTo>
                <a:lnTo>
                  <a:pt x="199" y="149"/>
                </a:lnTo>
                <a:lnTo>
                  <a:pt x="198" y="150"/>
                </a:lnTo>
                <a:lnTo>
                  <a:pt x="198" y="153"/>
                </a:lnTo>
                <a:lnTo>
                  <a:pt x="199" y="157"/>
                </a:lnTo>
                <a:lnTo>
                  <a:pt x="199" y="161"/>
                </a:lnTo>
                <a:lnTo>
                  <a:pt x="202" y="168"/>
                </a:lnTo>
                <a:lnTo>
                  <a:pt x="203" y="172"/>
                </a:lnTo>
                <a:lnTo>
                  <a:pt x="203" y="172"/>
                </a:lnTo>
                <a:lnTo>
                  <a:pt x="197" y="175"/>
                </a:lnTo>
                <a:lnTo>
                  <a:pt x="195" y="172"/>
                </a:lnTo>
                <a:lnTo>
                  <a:pt x="195" y="172"/>
                </a:lnTo>
                <a:lnTo>
                  <a:pt x="195" y="171"/>
                </a:lnTo>
                <a:lnTo>
                  <a:pt x="194" y="164"/>
                </a:lnTo>
                <a:lnTo>
                  <a:pt x="194" y="154"/>
                </a:lnTo>
                <a:lnTo>
                  <a:pt x="194" y="150"/>
                </a:lnTo>
                <a:lnTo>
                  <a:pt x="195" y="147"/>
                </a:lnTo>
                <a:lnTo>
                  <a:pt x="199" y="141"/>
                </a:lnTo>
                <a:lnTo>
                  <a:pt x="198" y="127"/>
                </a:lnTo>
                <a:lnTo>
                  <a:pt x="197" y="124"/>
                </a:lnTo>
                <a:lnTo>
                  <a:pt x="195" y="121"/>
                </a:lnTo>
                <a:lnTo>
                  <a:pt x="195" y="119"/>
                </a:lnTo>
                <a:lnTo>
                  <a:pt x="195" y="120"/>
                </a:lnTo>
                <a:lnTo>
                  <a:pt x="198" y="123"/>
                </a:lnTo>
                <a:lnTo>
                  <a:pt x="199" y="126"/>
                </a:lnTo>
                <a:lnTo>
                  <a:pt x="205" y="117"/>
                </a:lnTo>
                <a:lnTo>
                  <a:pt x="199" y="115"/>
                </a:lnTo>
                <a:lnTo>
                  <a:pt x="191" y="112"/>
                </a:lnTo>
                <a:lnTo>
                  <a:pt x="191" y="106"/>
                </a:lnTo>
                <a:lnTo>
                  <a:pt x="184" y="109"/>
                </a:lnTo>
                <a:lnTo>
                  <a:pt x="172" y="108"/>
                </a:lnTo>
                <a:lnTo>
                  <a:pt x="169" y="111"/>
                </a:lnTo>
                <a:lnTo>
                  <a:pt x="168" y="115"/>
                </a:lnTo>
                <a:lnTo>
                  <a:pt x="165" y="119"/>
                </a:lnTo>
                <a:lnTo>
                  <a:pt x="162" y="120"/>
                </a:lnTo>
                <a:lnTo>
                  <a:pt x="154" y="120"/>
                </a:lnTo>
                <a:lnTo>
                  <a:pt x="149" y="115"/>
                </a:lnTo>
                <a:lnTo>
                  <a:pt x="150" y="115"/>
                </a:lnTo>
                <a:lnTo>
                  <a:pt x="151" y="116"/>
                </a:lnTo>
                <a:lnTo>
                  <a:pt x="153" y="116"/>
                </a:lnTo>
                <a:lnTo>
                  <a:pt x="157" y="115"/>
                </a:lnTo>
                <a:lnTo>
                  <a:pt x="162" y="113"/>
                </a:lnTo>
                <a:lnTo>
                  <a:pt x="162" y="113"/>
                </a:lnTo>
                <a:lnTo>
                  <a:pt x="164" y="112"/>
                </a:lnTo>
                <a:lnTo>
                  <a:pt x="172" y="105"/>
                </a:lnTo>
                <a:lnTo>
                  <a:pt x="166" y="101"/>
                </a:lnTo>
                <a:lnTo>
                  <a:pt x="165" y="101"/>
                </a:lnTo>
                <a:lnTo>
                  <a:pt x="161" y="98"/>
                </a:lnTo>
                <a:lnTo>
                  <a:pt x="160" y="98"/>
                </a:lnTo>
                <a:lnTo>
                  <a:pt x="154" y="96"/>
                </a:lnTo>
                <a:lnTo>
                  <a:pt x="150" y="96"/>
                </a:lnTo>
                <a:lnTo>
                  <a:pt x="147" y="96"/>
                </a:lnTo>
                <a:lnTo>
                  <a:pt x="145" y="97"/>
                </a:lnTo>
                <a:lnTo>
                  <a:pt x="141" y="98"/>
                </a:lnTo>
                <a:lnTo>
                  <a:pt x="139" y="100"/>
                </a:lnTo>
                <a:lnTo>
                  <a:pt x="138" y="100"/>
                </a:lnTo>
                <a:lnTo>
                  <a:pt x="135" y="101"/>
                </a:lnTo>
                <a:lnTo>
                  <a:pt x="121" y="100"/>
                </a:lnTo>
                <a:lnTo>
                  <a:pt x="120" y="100"/>
                </a:lnTo>
                <a:lnTo>
                  <a:pt x="119" y="98"/>
                </a:lnTo>
                <a:lnTo>
                  <a:pt x="117" y="98"/>
                </a:lnTo>
                <a:lnTo>
                  <a:pt x="116" y="97"/>
                </a:lnTo>
                <a:lnTo>
                  <a:pt x="108" y="97"/>
                </a:lnTo>
                <a:lnTo>
                  <a:pt x="106" y="97"/>
                </a:lnTo>
                <a:lnTo>
                  <a:pt x="101" y="98"/>
                </a:lnTo>
                <a:lnTo>
                  <a:pt x="100" y="98"/>
                </a:lnTo>
                <a:lnTo>
                  <a:pt x="98" y="98"/>
                </a:lnTo>
                <a:lnTo>
                  <a:pt x="100" y="100"/>
                </a:lnTo>
                <a:lnTo>
                  <a:pt x="106" y="102"/>
                </a:lnTo>
                <a:lnTo>
                  <a:pt x="98" y="101"/>
                </a:lnTo>
                <a:lnTo>
                  <a:pt x="90" y="100"/>
                </a:lnTo>
                <a:lnTo>
                  <a:pt x="79" y="102"/>
                </a:lnTo>
                <a:lnTo>
                  <a:pt x="75" y="93"/>
                </a:lnTo>
                <a:lnTo>
                  <a:pt x="100" y="97"/>
                </a:lnTo>
                <a:lnTo>
                  <a:pt x="101" y="94"/>
                </a:lnTo>
                <a:lnTo>
                  <a:pt x="102" y="91"/>
                </a:lnTo>
                <a:lnTo>
                  <a:pt x="93" y="89"/>
                </a:lnTo>
                <a:lnTo>
                  <a:pt x="85" y="87"/>
                </a:lnTo>
                <a:lnTo>
                  <a:pt x="71" y="86"/>
                </a:lnTo>
                <a:lnTo>
                  <a:pt x="63" y="85"/>
                </a:lnTo>
                <a:lnTo>
                  <a:pt x="46" y="79"/>
                </a:lnTo>
                <a:lnTo>
                  <a:pt x="41" y="78"/>
                </a:lnTo>
                <a:lnTo>
                  <a:pt x="37" y="76"/>
                </a:lnTo>
                <a:lnTo>
                  <a:pt x="36" y="76"/>
                </a:lnTo>
                <a:lnTo>
                  <a:pt x="33" y="74"/>
                </a:lnTo>
                <a:lnTo>
                  <a:pt x="31" y="74"/>
                </a:lnTo>
                <a:lnTo>
                  <a:pt x="25" y="78"/>
                </a:lnTo>
                <a:lnTo>
                  <a:pt x="16" y="78"/>
                </a:lnTo>
                <a:lnTo>
                  <a:pt x="7" y="76"/>
                </a:lnTo>
                <a:lnTo>
                  <a:pt x="6" y="76"/>
                </a:lnTo>
                <a:lnTo>
                  <a:pt x="0" y="76"/>
                </a:lnTo>
                <a:lnTo>
                  <a:pt x="0" y="74"/>
                </a:lnTo>
                <a:lnTo>
                  <a:pt x="0" y="72"/>
                </a:lnTo>
                <a:lnTo>
                  <a:pt x="7" y="60"/>
                </a:lnTo>
                <a:lnTo>
                  <a:pt x="8" y="60"/>
                </a:lnTo>
                <a:lnTo>
                  <a:pt x="14" y="63"/>
                </a:lnTo>
                <a:lnTo>
                  <a:pt x="15" y="63"/>
                </a:lnTo>
                <a:lnTo>
                  <a:pt x="19" y="63"/>
                </a:lnTo>
                <a:lnTo>
                  <a:pt x="22" y="61"/>
                </a:lnTo>
                <a:lnTo>
                  <a:pt x="29" y="52"/>
                </a:lnTo>
                <a:lnTo>
                  <a:pt x="33" y="52"/>
                </a:lnTo>
                <a:lnTo>
                  <a:pt x="36" y="53"/>
                </a:lnTo>
                <a:lnTo>
                  <a:pt x="29" y="46"/>
                </a:lnTo>
                <a:lnTo>
                  <a:pt x="23" y="34"/>
                </a:lnTo>
                <a:lnTo>
                  <a:pt x="19" y="27"/>
                </a:lnTo>
                <a:lnTo>
                  <a:pt x="4" y="23"/>
                </a:lnTo>
                <a:lnTo>
                  <a:pt x="4" y="18"/>
                </a:lnTo>
                <a:lnTo>
                  <a:pt x="10" y="18"/>
                </a:lnTo>
                <a:lnTo>
                  <a:pt x="3" y="11"/>
                </a:lnTo>
                <a:lnTo>
                  <a:pt x="4" y="3"/>
                </a:lnTo>
                <a:lnTo>
                  <a:pt x="18" y="0"/>
                </a:lnTo>
                <a:lnTo>
                  <a:pt x="19" y="0"/>
                </a:lnTo>
                <a:lnTo>
                  <a:pt x="23" y="8"/>
                </a:lnTo>
                <a:lnTo>
                  <a:pt x="31" y="14"/>
                </a:lnTo>
                <a:lnTo>
                  <a:pt x="29" y="22"/>
                </a:lnTo>
                <a:lnTo>
                  <a:pt x="36" y="33"/>
                </a:lnTo>
                <a:lnTo>
                  <a:pt x="36" y="34"/>
                </a:lnTo>
                <a:lnTo>
                  <a:pt x="42" y="41"/>
                </a:lnTo>
                <a:lnTo>
                  <a:pt x="42" y="45"/>
                </a:lnTo>
                <a:lnTo>
                  <a:pt x="44" y="52"/>
                </a:lnTo>
                <a:lnTo>
                  <a:pt x="44" y="53"/>
                </a:lnTo>
                <a:lnTo>
                  <a:pt x="46" y="51"/>
                </a:lnTo>
                <a:lnTo>
                  <a:pt x="49" y="48"/>
                </a:lnTo>
                <a:lnTo>
                  <a:pt x="51" y="48"/>
                </a:lnTo>
                <a:lnTo>
                  <a:pt x="51" y="41"/>
                </a:lnTo>
                <a:lnTo>
                  <a:pt x="55" y="41"/>
                </a:lnTo>
                <a:lnTo>
                  <a:pt x="59" y="42"/>
                </a:lnTo>
                <a:lnTo>
                  <a:pt x="60" y="40"/>
                </a:lnTo>
                <a:lnTo>
                  <a:pt x="57" y="37"/>
                </a:lnTo>
                <a:lnTo>
                  <a:pt x="56" y="36"/>
                </a:lnTo>
                <a:lnTo>
                  <a:pt x="56" y="34"/>
                </a:lnTo>
                <a:lnTo>
                  <a:pt x="45" y="30"/>
                </a:lnTo>
                <a:lnTo>
                  <a:pt x="40" y="23"/>
                </a:lnTo>
                <a:lnTo>
                  <a:pt x="48" y="10"/>
                </a:lnTo>
                <a:lnTo>
                  <a:pt x="55" y="11"/>
                </a:lnTo>
                <a:lnTo>
                  <a:pt x="56" y="11"/>
                </a:lnTo>
                <a:lnTo>
                  <a:pt x="59" y="16"/>
                </a:lnTo>
                <a:close/>
                <a:moveTo>
                  <a:pt x="214" y="61"/>
                </a:moveTo>
                <a:lnTo>
                  <a:pt x="209" y="68"/>
                </a:lnTo>
                <a:lnTo>
                  <a:pt x="206" y="75"/>
                </a:lnTo>
                <a:lnTo>
                  <a:pt x="198" y="78"/>
                </a:lnTo>
                <a:lnTo>
                  <a:pt x="190" y="81"/>
                </a:lnTo>
                <a:lnTo>
                  <a:pt x="177" y="83"/>
                </a:lnTo>
                <a:lnTo>
                  <a:pt x="175" y="83"/>
                </a:lnTo>
                <a:lnTo>
                  <a:pt x="166" y="90"/>
                </a:lnTo>
                <a:lnTo>
                  <a:pt x="168" y="90"/>
                </a:lnTo>
                <a:lnTo>
                  <a:pt x="169" y="91"/>
                </a:lnTo>
                <a:lnTo>
                  <a:pt x="176" y="94"/>
                </a:lnTo>
                <a:lnTo>
                  <a:pt x="194" y="102"/>
                </a:lnTo>
                <a:lnTo>
                  <a:pt x="195" y="102"/>
                </a:lnTo>
                <a:lnTo>
                  <a:pt x="205" y="100"/>
                </a:lnTo>
                <a:lnTo>
                  <a:pt x="206" y="100"/>
                </a:lnTo>
                <a:lnTo>
                  <a:pt x="209" y="98"/>
                </a:lnTo>
                <a:lnTo>
                  <a:pt x="214" y="97"/>
                </a:lnTo>
                <a:lnTo>
                  <a:pt x="222" y="96"/>
                </a:lnTo>
                <a:lnTo>
                  <a:pt x="225" y="96"/>
                </a:lnTo>
                <a:lnTo>
                  <a:pt x="227" y="96"/>
                </a:lnTo>
                <a:lnTo>
                  <a:pt x="228" y="97"/>
                </a:lnTo>
                <a:lnTo>
                  <a:pt x="232" y="97"/>
                </a:lnTo>
                <a:lnTo>
                  <a:pt x="232" y="96"/>
                </a:lnTo>
                <a:lnTo>
                  <a:pt x="233" y="96"/>
                </a:lnTo>
                <a:lnTo>
                  <a:pt x="235" y="94"/>
                </a:lnTo>
                <a:lnTo>
                  <a:pt x="235" y="90"/>
                </a:lnTo>
                <a:lnTo>
                  <a:pt x="235" y="86"/>
                </a:lnTo>
                <a:lnTo>
                  <a:pt x="235" y="85"/>
                </a:lnTo>
                <a:lnTo>
                  <a:pt x="235" y="83"/>
                </a:lnTo>
                <a:lnTo>
                  <a:pt x="231" y="76"/>
                </a:lnTo>
                <a:lnTo>
                  <a:pt x="229" y="75"/>
                </a:lnTo>
                <a:lnTo>
                  <a:pt x="228" y="76"/>
                </a:lnTo>
                <a:lnTo>
                  <a:pt x="225" y="75"/>
                </a:lnTo>
                <a:lnTo>
                  <a:pt x="222" y="68"/>
                </a:lnTo>
                <a:lnTo>
                  <a:pt x="220" y="66"/>
                </a:lnTo>
                <a:lnTo>
                  <a:pt x="214" y="6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8" name="Freeform 55"/>
          <p:cNvSpPr>
            <a:spLocks/>
          </p:cNvSpPr>
          <p:nvPr/>
        </p:nvSpPr>
        <p:spPr bwMode="auto">
          <a:xfrm>
            <a:off x="4068763" y="4494213"/>
            <a:ext cx="31750" cy="52388"/>
          </a:xfrm>
          <a:custGeom>
            <a:avLst/>
            <a:gdLst>
              <a:gd name="T0" fmla="*/ 0 w 20"/>
              <a:gd name="T1" fmla="*/ 10 h 33"/>
              <a:gd name="T2" fmla="*/ 3 w 20"/>
              <a:gd name="T3" fmla="*/ 0 h 33"/>
              <a:gd name="T4" fmla="*/ 4 w 20"/>
              <a:gd name="T5" fmla="*/ 0 h 33"/>
              <a:gd name="T6" fmla="*/ 11 w 20"/>
              <a:gd name="T7" fmla="*/ 1 h 33"/>
              <a:gd name="T8" fmla="*/ 15 w 20"/>
              <a:gd name="T9" fmla="*/ 8 h 33"/>
              <a:gd name="T10" fmla="*/ 18 w 20"/>
              <a:gd name="T11" fmla="*/ 5 h 33"/>
              <a:gd name="T12" fmla="*/ 20 w 20"/>
              <a:gd name="T13" fmla="*/ 5 h 33"/>
              <a:gd name="T14" fmla="*/ 20 w 20"/>
              <a:gd name="T15" fmla="*/ 11 h 33"/>
              <a:gd name="T16" fmla="*/ 20 w 20"/>
              <a:gd name="T17" fmla="*/ 16 h 33"/>
              <a:gd name="T18" fmla="*/ 16 w 20"/>
              <a:gd name="T19" fmla="*/ 26 h 33"/>
              <a:gd name="T20" fmla="*/ 14 w 20"/>
              <a:gd name="T21" fmla="*/ 29 h 33"/>
              <a:gd name="T22" fmla="*/ 14 w 20"/>
              <a:gd name="T23" fmla="*/ 30 h 33"/>
              <a:gd name="T24" fmla="*/ 12 w 20"/>
              <a:gd name="T25" fmla="*/ 31 h 33"/>
              <a:gd name="T26" fmla="*/ 11 w 20"/>
              <a:gd name="T27" fmla="*/ 33 h 33"/>
              <a:gd name="T28" fmla="*/ 8 w 20"/>
              <a:gd name="T29" fmla="*/ 33 h 33"/>
              <a:gd name="T30" fmla="*/ 4 w 20"/>
              <a:gd name="T31" fmla="*/ 29 h 33"/>
              <a:gd name="T32" fmla="*/ 1 w 20"/>
              <a:gd name="T33" fmla="*/ 25 h 33"/>
              <a:gd name="T34" fmla="*/ 3 w 20"/>
              <a:gd name="T35" fmla="*/ 22 h 33"/>
              <a:gd name="T36" fmla="*/ 5 w 20"/>
              <a:gd name="T37" fmla="*/ 19 h 33"/>
              <a:gd name="T38" fmla="*/ 7 w 20"/>
              <a:gd name="T39" fmla="*/ 11 h 33"/>
              <a:gd name="T40" fmla="*/ 0 w 20"/>
              <a:gd name="T41" fmla="*/ 1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" h="33">
                <a:moveTo>
                  <a:pt x="0" y="10"/>
                </a:moveTo>
                <a:lnTo>
                  <a:pt x="3" y="0"/>
                </a:lnTo>
                <a:lnTo>
                  <a:pt x="4" y="0"/>
                </a:lnTo>
                <a:lnTo>
                  <a:pt x="11" y="1"/>
                </a:lnTo>
                <a:lnTo>
                  <a:pt x="15" y="8"/>
                </a:lnTo>
                <a:lnTo>
                  <a:pt x="18" y="5"/>
                </a:lnTo>
                <a:lnTo>
                  <a:pt x="20" y="5"/>
                </a:lnTo>
                <a:lnTo>
                  <a:pt x="20" y="11"/>
                </a:lnTo>
                <a:lnTo>
                  <a:pt x="20" y="16"/>
                </a:lnTo>
                <a:lnTo>
                  <a:pt x="16" y="26"/>
                </a:lnTo>
                <a:lnTo>
                  <a:pt x="14" y="29"/>
                </a:lnTo>
                <a:lnTo>
                  <a:pt x="14" y="30"/>
                </a:lnTo>
                <a:lnTo>
                  <a:pt x="12" y="31"/>
                </a:lnTo>
                <a:lnTo>
                  <a:pt x="11" y="33"/>
                </a:lnTo>
                <a:lnTo>
                  <a:pt x="8" y="33"/>
                </a:lnTo>
                <a:lnTo>
                  <a:pt x="4" y="29"/>
                </a:lnTo>
                <a:lnTo>
                  <a:pt x="1" y="25"/>
                </a:lnTo>
                <a:lnTo>
                  <a:pt x="3" y="22"/>
                </a:lnTo>
                <a:lnTo>
                  <a:pt x="5" y="19"/>
                </a:lnTo>
                <a:lnTo>
                  <a:pt x="7" y="11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9" name="Freeform 56"/>
          <p:cNvSpPr>
            <a:spLocks/>
          </p:cNvSpPr>
          <p:nvPr/>
        </p:nvSpPr>
        <p:spPr bwMode="auto">
          <a:xfrm>
            <a:off x="4632326" y="4368801"/>
            <a:ext cx="101600" cy="127000"/>
          </a:xfrm>
          <a:custGeom>
            <a:avLst/>
            <a:gdLst>
              <a:gd name="T0" fmla="*/ 30 w 64"/>
              <a:gd name="T1" fmla="*/ 23 h 80"/>
              <a:gd name="T2" fmla="*/ 31 w 64"/>
              <a:gd name="T3" fmla="*/ 24 h 80"/>
              <a:gd name="T4" fmla="*/ 32 w 64"/>
              <a:gd name="T5" fmla="*/ 27 h 80"/>
              <a:gd name="T6" fmla="*/ 35 w 64"/>
              <a:gd name="T7" fmla="*/ 35 h 80"/>
              <a:gd name="T8" fmla="*/ 35 w 64"/>
              <a:gd name="T9" fmla="*/ 38 h 80"/>
              <a:gd name="T10" fmla="*/ 35 w 64"/>
              <a:gd name="T11" fmla="*/ 41 h 80"/>
              <a:gd name="T12" fmla="*/ 37 w 64"/>
              <a:gd name="T13" fmla="*/ 42 h 80"/>
              <a:gd name="T14" fmla="*/ 37 w 64"/>
              <a:gd name="T15" fmla="*/ 45 h 80"/>
              <a:gd name="T16" fmla="*/ 38 w 64"/>
              <a:gd name="T17" fmla="*/ 49 h 80"/>
              <a:gd name="T18" fmla="*/ 43 w 64"/>
              <a:gd name="T19" fmla="*/ 63 h 80"/>
              <a:gd name="T20" fmla="*/ 45 w 64"/>
              <a:gd name="T21" fmla="*/ 64 h 80"/>
              <a:gd name="T22" fmla="*/ 49 w 64"/>
              <a:gd name="T23" fmla="*/ 69 h 80"/>
              <a:gd name="T24" fmla="*/ 56 w 64"/>
              <a:gd name="T25" fmla="*/ 76 h 80"/>
              <a:gd name="T26" fmla="*/ 56 w 64"/>
              <a:gd name="T27" fmla="*/ 78 h 80"/>
              <a:gd name="T28" fmla="*/ 57 w 64"/>
              <a:gd name="T29" fmla="*/ 79 h 80"/>
              <a:gd name="T30" fmla="*/ 60 w 64"/>
              <a:gd name="T31" fmla="*/ 79 h 80"/>
              <a:gd name="T32" fmla="*/ 64 w 64"/>
              <a:gd name="T33" fmla="*/ 79 h 80"/>
              <a:gd name="T34" fmla="*/ 62 w 64"/>
              <a:gd name="T35" fmla="*/ 79 h 80"/>
              <a:gd name="T36" fmla="*/ 61 w 64"/>
              <a:gd name="T37" fmla="*/ 80 h 80"/>
              <a:gd name="T38" fmla="*/ 56 w 64"/>
              <a:gd name="T39" fmla="*/ 80 h 80"/>
              <a:gd name="T40" fmla="*/ 56 w 64"/>
              <a:gd name="T41" fmla="*/ 80 h 80"/>
              <a:gd name="T42" fmla="*/ 56 w 64"/>
              <a:gd name="T43" fmla="*/ 79 h 80"/>
              <a:gd name="T44" fmla="*/ 53 w 64"/>
              <a:gd name="T45" fmla="*/ 79 h 80"/>
              <a:gd name="T46" fmla="*/ 46 w 64"/>
              <a:gd name="T47" fmla="*/ 69 h 80"/>
              <a:gd name="T48" fmla="*/ 43 w 64"/>
              <a:gd name="T49" fmla="*/ 65 h 80"/>
              <a:gd name="T50" fmla="*/ 41 w 64"/>
              <a:gd name="T51" fmla="*/ 61 h 80"/>
              <a:gd name="T52" fmla="*/ 31 w 64"/>
              <a:gd name="T53" fmla="*/ 39 h 80"/>
              <a:gd name="T54" fmla="*/ 28 w 64"/>
              <a:gd name="T55" fmla="*/ 27 h 80"/>
              <a:gd name="T56" fmla="*/ 28 w 64"/>
              <a:gd name="T57" fmla="*/ 26 h 80"/>
              <a:gd name="T58" fmla="*/ 26 w 64"/>
              <a:gd name="T59" fmla="*/ 24 h 80"/>
              <a:gd name="T60" fmla="*/ 16 w 64"/>
              <a:gd name="T61" fmla="*/ 23 h 80"/>
              <a:gd name="T62" fmla="*/ 13 w 64"/>
              <a:gd name="T63" fmla="*/ 23 h 80"/>
              <a:gd name="T64" fmla="*/ 11 w 64"/>
              <a:gd name="T65" fmla="*/ 20 h 80"/>
              <a:gd name="T66" fmla="*/ 9 w 64"/>
              <a:gd name="T67" fmla="*/ 19 h 80"/>
              <a:gd name="T68" fmla="*/ 4 w 64"/>
              <a:gd name="T69" fmla="*/ 12 h 80"/>
              <a:gd name="T70" fmla="*/ 0 w 64"/>
              <a:gd name="T71" fmla="*/ 5 h 80"/>
              <a:gd name="T72" fmla="*/ 1 w 64"/>
              <a:gd name="T73" fmla="*/ 3 h 80"/>
              <a:gd name="T74" fmla="*/ 1 w 64"/>
              <a:gd name="T75" fmla="*/ 1 h 80"/>
              <a:gd name="T76" fmla="*/ 2 w 64"/>
              <a:gd name="T77" fmla="*/ 0 h 80"/>
              <a:gd name="T78" fmla="*/ 4 w 64"/>
              <a:gd name="T79" fmla="*/ 7 h 80"/>
              <a:gd name="T80" fmla="*/ 15 w 64"/>
              <a:gd name="T81" fmla="*/ 19 h 80"/>
              <a:gd name="T82" fmla="*/ 23 w 64"/>
              <a:gd name="T83" fmla="*/ 22 h 80"/>
              <a:gd name="T84" fmla="*/ 24 w 64"/>
              <a:gd name="T85" fmla="*/ 20 h 80"/>
              <a:gd name="T86" fmla="*/ 26 w 64"/>
              <a:gd name="T87" fmla="*/ 20 h 80"/>
              <a:gd name="T88" fmla="*/ 30 w 64"/>
              <a:gd name="T89" fmla="*/ 2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4" h="80">
                <a:moveTo>
                  <a:pt x="30" y="23"/>
                </a:moveTo>
                <a:lnTo>
                  <a:pt x="31" y="24"/>
                </a:lnTo>
                <a:lnTo>
                  <a:pt x="32" y="27"/>
                </a:lnTo>
                <a:lnTo>
                  <a:pt x="35" y="35"/>
                </a:lnTo>
                <a:lnTo>
                  <a:pt x="35" y="38"/>
                </a:lnTo>
                <a:lnTo>
                  <a:pt x="35" y="41"/>
                </a:lnTo>
                <a:lnTo>
                  <a:pt x="37" y="42"/>
                </a:lnTo>
                <a:lnTo>
                  <a:pt x="37" y="45"/>
                </a:lnTo>
                <a:lnTo>
                  <a:pt x="38" y="49"/>
                </a:lnTo>
                <a:lnTo>
                  <a:pt x="43" y="63"/>
                </a:lnTo>
                <a:lnTo>
                  <a:pt x="45" y="64"/>
                </a:lnTo>
                <a:lnTo>
                  <a:pt x="49" y="69"/>
                </a:lnTo>
                <a:lnTo>
                  <a:pt x="56" y="76"/>
                </a:lnTo>
                <a:lnTo>
                  <a:pt x="56" y="78"/>
                </a:lnTo>
                <a:lnTo>
                  <a:pt x="57" y="79"/>
                </a:lnTo>
                <a:lnTo>
                  <a:pt x="60" y="79"/>
                </a:lnTo>
                <a:lnTo>
                  <a:pt x="64" y="79"/>
                </a:lnTo>
                <a:lnTo>
                  <a:pt x="62" y="79"/>
                </a:lnTo>
                <a:lnTo>
                  <a:pt x="61" y="80"/>
                </a:lnTo>
                <a:lnTo>
                  <a:pt x="56" y="80"/>
                </a:lnTo>
                <a:lnTo>
                  <a:pt x="56" y="80"/>
                </a:lnTo>
                <a:lnTo>
                  <a:pt x="56" y="79"/>
                </a:lnTo>
                <a:lnTo>
                  <a:pt x="53" y="79"/>
                </a:lnTo>
                <a:lnTo>
                  <a:pt x="46" y="69"/>
                </a:lnTo>
                <a:lnTo>
                  <a:pt x="43" y="65"/>
                </a:lnTo>
                <a:lnTo>
                  <a:pt x="41" y="61"/>
                </a:lnTo>
                <a:lnTo>
                  <a:pt x="31" y="39"/>
                </a:lnTo>
                <a:lnTo>
                  <a:pt x="28" y="27"/>
                </a:lnTo>
                <a:lnTo>
                  <a:pt x="28" y="26"/>
                </a:lnTo>
                <a:lnTo>
                  <a:pt x="26" y="24"/>
                </a:lnTo>
                <a:lnTo>
                  <a:pt x="16" y="23"/>
                </a:lnTo>
                <a:lnTo>
                  <a:pt x="13" y="23"/>
                </a:lnTo>
                <a:lnTo>
                  <a:pt x="11" y="20"/>
                </a:lnTo>
                <a:lnTo>
                  <a:pt x="9" y="19"/>
                </a:lnTo>
                <a:lnTo>
                  <a:pt x="4" y="12"/>
                </a:lnTo>
                <a:lnTo>
                  <a:pt x="0" y="5"/>
                </a:lnTo>
                <a:lnTo>
                  <a:pt x="1" y="3"/>
                </a:lnTo>
                <a:lnTo>
                  <a:pt x="1" y="1"/>
                </a:lnTo>
                <a:lnTo>
                  <a:pt x="2" y="0"/>
                </a:lnTo>
                <a:lnTo>
                  <a:pt x="4" y="7"/>
                </a:lnTo>
                <a:lnTo>
                  <a:pt x="15" y="19"/>
                </a:lnTo>
                <a:lnTo>
                  <a:pt x="23" y="22"/>
                </a:lnTo>
                <a:lnTo>
                  <a:pt x="24" y="20"/>
                </a:lnTo>
                <a:lnTo>
                  <a:pt x="26" y="20"/>
                </a:lnTo>
                <a:lnTo>
                  <a:pt x="3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0" name="Freeform 57"/>
          <p:cNvSpPr>
            <a:spLocks noEditPoints="1"/>
          </p:cNvSpPr>
          <p:nvPr/>
        </p:nvSpPr>
        <p:spPr bwMode="auto">
          <a:xfrm>
            <a:off x="4276726" y="4392613"/>
            <a:ext cx="101600" cy="117475"/>
          </a:xfrm>
          <a:custGeom>
            <a:avLst/>
            <a:gdLst>
              <a:gd name="T0" fmla="*/ 29 w 64"/>
              <a:gd name="T1" fmla="*/ 8 h 74"/>
              <a:gd name="T2" fmla="*/ 27 w 64"/>
              <a:gd name="T3" fmla="*/ 9 h 74"/>
              <a:gd name="T4" fmla="*/ 38 w 64"/>
              <a:gd name="T5" fmla="*/ 18 h 74"/>
              <a:gd name="T6" fmla="*/ 41 w 64"/>
              <a:gd name="T7" fmla="*/ 20 h 74"/>
              <a:gd name="T8" fmla="*/ 42 w 64"/>
              <a:gd name="T9" fmla="*/ 24 h 74"/>
              <a:gd name="T10" fmla="*/ 42 w 64"/>
              <a:gd name="T11" fmla="*/ 31 h 74"/>
              <a:gd name="T12" fmla="*/ 54 w 64"/>
              <a:gd name="T13" fmla="*/ 29 h 74"/>
              <a:gd name="T14" fmla="*/ 54 w 64"/>
              <a:gd name="T15" fmla="*/ 22 h 74"/>
              <a:gd name="T16" fmla="*/ 50 w 64"/>
              <a:gd name="T17" fmla="*/ 8 h 74"/>
              <a:gd name="T18" fmla="*/ 49 w 64"/>
              <a:gd name="T19" fmla="*/ 7 h 74"/>
              <a:gd name="T20" fmla="*/ 44 w 64"/>
              <a:gd name="T21" fmla="*/ 8 h 74"/>
              <a:gd name="T22" fmla="*/ 38 w 64"/>
              <a:gd name="T23" fmla="*/ 5 h 74"/>
              <a:gd name="T24" fmla="*/ 37 w 64"/>
              <a:gd name="T25" fmla="*/ 4 h 74"/>
              <a:gd name="T26" fmla="*/ 35 w 64"/>
              <a:gd name="T27" fmla="*/ 1 h 74"/>
              <a:gd name="T28" fmla="*/ 50 w 64"/>
              <a:gd name="T29" fmla="*/ 0 h 74"/>
              <a:gd name="T30" fmla="*/ 50 w 64"/>
              <a:gd name="T31" fmla="*/ 1 h 74"/>
              <a:gd name="T32" fmla="*/ 56 w 64"/>
              <a:gd name="T33" fmla="*/ 29 h 74"/>
              <a:gd name="T34" fmla="*/ 61 w 64"/>
              <a:gd name="T35" fmla="*/ 38 h 74"/>
              <a:gd name="T36" fmla="*/ 64 w 64"/>
              <a:gd name="T37" fmla="*/ 49 h 74"/>
              <a:gd name="T38" fmla="*/ 61 w 64"/>
              <a:gd name="T39" fmla="*/ 48 h 74"/>
              <a:gd name="T40" fmla="*/ 54 w 64"/>
              <a:gd name="T41" fmla="*/ 50 h 74"/>
              <a:gd name="T42" fmla="*/ 49 w 64"/>
              <a:gd name="T43" fmla="*/ 54 h 74"/>
              <a:gd name="T44" fmla="*/ 50 w 64"/>
              <a:gd name="T45" fmla="*/ 61 h 74"/>
              <a:gd name="T46" fmla="*/ 45 w 64"/>
              <a:gd name="T47" fmla="*/ 69 h 74"/>
              <a:gd name="T48" fmla="*/ 42 w 64"/>
              <a:gd name="T49" fmla="*/ 69 h 74"/>
              <a:gd name="T50" fmla="*/ 38 w 64"/>
              <a:gd name="T51" fmla="*/ 67 h 74"/>
              <a:gd name="T52" fmla="*/ 34 w 64"/>
              <a:gd name="T53" fmla="*/ 64 h 74"/>
              <a:gd name="T54" fmla="*/ 31 w 64"/>
              <a:gd name="T55" fmla="*/ 64 h 74"/>
              <a:gd name="T56" fmla="*/ 30 w 64"/>
              <a:gd name="T57" fmla="*/ 65 h 74"/>
              <a:gd name="T58" fmla="*/ 34 w 64"/>
              <a:gd name="T59" fmla="*/ 74 h 74"/>
              <a:gd name="T60" fmla="*/ 18 w 64"/>
              <a:gd name="T61" fmla="*/ 67 h 74"/>
              <a:gd name="T62" fmla="*/ 12 w 64"/>
              <a:gd name="T63" fmla="*/ 60 h 74"/>
              <a:gd name="T64" fmla="*/ 7 w 64"/>
              <a:gd name="T65" fmla="*/ 52 h 74"/>
              <a:gd name="T66" fmla="*/ 4 w 64"/>
              <a:gd name="T67" fmla="*/ 46 h 74"/>
              <a:gd name="T68" fmla="*/ 0 w 64"/>
              <a:gd name="T69" fmla="*/ 41 h 74"/>
              <a:gd name="T70" fmla="*/ 0 w 64"/>
              <a:gd name="T71" fmla="*/ 37 h 74"/>
              <a:gd name="T72" fmla="*/ 11 w 64"/>
              <a:gd name="T73" fmla="*/ 41 h 74"/>
              <a:gd name="T74" fmla="*/ 16 w 64"/>
              <a:gd name="T75" fmla="*/ 44 h 74"/>
              <a:gd name="T76" fmla="*/ 18 w 64"/>
              <a:gd name="T77" fmla="*/ 41 h 74"/>
              <a:gd name="T78" fmla="*/ 15 w 64"/>
              <a:gd name="T79" fmla="*/ 37 h 74"/>
              <a:gd name="T80" fmla="*/ 4 w 64"/>
              <a:gd name="T81" fmla="*/ 29 h 74"/>
              <a:gd name="T82" fmla="*/ 11 w 64"/>
              <a:gd name="T83" fmla="*/ 18 h 74"/>
              <a:gd name="T84" fmla="*/ 34 w 64"/>
              <a:gd name="T85" fmla="*/ 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4" h="74">
                <a:moveTo>
                  <a:pt x="37" y="4"/>
                </a:moveTo>
                <a:lnTo>
                  <a:pt x="29" y="8"/>
                </a:lnTo>
                <a:lnTo>
                  <a:pt x="27" y="8"/>
                </a:lnTo>
                <a:lnTo>
                  <a:pt x="27" y="9"/>
                </a:lnTo>
                <a:lnTo>
                  <a:pt x="31" y="14"/>
                </a:lnTo>
                <a:lnTo>
                  <a:pt x="38" y="18"/>
                </a:lnTo>
                <a:lnTo>
                  <a:pt x="39" y="19"/>
                </a:lnTo>
                <a:lnTo>
                  <a:pt x="41" y="20"/>
                </a:lnTo>
                <a:lnTo>
                  <a:pt x="41" y="23"/>
                </a:lnTo>
                <a:lnTo>
                  <a:pt x="42" y="24"/>
                </a:lnTo>
                <a:lnTo>
                  <a:pt x="41" y="30"/>
                </a:lnTo>
                <a:lnTo>
                  <a:pt x="42" y="31"/>
                </a:lnTo>
                <a:lnTo>
                  <a:pt x="45" y="31"/>
                </a:lnTo>
                <a:lnTo>
                  <a:pt x="54" y="29"/>
                </a:lnTo>
                <a:lnTo>
                  <a:pt x="54" y="23"/>
                </a:lnTo>
                <a:lnTo>
                  <a:pt x="54" y="22"/>
                </a:lnTo>
                <a:lnTo>
                  <a:pt x="52" y="15"/>
                </a:lnTo>
                <a:lnTo>
                  <a:pt x="50" y="8"/>
                </a:lnTo>
                <a:lnTo>
                  <a:pt x="50" y="7"/>
                </a:lnTo>
                <a:lnTo>
                  <a:pt x="49" y="7"/>
                </a:lnTo>
                <a:lnTo>
                  <a:pt x="46" y="7"/>
                </a:lnTo>
                <a:lnTo>
                  <a:pt x="44" y="8"/>
                </a:lnTo>
                <a:lnTo>
                  <a:pt x="41" y="15"/>
                </a:lnTo>
                <a:lnTo>
                  <a:pt x="38" y="5"/>
                </a:lnTo>
                <a:lnTo>
                  <a:pt x="37" y="5"/>
                </a:lnTo>
                <a:lnTo>
                  <a:pt x="37" y="4"/>
                </a:lnTo>
                <a:close/>
                <a:moveTo>
                  <a:pt x="34" y="1"/>
                </a:moveTo>
                <a:lnTo>
                  <a:pt x="35" y="1"/>
                </a:lnTo>
                <a:lnTo>
                  <a:pt x="48" y="0"/>
                </a:lnTo>
                <a:lnTo>
                  <a:pt x="50" y="0"/>
                </a:lnTo>
                <a:lnTo>
                  <a:pt x="50" y="0"/>
                </a:lnTo>
                <a:lnTo>
                  <a:pt x="50" y="1"/>
                </a:lnTo>
                <a:lnTo>
                  <a:pt x="54" y="16"/>
                </a:lnTo>
                <a:lnTo>
                  <a:pt x="56" y="29"/>
                </a:lnTo>
                <a:lnTo>
                  <a:pt x="59" y="34"/>
                </a:lnTo>
                <a:lnTo>
                  <a:pt x="61" y="38"/>
                </a:lnTo>
                <a:lnTo>
                  <a:pt x="63" y="41"/>
                </a:lnTo>
                <a:lnTo>
                  <a:pt x="64" y="49"/>
                </a:lnTo>
                <a:lnTo>
                  <a:pt x="63" y="49"/>
                </a:lnTo>
                <a:lnTo>
                  <a:pt x="61" y="48"/>
                </a:lnTo>
                <a:lnTo>
                  <a:pt x="59" y="49"/>
                </a:lnTo>
                <a:lnTo>
                  <a:pt x="54" y="50"/>
                </a:lnTo>
                <a:lnTo>
                  <a:pt x="50" y="53"/>
                </a:lnTo>
                <a:lnTo>
                  <a:pt x="49" y="54"/>
                </a:lnTo>
                <a:lnTo>
                  <a:pt x="48" y="56"/>
                </a:lnTo>
                <a:lnTo>
                  <a:pt x="50" y="61"/>
                </a:lnTo>
                <a:lnTo>
                  <a:pt x="46" y="68"/>
                </a:lnTo>
                <a:lnTo>
                  <a:pt x="45" y="69"/>
                </a:lnTo>
                <a:lnTo>
                  <a:pt x="44" y="69"/>
                </a:lnTo>
                <a:lnTo>
                  <a:pt x="42" y="69"/>
                </a:lnTo>
                <a:lnTo>
                  <a:pt x="39" y="68"/>
                </a:lnTo>
                <a:lnTo>
                  <a:pt x="38" y="67"/>
                </a:lnTo>
                <a:lnTo>
                  <a:pt x="37" y="65"/>
                </a:lnTo>
                <a:lnTo>
                  <a:pt x="34" y="64"/>
                </a:lnTo>
                <a:lnTo>
                  <a:pt x="33" y="63"/>
                </a:lnTo>
                <a:lnTo>
                  <a:pt x="31" y="64"/>
                </a:lnTo>
                <a:lnTo>
                  <a:pt x="30" y="64"/>
                </a:lnTo>
                <a:lnTo>
                  <a:pt x="30" y="65"/>
                </a:lnTo>
                <a:lnTo>
                  <a:pt x="27" y="69"/>
                </a:lnTo>
                <a:lnTo>
                  <a:pt x="34" y="74"/>
                </a:lnTo>
                <a:lnTo>
                  <a:pt x="29" y="71"/>
                </a:lnTo>
                <a:lnTo>
                  <a:pt x="18" y="67"/>
                </a:lnTo>
                <a:lnTo>
                  <a:pt x="12" y="61"/>
                </a:lnTo>
                <a:lnTo>
                  <a:pt x="12" y="60"/>
                </a:lnTo>
                <a:lnTo>
                  <a:pt x="9" y="54"/>
                </a:lnTo>
                <a:lnTo>
                  <a:pt x="7" y="52"/>
                </a:lnTo>
                <a:lnTo>
                  <a:pt x="5" y="49"/>
                </a:lnTo>
                <a:lnTo>
                  <a:pt x="4" y="46"/>
                </a:lnTo>
                <a:lnTo>
                  <a:pt x="1" y="42"/>
                </a:lnTo>
                <a:lnTo>
                  <a:pt x="0" y="41"/>
                </a:lnTo>
                <a:lnTo>
                  <a:pt x="0" y="39"/>
                </a:lnTo>
                <a:lnTo>
                  <a:pt x="0" y="37"/>
                </a:lnTo>
                <a:lnTo>
                  <a:pt x="0" y="35"/>
                </a:lnTo>
                <a:lnTo>
                  <a:pt x="11" y="41"/>
                </a:lnTo>
                <a:lnTo>
                  <a:pt x="12" y="41"/>
                </a:lnTo>
                <a:lnTo>
                  <a:pt x="16" y="44"/>
                </a:lnTo>
                <a:lnTo>
                  <a:pt x="18" y="42"/>
                </a:lnTo>
                <a:lnTo>
                  <a:pt x="18" y="41"/>
                </a:lnTo>
                <a:lnTo>
                  <a:pt x="16" y="39"/>
                </a:lnTo>
                <a:lnTo>
                  <a:pt x="15" y="37"/>
                </a:lnTo>
                <a:lnTo>
                  <a:pt x="8" y="34"/>
                </a:lnTo>
                <a:lnTo>
                  <a:pt x="4" y="29"/>
                </a:lnTo>
                <a:lnTo>
                  <a:pt x="0" y="24"/>
                </a:lnTo>
                <a:lnTo>
                  <a:pt x="11" y="18"/>
                </a:lnTo>
                <a:lnTo>
                  <a:pt x="15" y="15"/>
                </a:lnTo>
                <a:lnTo>
                  <a:pt x="34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1" name="Freeform 58"/>
          <p:cNvSpPr>
            <a:spLocks/>
          </p:cNvSpPr>
          <p:nvPr/>
        </p:nvSpPr>
        <p:spPr bwMode="auto">
          <a:xfrm>
            <a:off x="4556126" y="4464051"/>
            <a:ext cx="11113" cy="28575"/>
          </a:xfrm>
          <a:custGeom>
            <a:avLst/>
            <a:gdLst>
              <a:gd name="T0" fmla="*/ 7 w 7"/>
              <a:gd name="T1" fmla="*/ 14 h 18"/>
              <a:gd name="T2" fmla="*/ 5 w 7"/>
              <a:gd name="T3" fmla="*/ 16 h 18"/>
              <a:gd name="T4" fmla="*/ 4 w 7"/>
              <a:gd name="T5" fmla="*/ 18 h 18"/>
              <a:gd name="T6" fmla="*/ 1 w 7"/>
              <a:gd name="T7" fmla="*/ 18 h 18"/>
              <a:gd name="T8" fmla="*/ 1 w 7"/>
              <a:gd name="T9" fmla="*/ 15 h 18"/>
              <a:gd name="T10" fmla="*/ 0 w 7"/>
              <a:gd name="T11" fmla="*/ 7 h 18"/>
              <a:gd name="T12" fmla="*/ 3 w 7"/>
              <a:gd name="T13" fmla="*/ 9 h 18"/>
              <a:gd name="T14" fmla="*/ 3 w 7"/>
              <a:gd name="T15" fmla="*/ 8 h 18"/>
              <a:gd name="T16" fmla="*/ 4 w 7"/>
              <a:gd name="T17" fmla="*/ 5 h 18"/>
              <a:gd name="T18" fmla="*/ 5 w 7"/>
              <a:gd name="T19" fmla="*/ 3 h 18"/>
              <a:gd name="T20" fmla="*/ 4 w 7"/>
              <a:gd name="T21" fmla="*/ 1 h 18"/>
              <a:gd name="T22" fmla="*/ 3 w 7"/>
              <a:gd name="T23" fmla="*/ 0 h 18"/>
              <a:gd name="T24" fmla="*/ 4 w 7"/>
              <a:gd name="T25" fmla="*/ 0 h 18"/>
              <a:gd name="T26" fmla="*/ 5 w 7"/>
              <a:gd name="T27" fmla="*/ 1 h 18"/>
              <a:gd name="T28" fmla="*/ 5 w 7"/>
              <a:gd name="T29" fmla="*/ 3 h 18"/>
              <a:gd name="T30" fmla="*/ 7 w 7"/>
              <a:gd name="T3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" h="18">
                <a:moveTo>
                  <a:pt x="7" y="14"/>
                </a:moveTo>
                <a:lnTo>
                  <a:pt x="5" y="16"/>
                </a:lnTo>
                <a:lnTo>
                  <a:pt x="4" y="18"/>
                </a:lnTo>
                <a:lnTo>
                  <a:pt x="1" y="18"/>
                </a:lnTo>
                <a:lnTo>
                  <a:pt x="1" y="15"/>
                </a:lnTo>
                <a:lnTo>
                  <a:pt x="0" y="7"/>
                </a:lnTo>
                <a:lnTo>
                  <a:pt x="3" y="9"/>
                </a:lnTo>
                <a:lnTo>
                  <a:pt x="3" y="8"/>
                </a:lnTo>
                <a:lnTo>
                  <a:pt x="4" y="5"/>
                </a:lnTo>
                <a:lnTo>
                  <a:pt x="5" y="3"/>
                </a:lnTo>
                <a:lnTo>
                  <a:pt x="4" y="1"/>
                </a:lnTo>
                <a:lnTo>
                  <a:pt x="3" y="0"/>
                </a:lnTo>
                <a:lnTo>
                  <a:pt x="4" y="0"/>
                </a:lnTo>
                <a:lnTo>
                  <a:pt x="5" y="1"/>
                </a:lnTo>
                <a:lnTo>
                  <a:pt x="5" y="3"/>
                </a:lnTo>
                <a:lnTo>
                  <a:pt x="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2" name="Freeform 59"/>
          <p:cNvSpPr>
            <a:spLocks/>
          </p:cNvSpPr>
          <p:nvPr/>
        </p:nvSpPr>
        <p:spPr bwMode="auto">
          <a:xfrm>
            <a:off x="4491038" y="4448176"/>
            <a:ext cx="53975" cy="53975"/>
          </a:xfrm>
          <a:custGeom>
            <a:avLst/>
            <a:gdLst>
              <a:gd name="T0" fmla="*/ 4 w 34"/>
              <a:gd name="T1" fmla="*/ 2 h 34"/>
              <a:gd name="T2" fmla="*/ 1 w 34"/>
              <a:gd name="T3" fmla="*/ 2 h 34"/>
              <a:gd name="T4" fmla="*/ 0 w 34"/>
              <a:gd name="T5" fmla="*/ 2 h 34"/>
              <a:gd name="T6" fmla="*/ 0 w 34"/>
              <a:gd name="T7" fmla="*/ 0 h 34"/>
              <a:gd name="T8" fmla="*/ 8 w 34"/>
              <a:gd name="T9" fmla="*/ 2 h 34"/>
              <a:gd name="T10" fmla="*/ 12 w 34"/>
              <a:gd name="T11" fmla="*/ 6 h 34"/>
              <a:gd name="T12" fmla="*/ 14 w 34"/>
              <a:gd name="T13" fmla="*/ 6 h 34"/>
              <a:gd name="T14" fmla="*/ 14 w 34"/>
              <a:gd name="T15" fmla="*/ 7 h 34"/>
              <a:gd name="T16" fmla="*/ 20 w 34"/>
              <a:gd name="T17" fmla="*/ 10 h 34"/>
              <a:gd name="T18" fmla="*/ 22 w 34"/>
              <a:gd name="T19" fmla="*/ 7 h 34"/>
              <a:gd name="T20" fmla="*/ 22 w 34"/>
              <a:gd name="T21" fmla="*/ 9 h 34"/>
              <a:gd name="T22" fmla="*/ 23 w 34"/>
              <a:gd name="T23" fmla="*/ 10 h 34"/>
              <a:gd name="T24" fmla="*/ 29 w 34"/>
              <a:gd name="T25" fmla="*/ 19 h 34"/>
              <a:gd name="T26" fmla="*/ 31 w 34"/>
              <a:gd name="T27" fmla="*/ 21 h 34"/>
              <a:gd name="T28" fmla="*/ 33 w 34"/>
              <a:gd name="T29" fmla="*/ 22 h 34"/>
              <a:gd name="T30" fmla="*/ 33 w 34"/>
              <a:gd name="T31" fmla="*/ 24 h 34"/>
              <a:gd name="T32" fmla="*/ 34 w 34"/>
              <a:gd name="T33" fmla="*/ 26 h 34"/>
              <a:gd name="T34" fmla="*/ 33 w 34"/>
              <a:gd name="T35" fmla="*/ 29 h 34"/>
              <a:gd name="T36" fmla="*/ 31 w 34"/>
              <a:gd name="T37" fmla="*/ 29 h 34"/>
              <a:gd name="T38" fmla="*/ 30 w 34"/>
              <a:gd name="T39" fmla="*/ 26 h 34"/>
              <a:gd name="T40" fmla="*/ 29 w 34"/>
              <a:gd name="T41" fmla="*/ 24 h 34"/>
              <a:gd name="T42" fmla="*/ 27 w 34"/>
              <a:gd name="T43" fmla="*/ 22 h 34"/>
              <a:gd name="T44" fmla="*/ 22 w 34"/>
              <a:gd name="T45" fmla="*/ 17 h 34"/>
              <a:gd name="T46" fmla="*/ 19 w 34"/>
              <a:gd name="T47" fmla="*/ 14 h 34"/>
              <a:gd name="T48" fmla="*/ 18 w 34"/>
              <a:gd name="T49" fmla="*/ 13 h 34"/>
              <a:gd name="T50" fmla="*/ 14 w 34"/>
              <a:gd name="T51" fmla="*/ 11 h 34"/>
              <a:gd name="T52" fmla="*/ 14 w 34"/>
              <a:gd name="T53" fmla="*/ 11 h 34"/>
              <a:gd name="T54" fmla="*/ 12 w 34"/>
              <a:gd name="T55" fmla="*/ 14 h 34"/>
              <a:gd name="T56" fmla="*/ 12 w 34"/>
              <a:gd name="T57" fmla="*/ 15 h 34"/>
              <a:gd name="T58" fmla="*/ 12 w 34"/>
              <a:gd name="T59" fmla="*/ 26 h 34"/>
              <a:gd name="T60" fmla="*/ 12 w 34"/>
              <a:gd name="T61" fmla="*/ 29 h 34"/>
              <a:gd name="T62" fmla="*/ 12 w 34"/>
              <a:gd name="T63" fmla="*/ 32 h 34"/>
              <a:gd name="T64" fmla="*/ 12 w 34"/>
              <a:gd name="T65" fmla="*/ 33 h 34"/>
              <a:gd name="T66" fmla="*/ 11 w 34"/>
              <a:gd name="T67" fmla="*/ 34 h 34"/>
              <a:gd name="T68" fmla="*/ 11 w 34"/>
              <a:gd name="T69" fmla="*/ 33 h 34"/>
              <a:gd name="T70" fmla="*/ 8 w 34"/>
              <a:gd name="T71" fmla="*/ 28 h 34"/>
              <a:gd name="T72" fmla="*/ 7 w 34"/>
              <a:gd name="T73" fmla="*/ 25 h 34"/>
              <a:gd name="T74" fmla="*/ 7 w 34"/>
              <a:gd name="T75" fmla="*/ 19 h 34"/>
              <a:gd name="T76" fmla="*/ 7 w 34"/>
              <a:gd name="T77" fmla="*/ 15 h 34"/>
              <a:gd name="T78" fmla="*/ 7 w 34"/>
              <a:gd name="T79" fmla="*/ 14 h 34"/>
              <a:gd name="T80" fmla="*/ 8 w 34"/>
              <a:gd name="T81" fmla="*/ 11 h 34"/>
              <a:gd name="T82" fmla="*/ 10 w 34"/>
              <a:gd name="T83" fmla="*/ 9 h 34"/>
              <a:gd name="T84" fmla="*/ 7 w 34"/>
              <a:gd name="T85" fmla="*/ 4 h 34"/>
              <a:gd name="T86" fmla="*/ 4 w 34"/>
              <a:gd name="T87" fmla="*/ 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4" h="34">
                <a:moveTo>
                  <a:pt x="4" y="2"/>
                </a:moveTo>
                <a:lnTo>
                  <a:pt x="1" y="2"/>
                </a:lnTo>
                <a:lnTo>
                  <a:pt x="0" y="2"/>
                </a:lnTo>
                <a:lnTo>
                  <a:pt x="0" y="0"/>
                </a:lnTo>
                <a:lnTo>
                  <a:pt x="8" y="2"/>
                </a:lnTo>
                <a:lnTo>
                  <a:pt x="12" y="6"/>
                </a:lnTo>
                <a:lnTo>
                  <a:pt x="14" y="6"/>
                </a:lnTo>
                <a:lnTo>
                  <a:pt x="14" y="7"/>
                </a:lnTo>
                <a:lnTo>
                  <a:pt x="20" y="10"/>
                </a:lnTo>
                <a:lnTo>
                  <a:pt x="22" y="7"/>
                </a:lnTo>
                <a:lnTo>
                  <a:pt x="22" y="9"/>
                </a:lnTo>
                <a:lnTo>
                  <a:pt x="23" y="10"/>
                </a:lnTo>
                <a:lnTo>
                  <a:pt x="29" y="19"/>
                </a:lnTo>
                <a:lnTo>
                  <a:pt x="31" y="21"/>
                </a:lnTo>
                <a:lnTo>
                  <a:pt x="33" y="22"/>
                </a:lnTo>
                <a:lnTo>
                  <a:pt x="33" y="24"/>
                </a:lnTo>
                <a:lnTo>
                  <a:pt x="34" y="26"/>
                </a:lnTo>
                <a:lnTo>
                  <a:pt x="33" y="29"/>
                </a:lnTo>
                <a:lnTo>
                  <a:pt x="31" y="29"/>
                </a:lnTo>
                <a:lnTo>
                  <a:pt x="30" y="26"/>
                </a:lnTo>
                <a:lnTo>
                  <a:pt x="29" y="24"/>
                </a:lnTo>
                <a:lnTo>
                  <a:pt x="27" y="22"/>
                </a:lnTo>
                <a:lnTo>
                  <a:pt x="22" y="17"/>
                </a:lnTo>
                <a:lnTo>
                  <a:pt x="19" y="14"/>
                </a:lnTo>
                <a:lnTo>
                  <a:pt x="18" y="13"/>
                </a:lnTo>
                <a:lnTo>
                  <a:pt x="14" y="11"/>
                </a:lnTo>
                <a:lnTo>
                  <a:pt x="14" y="11"/>
                </a:lnTo>
                <a:lnTo>
                  <a:pt x="12" y="14"/>
                </a:lnTo>
                <a:lnTo>
                  <a:pt x="12" y="15"/>
                </a:lnTo>
                <a:lnTo>
                  <a:pt x="12" y="26"/>
                </a:lnTo>
                <a:lnTo>
                  <a:pt x="12" y="29"/>
                </a:lnTo>
                <a:lnTo>
                  <a:pt x="12" y="32"/>
                </a:lnTo>
                <a:lnTo>
                  <a:pt x="12" y="33"/>
                </a:lnTo>
                <a:lnTo>
                  <a:pt x="11" y="34"/>
                </a:lnTo>
                <a:lnTo>
                  <a:pt x="11" y="33"/>
                </a:lnTo>
                <a:lnTo>
                  <a:pt x="8" y="28"/>
                </a:lnTo>
                <a:lnTo>
                  <a:pt x="7" y="25"/>
                </a:lnTo>
                <a:lnTo>
                  <a:pt x="7" y="19"/>
                </a:lnTo>
                <a:lnTo>
                  <a:pt x="7" y="15"/>
                </a:lnTo>
                <a:lnTo>
                  <a:pt x="7" y="14"/>
                </a:lnTo>
                <a:lnTo>
                  <a:pt x="8" y="11"/>
                </a:lnTo>
                <a:lnTo>
                  <a:pt x="10" y="9"/>
                </a:lnTo>
                <a:lnTo>
                  <a:pt x="7" y="4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3" name="Freeform 60"/>
          <p:cNvSpPr>
            <a:spLocks/>
          </p:cNvSpPr>
          <p:nvPr/>
        </p:nvSpPr>
        <p:spPr bwMode="auto">
          <a:xfrm>
            <a:off x="4192588" y="4400551"/>
            <a:ext cx="58738" cy="46038"/>
          </a:xfrm>
          <a:custGeom>
            <a:avLst/>
            <a:gdLst>
              <a:gd name="T0" fmla="*/ 4 w 37"/>
              <a:gd name="T1" fmla="*/ 28 h 29"/>
              <a:gd name="T2" fmla="*/ 1 w 37"/>
              <a:gd name="T3" fmla="*/ 28 h 29"/>
              <a:gd name="T4" fmla="*/ 0 w 37"/>
              <a:gd name="T5" fmla="*/ 24 h 29"/>
              <a:gd name="T6" fmla="*/ 1 w 37"/>
              <a:gd name="T7" fmla="*/ 24 h 29"/>
              <a:gd name="T8" fmla="*/ 11 w 37"/>
              <a:gd name="T9" fmla="*/ 22 h 29"/>
              <a:gd name="T10" fmla="*/ 2 w 37"/>
              <a:gd name="T11" fmla="*/ 17 h 29"/>
              <a:gd name="T12" fmla="*/ 5 w 37"/>
              <a:gd name="T13" fmla="*/ 3 h 29"/>
              <a:gd name="T14" fmla="*/ 7 w 37"/>
              <a:gd name="T15" fmla="*/ 3 h 29"/>
              <a:gd name="T16" fmla="*/ 12 w 37"/>
              <a:gd name="T17" fmla="*/ 0 h 29"/>
              <a:gd name="T18" fmla="*/ 27 w 37"/>
              <a:gd name="T19" fmla="*/ 3 h 29"/>
              <a:gd name="T20" fmla="*/ 28 w 37"/>
              <a:gd name="T21" fmla="*/ 4 h 29"/>
              <a:gd name="T22" fmla="*/ 31 w 37"/>
              <a:gd name="T23" fmla="*/ 7 h 29"/>
              <a:gd name="T24" fmla="*/ 37 w 37"/>
              <a:gd name="T25" fmla="*/ 10 h 29"/>
              <a:gd name="T26" fmla="*/ 34 w 37"/>
              <a:gd name="T27" fmla="*/ 15 h 29"/>
              <a:gd name="T28" fmla="*/ 31 w 37"/>
              <a:gd name="T29" fmla="*/ 19 h 29"/>
              <a:gd name="T30" fmla="*/ 26 w 37"/>
              <a:gd name="T31" fmla="*/ 28 h 29"/>
              <a:gd name="T32" fmla="*/ 26 w 37"/>
              <a:gd name="T33" fmla="*/ 29 h 29"/>
              <a:gd name="T34" fmla="*/ 22 w 37"/>
              <a:gd name="T35" fmla="*/ 29 h 29"/>
              <a:gd name="T36" fmla="*/ 8 w 37"/>
              <a:gd name="T37" fmla="*/ 29 h 29"/>
              <a:gd name="T38" fmla="*/ 4 w 37"/>
              <a:gd name="T3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29">
                <a:moveTo>
                  <a:pt x="4" y="28"/>
                </a:moveTo>
                <a:lnTo>
                  <a:pt x="1" y="28"/>
                </a:lnTo>
                <a:lnTo>
                  <a:pt x="0" y="24"/>
                </a:lnTo>
                <a:lnTo>
                  <a:pt x="1" y="24"/>
                </a:lnTo>
                <a:lnTo>
                  <a:pt x="11" y="22"/>
                </a:lnTo>
                <a:lnTo>
                  <a:pt x="2" y="17"/>
                </a:lnTo>
                <a:lnTo>
                  <a:pt x="5" y="3"/>
                </a:lnTo>
                <a:lnTo>
                  <a:pt x="7" y="3"/>
                </a:lnTo>
                <a:lnTo>
                  <a:pt x="12" y="0"/>
                </a:lnTo>
                <a:lnTo>
                  <a:pt x="27" y="3"/>
                </a:lnTo>
                <a:lnTo>
                  <a:pt x="28" y="4"/>
                </a:lnTo>
                <a:lnTo>
                  <a:pt x="31" y="7"/>
                </a:lnTo>
                <a:lnTo>
                  <a:pt x="37" y="10"/>
                </a:lnTo>
                <a:lnTo>
                  <a:pt x="34" y="15"/>
                </a:lnTo>
                <a:lnTo>
                  <a:pt x="31" y="19"/>
                </a:lnTo>
                <a:lnTo>
                  <a:pt x="26" y="28"/>
                </a:lnTo>
                <a:lnTo>
                  <a:pt x="26" y="29"/>
                </a:lnTo>
                <a:lnTo>
                  <a:pt x="22" y="29"/>
                </a:lnTo>
                <a:lnTo>
                  <a:pt x="8" y="29"/>
                </a:lnTo>
                <a:lnTo>
                  <a:pt x="4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4" name="Freeform 61"/>
          <p:cNvSpPr>
            <a:spLocks noEditPoints="1"/>
          </p:cNvSpPr>
          <p:nvPr/>
        </p:nvSpPr>
        <p:spPr bwMode="auto">
          <a:xfrm>
            <a:off x="4367213" y="4370388"/>
            <a:ext cx="115888" cy="123825"/>
          </a:xfrm>
          <a:custGeom>
            <a:avLst/>
            <a:gdLst>
              <a:gd name="T0" fmla="*/ 23 w 73"/>
              <a:gd name="T1" fmla="*/ 6 h 78"/>
              <a:gd name="T2" fmla="*/ 37 w 73"/>
              <a:gd name="T3" fmla="*/ 2 h 78"/>
              <a:gd name="T4" fmla="*/ 45 w 73"/>
              <a:gd name="T5" fmla="*/ 6 h 78"/>
              <a:gd name="T6" fmla="*/ 59 w 73"/>
              <a:gd name="T7" fmla="*/ 8 h 78"/>
              <a:gd name="T8" fmla="*/ 59 w 73"/>
              <a:gd name="T9" fmla="*/ 19 h 78"/>
              <a:gd name="T10" fmla="*/ 60 w 73"/>
              <a:gd name="T11" fmla="*/ 23 h 78"/>
              <a:gd name="T12" fmla="*/ 63 w 73"/>
              <a:gd name="T13" fmla="*/ 37 h 78"/>
              <a:gd name="T14" fmla="*/ 66 w 73"/>
              <a:gd name="T15" fmla="*/ 44 h 78"/>
              <a:gd name="T16" fmla="*/ 70 w 73"/>
              <a:gd name="T17" fmla="*/ 55 h 78"/>
              <a:gd name="T18" fmla="*/ 67 w 73"/>
              <a:gd name="T19" fmla="*/ 66 h 78"/>
              <a:gd name="T20" fmla="*/ 64 w 73"/>
              <a:gd name="T21" fmla="*/ 49 h 78"/>
              <a:gd name="T22" fmla="*/ 60 w 73"/>
              <a:gd name="T23" fmla="*/ 45 h 78"/>
              <a:gd name="T24" fmla="*/ 59 w 73"/>
              <a:gd name="T25" fmla="*/ 49 h 78"/>
              <a:gd name="T26" fmla="*/ 59 w 73"/>
              <a:gd name="T27" fmla="*/ 56 h 78"/>
              <a:gd name="T28" fmla="*/ 60 w 73"/>
              <a:gd name="T29" fmla="*/ 66 h 78"/>
              <a:gd name="T30" fmla="*/ 59 w 73"/>
              <a:gd name="T31" fmla="*/ 74 h 78"/>
              <a:gd name="T32" fmla="*/ 58 w 73"/>
              <a:gd name="T33" fmla="*/ 78 h 78"/>
              <a:gd name="T34" fmla="*/ 58 w 73"/>
              <a:gd name="T35" fmla="*/ 75 h 78"/>
              <a:gd name="T36" fmla="*/ 52 w 73"/>
              <a:gd name="T37" fmla="*/ 45 h 78"/>
              <a:gd name="T38" fmla="*/ 49 w 73"/>
              <a:gd name="T39" fmla="*/ 43 h 78"/>
              <a:gd name="T40" fmla="*/ 43 w 73"/>
              <a:gd name="T41" fmla="*/ 43 h 78"/>
              <a:gd name="T42" fmla="*/ 34 w 73"/>
              <a:gd name="T43" fmla="*/ 43 h 78"/>
              <a:gd name="T44" fmla="*/ 33 w 73"/>
              <a:gd name="T45" fmla="*/ 44 h 78"/>
              <a:gd name="T46" fmla="*/ 36 w 73"/>
              <a:gd name="T47" fmla="*/ 51 h 78"/>
              <a:gd name="T48" fmla="*/ 36 w 73"/>
              <a:gd name="T49" fmla="*/ 53 h 78"/>
              <a:gd name="T50" fmla="*/ 19 w 73"/>
              <a:gd name="T51" fmla="*/ 28 h 78"/>
              <a:gd name="T52" fmla="*/ 11 w 73"/>
              <a:gd name="T53" fmla="*/ 25 h 78"/>
              <a:gd name="T54" fmla="*/ 4 w 73"/>
              <a:gd name="T55" fmla="*/ 21 h 78"/>
              <a:gd name="T56" fmla="*/ 4 w 73"/>
              <a:gd name="T57" fmla="*/ 22 h 78"/>
              <a:gd name="T58" fmla="*/ 2 w 73"/>
              <a:gd name="T59" fmla="*/ 11 h 78"/>
              <a:gd name="T60" fmla="*/ 3 w 73"/>
              <a:gd name="T61" fmla="*/ 10 h 78"/>
              <a:gd name="T62" fmla="*/ 10 w 73"/>
              <a:gd name="T63" fmla="*/ 7 h 78"/>
              <a:gd name="T64" fmla="*/ 19 w 73"/>
              <a:gd name="T65" fmla="*/ 11 h 78"/>
              <a:gd name="T66" fmla="*/ 21 w 73"/>
              <a:gd name="T67" fmla="*/ 17 h 78"/>
              <a:gd name="T68" fmla="*/ 21 w 73"/>
              <a:gd name="T69" fmla="*/ 19 h 78"/>
              <a:gd name="T70" fmla="*/ 25 w 73"/>
              <a:gd name="T71" fmla="*/ 19 h 78"/>
              <a:gd name="T72" fmla="*/ 25 w 73"/>
              <a:gd name="T73" fmla="*/ 10 h 78"/>
              <a:gd name="T74" fmla="*/ 29 w 73"/>
              <a:gd name="T75" fmla="*/ 18 h 78"/>
              <a:gd name="T76" fmla="*/ 32 w 73"/>
              <a:gd name="T77" fmla="*/ 33 h 78"/>
              <a:gd name="T78" fmla="*/ 40 w 73"/>
              <a:gd name="T79" fmla="*/ 33 h 78"/>
              <a:gd name="T80" fmla="*/ 48 w 73"/>
              <a:gd name="T81" fmla="*/ 23 h 78"/>
              <a:gd name="T82" fmla="*/ 51 w 73"/>
              <a:gd name="T83" fmla="*/ 19 h 78"/>
              <a:gd name="T84" fmla="*/ 51 w 73"/>
              <a:gd name="T85" fmla="*/ 1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8">
                <a:moveTo>
                  <a:pt x="25" y="10"/>
                </a:moveTo>
                <a:lnTo>
                  <a:pt x="23" y="6"/>
                </a:lnTo>
                <a:lnTo>
                  <a:pt x="25" y="4"/>
                </a:lnTo>
                <a:lnTo>
                  <a:pt x="37" y="2"/>
                </a:lnTo>
                <a:lnTo>
                  <a:pt x="43" y="0"/>
                </a:lnTo>
                <a:lnTo>
                  <a:pt x="45" y="6"/>
                </a:lnTo>
                <a:lnTo>
                  <a:pt x="53" y="7"/>
                </a:lnTo>
                <a:lnTo>
                  <a:pt x="59" y="8"/>
                </a:lnTo>
                <a:lnTo>
                  <a:pt x="59" y="10"/>
                </a:lnTo>
                <a:lnTo>
                  <a:pt x="59" y="19"/>
                </a:lnTo>
                <a:lnTo>
                  <a:pt x="59" y="22"/>
                </a:lnTo>
                <a:lnTo>
                  <a:pt x="60" y="23"/>
                </a:lnTo>
                <a:lnTo>
                  <a:pt x="63" y="29"/>
                </a:lnTo>
                <a:lnTo>
                  <a:pt x="63" y="37"/>
                </a:lnTo>
                <a:lnTo>
                  <a:pt x="66" y="43"/>
                </a:lnTo>
                <a:lnTo>
                  <a:pt x="66" y="44"/>
                </a:lnTo>
                <a:lnTo>
                  <a:pt x="73" y="45"/>
                </a:lnTo>
                <a:lnTo>
                  <a:pt x="70" y="55"/>
                </a:lnTo>
                <a:lnTo>
                  <a:pt x="68" y="63"/>
                </a:lnTo>
                <a:lnTo>
                  <a:pt x="67" y="66"/>
                </a:lnTo>
                <a:lnTo>
                  <a:pt x="67" y="64"/>
                </a:lnTo>
                <a:lnTo>
                  <a:pt x="64" y="49"/>
                </a:lnTo>
                <a:lnTo>
                  <a:pt x="62" y="45"/>
                </a:lnTo>
                <a:lnTo>
                  <a:pt x="60" y="45"/>
                </a:lnTo>
                <a:lnTo>
                  <a:pt x="59" y="47"/>
                </a:lnTo>
                <a:lnTo>
                  <a:pt x="59" y="49"/>
                </a:lnTo>
                <a:lnTo>
                  <a:pt x="59" y="52"/>
                </a:lnTo>
                <a:lnTo>
                  <a:pt x="59" y="56"/>
                </a:lnTo>
                <a:lnTo>
                  <a:pt x="60" y="58"/>
                </a:lnTo>
                <a:lnTo>
                  <a:pt x="60" y="66"/>
                </a:lnTo>
                <a:lnTo>
                  <a:pt x="60" y="68"/>
                </a:lnTo>
                <a:lnTo>
                  <a:pt x="59" y="74"/>
                </a:lnTo>
                <a:lnTo>
                  <a:pt x="59" y="78"/>
                </a:lnTo>
                <a:lnTo>
                  <a:pt x="58" y="78"/>
                </a:lnTo>
                <a:lnTo>
                  <a:pt x="56" y="78"/>
                </a:lnTo>
                <a:lnTo>
                  <a:pt x="58" y="75"/>
                </a:lnTo>
                <a:lnTo>
                  <a:pt x="58" y="70"/>
                </a:lnTo>
                <a:lnTo>
                  <a:pt x="52" y="45"/>
                </a:lnTo>
                <a:lnTo>
                  <a:pt x="51" y="44"/>
                </a:lnTo>
                <a:lnTo>
                  <a:pt x="49" y="43"/>
                </a:lnTo>
                <a:lnTo>
                  <a:pt x="43" y="44"/>
                </a:lnTo>
                <a:lnTo>
                  <a:pt x="43" y="43"/>
                </a:lnTo>
                <a:lnTo>
                  <a:pt x="41" y="41"/>
                </a:lnTo>
                <a:lnTo>
                  <a:pt x="34" y="43"/>
                </a:lnTo>
                <a:lnTo>
                  <a:pt x="33" y="43"/>
                </a:lnTo>
                <a:lnTo>
                  <a:pt x="33" y="44"/>
                </a:lnTo>
                <a:lnTo>
                  <a:pt x="36" y="49"/>
                </a:lnTo>
                <a:lnTo>
                  <a:pt x="36" y="51"/>
                </a:lnTo>
                <a:lnTo>
                  <a:pt x="36" y="52"/>
                </a:lnTo>
                <a:lnTo>
                  <a:pt x="36" y="53"/>
                </a:lnTo>
                <a:lnTo>
                  <a:pt x="25" y="41"/>
                </a:lnTo>
                <a:lnTo>
                  <a:pt x="19" y="28"/>
                </a:lnTo>
                <a:lnTo>
                  <a:pt x="18" y="26"/>
                </a:lnTo>
                <a:lnTo>
                  <a:pt x="11" y="25"/>
                </a:lnTo>
                <a:lnTo>
                  <a:pt x="7" y="22"/>
                </a:lnTo>
                <a:lnTo>
                  <a:pt x="4" y="21"/>
                </a:lnTo>
                <a:lnTo>
                  <a:pt x="6" y="25"/>
                </a:lnTo>
                <a:lnTo>
                  <a:pt x="4" y="22"/>
                </a:lnTo>
                <a:lnTo>
                  <a:pt x="0" y="17"/>
                </a:lnTo>
                <a:lnTo>
                  <a:pt x="2" y="11"/>
                </a:lnTo>
                <a:lnTo>
                  <a:pt x="2" y="10"/>
                </a:lnTo>
                <a:lnTo>
                  <a:pt x="3" y="10"/>
                </a:lnTo>
                <a:lnTo>
                  <a:pt x="8" y="8"/>
                </a:lnTo>
                <a:lnTo>
                  <a:pt x="10" y="7"/>
                </a:lnTo>
                <a:lnTo>
                  <a:pt x="11" y="8"/>
                </a:lnTo>
                <a:lnTo>
                  <a:pt x="19" y="11"/>
                </a:lnTo>
                <a:lnTo>
                  <a:pt x="21" y="13"/>
                </a:lnTo>
                <a:lnTo>
                  <a:pt x="21" y="17"/>
                </a:lnTo>
                <a:lnTo>
                  <a:pt x="19" y="19"/>
                </a:lnTo>
                <a:lnTo>
                  <a:pt x="21" y="19"/>
                </a:lnTo>
                <a:lnTo>
                  <a:pt x="23" y="19"/>
                </a:lnTo>
                <a:lnTo>
                  <a:pt x="25" y="19"/>
                </a:lnTo>
                <a:lnTo>
                  <a:pt x="25" y="13"/>
                </a:lnTo>
                <a:lnTo>
                  <a:pt x="25" y="10"/>
                </a:lnTo>
                <a:close/>
                <a:moveTo>
                  <a:pt x="48" y="13"/>
                </a:moveTo>
                <a:lnTo>
                  <a:pt x="29" y="18"/>
                </a:lnTo>
                <a:lnTo>
                  <a:pt x="30" y="26"/>
                </a:lnTo>
                <a:lnTo>
                  <a:pt x="32" y="33"/>
                </a:lnTo>
                <a:lnTo>
                  <a:pt x="32" y="36"/>
                </a:lnTo>
                <a:lnTo>
                  <a:pt x="40" y="33"/>
                </a:lnTo>
                <a:lnTo>
                  <a:pt x="40" y="32"/>
                </a:lnTo>
                <a:lnTo>
                  <a:pt x="48" y="23"/>
                </a:lnTo>
                <a:lnTo>
                  <a:pt x="51" y="21"/>
                </a:lnTo>
                <a:lnTo>
                  <a:pt x="51" y="19"/>
                </a:lnTo>
                <a:lnTo>
                  <a:pt x="51" y="17"/>
                </a:lnTo>
                <a:lnTo>
                  <a:pt x="51" y="14"/>
                </a:lnTo>
                <a:lnTo>
                  <a:pt x="48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5" name="Freeform 62"/>
          <p:cNvSpPr>
            <a:spLocks/>
          </p:cNvSpPr>
          <p:nvPr/>
        </p:nvSpPr>
        <p:spPr bwMode="auto">
          <a:xfrm>
            <a:off x="4516438" y="4416426"/>
            <a:ext cx="82550" cy="30163"/>
          </a:xfrm>
          <a:custGeom>
            <a:avLst/>
            <a:gdLst>
              <a:gd name="T0" fmla="*/ 29 w 52"/>
              <a:gd name="T1" fmla="*/ 11 h 19"/>
              <a:gd name="T2" fmla="*/ 19 w 52"/>
              <a:gd name="T3" fmla="*/ 15 h 19"/>
              <a:gd name="T4" fmla="*/ 18 w 52"/>
              <a:gd name="T5" fmla="*/ 16 h 19"/>
              <a:gd name="T6" fmla="*/ 10 w 52"/>
              <a:gd name="T7" fmla="*/ 18 h 19"/>
              <a:gd name="T8" fmla="*/ 6 w 52"/>
              <a:gd name="T9" fmla="*/ 18 h 19"/>
              <a:gd name="T10" fmla="*/ 6 w 52"/>
              <a:gd name="T11" fmla="*/ 19 h 19"/>
              <a:gd name="T12" fmla="*/ 4 w 52"/>
              <a:gd name="T13" fmla="*/ 19 h 19"/>
              <a:gd name="T14" fmla="*/ 0 w 52"/>
              <a:gd name="T15" fmla="*/ 19 h 19"/>
              <a:gd name="T16" fmla="*/ 3 w 52"/>
              <a:gd name="T17" fmla="*/ 18 h 19"/>
              <a:gd name="T18" fmla="*/ 15 w 52"/>
              <a:gd name="T19" fmla="*/ 11 h 19"/>
              <a:gd name="T20" fmla="*/ 18 w 52"/>
              <a:gd name="T21" fmla="*/ 8 h 19"/>
              <a:gd name="T22" fmla="*/ 19 w 52"/>
              <a:gd name="T23" fmla="*/ 8 h 19"/>
              <a:gd name="T24" fmla="*/ 19 w 52"/>
              <a:gd name="T25" fmla="*/ 7 h 19"/>
              <a:gd name="T26" fmla="*/ 19 w 52"/>
              <a:gd name="T27" fmla="*/ 3 h 19"/>
              <a:gd name="T28" fmla="*/ 26 w 52"/>
              <a:gd name="T29" fmla="*/ 1 h 19"/>
              <a:gd name="T30" fmla="*/ 30 w 52"/>
              <a:gd name="T31" fmla="*/ 5 h 19"/>
              <a:gd name="T32" fmla="*/ 39 w 52"/>
              <a:gd name="T33" fmla="*/ 12 h 19"/>
              <a:gd name="T34" fmla="*/ 40 w 52"/>
              <a:gd name="T35" fmla="*/ 12 h 19"/>
              <a:gd name="T36" fmla="*/ 41 w 52"/>
              <a:gd name="T37" fmla="*/ 12 h 19"/>
              <a:gd name="T38" fmla="*/ 44 w 52"/>
              <a:gd name="T39" fmla="*/ 11 h 19"/>
              <a:gd name="T40" fmla="*/ 45 w 52"/>
              <a:gd name="T41" fmla="*/ 8 h 19"/>
              <a:gd name="T42" fmla="*/ 47 w 52"/>
              <a:gd name="T43" fmla="*/ 5 h 19"/>
              <a:gd name="T44" fmla="*/ 48 w 52"/>
              <a:gd name="T45" fmla="*/ 0 h 19"/>
              <a:gd name="T46" fmla="*/ 49 w 52"/>
              <a:gd name="T47" fmla="*/ 3 h 19"/>
              <a:gd name="T48" fmla="*/ 48 w 52"/>
              <a:gd name="T49" fmla="*/ 11 h 19"/>
              <a:gd name="T50" fmla="*/ 48 w 52"/>
              <a:gd name="T51" fmla="*/ 12 h 19"/>
              <a:gd name="T52" fmla="*/ 49 w 52"/>
              <a:gd name="T53" fmla="*/ 14 h 19"/>
              <a:gd name="T54" fmla="*/ 52 w 52"/>
              <a:gd name="T55" fmla="*/ 14 h 19"/>
              <a:gd name="T56" fmla="*/ 52 w 52"/>
              <a:gd name="T57" fmla="*/ 15 h 19"/>
              <a:gd name="T58" fmla="*/ 51 w 52"/>
              <a:gd name="T59" fmla="*/ 16 h 19"/>
              <a:gd name="T60" fmla="*/ 41 w 52"/>
              <a:gd name="T61" fmla="*/ 16 h 19"/>
              <a:gd name="T62" fmla="*/ 40 w 52"/>
              <a:gd name="T63" fmla="*/ 16 h 19"/>
              <a:gd name="T64" fmla="*/ 33 w 52"/>
              <a:gd name="T65" fmla="*/ 15 h 19"/>
              <a:gd name="T66" fmla="*/ 30 w 52"/>
              <a:gd name="T67" fmla="*/ 12 h 19"/>
              <a:gd name="T68" fmla="*/ 29 w 52"/>
              <a:gd name="T69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" h="19">
                <a:moveTo>
                  <a:pt x="29" y="11"/>
                </a:moveTo>
                <a:lnTo>
                  <a:pt x="19" y="15"/>
                </a:lnTo>
                <a:lnTo>
                  <a:pt x="18" y="16"/>
                </a:lnTo>
                <a:lnTo>
                  <a:pt x="10" y="18"/>
                </a:lnTo>
                <a:lnTo>
                  <a:pt x="6" y="18"/>
                </a:lnTo>
                <a:lnTo>
                  <a:pt x="6" y="19"/>
                </a:lnTo>
                <a:lnTo>
                  <a:pt x="4" y="19"/>
                </a:lnTo>
                <a:lnTo>
                  <a:pt x="0" y="19"/>
                </a:lnTo>
                <a:lnTo>
                  <a:pt x="3" y="18"/>
                </a:lnTo>
                <a:lnTo>
                  <a:pt x="15" y="11"/>
                </a:lnTo>
                <a:lnTo>
                  <a:pt x="18" y="8"/>
                </a:lnTo>
                <a:lnTo>
                  <a:pt x="19" y="8"/>
                </a:lnTo>
                <a:lnTo>
                  <a:pt x="19" y="7"/>
                </a:lnTo>
                <a:lnTo>
                  <a:pt x="19" y="3"/>
                </a:lnTo>
                <a:lnTo>
                  <a:pt x="26" y="1"/>
                </a:lnTo>
                <a:lnTo>
                  <a:pt x="30" y="5"/>
                </a:lnTo>
                <a:lnTo>
                  <a:pt x="39" y="12"/>
                </a:lnTo>
                <a:lnTo>
                  <a:pt x="40" y="12"/>
                </a:lnTo>
                <a:lnTo>
                  <a:pt x="41" y="12"/>
                </a:lnTo>
                <a:lnTo>
                  <a:pt x="44" y="11"/>
                </a:lnTo>
                <a:lnTo>
                  <a:pt x="45" y="8"/>
                </a:lnTo>
                <a:lnTo>
                  <a:pt x="47" y="5"/>
                </a:lnTo>
                <a:lnTo>
                  <a:pt x="48" y="0"/>
                </a:lnTo>
                <a:lnTo>
                  <a:pt x="49" y="3"/>
                </a:lnTo>
                <a:lnTo>
                  <a:pt x="48" y="11"/>
                </a:lnTo>
                <a:lnTo>
                  <a:pt x="48" y="12"/>
                </a:lnTo>
                <a:lnTo>
                  <a:pt x="49" y="14"/>
                </a:lnTo>
                <a:lnTo>
                  <a:pt x="52" y="14"/>
                </a:lnTo>
                <a:lnTo>
                  <a:pt x="52" y="15"/>
                </a:lnTo>
                <a:lnTo>
                  <a:pt x="51" y="16"/>
                </a:lnTo>
                <a:lnTo>
                  <a:pt x="41" y="16"/>
                </a:lnTo>
                <a:lnTo>
                  <a:pt x="40" y="16"/>
                </a:lnTo>
                <a:lnTo>
                  <a:pt x="33" y="15"/>
                </a:lnTo>
                <a:lnTo>
                  <a:pt x="30" y="12"/>
                </a:lnTo>
                <a:lnTo>
                  <a:pt x="2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6" name="Freeform 63"/>
          <p:cNvSpPr>
            <a:spLocks/>
          </p:cNvSpPr>
          <p:nvPr/>
        </p:nvSpPr>
        <p:spPr bwMode="auto">
          <a:xfrm>
            <a:off x="4306888" y="4149726"/>
            <a:ext cx="465138" cy="296863"/>
          </a:xfrm>
          <a:custGeom>
            <a:avLst/>
            <a:gdLst>
              <a:gd name="T0" fmla="*/ 169 w 293"/>
              <a:gd name="T1" fmla="*/ 7 h 187"/>
              <a:gd name="T2" fmla="*/ 187 w 293"/>
              <a:gd name="T3" fmla="*/ 29 h 187"/>
              <a:gd name="T4" fmla="*/ 224 w 293"/>
              <a:gd name="T5" fmla="*/ 18 h 187"/>
              <a:gd name="T6" fmla="*/ 232 w 293"/>
              <a:gd name="T7" fmla="*/ 22 h 187"/>
              <a:gd name="T8" fmla="*/ 261 w 293"/>
              <a:gd name="T9" fmla="*/ 42 h 187"/>
              <a:gd name="T10" fmla="*/ 281 w 293"/>
              <a:gd name="T11" fmla="*/ 75 h 187"/>
              <a:gd name="T12" fmla="*/ 276 w 293"/>
              <a:gd name="T13" fmla="*/ 79 h 187"/>
              <a:gd name="T14" fmla="*/ 263 w 293"/>
              <a:gd name="T15" fmla="*/ 96 h 187"/>
              <a:gd name="T16" fmla="*/ 261 w 293"/>
              <a:gd name="T17" fmla="*/ 149 h 187"/>
              <a:gd name="T18" fmla="*/ 281 w 293"/>
              <a:gd name="T19" fmla="*/ 175 h 187"/>
              <a:gd name="T20" fmla="*/ 262 w 293"/>
              <a:gd name="T21" fmla="*/ 158 h 187"/>
              <a:gd name="T22" fmla="*/ 258 w 293"/>
              <a:gd name="T23" fmla="*/ 119 h 187"/>
              <a:gd name="T24" fmla="*/ 222 w 293"/>
              <a:gd name="T25" fmla="*/ 101 h 187"/>
              <a:gd name="T26" fmla="*/ 222 w 293"/>
              <a:gd name="T27" fmla="*/ 85 h 187"/>
              <a:gd name="T28" fmla="*/ 196 w 293"/>
              <a:gd name="T29" fmla="*/ 98 h 187"/>
              <a:gd name="T30" fmla="*/ 237 w 293"/>
              <a:gd name="T31" fmla="*/ 119 h 187"/>
              <a:gd name="T32" fmla="*/ 237 w 293"/>
              <a:gd name="T33" fmla="*/ 122 h 187"/>
              <a:gd name="T34" fmla="*/ 233 w 293"/>
              <a:gd name="T35" fmla="*/ 137 h 187"/>
              <a:gd name="T36" fmla="*/ 214 w 293"/>
              <a:gd name="T37" fmla="*/ 124 h 187"/>
              <a:gd name="T38" fmla="*/ 188 w 293"/>
              <a:gd name="T39" fmla="*/ 141 h 187"/>
              <a:gd name="T40" fmla="*/ 139 w 293"/>
              <a:gd name="T41" fmla="*/ 162 h 187"/>
              <a:gd name="T42" fmla="*/ 131 w 293"/>
              <a:gd name="T43" fmla="*/ 186 h 187"/>
              <a:gd name="T44" fmla="*/ 106 w 293"/>
              <a:gd name="T45" fmla="*/ 165 h 187"/>
              <a:gd name="T46" fmla="*/ 97 w 293"/>
              <a:gd name="T47" fmla="*/ 137 h 187"/>
              <a:gd name="T48" fmla="*/ 53 w 293"/>
              <a:gd name="T49" fmla="*/ 138 h 187"/>
              <a:gd name="T50" fmla="*/ 20 w 293"/>
              <a:gd name="T51" fmla="*/ 128 h 187"/>
              <a:gd name="T52" fmla="*/ 37 w 293"/>
              <a:gd name="T53" fmla="*/ 123 h 187"/>
              <a:gd name="T54" fmla="*/ 71 w 293"/>
              <a:gd name="T55" fmla="*/ 126 h 187"/>
              <a:gd name="T56" fmla="*/ 66 w 293"/>
              <a:gd name="T57" fmla="*/ 112 h 187"/>
              <a:gd name="T58" fmla="*/ 29 w 293"/>
              <a:gd name="T59" fmla="*/ 96 h 187"/>
              <a:gd name="T60" fmla="*/ 66 w 293"/>
              <a:gd name="T61" fmla="*/ 90 h 187"/>
              <a:gd name="T62" fmla="*/ 75 w 293"/>
              <a:gd name="T63" fmla="*/ 89 h 187"/>
              <a:gd name="T64" fmla="*/ 102 w 293"/>
              <a:gd name="T65" fmla="*/ 97 h 187"/>
              <a:gd name="T66" fmla="*/ 112 w 293"/>
              <a:gd name="T67" fmla="*/ 89 h 187"/>
              <a:gd name="T68" fmla="*/ 131 w 293"/>
              <a:gd name="T69" fmla="*/ 102 h 187"/>
              <a:gd name="T70" fmla="*/ 136 w 293"/>
              <a:gd name="T71" fmla="*/ 111 h 187"/>
              <a:gd name="T72" fmla="*/ 161 w 293"/>
              <a:gd name="T73" fmla="*/ 107 h 187"/>
              <a:gd name="T74" fmla="*/ 179 w 293"/>
              <a:gd name="T75" fmla="*/ 128 h 187"/>
              <a:gd name="T76" fmla="*/ 150 w 293"/>
              <a:gd name="T77" fmla="*/ 127 h 187"/>
              <a:gd name="T78" fmla="*/ 136 w 293"/>
              <a:gd name="T79" fmla="*/ 122 h 187"/>
              <a:gd name="T80" fmla="*/ 126 w 293"/>
              <a:gd name="T81" fmla="*/ 135 h 187"/>
              <a:gd name="T82" fmla="*/ 124 w 293"/>
              <a:gd name="T83" fmla="*/ 161 h 187"/>
              <a:gd name="T84" fmla="*/ 162 w 293"/>
              <a:gd name="T85" fmla="*/ 152 h 187"/>
              <a:gd name="T86" fmla="*/ 195 w 293"/>
              <a:gd name="T87" fmla="*/ 127 h 187"/>
              <a:gd name="T88" fmla="*/ 214 w 293"/>
              <a:gd name="T89" fmla="*/ 120 h 187"/>
              <a:gd name="T90" fmla="*/ 188 w 293"/>
              <a:gd name="T91" fmla="*/ 120 h 187"/>
              <a:gd name="T92" fmla="*/ 186 w 293"/>
              <a:gd name="T93" fmla="*/ 111 h 187"/>
              <a:gd name="T94" fmla="*/ 210 w 293"/>
              <a:gd name="T95" fmla="*/ 85 h 187"/>
              <a:gd name="T96" fmla="*/ 255 w 293"/>
              <a:gd name="T97" fmla="*/ 94 h 187"/>
              <a:gd name="T98" fmla="*/ 252 w 293"/>
              <a:gd name="T99" fmla="*/ 74 h 187"/>
              <a:gd name="T100" fmla="*/ 224 w 293"/>
              <a:gd name="T101" fmla="*/ 74 h 187"/>
              <a:gd name="T102" fmla="*/ 172 w 293"/>
              <a:gd name="T103" fmla="*/ 85 h 187"/>
              <a:gd name="T104" fmla="*/ 203 w 293"/>
              <a:gd name="T105" fmla="*/ 66 h 187"/>
              <a:gd name="T106" fmla="*/ 153 w 293"/>
              <a:gd name="T107" fmla="*/ 67 h 187"/>
              <a:gd name="T108" fmla="*/ 130 w 293"/>
              <a:gd name="T109" fmla="*/ 45 h 187"/>
              <a:gd name="T110" fmla="*/ 150 w 293"/>
              <a:gd name="T111" fmla="*/ 38 h 187"/>
              <a:gd name="T112" fmla="*/ 124 w 293"/>
              <a:gd name="T113" fmla="*/ 25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93" h="187">
                <a:moveTo>
                  <a:pt x="149" y="2"/>
                </a:moveTo>
                <a:lnTo>
                  <a:pt x="151" y="0"/>
                </a:lnTo>
                <a:lnTo>
                  <a:pt x="162" y="0"/>
                </a:lnTo>
                <a:lnTo>
                  <a:pt x="165" y="0"/>
                </a:lnTo>
                <a:lnTo>
                  <a:pt x="165" y="2"/>
                </a:lnTo>
                <a:lnTo>
                  <a:pt x="166" y="2"/>
                </a:lnTo>
                <a:lnTo>
                  <a:pt x="168" y="6"/>
                </a:lnTo>
                <a:lnTo>
                  <a:pt x="169" y="7"/>
                </a:lnTo>
                <a:lnTo>
                  <a:pt x="171" y="10"/>
                </a:lnTo>
                <a:lnTo>
                  <a:pt x="176" y="17"/>
                </a:lnTo>
                <a:lnTo>
                  <a:pt x="177" y="18"/>
                </a:lnTo>
                <a:lnTo>
                  <a:pt x="180" y="22"/>
                </a:lnTo>
                <a:lnTo>
                  <a:pt x="181" y="26"/>
                </a:lnTo>
                <a:lnTo>
                  <a:pt x="183" y="29"/>
                </a:lnTo>
                <a:lnTo>
                  <a:pt x="184" y="29"/>
                </a:lnTo>
                <a:lnTo>
                  <a:pt x="187" y="29"/>
                </a:lnTo>
                <a:lnTo>
                  <a:pt x="194" y="30"/>
                </a:lnTo>
                <a:lnTo>
                  <a:pt x="195" y="27"/>
                </a:lnTo>
                <a:lnTo>
                  <a:pt x="199" y="25"/>
                </a:lnTo>
                <a:lnTo>
                  <a:pt x="202" y="23"/>
                </a:lnTo>
                <a:lnTo>
                  <a:pt x="202" y="22"/>
                </a:lnTo>
                <a:lnTo>
                  <a:pt x="214" y="17"/>
                </a:lnTo>
                <a:lnTo>
                  <a:pt x="218" y="17"/>
                </a:lnTo>
                <a:lnTo>
                  <a:pt x="224" y="18"/>
                </a:lnTo>
                <a:lnTo>
                  <a:pt x="227" y="19"/>
                </a:lnTo>
                <a:lnTo>
                  <a:pt x="221" y="22"/>
                </a:lnTo>
                <a:lnTo>
                  <a:pt x="216" y="26"/>
                </a:lnTo>
                <a:lnTo>
                  <a:pt x="213" y="30"/>
                </a:lnTo>
                <a:lnTo>
                  <a:pt x="212" y="34"/>
                </a:lnTo>
                <a:lnTo>
                  <a:pt x="213" y="34"/>
                </a:lnTo>
                <a:lnTo>
                  <a:pt x="231" y="22"/>
                </a:lnTo>
                <a:lnTo>
                  <a:pt x="232" y="22"/>
                </a:lnTo>
                <a:lnTo>
                  <a:pt x="244" y="21"/>
                </a:lnTo>
                <a:lnTo>
                  <a:pt x="248" y="19"/>
                </a:lnTo>
                <a:lnTo>
                  <a:pt x="252" y="21"/>
                </a:lnTo>
                <a:lnTo>
                  <a:pt x="257" y="21"/>
                </a:lnTo>
                <a:lnTo>
                  <a:pt x="258" y="22"/>
                </a:lnTo>
                <a:lnTo>
                  <a:pt x="261" y="27"/>
                </a:lnTo>
                <a:lnTo>
                  <a:pt x="263" y="33"/>
                </a:lnTo>
                <a:lnTo>
                  <a:pt x="261" y="42"/>
                </a:lnTo>
                <a:lnTo>
                  <a:pt x="261" y="45"/>
                </a:lnTo>
                <a:lnTo>
                  <a:pt x="262" y="53"/>
                </a:lnTo>
                <a:lnTo>
                  <a:pt x="262" y="57"/>
                </a:lnTo>
                <a:lnTo>
                  <a:pt x="263" y="59"/>
                </a:lnTo>
                <a:lnTo>
                  <a:pt x="267" y="64"/>
                </a:lnTo>
                <a:lnTo>
                  <a:pt x="273" y="68"/>
                </a:lnTo>
                <a:lnTo>
                  <a:pt x="280" y="74"/>
                </a:lnTo>
                <a:lnTo>
                  <a:pt x="281" y="75"/>
                </a:lnTo>
                <a:lnTo>
                  <a:pt x="284" y="77"/>
                </a:lnTo>
                <a:lnTo>
                  <a:pt x="291" y="83"/>
                </a:lnTo>
                <a:lnTo>
                  <a:pt x="293" y="85"/>
                </a:lnTo>
                <a:lnTo>
                  <a:pt x="291" y="85"/>
                </a:lnTo>
                <a:lnTo>
                  <a:pt x="287" y="86"/>
                </a:lnTo>
                <a:lnTo>
                  <a:pt x="280" y="89"/>
                </a:lnTo>
                <a:lnTo>
                  <a:pt x="277" y="81"/>
                </a:lnTo>
                <a:lnTo>
                  <a:pt x="276" y="79"/>
                </a:lnTo>
                <a:lnTo>
                  <a:pt x="269" y="71"/>
                </a:lnTo>
                <a:lnTo>
                  <a:pt x="267" y="71"/>
                </a:lnTo>
                <a:lnTo>
                  <a:pt x="266" y="71"/>
                </a:lnTo>
                <a:lnTo>
                  <a:pt x="265" y="71"/>
                </a:lnTo>
                <a:lnTo>
                  <a:pt x="259" y="75"/>
                </a:lnTo>
                <a:lnTo>
                  <a:pt x="258" y="77"/>
                </a:lnTo>
                <a:lnTo>
                  <a:pt x="262" y="85"/>
                </a:lnTo>
                <a:lnTo>
                  <a:pt x="263" y="96"/>
                </a:lnTo>
                <a:lnTo>
                  <a:pt x="262" y="113"/>
                </a:lnTo>
                <a:lnTo>
                  <a:pt x="265" y="132"/>
                </a:lnTo>
                <a:lnTo>
                  <a:pt x="263" y="137"/>
                </a:lnTo>
                <a:lnTo>
                  <a:pt x="262" y="137"/>
                </a:lnTo>
                <a:lnTo>
                  <a:pt x="261" y="138"/>
                </a:lnTo>
                <a:lnTo>
                  <a:pt x="261" y="139"/>
                </a:lnTo>
                <a:lnTo>
                  <a:pt x="261" y="146"/>
                </a:lnTo>
                <a:lnTo>
                  <a:pt x="261" y="149"/>
                </a:lnTo>
                <a:lnTo>
                  <a:pt x="261" y="152"/>
                </a:lnTo>
                <a:lnTo>
                  <a:pt x="263" y="153"/>
                </a:lnTo>
                <a:lnTo>
                  <a:pt x="267" y="158"/>
                </a:lnTo>
                <a:lnTo>
                  <a:pt x="278" y="168"/>
                </a:lnTo>
                <a:lnTo>
                  <a:pt x="280" y="169"/>
                </a:lnTo>
                <a:lnTo>
                  <a:pt x="282" y="172"/>
                </a:lnTo>
                <a:lnTo>
                  <a:pt x="282" y="173"/>
                </a:lnTo>
                <a:lnTo>
                  <a:pt x="281" y="175"/>
                </a:lnTo>
                <a:lnTo>
                  <a:pt x="280" y="175"/>
                </a:lnTo>
                <a:lnTo>
                  <a:pt x="274" y="169"/>
                </a:lnTo>
                <a:lnTo>
                  <a:pt x="270" y="167"/>
                </a:lnTo>
                <a:lnTo>
                  <a:pt x="270" y="165"/>
                </a:lnTo>
                <a:lnTo>
                  <a:pt x="269" y="162"/>
                </a:lnTo>
                <a:lnTo>
                  <a:pt x="266" y="161"/>
                </a:lnTo>
                <a:lnTo>
                  <a:pt x="265" y="160"/>
                </a:lnTo>
                <a:lnTo>
                  <a:pt x="262" y="158"/>
                </a:lnTo>
                <a:lnTo>
                  <a:pt x="261" y="158"/>
                </a:lnTo>
                <a:lnTo>
                  <a:pt x="258" y="156"/>
                </a:lnTo>
                <a:lnTo>
                  <a:pt x="251" y="149"/>
                </a:lnTo>
                <a:lnTo>
                  <a:pt x="252" y="149"/>
                </a:lnTo>
                <a:lnTo>
                  <a:pt x="254" y="147"/>
                </a:lnTo>
                <a:lnTo>
                  <a:pt x="257" y="141"/>
                </a:lnTo>
                <a:lnTo>
                  <a:pt x="258" y="122"/>
                </a:lnTo>
                <a:lnTo>
                  <a:pt x="258" y="119"/>
                </a:lnTo>
                <a:lnTo>
                  <a:pt x="247" y="102"/>
                </a:lnTo>
                <a:lnTo>
                  <a:pt x="239" y="96"/>
                </a:lnTo>
                <a:lnTo>
                  <a:pt x="236" y="93"/>
                </a:lnTo>
                <a:lnTo>
                  <a:pt x="235" y="93"/>
                </a:lnTo>
                <a:lnTo>
                  <a:pt x="232" y="97"/>
                </a:lnTo>
                <a:lnTo>
                  <a:pt x="228" y="100"/>
                </a:lnTo>
                <a:lnTo>
                  <a:pt x="224" y="102"/>
                </a:lnTo>
                <a:lnTo>
                  <a:pt x="222" y="101"/>
                </a:lnTo>
                <a:lnTo>
                  <a:pt x="225" y="98"/>
                </a:lnTo>
                <a:lnTo>
                  <a:pt x="228" y="96"/>
                </a:lnTo>
                <a:lnTo>
                  <a:pt x="229" y="93"/>
                </a:lnTo>
                <a:lnTo>
                  <a:pt x="229" y="92"/>
                </a:lnTo>
                <a:lnTo>
                  <a:pt x="229" y="86"/>
                </a:lnTo>
                <a:lnTo>
                  <a:pt x="228" y="83"/>
                </a:lnTo>
                <a:lnTo>
                  <a:pt x="228" y="83"/>
                </a:lnTo>
                <a:lnTo>
                  <a:pt x="222" y="85"/>
                </a:lnTo>
                <a:lnTo>
                  <a:pt x="221" y="85"/>
                </a:lnTo>
                <a:lnTo>
                  <a:pt x="218" y="89"/>
                </a:lnTo>
                <a:lnTo>
                  <a:pt x="218" y="92"/>
                </a:lnTo>
                <a:lnTo>
                  <a:pt x="220" y="94"/>
                </a:lnTo>
                <a:lnTo>
                  <a:pt x="216" y="101"/>
                </a:lnTo>
                <a:lnTo>
                  <a:pt x="209" y="98"/>
                </a:lnTo>
                <a:lnTo>
                  <a:pt x="198" y="98"/>
                </a:lnTo>
                <a:lnTo>
                  <a:pt x="196" y="98"/>
                </a:lnTo>
                <a:lnTo>
                  <a:pt x="195" y="104"/>
                </a:lnTo>
                <a:lnTo>
                  <a:pt x="201" y="116"/>
                </a:lnTo>
                <a:lnTo>
                  <a:pt x="210" y="115"/>
                </a:lnTo>
                <a:lnTo>
                  <a:pt x="213" y="115"/>
                </a:lnTo>
                <a:lnTo>
                  <a:pt x="214" y="115"/>
                </a:lnTo>
                <a:lnTo>
                  <a:pt x="220" y="115"/>
                </a:lnTo>
                <a:lnTo>
                  <a:pt x="236" y="119"/>
                </a:lnTo>
                <a:lnTo>
                  <a:pt x="237" y="119"/>
                </a:lnTo>
                <a:lnTo>
                  <a:pt x="239" y="119"/>
                </a:lnTo>
                <a:lnTo>
                  <a:pt x="242" y="119"/>
                </a:lnTo>
                <a:lnTo>
                  <a:pt x="243" y="126"/>
                </a:lnTo>
                <a:lnTo>
                  <a:pt x="243" y="127"/>
                </a:lnTo>
                <a:lnTo>
                  <a:pt x="240" y="128"/>
                </a:lnTo>
                <a:lnTo>
                  <a:pt x="237" y="126"/>
                </a:lnTo>
                <a:lnTo>
                  <a:pt x="237" y="123"/>
                </a:lnTo>
                <a:lnTo>
                  <a:pt x="237" y="122"/>
                </a:lnTo>
                <a:lnTo>
                  <a:pt x="229" y="123"/>
                </a:lnTo>
                <a:lnTo>
                  <a:pt x="225" y="124"/>
                </a:lnTo>
                <a:lnTo>
                  <a:pt x="225" y="126"/>
                </a:lnTo>
                <a:lnTo>
                  <a:pt x="228" y="130"/>
                </a:lnTo>
                <a:lnTo>
                  <a:pt x="231" y="132"/>
                </a:lnTo>
                <a:lnTo>
                  <a:pt x="231" y="134"/>
                </a:lnTo>
                <a:lnTo>
                  <a:pt x="232" y="134"/>
                </a:lnTo>
                <a:lnTo>
                  <a:pt x="233" y="137"/>
                </a:lnTo>
                <a:lnTo>
                  <a:pt x="233" y="138"/>
                </a:lnTo>
                <a:lnTo>
                  <a:pt x="231" y="139"/>
                </a:lnTo>
                <a:lnTo>
                  <a:pt x="229" y="139"/>
                </a:lnTo>
                <a:lnTo>
                  <a:pt x="227" y="137"/>
                </a:lnTo>
                <a:lnTo>
                  <a:pt x="225" y="135"/>
                </a:lnTo>
                <a:lnTo>
                  <a:pt x="222" y="131"/>
                </a:lnTo>
                <a:lnTo>
                  <a:pt x="216" y="124"/>
                </a:lnTo>
                <a:lnTo>
                  <a:pt x="214" y="124"/>
                </a:lnTo>
                <a:lnTo>
                  <a:pt x="213" y="124"/>
                </a:lnTo>
                <a:lnTo>
                  <a:pt x="212" y="123"/>
                </a:lnTo>
                <a:lnTo>
                  <a:pt x="206" y="123"/>
                </a:lnTo>
                <a:lnTo>
                  <a:pt x="205" y="123"/>
                </a:lnTo>
                <a:lnTo>
                  <a:pt x="207" y="137"/>
                </a:lnTo>
                <a:lnTo>
                  <a:pt x="206" y="137"/>
                </a:lnTo>
                <a:lnTo>
                  <a:pt x="205" y="135"/>
                </a:lnTo>
                <a:lnTo>
                  <a:pt x="188" y="141"/>
                </a:lnTo>
                <a:lnTo>
                  <a:pt x="179" y="149"/>
                </a:lnTo>
                <a:lnTo>
                  <a:pt x="176" y="152"/>
                </a:lnTo>
                <a:lnTo>
                  <a:pt x="162" y="154"/>
                </a:lnTo>
                <a:lnTo>
                  <a:pt x="157" y="152"/>
                </a:lnTo>
                <a:lnTo>
                  <a:pt x="154" y="152"/>
                </a:lnTo>
                <a:lnTo>
                  <a:pt x="143" y="154"/>
                </a:lnTo>
                <a:lnTo>
                  <a:pt x="142" y="154"/>
                </a:lnTo>
                <a:lnTo>
                  <a:pt x="139" y="162"/>
                </a:lnTo>
                <a:lnTo>
                  <a:pt x="130" y="167"/>
                </a:lnTo>
                <a:lnTo>
                  <a:pt x="126" y="167"/>
                </a:lnTo>
                <a:lnTo>
                  <a:pt x="121" y="176"/>
                </a:lnTo>
                <a:lnTo>
                  <a:pt x="121" y="179"/>
                </a:lnTo>
                <a:lnTo>
                  <a:pt x="124" y="182"/>
                </a:lnTo>
                <a:lnTo>
                  <a:pt x="126" y="183"/>
                </a:lnTo>
                <a:lnTo>
                  <a:pt x="128" y="184"/>
                </a:lnTo>
                <a:lnTo>
                  <a:pt x="131" y="186"/>
                </a:lnTo>
                <a:lnTo>
                  <a:pt x="131" y="187"/>
                </a:lnTo>
                <a:lnTo>
                  <a:pt x="130" y="187"/>
                </a:lnTo>
                <a:lnTo>
                  <a:pt x="128" y="184"/>
                </a:lnTo>
                <a:lnTo>
                  <a:pt x="123" y="184"/>
                </a:lnTo>
                <a:lnTo>
                  <a:pt x="111" y="179"/>
                </a:lnTo>
                <a:lnTo>
                  <a:pt x="111" y="176"/>
                </a:lnTo>
                <a:lnTo>
                  <a:pt x="108" y="169"/>
                </a:lnTo>
                <a:lnTo>
                  <a:pt x="106" y="165"/>
                </a:lnTo>
                <a:lnTo>
                  <a:pt x="112" y="162"/>
                </a:lnTo>
                <a:lnTo>
                  <a:pt x="108" y="157"/>
                </a:lnTo>
                <a:lnTo>
                  <a:pt x="108" y="156"/>
                </a:lnTo>
                <a:lnTo>
                  <a:pt x="108" y="147"/>
                </a:lnTo>
                <a:lnTo>
                  <a:pt x="105" y="146"/>
                </a:lnTo>
                <a:lnTo>
                  <a:pt x="102" y="143"/>
                </a:lnTo>
                <a:lnTo>
                  <a:pt x="101" y="141"/>
                </a:lnTo>
                <a:lnTo>
                  <a:pt x="97" y="137"/>
                </a:lnTo>
                <a:lnTo>
                  <a:pt x="90" y="135"/>
                </a:lnTo>
                <a:lnTo>
                  <a:pt x="89" y="131"/>
                </a:lnTo>
                <a:lnTo>
                  <a:pt x="81" y="130"/>
                </a:lnTo>
                <a:lnTo>
                  <a:pt x="78" y="130"/>
                </a:lnTo>
                <a:lnTo>
                  <a:pt x="78" y="128"/>
                </a:lnTo>
                <a:lnTo>
                  <a:pt x="61" y="137"/>
                </a:lnTo>
                <a:lnTo>
                  <a:pt x="59" y="138"/>
                </a:lnTo>
                <a:lnTo>
                  <a:pt x="53" y="138"/>
                </a:lnTo>
                <a:lnTo>
                  <a:pt x="52" y="138"/>
                </a:lnTo>
                <a:lnTo>
                  <a:pt x="46" y="139"/>
                </a:lnTo>
                <a:lnTo>
                  <a:pt x="38" y="141"/>
                </a:lnTo>
                <a:lnTo>
                  <a:pt x="38" y="139"/>
                </a:lnTo>
                <a:lnTo>
                  <a:pt x="37" y="137"/>
                </a:lnTo>
                <a:lnTo>
                  <a:pt x="34" y="128"/>
                </a:lnTo>
                <a:lnTo>
                  <a:pt x="27" y="128"/>
                </a:lnTo>
                <a:lnTo>
                  <a:pt x="20" y="128"/>
                </a:lnTo>
                <a:lnTo>
                  <a:pt x="15" y="127"/>
                </a:lnTo>
                <a:lnTo>
                  <a:pt x="12" y="127"/>
                </a:lnTo>
                <a:lnTo>
                  <a:pt x="0" y="124"/>
                </a:lnTo>
                <a:lnTo>
                  <a:pt x="4" y="122"/>
                </a:lnTo>
                <a:lnTo>
                  <a:pt x="18" y="122"/>
                </a:lnTo>
                <a:lnTo>
                  <a:pt x="29" y="124"/>
                </a:lnTo>
                <a:lnTo>
                  <a:pt x="31" y="126"/>
                </a:lnTo>
                <a:lnTo>
                  <a:pt x="37" y="123"/>
                </a:lnTo>
                <a:lnTo>
                  <a:pt x="44" y="122"/>
                </a:lnTo>
                <a:lnTo>
                  <a:pt x="46" y="120"/>
                </a:lnTo>
                <a:lnTo>
                  <a:pt x="48" y="120"/>
                </a:lnTo>
                <a:lnTo>
                  <a:pt x="51" y="120"/>
                </a:lnTo>
                <a:lnTo>
                  <a:pt x="53" y="120"/>
                </a:lnTo>
                <a:lnTo>
                  <a:pt x="64" y="124"/>
                </a:lnTo>
                <a:lnTo>
                  <a:pt x="70" y="127"/>
                </a:lnTo>
                <a:lnTo>
                  <a:pt x="71" y="126"/>
                </a:lnTo>
                <a:lnTo>
                  <a:pt x="81" y="124"/>
                </a:lnTo>
                <a:lnTo>
                  <a:pt x="72" y="119"/>
                </a:lnTo>
                <a:lnTo>
                  <a:pt x="64" y="117"/>
                </a:lnTo>
                <a:lnTo>
                  <a:pt x="56" y="116"/>
                </a:lnTo>
                <a:lnTo>
                  <a:pt x="56" y="115"/>
                </a:lnTo>
                <a:lnTo>
                  <a:pt x="59" y="115"/>
                </a:lnTo>
                <a:lnTo>
                  <a:pt x="67" y="113"/>
                </a:lnTo>
                <a:lnTo>
                  <a:pt x="66" y="112"/>
                </a:lnTo>
                <a:lnTo>
                  <a:pt x="64" y="109"/>
                </a:lnTo>
                <a:lnTo>
                  <a:pt x="55" y="109"/>
                </a:lnTo>
                <a:lnTo>
                  <a:pt x="48" y="111"/>
                </a:lnTo>
                <a:lnTo>
                  <a:pt x="31" y="111"/>
                </a:lnTo>
                <a:lnTo>
                  <a:pt x="26" y="109"/>
                </a:lnTo>
                <a:lnTo>
                  <a:pt x="27" y="105"/>
                </a:lnTo>
                <a:lnTo>
                  <a:pt x="29" y="102"/>
                </a:lnTo>
                <a:lnTo>
                  <a:pt x="29" y="96"/>
                </a:lnTo>
                <a:lnTo>
                  <a:pt x="33" y="93"/>
                </a:lnTo>
                <a:lnTo>
                  <a:pt x="41" y="89"/>
                </a:lnTo>
                <a:lnTo>
                  <a:pt x="49" y="90"/>
                </a:lnTo>
                <a:lnTo>
                  <a:pt x="52" y="93"/>
                </a:lnTo>
                <a:lnTo>
                  <a:pt x="53" y="96"/>
                </a:lnTo>
                <a:lnTo>
                  <a:pt x="57" y="90"/>
                </a:lnTo>
                <a:lnTo>
                  <a:pt x="66" y="89"/>
                </a:lnTo>
                <a:lnTo>
                  <a:pt x="66" y="90"/>
                </a:lnTo>
                <a:lnTo>
                  <a:pt x="67" y="92"/>
                </a:lnTo>
                <a:lnTo>
                  <a:pt x="67" y="94"/>
                </a:lnTo>
                <a:lnTo>
                  <a:pt x="68" y="97"/>
                </a:lnTo>
                <a:lnTo>
                  <a:pt x="70" y="100"/>
                </a:lnTo>
                <a:lnTo>
                  <a:pt x="71" y="104"/>
                </a:lnTo>
                <a:lnTo>
                  <a:pt x="74" y="97"/>
                </a:lnTo>
                <a:lnTo>
                  <a:pt x="74" y="92"/>
                </a:lnTo>
                <a:lnTo>
                  <a:pt x="75" y="89"/>
                </a:lnTo>
                <a:lnTo>
                  <a:pt x="81" y="87"/>
                </a:lnTo>
                <a:lnTo>
                  <a:pt x="82" y="87"/>
                </a:lnTo>
                <a:lnTo>
                  <a:pt x="83" y="87"/>
                </a:lnTo>
                <a:lnTo>
                  <a:pt x="86" y="86"/>
                </a:lnTo>
                <a:lnTo>
                  <a:pt x="97" y="86"/>
                </a:lnTo>
                <a:lnTo>
                  <a:pt x="101" y="92"/>
                </a:lnTo>
                <a:lnTo>
                  <a:pt x="102" y="96"/>
                </a:lnTo>
                <a:lnTo>
                  <a:pt x="102" y="97"/>
                </a:lnTo>
                <a:lnTo>
                  <a:pt x="104" y="100"/>
                </a:lnTo>
                <a:lnTo>
                  <a:pt x="106" y="105"/>
                </a:lnTo>
                <a:lnTo>
                  <a:pt x="111" y="101"/>
                </a:lnTo>
                <a:lnTo>
                  <a:pt x="111" y="100"/>
                </a:lnTo>
                <a:lnTo>
                  <a:pt x="112" y="94"/>
                </a:lnTo>
                <a:lnTo>
                  <a:pt x="112" y="93"/>
                </a:lnTo>
                <a:lnTo>
                  <a:pt x="112" y="90"/>
                </a:lnTo>
                <a:lnTo>
                  <a:pt x="112" y="89"/>
                </a:lnTo>
                <a:lnTo>
                  <a:pt x="112" y="87"/>
                </a:lnTo>
                <a:lnTo>
                  <a:pt x="113" y="87"/>
                </a:lnTo>
                <a:lnTo>
                  <a:pt x="130" y="89"/>
                </a:lnTo>
                <a:lnTo>
                  <a:pt x="131" y="89"/>
                </a:lnTo>
                <a:lnTo>
                  <a:pt x="132" y="90"/>
                </a:lnTo>
                <a:lnTo>
                  <a:pt x="132" y="97"/>
                </a:lnTo>
                <a:lnTo>
                  <a:pt x="132" y="100"/>
                </a:lnTo>
                <a:lnTo>
                  <a:pt x="131" y="102"/>
                </a:lnTo>
                <a:lnTo>
                  <a:pt x="131" y="104"/>
                </a:lnTo>
                <a:lnTo>
                  <a:pt x="130" y="109"/>
                </a:lnTo>
                <a:lnTo>
                  <a:pt x="130" y="113"/>
                </a:lnTo>
                <a:lnTo>
                  <a:pt x="130" y="123"/>
                </a:lnTo>
                <a:lnTo>
                  <a:pt x="132" y="122"/>
                </a:lnTo>
                <a:lnTo>
                  <a:pt x="135" y="122"/>
                </a:lnTo>
                <a:lnTo>
                  <a:pt x="136" y="112"/>
                </a:lnTo>
                <a:lnTo>
                  <a:pt x="136" y="111"/>
                </a:lnTo>
                <a:lnTo>
                  <a:pt x="136" y="102"/>
                </a:lnTo>
                <a:lnTo>
                  <a:pt x="138" y="97"/>
                </a:lnTo>
                <a:lnTo>
                  <a:pt x="139" y="97"/>
                </a:lnTo>
                <a:lnTo>
                  <a:pt x="145" y="100"/>
                </a:lnTo>
                <a:lnTo>
                  <a:pt x="146" y="101"/>
                </a:lnTo>
                <a:lnTo>
                  <a:pt x="154" y="104"/>
                </a:lnTo>
                <a:lnTo>
                  <a:pt x="160" y="107"/>
                </a:lnTo>
                <a:lnTo>
                  <a:pt x="161" y="107"/>
                </a:lnTo>
                <a:lnTo>
                  <a:pt x="164" y="111"/>
                </a:lnTo>
                <a:lnTo>
                  <a:pt x="165" y="116"/>
                </a:lnTo>
                <a:lnTo>
                  <a:pt x="168" y="119"/>
                </a:lnTo>
                <a:lnTo>
                  <a:pt x="169" y="120"/>
                </a:lnTo>
                <a:lnTo>
                  <a:pt x="171" y="122"/>
                </a:lnTo>
                <a:lnTo>
                  <a:pt x="172" y="123"/>
                </a:lnTo>
                <a:lnTo>
                  <a:pt x="173" y="124"/>
                </a:lnTo>
                <a:lnTo>
                  <a:pt x="179" y="128"/>
                </a:lnTo>
                <a:lnTo>
                  <a:pt x="179" y="131"/>
                </a:lnTo>
                <a:lnTo>
                  <a:pt x="177" y="130"/>
                </a:lnTo>
                <a:lnTo>
                  <a:pt x="172" y="130"/>
                </a:lnTo>
                <a:lnTo>
                  <a:pt x="171" y="131"/>
                </a:lnTo>
                <a:lnTo>
                  <a:pt x="164" y="143"/>
                </a:lnTo>
                <a:lnTo>
                  <a:pt x="151" y="135"/>
                </a:lnTo>
                <a:lnTo>
                  <a:pt x="151" y="132"/>
                </a:lnTo>
                <a:lnTo>
                  <a:pt x="150" y="127"/>
                </a:lnTo>
                <a:lnTo>
                  <a:pt x="149" y="126"/>
                </a:lnTo>
                <a:lnTo>
                  <a:pt x="147" y="122"/>
                </a:lnTo>
                <a:lnTo>
                  <a:pt x="146" y="122"/>
                </a:lnTo>
                <a:lnTo>
                  <a:pt x="146" y="120"/>
                </a:lnTo>
                <a:lnTo>
                  <a:pt x="143" y="120"/>
                </a:lnTo>
                <a:lnTo>
                  <a:pt x="139" y="120"/>
                </a:lnTo>
                <a:lnTo>
                  <a:pt x="138" y="120"/>
                </a:lnTo>
                <a:lnTo>
                  <a:pt x="136" y="122"/>
                </a:lnTo>
                <a:lnTo>
                  <a:pt x="136" y="124"/>
                </a:lnTo>
                <a:lnTo>
                  <a:pt x="135" y="126"/>
                </a:lnTo>
                <a:lnTo>
                  <a:pt x="136" y="130"/>
                </a:lnTo>
                <a:lnTo>
                  <a:pt x="138" y="134"/>
                </a:lnTo>
                <a:lnTo>
                  <a:pt x="131" y="137"/>
                </a:lnTo>
                <a:lnTo>
                  <a:pt x="127" y="134"/>
                </a:lnTo>
                <a:lnTo>
                  <a:pt x="126" y="134"/>
                </a:lnTo>
                <a:lnTo>
                  <a:pt x="126" y="135"/>
                </a:lnTo>
                <a:lnTo>
                  <a:pt x="123" y="137"/>
                </a:lnTo>
                <a:lnTo>
                  <a:pt x="121" y="138"/>
                </a:lnTo>
                <a:lnTo>
                  <a:pt x="121" y="139"/>
                </a:lnTo>
                <a:lnTo>
                  <a:pt x="116" y="146"/>
                </a:lnTo>
                <a:lnTo>
                  <a:pt x="113" y="152"/>
                </a:lnTo>
                <a:lnTo>
                  <a:pt x="115" y="154"/>
                </a:lnTo>
                <a:lnTo>
                  <a:pt x="121" y="160"/>
                </a:lnTo>
                <a:lnTo>
                  <a:pt x="124" y="161"/>
                </a:lnTo>
                <a:lnTo>
                  <a:pt x="130" y="161"/>
                </a:lnTo>
                <a:lnTo>
                  <a:pt x="131" y="161"/>
                </a:lnTo>
                <a:lnTo>
                  <a:pt x="135" y="160"/>
                </a:lnTo>
                <a:lnTo>
                  <a:pt x="145" y="152"/>
                </a:lnTo>
                <a:lnTo>
                  <a:pt x="147" y="152"/>
                </a:lnTo>
                <a:lnTo>
                  <a:pt x="154" y="152"/>
                </a:lnTo>
                <a:lnTo>
                  <a:pt x="160" y="152"/>
                </a:lnTo>
                <a:lnTo>
                  <a:pt x="162" y="152"/>
                </a:lnTo>
                <a:lnTo>
                  <a:pt x="168" y="150"/>
                </a:lnTo>
                <a:lnTo>
                  <a:pt x="171" y="150"/>
                </a:lnTo>
                <a:lnTo>
                  <a:pt x="180" y="142"/>
                </a:lnTo>
                <a:lnTo>
                  <a:pt x="180" y="141"/>
                </a:lnTo>
                <a:lnTo>
                  <a:pt x="180" y="132"/>
                </a:lnTo>
                <a:lnTo>
                  <a:pt x="181" y="135"/>
                </a:lnTo>
                <a:lnTo>
                  <a:pt x="187" y="130"/>
                </a:lnTo>
                <a:lnTo>
                  <a:pt x="195" y="127"/>
                </a:lnTo>
                <a:lnTo>
                  <a:pt x="198" y="126"/>
                </a:lnTo>
                <a:lnTo>
                  <a:pt x="202" y="126"/>
                </a:lnTo>
                <a:lnTo>
                  <a:pt x="202" y="124"/>
                </a:lnTo>
                <a:lnTo>
                  <a:pt x="202" y="123"/>
                </a:lnTo>
                <a:lnTo>
                  <a:pt x="201" y="122"/>
                </a:lnTo>
                <a:lnTo>
                  <a:pt x="210" y="122"/>
                </a:lnTo>
                <a:lnTo>
                  <a:pt x="214" y="122"/>
                </a:lnTo>
                <a:lnTo>
                  <a:pt x="214" y="120"/>
                </a:lnTo>
                <a:lnTo>
                  <a:pt x="212" y="119"/>
                </a:lnTo>
                <a:lnTo>
                  <a:pt x="212" y="119"/>
                </a:lnTo>
                <a:lnTo>
                  <a:pt x="209" y="117"/>
                </a:lnTo>
                <a:lnTo>
                  <a:pt x="198" y="117"/>
                </a:lnTo>
                <a:lnTo>
                  <a:pt x="194" y="119"/>
                </a:lnTo>
                <a:lnTo>
                  <a:pt x="192" y="119"/>
                </a:lnTo>
                <a:lnTo>
                  <a:pt x="190" y="120"/>
                </a:lnTo>
                <a:lnTo>
                  <a:pt x="188" y="120"/>
                </a:lnTo>
                <a:lnTo>
                  <a:pt x="183" y="120"/>
                </a:lnTo>
                <a:lnTo>
                  <a:pt x="176" y="116"/>
                </a:lnTo>
                <a:lnTo>
                  <a:pt x="172" y="109"/>
                </a:lnTo>
                <a:lnTo>
                  <a:pt x="172" y="108"/>
                </a:lnTo>
                <a:lnTo>
                  <a:pt x="169" y="101"/>
                </a:lnTo>
                <a:lnTo>
                  <a:pt x="177" y="100"/>
                </a:lnTo>
                <a:lnTo>
                  <a:pt x="179" y="102"/>
                </a:lnTo>
                <a:lnTo>
                  <a:pt x="186" y="111"/>
                </a:lnTo>
                <a:lnTo>
                  <a:pt x="187" y="107"/>
                </a:lnTo>
                <a:lnTo>
                  <a:pt x="188" y="105"/>
                </a:lnTo>
                <a:lnTo>
                  <a:pt x="186" y="102"/>
                </a:lnTo>
                <a:lnTo>
                  <a:pt x="183" y="98"/>
                </a:lnTo>
                <a:lnTo>
                  <a:pt x="184" y="97"/>
                </a:lnTo>
                <a:lnTo>
                  <a:pt x="184" y="93"/>
                </a:lnTo>
                <a:lnTo>
                  <a:pt x="190" y="90"/>
                </a:lnTo>
                <a:lnTo>
                  <a:pt x="210" y="85"/>
                </a:lnTo>
                <a:lnTo>
                  <a:pt x="213" y="85"/>
                </a:lnTo>
                <a:lnTo>
                  <a:pt x="228" y="81"/>
                </a:lnTo>
                <a:lnTo>
                  <a:pt x="236" y="83"/>
                </a:lnTo>
                <a:lnTo>
                  <a:pt x="240" y="79"/>
                </a:lnTo>
                <a:lnTo>
                  <a:pt x="242" y="81"/>
                </a:lnTo>
                <a:lnTo>
                  <a:pt x="246" y="86"/>
                </a:lnTo>
                <a:lnTo>
                  <a:pt x="252" y="93"/>
                </a:lnTo>
                <a:lnTo>
                  <a:pt x="255" y="94"/>
                </a:lnTo>
                <a:lnTo>
                  <a:pt x="259" y="94"/>
                </a:lnTo>
                <a:lnTo>
                  <a:pt x="259" y="92"/>
                </a:lnTo>
                <a:lnTo>
                  <a:pt x="259" y="87"/>
                </a:lnTo>
                <a:lnTo>
                  <a:pt x="257" y="83"/>
                </a:lnTo>
                <a:lnTo>
                  <a:pt x="257" y="82"/>
                </a:lnTo>
                <a:lnTo>
                  <a:pt x="251" y="82"/>
                </a:lnTo>
                <a:lnTo>
                  <a:pt x="246" y="75"/>
                </a:lnTo>
                <a:lnTo>
                  <a:pt x="252" y="74"/>
                </a:lnTo>
                <a:lnTo>
                  <a:pt x="252" y="72"/>
                </a:lnTo>
                <a:lnTo>
                  <a:pt x="252" y="71"/>
                </a:lnTo>
                <a:lnTo>
                  <a:pt x="252" y="70"/>
                </a:lnTo>
                <a:lnTo>
                  <a:pt x="244" y="70"/>
                </a:lnTo>
                <a:lnTo>
                  <a:pt x="239" y="71"/>
                </a:lnTo>
                <a:lnTo>
                  <a:pt x="236" y="71"/>
                </a:lnTo>
                <a:lnTo>
                  <a:pt x="232" y="71"/>
                </a:lnTo>
                <a:lnTo>
                  <a:pt x="224" y="74"/>
                </a:lnTo>
                <a:lnTo>
                  <a:pt x="209" y="78"/>
                </a:lnTo>
                <a:lnTo>
                  <a:pt x="203" y="79"/>
                </a:lnTo>
                <a:lnTo>
                  <a:pt x="195" y="81"/>
                </a:lnTo>
                <a:lnTo>
                  <a:pt x="184" y="85"/>
                </a:lnTo>
                <a:lnTo>
                  <a:pt x="179" y="86"/>
                </a:lnTo>
                <a:lnTo>
                  <a:pt x="177" y="86"/>
                </a:lnTo>
                <a:lnTo>
                  <a:pt x="176" y="86"/>
                </a:lnTo>
                <a:lnTo>
                  <a:pt x="172" y="85"/>
                </a:lnTo>
                <a:lnTo>
                  <a:pt x="171" y="83"/>
                </a:lnTo>
                <a:lnTo>
                  <a:pt x="164" y="82"/>
                </a:lnTo>
                <a:lnTo>
                  <a:pt x="175" y="79"/>
                </a:lnTo>
                <a:lnTo>
                  <a:pt x="173" y="75"/>
                </a:lnTo>
                <a:lnTo>
                  <a:pt x="172" y="72"/>
                </a:lnTo>
                <a:lnTo>
                  <a:pt x="172" y="71"/>
                </a:lnTo>
                <a:lnTo>
                  <a:pt x="188" y="70"/>
                </a:lnTo>
                <a:lnTo>
                  <a:pt x="203" y="66"/>
                </a:lnTo>
                <a:lnTo>
                  <a:pt x="210" y="63"/>
                </a:lnTo>
                <a:lnTo>
                  <a:pt x="205" y="60"/>
                </a:lnTo>
                <a:lnTo>
                  <a:pt x="203" y="60"/>
                </a:lnTo>
                <a:lnTo>
                  <a:pt x="186" y="62"/>
                </a:lnTo>
                <a:lnTo>
                  <a:pt x="173" y="64"/>
                </a:lnTo>
                <a:lnTo>
                  <a:pt x="162" y="66"/>
                </a:lnTo>
                <a:lnTo>
                  <a:pt x="154" y="67"/>
                </a:lnTo>
                <a:lnTo>
                  <a:pt x="153" y="67"/>
                </a:lnTo>
                <a:lnTo>
                  <a:pt x="143" y="67"/>
                </a:lnTo>
                <a:lnTo>
                  <a:pt x="135" y="68"/>
                </a:lnTo>
                <a:lnTo>
                  <a:pt x="127" y="67"/>
                </a:lnTo>
                <a:lnTo>
                  <a:pt x="127" y="63"/>
                </a:lnTo>
                <a:lnTo>
                  <a:pt x="126" y="60"/>
                </a:lnTo>
                <a:lnTo>
                  <a:pt x="127" y="55"/>
                </a:lnTo>
                <a:lnTo>
                  <a:pt x="128" y="52"/>
                </a:lnTo>
                <a:lnTo>
                  <a:pt x="130" y="45"/>
                </a:lnTo>
                <a:lnTo>
                  <a:pt x="136" y="47"/>
                </a:lnTo>
                <a:lnTo>
                  <a:pt x="139" y="48"/>
                </a:lnTo>
                <a:lnTo>
                  <a:pt x="141" y="48"/>
                </a:lnTo>
                <a:lnTo>
                  <a:pt x="143" y="48"/>
                </a:lnTo>
                <a:lnTo>
                  <a:pt x="149" y="49"/>
                </a:lnTo>
                <a:lnTo>
                  <a:pt x="149" y="45"/>
                </a:lnTo>
                <a:lnTo>
                  <a:pt x="150" y="41"/>
                </a:lnTo>
                <a:lnTo>
                  <a:pt x="150" y="38"/>
                </a:lnTo>
                <a:lnTo>
                  <a:pt x="142" y="38"/>
                </a:lnTo>
                <a:lnTo>
                  <a:pt x="139" y="38"/>
                </a:lnTo>
                <a:lnTo>
                  <a:pt x="134" y="40"/>
                </a:lnTo>
                <a:lnTo>
                  <a:pt x="128" y="41"/>
                </a:lnTo>
                <a:lnTo>
                  <a:pt x="130" y="34"/>
                </a:lnTo>
                <a:lnTo>
                  <a:pt x="130" y="30"/>
                </a:lnTo>
                <a:lnTo>
                  <a:pt x="128" y="29"/>
                </a:lnTo>
                <a:lnTo>
                  <a:pt x="124" y="25"/>
                </a:lnTo>
                <a:lnTo>
                  <a:pt x="121" y="22"/>
                </a:lnTo>
                <a:lnTo>
                  <a:pt x="120" y="21"/>
                </a:lnTo>
                <a:lnTo>
                  <a:pt x="119" y="21"/>
                </a:lnTo>
                <a:lnTo>
                  <a:pt x="117" y="21"/>
                </a:lnTo>
                <a:lnTo>
                  <a:pt x="134" y="10"/>
                </a:lnTo>
                <a:lnTo>
                  <a:pt x="141" y="6"/>
                </a:lnTo>
                <a:lnTo>
                  <a:pt x="149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7" name="Freeform 64"/>
          <p:cNvSpPr>
            <a:spLocks/>
          </p:cNvSpPr>
          <p:nvPr/>
        </p:nvSpPr>
        <p:spPr bwMode="auto">
          <a:xfrm>
            <a:off x="4252913" y="4364038"/>
            <a:ext cx="52388" cy="69850"/>
          </a:xfrm>
          <a:custGeom>
            <a:avLst/>
            <a:gdLst>
              <a:gd name="T0" fmla="*/ 4 w 33"/>
              <a:gd name="T1" fmla="*/ 19 h 44"/>
              <a:gd name="T2" fmla="*/ 4 w 33"/>
              <a:gd name="T3" fmla="*/ 18 h 44"/>
              <a:gd name="T4" fmla="*/ 3 w 33"/>
              <a:gd name="T5" fmla="*/ 17 h 44"/>
              <a:gd name="T6" fmla="*/ 0 w 33"/>
              <a:gd name="T7" fmla="*/ 15 h 44"/>
              <a:gd name="T8" fmla="*/ 0 w 33"/>
              <a:gd name="T9" fmla="*/ 14 h 44"/>
              <a:gd name="T10" fmla="*/ 0 w 33"/>
              <a:gd name="T11" fmla="*/ 11 h 44"/>
              <a:gd name="T12" fmla="*/ 3 w 33"/>
              <a:gd name="T13" fmla="*/ 6 h 44"/>
              <a:gd name="T14" fmla="*/ 4 w 33"/>
              <a:gd name="T15" fmla="*/ 2 h 44"/>
              <a:gd name="T16" fmla="*/ 5 w 33"/>
              <a:gd name="T17" fmla="*/ 2 h 44"/>
              <a:gd name="T18" fmla="*/ 20 w 33"/>
              <a:gd name="T19" fmla="*/ 0 h 44"/>
              <a:gd name="T20" fmla="*/ 26 w 33"/>
              <a:gd name="T21" fmla="*/ 0 h 44"/>
              <a:gd name="T22" fmla="*/ 27 w 33"/>
              <a:gd name="T23" fmla="*/ 0 h 44"/>
              <a:gd name="T24" fmla="*/ 27 w 33"/>
              <a:gd name="T25" fmla="*/ 3 h 44"/>
              <a:gd name="T26" fmla="*/ 27 w 33"/>
              <a:gd name="T27" fmla="*/ 12 h 44"/>
              <a:gd name="T28" fmla="*/ 27 w 33"/>
              <a:gd name="T29" fmla="*/ 14 h 44"/>
              <a:gd name="T30" fmla="*/ 33 w 33"/>
              <a:gd name="T31" fmla="*/ 19 h 44"/>
              <a:gd name="T32" fmla="*/ 33 w 33"/>
              <a:gd name="T33" fmla="*/ 19 h 44"/>
              <a:gd name="T34" fmla="*/ 24 w 33"/>
              <a:gd name="T35" fmla="*/ 27 h 44"/>
              <a:gd name="T36" fmla="*/ 14 w 33"/>
              <a:gd name="T37" fmla="*/ 36 h 44"/>
              <a:gd name="T38" fmla="*/ 12 w 33"/>
              <a:gd name="T39" fmla="*/ 37 h 44"/>
              <a:gd name="T40" fmla="*/ 11 w 33"/>
              <a:gd name="T41" fmla="*/ 37 h 44"/>
              <a:gd name="T42" fmla="*/ 4 w 33"/>
              <a:gd name="T43" fmla="*/ 41 h 44"/>
              <a:gd name="T44" fmla="*/ 4 w 33"/>
              <a:gd name="T45" fmla="*/ 42 h 44"/>
              <a:gd name="T46" fmla="*/ 3 w 33"/>
              <a:gd name="T47" fmla="*/ 42 h 44"/>
              <a:gd name="T48" fmla="*/ 3 w 33"/>
              <a:gd name="T49" fmla="*/ 44 h 44"/>
              <a:gd name="T50" fmla="*/ 1 w 33"/>
              <a:gd name="T51" fmla="*/ 41 h 44"/>
              <a:gd name="T52" fmla="*/ 0 w 33"/>
              <a:gd name="T53" fmla="*/ 40 h 44"/>
              <a:gd name="T54" fmla="*/ 0 w 33"/>
              <a:gd name="T55" fmla="*/ 37 h 44"/>
              <a:gd name="T56" fmla="*/ 0 w 33"/>
              <a:gd name="T57" fmla="*/ 34 h 44"/>
              <a:gd name="T58" fmla="*/ 1 w 33"/>
              <a:gd name="T59" fmla="*/ 33 h 44"/>
              <a:gd name="T60" fmla="*/ 1 w 33"/>
              <a:gd name="T61" fmla="*/ 30 h 44"/>
              <a:gd name="T62" fmla="*/ 4 w 33"/>
              <a:gd name="T63" fmla="*/ 19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44">
                <a:moveTo>
                  <a:pt x="4" y="19"/>
                </a:moveTo>
                <a:lnTo>
                  <a:pt x="4" y="18"/>
                </a:lnTo>
                <a:lnTo>
                  <a:pt x="3" y="17"/>
                </a:lnTo>
                <a:lnTo>
                  <a:pt x="0" y="15"/>
                </a:lnTo>
                <a:lnTo>
                  <a:pt x="0" y="14"/>
                </a:lnTo>
                <a:lnTo>
                  <a:pt x="0" y="11"/>
                </a:lnTo>
                <a:lnTo>
                  <a:pt x="3" y="6"/>
                </a:lnTo>
                <a:lnTo>
                  <a:pt x="4" y="2"/>
                </a:lnTo>
                <a:lnTo>
                  <a:pt x="5" y="2"/>
                </a:lnTo>
                <a:lnTo>
                  <a:pt x="20" y="0"/>
                </a:lnTo>
                <a:lnTo>
                  <a:pt x="26" y="0"/>
                </a:lnTo>
                <a:lnTo>
                  <a:pt x="27" y="0"/>
                </a:lnTo>
                <a:lnTo>
                  <a:pt x="27" y="3"/>
                </a:lnTo>
                <a:lnTo>
                  <a:pt x="27" y="12"/>
                </a:lnTo>
                <a:lnTo>
                  <a:pt x="27" y="14"/>
                </a:lnTo>
                <a:lnTo>
                  <a:pt x="33" y="19"/>
                </a:lnTo>
                <a:lnTo>
                  <a:pt x="33" y="19"/>
                </a:lnTo>
                <a:lnTo>
                  <a:pt x="24" y="27"/>
                </a:lnTo>
                <a:lnTo>
                  <a:pt x="14" y="36"/>
                </a:lnTo>
                <a:lnTo>
                  <a:pt x="12" y="37"/>
                </a:lnTo>
                <a:lnTo>
                  <a:pt x="11" y="37"/>
                </a:lnTo>
                <a:lnTo>
                  <a:pt x="4" y="41"/>
                </a:lnTo>
                <a:lnTo>
                  <a:pt x="4" y="42"/>
                </a:lnTo>
                <a:lnTo>
                  <a:pt x="3" y="42"/>
                </a:lnTo>
                <a:lnTo>
                  <a:pt x="3" y="44"/>
                </a:lnTo>
                <a:lnTo>
                  <a:pt x="1" y="41"/>
                </a:lnTo>
                <a:lnTo>
                  <a:pt x="0" y="40"/>
                </a:lnTo>
                <a:lnTo>
                  <a:pt x="0" y="37"/>
                </a:lnTo>
                <a:lnTo>
                  <a:pt x="0" y="34"/>
                </a:lnTo>
                <a:lnTo>
                  <a:pt x="1" y="33"/>
                </a:lnTo>
                <a:lnTo>
                  <a:pt x="1" y="30"/>
                </a:lnTo>
                <a:lnTo>
                  <a:pt x="4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8" name="Freeform 65"/>
          <p:cNvSpPr>
            <a:spLocks/>
          </p:cNvSpPr>
          <p:nvPr/>
        </p:nvSpPr>
        <p:spPr bwMode="auto">
          <a:xfrm>
            <a:off x="4194176" y="4367213"/>
            <a:ext cx="49213" cy="26988"/>
          </a:xfrm>
          <a:custGeom>
            <a:avLst/>
            <a:gdLst>
              <a:gd name="T0" fmla="*/ 30 w 31"/>
              <a:gd name="T1" fmla="*/ 6 h 17"/>
              <a:gd name="T2" fmla="*/ 29 w 31"/>
              <a:gd name="T3" fmla="*/ 13 h 17"/>
              <a:gd name="T4" fmla="*/ 27 w 31"/>
              <a:gd name="T5" fmla="*/ 17 h 17"/>
              <a:gd name="T6" fmla="*/ 15 w 31"/>
              <a:gd name="T7" fmla="*/ 16 h 17"/>
              <a:gd name="T8" fmla="*/ 8 w 31"/>
              <a:gd name="T9" fmla="*/ 13 h 17"/>
              <a:gd name="T10" fmla="*/ 0 w 31"/>
              <a:gd name="T11" fmla="*/ 13 h 17"/>
              <a:gd name="T12" fmla="*/ 1 w 31"/>
              <a:gd name="T13" fmla="*/ 0 h 17"/>
              <a:gd name="T14" fmla="*/ 16 w 31"/>
              <a:gd name="T15" fmla="*/ 2 h 17"/>
              <a:gd name="T16" fmla="*/ 29 w 31"/>
              <a:gd name="T17" fmla="*/ 1 h 17"/>
              <a:gd name="T18" fmla="*/ 31 w 31"/>
              <a:gd name="T19" fmla="*/ 1 h 17"/>
              <a:gd name="T20" fmla="*/ 30 w 31"/>
              <a:gd name="T21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17">
                <a:moveTo>
                  <a:pt x="30" y="6"/>
                </a:moveTo>
                <a:lnTo>
                  <a:pt x="29" y="13"/>
                </a:lnTo>
                <a:lnTo>
                  <a:pt x="27" y="17"/>
                </a:lnTo>
                <a:lnTo>
                  <a:pt x="15" y="16"/>
                </a:lnTo>
                <a:lnTo>
                  <a:pt x="8" y="13"/>
                </a:lnTo>
                <a:lnTo>
                  <a:pt x="0" y="13"/>
                </a:lnTo>
                <a:lnTo>
                  <a:pt x="1" y="0"/>
                </a:lnTo>
                <a:lnTo>
                  <a:pt x="16" y="2"/>
                </a:lnTo>
                <a:lnTo>
                  <a:pt x="29" y="1"/>
                </a:lnTo>
                <a:lnTo>
                  <a:pt x="31" y="1"/>
                </a:lnTo>
                <a:lnTo>
                  <a:pt x="3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9" name="Freeform 66"/>
          <p:cNvSpPr>
            <a:spLocks/>
          </p:cNvSpPr>
          <p:nvPr/>
        </p:nvSpPr>
        <p:spPr bwMode="auto">
          <a:xfrm>
            <a:off x="4305301" y="4357688"/>
            <a:ext cx="50800" cy="19050"/>
          </a:xfrm>
          <a:custGeom>
            <a:avLst/>
            <a:gdLst>
              <a:gd name="T0" fmla="*/ 2 w 32"/>
              <a:gd name="T1" fmla="*/ 3 h 12"/>
              <a:gd name="T2" fmla="*/ 0 w 32"/>
              <a:gd name="T3" fmla="*/ 0 h 12"/>
              <a:gd name="T4" fmla="*/ 19 w 32"/>
              <a:gd name="T5" fmla="*/ 1 h 12"/>
              <a:gd name="T6" fmla="*/ 20 w 32"/>
              <a:gd name="T7" fmla="*/ 1 h 12"/>
              <a:gd name="T8" fmla="*/ 28 w 32"/>
              <a:gd name="T9" fmla="*/ 8 h 12"/>
              <a:gd name="T10" fmla="*/ 32 w 32"/>
              <a:gd name="T11" fmla="*/ 11 h 12"/>
              <a:gd name="T12" fmla="*/ 32 w 32"/>
              <a:gd name="T13" fmla="*/ 12 h 12"/>
              <a:gd name="T14" fmla="*/ 31 w 32"/>
              <a:gd name="T15" fmla="*/ 12 h 12"/>
              <a:gd name="T16" fmla="*/ 27 w 32"/>
              <a:gd name="T17" fmla="*/ 12 h 12"/>
              <a:gd name="T18" fmla="*/ 11 w 32"/>
              <a:gd name="T19" fmla="*/ 12 h 12"/>
              <a:gd name="T20" fmla="*/ 9 w 32"/>
              <a:gd name="T21" fmla="*/ 12 h 12"/>
              <a:gd name="T22" fmla="*/ 8 w 32"/>
              <a:gd name="T23" fmla="*/ 11 h 12"/>
              <a:gd name="T24" fmla="*/ 6 w 32"/>
              <a:gd name="T25" fmla="*/ 10 h 12"/>
              <a:gd name="T26" fmla="*/ 2 w 32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12">
                <a:moveTo>
                  <a:pt x="2" y="3"/>
                </a:moveTo>
                <a:lnTo>
                  <a:pt x="0" y="0"/>
                </a:lnTo>
                <a:lnTo>
                  <a:pt x="19" y="1"/>
                </a:lnTo>
                <a:lnTo>
                  <a:pt x="20" y="1"/>
                </a:lnTo>
                <a:lnTo>
                  <a:pt x="28" y="8"/>
                </a:lnTo>
                <a:lnTo>
                  <a:pt x="32" y="11"/>
                </a:lnTo>
                <a:lnTo>
                  <a:pt x="32" y="12"/>
                </a:lnTo>
                <a:lnTo>
                  <a:pt x="31" y="12"/>
                </a:lnTo>
                <a:lnTo>
                  <a:pt x="27" y="12"/>
                </a:lnTo>
                <a:lnTo>
                  <a:pt x="11" y="12"/>
                </a:lnTo>
                <a:lnTo>
                  <a:pt x="9" y="12"/>
                </a:lnTo>
                <a:lnTo>
                  <a:pt x="8" y="11"/>
                </a:lnTo>
                <a:lnTo>
                  <a:pt x="6" y="10"/>
                </a:lnTo>
                <a:lnTo>
                  <a:pt x="2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0" name="Freeform 67"/>
          <p:cNvSpPr>
            <a:spLocks/>
          </p:cNvSpPr>
          <p:nvPr/>
        </p:nvSpPr>
        <p:spPr bwMode="auto">
          <a:xfrm>
            <a:off x="4330701" y="4256088"/>
            <a:ext cx="28575" cy="30163"/>
          </a:xfrm>
          <a:custGeom>
            <a:avLst/>
            <a:gdLst>
              <a:gd name="T0" fmla="*/ 0 w 18"/>
              <a:gd name="T1" fmla="*/ 7 h 19"/>
              <a:gd name="T2" fmla="*/ 0 w 18"/>
              <a:gd name="T3" fmla="*/ 5 h 19"/>
              <a:gd name="T4" fmla="*/ 7 w 18"/>
              <a:gd name="T5" fmla="*/ 0 h 19"/>
              <a:gd name="T6" fmla="*/ 10 w 18"/>
              <a:gd name="T7" fmla="*/ 7 h 19"/>
              <a:gd name="T8" fmla="*/ 14 w 18"/>
              <a:gd name="T9" fmla="*/ 5 h 19"/>
              <a:gd name="T10" fmla="*/ 18 w 18"/>
              <a:gd name="T11" fmla="*/ 18 h 19"/>
              <a:gd name="T12" fmla="*/ 16 w 18"/>
              <a:gd name="T13" fmla="*/ 19 h 19"/>
              <a:gd name="T14" fmla="*/ 0 w 18"/>
              <a:gd name="T15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9">
                <a:moveTo>
                  <a:pt x="0" y="7"/>
                </a:moveTo>
                <a:lnTo>
                  <a:pt x="0" y="5"/>
                </a:lnTo>
                <a:lnTo>
                  <a:pt x="7" y="0"/>
                </a:lnTo>
                <a:lnTo>
                  <a:pt x="10" y="7"/>
                </a:lnTo>
                <a:lnTo>
                  <a:pt x="14" y="5"/>
                </a:lnTo>
                <a:lnTo>
                  <a:pt x="18" y="18"/>
                </a:lnTo>
                <a:lnTo>
                  <a:pt x="16" y="19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1" name="Freeform 68"/>
          <p:cNvSpPr>
            <a:spLocks/>
          </p:cNvSpPr>
          <p:nvPr/>
        </p:nvSpPr>
        <p:spPr bwMode="auto">
          <a:xfrm>
            <a:off x="4432301" y="4248151"/>
            <a:ext cx="57150" cy="31750"/>
          </a:xfrm>
          <a:custGeom>
            <a:avLst/>
            <a:gdLst>
              <a:gd name="T0" fmla="*/ 6 w 36"/>
              <a:gd name="T1" fmla="*/ 9 h 20"/>
              <a:gd name="T2" fmla="*/ 7 w 36"/>
              <a:gd name="T3" fmla="*/ 1 h 20"/>
              <a:gd name="T4" fmla="*/ 7 w 36"/>
              <a:gd name="T5" fmla="*/ 0 h 20"/>
              <a:gd name="T6" fmla="*/ 8 w 36"/>
              <a:gd name="T7" fmla="*/ 0 h 20"/>
              <a:gd name="T8" fmla="*/ 14 w 36"/>
              <a:gd name="T9" fmla="*/ 1 h 20"/>
              <a:gd name="T10" fmla="*/ 17 w 36"/>
              <a:gd name="T11" fmla="*/ 2 h 20"/>
              <a:gd name="T12" fmla="*/ 18 w 36"/>
              <a:gd name="T13" fmla="*/ 2 h 20"/>
              <a:gd name="T14" fmla="*/ 33 w 36"/>
              <a:gd name="T15" fmla="*/ 2 h 20"/>
              <a:gd name="T16" fmla="*/ 34 w 36"/>
              <a:gd name="T17" fmla="*/ 12 h 20"/>
              <a:gd name="T18" fmla="*/ 36 w 36"/>
              <a:gd name="T19" fmla="*/ 15 h 20"/>
              <a:gd name="T20" fmla="*/ 19 w 36"/>
              <a:gd name="T21" fmla="*/ 17 h 20"/>
              <a:gd name="T22" fmla="*/ 18 w 36"/>
              <a:gd name="T23" fmla="*/ 17 h 20"/>
              <a:gd name="T24" fmla="*/ 8 w 36"/>
              <a:gd name="T25" fmla="*/ 19 h 20"/>
              <a:gd name="T26" fmla="*/ 6 w 36"/>
              <a:gd name="T27" fmla="*/ 20 h 20"/>
              <a:gd name="T28" fmla="*/ 4 w 36"/>
              <a:gd name="T29" fmla="*/ 20 h 20"/>
              <a:gd name="T30" fmla="*/ 0 w 36"/>
              <a:gd name="T31" fmla="*/ 19 h 20"/>
              <a:gd name="T32" fmla="*/ 0 w 36"/>
              <a:gd name="T33" fmla="*/ 13 h 20"/>
              <a:gd name="T34" fmla="*/ 3 w 36"/>
              <a:gd name="T35" fmla="*/ 12 h 20"/>
              <a:gd name="T36" fmla="*/ 6 w 36"/>
              <a:gd name="T37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20">
                <a:moveTo>
                  <a:pt x="6" y="9"/>
                </a:move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  <a:lnTo>
                  <a:pt x="14" y="1"/>
                </a:lnTo>
                <a:lnTo>
                  <a:pt x="17" y="2"/>
                </a:lnTo>
                <a:lnTo>
                  <a:pt x="18" y="2"/>
                </a:lnTo>
                <a:lnTo>
                  <a:pt x="33" y="2"/>
                </a:lnTo>
                <a:lnTo>
                  <a:pt x="34" y="12"/>
                </a:lnTo>
                <a:lnTo>
                  <a:pt x="36" y="15"/>
                </a:lnTo>
                <a:lnTo>
                  <a:pt x="19" y="17"/>
                </a:lnTo>
                <a:lnTo>
                  <a:pt x="18" y="17"/>
                </a:lnTo>
                <a:lnTo>
                  <a:pt x="8" y="19"/>
                </a:lnTo>
                <a:lnTo>
                  <a:pt x="6" y="20"/>
                </a:lnTo>
                <a:lnTo>
                  <a:pt x="4" y="20"/>
                </a:lnTo>
                <a:lnTo>
                  <a:pt x="0" y="19"/>
                </a:lnTo>
                <a:lnTo>
                  <a:pt x="0" y="13"/>
                </a:lnTo>
                <a:lnTo>
                  <a:pt x="3" y="12"/>
                </a:lnTo>
                <a:lnTo>
                  <a:pt x="6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2" name="Freeform 69"/>
          <p:cNvSpPr>
            <a:spLocks/>
          </p:cNvSpPr>
          <p:nvPr/>
        </p:nvSpPr>
        <p:spPr bwMode="auto">
          <a:xfrm>
            <a:off x="4587876" y="4111626"/>
            <a:ext cx="61913" cy="68263"/>
          </a:xfrm>
          <a:custGeom>
            <a:avLst/>
            <a:gdLst>
              <a:gd name="T0" fmla="*/ 37 w 39"/>
              <a:gd name="T1" fmla="*/ 8 h 43"/>
              <a:gd name="T2" fmla="*/ 37 w 39"/>
              <a:gd name="T3" fmla="*/ 11 h 43"/>
              <a:gd name="T4" fmla="*/ 37 w 39"/>
              <a:gd name="T5" fmla="*/ 12 h 43"/>
              <a:gd name="T6" fmla="*/ 37 w 39"/>
              <a:gd name="T7" fmla="*/ 17 h 43"/>
              <a:gd name="T8" fmla="*/ 37 w 39"/>
              <a:gd name="T9" fmla="*/ 24 h 43"/>
              <a:gd name="T10" fmla="*/ 39 w 39"/>
              <a:gd name="T11" fmla="*/ 32 h 43"/>
              <a:gd name="T12" fmla="*/ 24 w 39"/>
              <a:gd name="T13" fmla="*/ 39 h 43"/>
              <a:gd name="T14" fmla="*/ 17 w 39"/>
              <a:gd name="T15" fmla="*/ 43 h 43"/>
              <a:gd name="T16" fmla="*/ 13 w 39"/>
              <a:gd name="T17" fmla="*/ 39 h 43"/>
              <a:gd name="T18" fmla="*/ 0 w 39"/>
              <a:gd name="T19" fmla="*/ 28 h 43"/>
              <a:gd name="T20" fmla="*/ 0 w 39"/>
              <a:gd name="T21" fmla="*/ 27 h 43"/>
              <a:gd name="T22" fmla="*/ 6 w 39"/>
              <a:gd name="T23" fmla="*/ 24 h 43"/>
              <a:gd name="T24" fmla="*/ 6 w 39"/>
              <a:gd name="T25" fmla="*/ 23 h 43"/>
              <a:gd name="T26" fmla="*/ 9 w 39"/>
              <a:gd name="T27" fmla="*/ 15 h 43"/>
              <a:gd name="T28" fmla="*/ 10 w 39"/>
              <a:gd name="T29" fmla="*/ 13 h 43"/>
              <a:gd name="T30" fmla="*/ 17 w 39"/>
              <a:gd name="T31" fmla="*/ 11 h 43"/>
              <a:gd name="T32" fmla="*/ 21 w 39"/>
              <a:gd name="T33" fmla="*/ 15 h 43"/>
              <a:gd name="T34" fmla="*/ 28 w 39"/>
              <a:gd name="T35" fmla="*/ 13 h 43"/>
              <a:gd name="T36" fmla="*/ 30 w 39"/>
              <a:gd name="T37" fmla="*/ 0 h 43"/>
              <a:gd name="T38" fmla="*/ 33 w 39"/>
              <a:gd name="T39" fmla="*/ 1 h 43"/>
              <a:gd name="T40" fmla="*/ 36 w 39"/>
              <a:gd name="T41" fmla="*/ 1 h 43"/>
              <a:gd name="T42" fmla="*/ 37 w 39"/>
              <a:gd name="T43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43">
                <a:moveTo>
                  <a:pt x="37" y="8"/>
                </a:moveTo>
                <a:lnTo>
                  <a:pt x="37" y="11"/>
                </a:lnTo>
                <a:lnTo>
                  <a:pt x="37" y="12"/>
                </a:lnTo>
                <a:lnTo>
                  <a:pt x="37" y="17"/>
                </a:lnTo>
                <a:lnTo>
                  <a:pt x="37" y="24"/>
                </a:lnTo>
                <a:lnTo>
                  <a:pt x="39" y="32"/>
                </a:lnTo>
                <a:lnTo>
                  <a:pt x="24" y="39"/>
                </a:lnTo>
                <a:lnTo>
                  <a:pt x="17" y="43"/>
                </a:lnTo>
                <a:lnTo>
                  <a:pt x="13" y="39"/>
                </a:lnTo>
                <a:lnTo>
                  <a:pt x="0" y="28"/>
                </a:lnTo>
                <a:lnTo>
                  <a:pt x="0" y="27"/>
                </a:lnTo>
                <a:lnTo>
                  <a:pt x="6" y="24"/>
                </a:lnTo>
                <a:lnTo>
                  <a:pt x="6" y="23"/>
                </a:lnTo>
                <a:lnTo>
                  <a:pt x="9" y="15"/>
                </a:lnTo>
                <a:lnTo>
                  <a:pt x="10" y="13"/>
                </a:lnTo>
                <a:lnTo>
                  <a:pt x="17" y="11"/>
                </a:lnTo>
                <a:lnTo>
                  <a:pt x="21" y="15"/>
                </a:lnTo>
                <a:lnTo>
                  <a:pt x="28" y="13"/>
                </a:lnTo>
                <a:lnTo>
                  <a:pt x="30" y="0"/>
                </a:lnTo>
                <a:lnTo>
                  <a:pt x="33" y="1"/>
                </a:lnTo>
                <a:lnTo>
                  <a:pt x="36" y="1"/>
                </a:lnTo>
                <a:lnTo>
                  <a:pt x="3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3" name="Freeform 70"/>
          <p:cNvSpPr>
            <a:spLocks/>
          </p:cNvSpPr>
          <p:nvPr/>
        </p:nvSpPr>
        <p:spPr bwMode="auto">
          <a:xfrm>
            <a:off x="4700588" y="4076701"/>
            <a:ext cx="68263" cy="31750"/>
          </a:xfrm>
          <a:custGeom>
            <a:avLst/>
            <a:gdLst>
              <a:gd name="T0" fmla="*/ 0 w 43"/>
              <a:gd name="T1" fmla="*/ 8 h 20"/>
              <a:gd name="T2" fmla="*/ 19 w 43"/>
              <a:gd name="T3" fmla="*/ 1 h 20"/>
              <a:gd name="T4" fmla="*/ 22 w 43"/>
              <a:gd name="T5" fmla="*/ 0 h 20"/>
              <a:gd name="T6" fmla="*/ 25 w 43"/>
              <a:gd name="T7" fmla="*/ 5 h 20"/>
              <a:gd name="T8" fmla="*/ 29 w 43"/>
              <a:gd name="T9" fmla="*/ 3 h 20"/>
              <a:gd name="T10" fmla="*/ 34 w 43"/>
              <a:gd name="T11" fmla="*/ 1 h 20"/>
              <a:gd name="T12" fmla="*/ 40 w 43"/>
              <a:gd name="T13" fmla="*/ 11 h 20"/>
              <a:gd name="T14" fmla="*/ 43 w 43"/>
              <a:gd name="T15" fmla="*/ 16 h 20"/>
              <a:gd name="T16" fmla="*/ 32 w 43"/>
              <a:gd name="T17" fmla="*/ 19 h 20"/>
              <a:gd name="T18" fmla="*/ 30 w 43"/>
              <a:gd name="T19" fmla="*/ 19 h 20"/>
              <a:gd name="T20" fmla="*/ 28 w 43"/>
              <a:gd name="T21" fmla="*/ 19 h 20"/>
              <a:gd name="T22" fmla="*/ 22 w 43"/>
              <a:gd name="T23" fmla="*/ 20 h 20"/>
              <a:gd name="T24" fmla="*/ 21 w 43"/>
              <a:gd name="T25" fmla="*/ 20 h 20"/>
              <a:gd name="T26" fmla="*/ 18 w 43"/>
              <a:gd name="T27" fmla="*/ 20 h 20"/>
              <a:gd name="T28" fmla="*/ 13 w 43"/>
              <a:gd name="T29" fmla="*/ 18 h 20"/>
              <a:gd name="T30" fmla="*/ 6 w 43"/>
              <a:gd name="T31" fmla="*/ 16 h 20"/>
              <a:gd name="T32" fmla="*/ 4 w 43"/>
              <a:gd name="T33" fmla="*/ 16 h 20"/>
              <a:gd name="T34" fmla="*/ 0 w 43"/>
              <a:gd name="T3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3" h="20">
                <a:moveTo>
                  <a:pt x="0" y="8"/>
                </a:moveTo>
                <a:lnTo>
                  <a:pt x="19" y="1"/>
                </a:lnTo>
                <a:lnTo>
                  <a:pt x="22" y="0"/>
                </a:lnTo>
                <a:lnTo>
                  <a:pt x="25" y="5"/>
                </a:lnTo>
                <a:lnTo>
                  <a:pt x="29" y="3"/>
                </a:lnTo>
                <a:lnTo>
                  <a:pt x="34" y="1"/>
                </a:lnTo>
                <a:lnTo>
                  <a:pt x="40" y="11"/>
                </a:lnTo>
                <a:lnTo>
                  <a:pt x="43" y="16"/>
                </a:lnTo>
                <a:lnTo>
                  <a:pt x="32" y="19"/>
                </a:lnTo>
                <a:lnTo>
                  <a:pt x="30" y="19"/>
                </a:lnTo>
                <a:lnTo>
                  <a:pt x="28" y="19"/>
                </a:lnTo>
                <a:lnTo>
                  <a:pt x="22" y="20"/>
                </a:lnTo>
                <a:lnTo>
                  <a:pt x="21" y="20"/>
                </a:lnTo>
                <a:lnTo>
                  <a:pt x="18" y="20"/>
                </a:lnTo>
                <a:lnTo>
                  <a:pt x="13" y="18"/>
                </a:lnTo>
                <a:lnTo>
                  <a:pt x="6" y="16"/>
                </a:lnTo>
                <a:lnTo>
                  <a:pt x="4" y="16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4" name="Freeform 71"/>
          <p:cNvSpPr>
            <a:spLocks/>
          </p:cNvSpPr>
          <p:nvPr/>
        </p:nvSpPr>
        <p:spPr bwMode="auto">
          <a:xfrm>
            <a:off x="4806951" y="4016376"/>
            <a:ext cx="39688" cy="25400"/>
          </a:xfrm>
          <a:custGeom>
            <a:avLst/>
            <a:gdLst>
              <a:gd name="T0" fmla="*/ 2 w 25"/>
              <a:gd name="T1" fmla="*/ 9 h 16"/>
              <a:gd name="T2" fmla="*/ 0 w 25"/>
              <a:gd name="T3" fmla="*/ 9 h 16"/>
              <a:gd name="T4" fmla="*/ 2 w 25"/>
              <a:gd name="T5" fmla="*/ 8 h 16"/>
              <a:gd name="T6" fmla="*/ 4 w 25"/>
              <a:gd name="T7" fmla="*/ 5 h 16"/>
              <a:gd name="T8" fmla="*/ 7 w 25"/>
              <a:gd name="T9" fmla="*/ 2 h 16"/>
              <a:gd name="T10" fmla="*/ 8 w 25"/>
              <a:gd name="T11" fmla="*/ 0 h 16"/>
              <a:gd name="T12" fmla="*/ 14 w 25"/>
              <a:gd name="T13" fmla="*/ 0 h 16"/>
              <a:gd name="T14" fmla="*/ 19 w 25"/>
              <a:gd name="T15" fmla="*/ 0 h 16"/>
              <a:gd name="T16" fmla="*/ 21 w 25"/>
              <a:gd name="T17" fmla="*/ 2 h 16"/>
              <a:gd name="T18" fmla="*/ 25 w 25"/>
              <a:gd name="T19" fmla="*/ 13 h 16"/>
              <a:gd name="T20" fmla="*/ 12 w 25"/>
              <a:gd name="T21" fmla="*/ 16 h 16"/>
              <a:gd name="T22" fmla="*/ 4 w 25"/>
              <a:gd name="T23" fmla="*/ 11 h 16"/>
              <a:gd name="T24" fmla="*/ 2 w 25"/>
              <a:gd name="T25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16">
                <a:moveTo>
                  <a:pt x="2" y="9"/>
                </a:moveTo>
                <a:lnTo>
                  <a:pt x="0" y="9"/>
                </a:lnTo>
                <a:lnTo>
                  <a:pt x="2" y="8"/>
                </a:lnTo>
                <a:lnTo>
                  <a:pt x="4" y="5"/>
                </a:lnTo>
                <a:lnTo>
                  <a:pt x="7" y="2"/>
                </a:lnTo>
                <a:lnTo>
                  <a:pt x="8" y="0"/>
                </a:lnTo>
                <a:lnTo>
                  <a:pt x="14" y="0"/>
                </a:lnTo>
                <a:lnTo>
                  <a:pt x="19" y="0"/>
                </a:lnTo>
                <a:lnTo>
                  <a:pt x="21" y="2"/>
                </a:lnTo>
                <a:lnTo>
                  <a:pt x="25" y="13"/>
                </a:lnTo>
                <a:lnTo>
                  <a:pt x="12" y="16"/>
                </a:lnTo>
                <a:lnTo>
                  <a:pt x="4" y="11"/>
                </a:lnTo>
                <a:lnTo>
                  <a:pt x="2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5" name="Freeform 72"/>
          <p:cNvSpPr>
            <a:spLocks/>
          </p:cNvSpPr>
          <p:nvPr/>
        </p:nvSpPr>
        <p:spPr bwMode="auto">
          <a:xfrm>
            <a:off x="4783138" y="3916363"/>
            <a:ext cx="177800" cy="84138"/>
          </a:xfrm>
          <a:custGeom>
            <a:avLst/>
            <a:gdLst>
              <a:gd name="T0" fmla="*/ 89 w 112"/>
              <a:gd name="T1" fmla="*/ 11 h 53"/>
              <a:gd name="T2" fmla="*/ 92 w 112"/>
              <a:gd name="T3" fmla="*/ 12 h 53"/>
              <a:gd name="T4" fmla="*/ 104 w 112"/>
              <a:gd name="T5" fmla="*/ 18 h 53"/>
              <a:gd name="T6" fmla="*/ 111 w 112"/>
              <a:gd name="T7" fmla="*/ 23 h 53"/>
              <a:gd name="T8" fmla="*/ 112 w 112"/>
              <a:gd name="T9" fmla="*/ 24 h 53"/>
              <a:gd name="T10" fmla="*/ 108 w 112"/>
              <a:gd name="T11" fmla="*/ 27 h 53"/>
              <a:gd name="T12" fmla="*/ 96 w 112"/>
              <a:gd name="T13" fmla="*/ 33 h 53"/>
              <a:gd name="T14" fmla="*/ 82 w 112"/>
              <a:gd name="T15" fmla="*/ 38 h 53"/>
              <a:gd name="T16" fmla="*/ 70 w 112"/>
              <a:gd name="T17" fmla="*/ 44 h 53"/>
              <a:gd name="T18" fmla="*/ 51 w 112"/>
              <a:gd name="T19" fmla="*/ 41 h 53"/>
              <a:gd name="T20" fmla="*/ 49 w 112"/>
              <a:gd name="T21" fmla="*/ 41 h 53"/>
              <a:gd name="T22" fmla="*/ 47 w 112"/>
              <a:gd name="T23" fmla="*/ 42 h 53"/>
              <a:gd name="T24" fmla="*/ 45 w 112"/>
              <a:gd name="T25" fmla="*/ 42 h 53"/>
              <a:gd name="T26" fmla="*/ 34 w 112"/>
              <a:gd name="T27" fmla="*/ 48 h 53"/>
              <a:gd name="T28" fmla="*/ 22 w 112"/>
              <a:gd name="T29" fmla="*/ 52 h 53"/>
              <a:gd name="T30" fmla="*/ 19 w 112"/>
              <a:gd name="T31" fmla="*/ 53 h 53"/>
              <a:gd name="T32" fmla="*/ 18 w 112"/>
              <a:gd name="T33" fmla="*/ 53 h 53"/>
              <a:gd name="T34" fmla="*/ 17 w 112"/>
              <a:gd name="T35" fmla="*/ 52 h 53"/>
              <a:gd name="T36" fmla="*/ 2 w 112"/>
              <a:gd name="T37" fmla="*/ 38 h 53"/>
              <a:gd name="T38" fmla="*/ 0 w 112"/>
              <a:gd name="T39" fmla="*/ 37 h 53"/>
              <a:gd name="T40" fmla="*/ 2 w 112"/>
              <a:gd name="T41" fmla="*/ 35 h 53"/>
              <a:gd name="T42" fmla="*/ 22 w 112"/>
              <a:gd name="T43" fmla="*/ 19 h 53"/>
              <a:gd name="T44" fmla="*/ 22 w 112"/>
              <a:gd name="T45" fmla="*/ 18 h 53"/>
              <a:gd name="T46" fmla="*/ 33 w 112"/>
              <a:gd name="T47" fmla="*/ 22 h 53"/>
              <a:gd name="T48" fmla="*/ 41 w 112"/>
              <a:gd name="T49" fmla="*/ 19 h 53"/>
              <a:gd name="T50" fmla="*/ 49 w 112"/>
              <a:gd name="T51" fmla="*/ 18 h 53"/>
              <a:gd name="T52" fmla="*/ 47 w 112"/>
              <a:gd name="T53" fmla="*/ 16 h 53"/>
              <a:gd name="T54" fmla="*/ 37 w 112"/>
              <a:gd name="T55" fmla="*/ 5 h 53"/>
              <a:gd name="T56" fmla="*/ 66 w 112"/>
              <a:gd name="T57" fmla="*/ 3 h 53"/>
              <a:gd name="T58" fmla="*/ 67 w 112"/>
              <a:gd name="T59" fmla="*/ 8 h 53"/>
              <a:gd name="T60" fmla="*/ 74 w 112"/>
              <a:gd name="T61" fmla="*/ 9 h 53"/>
              <a:gd name="T62" fmla="*/ 78 w 112"/>
              <a:gd name="T63" fmla="*/ 0 h 53"/>
              <a:gd name="T64" fmla="*/ 82 w 112"/>
              <a:gd name="T65" fmla="*/ 0 h 53"/>
              <a:gd name="T66" fmla="*/ 85 w 112"/>
              <a:gd name="T67" fmla="*/ 1 h 53"/>
              <a:gd name="T68" fmla="*/ 88 w 112"/>
              <a:gd name="T69" fmla="*/ 8 h 53"/>
              <a:gd name="T70" fmla="*/ 89 w 112"/>
              <a:gd name="T71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53">
                <a:moveTo>
                  <a:pt x="89" y="11"/>
                </a:moveTo>
                <a:lnTo>
                  <a:pt x="92" y="12"/>
                </a:lnTo>
                <a:lnTo>
                  <a:pt x="104" y="18"/>
                </a:lnTo>
                <a:lnTo>
                  <a:pt x="111" y="23"/>
                </a:lnTo>
                <a:lnTo>
                  <a:pt x="112" y="24"/>
                </a:lnTo>
                <a:lnTo>
                  <a:pt x="108" y="27"/>
                </a:lnTo>
                <a:lnTo>
                  <a:pt x="96" y="33"/>
                </a:lnTo>
                <a:lnTo>
                  <a:pt x="82" y="38"/>
                </a:lnTo>
                <a:lnTo>
                  <a:pt x="70" y="44"/>
                </a:lnTo>
                <a:lnTo>
                  <a:pt x="51" y="41"/>
                </a:lnTo>
                <a:lnTo>
                  <a:pt x="49" y="41"/>
                </a:lnTo>
                <a:lnTo>
                  <a:pt x="47" y="42"/>
                </a:lnTo>
                <a:lnTo>
                  <a:pt x="45" y="42"/>
                </a:lnTo>
                <a:lnTo>
                  <a:pt x="34" y="48"/>
                </a:lnTo>
                <a:lnTo>
                  <a:pt x="22" y="52"/>
                </a:lnTo>
                <a:lnTo>
                  <a:pt x="19" y="53"/>
                </a:lnTo>
                <a:lnTo>
                  <a:pt x="18" y="53"/>
                </a:lnTo>
                <a:lnTo>
                  <a:pt x="17" y="52"/>
                </a:lnTo>
                <a:lnTo>
                  <a:pt x="2" y="38"/>
                </a:lnTo>
                <a:lnTo>
                  <a:pt x="0" y="37"/>
                </a:lnTo>
                <a:lnTo>
                  <a:pt x="2" y="35"/>
                </a:lnTo>
                <a:lnTo>
                  <a:pt x="22" y="19"/>
                </a:lnTo>
                <a:lnTo>
                  <a:pt x="22" y="18"/>
                </a:lnTo>
                <a:lnTo>
                  <a:pt x="33" y="22"/>
                </a:lnTo>
                <a:lnTo>
                  <a:pt x="41" y="19"/>
                </a:lnTo>
                <a:lnTo>
                  <a:pt x="49" y="18"/>
                </a:lnTo>
                <a:lnTo>
                  <a:pt x="47" y="16"/>
                </a:lnTo>
                <a:lnTo>
                  <a:pt x="37" y="5"/>
                </a:lnTo>
                <a:lnTo>
                  <a:pt x="66" y="3"/>
                </a:lnTo>
                <a:lnTo>
                  <a:pt x="67" y="8"/>
                </a:lnTo>
                <a:lnTo>
                  <a:pt x="74" y="9"/>
                </a:lnTo>
                <a:lnTo>
                  <a:pt x="78" y="0"/>
                </a:lnTo>
                <a:lnTo>
                  <a:pt x="82" y="0"/>
                </a:lnTo>
                <a:lnTo>
                  <a:pt x="85" y="1"/>
                </a:lnTo>
                <a:lnTo>
                  <a:pt x="88" y="8"/>
                </a:lnTo>
                <a:lnTo>
                  <a:pt x="8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6" name="Freeform 73"/>
          <p:cNvSpPr>
            <a:spLocks/>
          </p:cNvSpPr>
          <p:nvPr/>
        </p:nvSpPr>
        <p:spPr bwMode="auto">
          <a:xfrm>
            <a:off x="4799013" y="3849688"/>
            <a:ext cx="98425" cy="49213"/>
          </a:xfrm>
          <a:custGeom>
            <a:avLst/>
            <a:gdLst>
              <a:gd name="T0" fmla="*/ 2 w 62"/>
              <a:gd name="T1" fmla="*/ 30 h 31"/>
              <a:gd name="T2" fmla="*/ 0 w 62"/>
              <a:gd name="T3" fmla="*/ 30 h 31"/>
              <a:gd name="T4" fmla="*/ 0 w 62"/>
              <a:gd name="T5" fmla="*/ 23 h 31"/>
              <a:gd name="T6" fmla="*/ 2 w 62"/>
              <a:gd name="T7" fmla="*/ 21 h 31"/>
              <a:gd name="T8" fmla="*/ 24 w 62"/>
              <a:gd name="T9" fmla="*/ 19 h 31"/>
              <a:gd name="T10" fmla="*/ 30 w 62"/>
              <a:gd name="T11" fmla="*/ 19 h 31"/>
              <a:gd name="T12" fmla="*/ 32 w 62"/>
              <a:gd name="T13" fmla="*/ 19 h 31"/>
              <a:gd name="T14" fmla="*/ 49 w 62"/>
              <a:gd name="T15" fmla="*/ 8 h 31"/>
              <a:gd name="T16" fmla="*/ 54 w 62"/>
              <a:gd name="T17" fmla="*/ 4 h 31"/>
              <a:gd name="T18" fmla="*/ 58 w 62"/>
              <a:gd name="T19" fmla="*/ 0 h 31"/>
              <a:gd name="T20" fmla="*/ 62 w 62"/>
              <a:gd name="T21" fmla="*/ 2 h 31"/>
              <a:gd name="T22" fmla="*/ 62 w 62"/>
              <a:gd name="T23" fmla="*/ 4 h 31"/>
              <a:gd name="T24" fmla="*/ 60 w 62"/>
              <a:gd name="T25" fmla="*/ 11 h 31"/>
              <a:gd name="T26" fmla="*/ 62 w 62"/>
              <a:gd name="T27" fmla="*/ 13 h 31"/>
              <a:gd name="T28" fmla="*/ 62 w 62"/>
              <a:gd name="T29" fmla="*/ 15 h 31"/>
              <a:gd name="T30" fmla="*/ 61 w 62"/>
              <a:gd name="T31" fmla="*/ 23 h 31"/>
              <a:gd name="T32" fmla="*/ 60 w 62"/>
              <a:gd name="T33" fmla="*/ 28 h 31"/>
              <a:gd name="T34" fmla="*/ 24 w 62"/>
              <a:gd name="T35" fmla="*/ 31 h 31"/>
              <a:gd name="T36" fmla="*/ 23 w 62"/>
              <a:gd name="T37" fmla="*/ 31 h 31"/>
              <a:gd name="T38" fmla="*/ 19 w 62"/>
              <a:gd name="T39" fmla="*/ 31 h 31"/>
              <a:gd name="T40" fmla="*/ 2 w 62"/>
              <a:gd name="T41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2" h="31">
                <a:moveTo>
                  <a:pt x="2" y="30"/>
                </a:moveTo>
                <a:lnTo>
                  <a:pt x="0" y="30"/>
                </a:lnTo>
                <a:lnTo>
                  <a:pt x="0" y="23"/>
                </a:lnTo>
                <a:lnTo>
                  <a:pt x="2" y="21"/>
                </a:lnTo>
                <a:lnTo>
                  <a:pt x="24" y="19"/>
                </a:lnTo>
                <a:lnTo>
                  <a:pt x="30" y="19"/>
                </a:lnTo>
                <a:lnTo>
                  <a:pt x="32" y="19"/>
                </a:lnTo>
                <a:lnTo>
                  <a:pt x="49" y="8"/>
                </a:lnTo>
                <a:lnTo>
                  <a:pt x="54" y="4"/>
                </a:lnTo>
                <a:lnTo>
                  <a:pt x="58" y="0"/>
                </a:lnTo>
                <a:lnTo>
                  <a:pt x="62" y="2"/>
                </a:lnTo>
                <a:lnTo>
                  <a:pt x="62" y="4"/>
                </a:lnTo>
                <a:lnTo>
                  <a:pt x="60" y="11"/>
                </a:lnTo>
                <a:lnTo>
                  <a:pt x="62" y="13"/>
                </a:lnTo>
                <a:lnTo>
                  <a:pt x="62" y="15"/>
                </a:lnTo>
                <a:lnTo>
                  <a:pt x="61" y="23"/>
                </a:lnTo>
                <a:lnTo>
                  <a:pt x="60" y="28"/>
                </a:lnTo>
                <a:lnTo>
                  <a:pt x="24" y="31"/>
                </a:lnTo>
                <a:lnTo>
                  <a:pt x="23" y="31"/>
                </a:lnTo>
                <a:lnTo>
                  <a:pt x="19" y="31"/>
                </a:lnTo>
                <a:lnTo>
                  <a:pt x="2" y="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7" name="Freeform 74"/>
          <p:cNvSpPr>
            <a:spLocks/>
          </p:cNvSpPr>
          <p:nvPr/>
        </p:nvSpPr>
        <p:spPr bwMode="auto">
          <a:xfrm>
            <a:off x="5334001" y="3522663"/>
            <a:ext cx="61913" cy="71438"/>
          </a:xfrm>
          <a:custGeom>
            <a:avLst/>
            <a:gdLst>
              <a:gd name="T0" fmla="*/ 12 w 39"/>
              <a:gd name="T1" fmla="*/ 22 h 45"/>
              <a:gd name="T2" fmla="*/ 11 w 39"/>
              <a:gd name="T3" fmla="*/ 22 h 45"/>
              <a:gd name="T4" fmla="*/ 11 w 39"/>
              <a:gd name="T5" fmla="*/ 17 h 45"/>
              <a:gd name="T6" fmla="*/ 9 w 39"/>
              <a:gd name="T7" fmla="*/ 16 h 45"/>
              <a:gd name="T8" fmla="*/ 7 w 39"/>
              <a:gd name="T9" fmla="*/ 15 h 45"/>
              <a:gd name="T10" fmla="*/ 0 w 39"/>
              <a:gd name="T11" fmla="*/ 12 h 45"/>
              <a:gd name="T12" fmla="*/ 0 w 39"/>
              <a:gd name="T13" fmla="*/ 9 h 45"/>
              <a:gd name="T14" fmla="*/ 2 w 39"/>
              <a:gd name="T15" fmla="*/ 1 h 45"/>
              <a:gd name="T16" fmla="*/ 2 w 39"/>
              <a:gd name="T17" fmla="*/ 0 h 45"/>
              <a:gd name="T18" fmla="*/ 7 w 39"/>
              <a:gd name="T19" fmla="*/ 0 h 45"/>
              <a:gd name="T20" fmla="*/ 11 w 39"/>
              <a:gd name="T21" fmla="*/ 5 h 45"/>
              <a:gd name="T22" fmla="*/ 12 w 39"/>
              <a:gd name="T23" fmla="*/ 8 h 45"/>
              <a:gd name="T24" fmla="*/ 13 w 39"/>
              <a:gd name="T25" fmla="*/ 9 h 45"/>
              <a:gd name="T26" fmla="*/ 17 w 39"/>
              <a:gd name="T27" fmla="*/ 11 h 45"/>
              <a:gd name="T28" fmla="*/ 27 w 39"/>
              <a:gd name="T29" fmla="*/ 22 h 45"/>
              <a:gd name="T30" fmla="*/ 27 w 39"/>
              <a:gd name="T31" fmla="*/ 27 h 45"/>
              <a:gd name="T32" fmla="*/ 31 w 39"/>
              <a:gd name="T33" fmla="*/ 30 h 45"/>
              <a:gd name="T34" fmla="*/ 35 w 39"/>
              <a:gd name="T35" fmla="*/ 32 h 45"/>
              <a:gd name="T36" fmla="*/ 39 w 39"/>
              <a:gd name="T37" fmla="*/ 35 h 45"/>
              <a:gd name="T38" fmla="*/ 37 w 39"/>
              <a:gd name="T39" fmla="*/ 45 h 45"/>
              <a:gd name="T40" fmla="*/ 28 w 39"/>
              <a:gd name="T41" fmla="*/ 45 h 45"/>
              <a:gd name="T42" fmla="*/ 26 w 39"/>
              <a:gd name="T43" fmla="*/ 42 h 45"/>
              <a:gd name="T44" fmla="*/ 24 w 39"/>
              <a:gd name="T45" fmla="*/ 38 h 45"/>
              <a:gd name="T46" fmla="*/ 22 w 39"/>
              <a:gd name="T47" fmla="*/ 32 h 45"/>
              <a:gd name="T48" fmla="*/ 16 w 39"/>
              <a:gd name="T49" fmla="*/ 34 h 45"/>
              <a:gd name="T50" fmla="*/ 11 w 39"/>
              <a:gd name="T51" fmla="*/ 35 h 45"/>
              <a:gd name="T52" fmla="*/ 8 w 39"/>
              <a:gd name="T53" fmla="*/ 23 h 45"/>
              <a:gd name="T54" fmla="*/ 9 w 39"/>
              <a:gd name="T55" fmla="*/ 23 h 45"/>
              <a:gd name="T56" fmla="*/ 12 w 39"/>
              <a:gd name="T5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9" h="45">
                <a:moveTo>
                  <a:pt x="12" y="22"/>
                </a:moveTo>
                <a:lnTo>
                  <a:pt x="11" y="22"/>
                </a:lnTo>
                <a:lnTo>
                  <a:pt x="11" y="17"/>
                </a:lnTo>
                <a:lnTo>
                  <a:pt x="9" y="16"/>
                </a:lnTo>
                <a:lnTo>
                  <a:pt x="7" y="15"/>
                </a:lnTo>
                <a:lnTo>
                  <a:pt x="0" y="12"/>
                </a:lnTo>
                <a:lnTo>
                  <a:pt x="0" y="9"/>
                </a:lnTo>
                <a:lnTo>
                  <a:pt x="2" y="1"/>
                </a:lnTo>
                <a:lnTo>
                  <a:pt x="2" y="0"/>
                </a:lnTo>
                <a:lnTo>
                  <a:pt x="7" y="0"/>
                </a:lnTo>
                <a:lnTo>
                  <a:pt x="11" y="5"/>
                </a:lnTo>
                <a:lnTo>
                  <a:pt x="12" y="8"/>
                </a:lnTo>
                <a:lnTo>
                  <a:pt x="13" y="9"/>
                </a:lnTo>
                <a:lnTo>
                  <a:pt x="17" y="11"/>
                </a:lnTo>
                <a:lnTo>
                  <a:pt x="27" y="22"/>
                </a:lnTo>
                <a:lnTo>
                  <a:pt x="27" y="27"/>
                </a:lnTo>
                <a:lnTo>
                  <a:pt x="31" y="30"/>
                </a:lnTo>
                <a:lnTo>
                  <a:pt x="35" y="32"/>
                </a:lnTo>
                <a:lnTo>
                  <a:pt x="39" y="35"/>
                </a:lnTo>
                <a:lnTo>
                  <a:pt x="37" y="45"/>
                </a:lnTo>
                <a:lnTo>
                  <a:pt x="28" y="45"/>
                </a:lnTo>
                <a:lnTo>
                  <a:pt x="26" y="42"/>
                </a:lnTo>
                <a:lnTo>
                  <a:pt x="24" y="38"/>
                </a:lnTo>
                <a:lnTo>
                  <a:pt x="22" y="32"/>
                </a:lnTo>
                <a:lnTo>
                  <a:pt x="16" y="34"/>
                </a:lnTo>
                <a:lnTo>
                  <a:pt x="11" y="35"/>
                </a:lnTo>
                <a:lnTo>
                  <a:pt x="8" y="23"/>
                </a:lnTo>
                <a:lnTo>
                  <a:pt x="9" y="23"/>
                </a:lnTo>
                <a:lnTo>
                  <a:pt x="1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8" name="Freeform 75"/>
          <p:cNvSpPr>
            <a:spLocks/>
          </p:cNvSpPr>
          <p:nvPr/>
        </p:nvSpPr>
        <p:spPr bwMode="auto">
          <a:xfrm>
            <a:off x="5281613" y="3382963"/>
            <a:ext cx="96838" cy="65088"/>
          </a:xfrm>
          <a:custGeom>
            <a:avLst/>
            <a:gdLst>
              <a:gd name="T0" fmla="*/ 55 w 61"/>
              <a:gd name="T1" fmla="*/ 15 h 41"/>
              <a:gd name="T2" fmla="*/ 59 w 61"/>
              <a:gd name="T3" fmla="*/ 22 h 41"/>
              <a:gd name="T4" fmla="*/ 60 w 61"/>
              <a:gd name="T5" fmla="*/ 24 h 41"/>
              <a:gd name="T6" fmla="*/ 61 w 61"/>
              <a:gd name="T7" fmla="*/ 24 h 41"/>
              <a:gd name="T8" fmla="*/ 61 w 61"/>
              <a:gd name="T9" fmla="*/ 28 h 41"/>
              <a:gd name="T10" fmla="*/ 60 w 61"/>
              <a:gd name="T11" fmla="*/ 30 h 41"/>
              <a:gd name="T12" fmla="*/ 56 w 61"/>
              <a:gd name="T13" fmla="*/ 35 h 41"/>
              <a:gd name="T14" fmla="*/ 46 w 61"/>
              <a:gd name="T15" fmla="*/ 41 h 41"/>
              <a:gd name="T16" fmla="*/ 40 w 61"/>
              <a:gd name="T17" fmla="*/ 36 h 41"/>
              <a:gd name="T18" fmla="*/ 35 w 61"/>
              <a:gd name="T19" fmla="*/ 35 h 41"/>
              <a:gd name="T20" fmla="*/ 34 w 61"/>
              <a:gd name="T21" fmla="*/ 30 h 41"/>
              <a:gd name="T22" fmla="*/ 31 w 61"/>
              <a:gd name="T23" fmla="*/ 25 h 41"/>
              <a:gd name="T24" fmla="*/ 25 w 61"/>
              <a:gd name="T25" fmla="*/ 30 h 41"/>
              <a:gd name="T26" fmla="*/ 23 w 61"/>
              <a:gd name="T27" fmla="*/ 32 h 41"/>
              <a:gd name="T28" fmla="*/ 22 w 61"/>
              <a:gd name="T29" fmla="*/ 32 h 41"/>
              <a:gd name="T30" fmla="*/ 14 w 61"/>
              <a:gd name="T31" fmla="*/ 37 h 41"/>
              <a:gd name="T32" fmla="*/ 11 w 61"/>
              <a:gd name="T33" fmla="*/ 36 h 41"/>
              <a:gd name="T34" fmla="*/ 0 w 61"/>
              <a:gd name="T35" fmla="*/ 35 h 41"/>
              <a:gd name="T36" fmla="*/ 1 w 61"/>
              <a:gd name="T37" fmla="*/ 35 h 41"/>
              <a:gd name="T38" fmla="*/ 1 w 61"/>
              <a:gd name="T39" fmla="*/ 32 h 41"/>
              <a:gd name="T40" fmla="*/ 1 w 61"/>
              <a:gd name="T41" fmla="*/ 30 h 41"/>
              <a:gd name="T42" fmla="*/ 1 w 61"/>
              <a:gd name="T43" fmla="*/ 29 h 41"/>
              <a:gd name="T44" fmla="*/ 3 w 61"/>
              <a:gd name="T45" fmla="*/ 15 h 41"/>
              <a:gd name="T46" fmla="*/ 12 w 61"/>
              <a:gd name="T47" fmla="*/ 11 h 41"/>
              <a:gd name="T48" fmla="*/ 14 w 61"/>
              <a:gd name="T49" fmla="*/ 13 h 41"/>
              <a:gd name="T50" fmla="*/ 14 w 61"/>
              <a:gd name="T51" fmla="*/ 14 h 41"/>
              <a:gd name="T52" fmla="*/ 19 w 61"/>
              <a:gd name="T53" fmla="*/ 13 h 41"/>
              <a:gd name="T54" fmla="*/ 38 w 61"/>
              <a:gd name="T55" fmla="*/ 3 h 41"/>
              <a:gd name="T56" fmla="*/ 42 w 61"/>
              <a:gd name="T57" fmla="*/ 0 h 41"/>
              <a:gd name="T58" fmla="*/ 44 w 61"/>
              <a:gd name="T59" fmla="*/ 2 h 41"/>
              <a:gd name="T60" fmla="*/ 46 w 61"/>
              <a:gd name="T61" fmla="*/ 6 h 41"/>
              <a:gd name="T62" fmla="*/ 48 w 61"/>
              <a:gd name="T63" fmla="*/ 7 h 41"/>
              <a:gd name="T64" fmla="*/ 53 w 61"/>
              <a:gd name="T65" fmla="*/ 14 h 41"/>
              <a:gd name="T66" fmla="*/ 55 w 61"/>
              <a:gd name="T67" fmla="*/ 15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1" h="41">
                <a:moveTo>
                  <a:pt x="55" y="15"/>
                </a:moveTo>
                <a:lnTo>
                  <a:pt x="59" y="22"/>
                </a:lnTo>
                <a:lnTo>
                  <a:pt x="60" y="24"/>
                </a:lnTo>
                <a:lnTo>
                  <a:pt x="61" y="24"/>
                </a:lnTo>
                <a:lnTo>
                  <a:pt x="61" y="28"/>
                </a:lnTo>
                <a:lnTo>
                  <a:pt x="60" y="30"/>
                </a:lnTo>
                <a:lnTo>
                  <a:pt x="56" y="35"/>
                </a:lnTo>
                <a:lnTo>
                  <a:pt x="46" y="41"/>
                </a:lnTo>
                <a:lnTo>
                  <a:pt x="40" y="36"/>
                </a:lnTo>
                <a:lnTo>
                  <a:pt x="35" y="35"/>
                </a:lnTo>
                <a:lnTo>
                  <a:pt x="34" y="30"/>
                </a:lnTo>
                <a:lnTo>
                  <a:pt x="31" y="25"/>
                </a:lnTo>
                <a:lnTo>
                  <a:pt x="25" y="30"/>
                </a:lnTo>
                <a:lnTo>
                  <a:pt x="23" y="32"/>
                </a:lnTo>
                <a:lnTo>
                  <a:pt x="22" y="32"/>
                </a:lnTo>
                <a:lnTo>
                  <a:pt x="14" y="37"/>
                </a:lnTo>
                <a:lnTo>
                  <a:pt x="11" y="36"/>
                </a:lnTo>
                <a:lnTo>
                  <a:pt x="0" y="35"/>
                </a:lnTo>
                <a:lnTo>
                  <a:pt x="1" y="35"/>
                </a:lnTo>
                <a:lnTo>
                  <a:pt x="1" y="32"/>
                </a:lnTo>
                <a:lnTo>
                  <a:pt x="1" y="30"/>
                </a:lnTo>
                <a:lnTo>
                  <a:pt x="1" y="29"/>
                </a:lnTo>
                <a:lnTo>
                  <a:pt x="3" y="15"/>
                </a:lnTo>
                <a:lnTo>
                  <a:pt x="12" y="11"/>
                </a:lnTo>
                <a:lnTo>
                  <a:pt x="14" y="13"/>
                </a:lnTo>
                <a:lnTo>
                  <a:pt x="14" y="14"/>
                </a:lnTo>
                <a:lnTo>
                  <a:pt x="19" y="13"/>
                </a:lnTo>
                <a:lnTo>
                  <a:pt x="38" y="3"/>
                </a:lnTo>
                <a:lnTo>
                  <a:pt x="42" y="0"/>
                </a:lnTo>
                <a:lnTo>
                  <a:pt x="44" y="2"/>
                </a:lnTo>
                <a:lnTo>
                  <a:pt x="46" y="6"/>
                </a:lnTo>
                <a:lnTo>
                  <a:pt x="48" y="7"/>
                </a:lnTo>
                <a:lnTo>
                  <a:pt x="53" y="14"/>
                </a:lnTo>
                <a:lnTo>
                  <a:pt x="55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9" name="Freeform 76"/>
          <p:cNvSpPr>
            <a:spLocks/>
          </p:cNvSpPr>
          <p:nvPr/>
        </p:nvSpPr>
        <p:spPr bwMode="auto">
          <a:xfrm>
            <a:off x="5478463" y="3089276"/>
            <a:ext cx="71438" cy="49213"/>
          </a:xfrm>
          <a:custGeom>
            <a:avLst/>
            <a:gdLst>
              <a:gd name="T0" fmla="*/ 2 w 45"/>
              <a:gd name="T1" fmla="*/ 22 h 31"/>
              <a:gd name="T2" fmla="*/ 0 w 45"/>
              <a:gd name="T3" fmla="*/ 22 h 31"/>
              <a:gd name="T4" fmla="*/ 4 w 45"/>
              <a:gd name="T5" fmla="*/ 15 h 31"/>
              <a:gd name="T6" fmla="*/ 10 w 45"/>
              <a:gd name="T7" fmla="*/ 1 h 31"/>
              <a:gd name="T8" fmla="*/ 12 w 45"/>
              <a:gd name="T9" fmla="*/ 1 h 31"/>
              <a:gd name="T10" fmla="*/ 14 w 45"/>
              <a:gd name="T11" fmla="*/ 0 h 31"/>
              <a:gd name="T12" fmla="*/ 29 w 45"/>
              <a:gd name="T13" fmla="*/ 3 h 31"/>
              <a:gd name="T14" fmla="*/ 33 w 45"/>
              <a:gd name="T15" fmla="*/ 4 h 31"/>
              <a:gd name="T16" fmla="*/ 45 w 45"/>
              <a:gd name="T17" fmla="*/ 5 h 31"/>
              <a:gd name="T18" fmla="*/ 42 w 45"/>
              <a:gd name="T19" fmla="*/ 14 h 31"/>
              <a:gd name="T20" fmla="*/ 32 w 45"/>
              <a:gd name="T21" fmla="*/ 15 h 31"/>
              <a:gd name="T22" fmla="*/ 27 w 45"/>
              <a:gd name="T23" fmla="*/ 15 h 31"/>
              <a:gd name="T24" fmla="*/ 18 w 45"/>
              <a:gd name="T25" fmla="*/ 30 h 31"/>
              <a:gd name="T26" fmla="*/ 18 w 45"/>
              <a:gd name="T27" fmla="*/ 31 h 31"/>
              <a:gd name="T28" fmla="*/ 17 w 45"/>
              <a:gd name="T29" fmla="*/ 31 h 31"/>
              <a:gd name="T30" fmla="*/ 7 w 45"/>
              <a:gd name="T31" fmla="*/ 26 h 31"/>
              <a:gd name="T32" fmla="*/ 2 w 45"/>
              <a:gd name="T33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31">
                <a:moveTo>
                  <a:pt x="2" y="22"/>
                </a:moveTo>
                <a:lnTo>
                  <a:pt x="0" y="22"/>
                </a:lnTo>
                <a:lnTo>
                  <a:pt x="4" y="15"/>
                </a:lnTo>
                <a:lnTo>
                  <a:pt x="10" y="1"/>
                </a:lnTo>
                <a:lnTo>
                  <a:pt x="12" y="1"/>
                </a:lnTo>
                <a:lnTo>
                  <a:pt x="14" y="0"/>
                </a:lnTo>
                <a:lnTo>
                  <a:pt x="29" y="3"/>
                </a:lnTo>
                <a:lnTo>
                  <a:pt x="33" y="4"/>
                </a:lnTo>
                <a:lnTo>
                  <a:pt x="45" y="5"/>
                </a:lnTo>
                <a:lnTo>
                  <a:pt x="42" y="14"/>
                </a:lnTo>
                <a:lnTo>
                  <a:pt x="32" y="15"/>
                </a:lnTo>
                <a:lnTo>
                  <a:pt x="27" y="15"/>
                </a:lnTo>
                <a:lnTo>
                  <a:pt x="18" y="30"/>
                </a:lnTo>
                <a:lnTo>
                  <a:pt x="18" y="31"/>
                </a:lnTo>
                <a:lnTo>
                  <a:pt x="17" y="31"/>
                </a:lnTo>
                <a:lnTo>
                  <a:pt x="7" y="26"/>
                </a:lnTo>
                <a:lnTo>
                  <a:pt x="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0" name="Freeform 77"/>
          <p:cNvSpPr>
            <a:spLocks/>
          </p:cNvSpPr>
          <p:nvPr/>
        </p:nvSpPr>
        <p:spPr bwMode="auto">
          <a:xfrm>
            <a:off x="5595938" y="2962276"/>
            <a:ext cx="85725" cy="55563"/>
          </a:xfrm>
          <a:custGeom>
            <a:avLst/>
            <a:gdLst>
              <a:gd name="T0" fmla="*/ 45 w 54"/>
              <a:gd name="T1" fmla="*/ 12 h 35"/>
              <a:gd name="T2" fmla="*/ 42 w 54"/>
              <a:gd name="T3" fmla="*/ 13 h 35"/>
              <a:gd name="T4" fmla="*/ 35 w 54"/>
              <a:gd name="T5" fmla="*/ 16 h 35"/>
              <a:gd name="T6" fmla="*/ 34 w 54"/>
              <a:gd name="T7" fmla="*/ 16 h 35"/>
              <a:gd name="T8" fmla="*/ 28 w 54"/>
              <a:gd name="T9" fmla="*/ 16 h 35"/>
              <a:gd name="T10" fmla="*/ 23 w 54"/>
              <a:gd name="T11" fmla="*/ 25 h 35"/>
              <a:gd name="T12" fmla="*/ 22 w 54"/>
              <a:gd name="T13" fmla="*/ 25 h 35"/>
              <a:gd name="T14" fmla="*/ 16 w 54"/>
              <a:gd name="T15" fmla="*/ 34 h 35"/>
              <a:gd name="T16" fmla="*/ 13 w 54"/>
              <a:gd name="T17" fmla="*/ 34 h 35"/>
              <a:gd name="T18" fmla="*/ 7 w 54"/>
              <a:gd name="T19" fmla="*/ 34 h 35"/>
              <a:gd name="T20" fmla="*/ 1 w 54"/>
              <a:gd name="T21" fmla="*/ 35 h 35"/>
              <a:gd name="T22" fmla="*/ 0 w 54"/>
              <a:gd name="T23" fmla="*/ 34 h 35"/>
              <a:gd name="T24" fmla="*/ 4 w 54"/>
              <a:gd name="T25" fmla="*/ 24 h 35"/>
              <a:gd name="T26" fmla="*/ 9 w 54"/>
              <a:gd name="T27" fmla="*/ 23 h 35"/>
              <a:gd name="T28" fmla="*/ 9 w 54"/>
              <a:gd name="T29" fmla="*/ 16 h 35"/>
              <a:gd name="T30" fmla="*/ 23 w 54"/>
              <a:gd name="T31" fmla="*/ 1 h 35"/>
              <a:gd name="T32" fmla="*/ 26 w 54"/>
              <a:gd name="T33" fmla="*/ 2 h 35"/>
              <a:gd name="T34" fmla="*/ 28 w 54"/>
              <a:gd name="T35" fmla="*/ 4 h 35"/>
              <a:gd name="T36" fmla="*/ 28 w 54"/>
              <a:gd name="T37" fmla="*/ 5 h 35"/>
              <a:gd name="T38" fmla="*/ 27 w 54"/>
              <a:gd name="T39" fmla="*/ 9 h 35"/>
              <a:gd name="T40" fmla="*/ 31 w 54"/>
              <a:gd name="T41" fmla="*/ 9 h 35"/>
              <a:gd name="T42" fmla="*/ 38 w 54"/>
              <a:gd name="T43" fmla="*/ 4 h 35"/>
              <a:gd name="T44" fmla="*/ 42 w 54"/>
              <a:gd name="T45" fmla="*/ 2 h 35"/>
              <a:gd name="T46" fmla="*/ 45 w 54"/>
              <a:gd name="T47" fmla="*/ 2 h 35"/>
              <a:gd name="T48" fmla="*/ 54 w 54"/>
              <a:gd name="T49" fmla="*/ 0 h 35"/>
              <a:gd name="T50" fmla="*/ 54 w 54"/>
              <a:gd name="T51" fmla="*/ 1 h 35"/>
              <a:gd name="T52" fmla="*/ 54 w 54"/>
              <a:gd name="T53" fmla="*/ 9 h 35"/>
              <a:gd name="T54" fmla="*/ 53 w 54"/>
              <a:gd name="T55" fmla="*/ 9 h 35"/>
              <a:gd name="T56" fmla="*/ 45 w 54"/>
              <a:gd name="T57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4" h="35">
                <a:moveTo>
                  <a:pt x="45" y="12"/>
                </a:moveTo>
                <a:lnTo>
                  <a:pt x="42" y="13"/>
                </a:lnTo>
                <a:lnTo>
                  <a:pt x="35" y="16"/>
                </a:lnTo>
                <a:lnTo>
                  <a:pt x="34" y="16"/>
                </a:lnTo>
                <a:lnTo>
                  <a:pt x="28" y="16"/>
                </a:lnTo>
                <a:lnTo>
                  <a:pt x="23" y="25"/>
                </a:lnTo>
                <a:lnTo>
                  <a:pt x="22" y="25"/>
                </a:lnTo>
                <a:lnTo>
                  <a:pt x="16" y="34"/>
                </a:lnTo>
                <a:lnTo>
                  <a:pt x="13" y="34"/>
                </a:lnTo>
                <a:lnTo>
                  <a:pt x="7" y="34"/>
                </a:lnTo>
                <a:lnTo>
                  <a:pt x="1" y="35"/>
                </a:lnTo>
                <a:lnTo>
                  <a:pt x="0" y="34"/>
                </a:lnTo>
                <a:lnTo>
                  <a:pt x="4" y="24"/>
                </a:lnTo>
                <a:lnTo>
                  <a:pt x="9" y="23"/>
                </a:lnTo>
                <a:lnTo>
                  <a:pt x="9" y="16"/>
                </a:lnTo>
                <a:lnTo>
                  <a:pt x="23" y="1"/>
                </a:lnTo>
                <a:lnTo>
                  <a:pt x="26" y="2"/>
                </a:lnTo>
                <a:lnTo>
                  <a:pt x="28" y="4"/>
                </a:lnTo>
                <a:lnTo>
                  <a:pt x="28" y="5"/>
                </a:lnTo>
                <a:lnTo>
                  <a:pt x="27" y="9"/>
                </a:lnTo>
                <a:lnTo>
                  <a:pt x="31" y="9"/>
                </a:lnTo>
                <a:lnTo>
                  <a:pt x="38" y="4"/>
                </a:lnTo>
                <a:lnTo>
                  <a:pt x="42" y="2"/>
                </a:lnTo>
                <a:lnTo>
                  <a:pt x="45" y="2"/>
                </a:lnTo>
                <a:lnTo>
                  <a:pt x="54" y="0"/>
                </a:lnTo>
                <a:lnTo>
                  <a:pt x="54" y="1"/>
                </a:lnTo>
                <a:lnTo>
                  <a:pt x="54" y="9"/>
                </a:lnTo>
                <a:lnTo>
                  <a:pt x="53" y="9"/>
                </a:lnTo>
                <a:lnTo>
                  <a:pt x="4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1" name="Freeform 78"/>
          <p:cNvSpPr>
            <a:spLocks/>
          </p:cNvSpPr>
          <p:nvPr/>
        </p:nvSpPr>
        <p:spPr bwMode="auto">
          <a:xfrm>
            <a:off x="5562601" y="2962276"/>
            <a:ext cx="34925" cy="31750"/>
          </a:xfrm>
          <a:custGeom>
            <a:avLst/>
            <a:gdLst>
              <a:gd name="T0" fmla="*/ 3 w 22"/>
              <a:gd name="T1" fmla="*/ 9 h 20"/>
              <a:gd name="T2" fmla="*/ 0 w 22"/>
              <a:gd name="T3" fmla="*/ 0 h 20"/>
              <a:gd name="T4" fmla="*/ 2 w 22"/>
              <a:gd name="T5" fmla="*/ 0 h 20"/>
              <a:gd name="T6" fmla="*/ 4 w 22"/>
              <a:gd name="T7" fmla="*/ 0 h 20"/>
              <a:gd name="T8" fmla="*/ 10 w 22"/>
              <a:gd name="T9" fmla="*/ 4 h 20"/>
              <a:gd name="T10" fmla="*/ 15 w 22"/>
              <a:gd name="T11" fmla="*/ 2 h 20"/>
              <a:gd name="T12" fmla="*/ 21 w 22"/>
              <a:gd name="T13" fmla="*/ 1 h 20"/>
              <a:gd name="T14" fmla="*/ 22 w 22"/>
              <a:gd name="T15" fmla="*/ 4 h 20"/>
              <a:gd name="T16" fmla="*/ 14 w 22"/>
              <a:gd name="T17" fmla="*/ 12 h 20"/>
              <a:gd name="T18" fmla="*/ 10 w 22"/>
              <a:gd name="T19" fmla="*/ 17 h 20"/>
              <a:gd name="T20" fmla="*/ 3 w 22"/>
              <a:gd name="T21" fmla="*/ 20 h 20"/>
              <a:gd name="T22" fmla="*/ 3 w 22"/>
              <a:gd name="T23" fmla="*/ 16 h 20"/>
              <a:gd name="T24" fmla="*/ 3 w 22"/>
              <a:gd name="T25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20">
                <a:moveTo>
                  <a:pt x="3" y="9"/>
                </a:move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10" y="4"/>
                </a:lnTo>
                <a:lnTo>
                  <a:pt x="15" y="2"/>
                </a:lnTo>
                <a:lnTo>
                  <a:pt x="21" y="1"/>
                </a:lnTo>
                <a:lnTo>
                  <a:pt x="22" y="4"/>
                </a:lnTo>
                <a:lnTo>
                  <a:pt x="14" y="12"/>
                </a:lnTo>
                <a:lnTo>
                  <a:pt x="10" y="17"/>
                </a:lnTo>
                <a:lnTo>
                  <a:pt x="3" y="20"/>
                </a:lnTo>
                <a:lnTo>
                  <a:pt x="3" y="16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2" name="Freeform 79"/>
          <p:cNvSpPr>
            <a:spLocks/>
          </p:cNvSpPr>
          <p:nvPr/>
        </p:nvSpPr>
        <p:spPr bwMode="auto">
          <a:xfrm>
            <a:off x="5583238" y="2879726"/>
            <a:ext cx="57150" cy="79375"/>
          </a:xfrm>
          <a:custGeom>
            <a:avLst/>
            <a:gdLst>
              <a:gd name="T0" fmla="*/ 24 w 36"/>
              <a:gd name="T1" fmla="*/ 13 h 50"/>
              <a:gd name="T2" fmla="*/ 16 w 36"/>
              <a:gd name="T3" fmla="*/ 16 h 50"/>
              <a:gd name="T4" fmla="*/ 16 w 36"/>
              <a:gd name="T5" fmla="*/ 15 h 50"/>
              <a:gd name="T6" fmla="*/ 16 w 36"/>
              <a:gd name="T7" fmla="*/ 8 h 50"/>
              <a:gd name="T8" fmla="*/ 17 w 36"/>
              <a:gd name="T9" fmla="*/ 7 h 50"/>
              <a:gd name="T10" fmla="*/ 26 w 36"/>
              <a:gd name="T11" fmla="*/ 2 h 50"/>
              <a:gd name="T12" fmla="*/ 30 w 36"/>
              <a:gd name="T13" fmla="*/ 0 h 50"/>
              <a:gd name="T14" fmla="*/ 31 w 36"/>
              <a:gd name="T15" fmla="*/ 0 h 50"/>
              <a:gd name="T16" fmla="*/ 35 w 36"/>
              <a:gd name="T17" fmla="*/ 16 h 50"/>
              <a:gd name="T18" fmla="*/ 27 w 36"/>
              <a:gd name="T19" fmla="*/ 24 h 50"/>
              <a:gd name="T20" fmla="*/ 27 w 36"/>
              <a:gd name="T21" fmla="*/ 26 h 50"/>
              <a:gd name="T22" fmla="*/ 28 w 36"/>
              <a:gd name="T23" fmla="*/ 27 h 50"/>
              <a:gd name="T24" fmla="*/ 31 w 36"/>
              <a:gd name="T25" fmla="*/ 24 h 50"/>
              <a:gd name="T26" fmla="*/ 34 w 36"/>
              <a:gd name="T27" fmla="*/ 24 h 50"/>
              <a:gd name="T28" fmla="*/ 36 w 36"/>
              <a:gd name="T29" fmla="*/ 35 h 50"/>
              <a:gd name="T30" fmla="*/ 35 w 36"/>
              <a:gd name="T31" fmla="*/ 35 h 50"/>
              <a:gd name="T32" fmla="*/ 30 w 36"/>
              <a:gd name="T33" fmla="*/ 38 h 50"/>
              <a:gd name="T34" fmla="*/ 20 w 36"/>
              <a:gd name="T35" fmla="*/ 43 h 50"/>
              <a:gd name="T36" fmla="*/ 1 w 36"/>
              <a:gd name="T37" fmla="*/ 50 h 50"/>
              <a:gd name="T38" fmla="*/ 1 w 36"/>
              <a:gd name="T39" fmla="*/ 49 h 50"/>
              <a:gd name="T40" fmla="*/ 0 w 36"/>
              <a:gd name="T41" fmla="*/ 46 h 50"/>
              <a:gd name="T42" fmla="*/ 1 w 36"/>
              <a:gd name="T43" fmla="*/ 45 h 50"/>
              <a:gd name="T44" fmla="*/ 2 w 36"/>
              <a:gd name="T45" fmla="*/ 45 h 50"/>
              <a:gd name="T46" fmla="*/ 13 w 36"/>
              <a:gd name="T47" fmla="*/ 39 h 50"/>
              <a:gd name="T48" fmla="*/ 13 w 36"/>
              <a:gd name="T49" fmla="*/ 35 h 50"/>
              <a:gd name="T50" fmla="*/ 5 w 36"/>
              <a:gd name="T51" fmla="*/ 35 h 50"/>
              <a:gd name="T52" fmla="*/ 5 w 36"/>
              <a:gd name="T53" fmla="*/ 35 h 50"/>
              <a:gd name="T54" fmla="*/ 5 w 36"/>
              <a:gd name="T55" fmla="*/ 32 h 50"/>
              <a:gd name="T56" fmla="*/ 8 w 36"/>
              <a:gd name="T57" fmla="*/ 31 h 50"/>
              <a:gd name="T58" fmla="*/ 16 w 36"/>
              <a:gd name="T59" fmla="*/ 28 h 50"/>
              <a:gd name="T60" fmla="*/ 24 w 36"/>
              <a:gd name="T61" fmla="*/ 1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50">
                <a:moveTo>
                  <a:pt x="24" y="13"/>
                </a:moveTo>
                <a:lnTo>
                  <a:pt x="16" y="16"/>
                </a:lnTo>
                <a:lnTo>
                  <a:pt x="16" y="15"/>
                </a:lnTo>
                <a:lnTo>
                  <a:pt x="16" y="8"/>
                </a:lnTo>
                <a:lnTo>
                  <a:pt x="17" y="7"/>
                </a:lnTo>
                <a:lnTo>
                  <a:pt x="26" y="2"/>
                </a:lnTo>
                <a:lnTo>
                  <a:pt x="30" y="0"/>
                </a:lnTo>
                <a:lnTo>
                  <a:pt x="31" y="0"/>
                </a:lnTo>
                <a:lnTo>
                  <a:pt x="35" y="16"/>
                </a:lnTo>
                <a:lnTo>
                  <a:pt x="27" y="24"/>
                </a:lnTo>
                <a:lnTo>
                  <a:pt x="27" y="26"/>
                </a:lnTo>
                <a:lnTo>
                  <a:pt x="28" y="27"/>
                </a:lnTo>
                <a:lnTo>
                  <a:pt x="31" y="24"/>
                </a:lnTo>
                <a:lnTo>
                  <a:pt x="34" y="24"/>
                </a:lnTo>
                <a:lnTo>
                  <a:pt x="36" y="35"/>
                </a:lnTo>
                <a:lnTo>
                  <a:pt x="35" y="35"/>
                </a:lnTo>
                <a:lnTo>
                  <a:pt x="30" y="38"/>
                </a:lnTo>
                <a:lnTo>
                  <a:pt x="20" y="43"/>
                </a:lnTo>
                <a:lnTo>
                  <a:pt x="1" y="50"/>
                </a:lnTo>
                <a:lnTo>
                  <a:pt x="1" y="49"/>
                </a:lnTo>
                <a:lnTo>
                  <a:pt x="0" y="46"/>
                </a:lnTo>
                <a:lnTo>
                  <a:pt x="1" y="45"/>
                </a:lnTo>
                <a:lnTo>
                  <a:pt x="2" y="45"/>
                </a:lnTo>
                <a:lnTo>
                  <a:pt x="13" y="39"/>
                </a:lnTo>
                <a:lnTo>
                  <a:pt x="13" y="35"/>
                </a:lnTo>
                <a:lnTo>
                  <a:pt x="5" y="35"/>
                </a:lnTo>
                <a:lnTo>
                  <a:pt x="5" y="35"/>
                </a:lnTo>
                <a:lnTo>
                  <a:pt x="5" y="32"/>
                </a:lnTo>
                <a:lnTo>
                  <a:pt x="8" y="31"/>
                </a:lnTo>
                <a:lnTo>
                  <a:pt x="16" y="28"/>
                </a:lnTo>
                <a:lnTo>
                  <a:pt x="24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3" name="Freeform 80"/>
          <p:cNvSpPr>
            <a:spLocks/>
          </p:cNvSpPr>
          <p:nvPr/>
        </p:nvSpPr>
        <p:spPr bwMode="auto">
          <a:xfrm>
            <a:off x="5649913" y="2892426"/>
            <a:ext cx="22225" cy="22225"/>
          </a:xfrm>
          <a:custGeom>
            <a:avLst/>
            <a:gdLst>
              <a:gd name="T0" fmla="*/ 1 w 14"/>
              <a:gd name="T1" fmla="*/ 5 h 14"/>
              <a:gd name="T2" fmla="*/ 0 w 14"/>
              <a:gd name="T3" fmla="*/ 1 h 14"/>
              <a:gd name="T4" fmla="*/ 4 w 14"/>
              <a:gd name="T5" fmla="*/ 0 h 14"/>
              <a:gd name="T6" fmla="*/ 8 w 14"/>
              <a:gd name="T7" fmla="*/ 3 h 14"/>
              <a:gd name="T8" fmla="*/ 5 w 14"/>
              <a:gd name="T9" fmla="*/ 5 h 14"/>
              <a:gd name="T10" fmla="*/ 8 w 14"/>
              <a:gd name="T11" fmla="*/ 5 h 14"/>
              <a:gd name="T12" fmla="*/ 11 w 14"/>
              <a:gd name="T13" fmla="*/ 7 h 14"/>
              <a:gd name="T14" fmla="*/ 14 w 14"/>
              <a:gd name="T15" fmla="*/ 11 h 14"/>
              <a:gd name="T16" fmla="*/ 11 w 14"/>
              <a:gd name="T17" fmla="*/ 11 h 14"/>
              <a:gd name="T18" fmla="*/ 8 w 14"/>
              <a:gd name="T19" fmla="*/ 14 h 14"/>
              <a:gd name="T20" fmla="*/ 3 w 14"/>
              <a:gd name="T21" fmla="*/ 14 h 14"/>
              <a:gd name="T22" fmla="*/ 0 w 14"/>
              <a:gd name="T23" fmla="*/ 11 h 14"/>
              <a:gd name="T24" fmla="*/ 1 w 14"/>
              <a:gd name="T25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4">
                <a:moveTo>
                  <a:pt x="1" y="5"/>
                </a:move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5" y="5"/>
                </a:lnTo>
                <a:lnTo>
                  <a:pt x="8" y="5"/>
                </a:lnTo>
                <a:lnTo>
                  <a:pt x="11" y="7"/>
                </a:lnTo>
                <a:lnTo>
                  <a:pt x="14" y="11"/>
                </a:lnTo>
                <a:lnTo>
                  <a:pt x="11" y="11"/>
                </a:ln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4" name="Freeform 81"/>
          <p:cNvSpPr>
            <a:spLocks noEditPoints="1"/>
          </p:cNvSpPr>
          <p:nvPr/>
        </p:nvSpPr>
        <p:spPr bwMode="auto">
          <a:xfrm>
            <a:off x="4686301" y="2684463"/>
            <a:ext cx="1397000" cy="1719263"/>
          </a:xfrm>
          <a:custGeom>
            <a:avLst/>
            <a:gdLst>
              <a:gd name="T0" fmla="*/ 599 w 880"/>
              <a:gd name="T1" fmla="*/ 453 h 1083"/>
              <a:gd name="T2" fmla="*/ 627 w 880"/>
              <a:gd name="T3" fmla="*/ 469 h 1083"/>
              <a:gd name="T4" fmla="*/ 671 w 880"/>
              <a:gd name="T5" fmla="*/ 509 h 1083"/>
              <a:gd name="T6" fmla="*/ 352 w 880"/>
              <a:gd name="T7" fmla="*/ 959 h 1083"/>
              <a:gd name="T8" fmla="*/ 653 w 880"/>
              <a:gd name="T9" fmla="*/ 190 h 1083"/>
              <a:gd name="T10" fmla="*/ 667 w 880"/>
              <a:gd name="T11" fmla="*/ 544 h 1083"/>
              <a:gd name="T12" fmla="*/ 668 w 880"/>
              <a:gd name="T13" fmla="*/ 173 h 1083"/>
              <a:gd name="T14" fmla="*/ 768 w 880"/>
              <a:gd name="T15" fmla="*/ 127 h 1083"/>
              <a:gd name="T16" fmla="*/ 447 w 880"/>
              <a:gd name="T17" fmla="*/ 843 h 1083"/>
              <a:gd name="T18" fmla="*/ 742 w 880"/>
              <a:gd name="T19" fmla="*/ 25 h 1083"/>
              <a:gd name="T20" fmla="*/ 842 w 880"/>
              <a:gd name="T21" fmla="*/ 46 h 1083"/>
              <a:gd name="T22" fmla="*/ 863 w 880"/>
              <a:gd name="T23" fmla="*/ 132 h 1083"/>
              <a:gd name="T24" fmla="*/ 801 w 880"/>
              <a:gd name="T25" fmla="*/ 151 h 1083"/>
              <a:gd name="T26" fmla="*/ 757 w 880"/>
              <a:gd name="T27" fmla="*/ 203 h 1083"/>
              <a:gd name="T28" fmla="*/ 792 w 880"/>
              <a:gd name="T29" fmla="*/ 260 h 1083"/>
              <a:gd name="T30" fmla="*/ 761 w 880"/>
              <a:gd name="T31" fmla="*/ 335 h 1083"/>
              <a:gd name="T32" fmla="*/ 686 w 880"/>
              <a:gd name="T33" fmla="*/ 420 h 1083"/>
              <a:gd name="T34" fmla="*/ 711 w 880"/>
              <a:gd name="T35" fmla="*/ 513 h 1083"/>
              <a:gd name="T36" fmla="*/ 731 w 880"/>
              <a:gd name="T37" fmla="*/ 667 h 1083"/>
              <a:gd name="T38" fmla="*/ 670 w 880"/>
              <a:gd name="T39" fmla="*/ 657 h 1083"/>
              <a:gd name="T40" fmla="*/ 644 w 880"/>
              <a:gd name="T41" fmla="*/ 584 h 1083"/>
              <a:gd name="T42" fmla="*/ 629 w 880"/>
              <a:gd name="T43" fmla="*/ 674 h 1083"/>
              <a:gd name="T44" fmla="*/ 563 w 880"/>
              <a:gd name="T45" fmla="*/ 730 h 1083"/>
              <a:gd name="T46" fmla="*/ 502 w 880"/>
              <a:gd name="T47" fmla="*/ 824 h 1083"/>
              <a:gd name="T48" fmla="*/ 449 w 880"/>
              <a:gd name="T49" fmla="*/ 885 h 1083"/>
              <a:gd name="T50" fmla="*/ 438 w 880"/>
              <a:gd name="T51" fmla="*/ 944 h 1083"/>
              <a:gd name="T52" fmla="*/ 398 w 880"/>
              <a:gd name="T53" fmla="*/ 983 h 1083"/>
              <a:gd name="T54" fmla="*/ 297 w 880"/>
              <a:gd name="T55" fmla="*/ 995 h 1083"/>
              <a:gd name="T56" fmla="*/ 278 w 880"/>
              <a:gd name="T57" fmla="*/ 1070 h 1083"/>
              <a:gd name="T58" fmla="*/ 61 w 880"/>
              <a:gd name="T59" fmla="*/ 1061 h 1083"/>
              <a:gd name="T60" fmla="*/ 48 w 880"/>
              <a:gd name="T61" fmla="*/ 953 h 1083"/>
              <a:gd name="T62" fmla="*/ 97 w 880"/>
              <a:gd name="T63" fmla="*/ 1036 h 1083"/>
              <a:gd name="T64" fmla="*/ 214 w 880"/>
              <a:gd name="T65" fmla="*/ 1057 h 1083"/>
              <a:gd name="T66" fmla="*/ 155 w 880"/>
              <a:gd name="T67" fmla="*/ 998 h 1083"/>
              <a:gd name="T68" fmla="*/ 87 w 880"/>
              <a:gd name="T69" fmla="*/ 944 h 1083"/>
              <a:gd name="T70" fmla="*/ 91 w 880"/>
              <a:gd name="T71" fmla="*/ 886 h 1083"/>
              <a:gd name="T72" fmla="*/ 166 w 880"/>
              <a:gd name="T73" fmla="*/ 840 h 1083"/>
              <a:gd name="T74" fmla="*/ 240 w 880"/>
              <a:gd name="T75" fmla="*/ 870 h 1083"/>
              <a:gd name="T76" fmla="*/ 355 w 880"/>
              <a:gd name="T77" fmla="*/ 824 h 1083"/>
              <a:gd name="T78" fmla="*/ 424 w 880"/>
              <a:gd name="T79" fmla="*/ 730 h 1083"/>
              <a:gd name="T80" fmla="*/ 352 w 880"/>
              <a:gd name="T81" fmla="*/ 745 h 1083"/>
              <a:gd name="T82" fmla="*/ 277 w 880"/>
              <a:gd name="T83" fmla="*/ 765 h 1083"/>
              <a:gd name="T84" fmla="*/ 284 w 880"/>
              <a:gd name="T85" fmla="*/ 682 h 1083"/>
              <a:gd name="T86" fmla="*/ 379 w 880"/>
              <a:gd name="T87" fmla="*/ 596 h 1083"/>
              <a:gd name="T88" fmla="*/ 460 w 880"/>
              <a:gd name="T89" fmla="*/ 565 h 1083"/>
              <a:gd name="T90" fmla="*/ 555 w 880"/>
              <a:gd name="T91" fmla="*/ 466 h 1083"/>
              <a:gd name="T92" fmla="*/ 464 w 880"/>
              <a:gd name="T93" fmla="*/ 464 h 1083"/>
              <a:gd name="T94" fmla="*/ 535 w 880"/>
              <a:gd name="T95" fmla="*/ 408 h 1083"/>
              <a:gd name="T96" fmla="*/ 616 w 880"/>
              <a:gd name="T97" fmla="*/ 380 h 1083"/>
              <a:gd name="T98" fmla="*/ 645 w 880"/>
              <a:gd name="T99" fmla="*/ 390 h 1083"/>
              <a:gd name="T100" fmla="*/ 641 w 880"/>
              <a:gd name="T101" fmla="*/ 285 h 1083"/>
              <a:gd name="T102" fmla="*/ 625 w 880"/>
              <a:gd name="T103" fmla="*/ 348 h 1083"/>
              <a:gd name="T104" fmla="*/ 559 w 880"/>
              <a:gd name="T105" fmla="*/ 376 h 1083"/>
              <a:gd name="T106" fmla="*/ 552 w 880"/>
              <a:gd name="T107" fmla="*/ 322 h 1083"/>
              <a:gd name="T108" fmla="*/ 599 w 880"/>
              <a:gd name="T109" fmla="*/ 308 h 1083"/>
              <a:gd name="T110" fmla="*/ 611 w 880"/>
              <a:gd name="T111" fmla="*/ 275 h 1083"/>
              <a:gd name="T112" fmla="*/ 631 w 880"/>
              <a:gd name="T113" fmla="*/ 166 h 1083"/>
              <a:gd name="T114" fmla="*/ 735 w 880"/>
              <a:gd name="T115" fmla="*/ 125 h 1083"/>
              <a:gd name="T116" fmla="*/ 664 w 880"/>
              <a:gd name="T117" fmla="*/ 101 h 1083"/>
              <a:gd name="T118" fmla="*/ 696 w 880"/>
              <a:gd name="T119" fmla="*/ 40 h 1083"/>
              <a:gd name="T120" fmla="*/ 758 w 880"/>
              <a:gd name="T121" fmla="*/ 228 h 1083"/>
              <a:gd name="T122" fmla="*/ 432 w 880"/>
              <a:gd name="T123" fmla="*/ 916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80" h="1083">
                <a:moveTo>
                  <a:pt x="702" y="319"/>
                </a:moveTo>
                <a:lnTo>
                  <a:pt x="697" y="322"/>
                </a:lnTo>
                <a:lnTo>
                  <a:pt x="693" y="323"/>
                </a:lnTo>
                <a:lnTo>
                  <a:pt x="692" y="325"/>
                </a:lnTo>
                <a:lnTo>
                  <a:pt x="689" y="327"/>
                </a:lnTo>
                <a:lnTo>
                  <a:pt x="685" y="334"/>
                </a:lnTo>
                <a:lnTo>
                  <a:pt x="682" y="340"/>
                </a:lnTo>
                <a:lnTo>
                  <a:pt x="679" y="345"/>
                </a:lnTo>
                <a:lnTo>
                  <a:pt x="681" y="346"/>
                </a:lnTo>
                <a:lnTo>
                  <a:pt x="681" y="363"/>
                </a:lnTo>
                <a:lnTo>
                  <a:pt x="678" y="368"/>
                </a:lnTo>
                <a:lnTo>
                  <a:pt x="678" y="370"/>
                </a:lnTo>
                <a:lnTo>
                  <a:pt x="678" y="372"/>
                </a:lnTo>
                <a:lnTo>
                  <a:pt x="678" y="375"/>
                </a:lnTo>
                <a:lnTo>
                  <a:pt x="678" y="376"/>
                </a:lnTo>
                <a:lnTo>
                  <a:pt x="679" y="379"/>
                </a:lnTo>
                <a:lnTo>
                  <a:pt x="679" y="380"/>
                </a:lnTo>
                <a:lnTo>
                  <a:pt x="697" y="355"/>
                </a:lnTo>
                <a:lnTo>
                  <a:pt x="698" y="352"/>
                </a:lnTo>
                <a:lnTo>
                  <a:pt x="700" y="350"/>
                </a:lnTo>
                <a:lnTo>
                  <a:pt x="701" y="348"/>
                </a:lnTo>
                <a:lnTo>
                  <a:pt x="702" y="346"/>
                </a:lnTo>
                <a:lnTo>
                  <a:pt x="707" y="334"/>
                </a:lnTo>
                <a:lnTo>
                  <a:pt x="708" y="330"/>
                </a:lnTo>
                <a:lnTo>
                  <a:pt x="707" y="331"/>
                </a:lnTo>
                <a:lnTo>
                  <a:pt x="705" y="331"/>
                </a:lnTo>
                <a:lnTo>
                  <a:pt x="704" y="333"/>
                </a:lnTo>
                <a:lnTo>
                  <a:pt x="702" y="341"/>
                </a:lnTo>
                <a:lnTo>
                  <a:pt x="698" y="330"/>
                </a:lnTo>
                <a:lnTo>
                  <a:pt x="697" y="325"/>
                </a:lnTo>
                <a:lnTo>
                  <a:pt x="698" y="323"/>
                </a:lnTo>
                <a:lnTo>
                  <a:pt x="700" y="323"/>
                </a:lnTo>
                <a:lnTo>
                  <a:pt x="701" y="322"/>
                </a:lnTo>
                <a:lnTo>
                  <a:pt x="702" y="320"/>
                </a:lnTo>
                <a:lnTo>
                  <a:pt x="702" y="319"/>
                </a:lnTo>
                <a:close/>
                <a:moveTo>
                  <a:pt x="631" y="423"/>
                </a:moveTo>
                <a:lnTo>
                  <a:pt x="629" y="423"/>
                </a:lnTo>
                <a:lnTo>
                  <a:pt x="627" y="423"/>
                </a:lnTo>
                <a:lnTo>
                  <a:pt x="619" y="427"/>
                </a:lnTo>
                <a:lnTo>
                  <a:pt x="619" y="428"/>
                </a:lnTo>
                <a:lnTo>
                  <a:pt x="618" y="431"/>
                </a:lnTo>
                <a:lnTo>
                  <a:pt x="618" y="445"/>
                </a:lnTo>
                <a:lnTo>
                  <a:pt x="619" y="447"/>
                </a:lnTo>
                <a:lnTo>
                  <a:pt x="619" y="451"/>
                </a:lnTo>
                <a:lnTo>
                  <a:pt x="619" y="453"/>
                </a:lnTo>
                <a:lnTo>
                  <a:pt x="618" y="453"/>
                </a:lnTo>
                <a:lnTo>
                  <a:pt x="618" y="451"/>
                </a:lnTo>
                <a:lnTo>
                  <a:pt x="618" y="449"/>
                </a:lnTo>
                <a:lnTo>
                  <a:pt x="615" y="447"/>
                </a:lnTo>
                <a:lnTo>
                  <a:pt x="612" y="443"/>
                </a:lnTo>
                <a:lnTo>
                  <a:pt x="611" y="443"/>
                </a:lnTo>
                <a:lnTo>
                  <a:pt x="611" y="443"/>
                </a:lnTo>
                <a:lnTo>
                  <a:pt x="604" y="449"/>
                </a:lnTo>
                <a:lnTo>
                  <a:pt x="604" y="450"/>
                </a:lnTo>
                <a:lnTo>
                  <a:pt x="606" y="451"/>
                </a:lnTo>
                <a:lnTo>
                  <a:pt x="604" y="453"/>
                </a:lnTo>
                <a:lnTo>
                  <a:pt x="599" y="453"/>
                </a:lnTo>
                <a:lnTo>
                  <a:pt x="589" y="454"/>
                </a:lnTo>
                <a:lnTo>
                  <a:pt x="588" y="453"/>
                </a:lnTo>
                <a:lnTo>
                  <a:pt x="591" y="446"/>
                </a:lnTo>
                <a:lnTo>
                  <a:pt x="591" y="442"/>
                </a:lnTo>
                <a:lnTo>
                  <a:pt x="591" y="440"/>
                </a:lnTo>
                <a:lnTo>
                  <a:pt x="589" y="442"/>
                </a:lnTo>
                <a:lnTo>
                  <a:pt x="581" y="446"/>
                </a:lnTo>
                <a:lnTo>
                  <a:pt x="580" y="446"/>
                </a:lnTo>
                <a:lnTo>
                  <a:pt x="578" y="451"/>
                </a:lnTo>
                <a:lnTo>
                  <a:pt x="577" y="451"/>
                </a:lnTo>
                <a:lnTo>
                  <a:pt x="573" y="458"/>
                </a:lnTo>
                <a:lnTo>
                  <a:pt x="576" y="462"/>
                </a:lnTo>
                <a:lnTo>
                  <a:pt x="576" y="464"/>
                </a:lnTo>
                <a:lnTo>
                  <a:pt x="577" y="464"/>
                </a:lnTo>
                <a:lnTo>
                  <a:pt x="582" y="466"/>
                </a:lnTo>
                <a:lnTo>
                  <a:pt x="585" y="466"/>
                </a:lnTo>
                <a:lnTo>
                  <a:pt x="588" y="466"/>
                </a:lnTo>
                <a:lnTo>
                  <a:pt x="589" y="465"/>
                </a:lnTo>
                <a:lnTo>
                  <a:pt x="595" y="466"/>
                </a:lnTo>
                <a:lnTo>
                  <a:pt x="595" y="468"/>
                </a:lnTo>
                <a:lnTo>
                  <a:pt x="595" y="470"/>
                </a:lnTo>
                <a:lnTo>
                  <a:pt x="595" y="473"/>
                </a:lnTo>
                <a:lnTo>
                  <a:pt x="588" y="475"/>
                </a:lnTo>
                <a:lnTo>
                  <a:pt x="586" y="475"/>
                </a:lnTo>
                <a:lnTo>
                  <a:pt x="585" y="473"/>
                </a:lnTo>
                <a:lnTo>
                  <a:pt x="581" y="475"/>
                </a:lnTo>
                <a:lnTo>
                  <a:pt x="577" y="476"/>
                </a:lnTo>
                <a:lnTo>
                  <a:pt x="574" y="481"/>
                </a:lnTo>
                <a:lnTo>
                  <a:pt x="574" y="483"/>
                </a:lnTo>
                <a:lnTo>
                  <a:pt x="574" y="485"/>
                </a:lnTo>
                <a:lnTo>
                  <a:pt x="577" y="487"/>
                </a:lnTo>
                <a:lnTo>
                  <a:pt x="578" y="487"/>
                </a:lnTo>
                <a:lnTo>
                  <a:pt x="578" y="485"/>
                </a:lnTo>
                <a:lnTo>
                  <a:pt x="578" y="485"/>
                </a:lnTo>
                <a:lnTo>
                  <a:pt x="586" y="484"/>
                </a:lnTo>
                <a:lnTo>
                  <a:pt x="595" y="488"/>
                </a:lnTo>
                <a:lnTo>
                  <a:pt x="593" y="492"/>
                </a:lnTo>
                <a:lnTo>
                  <a:pt x="593" y="494"/>
                </a:lnTo>
                <a:lnTo>
                  <a:pt x="595" y="495"/>
                </a:lnTo>
                <a:lnTo>
                  <a:pt x="597" y="495"/>
                </a:lnTo>
                <a:lnTo>
                  <a:pt x="607" y="490"/>
                </a:lnTo>
                <a:lnTo>
                  <a:pt x="610" y="484"/>
                </a:lnTo>
                <a:lnTo>
                  <a:pt x="611" y="475"/>
                </a:lnTo>
                <a:lnTo>
                  <a:pt x="611" y="472"/>
                </a:lnTo>
                <a:lnTo>
                  <a:pt x="608" y="470"/>
                </a:lnTo>
                <a:lnTo>
                  <a:pt x="607" y="470"/>
                </a:lnTo>
                <a:lnTo>
                  <a:pt x="607" y="469"/>
                </a:lnTo>
                <a:lnTo>
                  <a:pt x="606" y="468"/>
                </a:lnTo>
                <a:lnTo>
                  <a:pt x="606" y="466"/>
                </a:lnTo>
                <a:lnTo>
                  <a:pt x="611" y="461"/>
                </a:lnTo>
                <a:lnTo>
                  <a:pt x="611" y="461"/>
                </a:lnTo>
                <a:lnTo>
                  <a:pt x="612" y="465"/>
                </a:lnTo>
                <a:lnTo>
                  <a:pt x="616" y="468"/>
                </a:lnTo>
                <a:lnTo>
                  <a:pt x="618" y="468"/>
                </a:lnTo>
                <a:lnTo>
                  <a:pt x="622" y="469"/>
                </a:lnTo>
                <a:lnTo>
                  <a:pt x="626" y="469"/>
                </a:lnTo>
                <a:lnTo>
                  <a:pt x="627" y="469"/>
                </a:lnTo>
                <a:lnTo>
                  <a:pt x="629" y="466"/>
                </a:lnTo>
                <a:lnTo>
                  <a:pt x="623" y="462"/>
                </a:lnTo>
                <a:lnTo>
                  <a:pt x="622" y="460"/>
                </a:lnTo>
                <a:lnTo>
                  <a:pt x="619" y="457"/>
                </a:lnTo>
                <a:lnTo>
                  <a:pt x="618" y="455"/>
                </a:lnTo>
                <a:lnTo>
                  <a:pt x="621" y="451"/>
                </a:lnTo>
                <a:lnTo>
                  <a:pt x="625" y="445"/>
                </a:lnTo>
                <a:lnTo>
                  <a:pt x="626" y="442"/>
                </a:lnTo>
                <a:lnTo>
                  <a:pt x="629" y="440"/>
                </a:lnTo>
                <a:lnTo>
                  <a:pt x="630" y="442"/>
                </a:lnTo>
                <a:lnTo>
                  <a:pt x="631" y="445"/>
                </a:lnTo>
                <a:lnTo>
                  <a:pt x="637" y="450"/>
                </a:lnTo>
                <a:lnTo>
                  <a:pt x="640" y="453"/>
                </a:lnTo>
                <a:lnTo>
                  <a:pt x="640" y="453"/>
                </a:lnTo>
                <a:lnTo>
                  <a:pt x="640" y="454"/>
                </a:lnTo>
                <a:lnTo>
                  <a:pt x="638" y="455"/>
                </a:lnTo>
                <a:lnTo>
                  <a:pt x="640" y="458"/>
                </a:lnTo>
                <a:lnTo>
                  <a:pt x="641" y="457"/>
                </a:lnTo>
                <a:lnTo>
                  <a:pt x="642" y="457"/>
                </a:lnTo>
                <a:lnTo>
                  <a:pt x="648" y="449"/>
                </a:lnTo>
                <a:lnTo>
                  <a:pt x="649" y="447"/>
                </a:lnTo>
                <a:lnTo>
                  <a:pt x="649" y="446"/>
                </a:lnTo>
                <a:lnTo>
                  <a:pt x="647" y="443"/>
                </a:lnTo>
                <a:lnTo>
                  <a:pt x="645" y="440"/>
                </a:lnTo>
                <a:lnTo>
                  <a:pt x="642" y="438"/>
                </a:lnTo>
                <a:lnTo>
                  <a:pt x="644" y="432"/>
                </a:lnTo>
                <a:lnTo>
                  <a:pt x="641" y="427"/>
                </a:lnTo>
                <a:lnTo>
                  <a:pt x="640" y="425"/>
                </a:lnTo>
                <a:lnTo>
                  <a:pt x="638" y="424"/>
                </a:lnTo>
                <a:lnTo>
                  <a:pt x="631" y="423"/>
                </a:lnTo>
                <a:close/>
                <a:moveTo>
                  <a:pt x="681" y="430"/>
                </a:moveTo>
                <a:lnTo>
                  <a:pt x="679" y="430"/>
                </a:lnTo>
                <a:lnTo>
                  <a:pt x="678" y="431"/>
                </a:lnTo>
                <a:lnTo>
                  <a:pt x="674" y="435"/>
                </a:lnTo>
                <a:lnTo>
                  <a:pt x="672" y="436"/>
                </a:lnTo>
                <a:lnTo>
                  <a:pt x="666" y="447"/>
                </a:lnTo>
                <a:lnTo>
                  <a:pt x="662" y="455"/>
                </a:lnTo>
                <a:lnTo>
                  <a:pt x="664" y="457"/>
                </a:lnTo>
                <a:lnTo>
                  <a:pt x="666" y="457"/>
                </a:lnTo>
                <a:lnTo>
                  <a:pt x="666" y="460"/>
                </a:lnTo>
                <a:lnTo>
                  <a:pt x="667" y="462"/>
                </a:lnTo>
                <a:lnTo>
                  <a:pt x="666" y="464"/>
                </a:lnTo>
                <a:lnTo>
                  <a:pt x="662" y="470"/>
                </a:lnTo>
                <a:lnTo>
                  <a:pt x="653" y="485"/>
                </a:lnTo>
                <a:lnTo>
                  <a:pt x="652" y="491"/>
                </a:lnTo>
                <a:lnTo>
                  <a:pt x="652" y="498"/>
                </a:lnTo>
                <a:lnTo>
                  <a:pt x="651" y="498"/>
                </a:lnTo>
                <a:lnTo>
                  <a:pt x="641" y="505"/>
                </a:lnTo>
                <a:lnTo>
                  <a:pt x="641" y="506"/>
                </a:lnTo>
                <a:lnTo>
                  <a:pt x="640" y="513"/>
                </a:lnTo>
                <a:lnTo>
                  <a:pt x="641" y="513"/>
                </a:lnTo>
                <a:lnTo>
                  <a:pt x="647" y="524"/>
                </a:lnTo>
                <a:lnTo>
                  <a:pt x="648" y="524"/>
                </a:lnTo>
                <a:lnTo>
                  <a:pt x="649" y="524"/>
                </a:lnTo>
                <a:lnTo>
                  <a:pt x="667" y="514"/>
                </a:lnTo>
                <a:lnTo>
                  <a:pt x="670" y="511"/>
                </a:lnTo>
                <a:lnTo>
                  <a:pt x="671" y="509"/>
                </a:lnTo>
                <a:lnTo>
                  <a:pt x="670" y="500"/>
                </a:lnTo>
                <a:lnTo>
                  <a:pt x="671" y="495"/>
                </a:lnTo>
                <a:lnTo>
                  <a:pt x="670" y="490"/>
                </a:lnTo>
                <a:lnTo>
                  <a:pt x="668" y="483"/>
                </a:lnTo>
                <a:lnTo>
                  <a:pt x="675" y="470"/>
                </a:lnTo>
                <a:lnTo>
                  <a:pt x="678" y="465"/>
                </a:lnTo>
                <a:lnTo>
                  <a:pt x="686" y="455"/>
                </a:lnTo>
                <a:lnTo>
                  <a:pt x="687" y="451"/>
                </a:lnTo>
                <a:lnTo>
                  <a:pt x="687" y="447"/>
                </a:lnTo>
                <a:lnTo>
                  <a:pt x="687" y="443"/>
                </a:lnTo>
                <a:lnTo>
                  <a:pt x="683" y="434"/>
                </a:lnTo>
                <a:lnTo>
                  <a:pt x="681" y="431"/>
                </a:lnTo>
                <a:lnTo>
                  <a:pt x="681" y="430"/>
                </a:lnTo>
                <a:close/>
                <a:moveTo>
                  <a:pt x="264" y="949"/>
                </a:moveTo>
                <a:lnTo>
                  <a:pt x="263" y="949"/>
                </a:lnTo>
                <a:lnTo>
                  <a:pt x="260" y="950"/>
                </a:lnTo>
                <a:lnTo>
                  <a:pt x="255" y="955"/>
                </a:lnTo>
                <a:lnTo>
                  <a:pt x="252" y="957"/>
                </a:lnTo>
                <a:lnTo>
                  <a:pt x="249" y="955"/>
                </a:lnTo>
                <a:lnTo>
                  <a:pt x="241" y="953"/>
                </a:lnTo>
                <a:lnTo>
                  <a:pt x="240" y="953"/>
                </a:lnTo>
                <a:lnTo>
                  <a:pt x="239" y="953"/>
                </a:lnTo>
                <a:lnTo>
                  <a:pt x="232" y="961"/>
                </a:lnTo>
                <a:lnTo>
                  <a:pt x="232" y="963"/>
                </a:lnTo>
                <a:lnTo>
                  <a:pt x="230" y="972"/>
                </a:lnTo>
                <a:lnTo>
                  <a:pt x="232" y="978"/>
                </a:lnTo>
                <a:lnTo>
                  <a:pt x="232" y="979"/>
                </a:lnTo>
                <a:lnTo>
                  <a:pt x="236" y="987"/>
                </a:lnTo>
                <a:lnTo>
                  <a:pt x="239" y="991"/>
                </a:lnTo>
                <a:lnTo>
                  <a:pt x="248" y="998"/>
                </a:lnTo>
                <a:lnTo>
                  <a:pt x="251" y="1000"/>
                </a:lnTo>
                <a:lnTo>
                  <a:pt x="251" y="998"/>
                </a:lnTo>
                <a:lnTo>
                  <a:pt x="252" y="990"/>
                </a:lnTo>
                <a:lnTo>
                  <a:pt x="254" y="987"/>
                </a:lnTo>
                <a:lnTo>
                  <a:pt x="252" y="987"/>
                </a:lnTo>
                <a:lnTo>
                  <a:pt x="251" y="983"/>
                </a:lnTo>
                <a:lnTo>
                  <a:pt x="254" y="978"/>
                </a:lnTo>
                <a:lnTo>
                  <a:pt x="256" y="976"/>
                </a:lnTo>
                <a:lnTo>
                  <a:pt x="256" y="976"/>
                </a:lnTo>
                <a:lnTo>
                  <a:pt x="260" y="974"/>
                </a:lnTo>
                <a:lnTo>
                  <a:pt x="271" y="965"/>
                </a:lnTo>
                <a:lnTo>
                  <a:pt x="271" y="964"/>
                </a:lnTo>
                <a:lnTo>
                  <a:pt x="270" y="953"/>
                </a:lnTo>
                <a:lnTo>
                  <a:pt x="270" y="952"/>
                </a:lnTo>
                <a:lnTo>
                  <a:pt x="267" y="950"/>
                </a:lnTo>
                <a:lnTo>
                  <a:pt x="264" y="949"/>
                </a:lnTo>
                <a:close/>
                <a:moveTo>
                  <a:pt x="349" y="945"/>
                </a:moveTo>
                <a:lnTo>
                  <a:pt x="344" y="945"/>
                </a:lnTo>
                <a:lnTo>
                  <a:pt x="342" y="946"/>
                </a:lnTo>
                <a:lnTo>
                  <a:pt x="337" y="945"/>
                </a:lnTo>
                <a:lnTo>
                  <a:pt x="331" y="945"/>
                </a:lnTo>
                <a:lnTo>
                  <a:pt x="329" y="950"/>
                </a:lnTo>
                <a:lnTo>
                  <a:pt x="331" y="959"/>
                </a:lnTo>
                <a:lnTo>
                  <a:pt x="348" y="971"/>
                </a:lnTo>
                <a:lnTo>
                  <a:pt x="349" y="971"/>
                </a:lnTo>
                <a:lnTo>
                  <a:pt x="349" y="970"/>
                </a:lnTo>
                <a:lnTo>
                  <a:pt x="352" y="959"/>
                </a:lnTo>
                <a:lnTo>
                  <a:pt x="352" y="956"/>
                </a:lnTo>
                <a:lnTo>
                  <a:pt x="352" y="953"/>
                </a:lnTo>
                <a:lnTo>
                  <a:pt x="350" y="949"/>
                </a:lnTo>
                <a:lnTo>
                  <a:pt x="349" y="945"/>
                </a:lnTo>
                <a:close/>
                <a:moveTo>
                  <a:pt x="702" y="181"/>
                </a:moveTo>
                <a:lnTo>
                  <a:pt x="700" y="181"/>
                </a:lnTo>
                <a:lnTo>
                  <a:pt x="697" y="183"/>
                </a:lnTo>
                <a:lnTo>
                  <a:pt x="696" y="184"/>
                </a:lnTo>
                <a:lnTo>
                  <a:pt x="690" y="190"/>
                </a:lnTo>
                <a:lnTo>
                  <a:pt x="690" y="191"/>
                </a:lnTo>
                <a:lnTo>
                  <a:pt x="690" y="191"/>
                </a:lnTo>
                <a:lnTo>
                  <a:pt x="690" y="194"/>
                </a:lnTo>
                <a:lnTo>
                  <a:pt x="694" y="217"/>
                </a:lnTo>
                <a:lnTo>
                  <a:pt x="696" y="218"/>
                </a:lnTo>
                <a:lnTo>
                  <a:pt x="704" y="230"/>
                </a:lnTo>
                <a:lnTo>
                  <a:pt x="705" y="232"/>
                </a:lnTo>
                <a:lnTo>
                  <a:pt x="707" y="230"/>
                </a:lnTo>
                <a:lnTo>
                  <a:pt x="709" y="230"/>
                </a:lnTo>
                <a:lnTo>
                  <a:pt x="719" y="228"/>
                </a:lnTo>
                <a:lnTo>
                  <a:pt x="719" y="224"/>
                </a:lnTo>
                <a:lnTo>
                  <a:pt x="717" y="222"/>
                </a:lnTo>
                <a:lnTo>
                  <a:pt x="716" y="220"/>
                </a:lnTo>
                <a:lnTo>
                  <a:pt x="715" y="211"/>
                </a:lnTo>
                <a:lnTo>
                  <a:pt x="713" y="209"/>
                </a:lnTo>
                <a:lnTo>
                  <a:pt x="715" y="200"/>
                </a:lnTo>
                <a:lnTo>
                  <a:pt x="716" y="196"/>
                </a:lnTo>
                <a:lnTo>
                  <a:pt x="715" y="196"/>
                </a:lnTo>
                <a:lnTo>
                  <a:pt x="709" y="192"/>
                </a:lnTo>
                <a:lnTo>
                  <a:pt x="705" y="196"/>
                </a:lnTo>
                <a:lnTo>
                  <a:pt x="705" y="195"/>
                </a:lnTo>
                <a:lnTo>
                  <a:pt x="704" y="191"/>
                </a:lnTo>
                <a:lnTo>
                  <a:pt x="702" y="184"/>
                </a:lnTo>
                <a:lnTo>
                  <a:pt x="702" y="181"/>
                </a:lnTo>
                <a:close/>
                <a:moveTo>
                  <a:pt x="577" y="495"/>
                </a:moveTo>
                <a:lnTo>
                  <a:pt x="576" y="495"/>
                </a:lnTo>
                <a:lnTo>
                  <a:pt x="574" y="496"/>
                </a:lnTo>
                <a:lnTo>
                  <a:pt x="569" y="505"/>
                </a:lnTo>
                <a:lnTo>
                  <a:pt x="566" y="515"/>
                </a:lnTo>
                <a:lnTo>
                  <a:pt x="566" y="517"/>
                </a:lnTo>
                <a:lnTo>
                  <a:pt x="567" y="518"/>
                </a:lnTo>
                <a:lnTo>
                  <a:pt x="574" y="521"/>
                </a:lnTo>
                <a:lnTo>
                  <a:pt x="576" y="522"/>
                </a:lnTo>
                <a:lnTo>
                  <a:pt x="578" y="520"/>
                </a:lnTo>
                <a:lnTo>
                  <a:pt x="578" y="518"/>
                </a:lnTo>
                <a:lnTo>
                  <a:pt x="580" y="503"/>
                </a:lnTo>
                <a:lnTo>
                  <a:pt x="578" y="496"/>
                </a:lnTo>
                <a:lnTo>
                  <a:pt x="578" y="496"/>
                </a:lnTo>
                <a:lnTo>
                  <a:pt x="577" y="495"/>
                </a:lnTo>
                <a:close/>
                <a:moveTo>
                  <a:pt x="662" y="170"/>
                </a:moveTo>
                <a:lnTo>
                  <a:pt x="659" y="170"/>
                </a:lnTo>
                <a:lnTo>
                  <a:pt x="653" y="173"/>
                </a:lnTo>
                <a:lnTo>
                  <a:pt x="641" y="184"/>
                </a:lnTo>
                <a:lnTo>
                  <a:pt x="641" y="185"/>
                </a:lnTo>
                <a:lnTo>
                  <a:pt x="641" y="187"/>
                </a:lnTo>
                <a:lnTo>
                  <a:pt x="644" y="192"/>
                </a:lnTo>
                <a:lnTo>
                  <a:pt x="645" y="192"/>
                </a:lnTo>
                <a:lnTo>
                  <a:pt x="653" y="190"/>
                </a:lnTo>
                <a:lnTo>
                  <a:pt x="666" y="179"/>
                </a:lnTo>
                <a:lnTo>
                  <a:pt x="667" y="177"/>
                </a:lnTo>
                <a:lnTo>
                  <a:pt x="667" y="175"/>
                </a:lnTo>
                <a:lnTo>
                  <a:pt x="664" y="172"/>
                </a:lnTo>
                <a:lnTo>
                  <a:pt x="663" y="172"/>
                </a:lnTo>
                <a:lnTo>
                  <a:pt x="662" y="170"/>
                </a:lnTo>
                <a:close/>
                <a:moveTo>
                  <a:pt x="670" y="536"/>
                </a:moveTo>
                <a:lnTo>
                  <a:pt x="668" y="536"/>
                </a:lnTo>
                <a:lnTo>
                  <a:pt x="667" y="536"/>
                </a:lnTo>
                <a:lnTo>
                  <a:pt x="666" y="536"/>
                </a:lnTo>
                <a:lnTo>
                  <a:pt x="662" y="536"/>
                </a:lnTo>
                <a:lnTo>
                  <a:pt x="660" y="536"/>
                </a:lnTo>
                <a:lnTo>
                  <a:pt x="660" y="537"/>
                </a:lnTo>
                <a:lnTo>
                  <a:pt x="653" y="541"/>
                </a:lnTo>
                <a:lnTo>
                  <a:pt x="653" y="543"/>
                </a:lnTo>
                <a:lnTo>
                  <a:pt x="655" y="543"/>
                </a:lnTo>
                <a:lnTo>
                  <a:pt x="656" y="544"/>
                </a:lnTo>
                <a:lnTo>
                  <a:pt x="657" y="545"/>
                </a:lnTo>
                <a:lnTo>
                  <a:pt x="647" y="550"/>
                </a:lnTo>
                <a:lnTo>
                  <a:pt x="642" y="551"/>
                </a:lnTo>
                <a:lnTo>
                  <a:pt x="631" y="554"/>
                </a:lnTo>
                <a:lnTo>
                  <a:pt x="629" y="555"/>
                </a:lnTo>
                <a:lnTo>
                  <a:pt x="625" y="551"/>
                </a:lnTo>
                <a:lnTo>
                  <a:pt x="618" y="544"/>
                </a:lnTo>
                <a:lnTo>
                  <a:pt x="618" y="548"/>
                </a:lnTo>
                <a:lnTo>
                  <a:pt x="618" y="552"/>
                </a:lnTo>
                <a:lnTo>
                  <a:pt x="626" y="556"/>
                </a:lnTo>
                <a:lnTo>
                  <a:pt x="626" y="558"/>
                </a:lnTo>
                <a:lnTo>
                  <a:pt x="633" y="560"/>
                </a:lnTo>
                <a:lnTo>
                  <a:pt x="641" y="560"/>
                </a:lnTo>
                <a:lnTo>
                  <a:pt x="642" y="562"/>
                </a:lnTo>
                <a:lnTo>
                  <a:pt x="641" y="562"/>
                </a:lnTo>
                <a:lnTo>
                  <a:pt x="641" y="563"/>
                </a:lnTo>
                <a:lnTo>
                  <a:pt x="638" y="565"/>
                </a:lnTo>
                <a:lnTo>
                  <a:pt x="630" y="565"/>
                </a:lnTo>
                <a:lnTo>
                  <a:pt x="627" y="565"/>
                </a:lnTo>
                <a:lnTo>
                  <a:pt x="625" y="562"/>
                </a:lnTo>
                <a:lnTo>
                  <a:pt x="625" y="560"/>
                </a:lnTo>
                <a:lnTo>
                  <a:pt x="625" y="559"/>
                </a:lnTo>
                <a:lnTo>
                  <a:pt x="622" y="560"/>
                </a:lnTo>
                <a:lnTo>
                  <a:pt x="618" y="562"/>
                </a:lnTo>
                <a:lnTo>
                  <a:pt x="618" y="582"/>
                </a:lnTo>
                <a:lnTo>
                  <a:pt x="623" y="584"/>
                </a:lnTo>
                <a:lnTo>
                  <a:pt x="638" y="581"/>
                </a:lnTo>
                <a:lnTo>
                  <a:pt x="645" y="580"/>
                </a:lnTo>
                <a:lnTo>
                  <a:pt x="647" y="578"/>
                </a:lnTo>
                <a:lnTo>
                  <a:pt x="656" y="566"/>
                </a:lnTo>
                <a:lnTo>
                  <a:pt x="674" y="560"/>
                </a:lnTo>
                <a:lnTo>
                  <a:pt x="674" y="552"/>
                </a:lnTo>
                <a:lnTo>
                  <a:pt x="670" y="552"/>
                </a:lnTo>
                <a:lnTo>
                  <a:pt x="663" y="550"/>
                </a:lnTo>
                <a:lnTo>
                  <a:pt x="662" y="548"/>
                </a:lnTo>
                <a:lnTo>
                  <a:pt x="663" y="545"/>
                </a:lnTo>
                <a:lnTo>
                  <a:pt x="663" y="544"/>
                </a:lnTo>
                <a:lnTo>
                  <a:pt x="664" y="544"/>
                </a:lnTo>
                <a:lnTo>
                  <a:pt x="666" y="544"/>
                </a:lnTo>
                <a:lnTo>
                  <a:pt x="667" y="544"/>
                </a:lnTo>
                <a:lnTo>
                  <a:pt x="675" y="547"/>
                </a:lnTo>
                <a:lnTo>
                  <a:pt x="677" y="548"/>
                </a:lnTo>
                <a:lnTo>
                  <a:pt x="678" y="551"/>
                </a:lnTo>
                <a:lnTo>
                  <a:pt x="682" y="552"/>
                </a:lnTo>
                <a:lnTo>
                  <a:pt x="683" y="552"/>
                </a:lnTo>
                <a:lnTo>
                  <a:pt x="685" y="551"/>
                </a:lnTo>
                <a:lnTo>
                  <a:pt x="685" y="544"/>
                </a:lnTo>
                <a:lnTo>
                  <a:pt x="679" y="543"/>
                </a:lnTo>
                <a:lnTo>
                  <a:pt x="679" y="541"/>
                </a:lnTo>
                <a:lnTo>
                  <a:pt x="675" y="540"/>
                </a:lnTo>
                <a:lnTo>
                  <a:pt x="671" y="539"/>
                </a:lnTo>
                <a:lnTo>
                  <a:pt x="671" y="537"/>
                </a:lnTo>
                <a:lnTo>
                  <a:pt x="670" y="536"/>
                </a:lnTo>
                <a:close/>
                <a:moveTo>
                  <a:pt x="678" y="565"/>
                </a:moveTo>
                <a:lnTo>
                  <a:pt x="671" y="570"/>
                </a:lnTo>
                <a:lnTo>
                  <a:pt x="670" y="573"/>
                </a:lnTo>
                <a:lnTo>
                  <a:pt x="670" y="575"/>
                </a:lnTo>
                <a:lnTo>
                  <a:pt x="672" y="578"/>
                </a:lnTo>
                <a:lnTo>
                  <a:pt x="678" y="581"/>
                </a:lnTo>
                <a:lnTo>
                  <a:pt x="681" y="581"/>
                </a:lnTo>
                <a:lnTo>
                  <a:pt x="683" y="581"/>
                </a:lnTo>
                <a:lnTo>
                  <a:pt x="686" y="582"/>
                </a:lnTo>
                <a:lnTo>
                  <a:pt x="704" y="586"/>
                </a:lnTo>
                <a:lnTo>
                  <a:pt x="704" y="588"/>
                </a:lnTo>
                <a:lnTo>
                  <a:pt x="704" y="589"/>
                </a:lnTo>
                <a:lnTo>
                  <a:pt x="705" y="590"/>
                </a:lnTo>
                <a:lnTo>
                  <a:pt x="709" y="593"/>
                </a:lnTo>
                <a:lnTo>
                  <a:pt x="713" y="595"/>
                </a:lnTo>
                <a:lnTo>
                  <a:pt x="715" y="595"/>
                </a:lnTo>
                <a:lnTo>
                  <a:pt x="722" y="590"/>
                </a:lnTo>
                <a:lnTo>
                  <a:pt x="723" y="589"/>
                </a:lnTo>
                <a:lnTo>
                  <a:pt x="720" y="586"/>
                </a:lnTo>
                <a:lnTo>
                  <a:pt x="720" y="588"/>
                </a:lnTo>
                <a:lnTo>
                  <a:pt x="719" y="588"/>
                </a:lnTo>
                <a:lnTo>
                  <a:pt x="719" y="589"/>
                </a:lnTo>
                <a:lnTo>
                  <a:pt x="712" y="586"/>
                </a:lnTo>
                <a:lnTo>
                  <a:pt x="705" y="584"/>
                </a:lnTo>
                <a:lnTo>
                  <a:pt x="702" y="581"/>
                </a:lnTo>
                <a:lnTo>
                  <a:pt x="690" y="578"/>
                </a:lnTo>
                <a:lnTo>
                  <a:pt x="689" y="577"/>
                </a:lnTo>
                <a:lnTo>
                  <a:pt x="687" y="575"/>
                </a:lnTo>
                <a:lnTo>
                  <a:pt x="683" y="570"/>
                </a:lnTo>
                <a:lnTo>
                  <a:pt x="681" y="566"/>
                </a:lnTo>
                <a:lnTo>
                  <a:pt x="678" y="565"/>
                </a:lnTo>
                <a:close/>
                <a:moveTo>
                  <a:pt x="683" y="139"/>
                </a:moveTo>
                <a:lnTo>
                  <a:pt x="682" y="139"/>
                </a:lnTo>
                <a:lnTo>
                  <a:pt x="678" y="140"/>
                </a:lnTo>
                <a:lnTo>
                  <a:pt x="678" y="142"/>
                </a:lnTo>
                <a:lnTo>
                  <a:pt x="677" y="142"/>
                </a:lnTo>
                <a:lnTo>
                  <a:pt x="675" y="145"/>
                </a:lnTo>
                <a:lnTo>
                  <a:pt x="670" y="153"/>
                </a:lnTo>
                <a:lnTo>
                  <a:pt x="657" y="158"/>
                </a:lnTo>
                <a:lnTo>
                  <a:pt x="655" y="160"/>
                </a:lnTo>
                <a:lnTo>
                  <a:pt x="652" y="164"/>
                </a:lnTo>
                <a:lnTo>
                  <a:pt x="663" y="170"/>
                </a:lnTo>
                <a:lnTo>
                  <a:pt x="667" y="173"/>
                </a:lnTo>
                <a:lnTo>
                  <a:pt x="668" y="173"/>
                </a:lnTo>
                <a:lnTo>
                  <a:pt x="670" y="172"/>
                </a:lnTo>
                <a:lnTo>
                  <a:pt x="675" y="166"/>
                </a:lnTo>
                <a:lnTo>
                  <a:pt x="681" y="158"/>
                </a:lnTo>
                <a:lnTo>
                  <a:pt x="683" y="158"/>
                </a:lnTo>
                <a:lnTo>
                  <a:pt x="687" y="153"/>
                </a:lnTo>
                <a:lnTo>
                  <a:pt x="692" y="147"/>
                </a:lnTo>
                <a:lnTo>
                  <a:pt x="694" y="143"/>
                </a:lnTo>
                <a:lnTo>
                  <a:pt x="696" y="140"/>
                </a:lnTo>
                <a:lnTo>
                  <a:pt x="694" y="140"/>
                </a:lnTo>
                <a:lnTo>
                  <a:pt x="693" y="140"/>
                </a:lnTo>
                <a:lnTo>
                  <a:pt x="683" y="143"/>
                </a:lnTo>
                <a:lnTo>
                  <a:pt x="683" y="139"/>
                </a:lnTo>
                <a:close/>
                <a:moveTo>
                  <a:pt x="768" y="127"/>
                </a:moveTo>
                <a:lnTo>
                  <a:pt x="768" y="130"/>
                </a:lnTo>
                <a:lnTo>
                  <a:pt x="760" y="127"/>
                </a:lnTo>
                <a:lnTo>
                  <a:pt x="746" y="127"/>
                </a:lnTo>
                <a:lnTo>
                  <a:pt x="741" y="130"/>
                </a:lnTo>
                <a:lnTo>
                  <a:pt x="737" y="130"/>
                </a:lnTo>
                <a:lnTo>
                  <a:pt x="734" y="130"/>
                </a:lnTo>
                <a:lnTo>
                  <a:pt x="734" y="131"/>
                </a:lnTo>
                <a:lnTo>
                  <a:pt x="735" y="134"/>
                </a:lnTo>
                <a:lnTo>
                  <a:pt x="737" y="136"/>
                </a:lnTo>
                <a:lnTo>
                  <a:pt x="738" y="138"/>
                </a:lnTo>
                <a:lnTo>
                  <a:pt x="739" y="138"/>
                </a:lnTo>
                <a:lnTo>
                  <a:pt x="741" y="138"/>
                </a:lnTo>
                <a:lnTo>
                  <a:pt x="742" y="138"/>
                </a:lnTo>
                <a:lnTo>
                  <a:pt x="749" y="136"/>
                </a:lnTo>
                <a:lnTo>
                  <a:pt x="760" y="134"/>
                </a:lnTo>
                <a:lnTo>
                  <a:pt x="761" y="134"/>
                </a:lnTo>
                <a:lnTo>
                  <a:pt x="768" y="134"/>
                </a:lnTo>
                <a:lnTo>
                  <a:pt x="769" y="135"/>
                </a:lnTo>
                <a:lnTo>
                  <a:pt x="772" y="138"/>
                </a:lnTo>
                <a:lnTo>
                  <a:pt x="775" y="140"/>
                </a:lnTo>
                <a:lnTo>
                  <a:pt x="773" y="140"/>
                </a:lnTo>
                <a:lnTo>
                  <a:pt x="772" y="142"/>
                </a:lnTo>
                <a:lnTo>
                  <a:pt x="771" y="143"/>
                </a:lnTo>
                <a:lnTo>
                  <a:pt x="765" y="140"/>
                </a:lnTo>
                <a:lnTo>
                  <a:pt x="764" y="139"/>
                </a:lnTo>
                <a:lnTo>
                  <a:pt x="758" y="140"/>
                </a:lnTo>
                <a:lnTo>
                  <a:pt x="754" y="142"/>
                </a:lnTo>
                <a:lnTo>
                  <a:pt x="754" y="143"/>
                </a:lnTo>
                <a:lnTo>
                  <a:pt x="756" y="146"/>
                </a:lnTo>
                <a:lnTo>
                  <a:pt x="758" y="153"/>
                </a:lnTo>
                <a:lnTo>
                  <a:pt x="760" y="153"/>
                </a:lnTo>
                <a:lnTo>
                  <a:pt x="761" y="154"/>
                </a:lnTo>
                <a:lnTo>
                  <a:pt x="762" y="154"/>
                </a:lnTo>
                <a:lnTo>
                  <a:pt x="765" y="154"/>
                </a:lnTo>
                <a:lnTo>
                  <a:pt x="771" y="153"/>
                </a:lnTo>
                <a:lnTo>
                  <a:pt x="773" y="151"/>
                </a:lnTo>
                <a:lnTo>
                  <a:pt x="777" y="147"/>
                </a:lnTo>
                <a:lnTo>
                  <a:pt x="784" y="142"/>
                </a:lnTo>
                <a:lnTo>
                  <a:pt x="784" y="140"/>
                </a:lnTo>
                <a:lnTo>
                  <a:pt x="784" y="136"/>
                </a:lnTo>
                <a:lnTo>
                  <a:pt x="783" y="135"/>
                </a:lnTo>
                <a:lnTo>
                  <a:pt x="782" y="134"/>
                </a:lnTo>
                <a:lnTo>
                  <a:pt x="775" y="130"/>
                </a:lnTo>
                <a:lnTo>
                  <a:pt x="768" y="127"/>
                </a:lnTo>
                <a:close/>
                <a:moveTo>
                  <a:pt x="480" y="792"/>
                </a:moveTo>
                <a:lnTo>
                  <a:pt x="480" y="792"/>
                </a:lnTo>
                <a:lnTo>
                  <a:pt x="479" y="794"/>
                </a:lnTo>
                <a:lnTo>
                  <a:pt x="476" y="795"/>
                </a:lnTo>
                <a:lnTo>
                  <a:pt x="465" y="807"/>
                </a:lnTo>
                <a:lnTo>
                  <a:pt x="465" y="809"/>
                </a:lnTo>
                <a:lnTo>
                  <a:pt x="466" y="810"/>
                </a:lnTo>
                <a:lnTo>
                  <a:pt x="475" y="810"/>
                </a:lnTo>
                <a:lnTo>
                  <a:pt x="483" y="809"/>
                </a:lnTo>
                <a:lnTo>
                  <a:pt x="488" y="814"/>
                </a:lnTo>
                <a:lnTo>
                  <a:pt x="491" y="818"/>
                </a:lnTo>
                <a:lnTo>
                  <a:pt x="494" y="818"/>
                </a:lnTo>
                <a:lnTo>
                  <a:pt x="498" y="818"/>
                </a:lnTo>
                <a:lnTo>
                  <a:pt x="501" y="817"/>
                </a:lnTo>
                <a:lnTo>
                  <a:pt x="502" y="815"/>
                </a:lnTo>
                <a:lnTo>
                  <a:pt x="503" y="813"/>
                </a:lnTo>
                <a:lnTo>
                  <a:pt x="505" y="813"/>
                </a:lnTo>
                <a:lnTo>
                  <a:pt x="505" y="813"/>
                </a:lnTo>
                <a:lnTo>
                  <a:pt x="499" y="807"/>
                </a:lnTo>
                <a:lnTo>
                  <a:pt x="480" y="792"/>
                </a:lnTo>
                <a:close/>
                <a:moveTo>
                  <a:pt x="341" y="905"/>
                </a:moveTo>
                <a:lnTo>
                  <a:pt x="340" y="905"/>
                </a:lnTo>
                <a:lnTo>
                  <a:pt x="340" y="908"/>
                </a:lnTo>
                <a:lnTo>
                  <a:pt x="340" y="910"/>
                </a:lnTo>
                <a:lnTo>
                  <a:pt x="338" y="911"/>
                </a:lnTo>
                <a:lnTo>
                  <a:pt x="338" y="919"/>
                </a:lnTo>
                <a:lnTo>
                  <a:pt x="337" y="930"/>
                </a:lnTo>
                <a:lnTo>
                  <a:pt x="338" y="934"/>
                </a:lnTo>
                <a:lnTo>
                  <a:pt x="340" y="935"/>
                </a:lnTo>
                <a:lnTo>
                  <a:pt x="345" y="937"/>
                </a:lnTo>
                <a:lnTo>
                  <a:pt x="346" y="935"/>
                </a:lnTo>
                <a:lnTo>
                  <a:pt x="348" y="934"/>
                </a:lnTo>
                <a:lnTo>
                  <a:pt x="349" y="935"/>
                </a:lnTo>
                <a:lnTo>
                  <a:pt x="353" y="941"/>
                </a:lnTo>
                <a:lnTo>
                  <a:pt x="356" y="944"/>
                </a:lnTo>
                <a:lnTo>
                  <a:pt x="356" y="945"/>
                </a:lnTo>
                <a:lnTo>
                  <a:pt x="360" y="945"/>
                </a:lnTo>
                <a:lnTo>
                  <a:pt x="361" y="944"/>
                </a:lnTo>
                <a:lnTo>
                  <a:pt x="364" y="940"/>
                </a:lnTo>
                <a:lnTo>
                  <a:pt x="364" y="938"/>
                </a:lnTo>
                <a:lnTo>
                  <a:pt x="363" y="938"/>
                </a:lnTo>
                <a:lnTo>
                  <a:pt x="353" y="912"/>
                </a:lnTo>
                <a:lnTo>
                  <a:pt x="352" y="911"/>
                </a:lnTo>
                <a:lnTo>
                  <a:pt x="349" y="910"/>
                </a:lnTo>
                <a:lnTo>
                  <a:pt x="348" y="911"/>
                </a:lnTo>
                <a:lnTo>
                  <a:pt x="344" y="910"/>
                </a:lnTo>
                <a:lnTo>
                  <a:pt x="342" y="908"/>
                </a:lnTo>
                <a:lnTo>
                  <a:pt x="341" y="905"/>
                </a:lnTo>
                <a:close/>
                <a:moveTo>
                  <a:pt x="462" y="832"/>
                </a:moveTo>
                <a:lnTo>
                  <a:pt x="457" y="832"/>
                </a:lnTo>
                <a:lnTo>
                  <a:pt x="455" y="832"/>
                </a:lnTo>
                <a:lnTo>
                  <a:pt x="453" y="832"/>
                </a:lnTo>
                <a:lnTo>
                  <a:pt x="447" y="835"/>
                </a:lnTo>
                <a:lnTo>
                  <a:pt x="447" y="837"/>
                </a:lnTo>
                <a:lnTo>
                  <a:pt x="447" y="840"/>
                </a:lnTo>
                <a:lnTo>
                  <a:pt x="447" y="841"/>
                </a:lnTo>
                <a:lnTo>
                  <a:pt x="447" y="843"/>
                </a:lnTo>
                <a:lnTo>
                  <a:pt x="450" y="845"/>
                </a:lnTo>
                <a:lnTo>
                  <a:pt x="461" y="848"/>
                </a:lnTo>
                <a:lnTo>
                  <a:pt x="462" y="848"/>
                </a:lnTo>
                <a:lnTo>
                  <a:pt x="468" y="845"/>
                </a:lnTo>
                <a:lnTo>
                  <a:pt x="469" y="844"/>
                </a:lnTo>
                <a:lnTo>
                  <a:pt x="471" y="843"/>
                </a:lnTo>
                <a:lnTo>
                  <a:pt x="472" y="840"/>
                </a:lnTo>
                <a:lnTo>
                  <a:pt x="473" y="839"/>
                </a:lnTo>
                <a:lnTo>
                  <a:pt x="473" y="837"/>
                </a:lnTo>
                <a:lnTo>
                  <a:pt x="472" y="837"/>
                </a:lnTo>
                <a:lnTo>
                  <a:pt x="469" y="836"/>
                </a:lnTo>
                <a:lnTo>
                  <a:pt x="462" y="832"/>
                </a:lnTo>
                <a:close/>
                <a:moveTo>
                  <a:pt x="727" y="75"/>
                </a:moveTo>
                <a:lnTo>
                  <a:pt x="724" y="75"/>
                </a:lnTo>
                <a:lnTo>
                  <a:pt x="723" y="75"/>
                </a:lnTo>
                <a:lnTo>
                  <a:pt x="719" y="76"/>
                </a:lnTo>
                <a:lnTo>
                  <a:pt x="716" y="79"/>
                </a:lnTo>
                <a:lnTo>
                  <a:pt x="717" y="85"/>
                </a:lnTo>
                <a:lnTo>
                  <a:pt x="723" y="90"/>
                </a:lnTo>
                <a:lnTo>
                  <a:pt x="741" y="91"/>
                </a:lnTo>
                <a:lnTo>
                  <a:pt x="742" y="91"/>
                </a:lnTo>
                <a:lnTo>
                  <a:pt x="745" y="89"/>
                </a:lnTo>
                <a:lnTo>
                  <a:pt x="746" y="89"/>
                </a:lnTo>
                <a:lnTo>
                  <a:pt x="746" y="87"/>
                </a:lnTo>
                <a:lnTo>
                  <a:pt x="746" y="86"/>
                </a:lnTo>
                <a:lnTo>
                  <a:pt x="745" y="85"/>
                </a:lnTo>
                <a:lnTo>
                  <a:pt x="727" y="75"/>
                </a:lnTo>
                <a:close/>
                <a:moveTo>
                  <a:pt x="711" y="53"/>
                </a:moveTo>
                <a:lnTo>
                  <a:pt x="704" y="56"/>
                </a:lnTo>
                <a:lnTo>
                  <a:pt x="700" y="60"/>
                </a:lnTo>
                <a:lnTo>
                  <a:pt x="698" y="61"/>
                </a:lnTo>
                <a:lnTo>
                  <a:pt x="700" y="74"/>
                </a:lnTo>
                <a:lnTo>
                  <a:pt x="701" y="75"/>
                </a:lnTo>
                <a:lnTo>
                  <a:pt x="711" y="79"/>
                </a:lnTo>
                <a:lnTo>
                  <a:pt x="712" y="79"/>
                </a:lnTo>
                <a:lnTo>
                  <a:pt x="716" y="72"/>
                </a:lnTo>
                <a:lnTo>
                  <a:pt x="720" y="72"/>
                </a:lnTo>
                <a:lnTo>
                  <a:pt x="722" y="72"/>
                </a:lnTo>
                <a:lnTo>
                  <a:pt x="724" y="71"/>
                </a:lnTo>
                <a:lnTo>
                  <a:pt x="726" y="70"/>
                </a:lnTo>
                <a:lnTo>
                  <a:pt x="726" y="68"/>
                </a:lnTo>
                <a:lnTo>
                  <a:pt x="724" y="67"/>
                </a:lnTo>
                <a:lnTo>
                  <a:pt x="717" y="61"/>
                </a:lnTo>
                <a:lnTo>
                  <a:pt x="717" y="60"/>
                </a:lnTo>
                <a:lnTo>
                  <a:pt x="720" y="59"/>
                </a:lnTo>
                <a:lnTo>
                  <a:pt x="720" y="57"/>
                </a:lnTo>
                <a:lnTo>
                  <a:pt x="719" y="55"/>
                </a:lnTo>
                <a:lnTo>
                  <a:pt x="716" y="55"/>
                </a:lnTo>
                <a:lnTo>
                  <a:pt x="715" y="55"/>
                </a:lnTo>
                <a:lnTo>
                  <a:pt x="711" y="53"/>
                </a:lnTo>
                <a:close/>
                <a:moveTo>
                  <a:pt x="746" y="27"/>
                </a:moveTo>
                <a:lnTo>
                  <a:pt x="745" y="27"/>
                </a:lnTo>
                <a:lnTo>
                  <a:pt x="743" y="27"/>
                </a:lnTo>
                <a:lnTo>
                  <a:pt x="739" y="27"/>
                </a:lnTo>
                <a:lnTo>
                  <a:pt x="739" y="27"/>
                </a:lnTo>
                <a:lnTo>
                  <a:pt x="741" y="25"/>
                </a:lnTo>
                <a:lnTo>
                  <a:pt x="742" y="25"/>
                </a:lnTo>
                <a:lnTo>
                  <a:pt x="745" y="23"/>
                </a:lnTo>
                <a:lnTo>
                  <a:pt x="746" y="23"/>
                </a:lnTo>
                <a:lnTo>
                  <a:pt x="749" y="26"/>
                </a:lnTo>
                <a:lnTo>
                  <a:pt x="750" y="27"/>
                </a:lnTo>
                <a:lnTo>
                  <a:pt x="749" y="31"/>
                </a:lnTo>
                <a:lnTo>
                  <a:pt x="746" y="34"/>
                </a:lnTo>
                <a:lnTo>
                  <a:pt x="741" y="42"/>
                </a:lnTo>
                <a:lnTo>
                  <a:pt x="739" y="45"/>
                </a:lnTo>
                <a:lnTo>
                  <a:pt x="739" y="46"/>
                </a:lnTo>
                <a:lnTo>
                  <a:pt x="741" y="45"/>
                </a:lnTo>
                <a:lnTo>
                  <a:pt x="745" y="44"/>
                </a:lnTo>
                <a:lnTo>
                  <a:pt x="746" y="42"/>
                </a:lnTo>
                <a:lnTo>
                  <a:pt x="752" y="42"/>
                </a:lnTo>
                <a:lnTo>
                  <a:pt x="761" y="44"/>
                </a:lnTo>
                <a:lnTo>
                  <a:pt x="762" y="44"/>
                </a:lnTo>
                <a:lnTo>
                  <a:pt x="776" y="55"/>
                </a:lnTo>
                <a:lnTo>
                  <a:pt x="777" y="59"/>
                </a:lnTo>
                <a:lnTo>
                  <a:pt x="786" y="44"/>
                </a:lnTo>
                <a:lnTo>
                  <a:pt x="791" y="27"/>
                </a:lnTo>
                <a:lnTo>
                  <a:pt x="792" y="26"/>
                </a:lnTo>
                <a:lnTo>
                  <a:pt x="798" y="22"/>
                </a:lnTo>
                <a:lnTo>
                  <a:pt x="802" y="22"/>
                </a:lnTo>
                <a:lnTo>
                  <a:pt x="805" y="22"/>
                </a:lnTo>
                <a:lnTo>
                  <a:pt x="801" y="27"/>
                </a:lnTo>
                <a:lnTo>
                  <a:pt x="794" y="40"/>
                </a:lnTo>
                <a:lnTo>
                  <a:pt x="790" y="52"/>
                </a:lnTo>
                <a:lnTo>
                  <a:pt x="787" y="65"/>
                </a:lnTo>
                <a:lnTo>
                  <a:pt x="788" y="67"/>
                </a:lnTo>
                <a:lnTo>
                  <a:pt x="792" y="68"/>
                </a:lnTo>
                <a:lnTo>
                  <a:pt x="794" y="70"/>
                </a:lnTo>
                <a:lnTo>
                  <a:pt x="812" y="72"/>
                </a:lnTo>
                <a:lnTo>
                  <a:pt x="816" y="74"/>
                </a:lnTo>
                <a:lnTo>
                  <a:pt x="820" y="72"/>
                </a:lnTo>
                <a:lnTo>
                  <a:pt x="821" y="72"/>
                </a:lnTo>
                <a:lnTo>
                  <a:pt x="827" y="70"/>
                </a:lnTo>
                <a:lnTo>
                  <a:pt x="832" y="67"/>
                </a:lnTo>
                <a:lnTo>
                  <a:pt x="833" y="65"/>
                </a:lnTo>
                <a:lnTo>
                  <a:pt x="836" y="64"/>
                </a:lnTo>
                <a:lnTo>
                  <a:pt x="842" y="55"/>
                </a:lnTo>
                <a:lnTo>
                  <a:pt x="842" y="52"/>
                </a:lnTo>
                <a:lnTo>
                  <a:pt x="842" y="50"/>
                </a:lnTo>
                <a:lnTo>
                  <a:pt x="842" y="50"/>
                </a:lnTo>
                <a:lnTo>
                  <a:pt x="839" y="49"/>
                </a:lnTo>
                <a:lnTo>
                  <a:pt x="827" y="49"/>
                </a:lnTo>
                <a:lnTo>
                  <a:pt x="817" y="48"/>
                </a:lnTo>
                <a:lnTo>
                  <a:pt x="816" y="48"/>
                </a:lnTo>
                <a:lnTo>
                  <a:pt x="814" y="46"/>
                </a:lnTo>
                <a:lnTo>
                  <a:pt x="813" y="44"/>
                </a:lnTo>
                <a:lnTo>
                  <a:pt x="812" y="41"/>
                </a:lnTo>
                <a:lnTo>
                  <a:pt x="821" y="38"/>
                </a:lnTo>
                <a:lnTo>
                  <a:pt x="824" y="42"/>
                </a:lnTo>
                <a:lnTo>
                  <a:pt x="824" y="44"/>
                </a:lnTo>
                <a:lnTo>
                  <a:pt x="831" y="48"/>
                </a:lnTo>
                <a:lnTo>
                  <a:pt x="832" y="48"/>
                </a:lnTo>
                <a:lnTo>
                  <a:pt x="835" y="48"/>
                </a:lnTo>
                <a:lnTo>
                  <a:pt x="838" y="48"/>
                </a:lnTo>
                <a:lnTo>
                  <a:pt x="842" y="46"/>
                </a:lnTo>
                <a:lnTo>
                  <a:pt x="855" y="41"/>
                </a:lnTo>
                <a:lnTo>
                  <a:pt x="857" y="41"/>
                </a:lnTo>
                <a:lnTo>
                  <a:pt x="859" y="30"/>
                </a:lnTo>
                <a:lnTo>
                  <a:pt x="861" y="30"/>
                </a:lnTo>
                <a:lnTo>
                  <a:pt x="861" y="29"/>
                </a:lnTo>
                <a:lnTo>
                  <a:pt x="861" y="27"/>
                </a:lnTo>
                <a:lnTo>
                  <a:pt x="862" y="11"/>
                </a:lnTo>
                <a:lnTo>
                  <a:pt x="861" y="4"/>
                </a:lnTo>
                <a:lnTo>
                  <a:pt x="861" y="3"/>
                </a:lnTo>
                <a:lnTo>
                  <a:pt x="861" y="0"/>
                </a:lnTo>
                <a:lnTo>
                  <a:pt x="865" y="4"/>
                </a:lnTo>
                <a:lnTo>
                  <a:pt x="865" y="5"/>
                </a:lnTo>
                <a:lnTo>
                  <a:pt x="865" y="12"/>
                </a:lnTo>
                <a:lnTo>
                  <a:pt x="866" y="31"/>
                </a:lnTo>
                <a:lnTo>
                  <a:pt x="866" y="33"/>
                </a:lnTo>
                <a:lnTo>
                  <a:pt x="858" y="46"/>
                </a:lnTo>
                <a:lnTo>
                  <a:pt x="857" y="46"/>
                </a:lnTo>
                <a:lnTo>
                  <a:pt x="865" y="59"/>
                </a:lnTo>
                <a:lnTo>
                  <a:pt x="874" y="71"/>
                </a:lnTo>
                <a:lnTo>
                  <a:pt x="880" y="95"/>
                </a:lnTo>
                <a:lnTo>
                  <a:pt x="877" y="93"/>
                </a:lnTo>
                <a:lnTo>
                  <a:pt x="876" y="93"/>
                </a:lnTo>
                <a:lnTo>
                  <a:pt x="876" y="90"/>
                </a:lnTo>
                <a:lnTo>
                  <a:pt x="874" y="89"/>
                </a:lnTo>
                <a:lnTo>
                  <a:pt x="874" y="82"/>
                </a:lnTo>
                <a:lnTo>
                  <a:pt x="869" y="71"/>
                </a:lnTo>
                <a:lnTo>
                  <a:pt x="865" y="64"/>
                </a:lnTo>
                <a:lnTo>
                  <a:pt x="862" y="61"/>
                </a:lnTo>
                <a:lnTo>
                  <a:pt x="857" y="60"/>
                </a:lnTo>
                <a:lnTo>
                  <a:pt x="854" y="57"/>
                </a:lnTo>
                <a:lnTo>
                  <a:pt x="853" y="57"/>
                </a:lnTo>
                <a:lnTo>
                  <a:pt x="844" y="61"/>
                </a:lnTo>
                <a:lnTo>
                  <a:pt x="829" y="79"/>
                </a:lnTo>
                <a:lnTo>
                  <a:pt x="828" y="83"/>
                </a:lnTo>
                <a:lnTo>
                  <a:pt x="828" y="93"/>
                </a:lnTo>
                <a:lnTo>
                  <a:pt x="829" y="93"/>
                </a:lnTo>
                <a:lnTo>
                  <a:pt x="836" y="97"/>
                </a:lnTo>
                <a:lnTo>
                  <a:pt x="839" y="98"/>
                </a:lnTo>
                <a:lnTo>
                  <a:pt x="842" y="94"/>
                </a:lnTo>
                <a:lnTo>
                  <a:pt x="843" y="91"/>
                </a:lnTo>
                <a:lnTo>
                  <a:pt x="844" y="89"/>
                </a:lnTo>
                <a:lnTo>
                  <a:pt x="843" y="89"/>
                </a:lnTo>
                <a:lnTo>
                  <a:pt x="843" y="87"/>
                </a:lnTo>
                <a:lnTo>
                  <a:pt x="844" y="85"/>
                </a:lnTo>
                <a:lnTo>
                  <a:pt x="847" y="85"/>
                </a:lnTo>
                <a:lnTo>
                  <a:pt x="850" y="85"/>
                </a:lnTo>
                <a:lnTo>
                  <a:pt x="851" y="86"/>
                </a:lnTo>
                <a:lnTo>
                  <a:pt x="851" y="87"/>
                </a:lnTo>
                <a:lnTo>
                  <a:pt x="844" y="98"/>
                </a:lnTo>
                <a:lnTo>
                  <a:pt x="843" y="100"/>
                </a:lnTo>
                <a:lnTo>
                  <a:pt x="843" y="101"/>
                </a:lnTo>
                <a:lnTo>
                  <a:pt x="847" y="110"/>
                </a:lnTo>
                <a:lnTo>
                  <a:pt x="854" y="124"/>
                </a:lnTo>
                <a:lnTo>
                  <a:pt x="857" y="127"/>
                </a:lnTo>
                <a:lnTo>
                  <a:pt x="859" y="130"/>
                </a:lnTo>
                <a:lnTo>
                  <a:pt x="861" y="131"/>
                </a:lnTo>
                <a:lnTo>
                  <a:pt x="863" y="132"/>
                </a:lnTo>
                <a:lnTo>
                  <a:pt x="865" y="135"/>
                </a:lnTo>
                <a:lnTo>
                  <a:pt x="865" y="136"/>
                </a:lnTo>
                <a:lnTo>
                  <a:pt x="865" y="138"/>
                </a:lnTo>
                <a:lnTo>
                  <a:pt x="858" y="138"/>
                </a:lnTo>
                <a:lnTo>
                  <a:pt x="851" y="136"/>
                </a:lnTo>
                <a:lnTo>
                  <a:pt x="833" y="125"/>
                </a:lnTo>
                <a:lnTo>
                  <a:pt x="828" y="120"/>
                </a:lnTo>
                <a:lnTo>
                  <a:pt x="827" y="116"/>
                </a:lnTo>
                <a:lnTo>
                  <a:pt x="825" y="113"/>
                </a:lnTo>
                <a:lnTo>
                  <a:pt x="820" y="108"/>
                </a:lnTo>
                <a:lnTo>
                  <a:pt x="809" y="105"/>
                </a:lnTo>
                <a:lnTo>
                  <a:pt x="806" y="104"/>
                </a:lnTo>
                <a:lnTo>
                  <a:pt x="805" y="104"/>
                </a:lnTo>
                <a:lnTo>
                  <a:pt x="802" y="104"/>
                </a:lnTo>
                <a:lnTo>
                  <a:pt x="801" y="105"/>
                </a:lnTo>
                <a:lnTo>
                  <a:pt x="799" y="105"/>
                </a:lnTo>
                <a:lnTo>
                  <a:pt x="799" y="106"/>
                </a:lnTo>
                <a:lnTo>
                  <a:pt x="801" y="106"/>
                </a:lnTo>
                <a:lnTo>
                  <a:pt x="803" y="106"/>
                </a:lnTo>
                <a:lnTo>
                  <a:pt x="805" y="106"/>
                </a:lnTo>
                <a:lnTo>
                  <a:pt x="806" y="108"/>
                </a:lnTo>
                <a:lnTo>
                  <a:pt x="809" y="109"/>
                </a:lnTo>
                <a:lnTo>
                  <a:pt x="810" y="112"/>
                </a:lnTo>
                <a:lnTo>
                  <a:pt x="813" y="127"/>
                </a:lnTo>
                <a:lnTo>
                  <a:pt x="810" y="130"/>
                </a:lnTo>
                <a:lnTo>
                  <a:pt x="809" y="130"/>
                </a:lnTo>
                <a:lnTo>
                  <a:pt x="809" y="130"/>
                </a:lnTo>
                <a:lnTo>
                  <a:pt x="808" y="130"/>
                </a:lnTo>
                <a:lnTo>
                  <a:pt x="806" y="130"/>
                </a:lnTo>
                <a:lnTo>
                  <a:pt x="806" y="128"/>
                </a:lnTo>
                <a:lnTo>
                  <a:pt x="806" y="127"/>
                </a:lnTo>
                <a:lnTo>
                  <a:pt x="802" y="120"/>
                </a:lnTo>
                <a:lnTo>
                  <a:pt x="798" y="117"/>
                </a:lnTo>
                <a:lnTo>
                  <a:pt x="790" y="112"/>
                </a:lnTo>
                <a:lnTo>
                  <a:pt x="787" y="112"/>
                </a:lnTo>
                <a:lnTo>
                  <a:pt x="780" y="110"/>
                </a:lnTo>
                <a:lnTo>
                  <a:pt x="777" y="109"/>
                </a:lnTo>
                <a:lnTo>
                  <a:pt x="776" y="110"/>
                </a:lnTo>
                <a:lnTo>
                  <a:pt x="786" y="121"/>
                </a:lnTo>
                <a:lnTo>
                  <a:pt x="788" y="125"/>
                </a:lnTo>
                <a:lnTo>
                  <a:pt x="787" y="125"/>
                </a:lnTo>
                <a:lnTo>
                  <a:pt x="776" y="121"/>
                </a:lnTo>
                <a:lnTo>
                  <a:pt x="776" y="120"/>
                </a:lnTo>
                <a:lnTo>
                  <a:pt x="775" y="121"/>
                </a:lnTo>
                <a:lnTo>
                  <a:pt x="776" y="123"/>
                </a:lnTo>
                <a:lnTo>
                  <a:pt x="777" y="125"/>
                </a:lnTo>
                <a:lnTo>
                  <a:pt x="780" y="128"/>
                </a:lnTo>
                <a:lnTo>
                  <a:pt x="782" y="128"/>
                </a:lnTo>
                <a:lnTo>
                  <a:pt x="783" y="128"/>
                </a:lnTo>
                <a:lnTo>
                  <a:pt x="784" y="128"/>
                </a:lnTo>
                <a:lnTo>
                  <a:pt x="791" y="131"/>
                </a:lnTo>
                <a:lnTo>
                  <a:pt x="810" y="139"/>
                </a:lnTo>
                <a:lnTo>
                  <a:pt x="813" y="143"/>
                </a:lnTo>
                <a:lnTo>
                  <a:pt x="813" y="149"/>
                </a:lnTo>
                <a:lnTo>
                  <a:pt x="812" y="149"/>
                </a:lnTo>
                <a:lnTo>
                  <a:pt x="805" y="150"/>
                </a:lnTo>
                <a:lnTo>
                  <a:pt x="801" y="151"/>
                </a:lnTo>
                <a:lnTo>
                  <a:pt x="783" y="150"/>
                </a:lnTo>
                <a:lnTo>
                  <a:pt x="777" y="151"/>
                </a:lnTo>
                <a:lnTo>
                  <a:pt x="776" y="151"/>
                </a:lnTo>
                <a:lnTo>
                  <a:pt x="776" y="151"/>
                </a:lnTo>
                <a:lnTo>
                  <a:pt x="775" y="153"/>
                </a:lnTo>
                <a:lnTo>
                  <a:pt x="773" y="154"/>
                </a:lnTo>
                <a:lnTo>
                  <a:pt x="777" y="161"/>
                </a:lnTo>
                <a:lnTo>
                  <a:pt x="779" y="164"/>
                </a:lnTo>
                <a:lnTo>
                  <a:pt x="788" y="164"/>
                </a:lnTo>
                <a:lnTo>
                  <a:pt x="802" y="164"/>
                </a:lnTo>
                <a:lnTo>
                  <a:pt x="803" y="162"/>
                </a:lnTo>
                <a:lnTo>
                  <a:pt x="805" y="161"/>
                </a:lnTo>
                <a:lnTo>
                  <a:pt x="806" y="160"/>
                </a:lnTo>
                <a:lnTo>
                  <a:pt x="808" y="168"/>
                </a:lnTo>
                <a:lnTo>
                  <a:pt x="801" y="173"/>
                </a:lnTo>
                <a:lnTo>
                  <a:pt x="797" y="177"/>
                </a:lnTo>
                <a:lnTo>
                  <a:pt x="782" y="168"/>
                </a:lnTo>
                <a:lnTo>
                  <a:pt x="771" y="166"/>
                </a:lnTo>
                <a:lnTo>
                  <a:pt x="756" y="160"/>
                </a:lnTo>
                <a:lnTo>
                  <a:pt x="753" y="157"/>
                </a:lnTo>
                <a:lnTo>
                  <a:pt x="752" y="155"/>
                </a:lnTo>
                <a:lnTo>
                  <a:pt x="750" y="154"/>
                </a:lnTo>
                <a:lnTo>
                  <a:pt x="752" y="149"/>
                </a:lnTo>
                <a:lnTo>
                  <a:pt x="749" y="146"/>
                </a:lnTo>
                <a:lnTo>
                  <a:pt x="746" y="146"/>
                </a:lnTo>
                <a:lnTo>
                  <a:pt x="745" y="146"/>
                </a:lnTo>
                <a:lnTo>
                  <a:pt x="743" y="146"/>
                </a:lnTo>
                <a:lnTo>
                  <a:pt x="734" y="157"/>
                </a:lnTo>
                <a:lnTo>
                  <a:pt x="737" y="158"/>
                </a:lnTo>
                <a:lnTo>
                  <a:pt x="743" y="161"/>
                </a:lnTo>
                <a:lnTo>
                  <a:pt x="750" y="165"/>
                </a:lnTo>
                <a:lnTo>
                  <a:pt x="765" y="177"/>
                </a:lnTo>
                <a:lnTo>
                  <a:pt x="767" y="177"/>
                </a:lnTo>
                <a:lnTo>
                  <a:pt x="767" y="179"/>
                </a:lnTo>
                <a:lnTo>
                  <a:pt x="765" y="179"/>
                </a:lnTo>
                <a:lnTo>
                  <a:pt x="764" y="180"/>
                </a:lnTo>
                <a:lnTo>
                  <a:pt x="762" y="180"/>
                </a:lnTo>
                <a:lnTo>
                  <a:pt x="760" y="180"/>
                </a:lnTo>
                <a:lnTo>
                  <a:pt x="757" y="179"/>
                </a:lnTo>
                <a:lnTo>
                  <a:pt x="750" y="173"/>
                </a:lnTo>
                <a:lnTo>
                  <a:pt x="750" y="172"/>
                </a:lnTo>
                <a:lnTo>
                  <a:pt x="749" y="170"/>
                </a:lnTo>
                <a:lnTo>
                  <a:pt x="747" y="170"/>
                </a:lnTo>
                <a:lnTo>
                  <a:pt x="747" y="169"/>
                </a:lnTo>
                <a:lnTo>
                  <a:pt x="743" y="168"/>
                </a:lnTo>
                <a:lnTo>
                  <a:pt x="738" y="166"/>
                </a:lnTo>
                <a:lnTo>
                  <a:pt x="735" y="166"/>
                </a:lnTo>
                <a:lnTo>
                  <a:pt x="734" y="168"/>
                </a:lnTo>
                <a:lnTo>
                  <a:pt x="734" y="170"/>
                </a:lnTo>
                <a:lnTo>
                  <a:pt x="737" y="185"/>
                </a:lnTo>
                <a:lnTo>
                  <a:pt x="739" y="191"/>
                </a:lnTo>
                <a:lnTo>
                  <a:pt x="742" y="191"/>
                </a:lnTo>
                <a:lnTo>
                  <a:pt x="743" y="191"/>
                </a:lnTo>
                <a:lnTo>
                  <a:pt x="747" y="191"/>
                </a:lnTo>
                <a:lnTo>
                  <a:pt x="749" y="191"/>
                </a:lnTo>
                <a:lnTo>
                  <a:pt x="752" y="194"/>
                </a:lnTo>
                <a:lnTo>
                  <a:pt x="757" y="203"/>
                </a:lnTo>
                <a:lnTo>
                  <a:pt x="752" y="205"/>
                </a:lnTo>
                <a:lnTo>
                  <a:pt x="747" y="203"/>
                </a:lnTo>
                <a:lnTo>
                  <a:pt x="746" y="203"/>
                </a:lnTo>
                <a:lnTo>
                  <a:pt x="743" y="202"/>
                </a:lnTo>
                <a:lnTo>
                  <a:pt x="741" y="203"/>
                </a:lnTo>
                <a:lnTo>
                  <a:pt x="738" y="205"/>
                </a:lnTo>
                <a:lnTo>
                  <a:pt x="738" y="206"/>
                </a:lnTo>
                <a:lnTo>
                  <a:pt x="738" y="210"/>
                </a:lnTo>
                <a:lnTo>
                  <a:pt x="738" y="211"/>
                </a:lnTo>
                <a:lnTo>
                  <a:pt x="739" y="213"/>
                </a:lnTo>
                <a:lnTo>
                  <a:pt x="741" y="214"/>
                </a:lnTo>
                <a:lnTo>
                  <a:pt x="742" y="214"/>
                </a:lnTo>
                <a:lnTo>
                  <a:pt x="753" y="213"/>
                </a:lnTo>
                <a:lnTo>
                  <a:pt x="784" y="207"/>
                </a:lnTo>
                <a:lnTo>
                  <a:pt x="797" y="202"/>
                </a:lnTo>
                <a:lnTo>
                  <a:pt x="801" y="206"/>
                </a:lnTo>
                <a:lnTo>
                  <a:pt x="803" y="206"/>
                </a:lnTo>
                <a:lnTo>
                  <a:pt x="810" y="207"/>
                </a:lnTo>
                <a:lnTo>
                  <a:pt x="810" y="211"/>
                </a:lnTo>
                <a:lnTo>
                  <a:pt x="809" y="211"/>
                </a:lnTo>
                <a:lnTo>
                  <a:pt x="809" y="211"/>
                </a:lnTo>
                <a:lnTo>
                  <a:pt x="808" y="211"/>
                </a:lnTo>
                <a:lnTo>
                  <a:pt x="787" y="214"/>
                </a:lnTo>
                <a:lnTo>
                  <a:pt x="786" y="214"/>
                </a:lnTo>
                <a:lnTo>
                  <a:pt x="784" y="215"/>
                </a:lnTo>
                <a:lnTo>
                  <a:pt x="784" y="217"/>
                </a:lnTo>
                <a:lnTo>
                  <a:pt x="776" y="225"/>
                </a:lnTo>
                <a:lnTo>
                  <a:pt x="776" y="232"/>
                </a:lnTo>
                <a:lnTo>
                  <a:pt x="791" y="233"/>
                </a:lnTo>
                <a:lnTo>
                  <a:pt x="806" y="237"/>
                </a:lnTo>
                <a:lnTo>
                  <a:pt x="810" y="237"/>
                </a:lnTo>
                <a:lnTo>
                  <a:pt x="814" y="237"/>
                </a:lnTo>
                <a:lnTo>
                  <a:pt x="812" y="244"/>
                </a:lnTo>
                <a:lnTo>
                  <a:pt x="810" y="250"/>
                </a:lnTo>
                <a:lnTo>
                  <a:pt x="810" y="251"/>
                </a:lnTo>
                <a:lnTo>
                  <a:pt x="809" y="256"/>
                </a:lnTo>
                <a:lnTo>
                  <a:pt x="809" y="258"/>
                </a:lnTo>
                <a:lnTo>
                  <a:pt x="806" y="254"/>
                </a:lnTo>
                <a:lnTo>
                  <a:pt x="808" y="251"/>
                </a:lnTo>
                <a:lnTo>
                  <a:pt x="805" y="248"/>
                </a:lnTo>
                <a:lnTo>
                  <a:pt x="799" y="245"/>
                </a:lnTo>
                <a:lnTo>
                  <a:pt x="791" y="244"/>
                </a:lnTo>
                <a:lnTo>
                  <a:pt x="790" y="241"/>
                </a:lnTo>
                <a:lnTo>
                  <a:pt x="787" y="240"/>
                </a:lnTo>
                <a:lnTo>
                  <a:pt x="768" y="245"/>
                </a:lnTo>
                <a:lnTo>
                  <a:pt x="762" y="250"/>
                </a:lnTo>
                <a:lnTo>
                  <a:pt x="760" y="251"/>
                </a:lnTo>
                <a:lnTo>
                  <a:pt x="758" y="251"/>
                </a:lnTo>
                <a:lnTo>
                  <a:pt x="758" y="252"/>
                </a:lnTo>
                <a:lnTo>
                  <a:pt x="764" y="260"/>
                </a:lnTo>
                <a:lnTo>
                  <a:pt x="768" y="263"/>
                </a:lnTo>
                <a:lnTo>
                  <a:pt x="773" y="267"/>
                </a:lnTo>
                <a:lnTo>
                  <a:pt x="777" y="266"/>
                </a:lnTo>
                <a:lnTo>
                  <a:pt x="779" y="265"/>
                </a:lnTo>
                <a:lnTo>
                  <a:pt x="783" y="263"/>
                </a:lnTo>
                <a:lnTo>
                  <a:pt x="787" y="260"/>
                </a:lnTo>
                <a:lnTo>
                  <a:pt x="792" y="260"/>
                </a:lnTo>
                <a:lnTo>
                  <a:pt x="794" y="262"/>
                </a:lnTo>
                <a:lnTo>
                  <a:pt x="799" y="265"/>
                </a:lnTo>
                <a:lnTo>
                  <a:pt x="806" y="267"/>
                </a:lnTo>
                <a:lnTo>
                  <a:pt x="806" y="269"/>
                </a:lnTo>
                <a:lnTo>
                  <a:pt x="806" y="271"/>
                </a:lnTo>
                <a:lnTo>
                  <a:pt x="798" y="269"/>
                </a:lnTo>
                <a:lnTo>
                  <a:pt x="794" y="267"/>
                </a:lnTo>
                <a:lnTo>
                  <a:pt x="790" y="267"/>
                </a:lnTo>
                <a:lnTo>
                  <a:pt x="783" y="267"/>
                </a:lnTo>
                <a:lnTo>
                  <a:pt x="782" y="267"/>
                </a:lnTo>
                <a:lnTo>
                  <a:pt x="777" y="269"/>
                </a:lnTo>
                <a:lnTo>
                  <a:pt x="764" y="277"/>
                </a:lnTo>
                <a:lnTo>
                  <a:pt x="762" y="278"/>
                </a:lnTo>
                <a:lnTo>
                  <a:pt x="762" y="292"/>
                </a:lnTo>
                <a:lnTo>
                  <a:pt x="764" y="293"/>
                </a:lnTo>
                <a:lnTo>
                  <a:pt x="765" y="295"/>
                </a:lnTo>
                <a:lnTo>
                  <a:pt x="767" y="295"/>
                </a:lnTo>
                <a:lnTo>
                  <a:pt x="768" y="295"/>
                </a:lnTo>
                <a:lnTo>
                  <a:pt x="771" y="295"/>
                </a:lnTo>
                <a:lnTo>
                  <a:pt x="773" y="295"/>
                </a:lnTo>
                <a:lnTo>
                  <a:pt x="780" y="295"/>
                </a:lnTo>
                <a:lnTo>
                  <a:pt x="787" y="297"/>
                </a:lnTo>
                <a:lnTo>
                  <a:pt x="787" y="299"/>
                </a:lnTo>
                <a:lnTo>
                  <a:pt x="782" y="304"/>
                </a:lnTo>
                <a:lnTo>
                  <a:pt x="779" y="304"/>
                </a:lnTo>
                <a:lnTo>
                  <a:pt x="775" y="307"/>
                </a:lnTo>
                <a:lnTo>
                  <a:pt x="775" y="312"/>
                </a:lnTo>
                <a:lnTo>
                  <a:pt x="776" y="312"/>
                </a:lnTo>
                <a:lnTo>
                  <a:pt x="784" y="325"/>
                </a:lnTo>
                <a:lnTo>
                  <a:pt x="795" y="329"/>
                </a:lnTo>
                <a:lnTo>
                  <a:pt x="802" y="329"/>
                </a:lnTo>
                <a:lnTo>
                  <a:pt x="802" y="330"/>
                </a:lnTo>
                <a:lnTo>
                  <a:pt x="802" y="331"/>
                </a:lnTo>
                <a:lnTo>
                  <a:pt x="802" y="333"/>
                </a:lnTo>
                <a:lnTo>
                  <a:pt x="801" y="334"/>
                </a:lnTo>
                <a:lnTo>
                  <a:pt x="794" y="333"/>
                </a:lnTo>
                <a:lnTo>
                  <a:pt x="783" y="329"/>
                </a:lnTo>
                <a:lnTo>
                  <a:pt x="780" y="327"/>
                </a:lnTo>
                <a:lnTo>
                  <a:pt x="779" y="326"/>
                </a:lnTo>
                <a:lnTo>
                  <a:pt x="777" y="325"/>
                </a:lnTo>
                <a:lnTo>
                  <a:pt x="776" y="323"/>
                </a:lnTo>
                <a:lnTo>
                  <a:pt x="772" y="322"/>
                </a:lnTo>
                <a:lnTo>
                  <a:pt x="757" y="316"/>
                </a:lnTo>
                <a:lnTo>
                  <a:pt x="756" y="316"/>
                </a:lnTo>
                <a:lnTo>
                  <a:pt x="752" y="319"/>
                </a:lnTo>
                <a:lnTo>
                  <a:pt x="752" y="322"/>
                </a:lnTo>
                <a:lnTo>
                  <a:pt x="750" y="326"/>
                </a:lnTo>
                <a:lnTo>
                  <a:pt x="754" y="329"/>
                </a:lnTo>
                <a:lnTo>
                  <a:pt x="756" y="329"/>
                </a:lnTo>
                <a:lnTo>
                  <a:pt x="757" y="329"/>
                </a:lnTo>
                <a:lnTo>
                  <a:pt x="762" y="331"/>
                </a:lnTo>
                <a:lnTo>
                  <a:pt x="764" y="331"/>
                </a:lnTo>
                <a:lnTo>
                  <a:pt x="769" y="340"/>
                </a:lnTo>
                <a:lnTo>
                  <a:pt x="771" y="341"/>
                </a:lnTo>
                <a:lnTo>
                  <a:pt x="768" y="341"/>
                </a:lnTo>
                <a:lnTo>
                  <a:pt x="764" y="338"/>
                </a:lnTo>
                <a:lnTo>
                  <a:pt x="761" y="335"/>
                </a:lnTo>
                <a:lnTo>
                  <a:pt x="756" y="333"/>
                </a:lnTo>
                <a:lnTo>
                  <a:pt x="750" y="333"/>
                </a:lnTo>
                <a:lnTo>
                  <a:pt x="749" y="334"/>
                </a:lnTo>
                <a:lnTo>
                  <a:pt x="747" y="335"/>
                </a:lnTo>
                <a:lnTo>
                  <a:pt x="746" y="335"/>
                </a:lnTo>
                <a:lnTo>
                  <a:pt x="747" y="340"/>
                </a:lnTo>
                <a:lnTo>
                  <a:pt x="747" y="344"/>
                </a:lnTo>
                <a:lnTo>
                  <a:pt x="749" y="346"/>
                </a:lnTo>
                <a:lnTo>
                  <a:pt x="750" y="349"/>
                </a:lnTo>
                <a:lnTo>
                  <a:pt x="752" y="349"/>
                </a:lnTo>
                <a:lnTo>
                  <a:pt x="776" y="357"/>
                </a:lnTo>
                <a:lnTo>
                  <a:pt x="790" y="363"/>
                </a:lnTo>
                <a:lnTo>
                  <a:pt x="791" y="363"/>
                </a:lnTo>
                <a:lnTo>
                  <a:pt x="794" y="364"/>
                </a:lnTo>
                <a:lnTo>
                  <a:pt x="797" y="365"/>
                </a:lnTo>
                <a:lnTo>
                  <a:pt x="799" y="368"/>
                </a:lnTo>
                <a:lnTo>
                  <a:pt x="798" y="370"/>
                </a:lnTo>
                <a:lnTo>
                  <a:pt x="792" y="368"/>
                </a:lnTo>
                <a:lnTo>
                  <a:pt x="791" y="368"/>
                </a:lnTo>
                <a:lnTo>
                  <a:pt x="776" y="360"/>
                </a:lnTo>
                <a:lnTo>
                  <a:pt x="773" y="357"/>
                </a:lnTo>
                <a:lnTo>
                  <a:pt x="758" y="355"/>
                </a:lnTo>
                <a:lnTo>
                  <a:pt x="747" y="355"/>
                </a:lnTo>
                <a:lnTo>
                  <a:pt x="743" y="349"/>
                </a:lnTo>
                <a:lnTo>
                  <a:pt x="738" y="335"/>
                </a:lnTo>
                <a:lnTo>
                  <a:pt x="738" y="333"/>
                </a:lnTo>
                <a:lnTo>
                  <a:pt x="741" y="334"/>
                </a:lnTo>
                <a:lnTo>
                  <a:pt x="742" y="333"/>
                </a:lnTo>
                <a:lnTo>
                  <a:pt x="742" y="331"/>
                </a:lnTo>
                <a:lnTo>
                  <a:pt x="743" y="325"/>
                </a:lnTo>
                <a:lnTo>
                  <a:pt x="743" y="323"/>
                </a:lnTo>
                <a:lnTo>
                  <a:pt x="743" y="319"/>
                </a:lnTo>
                <a:lnTo>
                  <a:pt x="742" y="315"/>
                </a:lnTo>
                <a:lnTo>
                  <a:pt x="743" y="304"/>
                </a:lnTo>
                <a:lnTo>
                  <a:pt x="743" y="301"/>
                </a:lnTo>
                <a:lnTo>
                  <a:pt x="743" y="300"/>
                </a:lnTo>
                <a:lnTo>
                  <a:pt x="742" y="299"/>
                </a:lnTo>
                <a:lnTo>
                  <a:pt x="741" y="299"/>
                </a:lnTo>
                <a:lnTo>
                  <a:pt x="739" y="299"/>
                </a:lnTo>
                <a:lnTo>
                  <a:pt x="737" y="301"/>
                </a:lnTo>
                <a:lnTo>
                  <a:pt x="735" y="303"/>
                </a:lnTo>
                <a:lnTo>
                  <a:pt x="726" y="314"/>
                </a:lnTo>
                <a:lnTo>
                  <a:pt x="723" y="316"/>
                </a:lnTo>
                <a:lnTo>
                  <a:pt x="717" y="325"/>
                </a:lnTo>
                <a:lnTo>
                  <a:pt x="715" y="330"/>
                </a:lnTo>
                <a:lnTo>
                  <a:pt x="711" y="341"/>
                </a:lnTo>
                <a:lnTo>
                  <a:pt x="711" y="345"/>
                </a:lnTo>
                <a:lnTo>
                  <a:pt x="707" y="355"/>
                </a:lnTo>
                <a:lnTo>
                  <a:pt x="697" y="372"/>
                </a:lnTo>
                <a:lnTo>
                  <a:pt x="696" y="374"/>
                </a:lnTo>
                <a:lnTo>
                  <a:pt x="692" y="378"/>
                </a:lnTo>
                <a:lnTo>
                  <a:pt x="692" y="379"/>
                </a:lnTo>
                <a:lnTo>
                  <a:pt x="690" y="383"/>
                </a:lnTo>
                <a:lnTo>
                  <a:pt x="689" y="385"/>
                </a:lnTo>
                <a:lnTo>
                  <a:pt x="683" y="400"/>
                </a:lnTo>
                <a:lnTo>
                  <a:pt x="683" y="401"/>
                </a:lnTo>
                <a:lnTo>
                  <a:pt x="686" y="420"/>
                </a:lnTo>
                <a:lnTo>
                  <a:pt x="687" y="428"/>
                </a:lnTo>
                <a:lnTo>
                  <a:pt x="687" y="431"/>
                </a:lnTo>
                <a:lnTo>
                  <a:pt x="689" y="431"/>
                </a:lnTo>
                <a:lnTo>
                  <a:pt x="690" y="435"/>
                </a:lnTo>
                <a:lnTo>
                  <a:pt x="692" y="435"/>
                </a:lnTo>
                <a:lnTo>
                  <a:pt x="712" y="440"/>
                </a:lnTo>
                <a:lnTo>
                  <a:pt x="716" y="439"/>
                </a:lnTo>
                <a:lnTo>
                  <a:pt x="726" y="434"/>
                </a:lnTo>
                <a:lnTo>
                  <a:pt x="747" y="447"/>
                </a:lnTo>
                <a:lnTo>
                  <a:pt x="756" y="454"/>
                </a:lnTo>
                <a:lnTo>
                  <a:pt x="757" y="457"/>
                </a:lnTo>
                <a:lnTo>
                  <a:pt x="756" y="461"/>
                </a:lnTo>
                <a:lnTo>
                  <a:pt x="753" y="460"/>
                </a:lnTo>
                <a:lnTo>
                  <a:pt x="745" y="454"/>
                </a:lnTo>
                <a:lnTo>
                  <a:pt x="743" y="449"/>
                </a:lnTo>
                <a:lnTo>
                  <a:pt x="743" y="447"/>
                </a:lnTo>
                <a:lnTo>
                  <a:pt x="742" y="447"/>
                </a:lnTo>
                <a:lnTo>
                  <a:pt x="739" y="445"/>
                </a:lnTo>
                <a:lnTo>
                  <a:pt x="738" y="445"/>
                </a:lnTo>
                <a:lnTo>
                  <a:pt x="735" y="446"/>
                </a:lnTo>
                <a:lnTo>
                  <a:pt x="731" y="447"/>
                </a:lnTo>
                <a:lnTo>
                  <a:pt x="726" y="450"/>
                </a:lnTo>
                <a:lnTo>
                  <a:pt x="723" y="453"/>
                </a:lnTo>
                <a:lnTo>
                  <a:pt x="719" y="455"/>
                </a:lnTo>
                <a:lnTo>
                  <a:pt x="713" y="460"/>
                </a:lnTo>
                <a:lnTo>
                  <a:pt x="712" y="460"/>
                </a:lnTo>
                <a:lnTo>
                  <a:pt x="708" y="460"/>
                </a:lnTo>
                <a:lnTo>
                  <a:pt x="704" y="460"/>
                </a:lnTo>
                <a:lnTo>
                  <a:pt x="702" y="461"/>
                </a:lnTo>
                <a:lnTo>
                  <a:pt x="701" y="462"/>
                </a:lnTo>
                <a:lnTo>
                  <a:pt x="700" y="462"/>
                </a:lnTo>
                <a:lnTo>
                  <a:pt x="701" y="468"/>
                </a:lnTo>
                <a:lnTo>
                  <a:pt x="701" y="469"/>
                </a:lnTo>
                <a:lnTo>
                  <a:pt x="702" y="470"/>
                </a:lnTo>
                <a:lnTo>
                  <a:pt x="726" y="470"/>
                </a:lnTo>
                <a:lnTo>
                  <a:pt x="724" y="466"/>
                </a:lnTo>
                <a:lnTo>
                  <a:pt x="726" y="466"/>
                </a:lnTo>
                <a:lnTo>
                  <a:pt x="732" y="466"/>
                </a:lnTo>
                <a:lnTo>
                  <a:pt x="735" y="468"/>
                </a:lnTo>
                <a:lnTo>
                  <a:pt x="737" y="470"/>
                </a:lnTo>
                <a:lnTo>
                  <a:pt x="749" y="470"/>
                </a:lnTo>
                <a:lnTo>
                  <a:pt x="749" y="472"/>
                </a:lnTo>
                <a:lnTo>
                  <a:pt x="745" y="479"/>
                </a:lnTo>
                <a:lnTo>
                  <a:pt x="742" y="485"/>
                </a:lnTo>
                <a:lnTo>
                  <a:pt x="741" y="484"/>
                </a:lnTo>
                <a:lnTo>
                  <a:pt x="737" y="483"/>
                </a:lnTo>
                <a:lnTo>
                  <a:pt x="734" y="483"/>
                </a:lnTo>
                <a:lnTo>
                  <a:pt x="730" y="484"/>
                </a:lnTo>
                <a:lnTo>
                  <a:pt x="717" y="485"/>
                </a:lnTo>
                <a:lnTo>
                  <a:pt x="711" y="483"/>
                </a:lnTo>
                <a:lnTo>
                  <a:pt x="708" y="483"/>
                </a:lnTo>
                <a:lnTo>
                  <a:pt x="702" y="481"/>
                </a:lnTo>
                <a:lnTo>
                  <a:pt x="700" y="481"/>
                </a:lnTo>
                <a:lnTo>
                  <a:pt x="697" y="483"/>
                </a:lnTo>
                <a:lnTo>
                  <a:pt x="708" y="505"/>
                </a:lnTo>
                <a:lnTo>
                  <a:pt x="709" y="511"/>
                </a:lnTo>
                <a:lnTo>
                  <a:pt x="711" y="513"/>
                </a:lnTo>
                <a:lnTo>
                  <a:pt x="719" y="522"/>
                </a:lnTo>
                <a:lnTo>
                  <a:pt x="720" y="522"/>
                </a:lnTo>
                <a:lnTo>
                  <a:pt x="720" y="524"/>
                </a:lnTo>
                <a:lnTo>
                  <a:pt x="719" y="525"/>
                </a:lnTo>
                <a:lnTo>
                  <a:pt x="715" y="533"/>
                </a:lnTo>
                <a:lnTo>
                  <a:pt x="711" y="544"/>
                </a:lnTo>
                <a:lnTo>
                  <a:pt x="709" y="544"/>
                </a:lnTo>
                <a:lnTo>
                  <a:pt x="709" y="545"/>
                </a:lnTo>
                <a:lnTo>
                  <a:pt x="707" y="551"/>
                </a:lnTo>
                <a:lnTo>
                  <a:pt x="705" y="555"/>
                </a:lnTo>
                <a:lnTo>
                  <a:pt x="704" y="559"/>
                </a:lnTo>
                <a:lnTo>
                  <a:pt x="705" y="560"/>
                </a:lnTo>
                <a:lnTo>
                  <a:pt x="709" y="563"/>
                </a:lnTo>
                <a:lnTo>
                  <a:pt x="711" y="566"/>
                </a:lnTo>
                <a:lnTo>
                  <a:pt x="713" y="569"/>
                </a:lnTo>
                <a:lnTo>
                  <a:pt x="715" y="570"/>
                </a:lnTo>
                <a:lnTo>
                  <a:pt x="717" y="571"/>
                </a:lnTo>
                <a:lnTo>
                  <a:pt x="722" y="574"/>
                </a:lnTo>
                <a:lnTo>
                  <a:pt x="724" y="575"/>
                </a:lnTo>
                <a:lnTo>
                  <a:pt x="726" y="577"/>
                </a:lnTo>
                <a:lnTo>
                  <a:pt x="730" y="580"/>
                </a:lnTo>
                <a:lnTo>
                  <a:pt x="737" y="582"/>
                </a:lnTo>
                <a:lnTo>
                  <a:pt x="747" y="586"/>
                </a:lnTo>
                <a:lnTo>
                  <a:pt x="749" y="586"/>
                </a:lnTo>
                <a:lnTo>
                  <a:pt x="752" y="588"/>
                </a:lnTo>
                <a:lnTo>
                  <a:pt x="754" y="590"/>
                </a:lnTo>
                <a:lnTo>
                  <a:pt x="754" y="592"/>
                </a:lnTo>
                <a:lnTo>
                  <a:pt x="754" y="597"/>
                </a:lnTo>
                <a:lnTo>
                  <a:pt x="752" y="597"/>
                </a:lnTo>
                <a:lnTo>
                  <a:pt x="746" y="596"/>
                </a:lnTo>
                <a:lnTo>
                  <a:pt x="743" y="596"/>
                </a:lnTo>
                <a:lnTo>
                  <a:pt x="738" y="596"/>
                </a:lnTo>
                <a:lnTo>
                  <a:pt x="735" y="597"/>
                </a:lnTo>
                <a:lnTo>
                  <a:pt x="726" y="605"/>
                </a:lnTo>
                <a:lnTo>
                  <a:pt x="720" y="610"/>
                </a:lnTo>
                <a:lnTo>
                  <a:pt x="716" y="615"/>
                </a:lnTo>
                <a:lnTo>
                  <a:pt x="716" y="616"/>
                </a:lnTo>
                <a:lnTo>
                  <a:pt x="708" y="616"/>
                </a:lnTo>
                <a:lnTo>
                  <a:pt x="701" y="614"/>
                </a:lnTo>
                <a:lnTo>
                  <a:pt x="700" y="615"/>
                </a:lnTo>
                <a:lnTo>
                  <a:pt x="697" y="629"/>
                </a:lnTo>
                <a:lnTo>
                  <a:pt x="697" y="630"/>
                </a:lnTo>
                <a:lnTo>
                  <a:pt x="698" y="631"/>
                </a:lnTo>
                <a:lnTo>
                  <a:pt x="709" y="644"/>
                </a:lnTo>
                <a:lnTo>
                  <a:pt x="711" y="646"/>
                </a:lnTo>
                <a:lnTo>
                  <a:pt x="720" y="652"/>
                </a:lnTo>
                <a:lnTo>
                  <a:pt x="722" y="652"/>
                </a:lnTo>
                <a:lnTo>
                  <a:pt x="724" y="649"/>
                </a:lnTo>
                <a:lnTo>
                  <a:pt x="724" y="646"/>
                </a:lnTo>
                <a:lnTo>
                  <a:pt x="723" y="642"/>
                </a:lnTo>
                <a:lnTo>
                  <a:pt x="724" y="642"/>
                </a:lnTo>
                <a:lnTo>
                  <a:pt x="728" y="648"/>
                </a:lnTo>
                <a:lnTo>
                  <a:pt x="730" y="649"/>
                </a:lnTo>
                <a:lnTo>
                  <a:pt x="730" y="653"/>
                </a:lnTo>
                <a:lnTo>
                  <a:pt x="731" y="661"/>
                </a:lnTo>
                <a:lnTo>
                  <a:pt x="731" y="663"/>
                </a:lnTo>
                <a:lnTo>
                  <a:pt x="731" y="667"/>
                </a:lnTo>
                <a:lnTo>
                  <a:pt x="731" y="668"/>
                </a:lnTo>
                <a:lnTo>
                  <a:pt x="737" y="672"/>
                </a:lnTo>
                <a:lnTo>
                  <a:pt x="738" y="672"/>
                </a:lnTo>
                <a:lnTo>
                  <a:pt x="739" y="672"/>
                </a:lnTo>
                <a:lnTo>
                  <a:pt x="743" y="668"/>
                </a:lnTo>
                <a:lnTo>
                  <a:pt x="743" y="667"/>
                </a:lnTo>
                <a:lnTo>
                  <a:pt x="742" y="664"/>
                </a:lnTo>
                <a:lnTo>
                  <a:pt x="739" y="663"/>
                </a:lnTo>
                <a:lnTo>
                  <a:pt x="738" y="663"/>
                </a:lnTo>
                <a:lnTo>
                  <a:pt x="734" y="660"/>
                </a:lnTo>
                <a:lnTo>
                  <a:pt x="735" y="659"/>
                </a:lnTo>
                <a:lnTo>
                  <a:pt x="739" y="657"/>
                </a:lnTo>
                <a:lnTo>
                  <a:pt x="741" y="657"/>
                </a:lnTo>
                <a:lnTo>
                  <a:pt x="741" y="659"/>
                </a:lnTo>
                <a:lnTo>
                  <a:pt x="743" y="661"/>
                </a:lnTo>
                <a:lnTo>
                  <a:pt x="747" y="667"/>
                </a:lnTo>
                <a:lnTo>
                  <a:pt x="752" y="671"/>
                </a:lnTo>
                <a:lnTo>
                  <a:pt x="753" y="676"/>
                </a:lnTo>
                <a:lnTo>
                  <a:pt x="752" y="680"/>
                </a:lnTo>
                <a:lnTo>
                  <a:pt x="747" y="686"/>
                </a:lnTo>
                <a:lnTo>
                  <a:pt x="746" y="690"/>
                </a:lnTo>
                <a:lnTo>
                  <a:pt x="743" y="697"/>
                </a:lnTo>
                <a:lnTo>
                  <a:pt x="742" y="701"/>
                </a:lnTo>
                <a:lnTo>
                  <a:pt x="739" y="706"/>
                </a:lnTo>
                <a:lnTo>
                  <a:pt x="737" y="713"/>
                </a:lnTo>
                <a:lnTo>
                  <a:pt x="731" y="710"/>
                </a:lnTo>
                <a:lnTo>
                  <a:pt x="730" y="706"/>
                </a:lnTo>
                <a:lnTo>
                  <a:pt x="728" y="705"/>
                </a:lnTo>
                <a:lnTo>
                  <a:pt x="728" y="698"/>
                </a:lnTo>
                <a:lnTo>
                  <a:pt x="730" y="695"/>
                </a:lnTo>
                <a:lnTo>
                  <a:pt x="730" y="693"/>
                </a:lnTo>
                <a:lnTo>
                  <a:pt x="722" y="683"/>
                </a:lnTo>
                <a:lnTo>
                  <a:pt x="704" y="671"/>
                </a:lnTo>
                <a:lnTo>
                  <a:pt x="693" y="664"/>
                </a:lnTo>
                <a:lnTo>
                  <a:pt x="690" y="663"/>
                </a:lnTo>
                <a:lnTo>
                  <a:pt x="687" y="663"/>
                </a:lnTo>
                <a:lnTo>
                  <a:pt x="677" y="663"/>
                </a:lnTo>
                <a:lnTo>
                  <a:pt x="674" y="663"/>
                </a:lnTo>
                <a:lnTo>
                  <a:pt x="672" y="664"/>
                </a:lnTo>
                <a:lnTo>
                  <a:pt x="671" y="665"/>
                </a:lnTo>
                <a:lnTo>
                  <a:pt x="670" y="668"/>
                </a:lnTo>
                <a:lnTo>
                  <a:pt x="668" y="668"/>
                </a:lnTo>
                <a:lnTo>
                  <a:pt x="662" y="668"/>
                </a:lnTo>
                <a:lnTo>
                  <a:pt x="660" y="667"/>
                </a:lnTo>
                <a:lnTo>
                  <a:pt x="652" y="663"/>
                </a:lnTo>
                <a:lnTo>
                  <a:pt x="647" y="660"/>
                </a:lnTo>
                <a:lnTo>
                  <a:pt x="642" y="657"/>
                </a:lnTo>
                <a:lnTo>
                  <a:pt x="642" y="656"/>
                </a:lnTo>
                <a:lnTo>
                  <a:pt x="644" y="655"/>
                </a:lnTo>
                <a:lnTo>
                  <a:pt x="645" y="655"/>
                </a:lnTo>
                <a:lnTo>
                  <a:pt x="647" y="656"/>
                </a:lnTo>
                <a:lnTo>
                  <a:pt x="651" y="659"/>
                </a:lnTo>
                <a:lnTo>
                  <a:pt x="652" y="659"/>
                </a:lnTo>
                <a:lnTo>
                  <a:pt x="653" y="660"/>
                </a:lnTo>
                <a:lnTo>
                  <a:pt x="664" y="661"/>
                </a:lnTo>
                <a:lnTo>
                  <a:pt x="666" y="661"/>
                </a:lnTo>
                <a:lnTo>
                  <a:pt x="670" y="657"/>
                </a:lnTo>
                <a:lnTo>
                  <a:pt x="671" y="657"/>
                </a:lnTo>
                <a:lnTo>
                  <a:pt x="671" y="656"/>
                </a:lnTo>
                <a:lnTo>
                  <a:pt x="667" y="652"/>
                </a:lnTo>
                <a:lnTo>
                  <a:pt x="664" y="650"/>
                </a:lnTo>
                <a:lnTo>
                  <a:pt x="664" y="649"/>
                </a:lnTo>
                <a:lnTo>
                  <a:pt x="664" y="648"/>
                </a:lnTo>
                <a:lnTo>
                  <a:pt x="667" y="646"/>
                </a:lnTo>
                <a:lnTo>
                  <a:pt x="671" y="649"/>
                </a:lnTo>
                <a:lnTo>
                  <a:pt x="672" y="649"/>
                </a:lnTo>
                <a:lnTo>
                  <a:pt x="677" y="649"/>
                </a:lnTo>
                <a:lnTo>
                  <a:pt x="686" y="653"/>
                </a:lnTo>
                <a:lnTo>
                  <a:pt x="693" y="655"/>
                </a:lnTo>
                <a:lnTo>
                  <a:pt x="694" y="655"/>
                </a:lnTo>
                <a:lnTo>
                  <a:pt x="700" y="650"/>
                </a:lnTo>
                <a:lnTo>
                  <a:pt x="700" y="649"/>
                </a:lnTo>
                <a:lnTo>
                  <a:pt x="693" y="645"/>
                </a:lnTo>
                <a:lnTo>
                  <a:pt x="692" y="644"/>
                </a:lnTo>
                <a:lnTo>
                  <a:pt x="687" y="644"/>
                </a:lnTo>
                <a:lnTo>
                  <a:pt x="682" y="644"/>
                </a:lnTo>
                <a:lnTo>
                  <a:pt x="679" y="641"/>
                </a:lnTo>
                <a:lnTo>
                  <a:pt x="678" y="641"/>
                </a:lnTo>
                <a:lnTo>
                  <a:pt x="677" y="638"/>
                </a:lnTo>
                <a:lnTo>
                  <a:pt x="674" y="634"/>
                </a:lnTo>
                <a:lnTo>
                  <a:pt x="675" y="633"/>
                </a:lnTo>
                <a:lnTo>
                  <a:pt x="679" y="634"/>
                </a:lnTo>
                <a:lnTo>
                  <a:pt x="682" y="635"/>
                </a:lnTo>
                <a:lnTo>
                  <a:pt x="683" y="637"/>
                </a:lnTo>
                <a:lnTo>
                  <a:pt x="686" y="638"/>
                </a:lnTo>
                <a:lnTo>
                  <a:pt x="687" y="638"/>
                </a:lnTo>
                <a:lnTo>
                  <a:pt x="689" y="640"/>
                </a:lnTo>
                <a:lnTo>
                  <a:pt x="690" y="640"/>
                </a:lnTo>
                <a:lnTo>
                  <a:pt x="692" y="641"/>
                </a:lnTo>
                <a:lnTo>
                  <a:pt x="693" y="640"/>
                </a:lnTo>
                <a:lnTo>
                  <a:pt x="694" y="635"/>
                </a:lnTo>
                <a:lnTo>
                  <a:pt x="693" y="631"/>
                </a:lnTo>
                <a:lnTo>
                  <a:pt x="690" y="629"/>
                </a:lnTo>
                <a:lnTo>
                  <a:pt x="682" y="626"/>
                </a:lnTo>
                <a:lnTo>
                  <a:pt x="674" y="618"/>
                </a:lnTo>
                <a:lnTo>
                  <a:pt x="675" y="616"/>
                </a:lnTo>
                <a:lnTo>
                  <a:pt x="674" y="603"/>
                </a:lnTo>
                <a:lnTo>
                  <a:pt x="674" y="601"/>
                </a:lnTo>
                <a:lnTo>
                  <a:pt x="672" y="597"/>
                </a:lnTo>
                <a:lnTo>
                  <a:pt x="666" y="588"/>
                </a:lnTo>
                <a:lnTo>
                  <a:pt x="664" y="588"/>
                </a:lnTo>
                <a:lnTo>
                  <a:pt x="663" y="588"/>
                </a:lnTo>
                <a:lnTo>
                  <a:pt x="662" y="588"/>
                </a:lnTo>
                <a:lnTo>
                  <a:pt x="660" y="588"/>
                </a:lnTo>
                <a:lnTo>
                  <a:pt x="655" y="590"/>
                </a:lnTo>
                <a:lnTo>
                  <a:pt x="653" y="592"/>
                </a:lnTo>
                <a:lnTo>
                  <a:pt x="653" y="593"/>
                </a:lnTo>
                <a:lnTo>
                  <a:pt x="648" y="596"/>
                </a:lnTo>
                <a:lnTo>
                  <a:pt x="645" y="596"/>
                </a:lnTo>
                <a:lnTo>
                  <a:pt x="648" y="592"/>
                </a:lnTo>
                <a:lnTo>
                  <a:pt x="649" y="589"/>
                </a:lnTo>
                <a:lnTo>
                  <a:pt x="648" y="586"/>
                </a:lnTo>
                <a:lnTo>
                  <a:pt x="647" y="585"/>
                </a:lnTo>
                <a:lnTo>
                  <a:pt x="644" y="584"/>
                </a:lnTo>
                <a:lnTo>
                  <a:pt x="641" y="584"/>
                </a:lnTo>
                <a:lnTo>
                  <a:pt x="638" y="584"/>
                </a:lnTo>
                <a:lnTo>
                  <a:pt x="637" y="584"/>
                </a:lnTo>
                <a:lnTo>
                  <a:pt x="631" y="586"/>
                </a:lnTo>
                <a:lnTo>
                  <a:pt x="627" y="589"/>
                </a:lnTo>
                <a:lnTo>
                  <a:pt x="618" y="592"/>
                </a:lnTo>
                <a:lnTo>
                  <a:pt x="618" y="597"/>
                </a:lnTo>
                <a:lnTo>
                  <a:pt x="618" y="601"/>
                </a:lnTo>
                <a:lnTo>
                  <a:pt x="621" y="600"/>
                </a:lnTo>
                <a:lnTo>
                  <a:pt x="622" y="600"/>
                </a:lnTo>
                <a:lnTo>
                  <a:pt x="626" y="600"/>
                </a:lnTo>
                <a:lnTo>
                  <a:pt x="634" y="600"/>
                </a:lnTo>
                <a:lnTo>
                  <a:pt x="637" y="601"/>
                </a:lnTo>
                <a:lnTo>
                  <a:pt x="649" y="605"/>
                </a:lnTo>
                <a:lnTo>
                  <a:pt x="648" y="605"/>
                </a:lnTo>
                <a:lnTo>
                  <a:pt x="645" y="607"/>
                </a:lnTo>
                <a:lnTo>
                  <a:pt x="638" y="607"/>
                </a:lnTo>
                <a:lnTo>
                  <a:pt x="627" y="605"/>
                </a:lnTo>
                <a:lnTo>
                  <a:pt x="626" y="605"/>
                </a:lnTo>
                <a:lnTo>
                  <a:pt x="625" y="607"/>
                </a:lnTo>
                <a:lnTo>
                  <a:pt x="626" y="607"/>
                </a:lnTo>
                <a:lnTo>
                  <a:pt x="626" y="608"/>
                </a:lnTo>
                <a:lnTo>
                  <a:pt x="622" y="610"/>
                </a:lnTo>
                <a:lnTo>
                  <a:pt x="618" y="611"/>
                </a:lnTo>
                <a:lnTo>
                  <a:pt x="618" y="615"/>
                </a:lnTo>
                <a:lnTo>
                  <a:pt x="627" y="614"/>
                </a:lnTo>
                <a:lnTo>
                  <a:pt x="634" y="616"/>
                </a:lnTo>
                <a:lnTo>
                  <a:pt x="636" y="619"/>
                </a:lnTo>
                <a:lnTo>
                  <a:pt x="634" y="620"/>
                </a:lnTo>
                <a:lnTo>
                  <a:pt x="631" y="620"/>
                </a:lnTo>
                <a:lnTo>
                  <a:pt x="630" y="622"/>
                </a:lnTo>
                <a:lnTo>
                  <a:pt x="630" y="623"/>
                </a:lnTo>
                <a:lnTo>
                  <a:pt x="631" y="626"/>
                </a:lnTo>
                <a:lnTo>
                  <a:pt x="633" y="627"/>
                </a:lnTo>
                <a:lnTo>
                  <a:pt x="640" y="627"/>
                </a:lnTo>
                <a:lnTo>
                  <a:pt x="645" y="634"/>
                </a:lnTo>
                <a:lnTo>
                  <a:pt x="647" y="634"/>
                </a:lnTo>
                <a:lnTo>
                  <a:pt x="652" y="633"/>
                </a:lnTo>
                <a:lnTo>
                  <a:pt x="653" y="633"/>
                </a:lnTo>
                <a:lnTo>
                  <a:pt x="655" y="633"/>
                </a:lnTo>
                <a:lnTo>
                  <a:pt x="655" y="634"/>
                </a:lnTo>
                <a:lnTo>
                  <a:pt x="652" y="637"/>
                </a:lnTo>
                <a:lnTo>
                  <a:pt x="649" y="641"/>
                </a:lnTo>
                <a:lnTo>
                  <a:pt x="645" y="644"/>
                </a:lnTo>
                <a:lnTo>
                  <a:pt x="645" y="644"/>
                </a:lnTo>
                <a:lnTo>
                  <a:pt x="644" y="644"/>
                </a:lnTo>
                <a:lnTo>
                  <a:pt x="644" y="642"/>
                </a:lnTo>
                <a:lnTo>
                  <a:pt x="644" y="641"/>
                </a:lnTo>
                <a:lnTo>
                  <a:pt x="641" y="640"/>
                </a:lnTo>
                <a:lnTo>
                  <a:pt x="638" y="638"/>
                </a:lnTo>
                <a:lnTo>
                  <a:pt x="637" y="640"/>
                </a:lnTo>
                <a:lnTo>
                  <a:pt x="631" y="641"/>
                </a:lnTo>
                <a:lnTo>
                  <a:pt x="629" y="644"/>
                </a:lnTo>
                <a:lnTo>
                  <a:pt x="629" y="645"/>
                </a:lnTo>
                <a:lnTo>
                  <a:pt x="626" y="671"/>
                </a:lnTo>
                <a:lnTo>
                  <a:pt x="627" y="672"/>
                </a:lnTo>
                <a:lnTo>
                  <a:pt x="629" y="674"/>
                </a:lnTo>
                <a:lnTo>
                  <a:pt x="633" y="674"/>
                </a:lnTo>
                <a:lnTo>
                  <a:pt x="641" y="680"/>
                </a:lnTo>
                <a:lnTo>
                  <a:pt x="645" y="687"/>
                </a:lnTo>
                <a:lnTo>
                  <a:pt x="644" y="689"/>
                </a:lnTo>
                <a:lnTo>
                  <a:pt x="641" y="689"/>
                </a:lnTo>
                <a:lnTo>
                  <a:pt x="636" y="690"/>
                </a:lnTo>
                <a:lnTo>
                  <a:pt x="634" y="691"/>
                </a:lnTo>
                <a:lnTo>
                  <a:pt x="623" y="694"/>
                </a:lnTo>
                <a:lnTo>
                  <a:pt x="618" y="695"/>
                </a:lnTo>
                <a:lnTo>
                  <a:pt x="615" y="695"/>
                </a:lnTo>
                <a:lnTo>
                  <a:pt x="610" y="701"/>
                </a:lnTo>
                <a:lnTo>
                  <a:pt x="606" y="704"/>
                </a:lnTo>
                <a:lnTo>
                  <a:pt x="603" y="686"/>
                </a:lnTo>
                <a:lnTo>
                  <a:pt x="597" y="683"/>
                </a:lnTo>
                <a:lnTo>
                  <a:pt x="597" y="682"/>
                </a:lnTo>
                <a:lnTo>
                  <a:pt x="599" y="679"/>
                </a:lnTo>
                <a:lnTo>
                  <a:pt x="596" y="674"/>
                </a:lnTo>
                <a:lnTo>
                  <a:pt x="593" y="667"/>
                </a:lnTo>
                <a:lnTo>
                  <a:pt x="592" y="667"/>
                </a:lnTo>
                <a:lnTo>
                  <a:pt x="588" y="667"/>
                </a:lnTo>
                <a:lnTo>
                  <a:pt x="578" y="671"/>
                </a:lnTo>
                <a:lnTo>
                  <a:pt x="577" y="672"/>
                </a:lnTo>
                <a:lnTo>
                  <a:pt x="576" y="672"/>
                </a:lnTo>
                <a:lnTo>
                  <a:pt x="574" y="672"/>
                </a:lnTo>
                <a:lnTo>
                  <a:pt x="573" y="672"/>
                </a:lnTo>
                <a:lnTo>
                  <a:pt x="570" y="675"/>
                </a:lnTo>
                <a:lnTo>
                  <a:pt x="552" y="683"/>
                </a:lnTo>
                <a:lnTo>
                  <a:pt x="548" y="686"/>
                </a:lnTo>
                <a:lnTo>
                  <a:pt x="547" y="686"/>
                </a:lnTo>
                <a:lnTo>
                  <a:pt x="547" y="687"/>
                </a:lnTo>
                <a:lnTo>
                  <a:pt x="547" y="693"/>
                </a:lnTo>
                <a:lnTo>
                  <a:pt x="548" y="693"/>
                </a:lnTo>
                <a:lnTo>
                  <a:pt x="548" y="694"/>
                </a:lnTo>
                <a:lnTo>
                  <a:pt x="551" y="694"/>
                </a:lnTo>
                <a:lnTo>
                  <a:pt x="555" y="697"/>
                </a:lnTo>
                <a:lnTo>
                  <a:pt x="555" y="698"/>
                </a:lnTo>
                <a:lnTo>
                  <a:pt x="561" y="702"/>
                </a:lnTo>
                <a:lnTo>
                  <a:pt x="561" y="705"/>
                </a:lnTo>
                <a:lnTo>
                  <a:pt x="559" y="709"/>
                </a:lnTo>
                <a:lnTo>
                  <a:pt x="551" y="719"/>
                </a:lnTo>
                <a:lnTo>
                  <a:pt x="550" y="720"/>
                </a:lnTo>
                <a:lnTo>
                  <a:pt x="548" y="720"/>
                </a:lnTo>
                <a:lnTo>
                  <a:pt x="547" y="721"/>
                </a:lnTo>
                <a:lnTo>
                  <a:pt x="546" y="721"/>
                </a:lnTo>
                <a:lnTo>
                  <a:pt x="543" y="723"/>
                </a:lnTo>
                <a:lnTo>
                  <a:pt x="539" y="725"/>
                </a:lnTo>
                <a:lnTo>
                  <a:pt x="536" y="728"/>
                </a:lnTo>
                <a:lnTo>
                  <a:pt x="535" y="730"/>
                </a:lnTo>
                <a:lnTo>
                  <a:pt x="533" y="731"/>
                </a:lnTo>
                <a:lnTo>
                  <a:pt x="535" y="734"/>
                </a:lnTo>
                <a:lnTo>
                  <a:pt x="536" y="735"/>
                </a:lnTo>
                <a:lnTo>
                  <a:pt x="550" y="743"/>
                </a:lnTo>
                <a:lnTo>
                  <a:pt x="551" y="743"/>
                </a:lnTo>
                <a:lnTo>
                  <a:pt x="551" y="742"/>
                </a:lnTo>
                <a:lnTo>
                  <a:pt x="556" y="738"/>
                </a:lnTo>
                <a:lnTo>
                  <a:pt x="561" y="732"/>
                </a:lnTo>
                <a:lnTo>
                  <a:pt x="563" y="730"/>
                </a:lnTo>
                <a:lnTo>
                  <a:pt x="566" y="725"/>
                </a:lnTo>
                <a:lnTo>
                  <a:pt x="570" y="719"/>
                </a:lnTo>
                <a:lnTo>
                  <a:pt x="574" y="713"/>
                </a:lnTo>
                <a:lnTo>
                  <a:pt x="578" y="704"/>
                </a:lnTo>
                <a:lnTo>
                  <a:pt x="578" y="702"/>
                </a:lnTo>
                <a:lnTo>
                  <a:pt x="577" y="693"/>
                </a:lnTo>
                <a:lnTo>
                  <a:pt x="584" y="694"/>
                </a:lnTo>
                <a:lnTo>
                  <a:pt x="588" y="698"/>
                </a:lnTo>
                <a:lnTo>
                  <a:pt x="595" y="710"/>
                </a:lnTo>
                <a:lnTo>
                  <a:pt x="595" y="712"/>
                </a:lnTo>
                <a:lnTo>
                  <a:pt x="593" y="713"/>
                </a:lnTo>
                <a:lnTo>
                  <a:pt x="588" y="716"/>
                </a:lnTo>
                <a:lnTo>
                  <a:pt x="586" y="715"/>
                </a:lnTo>
                <a:lnTo>
                  <a:pt x="585" y="716"/>
                </a:lnTo>
                <a:lnTo>
                  <a:pt x="582" y="717"/>
                </a:lnTo>
                <a:lnTo>
                  <a:pt x="573" y="724"/>
                </a:lnTo>
                <a:lnTo>
                  <a:pt x="570" y="727"/>
                </a:lnTo>
                <a:lnTo>
                  <a:pt x="554" y="747"/>
                </a:lnTo>
                <a:lnTo>
                  <a:pt x="552" y="749"/>
                </a:lnTo>
                <a:lnTo>
                  <a:pt x="554" y="750"/>
                </a:lnTo>
                <a:lnTo>
                  <a:pt x="555" y="750"/>
                </a:lnTo>
                <a:lnTo>
                  <a:pt x="559" y="749"/>
                </a:lnTo>
                <a:lnTo>
                  <a:pt x="562" y="747"/>
                </a:lnTo>
                <a:lnTo>
                  <a:pt x="565" y="746"/>
                </a:lnTo>
                <a:lnTo>
                  <a:pt x="565" y="745"/>
                </a:lnTo>
                <a:lnTo>
                  <a:pt x="566" y="745"/>
                </a:lnTo>
                <a:lnTo>
                  <a:pt x="567" y="742"/>
                </a:lnTo>
                <a:lnTo>
                  <a:pt x="570" y="740"/>
                </a:lnTo>
                <a:lnTo>
                  <a:pt x="573" y="739"/>
                </a:lnTo>
                <a:lnTo>
                  <a:pt x="569" y="747"/>
                </a:lnTo>
                <a:lnTo>
                  <a:pt x="566" y="750"/>
                </a:lnTo>
                <a:lnTo>
                  <a:pt x="563" y="754"/>
                </a:lnTo>
                <a:lnTo>
                  <a:pt x="561" y="757"/>
                </a:lnTo>
                <a:lnTo>
                  <a:pt x="556" y="765"/>
                </a:lnTo>
                <a:lnTo>
                  <a:pt x="554" y="768"/>
                </a:lnTo>
                <a:lnTo>
                  <a:pt x="551" y="770"/>
                </a:lnTo>
                <a:lnTo>
                  <a:pt x="551" y="772"/>
                </a:lnTo>
                <a:lnTo>
                  <a:pt x="548" y="776"/>
                </a:lnTo>
                <a:lnTo>
                  <a:pt x="546" y="780"/>
                </a:lnTo>
                <a:lnTo>
                  <a:pt x="544" y="781"/>
                </a:lnTo>
                <a:lnTo>
                  <a:pt x="543" y="784"/>
                </a:lnTo>
                <a:lnTo>
                  <a:pt x="540" y="791"/>
                </a:lnTo>
                <a:lnTo>
                  <a:pt x="539" y="795"/>
                </a:lnTo>
                <a:lnTo>
                  <a:pt x="533" y="802"/>
                </a:lnTo>
                <a:lnTo>
                  <a:pt x="531" y="806"/>
                </a:lnTo>
                <a:lnTo>
                  <a:pt x="517" y="800"/>
                </a:lnTo>
                <a:lnTo>
                  <a:pt x="516" y="802"/>
                </a:lnTo>
                <a:lnTo>
                  <a:pt x="505" y="805"/>
                </a:lnTo>
                <a:lnTo>
                  <a:pt x="503" y="807"/>
                </a:lnTo>
                <a:lnTo>
                  <a:pt x="503" y="810"/>
                </a:lnTo>
                <a:lnTo>
                  <a:pt x="506" y="810"/>
                </a:lnTo>
                <a:lnTo>
                  <a:pt x="509" y="813"/>
                </a:lnTo>
                <a:lnTo>
                  <a:pt x="509" y="813"/>
                </a:lnTo>
                <a:lnTo>
                  <a:pt x="509" y="818"/>
                </a:lnTo>
                <a:lnTo>
                  <a:pt x="507" y="820"/>
                </a:lnTo>
                <a:lnTo>
                  <a:pt x="505" y="821"/>
                </a:lnTo>
                <a:lnTo>
                  <a:pt x="502" y="824"/>
                </a:lnTo>
                <a:lnTo>
                  <a:pt x="498" y="828"/>
                </a:lnTo>
                <a:lnTo>
                  <a:pt x="496" y="830"/>
                </a:lnTo>
                <a:lnTo>
                  <a:pt x="495" y="843"/>
                </a:lnTo>
                <a:lnTo>
                  <a:pt x="495" y="844"/>
                </a:lnTo>
                <a:lnTo>
                  <a:pt x="495" y="845"/>
                </a:lnTo>
                <a:lnTo>
                  <a:pt x="495" y="845"/>
                </a:lnTo>
                <a:lnTo>
                  <a:pt x="496" y="845"/>
                </a:lnTo>
                <a:lnTo>
                  <a:pt x="498" y="847"/>
                </a:lnTo>
                <a:lnTo>
                  <a:pt x="499" y="847"/>
                </a:lnTo>
                <a:lnTo>
                  <a:pt x="501" y="847"/>
                </a:lnTo>
                <a:lnTo>
                  <a:pt x="503" y="845"/>
                </a:lnTo>
                <a:lnTo>
                  <a:pt x="506" y="845"/>
                </a:lnTo>
                <a:lnTo>
                  <a:pt x="510" y="841"/>
                </a:lnTo>
                <a:lnTo>
                  <a:pt x="511" y="840"/>
                </a:lnTo>
                <a:lnTo>
                  <a:pt x="511" y="839"/>
                </a:lnTo>
                <a:lnTo>
                  <a:pt x="513" y="840"/>
                </a:lnTo>
                <a:lnTo>
                  <a:pt x="513" y="840"/>
                </a:lnTo>
                <a:lnTo>
                  <a:pt x="514" y="847"/>
                </a:lnTo>
                <a:lnTo>
                  <a:pt x="514" y="848"/>
                </a:lnTo>
                <a:lnTo>
                  <a:pt x="511" y="851"/>
                </a:lnTo>
                <a:lnTo>
                  <a:pt x="510" y="854"/>
                </a:lnTo>
                <a:lnTo>
                  <a:pt x="509" y="854"/>
                </a:lnTo>
                <a:lnTo>
                  <a:pt x="506" y="854"/>
                </a:lnTo>
                <a:lnTo>
                  <a:pt x="505" y="852"/>
                </a:lnTo>
                <a:lnTo>
                  <a:pt x="502" y="852"/>
                </a:lnTo>
                <a:lnTo>
                  <a:pt x="496" y="854"/>
                </a:lnTo>
                <a:lnTo>
                  <a:pt x="492" y="855"/>
                </a:lnTo>
                <a:lnTo>
                  <a:pt x="491" y="856"/>
                </a:lnTo>
                <a:lnTo>
                  <a:pt x="491" y="862"/>
                </a:lnTo>
                <a:lnTo>
                  <a:pt x="491" y="863"/>
                </a:lnTo>
                <a:lnTo>
                  <a:pt x="491" y="866"/>
                </a:lnTo>
                <a:lnTo>
                  <a:pt x="492" y="867"/>
                </a:lnTo>
                <a:lnTo>
                  <a:pt x="494" y="867"/>
                </a:lnTo>
                <a:lnTo>
                  <a:pt x="498" y="871"/>
                </a:lnTo>
                <a:lnTo>
                  <a:pt x="501" y="874"/>
                </a:lnTo>
                <a:lnTo>
                  <a:pt x="505" y="878"/>
                </a:lnTo>
                <a:lnTo>
                  <a:pt x="506" y="882"/>
                </a:lnTo>
                <a:lnTo>
                  <a:pt x="505" y="886"/>
                </a:lnTo>
                <a:lnTo>
                  <a:pt x="499" y="885"/>
                </a:lnTo>
                <a:lnTo>
                  <a:pt x="491" y="880"/>
                </a:lnTo>
                <a:lnTo>
                  <a:pt x="490" y="877"/>
                </a:lnTo>
                <a:lnTo>
                  <a:pt x="488" y="874"/>
                </a:lnTo>
                <a:lnTo>
                  <a:pt x="486" y="874"/>
                </a:lnTo>
                <a:lnTo>
                  <a:pt x="484" y="877"/>
                </a:lnTo>
                <a:lnTo>
                  <a:pt x="481" y="878"/>
                </a:lnTo>
                <a:lnTo>
                  <a:pt x="481" y="878"/>
                </a:lnTo>
                <a:lnTo>
                  <a:pt x="481" y="880"/>
                </a:lnTo>
                <a:lnTo>
                  <a:pt x="484" y="885"/>
                </a:lnTo>
                <a:lnTo>
                  <a:pt x="487" y="886"/>
                </a:lnTo>
                <a:lnTo>
                  <a:pt x="492" y="890"/>
                </a:lnTo>
                <a:lnTo>
                  <a:pt x="490" y="897"/>
                </a:lnTo>
                <a:lnTo>
                  <a:pt x="487" y="899"/>
                </a:lnTo>
                <a:lnTo>
                  <a:pt x="476" y="899"/>
                </a:lnTo>
                <a:lnTo>
                  <a:pt x="453" y="890"/>
                </a:lnTo>
                <a:lnTo>
                  <a:pt x="451" y="889"/>
                </a:lnTo>
                <a:lnTo>
                  <a:pt x="449" y="886"/>
                </a:lnTo>
                <a:lnTo>
                  <a:pt x="449" y="885"/>
                </a:lnTo>
                <a:lnTo>
                  <a:pt x="449" y="884"/>
                </a:lnTo>
                <a:lnTo>
                  <a:pt x="453" y="878"/>
                </a:lnTo>
                <a:lnTo>
                  <a:pt x="453" y="878"/>
                </a:lnTo>
                <a:lnTo>
                  <a:pt x="454" y="878"/>
                </a:lnTo>
                <a:lnTo>
                  <a:pt x="454" y="877"/>
                </a:lnTo>
                <a:lnTo>
                  <a:pt x="455" y="875"/>
                </a:lnTo>
                <a:lnTo>
                  <a:pt x="457" y="873"/>
                </a:lnTo>
                <a:lnTo>
                  <a:pt x="458" y="865"/>
                </a:lnTo>
                <a:lnTo>
                  <a:pt x="458" y="862"/>
                </a:lnTo>
                <a:lnTo>
                  <a:pt x="458" y="860"/>
                </a:lnTo>
                <a:lnTo>
                  <a:pt x="457" y="860"/>
                </a:lnTo>
                <a:lnTo>
                  <a:pt x="454" y="859"/>
                </a:lnTo>
                <a:lnTo>
                  <a:pt x="453" y="859"/>
                </a:lnTo>
                <a:lnTo>
                  <a:pt x="447" y="860"/>
                </a:lnTo>
                <a:lnTo>
                  <a:pt x="443" y="852"/>
                </a:lnTo>
                <a:lnTo>
                  <a:pt x="442" y="851"/>
                </a:lnTo>
                <a:lnTo>
                  <a:pt x="438" y="854"/>
                </a:lnTo>
                <a:lnTo>
                  <a:pt x="435" y="860"/>
                </a:lnTo>
                <a:lnTo>
                  <a:pt x="435" y="862"/>
                </a:lnTo>
                <a:lnTo>
                  <a:pt x="435" y="863"/>
                </a:lnTo>
                <a:lnTo>
                  <a:pt x="438" y="865"/>
                </a:lnTo>
                <a:lnTo>
                  <a:pt x="439" y="866"/>
                </a:lnTo>
                <a:lnTo>
                  <a:pt x="442" y="870"/>
                </a:lnTo>
                <a:lnTo>
                  <a:pt x="445" y="880"/>
                </a:lnTo>
                <a:lnTo>
                  <a:pt x="442" y="881"/>
                </a:lnTo>
                <a:lnTo>
                  <a:pt x="440" y="880"/>
                </a:lnTo>
                <a:lnTo>
                  <a:pt x="438" y="878"/>
                </a:lnTo>
                <a:lnTo>
                  <a:pt x="436" y="875"/>
                </a:lnTo>
                <a:lnTo>
                  <a:pt x="436" y="874"/>
                </a:lnTo>
                <a:lnTo>
                  <a:pt x="436" y="873"/>
                </a:lnTo>
                <a:lnTo>
                  <a:pt x="435" y="871"/>
                </a:lnTo>
                <a:lnTo>
                  <a:pt x="432" y="871"/>
                </a:lnTo>
                <a:lnTo>
                  <a:pt x="420" y="878"/>
                </a:lnTo>
                <a:lnTo>
                  <a:pt x="416" y="882"/>
                </a:lnTo>
                <a:lnTo>
                  <a:pt x="415" y="888"/>
                </a:lnTo>
                <a:lnTo>
                  <a:pt x="415" y="889"/>
                </a:lnTo>
                <a:lnTo>
                  <a:pt x="415" y="890"/>
                </a:lnTo>
                <a:lnTo>
                  <a:pt x="420" y="893"/>
                </a:lnTo>
                <a:lnTo>
                  <a:pt x="423" y="893"/>
                </a:lnTo>
                <a:lnTo>
                  <a:pt x="424" y="893"/>
                </a:lnTo>
                <a:lnTo>
                  <a:pt x="427" y="893"/>
                </a:lnTo>
                <a:lnTo>
                  <a:pt x="428" y="895"/>
                </a:lnTo>
                <a:lnTo>
                  <a:pt x="432" y="897"/>
                </a:lnTo>
                <a:lnTo>
                  <a:pt x="434" y="900"/>
                </a:lnTo>
                <a:lnTo>
                  <a:pt x="435" y="903"/>
                </a:lnTo>
                <a:lnTo>
                  <a:pt x="440" y="912"/>
                </a:lnTo>
                <a:lnTo>
                  <a:pt x="442" y="925"/>
                </a:lnTo>
                <a:lnTo>
                  <a:pt x="439" y="929"/>
                </a:lnTo>
                <a:lnTo>
                  <a:pt x="434" y="930"/>
                </a:lnTo>
                <a:lnTo>
                  <a:pt x="432" y="930"/>
                </a:lnTo>
                <a:lnTo>
                  <a:pt x="423" y="929"/>
                </a:lnTo>
                <a:lnTo>
                  <a:pt x="421" y="933"/>
                </a:lnTo>
                <a:lnTo>
                  <a:pt x="424" y="937"/>
                </a:lnTo>
                <a:lnTo>
                  <a:pt x="427" y="940"/>
                </a:lnTo>
                <a:lnTo>
                  <a:pt x="431" y="945"/>
                </a:lnTo>
                <a:lnTo>
                  <a:pt x="436" y="945"/>
                </a:lnTo>
                <a:lnTo>
                  <a:pt x="438" y="944"/>
                </a:lnTo>
                <a:lnTo>
                  <a:pt x="439" y="944"/>
                </a:lnTo>
                <a:lnTo>
                  <a:pt x="440" y="941"/>
                </a:lnTo>
                <a:lnTo>
                  <a:pt x="442" y="941"/>
                </a:lnTo>
                <a:lnTo>
                  <a:pt x="442" y="942"/>
                </a:lnTo>
                <a:lnTo>
                  <a:pt x="442" y="944"/>
                </a:lnTo>
                <a:lnTo>
                  <a:pt x="442" y="944"/>
                </a:lnTo>
                <a:lnTo>
                  <a:pt x="443" y="945"/>
                </a:lnTo>
                <a:lnTo>
                  <a:pt x="450" y="945"/>
                </a:lnTo>
                <a:lnTo>
                  <a:pt x="453" y="941"/>
                </a:lnTo>
                <a:lnTo>
                  <a:pt x="461" y="937"/>
                </a:lnTo>
                <a:lnTo>
                  <a:pt x="462" y="938"/>
                </a:lnTo>
                <a:lnTo>
                  <a:pt x="464" y="938"/>
                </a:lnTo>
                <a:lnTo>
                  <a:pt x="465" y="945"/>
                </a:lnTo>
                <a:lnTo>
                  <a:pt x="464" y="950"/>
                </a:lnTo>
                <a:lnTo>
                  <a:pt x="460" y="972"/>
                </a:lnTo>
                <a:lnTo>
                  <a:pt x="453" y="968"/>
                </a:lnTo>
                <a:lnTo>
                  <a:pt x="438" y="960"/>
                </a:lnTo>
                <a:lnTo>
                  <a:pt x="428" y="961"/>
                </a:lnTo>
                <a:lnTo>
                  <a:pt x="427" y="961"/>
                </a:lnTo>
                <a:lnTo>
                  <a:pt x="424" y="961"/>
                </a:lnTo>
                <a:lnTo>
                  <a:pt x="413" y="956"/>
                </a:lnTo>
                <a:lnTo>
                  <a:pt x="404" y="950"/>
                </a:lnTo>
                <a:lnTo>
                  <a:pt x="402" y="949"/>
                </a:lnTo>
                <a:lnTo>
                  <a:pt x="404" y="945"/>
                </a:lnTo>
                <a:lnTo>
                  <a:pt x="389" y="945"/>
                </a:lnTo>
                <a:lnTo>
                  <a:pt x="382" y="945"/>
                </a:lnTo>
                <a:lnTo>
                  <a:pt x="382" y="949"/>
                </a:lnTo>
                <a:lnTo>
                  <a:pt x="380" y="952"/>
                </a:lnTo>
                <a:lnTo>
                  <a:pt x="376" y="948"/>
                </a:lnTo>
                <a:lnTo>
                  <a:pt x="375" y="945"/>
                </a:lnTo>
                <a:lnTo>
                  <a:pt x="372" y="945"/>
                </a:lnTo>
                <a:lnTo>
                  <a:pt x="367" y="945"/>
                </a:lnTo>
                <a:lnTo>
                  <a:pt x="367" y="946"/>
                </a:lnTo>
                <a:lnTo>
                  <a:pt x="365" y="950"/>
                </a:lnTo>
                <a:lnTo>
                  <a:pt x="363" y="955"/>
                </a:lnTo>
                <a:lnTo>
                  <a:pt x="363" y="956"/>
                </a:lnTo>
                <a:lnTo>
                  <a:pt x="364" y="965"/>
                </a:lnTo>
                <a:lnTo>
                  <a:pt x="365" y="967"/>
                </a:lnTo>
                <a:lnTo>
                  <a:pt x="368" y="968"/>
                </a:lnTo>
                <a:lnTo>
                  <a:pt x="387" y="976"/>
                </a:lnTo>
                <a:lnTo>
                  <a:pt x="389" y="976"/>
                </a:lnTo>
                <a:lnTo>
                  <a:pt x="390" y="976"/>
                </a:lnTo>
                <a:lnTo>
                  <a:pt x="394" y="978"/>
                </a:lnTo>
                <a:lnTo>
                  <a:pt x="395" y="976"/>
                </a:lnTo>
                <a:lnTo>
                  <a:pt x="397" y="976"/>
                </a:lnTo>
                <a:lnTo>
                  <a:pt x="398" y="976"/>
                </a:lnTo>
                <a:lnTo>
                  <a:pt x="400" y="976"/>
                </a:lnTo>
                <a:lnTo>
                  <a:pt x="405" y="976"/>
                </a:lnTo>
                <a:lnTo>
                  <a:pt x="413" y="983"/>
                </a:lnTo>
                <a:lnTo>
                  <a:pt x="415" y="987"/>
                </a:lnTo>
                <a:lnTo>
                  <a:pt x="415" y="989"/>
                </a:lnTo>
                <a:lnTo>
                  <a:pt x="413" y="989"/>
                </a:lnTo>
                <a:lnTo>
                  <a:pt x="412" y="987"/>
                </a:lnTo>
                <a:lnTo>
                  <a:pt x="409" y="985"/>
                </a:lnTo>
                <a:lnTo>
                  <a:pt x="406" y="983"/>
                </a:lnTo>
                <a:lnTo>
                  <a:pt x="402" y="983"/>
                </a:lnTo>
                <a:lnTo>
                  <a:pt x="398" y="983"/>
                </a:lnTo>
                <a:lnTo>
                  <a:pt x="398" y="986"/>
                </a:lnTo>
                <a:lnTo>
                  <a:pt x="397" y="989"/>
                </a:lnTo>
                <a:lnTo>
                  <a:pt x="397" y="997"/>
                </a:lnTo>
                <a:lnTo>
                  <a:pt x="397" y="1000"/>
                </a:lnTo>
                <a:lnTo>
                  <a:pt x="401" y="1004"/>
                </a:lnTo>
                <a:lnTo>
                  <a:pt x="402" y="1005"/>
                </a:lnTo>
                <a:lnTo>
                  <a:pt x="409" y="1008"/>
                </a:lnTo>
                <a:lnTo>
                  <a:pt x="413" y="1010"/>
                </a:lnTo>
                <a:lnTo>
                  <a:pt x="415" y="1010"/>
                </a:lnTo>
                <a:lnTo>
                  <a:pt x="416" y="1015"/>
                </a:lnTo>
                <a:lnTo>
                  <a:pt x="419" y="1020"/>
                </a:lnTo>
                <a:lnTo>
                  <a:pt x="419" y="1024"/>
                </a:lnTo>
                <a:lnTo>
                  <a:pt x="413" y="1027"/>
                </a:lnTo>
                <a:lnTo>
                  <a:pt x="412" y="1024"/>
                </a:lnTo>
                <a:lnTo>
                  <a:pt x="410" y="1016"/>
                </a:lnTo>
                <a:lnTo>
                  <a:pt x="406" y="1012"/>
                </a:lnTo>
                <a:lnTo>
                  <a:pt x="405" y="1010"/>
                </a:lnTo>
                <a:lnTo>
                  <a:pt x="397" y="1009"/>
                </a:lnTo>
                <a:lnTo>
                  <a:pt x="391" y="1005"/>
                </a:lnTo>
                <a:lnTo>
                  <a:pt x="391" y="1002"/>
                </a:lnTo>
                <a:lnTo>
                  <a:pt x="390" y="998"/>
                </a:lnTo>
                <a:lnTo>
                  <a:pt x="386" y="989"/>
                </a:lnTo>
                <a:lnTo>
                  <a:pt x="385" y="989"/>
                </a:lnTo>
                <a:lnTo>
                  <a:pt x="367" y="978"/>
                </a:lnTo>
                <a:lnTo>
                  <a:pt x="365" y="976"/>
                </a:lnTo>
                <a:lnTo>
                  <a:pt x="363" y="976"/>
                </a:lnTo>
                <a:lnTo>
                  <a:pt x="361" y="976"/>
                </a:lnTo>
                <a:lnTo>
                  <a:pt x="350" y="980"/>
                </a:lnTo>
                <a:lnTo>
                  <a:pt x="344" y="989"/>
                </a:lnTo>
                <a:lnTo>
                  <a:pt x="341" y="998"/>
                </a:lnTo>
                <a:lnTo>
                  <a:pt x="338" y="998"/>
                </a:lnTo>
                <a:lnTo>
                  <a:pt x="335" y="997"/>
                </a:lnTo>
                <a:lnTo>
                  <a:pt x="334" y="995"/>
                </a:lnTo>
                <a:lnTo>
                  <a:pt x="334" y="991"/>
                </a:lnTo>
                <a:lnTo>
                  <a:pt x="333" y="987"/>
                </a:lnTo>
                <a:lnTo>
                  <a:pt x="327" y="980"/>
                </a:lnTo>
                <a:lnTo>
                  <a:pt x="316" y="974"/>
                </a:lnTo>
                <a:lnTo>
                  <a:pt x="316" y="974"/>
                </a:lnTo>
                <a:lnTo>
                  <a:pt x="314" y="979"/>
                </a:lnTo>
                <a:lnTo>
                  <a:pt x="312" y="980"/>
                </a:lnTo>
                <a:lnTo>
                  <a:pt x="312" y="982"/>
                </a:lnTo>
                <a:lnTo>
                  <a:pt x="314" y="987"/>
                </a:lnTo>
                <a:lnTo>
                  <a:pt x="316" y="1006"/>
                </a:lnTo>
                <a:lnTo>
                  <a:pt x="318" y="1009"/>
                </a:lnTo>
                <a:lnTo>
                  <a:pt x="305" y="1009"/>
                </a:lnTo>
                <a:lnTo>
                  <a:pt x="304" y="1009"/>
                </a:lnTo>
                <a:lnTo>
                  <a:pt x="304" y="1008"/>
                </a:lnTo>
                <a:lnTo>
                  <a:pt x="304" y="1005"/>
                </a:lnTo>
                <a:lnTo>
                  <a:pt x="304" y="1002"/>
                </a:lnTo>
                <a:lnTo>
                  <a:pt x="304" y="998"/>
                </a:lnTo>
                <a:lnTo>
                  <a:pt x="305" y="995"/>
                </a:lnTo>
                <a:lnTo>
                  <a:pt x="308" y="993"/>
                </a:lnTo>
                <a:lnTo>
                  <a:pt x="308" y="990"/>
                </a:lnTo>
                <a:lnTo>
                  <a:pt x="307" y="986"/>
                </a:lnTo>
                <a:lnTo>
                  <a:pt x="304" y="986"/>
                </a:lnTo>
                <a:lnTo>
                  <a:pt x="303" y="986"/>
                </a:lnTo>
                <a:lnTo>
                  <a:pt x="297" y="995"/>
                </a:lnTo>
                <a:lnTo>
                  <a:pt x="296" y="994"/>
                </a:lnTo>
                <a:lnTo>
                  <a:pt x="289" y="987"/>
                </a:lnTo>
                <a:lnTo>
                  <a:pt x="288" y="986"/>
                </a:lnTo>
                <a:lnTo>
                  <a:pt x="288" y="985"/>
                </a:lnTo>
                <a:lnTo>
                  <a:pt x="288" y="980"/>
                </a:lnTo>
                <a:lnTo>
                  <a:pt x="288" y="979"/>
                </a:lnTo>
                <a:lnTo>
                  <a:pt x="289" y="979"/>
                </a:lnTo>
                <a:lnTo>
                  <a:pt x="288" y="976"/>
                </a:lnTo>
                <a:lnTo>
                  <a:pt x="286" y="976"/>
                </a:lnTo>
                <a:lnTo>
                  <a:pt x="285" y="976"/>
                </a:lnTo>
                <a:lnTo>
                  <a:pt x="284" y="978"/>
                </a:lnTo>
                <a:lnTo>
                  <a:pt x="284" y="979"/>
                </a:lnTo>
                <a:lnTo>
                  <a:pt x="284" y="987"/>
                </a:lnTo>
                <a:lnTo>
                  <a:pt x="284" y="989"/>
                </a:lnTo>
                <a:lnTo>
                  <a:pt x="284" y="990"/>
                </a:lnTo>
                <a:lnTo>
                  <a:pt x="285" y="991"/>
                </a:lnTo>
                <a:lnTo>
                  <a:pt x="286" y="993"/>
                </a:lnTo>
                <a:lnTo>
                  <a:pt x="286" y="994"/>
                </a:lnTo>
                <a:lnTo>
                  <a:pt x="285" y="997"/>
                </a:lnTo>
                <a:lnTo>
                  <a:pt x="281" y="1001"/>
                </a:lnTo>
                <a:lnTo>
                  <a:pt x="275" y="1005"/>
                </a:lnTo>
                <a:lnTo>
                  <a:pt x="274" y="1004"/>
                </a:lnTo>
                <a:lnTo>
                  <a:pt x="273" y="991"/>
                </a:lnTo>
                <a:lnTo>
                  <a:pt x="275" y="986"/>
                </a:lnTo>
                <a:lnTo>
                  <a:pt x="274" y="985"/>
                </a:lnTo>
                <a:lnTo>
                  <a:pt x="271" y="986"/>
                </a:lnTo>
                <a:lnTo>
                  <a:pt x="267" y="994"/>
                </a:lnTo>
                <a:lnTo>
                  <a:pt x="264" y="997"/>
                </a:lnTo>
                <a:lnTo>
                  <a:pt x="262" y="1008"/>
                </a:lnTo>
                <a:lnTo>
                  <a:pt x="260" y="1013"/>
                </a:lnTo>
                <a:lnTo>
                  <a:pt x="259" y="1015"/>
                </a:lnTo>
                <a:lnTo>
                  <a:pt x="255" y="1015"/>
                </a:lnTo>
                <a:lnTo>
                  <a:pt x="252" y="1013"/>
                </a:lnTo>
                <a:lnTo>
                  <a:pt x="251" y="1013"/>
                </a:lnTo>
                <a:lnTo>
                  <a:pt x="251" y="1015"/>
                </a:lnTo>
                <a:lnTo>
                  <a:pt x="251" y="1015"/>
                </a:lnTo>
                <a:lnTo>
                  <a:pt x="249" y="1017"/>
                </a:lnTo>
                <a:lnTo>
                  <a:pt x="251" y="1021"/>
                </a:lnTo>
                <a:lnTo>
                  <a:pt x="251" y="1023"/>
                </a:lnTo>
                <a:lnTo>
                  <a:pt x="251" y="1025"/>
                </a:lnTo>
                <a:lnTo>
                  <a:pt x="251" y="1027"/>
                </a:lnTo>
                <a:lnTo>
                  <a:pt x="251" y="1028"/>
                </a:lnTo>
                <a:lnTo>
                  <a:pt x="255" y="1034"/>
                </a:lnTo>
                <a:lnTo>
                  <a:pt x="258" y="1035"/>
                </a:lnTo>
                <a:lnTo>
                  <a:pt x="264" y="1036"/>
                </a:lnTo>
                <a:lnTo>
                  <a:pt x="266" y="1042"/>
                </a:lnTo>
                <a:lnTo>
                  <a:pt x="266" y="1043"/>
                </a:lnTo>
                <a:lnTo>
                  <a:pt x="273" y="1053"/>
                </a:lnTo>
                <a:lnTo>
                  <a:pt x="281" y="1070"/>
                </a:lnTo>
                <a:lnTo>
                  <a:pt x="284" y="1075"/>
                </a:lnTo>
                <a:lnTo>
                  <a:pt x="285" y="1075"/>
                </a:lnTo>
                <a:lnTo>
                  <a:pt x="288" y="1075"/>
                </a:lnTo>
                <a:lnTo>
                  <a:pt x="288" y="1079"/>
                </a:lnTo>
                <a:lnTo>
                  <a:pt x="286" y="1080"/>
                </a:lnTo>
                <a:lnTo>
                  <a:pt x="284" y="1076"/>
                </a:lnTo>
                <a:lnTo>
                  <a:pt x="282" y="1075"/>
                </a:lnTo>
                <a:lnTo>
                  <a:pt x="278" y="1070"/>
                </a:lnTo>
                <a:lnTo>
                  <a:pt x="264" y="1047"/>
                </a:lnTo>
                <a:lnTo>
                  <a:pt x="264" y="1045"/>
                </a:lnTo>
                <a:lnTo>
                  <a:pt x="263" y="1042"/>
                </a:lnTo>
                <a:lnTo>
                  <a:pt x="263" y="1040"/>
                </a:lnTo>
                <a:lnTo>
                  <a:pt x="262" y="1038"/>
                </a:lnTo>
                <a:lnTo>
                  <a:pt x="256" y="1036"/>
                </a:lnTo>
                <a:lnTo>
                  <a:pt x="251" y="1036"/>
                </a:lnTo>
                <a:lnTo>
                  <a:pt x="249" y="1036"/>
                </a:lnTo>
                <a:lnTo>
                  <a:pt x="243" y="1042"/>
                </a:lnTo>
                <a:lnTo>
                  <a:pt x="241" y="1042"/>
                </a:lnTo>
                <a:lnTo>
                  <a:pt x="240" y="1042"/>
                </a:lnTo>
                <a:lnTo>
                  <a:pt x="225" y="1054"/>
                </a:lnTo>
                <a:lnTo>
                  <a:pt x="207" y="1065"/>
                </a:lnTo>
                <a:lnTo>
                  <a:pt x="206" y="1066"/>
                </a:lnTo>
                <a:lnTo>
                  <a:pt x="204" y="1068"/>
                </a:lnTo>
                <a:lnTo>
                  <a:pt x="202" y="1073"/>
                </a:lnTo>
                <a:lnTo>
                  <a:pt x="200" y="1077"/>
                </a:lnTo>
                <a:lnTo>
                  <a:pt x="199" y="1079"/>
                </a:lnTo>
                <a:lnTo>
                  <a:pt x="194" y="1083"/>
                </a:lnTo>
                <a:lnTo>
                  <a:pt x="194" y="1081"/>
                </a:lnTo>
                <a:lnTo>
                  <a:pt x="194" y="1076"/>
                </a:lnTo>
                <a:lnTo>
                  <a:pt x="196" y="1073"/>
                </a:lnTo>
                <a:lnTo>
                  <a:pt x="198" y="1069"/>
                </a:lnTo>
                <a:lnTo>
                  <a:pt x="199" y="1066"/>
                </a:lnTo>
                <a:lnTo>
                  <a:pt x="200" y="1064"/>
                </a:lnTo>
                <a:lnTo>
                  <a:pt x="199" y="1062"/>
                </a:lnTo>
                <a:lnTo>
                  <a:pt x="194" y="1060"/>
                </a:lnTo>
                <a:lnTo>
                  <a:pt x="181" y="1061"/>
                </a:lnTo>
                <a:lnTo>
                  <a:pt x="179" y="1062"/>
                </a:lnTo>
                <a:lnTo>
                  <a:pt x="173" y="1066"/>
                </a:lnTo>
                <a:lnTo>
                  <a:pt x="170" y="1068"/>
                </a:lnTo>
                <a:lnTo>
                  <a:pt x="165" y="1066"/>
                </a:lnTo>
                <a:lnTo>
                  <a:pt x="164" y="1065"/>
                </a:lnTo>
                <a:lnTo>
                  <a:pt x="161" y="1062"/>
                </a:lnTo>
                <a:lnTo>
                  <a:pt x="159" y="1062"/>
                </a:lnTo>
                <a:lnTo>
                  <a:pt x="153" y="1062"/>
                </a:lnTo>
                <a:lnTo>
                  <a:pt x="151" y="1062"/>
                </a:lnTo>
                <a:lnTo>
                  <a:pt x="149" y="1062"/>
                </a:lnTo>
                <a:lnTo>
                  <a:pt x="147" y="1062"/>
                </a:lnTo>
                <a:lnTo>
                  <a:pt x="143" y="1064"/>
                </a:lnTo>
                <a:lnTo>
                  <a:pt x="129" y="1065"/>
                </a:lnTo>
                <a:lnTo>
                  <a:pt x="125" y="1057"/>
                </a:lnTo>
                <a:lnTo>
                  <a:pt x="123" y="1057"/>
                </a:lnTo>
                <a:lnTo>
                  <a:pt x="112" y="1047"/>
                </a:lnTo>
                <a:lnTo>
                  <a:pt x="108" y="1045"/>
                </a:lnTo>
                <a:lnTo>
                  <a:pt x="98" y="1042"/>
                </a:lnTo>
                <a:lnTo>
                  <a:pt x="93" y="1040"/>
                </a:lnTo>
                <a:lnTo>
                  <a:pt x="71" y="1031"/>
                </a:lnTo>
                <a:lnTo>
                  <a:pt x="69" y="1032"/>
                </a:lnTo>
                <a:lnTo>
                  <a:pt x="69" y="1038"/>
                </a:lnTo>
                <a:lnTo>
                  <a:pt x="69" y="1040"/>
                </a:lnTo>
                <a:lnTo>
                  <a:pt x="68" y="1042"/>
                </a:lnTo>
                <a:lnTo>
                  <a:pt x="68" y="1043"/>
                </a:lnTo>
                <a:lnTo>
                  <a:pt x="68" y="1046"/>
                </a:lnTo>
                <a:lnTo>
                  <a:pt x="67" y="1049"/>
                </a:lnTo>
                <a:lnTo>
                  <a:pt x="65" y="1050"/>
                </a:lnTo>
                <a:lnTo>
                  <a:pt x="61" y="1061"/>
                </a:lnTo>
                <a:lnTo>
                  <a:pt x="60" y="1061"/>
                </a:lnTo>
                <a:lnTo>
                  <a:pt x="58" y="1064"/>
                </a:lnTo>
                <a:lnTo>
                  <a:pt x="58" y="1062"/>
                </a:lnTo>
                <a:lnTo>
                  <a:pt x="58" y="1055"/>
                </a:lnTo>
                <a:lnTo>
                  <a:pt x="58" y="1054"/>
                </a:lnTo>
                <a:lnTo>
                  <a:pt x="60" y="1053"/>
                </a:lnTo>
                <a:lnTo>
                  <a:pt x="61" y="1051"/>
                </a:lnTo>
                <a:lnTo>
                  <a:pt x="64" y="1047"/>
                </a:lnTo>
                <a:lnTo>
                  <a:pt x="65" y="1042"/>
                </a:lnTo>
                <a:lnTo>
                  <a:pt x="65" y="1038"/>
                </a:lnTo>
                <a:lnTo>
                  <a:pt x="65" y="1034"/>
                </a:lnTo>
                <a:lnTo>
                  <a:pt x="65" y="1031"/>
                </a:lnTo>
                <a:lnTo>
                  <a:pt x="63" y="1016"/>
                </a:lnTo>
                <a:lnTo>
                  <a:pt x="67" y="1025"/>
                </a:lnTo>
                <a:lnTo>
                  <a:pt x="69" y="1028"/>
                </a:lnTo>
                <a:lnTo>
                  <a:pt x="71" y="1030"/>
                </a:lnTo>
                <a:lnTo>
                  <a:pt x="72" y="1024"/>
                </a:lnTo>
                <a:lnTo>
                  <a:pt x="72" y="1015"/>
                </a:lnTo>
                <a:lnTo>
                  <a:pt x="72" y="1013"/>
                </a:lnTo>
                <a:lnTo>
                  <a:pt x="71" y="1013"/>
                </a:lnTo>
                <a:lnTo>
                  <a:pt x="64" y="1008"/>
                </a:lnTo>
                <a:lnTo>
                  <a:pt x="63" y="1006"/>
                </a:lnTo>
                <a:lnTo>
                  <a:pt x="60" y="1004"/>
                </a:lnTo>
                <a:lnTo>
                  <a:pt x="57" y="1001"/>
                </a:lnTo>
                <a:lnTo>
                  <a:pt x="50" y="994"/>
                </a:lnTo>
                <a:lnTo>
                  <a:pt x="49" y="991"/>
                </a:lnTo>
                <a:lnTo>
                  <a:pt x="48" y="989"/>
                </a:lnTo>
                <a:lnTo>
                  <a:pt x="39" y="985"/>
                </a:lnTo>
                <a:lnTo>
                  <a:pt x="31" y="978"/>
                </a:lnTo>
                <a:lnTo>
                  <a:pt x="28" y="970"/>
                </a:lnTo>
                <a:lnTo>
                  <a:pt x="34" y="960"/>
                </a:lnTo>
                <a:lnTo>
                  <a:pt x="30" y="953"/>
                </a:lnTo>
                <a:lnTo>
                  <a:pt x="28" y="953"/>
                </a:lnTo>
                <a:lnTo>
                  <a:pt x="27" y="949"/>
                </a:lnTo>
                <a:lnTo>
                  <a:pt x="26" y="945"/>
                </a:lnTo>
                <a:lnTo>
                  <a:pt x="26" y="944"/>
                </a:lnTo>
                <a:lnTo>
                  <a:pt x="23" y="942"/>
                </a:lnTo>
                <a:lnTo>
                  <a:pt x="19" y="938"/>
                </a:lnTo>
                <a:lnTo>
                  <a:pt x="13" y="929"/>
                </a:lnTo>
                <a:lnTo>
                  <a:pt x="7" y="934"/>
                </a:lnTo>
                <a:lnTo>
                  <a:pt x="0" y="934"/>
                </a:lnTo>
                <a:lnTo>
                  <a:pt x="1" y="925"/>
                </a:lnTo>
                <a:lnTo>
                  <a:pt x="3" y="925"/>
                </a:lnTo>
                <a:lnTo>
                  <a:pt x="5" y="923"/>
                </a:lnTo>
                <a:lnTo>
                  <a:pt x="11" y="920"/>
                </a:lnTo>
                <a:lnTo>
                  <a:pt x="13" y="911"/>
                </a:lnTo>
                <a:lnTo>
                  <a:pt x="27" y="908"/>
                </a:lnTo>
                <a:lnTo>
                  <a:pt x="30" y="916"/>
                </a:lnTo>
                <a:lnTo>
                  <a:pt x="30" y="922"/>
                </a:lnTo>
                <a:lnTo>
                  <a:pt x="30" y="927"/>
                </a:lnTo>
                <a:lnTo>
                  <a:pt x="38" y="935"/>
                </a:lnTo>
                <a:lnTo>
                  <a:pt x="43" y="940"/>
                </a:lnTo>
                <a:lnTo>
                  <a:pt x="41" y="944"/>
                </a:lnTo>
                <a:lnTo>
                  <a:pt x="48" y="942"/>
                </a:lnTo>
                <a:lnTo>
                  <a:pt x="50" y="945"/>
                </a:lnTo>
                <a:lnTo>
                  <a:pt x="50" y="946"/>
                </a:lnTo>
                <a:lnTo>
                  <a:pt x="48" y="953"/>
                </a:lnTo>
                <a:lnTo>
                  <a:pt x="49" y="959"/>
                </a:lnTo>
                <a:lnTo>
                  <a:pt x="50" y="961"/>
                </a:lnTo>
                <a:lnTo>
                  <a:pt x="50" y="963"/>
                </a:lnTo>
                <a:lnTo>
                  <a:pt x="50" y="964"/>
                </a:lnTo>
                <a:lnTo>
                  <a:pt x="45" y="972"/>
                </a:lnTo>
                <a:lnTo>
                  <a:pt x="53" y="974"/>
                </a:lnTo>
                <a:lnTo>
                  <a:pt x="57" y="976"/>
                </a:lnTo>
                <a:lnTo>
                  <a:pt x="65" y="983"/>
                </a:lnTo>
                <a:lnTo>
                  <a:pt x="67" y="982"/>
                </a:lnTo>
                <a:lnTo>
                  <a:pt x="69" y="982"/>
                </a:lnTo>
                <a:lnTo>
                  <a:pt x="63" y="971"/>
                </a:lnTo>
                <a:lnTo>
                  <a:pt x="65" y="970"/>
                </a:lnTo>
                <a:lnTo>
                  <a:pt x="71" y="975"/>
                </a:lnTo>
                <a:lnTo>
                  <a:pt x="72" y="975"/>
                </a:lnTo>
                <a:lnTo>
                  <a:pt x="79" y="979"/>
                </a:lnTo>
                <a:lnTo>
                  <a:pt x="83" y="985"/>
                </a:lnTo>
                <a:lnTo>
                  <a:pt x="87" y="989"/>
                </a:lnTo>
                <a:lnTo>
                  <a:pt x="87" y="990"/>
                </a:lnTo>
                <a:lnTo>
                  <a:pt x="87" y="989"/>
                </a:lnTo>
                <a:lnTo>
                  <a:pt x="90" y="985"/>
                </a:lnTo>
                <a:lnTo>
                  <a:pt x="91" y="983"/>
                </a:lnTo>
                <a:lnTo>
                  <a:pt x="97" y="991"/>
                </a:lnTo>
                <a:lnTo>
                  <a:pt x="101" y="994"/>
                </a:lnTo>
                <a:lnTo>
                  <a:pt x="106" y="993"/>
                </a:lnTo>
                <a:lnTo>
                  <a:pt x="113" y="1006"/>
                </a:lnTo>
                <a:lnTo>
                  <a:pt x="93" y="1002"/>
                </a:lnTo>
                <a:lnTo>
                  <a:pt x="88" y="995"/>
                </a:lnTo>
                <a:lnTo>
                  <a:pt x="87" y="993"/>
                </a:lnTo>
                <a:lnTo>
                  <a:pt x="87" y="990"/>
                </a:lnTo>
                <a:lnTo>
                  <a:pt x="84" y="987"/>
                </a:lnTo>
                <a:lnTo>
                  <a:pt x="83" y="986"/>
                </a:lnTo>
                <a:lnTo>
                  <a:pt x="78" y="980"/>
                </a:lnTo>
                <a:lnTo>
                  <a:pt x="76" y="980"/>
                </a:lnTo>
                <a:lnTo>
                  <a:pt x="73" y="990"/>
                </a:lnTo>
                <a:lnTo>
                  <a:pt x="76" y="1001"/>
                </a:lnTo>
                <a:lnTo>
                  <a:pt x="76" y="1002"/>
                </a:lnTo>
                <a:lnTo>
                  <a:pt x="83" y="1004"/>
                </a:lnTo>
                <a:lnTo>
                  <a:pt x="90" y="1009"/>
                </a:lnTo>
                <a:lnTo>
                  <a:pt x="91" y="1009"/>
                </a:lnTo>
                <a:lnTo>
                  <a:pt x="102" y="1017"/>
                </a:lnTo>
                <a:lnTo>
                  <a:pt x="109" y="1024"/>
                </a:lnTo>
                <a:lnTo>
                  <a:pt x="110" y="1027"/>
                </a:lnTo>
                <a:lnTo>
                  <a:pt x="109" y="1027"/>
                </a:lnTo>
                <a:lnTo>
                  <a:pt x="105" y="1023"/>
                </a:lnTo>
                <a:lnTo>
                  <a:pt x="99" y="1020"/>
                </a:lnTo>
                <a:lnTo>
                  <a:pt x="79" y="1009"/>
                </a:lnTo>
                <a:lnTo>
                  <a:pt x="78" y="1008"/>
                </a:lnTo>
                <a:lnTo>
                  <a:pt x="75" y="1008"/>
                </a:lnTo>
                <a:lnTo>
                  <a:pt x="73" y="1008"/>
                </a:lnTo>
                <a:lnTo>
                  <a:pt x="72" y="1008"/>
                </a:lnTo>
                <a:lnTo>
                  <a:pt x="72" y="1009"/>
                </a:lnTo>
                <a:lnTo>
                  <a:pt x="73" y="1016"/>
                </a:lnTo>
                <a:lnTo>
                  <a:pt x="75" y="1017"/>
                </a:lnTo>
                <a:lnTo>
                  <a:pt x="73" y="1025"/>
                </a:lnTo>
                <a:lnTo>
                  <a:pt x="76" y="1027"/>
                </a:lnTo>
                <a:lnTo>
                  <a:pt x="84" y="1031"/>
                </a:lnTo>
                <a:lnTo>
                  <a:pt x="97" y="1036"/>
                </a:lnTo>
                <a:lnTo>
                  <a:pt x="108" y="1040"/>
                </a:lnTo>
                <a:lnTo>
                  <a:pt x="109" y="1040"/>
                </a:lnTo>
                <a:lnTo>
                  <a:pt x="110" y="1042"/>
                </a:lnTo>
                <a:lnTo>
                  <a:pt x="117" y="1047"/>
                </a:lnTo>
                <a:lnTo>
                  <a:pt x="118" y="1050"/>
                </a:lnTo>
                <a:lnTo>
                  <a:pt x="120" y="1051"/>
                </a:lnTo>
                <a:lnTo>
                  <a:pt x="124" y="1051"/>
                </a:lnTo>
                <a:lnTo>
                  <a:pt x="127" y="1054"/>
                </a:lnTo>
                <a:lnTo>
                  <a:pt x="128" y="1055"/>
                </a:lnTo>
                <a:lnTo>
                  <a:pt x="128" y="1057"/>
                </a:lnTo>
                <a:lnTo>
                  <a:pt x="129" y="1060"/>
                </a:lnTo>
                <a:lnTo>
                  <a:pt x="133" y="1062"/>
                </a:lnTo>
                <a:lnTo>
                  <a:pt x="136" y="1062"/>
                </a:lnTo>
                <a:lnTo>
                  <a:pt x="140" y="1060"/>
                </a:lnTo>
                <a:lnTo>
                  <a:pt x="143" y="1060"/>
                </a:lnTo>
                <a:lnTo>
                  <a:pt x="143" y="1055"/>
                </a:lnTo>
                <a:lnTo>
                  <a:pt x="153" y="1054"/>
                </a:lnTo>
                <a:lnTo>
                  <a:pt x="154" y="1054"/>
                </a:lnTo>
                <a:lnTo>
                  <a:pt x="155" y="1054"/>
                </a:lnTo>
                <a:lnTo>
                  <a:pt x="157" y="1053"/>
                </a:lnTo>
                <a:lnTo>
                  <a:pt x="157" y="1051"/>
                </a:lnTo>
                <a:lnTo>
                  <a:pt x="157" y="1050"/>
                </a:lnTo>
                <a:lnTo>
                  <a:pt x="157" y="1046"/>
                </a:lnTo>
                <a:lnTo>
                  <a:pt x="155" y="1042"/>
                </a:lnTo>
                <a:lnTo>
                  <a:pt x="150" y="1042"/>
                </a:lnTo>
                <a:lnTo>
                  <a:pt x="149" y="1042"/>
                </a:lnTo>
                <a:lnTo>
                  <a:pt x="146" y="1042"/>
                </a:lnTo>
                <a:lnTo>
                  <a:pt x="143" y="1042"/>
                </a:lnTo>
                <a:lnTo>
                  <a:pt x="143" y="1036"/>
                </a:lnTo>
                <a:lnTo>
                  <a:pt x="139" y="1035"/>
                </a:lnTo>
                <a:lnTo>
                  <a:pt x="138" y="1031"/>
                </a:lnTo>
                <a:lnTo>
                  <a:pt x="140" y="1031"/>
                </a:lnTo>
                <a:lnTo>
                  <a:pt x="143" y="1031"/>
                </a:lnTo>
                <a:lnTo>
                  <a:pt x="147" y="1032"/>
                </a:lnTo>
                <a:lnTo>
                  <a:pt x="158" y="1039"/>
                </a:lnTo>
                <a:lnTo>
                  <a:pt x="159" y="1040"/>
                </a:lnTo>
                <a:lnTo>
                  <a:pt x="161" y="1042"/>
                </a:lnTo>
                <a:lnTo>
                  <a:pt x="162" y="1045"/>
                </a:lnTo>
                <a:lnTo>
                  <a:pt x="162" y="1047"/>
                </a:lnTo>
                <a:lnTo>
                  <a:pt x="162" y="1050"/>
                </a:lnTo>
                <a:lnTo>
                  <a:pt x="162" y="1053"/>
                </a:lnTo>
                <a:lnTo>
                  <a:pt x="164" y="1055"/>
                </a:lnTo>
                <a:lnTo>
                  <a:pt x="168" y="1061"/>
                </a:lnTo>
                <a:lnTo>
                  <a:pt x="168" y="1062"/>
                </a:lnTo>
                <a:lnTo>
                  <a:pt x="169" y="1061"/>
                </a:lnTo>
                <a:lnTo>
                  <a:pt x="173" y="1058"/>
                </a:lnTo>
                <a:lnTo>
                  <a:pt x="179" y="1054"/>
                </a:lnTo>
                <a:lnTo>
                  <a:pt x="184" y="1053"/>
                </a:lnTo>
                <a:lnTo>
                  <a:pt x="191" y="1053"/>
                </a:lnTo>
                <a:lnTo>
                  <a:pt x="195" y="1054"/>
                </a:lnTo>
                <a:lnTo>
                  <a:pt x="198" y="1055"/>
                </a:lnTo>
                <a:lnTo>
                  <a:pt x="200" y="1057"/>
                </a:lnTo>
                <a:lnTo>
                  <a:pt x="203" y="1058"/>
                </a:lnTo>
                <a:lnTo>
                  <a:pt x="206" y="1058"/>
                </a:lnTo>
                <a:lnTo>
                  <a:pt x="209" y="1060"/>
                </a:lnTo>
                <a:lnTo>
                  <a:pt x="210" y="1058"/>
                </a:lnTo>
                <a:lnTo>
                  <a:pt x="214" y="1057"/>
                </a:lnTo>
                <a:lnTo>
                  <a:pt x="215" y="1055"/>
                </a:lnTo>
                <a:lnTo>
                  <a:pt x="232" y="1045"/>
                </a:lnTo>
                <a:lnTo>
                  <a:pt x="234" y="1042"/>
                </a:lnTo>
                <a:lnTo>
                  <a:pt x="240" y="1036"/>
                </a:lnTo>
                <a:lnTo>
                  <a:pt x="240" y="1035"/>
                </a:lnTo>
                <a:lnTo>
                  <a:pt x="240" y="1034"/>
                </a:lnTo>
                <a:lnTo>
                  <a:pt x="241" y="1031"/>
                </a:lnTo>
                <a:lnTo>
                  <a:pt x="243" y="1021"/>
                </a:lnTo>
                <a:lnTo>
                  <a:pt x="247" y="1009"/>
                </a:lnTo>
                <a:lnTo>
                  <a:pt x="245" y="1006"/>
                </a:lnTo>
                <a:lnTo>
                  <a:pt x="243" y="1004"/>
                </a:lnTo>
                <a:lnTo>
                  <a:pt x="234" y="998"/>
                </a:lnTo>
                <a:lnTo>
                  <a:pt x="233" y="998"/>
                </a:lnTo>
                <a:lnTo>
                  <a:pt x="226" y="986"/>
                </a:lnTo>
                <a:lnTo>
                  <a:pt x="221" y="987"/>
                </a:lnTo>
                <a:lnTo>
                  <a:pt x="218" y="995"/>
                </a:lnTo>
                <a:lnTo>
                  <a:pt x="217" y="997"/>
                </a:lnTo>
                <a:lnTo>
                  <a:pt x="213" y="991"/>
                </a:lnTo>
                <a:lnTo>
                  <a:pt x="211" y="989"/>
                </a:lnTo>
                <a:lnTo>
                  <a:pt x="211" y="987"/>
                </a:lnTo>
                <a:lnTo>
                  <a:pt x="213" y="983"/>
                </a:lnTo>
                <a:lnTo>
                  <a:pt x="214" y="980"/>
                </a:lnTo>
                <a:lnTo>
                  <a:pt x="215" y="979"/>
                </a:lnTo>
                <a:lnTo>
                  <a:pt x="215" y="978"/>
                </a:lnTo>
                <a:lnTo>
                  <a:pt x="214" y="976"/>
                </a:lnTo>
                <a:lnTo>
                  <a:pt x="214" y="976"/>
                </a:lnTo>
                <a:lnTo>
                  <a:pt x="211" y="974"/>
                </a:lnTo>
                <a:lnTo>
                  <a:pt x="204" y="968"/>
                </a:lnTo>
                <a:lnTo>
                  <a:pt x="187" y="960"/>
                </a:lnTo>
                <a:lnTo>
                  <a:pt x="177" y="953"/>
                </a:lnTo>
                <a:lnTo>
                  <a:pt x="176" y="953"/>
                </a:lnTo>
                <a:lnTo>
                  <a:pt x="170" y="949"/>
                </a:lnTo>
                <a:lnTo>
                  <a:pt x="168" y="948"/>
                </a:lnTo>
                <a:lnTo>
                  <a:pt x="165" y="948"/>
                </a:lnTo>
                <a:lnTo>
                  <a:pt x="164" y="949"/>
                </a:lnTo>
                <a:lnTo>
                  <a:pt x="162" y="949"/>
                </a:lnTo>
                <a:lnTo>
                  <a:pt x="162" y="950"/>
                </a:lnTo>
                <a:lnTo>
                  <a:pt x="159" y="953"/>
                </a:lnTo>
                <a:lnTo>
                  <a:pt x="159" y="955"/>
                </a:lnTo>
                <a:lnTo>
                  <a:pt x="157" y="949"/>
                </a:lnTo>
                <a:lnTo>
                  <a:pt x="155" y="948"/>
                </a:lnTo>
                <a:lnTo>
                  <a:pt x="155" y="946"/>
                </a:lnTo>
                <a:lnTo>
                  <a:pt x="154" y="948"/>
                </a:lnTo>
                <a:lnTo>
                  <a:pt x="153" y="949"/>
                </a:lnTo>
                <a:lnTo>
                  <a:pt x="153" y="952"/>
                </a:lnTo>
                <a:lnTo>
                  <a:pt x="150" y="956"/>
                </a:lnTo>
                <a:lnTo>
                  <a:pt x="151" y="967"/>
                </a:lnTo>
                <a:lnTo>
                  <a:pt x="153" y="970"/>
                </a:lnTo>
                <a:lnTo>
                  <a:pt x="154" y="974"/>
                </a:lnTo>
                <a:lnTo>
                  <a:pt x="155" y="975"/>
                </a:lnTo>
                <a:lnTo>
                  <a:pt x="158" y="976"/>
                </a:lnTo>
                <a:lnTo>
                  <a:pt x="161" y="980"/>
                </a:lnTo>
                <a:lnTo>
                  <a:pt x="161" y="983"/>
                </a:lnTo>
                <a:lnTo>
                  <a:pt x="162" y="991"/>
                </a:lnTo>
                <a:lnTo>
                  <a:pt x="161" y="993"/>
                </a:lnTo>
                <a:lnTo>
                  <a:pt x="159" y="995"/>
                </a:lnTo>
                <a:lnTo>
                  <a:pt x="155" y="998"/>
                </a:lnTo>
                <a:lnTo>
                  <a:pt x="147" y="1002"/>
                </a:lnTo>
                <a:lnTo>
                  <a:pt x="146" y="1001"/>
                </a:lnTo>
                <a:lnTo>
                  <a:pt x="150" y="997"/>
                </a:lnTo>
                <a:lnTo>
                  <a:pt x="153" y="994"/>
                </a:lnTo>
                <a:lnTo>
                  <a:pt x="153" y="995"/>
                </a:lnTo>
                <a:lnTo>
                  <a:pt x="154" y="995"/>
                </a:lnTo>
                <a:lnTo>
                  <a:pt x="155" y="995"/>
                </a:lnTo>
                <a:lnTo>
                  <a:pt x="155" y="991"/>
                </a:lnTo>
                <a:lnTo>
                  <a:pt x="154" y="979"/>
                </a:lnTo>
                <a:lnTo>
                  <a:pt x="153" y="976"/>
                </a:lnTo>
                <a:lnTo>
                  <a:pt x="151" y="976"/>
                </a:lnTo>
                <a:lnTo>
                  <a:pt x="150" y="975"/>
                </a:lnTo>
                <a:lnTo>
                  <a:pt x="149" y="974"/>
                </a:lnTo>
                <a:lnTo>
                  <a:pt x="147" y="974"/>
                </a:lnTo>
                <a:lnTo>
                  <a:pt x="144" y="965"/>
                </a:lnTo>
                <a:lnTo>
                  <a:pt x="143" y="959"/>
                </a:lnTo>
                <a:lnTo>
                  <a:pt x="142" y="957"/>
                </a:lnTo>
                <a:lnTo>
                  <a:pt x="140" y="957"/>
                </a:lnTo>
                <a:lnTo>
                  <a:pt x="138" y="957"/>
                </a:lnTo>
                <a:lnTo>
                  <a:pt x="136" y="957"/>
                </a:lnTo>
                <a:lnTo>
                  <a:pt x="133" y="959"/>
                </a:lnTo>
                <a:lnTo>
                  <a:pt x="133" y="963"/>
                </a:lnTo>
                <a:lnTo>
                  <a:pt x="133" y="970"/>
                </a:lnTo>
                <a:lnTo>
                  <a:pt x="135" y="971"/>
                </a:lnTo>
                <a:lnTo>
                  <a:pt x="138" y="974"/>
                </a:lnTo>
                <a:lnTo>
                  <a:pt x="136" y="976"/>
                </a:lnTo>
                <a:lnTo>
                  <a:pt x="135" y="979"/>
                </a:lnTo>
                <a:lnTo>
                  <a:pt x="129" y="983"/>
                </a:lnTo>
                <a:lnTo>
                  <a:pt x="129" y="982"/>
                </a:lnTo>
                <a:lnTo>
                  <a:pt x="129" y="976"/>
                </a:lnTo>
                <a:lnTo>
                  <a:pt x="129" y="976"/>
                </a:lnTo>
                <a:lnTo>
                  <a:pt x="128" y="963"/>
                </a:lnTo>
                <a:lnTo>
                  <a:pt x="127" y="960"/>
                </a:lnTo>
                <a:lnTo>
                  <a:pt x="125" y="959"/>
                </a:lnTo>
                <a:lnTo>
                  <a:pt x="124" y="959"/>
                </a:lnTo>
                <a:lnTo>
                  <a:pt x="109" y="963"/>
                </a:lnTo>
                <a:lnTo>
                  <a:pt x="91" y="970"/>
                </a:lnTo>
                <a:lnTo>
                  <a:pt x="91" y="971"/>
                </a:lnTo>
                <a:lnTo>
                  <a:pt x="90" y="974"/>
                </a:lnTo>
                <a:lnTo>
                  <a:pt x="91" y="983"/>
                </a:lnTo>
                <a:lnTo>
                  <a:pt x="88" y="982"/>
                </a:lnTo>
                <a:lnTo>
                  <a:pt x="87" y="980"/>
                </a:lnTo>
                <a:lnTo>
                  <a:pt x="87" y="976"/>
                </a:lnTo>
                <a:lnTo>
                  <a:pt x="87" y="976"/>
                </a:lnTo>
                <a:lnTo>
                  <a:pt x="84" y="971"/>
                </a:lnTo>
                <a:lnTo>
                  <a:pt x="76" y="972"/>
                </a:lnTo>
                <a:lnTo>
                  <a:pt x="71" y="965"/>
                </a:lnTo>
                <a:lnTo>
                  <a:pt x="67" y="959"/>
                </a:lnTo>
                <a:lnTo>
                  <a:pt x="65" y="953"/>
                </a:lnTo>
                <a:lnTo>
                  <a:pt x="69" y="953"/>
                </a:lnTo>
                <a:lnTo>
                  <a:pt x="75" y="953"/>
                </a:lnTo>
                <a:lnTo>
                  <a:pt x="83" y="952"/>
                </a:lnTo>
                <a:lnTo>
                  <a:pt x="86" y="950"/>
                </a:lnTo>
                <a:lnTo>
                  <a:pt x="87" y="950"/>
                </a:lnTo>
                <a:lnTo>
                  <a:pt x="88" y="948"/>
                </a:lnTo>
                <a:lnTo>
                  <a:pt x="90" y="945"/>
                </a:lnTo>
                <a:lnTo>
                  <a:pt x="87" y="944"/>
                </a:lnTo>
                <a:lnTo>
                  <a:pt x="83" y="944"/>
                </a:lnTo>
                <a:lnTo>
                  <a:pt x="78" y="945"/>
                </a:lnTo>
                <a:lnTo>
                  <a:pt x="76" y="945"/>
                </a:lnTo>
                <a:lnTo>
                  <a:pt x="69" y="945"/>
                </a:lnTo>
                <a:lnTo>
                  <a:pt x="71" y="944"/>
                </a:lnTo>
                <a:lnTo>
                  <a:pt x="71" y="944"/>
                </a:lnTo>
                <a:lnTo>
                  <a:pt x="84" y="937"/>
                </a:lnTo>
                <a:lnTo>
                  <a:pt x="82" y="935"/>
                </a:lnTo>
                <a:lnTo>
                  <a:pt x="78" y="934"/>
                </a:lnTo>
                <a:lnTo>
                  <a:pt x="73" y="935"/>
                </a:lnTo>
                <a:lnTo>
                  <a:pt x="71" y="935"/>
                </a:lnTo>
                <a:lnTo>
                  <a:pt x="71" y="937"/>
                </a:lnTo>
                <a:lnTo>
                  <a:pt x="58" y="944"/>
                </a:lnTo>
                <a:lnTo>
                  <a:pt x="54" y="941"/>
                </a:lnTo>
                <a:lnTo>
                  <a:pt x="57" y="938"/>
                </a:lnTo>
                <a:lnTo>
                  <a:pt x="57" y="934"/>
                </a:lnTo>
                <a:lnTo>
                  <a:pt x="50" y="934"/>
                </a:lnTo>
                <a:lnTo>
                  <a:pt x="48" y="933"/>
                </a:lnTo>
                <a:lnTo>
                  <a:pt x="43" y="929"/>
                </a:lnTo>
                <a:lnTo>
                  <a:pt x="41" y="926"/>
                </a:lnTo>
                <a:lnTo>
                  <a:pt x="41" y="919"/>
                </a:lnTo>
                <a:lnTo>
                  <a:pt x="41" y="918"/>
                </a:lnTo>
                <a:lnTo>
                  <a:pt x="37" y="910"/>
                </a:lnTo>
                <a:lnTo>
                  <a:pt x="35" y="907"/>
                </a:lnTo>
                <a:lnTo>
                  <a:pt x="34" y="903"/>
                </a:lnTo>
                <a:lnTo>
                  <a:pt x="37" y="904"/>
                </a:lnTo>
                <a:lnTo>
                  <a:pt x="42" y="904"/>
                </a:lnTo>
                <a:lnTo>
                  <a:pt x="49" y="911"/>
                </a:lnTo>
                <a:lnTo>
                  <a:pt x="50" y="911"/>
                </a:lnTo>
                <a:lnTo>
                  <a:pt x="50" y="905"/>
                </a:lnTo>
                <a:lnTo>
                  <a:pt x="49" y="901"/>
                </a:lnTo>
                <a:lnTo>
                  <a:pt x="54" y="900"/>
                </a:lnTo>
                <a:lnTo>
                  <a:pt x="57" y="900"/>
                </a:lnTo>
                <a:lnTo>
                  <a:pt x="60" y="901"/>
                </a:lnTo>
                <a:lnTo>
                  <a:pt x="63" y="904"/>
                </a:lnTo>
                <a:lnTo>
                  <a:pt x="71" y="904"/>
                </a:lnTo>
                <a:lnTo>
                  <a:pt x="76" y="905"/>
                </a:lnTo>
                <a:lnTo>
                  <a:pt x="78" y="907"/>
                </a:lnTo>
                <a:lnTo>
                  <a:pt x="87" y="914"/>
                </a:lnTo>
                <a:lnTo>
                  <a:pt x="87" y="912"/>
                </a:lnTo>
                <a:lnTo>
                  <a:pt x="90" y="911"/>
                </a:lnTo>
                <a:lnTo>
                  <a:pt x="87" y="904"/>
                </a:lnTo>
                <a:lnTo>
                  <a:pt x="87" y="903"/>
                </a:lnTo>
                <a:lnTo>
                  <a:pt x="86" y="901"/>
                </a:lnTo>
                <a:lnTo>
                  <a:pt x="93" y="899"/>
                </a:lnTo>
                <a:lnTo>
                  <a:pt x="108" y="896"/>
                </a:lnTo>
                <a:lnTo>
                  <a:pt x="112" y="896"/>
                </a:lnTo>
                <a:lnTo>
                  <a:pt x="120" y="896"/>
                </a:lnTo>
                <a:lnTo>
                  <a:pt x="129" y="893"/>
                </a:lnTo>
                <a:lnTo>
                  <a:pt x="133" y="893"/>
                </a:lnTo>
                <a:lnTo>
                  <a:pt x="135" y="890"/>
                </a:lnTo>
                <a:lnTo>
                  <a:pt x="136" y="890"/>
                </a:lnTo>
                <a:lnTo>
                  <a:pt x="133" y="889"/>
                </a:lnTo>
                <a:lnTo>
                  <a:pt x="131" y="888"/>
                </a:lnTo>
                <a:lnTo>
                  <a:pt x="121" y="888"/>
                </a:lnTo>
                <a:lnTo>
                  <a:pt x="93" y="890"/>
                </a:lnTo>
                <a:lnTo>
                  <a:pt x="91" y="886"/>
                </a:lnTo>
                <a:lnTo>
                  <a:pt x="90" y="884"/>
                </a:lnTo>
                <a:lnTo>
                  <a:pt x="88" y="877"/>
                </a:lnTo>
                <a:lnTo>
                  <a:pt x="83" y="867"/>
                </a:lnTo>
                <a:lnTo>
                  <a:pt x="88" y="863"/>
                </a:lnTo>
                <a:lnTo>
                  <a:pt x="94" y="862"/>
                </a:lnTo>
                <a:lnTo>
                  <a:pt x="105" y="858"/>
                </a:lnTo>
                <a:lnTo>
                  <a:pt x="123" y="852"/>
                </a:lnTo>
                <a:lnTo>
                  <a:pt x="121" y="851"/>
                </a:lnTo>
                <a:lnTo>
                  <a:pt x="120" y="850"/>
                </a:lnTo>
                <a:lnTo>
                  <a:pt x="120" y="850"/>
                </a:lnTo>
                <a:lnTo>
                  <a:pt x="109" y="848"/>
                </a:lnTo>
                <a:lnTo>
                  <a:pt x="105" y="840"/>
                </a:lnTo>
                <a:lnTo>
                  <a:pt x="105" y="835"/>
                </a:lnTo>
                <a:lnTo>
                  <a:pt x="103" y="833"/>
                </a:lnTo>
                <a:lnTo>
                  <a:pt x="113" y="832"/>
                </a:lnTo>
                <a:lnTo>
                  <a:pt x="114" y="832"/>
                </a:lnTo>
                <a:lnTo>
                  <a:pt x="117" y="832"/>
                </a:lnTo>
                <a:lnTo>
                  <a:pt x="118" y="832"/>
                </a:lnTo>
                <a:lnTo>
                  <a:pt x="128" y="837"/>
                </a:lnTo>
                <a:lnTo>
                  <a:pt x="128" y="839"/>
                </a:lnTo>
                <a:lnTo>
                  <a:pt x="135" y="841"/>
                </a:lnTo>
                <a:lnTo>
                  <a:pt x="138" y="837"/>
                </a:lnTo>
                <a:lnTo>
                  <a:pt x="139" y="837"/>
                </a:lnTo>
                <a:lnTo>
                  <a:pt x="143" y="837"/>
                </a:lnTo>
                <a:lnTo>
                  <a:pt x="147" y="837"/>
                </a:lnTo>
                <a:lnTo>
                  <a:pt x="146" y="828"/>
                </a:lnTo>
                <a:lnTo>
                  <a:pt x="149" y="829"/>
                </a:lnTo>
                <a:lnTo>
                  <a:pt x="153" y="829"/>
                </a:lnTo>
                <a:lnTo>
                  <a:pt x="153" y="830"/>
                </a:lnTo>
                <a:lnTo>
                  <a:pt x="157" y="837"/>
                </a:lnTo>
                <a:lnTo>
                  <a:pt x="158" y="839"/>
                </a:lnTo>
                <a:lnTo>
                  <a:pt x="159" y="845"/>
                </a:lnTo>
                <a:lnTo>
                  <a:pt x="157" y="855"/>
                </a:lnTo>
                <a:lnTo>
                  <a:pt x="155" y="856"/>
                </a:lnTo>
                <a:lnTo>
                  <a:pt x="153" y="860"/>
                </a:lnTo>
                <a:lnTo>
                  <a:pt x="151" y="867"/>
                </a:lnTo>
                <a:lnTo>
                  <a:pt x="153" y="870"/>
                </a:lnTo>
                <a:lnTo>
                  <a:pt x="153" y="873"/>
                </a:lnTo>
                <a:lnTo>
                  <a:pt x="153" y="874"/>
                </a:lnTo>
                <a:lnTo>
                  <a:pt x="153" y="874"/>
                </a:lnTo>
                <a:lnTo>
                  <a:pt x="159" y="866"/>
                </a:lnTo>
                <a:lnTo>
                  <a:pt x="168" y="860"/>
                </a:lnTo>
                <a:lnTo>
                  <a:pt x="169" y="859"/>
                </a:lnTo>
                <a:lnTo>
                  <a:pt x="181" y="856"/>
                </a:lnTo>
                <a:lnTo>
                  <a:pt x="192" y="854"/>
                </a:lnTo>
                <a:lnTo>
                  <a:pt x="199" y="852"/>
                </a:lnTo>
                <a:lnTo>
                  <a:pt x="203" y="848"/>
                </a:lnTo>
                <a:lnTo>
                  <a:pt x="204" y="847"/>
                </a:lnTo>
                <a:lnTo>
                  <a:pt x="203" y="847"/>
                </a:lnTo>
                <a:lnTo>
                  <a:pt x="200" y="847"/>
                </a:lnTo>
                <a:lnTo>
                  <a:pt x="198" y="847"/>
                </a:lnTo>
                <a:lnTo>
                  <a:pt x="194" y="847"/>
                </a:lnTo>
                <a:lnTo>
                  <a:pt x="184" y="848"/>
                </a:lnTo>
                <a:lnTo>
                  <a:pt x="174" y="850"/>
                </a:lnTo>
                <a:lnTo>
                  <a:pt x="168" y="847"/>
                </a:lnTo>
                <a:lnTo>
                  <a:pt x="168" y="845"/>
                </a:lnTo>
                <a:lnTo>
                  <a:pt x="166" y="840"/>
                </a:lnTo>
                <a:lnTo>
                  <a:pt x="170" y="835"/>
                </a:lnTo>
                <a:lnTo>
                  <a:pt x="174" y="835"/>
                </a:lnTo>
                <a:lnTo>
                  <a:pt x="181" y="835"/>
                </a:lnTo>
                <a:lnTo>
                  <a:pt x="185" y="833"/>
                </a:lnTo>
                <a:lnTo>
                  <a:pt x="195" y="832"/>
                </a:lnTo>
                <a:lnTo>
                  <a:pt x="200" y="832"/>
                </a:lnTo>
                <a:lnTo>
                  <a:pt x="206" y="829"/>
                </a:lnTo>
                <a:lnTo>
                  <a:pt x="204" y="825"/>
                </a:lnTo>
                <a:lnTo>
                  <a:pt x="200" y="825"/>
                </a:lnTo>
                <a:lnTo>
                  <a:pt x="194" y="824"/>
                </a:lnTo>
                <a:lnTo>
                  <a:pt x="181" y="821"/>
                </a:lnTo>
                <a:lnTo>
                  <a:pt x="180" y="828"/>
                </a:lnTo>
                <a:lnTo>
                  <a:pt x="172" y="828"/>
                </a:lnTo>
                <a:lnTo>
                  <a:pt x="169" y="829"/>
                </a:lnTo>
                <a:lnTo>
                  <a:pt x="166" y="824"/>
                </a:lnTo>
                <a:lnTo>
                  <a:pt x="165" y="822"/>
                </a:lnTo>
                <a:lnTo>
                  <a:pt x="164" y="818"/>
                </a:lnTo>
                <a:lnTo>
                  <a:pt x="170" y="813"/>
                </a:lnTo>
                <a:lnTo>
                  <a:pt x="172" y="813"/>
                </a:lnTo>
                <a:lnTo>
                  <a:pt x="173" y="814"/>
                </a:lnTo>
                <a:lnTo>
                  <a:pt x="176" y="815"/>
                </a:lnTo>
                <a:lnTo>
                  <a:pt x="181" y="813"/>
                </a:lnTo>
                <a:lnTo>
                  <a:pt x="184" y="810"/>
                </a:lnTo>
                <a:lnTo>
                  <a:pt x="189" y="805"/>
                </a:lnTo>
                <a:lnTo>
                  <a:pt x="192" y="803"/>
                </a:lnTo>
                <a:lnTo>
                  <a:pt x="192" y="805"/>
                </a:lnTo>
                <a:lnTo>
                  <a:pt x="196" y="811"/>
                </a:lnTo>
                <a:lnTo>
                  <a:pt x="203" y="803"/>
                </a:lnTo>
                <a:lnTo>
                  <a:pt x="213" y="800"/>
                </a:lnTo>
                <a:lnTo>
                  <a:pt x="215" y="800"/>
                </a:lnTo>
                <a:lnTo>
                  <a:pt x="211" y="795"/>
                </a:lnTo>
                <a:lnTo>
                  <a:pt x="217" y="790"/>
                </a:lnTo>
                <a:lnTo>
                  <a:pt x="218" y="788"/>
                </a:lnTo>
                <a:lnTo>
                  <a:pt x="224" y="787"/>
                </a:lnTo>
                <a:lnTo>
                  <a:pt x="228" y="787"/>
                </a:lnTo>
                <a:lnTo>
                  <a:pt x="229" y="785"/>
                </a:lnTo>
                <a:lnTo>
                  <a:pt x="234" y="783"/>
                </a:lnTo>
                <a:lnTo>
                  <a:pt x="237" y="788"/>
                </a:lnTo>
                <a:lnTo>
                  <a:pt x="239" y="792"/>
                </a:lnTo>
                <a:lnTo>
                  <a:pt x="239" y="794"/>
                </a:lnTo>
                <a:lnTo>
                  <a:pt x="239" y="796"/>
                </a:lnTo>
                <a:lnTo>
                  <a:pt x="240" y="806"/>
                </a:lnTo>
                <a:lnTo>
                  <a:pt x="241" y="811"/>
                </a:lnTo>
                <a:lnTo>
                  <a:pt x="244" y="815"/>
                </a:lnTo>
                <a:lnTo>
                  <a:pt x="244" y="817"/>
                </a:lnTo>
                <a:lnTo>
                  <a:pt x="244" y="818"/>
                </a:lnTo>
                <a:lnTo>
                  <a:pt x="245" y="822"/>
                </a:lnTo>
                <a:lnTo>
                  <a:pt x="247" y="824"/>
                </a:lnTo>
                <a:lnTo>
                  <a:pt x="248" y="826"/>
                </a:lnTo>
                <a:lnTo>
                  <a:pt x="254" y="836"/>
                </a:lnTo>
                <a:lnTo>
                  <a:pt x="255" y="837"/>
                </a:lnTo>
                <a:lnTo>
                  <a:pt x="255" y="839"/>
                </a:lnTo>
                <a:lnTo>
                  <a:pt x="256" y="843"/>
                </a:lnTo>
                <a:lnTo>
                  <a:pt x="254" y="847"/>
                </a:lnTo>
                <a:lnTo>
                  <a:pt x="249" y="858"/>
                </a:lnTo>
                <a:lnTo>
                  <a:pt x="244" y="866"/>
                </a:lnTo>
                <a:lnTo>
                  <a:pt x="240" y="870"/>
                </a:lnTo>
                <a:lnTo>
                  <a:pt x="239" y="871"/>
                </a:lnTo>
                <a:lnTo>
                  <a:pt x="240" y="873"/>
                </a:lnTo>
                <a:lnTo>
                  <a:pt x="240" y="874"/>
                </a:lnTo>
                <a:lnTo>
                  <a:pt x="241" y="877"/>
                </a:lnTo>
                <a:lnTo>
                  <a:pt x="244" y="875"/>
                </a:lnTo>
                <a:lnTo>
                  <a:pt x="248" y="871"/>
                </a:lnTo>
                <a:lnTo>
                  <a:pt x="249" y="871"/>
                </a:lnTo>
                <a:lnTo>
                  <a:pt x="255" y="867"/>
                </a:lnTo>
                <a:lnTo>
                  <a:pt x="260" y="866"/>
                </a:lnTo>
                <a:lnTo>
                  <a:pt x="263" y="865"/>
                </a:lnTo>
                <a:lnTo>
                  <a:pt x="264" y="865"/>
                </a:lnTo>
                <a:lnTo>
                  <a:pt x="264" y="867"/>
                </a:lnTo>
                <a:lnTo>
                  <a:pt x="270" y="871"/>
                </a:lnTo>
                <a:lnTo>
                  <a:pt x="275" y="874"/>
                </a:lnTo>
                <a:lnTo>
                  <a:pt x="277" y="874"/>
                </a:lnTo>
                <a:lnTo>
                  <a:pt x="284" y="874"/>
                </a:lnTo>
                <a:lnTo>
                  <a:pt x="284" y="873"/>
                </a:lnTo>
                <a:lnTo>
                  <a:pt x="288" y="871"/>
                </a:lnTo>
                <a:lnTo>
                  <a:pt x="290" y="870"/>
                </a:lnTo>
                <a:lnTo>
                  <a:pt x="289" y="869"/>
                </a:lnTo>
                <a:lnTo>
                  <a:pt x="288" y="869"/>
                </a:lnTo>
                <a:lnTo>
                  <a:pt x="285" y="867"/>
                </a:lnTo>
                <a:lnTo>
                  <a:pt x="284" y="866"/>
                </a:lnTo>
                <a:lnTo>
                  <a:pt x="275" y="865"/>
                </a:lnTo>
                <a:lnTo>
                  <a:pt x="270" y="855"/>
                </a:lnTo>
                <a:lnTo>
                  <a:pt x="271" y="850"/>
                </a:lnTo>
                <a:lnTo>
                  <a:pt x="271" y="847"/>
                </a:lnTo>
                <a:lnTo>
                  <a:pt x="281" y="843"/>
                </a:lnTo>
                <a:lnTo>
                  <a:pt x="282" y="841"/>
                </a:lnTo>
                <a:lnTo>
                  <a:pt x="284" y="841"/>
                </a:lnTo>
                <a:lnTo>
                  <a:pt x="290" y="839"/>
                </a:lnTo>
                <a:lnTo>
                  <a:pt x="292" y="839"/>
                </a:lnTo>
                <a:lnTo>
                  <a:pt x="293" y="839"/>
                </a:lnTo>
                <a:lnTo>
                  <a:pt x="300" y="841"/>
                </a:lnTo>
                <a:lnTo>
                  <a:pt x="304" y="845"/>
                </a:lnTo>
                <a:lnTo>
                  <a:pt x="311" y="844"/>
                </a:lnTo>
                <a:lnTo>
                  <a:pt x="312" y="844"/>
                </a:lnTo>
                <a:lnTo>
                  <a:pt x="316" y="841"/>
                </a:lnTo>
                <a:lnTo>
                  <a:pt x="322" y="844"/>
                </a:lnTo>
                <a:lnTo>
                  <a:pt x="323" y="845"/>
                </a:lnTo>
                <a:lnTo>
                  <a:pt x="326" y="847"/>
                </a:lnTo>
                <a:lnTo>
                  <a:pt x="330" y="847"/>
                </a:lnTo>
                <a:lnTo>
                  <a:pt x="337" y="845"/>
                </a:lnTo>
                <a:lnTo>
                  <a:pt x="349" y="847"/>
                </a:lnTo>
                <a:lnTo>
                  <a:pt x="349" y="847"/>
                </a:lnTo>
                <a:lnTo>
                  <a:pt x="350" y="848"/>
                </a:lnTo>
                <a:lnTo>
                  <a:pt x="352" y="848"/>
                </a:lnTo>
                <a:lnTo>
                  <a:pt x="355" y="850"/>
                </a:lnTo>
                <a:lnTo>
                  <a:pt x="363" y="850"/>
                </a:lnTo>
                <a:lnTo>
                  <a:pt x="367" y="847"/>
                </a:lnTo>
                <a:lnTo>
                  <a:pt x="368" y="845"/>
                </a:lnTo>
                <a:lnTo>
                  <a:pt x="371" y="845"/>
                </a:lnTo>
                <a:lnTo>
                  <a:pt x="371" y="844"/>
                </a:lnTo>
                <a:lnTo>
                  <a:pt x="372" y="840"/>
                </a:lnTo>
                <a:lnTo>
                  <a:pt x="360" y="836"/>
                </a:lnTo>
                <a:lnTo>
                  <a:pt x="355" y="832"/>
                </a:lnTo>
                <a:lnTo>
                  <a:pt x="355" y="824"/>
                </a:lnTo>
                <a:lnTo>
                  <a:pt x="361" y="818"/>
                </a:lnTo>
                <a:lnTo>
                  <a:pt x="368" y="818"/>
                </a:lnTo>
                <a:lnTo>
                  <a:pt x="370" y="818"/>
                </a:lnTo>
                <a:lnTo>
                  <a:pt x="372" y="815"/>
                </a:lnTo>
                <a:lnTo>
                  <a:pt x="374" y="814"/>
                </a:lnTo>
                <a:lnTo>
                  <a:pt x="376" y="809"/>
                </a:lnTo>
                <a:lnTo>
                  <a:pt x="376" y="805"/>
                </a:lnTo>
                <a:lnTo>
                  <a:pt x="376" y="803"/>
                </a:lnTo>
                <a:lnTo>
                  <a:pt x="374" y="802"/>
                </a:lnTo>
                <a:lnTo>
                  <a:pt x="371" y="802"/>
                </a:lnTo>
                <a:lnTo>
                  <a:pt x="370" y="802"/>
                </a:lnTo>
                <a:lnTo>
                  <a:pt x="364" y="806"/>
                </a:lnTo>
                <a:lnTo>
                  <a:pt x="356" y="810"/>
                </a:lnTo>
                <a:lnTo>
                  <a:pt x="350" y="813"/>
                </a:lnTo>
                <a:lnTo>
                  <a:pt x="346" y="815"/>
                </a:lnTo>
                <a:lnTo>
                  <a:pt x="341" y="814"/>
                </a:lnTo>
                <a:lnTo>
                  <a:pt x="340" y="810"/>
                </a:lnTo>
                <a:lnTo>
                  <a:pt x="346" y="806"/>
                </a:lnTo>
                <a:lnTo>
                  <a:pt x="346" y="805"/>
                </a:lnTo>
                <a:lnTo>
                  <a:pt x="349" y="802"/>
                </a:lnTo>
                <a:lnTo>
                  <a:pt x="356" y="798"/>
                </a:lnTo>
                <a:lnTo>
                  <a:pt x="359" y="796"/>
                </a:lnTo>
                <a:lnTo>
                  <a:pt x="367" y="794"/>
                </a:lnTo>
                <a:lnTo>
                  <a:pt x="368" y="794"/>
                </a:lnTo>
                <a:lnTo>
                  <a:pt x="371" y="788"/>
                </a:lnTo>
                <a:lnTo>
                  <a:pt x="372" y="787"/>
                </a:lnTo>
                <a:lnTo>
                  <a:pt x="379" y="780"/>
                </a:lnTo>
                <a:lnTo>
                  <a:pt x="382" y="780"/>
                </a:lnTo>
                <a:lnTo>
                  <a:pt x="383" y="779"/>
                </a:lnTo>
                <a:lnTo>
                  <a:pt x="385" y="777"/>
                </a:lnTo>
                <a:lnTo>
                  <a:pt x="394" y="777"/>
                </a:lnTo>
                <a:lnTo>
                  <a:pt x="404" y="779"/>
                </a:lnTo>
                <a:lnTo>
                  <a:pt x="405" y="779"/>
                </a:lnTo>
                <a:lnTo>
                  <a:pt x="412" y="772"/>
                </a:lnTo>
                <a:lnTo>
                  <a:pt x="415" y="765"/>
                </a:lnTo>
                <a:lnTo>
                  <a:pt x="416" y="765"/>
                </a:lnTo>
                <a:lnTo>
                  <a:pt x="424" y="765"/>
                </a:lnTo>
                <a:lnTo>
                  <a:pt x="436" y="761"/>
                </a:lnTo>
                <a:lnTo>
                  <a:pt x="440" y="755"/>
                </a:lnTo>
                <a:lnTo>
                  <a:pt x="439" y="749"/>
                </a:lnTo>
                <a:lnTo>
                  <a:pt x="439" y="747"/>
                </a:lnTo>
                <a:lnTo>
                  <a:pt x="438" y="746"/>
                </a:lnTo>
                <a:lnTo>
                  <a:pt x="432" y="745"/>
                </a:lnTo>
                <a:lnTo>
                  <a:pt x="431" y="745"/>
                </a:lnTo>
                <a:lnTo>
                  <a:pt x="425" y="743"/>
                </a:lnTo>
                <a:lnTo>
                  <a:pt x="424" y="739"/>
                </a:lnTo>
                <a:lnTo>
                  <a:pt x="428" y="738"/>
                </a:lnTo>
                <a:lnTo>
                  <a:pt x="432" y="735"/>
                </a:lnTo>
                <a:lnTo>
                  <a:pt x="434" y="734"/>
                </a:lnTo>
                <a:lnTo>
                  <a:pt x="436" y="727"/>
                </a:lnTo>
                <a:lnTo>
                  <a:pt x="436" y="717"/>
                </a:lnTo>
                <a:lnTo>
                  <a:pt x="435" y="717"/>
                </a:lnTo>
                <a:lnTo>
                  <a:pt x="434" y="717"/>
                </a:lnTo>
                <a:lnTo>
                  <a:pt x="432" y="716"/>
                </a:lnTo>
                <a:lnTo>
                  <a:pt x="431" y="716"/>
                </a:lnTo>
                <a:lnTo>
                  <a:pt x="427" y="721"/>
                </a:lnTo>
                <a:lnTo>
                  <a:pt x="424" y="730"/>
                </a:lnTo>
                <a:lnTo>
                  <a:pt x="424" y="731"/>
                </a:lnTo>
                <a:lnTo>
                  <a:pt x="421" y="735"/>
                </a:lnTo>
                <a:lnTo>
                  <a:pt x="415" y="736"/>
                </a:lnTo>
                <a:lnTo>
                  <a:pt x="410" y="740"/>
                </a:lnTo>
                <a:lnTo>
                  <a:pt x="402" y="740"/>
                </a:lnTo>
                <a:lnTo>
                  <a:pt x="401" y="738"/>
                </a:lnTo>
                <a:lnTo>
                  <a:pt x="401" y="734"/>
                </a:lnTo>
                <a:lnTo>
                  <a:pt x="401" y="730"/>
                </a:lnTo>
                <a:lnTo>
                  <a:pt x="401" y="728"/>
                </a:lnTo>
                <a:lnTo>
                  <a:pt x="409" y="721"/>
                </a:lnTo>
                <a:lnTo>
                  <a:pt x="421" y="712"/>
                </a:lnTo>
                <a:lnTo>
                  <a:pt x="427" y="709"/>
                </a:lnTo>
                <a:lnTo>
                  <a:pt x="431" y="708"/>
                </a:lnTo>
                <a:lnTo>
                  <a:pt x="436" y="706"/>
                </a:lnTo>
                <a:lnTo>
                  <a:pt x="446" y="704"/>
                </a:lnTo>
                <a:lnTo>
                  <a:pt x="447" y="702"/>
                </a:lnTo>
                <a:lnTo>
                  <a:pt x="447" y="701"/>
                </a:lnTo>
                <a:lnTo>
                  <a:pt x="449" y="698"/>
                </a:lnTo>
                <a:lnTo>
                  <a:pt x="447" y="698"/>
                </a:lnTo>
                <a:lnTo>
                  <a:pt x="443" y="697"/>
                </a:lnTo>
                <a:lnTo>
                  <a:pt x="440" y="695"/>
                </a:lnTo>
                <a:lnTo>
                  <a:pt x="439" y="695"/>
                </a:lnTo>
                <a:lnTo>
                  <a:pt x="432" y="694"/>
                </a:lnTo>
                <a:lnTo>
                  <a:pt x="423" y="694"/>
                </a:lnTo>
                <a:lnTo>
                  <a:pt x="420" y="694"/>
                </a:lnTo>
                <a:lnTo>
                  <a:pt x="421" y="685"/>
                </a:lnTo>
                <a:lnTo>
                  <a:pt x="430" y="682"/>
                </a:lnTo>
                <a:lnTo>
                  <a:pt x="431" y="682"/>
                </a:lnTo>
                <a:lnTo>
                  <a:pt x="436" y="678"/>
                </a:lnTo>
                <a:lnTo>
                  <a:pt x="436" y="676"/>
                </a:lnTo>
                <a:lnTo>
                  <a:pt x="435" y="674"/>
                </a:lnTo>
                <a:lnTo>
                  <a:pt x="434" y="672"/>
                </a:lnTo>
                <a:lnTo>
                  <a:pt x="432" y="671"/>
                </a:lnTo>
                <a:lnTo>
                  <a:pt x="432" y="672"/>
                </a:lnTo>
                <a:lnTo>
                  <a:pt x="428" y="674"/>
                </a:lnTo>
                <a:lnTo>
                  <a:pt x="427" y="674"/>
                </a:lnTo>
                <a:lnTo>
                  <a:pt x="427" y="675"/>
                </a:lnTo>
                <a:lnTo>
                  <a:pt x="417" y="679"/>
                </a:lnTo>
                <a:lnTo>
                  <a:pt x="415" y="682"/>
                </a:lnTo>
                <a:lnTo>
                  <a:pt x="413" y="693"/>
                </a:lnTo>
                <a:lnTo>
                  <a:pt x="413" y="697"/>
                </a:lnTo>
                <a:lnTo>
                  <a:pt x="406" y="702"/>
                </a:lnTo>
                <a:lnTo>
                  <a:pt x="402" y="705"/>
                </a:lnTo>
                <a:lnTo>
                  <a:pt x="394" y="710"/>
                </a:lnTo>
                <a:lnTo>
                  <a:pt x="387" y="716"/>
                </a:lnTo>
                <a:lnTo>
                  <a:pt x="380" y="721"/>
                </a:lnTo>
                <a:lnTo>
                  <a:pt x="372" y="727"/>
                </a:lnTo>
                <a:lnTo>
                  <a:pt x="365" y="731"/>
                </a:lnTo>
                <a:lnTo>
                  <a:pt x="357" y="732"/>
                </a:lnTo>
                <a:lnTo>
                  <a:pt x="349" y="738"/>
                </a:lnTo>
                <a:lnTo>
                  <a:pt x="344" y="742"/>
                </a:lnTo>
                <a:lnTo>
                  <a:pt x="342" y="745"/>
                </a:lnTo>
                <a:lnTo>
                  <a:pt x="342" y="747"/>
                </a:lnTo>
                <a:lnTo>
                  <a:pt x="345" y="746"/>
                </a:lnTo>
                <a:lnTo>
                  <a:pt x="346" y="746"/>
                </a:lnTo>
                <a:lnTo>
                  <a:pt x="349" y="746"/>
                </a:lnTo>
                <a:lnTo>
                  <a:pt x="352" y="745"/>
                </a:lnTo>
                <a:lnTo>
                  <a:pt x="359" y="740"/>
                </a:lnTo>
                <a:lnTo>
                  <a:pt x="367" y="738"/>
                </a:lnTo>
                <a:lnTo>
                  <a:pt x="376" y="734"/>
                </a:lnTo>
                <a:lnTo>
                  <a:pt x="380" y="732"/>
                </a:lnTo>
                <a:lnTo>
                  <a:pt x="382" y="730"/>
                </a:lnTo>
                <a:lnTo>
                  <a:pt x="383" y="728"/>
                </a:lnTo>
                <a:lnTo>
                  <a:pt x="385" y="728"/>
                </a:lnTo>
                <a:lnTo>
                  <a:pt x="387" y="725"/>
                </a:lnTo>
                <a:lnTo>
                  <a:pt x="391" y="730"/>
                </a:lnTo>
                <a:lnTo>
                  <a:pt x="390" y="731"/>
                </a:lnTo>
                <a:lnTo>
                  <a:pt x="390" y="739"/>
                </a:lnTo>
                <a:lnTo>
                  <a:pt x="389" y="745"/>
                </a:lnTo>
                <a:lnTo>
                  <a:pt x="385" y="750"/>
                </a:lnTo>
                <a:lnTo>
                  <a:pt x="383" y="751"/>
                </a:lnTo>
                <a:lnTo>
                  <a:pt x="378" y="761"/>
                </a:lnTo>
                <a:lnTo>
                  <a:pt x="376" y="766"/>
                </a:lnTo>
                <a:lnTo>
                  <a:pt x="370" y="770"/>
                </a:lnTo>
                <a:lnTo>
                  <a:pt x="365" y="772"/>
                </a:lnTo>
                <a:lnTo>
                  <a:pt x="356" y="776"/>
                </a:lnTo>
                <a:lnTo>
                  <a:pt x="349" y="779"/>
                </a:lnTo>
                <a:lnTo>
                  <a:pt x="349" y="780"/>
                </a:lnTo>
                <a:lnTo>
                  <a:pt x="342" y="784"/>
                </a:lnTo>
                <a:lnTo>
                  <a:pt x="334" y="791"/>
                </a:lnTo>
                <a:lnTo>
                  <a:pt x="333" y="792"/>
                </a:lnTo>
                <a:lnTo>
                  <a:pt x="330" y="795"/>
                </a:lnTo>
                <a:lnTo>
                  <a:pt x="323" y="800"/>
                </a:lnTo>
                <a:lnTo>
                  <a:pt x="316" y="805"/>
                </a:lnTo>
                <a:lnTo>
                  <a:pt x="305" y="809"/>
                </a:lnTo>
                <a:lnTo>
                  <a:pt x="293" y="813"/>
                </a:lnTo>
                <a:lnTo>
                  <a:pt x="292" y="813"/>
                </a:lnTo>
                <a:lnTo>
                  <a:pt x="290" y="813"/>
                </a:lnTo>
                <a:lnTo>
                  <a:pt x="290" y="813"/>
                </a:lnTo>
                <a:lnTo>
                  <a:pt x="289" y="813"/>
                </a:lnTo>
                <a:lnTo>
                  <a:pt x="284" y="817"/>
                </a:lnTo>
                <a:lnTo>
                  <a:pt x="284" y="820"/>
                </a:lnTo>
                <a:lnTo>
                  <a:pt x="274" y="824"/>
                </a:lnTo>
                <a:lnTo>
                  <a:pt x="271" y="824"/>
                </a:lnTo>
                <a:lnTo>
                  <a:pt x="262" y="822"/>
                </a:lnTo>
                <a:lnTo>
                  <a:pt x="259" y="820"/>
                </a:lnTo>
                <a:lnTo>
                  <a:pt x="256" y="818"/>
                </a:lnTo>
                <a:lnTo>
                  <a:pt x="255" y="810"/>
                </a:lnTo>
                <a:lnTo>
                  <a:pt x="255" y="803"/>
                </a:lnTo>
                <a:lnTo>
                  <a:pt x="258" y="799"/>
                </a:lnTo>
                <a:lnTo>
                  <a:pt x="258" y="798"/>
                </a:lnTo>
                <a:lnTo>
                  <a:pt x="251" y="798"/>
                </a:lnTo>
                <a:lnTo>
                  <a:pt x="248" y="791"/>
                </a:lnTo>
                <a:lnTo>
                  <a:pt x="245" y="787"/>
                </a:lnTo>
                <a:lnTo>
                  <a:pt x="248" y="785"/>
                </a:lnTo>
                <a:lnTo>
                  <a:pt x="251" y="784"/>
                </a:lnTo>
                <a:lnTo>
                  <a:pt x="249" y="780"/>
                </a:lnTo>
                <a:lnTo>
                  <a:pt x="248" y="777"/>
                </a:lnTo>
                <a:lnTo>
                  <a:pt x="252" y="772"/>
                </a:lnTo>
                <a:lnTo>
                  <a:pt x="254" y="770"/>
                </a:lnTo>
                <a:lnTo>
                  <a:pt x="264" y="768"/>
                </a:lnTo>
                <a:lnTo>
                  <a:pt x="266" y="768"/>
                </a:lnTo>
                <a:lnTo>
                  <a:pt x="267" y="768"/>
                </a:lnTo>
                <a:lnTo>
                  <a:pt x="277" y="765"/>
                </a:lnTo>
                <a:lnTo>
                  <a:pt x="275" y="760"/>
                </a:lnTo>
                <a:lnTo>
                  <a:pt x="277" y="757"/>
                </a:lnTo>
                <a:lnTo>
                  <a:pt x="277" y="755"/>
                </a:lnTo>
                <a:lnTo>
                  <a:pt x="281" y="753"/>
                </a:lnTo>
                <a:lnTo>
                  <a:pt x="284" y="750"/>
                </a:lnTo>
                <a:lnTo>
                  <a:pt x="271" y="754"/>
                </a:lnTo>
                <a:lnTo>
                  <a:pt x="266" y="755"/>
                </a:lnTo>
                <a:lnTo>
                  <a:pt x="259" y="760"/>
                </a:lnTo>
                <a:lnTo>
                  <a:pt x="252" y="762"/>
                </a:lnTo>
                <a:lnTo>
                  <a:pt x="249" y="764"/>
                </a:lnTo>
                <a:lnTo>
                  <a:pt x="247" y="765"/>
                </a:lnTo>
                <a:lnTo>
                  <a:pt x="239" y="769"/>
                </a:lnTo>
                <a:lnTo>
                  <a:pt x="232" y="769"/>
                </a:lnTo>
                <a:lnTo>
                  <a:pt x="228" y="773"/>
                </a:lnTo>
                <a:lnTo>
                  <a:pt x="226" y="776"/>
                </a:lnTo>
                <a:lnTo>
                  <a:pt x="217" y="779"/>
                </a:lnTo>
                <a:lnTo>
                  <a:pt x="218" y="760"/>
                </a:lnTo>
                <a:lnTo>
                  <a:pt x="232" y="755"/>
                </a:lnTo>
                <a:lnTo>
                  <a:pt x="233" y="755"/>
                </a:lnTo>
                <a:lnTo>
                  <a:pt x="243" y="751"/>
                </a:lnTo>
                <a:lnTo>
                  <a:pt x="239" y="750"/>
                </a:lnTo>
                <a:lnTo>
                  <a:pt x="219" y="749"/>
                </a:lnTo>
                <a:lnTo>
                  <a:pt x="228" y="739"/>
                </a:lnTo>
                <a:lnTo>
                  <a:pt x="236" y="738"/>
                </a:lnTo>
                <a:lnTo>
                  <a:pt x="240" y="738"/>
                </a:lnTo>
                <a:lnTo>
                  <a:pt x="247" y="736"/>
                </a:lnTo>
                <a:lnTo>
                  <a:pt x="249" y="735"/>
                </a:lnTo>
                <a:lnTo>
                  <a:pt x="256" y="732"/>
                </a:lnTo>
                <a:lnTo>
                  <a:pt x="256" y="731"/>
                </a:lnTo>
                <a:lnTo>
                  <a:pt x="258" y="727"/>
                </a:lnTo>
                <a:lnTo>
                  <a:pt x="256" y="727"/>
                </a:lnTo>
                <a:lnTo>
                  <a:pt x="255" y="724"/>
                </a:lnTo>
                <a:lnTo>
                  <a:pt x="255" y="721"/>
                </a:lnTo>
                <a:lnTo>
                  <a:pt x="255" y="719"/>
                </a:lnTo>
                <a:lnTo>
                  <a:pt x="263" y="717"/>
                </a:lnTo>
                <a:lnTo>
                  <a:pt x="263" y="719"/>
                </a:lnTo>
                <a:lnTo>
                  <a:pt x="266" y="720"/>
                </a:lnTo>
                <a:lnTo>
                  <a:pt x="269" y="721"/>
                </a:lnTo>
                <a:lnTo>
                  <a:pt x="270" y="721"/>
                </a:lnTo>
                <a:lnTo>
                  <a:pt x="279" y="719"/>
                </a:lnTo>
                <a:lnTo>
                  <a:pt x="290" y="713"/>
                </a:lnTo>
                <a:lnTo>
                  <a:pt x="292" y="712"/>
                </a:lnTo>
                <a:lnTo>
                  <a:pt x="297" y="716"/>
                </a:lnTo>
                <a:lnTo>
                  <a:pt x="303" y="716"/>
                </a:lnTo>
                <a:lnTo>
                  <a:pt x="300" y="710"/>
                </a:lnTo>
                <a:lnTo>
                  <a:pt x="299" y="708"/>
                </a:lnTo>
                <a:lnTo>
                  <a:pt x="297" y="705"/>
                </a:lnTo>
                <a:lnTo>
                  <a:pt x="297" y="704"/>
                </a:lnTo>
                <a:lnTo>
                  <a:pt x="293" y="705"/>
                </a:lnTo>
                <a:lnTo>
                  <a:pt x="289" y="705"/>
                </a:lnTo>
                <a:lnTo>
                  <a:pt x="286" y="697"/>
                </a:lnTo>
                <a:lnTo>
                  <a:pt x="277" y="700"/>
                </a:lnTo>
                <a:lnTo>
                  <a:pt x="273" y="701"/>
                </a:lnTo>
                <a:lnTo>
                  <a:pt x="271" y="702"/>
                </a:lnTo>
                <a:lnTo>
                  <a:pt x="274" y="697"/>
                </a:lnTo>
                <a:lnTo>
                  <a:pt x="277" y="691"/>
                </a:lnTo>
                <a:lnTo>
                  <a:pt x="284" y="682"/>
                </a:lnTo>
                <a:lnTo>
                  <a:pt x="285" y="682"/>
                </a:lnTo>
                <a:lnTo>
                  <a:pt x="286" y="680"/>
                </a:lnTo>
                <a:lnTo>
                  <a:pt x="286" y="679"/>
                </a:lnTo>
                <a:lnTo>
                  <a:pt x="284" y="674"/>
                </a:lnTo>
                <a:lnTo>
                  <a:pt x="282" y="665"/>
                </a:lnTo>
                <a:lnTo>
                  <a:pt x="282" y="664"/>
                </a:lnTo>
                <a:lnTo>
                  <a:pt x="284" y="665"/>
                </a:lnTo>
                <a:lnTo>
                  <a:pt x="285" y="665"/>
                </a:lnTo>
                <a:lnTo>
                  <a:pt x="286" y="667"/>
                </a:lnTo>
                <a:lnTo>
                  <a:pt x="290" y="671"/>
                </a:lnTo>
                <a:lnTo>
                  <a:pt x="292" y="674"/>
                </a:lnTo>
                <a:lnTo>
                  <a:pt x="292" y="672"/>
                </a:lnTo>
                <a:lnTo>
                  <a:pt x="296" y="671"/>
                </a:lnTo>
                <a:lnTo>
                  <a:pt x="303" y="667"/>
                </a:lnTo>
                <a:lnTo>
                  <a:pt x="301" y="667"/>
                </a:lnTo>
                <a:lnTo>
                  <a:pt x="296" y="664"/>
                </a:lnTo>
                <a:lnTo>
                  <a:pt x="293" y="659"/>
                </a:lnTo>
                <a:lnTo>
                  <a:pt x="303" y="653"/>
                </a:lnTo>
                <a:lnTo>
                  <a:pt x="304" y="644"/>
                </a:lnTo>
                <a:lnTo>
                  <a:pt x="314" y="641"/>
                </a:lnTo>
                <a:lnTo>
                  <a:pt x="315" y="640"/>
                </a:lnTo>
                <a:lnTo>
                  <a:pt x="316" y="637"/>
                </a:lnTo>
                <a:lnTo>
                  <a:pt x="314" y="631"/>
                </a:lnTo>
                <a:lnTo>
                  <a:pt x="312" y="630"/>
                </a:lnTo>
                <a:lnTo>
                  <a:pt x="322" y="620"/>
                </a:lnTo>
                <a:lnTo>
                  <a:pt x="323" y="619"/>
                </a:lnTo>
                <a:lnTo>
                  <a:pt x="325" y="620"/>
                </a:lnTo>
                <a:lnTo>
                  <a:pt x="329" y="625"/>
                </a:lnTo>
                <a:lnTo>
                  <a:pt x="337" y="618"/>
                </a:lnTo>
                <a:lnTo>
                  <a:pt x="340" y="616"/>
                </a:lnTo>
                <a:lnTo>
                  <a:pt x="340" y="615"/>
                </a:lnTo>
                <a:lnTo>
                  <a:pt x="335" y="604"/>
                </a:lnTo>
                <a:lnTo>
                  <a:pt x="341" y="600"/>
                </a:lnTo>
                <a:lnTo>
                  <a:pt x="349" y="610"/>
                </a:lnTo>
                <a:lnTo>
                  <a:pt x="350" y="607"/>
                </a:lnTo>
                <a:lnTo>
                  <a:pt x="353" y="604"/>
                </a:lnTo>
                <a:lnTo>
                  <a:pt x="345" y="593"/>
                </a:lnTo>
                <a:lnTo>
                  <a:pt x="344" y="593"/>
                </a:lnTo>
                <a:lnTo>
                  <a:pt x="338" y="595"/>
                </a:lnTo>
                <a:lnTo>
                  <a:pt x="333" y="588"/>
                </a:lnTo>
                <a:lnTo>
                  <a:pt x="341" y="584"/>
                </a:lnTo>
                <a:lnTo>
                  <a:pt x="342" y="584"/>
                </a:lnTo>
                <a:lnTo>
                  <a:pt x="345" y="585"/>
                </a:lnTo>
                <a:lnTo>
                  <a:pt x="345" y="586"/>
                </a:lnTo>
                <a:lnTo>
                  <a:pt x="346" y="588"/>
                </a:lnTo>
                <a:lnTo>
                  <a:pt x="349" y="586"/>
                </a:lnTo>
                <a:lnTo>
                  <a:pt x="346" y="582"/>
                </a:lnTo>
                <a:lnTo>
                  <a:pt x="345" y="581"/>
                </a:lnTo>
                <a:lnTo>
                  <a:pt x="349" y="578"/>
                </a:lnTo>
                <a:lnTo>
                  <a:pt x="349" y="580"/>
                </a:lnTo>
                <a:lnTo>
                  <a:pt x="365" y="595"/>
                </a:lnTo>
                <a:lnTo>
                  <a:pt x="367" y="595"/>
                </a:lnTo>
                <a:lnTo>
                  <a:pt x="372" y="599"/>
                </a:lnTo>
                <a:lnTo>
                  <a:pt x="372" y="600"/>
                </a:lnTo>
                <a:lnTo>
                  <a:pt x="374" y="599"/>
                </a:lnTo>
                <a:lnTo>
                  <a:pt x="378" y="597"/>
                </a:lnTo>
                <a:lnTo>
                  <a:pt x="379" y="596"/>
                </a:lnTo>
                <a:lnTo>
                  <a:pt x="378" y="592"/>
                </a:lnTo>
                <a:lnTo>
                  <a:pt x="376" y="588"/>
                </a:lnTo>
                <a:lnTo>
                  <a:pt x="375" y="585"/>
                </a:lnTo>
                <a:lnTo>
                  <a:pt x="375" y="584"/>
                </a:lnTo>
                <a:lnTo>
                  <a:pt x="375" y="584"/>
                </a:lnTo>
                <a:lnTo>
                  <a:pt x="364" y="580"/>
                </a:lnTo>
                <a:lnTo>
                  <a:pt x="365" y="571"/>
                </a:lnTo>
                <a:lnTo>
                  <a:pt x="375" y="575"/>
                </a:lnTo>
                <a:lnTo>
                  <a:pt x="380" y="575"/>
                </a:lnTo>
                <a:lnTo>
                  <a:pt x="378" y="566"/>
                </a:lnTo>
                <a:lnTo>
                  <a:pt x="376" y="565"/>
                </a:lnTo>
                <a:lnTo>
                  <a:pt x="385" y="566"/>
                </a:lnTo>
                <a:lnTo>
                  <a:pt x="386" y="567"/>
                </a:lnTo>
                <a:lnTo>
                  <a:pt x="387" y="567"/>
                </a:lnTo>
                <a:lnTo>
                  <a:pt x="389" y="565"/>
                </a:lnTo>
                <a:lnTo>
                  <a:pt x="395" y="567"/>
                </a:lnTo>
                <a:lnTo>
                  <a:pt x="397" y="559"/>
                </a:lnTo>
                <a:lnTo>
                  <a:pt x="395" y="555"/>
                </a:lnTo>
                <a:lnTo>
                  <a:pt x="395" y="551"/>
                </a:lnTo>
                <a:lnTo>
                  <a:pt x="391" y="545"/>
                </a:lnTo>
                <a:lnTo>
                  <a:pt x="390" y="545"/>
                </a:lnTo>
                <a:lnTo>
                  <a:pt x="397" y="540"/>
                </a:lnTo>
                <a:lnTo>
                  <a:pt x="401" y="544"/>
                </a:lnTo>
                <a:lnTo>
                  <a:pt x="408" y="551"/>
                </a:lnTo>
                <a:lnTo>
                  <a:pt x="408" y="551"/>
                </a:lnTo>
                <a:lnTo>
                  <a:pt x="408" y="556"/>
                </a:lnTo>
                <a:lnTo>
                  <a:pt x="408" y="565"/>
                </a:lnTo>
                <a:lnTo>
                  <a:pt x="419" y="575"/>
                </a:lnTo>
                <a:lnTo>
                  <a:pt x="417" y="582"/>
                </a:lnTo>
                <a:lnTo>
                  <a:pt x="417" y="584"/>
                </a:lnTo>
                <a:lnTo>
                  <a:pt x="421" y="584"/>
                </a:lnTo>
                <a:lnTo>
                  <a:pt x="432" y="582"/>
                </a:lnTo>
                <a:lnTo>
                  <a:pt x="434" y="586"/>
                </a:lnTo>
                <a:lnTo>
                  <a:pt x="434" y="589"/>
                </a:lnTo>
                <a:lnTo>
                  <a:pt x="434" y="590"/>
                </a:lnTo>
                <a:lnTo>
                  <a:pt x="430" y="599"/>
                </a:lnTo>
                <a:lnTo>
                  <a:pt x="420" y="616"/>
                </a:lnTo>
                <a:lnTo>
                  <a:pt x="421" y="616"/>
                </a:lnTo>
                <a:lnTo>
                  <a:pt x="423" y="616"/>
                </a:lnTo>
                <a:lnTo>
                  <a:pt x="424" y="615"/>
                </a:lnTo>
                <a:lnTo>
                  <a:pt x="427" y="615"/>
                </a:lnTo>
                <a:lnTo>
                  <a:pt x="430" y="612"/>
                </a:lnTo>
                <a:lnTo>
                  <a:pt x="435" y="605"/>
                </a:lnTo>
                <a:lnTo>
                  <a:pt x="440" y="599"/>
                </a:lnTo>
                <a:lnTo>
                  <a:pt x="443" y="597"/>
                </a:lnTo>
                <a:lnTo>
                  <a:pt x="447" y="588"/>
                </a:lnTo>
                <a:lnTo>
                  <a:pt x="447" y="588"/>
                </a:lnTo>
                <a:lnTo>
                  <a:pt x="451" y="588"/>
                </a:lnTo>
                <a:lnTo>
                  <a:pt x="460" y="584"/>
                </a:lnTo>
                <a:lnTo>
                  <a:pt x="464" y="584"/>
                </a:lnTo>
                <a:lnTo>
                  <a:pt x="469" y="581"/>
                </a:lnTo>
                <a:lnTo>
                  <a:pt x="468" y="578"/>
                </a:lnTo>
                <a:lnTo>
                  <a:pt x="466" y="575"/>
                </a:lnTo>
                <a:lnTo>
                  <a:pt x="458" y="578"/>
                </a:lnTo>
                <a:lnTo>
                  <a:pt x="453" y="580"/>
                </a:lnTo>
                <a:lnTo>
                  <a:pt x="453" y="569"/>
                </a:lnTo>
                <a:lnTo>
                  <a:pt x="460" y="565"/>
                </a:lnTo>
                <a:lnTo>
                  <a:pt x="466" y="559"/>
                </a:lnTo>
                <a:lnTo>
                  <a:pt x="477" y="554"/>
                </a:lnTo>
                <a:lnTo>
                  <a:pt x="480" y="552"/>
                </a:lnTo>
                <a:lnTo>
                  <a:pt x="483" y="550"/>
                </a:lnTo>
                <a:lnTo>
                  <a:pt x="483" y="548"/>
                </a:lnTo>
                <a:lnTo>
                  <a:pt x="481" y="547"/>
                </a:lnTo>
                <a:lnTo>
                  <a:pt x="481" y="545"/>
                </a:lnTo>
                <a:lnTo>
                  <a:pt x="479" y="547"/>
                </a:lnTo>
                <a:lnTo>
                  <a:pt x="475" y="548"/>
                </a:lnTo>
                <a:lnTo>
                  <a:pt x="471" y="543"/>
                </a:lnTo>
                <a:lnTo>
                  <a:pt x="464" y="550"/>
                </a:lnTo>
                <a:lnTo>
                  <a:pt x="458" y="552"/>
                </a:lnTo>
                <a:lnTo>
                  <a:pt x="453" y="555"/>
                </a:lnTo>
                <a:lnTo>
                  <a:pt x="451" y="556"/>
                </a:lnTo>
                <a:lnTo>
                  <a:pt x="447" y="559"/>
                </a:lnTo>
                <a:lnTo>
                  <a:pt x="440" y="551"/>
                </a:lnTo>
                <a:lnTo>
                  <a:pt x="443" y="547"/>
                </a:lnTo>
                <a:lnTo>
                  <a:pt x="446" y="533"/>
                </a:lnTo>
                <a:lnTo>
                  <a:pt x="446" y="532"/>
                </a:lnTo>
                <a:lnTo>
                  <a:pt x="447" y="528"/>
                </a:lnTo>
                <a:lnTo>
                  <a:pt x="450" y="518"/>
                </a:lnTo>
                <a:lnTo>
                  <a:pt x="450" y="518"/>
                </a:lnTo>
                <a:lnTo>
                  <a:pt x="450" y="517"/>
                </a:lnTo>
                <a:lnTo>
                  <a:pt x="451" y="514"/>
                </a:lnTo>
                <a:lnTo>
                  <a:pt x="460" y="509"/>
                </a:lnTo>
                <a:lnTo>
                  <a:pt x="465" y="506"/>
                </a:lnTo>
                <a:lnTo>
                  <a:pt x="466" y="506"/>
                </a:lnTo>
                <a:lnTo>
                  <a:pt x="469" y="507"/>
                </a:lnTo>
                <a:lnTo>
                  <a:pt x="472" y="507"/>
                </a:lnTo>
                <a:lnTo>
                  <a:pt x="472" y="506"/>
                </a:lnTo>
                <a:lnTo>
                  <a:pt x="473" y="503"/>
                </a:lnTo>
                <a:lnTo>
                  <a:pt x="473" y="502"/>
                </a:lnTo>
                <a:lnTo>
                  <a:pt x="477" y="502"/>
                </a:lnTo>
                <a:lnTo>
                  <a:pt x="488" y="500"/>
                </a:lnTo>
                <a:lnTo>
                  <a:pt x="498" y="498"/>
                </a:lnTo>
                <a:lnTo>
                  <a:pt x="499" y="495"/>
                </a:lnTo>
                <a:lnTo>
                  <a:pt x="501" y="492"/>
                </a:lnTo>
                <a:lnTo>
                  <a:pt x="488" y="491"/>
                </a:lnTo>
                <a:lnTo>
                  <a:pt x="479" y="485"/>
                </a:lnTo>
                <a:lnTo>
                  <a:pt x="488" y="485"/>
                </a:lnTo>
                <a:lnTo>
                  <a:pt x="486" y="479"/>
                </a:lnTo>
                <a:lnTo>
                  <a:pt x="492" y="473"/>
                </a:lnTo>
                <a:lnTo>
                  <a:pt x="496" y="470"/>
                </a:lnTo>
                <a:lnTo>
                  <a:pt x="510" y="464"/>
                </a:lnTo>
                <a:lnTo>
                  <a:pt x="511" y="462"/>
                </a:lnTo>
                <a:lnTo>
                  <a:pt x="514" y="461"/>
                </a:lnTo>
                <a:lnTo>
                  <a:pt x="521" y="461"/>
                </a:lnTo>
                <a:lnTo>
                  <a:pt x="522" y="461"/>
                </a:lnTo>
                <a:lnTo>
                  <a:pt x="526" y="457"/>
                </a:lnTo>
                <a:lnTo>
                  <a:pt x="532" y="457"/>
                </a:lnTo>
                <a:lnTo>
                  <a:pt x="533" y="457"/>
                </a:lnTo>
                <a:lnTo>
                  <a:pt x="537" y="460"/>
                </a:lnTo>
                <a:lnTo>
                  <a:pt x="539" y="460"/>
                </a:lnTo>
                <a:lnTo>
                  <a:pt x="544" y="462"/>
                </a:lnTo>
                <a:lnTo>
                  <a:pt x="550" y="462"/>
                </a:lnTo>
                <a:lnTo>
                  <a:pt x="554" y="465"/>
                </a:lnTo>
                <a:lnTo>
                  <a:pt x="555" y="466"/>
                </a:lnTo>
                <a:lnTo>
                  <a:pt x="561" y="470"/>
                </a:lnTo>
                <a:lnTo>
                  <a:pt x="562" y="470"/>
                </a:lnTo>
                <a:lnTo>
                  <a:pt x="562" y="468"/>
                </a:lnTo>
                <a:lnTo>
                  <a:pt x="563" y="466"/>
                </a:lnTo>
                <a:lnTo>
                  <a:pt x="558" y="461"/>
                </a:lnTo>
                <a:lnTo>
                  <a:pt x="556" y="460"/>
                </a:lnTo>
                <a:lnTo>
                  <a:pt x="550" y="455"/>
                </a:lnTo>
                <a:lnTo>
                  <a:pt x="547" y="455"/>
                </a:lnTo>
                <a:lnTo>
                  <a:pt x="544" y="457"/>
                </a:lnTo>
                <a:lnTo>
                  <a:pt x="541" y="454"/>
                </a:lnTo>
                <a:lnTo>
                  <a:pt x="535" y="451"/>
                </a:lnTo>
                <a:lnTo>
                  <a:pt x="532" y="450"/>
                </a:lnTo>
                <a:lnTo>
                  <a:pt x="526" y="453"/>
                </a:lnTo>
                <a:lnTo>
                  <a:pt x="524" y="453"/>
                </a:lnTo>
                <a:lnTo>
                  <a:pt x="518" y="455"/>
                </a:lnTo>
                <a:lnTo>
                  <a:pt x="516" y="455"/>
                </a:lnTo>
                <a:lnTo>
                  <a:pt x="513" y="457"/>
                </a:lnTo>
                <a:lnTo>
                  <a:pt x="505" y="461"/>
                </a:lnTo>
                <a:lnTo>
                  <a:pt x="498" y="462"/>
                </a:lnTo>
                <a:lnTo>
                  <a:pt x="491" y="466"/>
                </a:lnTo>
                <a:lnTo>
                  <a:pt x="484" y="469"/>
                </a:lnTo>
                <a:lnTo>
                  <a:pt x="483" y="470"/>
                </a:lnTo>
                <a:lnTo>
                  <a:pt x="477" y="473"/>
                </a:lnTo>
                <a:lnTo>
                  <a:pt x="477" y="475"/>
                </a:lnTo>
                <a:lnTo>
                  <a:pt x="476" y="477"/>
                </a:lnTo>
                <a:lnTo>
                  <a:pt x="476" y="481"/>
                </a:lnTo>
                <a:lnTo>
                  <a:pt x="469" y="485"/>
                </a:lnTo>
                <a:lnTo>
                  <a:pt x="458" y="487"/>
                </a:lnTo>
                <a:lnTo>
                  <a:pt x="458" y="488"/>
                </a:lnTo>
                <a:lnTo>
                  <a:pt x="457" y="490"/>
                </a:lnTo>
                <a:lnTo>
                  <a:pt x="454" y="496"/>
                </a:lnTo>
                <a:lnTo>
                  <a:pt x="447" y="502"/>
                </a:lnTo>
                <a:lnTo>
                  <a:pt x="435" y="507"/>
                </a:lnTo>
                <a:lnTo>
                  <a:pt x="434" y="507"/>
                </a:lnTo>
                <a:lnTo>
                  <a:pt x="425" y="506"/>
                </a:lnTo>
                <a:lnTo>
                  <a:pt x="431" y="503"/>
                </a:lnTo>
                <a:lnTo>
                  <a:pt x="432" y="503"/>
                </a:lnTo>
                <a:lnTo>
                  <a:pt x="447" y="495"/>
                </a:lnTo>
                <a:lnTo>
                  <a:pt x="447" y="490"/>
                </a:lnTo>
                <a:lnTo>
                  <a:pt x="434" y="487"/>
                </a:lnTo>
                <a:lnTo>
                  <a:pt x="438" y="481"/>
                </a:lnTo>
                <a:lnTo>
                  <a:pt x="440" y="481"/>
                </a:lnTo>
                <a:lnTo>
                  <a:pt x="458" y="476"/>
                </a:lnTo>
                <a:lnTo>
                  <a:pt x="465" y="473"/>
                </a:lnTo>
                <a:lnTo>
                  <a:pt x="468" y="472"/>
                </a:lnTo>
                <a:lnTo>
                  <a:pt x="465" y="472"/>
                </a:lnTo>
                <a:lnTo>
                  <a:pt x="460" y="472"/>
                </a:lnTo>
                <a:lnTo>
                  <a:pt x="450" y="472"/>
                </a:lnTo>
                <a:lnTo>
                  <a:pt x="439" y="475"/>
                </a:lnTo>
                <a:lnTo>
                  <a:pt x="438" y="476"/>
                </a:lnTo>
                <a:lnTo>
                  <a:pt x="440" y="470"/>
                </a:lnTo>
                <a:lnTo>
                  <a:pt x="440" y="469"/>
                </a:lnTo>
                <a:lnTo>
                  <a:pt x="450" y="461"/>
                </a:lnTo>
                <a:lnTo>
                  <a:pt x="455" y="457"/>
                </a:lnTo>
                <a:lnTo>
                  <a:pt x="458" y="460"/>
                </a:lnTo>
                <a:lnTo>
                  <a:pt x="462" y="464"/>
                </a:lnTo>
                <a:lnTo>
                  <a:pt x="464" y="464"/>
                </a:lnTo>
                <a:lnTo>
                  <a:pt x="465" y="462"/>
                </a:lnTo>
                <a:lnTo>
                  <a:pt x="468" y="462"/>
                </a:lnTo>
                <a:lnTo>
                  <a:pt x="465" y="455"/>
                </a:lnTo>
                <a:lnTo>
                  <a:pt x="464" y="454"/>
                </a:lnTo>
                <a:lnTo>
                  <a:pt x="468" y="453"/>
                </a:lnTo>
                <a:lnTo>
                  <a:pt x="471" y="453"/>
                </a:lnTo>
                <a:lnTo>
                  <a:pt x="479" y="453"/>
                </a:lnTo>
                <a:lnTo>
                  <a:pt x="483" y="453"/>
                </a:lnTo>
                <a:lnTo>
                  <a:pt x="484" y="453"/>
                </a:lnTo>
                <a:lnTo>
                  <a:pt x="491" y="447"/>
                </a:lnTo>
                <a:lnTo>
                  <a:pt x="484" y="446"/>
                </a:lnTo>
                <a:lnTo>
                  <a:pt x="479" y="446"/>
                </a:lnTo>
                <a:lnTo>
                  <a:pt x="477" y="446"/>
                </a:lnTo>
                <a:lnTo>
                  <a:pt x="475" y="446"/>
                </a:lnTo>
                <a:lnTo>
                  <a:pt x="476" y="443"/>
                </a:lnTo>
                <a:lnTo>
                  <a:pt x="477" y="440"/>
                </a:lnTo>
                <a:lnTo>
                  <a:pt x="477" y="439"/>
                </a:lnTo>
                <a:lnTo>
                  <a:pt x="480" y="436"/>
                </a:lnTo>
                <a:lnTo>
                  <a:pt x="484" y="436"/>
                </a:lnTo>
                <a:lnTo>
                  <a:pt x="486" y="436"/>
                </a:lnTo>
                <a:lnTo>
                  <a:pt x="488" y="438"/>
                </a:lnTo>
                <a:lnTo>
                  <a:pt x="495" y="442"/>
                </a:lnTo>
                <a:lnTo>
                  <a:pt x="499" y="439"/>
                </a:lnTo>
                <a:lnTo>
                  <a:pt x="502" y="436"/>
                </a:lnTo>
                <a:lnTo>
                  <a:pt x="507" y="431"/>
                </a:lnTo>
                <a:lnTo>
                  <a:pt x="506" y="430"/>
                </a:lnTo>
                <a:lnTo>
                  <a:pt x="505" y="428"/>
                </a:lnTo>
                <a:lnTo>
                  <a:pt x="503" y="430"/>
                </a:lnTo>
                <a:lnTo>
                  <a:pt x="499" y="431"/>
                </a:lnTo>
                <a:lnTo>
                  <a:pt x="494" y="435"/>
                </a:lnTo>
                <a:lnTo>
                  <a:pt x="491" y="432"/>
                </a:lnTo>
                <a:lnTo>
                  <a:pt x="491" y="431"/>
                </a:lnTo>
                <a:lnTo>
                  <a:pt x="491" y="430"/>
                </a:lnTo>
                <a:lnTo>
                  <a:pt x="494" y="425"/>
                </a:lnTo>
                <a:lnTo>
                  <a:pt x="499" y="419"/>
                </a:lnTo>
                <a:lnTo>
                  <a:pt x="509" y="406"/>
                </a:lnTo>
                <a:lnTo>
                  <a:pt x="510" y="406"/>
                </a:lnTo>
                <a:lnTo>
                  <a:pt x="513" y="404"/>
                </a:lnTo>
                <a:lnTo>
                  <a:pt x="513" y="402"/>
                </a:lnTo>
                <a:lnTo>
                  <a:pt x="520" y="395"/>
                </a:lnTo>
                <a:lnTo>
                  <a:pt x="520" y="397"/>
                </a:lnTo>
                <a:lnTo>
                  <a:pt x="522" y="402"/>
                </a:lnTo>
                <a:lnTo>
                  <a:pt x="524" y="406"/>
                </a:lnTo>
                <a:lnTo>
                  <a:pt x="520" y="412"/>
                </a:lnTo>
                <a:lnTo>
                  <a:pt x="518" y="419"/>
                </a:lnTo>
                <a:lnTo>
                  <a:pt x="516" y="420"/>
                </a:lnTo>
                <a:lnTo>
                  <a:pt x="517" y="420"/>
                </a:lnTo>
                <a:lnTo>
                  <a:pt x="522" y="419"/>
                </a:lnTo>
                <a:lnTo>
                  <a:pt x="524" y="419"/>
                </a:lnTo>
                <a:lnTo>
                  <a:pt x="525" y="420"/>
                </a:lnTo>
                <a:lnTo>
                  <a:pt x="526" y="420"/>
                </a:lnTo>
                <a:lnTo>
                  <a:pt x="528" y="420"/>
                </a:lnTo>
                <a:lnTo>
                  <a:pt x="529" y="419"/>
                </a:lnTo>
                <a:lnTo>
                  <a:pt x="529" y="413"/>
                </a:lnTo>
                <a:lnTo>
                  <a:pt x="531" y="409"/>
                </a:lnTo>
                <a:lnTo>
                  <a:pt x="533" y="408"/>
                </a:lnTo>
                <a:lnTo>
                  <a:pt x="535" y="408"/>
                </a:lnTo>
                <a:lnTo>
                  <a:pt x="535" y="394"/>
                </a:lnTo>
                <a:lnTo>
                  <a:pt x="535" y="393"/>
                </a:lnTo>
                <a:lnTo>
                  <a:pt x="547" y="387"/>
                </a:lnTo>
                <a:lnTo>
                  <a:pt x="552" y="397"/>
                </a:lnTo>
                <a:lnTo>
                  <a:pt x="554" y="402"/>
                </a:lnTo>
                <a:lnTo>
                  <a:pt x="550" y="410"/>
                </a:lnTo>
                <a:lnTo>
                  <a:pt x="550" y="412"/>
                </a:lnTo>
                <a:lnTo>
                  <a:pt x="550" y="413"/>
                </a:lnTo>
                <a:lnTo>
                  <a:pt x="550" y="415"/>
                </a:lnTo>
                <a:lnTo>
                  <a:pt x="555" y="413"/>
                </a:lnTo>
                <a:lnTo>
                  <a:pt x="556" y="417"/>
                </a:lnTo>
                <a:lnTo>
                  <a:pt x="555" y="420"/>
                </a:lnTo>
                <a:lnTo>
                  <a:pt x="551" y="421"/>
                </a:lnTo>
                <a:lnTo>
                  <a:pt x="543" y="425"/>
                </a:lnTo>
                <a:lnTo>
                  <a:pt x="535" y="425"/>
                </a:lnTo>
                <a:lnTo>
                  <a:pt x="531" y="424"/>
                </a:lnTo>
                <a:lnTo>
                  <a:pt x="531" y="423"/>
                </a:lnTo>
                <a:lnTo>
                  <a:pt x="529" y="423"/>
                </a:lnTo>
                <a:lnTo>
                  <a:pt x="528" y="425"/>
                </a:lnTo>
                <a:lnTo>
                  <a:pt x="531" y="428"/>
                </a:lnTo>
                <a:lnTo>
                  <a:pt x="532" y="430"/>
                </a:lnTo>
                <a:lnTo>
                  <a:pt x="540" y="434"/>
                </a:lnTo>
                <a:lnTo>
                  <a:pt x="540" y="439"/>
                </a:lnTo>
                <a:lnTo>
                  <a:pt x="540" y="442"/>
                </a:lnTo>
                <a:lnTo>
                  <a:pt x="540" y="445"/>
                </a:lnTo>
                <a:lnTo>
                  <a:pt x="541" y="445"/>
                </a:lnTo>
                <a:lnTo>
                  <a:pt x="543" y="445"/>
                </a:lnTo>
                <a:lnTo>
                  <a:pt x="546" y="439"/>
                </a:lnTo>
                <a:lnTo>
                  <a:pt x="544" y="435"/>
                </a:lnTo>
                <a:lnTo>
                  <a:pt x="543" y="431"/>
                </a:lnTo>
                <a:lnTo>
                  <a:pt x="547" y="428"/>
                </a:lnTo>
                <a:lnTo>
                  <a:pt x="554" y="425"/>
                </a:lnTo>
                <a:lnTo>
                  <a:pt x="562" y="420"/>
                </a:lnTo>
                <a:lnTo>
                  <a:pt x="563" y="420"/>
                </a:lnTo>
                <a:lnTo>
                  <a:pt x="569" y="423"/>
                </a:lnTo>
                <a:lnTo>
                  <a:pt x="571" y="428"/>
                </a:lnTo>
                <a:lnTo>
                  <a:pt x="576" y="427"/>
                </a:lnTo>
                <a:lnTo>
                  <a:pt x="577" y="425"/>
                </a:lnTo>
                <a:lnTo>
                  <a:pt x="577" y="423"/>
                </a:lnTo>
                <a:lnTo>
                  <a:pt x="574" y="420"/>
                </a:lnTo>
                <a:lnTo>
                  <a:pt x="571" y="420"/>
                </a:lnTo>
                <a:lnTo>
                  <a:pt x="567" y="419"/>
                </a:lnTo>
                <a:lnTo>
                  <a:pt x="574" y="416"/>
                </a:lnTo>
                <a:lnTo>
                  <a:pt x="577" y="415"/>
                </a:lnTo>
                <a:lnTo>
                  <a:pt x="578" y="413"/>
                </a:lnTo>
                <a:lnTo>
                  <a:pt x="581" y="410"/>
                </a:lnTo>
                <a:lnTo>
                  <a:pt x="582" y="410"/>
                </a:lnTo>
                <a:lnTo>
                  <a:pt x="589" y="410"/>
                </a:lnTo>
                <a:lnTo>
                  <a:pt x="599" y="400"/>
                </a:lnTo>
                <a:lnTo>
                  <a:pt x="603" y="395"/>
                </a:lnTo>
                <a:lnTo>
                  <a:pt x="604" y="394"/>
                </a:lnTo>
                <a:lnTo>
                  <a:pt x="608" y="389"/>
                </a:lnTo>
                <a:lnTo>
                  <a:pt x="611" y="387"/>
                </a:lnTo>
                <a:lnTo>
                  <a:pt x="611" y="386"/>
                </a:lnTo>
                <a:lnTo>
                  <a:pt x="611" y="385"/>
                </a:lnTo>
                <a:lnTo>
                  <a:pt x="615" y="380"/>
                </a:lnTo>
                <a:lnTo>
                  <a:pt x="616" y="380"/>
                </a:lnTo>
                <a:lnTo>
                  <a:pt x="616" y="379"/>
                </a:lnTo>
                <a:lnTo>
                  <a:pt x="618" y="378"/>
                </a:lnTo>
                <a:lnTo>
                  <a:pt x="618" y="379"/>
                </a:lnTo>
                <a:lnTo>
                  <a:pt x="618" y="386"/>
                </a:lnTo>
                <a:lnTo>
                  <a:pt x="622" y="386"/>
                </a:lnTo>
                <a:lnTo>
                  <a:pt x="623" y="386"/>
                </a:lnTo>
                <a:lnTo>
                  <a:pt x="623" y="387"/>
                </a:lnTo>
                <a:lnTo>
                  <a:pt x="623" y="391"/>
                </a:lnTo>
                <a:lnTo>
                  <a:pt x="621" y="393"/>
                </a:lnTo>
                <a:lnTo>
                  <a:pt x="619" y="393"/>
                </a:lnTo>
                <a:lnTo>
                  <a:pt x="618" y="391"/>
                </a:lnTo>
                <a:lnTo>
                  <a:pt x="618" y="397"/>
                </a:lnTo>
                <a:lnTo>
                  <a:pt x="626" y="400"/>
                </a:lnTo>
                <a:lnTo>
                  <a:pt x="626" y="401"/>
                </a:lnTo>
                <a:lnTo>
                  <a:pt x="626" y="402"/>
                </a:lnTo>
                <a:lnTo>
                  <a:pt x="626" y="404"/>
                </a:lnTo>
                <a:lnTo>
                  <a:pt x="618" y="404"/>
                </a:lnTo>
                <a:lnTo>
                  <a:pt x="612" y="401"/>
                </a:lnTo>
                <a:lnTo>
                  <a:pt x="611" y="408"/>
                </a:lnTo>
                <a:lnTo>
                  <a:pt x="606" y="413"/>
                </a:lnTo>
                <a:lnTo>
                  <a:pt x="604" y="413"/>
                </a:lnTo>
                <a:lnTo>
                  <a:pt x="603" y="416"/>
                </a:lnTo>
                <a:lnTo>
                  <a:pt x="596" y="420"/>
                </a:lnTo>
                <a:lnTo>
                  <a:pt x="593" y="420"/>
                </a:lnTo>
                <a:lnTo>
                  <a:pt x="593" y="424"/>
                </a:lnTo>
                <a:lnTo>
                  <a:pt x="599" y="431"/>
                </a:lnTo>
                <a:lnTo>
                  <a:pt x="599" y="432"/>
                </a:lnTo>
                <a:lnTo>
                  <a:pt x="604" y="435"/>
                </a:lnTo>
                <a:lnTo>
                  <a:pt x="611" y="434"/>
                </a:lnTo>
                <a:lnTo>
                  <a:pt x="611" y="432"/>
                </a:lnTo>
                <a:lnTo>
                  <a:pt x="611" y="427"/>
                </a:lnTo>
                <a:lnTo>
                  <a:pt x="612" y="420"/>
                </a:lnTo>
                <a:lnTo>
                  <a:pt x="618" y="420"/>
                </a:lnTo>
                <a:lnTo>
                  <a:pt x="621" y="420"/>
                </a:lnTo>
                <a:lnTo>
                  <a:pt x="629" y="412"/>
                </a:lnTo>
                <a:lnTo>
                  <a:pt x="630" y="409"/>
                </a:lnTo>
                <a:lnTo>
                  <a:pt x="631" y="397"/>
                </a:lnTo>
                <a:lnTo>
                  <a:pt x="630" y="389"/>
                </a:lnTo>
                <a:lnTo>
                  <a:pt x="634" y="386"/>
                </a:lnTo>
                <a:lnTo>
                  <a:pt x="636" y="386"/>
                </a:lnTo>
                <a:lnTo>
                  <a:pt x="638" y="386"/>
                </a:lnTo>
                <a:lnTo>
                  <a:pt x="640" y="387"/>
                </a:lnTo>
                <a:lnTo>
                  <a:pt x="640" y="393"/>
                </a:lnTo>
                <a:lnTo>
                  <a:pt x="640" y="394"/>
                </a:lnTo>
                <a:lnTo>
                  <a:pt x="636" y="404"/>
                </a:lnTo>
                <a:lnTo>
                  <a:pt x="633" y="415"/>
                </a:lnTo>
                <a:lnTo>
                  <a:pt x="633" y="416"/>
                </a:lnTo>
                <a:lnTo>
                  <a:pt x="636" y="419"/>
                </a:lnTo>
                <a:lnTo>
                  <a:pt x="640" y="424"/>
                </a:lnTo>
                <a:lnTo>
                  <a:pt x="641" y="424"/>
                </a:lnTo>
                <a:lnTo>
                  <a:pt x="653" y="420"/>
                </a:lnTo>
                <a:lnTo>
                  <a:pt x="652" y="406"/>
                </a:lnTo>
                <a:lnTo>
                  <a:pt x="659" y="395"/>
                </a:lnTo>
                <a:lnTo>
                  <a:pt x="660" y="390"/>
                </a:lnTo>
                <a:lnTo>
                  <a:pt x="656" y="391"/>
                </a:lnTo>
                <a:lnTo>
                  <a:pt x="653" y="391"/>
                </a:lnTo>
                <a:lnTo>
                  <a:pt x="645" y="390"/>
                </a:lnTo>
                <a:lnTo>
                  <a:pt x="645" y="390"/>
                </a:lnTo>
                <a:lnTo>
                  <a:pt x="647" y="382"/>
                </a:lnTo>
                <a:lnTo>
                  <a:pt x="647" y="380"/>
                </a:lnTo>
                <a:lnTo>
                  <a:pt x="648" y="380"/>
                </a:lnTo>
                <a:lnTo>
                  <a:pt x="653" y="383"/>
                </a:lnTo>
                <a:lnTo>
                  <a:pt x="653" y="385"/>
                </a:lnTo>
                <a:lnTo>
                  <a:pt x="652" y="385"/>
                </a:lnTo>
                <a:lnTo>
                  <a:pt x="651" y="385"/>
                </a:lnTo>
                <a:lnTo>
                  <a:pt x="649" y="385"/>
                </a:lnTo>
                <a:lnTo>
                  <a:pt x="648" y="385"/>
                </a:lnTo>
                <a:lnTo>
                  <a:pt x="648" y="386"/>
                </a:lnTo>
                <a:lnTo>
                  <a:pt x="651" y="386"/>
                </a:lnTo>
                <a:lnTo>
                  <a:pt x="652" y="387"/>
                </a:lnTo>
                <a:lnTo>
                  <a:pt x="655" y="387"/>
                </a:lnTo>
                <a:lnTo>
                  <a:pt x="657" y="383"/>
                </a:lnTo>
                <a:lnTo>
                  <a:pt x="662" y="376"/>
                </a:lnTo>
                <a:lnTo>
                  <a:pt x="664" y="372"/>
                </a:lnTo>
                <a:lnTo>
                  <a:pt x="664" y="368"/>
                </a:lnTo>
                <a:lnTo>
                  <a:pt x="663" y="367"/>
                </a:lnTo>
                <a:lnTo>
                  <a:pt x="662" y="367"/>
                </a:lnTo>
                <a:lnTo>
                  <a:pt x="660" y="368"/>
                </a:lnTo>
                <a:lnTo>
                  <a:pt x="659" y="370"/>
                </a:lnTo>
                <a:lnTo>
                  <a:pt x="655" y="371"/>
                </a:lnTo>
                <a:lnTo>
                  <a:pt x="645" y="363"/>
                </a:lnTo>
                <a:lnTo>
                  <a:pt x="651" y="348"/>
                </a:lnTo>
                <a:lnTo>
                  <a:pt x="652" y="345"/>
                </a:lnTo>
                <a:lnTo>
                  <a:pt x="655" y="342"/>
                </a:lnTo>
                <a:lnTo>
                  <a:pt x="657" y="344"/>
                </a:lnTo>
                <a:lnTo>
                  <a:pt x="660" y="346"/>
                </a:lnTo>
                <a:lnTo>
                  <a:pt x="662" y="348"/>
                </a:lnTo>
                <a:lnTo>
                  <a:pt x="663" y="349"/>
                </a:lnTo>
                <a:lnTo>
                  <a:pt x="664" y="350"/>
                </a:lnTo>
                <a:lnTo>
                  <a:pt x="664" y="352"/>
                </a:lnTo>
                <a:lnTo>
                  <a:pt x="666" y="353"/>
                </a:lnTo>
                <a:lnTo>
                  <a:pt x="667" y="352"/>
                </a:lnTo>
                <a:lnTo>
                  <a:pt x="670" y="348"/>
                </a:lnTo>
                <a:lnTo>
                  <a:pt x="677" y="333"/>
                </a:lnTo>
                <a:lnTo>
                  <a:pt x="675" y="330"/>
                </a:lnTo>
                <a:lnTo>
                  <a:pt x="671" y="322"/>
                </a:lnTo>
                <a:lnTo>
                  <a:pt x="670" y="322"/>
                </a:lnTo>
                <a:lnTo>
                  <a:pt x="660" y="314"/>
                </a:lnTo>
                <a:lnTo>
                  <a:pt x="653" y="310"/>
                </a:lnTo>
                <a:lnTo>
                  <a:pt x="652" y="310"/>
                </a:lnTo>
                <a:lnTo>
                  <a:pt x="648" y="312"/>
                </a:lnTo>
                <a:lnTo>
                  <a:pt x="647" y="314"/>
                </a:lnTo>
                <a:lnTo>
                  <a:pt x="647" y="320"/>
                </a:lnTo>
                <a:lnTo>
                  <a:pt x="648" y="322"/>
                </a:lnTo>
                <a:lnTo>
                  <a:pt x="648" y="322"/>
                </a:lnTo>
                <a:lnTo>
                  <a:pt x="647" y="323"/>
                </a:lnTo>
                <a:lnTo>
                  <a:pt x="645" y="322"/>
                </a:lnTo>
                <a:lnTo>
                  <a:pt x="642" y="318"/>
                </a:lnTo>
                <a:lnTo>
                  <a:pt x="642" y="316"/>
                </a:lnTo>
                <a:lnTo>
                  <a:pt x="642" y="308"/>
                </a:lnTo>
                <a:lnTo>
                  <a:pt x="642" y="304"/>
                </a:lnTo>
                <a:lnTo>
                  <a:pt x="645" y="295"/>
                </a:lnTo>
                <a:lnTo>
                  <a:pt x="642" y="289"/>
                </a:lnTo>
                <a:lnTo>
                  <a:pt x="641" y="285"/>
                </a:lnTo>
                <a:lnTo>
                  <a:pt x="638" y="271"/>
                </a:lnTo>
                <a:lnTo>
                  <a:pt x="640" y="267"/>
                </a:lnTo>
                <a:lnTo>
                  <a:pt x="642" y="260"/>
                </a:lnTo>
                <a:lnTo>
                  <a:pt x="645" y="256"/>
                </a:lnTo>
                <a:lnTo>
                  <a:pt x="655" y="256"/>
                </a:lnTo>
                <a:lnTo>
                  <a:pt x="655" y="254"/>
                </a:lnTo>
                <a:lnTo>
                  <a:pt x="653" y="247"/>
                </a:lnTo>
                <a:lnTo>
                  <a:pt x="652" y="244"/>
                </a:lnTo>
                <a:lnTo>
                  <a:pt x="651" y="241"/>
                </a:lnTo>
                <a:lnTo>
                  <a:pt x="649" y="241"/>
                </a:lnTo>
                <a:lnTo>
                  <a:pt x="644" y="243"/>
                </a:lnTo>
                <a:lnTo>
                  <a:pt x="642" y="243"/>
                </a:lnTo>
                <a:lnTo>
                  <a:pt x="642" y="244"/>
                </a:lnTo>
                <a:lnTo>
                  <a:pt x="644" y="245"/>
                </a:lnTo>
                <a:lnTo>
                  <a:pt x="644" y="247"/>
                </a:lnTo>
                <a:lnTo>
                  <a:pt x="645" y="250"/>
                </a:lnTo>
                <a:lnTo>
                  <a:pt x="642" y="256"/>
                </a:lnTo>
                <a:lnTo>
                  <a:pt x="637" y="265"/>
                </a:lnTo>
                <a:lnTo>
                  <a:pt x="634" y="267"/>
                </a:lnTo>
                <a:lnTo>
                  <a:pt x="629" y="273"/>
                </a:lnTo>
                <a:lnTo>
                  <a:pt x="633" y="278"/>
                </a:lnTo>
                <a:lnTo>
                  <a:pt x="633" y="280"/>
                </a:lnTo>
                <a:lnTo>
                  <a:pt x="636" y="282"/>
                </a:lnTo>
                <a:lnTo>
                  <a:pt x="638" y="292"/>
                </a:lnTo>
                <a:lnTo>
                  <a:pt x="640" y="293"/>
                </a:lnTo>
                <a:lnTo>
                  <a:pt x="640" y="299"/>
                </a:lnTo>
                <a:lnTo>
                  <a:pt x="638" y="300"/>
                </a:lnTo>
                <a:lnTo>
                  <a:pt x="637" y="301"/>
                </a:lnTo>
                <a:lnTo>
                  <a:pt x="636" y="301"/>
                </a:lnTo>
                <a:lnTo>
                  <a:pt x="634" y="301"/>
                </a:lnTo>
                <a:lnTo>
                  <a:pt x="633" y="300"/>
                </a:lnTo>
                <a:lnTo>
                  <a:pt x="631" y="297"/>
                </a:lnTo>
                <a:lnTo>
                  <a:pt x="630" y="295"/>
                </a:lnTo>
                <a:lnTo>
                  <a:pt x="629" y="290"/>
                </a:lnTo>
                <a:lnTo>
                  <a:pt x="622" y="289"/>
                </a:lnTo>
                <a:lnTo>
                  <a:pt x="621" y="289"/>
                </a:lnTo>
                <a:lnTo>
                  <a:pt x="619" y="289"/>
                </a:lnTo>
                <a:lnTo>
                  <a:pt x="618" y="292"/>
                </a:lnTo>
                <a:lnTo>
                  <a:pt x="618" y="300"/>
                </a:lnTo>
                <a:lnTo>
                  <a:pt x="618" y="307"/>
                </a:lnTo>
                <a:lnTo>
                  <a:pt x="618" y="308"/>
                </a:lnTo>
                <a:lnTo>
                  <a:pt x="618" y="312"/>
                </a:lnTo>
                <a:lnTo>
                  <a:pt x="622" y="314"/>
                </a:lnTo>
                <a:lnTo>
                  <a:pt x="622" y="312"/>
                </a:lnTo>
                <a:lnTo>
                  <a:pt x="623" y="311"/>
                </a:lnTo>
                <a:lnTo>
                  <a:pt x="625" y="308"/>
                </a:lnTo>
                <a:lnTo>
                  <a:pt x="634" y="308"/>
                </a:lnTo>
                <a:lnTo>
                  <a:pt x="636" y="308"/>
                </a:lnTo>
                <a:lnTo>
                  <a:pt x="636" y="310"/>
                </a:lnTo>
                <a:lnTo>
                  <a:pt x="634" y="312"/>
                </a:lnTo>
                <a:lnTo>
                  <a:pt x="630" y="314"/>
                </a:lnTo>
                <a:lnTo>
                  <a:pt x="629" y="314"/>
                </a:lnTo>
                <a:lnTo>
                  <a:pt x="627" y="326"/>
                </a:lnTo>
                <a:lnTo>
                  <a:pt x="622" y="340"/>
                </a:lnTo>
                <a:lnTo>
                  <a:pt x="622" y="341"/>
                </a:lnTo>
                <a:lnTo>
                  <a:pt x="623" y="345"/>
                </a:lnTo>
                <a:lnTo>
                  <a:pt x="625" y="348"/>
                </a:lnTo>
                <a:lnTo>
                  <a:pt x="626" y="348"/>
                </a:lnTo>
                <a:lnTo>
                  <a:pt x="634" y="346"/>
                </a:lnTo>
                <a:lnTo>
                  <a:pt x="637" y="352"/>
                </a:lnTo>
                <a:lnTo>
                  <a:pt x="645" y="374"/>
                </a:lnTo>
                <a:lnTo>
                  <a:pt x="645" y="375"/>
                </a:lnTo>
                <a:lnTo>
                  <a:pt x="645" y="376"/>
                </a:lnTo>
                <a:lnTo>
                  <a:pt x="644" y="376"/>
                </a:lnTo>
                <a:lnTo>
                  <a:pt x="640" y="376"/>
                </a:lnTo>
                <a:lnTo>
                  <a:pt x="640" y="375"/>
                </a:lnTo>
                <a:lnTo>
                  <a:pt x="640" y="374"/>
                </a:lnTo>
                <a:lnTo>
                  <a:pt x="640" y="372"/>
                </a:lnTo>
                <a:lnTo>
                  <a:pt x="636" y="367"/>
                </a:lnTo>
                <a:lnTo>
                  <a:pt x="633" y="365"/>
                </a:lnTo>
                <a:lnTo>
                  <a:pt x="631" y="365"/>
                </a:lnTo>
                <a:lnTo>
                  <a:pt x="629" y="367"/>
                </a:lnTo>
                <a:lnTo>
                  <a:pt x="626" y="368"/>
                </a:lnTo>
                <a:lnTo>
                  <a:pt x="629" y="365"/>
                </a:lnTo>
                <a:lnTo>
                  <a:pt x="630" y="364"/>
                </a:lnTo>
                <a:lnTo>
                  <a:pt x="631" y="363"/>
                </a:lnTo>
                <a:lnTo>
                  <a:pt x="630" y="359"/>
                </a:lnTo>
                <a:lnTo>
                  <a:pt x="629" y="359"/>
                </a:lnTo>
                <a:lnTo>
                  <a:pt x="621" y="365"/>
                </a:lnTo>
                <a:lnTo>
                  <a:pt x="618" y="368"/>
                </a:lnTo>
                <a:lnTo>
                  <a:pt x="612" y="375"/>
                </a:lnTo>
                <a:lnTo>
                  <a:pt x="610" y="382"/>
                </a:lnTo>
                <a:lnTo>
                  <a:pt x="601" y="389"/>
                </a:lnTo>
                <a:lnTo>
                  <a:pt x="599" y="393"/>
                </a:lnTo>
                <a:lnTo>
                  <a:pt x="597" y="393"/>
                </a:lnTo>
                <a:lnTo>
                  <a:pt x="592" y="397"/>
                </a:lnTo>
                <a:lnTo>
                  <a:pt x="578" y="406"/>
                </a:lnTo>
                <a:lnTo>
                  <a:pt x="576" y="406"/>
                </a:lnTo>
                <a:lnTo>
                  <a:pt x="567" y="404"/>
                </a:lnTo>
                <a:lnTo>
                  <a:pt x="563" y="401"/>
                </a:lnTo>
                <a:lnTo>
                  <a:pt x="566" y="397"/>
                </a:lnTo>
                <a:lnTo>
                  <a:pt x="570" y="394"/>
                </a:lnTo>
                <a:lnTo>
                  <a:pt x="571" y="395"/>
                </a:lnTo>
                <a:lnTo>
                  <a:pt x="576" y="397"/>
                </a:lnTo>
                <a:lnTo>
                  <a:pt x="580" y="391"/>
                </a:lnTo>
                <a:lnTo>
                  <a:pt x="578" y="391"/>
                </a:lnTo>
                <a:lnTo>
                  <a:pt x="578" y="391"/>
                </a:lnTo>
                <a:lnTo>
                  <a:pt x="574" y="390"/>
                </a:lnTo>
                <a:lnTo>
                  <a:pt x="570" y="389"/>
                </a:lnTo>
                <a:lnTo>
                  <a:pt x="573" y="387"/>
                </a:lnTo>
                <a:lnTo>
                  <a:pt x="570" y="385"/>
                </a:lnTo>
                <a:lnTo>
                  <a:pt x="570" y="383"/>
                </a:lnTo>
                <a:lnTo>
                  <a:pt x="569" y="383"/>
                </a:lnTo>
                <a:lnTo>
                  <a:pt x="561" y="385"/>
                </a:lnTo>
                <a:lnTo>
                  <a:pt x="566" y="380"/>
                </a:lnTo>
                <a:lnTo>
                  <a:pt x="567" y="379"/>
                </a:lnTo>
                <a:lnTo>
                  <a:pt x="574" y="380"/>
                </a:lnTo>
                <a:lnTo>
                  <a:pt x="577" y="380"/>
                </a:lnTo>
                <a:lnTo>
                  <a:pt x="578" y="379"/>
                </a:lnTo>
                <a:lnTo>
                  <a:pt x="574" y="376"/>
                </a:lnTo>
                <a:lnTo>
                  <a:pt x="571" y="374"/>
                </a:lnTo>
                <a:lnTo>
                  <a:pt x="566" y="374"/>
                </a:lnTo>
                <a:lnTo>
                  <a:pt x="561" y="376"/>
                </a:lnTo>
                <a:lnTo>
                  <a:pt x="559" y="376"/>
                </a:lnTo>
                <a:lnTo>
                  <a:pt x="559" y="378"/>
                </a:lnTo>
                <a:lnTo>
                  <a:pt x="556" y="380"/>
                </a:lnTo>
                <a:lnTo>
                  <a:pt x="552" y="379"/>
                </a:lnTo>
                <a:lnTo>
                  <a:pt x="556" y="372"/>
                </a:lnTo>
                <a:lnTo>
                  <a:pt x="558" y="372"/>
                </a:lnTo>
                <a:lnTo>
                  <a:pt x="559" y="368"/>
                </a:lnTo>
                <a:lnTo>
                  <a:pt x="561" y="367"/>
                </a:lnTo>
                <a:lnTo>
                  <a:pt x="563" y="363"/>
                </a:lnTo>
                <a:lnTo>
                  <a:pt x="566" y="363"/>
                </a:lnTo>
                <a:lnTo>
                  <a:pt x="571" y="363"/>
                </a:lnTo>
                <a:lnTo>
                  <a:pt x="573" y="361"/>
                </a:lnTo>
                <a:lnTo>
                  <a:pt x="574" y="359"/>
                </a:lnTo>
                <a:lnTo>
                  <a:pt x="573" y="359"/>
                </a:lnTo>
                <a:lnTo>
                  <a:pt x="570" y="357"/>
                </a:lnTo>
                <a:lnTo>
                  <a:pt x="573" y="353"/>
                </a:lnTo>
                <a:lnTo>
                  <a:pt x="574" y="352"/>
                </a:lnTo>
                <a:lnTo>
                  <a:pt x="577" y="349"/>
                </a:lnTo>
                <a:lnTo>
                  <a:pt x="574" y="346"/>
                </a:lnTo>
                <a:lnTo>
                  <a:pt x="573" y="348"/>
                </a:lnTo>
                <a:lnTo>
                  <a:pt x="569" y="349"/>
                </a:lnTo>
                <a:lnTo>
                  <a:pt x="567" y="350"/>
                </a:lnTo>
                <a:lnTo>
                  <a:pt x="567" y="352"/>
                </a:lnTo>
                <a:lnTo>
                  <a:pt x="561" y="357"/>
                </a:lnTo>
                <a:lnTo>
                  <a:pt x="555" y="359"/>
                </a:lnTo>
                <a:lnTo>
                  <a:pt x="550" y="356"/>
                </a:lnTo>
                <a:lnTo>
                  <a:pt x="550" y="367"/>
                </a:lnTo>
                <a:lnTo>
                  <a:pt x="550" y="372"/>
                </a:lnTo>
                <a:lnTo>
                  <a:pt x="548" y="374"/>
                </a:lnTo>
                <a:lnTo>
                  <a:pt x="543" y="379"/>
                </a:lnTo>
                <a:lnTo>
                  <a:pt x="532" y="385"/>
                </a:lnTo>
                <a:lnTo>
                  <a:pt x="532" y="383"/>
                </a:lnTo>
                <a:lnTo>
                  <a:pt x="532" y="382"/>
                </a:lnTo>
                <a:lnTo>
                  <a:pt x="532" y="380"/>
                </a:lnTo>
                <a:lnTo>
                  <a:pt x="539" y="364"/>
                </a:lnTo>
                <a:lnTo>
                  <a:pt x="535" y="361"/>
                </a:lnTo>
                <a:lnTo>
                  <a:pt x="537" y="357"/>
                </a:lnTo>
                <a:lnTo>
                  <a:pt x="539" y="355"/>
                </a:lnTo>
                <a:lnTo>
                  <a:pt x="540" y="353"/>
                </a:lnTo>
                <a:lnTo>
                  <a:pt x="540" y="346"/>
                </a:lnTo>
                <a:lnTo>
                  <a:pt x="541" y="346"/>
                </a:lnTo>
                <a:lnTo>
                  <a:pt x="547" y="348"/>
                </a:lnTo>
                <a:lnTo>
                  <a:pt x="550" y="348"/>
                </a:lnTo>
                <a:lnTo>
                  <a:pt x="555" y="344"/>
                </a:lnTo>
                <a:lnTo>
                  <a:pt x="551" y="344"/>
                </a:lnTo>
                <a:lnTo>
                  <a:pt x="550" y="342"/>
                </a:lnTo>
                <a:lnTo>
                  <a:pt x="546" y="342"/>
                </a:lnTo>
                <a:lnTo>
                  <a:pt x="544" y="342"/>
                </a:lnTo>
                <a:lnTo>
                  <a:pt x="546" y="335"/>
                </a:lnTo>
                <a:lnTo>
                  <a:pt x="555" y="327"/>
                </a:lnTo>
                <a:lnTo>
                  <a:pt x="565" y="322"/>
                </a:lnTo>
                <a:lnTo>
                  <a:pt x="565" y="320"/>
                </a:lnTo>
                <a:lnTo>
                  <a:pt x="565" y="318"/>
                </a:lnTo>
                <a:lnTo>
                  <a:pt x="562" y="316"/>
                </a:lnTo>
                <a:lnTo>
                  <a:pt x="561" y="316"/>
                </a:lnTo>
                <a:lnTo>
                  <a:pt x="559" y="316"/>
                </a:lnTo>
                <a:lnTo>
                  <a:pt x="555" y="319"/>
                </a:lnTo>
                <a:lnTo>
                  <a:pt x="552" y="322"/>
                </a:lnTo>
                <a:lnTo>
                  <a:pt x="547" y="326"/>
                </a:lnTo>
                <a:lnTo>
                  <a:pt x="546" y="327"/>
                </a:lnTo>
                <a:lnTo>
                  <a:pt x="546" y="319"/>
                </a:lnTo>
                <a:lnTo>
                  <a:pt x="550" y="315"/>
                </a:lnTo>
                <a:lnTo>
                  <a:pt x="552" y="312"/>
                </a:lnTo>
                <a:lnTo>
                  <a:pt x="554" y="307"/>
                </a:lnTo>
                <a:lnTo>
                  <a:pt x="554" y="299"/>
                </a:lnTo>
                <a:lnTo>
                  <a:pt x="554" y="296"/>
                </a:lnTo>
                <a:lnTo>
                  <a:pt x="556" y="289"/>
                </a:lnTo>
                <a:lnTo>
                  <a:pt x="556" y="289"/>
                </a:lnTo>
                <a:lnTo>
                  <a:pt x="558" y="289"/>
                </a:lnTo>
                <a:lnTo>
                  <a:pt x="561" y="290"/>
                </a:lnTo>
                <a:lnTo>
                  <a:pt x="563" y="292"/>
                </a:lnTo>
                <a:lnTo>
                  <a:pt x="563" y="293"/>
                </a:lnTo>
                <a:lnTo>
                  <a:pt x="562" y="303"/>
                </a:lnTo>
                <a:lnTo>
                  <a:pt x="570" y="308"/>
                </a:lnTo>
                <a:lnTo>
                  <a:pt x="577" y="319"/>
                </a:lnTo>
                <a:lnTo>
                  <a:pt x="574" y="327"/>
                </a:lnTo>
                <a:lnTo>
                  <a:pt x="578" y="337"/>
                </a:lnTo>
                <a:lnTo>
                  <a:pt x="578" y="338"/>
                </a:lnTo>
                <a:lnTo>
                  <a:pt x="580" y="344"/>
                </a:lnTo>
                <a:lnTo>
                  <a:pt x="584" y="345"/>
                </a:lnTo>
                <a:lnTo>
                  <a:pt x="582" y="340"/>
                </a:lnTo>
                <a:lnTo>
                  <a:pt x="581" y="337"/>
                </a:lnTo>
                <a:lnTo>
                  <a:pt x="578" y="329"/>
                </a:lnTo>
                <a:lnTo>
                  <a:pt x="580" y="325"/>
                </a:lnTo>
                <a:lnTo>
                  <a:pt x="585" y="326"/>
                </a:lnTo>
                <a:lnTo>
                  <a:pt x="585" y="327"/>
                </a:lnTo>
                <a:lnTo>
                  <a:pt x="586" y="335"/>
                </a:lnTo>
                <a:lnTo>
                  <a:pt x="592" y="333"/>
                </a:lnTo>
                <a:lnTo>
                  <a:pt x="596" y="342"/>
                </a:lnTo>
                <a:lnTo>
                  <a:pt x="599" y="342"/>
                </a:lnTo>
                <a:lnTo>
                  <a:pt x="601" y="342"/>
                </a:lnTo>
                <a:lnTo>
                  <a:pt x="601" y="341"/>
                </a:lnTo>
                <a:lnTo>
                  <a:pt x="601" y="338"/>
                </a:lnTo>
                <a:lnTo>
                  <a:pt x="595" y="330"/>
                </a:lnTo>
                <a:lnTo>
                  <a:pt x="597" y="326"/>
                </a:lnTo>
                <a:lnTo>
                  <a:pt x="608" y="325"/>
                </a:lnTo>
                <a:lnTo>
                  <a:pt x="610" y="325"/>
                </a:lnTo>
                <a:lnTo>
                  <a:pt x="611" y="323"/>
                </a:lnTo>
                <a:lnTo>
                  <a:pt x="611" y="322"/>
                </a:lnTo>
                <a:lnTo>
                  <a:pt x="611" y="322"/>
                </a:lnTo>
                <a:lnTo>
                  <a:pt x="608" y="322"/>
                </a:lnTo>
                <a:lnTo>
                  <a:pt x="601" y="322"/>
                </a:lnTo>
                <a:lnTo>
                  <a:pt x="604" y="322"/>
                </a:lnTo>
                <a:lnTo>
                  <a:pt x="606" y="322"/>
                </a:lnTo>
                <a:lnTo>
                  <a:pt x="606" y="319"/>
                </a:lnTo>
                <a:lnTo>
                  <a:pt x="607" y="308"/>
                </a:lnTo>
                <a:lnTo>
                  <a:pt x="608" y="290"/>
                </a:lnTo>
                <a:lnTo>
                  <a:pt x="607" y="286"/>
                </a:lnTo>
                <a:lnTo>
                  <a:pt x="604" y="284"/>
                </a:lnTo>
                <a:lnTo>
                  <a:pt x="601" y="282"/>
                </a:lnTo>
                <a:lnTo>
                  <a:pt x="597" y="284"/>
                </a:lnTo>
                <a:lnTo>
                  <a:pt x="595" y="285"/>
                </a:lnTo>
                <a:lnTo>
                  <a:pt x="595" y="286"/>
                </a:lnTo>
                <a:lnTo>
                  <a:pt x="595" y="288"/>
                </a:lnTo>
                <a:lnTo>
                  <a:pt x="599" y="308"/>
                </a:lnTo>
                <a:lnTo>
                  <a:pt x="600" y="322"/>
                </a:lnTo>
                <a:lnTo>
                  <a:pt x="596" y="322"/>
                </a:lnTo>
                <a:lnTo>
                  <a:pt x="595" y="320"/>
                </a:lnTo>
                <a:lnTo>
                  <a:pt x="593" y="319"/>
                </a:lnTo>
                <a:lnTo>
                  <a:pt x="592" y="318"/>
                </a:lnTo>
                <a:lnTo>
                  <a:pt x="591" y="315"/>
                </a:lnTo>
                <a:lnTo>
                  <a:pt x="588" y="311"/>
                </a:lnTo>
                <a:lnTo>
                  <a:pt x="593" y="310"/>
                </a:lnTo>
                <a:lnTo>
                  <a:pt x="596" y="305"/>
                </a:lnTo>
                <a:lnTo>
                  <a:pt x="595" y="305"/>
                </a:lnTo>
                <a:lnTo>
                  <a:pt x="593" y="304"/>
                </a:lnTo>
                <a:lnTo>
                  <a:pt x="589" y="301"/>
                </a:lnTo>
                <a:lnTo>
                  <a:pt x="589" y="299"/>
                </a:lnTo>
                <a:lnTo>
                  <a:pt x="589" y="290"/>
                </a:lnTo>
                <a:lnTo>
                  <a:pt x="586" y="297"/>
                </a:lnTo>
                <a:lnTo>
                  <a:pt x="586" y="301"/>
                </a:lnTo>
                <a:lnTo>
                  <a:pt x="586" y="308"/>
                </a:lnTo>
                <a:lnTo>
                  <a:pt x="585" y="308"/>
                </a:lnTo>
                <a:lnTo>
                  <a:pt x="582" y="308"/>
                </a:lnTo>
                <a:lnTo>
                  <a:pt x="580" y="310"/>
                </a:lnTo>
                <a:lnTo>
                  <a:pt x="577" y="307"/>
                </a:lnTo>
                <a:lnTo>
                  <a:pt x="578" y="307"/>
                </a:lnTo>
                <a:lnTo>
                  <a:pt x="578" y="305"/>
                </a:lnTo>
                <a:lnTo>
                  <a:pt x="581" y="300"/>
                </a:lnTo>
                <a:lnTo>
                  <a:pt x="578" y="301"/>
                </a:lnTo>
                <a:lnTo>
                  <a:pt x="578" y="303"/>
                </a:lnTo>
                <a:lnTo>
                  <a:pt x="576" y="304"/>
                </a:lnTo>
                <a:lnTo>
                  <a:pt x="571" y="299"/>
                </a:lnTo>
                <a:lnTo>
                  <a:pt x="571" y="297"/>
                </a:lnTo>
                <a:lnTo>
                  <a:pt x="571" y="295"/>
                </a:lnTo>
                <a:lnTo>
                  <a:pt x="571" y="293"/>
                </a:lnTo>
                <a:lnTo>
                  <a:pt x="571" y="290"/>
                </a:lnTo>
                <a:lnTo>
                  <a:pt x="570" y="289"/>
                </a:lnTo>
                <a:lnTo>
                  <a:pt x="567" y="285"/>
                </a:lnTo>
                <a:lnTo>
                  <a:pt x="567" y="277"/>
                </a:lnTo>
                <a:lnTo>
                  <a:pt x="574" y="265"/>
                </a:lnTo>
                <a:lnTo>
                  <a:pt x="578" y="258"/>
                </a:lnTo>
                <a:lnTo>
                  <a:pt x="580" y="256"/>
                </a:lnTo>
                <a:lnTo>
                  <a:pt x="584" y="254"/>
                </a:lnTo>
                <a:lnTo>
                  <a:pt x="593" y="260"/>
                </a:lnTo>
                <a:lnTo>
                  <a:pt x="593" y="263"/>
                </a:lnTo>
                <a:lnTo>
                  <a:pt x="595" y="267"/>
                </a:lnTo>
                <a:lnTo>
                  <a:pt x="596" y="273"/>
                </a:lnTo>
                <a:lnTo>
                  <a:pt x="596" y="274"/>
                </a:lnTo>
                <a:lnTo>
                  <a:pt x="597" y="274"/>
                </a:lnTo>
                <a:lnTo>
                  <a:pt x="599" y="275"/>
                </a:lnTo>
                <a:lnTo>
                  <a:pt x="600" y="277"/>
                </a:lnTo>
                <a:lnTo>
                  <a:pt x="606" y="278"/>
                </a:lnTo>
                <a:lnTo>
                  <a:pt x="607" y="278"/>
                </a:lnTo>
                <a:lnTo>
                  <a:pt x="608" y="282"/>
                </a:lnTo>
                <a:lnTo>
                  <a:pt x="611" y="288"/>
                </a:lnTo>
                <a:lnTo>
                  <a:pt x="618" y="286"/>
                </a:lnTo>
                <a:lnTo>
                  <a:pt x="614" y="282"/>
                </a:lnTo>
                <a:lnTo>
                  <a:pt x="612" y="281"/>
                </a:lnTo>
                <a:lnTo>
                  <a:pt x="612" y="277"/>
                </a:lnTo>
                <a:lnTo>
                  <a:pt x="612" y="275"/>
                </a:lnTo>
                <a:lnTo>
                  <a:pt x="611" y="275"/>
                </a:lnTo>
                <a:lnTo>
                  <a:pt x="608" y="274"/>
                </a:lnTo>
                <a:lnTo>
                  <a:pt x="606" y="273"/>
                </a:lnTo>
                <a:lnTo>
                  <a:pt x="601" y="271"/>
                </a:lnTo>
                <a:lnTo>
                  <a:pt x="601" y="269"/>
                </a:lnTo>
                <a:lnTo>
                  <a:pt x="603" y="262"/>
                </a:lnTo>
                <a:lnTo>
                  <a:pt x="596" y="256"/>
                </a:lnTo>
                <a:lnTo>
                  <a:pt x="589" y="247"/>
                </a:lnTo>
                <a:lnTo>
                  <a:pt x="595" y="240"/>
                </a:lnTo>
                <a:lnTo>
                  <a:pt x="596" y="237"/>
                </a:lnTo>
                <a:lnTo>
                  <a:pt x="600" y="232"/>
                </a:lnTo>
                <a:lnTo>
                  <a:pt x="604" y="240"/>
                </a:lnTo>
                <a:lnTo>
                  <a:pt x="607" y="240"/>
                </a:lnTo>
                <a:lnTo>
                  <a:pt x="610" y="241"/>
                </a:lnTo>
                <a:lnTo>
                  <a:pt x="608" y="240"/>
                </a:lnTo>
                <a:lnTo>
                  <a:pt x="608" y="239"/>
                </a:lnTo>
                <a:lnTo>
                  <a:pt x="607" y="235"/>
                </a:lnTo>
                <a:lnTo>
                  <a:pt x="607" y="233"/>
                </a:lnTo>
                <a:lnTo>
                  <a:pt x="608" y="228"/>
                </a:lnTo>
                <a:lnTo>
                  <a:pt x="607" y="222"/>
                </a:lnTo>
                <a:lnTo>
                  <a:pt x="601" y="225"/>
                </a:lnTo>
                <a:lnTo>
                  <a:pt x="600" y="225"/>
                </a:lnTo>
                <a:lnTo>
                  <a:pt x="597" y="226"/>
                </a:lnTo>
                <a:lnTo>
                  <a:pt x="600" y="221"/>
                </a:lnTo>
                <a:lnTo>
                  <a:pt x="603" y="213"/>
                </a:lnTo>
                <a:lnTo>
                  <a:pt x="606" y="205"/>
                </a:lnTo>
                <a:lnTo>
                  <a:pt x="606" y="202"/>
                </a:lnTo>
                <a:lnTo>
                  <a:pt x="611" y="196"/>
                </a:lnTo>
                <a:lnTo>
                  <a:pt x="611" y="195"/>
                </a:lnTo>
                <a:lnTo>
                  <a:pt x="618" y="191"/>
                </a:lnTo>
                <a:lnTo>
                  <a:pt x="621" y="191"/>
                </a:lnTo>
                <a:lnTo>
                  <a:pt x="625" y="192"/>
                </a:lnTo>
                <a:lnTo>
                  <a:pt x="633" y="202"/>
                </a:lnTo>
                <a:lnTo>
                  <a:pt x="644" y="205"/>
                </a:lnTo>
                <a:lnTo>
                  <a:pt x="644" y="206"/>
                </a:lnTo>
                <a:lnTo>
                  <a:pt x="649" y="211"/>
                </a:lnTo>
                <a:lnTo>
                  <a:pt x="652" y="215"/>
                </a:lnTo>
                <a:lnTo>
                  <a:pt x="655" y="220"/>
                </a:lnTo>
                <a:lnTo>
                  <a:pt x="659" y="228"/>
                </a:lnTo>
                <a:lnTo>
                  <a:pt x="659" y="226"/>
                </a:lnTo>
                <a:lnTo>
                  <a:pt x="659" y="221"/>
                </a:lnTo>
                <a:lnTo>
                  <a:pt x="660" y="218"/>
                </a:lnTo>
                <a:lnTo>
                  <a:pt x="659" y="209"/>
                </a:lnTo>
                <a:lnTo>
                  <a:pt x="655" y="200"/>
                </a:lnTo>
                <a:lnTo>
                  <a:pt x="652" y="196"/>
                </a:lnTo>
                <a:lnTo>
                  <a:pt x="644" y="195"/>
                </a:lnTo>
                <a:lnTo>
                  <a:pt x="642" y="194"/>
                </a:lnTo>
                <a:lnTo>
                  <a:pt x="636" y="191"/>
                </a:lnTo>
                <a:lnTo>
                  <a:pt x="631" y="188"/>
                </a:lnTo>
                <a:lnTo>
                  <a:pt x="630" y="188"/>
                </a:lnTo>
                <a:lnTo>
                  <a:pt x="637" y="183"/>
                </a:lnTo>
                <a:lnTo>
                  <a:pt x="637" y="177"/>
                </a:lnTo>
                <a:lnTo>
                  <a:pt x="638" y="172"/>
                </a:lnTo>
                <a:lnTo>
                  <a:pt x="637" y="168"/>
                </a:lnTo>
                <a:lnTo>
                  <a:pt x="645" y="162"/>
                </a:lnTo>
                <a:lnTo>
                  <a:pt x="642" y="162"/>
                </a:lnTo>
                <a:lnTo>
                  <a:pt x="636" y="165"/>
                </a:lnTo>
                <a:lnTo>
                  <a:pt x="631" y="166"/>
                </a:lnTo>
                <a:lnTo>
                  <a:pt x="623" y="170"/>
                </a:lnTo>
                <a:lnTo>
                  <a:pt x="618" y="169"/>
                </a:lnTo>
                <a:lnTo>
                  <a:pt x="611" y="169"/>
                </a:lnTo>
                <a:lnTo>
                  <a:pt x="610" y="169"/>
                </a:lnTo>
                <a:lnTo>
                  <a:pt x="607" y="169"/>
                </a:lnTo>
                <a:lnTo>
                  <a:pt x="606" y="169"/>
                </a:lnTo>
                <a:lnTo>
                  <a:pt x="608" y="165"/>
                </a:lnTo>
                <a:lnTo>
                  <a:pt x="610" y="161"/>
                </a:lnTo>
                <a:lnTo>
                  <a:pt x="618" y="153"/>
                </a:lnTo>
                <a:lnTo>
                  <a:pt x="619" y="150"/>
                </a:lnTo>
                <a:lnTo>
                  <a:pt x="637" y="143"/>
                </a:lnTo>
                <a:lnTo>
                  <a:pt x="640" y="143"/>
                </a:lnTo>
                <a:lnTo>
                  <a:pt x="649" y="140"/>
                </a:lnTo>
                <a:lnTo>
                  <a:pt x="655" y="139"/>
                </a:lnTo>
                <a:lnTo>
                  <a:pt x="668" y="131"/>
                </a:lnTo>
                <a:lnTo>
                  <a:pt x="679" y="125"/>
                </a:lnTo>
                <a:lnTo>
                  <a:pt x="694" y="124"/>
                </a:lnTo>
                <a:lnTo>
                  <a:pt x="697" y="123"/>
                </a:lnTo>
                <a:lnTo>
                  <a:pt x="702" y="123"/>
                </a:lnTo>
                <a:lnTo>
                  <a:pt x="702" y="127"/>
                </a:lnTo>
                <a:lnTo>
                  <a:pt x="697" y="128"/>
                </a:lnTo>
                <a:lnTo>
                  <a:pt x="696" y="131"/>
                </a:lnTo>
                <a:lnTo>
                  <a:pt x="696" y="132"/>
                </a:lnTo>
                <a:lnTo>
                  <a:pt x="696" y="134"/>
                </a:lnTo>
                <a:lnTo>
                  <a:pt x="701" y="132"/>
                </a:lnTo>
                <a:lnTo>
                  <a:pt x="705" y="132"/>
                </a:lnTo>
                <a:lnTo>
                  <a:pt x="704" y="136"/>
                </a:lnTo>
                <a:lnTo>
                  <a:pt x="704" y="139"/>
                </a:lnTo>
                <a:lnTo>
                  <a:pt x="697" y="149"/>
                </a:lnTo>
                <a:lnTo>
                  <a:pt x="698" y="155"/>
                </a:lnTo>
                <a:lnTo>
                  <a:pt x="700" y="154"/>
                </a:lnTo>
                <a:lnTo>
                  <a:pt x="702" y="150"/>
                </a:lnTo>
                <a:lnTo>
                  <a:pt x="708" y="143"/>
                </a:lnTo>
                <a:lnTo>
                  <a:pt x="709" y="143"/>
                </a:lnTo>
                <a:lnTo>
                  <a:pt x="715" y="142"/>
                </a:lnTo>
                <a:lnTo>
                  <a:pt x="716" y="140"/>
                </a:lnTo>
                <a:lnTo>
                  <a:pt x="724" y="140"/>
                </a:lnTo>
                <a:lnTo>
                  <a:pt x="726" y="143"/>
                </a:lnTo>
                <a:lnTo>
                  <a:pt x="726" y="145"/>
                </a:lnTo>
                <a:lnTo>
                  <a:pt x="727" y="146"/>
                </a:lnTo>
                <a:lnTo>
                  <a:pt x="728" y="145"/>
                </a:lnTo>
                <a:lnTo>
                  <a:pt x="732" y="142"/>
                </a:lnTo>
                <a:lnTo>
                  <a:pt x="730" y="138"/>
                </a:lnTo>
                <a:lnTo>
                  <a:pt x="728" y="134"/>
                </a:lnTo>
                <a:lnTo>
                  <a:pt x="724" y="134"/>
                </a:lnTo>
                <a:lnTo>
                  <a:pt x="722" y="134"/>
                </a:lnTo>
                <a:lnTo>
                  <a:pt x="719" y="134"/>
                </a:lnTo>
                <a:lnTo>
                  <a:pt x="713" y="134"/>
                </a:lnTo>
                <a:lnTo>
                  <a:pt x="711" y="128"/>
                </a:lnTo>
                <a:lnTo>
                  <a:pt x="711" y="125"/>
                </a:lnTo>
                <a:lnTo>
                  <a:pt x="709" y="123"/>
                </a:lnTo>
                <a:lnTo>
                  <a:pt x="713" y="121"/>
                </a:lnTo>
                <a:lnTo>
                  <a:pt x="722" y="119"/>
                </a:lnTo>
                <a:lnTo>
                  <a:pt x="723" y="120"/>
                </a:lnTo>
                <a:lnTo>
                  <a:pt x="727" y="121"/>
                </a:lnTo>
                <a:lnTo>
                  <a:pt x="727" y="127"/>
                </a:lnTo>
                <a:lnTo>
                  <a:pt x="735" y="125"/>
                </a:lnTo>
                <a:lnTo>
                  <a:pt x="738" y="124"/>
                </a:lnTo>
                <a:lnTo>
                  <a:pt x="745" y="120"/>
                </a:lnTo>
                <a:lnTo>
                  <a:pt x="746" y="119"/>
                </a:lnTo>
                <a:lnTo>
                  <a:pt x="747" y="112"/>
                </a:lnTo>
                <a:lnTo>
                  <a:pt x="762" y="104"/>
                </a:lnTo>
                <a:lnTo>
                  <a:pt x="764" y="101"/>
                </a:lnTo>
                <a:lnTo>
                  <a:pt x="765" y="98"/>
                </a:lnTo>
                <a:lnTo>
                  <a:pt x="765" y="97"/>
                </a:lnTo>
                <a:lnTo>
                  <a:pt x="762" y="94"/>
                </a:lnTo>
                <a:lnTo>
                  <a:pt x="756" y="98"/>
                </a:lnTo>
                <a:lnTo>
                  <a:pt x="743" y="102"/>
                </a:lnTo>
                <a:lnTo>
                  <a:pt x="743" y="104"/>
                </a:lnTo>
                <a:lnTo>
                  <a:pt x="739" y="110"/>
                </a:lnTo>
                <a:lnTo>
                  <a:pt x="730" y="113"/>
                </a:lnTo>
                <a:lnTo>
                  <a:pt x="723" y="110"/>
                </a:lnTo>
                <a:lnTo>
                  <a:pt x="722" y="112"/>
                </a:lnTo>
                <a:lnTo>
                  <a:pt x="719" y="113"/>
                </a:lnTo>
                <a:lnTo>
                  <a:pt x="711" y="119"/>
                </a:lnTo>
                <a:lnTo>
                  <a:pt x="705" y="116"/>
                </a:lnTo>
                <a:lnTo>
                  <a:pt x="711" y="106"/>
                </a:lnTo>
                <a:lnTo>
                  <a:pt x="704" y="106"/>
                </a:lnTo>
                <a:lnTo>
                  <a:pt x="694" y="115"/>
                </a:lnTo>
                <a:lnTo>
                  <a:pt x="690" y="116"/>
                </a:lnTo>
                <a:lnTo>
                  <a:pt x="683" y="119"/>
                </a:lnTo>
                <a:lnTo>
                  <a:pt x="681" y="117"/>
                </a:lnTo>
                <a:lnTo>
                  <a:pt x="679" y="117"/>
                </a:lnTo>
                <a:lnTo>
                  <a:pt x="678" y="116"/>
                </a:lnTo>
                <a:lnTo>
                  <a:pt x="677" y="116"/>
                </a:lnTo>
                <a:lnTo>
                  <a:pt x="670" y="120"/>
                </a:lnTo>
                <a:lnTo>
                  <a:pt x="662" y="127"/>
                </a:lnTo>
                <a:lnTo>
                  <a:pt x="655" y="131"/>
                </a:lnTo>
                <a:lnTo>
                  <a:pt x="649" y="134"/>
                </a:lnTo>
                <a:lnTo>
                  <a:pt x="645" y="131"/>
                </a:lnTo>
                <a:lnTo>
                  <a:pt x="644" y="130"/>
                </a:lnTo>
                <a:lnTo>
                  <a:pt x="644" y="128"/>
                </a:lnTo>
                <a:lnTo>
                  <a:pt x="644" y="127"/>
                </a:lnTo>
                <a:lnTo>
                  <a:pt x="653" y="120"/>
                </a:lnTo>
                <a:lnTo>
                  <a:pt x="660" y="115"/>
                </a:lnTo>
                <a:lnTo>
                  <a:pt x="666" y="112"/>
                </a:lnTo>
                <a:lnTo>
                  <a:pt x="675" y="108"/>
                </a:lnTo>
                <a:lnTo>
                  <a:pt x="675" y="106"/>
                </a:lnTo>
                <a:lnTo>
                  <a:pt x="679" y="105"/>
                </a:lnTo>
                <a:lnTo>
                  <a:pt x="694" y="104"/>
                </a:lnTo>
                <a:lnTo>
                  <a:pt x="702" y="104"/>
                </a:lnTo>
                <a:lnTo>
                  <a:pt x="704" y="100"/>
                </a:lnTo>
                <a:lnTo>
                  <a:pt x="701" y="100"/>
                </a:lnTo>
                <a:lnTo>
                  <a:pt x="694" y="97"/>
                </a:lnTo>
                <a:lnTo>
                  <a:pt x="694" y="94"/>
                </a:lnTo>
                <a:lnTo>
                  <a:pt x="694" y="93"/>
                </a:lnTo>
                <a:lnTo>
                  <a:pt x="690" y="91"/>
                </a:lnTo>
                <a:lnTo>
                  <a:pt x="689" y="93"/>
                </a:lnTo>
                <a:lnTo>
                  <a:pt x="687" y="93"/>
                </a:lnTo>
                <a:lnTo>
                  <a:pt x="685" y="93"/>
                </a:lnTo>
                <a:lnTo>
                  <a:pt x="681" y="95"/>
                </a:lnTo>
                <a:lnTo>
                  <a:pt x="679" y="95"/>
                </a:lnTo>
                <a:lnTo>
                  <a:pt x="668" y="100"/>
                </a:lnTo>
                <a:lnTo>
                  <a:pt x="664" y="101"/>
                </a:lnTo>
                <a:lnTo>
                  <a:pt x="662" y="101"/>
                </a:lnTo>
                <a:lnTo>
                  <a:pt x="659" y="102"/>
                </a:lnTo>
                <a:lnTo>
                  <a:pt x="659" y="101"/>
                </a:lnTo>
                <a:lnTo>
                  <a:pt x="659" y="94"/>
                </a:lnTo>
                <a:lnTo>
                  <a:pt x="652" y="97"/>
                </a:lnTo>
                <a:lnTo>
                  <a:pt x="644" y="93"/>
                </a:lnTo>
                <a:lnTo>
                  <a:pt x="645" y="87"/>
                </a:lnTo>
                <a:lnTo>
                  <a:pt x="660" y="79"/>
                </a:lnTo>
                <a:lnTo>
                  <a:pt x="662" y="72"/>
                </a:lnTo>
                <a:lnTo>
                  <a:pt x="662" y="70"/>
                </a:lnTo>
                <a:lnTo>
                  <a:pt x="659" y="65"/>
                </a:lnTo>
                <a:lnTo>
                  <a:pt x="653" y="60"/>
                </a:lnTo>
                <a:lnTo>
                  <a:pt x="662" y="60"/>
                </a:lnTo>
                <a:lnTo>
                  <a:pt x="653" y="53"/>
                </a:lnTo>
                <a:lnTo>
                  <a:pt x="652" y="50"/>
                </a:lnTo>
                <a:lnTo>
                  <a:pt x="648" y="49"/>
                </a:lnTo>
                <a:lnTo>
                  <a:pt x="645" y="45"/>
                </a:lnTo>
                <a:lnTo>
                  <a:pt x="642" y="44"/>
                </a:lnTo>
                <a:lnTo>
                  <a:pt x="644" y="44"/>
                </a:lnTo>
                <a:lnTo>
                  <a:pt x="645" y="42"/>
                </a:lnTo>
                <a:lnTo>
                  <a:pt x="647" y="41"/>
                </a:lnTo>
                <a:lnTo>
                  <a:pt x="656" y="38"/>
                </a:lnTo>
                <a:lnTo>
                  <a:pt x="660" y="44"/>
                </a:lnTo>
                <a:lnTo>
                  <a:pt x="664" y="48"/>
                </a:lnTo>
                <a:lnTo>
                  <a:pt x="668" y="53"/>
                </a:lnTo>
                <a:lnTo>
                  <a:pt x="670" y="57"/>
                </a:lnTo>
                <a:lnTo>
                  <a:pt x="667" y="63"/>
                </a:lnTo>
                <a:lnTo>
                  <a:pt x="675" y="64"/>
                </a:lnTo>
                <a:lnTo>
                  <a:pt x="677" y="64"/>
                </a:lnTo>
                <a:lnTo>
                  <a:pt x="681" y="61"/>
                </a:lnTo>
                <a:lnTo>
                  <a:pt x="668" y="70"/>
                </a:lnTo>
                <a:lnTo>
                  <a:pt x="667" y="74"/>
                </a:lnTo>
                <a:lnTo>
                  <a:pt x="667" y="78"/>
                </a:lnTo>
                <a:lnTo>
                  <a:pt x="670" y="80"/>
                </a:lnTo>
                <a:lnTo>
                  <a:pt x="666" y="83"/>
                </a:lnTo>
                <a:lnTo>
                  <a:pt x="662" y="87"/>
                </a:lnTo>
                <a:lnTo>
                  <a:pt x="664" y="87"/>
                </a:lnTo>
                <a:lnTo>
                  <a:pt x="666" y="86"/>
                </a:lnTo>
                <a:lnTo>
                  <a:pt x="668" y="86"/>
                </a:lnTo>
                <a:lnTo>
                  <a:pt x="679" y="80"/>
                </a:lnTo>
                <a:lnTo>
                  <a:pt x="679" y="72"/>
                </a:lnTo>
                <a:lnTo>
                  <a:pt x="690" y="70"/>
                </a:lnTo>
                <a:lnTo>
                  <a:pt x="690" y="68"/>
                </a:lnTo>
                <a:lnTo>
                  <a:pt x="693" y="63"/>
                </a:lnTo>
                <a:lnTo>
                  <a:pt x="693" y="61"/>
                </a:lnTo>
                <a:lnTo>
                  <a:pt x="693" y="60"/>
                </a:lnTo>
                <a:lnTo>
                  <a:pt x="692" y="60"/>
                </a:lnTo>
                <a:lnTo>
                  <a:pt x="687" y="60"/>
                </a:lnTo>
                <a:lnTo>
                  <a:pt x="686" y="60"/>
                </a:lnTo>
                <a:lnTo>
                  <a:pt x="681" y="57"/>
                </a:lnTo>
                <a:lnTo>
                  <a:pt x="677" y="55"/>
                </a:lnTo>
                <a:lnTo>
                  <a:pt x="677" y="48"/>
                </a:lnTo>
                <a:lnTo>
                  <a:pt x="675" y="45"/>
                </a:lnTo>
                <a:lnTo>
                  <a:pt x="674" y="44"/>
                </a:lnTo>
                <a:lnTo>
                  <a:pt x="675" y="42"/>
                </a:lnTo>
                <a:lnTo>
                  <a:pt x="686" y="42"/>
                </a:lnTo>
                <a:lnTo>
                  <a:pt x="696" y="40"/>
                </a:lnTo>
                <a:lnTo>
                  <a:pt x="713" y="48"/>
                </a:lnTo>
                <a:lnTo>
                  <a:pt x="713" y="46"/>
                </a:lnTo>
                <a:lnTo>
                  <a:pt x="713" y="41"/>
                </a:lnTo>
                <a:lnTo>
                  <a:pt x="704" y="35"/>
                </a:lnTo>
                <a:lnTo>
                  <a:pt x="702" y="35"/>
                </a:lnTo>
                <a:lnTo>
                  <a:pt x="697" y="33"/>
                </a:lnTo>
                <a:lnTo>
                  <a:pt x="704" y="29"/>
                </a:lnTo>
                <a:lnTo>
                  <a:pt x="704" y="30"/>
                </a:lnTo>
                <a:lnTo>
                  <a:pt x="717" y="44"/>
                </a:lnTo>
                <a:lnTo>
                  <a:pt x="720" y="44"/>
                </a:lnTo>
                <a:lnTo>
                  <a:pt x="726" y="45"/>
                </a:lnTo>
                <a:lnTo>
                  <a:pt x="728" y="45"/>
                </a:lnTo>
                <a:lnTo>
                  <a:pt x="731" y="44"/>
                </a:lnTo>
                <a:lnTo>
                  <a:pt x="731" y="42"/>
                </a:lnTo>
                <a:lnTo>
                  <a:pt x="735" y="40"/>
                </a:lnTo>
                <a:lnTo>
                  <a:pt x="745" y="30"/>
                </a:lnTo>
                <a:lnTo>
                  <a:pt x="746" y="29"/>
                </a:lnTo>
                <a:lnTo>
                  <a:pt x="746" y="27"/>
                </a:lnTo>
                <a:close/>
                <a:moveTo>
                  <a:pt x="662" y="269"/>
                </a:moveTo>
                <a:lnTo>
                  <a:pt x="660" y="269"/>
                </a:lnTo>
                <a:lnTo>
                  <a:pt x="659" y="269"/>
                </a:lnTo>
                <a:lnTo>
                  <a:pt x="659" y="270"/>
                </a:lnTo>
                <a:lnTo>
                  <a:pt x="659" y="271"/>
                </a:lnTo>
                <a:lnTo>
                  <a:pt x="657" y="278"/>
                </a:lnTo>
                <a:lnTo>
                  <a:pt x="657" y="280"/>
                </a:lnTo>
                <a:lnTo>
                  <a:pt x="657" y="293"/>
                </a:lnTo>
                <a:lnTo>
                  <a:pt x="659" y="299"/>
                </a:lnTo>
                <a:lnTo>
                  <a:pt x="662" y="307"/>
                </a:lnTo>
                <a:lnTo>
                  <a:pt x="664" y="311"/>
                </a:lnTo>
                <a:lnTo>
                  <a:pt x="667" y="316"/>
                </a:lnTo>
                <a:lnTo>
                  <a:pt x="668" y="318"/>
                </a:lnTo>
                <a:lnTo>
                  <a:pt x="670" y="316"/>
                </a:lnTo>
                <a:lnTo>
                  <a:pt x="670" y="315"/>
                </a:lnTo>
                <a:lnTo>
                  <a:pt x="671" y="314"/>
                </a:lnTo>
                <a:lnTo>
                  <a:pt x="672" y="307"/>
                </a:lnTo>
                <a:lnTo>
                  <a:pt x="672" y="305"/>
                </a:lnTo>
                <a:lnTo>
                  <a:pt x="672" y="303"/>
                </a:lnTo>
                <a:lnTo>
                  <a:pt x="671" y="301"/>
                </a:lnTo>
                <a:lnTo>
                  <a:pt x="670" y="297"/>
                </a:lnTo>
                <a:lnTo>
                  <a:pt x="666" y="292"/>
                </a:lnTo>
                <a:lnTo>
                  <a:pt x="663" y="284"/>
                </a:lnTo>
                <a:lnTo>
                  <a:pt x="662" y="273"/>
                </a:lnTo>
                <a:lnTo>
                  <a:pt x="662" y="269"/>
                </a:lnTo>
                <a:close/>
                <a:moveTo>
                  <a:pt x="754" y="217"/>
                </a:moveTo>
                <a:lnTo>
                  <a:pt x="743" y="224"/>
                </a:lnTo>
                <a:lnTo>
                  <a:pt x="742" y="224"/>
                </a:lnTo>
                <a:lnTo>
                  <a:pt x="741" y="222"/>
                </a:lnTo>
                <a:lnTo>
                  <a:pt x="737" y="220"/>
                </a:lnTo>
                <a:lnTo>
                  <a:pt x="735" y="218"/>
                </a:lnTo>
                <a:lnTo>
                  <a:pt x="732" y="218"/>
                </a:lnTo>
                <a:lnTo>
                  <a:pt x="730" y="217"/>
                </a:lnTo>
                <a:lnTo>
                  <a:pt x="728" y="218"/>
                </a:lnTo>
                <a:lnTo>
                  <a:pt x="727" y="220"/>
                </a:lnTo>
                <a:lnTo>
                  <a:pt x="741" y="236"/>
                </a:lnTo>
                <a:lnTo>
                  <a:pt x="742" y="236"/>
                </a:lnTo>
                <a:lnTo>
                  <a:pt x="749" y="233"/>
                </a:lnTo>
                <a:lnTo>
                  <a:pt x="758" y="228"/>
                </a:lnTo>
                <a:lnTo>
                  <a:pt x="760" y="228"/>
                </a:lnTo>
                <a:lnTo>
                  <a:pt x="760" y="226"/>
                </a:lnTo>
                <a:lnTo>
                  <a:pt x="758" y="221"/>
                </a:lnTo>
                <a:lnTo>
                  <a:pt x="754" y="217"/>
                </a:lnTo>
                <a:close/>
                <a:moveTo>
                  <a:pt x="686" y="233"/>
                </a:moveTo>
                <a:lnTo>
                  <a:pt x="677" y="254"/>
                </a:lnTo>
                <a:lnTo>
                  <a:pt x="674" y="266"/>
                </a:lnTo>
                <a:lnTo>
                  <a:pt x="674" y="270"/>
                </a:lnTo>
                <a:lnTo>
                  <a:pt x="674" y="273"/>
                </a:lnTo>
                <a:lnTo>
                  <a:pt x="674" y="278"/>
                </a:lnTo>
                <a:lnTo>
                  <a:pt x="675" y="282"/>
                </a:lnTo>
                <a:lnTo>
                  <a:pt x="678" y="275"/>
                </a:lnTo>
                <a:lnTo>
                  <a:pt x="678" y="270"/>
                </a:lnTo>
                <a:lnTo>
                  <a:pt x="681" y="263"/>
                </a:lnTo>
                <a:lnTo>
                  <a:pt x="683" y="258"/>
                </a:lnTo>
                <a:lnTo>
                  <a:pt x="686" y="256"/>
                </a:lnTo>
                <a:lnTo>
                  <a:pt x="686" y="254"/>
                </a:lnTo>
                <a:lnTo>
                  <a:pt x="687" y="248"/>
                </a:lnTo>
                <a:lnTo>
                  <a:pt x="689" y="239"/>
                </a:lnTo>
                <a:lnTo>
                  <a:pt x="689" y="237"/>
                </a:lnTo>
                <a:lnTo>
                  <a:pt x="689" y="235"/>
                </a:lnTo>
                <a:lnTo>
                  <a:pt x="687" y="235"/>
                </a:lnTo>
                <a:lnTo>
                  <a:pt x="686" y="233"/>
                </a:lnTo>
                <a:close/>
                <a:moveTo>
                  <a:pt x="164" y="896"/>
                </a:moveTo>
                <a:lnTo>
                  <a:pt x="161" y="896"/>
                </a:lnTo>
                <a:lnTo>
                  <a:pt x="158" y="897"/>
                </a:lnTo>
                <a:lnTo>
                  <a:pt x="154" y="897"/>
                </a:lnTo>
                <a:lnTo>
                  <a:pt x="150" y="897"/>
                </a:lnTo>
                <a:lnTo>
                  <a:pt x="147" y="900"/>
                </a:lnTo>
                <a:lnTo>
                  <a:pt x="150" y="912"/>
                </a:lnTo>
                <a:lnTo>
                  <a:pt x="153" y="918"/>
                </a:lnTo>
                <a:lnTo>
                  <a:pt x="157" y="919"/>
                </a:lnTo>
                <a:lnTo>
                  <a:pt x="161" y="919"/>
                </a:lnTo>
                <a:lnTo>
                  <a:pt x="164" y="919"/>
                </a:lnTo>
                <a:lnTo>
                  <a:pt x="168" y="916"/>
                </a:lnTo>
                <a:lnTo>
                  <a:pt x="170" y="914"/>
                </a:lnTo>
                <a:lnTo>
                  <a:pt x="169" y="912"/>
                </a:lnTo>
                <a:lnTo>
                  <a:pt x="158" y="907"/>
                </a:lnTo>
                <a:lnTo>
                  <a:pt x="159" y="904"/>
                </a:lnTo>
                <a:lnTo>
                  <a:pt x="161" y="900"/>
                </a:lnTo>
                <a:lnTo>
                  <a:pt x="166" y="897"/>
                </a:lnTo>
                <a:lnTo>
                  <a:pt x="164" y="896"/>
                </a:lnTo>
                <a:close/>
                <a:moveTo>
                  <a:pt x="424" y="896"/>
                </a:moveTo>
                <a:lnTo>
                  <a:pt x="421" y="896"/>
                </a:lnTo>
                <a:lnTo>
                  <a:pt x="420" y="896"/>
                </a:lnTo>
                <a:lnTo>
                  <a:pt x="415" y="900"/>
                </a:lnTo>
                <a:lnTo>
                  <a:pt x="413" y="903"/>
                </a:lnTo>
                <a:lnTo>
                  <a:pt x="412" y="903"/>
                </a:lnTo>
                <a:lnTo>
                  <a:pt x="412" y="904"/>
                </a:lnTo>
                <a:lnTo>
                  <a:pt x="412" y="905"/>
                </a:lnTo>
                <a:lnTo>
                  <a:pt x="412" y="911"/>
                </a:lnTo>
                <a:lnTo>
                  <a:pt x="416" y="916"/>
                </a:lnTo>
                <a:lnTo>
                  <a:pt x="419" y="918"/>
                </a:lnTo>
                <a:lnTo>
                  <a:pt x="419" y="919"/>
                </a:lnTo>
                <a:lnTo>
                  <a:pt x="423" y="918"/>
                </a:lnTo>
                <a:lnTo>
                  <a:pt x="430" y="918"/>
                </a:lnTo>
                <a:lnTo>
                  <a:pt x="432" y="916"/>
                </a:lnTo>
                <a:lnTo>
                  <a:pt x="434" y="904"/>
                </a:lnTo>
                <a:lnTo>
                  <a:pt x="434" y="901"/>
                </a:lnTo>
                <a:lnTo>
                  <a:pt x="432" y="900"/>
                </a:lnTo>
                <a:lnTo>
                  <a:pt x="424" y="896"/>
                </a:lnTo>
                <a:close/>
                <a:moveTo>
                  <a:pt x="717" y="232"/>
                </a:moveTo>
                <a:lnTo>
                  <a:pt x="716" y="232"/>
                </a:lnTo>
                <a:lnTo>
                  <a:pt x="705" y="237"/>
                </a:lnTo>
                <a:lnTo>
                  <a:pt x="704" y="239"/>
                </a:lnTo>
                <a:lnTo>
                  <a:pt x="701" y="243"/>
                </a:lnTo>
                <a:lnTo>
                  <a:pt x="700" y="244"/>
                </a:lnTo>
                <a:lnTo>
                  <a:pt x="694" y="252"/>
                </a:lnTo>
                <a:lnTo>
                  <a:pt x="692" y="258"/>
                </a:lnTo>
                <a:lnTo>
                  <a:pt x="690" y="260"/>
                </a:lnTo>
                <a:lnTo>
                  <a:pt x="690" y="263"/>
                </a:lnTo>
                <a:lnTo>
                  <a:pt x="689" y="266"/>
                </a:lnTo>
                <a:lnTo>
                  <a:pt x="690" y="267"/>
                </a:lnTo>
                <a:lnTo>
                  <a:pt x="700" y="266"/>
                </a:lnTo>
                <a:lnTo>
                  <a:pt x="701" y="266"/>
                </a:lnTo>
                <a:lnTo>
                  <a:pt x="702" y="265"/>
                </a:lnTo>
                <a:lnTo>
                  <a:pt x="704" y="262"/>
                </a:lnTo>
                <a:lnTo>
                  <a:pt x="707" y="258"/>
                </a:lnTo>
                <a:lnTo>
                  <a:pt x="708" y="258"/>
                </a:lnTo>
                <a:lnTo>
                  <a:pt x="709" y="258"/>
                </a:lnTo>
                <a:lnTo>
                  <a:pt x="712" y="256"/>
                </a:lnTo>
                <a:lnTo>
                  <a:pt x="713" y="256"/>
                </a:lnTo>
                <a:lnTo>
                  <a:pt x="715" y="256"/>
                </a:lnTo>
                <a:lnTo>
                  <a:pt x="716" y="258"/>
                </a:lnTo>
                <a:lnTo>
                  <a:pt x="720" y="259"/>
                </a:lnTo>
                <a:lnTo>
                  <a:pt x="730" y="265"/>
                </a:lnTo>
                <a:lnTo>
                  <a:pt x="731" y="265"/>
                </a:lnTo>
                <a:lnTo>
                  <a:pt x="739" y="256"/>
                </a:lnTo>
                <a:lnTo>
                  <a:pt x="737" y="245"/>
                </a:lnTo>
                <a:lnTo>
                  <a:pt x="737" y="244"/>
                </a:lnTo>
                <a:lnTo>
                  <a:pt x="735" y="241"/>
                </a:lnTo>
                <a:lnTo>
                  <a:pt x="730" y="239"/>
                </a:lnTo>
                <a:lnTo>
                  <a:pt x="719" y="233"/>
                </a:lnTo>
                <a:lnTo>
                  <a:pt x="717" y="232"/>
                </a:lnTo>
                <a:close/>
                <a:moveTo>
                  <a:pt x="615" y="230"/>
                </a:moveTo>
                <a:lnTo>
                  <a:pt x="614" y="230"/>
                </a:lnTo>
                <a:lnTo>
                  <a:pt x="612" y="232"/>
                </a:lnTo>
                <a:lnTo>
                  <a:pt x="607" y="251"/>
                </a:lnTo>
                <a:lnTo>
                  <a:pt x="606" y="252"/>
                </a:lnTo>
                <a:lnTo>
                  <a:pt x="606" y="254"/>
                </a:lnTo>
                <a:lnTo>
                  <a:pt x="608" y="265"/>
                </a:lnTo>
                <a:lnTo>
                  <a:pt x="610" y="266"/>
                </a:lnTo>
                <a:lnTo>
                  <a:pt x="618" y="258"/>
                </a:lnTo>
                <a:lnTo>
                  <a:pt x="618" y="255"/>
                </a:lnTo>
                <a:lnTo>
                  <a:pt x="618" y="232"/>
                </a:lnTo>
                <a:lnTo>
                  <a:pt x="616" y="232"/>
                </a:lnTo>
                <a:lnTo>
                  <a:pt x="615" y="2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5" name="Freeform 82"/>
          <p:cNvSpPr>
            <a:spLocks/>
          </p:cNvSpPr>
          <p:nvPr/>
        </p:nvSpPr>
        <p:spPr bwMode="auto">
          <a:xfrm>
            <a:off x="5692776" y="2852738"/>
            <a:ext cx="41275" cy="28575"/>
          </a:xfrm>
          <a:custGeom>
            <a:avLst/>
            <a:gdLst>
              <a:gd name="T0" fmla="*/ 19 w 26"/>
              <a:gd name="T1" fmla="*/ 7 h 18"/>
              <a:gd name="T2" fmla="*/ 7 w 26"/>
              <a:gd name="T3" fmla="*/ 15 h 18"/>
              <a:gd name="T4" fmla="*/ 3 w 26"/>
              <a:gd name="T5" fmla="*/ 18 h 18"/>
              <a:gd name="T6" fmla="*/ 2 w 26"/>
              <a:gd name="T7" fmla="*/ 17 h 18"/>
              <a:gd name="T8" fmla="*/ 0 w 26"/>
              <a:gd name="T9" fmla="*/ 14 h 18"/>
              <a:gd name="T10" fmla="*/ 10 w 26"/>
              <a:gd name="T11" fmla="*/ 2 h 18"/>
              <a:gd name="T12" fmla="*/ 13 w 26"/>
              <a:gd name="T13" fmla="*/ 3 h 18"/>
              <a:gd name="T14" fmla="*/ 17 w 26"/>
              <a:gd name="T15" fmla="*/ 0 h 18"/>
              <a:gd name="T16" fmla="*/ 26 w 26"/>
              <a:gd name="T17" fmla="*/ 2 h 18"/>
              <a:gd name="T18" fmla="*/ 19 w 26"/>
              <a:gd name="T19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19" y="7"/>
                </a:moveTo>
                <a:lnTo>
                  <a:pt x="7" y="15"/>
                </a:lnTo>
                <a:lnTo>
                  <a:pt x="3" y="18"/>
                </a:lnTo>
                <a:lnTo>
                  <a:pt x="2" y="17"/>
                </a:lnTo>
                <a:lnTo>
                  <a:pt x="0" y="14"/>
                </a:lnTo>
                <a:lnTo>
                  <a:pt x="10" y="2"/>
                </a:lnTo>
                <a:lnTo>
                  <a:pt x="13" y="3"/>
                </a:lnTo>
                <a:lnTo>
                  <a:pt x="17" y="0"/>
                </a:lnTo>
                <a:lnTo>
                  <a:pt x="26" y="2"/>
                </a:lnTo>
                <a:lnTo>
                  <a:pt x="19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6" name="Freeform 83"/>
          <p:cNvSpPr>
            <a:spLocks/>
          </p:cNvSpPr>
          <p:nvPr/>
        </p:nvSpPr>
        <p:spPr bwMode="auto">
          <a:xfrm>
            <a:off x="5668963" y="2779713"/>
            <a:ext cx="36513" cy="39688"/>
          </a:xfrm>
          <a:custGeom>
            <a:avLst/>
            <a:gdLst>
              <a:gd name="T0" fmla="*/ 12 w 23"/>
              <a:gd name="T1" fmla="*/ 15 h 25"/>
              <a:gd name="T2" fmla="*/ 12 w 23"/>
              <a:gd name="T3" fmla="*/ 22 h 25"/>
              <a:gd name="T4" fmla="*/ 7 w 23"/>
              <a:gd name="T5" fmla="*/ 25 h 25"/>
              <a:gd name="T6" fmla="*/ 0 w 23"/>
              <a:gd name="T7" fmla="*/ 18 h 25"/>
              <a:gd name="T8" fmla="*/ 8 w 23"/>
              <a:gd name="T9" fmla="*/ 11 h 25"/>
              <a:gd name="T10" fmla="*/ 7 w 23"/>
              <a:gd name="T11" fmla="*/ 4 h 25"/>
              <a:gd name="T12" fmla="*/ 15 w 23"/>
              <a:gd name="T13" fmla="*/ 1 h 25"/>
              <a:gd name="T14" fmla="*/ 19 w 23"/>
              <a:gd name="T15" fmla="*/ 0 h 25"/>
              <a:gd name="T16" fmla="*/ 23 w 23"/>
              <a:gd name="T17" fmla="*/ 0 h 25"/>
              <a:gd name="T18" fmla="*/ 21 w 23"/>
              <a:gd name="T19" fmla="*/ 5 h 25"/>
              <a:gd name="T20" fmla="*/ 19 w 23"/>
              <a:gd name="T21" fmla="*/ 12 h 25"/>
              <a:gd name="T22" fmla="*/ 18 w 23"/>
              <a:gd name="T23" fmla="*/ 19 h 25"/>
              <a:gd name="T24" fmla="*/ 14 w 23"/>
              <a:gd name="T25" fmla="*/ 16 h 25"/>
              <a:gd name="T26" fmla="*/ 12 w 23"/>
              <a:gd name="T27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5">
                <a:moveTo>
                  <a:pt x="12" y="15"/>
                </a:moveTo>
                <a:lnTo>
                  <a:pt x="12" y="22"/>
                </a:lnTo>
                <a:lnTo>
                  <a:pt x="7" y="25"/>
                </a:ln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5" y="1"/>
                </a:lnTo>
                <a:lnTo>
                  <a:pt x="19" y="0"/>
                </a:lnTo>
                <a:lnTo>
                  <a:pt x="23" y="0"/>
                </a:lnTo>
                <a:lnTo>
                  <a:pt x="21" y="5"/>
                </a:lnTo>
                <a:lnTo>
                  <a:pt x="19" y="12"/>
                </a:lnTo>
                <a:lnTo>
                  <a:pt x="18" y="19"/>
                </a:lnTo>
                <a:lnTo>
                  <a:pt x="14" y="16"/>
                </a:lnTo>
                <a:lnTo>
                  <a:pt x="12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7" name="Freeform 84"/>
          <p:cNvSpPr>
            <a:spLocks/>
          </p:cNvSpPr>
          <p:nvPr/>
        </p:nvSpPr>
        <p:spPr bwMode="auto">
          <a:xfrm>
            <a:off x="5740401" y="2668588"/>
            <a:ext cx="104775" cy="71438"/>
          </a:xfrm>
          <a:custGeom>
            <a:avLst/>
            <a:gdLst>
              <a:gd name="T0" fmla="*/ 8 w 66"/>
              <a:gd name="T1" fmla="*/ 0 h 45"/>
              <a:gd name="T2" fmla="*/ 21 w 66"/>
              <a:gd name="T3" fmla="*/ 2 h 45"/>
              <a:gd name="T4" fmla="*/ 32 w 66"/>
              <a:gd name="T5" fmla="*/ 5 h 45"/>
              <a:gd name="T6" fmla="*/ 34 w 66"/>
              <a:gd name="T7" fmla="*/ 5 h 45"/>
              <a:gd name="T8" fmla="*/ 38 w 66"/>
              <a:gd name="T9" fmla="*/ 6 h 45"/>
              <a:gd name="T10" fmla="*/ 48 w 66"/>
              <a:gd name="T11" fmla="*/ 9 h 45"/>
              <a:gd name="T12" fmla="*/ 53 w 66"/>
              <a:gd name="T13" fmla="*/ 9 h 45"/>
              <a:gd name="T14" fmla="*/ 62 w 66"/>
              <a:gd name="T15" fmla="*/ 6 h 45"/>
              <a:gd name="T16" fmla="*/ 66 w 66"/>
              <a:gd name="T17" fmla="*/ 5 h 45"/>
              <a:gd name="T18" fmla="*/ 66 w 66"/>
              <a:gd name="T19" fmla="*/ 11 h 45"/>
              <a:gd name="T20" fmla="*/ 56 w 66"/>
              <a:gd name="T21" fmla="*/ 17 h 45"/>
              <a:gd name="T22" fmla="*/ 45 w 66"/>
              <a:gd name="T23" fmla="*/ 24 h 45"/>
              <a:gd name="T24" fmla="*/ 45 w 66"/>
              <a:gd name="T25" fmla="*/ 29 h 45"/>
              <a:gd name="T26" fmla="*/ 56 w 66"/>
              <a:gd name="T27" fmla="*/ 30 h 45"/>
              <a:gd name="T28" fmla="*/ 63 w 66"/>
              <a:gd name="T29" fmla="*/ 33 h 45"/>
              <a:gd name="T30" fmla="*/ 66 w 66"/>
              <a:gd name="T31" fmla="*/ 35 h 45"/>
              <a:gd name="T32" fmla="*/ 63 w 66"/>
              <a:gd name="T33" fmla="*/ 37 h 45"/>
              <a:gd name="T34" fmla="*/ 58 w 66"/>
              <a:gd name="T35" fmla="*/ 33 h 45"/>
              <a:gd name="T36" fmla="*/ 49 w 66"/>
              <a:gd name="T37" fmla="*/ 30 h 45"/>
              <a:gd name="T38" fmla="*/ 41 w 66"/>
              <a:gd name="T39" fmla="*/ 32 h 45"/>
              <a:gd name="T40" fmla="*/ 29 w 66"/>
              <a:gd name="T41" fmla="*/ 43 h 45"/>
              <a:gd name="T42" fmla="*/ 14 w 66"/>
              <a:gd name="T43" fmla="*/ 44 h 45"/>
              <a:gd name="T44" fmla="*/ 8 w 66"/>
              <a:gd name="T45" fmla="*/ 33 h 45"/>
              <a:gd name="T46" fmla="*/ 21 w 66"/>
              <a:gd name="T47" fmla="*/ 26 h 45"/>
              <a:gd name="T48" fmla="*/ 6 w 66"/>
              <a:gd name="T49" fmla="*/ 22 h 45"/>
              <a:gd name="T50" fmla="*/ 10 w 66"/>
              <a:gd name="T51" fmla="*/ 14 h 45"/>
              <a:gd name="T52" fmla="*/ 23 w 66"/>
              <a:gd name="T53" fmla="*/ 17 h 45"/>
              <a:gd name="T54" fmla="*/ 32 w 66"/>
              <a:gd name="T55" fmla="*/ 20 h 45"/>
              <a:gd name="T56" fmla="*/ 40 w 66"/>
              <a:gd name="T57" fmla="*/ 22 h 45"/>
              <a:gd name="T58" fmla="*/ 40 w 66"/>
              <a:gd name="T59" fmla="*/ 17 h 45"/>
              <a:gd name="T60" fmla="*/ 36 w 66"/>
              <a:gd name="T61" fmla="*/ 15 h 45"/>
              <a:gd name="T62" fmla="*/ 14 w 66"/>
              <a:gd name="T63" fmla="*/ 9 h 45"/>
              <a:gd name="T64" fmla="*/ 14 w 66"/>
              <a:gd name="T65" fmla="*/ 6 h 45"/>
              <a:gd name="T66" fmla="*/ 11 w 66"/>
              <a:gd name="T67" fmla="*/ 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45">
                <a:moveTo>
                  <a:pt x="11" y="3"/>
                </a:moveTo>
                <a:lnTo>
                  <a:pt x="8" y="0"/>
                </a:lnTo>
                <a:lnTo>
                  <a:pt x="14" y="0"/>
                </a:lnTo>
                <a:lnTo>
                  <a:pt x="21" y="2"/>
                </a:lnTo>
                <a:lnTo>
                  <a:pt x="22" y="2"/>
                </a:lnTo>
                <a:lnTo>
                  <a:pt x="32" y="5"/>
                </a:lnTo>
                <a:lnTo>
                  <a:pt x="33" y="5"/>
                </a:lnTo>
                <a:lnTo>
                  <a:pt x="34" y="5"/>
                </a:lnTo>
                <a:lnTo>
                  <a:pt x="36" y="5"/>
                </a:lnTo>
                <a:lnTo>
                  <a:pt x="38" y="6"/>
                </a:lnTo>
                <a:lnTo>
                  <a:pt x="40" y="7"/>
                </a:lnTo>
                <a:lnTo>
                  <a:pt x="48" y="9"/>
                </a:lnTo>
                <a:lnTo>
                  <a:pt x="51" y="9"/>
                </a:lnTo>
                <a:lnTo>
                  <a:pt x="53" y="9"/>
                </a:lnTo>
                <a:lnTo>
                  <a:pt x="58" y="6"/>
                </a:lnTo>
                <a:lnTo>
                  <a:pt x="62" y="6"/>
                </a:lnTo>
                <a:lnTo>
                  <a:pt x="63" y="6"/>
                </a:lnTo>
                <a:lnTo>
                  <a:pt x="66" y="5"/>
                </a:lnTo>
                <a:lnTo>
                  <a:pt x="66" y="9"/>
                </a:lnTo>
                <a:lnTo>
                  <a:pt x="66" y="11"/>
                </a:lnTo>
                <a:lnTo>
                  <a:pt x="64" y="14"/>
                </a:lnTo>
                <a:lnTo>
                  <a:pt x="56" y="17"/>
                </a:lnTo>
                <a:lnTo>
                  <a:pt x="55" y="18"/>
                </a:lnTo>
                <a:lnTo>
                  <a:pt x="45" y="24"/>
                </a:lnTo>
                <a:lnTo>
                  <a:pt x="43" y="29"/>
                </a:lnTo>
                <a:lnTo>
                  <a:pt x="45" y="29"/>
                </a:lnTo>
                <a:lnTo>
                  <a:pt x="47" y="29"/>
                </a:lnTo>
                <a:lnTo>
                  <a:pt x="56" y="30"/>
                </a:lnTo>
                <a:lnTo>
                  <a:pt x="60" y="32"/>
                </a:lnTo>
                <a:lnTo>
                  <a:pt x="63" y="33"/>
                </a:lnTo>
                <a:lnTo>
                  <a:pt x="64" y="33"/>
                </a:lnTo>
                <a:lnTo>
                  <a:pt x="66" y="35"/>
                </a:lnTo>
                <a:lnTo>
                  <a:pt x="66" y="36"/>
                </a:lnTo>
                <a:lnTo>
                  <a:pt x="63" y="37"/>
                </a:lnTo>
                <a:lnTo>
                  <a:pt x="60" y="37"/>
                </a:lnTo>
                <a:lnTo>
                  <a:pt x="58" y="33"/>
                </a:lnTo>
                <a:lnTo>
                  <a:pt x="53" y="32"/>
                </a:lnTo>
                <a:lnTo>
                  <a:pt x="49" y="30"/>
                </a:lnTo>
                <a:lnTo>
                  <a:pt x="44" y="32"/>
                </a:lnTo>
                <a:lnTo>
                  <a:pt x="41" y="32"/>
                </a:lnTo>
                <a:lnTo>
                  <a:pt x="40" y="33"/>
                </a:lnTo>
                <a:lnTo>
                  <a:pt x="29" y="43"/>
                </a:lnTo>
                <a:lnTo>
                  <a:pt x="28" y="43"/>
                </a:lnTo>
                <a:lnTo>
                  <a:pt x="14" y="44"/>
                </a:lnTo>
                <a:lnTo>
                  <a:pt x="4" y="45"/>
                </a:lnTo>
                <a:lnTo>
                  <a:pt x="8" y="33"/>
                </a:lnTo>
                <a:lnTo>
                  <a:pt x="14" y="30"/>
                </a:lnTo>
                <a:lnTo>
                  <a:pt x="21" y="26"/>
                </a:lnTo>
                <a:lnTo>
                  <a:pt x="17" y="24"/>
                </a:lnTo>
                <a:lnTo>
                  <a:pt x="6" y="22"/>
                </a:lnTo>
                <a:lnTo>
                  <a:pt x="0" y="17"/>
                </a:lnTo>
                <a:lnTo>
                  <a:pt x="10" y="14"/>
                </a:lnTo>
                <a:lnTo>
                  <a:pt x="13" y="14"/>
                </a:lnTo>
                <a:lnTo>
                  <a:pt x="23" y="17"/>
                </a:lnTo>
                <a:lnTo>
                  <a:pt x="29" y="18"/>
                </a:lnTo>
                <a:lnTo>
                  <a:pt x="32" y="20"/>
                </a:lnTo>
                <a:lnTo>
                  <a:pt x="36" y="21"/>
                </a:lnTo>
                <a:lnTo>
                  <a:pt x="40" y="22"/>
                </a:lnTo>
                <a:lnTo>
                  <a:pt x="40" y="18"/>
                </a:lnTo>
                <a:lnTo>
                  <a:pt x="40" y="17"/>
                </a:lnTo>
                <a:lnTo>
                  <a:pt x="38" y="17"/>
                </a:lnTo>
                <a:lnTo>
                  <a:pt x="36" y="15"/>
                </a:lnTo>
                <a:lnTo>
                  <a:pt x="30" y="14"/>
                </a:lnTo>
                <a:lnTo>
                  <a:pt x="14" y="9"/>
                </a:lnTo>
                <a:lnTo>
                  <a:pt x="14" y="7"/>
                </a:lnTo>
                <a:lnTo>
                  <a:pt x="14" y="6"/>
                </a:lnTo>
                <a:lnTo>
                  <a:pt x="13" y="5"/>
                </a:lnTo>
                <a:lnTo>
                  <a:pt x="1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8" name="Freeform 85"/>
          <p:cNvSpPr>
            <a:spLocks/>
          </p:cNvSpPr>
          <p:nvPr/>
        </p:nvSpPr>
        <p:spPr bwMode="auto">
          <a:xfrm>
            <a:off x="5799138" y="2636838"/>
            <a:ext cx="73025" cy="39688"/>
          </a:xfrm>
          <a:custGeom>
            <a:avLst/>
            <a:gdLst>
              <a:gd name="T0" fmla="*/ 10 w 46"/>
              <a:gd name="T1" fmla="*/ 10 h 25"/>
              <a:gd name="T2" fmla="*/ 8 w 46"/>
              <a:gd name="T3" fmla="*/ 10 h 25"/>
              <a:gd name="T4" fmla="*/ 3 w 46"/>
              <a:gd name="T5" fmla="*/ 7 h 25"/>
              <a:gd name="T6" fmla="*/ 0 w 46"/>
              <a:gd name="T7" fmla="*/ 1 h 25"/>
              <a:gd name="T8" fmla="*/ 11 w 46"/>
              <a:gd name="T9" fmla="*/ 0 h 25"/>
              <a:gd name="T10" fmla="*/ 12 w 46"/>
              <a:gd name="T11" fmla="*/ 0 h 25"/>
              <a:gd name="T12" fmla="*/ 11 w 46"/>
              <a:gd name="T13" fmla="*/ 5 h 25"/>
              <a:gd name="T14" fmla="*/ 21 w 46"/>
              <a:gd name="T15" fmla="*/ 10 h 25"/>
              <a:gd name="T16" fmla="*/ 26 w 46"/>
              <a:gd name="T17" fmla="*/ 11 h 25"/>
              <a:gd name="T18" fmla="*/ 31 w 46"/>
              <a:gd name="T19" fmla="*/ 11 h 25"/>
              <a:gd name="T20" fmla="*/ 42 w 46"/>
              <a:gd name="T21" fmla="*/ 11 h 25"/>
              <a:gd name="T22" fmla="*/ 45 w 46"/>
              <a:gd name="T23" fmla="*/ 18 h 25"/>
              <a:gd name="T24" fmla="*/ 46 w 46"/>
              <a:gd name="T25" fmla="*/ 20 h 25"/>
              <a:gd name="T26" fmla="*/ 45 w 46"/>
              <a:gd name="T27" fmla="*/ 22 h 25"/>
              <a:gd name="T28" fmla="*/ 41 w 46"/>
              <a:gd name="T29" fmla="*/ 25 h 25"/>
              <a:gd name="T30" fmla="*/ 40 w 46"/>
              <a:gd name="T31" fmla="*/ 25 h 25"/>
              <a:gd name="T32" fmla="*/ 33 w 46"/>
              <a:gd name="T33" fmla="*/ 25 h 25"/>
              <a:gd name="T34" fmla="*/ 38 w 46"/>
              <a:gd name="T35" fmla="*/ 23 h 25"/>
              <a:gd name="T36" fmla="*/ 37 w 46"/>
              <a:gd name="T37" fmla="*/ 22 h 25"/>
              <a:gd name="T38" fmla="*/ 36 w 46"/>
              <a:gd name="T39" fmla="*/ 20 h 25"/>
              <a:gd name="T40" fmla="*/ 34 w 46"/>
              <a:gd name="T41" fmla="*/ 19 h 25"/>
              <a:gd name="T42" fmla="*/ 33 w 46"/>
              <a:gd name="T43" fmla="*/ 20 h 25"/>
              <a:gd name="T44" fmla="*/ 29 w 46"/>
              <a:gd name="T45" fmla="*/ 20 h 25"/>
              <a:gd name="T46" fmla="*/ 21 w 46"/>
              <a:gd name="T47" fmla="*/ 20 h 25"/>
              <a:gd name="T48" fmla="*/ 19 w 46"/>
              <a:gd name="T49" fmla="*/ 22 h 25"/>
              <a:gd name="T50" fmla="*/ 14 w 46"/>
              <a:gd name="T51" fmla="*/ 25 h 25"/>
              <a:gd name="T52" fmla="*/ 12 w 46"/>
              <a:gd name="T53" fmla="*/ 25 h 25"/>
              <a:gd name="T54" fmla="*/ 10 w 46"/>
              <a:gd name="T55" fmla="*/ 25 h 25"/>
              <a:gd name="T56" fmla="*/ 7 w 46"/>
              <a:gd name="T57" fmla="*/ 25 h 25"/>
              <a:gd name="T58" fmla="*/ 6 w 46"/>
              <a:gd name="T59" fmla="*/ 20 h 25"/>
              <a:gd name="T60" fmla="*/ 6 w 46"/>
              <a:gd name="T61" fmla="*/ 16 h 25"/>
              <a:gd name="T62" fmla="*/ 14 w 46"/>
              <a:gd name="T63" fmla="*/ 15 h 25"/>
              <a:gd name="T64" fmla="*/ 22 w 46"/>
              <a:gd name="T65" fmla="*/ 14 h 25"/>
              <a:gd name="T66" fmla="*/ 21 w 46"/>
              <a:gd name="T67" fmla="*/ 12 h 25"/>
              <a:gd name="T68" fmla="*/ 19 w 46"/>
              <a:gd name="T69" fmla="*/ 11 h 25"/>
              <a:gd name="T70" fmla="*/ 18 w 46"/>
              <a:gd name="T71" fmla="*/ 11 h 25"/>
              <a:gd name="T72" fmla="*/ 15 w 46"/>
              <a:gd name="T73" fmla="*/ 11 h 25"/>
              <a:gd name="T74" fmla="*/ 10 w 46"/>
              <a:gd name="T75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" h="25">
                <a:moveTo>
                  <a:pt x="10" y="10"/>
                </a:moveTo>
                <a:lnTo>
                  <a:pt x="8" y="10"/>
                </a:lnTo>
                <a:lnTo>
                  <a:pt x="3" y="7"/>
                </a:lnTo>
                <a:lnTo>
                  <a:pt x="0" y="1"/>
                </a:lnTo>
                <a:lnTo>
                  <a:pt x="11" y="0"/>
                </a:lnTo>
                <a:lnTo>
                  <a:pt x="12" y="0"/>
                </a:lnTo>
                <a:lnTo>
                  <a:pt x="11" y="5"/>
                </a:lnTo>
                <a:lnTo>
                  <a:pt x="21" y="10"/>
                </a:lnTo>
                <a:lnTo>
                  <a:pt x="26" y="11"/>
                </a:lnTo>
                <a:lnTo>
                  <a:pt x="31" y="11"/>
                </a:lnTo>
                <a:lnTo>
                  <a:pt x="42" y="11"/>
                </a:lnTo>
                <a:lnTo>
                  <a:pt x="45" y="18"/>
                </a:lnTo>
                <a:lnTo>
                  <a:pt x="46" y="20"/>
                </a:lnTo>
                <a:lnTo>
                  <a:pt x="45" y="22"/>
                </a:lnTo>
                <a:lnTo>
                  <a:pt x="41" y="25"/>
                </a:lnTo>
                <a:lnTo>
                  <a:pt x="40" y="25"/>
                </a:lnTo>
                <a:lnTo>
                  <a:pt x="33" y="25"/>
                </a:lnTo>
                <a:lnTo>
                  <a:pt x="38" y="23"/>
                </a:lnTo>
                <a:lnTo>
                  <a:pt x="37" y="22"/>
                </a:lnTo>
                <a:lnTo>
                  <a:pt x="36" y="20"/>
                </a:lnTo>
                <a:lnTo>
                  <a:pt x="34" y="19"/>
                </a:lnTo>
                <a:lnTo>
                  <a:pt x="33" y="20"/>
                </a:lnTo>
                <a:lnTo>
                  <a:pt x="29" y="20"/>
                </a:lnTo>
                <a:lnTo>
                  <a:pt x="21" y="20"/>
                </a:lnTo>
                <a:lnTo>
                  <a:pt x="19" y="22"/>
                </a:lnTo>
                <a:lnTo>
                  <a:pt x="14" y="25"/>
                </a:lnTo>
                <a:lnTo>
                  <a:pt x="12" y="25"/>
                </a:lnTo>
                <a:lnTo>
                  <a:pt x="10" y="25"/>
                </a:lnTo>
                <a:lnTo>
                  <a:pt x="7" y="25"/>
                </a:lnTo>
                <a:lnTo>
                  <a:pt x="6" y="20"/>
                </a:lnTo>
                <a:lnTo>
                  <a:pt x="6" y="16"/>
                </a:lnTo>
                <a:lnTo>
                  <a:pt x="14" y="15"/>
                </a:lnTo>
                <a:lnTo>
                  <a:pt x="22" y="14"/>
                </a:lnTo>
                <a:lnTo>
                  <a:pt x="21" y="12"/>
                </a:lnTo>
                <a:lnTo>
                  <a:pt x="19" y="11"/>
                </a:lnTo>
                <a:lnTo>
                  <a:pt x="18" y="11"/>
                </a:lnTo>
                <a:lnTo>
                  <a:pt x="15" y="11"/>
                </a:lnTo>
                <a:lnTo>
                  <a:pt x="1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9" name="Freeform 86"/>
          <p:cNvSpPr>
            <a:spLocks/>
          </p:cNvSpPr>
          <p:nvPr/>
        </p:nvSpPr>
        <p:spPr bwMode="auto">
          <a:xfrm>
            <a:off x="5761038" y="2643188"/>
            <a:ext cx="36513" cy="15875"/>
          </a:xfrm>
          <a:custGeom>
            <a:avLst/>
            <a:gdLst>
              <a:gd name="T0" fmla="*/ 23 w 23"/>
              <a:gd name="T1" fmla="*/ 4 h 10"/>
              <a:gd name="T2" fmla="*/ 20 w 23"/>
              <a:gd name="T3" fmla="*/ 7 h 10"/>
              <a:gd name="T4" fmla="*/ 19 w 23"/>
              <a:gd name="T5" fmla="*/ 8 h 10"/>
              <a:gd name="T6" fmla="*/ 12 w 23"/>
              <a:gd name="T7" fmla="*/ 10 h 10"/>
              <a:gd name="T8" fmla="*/ 9 w 23"/>
              <a:gd name="T9" fmla="*/ 10 h 10"/>
              <a:gd name="T10" fmla="*/ 1 w 23"/>
              <a:gd name="T11" fmla="*/ 10 h 10"/>
              <a:gd name="T12" fmla="*/ 0 w 23"/>
              <a:gd name="T13" fmla="*/ 7 h 10"/>
              <a:gd name="T14" fmla="*/ 6 w 23"/>
              <a:gd name="T15" fmla="*/ 1 h 10"/>
              <a:gd name="T16" fmla="*/ 10 w 23"/>
              <a:gd name="T17" fmla="*/ 0 h 10"/>
              <a:gd name="T18" fmla="*/ 12 w 23"/>
              <a:gd name="T19" fmla="*/ 0 h 10"/>
              <a:gd name="T20" fmla="*/ 15 w 23"/>
              <a:gd name="T21" fmla="*/ 3 h 10"/>
              <a:gd name="T22" fmla="*/ 19 w 23"/>
              <a:gd name="T23" fmla="*/ 3 h 10"/>
              <a:gd name="T24" fmla="*/ 23 w 23"/>
              <a:gd name="T2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23" y="4"/>
                </a:moveTo>
                <a:lnTo>
                  <a:pt x="20" y="7"/>
                </a:lnTo>
                <a:lnTo>
                  <a:pt x="19" y="8"/>
                </a:lnTo>
                <a:lnTo>
                  <a:pt x="12" y="10"/>
                </a:lnTo>
                <a:lnTo>
                  <a:pt x="9" y="10"/>
                </a:lnTo>
                <a:lnTo>
                  <a:pt x="1" y="10"/>
                </a:lnTo>
                <a:lnTo>
                  <a:pt x="0" y="7"/>
                </a:lnTo>
                <a:lnTo>
                  <a:pt x="6" y="1"/>
                </a:lnTo>
                <a:lnTo>
                  <a:pt x="10" y="0"/>
                </a:lnTo>
                <a:lnTo>
                  <a:pt x="12" y="0"/>
                </a:lnTo>
                <a:lnTo>
                  <a:pt x="15" y="3"/>
                </a:lnTo>
                <a:lnTo>
                  <a:pt x="19" y="3"/>
                </a:lnTo>
                <a:lnTo>
                  <a:pt x="23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0" name="Freeform 87"/>
          <p:cNvSpPr>
            <a:spLocks/>
          </p:cNvSpPr>
          <p:nvPr/>
        </p:nvSpPr>
        <p:spPr bwMode="auto">
          <a:xfrm>
            <a:off x="5881688" y="2481263"/>
            <a:ext cx="41275" cy="68263"/>
          </a:xfrm>
          <a:custGeom>
            <a:avLst/>
            <a:gdLst>
              <a:gd name="T0" fmla="*/ 22 w 26"/>
              <a:gd name="T1" fmla="*/ 16 h 43"/>
              <a:gd name="T2" fmla="*/ 22 w 26"/>
              <a:gd name="T3" fmla="*/ 23 h 43"/>
              <a:gd name="T4" fmla="*/ 22 w 26"/>
              <a:gd name="T5" fmla="*/ 38 h 43"/>
              <a:gd name="T6" fmla="*/ 16 w 26"/>
              <a:gd name="T7" fmla="*/ 43 h 43"/>
              <a:gd name="T8" fmla="*/ 16 w 26"/>
              <a:gd name="T9" fmla="*/ 38 h 43"/>
              <a:gd name="T10" fmla="*/ 14 w 26"/>
              <a:gd name="T11" fmla="*/ 30 h 43"/>
              <a:gd name="T12" fmla="*/ 9 w 26"/>
              <a:gd name="T13" fmla="*/ 27 h 43"/>
              <a:gd name="T14" fmla="*/ 5 w 26"/>
              <a:gd name="T15" fmla="*/ 24 h 43"/>
              <a:gd name="T16" fmla="*/ 3 w 26"/>
              <a:gd name="T17" fmla="*/ 24 h 43"/>
              <a:gd name="T18" fmla="*/ 1 w 26"/>
              <a:gd name="T19" fmla="*/ 24 h 43"/>
              <a:gd name="T20" fmla="*/ 0 w 26"/>
              <a:gd name="T21" fmla="*/ 23 h 43"/>
              <a:gd name="T22" fmla="*/ 1 w 26"/>
              <a:gd name="T23" fmla="*/ 23 h 43"/>
              <a:gd name="T24" fmla="*/ 3 w 26"/>
              <a:gd name="T25" fmla="*/ 20 h 43"/>
              <a:gd name="T26" fmla="*/ 3 w 26"/>
              <a:gd name="T27" fmla="*/ 19 h 43"/>
              <a:gd name="T28" fmla="*/ 8 w 26"/>
              <a:gd name="T29" fmla="*/ 8 h 43"/>
              <a:gd name="T30" fmla="*/ 11 w 26"/>
              <a:gd name="T31" fmla="*/ 9 h 43"/>
              <a:gd name="T32" fmla="*/ 14 w 26"/>
              <a:gd name="T33" fmla="*/ 11 h 43"/>
              <a:gd name="T34" fmla="*/ 16 w 26"/>
              <a:gd name="T35" fmla="*/ 12 h 43"/>
              <a:gd name="T36" fmla="*/ 23 w 26"/>
              <a:gd name="T37" fmla="*/ 4 h 43"/>
              <a:gd name="T38" fmla="*/ 24 w 26"/>
              <a:gd name="T39" fmla="*/ 0 h 43"/>
              <a:gd name="T40" fmla="*/ 26 w 26"/>
              <a:gd name="T41" fmla="*/ 8 h 43"/>
              <a:gd name="T42" fmla="*/ 22 w 26"/>
              <a:gd name="T43" fmla="*/ 1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43">
                <a:moveTo>
                  <a:pt x="22" y="16"/>
                </a:moveTo>
                <a:lnTo>
                  <a:pt x="22" y="23"/>
                </a:lnTo>
                <a:lnTo>
                  <a:pt x="22" y="38"/>
                </a:lnTo>
                <a:lnTo>
                  <a:pt x="16" y="43"/>
                </a:lnTo>
                <a:lnTo>
                  <a:pt x="16" y="38"/>
                </a:lnTo>
                <a:lnTo>
                  <a:pt x="14" y="30"/>
                </a:lnTo>
                <a:lnTo>
                  <a:pt x="9" y="27"/>
                </a:lnTo>
                <a:lnTo>
                  <a:pt x="5" y="24"/>
                </a:lnTo>
                <a:lnTo>
                  <a:pt x="3" y="24"/>
                </a:lnTo>
                <a:lnTo>
                  <a:pt x="1" y="24"/>
                </a:lnTo>
                <a:lnTo>
                  <a:pt x="0" y="23"/>
                </a:lnTo>
                <a:lnTo>
                  <a:pt x="1" y="23"/>
                </a:lnTo>
                <a:lnTo>
                  <a:pt x="3" y="20"/>
                </a:lnTo>
                <a:lnTo>
                  <a:pt x="3" y="19"/>
                </a:lnTo>
                <a:lnTo>
                  <a:pt x="8" y="8"/>
                </a:lnTo>
                <a:lnTo>
                  <a:pt x="11" y="9"/>
                </a:lnTo>
                <a:lnTo>
                  <a:pt x="14" y="11"/>
                </a:lnTo>
                <a:lnTo>
                  <a:pt x="16" y="12"/>
                </a:lnTo>
                <a:lnTo>
                  <a:pt x="23" y="4"/>
                </a:lnTo>
                <a:lnTo>
                  <a:pt x="24" y="0"/>
                </a:lnTo>
                <a:lnTo>
                  <a:pt x="26" y="8"/>
                </a:lnTo>
                <a:lnTo>
                  <a:pt x="2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1" name="Freeform 88"/>
          <p:cNvSpPr>
            <a:spLocks/>
          </p:cNvSpPr>
          <p:nvPr/>
        </p:nvSpPr>
        <p:spPr bwMode="auto">
          <a:xfrm>
            <a:off x="5651501" y="2257426"/>
            <a:ext cx="28575" cy="30163"/>
          </a:xfrm>
          <a:custGeom>
            <a:avLst/>
            <a:gdLst>
              <a:gd name="T0" fmla="*/ 13 w 18"/>
              <a:gd name="T1" fmla="*/ 11 h 19"/>
              <a:gd name="T2" fmla="*/ 10 w 18"/>
              <a:gd name="T3" fmla="*/ 11 h 19"/>
              <a:gd name="T4" fmla="*/ 7 w 18"/>
              <a:gd name="T5" fmla="*/ 13 h 19"/>
              <a:gd name="T6" fmla="*/ 6 w 18"/>
              <a:gd name="T7" fmla="*/ 18 h 19"/>
              <a:gd name="T8" fmla="*/ 0 w 18"/>
              <a:gd name="T9" fmla="*/ 19 h 19"/>
              <a:gd name="T10" fmla="*/ 0 w 18"/>
              <a:gd name="T11" fmla="*/ 18 h 19"/>
              <a:gd name="T12" fmla="*/ 0 w 18"/>
              <a:gd name="T13" fmla="*/ 10 h 19"/>
              <a:gd name="T14" fmla="*/ 10 w 18"/>
              <a:gd name="T15" fmla="*/ 3 h 19"/>
              <a:gd name="T16" fmla="*/ 18 w 18"/>
              <a:gd name="T17" fmla="*/ 0 h 19"/>
              <a:gd name="T18" fmla="*/ 18 w 18"/>
              <a:gd name="T19" fmla="*/ 13 h 19"/>
              <a:gd name="T20" fmla="*/ 18 w 18"/>
              <a:gd name="T21" fmla="*/ 14 h 19"/>
              <a:gd name="T22" fmla="*/ 18 w 18"/>
              <a:gd name="T23" fmla="*/ 18 h 19"/>
              <a:gd name="T24" fmla="*/ 15 w 18"/>
              <a:gd name="T25" fmla="*/ 18 h 19"/>
              <a:gd name="T26" fmla="*/ 13 w 18"/>
              <a:gd name="T2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19">
                <a:moveTo>
                  <a:pt x="13" y="11"/>
                </a:moveTo>
                <a:lnTo>
                  <a:pt x="10" y="11"/>
                </a:lnTo>
                <a:lnTo>
                  <a:pt x="7" y="13"/>
                </a:lnTo>
                <a:lnTo>
                  <a:pt x="6" y="18"/>
                </a:lnTo>
                <a:lnTo>
                  <a:pt x="0" y="19"/>
                </a:lnTo>
                <a:lnTo>
                  <a:pt x="0" y="18"/>
                </a:lnTo>
                <a:lnTo>
                  <a:pt x="0" y="10"/>
                </a:lnTo>
                <a:lnTo>
                  <a:pt x="10" y="3"/>
                </a:lnTo>
                <a:lnTo>
                  <a:pt x="18" y="0"/>
                </a:lnTo>
                <a:lnTo>
                  <a:pt x="18" y="13"/>
                </a:lnTo>
                <a:lnTo>
                  <a:pt x="18" y="14"/>
                </a:lnTo>
                <a:lnTo>
                  <a:pt x="18" y="18"/>
                </a:lnTo>
                <a:lnTo>
                  <a:pt x="15" y="18"/>
                </a:lnTo>
                <a:lnTo>
                  <a:pt x="1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2" name="Freeform 89"/>
          <p:cNvSpPr>
            <a:spLocks/>
          </p:cNvSpPr>
          <p:nvPr/>
        </p:nvSpPr>
        <p:spPr bwMode="auto">
          <a:xfrm>
            <a:off x="6237288" y="2119313"/>
            <a:ext cx="74613" cy="119063"/>
          </a:xfrm>
          <a:custGeom>
            <a:avLst/>
            <a:gdLst>
              <a:gd name="T0" fmla="*/ 28 w 47"/>
              <a:gd name="T1" fmla="*/ 30 h 75"/>
              <a:gd name="T2" fmla="*/ 34 w 47"/>
              <a:gd name="T3" fmla="*/ 33 h 75"/>
              <a:gd name="T4" fmla="*/ 41 w 47"/>
              <a:gd name="T5" fmla="*/ 40 h 75"/>
              <a:gd name="T6" fmla="*/ 39 w 47"/>
              <a:gd name="T7" fmla="*/ 42 h 75"/>
              <a:gd name="T8" fmla="*/ 37 w 47"/>
              <a:gd name="T9" fmla="*/ 45 h 75"/>
              <a:gd name="T10" fmla="*/ 34 w 47"/>
              <a:gd name="T11" fmla="*/ 46 h 75"/>
              <a:gd name="T12" fmla="*/ 32 w 47"/>
              <a:gd name="T13" fmla="*/ 46 h 75"/>
              <a:gd name="T14" fmla="*/ 30 w 47"/>
              <a:gd name="T15" fmla="*/ 53 h 75"/>
              <a:gd name="T16" fmla="*/ 30 w 47"/>
              <a:gd name="T17" fmla="*/ 55 h 75"/>
              <a:gd name="T18" fmla="*/ 34 w 47"/>
              <a:gd name="T19" fmla="*/ 57 h 75"/>
              <a:gd name="T20" fmla="*/ 35 w 47"/>
              <a:gd name="T21" fmla="*/ 57 h 75"/>
              <a:gd name="T22" fmla="*/ 38 w 47"/>
              <a:gd name="T23" fmla="*/ 57 h 75"/>
              <a:gd name="T24" fmla="*/ 39 w 47"/>
              <a:gd name="T25" fmla="*/ 56 h 75"/>
              <a:gd name="T26" fmla="*/ 41 w 47"/>
              <a:gd name="T27" fmla="*/ 55 h 75"/>
              <a:gd name="T28" fmla="*/ 46 w 47"/>
              <a:gd name="T29" fmla="*/ 55 h 75"/>
              <a:gd name="T30" fmla="*/ 47 w 47"/>
              <a:gd name="T31" fmla="*/ 55 h 75"/>
              <a:gd name="T32" fmla="*/ 47 w 47"/>
              <a:gd name="T33" fmla="*/ 56 h 75"/>
              <a:gd name="T34" fmla="*/ 46 w 47"/>
              <a:gd name="T35" fmla="*/ 59 h 75"/>
              <a:gd name="T36" fmla="*/ 45 w 47"/>
              <a:gd name="T37" fmla="*/ 57 h 75"/>
              <a:gd name="T38" fmla="*/ 43 w 47"/>
              <a:gd name="T39" fmla="*/ 57 h 75"/>
              <a:gd name="T40" fmla="*/ 39 w 47"/>
              <a:gd name="T41" fmla="*/ 60 h 75"/>
              <a:gd name="T42" fmla="*/ 30 w 47"/>
              <a:gd name="T43" fmla="*/ 68 h 75"/>
              <a:gd name="T44" fmla="*/ 28 w 47"/>
              <a:gd name="T45" fmla="*/ 71 h 75"/>
              <a:gd name="T46" fmla="*/ 27 w 47"/>
              <a:gd name="T47" fmla="*/ 74 h 75"/>
              <a:gd name="T48" fmla="*/ 27 w 47"/>
              <a:gd name="T49" fmla="*/ 75 h 75"/>
              <a:gd name="T50" fmla="*/ 16 w 47"/>
              <a:gd name="T51" fmla="*/ 56 h 75"/>
              <a:gd name="T52" fmla="*/ 15 w 47"/>
              <a:gd name="T53" fmla="*/ 48 h 75"/>
              <a:gd name="T54" fmla="*/ 20 w 47"/>
              <a:gd name="T55" fmla="*/ 53 h 75"/>
              <a:gd name="T56" fmla="*/ 27 w 47"/>
              <a:gd name="T57" fmla="*/ 57 h 75"/>
              <a:gd name="T58" fmla="*/ 28 w 47"/>
              <a:gd name="T59" fmla="*/ 57 h 75"/>
              <a:gd name="T60" fmla="*/ 28 w 47"/>
              <a:gd name="T61" fmla="*/ 57 h 75"/>
              <a:gd name="T62" fmla="*/ 30 w 47"/>
              <a:gd name="T63" fmla="*/ 57 h 75"/>
              <a:gd name="T64" fmla="*/ 30 w 47"/>
              <a:gd name="T65" fmla="*/ 56 h 75"/>
              <a:gd name="T66" fmla="*/ 28 w 47"/>
              <a:gd name="T67" fmla="*/ 56 h 75"/>
              <a:gd name="T68" fmla="*/ 28 w 47"/>
              <a:gd name="T69" fmla="*/ 51 h 75"/>
              <a:gd name="T70" fmla="*/ 27 w 47"/>
              <a:gd name="T71" fmla="*/ 49 h 75"/>
              <a:gd name="T72" fmla="*/ 26 w 47"/>
              <a:gd name="T73" fmla="*/ 48 h 75"/>
              <a:gd name="T74" fmla="*/ 26 w 47"/>
              <a:gd name="T75" fmla="*/ 46 h 75"/>
              <a:gd name="T76" fmla="*/ 26 w 47"/>
              <a:gd name="T77" fmla="*/ 45 h 75"/>
              <a:gd name="T78" fmla="*/ 20 w 47"/>
              <a:gd name="T79" fmla="*/ 42 h 75"/>
              <a:gd name="T80" fmla="*/ 19 w 47"/>
              <a:gd name="T81" fmla="*/ 42 h 75"/>
              <a:gd name="T82" fmla="*/ 12 w 47"/>
              <a:gd name="T83" fmla="*/ 37 h 75"/>
              <a:gd name="T84" fmla="*/ 5 w 47"/>
              <a:gd name="T85" fmla="*/ 33 h 75"/>
              <a:gd name="T86" fmla="*/ 7 w 47"/>
              <a:gd name="T87" fmla="*/ 27 h 75"/>
              <a:gd name="T88" fmla="*/ 7 w 47"/>
              <a:gd name="T89" fmla="*/ 25 h 75"/>
              <a:gd name="T90" fmla="*/ 7 w 47"/>
              <a:gd name="T91" fmla="*/ 23 h 75"/>
              <a:gd name="T92" fmla="*/ 7 w 47"/>
              <a:gd name="T93" fmla="*/ 21 h 75"/>
              <a:gd name="T94" fmla="*/ 5 w 47"/>
              <a:gd name="T95" fmla="*/ 15 h 75"/>
              <a:gd name="T96" fmla="*/ 4 w 47"/>
              <a:gd name="T97" fmla="*/ 10 h 75"/>
              <a:gd name="T98" fmla="*/ 4 w 47"/>
              <a:gd name="T99" fmla="*/ 8 h 75"/>
              <a:gd name="T100" fmla="*/ 0 w 47"/>
              <a:gd name="T101" fmla="*/ 3 h 75"/>
              <a:gd name="T102" fmla="*/ 2 w 47"/>
              <a:gd name="T103" fmla="*/ 0 h 75"/>
              <a:gd name="T104" fmla="*/ 8 w 47"/>
              <a:gd name="T105" fmla="*/ 7 h 75"/>
              <a:gd name="T106" fmla="*/ 11 w 47"/>
              <a:gd name="T107" fmla="*/ 11 h 75"/>
              <a:gd name="T108" fmla="*/ 11 w 47"/>
              <a:gd name="T109" fmla="*/ 14 h 75"/>
              <a:gd name="T110" fmla="*/ 13 w 47"/>
              <a:gd name="T111" fmla="*/ 16 h 75"/>
              <a:gd name="T112" fmla="*/ 20 w 47"/>
              <a:gd name="T113" fmla="*/ 23 h 75"/>
              <a:gd name="T114" fmla="*/ 23 w 47"/>
              <a:gd name="T115" fmla="*/ 29 h 75"/>
              <a:gd name="T116" fmla="*/ 24 w 47"/>
              <a:gd name="T117" fmla="*/ 27 h 75"/>
              <a:gd name="T118" fmla="*/ 26 w 47"/>
              <a:gd name="T119" fmla="*/ 26 h 75"/>
              <a:gd name="T120" fmla="*/ 26 w 47"/>
              <a:gd name="T121" fmla="*/ 27 h 75"/>
              <a:gd name="T122" fmla="*/ 27 w 47"/>
              <a:gd name="T123" fmla="*/ 29 h 75"/>
              <a:gd name="T124" fmla="*/ 28 w 47"/>
              <a:gd name="T125" fmla="*/ 3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7" h="75">
                <a:moveTo>
                  <a:pt x="28" y="30"/>
                </a:moveTo>
                <a:lnTo>
                  <a:pt x="34" y="33"/>
                </a:lnTo>
                <a:lnTo>
                  <a:pt x="41" y="40"/>
                </a:lnTo>
                <a:lnTo>
                  <a:pt x="39" y="42"/>
                </a:lnTo>
                <a:lnTo>
                  <a:pt x="37" y="45"/>
                </a:lnTo>
                <a:lnTo>
                  <a:pt x="34" y="46"/>
                </a:lnTo>
                <a:lnTo>
                  <a:pt x="32" y="46"/>
                </a:lnTo>
                <a:lnTo>
                  <a:pt x="30" y="53"/>
                </a:lnTo>
                <a:lnTo>
                  <a:pt x="30" y="55"/>
                </a:lnTo>
                <a:lnTo>
                  <a:pt x="34" y="57"/>
                </a:lnTo>
                <a:lnTo>
                  <a:pt x="35" y="57"/>
                </a:lnTo>
                <a:lnTo>
                  <a:pt x="38" y="57"/>
                </a:lnTo>
                <a:lnTo>
                  <a:pt x="39" y="56"/>
                </a:lnTo>
                <a:lnTo>
                  <a:pt x="41" y="55"/>
                </a:lnTo>
                <a:lnTo>
                  <a:pt x="46" y="55"/>
                </a:lnTo>
                <a:lnTo>
                  <a:pt x="47" y="55"/>
                </a:lnTo>
                <a:lnTo>
                  <a:pt x="47" y="56"/>
                </a:lnTo>
                <a:lnTo>
                  <a:pt x="46" y="59"/>
                </a:lnTo>
                <a:lnTo>
                  <a:pt x="45" y="57"/>
                </a:lnTo>
                <a:lnTo>
                  <a:pt x="43" y="57"/>
                </a:lnTo>
                <a:lnTo>
                  <a:pt x="39" y="60"/>
                </a:lnTo>
                <a:lnTo>
                  <a:pt x="30" y="68"/>
                </a:lnTo>
                <a:lnTo>
                  <a:pt x="28" y="71"/>
                </a:lnTo>
                <a:lnTo>
                  <a:pt x="27" y="74"/>
                </a:lnTo>
                <a:lnTo>
                  <a:pt x="27" y="75"/>
                </a:lnTo>
                <a:lnTo>
                  <a:pt x="16" y="56"/>
                </a:lnTo>
                <a:lnTo>
                  <a:pt x="15" y="48"/>
                </a:lnTo>
                <a:lnTo>
                  <a:pt x="20" y="53"/>
                </a:lnTo>
                <a:lnTo>
                  <a:pt x="27" y="57"/>
                </a:lnTo>
                <a:lnTo>
                  <a:pt x="28" y="57"/>
                </a:lnTo>
                <a:lnTo>
                  <a:pt x="28" y="57"/>
                </a:lnTo>
                <a:lnTo>
                  <a:pt x="30" y="57"/>
                </a:lnTo>
                <a:lnTo>
                  <a:pt x="30" y="56"/>
                </a:lnTo>
                <a:lnTo>
                  <a:pt x="28" y="56"/>
                </a:lnTo>
                <a:lnTo>
                  <a:pt x="28" y="51"/>
                </a:lnTo>
                <a:lnTo>
                  <a:pt x="27" y="49"/>
                </a:lnTo>
                <a:lnTo>
                  <a:pt x="26" y="48"/>
                </a:lnTo>
                <a:lnTo>
                  <a:pt x="26" y="46"/>
                </a:lnTo>
                <a:lnTo>
                  <a:pt x="26" y="45"/>
                </a:lnTo>
                <a:lnTo>
                  <a:pt x="20" y="42"/>
                </a:lnTo>
                <a:lnTo>
                  <a:pt x="19" y="42"/>
                </a:lnTo>
                <a:lnTo>
                  <a:pt x="12" y="37"/>
                </a:lnTo>
                <a:lnTo>
                  <a:pt x="5" y="33"/>
                </a:lnTo>
                <a:lnTo>
                  <a:pt x="7" y="27"/>
                </a:lnTo>
                <a:lnTo>
                  <a:pt x="7" y="25"/>
                </a:lnTo>
                <a:lnTo>
                  <a:pt x="7" y="23"/>
                </a:lnTo>
                <a:lnTo>
                  <a:pt x="7" y="21"/>
                </a:lnTo>
                <a:lnTo>
                  <a:pt x="5" y="15"/>
                </a:lnTo>
                <a:lnTo>
                  <a:pt x="4" y="10"/>
                </a:lnTo>
                <a:lnTo>
                  <a:pt x="4" y="8"/>
                </a:lnTo>
                <a:lnTo>
                  <a:pt x="0" y="3"/>
                </a:lnTo>
                <a:lnTo>
                  <a:pt x="2" y="0"/>
                </a:lnTo>
                <a:lnTo>
                  <a:pt x="8" y="7"/>
                </a:lnTo>
                <a:lnTo>
                  <a:pt x="11" y="11"/>
                </a:lnTo>
                <a:lnTo>
                  <a:pt x="11" y="14"/>
                </a:lnTo>
                <a:lnTo>
                  <a:pt x="13" y="16"/>
                </a:lnTo>
                <a:lnTo>
                  <a:pt x="20" y="23"/>
                </a:lnTo>
                <a:lnTo>
                  <a:pt x="23" y="29"/>
                </a:lnTo>
                <a:lnTo>
                  <a:pt x="24" y="27"/>
                </a:lnTo>
                <a:lnTo>
                  <a:pt x="26" y="26"/>
                </a:lnTo>
                <a:lnTo>
                  <a:pt x="26" y="27"/>
                </a:lnTo>
                <a:lnTo>
                  <a:pt x="27" y="29"/>
                </a:lnTo>
                <a:lnTo>
                  <a:pt x="28" y="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3" name="Freeform 90"/>
          <p:cNvSpPr>
            <a:spLocks/>
          </p:cNvSpPr>
          <p:nvPr/>
        </p:nvSpPr>
        <p:spPr bwMode="auto">
          <a:xfrm>
            <a:off x="6037263" y="2143126"/>
            <a:ext cx="50800" cy="30163"/>
          </a:xfrm>
          <a:custGeom>
            <a:avLst/>
            <a:gdLst>
              <a:gd name="T0" fmla="*/ 2 w 32"/>
              <a:gd name="T1" fmla="*/ 10 h 19"/>
              <a:gd name="T2" fmla="*/ 2 w 32"/>
              <a:gd name="T3" fmla="*/ 7 h 19"/>
              <a:gd name="T4" fmla="*/ 0 w 32"/>
              <a:gd name="T5" fmla="*/ 4 h 19"/>
              <a:gd name="T6" fmla="*/ 3 w 32"/>
              <a:gd name="T7" fmla="*/ 4 h 19"/>
              <a:gd name="T8" fmla="*/ 4 w 32"/>
              <a:gd name="T9" fmla="*/ 4 h 19"/>
              <a:gd name="T10" fmla="*/ 8 w 32"/>
              <a:gd name="T11" fmla="*/ 4 h 19"/>
              <a:gd name="T12" fmla="*/ 14 w 32"/>
              <a:gd name="T13" fmla="*/ 1 h 19"/>
              <a:gd name="T14" fmla="*/ 15 w 32"/>
              <a:gd name="T15" fmla="*/ 0 h 19"/>
              <a:gd name="T16" fmla="*/ 17 w 32"/>
              <a:gd name="T17" fmla="*/ 1 h 19"/>
              <a:gd name="T18" fmla="*/ 18 w 32"/>
              <a:gd name="T19" fmla="*/ 4 h 19"/>
              <a:gd name="T20" fmla="*/ 18 w 32"/>
              <a:gd name="T21" fmla="*/ 8 h 19"/>
              <a:gd name="T22" fmla="*/ 23 w 32"/>
              <a:gd name="T23" fmla="*/ 10 h 19"/>
              <a:gd name="T24" fmla="*/ 30 w 32"/>
              <a:gd name="T25" fmla="*/ 10 h 19"/>
              <a:gd name="T26" fmla="*/ 32 w 32"/>
              <a:gd name="T27" fmla="*/ 12 h 19"/>
              <a:gd name="T28" fmla="*/ 32 w 32"/>
              <a:gd name="T29" fmla="*/ 14 h 19"/>
              <a:gd name="T30" fmla="*/ 25 w 32"/>
              <a:gd name="T31" fmla="*/ 18 h 19"/>
              <a:gd name="T32" fmla="*/ 23 w 32"/>
              <a:gd name="T33" fmla="*/ 19 h 19"/>
              <a:gd name="T34" fmla="*/ 21 w 32"/>
              <a:gd name="T35" fmla="*/ 18 h 19"/>
              <a:gd name="T36" fmla="*/ 18 w 32"/>
              <a:gd name="T37" fmla="*/ 18 h 19"/>
              <a:gd name="T38" fmla="*/ 12 w 32"/>
              <a:gd name="T39" fmla="*/ 15 h 19"/>
              <a:gd name="T40" fmla="*/ 2 w 32"/>
              <a:gd name="T41" fmla="*/ 12 h 19"/>
              <a:gd name="T42" fmla="*/ 2 w 32"/>
              <a:gd name="T43" fmla="*/ 11 h 19"/>
              <a:gd name="T44" fmla="*/ 2 w 32"/>
              <a:gd name="T4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" h="19">
                <a:moveTo>
                  <a:pt x="2" y="10"/>
                </a:moveTo>
                <a:lnTo>
                  <a:pt x="2" y="7"/>
                </a:lnTo>
                <a:lnTo>
                  <a:pt x="0" y="4"/>
                </a:lnTo>
                <a:lnTo>
                  <a:pt x="3" y="4"/>
                </a:lnTo>
                <a:lnTo>
                  <a:pt x="4" y="4"/>
                </a:lnTo>
                <a:lnTo>
                  <a:pt x="8" y="4"/>
                </a:lnTo>
                <a:lnTo>
                  <a:pt x="14" y="1"/>
                </a:lnTo>
                <a:lnTo>
                  <a:pt x="15" y="0"/>
                </a:lnTo>
                <a:lnTo>
                  <a:pt x="17" y="1"/>
                </a:lnTo>
                <a:lnTo>
                  <a:pt x="18" y="4"/>
                </a:lnTo>
                <a:lnTo>
                  <a:pt x="18" y="8"/>
                </a:lnTo>
                <a:lnTo>
                  <a:pt x="23" y="10"/>
                </a:lnTo>
                <a:lnTo>
                  <a:pt x="30" y="10"/>
                </a:lnTo>
                <a:lnTo>
                  <a:pt x="32" y="12"/>
                </a:lnTo>
                <a:lnTo>
                  <a:pt x="32" y="14"/>
                </a:lnTo>
                <a:lnTo>
                  <a:pt x="25" y="18"/>
                </a:lnTo>
                <a:lnTo>
                  <a:pt x="23" y="19"/>
                </a:lnTo>
                <a:lnTo>
                  <a:pt x="21" y="18"/>
                </a:lnTo>
                <a:lnTo>
                  <a:pt x="18" y="18"/>
                </a:lnTo>
                <a:lnTo>
                  <a:pt x="12" y="15"/>
                </a:lnTo>
                <a:lnTo>
                  <a:pt x="2" y="12"/>
                </a:lnTo>
                <a:lnTo>
                  <a:pt x="2" y="11"/>
                </a:lnTo>
                <a:lnTo>
                  <a:pt x="2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4" name="Freeform 91"/>
          <p:cNvSpPr>
            <a:spLocks/>
          </p:cNvSpPr>
          <p:nvPr/>
        </p:nvSpPr>
        <p:spPr bwMode="auto">
          <a:xfrm>
            <a:off x="5697538" y="2084388"/>
            <a:ext cx="60325" cy="122238"/>
          </a:xfrm>
          <a:custGeom>
            <a:avLst/>
            <a:gdLst>
              <a:gd name="T0" fmla="*/ 26 w 38"/>
              <a:gd name="T1" fmla="*/ 41 h 77"/>
              <a:gd name="T2" fmla="*/ 22 w 38"/>
              <a:gd name="T3" fmla="*/ 41 h 77"/>
              <a:gd name="T4" fmla="*/ 27 w 38"/>
              <a:gd name="T5" fmla="*/ 45 h 77"/>
              <a:gd name="T6" fmla="*/ 29 w 38"/>
              <a:gd name="T7" fmla="*/ 45 h 77"/>
              <a:gd name="T8" fmla="*/ 30 w 38"/>
              <a:gd name="T9" fmla="*/ 45 h 77"/>
              <a:gd name="T10" fmla="*/ 30 w 38"/>
              <a:gd name="T11" fmla="*/ 47 h 77"/>
              <a:gd name="T12" fmla="*/ 29 w 38"/>
              <a:gd name="T13" fmla="*/ 49 h 77"/>
              <a:gd name="T14" fmla="*/ 25 w 38"/>
              <a:gd name="T15" fmla="*/ 58 h 77"/>
              <a:gd name="T16" fmla="*/ 23 w 38"/>
              <a:gd name="T17" fmla="*/ 60 h 77"/>
              <a:gd name="T18" fmla="*/ 22 w 38"/>
              <a:gd name="T19" fmla="*/ 62 h 77"/>
              <a:gd name="T20" fmla="*/ 20 w 38"/>
              <a:gd name="T21" fmla="*/ 62 h 77"/>
              <a:gd name="T22" fmla="*/ 16 w 38"/>
              <a:gd name="T23" fmla="*/ 62 h 77"/>
              <a:gd name="T24" fmla="*/ 11 w 38"/>
              <a:gd name="T25" fmla="*/ 64 h 77"/>
              <a:gd name="T26" fmla="*/ 10 w 38"/>
              <a:gd name="T27" fmla="*/ 67 h 77"/>
              <a:gd name="T28" fmla="*/ 10 w 38"/>
              <a:gd name="T29" fmla="*/ 68 h 77"/>
              <a:gd name="T30" fmla="*/ 5 w 38"/>
              <a:gd name="T31" fmla="*/ 77 h 77"/>
              <a:gd name="T32" fmla="*/ 0 w 38"/>
              <a:gd name="T33" fmla="*/ 71 h 77"/>
              <a:gd name="T34" fmla="*/ 8 w 38"/>
              <a:gd name="T35" fmla="*/ 49 h 77"/>
              <a:gd name="T36" fmla="*/ 8 w 38"/>
              <a:gd name="T37" fmla="*/ 41 h 77"/>
              <a:gd name="T38" fmla="*/ 16 w 38"/>
              <a:gd name="T39" fmla="*/ 23 h 77"/>
              <a:gd name="T40" fmla="*/ 19 w 38"/>
              <a:gd name="T41" fmla="*/ 19 h 77"/>
              <a:gd name="T42" fmla="*/ 20 w 38"/>
              <a:gd name="T43" fmla="*/ 17 h 77"/>
              <a:gd name="T44" fmla="*/ 29 w 38"/>
              <a:gd name="T45" fmla="*/ 2 h 77"/>
              <a:gd name="T46" fmla="*/ 30 w 38"/>
              <a:gd name="T47" fmla="*/ 0 h 77"/>
              <a:gd name="T48" fmla="*/ 35 w 38"/>
              <a:gd name="T49" fmla="*/ 7 h 77"/>
              <a:gd name="T50" fmla="*/ 33 w 38"/>
              <a:gd name="T51" fmla="*/ 17 h 77"/>
              <a:gd name="T52" fmla="*/ 33 w 38"/>
              <a:gd name="T53" fmla="*/ 18 h 77"/>
              <a:gd name="T54" fmla="*/ 29 w 38"/>
              <a:gd name="T55" fmla="*/ 19 h 77"/>
              <a:gd name="T56" fmla="*/ 31 w 38"/>
              <a:gd name="T57" fmla="*/ 22 h 77"/>
              <a:gd name="T58" fmla="*/ 33 w 38"/>
              <a:gd name="T59" fmla="*/ 23 h 77"/>
              <a:gd name="T60" fmla="*/ 35 w 38"/>
              <a:gd name="T61" fmla="*/ 30 h 77"/>
              <a:gd name="T62" fmla="*/ 37 w 38"/>
              <a:gd name="T63" fmla="*/ 37 h 77"/>
              <a:gd name="T64" fmla="*/ 38 w 38"/>
              <a:gd name="T65" fmla="*/ 38 h 77"/>
              <a:gd name="T66" fmla="*/ 37 w 38"/>
              <a:gd name="T67" fmla="*/ 40 h 77"/>
              <a:gd name="T68" fmla="*/ 34 w 38"/>
              <a:gd name="T69" fmla="*/ 44 h 77"/>
              <a:gd name="T70" fmla="*/ 30 w 38"/>
              <a:gd name="T71" fmla="*/ 43 h 77"/>
              <a:gd name="T72" fmla="*/ 26 w 38"/>
              <a:gd name="T73" fmla="*/ 4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8" h="77">
                <a:moveTo>
                  <a:pt x="26" y="41"/>
                </a:moveTo>
                <a:lnTo>
                  <a:pt x="22" y="41"/>
                </a:lnTo>
                <a:lnTo>
                  <a:pt x="27" y="45"/>
                </a:lnTo>
                <a:lnTo>
                  <a:pt x="29" y="45"/>
                </a:lnTo>
                <a:lnTo>
                  <a:pt x="30" y="45"/>
                </a:lnTo>
                <a:lnTo>
                  <a:pt x="30" y="47"/>
                </a:lnTo>
                <a:lnTo>
                  <a:pt x="29" y="49"/>
                </a:lnTo>
                <a:lnTo>
                  <a:pt x="25" y="58"/>
                </a:lnTo>
                <a:lnTo>
                  <a:pt x="23" y="60"/>
                </a:lnTo>
                <a:lnTo>
                  <a:pt x="22" y="62"/>
                </a:lnTo>
                <a:lnTo>
                  <a:pt x="20" y="62"/>
                </a:lnTo>
                <a:lnTo>
                  <a:pt x="16" y="62"/>
                </a:lnTo>
                <a:lnTo>
                  <a:pt x="11" y="64"/>
                </a:lnTo>
                <a:lnTo>
                  <a:pt x="10" y="67"/>
                </a:lnTo>
                <a:lnTo>
                  <a:pt x="10" y="68"/>
                </a:lnTo>
                <a:lnTo>
                  <a:pt x="5" y="77"/>
                </a:lnTo>
                <a:lnTo>
                  <a:pt x="0" y="71"/>
                </a:lnTo>
                <a:lnTo>
                  <a:pt x="8" y="49"/>
                </a:lnTo>
                <a:lnTo>
                  <a:pt x="8" y="41"/>
                </a:lnTo>
                <a:lnTo>
                  <a:pt x="16" y="23"/>
                </a:lnTo>
                <a:lnTo>
                  <a:pt x="19" y="19"/>
                </a:lnTo>
                <a:lnTo>
                  <a:pt x="20" y="17"/>
                </a:lnTo>
                <a:lnTo>
                  <a:pt x="29" y="2"/>
                </a:lnTo>
                <a:lnTo>
                  <a:pt x="30" y="0"/>
                </a:lnTo>
                <a:lnTo>
                  <a:pt x="35" y="7"/>
                </a:lnTo>
                <a:lnTo>
                  <a:pt x="33" y="17"/>
                </a:lnTo>
                <a:lnTo>
                  <a:pt x="33" y="18"/>
                </a:lnTo>
                <a:lnTo>
                  <a:pt x="29" y="19"/>
                </a:lnTo>
                <a:lnTo>
                  <a:pt x="31" y="22"/>
                </a:lnTo>
                <a:lnTo>
                  <a:pt x="33" y="23"/>
                </a:lnTo>
                <a:lnTo>
                  <a:pt x="35" y="30"/>
                </a:lnTo>
                <a:lnTo>
                  <a:pt x="37" y="37"/>
                </a:lnTo>
                <a:lnTo>
                  <a:pt x="38" y="38"/>
                </a:lnTo>
                <a:lnTo>
                  <a:pt x="37" y="40"/>
                </a:lnTo>
                <a:lnTo>
                  <a:pt x="34" y="44"/>
                </a:lnTo>
                <a:lnTo>
                  <a:pt x="30" y="43"/>
                </a:lnTo>
                <a:lnTo>
                  <a:pt x="26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5" name="Freeform 92"/>
          <p:cNvSpPr>
            <a:spLocks/>
          </p:cNvSpPr>
          <p:nvPr/>
        </p:nvSpPr>
        <p:spPr bwMode="auto">
          <a:xfrm>
            <a:off x="6257926" y="2120901"/>
            <a:ext cx="46038" cy="38100"/>
          </a:xfrm>
          <a:custGeom>
            <a:avLst/>
            <a:gdLst>
              <a:gd name="T0" fmla="*/ 9 w 29"/>
              <a:gd name="T1" fmla="*/ 17 h 24"/>
              <a:gd name="T2" fmla="*/ 6 w 29"/>
              <a:gd name="T3" fmla="*/ 14 h 24"/>
              <a:gd name="T4" fmla="*/ 3 w 29"/>
              <a:gd name="T5" fmla="*/ 9 h 24"/>
              <a:gd name="T6" fmla="*/ 0 w 29"/>
              <a:gd name="T7" fmla="*/ 3 h 24"/>
              <a:gd name="T8" fmla="*/ 4 w 29"/>
              <a:gd name="T9" fmla="*/ 0 h 24"/>
              <a:gd name="T10" fmla="*/ 9 w 29"/>
              <a:gd name="T11" fmla="*/ 6 h 24"/>
              <a:gd name="T12" fmla="*/ 10 w 29"/>
              <a:gd name="T13" fmla="*/ 7 h 24"/>
              <a:gd name="T14" fmla="*/ 14 w 29"/>
              <a:gd name="T15" fmla="*/ 13 h 24"/>
              <a:gd name="T16" fmla="*/ 15 w 29"/>
              <a:gd name="T17" fmla="*/ 15 h 24"/>
              <a:gd name="T18" fmla="*/ 18 w 29"/>
              <a:gd name="T19" fmla="*/ 15 h 24"/>
              <a:gd name="T20" fmla="*/ 18 w 29"/>
              <a:gd name="T21" fmla="*/ 14 h 24"/>
              <a:gd name="T22" fmla="*/ 17 w 29"/>
              <a:gd name="T23" fmla="*/ 11 h 24"/>
              <a:gd name="T24" fmla="*/ 15 w 29"/>
              <a:gd name="T25" fmla="*/ 10 h 24"/>
              <a:gd name="T26" fmla="*/ 18 w 29"/>
              <a:gd name="T27" fmla="*/ 9 h 24"/>
              <a:gd name="T28" fmla="*/ 22 w 29"/>
              <a:gd name="T29" fmla="*/ 9 h 24"/>
              <a:gd name="T30" fmla="*/ 29 w 29"/>
              <a:gd name="T31" fmla="*/ 18 h 24"/>
              <a:gd name="T32" fmla="*/ 28 w 29"/>
              <a:gd name="T33" fmla="*/ 22 h 24"/>
              <a:gd name="T34" fmla="*/ 25 w 29"/>
              <a:gd name="T35" fmla="*/ 22 h 24"/>
              <a:gd name="T36" fmla="*/ 24 w 29"/>
              <a:gd name="T37" fmla="*/ 22 h 24"/>
              <a:gd name="T38" fmla="*/ 17 w 29"/>
              <a:gd name="T39" fmla="*/ 21 h 24"/>
              <a:gd name="T40" fmla="*/ 13 w 29"/>
              <a:gd name="T41" fmla="*/ 24 h 24"/>
              <a:gd name="T42" fmla="*/ 13 w 29"/>
              <a:gd name="T43" fmla="*/ 21 h 24"/>
              <a:gd name="T44" fmla="*/ 9 w 29"/>
              <a:gd name="T45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4">
                <a:moveTo>
                  <a:pt x="9" y="17"/>
                </a:moveTo>
                <a:lnTo>
                  <a:pt x="6" y="14"/>
                </a:lnTo>
                <a:lnTo>
                  <a:pt x="3" y="9"/>
                </a:lnTo>
                <a:lnTo>
                  <a:pt x="0" y="3"/>
                </a:lnTo>
                <a:lnTo>
                  <a:pt x="4" y="0"/>
                </a:lnTo>
                <a:lnTo>
                  <a:pt x="9" y="6"/>
                </a:lnTo>
                <a:lnTo>
                  <a:pt x="10" y="7"/>
                </a:lnTo>
                <a:lnTo>
                  <a:pt x="14" y="13"/>
                </a:lnTo>
                <a:lnTo>
                  <a:pt x="15" y="15"/>
                </a:lnTo>
                <a:lnTo>
                  <a:pt x="18" y="15"/>
                </a:lnTo>
                <a:lnTo>
                  <a:pt x="18" y="14"/>
                </a:lnTo>
                <a:lnTo>
                  <a:pt x="17" y="11"/>
                </a:lnTo>
                <a:lnTo>
                  <a:pt x="15" y="10"/>
                </a:lnTo>
                <a:lnTo>
                  <a:pt x="18" y="9"/>
                </a:lnTo>
                <a:lnTo>
                  <a:pt x="22" y="9"/>
                </a:lnTo>
                <a:lnTo>
                  <a:pt x="29" y="18"/>
                </a:lnTo>
                <a:lnTo>
                  <a:pt x="28" y="22"/>
                </a:lnTo>
                <a:lnTo>
                  <a:pt x="25" y="22"/>
                </a:lnTo>
                <a:lnTo>
                  <a:pt x="24" y="22"/>
                </a:lnTo>
                <a:lnTo>
                  <a:pt x="17" y="21"/>
                </a:lnTo>
                <a:lnTo>
                  <a:pt x="13" y="24"/>
                </a:lnTo>
                <a:lnTo>
                  <a:pt x="13" y="21"/>
                </a:lnTo>
                <a:lnTo>
                  <a:pt x="9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6" name="Freeform 93"/>
          <p:cNvSpPr>
            <a:spLocks/>
          </p:cNvSpPr>
          <p:nvPr/>
        </p:nvSpPr>
        <p:spPr bwMode="auto">
          <a:xfrm>
            <a:off x="6124576" y="2124076"/>
            <a:ext cx="58738" cy="23813"/>
          </a:xfrm>
          <a:custGeom>
            <a:avLst/>
            <a:gdLst>
              <a:gd name="T0" fmla="*/ 12 w 37"/>
              <a:gd name="T1" fmla="*/ 3 h 15"/>
              <a:gd name="T2" fmla="*/ 15 w 37"/>
              <a:gd name="T3" fmla="*/ 1 h 15"/>
              <a:gd name="T4" fmla="*/ 19 w 37"/>
              <a:gd name="T5" fmla="*/ 0 h 15"/>
              <a:gd name="T6" fmla="*/ 23 w 37"/>
              <a:gd name="T7" fmla="*/ 3 h 15"/>
              <a:gd name="T8" fmla="*/ 32 w 37"/>
              <a:gd name="T9" fmla="*/ 3 h 15"/>
              <a:gd name="T10" fmla="*/ 37 w 37"/>
              <a:gd name="T11" fmla="*/ 11 h 15"/>
              <a:gd name="T12" fmla="*/ 34 w 37"/>
              <a:gd name="T13" fmla="*/ 12 h 15"/>
              <a:gd name="T14" fmla="*/ 32 w 37"/>
              <a:gd name="T15" fmla="*/ 12 h 15"/>
              <a:gd name="T16" fmla="*/ 27 w 37"/>
              <a:gd name="T17" fmla="*/ 9 h 15"/>
              <a:gd name="T18" fmla="*/ 20 w 37"/>
              <a:gd name="T19" fmla="*/ 5 h 15"/>
              <a:gd name="T20" fmla="*/ 16 w 37"/>
              <a:gd name="T21" fmla="*/ 11 h 15"/>
              <a:gd name="T22" fmla="*/ 13 w 37"/>
              <a:gd name="T23" fmla="*/ 15 h 15"/>
              <a:gd name="T24" fmla="*/ 12 w 37"/>
              <a:gd name="T25" fmla="*/ 13 h 15"/>
              <a:gd name="T26" fmla="*/ 9 w 37"/>
              <a:gd name="T27" fmla="*/ 13 h 15"/>
              <a:gd name="T28" fmla="*/ 0 w 37"/>
              <a:gd name="T29" fmla="*/ 11 h 15"/>
              <a:gd name="T30" fmla="*/ 0 w 37"/>
              <a:gd name="T31" fmla="*/ 8 h 15"/>
              <a:gd name="T32" fmla="*/ 5 w 37"/>
              <a:gd name="T33" fmla="*/ 5 h 15"/>
              <a:gd name="T34" fmla="*/ 12 w 37"/>
              <a:gd name="T35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" h="15">
                <a:moveTo>
                  <a:pt x="12" y="3"/>
                </a:moveTo>
                <a:lnTo>
                  <a:pt x="15" y="1"/>
                </a:lnTo>
                <a:lnTo>
                  <a:pt x="19" y="0"/>
                </a:lnTo>
                <a:lnTo>
                  <a:pt x="23" y="3"/>
                </a:lnTo>
                <a:lnTo>
                  <a:pt x="32" y="3"/>
                </a:lnTo>
                <a:lnTo>
                  <a:pt x="37" y="11"/>
                </a:lnTo>
                <a:lnTo>
                  <a:pt x="34" y="12"/>
                </a:lnTo>
                <a:lnTo>
                  <a:pt x="32" y="12"/>
                </a:lnTo>
                <a:lnTo>
                  <a:pt x="27" y="9"/>
                </a:lnTo>
                <a:lnTo>
                  <a:pt x="20" y="5"/>
                </a:lnTo>
                <a:lnTo>
                  <a:pt x="16" y="11"/>
                </a:lnTo>
                <a:lnTo>
                  <a:pt x="13" y="15"/>
                </a:lnTo>
                <a:lnTo>
                  <a:pt x="12" y="13"/>
                </a:lnTo>
                <a:lnTo>
                  <a:pt x="9" y="13"/>
                </a:lnTo>
                <a:lnTo>
                  <a:pt x="0" y="11"/>
                </a:lnTo>
                <a:lnTo>
                  <a:pt x="0" y="8"/>
                </a:lnTo>
                <a:lnTo>
                  <a:pt x="5" y="5"/>
                </a:lnTo>
                <a:lnTo>
                  <a:pt x="12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7" name="Freeform 94"/>
          <p:cNvSpPr>
            <a:spLocks noEditPoints="1"/>
          </p:cNvSpPr>
          <p:nvPr/>
        </p:nvSpPr>
        <p:spPr bwMode="auto">
          <a:xfrm>
            <a:off x="5797551" y="2024063"/>
            <a:ext cx="466725" cy="668338"/>
          </a:xfrm>
          <a:custGeom>
            <a:avLst/>
            <a:gdLst>
              <a:gd name="T0" fmla="*/ 259 w 294"/>
              <a:gd name="T1" fmla="*/ 22 h 421"/>
              <a:gd name="T2" fmla="*/ 275 w 294"/>
              <a:gd name="T3" fmla="*/ 94 h 421"/>
              <a:gd name="T4" fmla="*/ 286 w 294"/>
              <a:gd name="T5" fmla="*/ 124 h 421"/>
              <a:gd name="T6" fmla="*/ 275 w 294"/>
              <a:gd name="T7" fmla="*/ 119 h 421"/>
              <a:gd name="T8" fmla="*/ 271 w 294"/>
              <a:gd name="T9" fmla="*/ 146 h 421"/>
              <a:gd name="T10" fmla="*/ 267 w 294"/>
              <a:gd name="T11" fmla="*/ 157 h 421"/>
              <a:gd name="T12" fmla="*/ 285 w 294"/>
              <a:gd name="T13" fmla="*/ 181 h 421"/>
              <a:gd name="T14" fmla="*/ 263 w 294"/>
              <a:gd name="T15" fmla="*/ 191 h 421"/>
              <a:gd name="T16" fmla="*/ 233 w 294"/>
              <a:gd name="T17" fmla="*/ 229 h 421"/>
              <a:gd name="T18" fmla="*/ 245 w 294"/>
              <a:gd name="T19" fmla="*/ 269 h 421"/>
              <a:gd name="T20" fmla="*/ 240 w 294"/>
              <a:gd name="T21" fmla="*/ 286 h 421"/>
              <a:gd name="T22" fmla="*/ 259 w 294"/>
              <a:gd name="T23" fmla="*/ 315 h 421"/>
              <a:gd name="T24" fmla="*/ 228 w 294"/>
              <a:gd name="T25" fmla="*/ 286 h 421"/>
              <a:gd name="T26" fmla="*/ 210 w 294"/>
              <a:gd name="T27" fmla="*/ 345 h 421"/>
              <a:gd name="T28" fmla="*/ 199 w 294"/>
              <a:gd name="T29" fmla="*/ 381 h 421"/>
              <a:gd name="T30" fmla="*/ 240 w 294"/>
              <a:gd name="T31" fmla="*/ 402 h 421"/>
              <a:gd name="T32" fmla="*/ 206 w 294"/>
              <a:gd name="T33" fmla="*/ 389 h 421"/>
              <a:gd name="T34" fmla="*/ 178 w 294"/>
              <a:gd name="T35" fmla="*/ 375 h 421"/>
              <a:gd name="T36" fmla="*/ 150 w 294"/>
              <a:gd name="T37" fmla="*/ 351 h 421"/>
              <a:gd name="T38" fmla="*/ 121 w 294"/>
              <a:gd name="T39" fmla="*/ 386 h 421"/>
              <a:gd name="T40" fmla="*/ 112 w 294"/>
              <a:gd name="T41" fmla="*/ 375 h 421"/>
              <a:gd name="T42" fmla="*/ 99 w 294"/>
              <a:gd name="T43" fmla="*/ 342 h 421"/>
              <a:gd name="T44" fmla="*/ 71 w 294"/>
              <a:gd name="T45" fmla="*/ 396 h 421"/>
              <a:gd name="T46" fmla="*/ 58 w 294"/>
              <a:gd name="T47" fmla="*/ 409 h 421"/>
              <a:gd name="T48" fmla="*/ 19 w 294"/>
              <a:gd name="T49" fmla="*/ 366 h 421"/>
              <a:gd name="T50" fmla="*/ 45 w 294"/>
              <a:gd name="T51" fmla="*/ 334 h 421"/>
              <a:gd name="T52" fmla="*/ 69 w 294"/>
              <a:gd name="T53" fmla="*/ 340 h 421"/>
              <a:gd name="T54" fmla="*/ 97 w 294"/>
              <a:gd name="T55" fmla="*/ 340 h 421"/>
              <a:gd name="T56" fmla="*/ 99 w 294"/>
              <a:gd name="T57" fmla="*/ 318 h 421"/>
              <a:gd name="T58" fmla="*/ 82 w 294"/>
              <a:gd name="T59" fmla="*/ 311 h 421"/>
              <a:gd name="T60" fmla="*/ 128 w 294"/>
              <a:gd name="T61" fmla="*/ 286 h 421"/>
              <a:gd name="T62" fmla="*/ 148 w 294"/>
              <a:gd name="T63" fmla="*/ 280 h 421"/>
              <a:gd name="T64" fmla="*/ 163 w 294"/>
              <a:gd name="T65" fmla="*/ 276 h 421"/>
              <a:gd name="T66" fmla="*/ 204 w 294"/>
              <a:gd name="T67" fmla="*/ 301 h 421"/>
              <a:gd name="T68" fmla="*/ 174 w 294"/>
              <a:gd name="T69" fmla="*/ 258 h 421"/>
              <a:gd name="T70" fmla="*/ 131 w 294"/>
              <a:gd name="T71" fmla="*/ 254 h 421"/>
              <a:gd name="T72" fmla="*/ 138 w 294"/>
              <a:gd name="T73" fmla="*/ 220 h 421"/>
              <a:gd name="T74" fmla="*/ 169 w 294"/>
              <a:gd name="T75" fmla="*/ 239 h 421"/>
              <a:gd name="T76" fmla="*/ 178 w 294"/>
              <a:gd name="T77" fmla="*/ 237 h 421"/>
              <a:gd name="T78" fmla="*/ 159 w 294"/>
              <a:gd name="T79" fmla="*/ 207 h 421"/>
              <a:gd name="T80" fmla="*/ 144 w 294"/>
              <a:gd name="T81" fmla="*/ 187 h 421"/>
              <a:gd name="T82" fmla="*/ 158 w 294"/>
              <a:gd name="T83" fmla="*/ 190 h 421"/>
              <a:gd name="T84" fmla="*/ 173 w 294"/>
              <a:gd name="T85" fmla="*/ 214 h 421"/>
              <a:gd name="T86" fmla="*/ 222 w 294"/>
              <a:gd name="T87" fmla="*/ 231 h 421"/>
              <a:gd name="T88" fmla="*/ 241 w 294"/>
              <a:gd name="T89" fmla="*/ 184 h 421"/>
              <a:gd name="T90" fmla="*/ 178 w 294"/>
              <a:gd name="T91" fmla="*/ 188 h 421"/>
              <a:gd name="T92" fmla="*/ 174 w 294"/>
              <a:gd name="T93" fmla="*/ 169 h 421"/>
              <a:gd name="T94" fmla="*/ 213 w 294"/>
              <a:gd name="T95" fmla="*/ 147 h 421"/>
              <a:gd name="T96" fmla="*/ 241 w 294"/>
              <a:gd name="T97" fmla="*/ 149 h 421"/>
              <a:gd name="T98" fmla="*/ 193 w 294"/>
              <a:gd name="T99" fmla="*/ 119 h 421"/>
              <a:gd name="T100" fmla="*/ 135 w 294"/>
              <a:gd name="T101" fmla="*/ 154 h 421"/>
              <a:gd name="T102" fmla="*/ 143 w 294"/>
              <a:gd name="T103" fmla="*/ 130 h 421"/>
              <a:gd name="T104" fmla="*/ 170 w 294"/>
              <a:gd name="T105" fmla="*/ 105 h 421"/>
              <a:gd name="T106" fmla="*/ 176 w 294"/>
              <a:gd name="T107" fmla="*/ 101 h 421"/>
              <a:gd name="T108" fmla="*/ 247 w 294"/>
              <a:gd name="T109" fmla="*/ 89 h 421"/>
              <a:gd name="T110" fmla="*/ 211 w 294"/>
              <a:gd name="T111" fmla="*/ 48 h 421"/>
              <a:gd name="T112" fmla="*/ 196 w 294"/>
              <a:gd name="T113" fmla="*/ 36 h 421"/>
              <a:gd name="T114" fmla="*/ 221 w 294"/>
              <a:gd name="T115" fmla="*/ 21 h 421"/>
              <a:gd name="T116" fmla="*/ 124 w 294"/>
              <a:gd name="T117" fmla="*/ 307 h 421"/>
              <a:gd name="T118" fmla="*/ 144 w 294"/>
              <a:gd name="T119" fmla="*/ 323 h 421"/>
              <a:gd name="T120" fmla="*/ 52 w 294"/>
              <a:gd name="T121" fmla="*/ 385 h 421"/>
              <a:gd name="T122" fmla="*/ 52 w 294"/>
              <a:gd name="T123" fmla="*/ 355 h 421"/>
              <a:gd name="T124" fmla="*/ 87 w 294"/>
              <a:gd name="T125" fmla="*/ 355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4" h="421">
                <a:moveTo>
                  <a:pt x="240" y="19"/>
                </a:moveTo>
                <a:lnTo>
                  <a:pt x="241" y="16"/>
                </a:lnTo>
                <a:lnTo>
                  <a:pt x="249" y="18"/>
                </a:lnTo>
                <a:lnTo>
                  <a:pt x="249" y="11"/>
                </a:lnTo>
                <a:lnTo>
                  <a:pt x="249" y="8"/>
                </a:lnTo>
                <a:lnTo>
                  <a:pt x="249" y="6"/>
                </a:lnTo>
                <a:lnTo>
                  <a:pt x="249" y="1"/>
                </a:lnTo>
                <a:lnTo>
                  <a:pt x="249" y="0"/>
                </a:lnTo>
                <a:lnTo>
                  <a:pt x="251" y="0"/>
                </a:lnTo>
                <a:lnTo>
                  <a:pt x="252" y="0"/>
                </a:lnTo>
                <a:lnTo>
                  <a:pt x="259" y="3"/>
                </a:lnTo>
                <a:lnTo>
                  <a:pt x="259" y="4"/>
                </a:lnTo>
                <a:lnTo>
                  <a:pt x="262" y="8"/>
                </a:lnTo>
                <a:lnTo>
                  <a:pt x="263" y="10"/>
                </a:lnTo>
                <a:lnTo>
                  <a:pt x="263" y="11"/>
                </a:lnTo>
                <a:lnTo>
                  <a:pt x="262" y="18"/>
                </a:lnTo>
                <a:lnTo>
                  <a:pt x="259" y="22"/>
                </a:lnTo>
                <a:lnTo>
                  <a:pt x="266" y="18"/>
                </a:lnTo>
                <a:lnTo>
                  <a:pt x="267" y="18"/>
                </a:lnTo>
                <a:lnTo>
                  <a:pt x="268" y="26"/>
                </a:lnTo>
                <a:lnTo>
                  <a:pt x="268" y="30"/>
                </a:lnTo>
                <a:lnTo>
                  <a:pt x="266" y="37"/>
                </a:lnTo>
                <a:lnTo>
                  <a:pt x="264" y="45"/>
                </a:lnTo>
                <a:lnTo>
                  <a:pt x="264" y="48"/>
                </a:lnTo>
                <a:lnTo>
                  <a:pt x="263" y="52"/>
                </a:lnTo>
                <a:lnTo>
                  <a:pt x="263" y="53"/>
                </a:lnTo>
                <a:lnTo>
                  <a:pt x="264" y="56"/>
                </a:lnTo>
                <a:lnTo>
                  <a:pt x="268" y="60"/>
                </a:lnTo>
                <a:lnTo>
                  <a:pt x="271" y="64"/>
                </a:lnTo>
                <a:lnTo>
                  <a:pt x="273" y="67"/>
                </a:lnTo>
                <a:lnTo>
                  <a:pt x="277" y="78"/>
                </a:lnTo>
                <a:lnTo>
                  <a:pt x="277" y="85"/>
                </a:lnTo>
                <a:lnTo>
                  <a:pt x="277" y="86"/>
                </a:lnTo>
                <a:lnTo>
                  <a:pt x="275" y="94"/>
                </a:lnTo>
                <a:lnTo>
                  <a:pt x="279" y="96"/>
                </a:lnTo>
                <a:lnTo>
                  <a:pt x="281" y="97"/>
                </a:lnTo>
                <a:lnTo>
                  <a:pt x="281" y="98"/>
                </a:lnTo>
                <a:lnTo>
                  <a:pt x="285" y="101"/>
                </a:lnTo>
                <a:lnTo>
                  <a:pt x="289" y="105"/>
                </a:lnTo>
                <a:lnTo>
                  <a:pt x="290" y="106"/>
                </a:lnTo>
                <a:lnTo>
                  <a:pt x="289" y="108"/>
                </a:lnTo>
                <a:lnTo>
                  <a:pt x="288" y="113"/>
                </a:lnTo>
                <a:lnTo>
                  <a:pt x="286" y="116"/>
                </a:lnTo>
                <a:lnTo>
                  <a:pt x="286" y="119"/>
                </a:lnTo>
                <a:lnTo>
                  <a:pt x="290" y="126"/>
                </a:lnTo>
                <a:lnTo>
                  <a:pt x="292" y="130"/>
                </a:lnTo>
                <a:lnTo>
                  <a:pt x="294" y="132"/>
                </a:lnTo>
                <a:lnTo>
                  <a:pt x="290" y="130"/>
                </a:lnTo>
                <a:lnTo>
                  <a:pt x="289" y="128"/>
                </a:lnTo>
                <a:lnTo>
                  <a:pt x="286" y="126"/>
                </a:lnTo>
                <a:lnTo>
                  <a:pt x="286" y="124"/>
                </a:lnTo>
                <a:lnTo>
                  <a:pt x="284" y="115"/>
                </a:lnTo>
                <a:lnTo>
                  <a:pt x="284" y="112"/>
                </a:lnTo>
                <a:lnTo>
                  <a:pt x="284" y="111"/>
                </a:lnTo>
                <a:lnTo>
                  <a:pt x="284" y="109"/>
                </a:lnTo>
                <a:lnTo>
                  <a:pt x="284" y="108"/>
                </a:lnTo>
                <a:lnTo>
                  <a:pt x="284" y="105"/>
                </a:lnTo>
                <a:lnTo>
                  <a:pt x="284" y="101"/>
                </a:lnTo>
                <a:lnTo>
                  <a:pt x="282" y="100"/>
                </a:lnTo>
                <a:lnTo>
                  <a:pt x="281" y="100"/>
                </a:lnTo>
                <a:lnTo>
                  <a:pt x="279" y="100"/>
                </a:lnTo>
                <a:lnTo>
                  <a:pt x="277" y="102"/>
                </a:lnTo>
                <a:lnTo>
                  <a:pt x="277" y="105"/>
                </a:lnTo>
                <a:lnTo>
                  <a:pt x="275" y="108"/>
                </a:lnTo>
                <a:lnTo>
                  <a:pt x="275" y="109"/>
                </a:lnTo>
                <a:lnTo>
                  <a:pt x="275" y="116"/>
                </a:lnTo>
                <a:lnTo>
                  <a:pt x="275" y="116"/>
                </a:lnTo>
                <a:lnTo>
                  <a:pt x="275" y="119"/>
                </a:lnTo>
                <a:lnTo>
                  <a:pt x="274" y="123"/>
                </a:lnTo>
                <a:lnTo>
                  <a:pt x="273" y="130"/>
                </a:lnTo>
                <a:lnTo>
                  <a:pt x="271" y="136"/>
                </a:lnTo>
                <a:lnTo>
                  <a:pt x="270" y="138"/>
                </a:lnTo>
                <a:lnTo>
                  <a:pt x="263" y="142"/>
                </a:lnTo>
                <a:lnTo>
                  <a:pt x="248" y="150"/>
                </a:lnTo>
                <a:lnTo>
                  <a:pt x="245" y="151"/>
                </a:lnTo>
                <a:lnTo>
                  <a:pt x="244" y="153"/>
                </a:lnTo>
                <a:lnTo>
                  <a:pt x="243" y="156"/>
                </a:lnTo>
                <a:lnTo>
                  <a:pt x="243" y="157"/>
                </a:lnTo>
                <a:lnTo>
                  <a:pt x="245" y="160"/>
                </a:lnTo>
                <a:lnTo>
                  <a:pt x="262" y="153"/>
                </a:lnTo>
                <a:lnTo>
                  <a:pt x="270" y="150"/>
                </a:lnTo>
                <a:lnTo>
                  <a:pt x="271" y="149"/>
                </a:lnTo>
                <a:lnTo>
                  <a:pt x="273" y="147"/>
                </a:lnTo>
                <a:lnTo>
                  <a:pt x="273" y="146"/>
                </a:lnTo>
                <a:lnTo>
                  <a:pt x="271" y="146"/>
                </a:lnTo>
                <a:lnTo>
                  <a:pt x="270" y="146"/>
                </a:lnTo>
                <a:lnTo>
                  <a:pt x="271" y="145"/>
                </a:lnTo>
                <a:lnTo>
                  <a:pt x="273" y="145"/>
                </a:lnTo>
                <a:lnTo>
                  <a:pt x="277" y="143"/>
                </a:lnTo>
                <a:lnTo>
                  <a:pt x="278" y="143"/>
                </a:lnTo>
                <a:lnTo>
                  <a:pt x="284" y="150"/>
                </a:lnTo>
                <a:lnTo>
                  <a:pt x="284" y="151"/>
                </a:lnTo>
                <a:lnTo>
                  <a:pt x="284" y="153"/>
                </a:lnTo>
                <a:lnTo>
                  <a:pt x="282" y="156"/>
                </a:lnTo>
                <a:lnTo>
                  <a:pt x="281" y="157"/>
                </a:lnTo>
                <a:lnTo>
                  <a:pt x="279" y="158"/>
                </a:lnTo>
                <a:lnTo>
                  <a:pt x="277" y="160"/>
                </a:lnTo>
                <a:lnTo>
                  <a:pt x="274" y="160"/>
                </a:lnTo>
                <a:lnTo>
                  <a:pt x="273" y="158"/>
                </a:lnTo>
                <a:lnTo>
                  <a:pt x="271" y="157"/>
                </a:lnTo>
                <a:lnTo>
                  <a:pt x="270" y="156"/>
                </a:lnTo>
                <a:lnTo>
                  <a:pt x="267" y="157"/>
                </a:lnTo>
                <a:lnTo>
                  <a:pt x="266" y="157"/>
                </a:lnTo>
                <a:lnTo>
                  <a:pt x="263" y="160"/>
                </a:lnTo>
                <a:lnTo>
                  <a:pt x="262" y="161"/>
                </a:lnTo>
                <a:lnTo>
                  <a:pt x="259" y="171"/>
                </a:lnTo>
                <a:lnTo>
                  <a:pt x="259" y="172"/>
                </a:lnTo>
                <a:lnTo>
                  <a:pt x="262" y="173"/>
                </a:lnTo>
                <a:lnTo>
                  <a:pt x="263" y="173"/>
                </a:lnTo>
                <a:lnTo>
                  <a:pt x="266" y="175"/>
                </a:lnTo>
                <a:lnTo>
                  <a:pt x="267" y="175"/>
                </a:lnTo>
                <a:lnTo>
                  <a:pt x="270" y="175"/>
                </a:lnTo>
                <a:lnTo>
                  <a:pt x="271" y="173"/>
                </a:lnTo>
                <a:lnTo>
                  <a:pt x="273" y="173"/>
                </a:lnTo>
                <a:lnTo>
                  <a:pt x="278" y="176"/>
                </a:lnTo>
                <a:lnTo>
                  <a:pt x="286" y="180"/>
                </a:lnTo>
                <a:lnTo>
                  <a:pt x="286" y="181"/>
                </a:lnTo>
                <a:lnTo>
                  <a:pt x="286" y="181"/>
                </a:lnTo>
                <a:lnTo>
                  <a:pt x="285" y="181"/>
                </a:lnTo>
                <a:lnTo>
                  <a:pt x="275" y="183"/>
                </a:lnTo>
                <a:lnTo>
                  <a:pt x="271" y="183"/>
                </a:lnTo>
                <a:lnTo>
                  <a:pt x="271" y="181"/>
                </a:lnTo>
                <a:lnTo>
                  <a:pt x="268" y="181"/>
                </a:lnTo>
                <a:lnTo>
                  <a:pt x="260" y="181"/>
                </a:lnTo>
                <a:lnTo>
                  <a:pt x="258" y="181"/>
                </a:lnTo>
                <a:lnTo>
                  <a:pt x="256" y="181"/>
                </a:lnTo>
                <a:lnTo>
                  <a:pt x="255" y="181"/>
                </a:lnTo>
                <a:lnTo>
                  <a:pt x="253" y="181"/>
                </a:lnTo>
                <a:lnTo>
                  <a:pt x="252" y="181"/>
                </a:lnTo>
                <a:lnTo>
                  <a:pt x="251" y="181"/>
                </a:lnTo>
                <a:lnTo>
                  <a:pt x="255" y="186"/>
                </a:lnTo>
                <a:lnTo>
                  <a:pt x="256" y="187"/>
                </a:lnTo>
                <a:lnTo>
                  <a:pt x="258" y="187"/>
                </a:lnTo>
                <a:lnTo>
                  <a:pt x="259" y="187"/>
                </a:lnTo>
                <a:lnTo>
                  <a:pt x="260" y="186"/>
                </a:lnTo>
                <a:lnTo>
                  <a:pt x="263" y="191"/>
                </a:lnTo>
                <a:lnTo>
                  <a:pt x="266" y="203"/>
                </a:lnTo>
                <a:lnTo>
                  <a:pt x="270" y="213"/>
                </a:lnTo>
                <a:lnTo>
                  <a:pt x="268" y="216"/>
                </a:lnTo>
                <a:lnTo>
                  <a:pt x="259" y="216"/>
                </a:lnTo>
                <a:lnTo>
                  <a:pt x="258" y="220"/>
                </a:lnTo>
                <a:lnTo>
                  <a:pt x="253" y="225"/>
                </a:lnTo>
                <a:lnTo>
                  <a:pt x="251" y="226"/>
                </a:lnTo>
                <a:lnTo>
                  <a:pt x="244" y="224"/>
                </a:lnTo>
                <a:lnTo>
                  <a:pt x="241" y="224"/>
                </a:lnTo>
                <a:lnTo>
                  <a:pt x="241" y="222"/>
                </a:lnTo>
                <a:lnTo>
                  <a:pt x="240" y="222"/>
                </a:lnTo>
                <a:lnTo>
                  <a:pt x="240" y="221"/>
                </a:lnTo>
                <a:lnTo>
                  <a:pt x="240" y="221"/>
                </a:lnTo>
                <a:lnTo>
                  <a:pt x="240" y="222"/>
                </a:lnTo>
                <a:lnTo>
                  <a:pt x="236" y="226"/>
                </a:lnTo>
                <a:lnTo>
                  <a:pt x="234" y="228"/>
                </a:lnTo>
                <a:lnTo>
                  <a:pt x="233" y="229"/>
                </a:lnTo>
                <a:lnTo>
                  <a:pt x="234" y="231"/>
                </a:lnTo>
                <a:lnTo>
                  <a:pt x="237" y="236"/>
                </a:lnTo>
                <a:lnTo>
                  <a:pt x="237" y="241"/>
                </a:lnTo>
                <a:lnTo>
                  <a:pt x="229" y="252"/>
                </a:lnTo>
                <a:lnTo>
                  <a:pt x="221" y="265"/>
                </a:lnTo>
                <a:lnTo>
                  <a:pt x="219" y="267"/>
                </a:lnTo>
                <a:lnTo>
                  <a:pt x="222" y="270"/>
                </a:lnTo>
                <a:lnTo>
                  <a:pt x="225" y="269"/>
                </a:lnTo>
                <a:lnTo>
                  <a:pt x="228" y="269"/>
                </a:lnTo>
                <a:lnTo>
                  <a:pt x="230" y="267"/>
                </a:lnTo>
                <a:lnTo>
                  <a:pt x="238" y="262"/>
                </a:lnTo>
                <a:lnTo>
                  <a:pt x="248" y="263"/>
                </a:lnTo>
                <a:lnTo>
                  <a:pt x="249" y="263"/>
                </a:lnTo>
                <a:lnTo>
                  <a:pt x="251" y="265"/>
                </a:lnTo>
                <a:lnTo>
                  <a:pt x="251" y="266"/>
                </a:lnTo>
                <a:lnTo>
                  <a:pt x="245" y="267"/>
                </a:lnTo>
                <a:lnTo>
                  <a:pt x="245" y="269"/>
                </a:lnTo>
                <a:lnTo>
                  <a:pt x="251" y="274"/>
                </a:lnTo>
                <a:lnTo>
                  <a:pt x="255" y="274"/>
                </a:lnTo>
                <a:lnTo>
                  <a:pt x="255" y="276"/>
                </a:lnTo>
                <a:lnTo>
                  <a:pt x="253" y="277"/>
                </a:lnTo>
                <a:lnTo>
                  <a:pt x="252" y="277"/>
                </a:lnTo>
                <a:lnTo>
                  <a:pt x="248" y="276"/>
                </a:lnTo>
                <a:lnTo>
                  <a:pt x="244" y="274"/>
                </a:lnTo>
                <a:lnTo>
                  <a:pt x="243" y="273"/>
                </a:lnTo>
                <a:lnTo>
                  <a:pt x="241" y="270"/>
                </a:lnTo>
                <a:lnTo>
                  <a:pt x="238" y="267"/>
                </a:lnTo>
                <a:lnTo>
                  <a:pt x="238" y="269"/>
                </a:lnTo>
                <a:lnTo>
                  <a:pt x="236" y="270"/>
                </a:lnTo>
                <a:lnTo>
                  <a:pt x="232" y="273"/>
                </a:lnTo>
                <a:lnTo>
                  <a:pt x="232" y="274"/>
                </a:lnTo>
                <a:lnTo>
                  <a:pt x="232" y="276"/>
                </a:lnTo>
                <a:lnTo>
                  <a:pt x="234" y="280"/>
                </a:lnTo>
                <a:lnTo>
                  <a:pt x="240" y="286"/>
                </a:lnTo>
                <a:lnTo>
                  <a:pt x="240" y="286"/>
                </a:lnTo>
                <a:lnTo>
                  <a:pt x="249" y="289"/>
                </a:lnTo>
                <a:lnTo>
                  <a:pt x="260" y="292"/>
                </a:lnTo>
                <a:lnTo>
                  <a:pt x="273" y="296"/>
                </a:lnTo>
                <a:lnTo>
                  <a:pt x="274" y="296"/>
                </a:lnTo>
                <a:lnTo>
                  <a:pt x="274" y="300"/>
                </a:lnTo>
                <a:lnTo>
                  <a:pt x="273" y="307"/>
                </a:lnTo>
                <a:lnTo>
                  <a:pt x="273" y="319"/>
                </a:lnTo>
                <a:lnTo>
                  <a:pt x="271" y="321"/>
                </a:lnTo>
                <a:lnTo>
                  <a:pt x="268" y="326"/>
                </a:lnTo>
                <a:lnTo>
                  <a:pt x="264" y="334"/>
                </a:lnTo>
                <a:lnTo>
                  <a:pt x="260" y="334"/>
                </a:lnTo>
                <a:lnTo>
                  <a:pt x="256" y="333"/>
                </a:lnTo>
                <a:lnTo>
                  <a:pt x="256" y="322"/>
                </a:lnTo>
                <a:lnTo>
                  <a:pt x="256" y="319"/>
                </a:lnTo>
                <a:lnTo>
                  <a:pt x="258" y="316"/>
                </a:lnTo>
                <a:lnTo>
                  <a:pt x="259" y="315"/>
                </a:lnTo>
                <a:lnTo>
                  <a:pt x="260" y="314"/>
                </a:lnTo>
                <a:lnTo>
                  <a:pt x="262" y="312"/>
                </a:lnTo>
                <a:lnTo>
                  <a:pt x="260" y="306"/>
                </a:lnTo>
                <a:lnTo>
                  <a:pt x="260" y="303"/>
                </a:lnTo>
                <a:lnTo>
                  <a:pt x="260" y="301"/>
                </a:lnTo>
                <a:lnTo>
                  <a:pt x="259" y="300"/>
                </a:lnTo>
                <a:lnTo>
                  <a:pt x="255" y="297"/>
                </a:lnTo>
                <a:lnTo>
                  <a:pt x="253" y="297"/>
                </a:lnTo>
                <a:lnTo>
                  <a:pt x="245" y="297"/>
                </a:lnTo>
                <a:lnTo>
                  <a:pt x="244" y="299"/>
                </a:lnTo>
                <a:lnTo>
                  <a:pt x="240" y="299"/>
                </a:lnTo>
                <a:lnTo>
                  <a:pt x="238" y="297"/>
                </a:lnTo>
                <a:lnTo>
                  <a:pt x="232" y="293"/>
                </a:lnTo>
                <a:lnTo>
                  <a:pt x="229" y="292"/>
                </a:lnTo>
                <a:lnTo>
                  <a:pt x="229" y="291"/>
                </a:lnTo>
                <a:lnTo>
                  <a:pt x="230" y="289"/>
                </a:lnTo>
                <a:lnTo>
                  <a:pt x="228" y="286"/>
                </a:lnTo>
                <a:lnTo>
                  <a:pt x="226" y="284"/>
                </a:lnTo>
                <a:lnTo>
                  <a:pt x="222" y="284"/>
                </a:lnTo>
                <a:lnTo>
                  <a:pt x="222" y="285"/>
                </a:lnTo>
                <a:lnTo>
                  <a:pt x="219" y="286"/>
                </a:lnTo>
                <a:lnTo>
                  <a:pt x="210" y="295"/>
                </a:lnTo>
                <a:lnTo>
                  <a:pt x="208" y="299"/>
                </a:lnTo>
                <a:lnTo>
                  <a:pt x="210" y="301"/>
                </a:lnTo>
                <a:lnTo>
                  <a:pt x="215" y="311"/>
                </a:lnTo>
                <a:lnTo>
                  <a:pt x="217" y="319"/>
                </a:lnTo>
                <a:lnTo>
                  <a:pt x="207" y="318"/>
                </a:lnTo>
                <a:lnTo>
                  <a:pt x="204" y="322"/>
                </a:lnTo>
                <a:lnTo>
                  <a:pt x="206" y="330"/>
                </a:lnTo>
                <a:lnTo>
                  <a:pt x="207" y="333"/>
                </a:lnTo>
                <a:lnTo>
                  <a:pt x="210" y="334"/>
                </a:lnTo>
                <a:lnTo>
                  <a:pt x="214" y="344"/>
                </a:lnTo>
                <a:lnTo>
                  <a:pt x="211" y="345"/>
                </a:lnTo>
                <a:lnTo>
                  <a:pt x="210" y="345"/>
                </a:lnTo>
                <a:lnTo>
                  <a:pt x="206" y="345"/>
                </a:lnTo>
                <a:lnTo>
                  <a:pt x="204" y="345"/>
                </a:lnTo>
                <a:lnTo>
                  <a:pt x="204" y="346"/>
                </a:lnTo>
                <a:lnTo>
                  <a:pt x="203" y="346"/>
                </a:lnTo>
                <a:lnTo>
                  <a:pt x="203" y="348"/>
                </a:lnTo>
                <a:lnTo>
                  <a:pt x="204" y="349"/>
                </a:lnTo>
                <a:lnTo>
                  <a:pt x="211" y="353"/>
                </a:lnTo>
                <a:lnTo>
                  <a:pt x="219" y="355"/>
                </a:lnTo>
                <a:lnTo>
                  <a:pt x="221" y="356"/>
                </a:lnTo>
                <a:lnTo>
                  <a:pt x="217" y="357"/>
                </a:lnTo>
                <a:lnTo>
                  <a:pt x="206" y="360"/>
                </a:lnTo>
                <a:lnTo>
                  <a:pt x="202" y="360"/>
                </a:lnTo>
                <a:lnTo>
                  <a:pt x="200" y="359"/>
                </a:lnTo>
                <a:lnTo>
                  <a:pt x="198" y="363"/>
                </a:lnTo>
                <a:lnTo>
                  <a:pt x="192" y="372"/>
                </a:lnTo>
                <a:lnTo>
                  <a:pt x="193" y="376"/>
                </a:lnTo>
                <a:lnTo>
                  <a:pt x="199" y="381"/>
                </a:lnTo>
                <a:lnTo>
                  <a:pt x="200" y="382"/>
                </a:lnTo>
                <a:lnTo>
                  <a:pt x="206" y="381"/>
                </a:lnTo>
                <a:lnTo>
                  <a:pt x="208" y="379"/>
                </a:lnTo>
                <a:lnTo>
                  <a:pt x="221" y="387"/>
                </a:lnTo>
                <a:lnTo>
                  <a:pt x="232" y="379"/>
                </a:lnTo>
                <a:lnTo>
                  <a:pt x="237" y="375"/>
                </a:lnTo>
                <a:lnTo>
                  <a:pt x="233" y="382"/>
                </a:lnTo>
                <a:lnTo>
                  <a:pt x="232" y="383"/>
                </a:lnTo>
                <a:lnTo>
                  <a:pt x="230" y="387"/>
                </a:lnTo>
                <a:lnTo>
                  <a:pt x="232" y="398"/>
                </a:lnTo>
                <a:lnTo>
                  <a:pt x="233" y="400"/>
                </a:lnTo>
                <a:lnTo>
                  <a:pt x="234" y="401"/>
                </a:lnTo>
                <a:lnTo>
                  <a:pt x="236" y="401"/>
                </a:lnTo>
                <a:lnTo>
                  <a:pt x="237" y="401"/>
                </a:lnTo>
                <a:lnTo>
                  <a:pt x="238" y="401"/>
                </a:lnTo>
                <a:lnTo>
                  <a:pt x="240" y="401"/>
                </a:lnTo>
                <a:lnTo>
                  <a:pt x="240" y="402"/>
                </a:lnTo>
                <a:lnTo>
                  <a:pt x="238" y="408"/>
                </a:lnTo>
                <a:lnTo>
                  <a:pt x="236" y="406"/>
                </a:lnTo>
                <a:lnTo>
                  <a:pt x="234" y="406"/>
                </a:lnTo>
                <a:lnTo>
                  <a:pt x="232" y="405"/>
                </a:lnTo>
                <a:lnTo>
                  <a:pt x="221" y="401"/>
                </a:lnTo>
                <a:lnTo>
                  <a:pt x="219" y="401"/>
                </a:lnTo>
                <a:lnTo>
                  <a:pt x="218" y="400"/>
                </a:lnTo>
                <a:lnTo>
                  <a:pt x="217" y="398"/>
                </a:lnTo>
                <a:lnTo>
                  <a:pt x="217" y="397"/>
                </a:lnTo>
                <a:lnTo>
                  <a:pt x="215" y="397"/>
                </a:lnTo>
                <a:lnTo>
                  <a:pt x="211" y="387"/>
                </a:lnTo>
                <a:lnTo>
                  <a:pt x="210" y="385"/>
                </a:lnTo>
                <a:lnTo>
                  <a:pt x="208" y="385"/>
                </a:lnTo>
                <a:lnTo>
                  <a:pt x="207" y="385"/>
                </a:lnTo>
                <a:lnTo>
                  <a:pt x="206" y="386"/>
                </a:lnTo>
                <a:lnTo>
                  <a:pt x="206" y="387"/>
                </a:lnTo>
                <a:lnTo>
                  <a:pt x="206" y="389"/>
                </a:lnTo>
                <a:lnTo>
                  <a:pt x="208" y="396"/>
                </a:lnTo>
                <a:lnTo>
                  <a:pt x="210" y="400"/>
                </a:lnTo>
                <a:lnTo>
                  <a:pt x="213" y="401"/>
                </a:lnTo>
                <a:lnTo>
                  <a:pt x="215" y="404"/>
                </a:lnTo>
                <a:lnTo>
                  <a:pt x="217" y="405"/>
                </a:lnTo>
                <a:lnTo>
                  <a:pt x="217" y="408"/>
                </a:lnTo>
                <a:lnTo>
                  <a:pt x="215" y="408"/>
                </a:lnTo>
                <a:lnTo>
                  <a:pt x="211" y="411"/>
                </a:lnTo>
                <a:lnTo>
                  <a:pt x="207" y="413"/>
                </a:lnTo>
                <a:lnTo>
                  <a:pt x="204" y="411"/>
                </a:lnTo>
                <a:lnTo>
                  <a:pt x="203" y="404"/>
                </a:lnTo>
                <a:lnTo>
                  <a:pt x="198" y="393"/>
                </a:lnTo>
                <a:lnTo>
                  <a:pt x="198" y="394"/>
                </a:lnTo>
                <a:lnTo>
                  <a:pt x="196" y="394"/>
                </a:lnTo>
                <a:lnTo>
                  <a:pt x="183" y="379"/>
                </a:lnTo>
                <a:lnTo>
                  <a:pt x="181" y="378"/>
                </a:lnTo>
                <a:lnTo>
                  <a:pt x="178" y="375"/>
                </a:lnTo>
                <a:lnTo>
                  <a:pt x="178" y="371"/>
                </a:lnTo>
                <a:lnTo>
                  <a:pt x="178" y="368"/>
                </a:lnTo>
                <a:lnTo>
                  <a:pt x="180" y="364"/>
                </a:lnTo>
                <a:lnTo>
                  <a:pt x="180" y="363"/>
                </a:lnTo>
                <a:lnTo>
                  <a:pt x="180" y="361"/>
                </a:lnTo>
                <a:lnTo>
                  <a:pt x="177" y="359"/>
                </a:lnTo>
                <a:lnTo>
                  <a:pt x="173" y="356"/>
                </a:lnTo>
                <a:lnTo>
                  <a:pt x="169" y="357"/>
                </a:lnTo>
                <a:lnTo>
                  <a:pt x="168" y="359"/>
                </a:lnTo>
                <a:lnTo>
                  <a:pt x="162" y="357"/>
                </a:lnTo>
                <a:lnTo>
                  <a:pt x="161" y="352"/>
                </a:lnTo>
                <a:lnTo>
                  <a:pt x="161" y="346"/>
                </a:lnTo>
                <a:lnTo>
                  <a:pt x="161" y="345"/>
                </a:lnTo>
                <a:lnTo>
                  <a:pt x="157" y="341"/>
                </a:lnTo>
                <a:lnTo>
                  <a:pt x="154" y="341"/>
                </a:lnTo>
                <a:lnTo>
                  <a:pt x="153" y="342"/>
                </a:lnTo>
                <a:lnTo>
                  <a:pt x="150" y="351"/>
                </a:lnTo>
                <a:lnTo>
                  <a:pt x="151" y="353"/>
                </a:lnTo>
                <a:lnTo>
                  <a:pt x="153" y="374"/>
                </a:lnTo>
                <a:lnTo>
                  <a:pt x="153" y="375"/>
                </a:lnTo>
                <a:lnTo>
                  <a:pt x="151" y="378"/>
                </a:lnTo>
                <a:lnTo>
                  <a:pt x="146" y="383"/>
                </a:lnTo>
                <a:lnTo>
                  <a:pt x="143" y="379"/>
                </a:lnTo>
                <a:lnTo>
                  <a:pt x="144" y="376"/>
                </a:lnTo>
                <a:lnTo>
                  <a:pt x="144" y="375"/>
                </a:lnTo>
                <a:lnTo>
                  <a:pt x="143" y="372"/>
                </a:lnTo>
                <a:lnTo>
                  <a:pt x="142" y="370"/>
                </a:lnTo>
                <a:lnTo>
                  <a:pt x="142" y="368"/>
                </a:lnTo>
                <a:lnTo>
                  <a:pt x="142" y="367"/>
                </a:lnTo>
                <a:lnTo>
                  <a:pt x="139" y="366"/>
                </a:lnTo>
                <a:lnTo>
                  <a:pt x="133" y="370"/>
                </a:lnTo>
                <a:lnTo>
                  <a:pt x="132" y="370"/>
                </a:lnTo>
                <a:lnTo>
                  <a:pt x="131" y="371"/>
                </a:lnTo>
                <a:lnTo>
                  <a:pt x="121" y="386"/>
                </a:lnTo>
                <a:lnTo>
                  <a:pt x="114" y="400"/>
                </a:lnTo>
                <a:lnTo>
                  <a:pt x="113" y="401"/>
                </a:lnTo>
                <a:lnTo>
                  <a:pt x="108" y="411"/>
                </a:lnTo>
                <a:lnTo>
                  <a:pt x="101" y="420"/>
                </a:lnTo>
                <a:lnTo>
                  <a:pt x="103" y="411"/>
                </a:lnTo>
                <a:lnTo>
                  <a:pt x="105" y="409"/>
                </a:lnTo>
                <a:lnTo>
                  <a:pt x="106" y="405"/>
                </a:lnTo>
                <a:lnTo>
                  <a:pt x="114" y="385"/>
                </a:lnTo>
                <a:lnTo>
                  <a:pt x="109" y="385"/>
                </a:lnTo>
                <a:lnTo>
                  <a:pt x="109" y="386"/>
                </a:lnTo>
                <a:lnTo>
                  <a:pt x="101" y="393"/>
                </a:lnTo>
                <a:lnTo>
                  <a:pt x="101" y="391"/>
                </a:lnTo>
                <a:lnTo>
                  <a:pt x="102" y="387"/>
                </a:lnTo>
                <a:lnTo>
                  <a:pt x="105" y="386"/>
                </a:lnTo>
                <a:lnTo>
                  <a:pt x="109" y="381"/>
                </a:lnTo>
                <a:lnTo>
                  <a:pt x="110" y="378"/>
                </a:lnTo>
                <a:lnTo>
                  <a:pt x="112" y="375"/>
                </a:lnTo>
                <a:lnTo>
                  <a:pt x="117" y="366"/>
                </a:lnTo>
                <a:lnTo>
                  <a:pt x="121" y="360"/>
                </a:lnTo>
                <a:lnTo>
                  <a:pt x="123" y="360"/>
                </a:lnTo>
                <a:lnTo>
                  <a:pt x="123" y="359"/>
                </a:lnTo>
                <a:lnTo>
                  <a:pt x="124" y="355"/>
                </a:lnTo>
                <a:lnTo>
                  <a:pt x="125" y="352"/>
                </a:lnTo>
                <a:lnTo>
                  <a:pt x="123" y="348"/>
                </a:lnTo>
                <a:lnTo>
                  <a:pt x="121" y="346"/>
                </a:lnTo>
                <a:lnTo>
                  <a:pt x="121" y="345"/>
                </a:lnTo>
                <a:lnTo>
                  <a:pt x="117" y="342"/>
                </a:lnTo>
                <a:lnTo>
                  <a:pt x="113" y="338"/>
                </a:lnTo>
                <a:lnTo>
                  <a:pt x="110" y="338"/>
                </a:lnTo>
                <a:lnTo>
                  <a:pt x="105" y="337"/>
                </a:lnTo>
                <a:lnTo>
                  <a:pt x="103" y="337"/>
                </a:lnTo>
                <a:lnTo>
                  <a:pt x="102" y="337"/>
                </a:lnTo>
                <a:lnTo>
                  <a:pt x="101" y="338"/>
                </a:lnTo>
                <a:lnTo>
                  <a:pt x="99" y="342"/>
                </a:lnTo>
                <a:lnTo>
                  <a:pt x="95" y="352"/>
                </a:lnTo>
                <a:lnTo>
                  <a:pt x="94" y="357"/>
                </a:lnTo>
                <a:lnTo>
                  <a:pt x="92" y="367"/>
                </a:lnTo>
                <a:lnTo>
                  <a:pt x="91" y="370"/>
                </a:lnTo>
                <a:lnTo>
                  <a:pt x="91" y="372"/>
                </a:lnTo>
                <a:lnTo>
                  <a:pt x="91" y="376"/>
                </a:lnTo>
                <a:lnTo>
                  <a:pt x="90" y="381"/>
                </a:lnTo>
                <a:lnTo>
                  <a:pt x="88" y="382"/>
                </a:lnTo>
                <a:lnTo>
                  <a:pt x="83" y="385"/>
                </a:lnTo>
                <a:lnTo>
                  <a:pt x="76" y="386"/>
                </a:lnTo>
                <a:lnTo>
                  <a:pt x="72" y="383"/>
                </a:lnTo>
                <a:lnTo>
                  <a:pt x="71" y="383"/>
                </a:lnTo>
                <a:lnTo>
                  <a:pt x="65" y="385"/>
                </a:lnTo>
                <a:lnTo>
                  <a:pt x="64" y="385"/>
                </a:lnTo>
                <a:lnTo>
                  <a:pt x="62" y="386"/>
                </a:lnTo>
                <a:lnTo>
                  <a:pt x="69" y="394"/>
                </a:lnTo>
                <a:lnTo>
                  <a:pt x="71" y="396"/>
                </a:lnTo>
                <a:lnTo>
                  <a:pt x="72" y="397"/>
                </a:lnTo>
                <a:lnTo>
                  <a:pt x="73" y="397"/>
                </a:lnTo>
                <a:lnTo>
                  <a:pt x="75" y="398"/>
                </a:lnTo>
                <a:lnTo>
                  <a:pt x="76" y="397"/>
                </a:lnTo>
                <a:lnTo>
                  <a:pt x="76" y="396"/>
                </a:lnTo>
                <a:lnTo>
                  <a:pt x="76" y="394"/>
                </a:lnTo>
                <a:lnTo>
                  <a:pt x="77" y="394"/>
                </a:lnTo>
                <a:lnTo>
                  <a:pt x="82" y="394"/>
                </a:lnTo>
                <a:lnTo>
                  <a:pt x="80" y="401"/>
                </a:lnTo>
                <a:lnTo>
                  <a:pt x="77" y="411"/>
                </a:lnTo>
                <a:lnTo>
                  <a:pt x="76" y="417"/>
                </a:lnTo>
                <a:lnTo>
                  <a:pt x="72" y="421"/>
                </a:lnTo>
                <a:lnTo>
                  <a:pt x="65" y="420"/>
                </a:lnTo>
                <a:lnTo>
                  <a:pt x="57" y="413"/>
                </a:lnTo>
                <a:lnTo>
                  <a:pt x="57" y="411"/>
                </a:lnTo>
                <a:lnTo>
                  <a:pt x="57" y="411"/>
                </a:lnTo>
                <a:lnTo>
                  <a:pt x="58" y="409"/>
                </a:lnTo>
                <a:lnTo>
                  <a:pt x="61" y="400"/>
                </a:lnTo>
                <a:lnTo>
                  <a:pt x="60" y="398"/>
                </a:lnTo>
                <a:lnTo>
                  <a:pt x="56" y="394"/>
                </a:lnTo>
                <a:lnTo>
                  <a:pt x="50" y="391"/>
                </a:lnTo>
                <a:lnTo>
                  <a:pt x="52" y="391"/>
                </a:lnTo>
                <a:lnTo>
                  <a:pt x="50" y="389"/>
                </a:lnTo>
                <a:lnTo>
                  <a:pt x="49" y="386"/>
                </a:lnTo>
                <a:lnTo>
                  <a:pt x="43" y="385"/>
                </a:lnTo>
                <a:lnTo>
                  <a:pt x="38" y="385"/>
                </a:lnTo>
                <a:lnTo>
                  <a:pt x="30" y="382"/>
                </a:lnTo>
                <a:lnTo>
                  <a:pt x="28" y="381"/>
                </a:lnTo>
                <a:lnTo>
                  <a:pt x="26" y="378"/>
                </a:lnTo>
                <a:lnTo>
                  <a:pt x="23" y="374"/>
                </a:lnTo>
                <a:lnTo>
                  <a:pt x="22" y="372"/>
                </a:lnTo>
                <a:lnTo>
                  <a:pt x="20" y="368"/>
                </a:lnTo>
                <a:lnTo>
                  <a:pt x="20" y="367"/>
                </a:lnTo>
                <a:lnTo>
                  <a:pt x="19" y="366"/>
                </a:lnTo>
                <a:lnTo>
                  <a:pt x="17" y="364"/>
                </a:lnTo>
                <a:lnTo>
                  <a:pt x="15" y="360"/>
                </a:lnTo>
                <a:lnTo>
                  <a:pt x="7" y="360"/>
                </a:lnTo>
                <a:lnTo>
                  <a:pt x="0" y="346"/>
                </a:lnTo>
                <a:lnTo>
                  <a:pt x="12" y="348"/>
                </a:lnTo>
                <a:lnTo>
                  <a:pt x="15" y="348"/>
                </a:lnTo>
                <a:lnTo>
                  <a:pt x="19" y="348"/>
                </a:lnTo>
                <a:lnTo>
                  <a:pt x="24" y="348"/>
                </a:lnTo>
                <a:lnTo>
                  <a:pt x="26" y="348"/>
                </a:lnTo>
                <a:lnTo>
                  <a:pt x="28" y="346"/>
                </a:lnTo>
                <a:lnTo>
                  <a:pt x="32" y="345"/>
                </a:lnTo>
                <a:lnTo>
                  <a:pt x="31" y="345"/>
                </a:lnTo>
                <a:lnTo>
                  <a:pt x="26" y="341"/>
                </a:lnTo>
                <a:lnTo>
                  <a:pt x="28" y="341"/>
                </a:lnTo>
                <a:lnTo>
                  <a:pt x="30" y="341"/>
                </a:lnTo>
                <a:lnTo>
                  <a:pt x="38" y="340"/>
                </a:lnTo>
                <a:lnTo>
                  <a:pt x="45" y="334"/>
                </a:lnTo>
                <a:lnTo>
                  <a:pt x="52" y="334"/>
                </a:lnTo>
                <a:lnTo>
                  <a:pt x="45" y="344"/>
                </a:lnTo>
                <a:lnTo>
                  <a:pt x="43" y="346"/>
                </a:lnTo>
                <a:lnTo>
                  <a:pt x="42" y="348"/>
                </a:lnTo>
                <a:lnTo>
                  <a:pt x="47" y="345"/>
                </a:lnTo>
                <a:lnTo>
                  <a:pt x="52" y="345"/>
                </a:lnTo>
                <a:lnTo>
                  <a:pt x="56" y="342"/>
                </a:lnTo>
                <a:lnTo>
                  <a:pt x="57" y="337"/>
                </a:lnTo>
                <a:lnTo>
                  <a:pt x="54" y="329"/>
                </a:lnTo>
                <a:lnTo>
                  <a:pt x="54" y="326"/>
                </a:lnTo>
                <a:lnTo>
                  <a:pt x="54" y="325"/>
                </a:lnTo>
                <a:lnTo>
                  <a:pt x="54" y="322"/>
                </a:lnTo>
                <a:lnTo>
                  <a:pt x="56" y="319"/>
                </a:lnTo>
                <a:lnTo>
                  <a:pt x="57" y="316"/>
                </a:lnTo>
                <a:lnTo>
                  <a:pt x="64" y="331"/>
                </a:lnTo>
                <a:lnTo>
                  <a:pt x="65" y="334"/>
                </a:lnTo>
                <a:lnTo>
                  <a:pt x="69" y="340"/>
                </a:lnTo>
                <a:lnTo>
                  <a:pt x="71" y="340"/>
                </a:lnTo>
                <a:lnTo>
                  <a:pt x="76" y="338"/>
                </a:lnTo>
                <a:lnTo>
                  <a:pt x="76" y="342"/>
                </a:lnTo>
                <a:lnTo>
                  <a:pt x="76" y="345"/>
                </a:lnTo>
                <a:lnTo>
                  <a:pt x="76" y="346"/>
                </a:lnTo>
                <a:lnTo>
                  <a:pt x="76" y="352"/>
                </a:lnTo>
                <a:lnTo>
                  <a:pt x="77" y="353"/>
                </a:lnTo>
                <a:lnTo>
                  <a:pt x="79" y="353"/>
                </a:lnTo>
                <a:lnTo>
                  <a:pt x="80" y="353"/>
                </a:lnTo>
                <a:lnTo>
                  <a:pt x="84" y="353"/>
                </a:lnTo>
                <a:lnTo>
                  <a:pt x="86" y="353"/>
                </a:lnTo>
                <a:lnTo>
                  <a:pt x="87" y="353"/>
                </a:lnTo>
                <a:lnTo>
                  <a:pt x="91" y="349"/>
                </a:lnTo>
                <a:lnTo>
                  <a:pt x="91" y="348"/>
                </a:lnTo>
                <a:lnTo>
                  <a:pt x="94" y="345"/>
                </a:lnTo>
                <a:lnTo>
                  <a:pt x="95" y="345"/>
                </a:lnTo>
                <a:lnTo>
                  <a:pt x="97" y="340"/>
                </a:lnTo>
                <a:lnTo>
                  <a:pt x="95" y="337"/>
                </a:lnTo>
                <a:lnTo>
                  <a:pt x="95" y="336"/>
                </a:lnTo>
                <a:lnTo>
                  <a:pt x="92" y="329"/>
                </a:lnTo>
                <a:lnTo>
                  <a:pt x="97" y="323"/>
                </a:lnTo>
                <a:lnTo>
                  <a:pt x="98" y="321"/>
                </a:lnTo>
                <a:lnTo>
                  <a:pt x="95" y="319"/>
                </a:lnTo>
                <a:lnTo>
                  <a:pt x="94" y="319"/>
                </a:lnTo>
                <a:lnTo>
                  <a:pt x="88" y="321"/>
                </a:lnTo>
                <a:lnTo>
                  <a:pt x="86" y="322"/>
                </a:lnTo>
                <a:lnTo>
                  <a:pt x="83" y="323"/>
                </a:lnTo>
                <a:lnTo>
                  <a:pt x="82" y="327"/>
                </a:lnTo>
                <a:lnTo>
                  <a:pt x="82" y="326"/>
                </a:lnTo>
                <a:lnTo>
                  <a:pt x="80" y="318"/>
                </a:lnTo>
                <a:lnTo>
                  <a:pt x="82" y="318"/>
                </a:lnTo>
                <a:lnTo>
                  <a:pt x="87" y="318"/>
                </a:lnTo>
                <a:lnTo>
                  <a:pt x="94" y="318"/>
                </a:lnTo>
                <a:lnTo>
                  <a:pt x="99" y="318"/>
                </a:lnTo>
                <a:lnTo>
                  <a:pt x="105" y="323"/>
                </a:lnTo>
                <a:lnTo>
                  <a:pt x="109" y="330"/>
                </a:lnTo>
                <a:lnTo>
                  <a:pt x="113" y="329"/>
                </a:lnTo>
                <a:lnTo>
                  <a:pt x="117" y="327"/>
                </a:lnTo>
                <a:lnTo>
                  <a:pt x="118" y="327"/>
                </a:lnTo>
                <a:lnTo>
                  <a:pt x="116" y="319"/>
                </a:lnTo>
                <a:lnTo>
                  <a:pt x="114" y="318"/>
                </a:lnTo>
                <a:lnTo>
                  <a:pt x="108" y="315"/>
                </a:lnTo>
                <a:lnTo>
                  <a:pt x="106" y="315"/>
                </a:lnTo>
                <a:lnTo>
                  <a:pt x="105" y="315"/>
                </a:lnTo>
                <a:lnTo>
                  <a:pt x="101" y="314"/>
                </a:lnTo>
                <a:lnTo>
                  <a:pt x="101" y="312"/>
                </a:lnTo>
                <a:lnTo>
                  <a:pt x="98" y="311"/>
                </a:lnTo>
                <a:lnTo>
                  <a:pt x="90" y="310"/>
                </a:lnTo>
                <a:lnTo>
                  <a:pt x="88" y="310"/>
                </a:lnTo>
                <a:lnTo>
                  <a:pt x="86" y="311"/>
                </a:lnTo>
                <a:lnTo>
                  <a:pt x="82" y="311"/>
                </a:lnTo>
                <a:lnTo>
                  <a:pt x="83" y="310"/>
                </a:lnTo>
                <a:lnTo>
                  <a:pt x="84" y="307"/>
                </a:lnTo>
                <a:lnTo>
                  <a:pt x="86" y="304"/>
                </a:lnTo>
                <a:lnTo>
                  <a:pt x="91" y="295"/>
                </a:lnTo>
                <a:lnTo>
                  <a:pt x="92" y="295"/>
                </a:lnTo>
                <a:lnTo>
                  <a:pt x="98" y="289"/>
                </a:lnTo>
                <a:lnTo>
                  <a:pt x="101" y="285"/>
                </a:lnTo>
                <a:lnTo>
                  <a:pt x="102" y="285"/>
                </a:lnTo>
                <a:lnTo>
                  <a:pt x="106" y="288"/>
                </a:lnTo>
                <a:lnTo>
                  <a:pt x="110" y="288"/>
                </a:lnTo>
                <a:lnTo>
                  <a:pt x="112" y="288"/>
                </a:lnTo>
                <a:lnTo>
                  <a:pt x="117" y="285"/>
                </a:lnTo>
                <a:lnTo>
                  <a:pt x="121" y="288"/>
                </a:lnTo>
                <a:lnTo>
                  <a:pt x="124" y="289"/>
                </a:lnTo>
                <a:lnTo>
                  <a:pt x="127" y="288"/>
                </a:lnTo>
                <a:lnTo>
                  <a:pt x="129" y="286"/>
                </a:lnTo>
                <a:lnTo>
                  <a:pt x="128" y="286"/>
                </a:lnTo>
                <a:lnTo>
                  <a:pt x="117" y="284"/>
                </a:lnTo>
                <a:lnTo>
                  <a:pt x="112" y="282"/>
                </a:lnTo>
                <a:lnTo>
                  <a:pt x="109" y="281"/>
                </a:lnTo>
                <a:lnTo>
                  <a:pt x="108" y="281"/>
                </a:lnTo>
                <a:lnTo>
                  <a:pt x="90" y="284"/>
                </a:lnTo>
                <a:lnTo>
                  <a:pt x="94" y="277"/>
                </a:lnTo>
                <a:lnTo>
                  <a:pt x="109" y="273"/>
                </a:lnTo>
                <a:lnTo>
                  <a:pt x="114" y="278"/>
                </a:lnTo>
                <a:lnTo>
                  <a:pt x="114" y="280"/>
                </a:lnTo>
                <a:lnTo>
                  <a:pt x="116" y="280"/>
                </a:lnTo>
                <a:lnTo>
                  <a:pt x="117" y="280"/>
                </a:lnTo>
                <a:lnTo>
                  <a:pt x="124" y="280"/>
                </a:lnTo>
                <a:lnTo>
                  <a:pt x="136" y="276"/>
                </a:lnTo>
                <a:lnTo>
                  <a:pt x="147" y="274"/>
                </a:lnTo>
                <a:lnTo>
                  <a:pt x="154" y="273"/>
                </a:lnTo>
                <a:lnTo>
                  <a:pt x="148" y="280"/>
                </a:lnTo>
                <a:lnTo>
                  <a:pt x="148" y="280"/>
                </a:lnTo>
                <a:lnTo>
                  <a:pt x="143" y="289"/>
                </a:lnTo>
                <a:lnTo>
                  <a:pt x="143" y="292"/>
                </a:lnTo>
                <a:lnTo>
                  <a:pt x="143" y="296"/>
                </a:lnTo>
                <a:lnTo>
                  <a:pt x="147" y="297"/>
                </a:lnTo>
                <a:lnTo>
                  <a:pt x="154" y="307"/>
                </a:lnTo>
                <a:lnTo>
                  <a:pt x="154" y="304"/>
                </a:lnTo>
                <a:lnTo>
                  <a:pt x="155" y="303"/>
                </a:lnTo>
                <a:lnTo>
                  <a:pt x="157" y="301"/>
                </a:lnTo>
                <a:lnTo>
                  <a:pt x="155" y="300"/>
                </a:lnTo>
                <a:lnTo>
                  <a:pt x="151" y="296"/>
                </a:lnTo>
                <a:lnTo>
                  <a:pt x="150" y="293"/>
                </a:lnTo>
                <a:lnTo>
                  <a:pt x="148" y="292"/>
                </a:lnTo>
                <a:lnTo>
                  <a:pt x="150" y="288"/>
                </a:lnTo>
                <a:lnTo>
                  <a:pt x="153" y="282"/>
                </a:lnTo>
                <a:lnTo>
                  <a:pt x="158" y="278"/>
                </a:lnTo>
                <a:lnTo>
                  <a:pt x="162" y="276"/>
                </a:lnTo>
                <a:lnTo>
                  <a:pt x="163" y="276"/>
                </a:lnTo>
                <a:lnTo>
                  <a:pt x="168" y="277"/>
                </a:lnTo>
                <a:lnTo>
                  <a:pt x="169" y="277"/>
                </a:lnTo>
                <a:lnTo>
                  <a:pt x="169" y="278"/>
                </a:lnTo>
                <a:lnTo>
                  <a:pt x="170" y="281"/>
                </a:lnTo>
                <a:lnTo>
                  <a:pt x="174" y="280"/>
                </a:lnTo>
                <a:lnTo>
                  <a:pt x="176" y="280"/>
                </a:lnTo>
                <a:lnTo>
                  <a:pt x="178" y="280"/>
                </a:lnTo>
                <a:lnTo>
                  <a:pt x="185" y="284"/>
                </a:lnTo>
                <a:lnTo>
                  <a:pt x="193" y="286"/>
                </a:lnTo>
                <a:lnTo>
                  <a:pt x="196" y="286"/>
                </a:lnTo>
                <a:lnTo>
                  <a:pt x="196" y="300"/>
                </a:lnTo>
                <a:lnTo>
                  <a:pt x="196" y="303"/>
                </a:lnTo>
                <a:lnTo>
                  <a:pt x="196" y="308"/>
                </a:lnTo>
                <a:lnTo>
                  <a:pt x="200" y="310"/>
                </a:lnTo>
                <a:lnTo>
                  <a:pt x="202" y="311"/>
                </a:lnTo>
                <a:lnTo>
                  <a:pt x="204" y="311"/>
                </a:lnTo>
                <a:lnTo>
                  <a:pt x="204" y="301"/>
                </a:lnTo>
                <a:lnTo>
                  <a:pt x="204" y="300"/>
                </a:lnTo>
                <a:lnTo>
                  <a:pt x="206" y="286"/>
                </a:lnTo>
                <a:lnTo>
                  <a:pt x="204" y="285"/>
                </a:lnTo>
                <a:lnTo>
                  <a:pt x="199" y="280"/>
                </a:lnTo>
                <a:lnTo>
                  <a:pt x="196" y="277"/>
                </a:lnTo>
                <a:lnTo>
                  <a:pt x="198" y="273"/>
                </a:lnTo>
                <a:lnTo>
                  <a:pt x="199" y="271"/>
                </a:lnTo>
                <a:lnTo>
                  <a:pt x="200" y="269"/>
                </a:lnTo>
                <a:lnTo>
                  <a:pt x="198" y="270"/>
                </a:lnTo>
                <a:lnTo>
                  <a:pt x="187" y="274"/>
                </a:lnTo>
                <a:lnTo>
                  <a:pt x="189" y="266"/>
                </a:lnTo>
                <a:lnTo>
                  <a:pt x="180" y="267"/>
                </a:lnTo>
                <a:lnTo>
                  <a:pt x="177" y="267"/>
                </a:lnTo>
                <a:lnTo>
                  <a:pt x="174" y="267"/>
                </a:lnTo>
                <a:lnTo>
                  <a:pt x="163" y="265"/>
                </a:lnTo>
                <a:lnTo>
                  <a:pt x="174" y="259"/>
                </a:lnTo>
                <a:lnTo>
                  <a:pt x="174" y="258"/>
                </a:lnTo>
                <a:lnTo>
                  <a:pt x="173" y="250"/>
                </a:lnTo>
                <a:lnTo>
                  <a:pt x="163" y="252"/>
                </a:lnTo>
                <a:lnTo>
                  <a:pt x="155" y="254"/>
                </a:lnTo>
                <a:lnTo>
                  <a:pt x="147" y="258"/>
                </a:lnTo>
                <a:lnTo>
                  <a:pt x="146" y="258"/>
                </a:lnTo>
                <a:lnTo>
                  <a:pt x="142" y="258"/>
                </a:lnTo>
                <a:lnTo>
                  <a:pt x="138" y="259"/>
                </a:lnTo>
                <a:lnTo>
                  <a:pt x="139" y="259"/>
                </a:lnTo>
                <a:lnTo>
                  <a:pt x="143" y="262"/>
                </a:lnTo>
                <a:lnTo>
                  <a:pt x="139" y="265"/>
                </a:lnTo>
                <a:lnTo>
                  <a:pt x="131" y="270"/>
                </a:lnTo>
                <a:lnTo>
                  <a:pt x="128" y="271"/>
                </a:lnTo>
                <a:lnTo>
                  <a:pt x="127" y="271"/>
                </a:lnTo>
                <a:lnTo>
                  <a:pt x="127" y="266"/>
                </a:lnTo>
                <a:lnTo>
                  <a:pt x="128" y="265"/>
                </a:lnTo>
                <a:lnTo>
                  <a:pt x="128" y="261"/>
                </a:lnTo>
                <a:lnTo>
                  <a:pt x="131" y="254"/>
                </a:lnTo>
                <a:lnTo>
                  <a:pt x="127" y="255"/>
                </a:lnTo>
                <a:lnTo>
                  <a:pt x="113" y="262"/>
                </a:lnTo>
                <a:lnTo>
                  <a:pt x="98" y="266"/>
                </a:lnTo>
                <a:lnTo>
                  <a:pt x="97" y="266"/>
                </a:lnTo>
                <a:lnTo>
                  <a:pt x="95" y="266"/>
                </a:lnTo>
                <a:lnTo>
                  <a:pt x="92" y="263"/>
                </a:lnTo>
                <a:lnTo>
                  <a:pt x="94" y="262"/>
                </a:lnTo>
                <a:lnTo>
                  <a:pt x="95" y="259"/>
                </a:lnTo>
                <a:lnTo>
                  <a:pt x="103" y="251"/>
                </a:lnTo>
                <a:lnTo>
                  <a:pt x="112" y="243"/>
                </a:lnTo>
                <a:lnTo>
                  <a:pt x="120" y="233"/>
                </a:lnTo>
                <a:lnTo>
                  <a:pt x="118" y="232"/>
                </a:lnTo>
                <a:lnTo>
                  <a:pt x="114" y="228"/>
                </a:lnTo>
                <a:lnTo>
                  <a:pt x="118" y="222"/>
                </a:lnTo>
                <a:lnTo>
                  <a:pt x="120" y="221"/>
                </a:lnTo>
                <a:lnTo>
                  <a:pt x="125" y="220"/>
                </a:lnTo>
                <a:lnTo>
                  <a:pt x="138" y="220"/>
                </a:lnTo>
                <a:lnTo>
                  <a:pt x="139" y="225"/>
                </a:lnTo>
                <a:lnTo>
                  <a:pt x="139" y="229"/>
                </a:lnTo>
                <a:lnTo>
                  <a:pt x="138" y="233"/>
                </a:lnTo>
                <a:lnTo>
                  <a:pt x="142" y="235"/>
                </a:lnTo>
                <a:lnTo>
                  <a:pt x="148" y="222"/>
                </a:lnTo>
                <a:lnTo>
                  <a:pt x="158" y="220"/>
                </a:lnTo>
                <a:lnTo>
                  <a:pt x="165" y="216"/>
                </a:lnTo>
                <a:lnTo>
                  <a:pt x="166" y="218"/>
                </a:lnTo>
                <a:lnTo>
                  <a:pt x="165" y="220"/>
                </a:lnTo>
                <a:lnTo>
                  <a:pt x="165" y="221"/>
                </a:lnTo>
                <a:lnTo>
                  <a:pt x="163" y="222"/>
                </a:lnTo>
                <a:lnTo>
                  <a:pt x="166" y="225"/>
                </a:lnTo>
                <a:lnTo>
                  <a:pt x="168" y="225"/>
                </a:lnTo>
                <a:lnTo>
                  <a:pt x="170" y="226"/>
                </a:lnTo>
                <a:lnTo>
                  <a:pt x="172" y="228"/>
                </a:lnTo>
                <a:lnTo>
                  <a:pt x="173" y="231"/>
                </a:lnTo>
                <a:lnTo>
                  <a:pt x="169" y="239"/>
                </a:lnTo>
                <a:lnTo>
                  <a:pt x="166" y="236"/>
                </a:lnTo>
                <a:lnTo>
                  <a:pt x="161" y="236"/>
                </a:lnTo>
                <a:lnTo>
                  <a:pt x="158" y="236"/>
                </a:lnTo>
                <a:lnTo>
                  <a:pt x="157" y="236"/>
                </a:lnTo>
                <a:lnTo>
                  <a:pt x="153" y="243"/>
                </a:lnTo>
                <a:lnTo>
                  <a:pt x="151" y="244"/>
                </a:lnTo>
                <a:lnTo>
                  <a:pt x="151" y="246"/>
                </a:lnTo>
                <a:lnTo>
                  <a:pt x="153" y="247"/>
                </a:lnTo>
                <a:lnTo>
                  <a:pt x="154" y="247"/>
                </a:lnTo>
                <a:lnTo>
                  <a:pt x="155" y="247"/>
                </a:lnTo>
                <a:lnTo>
                  <a:pt x="159" y="247"/>
                </a:lnTo>
                <a:lnTo>
                  <a:pt x="161" y="247"/>
                </a:lnTo>
                <a:lnTo>
                  <a:pt x="169" y="246"/>
                </a:lnTo>
                <a:lnTo>
                  <a:pt x="170" y="244"/>
                </a:lnTo>
                <a:lnTo>
                  <a:pt x="174" y="241"/>
                </a:lnTo>
                <a:lnTo>
                  <a:pt x="177" y="239"/>
                </a:lnTo>
                <a:lnTo>
                  <a:pt x="178" y="237"/>
                </a:lnTo>
                <a:lnTo>
                  <a:pt x="180" y="232"/>
                </a:lnTo>
                <a:lnTo>
                  <a:pt x="176" y="226"/>
                </a:lnTo>
                <a:lnTo>
                  <a:pt x="174" y="225"/>
                </a:lnTo>
                <a:lnTo>
                  <a:pt x="173" y="225"/>
                </a:lnTo>
                <a:lnTo>
                  <a:pt x="170" y="225"/>
                </a:lnTo>
                <a:lnTo>
                  <a:pt x="168" y="222"/>
                </a:lnTo>
                <a:lnTo>
                  <a:pt x="168" y="217"/>
                </a:lnTo>
                <a:lnTo>
                  <a:pt x="168" y="216"/>
                </a:lnTo>
                <a:lnTo>
                  <a:pt x="166" y="214"/>
                </a:lnTo>
                <a:lnTo>
                  <a:pt x="166" y="213"/>
                </a:lnTo>
                <a:lnTo>
                  <a:pt x="165" y="207"/>
                </a:lnTo>
                <a:lnTo>
                  <a:pt x="165" y="206"/>
                </a:lnTo>
                <a:lnTo>
                  <a:pt x="163" y="206"/>
                </a:lnTo>
                <a:lnTo>
                  <a:pt x="162" y="206"/>
                </a:lnTo>
                <a:lnTo>
                  <a:pt x="161" y="206"/>
                </a:lnTo>
                <a:lnTo>
                  <a:pt x="159" y="206"/>
                </a:lnTo>
                <a:lnTo>
                  <a:pt x="159" y="207"/>
                </a:lnTo>
                <a:lnTo>
                  <a:pt x="159" y="210"/>
                </a:lnTo>
                <a:lnTo>
                  <a:pt x="162" y="213"/>
                </a:lnTo>
                <a:lnTo>
                  <a:pt x="163" y="213"/>
                </a:lnTo>
                <a:lnTo>
                  <a:pt x="163" y="214"/>
                </a:lnTo>
                <a:lnTo>
                  <a:pt x="163" y="214"/>
                </a:lnTo>
                <a:lnTo>
                  <a:pt x="158" y="214"/>
                </a:lnTo>
                <a:lnTo>
                  <a:pt x="153" y="214"/>
                </a:lnTo>
                <a:lnTo>
                  <a:pt x="143" y="214"/>
                </a:lnTo>
                <a:lnTo>
                  <a:pt x="142" y="214"/>
                </a:lnTo>
                <a:lnTo>
                  <a:pt x="138" y="214"/>
                </a:lnTo>
                <a:lnTo>
                  <a:pt x="136" y="214"/>
                </a:lnTo>
                <a:lnTo>
                  <a:pt x="123" y="211"/>
                </a:lnTo>
                <a:lnTo>
                  <a:pt x="129" y="203"/>
                </a:lnTo>
                <a:lnTo>
                  <a:pt x="133" y="199"/>
                </a:lnTo>
                <a:lnTo>
                  <a:pt x="139" y="194"/>
                </a:lnTo>
                <a:lnTo>
                  <a:pt x="140" y="191"/>
                </a:lnTo>
                <a:lnTo>
                  <a:pt x="144" y="187"/>
                </a:lnTo>
                <a:lnTo>
                  <a:pt x="150" y="183"/>
                </a:lnTo>
                <a:lnTo>
                  <a:pt x="151" y="181"/>
                </a:lnTo>
                <a:lnTo>
                  <a:pt x="154" y="181"/>
                </a:lnTo>
                <a:lnTo>
                  <a:pt x="161" y="180"/>
                </a:lnTo>
                <a:lnTo>
                  <a:pt x="162" y="179"/>
                </a:lnTo>
                <a:lnTo>
                  <a:pt x="163" y="179"/>
                </a:lnTo>
                <a:lnTo>
                  <a:pt x="165" y="179"/>
                </a:lnTo>
                <a:lnTo>
                  <a:pt x="168" y="181"/>
                </a:lnTo>
                <a:lnTo>
                  <a:pt x="173" y="187"/>
                </a:lnTo>
                <a:lnTo>
                  <a:pt x="173" y="188"/>
                </a:lnTo>
                <a:lnTo>
                  <a:pt x="172" y="188"/>
                </a:lnTo>
                <a:lnTo>
                  <a:pt x="170" y="190"/>
                </a:lnTo>
                <a:lnTo>
                  <a:pt x="168" y="192"/>
                </a:lnTo>
                <a:lnTo>
                  <a:pt x="166" y="191"/>
                </a:lnTo>
                <a:lnTo>
                  <a:pt x="163" y="190"/>
                </a:lnTo>
                <a:lnTo>
                  <a:pt x="161" y="187"/>
                </a:lnTo>
                <a:lnTo>
                  <a:pt x="158" y="190"/>
                </a:lnTo>
                <a:lnTo>
                  <a:pt x="157" y="190"/>
                </a:lnTo>
                <a:lnTo>
                  <a:pt x="157" y="191"/>
                </a:lnTo>
                <a:lnTo>
                  <a:pt x="163" y="196"/>
                </a:lnTo>
                <a:lnTo>
                  <a:pt x="155" y="203"/>
                </a:lnTo>
                <a:lnTo>
                  <a:pt x="154" y="203"/>
                </a:lnTo>
                <a:lnTo>
                  <a:pt x="155" y="205"/>
                </a:lnTo>
                <a:lnTo>
                  <a:pt x="157" y="205"/>
                </a:lnTo>
                <a:lnTo>
                  <a:pt x="159" y="205"/>
                </a:lnTo>
                <a:lnTo>
                  <a:pt x="161" y="206"/>
                </a:lnTo>
                <a:lnTo>
                  <a:pt x="170" y="199"/>
                </a:lnTo>
                <a:lnTo>
                  <a:pt x="173" y="199"/>
                </a:lnTo>
                <a:lnTo>
                  <a:pt x="180" y="202"/>
                </a:lnTo>
                <a:lnTo>
                  <a:pt x="178" y="202"/>
                </a:lnTo>
                <a:lnTo>
                  <a:pt x="174" y="206"/>
                </a:lnTo>
                <a:lnTo>
                  <a:pt x="173" y="207"/>
                </a:lnTo>
                <a:lnTo>
                  <a:pt x="173" y="209"/>
                </a:lnTo>
                <a:lnTo>
                  <a:pt x="173" y="214"/>
                </a:lnTo>
                <a:lnTo>
                  <a:pt x="178" y="211"/>
                </a:lnTo>
                <a:lnTo>
                  <a:pt x="178" y="210"/>
                </a:lnTo>
                <a:lnTo>
                  <a:pt x="187" y="202"/>
                </a:lnTo>
                <a:lnTo>
                  <a:pt x="188" y="202"/>
                </a:lnTo>
                <a:lnTo>
                  <a:pt x="203" y="206"/>
                </a:lnTo>
                <a:lnTo>
                  <a:pt x="204" y="206"/>
                </a:lnTo>
                <a:lnTo>
                  <a:pt x="204" y="207"/>
                </a:lnTo>
                <a:lnTo>
                  <a:pt x="206" y="216"/>
                </a:lnTo>
                <a:lnTo>
                  <a:pt x="207" y="218"/>
                </a:lnTo>
                <a:lnTo>
                  <a:pt x="210" y="225"/>
                </a:lnTo>
                <a:lnTo>
                  <a:pt x="211" y="232"/>
                </a:lnTo>
                <a:lnTo>
                  <a:pt x="213" y="237"/>
                </a:lnTo>
                <a:lnTo>
                  <a:pt x="218" y="241"/>
                </a:lnTo>
                <a:lnTo>
                  <a:pt x="217" y="233"/>
                </a:lnTo>
                <a:lnTo>
                  <a:pt x="218" y="232"/>
                </a:lnTo>
                <a:lnTo>
                  <a:pt x="221" y="231"/>
                </a:lnTo>
                <a:lnTo>
                  <a:pt x="222" y="231"/>
                </a:lnTo>
                <a:lnTo>
                  <a:pt x="228" y="228"/>
                </a:lnTo>
                <a:lnTo>
                  <a:pt x="230" y="221"/>
                </a:lnTo>
                <a:lnTo>
                  <a:pt x="229" y="220"/>
                </a:lnTo>
                <a:lnTo>
                  <a:pt x="226" y="218"/>
                </a:lnTo>
                <a:lnTo>
                  <a:pt x="222" y="221"/>
                </a:lnTo>
                <a:lnTo>
                  <a:pt x="221" y="224"/>
                </a:lnTo>
                <a:lnTo>
                  <a:pt x="219" y="225"/>
                </a:lnTo>
                <a:lnTo>
                  <a:pt x="214" y="221"/>
                </a:lnTo>
                <a:lnTo>
                  <a:pt x="211" y="220"/>
                </a:lnTo>
                <a:lnTo>
                  <a:pt x="208" y="213"/>
                </a:lnTo>
                <a:lnTo>
                  <a:pt x="210" y="213"/>
                </a:lnTo>
                <a:lnTo>
                  <a:pt x="214" y="210"/>
                </a:lnTo>
                <a:lnTo>
                  <a:pt x="213" y="203"/>
                </a:lnTo>
                <a:lnTo>
                  <a:pt x="215" y="199"/>
                </a:lnTo>
                <a:lnTo>
                  <a:pt x="225" y="190"/>
                </a:lnTo>
                <a:lnTo>
                  <a:pt x="238" y="186"/>
                </a:lnTo>
                <a:lnTo>
                  <a:pt x="241" y="184"/>
                </a:lnTo>
                <a:lnTo>
                  <a:pt x="245" y="183"/>
                </a:lnTo>
                <a:lnTo>
                  <a:pt x="248" y="179"/>
                </a:lnTo>
                <a:lnTo>
                  <a:pt x="245" y="179"/>
                </a:lnTo>
                <a:lnTo>
                  <a:pt x="243" y="179"/>
                </a:lnTo>
                <a:lnTo>
                  <a:pt x="241" y="179"/>
                </a:lnTo>
                <a:lnTo>
                  <a:pt x="237" y="180"/>
                </a:lnTo>
                <a:lnTo>
                  <a:pt x="232" y="183"/>
                </a:lnTo>
                <a:lnTo>
                  <a:pt x="228" y="184"/>
                </a:lnTo>
                <a:lnTo>
                  <a:pt x="226" y="184"/>
                </a:lnTo>
                <a:lnTo>
                  <a:pt x="225" y="184"/>
                </a:lnTo>
                <a:lnTo>
                  <a:pt x="217" y="191"/>
                </a:lnTo>
                <a:lnTo>
                  <a:pt x="215" y="192"/>
                </a:lnTo>
                <a:lnTo>
                  <a:pt x="208" y="198"/>
                </a:lnTo>
                <a:lnTo>
                  <a:pt x="206" y="196"/>
                </a:lnTo>
                <a:lnTo>
                  <a:pt x="202" y="192"/>
                </a:lnTo>
                <a:lnTo>
                  <a:pt x="189" y="192"/>
                </a:lnTo>
                <a:lnTo>
                  <a:pt x="178" y="188"/>
                </a:lnTo>
                <a:lnTo>
                  <a:pt x="178" y="181"/>
                </a:lnTo>
                <a:lnTo>
                  <a:pt x="183" y="175"/>
                </a:lnTo>
                <a:lnTo>
                  <a:pt x="192" y="176"/>
                </a:lnTo>
                <a:lnTo>
                  <a:pt x="199" y="180"/>
                </a:lnTo>
                <a:lnTo>
                  <a:pt x="202" y="179"/>
                </a:lnTo>
                <a:lnTo>
                  <a:pt x="204" y="177"/>
                </a:lnTo>
                <a:lnTo>
                  <a:pt x="204" y="176"/>
                </a:lnTo>
                <a:lnTo>
                  <a:pt x="200" y="175"/>
                </a:lnTo>
                <a:lnTo>
                  <a:pt x="199" y="175"/>
                </a:lnTo>
                <a:lnTo>
                  <a:pt x="189" y="169"/>
                </a:lnTo>
                <a:lnTo>
                  <a:pt x="188" y="168"/>
                </a:lnTo>
                <a:lnTo>
                  <a:pt x="185" y="166"/>
                </a:lnTo>
                <a:lnTo>
                  <a:pt x="184" y="166"/>
                </a:lnTo>
                <a:lnTo>
                  <a:pt x="183" y="166"/>
                </a:lnTo>
                <a:lnTo>
                  <a:pt x="178" y="168"/>
                </a:lnTo>
                <a:lnTo>
                  <a:pt x="174" y="169"/>
                </a:lnTo>
                <a:lnTo>
                  <a:pt x="174" y="169"/>
                </a:lnTo>
                <a:lnTo>
                  <a:pt x="177" y="158"/>
                </a:lnTo>
                <a:lnTo>
                  <a:pt x="181" y="157"/>
                </a:lnTo>
                <a:lnTo>
                  <a:pt x="189" y="154"/>
                </a:lnTo>
                <a:lnTo>
                  <a:pt x="187" y="151"/>
                </a:lnTo>
                <a:lnTo>
                  <a:pt x="185" y="151"/>
                </a:lnTo>
                <a:lnTo>
                  <a:pt x="183" y="151"/>
                </a:lnTo>
                <a:lnTo>
                  <a:pt x="183" y="150"/>
                </a:lnTo>
                <a:lnTo>
                  <a:pt x="185" y="146"/>
                </a:lnTo>
                <a:lnTo>
                  <a:pt x="192" y="146"/>
                </a:lnTo>
                <a:lnTo>
                  <a:pt x="204" y="151"/>
                </a:lnTo>
                <a:lnTo>
                  <a:pt x="206" y="151"/>
                </a:lnTo>
                <a:lnTo>
                  <a:pt x="207" y="150"/>
                </a:lnTo>
                <a:lnTo>
                  <a:pt x="210" y="150"/>
                </a:lnTo>
                <a:lnTo>
                  <a:pt x="219" y="156"/>
                </a:lnTo>
                <a:lnTo>
                  <a:pt x="223" y="153"/>
                </a:lnTo>
                <a:lnTo>
                  <a:pt x="222" y="151"/>
                </a:lnTo>
                <a:lnTo>
                  <a:pt x="213" y="147"/>
                </a:lnTo>
                <a:lnTo>
                  <a:pt x="207" y="146"/>
                </a:lnTo>
                <a:lnTo>
                  <a:pt x="207" y="145"/>
                </a:lnTo>
                <a:lnTo>
                  <a:pt x="203" y="141"/>
                </a:lnTo>
                <a:lnTo>
                  <a:pt x="198" y="136"/>
                </a:lnTo>
                <a:lnTo>
                  <a:pt x="206" y="134"/>
                </a:lnTo>
                <a:lnTo>
                  <a:pt x="217" y="136"/>
                </a:lnTo>
                <a:lnTo>
                  <a:pt x="218" y="138"/>
                </a:lnTo>
                <a:lnTo>
                  <a:pt x="219" y="138"/>
                </a:lnTo>
                <a:lnTo>
                  <a:pt x="225" y="142"/>
                </a:lnTo>
                <a:lnTo>
                  <a:pt x="229" y="143"/>
                </a:lnTo>
                <a:lnTo>
                  <a:pt x="233" y="143"/>
                </a:lnTo>
                <a:lnTo>
                  <a:pt x="234" y="147"/>
                </a:lnTo>
                <a:lnTo>
                  <a:pt x="236" y="151"/>
                </a:lnTo>
                <a:lnTo>
                  <a:pt x="237" y="151"/>
                </a:lnTo>
                <a:lnTo>
                  <a:pt x="243" y="154"/>
                </a:lnTo>
                <a:lnTo>
                  <a:pt x="241" y="153"/>
                </a:lnTo>
                <a:lnTo>
                  <a:pt x="241" y="149"/>
                </a:lnTo>
                <a:lnTo>
                  <a:pt x="241" y="147"/>
                </a:lnTo>
                <a:lnTo>
                  <a:pt x="236" y="141"/>
                </a:lnTo>
                <a:lnTo>
                  <a:pt x="233" y="139"/>
                </a:lnTo>
                <a:lnTo>
                  <a:pt x="228" y="135"/>
                </a:lnTo>
                <a:lnTo>
                  <a:pt x="217" y="131"/>
                </a:lnTo>
                <a:lnTo>
                  <a:pt x="206" y="124"/>
                </a:lnTo>
                <a:lnTo>
                  <a:pt x="202" y="121"/>
                </a:lnTo>
                <a:lnTo>
                  <a:pt x="202" y="116"/>
                </a:lnTo>
                <a:lnTo>
                  <a:pt x="202" y="116"/>
                </a:lnTo>
                <a:lnTo>
                  <a:pt x="202" y="111"/>
                </a:lnTo>
                <a:lnTo>
                  <a:pt x="200" y="109"/>
                </a:lnTo>
                <a:lnTo>
                  <a:pt x="199" y="106"/>
                </a:lnTo>
                <a:lnTo>
                  <a:pt x="198" y="106"/>
                </a:lnTo>
                <a:lnTo>
                  <a:pt x="195" y="106"/>
                </a:lnTo>
                <a:lnTo>
                  <a:pt x="193" y="111"/>
                </a:lnTo>
                <a:lnTo>
                  <a:pt x="193" y="113"/>
                </a:lnTo>
                <a:lnTo>
                  <a:pt x="193" y="119"/>
                </a:lnTo>
                <a:lnTo>
                  <a:pt x="193" y="121"/>
                </a:lnTo>
                <a:lnTo>
                  <a:pt x="192" y="124"/>
                </a:lnTo>
                <a:lnTo>
                  <a:pt x="191" y="126"/>
                </a:lnTo>
                <a:lnTo>
                  <a:pt x="189" y="128"/>
                </a:lnTo>
                <a:lnTo>
                  <a:pt x="180" y="136"/>
                </a:lnTo>
                <a:lnTo>
                  <a:pt x="177" y="141"/>
                </a:lnTo>
                <a:lnTo>
                  <a:pt x="174" y="142"/>
                </a:lnTo>
                <a:lnTo>
                  <a:pt x="174" y="145"/>
                </a:lnTo>
                <a:lnTo>
                  <a:pt x="166" y="149"/>
                </a:lnTo>
                <a:lnTo>
                  <a:pt x="162" y="153"/>
                </a:lnTo>
                <a:lnTo>
                  <a:pt x="161" y="153"/>
                </a:lnTo>
                <a:lnTo>
                  <a:pt x="154" y="156"/>
                </a:lnTo>
                <a:lnTo>
                  <a:pt x="148" y="160"/>
                </a:lnTo>
                <a:lnTo>
                  <a:pt x="140" y="161"/>
                </a:lnTo>
                <a:lnTo>
                  <a:pt x="139" y="161"/>
                </a:lnTo>
                <a:lnTo>
                  <a:pt x="132" y="160"/>
                </a:lnTo>
                <a:lnTo>
                  <a:pt x="135" y="154"/>
                </a:lnTo>
                <a:lnTo>
                  <a:pt x="140" y="149"/>
                </a:lnTo>
                <a:lnTo>
                  <a:pt x="142" y="142"/>
                </a:lnTo>
                <a:lnTo>
                  <a:pt x="143" y="141"/>
                </a:lnTo>
                <a:lnTo>
                  <a:pt x="146" y="139"/>
                </a:lnTo>
                <a:lnTo>
                  <a:pt x="157" y="139"/>
                </a:lnTo>
                <a:lnTo>
                  <a:pt x="158" y="139"/>
                </a:lnTo>
                <a:lnTo>
                  <a:pt x="161" y="138"/>
                </a:lnTo>
                <a:lnTo>
                  <a:pt x="162" y="138"/>
                </a:lnTo>
                <a:lnTo>
                  <a:pt x="166" y="138"/>
                </a:lnTo>
                <a:lnTo>
                  <a:pt x="169" y="135"/>
                </a:lnTo>
                <a:lnTo>
                  <a:pt x="170" y="132"/>
                </a:lnTo>
                <a:lnTo>
                  <a:pt x="162" y="132"/>
                </a:lnTo>
                <a:lnTo>
                  <a:pt x="162" y="131"/>
                </a:lnTo>
                <a:lnTo>
                  <a:pt x="161" y="127"/>
                </a:lnTo>
                <a:lnTo>
                  <a:pt x="154" y="128"/>
                </a:lnTo>
                <a:lnTo>
                  <a:pt x="151" y="130"/>
                </a:lnTo>
                <a:lnTo>
                  <a:pt x="143" y="130"/>
                </a:lnTo>
                <a:lnTo>
                  <a:pt x="139" y="131"/>
                </a:lnTo>
                <a:lnTo>
                  <a:pt x="140" y="126"/>
                </a:lnTo>
                <a:lnTo>
                  <a:pt x="135" y="126"/>
                </a:lnTo>
                <a:lnTo>
                  <a:pt x="133" y="126"/>
                </a:lnTo>
                <a:lnTo>
                  <a:pt x="133" y="124"/>
                </a:lnTo>
                <a:lnTo>
                  <a:pt x="135" y="116"/>
                </a:lnTo>
                <a:lnTo>
                  <a:pt x="140" y="113"/>
                </a:lnTo>
                <a:lnTo>
                  <a:pt x="144" y="116"/>
                </a:lnTo>
                <a:lnTo>
                  <a:pt x="151" y="112"/>
                </a:lnTo>
                <a:lnTo>
                  <a:pt x="153" y="111"/>
                </a:lnTo>
                <a:lnTo>
                  <a:pt x="161" y="111"/>
                </a:lnTo>
                <a:lnTo>
                  <a:pt x="165" y="109"/>
                </a:lnTo>
                <a:lnTo>
                  <a:pt x="166" y="109"/>
                </a:lnTo>
                <a:lnTo>
                  <a:pt x="170" y="111"/>
                </a:lnTo>
                <a:lnTo>
                  <a:pt x="170" y="108"/>
                </a:lnTo>
                <a:lnTo>
                  <a:pt x="172" y="105"/>
                </a:lnTo>
                <a:lnTo>
                  <a:pt x="170" y="105"/>
                </a:lnTo>
                <a:lnTo>
                  <a:pt x="163" y="105"/>
                </a:lnTo>
                <a:lnTo>
                  <a:pt x="157" y="106"/>
                </a:lnTo>
                <a:lnTo>
                  <a:pt x="154" y="106"/>
                </a:lnTo>
                <a:lnTo>
                  <a:pt x="153" y="106"/>
                </a:lnTo>
                <a:lnTo>
                  <a:pt x="151" y="106"/>
                </a:lnTo>
                <a:lnTo>
                  <a:pt x="146" y="109"/>
                </a:lnTo>
                <a:lnTo>
                  <a:pt x="146" y="108"/>
                </a:lnTo>
                <a:lnTo>
                  <a:pt x="142" y="105"/>
                </a:lnTo>
                <a:lnTo>
                  <a:pt x="142" y="104"/>
                </a:lnTo>
                <a:lnTo>
                  <a:pt x="144" y="101"/>
                </a:lnTo>
                <a:lnTo>
                  <a:pt x="146" y="100"/>
                </a:lnTo>
                <a:lnTo>
                  <a:pt x="153" y="98"/>
                </a:lnTo>
                <a:lnTo>
                  <a:pt x="155" y="97"/>
                </a:lnTo>
                <a:lnTo>
                  <a:pt x="157" y="97"/>
                </a:lnTo>
                <a:lnTo>
                  <a:pt x="166" y="96"/>
                </a:lnTo>
                <a:lnTo>
                  <a:pt x="173" y="98"/>
                </a:lnTo>
                <a:lnTo>
                  <a:pt x="176" y="101"/>
                </a:lnTo>
                <a:lnTo>
                  <a:pt x="177" y="104"/>
                </a:lnTo>
                <a:lnTo>
                  <a:pt x="184" y="101"/>
                </a:lnTo>
                <a:lnTo>
                  <a:pt x="188" y="97"/>
                </a:lnTo>
                <a:lnTo>
                  <a:pt x="196" y="91"/>
                </a:lnTo>
                <a:lnTo>
                  <a:pt x="207" y="87"/>
                </a:lnTo>
                <a:lnTo>
                  <a:pt x="208" y="87"/>
                </a:lnTo>
                <a:lnTo>
                  <a:pt x="213" y="90"/>
                </a:lnTo>
                <a:lnTo>
                  <a:pt x="214" y="89"/>
                </a:lnTo>
                <a:lnTo>
                  <a:pt x="219" y="83"/>
                </a:lnTo>
                <a:lnTo>
                  <a:pt x="229" y="83"/>
                </a:lnTo>
                <a:lnTo>
                  <a:pt x="232" y="82"/>
                </a:lnTo>
                <a:lnTo>
                  <a:pt x="237" y="85"/>
                </a:lnTo>
                <a:lnTo>
                  <a:pt x="238" y="86"/>
                </a:lnTo>
                <a:lnTo>
                  <a:pt x="241" y="94"/>
                </a:lnTo>
                <a:lnTo>
                  <a:pt x="243" y="93"/>
                </a:lnTo>
                <a:lnTo>
                  <a:pt x="245" y="90"/>
                </a:lnTo>
                <a:lnTo>
                  <a:pt x="247" y="89"/>
                </a:lnTo>
                <a:lnTo>
                  <a:pt x="247" y="86"/>
                </a:lnTo>
                <a:lnTo>
                  <a:pt x="245" y="82"/>
                </a:lnTo>
                <a:lnTo>
                  <a:pt x="249" y="78"/>
                </a:lnTo>
                <a:lnTo>
                  <a:pt x="251" y="78"/>
                </a:lnTo>
                <a:lnTo>
                  <a:pt x="255" y="72"/>
                </a:lnTo>
                <a:lnTo>
                  <a:pt x="253" y="66"/>
                </a:lnTo>
                <a:lnTo>
                  <a:pt x="248" y="61"/>
                </a:lnTo>
                <a:lnTo>
                  <a:pt x="247" y="60"/>
                </a:lnTo>
                <a:lnTo>
                  <a:pt x="244" y="59"/>
                </a:lnTo>
                <a:lnTo>
                  <a:pt x="238" y="55"/>
                </a:lnTo>
                <a:lnTo>
                  <a:pt x="234" y="55"/>
                </a:lnTo>
                <a:lnTo>
                  <a:pt x="228" y="55"/>
                </a:lnTo>
                <a:lnTo>
                  <a:pt x="223" y="55"/>
                </a:lnTo>
                <a:lnTo>
                  <a:pt x="221" y="55"/>
                </a:lnTo>
                <a:lnTo>
                  <a:pt x="218" y="55"/>
                </a:lnTo>
                <a:lnTo>
                  <a:pt x="214" y="53"/>
                </a:lnTo>
                <a:lnTo>
                  <a:pt x="211" y="48"/>
                </a:lnTo>
                <a:lnTo>
                  <a:pt x="207" y="52"/>
                </a:lnTo>
                <a:lnTo>
                  <a:pt x="202" y="56"/>
                </a:lnTo>
                <a:lnTo>
                  <a:pt x="200" y="57"/>
                </a:lnTo>
                <a:lnTo>
                  <a:pt x="198" y="61"/>
                </a:lnTo>
                <a:lnTo>
                  <a:pt x="198" y="64"/>
                </a:lnTo>
                <a:lnTo>
                  <a:pt x="199" y="66"/>
                </a:lnTo>
                <a:lnTo>
                  <a:pt x="199" y="70"/>
                </a:lnTo>
                <a:lnTo>
                  <a:pt x="193" y="67"/>
                </a:lnTo>
                <a:lnTo>
                  <a:pt x="189" y="66"/>
                </a:lnTo>
                <a:lnTo>
                  <a:pt x="188" y="66"/>
                </a:lnTo>
                <a:lnTo>
                  <a:pt x="187" y="63"/>
                </a:lnTo>
                <a:lnTo>
                  <a:pt x="184" y="60"/>
                </a:lnTo>
                <a:lnTo>
                  <a:pt x="184" y="57"/>
                </a:lnTo>
                <a:lnTo>
                  <a:pt x="185" y="53"/>
                </a:lnTo>
                <a:lnTo>
                  <a:pt x="189" y="51"/>
                </a:lnTo>
                <a:lnTo>
                  <a:pt x="191" y="42"/>
                </a:lnTo>
                <a:lnTo>
                  <a:pt x="196" y="36"/>
                </a:lnTo>
                <a:lnTo>
                  <a:pt x="198" y="33"/>
                </a:lnTo>
                <a:lnTo>
                  <a:pt x="199" y="30"/>
                </a:lnTo>
                <a:lnTo>
                  <a:pt x="203" y="29"/>
                </a:lnTo>
                <a:lnTo>
                  <a:pt x="203" y="30"/>
                </a:lnTo>
                <a:lnTo>
                  <a:pt x="204" y="34"/>
                </a:lnTo>
                <a:lnTo>
                  <a:pt x="206" y="37"/>
                </a:lnTo>
                <a:lnTo>
                  <a:pt x="206" y="38"/>
                </a:lnTo>
                <a:lnTo>
                  <a:pt x="207" y="38"/>
                </a:lnTo>
                <a:lnTo>
                  <a:pt x="210" y="38"/>
                </a:lnTo>
                <a:lnTo>
                  <a:pt x="213" y="34"/>
                </a:lnTo>
                <a:lnTo>
                  <a:pt x="214" y="33"/>
                </a:lnTo>
                <a:lnTo>
                  <a:pt x="214" y="30"/>
                </a:lnTo>
                <a:lnTo>
                  <a:pt x="215" y="26"/>
                </a:lnTo>
                <a:lnTo>
                  <a:pt x="215" y="22"/>
                </a:lnTo>
                <a:lnTo>
                  <a:pt x="215" y="21"/>
                </a:lnTo>
                <a:lnTo>
                  <a:pt x="217" y="21"/>
                </a:lnTo>
                <a:lnTo>
                  <a:pt x="221" y="21"/>
                </a:lnTo>
                <a:lnTo>
                  <a:pt x="226" y="26"/>
                </a:lnTo>
                <a:lnTo>
                  <a:pt x="226" y="27"/>
                </a:lnTo>
                <a:lnTo>
                  <a:pt x="226" y="34"/>
                </a:lnTo>
                <a:lnTo>
                  <a:pt x="221" y="41"/>
                </a:lnTo>
                <a:lnTo>
                  <a:pt x="219" y="46"/>
                </a:lnTo>
                <a:lnTo>
                  <a:pt x="226" y="48"/>
                </a:lnTo>
                <a:lnTo>
                  <a:pt x="229" y="46"/>
                </a:lnTo>
                <a:lnTo>
                  <a:pt x="230" y="45"/>
                </a:lnTo>
                <a:lnTo>
                  <a:pt x="234" y="44"/>
                </a:lnTo>
                <a:lnTo>
                  <a:pt x="240" y="40"/>
                </a:lnTo>
                <a:lnTo>
                  <a:pt x="241" y="38"/>
                </a:lnTo>
                <a:lnTo>
                  <a:pt x="244" y="36"/>
                </a:lnTo>
                <a:lnTo>
                  <a:pt x="247" y="31"/>
                </a:lnTo>
                <a:lnTo>
                  <a:pt x="244" y="25"/>
                </a:lnTo>
                <a:lnTo>
                  <a:pt x="240" y="19"/>
                </a:lnTo>
                <a:close/>
                <a:moveTo>
                  <a:pt x="127" y="307"/>
                </a:moveTo>
                <a:lnTo>
                  <a:pt x="124" y="307"/>
                </a:lnTo>
                <a:lnTo>
                  <a:pt x="123" y="308"/>
                </a:lnTo>
                <a:lnTo>
                  <a:pt x="123" y="310"/>
                </a:lnTo>
                <a:lnTo>
                  <a:pt x="121" y="310"/>
                </a:lnTo>
                <a:lnTo>
                  <a:pt x="124" y="323"/>
                </a:lnTo>
                <a:lnTo>
                  <a:pt x="124" y="325"/>
                </a:lnTo>
                <a:lnTo>
                  <a:pt x="127" y="326"/>
                </a:lnTo>
                <a:lnTo>
                  <a:pt x="135" y="329"/>
                </a:lnTo>
                <a:lnTo>
                  <a:pt x="136" y="329"/>
                </a:lnTo>
                <a:lnTo>
                  <a:pt x="142" y="334"/>
                </a:lnTo>
                <a:lnTo>
                  <a:pt x="143" y="336"/>
                </a:lnTo>
                <a:lnTo>
                  <a:pt x="144" y="338"/>
                </a:lnTo>
                <a:lnTo>
                  <a:pt x="146" y="337"/>
                </a:lnTo>
                <a:lnTo>
                  <a:pt x="146" y="336"/>
                </a:lnTo>
                <a:lnTo>
                  <a:pt x="147" y="329"/>
                </a:lnTo>
                <a:lnTo>
                  <a:pt x="148" y="326"/>
                </a:lnTo>
                <a:lnTo>
                  <a:pt x="146" y="325"/>
                </a:lnTo>
                <a:lnTo>
                  <a:pt x="144" y="323"/>
                </a:lnTo>
                <a:lnTo>
                  <a:pt x="143" y="322"/>
                </a:lnTo>
                <a:lnTo>
                  <a:pt x="139" y="318"/>
                </a:lnTo>
                <a:lnTo>
                  <a:pt x="138" y="316"/>
                </a:lnTo>
                <a:lnTo>
                  <a:pt x="136" y="312"/>
                </a:lnTo>
                <a:lnTo>
                  <a:pt x="133" y="308"/>
                </a:lnTo>
                <a:lnTo>
                  <a:pt x="127" y="307"/>
                </a:lnTo>
                <a:close/>
                <a:moveTo>
                  <a:pt x="52" y="355"/>
                </a:moveTo>
                <a:lnTo>
                  <a:pt x="47" y="357"/>
                </a:lnTo>
                <a:lnTo>
                  <a:pt x="45" y="360"/>
                </a:lnTo>
                <a:lnTo>
                  <a:pt x="41" y="370"/>
                </a:lnTo>
                <a:lnTo>
                  <a:pt x="39" y="371"/>
                </a:lnTo>
                <a:lnTo>
                  <a:pt x="42" y="382"/>
                </a:lnTo>
                <a:lnTo>
                  <a:pt x="43" y="381"/>
                </a:lnTo>
                <a:lnTo>
                  <a:pt x="45" y="381"/>
                </a:lnTo>
                <a:lnTo>
                  <a:pt x="50" y="379"/>
                </a:lnTo>
                <a:lnTo>
                  <a:pt x="52" y="382"/>
                </a:lnTo>
                <a:lnTo>
                  <a:pt x="52" y="385"/>
                </a:lnTo>
                <a:lnTo>
                  <a:pt x="53" y="386"/>
                </a:lnTo>
                <a:lnTo>
                  <a:pt x="56" y="390"/>
                </a:lnTo>
                <a:lnTo>
                  <a:pt x="57" y="390"/>
                </a:lnTo>
                <a:lnTo>
                  <a:pt x="61" y="385"/>
                </a:lnTo>
                <a:lnTo>
                  <a:pt x="58" y="381"/>
                </a:lnTo>
                <a:lnTo>
                  <a:pt x="65" y="382"/>
                </a:lnTo>
                <a:lnTo>
                  <a:pt x="67" y="382"/>
                </a:lnTo>
                <a:lnTo>
                  <a:pt x="69" y="381"/>
                </a:lnTo>
                <a:lnTo>
                  <a:pt x="69" y="378"/>
                </a:lnTo>
                <a:lnTo>
                  <a:pt x="65" y="375"/>
                </a:lnTo>
                <a:lnTo>
                  <a:pt x="60" y="375"/>
                </a:lnTo>
                <a:lnTo>
                  <a:pt x="56" y="371"/>
                </a:lnTo>
                <a:lnTo>
                  <a:pt x="54" y="367"/>
                </a:lnTo>
                <a:lnTo>
                  <a:pt x="53" y="361"/>
                </a:lnTo>
                <a:lnTo>
                  <a:pt x="50" y="361"/>
                </a:lnTo>
                <a:lnTo>
                  <a:pt x="52" y="356"/>
                </a:lnTo>
                <a:lnTo>
                  <a:pt x="52" y="355"/>
                </a:lnTo>
                <a:close/>
                <a:moveTo>
                  <a:pt x="87" y="355"/>
                </a:moveTo>
                <a:lnTo>
                  <a:pt x="84" y="359"/>
                </a:lnTo>
                <a:lnTo>
                  <a:pt x="80" y="359"/>
                </a:lnTo>
                <a:lnTo>
                  <a:pt x="76" y="360"/>
                </a:lnTo>
                <a:lnTo>
                  <a:pt x="75" y="359"/>
                </a:lnTo>
                <a:lnTo>
                  <a:pt x="72" y="363"/>
                </a:lnTo>
                <a:lnTo>
                  <a:pt x="72" y="364"/>
                </a:lnTo>
                <a:lnTo>
                  <a:pt x="71" y="371"/>
                </a:lnTo>
                <a:lnTo>
                  <a:pt x="71" y="372"/>
                </a:lnTo>
                <a:lnTo>
                  <a:pt x="80" y="378"/>
                </a:lnTo>
                <a:lnTo>
                  <a:pt x="82" y="379"/>
                </a:lnTo>
                <a:lnTo>
                  <a:pt x="83" y="379"/>
                </a:lnTo>
                <a:lnTo>
                  <a:pt x="84" y="379"/>
                </a:lnTo>
                <a:lnTo>
                  <a:pt x="87" y="378"/>
                </a:lnTo>
                <a:lnTo>
                  <a:pt x="90" y="372"/>
                </a:lnTo>
                <a:lnTo>
                  <a:pt x="91" y="359"/>
                </a:lnTo>
                <a:lnTo>
                  <a:pt x="87" y="35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8" name="Freeform 95"/>
          <p:cNvSpPr>
            <a:spLocks/>
          </p:cNvSpPr>
          <p:nvPr/>
        </p:nvSpPr>
        <p:spPr bwMode="auto">
          <a:xfrm>
            <a:off x="5761038" y="2063751"/>
            <a:ext cx="33338" cy="68263"/>
          </a:xfrm>
          <a:custGeom>
            <a:avLst/>
            <a:gdLst>
              <a:gd name="T0" fmla="*/ 5 w 21"/>
              <a:gd name="T1" fmla="*/ 36 h 43"/>
              <a:gd name="T2" fmla="*/ 2 w 21"/>
              <a:gd name="T3" fmla="*/ 38 h 43"/>
              <a:gd name="T4" fmla="*/ 1 w 21"/>
              <a:gd name="T5" fmla="*/ 41 h 43"/>
              <a:gd name="T6" fmla="*/ 0 w 21"/>
              <a:gd name="T7" fmla="*/ 41 h 43"/>
              <a:gd name="T8" fmla="*/ 0 w 21"/>
              <a:gd name="T9" fmla="*/ 38 h 43"/>
              <a:gd name="T10" fmla="*/ 0 w 21"/>
              <a:gd name="T11" fmla="*/ 36 h 43"/>
              <a:gd name="T12" fmla="*/ 0 w 21"/>
              <a:gd name="T13" fmla="*/ 27 h 43"/>
              <a:gd name="T14" fmla="*/ 0 w 21"/>
              <a:gd name="T15" fmla="*/ 26 h 43"/>
              <a:gd name="T16" fmla="*/ 1 w 21"/>
              <a:gd name="T17" fmla="*/ 26 h 43"/>
              <a:gd name="T18" fmla="*/ 4 w 21"/>
              <a:gd name="T19" fmla="*/ 23 h 43"/>
              <a:gd name="T20" fmla="*/ 4 w 21"/>
              <a:gd name="T21" fmla="*/ 20 h 43"/>
              <a:gd name="T22" fmla="*/ 4 w 21"/>
              <a:gd name="T23" fmla="*/ 17 h 43"/>
              <a:gd name="T24" fmla="*/ 12 w 21"/>
              <a:gd name="T25" fmla="*/ 16 h 43"/>
              <a:gd name="T26" fmla="*/ 13 w 21"/>
              <a:gd name="T27" fmla="*/ 15 h 43"/>
              <a:gd name="T28" fmla="*/ 13 w 21"/>
              <a:gd name="T29" fmla="*/ 11 h 43"/>
              <a:gd name="T30" fmla="*/ 8 w 21"/>
              <a:gd name="T31" fmla="*/ 9 h 43"/>
              <a:gd name="T32" fmla="*/ 12 w 21"/>
              <a:gd name="T33" fmla="*/ 0 h 43"/>
              <a:gd name="T34" fmla="*/ 13 w 21"/>
              <a:gd name="T35" fmla="*/ 0 h 43"/>
              <a:gd name="T36" fmla="*/ 21 w 21"/>
              <a:gd name="T37" fmla="*/ 4 h 43"/>
              <a:gd name="T38" fmla="*/ 20 w 21"/>
              <a:gd name="T39" fmla="*/ 11 h 43"/>
              <a:gd name="T40" fmla="*/ 15 w 21"/>
              <a:gd name="T41" fmla="*/ 34 h 43"/>
              <a:gd name="T42" fmla="*/ 10 w 21"/>
              <a:gd name="T43" fmla="*/ 41 h 43"/>
              <a:gd name="T44" fmla="*/ 6 w 21"/>
              <a:gd name="T45" fmla="*/ 43 h 43"/>
              <a:gd name="T46" fmla="*/ 5 w 21"/>
              <a:gd name="T47" fmla="*/ 43 h 43"/>
              <a:gd name="T48" fmla="*/ 5 w 21"/>
              <a:gd name="T49" fmla="*/ 3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" h="43">
                <a:moveTo>
                  <a:pt x="5" y="36"/>
                </a:moveTo>
                <a:lnTo>
                  <a:pt x="2" y="38"/>
                </a:lnTo>
                <a:lnTo>
                  <a:pt x="1" y="41"/>
                </a:lnTo>
                <a:lnTo>
                  <a:pt x="0" y="41"/>
                </a:lnTo>
                <a:lnTo>
                  <a:pt x="0" y="38"/>
                </a:lnTo>
                <a:lnTo>
                  <a:pt x="0" y="36"/>
                </a:lnTo>
                <a:lnTo>
                  <a:pt x="0" y="27"/>
                </a:lnTo>
                <a:lnTo>
                  <a:pt x="0" y="26"/>
                </a:lnTo>
                <a:lnTo>
                  <a:pt x="1" y="26"/>
                </a:lnTo>
                <a:lnTo>
                  <a:pt x="4" y="23"/>
                </a:lnTo>
                <a:lnTo>
                  <a:pt x="4" y="20"/>
                </a:lnTo>
                <a:lnTo>
                  <a:pt x="4" y="17"/>
                </a:lnTo>
                <a:lnTo>
                  <a:pt x="12" y="16"/>
                </a:lnTo>
                <a:lnTo>
                  <a:pt x="13" y="15"/>
                </a:lnTo>
                <a:lnTo>
                  <a:pt x="13" y="11"/>
                </a:lnTo>
                <a:lnTo>
                  <a:pt x="8" y="9"/>
                </a:lnTo>
                <a:lnTo>
                  <a:pt x="12" y="0"/>
                </a:lnTo>
                <a:lnTo>
                  <a:pt x="13" y="0"/>
                </a:lnTo>
                <a:lnTo>
                  <a:pt x="21" y="4"/>
                </a:lnTo>
                <a:lnTo>
                  <a:pt x="20" y="11"/>
                </a:lnTo>
                <a:lnTo>
                  <a:pt x="15" y="34"/>
                </a:lnTo>
                <a:lnTo>
                  <a:pt x="10" y="41"/>
                </a:lnTo>
                <a:lnTo>
                  <a:pt x="6" y="43"/>
                </a:lnTo>
                <a:lnTo>
                  <a:pt x="5" y="43"/>
                </a:lnTo>
                <a:lnTo>
                  <a:pt x="5" y="3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9" name="Freeform 96"/>
          <p:cNvSpPr>
            <a:spLocks/>
          </p:cNvSpPr>
          <p:nvPr/>
        </p:nvSpPr>
        <p:spPr bwMode="auto">
          <a:xfrm>
            <a:off x="6264276" y="2082801"/>
            <a:ext cx="34925" cy="49213"/>
          </a:xfrm>
          <a:custGeom>
            <a:avLst/>
            <a:gdLst>
              <a:gd name="T0" fmla="*/ 22 w 22"/>
              <a:gd name="T1" fmla="*/ 24 h 31"/>
              <a:gd name="T2" fmla="*/ 22 w 22"/>
              <a:gd name="T3" fmla="*/ 26 h 31"/>
              <a:gd name="T4" fmla="*/ 22 w 22"/>
              <a:gd name="T5" fmla="*/ 27 h 31"/>
              <a:gd name="T6" fmla="*/ 21 w 22"/>
              <a:gd name="T7" fmla="*/ 26 h 31"/>
              <a:gd name="T8" fmla="*/ 17 w 22"/>
              <a:gd name="T9" fmla="*/ 24 h 31"/>
              <a:gd name="T10" fmla="*/ 11 w 22"/>
              <a:gd name="T11" fmla="*/ 31 h 31"/>
              <a:gd name="T12" fmla="*/ 10 w 22"/>
              <a:gd name="T13" fmla="*/ 30 h 31"/>
              <a:gd name="T14" fmla="*/ 11 w 22"/>
              <a:gd name="T15" fmla="*/ 24 h 31"/>
              <a:gd name="T16" fmla="*/ 11 w 22"/>
              <a:gd name="T17" fmla="*/ 24 h 31"/>
              <a:gd name="T18" fmla="*/ 6 w 22"/>
              <a:gd name="T19" fmla="*/ 20 h 31"/>
              <a:gd name="T20" fmla="*/ 0 w 22"/>
              <a:gd name="T21" fmla="*/ 18 h 31"/>
              <a:gd name="T22" fmla="*/ 0 w 22"/>
              <a:gd name="T23" fmla="*/ 14 h 31"/>
              <a:gd name="T24" fmla="*/ 2 w 22"/>
              <a:gd name="T25" fmla="*/ 9 h 31"/>
              <a:gd name="T26" fmla="*/ 5 w 22"/>
              <a:gd name="T27" fmla="*/ 5 h 31"/>
              <a:gd name="T28" fmla="*/ 9 w 22"/>
              <a:gd name="T29" fmla="*/ 0 h 31"/>
              <a:gd name="T30" fmla="*/ 9 w 22"/>
              <a:gd name="T31" fmla="*/ 1 h 31"/>
              <a:gd name="T32" fmla="*/ 10 w 22"/>
              <a:gd name="T33" fmla="*/ 5 h 31"/>
              <a:gd name="T34" fmla="*/ 11 w 22"/>
              <a:gd name="T35" fmla="*/ 8 h 31"/>
              <a:gd name="T36" fmla="*/ 10 w 22"/>
              <a:gd name="T37" fmla="*/ 8 h 31"/>
              <a:gd name="T38" fmla="*/ 7 w 22"/>
              <a:gd name="T39" fmla="*/ 9 h 31"/>
              <a:gd name="T40" fmla="*/ 6 w 22"/>
              <a:gd name="T41" fmla="*/ 11 h 31"/>
              <a:gd name="T42" fmla="*/ 7 w 22"/>
              <a:gd name="T43" fmla="*/ 19 h 31"/>
              <a:gd name="T44" fmla="*/ 9 w 22"/>
              <a:gd name="T45" fmla="*/ 20 h 31"/>
              <a:gd name="T46" fmla="*/ 10 w 22"/>
              <a:gd name="T47" fmla="*/ 22 h 31"/>
              <a:gd name="T48" fmla="*/ 11 w 22"/>
              <a:gd name="T49" fmla="*/ 22 h 31"/>
              <a:gd name="T50" fmla="*/ 13 w 22"/>
              <a:gd name="T51" fmla="*/ 22 h 31"/>
              <a:gd name="T52" fmla="*/ 14 w 22"/>
              <a:gd name="T53" fmla="*/ 22 h 31"/>
              <a:gd name="T54" fmla="*/ 15 w 22"/>
              <a:gd name="T55" fmla="*/ 20 h 31"/>
              <a:gd name="T56" fmla="*/ 17 w 22"/>
              <a:gd name="T57" fmla="*/ 20 h 31"/>
              <a:gd name="T58" fmla="*/ 22 w 22"/>
              <a:gd name="T59" fmla="*/ 2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" h="31">
                <a:moveTo>
                  <a:pt x="22" y="24"/>
                </a:moveTo>
                <a:lnTo>
                  <a:pt x="22" y="26"/>
                </a:lnTo>
                <a:lnTo>
                  <a:pt x="22" y="27"/>
                </a:lnTo>
                <a:lnTo>
                  <a:pt x="21" y="26"/>
                </a:lnTo>
                <a:lnTo>
                  <a:pt x="17" y="24"/>
                </a:lnTo>
                <a:lnTo>
                  <a:pt x="11" y="31"/>
                </a:lnTo>
                <a:lnTo>
                  <a:pt x="10" y="30"/>
                </a:lnTo>
                <a:lnTo>
                  <a:pt x="11" y="24"/>
                </a:lnTo>
                <a:lnTo>
                  <a:pt x="11" y="24"/>
                </a:lnTo>
                <a:lnTo>
                  <a:pt x="6" y="20"/>
                </a:lnTo>
                <a:lnTo>
                  <a:pt x="0" y="18"/>
                </a:lnTo>
                <a:lnTo>
                  <a:pt x="0" y="14"/>
                </a:lnTo>
                <a:lnTo>
                  <a:pt x="2" y="9"/>
                </a:lnTo>
                <a:lnTo>
                  <a:pt x="5" y="5"/>
                </a:lnTo>
                <a:lnTo>
                  <a:pt x="9" y="0"/>
                </a:lnTo>
                <a:lnTo>
                  <a:pt x="9" y="1"/>
                </a:lnTo>
                <a:lnTo>
                  <a:pt x="10" y="5"/>
                </a:lnTo>
                <a:lnTo>
                  <a:pt x="11" y="8"/>
                </a:lnTo>
                <a:lnTo>
                  <a:pt x="10" y="8"/>
                </a:lnTo>
                <a:lnTo>
                  <a:pt x="7" y="9"/>
                </a:lnTo>
                <a:lnTo>
                  <a:pt x="6" y="11"/>
                </a:lnTo>
                <a:lnTo>
                  <a:pt x="7" y="19"/>
                </a:lnTo>
                <a:lnTo>
                  <a:pt x="9" y="20"/>
                </a:lnTo>
                <a:lnTo>
                  <a:pt x="10" y="22"/>
                </a:lnTo>
                <a:lnTo>
                  <a:pt x="11" y="22"/>
                </a:lnTo>
                <a:lnTo>
                  <a:pt x="13" y="22"/>
                </a:lnTo>
                <a:lnTo>
                  <a:pt x="14" y="22"/>
                </a:lnTo>
                <a:lnTo>
                  <a:pt x="15" y="20"/>
                </a:lnTo>
                <a:lnTo>
                  <a:pt x="17" y="20"/>
                </a:lnTo>
                <a:lnTo>
                  <a:pt x="22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0" name="Freeform 97"/>
          <p:cNvSpPr>
            <a:spLocks/>
          </p:cNvSpPr>
          <p:nvPr/>
        </p:nvSpPr>
        <p:spPr bwMode="auto">
          <a:xfrm>
            <a:off x="6281738" y="2078038"/>
            <a:ext cx="52388" cy="47625"/>
          </a:xfrm>
          <a:custGeom>
            <a:avLst/>
            <a:gdLst>
              <a:gd name="T0" fmla="*/ 21 w 33"/>
              <a:gd name="T1" fmla="*/ 3 h 30"/>
              <a:gd name="T2" fmla="*/ 18 w 33"/>
              <a:gd name="T3" fmla="*/ 3 h 30"/>
              <a:gd name="T4" fmla="*/ 18 w 33"/>
              <a:gd name="T5" fmla="*/ 2 h 30"/>
              <a:gd name="T6" fmla="*/ 18 w 33"/>
              <a:gd name="T7" fmla="*/ 0 h 30"/>
              <a:gd name="T8" fmla="*/ 19 w 33"/>
              <a:gd name="T9" fmla="*/ 0 h 30"/>
              <a:gd name="T10" fmla="*/ 22 w 33"/>
              <a:gd name="T11" fmla="*/ 2 h 30"/>
              <a:gd name="T12" fmla="*/ 32 w 33"/>
              <a:gd name="T13" fmla="*/ 7 h 30"/>
              <a:gd name="T14" fmla="*/ 33 w 33"/>
              <a:gd name="T15" fmla="*/ 10 h 30"/>
              <a:gd name="T16" fmla="*/ 21 w 33"/>
              <a:gd name="T17" fmla="*/ 30 h 30"/>
              <a:gd name="T18" fmla="*/ 18 w 33"/>
              <a:gd name="T19" fmla="*/ 29 h 30"/>
              <a:gd name="T20" fmla="*/ 15 w 33"/>
              <a:gd name="T21" fmla="*/ 27 h 30"/>
              <a:gd name="T22" fmla="*/ 13 w 33"/>
              <a:gd name="T23" fmla="*/ 25 h 30"/>
              <a:gd name="T24" fmla="*/ 11 w 33"/>
              <a:gd name="T25" fmla="*/ 23 h 30"/>
              <a:gd name="T26" fmla="*/ 11 w 33"/>
              <a:gd name="T27" fmla="*/ 22 h 30"/>
              <a:gd name="T28" fmla="*/ 10 w 33"/>
              <a:gd name="T29" fmla="*/ 19 h 30"/>
              <a:gd name="T30" fmla="*/ 10 w 33"/>
              <a:gd name="T31" fmla="*/ 18 h 30"/>
              <a:gd name="T32" fmla="*/ 4 w 33"/>
              <a:gd name="T33" fmla="*/ 15 h 30"/>
              <a:gd name="T34" fmla="*/ 10 w 33"/>
              <a:gd name="T35" fmla="*/ 17 h 30"/>
              <a:gd name="T36" fmla="*/ 13 w 33"/>
              <a:gd name="T37" fmla="*/ 17 h 30"/>
              <a:gd name="T38" fmla="*/ 14 w 33"/>
              <a:gd name="T39" fmla="*/ 17 h 30"/>
              <a:gd name="T40" fmla="*/ 18 w 33"/>
              <a:gd name="T41" fmla="*/ 17 h 30"/>
              <a:gd name="T42" fmla="*/ 19 w 33"/>
              <a:gd name="T43" fmla="*/ 17 h 30"/>
              <a:gd name="T44" fmla="*/ 24 w 33"/>
              <a:gd name="T45" fmla="*/ 11 h 30"/>
              <a:gd name="T46" fmla="*/ 17 w 33"/>
              <a:gd name="T47" fmla="*/ 10 h 30"/>
              <a:gd name="T48" fmla="*/ 7 w 33"/>
              <a:gd name="T49" fmla="*/ 8 h 30"/>
              <a:gd name="T50" fmla="*/ 3 w 33"/>
              <a:gd name="T51" fmla="*/ 4 h 30"/>
              <a:gd name="T52" fmla="*/ 3 w 33"/>
              <a:gd name="T53" fmla="*/ 3 h 30"/>
              <a:gd name="T54" fmla="*/ 0 w 33"/>
              <a:gd name="T55" fmla="*/ 2 h 30"/>
              <a:gd name="T56" fmla="*/ 0 w 33"/>
              <a:gd name="T57" fmla="*/ 0 h 30"/>
              <a:gd name="T58" fmla="*/ 3 w 33"/>
              <a:gd name="T59" fmla="*/ 3 h 30"/>
              <a:gd name="T60" fmla="*/ 9 w 33"/>
              <a:gd name="T61" fmla="*/ 8 h 30"/>
              <a:gd name="T62" fmla="*/ 10 w 33"/>
              <a:gd name="T63" fmla="*/ 8 h 30"/>
              <a:gd name="T64" fmla="*/ 13 w 33"/>
              <a:gd name="T65" fmla="*/ 8 h 30"/>
              <a:gd name="T66" fmla="*/ 19 w 33"/>
              <a:gd name="T67" fmla="*/ 10 h 30"/>
              <a:gd name="T68" fmla="*/ 22 w 33"/>
              <a:gd name="T69" fmla="*/ 10 h 30"/>
              <a:gd name="T70" fmla="*/ 22 w 33"/>
              <a:gd name="T71" fmla="*/ 8 h 30"/>
              <a:gd name="T72" fmla="*/ 24 w 33"/>
              <a:gd name="T73" fmla="*/ 7 h 30"/>
              <a:gd name="T74" fmla="*/ 24 w 33"/>
              <a:gd name="T75" fmla="*/ 6 h 30"/>
              <a:gd name="T76" fmla="*/ 21 w 33"/>
              <a:gd name="T77" fmla="*/ 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30">
                <a:moveTo>
                  <a:pt x="21" y="3"/>
                </a:moveTo>
                <a:lnTo>
                  <a:pt x="18" y="3"/>
                </a:lnTo>
                <a:lnTo>
                  <a:pt x="18" y="2"/>
                </a:lnTo>
                <a:lnTo>
                  <a:pt x="18" y="0"/>
                </a:lnTo>
                <a:lnTo>
                  <a:pt x="19" y="0"/>
                </a:lnTo>
                <a:lnTo>
                  <a:pt x="22" y="2"/>
                </a:lnTo>
                <a:lnTo>
                  <a:pt x="32" y="7"/>
                </a:lnTo>
                <a:lnTo>
                  <a:pt x="33" y="10"/>
                </a:lnTo>
                <a:lnTo>
                  <a:pt x="21" y="30"/>
                </a:lnTo>
                <a:lnTo>
                  <a:pt x="18" y="29"/>
                </a:lnTo>
                <a:lnTo>
                  <a:pt x="15" y="27"/>
                </a:lnTo>
                <a:lnTo>
                  <a:pt x="13" y="25"/>
                </a:lnTo>
                <a:lnTo>
                  <a:pt x="11" y="23"/>
                </a:lnTo>
                <a:lnTo>
                  <a:pt x="11" y="22"/>
                </a:lnTo>
                <a:lnTo>
                  <a:pt x="10" y="19"/>
                </a:lnTo>
                <a:lnTo>
                  <a:pt x="10" y="18"/>
                </a:lnTo>
                <a:lnTo>
                  <a:pt x="4" y="15"/>
                </a:lnTo>
                <a:lnTo>
                  <a:pt x="10" y="17"/>
                </a:lnTo>
                <a:lnTo>
                  <a:pt x="13" y="17"/>
                </a:lnTo>
                <a:lnTo>
                  <a:pt x="14" y="17"/>
                </a:lnTo>
                <a:lnTo>
                  <a:pt x="18" y="17"/>
                </a:lnTo>
                <a:lnTo>
                  <a:pt x="19" y="17"/>
                </a:lnTo>
                <a:lnTo>
                  <a:pt x="24" y="11"/>
                </a:lnTo>
                <a:lnTo>
                  <a:pt x="17" y="10"/>
                </a:lnTo>
                <a:lnTo>
                  <a:pt x="7" y="8"/>
                </a:lnTo>
                <a:lnTo>
                  <a:pt x="3" y="4"/>
                </a:lnTo>
                <a:lnTo>
                  <a:pt x="3" y="3"/>
                </a:lnTo>
                <a:lnTo>
                  <a:pt x="0" y="2"/>
                </a:lnTo>
                <a:lnTo>
                  <a:pt x="0" y="0"/>
                </a:lnTo>
                <a:lnTo>
                  <a:pt x="3" y="3"/>
                </a:lnTo>
                <a:lnTo>
                  <a:pt x="9" y="8"/>
                </a:lnTo>
                <a:lnTo>
                  <a:pt x="10" y="8"/>
                </a:lnTo>
                <a:lnTo>
                  <a:pt x="13" y="8"/>
                </a:lnTo>
                <a:lnTo>
                  <a:pt x="19" y="10"/>
                </a:lnTo>
                <a:lnTo>
                  <a:pt x="22" y="10"/>
                </a:lnTo>
                <a:lnTo>
                  <a:pt x="22" y="8"/>
                </a:lnTo>
                <a:lnTo>
                  <a:pt x="24" y="7"/>
                </a:lnTo>
                <a:lnTo>
                  <a:pt x="24" y="6"/>
                </a:lnTo>
                <a:lnTo>
                  <a:pt x="2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1" name="Freeform 98"/>
          <p:cNvSpPr>
            <a:spLocks/>
          </p:cNvSpPr>
          <p:nvPr/>
        </p:nvSpPr>
        <p:spPr bwMode="auto">
          <a:xfrm>
            <a:off x="5803901" y="1993901"/>
            <a:ext cx="106363" cy="114300"/>
          </a:xfrm>
          <a:custGeom>
            <a:avLst/>
            <a:gdLst>
              <a:gd name="T0" fmla="*/ 38 w 67"/>
              <a:gd name="T1" fmla="*/ 22 h 72"/>
              <a:gd name="T2" fmla="*/ 37 w 67"/>
              <a:gd name="T3" fmla="*/ 19 h 72"/>
              <a:gd name="T4" fmla="*/ 31 w 67"/>
              <a:gd name="T5" fmla="*/ 11 h 72"/>
              <a:gd name="T6" fmla="*/ 41 w 67"/>
              <a:gd name="T7" fmla="*/ 4 h 72"/>
              <a:gd name="T8" fmla="*/ 46 w 67"/>
              <a:gd name="T9" fmla="*/ 0 h 72"/>
              <a:gd name="T10" fmla="*/ 52 w 67"/>
              <a:gd name="T11" fmla="*/ 3 h 72"/>
              <a:gd name="T12" fmla="*/ 56 w 67"/>
              <a:gd name="T13" fmla="*/ 12 h 72"/>
              <a:gd name="T14" fmla="*/ 54 w 67"/>
              <a:gd name="T15" fmla="*/ 15 h 72"/>
              <a:gd name="T16" fmla="*/ 54 w 67"/>
              <a:gd name="T17" fmla="*/ 16 h 72"/>
              <a:gd name="T18" fmla="*/ 54 w 67"/>
              <a:gd name="T19" fmla="*/ 20 h 72"/>
              <a:gd name="T20" fmla="*/ 63 w 67"/>
              <a:gd name="T21" fmla="*/ 15 h 72"/>
              <a:gd name="T22" fmla="*/ 63 w 67"/>
              <a:gd name="T23" fmla="*/ 18 h 72"/>
              <a:gd name="T24" fmla="*/ 67 w 67"/>
              <a:gd name="T25" fmla="*/ 23 h 72"/>
              <a:gd name="T26" fmla="*/ 65 w 67"/>
              <a:gd name="T27" fmla="*/ 29 h 72"/>
              <a:gd name="T28" fmla="*/ 64 w 67"/>
              <a:gd name="T29" fmla="*/ 30 h 72"/>
              <a:gd name="T30" fmla="*/ 63 w 67"/>
              <a:gd name="T31" fmla="*/ 31 h 72"/>
              <a:gd name="T32" fmla="*/ 50 w 67"/>
              <a:gd name="T33" fmla="*/ 37 h 72"/>
              <a:gd name="T34" fmla="*/ 38 w 67"/>
              <a:gd name="T35" fmla="*/ 42 h 72"/>
              <a:gd name="T36" fmla="*/ 38 w 67"/>
              <a:gd name="T37" fmla="*/ 44 h 72"/>
              <a:gd name="T38" fmla="*/ 41 w 67"/>
              <a:gd name="T39" fmla="*/ 55 h 72"/>
              <a:gd name="T40" fmla="*/ 39 w 67"/>
              <a:gd name="T41" fmla="*/ 55 h 72"/>
              <a:gd name="T42" fmla="*/ 39 w 67"/>
              <a:gd name="T43" fmla="*/ 56 h 72"/>
              <a:gd name="T44" fmla="*/ 34 w 67"/>
              <a:gd name="T45" fmla="*/ 59 h 72"/>
              <a:gd name="T46" fmla="*/ 24 w 67"/>
              <a:gd name="T47" fmla="*/ 59 h 72"/>
              <a:gd name="T48" fmla="*/ 24 w 67"/>
              <a:gd name="T49" fmla="*/ 68 h 72"/>
              <a:gd name="T50" fmla="*/ 23 w 67"/>
              <a:gd name="T51" fmla="*/ 68 h 72"/>
              <a:gd name="T52" fmla="*/ 22 w 67"/>
              <a:gd name="T53" fmla="*/ 68 h 72"/>
              <a:gd name="T54" fmla="*/ 15 w 67"/>
              <a:gd name="T55" fmla="*/ 63 h 72"/>
              <a:gd name="T56" fmla="*/ 13 w 67"/>
              <a:gd name="T57" fmla="*/ 57 h 72"/>
              <a:gd name="T58" fmla="*/ 8 w 67"/>
              <a:gd name="T59" fmla="*/ 57 h 72"/>
              <a:gd name="T60" fmla="*/ 11 w 67"/>
              <a:gd name="T61" fmla="*/ 64 h 72"/>
              <a:gd name="T62" fmla="*/ 9 w 67"/>
              <a:gd name="T63" fmla="*/ 68 h 72"/>
              <a:gd name="T64" fmla="*/ 9 w 67"/>
              <a:gd name="T65" fmla="*/ 70 h 72"/>
              <a:gd name="T66" fmla="*/ 8 w 67"/>
              <a:gd name="T67" fmla="*/ 71 h 72"/>
              <a:gd name="T68" fmla="*/ 5 w 67"/>
              <a:gd name="T69" fmla="*/ 72 h 72"/>
              <a:gd name="T70" fmla="*/ 4 w 67"/>
              <a:gd name="T71" fmla="*/ 72 h 72"/>
              <a:gd name="T72" fmla="*/ 3 w 67"/>
              <a:gd name="T73" fmla="*/ 71 h 72"/>
              <a:gd name="T74" fmla="*/ 0 w 67"/>
              <a:gd name="T75" fmla="*/ 65 h 72"/>
              <a:gd name="T76" fmla="*/ 1 w 67"/>
              <a:gd name="T77" fmla="*/ 55 h 72"/>
              <a:gd name="T78" fmla="*/ 9 w 67"/>
              <a:gd name="T79" fmla="*/ 48 h 72"/>
              <a:gd name="T80" fmla="*/ 7 w 67"/>
              <a:gd name="T81" fmla="*/ 45 h 72"/>
              <a:gd name="T82" fmla="*/ 1 w 67"/>
              <a:gd name="T83" fmla="*/ 48 h 72"/>
              <a:gd name="T84" fmla="*/ 5 w 67"/>
              <a:gd name="T85" fmla="*/ 31 h 72"/>
              <a:gd name="T86" fmla="*/ 7 w 67"/>
              <a:gd name="T87" fmla="*/ 30 h 72"/>
              <a:gd name="T88" fmla="*/ 18 w 67"/>
              <a:gd name="T89" fmla="*/ 27 h 72"/>
              <a:gd name="T90" fmla="*/ 16 w 67"/>
              <a:gd name="T91" fmla="*/ 22 h 72"/>
              <a:gd name="T92" fmla="*/ 8 w 67"/>
              <a:gd name="T93" fmla="*/ 23 h 72"/>
              <a:gd name="T94" fmla="*/ 7 w 67"/>
              <a:gd name="T95" fmla="*/ 20 h 72"/>
              <a:gd name="T96" fmla="*/ 5 w 67"/>
              <a:gd name="T97" fmla="*/ 18 h 72"/>
              <a:gd name="T98" fmla="*/ 13 w 67"/>
              <a:gd name="T99" fmla="*/ 12 h 72"/>
              <a:gd name="T100" fmla="*/ 22 w 67"/>
              <a:gd name="T101" fmla="*/ 7 h 72"/>
              <a:gd name="T102" fmla="*/ 31 w 67"/>
              <a:gd name="T103" fmla="*/ 25 h 72"/>
              <a:gd name="T104" fmla="*/ 38 w 67"/>
              <a:gd name="T105" fmla="*/ 2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72">
                <a:moveTo>
                  <a:pt x="38" y="22"/>
                </a:moveTo>
                <a:lnTo>
                  <a:pt x="37" y="19"/>
                </a:lnTo>
                <a:lnTo>
                  <a:pt x="31" y="11"/>
                </a:lnTo>
                <a:lnTo>
                  <a:pt x="41" y="4"/>
                </a:lnTo>
                <a:lnTo>
                  <a:pt x="46" y="0"/>
                </a:lnTo>
                <a:lnTo>
                  <a:pt x="52" y="3"/>
                </a:lnTo>
                <a:lnTo>
                  <a:pt x="56" y="12"/>
                </a:lnTo>
                <a:lnTo>
                  <a:pt x="54" y="15"/>
                </a:lnTo>
                <a:lnTo>
                  <a:pt x="54" y="16"/>
                </a:lnTo>
                <a:lnTo>
                  <a:pt x="54" y="20"/>
                </a:lnTo>
                <a:lnTo>
                  <a:pt x="63" y="15"/>
                </a:lnTo>
                <a:lnTo>
                  <a:pt x="63" y="18"/>
                </a:lnTo>
                <a:lnTo>
                  <a:pt x="67" y="23"/>
                </a:lnTo>
                <a:lnTo>
                  <a:pt x="65" y="29"/>
                </a:lnTo>
                <a:lnTo>
                  <a:pt x="64" y="30"/>
                </a:lnTo>
                <a:lnTo>
                  <a:pt x="63" y="31"/>
                </a:lnTo>
                <a:lnTo>
                  <a:pt x="50" y="37"/>
                </a:lnTo>
                <a:lnTo>
                  <a:pt x="38" y="42"/>
                </a:lnTo>
                <a:lnTo>
                  <a:pt x="38" y="44"/>
                </a:lnTo>
                <a:lnTo>
                  <a:pt x="41" y="55"/>
                </a:lnTo>
                <a:lnTo>
                  <a:pt x="39" y="55"/>
                </a:lnTo>
                <a:lnTo>
                  <a:pt x="39" y="56"/>
                </a:lnTo>
                <a:lnTo>
                  <a:pt x="34" y="59"/>
                </a:lnTo>
                <a:lnTo>
                  <a:pt x="24" y="59"/>
                </a:lnTo>
                <a:lnTo>
                  <a:pt x="24" y="68"/>
                </a:lnTo>
                <a:lnTo>
                  <a:pt x="23" y="68"/>
                </a:lnTo>
                <a:lnTo>
                  <a:pt x="22" y="68"/>
                </a:lnTo>
                <a:lnTo>
                  <a:pt x="15" y="63"/>
                </a:lnTo>
                <a:lnTo>
                  <a:pt x="13" y="57"/>
                </a:lnTo>
                <a:lnTo>
                  <a:pt x="8" y="57"/>
                </a:lnTo>
                <a:lnTo>
                  <a:pt x="11" y="64"/>
                </a:lnTo>
                <a:lnTo>
                  <a:pt x="9" y="68"/>
                </a:lnTo>
                <a:lnTo>
                  <a:pt x="9" y="70"/>
                </a:lnTo>
                <a:lnTo>
                  <a:pt x="8" y="71"/>
                </a:lnTo>
                <a:lnTo>
                  <a:pt x="5" y="72"/>
                </a:lnTo>
                <a:lnTo>
                  <a:pt x="4" y="72"/>
                </a:lnTo>
                <a:lnTo>
                  <a:pt x="3" y="71"/>
                </a:lnTo>
                <a:lnTo>
                  <a:pt x="0" y="65"/>
                </a:lnTo>
                <a:lnTo>
                  <a:pt x="1" y="55"/>
                </a:lnTo>
                <a:lnTo>
                  <a:pt x="9" y="48"/>
                </a:lnTo>
                <a:lnTo>
                  <a:pt x="7" y="45"/>
                </a:lnTo>
                <a:lnTo>
                  <a:pt x="1" y="48"/>
                </a:lnTo>
                <a:lnTo>
                  <a:pt x="5" y="31"/>
                </a:lnTo>
                <a:lnTo>
                  <a:pt x="7" y="30"/>
                </a:lnTo>
                <a:lnTo>
                  <a:pt x="18" y="27"/>
                </a:lnTo>
                <a:lnTo>
                  <a:pt x="16" y="22"/>
                </a:lnTo>
                <a:lnTo>
                  <a:pt x="8" y="23"/>
                </a:lnTo>
                <a:lnTo>
                  <a:pt x="7" y="20"/>
                </a:lnTo>
                <a:lnTo>
                  <a:pt x="5" y="18"/>
                </a:lnTo>
                <a:lnTo>
                  <a:pt x="13" y="12"/>
                </a:lnTo>
                <a:lnTo>
                  <a:pt x="22" y="7"/>
                </a:lnTo>
                <a:lnTo>
                  <a:pt x="31" y="25"/>
                </a:lnTo>
                <a:lnTo>
                  <a:pt x="38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2" name="Freeform 99"/>
          <p:cNvSpPr>
            <a:spLocks/>
          </p:cNvSpPr>
          <p:nvPr/>
        </p:nvSpPr>
        <p:spPr bwMode="auto">
          <a:xfrm>
            <a:off x="5918201" y="1941513"/>
            <a:ext cx="149225" cy="131763"/>
          </a:xfrm>
          <a:custGeom>
            <a:avLst/>
            <a:gdLst>
              <a:gd name="T0" fmla="*/ 49 w 94"/>
              <a:gd name="T1" fmla="*/ 14 h 83"/>
              <a:gd name="T2" fmla="*/ 51 w 94"/>
              <a:gd name="T3" fmla="*/ 7 h 83"/>
              <a:gd name="T4" fmla="*/ 52 w 94"/>
              <a:gd name="T5" fmla="*/ 7 h 83"/>
              <a:gd name="T6" fmla="*/ 59 w 94"/>
              <a:gd name="T7" fmla="*/ 6 h 83"/>
              <a:gd name="T8" fmla="*/ 64 w 94"/>
              <a:gd name="T9" fmla="*/ 11 h 83"/>
              <a:gd name="T10" fmla="*/ 66 w 94"/>
              <a:gd name="T11" fmla="*/ 11 h 83"/>
              <a:gd name="T12" fmla="*/ 64 w 94"/>
              <a:gd name="T13" fmla="*/ 18 h 83"/>
              <a:gd name="T14" fmla="*/ 68 w 94"/>
              <a:gd name="T15" fmla="*/ 18 h 83"/>
              <a:gd name="T16" fmla="*/ 71 w 94"/>
              <a:gd name="T17" fmla="*/ 7 h 83"/>
              <a:gd name="T18" fmla="*/ 78 w 94"/>
              <a:gd name="T19" fmla="*/ 4 h 83"/>
              <a:gd name="T20" fmla="*/ 87 w 94"/>
              <a:gd name="T21" fmla="*/ 0 h 83"/>
              <a:gd name="T22" fmla="*/ 94 w 94"/>
              <a:gd name="T23" fmla="*/ 0 h 83"/>
              <a:gd name="T24" fmla="*/ 93 w 94"/>
              <a:gd name="T25" fmla="*/ 2 h 83"/>
              <a:gd name="T26" fmla="*/ 83 w 94"/>
              <a:gd name="T27" fmla="*/ 22 h 83"/>
              <a:gd name="T28" fmla="*/ 75 w 94"/>
              <a:gd name="T29" fmla="*/ 25 h 83"/>
              <a:gd name="T30" fmla="*/ 72 w 94"/>
              <a:gd name="T31" fmla="*/ 32 h 83"/>
              <a:gd name="T32" fmla="*/ 67 w 94"/>
              <a:gd name="T33" fmla="*/ 37 h 83"/>
              <a:gd name="T34" fmla="*/ 53 w 94"/>
              <a:gd name="T35" fmla="*/ 47 h 83"/>
              <a:gd name="T36" fmla="*/ 52 w 94"/>
              <a:gd name="T37" fmla="*/ 36 h 83"/>
              <a:gd name="T38" fmla="*/ 52 w 94"/>
              <a:gd name="T39" fmla="*/ 37 h 83"/>
              <a:gd name="T40" fmla="*/ 51 w 94"/>
              <a:gd name="T41" fmla="*/ 37 h 83"/>
              <a:gd name="T42" fmla="*/ 44 w 94"/>
              <a:gd name="T43" fmla="*/ 52 h 83"/>
              <a:gd name="T44" fmla="*/ 45 w 94"/>
              <a:gd name="T45" fmla="*/ 55 h 83"/>
              <a:gd name="T46" fmla="*/ 47 w 94"/>
              <a:gd name="T47" fmla="*/ 59 h 83"/>
              <a:gd name="T48" fmla="*/ 42 w 94"/>
              <a:gd name="T49" fmla="*/ 62 h 83"/>
              <a:gd name="T50" fmla="*/ 38 w 94"/>
              <a:gd name="T51" fmla="*/ 60 h 83"/>
              <a:gd name="T52" fmla="*/ 37 w 94"/>
              <a:gd name="T53" fmla="*/ 59 h 83"/>
              <a:gd name="T54" fmla="*/ 36 w 94"/>
              <a:gd name="T55" fmla="*/ 59 h 83"/>
              <a:gd name="T56" fmla="*/ 33 w 94"/>
              <a:gd name="T57" fmla="*/ 58 h 83"/>
              <a:gd name="T58" fmla="*/ 33 w 94"/>
              <a:gd name="T59" fmla="*/ 63 h 83"/>
              <a:gd name="T60" fmla="*/ 30 w 94"/>
              <a:gd name="T61" fmla="*/ 67 h 83"/>
              <a:gd name="T62" fmla="*/ 29 w 94"/>
              <a:gd name="T63" fmla="*/ 68 h 83"/>
              <a:gd name="T64" fmla="*/ 0 w 94"/>
              <a:gd name="T65" fmla="*/ 83 h 83"/>
              <a:gd name="T66" fmla="*/ 0 w 94"/>
              <a:gd name="T67" fmla="*/ 77 h 83"/>
              <a:gd name="T68" fmla="*/ 0 w 94"/>
              <a:gd name="T69" fmla="*/ 60 h 83"/>
              <a:gd name="T70" fmla="*/ 0 w 94"/>
              <a:gd name="T71" fmla="*/ 58 h 83"/>
              <a:gd name="T72" fmla="*/ 0 w 94"/>
              <a:gd name="T73" fmla="*/ 56 h 83"/>
              <a:gd name="T74" fmla="*/ 10 w 94"/>
              <a:gd name="T75" fmla="*/ 55 h 83"/>
              <a:gd name="T76" fmla="*/ 11 w 94"/>
              <a:gd name="T77" fmla="*/ 55 h 83"/>
              <a:gd name="T78" fmla="*/ 11 w 94"/>
              <a:gd name="T79" fmla="*/ 49 h 83"/>
              <a:gd name="T80" fmla="*/ 12 w 94"/>
              <a:gd name="T81" fmla="*/ 36 h 83"/>
              <a:gd name="T82" fmla="*/ 14 w 94"/>
              <a:gd name="T83" fmla="*/ 33 h 83"/>
              <a:gd name="T84" fmla="*/ 15 w 94"/>
              <a:gd name="T85" fmla="*/ 33 h 83"/>
              <a:gd name="T86" fmla="*/ 16 w 94"/>
              <a:gd name="T87" fmla="*/ 32 h 83"/>
              <a:gd name="T88" fmla="*/ 18 w 94"/>
              <a:gd name="T89" fmla="*/ 30 h 83"/>
              <a:gd name="T90" fmla="*/ 23 w 94"/>
              <a:gd name="T91" fmla="*/ 36 h 83"/>
              <a:gd name="T92" fmla="*/ 29 w 94"/>
              <a:gd name="T93" fmla="*/ 30 h 83"/>
              <a:gd name="T94" fmla="*/ 27 w 94"/>
              <a:gd name="T95" fmla="*/ 29 h 83"/>
              <a:gd name="T96" fmla="*/ 23 w 94"/>
              <a:gd name="T97" fmla="*/ 25 h 83"/>
              <a:gd name="T98" fmla="*/ 21 w 94"/>
              <a:gd name="T99" fmla="*/ 21 h 83"/>
              <a:gd name="T100" fmla="*/ 23 w 94"/>
              <a:gd name="T101" fmla="*/ 19 h 83"/>
              <a:gd name="T102" fmla="*/ 30 w 94"/>
              <a:gd name="T103" fmla="*/ 17 h 83"/>
              <a:gd name="T104" fmla="*/ 34 w 94"/>
              <a:gd name="T105" fmla="*/ 23 h 83"/>
              <a:gd name="T106" fmla="*/ 37 w 94"/>
              <a:gd name="T107" fmla="*/ 21 h 83"/>
              <a:gd name="T108" fmla="*/ 37 w 94"/>
              <a:gd name="T109" fmla="*/ 19 h 83"/>
              <a:gd name="T110" fmla="*/ 36 w 94"/>
              <a:gd name="T111" fmla="*/ 14 h 83"/>
              <a:gd name="T112" fmla="*/ 36 w 94"/>
              <a:gd name="T113" fmla="*/ 13 h 83"/>
              <a:gd name="T114" fmla="*/ 40 w 94"/>
              <a:gd name="T115" fmla="*/ 10 h 83"/>
              <a:gd name="T116" fmla="*/ 41 w 94"/>
              <a:gd name="T117" fmla="*/ 10 h 83"/>
              <a:gd name="T118" fmla="*/ 44 w 94"/>
              <a:gd name="T119" fmla="*/ 8 h 83"/>
              <a:gd name="T120" fmla="*/ 44 w 94"/>
              <a:gd name="T121" fmla="*/ 10 h 83"/>
              <a:gd name="T122" fmla="*/ 49 w 94"/>
              <a:gd name="T123" fmla="*/ 1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" h="83">
                <a:moveTo>
                  <a:pt x="49" y="14"/>
                </a:moveTo>
                <a:lnTo>
                  <a:pt x="51" y="7"/>
                </a:lnTo>
                <a:lnTo>
                  <a:pt x="52" y="7"/>
                </a:lnTo>
                <a:lnTo>
                  <a:pt x="59" y="6"/>
                </a:lnTo>
                <a:lnTo>
                  <a:pt x="64" y="11"/>
                </a:lnTo>
                <a:lnTo>
                  <a:pt x="66" y="11"/>
                </a:lnTo>
                <a:lnTo>
                  <a:pt x="64" y="18"/>
                </a:lnTo>
                <a:lnTo>
                  <a:pt x="68" y="18"/>
                </a:lnTo>
                <a:lnTo>
                  <a:pt x="71" y="7"/>
                </a:lnTo>
                <a:lnTo>
                  <a:pt x="78" y="4"/>
                </a:lnTo>
                <a:lnTo>
                  <a:pt x="87" y="0"/>
                </a:lnTo>
                <a:lnTo>
                  <a:pt x="94" y="0"/>
                </a:lnTo>
                <a:lnTo>
                  <a:pt x="93" y="2"/>
                </a:lnTo>
                <a:lnTo>
                  <a:pt x="83" y="22"/>
                </a:lnTo>
                <a:lnTo>
                  <a:pt x="75" y="25"/>
                </a:lnTo>
                <a:lnTo>
                  <a:pt x="72" y="32"/>
                </a:lnTo>
                <a:lnTo>
                  <a:pt x="67" y="37"/>
                </a:lnTo>
                <a:lnTo>
                  <a:pt x="53" y="47"/>
                </a:lnTo>
                <a:lnTo>
                  <a:pt x="52" y="36"/>
                </a:lnTo>
                <a:lnTo>
                  <a:pt x="52" y="37"/>
                </a:lnTo>
                <a:lnTo>
                  <a:pt x="51" y="37"/>
                </a:lnTo>
                <a:lnTo>
                  <a:pt x="44" y="52"/>
                </a:lnTo>
                <a:lnTo>
                  <a:pt x="45" y="55"/>
                </a:lnTo>
                <a:lnTo>
                  <a:pt x="47" y="59"/>
                </a:lnTo>
                <a:lnTo>
                  <a:pt x="42" y="62"/>
                </a:lnTo>
                <a:lnTo>
                  <a:pt x="38" y="60"/>
                </a:lnTo>
                <a:lnTo>
                  <a:pt x="37" y="59"/>
                </a:lnTo>
                <a:lnTo>
                  <a:pt x="36" y="59"/>
                </a:lnTo>
                <a:lnTo>
                  <a:pt x="33" y="58"/>
                </a:lnTo>
                <a:lnTo>
                  <a:pt x="33" y="63"/>
                </a:lnTo>
                <a:lnTo>
                  <a:pt x="30" y="67"/>
                </a:lnTo>
                <a:lnTo>
                  <a:pt x="29" y="68"/>
                </a:lnTo>
                <a:lnTo>
                  <a:pt x="0" y="83"/>
                </a:lnTo>
                <a:lnTo>
                  <a:pt x="0" y="77"/>
                </a:lnTo>
                <a:lnTo>
                  <a:pt x="0" y="60"/>
                </a:lnTo>
                <a:lnTo>
                  <a:pt x="0" y="58"/>
                </a:lnTo>
                <a:lnTo>
                  <a:pt x="0" y="56"/>
                </a:lnTo>
                <a:lnTo>
                  <a:pt x="10" y="55"/>
                </a:lnTo>
                <a:lnTo>
                  <a:pt x="11" y="55"/>
                </a:lnTo>
                <a:lnTo>
                  <a:pt x="11" y="49"/>
                </a:lnTo>
                <a:lnTo>
                  <a:pt x="12" y="36"/>
                </a:lnTo>
                <a:lnTo>
                  <a:pt x="14" y="33"/>
                </a:lnTo>
                <a:lnTo>
                  <a:pt x="15" y="33"/>
                </a:lnTo>
                <a:lnTo>
                  <a:pt x="16" y="32"/>
                </a:lnTo>
                <a:lnTo>
                  <a:pt x="18" y="30"/>
                </a:lnTo>
                <a:lnTo>
                  <a:pt x="23" y="36"/>
                </a:lnTo>
                <a:lnTo>
                  <a:pt x="29" y="30"/>
                </a:lnTo>
                <a:lnTo>
                  <a:pt x="27" y="29"/>
                </a:lnTo>
                <a:lnTo>
                  <a:pt x="23" y="25"/>
                </a:lnTo>
                <a:lnTo>
                  <a:pt x="21" y="21"/>
                </a:lnTo>
                <a:lnTo>
                  <a:pt x="23" y="19"/>
                </a:lnTo>
                <a:lnTo>
                  <a:pt x="30" y="17"/>
                </a:lnTo>
                <a:lnTo>
                  <a:pt x="34" y="23"/>
                </a:lnTo>
                <a:lnTo>
                  <a:pt x="37" y="21"/>
                </a:lnTo>
                <a:lnTo>
                  <a:pt x="37" y="19"/>
                </a:lnTo>
                <a:lnTo>
                  <a:pt x="36" y="14"/>
                </a:lnTo>
                <a:lnTo>
                  <a:pt x="36" y="13"/>
                </a:lnTo>
                <a:lnTo>
                  <a:pt x="40" y="10"/>
                </a:lnTo>
                <a:lnTo>
                  <a:pt x="41" y="10"/>
                </a:lnTo>
                <a:lnTo>
                  <a:pt x="44" y="8"/>
                </a:lnTo>
                <a:lnTo>
                  <a:pt x="44" y="10"/>
                </a:lnTo>
                <a:lnTo>
                  <a:pt x="49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3" name="Freeform 100"/>
          <p:cNvSpPr>
            <a:spLocks/>
          </p:cNvSpPr>
          <p:nvPr/>
        </p:nvSpPr>
        <p:spPr bwMode="auto">
          <a:xfrm>
            <a:off x="5895976" y="1989138"/>
            <a:ext cx="34925" cy="36513"/>
          </a:xfrm>
          <a:custGeom>
            <a:avLst/>
            <a:gdLst>
              <a:gd name="T0" fmla="*/ 6 w 22"/>
              <a:gd name="T1" fmla="*/ 7 h 23"/>
              <a:gd name="T2" fmla="*/ 5 w 22"/>
              <a:gd name="T3" fmla="*/ 3 h 23"/>
              <a:gd name="T4" fmla="*/ 11 w 22"/>
              <a:gd name="T5" fmla="*/ 0 h 23"/>
              <a:gd name="T6" fmla="*/ 13 w 22"/>
              <a:gd name="T7" fmla="*/ 4 h 23"/>
              <a:gd name="T8" fmla="*/ 14 w 22"/>
              <a:gd name="T9" fmla="*/ 7 h 23"/>
              <a:gd name="T10" fmla="*/ 20 w 22"/>
              <a:gd name="T11" fmla="*/ 7 h 23"/>
              <a:gd name="T12" fmla="*/ 22 w 22"/>
              <a:gd name="T13" fmla="*/ 13 h 23"/>
              <a:gd name="T14" fmla="*/ 21 w 22"/>
              <a:gd name="T15" fmla="*/ 22 h 23"/>
              <a:gd name="T16" fmla="*/ 20 w 22"/>
              <a:gd name="T17" fmla="*/ 22 h 23"/>
              <a:gd name="T18" fmla="*/ 15 w 22"/>
              <a:gd name="T19" fmla="*/ 23 h 23"/>
              <a:gd name="T20" fmla="*/ 13 w 22"/>
              <a:gd name="T21" fmla="*/ 21 h 23"/>
              <a:gd name="T22" fmla="*/ 13 w 22"/>
              <a:gd name="T23" fmla="*/ 19 h 23"/>
              <a:gd name="T24" fmla="*/ 10 w 22"/>
              <a:gd name="T25" fmla="*/ 17 h 23"/>
              <a:gd name="T26" fmla="*/ 11 w 22"/>
              <a:gd name="T27" fmla="*/ 10 h 23"/>
              <a:gd name="T28" fmla="*/ 3 w 22"/>
              <a:gd name="T29" fmla="*/ 11 h 23"/>
              <a:gd name="T30" fmla="*/ 0 w 22"/>
              <a:gd name="T31" fmla="*/ 7 h 23"/>
              <a:gd name="T32" fmla="*/ 6 w 22"/>
              <a:gd name="T33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3">
                <a:moveTo>
                  <a:pt x="6" y="7"/>
                </a:moveTo>
                <a:lnTo>
                  <a:pt x="5" y="3"/>
                </a:lnTo>
                <a:lnTo>
                  <a:pt x="11" y="0"/>
                </a:lnTo>
                <a:lnTo>
                  <a:pt x="13" y="4"/>
                </a:lnTo>
                <a:lnTo>
                  <a:pt x="14" y="7"/>
                </a:lnTo>
                <a:lnTo>
                  <a:pt x="20" y="7"/>
                </a:lnTo>
                <a:lnTo>
                  <a:pt x="22" y="13"/>
                </a:lnTo>
                <a:lnTo>
                  <a:pt x="21" y="22"/>
                </a:lnTo>
                <a:lnTo>
                  <a:pt x="20" y="22"/>
                </a:lnTo>
                <a:lnTo>
                  <a:pt x="15" y="23"/>
                </a:lnTo>
                <a:lnTo>
                  <a:pt x="13" y="21"/>
                </a:lnTo>
                <a:lnTo>
                  <a:pt x="13" y="19"/>
                </a:lnTo>
                <a:lnTo>
                  <a:pt x="10" y="17"/>
                </a:lnTo>
                <a:lnTo>
                  <a:pt x="11" y="10"/>
                </a:lnTo>
                <a:lnTo>
                  <a:pt x="3" y="11"/>
                </a:lnTo>
                <a:lnTo>
                  <a:pt x="0" y="7"/>
                </a:lnTo>
                <a:lnTo>
                  <a:pt x="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4" name="Freeform 101"/>
          <p:cNvSpPr>
            <a:spLocks/>
          </p:cNvSpPr>
          <p:nvPr/>
        </p:nvSpPr>
        <p:spPr bwMode="auto">
          <a:xfrm>
            <a:off x="6043613" y="1727201"/>
            <a:ext cx="244475" cy="277813"/>
          </a:xfrm>
          <a:custGeom>
            <a:avLst/>
            <a:gdLst>
              <a:gd name="T0" fmla="*/ 73 w 154"/>
              <a:gd name="T1" fmla="*/ 3 h 175"/>
              <a:gd name="T2" fmla="*/ 86 w 154"/>
              <a:gd name="T3" fmla="*/ 2 h 175"/>
              <a:gd name="T4" fmla="*/ 85 w 154"/>
              <a:gd name="T5" fmla="*/ 48 h 175"/>
              <a:gd name="T6" fmla="*/ 83 w 154"/>
              <a:gd name="T7" fmla="*/ 58 h 175"/>
              <a:gd name="T8" fmla="*/ 92 w 154"/>
              <a:gd name="T9" fmla="*/ 49 h 175"/>
              <a:gd name="T10" fmla="*/ 97 w 154"/>
              <a:gd name="T11" fmla="*/ 59 h 175"/>
              <a:gd name="T12" fmla="*/ 94 w 154"/>
              <a:gd name="T13" fmla="*/ 74 h 175"/>
              <a:gd name="T14" fmla="*/ 78 w 154"/>
              <a:gd name="T15" fmla="*/ 85 h 175"/>
              <a:gd name="T16" fmla="*/ 71 w 154"/>
              <a:gd name="T17" fmla="*/ 112 h 175"/>
              <a:gd name="T18" fmla="*/ 81 w 154"/>
              <a:gd name="T19" fmla="*/ 111 h 175"/>
              <a:gd name="T20" fmla="*/ 103 w 154"/>
              <a:gd name="T21" fmla="*/ 82 h 175"/>
              <a:gd name="T22" fmla="*/ 104 w 154"/>
              <a:gd name="T23" fmla="*/ 75 h 175"/>
              <a:gd name="T24" fmla="*/ 111 w 154"/>
              <a:gd name="T25" fmla="*/ 60 h 175"/>
              <a:gd name="T26" fmla="*/ 122 w 154"/>
              <a:gd name="T27" fmla="*/ 64 h 175"/>
              <a:gd name="T28" fmla="*/ 127 w 154"/>
              <a:gd name="T29" fmla="*/ 64 h 175"/>
              <a:gd name="T30" fmla="*/ 113 w 154"/>
              <a:gd name="T31" fmla="*/ 52 h 175"/>
              <a:gd name="T32" fmla="*/ 105 w 154"/>
              <a:gd name="T33" fmla="*/ 38 h 175"/>
              <a:gd name="T34" fmla="*/ 127 w 154"/>
              <a:gd name="T35" fmla="*/ 37 h 175"/>
              <a:gd name="T36" fmla="*/ 120 w 154"/>
              <a:gd name="T37" fmla="*/ 21 h 175"/>
              <a:gd name="T38" fmla="*/ 131 w 154"/>
              <a:gd name="T39" fmla="*/ 23 h 175"/>
              <a:gd name="T40" fmla="*/ 139 w 154"/>
              <a:gd name="T41" fmla="*/ 30 h 175"/>
              <a:gd name="T42" fmla="*/ 145 w 154"/>
              <a:gd name="T43" fmla="*/ 37 h 175"/>
              <a:gd name="T44" fmla="*/ 153 w 154"/>
              <a:gd name="T45" fmla="*/ 36 h 175"/>
              <a:gd name="T46" fmla="*/ 153 w 154"/>
              <a:gd name="T47" fmla="*/ 55 h 175"/>
              <a:gd name="T48" fmla="*/ 154 w 154"/>
              <a:gd name="T49" fmla="*/ 77 h 175"/>
              <a:gd name="T50" fmla="*/ 146 w 154"/>
              <a:gd name="T51" fmla="*/ 94 h 175"/>
              <a:gd name="T52" fmla="*/ 142 w 154"/>
              <a:gd name="T53" fmla="*/ 107 h 175"/>
              <a:gd name="T54" fmla="*/ 112 w 154"/>
              <a:gd name="T55" fmla="*/ 115 h 175"/>
              <a:gd name="T56" fmla="*/ 107 w 154"/>
              <a:gd name="T57" fmla="*/ 133 h 175"/>
              <a:gd name="T58" fmla="*/ 97 w 154"/>
              <a:gd name="T59" fmla="*/ 149 h 175"/>
              <a:gd name="T60" fmla="*/ 88 w 154"/>
              <a:gd name="T61" fmla="*/ 133 h 175"/>
              <a:gd name="T62" fmla="*/ 82 w 154"/>
              <a:gd name="T63" fmla="*/ 128 h 175"/>
              <a:gd name="T64" fmla="*/ 74 w 154"/>
              <a:gd name="T65" fmla="*/ 148 h 175"/>
              <a:gd name="T66" fmla="*/ 71 w 154"/>
              <a:gd name="T67" fmla="*/ 163 h 175"/>
              <a:gd name="T68" fmla="*/ 56 w 154"/>
              <a:gd name="T69" fmla="*/ 172 h 175"/>
              <a:gd name="T70" fmla="*/ 36 w 154"/>
              <a:gd name="T71" fmla="*/ 163 h 175"/>
              <a:gd name="T72" fmla="*/ 60 w 154"/>
              <a:gd name="T73" fmla="*/ 126 h 175"/>
              <a:gd name="T74" fmla="*/ 52 w 154"/>
              <a:gd name="T75" fmla="*/ 124 h 175"/>
              <a:gd name="T76" fmla="*/ 44 w 154"/>
              <a:gd name="T77" fmla="*/ 138 h 175"/>
              <a:gd name="T78" fmla="*/ 21 w 154"/>
              <a:gd name="T79" fmla="*/ 165 h 175"/>
              <a:gd name="T80" fmla="*/ 4 w 154"/>
              <a:gd name="T81" fmla="*/ 168 h 175"/>
              <a:gd name="T82" fmla="*/ 26 w 154"/>
              <a:gd name="T83" fmla="*/ 131 h 175"/>
              <a:gd name="T84" fmla="*/ 33 w 154"/>
              <a:gd name="T85" fmla="*/ 127 h 175"/>
              <a:gd name="T86" fmla="*/ 29 w 154"/>
              <a:gd name="T87" fmla="*/ 119 h 175"/>
              <a:gd name="T88" fmla="*/ 30 w 154"/>
              <a:gd name="T89" fmla="*/ 103 h 175"/>
              <a:gd name="T90" fmla="*/ 56 w 154"/>
              <a:gd name="T91" fmla="*/ 96 h 175"/>
              <a:gd name="T92" fmla="*/ 47 w 154"/>
              <a:gd name="T93" fmla="*/ 74 h 175"/>
              <a:gd name="T94" fmla="*/ 52 w 154"/>
              <a:gd name="T95" fmla="*/ 68 h 175"/>
              <a:gd name="T96" fmla="*/ 64 w 154"/>
              <a:gd name="T97" fmla="*/ 74 h 175"/>
              <a:gd name="T98" fmla="*/ 62 w 154"/>
              <a:gd name="T99" fmla="*/ 58 h 175"/>
              <a:gd name="T100" fmla="*/ 44 w 154"/>
              <a:gd name="T101" fmla="*/ 55 h 175"/>
              <a:gd name="T102" fmla="*/ 53 w 154"/>
              <a:gd name="T103" fmla="*/ 41 h 175"/>
              <a:gd name="T104" fmla="*/ 60 w 154"/>
              <a:gd name="T105" fmla="*/ 37 h 175"/>
              <a:gd name="T106" fmla="*/ 62 w 154"/>
              <a:gd name="T107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4" h="175">
                <a:moveTo>
                  <a:pt x="64" y="4"/>
                </a:moveTo>
                <a:lnTo>
                  <a:pt x="66" y="3"/>
                </a:lnTo>
                <a:lnTo>
                  <a:pt x="70" y="0"/>
                </a:lnTo>
                <a:lnTo>
                  <a:pt x="73" y="3"/>
                </a:lnTo>
                <a:lnTo>
                  <a:pt x="74" y="4"/>
                </a:lnTo>
                <a:lnTo>
                  <a:pt x="78" y="3"/>
                </a:lnTo>
                <a:lnTo>
                  <a:pt x="83" y="2"/>
                </a:lnTo>
                <a:lnTo>
                  <a:pt x="86" y="2"/>
                </a:lnTo>
                <a:lnTo>
                  <a:pt x="88" y="7"/>
                </a:lnTo>
                <a:lnTo>
                  <a:pt x="93" y="21"/>
                </a:lnTo>
                <a:lnTo>
                  <a:pt x="88" y="37"/>
                </a:lnTo>
                <a:lnTo>
                  <a:pt x="85" y="48"/>
                </a:lnTo>
                <a:lnTo>
                  <a:pt x="81" y="58"/>
                </a:lnTo>
                <a:lnTo>
                  <a:pt x="78" y="62"/>
                </a:lnTo>
                <a:lnTo>
                  <a:pt x="82" y="59"/>
                </a:lnTo>
                <a:lnTo>
                  <a:pt x="83" y="58"/>
                </a:lnTo>
                <a:lnTo>
                  <a:pt x="88" y="53"/>
                </a:lnTo>
                <a:lnTo>
                  <a:pt x="89" y="53"/>
                </a:lnTo>
                <a:lnTo>
                  <a:pt x="89" y="52"/>
                </a:lnTo>
                <a:lnTo>
                  <a:pt x="92" y="49"/>
                </a:lnTo>
                <a:lnTo>
                  <a:pt x="93" y="47"/>
                </a:lnTo>
                <a:lnTo>
                  <a:pt x="97" y="47"/>
                </a:lnTo>
                <a:lnTo>
                  <a:pt x="97" y="48"/>
                </a:lnTo>
                <a:lnTo>
                  <a:pt x="97" y="59"/>
                </a:lnTo>
                <a:lnTo>
                  <a:pt x="97" y="62"/>
                </a:lnTo>
                <a:lnTo>
                  <a:pt x="96" y="70"/>
                </a:lnTo>
                <a:lnTo>
                  <a:pt x="96" y="71"/>
                </a:lnTo>
                <a:lnTo>
                  <a:pt x="94" y="74"/>
                </a:lnTo>
                <a:lnTo>
                  <a:pt x="89" y="77"/>
                </a:lnTo>
                <a:lnTo>
                  <a:pt x="85" y="83"/>
                </a:lnTo>
                <a:lnTo>
                  <a:pt x="83" y="83"/>
                </a:lnTo>
                <a:lnTo>
                  <a:pt x="78" y="85"/>
                </a:lnTo>
                <a:lnTo>
                  <a:pt x="75" y="92"/>
                </a:lnTo>
                <a:lnTo>
                  <a:pt x="77" y="100"/>
                </a:lnTo>
                <a:lnTo>
                  <a:pt x="77" y="107"/>
                </a:lnTo>
                <a:lnTo>
                  <a:pt x="71" y="112"/>
                </a:lnTo>
                <a:lnTo>
                  <a:pt x="73" y="113"/>
                </a:lnTo>
                <a:lnTo>
                  <a:pt x="74" y="115"/>
                </a:lnTo>
                <a:lnTo>
                  <a:pt x="77" y="116"/>
                </a:lnTo>
                <a:lnTo>
                  <a:pt x="81" y="111"/>
                </a:lnTo>
                <a:lnTo>
                  <a:pt x="82" y="107"/>
                </a:lnTo>
                <a:lnTo>
                  <a:pt x="82" y="93"/>
                </a:lnTo>
                <a:lnTo>
                  <a:pt x="100" y="78"/>
                </a:lnTo>
                <a:lnTo>
                  <a:pt x="103" y="82"/>
                </a:lnTo>
                <a:lnTo>
                  <a:pt x="105" y="86"/>
                </a:lnTo>
                <a:lnTo>
                  <a:pt x="107" y="88"/>
                </a:lnTo>
                <a:lnTo>
                  <a:pt x="105" y="81"/>
                </a:lnTo>
                <a:lnTo>
                  <a:pt x="104" y="75"/>
                </a:lnTo>
                <a:lnTo>
                  <a:pt x="104" y="74"/>
                </a:lnTo>
                <a:lnTo>
                  <a:pt x="104" y="60"/>
                </a:lnTo>
                <a:lnTo>
                  <a:pt x="104" y="59"/>
                </a:lnTo>
                <a:lnTo>
                  <a:pt x="111" y="60"/>
                </a:lnTo>
                <a:lnTo>
                  <a:pt x="112" y="60"/>
                </a:lnTo>
                <a:lnTo>
                  <a:pt x="120" y="62"/>
                </a:lnTo>
                <a:lnTo>
                  <a:pt x="120" y="63"/>
                </a:lnTo>
                <a:lnTo>
                  <a:pt x="122" y="64"/>
                </a:lnTo>
                <a:lnTo>
                  <a:pt x="124" y="67"/>
                </a:lnTo>
                <a:lnTo>
                  <a:pt x="126" y="68"/>
                </a:lnTo>
                <a:lnTo>
                  <a:pt x="126" y="66"/>
                </a:lnTo>
                <a:lnTo>
                  <a:pt x="127" y="64"/>
                </a:lnTo>
                <a:lnTo>
                  <a:pt x="124" y="59"/>
                </a:lnTo>
                <a:lnTo>
                  <a:pt x="123" y="55"/>
                </a:lnTo>
                <a:lnTo>
                  <a:pt x="122" y="55"/>
                </a:lnTo>
                <a:lnTo>
                  <a:pt x="113" y="52"/>
                </a:lnTo>
                <a:lnTo>
                  <a:pt x="109" y="48"/>
                </a:lnTo>
                <a:lnTo>
                  <a:pt x="108" y="43"/>
                </a:lnTo>
                <a:lnTo>
                  <a:pt x="107" y="41"/>
                </a:lnTo>
                <a:lnTo>
                  <a:pt x="105" y="38"/>
                </a:lnTo>
                <a:lnTo>
                  <a:pt x="116" y="28"/>
                </a:lnTo>
                <a:lnTo>
                  <a:pt x="119" y="29"/>
                </a:lnTo>
                <a:lnTo>
                  <a:pt x="122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3" y="22"/>
                </a:lnTo>
                <a:lnTo>
                  <a:pt x="120" y="21"/>
                </a:lnTo>
                <a:lnTo>
                  <a:pt x="120" y="13"/>
                </a:lnTo>
                <a:lnTo>
                  <a:pt x="122" y="13"/>
                </a:lnTo>
                <a:lnTo>
                  <a:pt x="126" y="19"/>
                </a:lnTo>
                <a:lnTo>
                  <a:pt x="131" y="23"/>
                </a:lnTo>
                <a:lnTo>
                  <a:pt x="134" y="26"/>
                </a:lnTo>
                <a:lnTo>
                  <a:pt x="135" y="28"/>
                </a:lnTo>
                <a:lnTo>
                  <a:pt x="138" y="30"/>
                </a:lnTo>
                <a:lnTo>
                  <a:pt x="139" y="30"/>
                </a:lnTo>
                <a:lnTo>
                  <a:pt x="142" y="28"/>
                </a:lnTo>
                <a:lnTo>
                  <a:pt x="145" y="30"/>
                </a:lnTo>
                <a:lnTo>
                  <a:pt x="145" y="36"/>
                </a:lnTo>
                <a:lnTo>
                  <a:pt x="145" y="37"/>
                </a:lnTo>
                <a:lnTo>
                  <a:pt x="148" y="38"/>
                </a:lnTo>
                <a:lnTo>
                  <a:pt x="149" y="36"/>
                </a:lnTo>
                <a:lnTo>
                  <a:pt x="150" y="33"/>
                </a:lnTo>
                <a:lnTo>
                  <a:pt x="153" y="36"/>
                </a:lnTo>
                <a:lnTo>
                  <a:pt x="150" y="41"/>
                </a:lnTo>
                <a:lnTo>
                  <a:pt x="150" y="43"/>
                </a:lnTo>
                <a:lnTo>
                  <a:pt x="150" y="44"/>
                </a:lnTo>
                <a:lnTo>
                  <a:pt x="153" y="55"/>
                </a:lnTo>
                <a:lnTo>
                  <a:pt x="153" y="58"/>
                </a:lnTo>
                <a:lnTo>
                  <a:pt x="154" y="63"/>
                </a:lnTo>
                <a:lnTo>
                  <a:pt x="154" y="75"/>
                </a:lnTo>
                <a:lnTo>
                  <a:pt x="154" y="77"/>
                </a:lnTo>
                <a:lnTo>
                  <a:pt x="154" y="82"/>
                </a:lnTo>
                <a:lnTo>
                  <a:pt x="152" y="88"/>
                </a:lnTo>
                <a:lnTo>
                  <a:pt x="150" y="93"/>
                </a:lnTo>
                <a:lnTo>
                  <a:pt x="146" y="94"/>
                </a:lnTo>
                <a:lnTo>
                  <a:pt x="148" y="101"/>
                </a:lnTo>
                <a:lnTo>
                  <a:pt x="149" y="105"/>
                </a:lnTo>
                <a:lnTo>
                  <a:pt x="144" y="107"/>
                </a:lnTo>
                <a:lnTo>
                  <a:pt x="142" y="107"/>
                </a:lnTo>
                <a:lnTo>
                  <a:pt x="129" y="107"/>
                </a:lnTo>
                <a:lnTo>
                  <a:pt x="126" y="107"/>
                </a:lnTo>
                <a:lnTo>
                  <a:pt x="118" y="111"/>
                </a:lnTo>
                <a:lnTo>
                  <a:pt x="112" y="115"/>
                </a:lnTo>
                <a:lnTo>
                  <a:pt x="111" y="115"/>
                </a:lnTo>
                <a:lnTo>
                  <a:pt x="108" y="122"/>
                </a:lnTo>
                <a:lnTo>
                  <a:pt x="107" y="130"/>
                </a:lnTo>
                <a:lnTo>
                  <a:pt x="107" y="133"/>
                </a:lnTo>
                <a:lnTo>
                  <a:pt x="101" y="138"/>
                </a:lnTo>
                <a:lnTo>
                  <a:pt x="100" y="141"/>
                </a:lnTo>
                <a:lnTo>
                  <a:pt x="98" y="145"/>
                </a:lnTo>
                <a:lnTo>
                  <a:pt x="97" y="149"/>
                </a:lnTo>
                <a:lnTo>
                  <a:pt x="88" y="153"/>
                </a:lnTo>
                <a:lnTo>
                  <a:pt x="88" y="139"/>
                </a:lnTo>
                <a:lnTo>
                  <a:pt x="88" y="134"/>
                </a:lnTo>
                <a:lnTo>
                  <a:pt x="88" y="133"/>
                </a:lnTo>
                <a:lnTo>
                  <a:pt x="88" y="130"/>
                </a:lnTo>
                <a:lnTo>
                  <a:pt x="85" y="130"/>
                </a:lnTo>
                <a:lnTo>
                  <a:pt x="83" y="128"/>
                </a:lnTo>
                <a:lnTo>
                  <a:pt x="82" y="128"/>
                </a:lnTo>
                <a:lnTo>
                  <a:pt x="81" y="139"/>
                </a:lnTo>
                <a:lnTo>
                  <a:pt x="79" y="146"/>
                </a:lnTo>
                <a:lnTo>
                  <a:pt x="78" y="146"/>
                </a:lnTo>
                <a:lnTo>
                  <a:pt x="74" y="148"/>
                </a:lnTo>
                <a:lnTo>
                  <a:pt x="73" y="148"/>
                </a:lnTo>
                <a:lnTo>
                  <a:pt x="74" y="150"/>
                </a:lnTo>
                <a:lnTo>
                  <a:pt x="74" y="160"/>
                </a:lnTo>
                <a:lnTo>
                  <a:pt x="71" y="163"/>
                </a:lnTo>
                <a:lnTo>
                  <a:pt x="63" y="172"/>
                </a:lnTo>
                <a:lnTo>
                  <a:pt x="60" y="172"/>
                </a:lnTo>
                <a:lnTo>
                  <a:pt x="59" y="175"/>
                </a:lnTo>
                <a:lnTo>
                  <a:pt x="56" y="172"/>
                </a:lnTo>
                <a:lnTo>
                  <a:pt x="52" y="171"/>
                </a:lnTo>
                <a:lnTo>
                  <a:pt x="52" y="169"/>
                </a:lnTo>
                <a:lnTo>
                  <a:pt x="40" y="164"/>
                </a:lnTo>
                <a:lnTo>
                  <a:pt x="36" y="163"/>
                </a:lnTo>
                <a:lnTo>
                  <a:pt x="44" y="150"/>
                </a:lnTo>
                <a:lnTo>
                  <a:pt x="55" y="134"/>
                </a:lnTo>
                <a:lnTo>
                  <a:pt x="59" y="128"/>
                </a:lnTo>
                <a:lnTo>
                  <a:pt x="60" y="126"/>
                </a:lnTo>
                <a:lnTo>
                  <a:pt x="59" y="126"/>
                </a:lnTo>
                <a:lnTo>
                  <a:pt x="56" y="126"/>
                </a:lnTo>
                <a:lnTo>
                  <a:pt x="53" y="124"/>
                </a:lnTo>
                <a:lnTo>
                  <a:pt x="52" y="124"/>
                </a:lnTo>
                <a:lnTo>
                  <a:pt x="52" y="126"/>
                </a:lnTo>
                <a:lnTo>
                  <a:pt x="51" y="128"/>
                </a:lnTo>
                <a:lnTo>
                  <a:pt x="45" y="135"/>
                </a:lnTo>
                <a:lnTo>
                  <a:pt x="44" y="138"/>
                </a:lnTo>
                <a:lnTo>
                  <a:pt x="43" y="139"/>
                </a:lnTo>
                <a:lnTo>
                  <a:pt x="29" y="154"/>
                </a:lnTo>
                <a:lnTo>
                  <a:pt x="22" y="165"/>
                </a:lnTo>
                <a:lnTo>
                  <a:pt x="21" y="165"/>
                </a:lnTo>
                <a:lnTo>
                  <a:pt x="15" y="173"/>
                </a:lnTo>
                <a:lnTo>
                  <a:pt x="0" y="173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8" y="133"/>
                </a:lnTo>
                <a:lnTo>
                  <a:pt x="26" y="133"/>
                </a:lnTo>
                <a:lnTo>
                  <a:pt x="26" y="131"/>
                </a:lnTo>
                <a:lnTo>
                  <a:pt x="19" y="124"/>
                </a:lnTo>
                <a:lnTo>
                  <a:pt x="22" y="123"/>
                </a:lnTo>
                <a:lnTo>
                  <a:pt x="23" y="123"/>
                </a:lnTo>
                <a:lnTo>
                  <a:pt x="33" y="127"/>
                </a:lnTo>
                <a:lnTo>
                  <a:pt x="36" y="123"/>
                </a:lnTo>
                <a:lnTo>
                  <a:pt x="34" y="123"/>
                </a:lnTo>
                <a:lnTo>
                  <a:pt x="32" y="122"/>
                </a:lnTo>
                <a:lnTo>
                  <a:pt x="29" y="119"/>
                </a:lnTo>
                <a:lnTo>
                  <a:pt x="23" y="116"/>
                </a:lnTo>
                <a:lnTo>
                  <a:pt x="21" y="115"/>
                </a:lnTo>
                <a:lnTo>
                  <a:pt x="22" y="108"/>
                </a:lnTo>
                <a:lnTo>
                  <a:pt x="30" y="103"/>
                </a:lnTo>
                <a:lnTo>
                  <a:pt x="45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0"/>
                </a:lnTo>
                <a:lnTo>
                  <a:pt x="55" y="88"/>
                </a:lnTo>
                <a:lnTo>
                  <a:pt x="48" y="81"/>
                </a:lnTo>
                <a:lnTo>
                  <a:pt x="47" y="74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8"/>
                </a:lnTo>
                <a:lnTo>
                  <a:pt x="56" y="68"/>
                </a:lnTo>
                <a:lnTo>
                  <a:pt x="60" y="73"/>
                </a:lnTo>
                <a:lnTo>
                  <a:pt x="63" y="74"/>
                </a:lnTo>
                <a:lnTo>
                  <a:pt x="64" y="74"/>
                </a:lnTo>
                <a:lnTo>
                  <a:pt x="67" y="71"/>
                </a:lnTo>
                <a:lnTo>
                  <a:pt x="68" y="71"/>
                </a:lnTo>
                <a:lnTo>
                  <a:pt x="66" y="66"/>
                </a:lnTo>
                <a:lnTo>
                  <a:pt x="62" y="58"/>
                </a:lnTo>
                <a:lnTo>
                  <a:pt x="52" y="60"/>
                </a:lnTo>
                <a:lnTo>
                  <a:pt x="51" y="60"/>
                </a:lnTo>
                <a:lnTo>
                  <a:pt x="49" y="62"/>
                </a:lnTo>
                <a:lnTo>
                  <a:pt x="44" y="55"/>
                </a:lnTo>
                <a:lnTo>
                  <a:pt x="45" y="45"/>
                </a:lnTo>
                <a:lnTo>
                  <a:pt x="47" y="41"/>
                </a:lnTo>
                <a:lnTo>
                  <a:pt x="52" y="43"/>
                </a:lnTo>
                <a:lnTo>
                  <a:pt x="53" y="41"/>
                </a:lnTo>
                <a:lnTo>
                  <a:pt x="55" y="41"/>
                </a:lnTo>
                <a:lnTo>
                  <a:pt x="56" y="41"/>
                </a:lnTo>
                <a:lnTo>
                  <a:pt x="59" y="37"/>
                </a:lnTo>
                <a:lnTo>
                  <a:pt x="60" y="37"/>
                </a:lnTo>
                <a:lnTo>
                  <a:pt x="53" y="30"/>
                </a:lnTo>
                <a:lnTo>
                  <a:pt x="58" y="19"/>
                </a:lnTo>
                <a:lnTo>
                  <a:pt x="60" y="8"/>
                </a:lnTo>
                <a:lnTo>
                  <a:pt x="62" y="6"/>
                </a:lnTo>
                <a:lnTo>
                  <a:pt x="6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5" name="Freeform 102"/>
          <p:cNvSpPr>
            <a:spLocks/>
          </p:cNvSpPr>
          <p:nvPr/>
        </p:nvSpPr>
        <p:spPr bwMode="auto">
          <a:xfrm>
            <a:off x="5981701" y="1892301"/>
            <a:ext cx="61913" cy="41275"/>
          </a:xfrm>
          <a:custGeom>
            <a:avLst/>
            <a:gdLst>
              <a:gd name="T0" fmla="*/ 20 w 39"/>
              <a:gd name="T1" fmla="*/ 7 h 26"/>
              <a:gd name="T2" fmla="*/ 27 w 39"/>
              <a:gd name="T3" fmla="*/ 4 h 26"/>
              <a:gd name="T4" fmla="*/ 30 w 39"/>
              <a:gd name="T5" fmla="*/ 5 h 26"/>
              <a:gd name="T6" fmla="*/ 30 w 39"/>
              <a:gd name="T7" fmla="*/ 7 h 26"/>
              <a:gd name="T8" fmla="*/ 32 w 39"/>
              <a:gd name="T9" fmla="*/ 7 h 26"/>
              <a:gd name="T10" fmla="*/ 37 w 39"/>
              <a:gd name="T11" fmla="*/ 9 h 26"/>
              <a:gd name="T12" fmla="*/ 39 w 39"/>
              <a:gd name="T13" fmla="*/ 11 h 26"/>
              <a:gd name="T14" fmla="*/ 32 w 39"/>
              <a:gd name="T15" fmla="*/ 18 h 26"/>
              <a:gd name="T16" fmla="*/ 28 w 39"/>
              <a:gd name="T17" fmla="*/ 22 h 26"/>
              <a:gd name="T18" fmla="*/ 27 w 39"/>
              <a:gd name="T19" fmla="*/ 23 h 26"/>
              <a:gd name="T20" fmla="*/ 22 w 39"/>
              <a:gd name="T21" fmla="*/ 24 h 26"/>
              <a:gd name="T22" fmla="*/ 16 w 39"/>
              <a:gd name="T23" fmla="*/ 26 h 26"/>
              <a:gd name="T24" fmla="*/ 12 w 39"/>
              <a:gd name="T25" fmla="*/ 24 h 26"/>
              <a:gd name="T26" fmla="*/ 7 w 39"/>
              <a:gd name="T27" fmla="*/ 18 h 26"/>
              <a:gd name="T28" fmla="*/ 0 w 39"/>
              <a:gd name="T29" fmla="*/ 8 h 26"/>
              <a:gd name="T30" fmla="*/ 2 w 39"/>
              <a:gd name="T31" fmla="*/ 5 h 26"/>
              <a:gd name="T32" fmla="*/ 9 w 39"/>
              <a:gd name="T33" fmla="*/ 0 h 26"/>
              <a:gd name="T34" fmla="*/ 20 w 39"/>
              <a:gd name="T35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26">
                <a:moveTo>
                  <a:pt x="20" y="7"/>
                </a:moveTo>
                <a:lnTo>
                  <a:pt x="27" y="4"/>
                </a:lnTo>
                <a:lnTo>
                  <a:pt x="30" y="5"/>
                </a:lnTo>
                <a:lnTo>
                  <a:pt x="30" y="7"/>
                </a:lnTo>
                <a:lnTo>
                  <a:pt x="32" y="7"/>
                </a:lnTo>
                <a:lnTo>
                  <a:pt x="37" y="9"/>
                </a:lnTo>
                <a:lnTo>
                  <a:pt x="39" y="11"/>
                </a:lnTo>
                <a:lnTo>
                  <a:pt x="32" y="18"/>
                </a:lnTo>
                <a:lnTo>
                  <a:pt x="28" y="22"/>
                </a:lnTo>
                <a:lnTo>
                  <a:pt x="27" y="23"/>
                </a:lnTo>
                <a:lnTo>
                  <a:pt x="22" y="24"/>
                </a:lnTo>
                <a:lnTo>
                  <a:pt x="16" y="26"/>
                </a:lnTo>
                <a:lnTo>
                  <a:pt x="12" y="24"/>
                </a:lnTo>
                <a:lnTo>
                  <a:pt x="7" y="18"/>
                </a:lnTo>
                <a:lnTo>
                  <a:pt x="0" y="8"/>
                </a:lnTo>
                <a:lnTo>
                  <a:pt x="2" y="5"/>
                </a:lnTo>
                <a:lnTo>
                  <a:pt x="9" y="0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6" name="Freeform 103"/>
          <p:cNvSpPr>
            <a:spLocks/>
          </p:cNvSpPr>
          <p:nvPr/>
        </p:nvSpPr>
        <p:spPr bwMode="auto">
          <a:xfrm>
            <a:off x="5948363" y="1712913"/>
            <a:ext cx="160338" cy="180975"/>
          </a:xfrm>
          <a:custGeom>
            <a:avLst/>
            <a:gdLst>
              <a:gd name="T0" fmla="*/ 85 w 101"/>
              <a:gd name="T1" fmla="*/ 46 h 114"/>
              <a:gd name="T2" fmla="*/ 86 w 101"/>
              <a:gd name="T3" fmla="*/ 47 h 114"/>
              <a:gd name="T4" fmla="*/ 93 w 101"/>
              <a:gd name="T5" fmla="*/ 39 h 114"/>
              <a:gd name="T6" fmla="*/ 96 w 101"/>
              <a:gd name="T7" fmla="*/ 39 h 114"/>
              <a:gd name="T8" fmla="*/ 100 w 101"/>
              <a:gd name="T9" fmla="*/ 42 h 114"/>
              <a:gd name="T10" fmla="*/ 97 w 101"/>
              <a:gd name="T11" fmla="*/ 53 h 114"/>
              <a:gd name="T12" fmla="*/ 89 w 101"/>
              <a:gd name="T13" fmla="*/ 57 h 114"/>
              <a:gd name="T14" fmla="*/ 88 w 101"/>
              <a:gd name="T15" fmla="*/ 65 h 114"/>
              <a:gd name="T16" fmla="*/ 100 w 101"/>
              <a:gd name="T17" fmla="*/ 72 h 114"/>
              <a:gd name="T18" fmla="*/ 101 w 101"/>
              <a:gd name="T19" fmla="*/ 82 h 114"/>
              <a:gd name="T20" fmla="*/ 97 w 101"/>
              <a:gd name="T21" fmla="*/ 88 h 114"/>
              <a:gd name="T22" fmla="*/ 70 w 101"/>
              <a:gd name="T23" fmla="*/ 109 h 114"/>
              <a:gd name="T24" fmla="*/ 63 w 101"/>
              <a:gd name="T25" fmla="*/ 114 h 114"/>
              <a:gd name="T26" fmla="*/ 56 w 101"/>
              <a:gd name="T27" fmla="*/ 114 h 114"/>
              <a:gd name="T28" fmla="*/ 38 w 101"/>
              <a:gd name="T29" fmla="*/ 99 h 114"/>
              <a:gd name="T30" fmla="*/ 47 w 101"/>
              <a:gd name="T31" fmla="*/ 94 h 114"/>
              <a:gd name="T32" fmla="*/ 64 w 101"/>
              <a:gd name="T33" fmla="*/ 87 h 114"/>
              <a:gd name="T34" fmla="*/ 74 w 101"/>
              <a:gd name="T35" fmla="*/ 75 h 114"/>
              <a:gd name="T36" fmla="*/ 71 w 101"/>
              <a:gd name="T37" fmla="*/ 68 h 114"/>
              <a:gd name="T38" fmla="*/ 60 w 101"/>
              <a:gd name="T39" fmla="*/ 82 h 114"/>
              <a:gd name="T40" fmla="*/ 52 w 101"/>
              <a:gd name="T41" fmla="*/ 83 h 114"/>
              <a:gd name="T42" fmla="*/ 41 w 101"/>
              <a:gd name="T43" fmla="*/ 90 h 114"/>
              <a:gd name="T44" fmla="*/ 28 w 101"/>
              <a:gd name="T45" fmla="*/ 90 h 114"/>
              <a:gd name="T46" fmla="*/ 25 w 101"/>
              <a:gd name="T47" fmla="*/ 101 h 114"/>
              <a:gd name="T48" fmla="*/ 10 w 101"/>
              <a:gd name="T49" fmla="*/ 106 h 114"/>
              <a:gd name="T50" fmla="*/ 0 w 101"/>
              <a:gd name="T51" fmla="*/ 83 h 114"/>
              <a:gd name="T52" fmla="*/ 15 w 101"/>
              <a:gd name="T53" fmla="*/ 73 h 114"/>
              <a:gd name="T54" fmla="*/ 7 w 101"/>
              <a:gd name="T55" fmla="*/ 64 h 114"/>
              <a:gd name="T56" fmla="*/ 19 w 101"/>
              <a:gd name="T57" fmla="*/ 62 h 114"/>
              <a:gd name="T58" fmla="*/ 23 w 101"/>
              <a:gd name="T59" fmla="*/ 52 h 114"/>
              <a:gd name="T60" fmla="*/ 30 w 101"/>
              <a:gd name="T61" fmla="*/ 49 h 114"/>
              <a:gd name="T62" fmla="*/ 30 w 101"/>
              <a:gd name="T63" fmla="*/ 64 h 114"/>
              <a:gd name="T64" fmla="*/ 38 w 101"/>
              <a:gd name="T65" fmla="*/ 61 h 114"/>
              <a:gd name="T66" fmla="*/ 48 w 101"/>
              <a:gd name="T67" fmla="*/ 60 h 114"/>
              <a:gd name="T68" fmla="*/ 51 w 101"/>
              <a:gd name="T69" fmla="*/ 62 h 114"/>
              <a:gd name="T70" fmla="*/ 55 w 101"/>
              <a:gd name="T71" fmla="*/ 56 h 114"/>
              <a:gd name="T72" fmla="*/ 51 w 101"/>
              <a:gd name="T73" fmla="*/ 52 h 114"/>
              <a:gd name="T74" fmla="*/ 52 w 101"/>
              <a:gd name="T75" fmla="*/ 45 h 114"/>
              <a:gd name="T76" fmla="*/ 59 w 101"/>
              <a:gd name="T77" fmla="*/ 54 h 114"/>
              <a:gd name="T78" fmla="*/ 64 w 101"/>
              <a:gd name="T79" fmla="*/ 53 h 114"/>
              <a:gd name="T80" fmla="*/ 70 w 101"/>
              <a:gd name="T81" fmla="*/ 41 h 114"/>
              <a:gd name="T82" fmla="*/ 66 w 101"/>
              <a:gd name="T83" fmla="*/ 31 h 114"/>
              <a:gd name="T84" fmla="*/ 63 w 101"/>
              <a:gd name="T85" fmla="*/ 17 h 114"/>
              <a:gd name="T86" fmla="*/ 63 w 101"/>
              <a:gd name="T87" fmla="*/ 4 h 114"/>
              <a:gd name="T88" fmla="*/ 70 w 101"/>
              <a:gd name="T89" fmla="*/ 1 h 114"/>
              <a:gd name="T90" fmla="*/ 77 w 101"/>
              <a:gd name="T91" fmla="*/ 2 h 114"/>
              <a:gd name="T92" fmla="*/ 78 w 101"/>
              <a:gd name="T93" fmla="*/ 17 h 114"/>
              <a:gd name="T94" fmla="*/ 79 w 101"/>
              <a:gd name="T95" fmla="*/ 2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114">
                <a:moveTo>
                  <a:pt x="89" y="27"/>
                </a:moveTo>
                <a:lnTo>
                  <a:pt x="85" y="46"/>
                </a:lnTo>
                <a:lnTo>
                  <a:pt x="85" y="47"/>
                </a:lnTo>
                <a:lnTo>
                  <a:pt x="86" y="47"/>
                </a:lnTo>
                <a:lnTo>
                  <a:pt x="92" y="41"/>
                </a:lnTo>
                <a:lnTo>
                  <a:pt x="93" y="39"/>
                </a:lnTo>
                <a:lnTo>
                  <a:pt x="93" y="38"/>
                </a:lnTo>
                <a:lnTo>
                  <a:pt x="96" y="39"/>
                </a:lnTo>
                <a:lnTo>
                  <a:pt x="98" y="42"/>
                </a:lnTo>
                <a:lnTo>
                  <a:pt x="100" y="42"/>
                </a:lnTo>
                <a:lnTo>
                  <a:pt x="98" y="43"/>
                </a:lnTo>
                <a:lnTo>
                  <a:pt x="97" y="53"/>
                </a:lnTo>
                <a:lnTo>
                  <a:pt x="93" y="54"/>
                </a:lnTo>
                <a:lnTo>
                  <a:pt x="89" y="57"/>
                </a:lnTo>
                <a:lnTo>
                  <a:pt x="88" y="64"/>
                </a:lnTo>
                <a:lnTo>
                  <a:pt x="88" y="65"/>
                </a:lnTo>
                <a:lnTo>
                  <a:pt x="88" y="67"/>
                </a:lnTo>
                <a:lnTo>
                  <a:pt x="100" y="72"/>
                </a:lnTo>
                <a:lnTo>
                  <a:pt x="100" y="80"/>
                </a:lnTo>
                <a:lnTo>
                  <a:pt x="101" y="82"/>
                </a:lnTo>
                <a:lnTo>
                  <a:pt x="100" y="86"/>
                </a:lnTo>
                <a:lnTo>
                  <a:pt x="97" y="88"/>
                </a:lnTo>
                <a:lnTo>
                  <a:pt x="79" y="101"/>
                </a:lnTo>
                <a:lnTo>
                  <a:pt x="70" y="109"/>
                </a:lnTo>
                <a:lnTo>
                  <a:pt x="68" y="109"/>
                </a:lnTo>
                <a:lnTo>
                  <a:pt x="63" y="114"/>
                </a:lnTo>
                <a:lnTo>
                  <a:pt x="62" y="114"/>
                </a:lnTo>
                <a:lnTo>
                  <a:pt x="56" y="114"/>
                </a:lnTo>
                <a:lnTo>
                  <a:pt x="47" y="113"/>
                </a:lnTo>
                <a:lnTo>
                  <a:pt x="38" y="99"/>
                </a:lnTo>
                <a:lnTo>
                  <a:pt x="41" y="98"/>
                </a:lnTo>
                <a:lnTo>
                  <a:pt x="47" y="94"/>
                </a:lnTo>
                <a:lnTo>
                  <a:pt x="63" y="87"/>
                </a:lnTo>
                <a:lnTo>
                  <a:pt x="64" y="87"/>
                </a:lnTo>
                <a:lnTo>
                  <a:pt x="66" y="86"/>
                </a:lnTo>
                <a:lnTo>
                  <a:pt x="74" y="75"/>
                </a:lnTo>
                <a:lnTo>
                  <a:pt x="73" y="73"/>
                </a:lnTo>
                <a:lnTo>
                  <a:pt x="71" y="68"/>
                </a:lnTo>
                <a:lnTo>
                  <a:pt x="70" y="71"/>
                </a:lnTo>
                <a:lnTo>
                  <a:pt x="60" y="82"/>
                </a:lnTo>
                <a:lnTo>
                  <a:pt x="60" y="83"/>
                </a:lnTo>
                <a:lnTo>
                  <a:pt x="52" y="83"/>
                </a:lnTo>
                <a:lnTo>
                  <a:pt x="43" y="88"/>
                </a:lnTo>
                <a:lnTo>
                  <a:pt x="41" y="90"/>
                </a:lnTo>
                <a:lnTo>
                  <a:pt x="29" y="90"/>
                </a:lnTo>
                <a:lnTo>
                  <a:pt x="28" y="90"/>
                </a:lnTo>
                <a:lnTo>
                  <a:pt x="26" y="94"/>
                </a:lnTo>
                <a:lnTo>
                  <a:pt x="25" y="101"/>
                </a:lnTo>
                <a:lnTo>
                  <a:pt x="15" y="103"/>
                </a:lnTo>
                <a:lnTo>
                  <a:pt x="10" y="106"/>
                </a:lnTo>
                <a:lnTo>
                  <a:pt x="2" y="88"/>
                </a:lnTo>
                <a:lnTo>
                  <a:pt x="0" y="83"/>
                </a:lnTo>
                <a:lnTo>
                  <a:pt x="2" y="83"/>
                </a:lnTo>
                <a:lnTo>
                  <a:pt x="15" y="73"/>
                </a:lnTo>
                <a:lnTo>
                  <a:pt x="7" y="65"/>
                </a:lnTo>
                <a:lnTo>
                  <a:pt x="7" y="64"/>
                </a:lnTo>
                <a:lnTo>
                  <a:pt x="17" y="54"/>
                </a:lnTo>
                <a:lnTo>
                  <a:pt x="19" y="62"/>
                </a:lnTo>
                <a:lnTo>
                  <a:pt x="21" y="58"/>
                </a:lnTo>
                <a:lnTo>
                  <a:pt x="23" y="52"/>
                </a:lnTo>
                <a:lnTo>
                  <a:pt x="25" y="47"/>
                </a:lnTo>
                <a:lnTo>
                  <a:pt x="30" y="49"/>
                </a:lnTo>
                <a:lnTo>
                  <a:pt x="28" y="64"/>
                </a:lnTo>
                <a:lnTo>
                  <a:pt x="30" y="64"/>
                </a:lnTo>
                <a:lnTo>
                  <a:pt x="34" y="62"/>
                </a:lnTo>
                <a:lnTo>
                  <a:pt x="38" y="61"/>
                </a:lnTo>
                <a:lnTo>
                  <a:pt x="47" y="58"/>
                </a:lnTo>
                <a:lnTo>
                  <a:pt x="48" y="60"/>
                </a:lnTo>
                <a:lnTo>
                  <a:pt x="49" y="61"/>
                </a:lnTo>
                <a:lnTo>
                  <a:pt x="51" y="62"/>
                </a:lnTo>
                <a:lnTo>
                  <a:pt x="53" y="60"/>
                </a:lnTo>
                <a:lnTo>
                  <a:pt x="55" y="56"/>
                </a:lnTo>
                <a:lnTo>
                  <a:pt x="53" y="54"/>
                </a:lnTo>
                <a:lnTo>
                  <a:pt x="51" y="52"/>
                </a:lnTo>
                <a:lnTo>
                  <a:pt x="47" y="47"/>
                </a:lnTo>
                <a:lnTo>
                  <a:pt x="52" y="45"/>
                </a:lnTo>
                <a:lnTo>
                  <a:pt x="56" y="42"/>
                </a:lnTo>
                <a:lnTo>
                  <a:pt x="59" y="54"/>
                </a:lnTo>
                <a:lnTo>
                  <a:pt x="60" y="54"/>
                </a:lnTo>
                <a:lnTo>
                  <a:pt x="64" y="53"/>
                </a:lnTo>
                <a:lnTo>
                  <a:pt x="64" y="43"/>
                </a:lnTo>
                <a:lnTo>
                  <a:pt x="70" y="41"/>
                </a:lnTo>
                <a:lnTo>
                  <a:pt x="64" y="32"/>
                </a:lnTo>
                <a:lnTo>
                  <a:pt x="66" y="31"/>
                </a:lnTo>
                <a:lnTo>
                  <a:pt x="67" y="28"/>
                </a:lnTo>
                <a:lnTo>
                  <a:pt x="63" y="17"/>
                </a:lnTo>
                <a:lnTo>
                  <a:pt x="62" y="12"/>
                </a:lnTo>
                <a:lnTo>
                  <a:pt x="63" y="4"/>
                </a:lnTo>
                <a:lnTo>
                  <a:pt x="66" y="2"/>
                </a:lnTo>
                <a:lnTo>
                  <a:pt x="70" y="1"/>
                </a:lnTo>
                <a:lnTo>
                  <a:pt x="75" y="0"/>
                </a:lnTo>
                <a:lnTo>
                  <a:pt x="77" y="2"/>
                </a:lnTo>
                <a:lnTo>
                  <a:pt x="77" y="12"/>
                </a:lnTo>
                <a:lnTo>
                  <a:pt x="78" y="17"/>
                </a:lnTo>
                <a:lnTo>
                  <a:pt x="79" y="20"/>
                </a:lnTo>
                <a:lnTo>
                  <a:pt x="79" y="20"/>
                </a:lnTo>
                <a:lnTo>
                  <a:pt x="89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7" name="Freeform 104"/>
          <p:cNvSpPr>
            <a:spLocks/>
          </p:cNvSpPr>
          <p:nvPr/>
        </p:nvSpPr>
        <p:spPr bwMode="auto">
          <a:xfrm>
            <a:off x="6364288" y="1739901"/>
            <a:ext cx="57150" cy="57150"/>
          </a:xfrm>
          <a:custGeom>
            <a:avLst/>
            <a:gdLst>
              <a:gd name="T0" fmla="*/ 4 w 36"/>
              <a:gd name="T1" fmla="*/ 18 h 36"/>
              <a:gd name="T2" fmla="*/ 0 w 36"/>
              <a:gd name="T3" fmla="*/ 7 h 36"/>
              <a:gd name="T4" fmla="*/ 2 w 36"/>
              <a:gd name="T5" fmla="*/ 5 h 36"/>
              <a:gd name="T6" fmla="*/ 4 w 36"/>
              <a:gd name="T7" fmla="*/ 0 h 36"/>
              <a:gd name="T8" fmla="*/ 6 w 36"/>
              <a:gd name="T9" fmla="*/ 5 h 36"/>
              <a:gd name="T10" fmla="*/ 14 w 36"/>
              <a:gd name="T11" fmla="*/ 15 h 36"/>
              <a:gd name="T12" fmla="*/ 15 w 36"/>
              <a:gd name="T13" fmla="*/ 15 h 36"/>
              <a:gd name="T14" fmla="*/ 18 w 36"/>
              <a:gd name="T15" fmla="*/ 14 h 36"/>
              <a:gd name="T16" fmla="*/ 14 w 36"/>
              <a:gd name="T17" fmla="*/ 6 h 36"/>
              <a:gd name="T18" fmla="*/ 10 w 36"/>
              <a:gd name="T19" fmla="*/ 0 h 36"/>
              <a:gd name="T20" fmla="*/ 25 w 36"/>
              <a:gd name="T21" fmla="*/ 0 h 36"/>
              <a:gd name="T22" fmla="*/ 29 w 36"/>
              <a:gd name="T23" fmla="*/ 6 h 36"/>
              <a:gd name="T24" fmla="*/ 32 w 36"/>
              <a:gd name="T25" fmla="*/ 9 h 36"/>
              <a:gd name="T26" fmla="*/ 33 w 36"/>
              <a:gd name="T27" fmla="*/ 10 h 36"/>
              <a:gd name="T28" fmla="*/ 36 w 36"/>
              <a:gd name="T29" fmla="*/ 14 h 36"/>
              <a:gd name="T30" fmla="*/ 21 w 36"/>
              <a:gd name="T31" fmla="*/ 29 h 36"/>
              <a:gd name="T32" fmla="*/ 14 w 36"/>
              <a:gd name="T33" fmla="*/ 33 h 36"/>
              <a:gd name="T34" fmla="*/ 14 w 36"/>
              <a:gd name="T35" fmla="*/ 36 h 36"/>
              <a:gd name="T36" fmla="*/ 12 w 36"/>
              <a:gd name="T37" fmla="*/ 35 h 36"/>
              <a:gd name="T38" fmla="*/ 12 w 36"/>
              <a:gd name="T39" fmla="*/ 33 h 36"/>
              <a:gd name="T40" fmla="*/ 11 w 36"/>
              <a:gd name="T41" fmla="*/ 33 h 36"/>
              <a:gd name="T42" fmla="*/ 11 w 36"/>
              <a:gd name="T43" fmla="*/ 33 h 36"/>
              <a:gd name="T44" fmla="*/ 6 w 36"/>
              <a:gd name="T45" fmla="*/ 21 h 36"/>
              <a:gd name="T46" fmla="*/ 4 w 36"/>
              <a:gd name="T47" fmla="*/ 1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36">
                <a:moveTo>
                  <a:pt x="4" y="18"/>
                </a:moveTo>
                <a:lnTo>
                  <a:pt x="0" y="7"/>
                </a:lnTo>
                <a:lnTo>
                  <a:pt x="2" y="5"/>
                </a:lnTo>
                <a:lnTo>
                  <a:pt x="4" y="0"/>
                </a:lnTo>
                <a:lnTo>
                  <a:pt x="6" y="5"/>
                </a:lnTo>
                <a:lnTo>
                  <a:pt x="14" y="15"/>
                </a:lnTo>
                <a:lnTo>
                  <a:pt x="15" y="15"/>
                </a:lnTo>
                <a:lnTo>
                  <a:pt x="18" y="14"/>
                </a:lnTo>
                <a:lnTo>
                  <a:pt x="14" y="6"/>
                </a:lnTo>
                <a:lnTo>
                  <a:pt x="10" y="0"/>
                </a:lnTo>
                <a:lnTo>
                  <a:pt x="25" y="0"/>
                </a:lnTo>
                <a:lnTo>
                  <a:pt x="29" y="6"/>
                </a:lnTo>
                <a:lnTo>
                  <a:pt x="32" y="9"/>
                </a:lnTo>
                <a:lnTo>
                  <a:pt x="33" y="10"/>
                </a:lnTo>
                <a:lnTo>
                  <a:pt x="36" y="14"/>
                </a:lnTo>
                <a:lnTo>
                  <a:pt x="21" y="29"/>
                </a:lnTo>
                <a:lnTo>
                  <a:pt x="14" y="33"/>
                </a:lnTo>
                <a:lnTo>
                  <a:pt x="14" y="36"/>
                </a:lnTo>
                <a:lnTo>
                  <a:pt x="12" y="35"/>
                </a:lnTo>
                <a:lnTo>
                  <a:pt x="12" y="33"/>
                </a:lnTo>
                <a:lnTo>
                  <a:pt x="11" y="33"/>
                </a:lnTo>
                <a:lnTo>
                  <a:pt x="11" y="33"/>
                </a:lnTo>
                <a:lnTo>
                  <a:pt x="6" y="21"/>
                </a:lnTo>
                <a:lnTo>
                  <a:pt x="4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8" name="Freeform 105"/>
          <p:cNvSpPr>
            <a:spLocks/>
          </p:cNvSpPr>
          <p:nvPr/>
        </p:nvSpPr>
        <p:spPr bwMode="auto">
          <a:xfrm>
            <a:off x="6234113" y="1716088"/>
            <a:ext cx="61913" cy="47625"/>
          </a:xfrm>
          <a:custGeom>
            <a:avLst/>
            <a:gdLst>
              <a:gd name="T0" fmla="*/ 37 w 39"/>
              <a:gd name="T1" fmla="*/ 14 h 30"/>
              <a:gd name="T2" fmla="*/ 37 w 39"/>
              <a:gd name="T3" fmla="*/ 15 h 30"/>
              <a:gd name="T4" fmla="*/ 37 w 39"/>
              <a:gd name="T5" fmla="*/ 21 h 30"/>
              <a:gd name="T6" fmla="*/ 39 w 39"/>
              <a:gd name="T7" fmla="*/ 25 h 30"/>
              <a:gd name="T8" fmla="*/ 30 w 39"/>
              <a:gd name="T9" fmla="*/ 30 h 30"/>
              <a:gd name="T10" fmla="*/ 22 w 39"/>
              <a:gd name="T11" fmla="*/ 28 h 30"/>
              <a:gd name="T12" fmla="*/ 21 w 39"/>
              <a:gd name="T13" fmla="*/ 28 h 30"/>
              <a:gd name="T14" fmla="*/ 17 w 39"/>
              <a:gd name="T15" fmla="*/ 22 h 30"/>
              <a:gd name="T16" fmla="*/ 14 w 39"/>
              <a:gd name="T17" fmla="*/ 20 h 30"/>
              <a:gd name="T18" fmla="*/ 11 w 39"/>
              <a:gd name="T19" fmla="*/ 17 h 30"/>
              <a:gd name="T20" fmla="*/ 11 w 39"/>
              <a:gd name="T21" fmla="*/ 15 h 30"/>
              <a:gd name="T22" fmla="*/ 9 w 39"/>
              <a:gd name="T23" fmla="*/ 15 h 30"/>
              <a:gd name="T24" fmla="*/ 7 w 39"/>
              <a:gd name="T25" fmla="*/ 14 h 30"/>
              <a:gd name="T26" fmla="*/ 0 w 39"/>
              <a:gd name="T27" fmla="*/ 10 h 30"/>
              <a:gd name="T28" fmla="*/ 4 w 39"/>
              <a:gd name="T29" fmla="*/ 0 h 30"/>
              <a:gd name="T30" fmla="*/ 7 w 39"/>
              <a:gd name="T31" fmla="*/ 0 h 30"/>
              <a:gd name="T32" fmla="*/ 13 w 39"/>
              <a:gd name="T33" fmla="*/ 2 h 30"/>
              <a:gd name="T34" fmla="*/ 15 w 39"/>
              <a:gd name="T35" fmla="*/ 5 h 30"/>
              <a:gd name="T36" fmla="*/ 18 w 39"/>
              <a:gd name="T37" fmla="*/ 7 h 30"/>
              <a:gd name="T38" fmla="*/ 30 w 39"/>
              <a:gd name="T39" fmla="*/ 11 h 30"/>
              <a:gd name="T40" fmla="*/ 30 w 39"/>
              <a:gd name="T41" fmla="*/ 10 h 30"/>
              <a:gd name="T42" fmla="*/ 33 w 39"/>
              <a:gd name="T43" fmla="*/ 6 h 30"/>
              <a:gd name="T44" fmla="*/ 34 w 39"/>
              <a:gd name="T45" fmla="*/ 7 h 30"/>
              <a:gd name="T46" fmla="*/ 37 w 39"/>
              <a:gd name="T47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30">
                <a:moveTo>
                  <a:pt x="37" y="14"/>
                </a:moveTo>
                <a:lnTo>
                  <a:pt x="37" y="15"/>
                </a:lnTo>
                <a:lnTo>
                  <a:pt x="37" y="21"/>
                </a:lnTo>
                <a:lnTo>
                  <a:pt x="39" y="25"/>
                </a:lnTo>
                <a:lnTo>
                  <a:pt x="30" y="30"/>
                </a:lnTo>
                <a:lnTo>
                  <a:pt x="22" y="28"/>
                </a:lnTo>
                <a:lnTo>
                  <a:pt x="21" y="28"/>
                </a:lnTo>
                <a:lnTo>
                  <a:pt x="17" y="22"/>
                </a:lnTo>
                <a:lnTo>
                  <a:pt x="14" y="20"/>
                </a:lnTo>
                <a:lnTo>
                  <a:pt x="11" y="17"/>
                </a:lnTo>
                <a:lnTo>
                  <a:pt x="11" y="15"/>
                </a:lnTo>
                <a:lnTo>
                  <a:pt x="9" y="15"/>
                </a:lnTo>
                <a:lnTo>
                  <a:pt x="7" y="14"/>
                </a:lnTo>
                <a:lnTo>
                  <a:pt x="0" y="10"/>
                </a:lnTo>
                <a:lnTo>
                  <a:pt x="4" y="0"/>
                </a:lnTo>
                <a:lnTo>
                  <a:pt x="7" y="0"/>
                </a:lnTo>
                <a:lnTo>
                  <a:pt x="13" y="2"/>
                </a:lnTo>
                <a:lnTo>
                  <a:pt x="15" y="5"/>
                </a:lnTo>
                <a:lnTo>
                  <a:pt x="18" y="7"/>
                </a:lnTo>
                <a:lnTo>
                  <a:pt x="30" y="11"/>
                </a:lnTo>
                <a:lnTo>
                  <a:pt x="30" y="10"/>
                </a:lnTo>
                <a:lnTo>
                  <a:pt x="33" y="6"/>
                </a:lnTo>
                <a:lnTo>
                  <a:pt x="34" y="7"/>
                </a:lnTo>
                <a:lnTo>
                  <a:pt x="3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9" name="Freeform 106"/>
          <p:cNvSpPr>
            <a:spLocks/>
          </p:cNvSpPr>
          <p:nvPr/>
        </p:nvSpPr>
        <p:spPr bwMode="auto">
          <a:xfrm>
            <a:off x="6262688" y="1695451"/>
            <a:ext cx="22225" cy="23813"/>
          </a:xfrm>
          <a:custGeom>
            <a:avLst/>
            <a:gdLst>
              <a:gd name="T0" fmla="*/ 1 w 14"/>
              <a:gd name="T1" fmla="*/ 13 h 15"/>
              <a:gd name="T2" fmla="*/ 0 w 14"/>
              <a:gd name="T3" fmla="*/ 13 h 15"/>
              <a:gd name="T4" fmla="*/ 3 w 14"/>
              <a:gd name="T5" fmla="*/ 5 h 15"/>
              <a:gd name="T6" fmla="*/ 12 w 14"/>
              <a:gd name="T7" fmla="*/ 0 h 15"/>
              <a:gd name="T8" fmla="*/ 12 w 14"/>
              <a:gd name="T9" fmla="*/ 3 h 15"/>
              <a:gd name="T10" fmla="*/ 11 w 14"/>
              <a:gd name="T11" fmla="*/ 8 h 15"/>
              <a:gd name="T12" fmla="*/ 10 w 14"/>
              <a:gd name="T13" fmla="*/ 9 h 15"/>
              <a:gd name="T14" fmla="*/ 12 w 14"/>
              <a:gd name="T15" fmla="*/ 11 h 15"/>
              <a:gd name="T16" fmla="*/ 12 w 14"/>
              <a:gd name="T17" fmla="*/ 12 h 15"/>
              <a:gd name="T18" fmla="*/ 14 w 14"/>
              <a:gd name="T19" fmla="*/ 15 h 15"/>
              <a:gd name="T20" fmla="*/ 12 w 14"/>
              <a:gd name="T21" fmla="*/ 15 h 15"/>
              <a:gd name="T22" fmla="*/ 1 w 14"/>
              <a:gd name="T23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5">
                <a:moveTo>
                  <a:pt x="1" y="13"/>
                </a:moveTo>
                <a:lnTo>
                  <a:pt x="0" y="13"/>
                </a:lnTo>
                <a:lnTo>
                  <a:pt x="3" y="5"/>
                </a:lnTo>
                <a:lnTo>
                  <a:pt x="12" y="0"/>
                </a:lnTo>
                <a:lnTo>
                  <a:pt x="12" y="3"/>
                </a:lnTo>
                <a:lnTo>
                  <a:pt x="11" y="8"/>
                </a:lnTo>
                <a:lnTo>
                  <a:pt x="10" y="9"/>
                </a:lnTo>
                <a:lnTo>
                  <a:pt x="12" y="11"/>
                </a:lnTo>
                <a:lnTo>
                  <a:pt x="12" y="12"/>
                </a:lnTo>
                <a:lnTo>
                  <a:pt x="14" y="15"/>
                </a:lnTo>
                <a:lnTo>
                  <a:pt x="12" y="15"/>
                </a:lnTo>
                <a:lnTo>
                  <a:pt x="1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0" name="Freeform 107"/>
          <p:cNvSpPr>
            <a:spLocks/>
          </p:cNvSpPr>
          <p:nvPr/>
        </p:nvSpPr>
        <p:spPr bwMode="auto">
          <a:xfrm>
            <a:off x="6399213" y="1666876"/>
            <a:ext cx="31750" cy="47625"/>
          </a:xfrm>
          <a:custGeom>
            <a:avLst/>
            <a:gdLst>
              <a:gd name="T0" fmla="*/ 4 w 20"/>
              <a:gd name="T1" fmla="*/ 29 h 30"/>
              <a:gd name="T2" fmla="*/ 3 w 20"/>
              <a:gd name="T3" fmla="*/ 29 h 30"/>
              <a:gd name="T4" fmla="*/ 1 w 20"/>
              <a:gd name="T5" fmla="*/ 29 h 30"/>
              <a:gd name="T6" fmla="*/ 0 w 20"/>
              <a:gd name="T7" fmla="*/ 29 h 30"/>
              <a:gd name="T8" fmla="*/ 0 w 20"/>
              <a:gd name="T9" fmla="*/ 26 h 30"/>
              <a:gd name="T10" fmla="*/ 1 w 20"/>
              <a:gd name="T11" fmla="*/ 16 h 30"/>
              <a:gd name="T12" fmla="*/ 1 w 20"/>
              <a:gd name="T13" fmla="*/ 8 h 30"/>
              <a:gd name="T14" fmla="*/ 5 w 20"/>
              <a:gd name="T15" fmla="*/ 7 h 30"/>
              <a:gd name="T16" fmla="*/ 12 w 20"/>
              <a:gd name="T17" fmla="*/ 3 h 30"/>
              <a:gd name="T18" fmla="*/ 15 w 20"/>
              <a:gd name="T19" fmla="*/ 1 h 30"/>
              <a:gd name="T20" fmla="*/ 16 w 20"/>
              <a:gd name="T21" fmla="*/ 0 h 30"/>
              <a:gd name="T22" fmla="*/ 18 w 20"/>
              <a:gd name="T23" fmla="*/ 1 h 30"/>
              <a:gd name="T24" fmla="*/ 20 w 20"/>
              <a:gd name="T25" fmla="*/ 4 h 30"/>
              <a:gd name="T26" fmla="*/ 15 w 20"/>
              <a:gd name="T27" fmla="*/ 12 h 30"/>
              <a:gd name="T28" fmla="*/ 14 w 20"/>
              <a:gd name="T29" fmla="*/ 15 h 30"/>
              <a:gd name="T30" fmla="*/ 8 w 20"/>
              <a:gd name="T31" fmla="*/ 26 h 30"/>
              <a:gd name="T32" fmla="*/ 7 w 20"/>
              <a:gd name="T33" fmla="*/ 27 h 30"/>
              <a:gd name="T34" fmla="*/ 5 w 20"/>
              <a:gd name="T35" fmla="*/ 30 h 30"/>
              <a:gd name="T36" fmla="*/ 4 w 20"/>
              <a:gd name="T37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30">
                <a:moveTo>
                  <a:pt x="4" y="29"/>
                </a:moveTo>
                <a:lnTo>
                  <a:pt x="3" y="29"/>
                </a:lnTo>
                <a:lnTo>
                  <a:pt x="1" y="29"/>
                </a:lnTo>
                <a:lnTo>
                  <a:pt x="0" y="29"/>
                </a:lnTo>
                <a:lnTo>
                  <a:pt x="0" y="26"/>
                </a:lnTo>
                <a:lnTo>
                  <a:pt x="1" y="16"/>
                </a:lnTo>
                <a:lnTo>
                  <a:pt x="1" y="8"/>
                </a:lnTo>
                <a:lnTo>
                  <a:pt x="5" y="7"/>
                </a:lnTo>
                <a:lnTo>
                  <a:pt x="12" y="3"/>
                </a:lnTo>
                <a:lnTo>
                  <a:pt x="15" y="1"/>
                </a:lnTo>
                <a:lnTo>
                  <a:pt x="16" y="0"/>
                </a:lnTo>
                <a:lnTo>
                  <a:pt x="18" y="1"/>
                </a:lnTo>
                <a:lnTo>
                  <a:pt x="20" y="4"/>
                </a:lnTo>
                <a:lnTo>
                  <a:pt x="15" y="12"/>
                </a:lnTo>
                <a:lnTo>
                  <a:pt x="14" y="15"/>
                </a:lnTo>
                <a:lnTo>
                  <a:pt x="8" y="26"/>
                </a:lnTo>
                <a:lnTo>
                  <a:pt x="7" y="27"/>
                </a:lnTo>
                <a:lnTo>
                  <a:pt x="5" y="30"/>
                </a:lnTo>
                <a:lnTo>
                  <a:pt x="4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1" name="Freeform 108"/>
          <p:cNvSpPr>
            <a:spLocks/>
          </p:cNvSpPr>
          <p:nvPr/>
        </p:nvSpPr>
        <p:spPr bwMode="auto">
          <a:xfrm>
            <a:off x="6315076" y="1454151"/>
            <a:ext cx="188913" cy="252413"/>
          </a:xfrm>
          <a:custGeom>
            <a:avLst/>
            <a:gdLst>
              <a:gd name="T0" fmla="*/ 61 w 119"/>
              <a:gd name="T1" fmla="*/ 5 h 159"/>
              <a:gd name="T2" fmla="*/ 69 w 119"/>
              <a:gd name="T3" fmla="*/ 10 h 159"/>
              <a:gd name="T4" fmla="*/ 78 w 119"/>
              <a:gd name="T5" fmla="*/ 25 h 159"/>
              <a:gd name="T6" fmla="*/ 82 w 119"/>
              <a:gd name="T7" fmla="*/ 6 h 159"/>
              <a:gd name="T8" fmla="*/ 95 w 119"/>
              <a:gd name="T9" fmla="*/ 13 h 159"/>
              <a:gd name="T10" fmla="*/ 91 w 119"/>
              <a:gd name="T11" fmla="*/ 36 h 159"/>
              <a:gd name="T12" fmla="*/ 99 w 119"/>
              <a:gd name="T13" fmla="*/ 35 h 159"/>
              <a:gd name="T14" fmla="*/ 110 w 119"/>
              <a:gd name="T15" fmla="*/ 35 h 159"/>
              <a:gd name="T16" fmla="*/ 108 w 119"/>
              <a:gd name="T17" fmla="*/ 50 h 159"/>
              <a:gd name="T18" fmla="*/ 114 w 119"/>
              <a:gd name="T19" fmla="*/ 44 h 159"/>
              <a:gd name="T20" fmla="*/ 117 w 119"/>
              <a:gd name="T21" fmla="*/ 59 h 159"/>
              <a:gd name="T22" fmla="*/ 113 w 119"/>
              <a:gd name="T23" fmla="*/ 65 h 159"/>
              <a:gd name="T24" fmla="*/ 99 w 119"/>
              <a:gd name="T25" fmla="*/ 74 h 159"/>
              <a:gd name="T26" fmla="*/ 108 w 119"/>
              <a:gd name="T27" fmla="*/ 92 h 159"/>
              <a:gd name="T28" fmla="*/ 101 w 119"/>
              <a:gd name="T29" fmla="*/ 99 h 159"/>
              <a:gd name="T30" fmla="*/ 101 w 119"/>
              <a:gd name="T31" fmla="*/ 115 h 159"/>
              <a:gd name="T32" fmla="*/ 87 w 119"/>
              <a:gd name="T33" fmla="*/ 115 h 159"/>
              <a:gd name="T34" fmla="*/ 67 w 119"/>
              <a:gd name="T35" fmla="*/ 114 h 159"/>
              <a:gd name="T36" fmla="*/ 69 w 119"/>
              <a:gd name="T37" fmla="*/ 105 h 159"/>
              <a:gd name="T38" fmla="*/ 64 w 119"/>
              <a:gd name="T39" fmla="*/ 107 h 159"/>
              <a:gd name="T40" fmla="*/ 57 w 119"/>
              <a:gd name="T41" fmla="*/ 112 h 159"/>
              <a:gd name="T42" fmla="*/ 38 w 119"/>
              <a:gd name="T43" fmla="*/ 140 h 159"/>
              <a:gd name="T44" fmla="*/ 24 w 119"/>
              <a:gd name="T45" fmla="*/ 159 h 159"/>
              <a:gd name="T46" fmla="*/ 13 w 119"/>
              <a:gd name="T47" fmla="*/ 142 h 159"/>
              <a:gd name="T48" fmla="*/ 0 w 119"/>
              <a:gd name="T49" fmla="*/ 134 h 159"/>
              <a:gd name="T50" fmla="*/ 11 w 119"/>
              <a:gd name="T51" fmla="*/ 126 h 159"/>
              <a:gd name="T52" fmla="*/ 23 w 119"/>
              <a:gd name="T53" fmla="*/ 118 h 159"/>
              <a:gd name="T54" fmla="*/ 13 w 119"/>
              <a:gd name="T55" fmla="*/ 108 h 159"/>
              <a:gd name="T56" fmla="*/ 9 w 119"/>
              <a:gd name="T57" fmla="*/ 105 h 159"/>
              <a:gd name="T58" fmla="*/ 27 w 119"/>
              <a:gd name="T59" fmla="*/ 101 h 159"/>
              <a:gd name="T60" fmla="*/ 31 w 119"/>
              <a:gd name="T61" fmla="*/ 99 h 159"/>
              <a:gd name="T62" fmla="*/ 31 w 119"/>
              <a:gd name="T63" fmla="*/ 92 h 159"/>
              <a:gd name="T64" fmla="*/ 27 w 119"/>
              <a:gd name="T65" fmla="*/ 85 h 159"/>
              <a:gd name="T66" fmla="*/ 22 w 119"/>
              <a:gd name="T67" fmla="*/ 90 h 159"/>
              <a:gd name="T68" fmla="*/ 9 w 119"/>
              <a:gd name="T69" fmla="*/ 78 h 159"/>
              <a:gd name="T70" fmla="*/ 28 w 119"/>
              <a:gd name="T71" fmla="*/ 78 h 159"/>
              <a:gd name="T72" fmla="*/ 26 w 119"/>
              <a:gd name="T73" fmla="*/ 71 h 159"/>
              <a:gd name="T74" fmla="*/ 20 w 119"/>
              <a:gd name="T75" fmla="*/ 67 h 159"/>
              <a:gd name="T76" fmla="*/ 28 w 119"/>
              <a:gd name="T77" fmla="*/ 67 h 159"/>
              <a:gd name="T78" fmla="*/ 26 w 119"/>
              <a:gd name="T79" fmla="*/ 62 h 159"/>
              <a:gd name="T80" fmla="*/ 16 w 119"/>
              <a:gd name="T81" fmla="*/ 65 h 159"/>
              <a:gd name="T82" fmla="*/ 7 w 119"/>
              <a:gd name="T83" fmla="*/ 65 h 159"/>
              <a:gd name="T84" fmla="*/ 26 w 119"/>
              <a:gd name="T85" fmla="*/ 58 h 159"/>
              <a:gd name="T86" fmla="*/ 31 w 119"/>
              <a:gd name="T87" fmla="*/ 50 h 159"/>
              <a:gd name="T88" fmla="*/ 43 w 119"/>
              <a:gd name="T89" fmla="*/ 52 h 159"/>
              <a:gd name="T90" fmla="*/ 46 w 119"/>
              <a:gd name="T91" fmla="*/ 56 h 159"/>
              <a:gd name="T92" fmla="*/ 56 w 119"/>
              <a:gd name="T93" fmla="*/ 58 h 159"/>
              <a:gd name="T94" fmla="*/ 45 w 119"/>
              <a:gd name="T95" fmla="*/ 52 h 159"/>
              <a:gd name="T96" fmla="*/ 60 w 119"/>
              <a:gd name="T97" fmla="*/ 48 h 159"/>
              <a:gd name="T98" fmla="*/ 64 w 119"/>
              <a:gd name="T99" fmla="*/ 45 h 159"/>
              <a:gd name="T100" fmla="*/ 53 w 119"/>
              <a:gd name="T101" fmla="*/ 45 h 159"/>
              <a:gd name="T102" fmla="*/ 43 w 119"/>
              <a:gd name="T103" fmla="*/ 44 h 159"/>
              <a:gd name="T104" fmla="*/ 35 w 119"/>
              <a:gd name="T105" fmla="*/ 28 h 159"/>
              <a:gd name="T106" fmla="*/ 46 w 119"/>
              <a:gd name="T107" fmla="*/ 35 h 159"/>
              <a:gd name="T108" fmla="*/ 46 w 119"/>
              <a:gd name="T109" fmla="*/ 21 h 159"/>
              <a:gd name="T110" fmla="*/ 63 w 119"/>
              <a:gd name="T111" fmla="*/ 25 h 159"/>
              <a:gd name="T112" fmla="*/ 68 w 119"/>
              <a:gd name="T113" fmla="*/ 32 h 159"/>
              <a:gd name="T114" fmla="*/ 56 w 119"/>
              <a:gd name="T115" fmla="*/ 13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9" h="159">
                <a:moveTo>
                  <a:pt x="56" y="13"/>
                </a:moveTo>
                <a:lnTo>
                  <a:pt x="58" y="9"/>
                </a:lnTo>
                <a:lnTo>
                  <a:pt x="61" y="5"/>
                </a:lnTo>
                <a:lnTo>
                  <a:pt x="63" y="6"/>
                </a:lnTo>
                <a:lnTo>
                  <a:pt x="68" y="10"/>
                </a:lnTo>
                <a:lnTo>
                  <a:pt x="69" y="10"/>
                </a:lnTo>
                <a:lnTo>
                  <a:pt x="73" y="20"/>
                </a:lnTo>
                <a:lnTo>
                  <a:pt x="75" y="22"/>
                </a:lnTo>
                <a:lnTo>
                  <a:pt x="78" y="25"/>
                </a:lnTo>
                <a:lnTo>
                  <a:pt x="75" y="0"/>
                </a:lnTo>
                <a:lnTo>
                  <a:pt x="76" y="2"/>
                </a:lnTo>
                <a:lnTo>
                  <a:pt x="82" y="6"/>
                </a:lnTo>
                <a:lnTo>
                  <a:pt x="90" y="10"/>
                </a:lnTo>
                <a:lnTo>
                  <a:pt x="91" y="11"/>
                </a:lnTo>
                <a:lnTo>
                  <a:pt x="95" y="13"/>
                </a:lnTo>
                <a:lnTo>
                  <a:pt x="99" y="13"/>
                </a:lnTo>
                <a:lnTo>
                  <a:pt x="95" y="24"/>
                </a:lnTo>
                <a:lnTo>
                  <a:pt x="91" y="36"/>
                </a:lnTo>
                <a:lnTo>
                  <a:pt x="93" y="36"/>
                </a:lnTo>
                <a:lnTo>
                  <a:pt x="97" y="39"/>
                </a:lnTo>
                <a:lnTo>
                  <a:pt x="99" y="35"/>
                </a:lnTo>
                <a:lnTo>
                  <a:pt x="106" y="25"/>
                </a:lnTo>
                <a:lnTo>
                  <a:pt x="112" y="30"/>
                </a:lnTo>
                <a:lnTo>
                  <a:pt x="110" y="35"/>
                </a:lnTo>
                <a:lnTo>
                  <a:pt x="109" y="37"/>
                </a:lnTo>
                <a:lnTo>
                  <a:pt x="103" y="47"/>
                </a:lnTo>
                <a:lnTo>
                  <a:pt x="108" y="50"/>
                </a:lnTo>
                <a:lnTo>
                  <a:pt x="110" y="44"/>
                </a:lnTo>
                <a:lnTo>
                  <a:pt x="112" y="41"/>
                </a:lnTo>
                <a:lnTo>
                  <a:pt x="114" y="44"/>
                </a:lnTo>
                <a:lnTo>
                  <a:pt x="116" y="56"/>
                </a:lnTo>
                <a:lnTo>
                  <a:pt x="116" y="58"/>
                </a:lnTo>
                <a:lnTo>
                  <a:pt x="117" y="59"/>
                </a:lnTo>
                <a:lnTo>
                  <a:pt x="119" y="62"/>
                </a:lnTo>
                <a:lnTo>
                  <a:pt x="117" y="63"/>
                </a:lnTo>
                <a:lnTo>
                  <a:pt x="113" y="65"/>
                </a:lnTo>
                <a:lnTo>
                  <a:pt x="106" y="69"/>
                </a:lnTo>
                <a:lnTo>
                  <a:pt x="103" y="71"/>
                </a:lnTo>
                <a:lnTo>
                  <a:pt x="99" y="74"/>
                </a:lnTo>
                <a:lnTo>
                  <a:pt x="101" y="77"/>
                </a:lnTo>
                <a:lnTo>
                  <a:pt x="106" y="85"/>
                </a:lnTo>
                <a:lnTo>
                  <a:pt x="108" y="92"/>
                </a:lnTo>
                <a:lnTo>
                  <a:pt x="108" y="93"/>
                </a:lnTo>
                <a:lnTo>
                  <a:pt x="103" y="96"/>
                </a:lnTo>
                <a:lnTo>
                  <a:pt x="101" y="99"/>
                </a:lnTo>
                <a:lnTo>
                  <a:pt x="110" y="105"/>
                </a:lnTo>
                <a:lnTo>
                  <a:pt x="112" y="107"/>
                </a:lnTo>
                <a:lnTo>
                  <a:pt x="101" y="115"/>
                </a:lnTo>
                <a:lnTo>
                  <a:pt x="98" y="115"/>
                </a:lnTo>
                <a:lnTo>
                  <a:pt x="95" y="118"/>
                </a:lnTo>
                <a:lnTo>
                  <a:pt x="87" y="115"/>
                </a:lnTo>
                <a:lnTo>
                  <a:pt x="68" y="119"/>
                </a:lnTo>
                <a:lnTo>
                  <a:pt x="65" y="120"/>
                </a:lnTo>
                <a:lnTo>
                  <a:pt x="67" y="114"/>
                </a:lnTo>
                <a:lnTo>
                  <a:pt x="68" y="110"/>
                </a:lnTo>
                <a:lnTo>
                  <a:pt x="68" y="108"/>
                </a:lnTo>
                <a:lnTo>
                  <a:pt x="69" y="105"/>
                </a:lnTo>
                <a:lnTo>
                  <a:pt x="68" y="105"/>
                </a:lnTo>
                <a:lnTo>
                  <a:pt x="67" y="105"/>
                </a:lnTo>
                <a:lnTo>
                  <a:pt x="64" y="107"/>
                </a:lnTo>
                <a:lnTo>
                  <a:pt x="58" y="108"/>
                </a:lnTo>
                <a:lnTo>
                  <a:pt x="58" y="110"/>
                </a:lnTo>
                <a:lnTo>
                  <a:pt x="57" y="112"/>
                </a:lnTo>
                <a:lnTo>
                  <a:pt x="57" y="116"/>
                </a:lnTo>
                <a:lnTo>
                  <a:pt x="38" y="138"/>
                </a:lnTo>
                <a:lnTo>
                  <a:pt x="38" y="140"/>
                </a:lnTo>
                <a:lnTo>
                  <a:pt x="42" y="153"/>
                </a:lnTo>
                <a:lnTo>
                  <a:pt x="34" y="155"/>
                </a:lnTo>
                <a:lnTo>
                  <a:pt x="24" y="159"/>
                </a:lnTo>
                <a:lnTo>
                  <a:pt x="24" y="157"/>
                </a:lnTo>
                <a:lnTo>
                  <a:pt x="23" y="141"/>
                </a:lnTo>
                <a:lnTo>
                  <a:pt x="13" y="142"/>
                </a:lnTo>
                <a:lnTo>
                  <a:pt x="1" y="146"/>
                </a:lnTo>
                <a:lnTo>
                  <a:pt x="1" y="145"/>
                </a:lnTo>
                <a:lnTo>
                  <a:pt x="0" y="134"/>
                </a:lnTo>
                <a:lnTo>
                  <a:pt x="0" y="130"/>
                </a:lnTo>
                <a:lnTo>
                  <a:pt x="3" y="129"/>
                </a:lnTo>
                <a:lnTo>
                  <a:pt x="11" y="126"/>
                </a:lnTo>
                <a:lnTo>
                  <a:pt x="19" y="123"/>
                </a:lnTo>
                <a:lnTo>
                  <a:pt x="23" y="122"/>
                </a:lnTo>
                <a:lnTo>
                  <a:pt x="23" y="118"/>
                </a:lnTo>
                <a:lnTo>
                  <a:pt x="23" y="115"/>
                </a:lnTo>
                <a:lnTo>
                  <a:pt x="23" y="112"/>
                </a:lnTo>
                <a:lnTo>
                  <a:pt x="13" y="108"/>
                </a:lnTo>
                <a:lnTo>
                  <a:pt x="11" y="107"/>
                </a:lnTo>
                <a:lnTo>
                  <a:pt x="9" y="107"/>
                </a:lnTo>
                <a:lnTo>
                  <a:pt x="9" y="105"/>
                </a:lnTo>
                <a:lnTo>
                  <a:pt x="9" y="101"/>
                </a:lnTo>
                <a:lnTo>
                  <a:pt x="19" y="99"/>
                </a:lnTo>
                <a:lnTo>
                  <a:pt x="27" y="101"/>
                </a:lnTo>
                <a:lnTo>
                  <a:pt x="28" y="101"/>
                </a:lnTo>
                <a:lnTo>
                  <a:pt x="31" y="100"/>
                </a:lnTo>
                <a:lnTo>
                  <a:pt x="31" y="99"/>
                </a:lnTo>
                <a:lnTo>
                  <a:pt x="31" y="97"/>
                </a:lnTo>
                <a:lnTo>
                  <a:pt x="30" y="93"/>
                </a:lnTo>
                <a:lnTo>
                  <a:pt x="31" y="92"/>
                </a:lnTo>
                <a:lnTo>
                  <a:pt x="37" y="85"/>
                </a:lnTo>
                <a:lnTo>
                  <a:pt x="34" y="82"/>
                </a:lnTo>
                <a:lnTo>
                  <a:pt x="27" y="85"/>
                </a:lnTo>
                <a:lnTo>
                  <a:pt x="27" y="86"/>
                </a:lnTo>
                <a:lnTo>
                  <a:pt x="24" y="92"/>
                </a:lnTo>
                <a:lnTo>
                  <a:pt x="22" y="90"/>
                </a:lnTo>
                <a:lnTo>
                  <a:pt x="18" y="89"/>
                </a:lnTo>
                <a:lnTo>
                  <a:pt x="13" y="88"/>
                </a:lnTo>
                <a:lnTo>
                  <a:pt x="9" y="78"/>
                </a:lnTo>
                <a:lnTo>
                  <a:pt x="19" y="74"/>
                </a:lnTo>
                <a:lnTo>
                  <a:pt x="23" y="74"/>
                </a:lnTo>
                <a:lnTo>
                  <a:pt x="28" y="78"/>
                </a:lnTo>
                <a:lnTo>
                  <a:pt x="30" y="74"/>
                </a:lnTo>
                <a:lnTo>
                  <a:pt x="27" y="73"/>
                </a:lnTo>
                <a:lnTo>
                  <a:pt x="26" y="71"/>
                </a:lnTo>
                <a:lnTo>
                  <a:pt x="24" y="71"/>
                </a:lnTo>
                <a:lnTo>
                  <a:pt x="22" y="69"/>
                </a:lnTo>
                <a:lnTo>
                  <a:pt x="20" y="67"/>
                </a:lnTo>
                <a:lnTo>
                  <a:pt x="22" y="66"/>
                </a:lnTo>
                <a:lnTo>
                  <a:pt x="27" y="66"/>
                </a:lnTo>
                <a:lnTo>
                  <a:pt x="28" y="67"/>
                </a:lnTo>
                <a:lnTo>
                  <a:pt x="30" y="66"/>
                </a:lnTo>
                <a:lnTo>
                  <a:pt x="31" y="65"/>
                </a:lnTo>
                <a:lnTo>
                  <a:pt x="26" y="62"/>
                </a:lnTo>
                <a:lnTo>
                  <a:pt x="19" y="62"/>
                </a:lnTo>
                <a:lnTo>
                  <a:pt x="18" y="63"/>
                </a:lnTo>
                <a:lnTo>
                  <a:pt x="16" y="65"/>
                </a:lnTo>
                <a:lnTo>
                  <a:pt x="13" y="66"/>
                </a:lnTo>
                <a:lnTo>
                  <a:pt x="5" y="66"/>
                </a:lnTo>
                <a:lnTo>
                  <a:pt x="7" y="65"/>
                </a:lnTo>
                <a:lnTo>
                  <a:pt x="12" y="55"/>
                </a:lnTo>
                <a:lnTo>
                  <a:pt x="16" y="55"/>
                </a:lnTo>
                <a:lnTo>
                  <a:pt x="26" y="58"/>
                </a:lnTo>
                <a:lnTo>
                  <a:pt x="28" y="54"/>
                </a:lnTo>
                <a:lnTo>
                  <a:pt x="31" y="51"/>
                </a:lnTo>
                <a:lnTo>
                  <a:pt x="31" y="50"/>
                </a:lnTo>
                <a:lnTo>
                  <a:pt x="37" y="50"/>
                </a:lnTo>
                <a:lnTo>
                  <a:pt x="42" y="51"/>
                </a:lnTo>
                <a:lnTo>
                  <a:pt x="43" y="52"/>
                </a:lnTo>
                <a:lnTo>
                  <a:pt x="43" y="55"/>
                </a:lnTo>
                <a:lnTo>
                  <a:pt x="45" y="56"/>
                </a:lnTo>
                <a:lnTo>
                  <a:pt x="46" y="56"/>
                </a:lnTo>
                <a:lnTo>
                  <a:pt x="49" y="59"/>
                </a:lnTo>
                <a:lnTo>
                  <a:pt x="54" y="63"/>
                </a:lnTo>
                <a:lnTo>
                  <a:pt x="56" y="58"/>
                </a:lnTo>
                <a:lnTo>
                  <a:pt x="56" y="56"/>
                </a:lnTo>
                <a:lnTo>
                  <a:pt x="53" y="55"/>
                </a:lnTo>
                <a:lnTo>
                  <a:pt x="45" y="52"/>
                </a:lnTo>
                <a:lnTo>
                  <a:pt x="49" y="50"/>
                </a:lnTo>
                <a:lnTo>
                  <a:pt x="56" y="48"/>
                </a:lnTo>
                <a:lnTo>
                  <a:pt x="60" y="48"/>
                </a:lnTo>
                <a:lnTo>
                  <a:pt x="61" y="48"/>
                </a:lnTo>
                <a:lnTo>
                  <a:pt x="64" y="48"/>
                </a:lnTo>
                <a:lnTo>
                  <a:pt x="64" y="45"/>
                </a:lnTo>
                <a:lnTo>
                  <a:pt x="58" y="43"/>
                </a:lnTo>
                <a:lnTo>
                  <a:pt x="57" y="43"/>
                </a:lnTo>
                <a:lnTo>
                  <a:pt x="53" y="45"/>
                </a:lnTo>
                <a:lnTo>
                  <a:pt x="50" y="45"/>
                </a:lnTo>
                <a:lnTo>
                  <a:pt x="49" y="44"/>
                </a:lnTo>
                <a:lnTo>
                  <a:pt x="43" y="44"/>
                </a:lnTo>
                <a:lnTo>
                  <a:pt x="41" y="40"/>
                </a:lnTo>
                <a:lnTo>
                  <a:pt x="38" y="33"/>
                </a:lnTo>
                <a:lnTo>
                  <a:pt x="35" y="28"/>
                </a:lnTo>
                <a:lnTo>
                  <a:pt x="38" y="29"/>
                </a:lnTo>
                <a:lnTo>
                  <a:pt x="39" y="29"/>
                </a:lnTo>
                <a:lnTo>
                  <a:pt x="46" y="35"/>
                </a:lnTo>
                <a:lnTo>
                  <a:pt x="50" y="32"/>
                </a:lnTo>
                <a:lnTo>
                  <a:pt x="48" y="26"/>
                </a:lnTo>
                <a:lnTo>
                  <a:pt x="46" y="21"/>
                </a:lnTo>
                <a:lnTo>
                  <a:pt x="46" y="17"/>
                </a:lnTo>
                <a:lnTo>
                  <a:pt x="56" y="21"/>
                </a:lnTo>
                <a:lnTo>
                  <a:pt x="63" y="25"/>
                </a:lnTo>
                <a:lnTo>
                  <a:pt x="63" y="26"/>
                </a:lnTo>
                <a:lnTo>
                  <a:pt x="65" y="32"/>
                </a:lnTo>
                <a:lnTo>
                  <a:pt x="68" y="32"/>
                </a:lnTo>
                <a:lnTo>
                  <a:pt x="69" y="32"/>
                </a:lnTo>
                <a:lnTo>
                  <a:pt x="68" y="30"/>
                </a:lnTo>
                <a:lnTo>
                  <a:pt x="5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2" name="Freeform 109"/>
          <p:cNvSpPr>
            <a:spLocks noEditPoints="1"/>
          </p:cNvSpPr>
          <p:nvPr/>
        </p:nvSpPr>
        <p:spPr bwMode="auto">
          <a:xfrm>
            <a:off x="6226176" y="1273176"/>
            <a:ext cx="690563" cy="822325"/>
          </a:xfrm>
          <a:custGeom>
            <a:avLst/>
            <a:gdLst>
              <a:gd name="T0" fmla="*/ 363 w 435"/>
              <a:gd name="T1" fmla="*/ 57 h 518"/>
              <a:gd name="T2" fmla="*/ 308 w 435"/>
              <a:gd name="T3" fmla="*/ 146 h 518"/>
              <a:gd name="T4" fmla="*/ 322 w 435"/>
              <a:gd name="T5" fmla="*/ 196 h 518"/>
              <a:gd name="T6" fmla="*/ 301 w 435"/>
              <a:gd name="T7" fmla="*/ 240 h 518"/>
              <a:gd name="T8" fmla="*/ 203 w 435"/>
              <a:gd name="T9" fmla="*/ 266 h 518"/>
              <a:gd name="T10" fmla="*/ 232 w 435"/>
              <a:gd name="T11" fmla="*/ 309 h 518"/>
              <a:gd name="T12" fmla="*/ 119 w 435"/>
              <a:gd name="T13" fmla="*/ 367 h 518"/>
              <a:gd name="T14" fmla="*/ 348 w 435"/>
              <a:gd name="T15" fmla="*/ 408 h 518"/>
              <a:gd name="T16" fmla="*/ 94 w 435"/>
              <a:gd name="T17" fmla="*/ 393 h 518"/>
              <a:gd name="T18" fmla="*/ 162 w 435"/>
              <a:gd name="T19" fmla="*/ 324 h 518"/>
              <a:gd name="T20" fmla="*/ 142 w 435"/>
              <a:gd name="T21" fmla="*/ 427 h 518"/>
              <a:gd name="T22" fmla="*/ 371 w 435"/>
              <a:gd name="T23" fmla="*/ 104 h 518"/>
              <a:gd name="T24" fmla="*/ 374 w 435"/>
              <a:gd name="T25" fmla="*/ 154 h 518"/>
              <a:gd name="T26" fmla="*/ 405 w 435"/>
              <a:gd name="T27" fmla="*/ 124 h 518"/>
              <a:gd name="T28" fmla="*/ 385 w 435"/>
              <a:gd name="T29" fmla="*/ 135 h 518"/>
              <a:gd name="T30" fmla="*/ 393 w 435"/>
              <a:gd name="T31" fmla="*/ 180 h 518"/>
              <a:gd name="T32" fmla="*/ 364 w 435"/>
              <a:gd name="T33" fmla="*/ 202 h 518"/>
              <a:gd name="T34" fmla="*/ 375 w 435"/>
              <a:gd name="T35" fmla="*/ 229 h 518"/>
              <a:gd name="T36" fmla="*/ 334 w 435"/>
              <a:gd name="T37" fmla="*/ 234 h 518"/>
              <a:gd name="T38" fmla="*/ 366 w 435"/>
              <a:gd name="T39" fmla="*/ 278 h 518"/>
              <a:gd name="T40" fmla="*/ 349 w 435"/>
              <a:gd name="T41" fmla="*/ 338 h 518"/>
              <a:gd name="T42" fmla="*/ 364 w 435"/>
              <a:gd name="T43" fmla="*/ 408 h 518"/>
              <a:gd name="T44" fmla="*/ 316 w 435"/>
              <a:gd name="T45" fmla="*/ 399 h 518"/>
              <a:gd name="T46" fmla="*/ 235 w 435"/>
              <a:gd name="T47" fmla="*/ 341 h 518"/>
              <a:gd name="T48" fmla="*/ 188 w 435"/>
              <a:gd name="T49" fmla="*/ 339 h 518"/>
              <a:gd name="T50" fmla="*/ 191 w 435"/>
              <a:gd name="T51" fmla="*/ 361 h 518"/>
              <a:gd name="T52" fmla="*/ 180 w 435"/>
              <a:gd name="T53" fmla="*/ 425 h 518"/>
              <a:gd name="T54" fmla="*/ 134 w 435"/>
              <a:gd name="T55" fmla="*/ 454 h 518"/>
              <a:gd name="T56" fmla="*/ 143 w 435"/>
              <a:gd name="T57" fmla="*/ 507 h 518"/>
              <a:gd name="T58" fmla="*/ 112 w 435"/>
              <a:gd name="T59" fmla="*/ 492 h 518"/>
              <a:gd name="T60" fmla="*/ 83 w 435"/>
              <a:gd name="T61" fmla="*/ 472 h 518"/>
              <a:gd name="T62" fmla="*/ 19 w 435"/>
              <a:gd name="T63" fmla="*/ 517 h 518"/>
              <a:gd name="T64" fmla="*/ 18 w 435"/>
              <a:gd name="T65" fmla="*/ 474 h 518"/>
              <a:gd name="T66" fmla="*/ 49 w 435"/>
              <a:gd name="T67" fmla="*/ 473 h 518"/>
              <a:gd name="T68" fmla="*/ 97 w 435"/>
              <a:gd name="T69" fmla="*/ 438 h 518"/>
              <a:gd name="T70" fmla="*/ 112 w 435"/>
              <a:gd name="T71" fmla="*/ 425 h 518"/>
              <a:gd name="T72" fmla="*/ 158 w 435"/>
              <a:gd name="T73" fmla="*/ 425 h 518"/>
              <a:gd name="T74" fmla="*/ 78 w 435"/>
              <a:gd name="T75" fmla="*/ 402 h 518"/>
              <a:gd name="T76" fmla="*/ 42 w 435"/>
              <a:gd name="T77" fmla="*/ 372 h 518"/>
              <a:gd name="T78" fmla="*/ 117 w 435"/>
              <a:gd name="T79" fmla="*/ 353 h 518"/>
              <a:gd name="T80" fmla="*/ 146 w 435"/>
              <a:gd name="T81" fmla="*/ 335 h 518"/>
              <a:gd name="T82" fmla="*/ 150 w 435"/>
              <a:gd name="T83" fmla="*/ 294 h 518"/>
              <a:gd name="T84" fmla="*/ 134 w 435"/>
              <a:gd name="T85" fmla="*/ 260 h 518"/>
              <a:gd name="T86" fmla="*/ 176 w 435"/>
              <a:gd name="T87" fmla="*/ 218 h 518"/>
              <a:gd name="T88" fmla="*/ 190 w 435"/>
              <a:gd name="T89" fmla="*/ 188 h 518"/>
              <a:gd name="T90" fmla="*/ 233 w 435"/>
              <a:gd name="T91" fmla="*/ 200 h 518"/>
              <a:gd name="T92" fmla="*/ 221 w 435"/>
              <a:gd name="T93" fmla="*/ 161 h 518"/>
              <a:gd name="T94" fmla="*/ 258 w 435"/>
              <a:gd name="T95" fmla="*/ 161 h 518"/>
              <a:gd name="T96" fmla="*/ 297 w 435"/>
              <a:gd name="T97" fmla="*/ 174 h 518"/>
              <a:gd name="T98" fmla="*/ 265 w 435"/>
              <a:gd name="T99" fmla="*/ 116 h 518"/>
              <a:gd name="T100" fmla="*/ 304 w 435"/>
              <a:gd name="T101" fmla="*/ 52 h 518"/>
              <a:gd name="T102" fmla="*/ 310 w 435"/>
              <a:gd name="T103" fmla="*/ 157 h 518"/>
              <a:gd name="T104" fmla="*/ 330 w 435"/>
              <a:gd name="T105" fmla="*/ 120 h 518"/>
              <a:gd name="T106" fmla="*/ 346 w 435"/>
              <a:gd name="T107" fmla="*/ 151 h 518"/>
              <a:gd name="T108" fmla="*/ 342 w 435"/>
              <a:gd name="T109" fmla="*/ 42 h 518"/>
              <a:gd name="T110" fmla="*/ 289 w 435"/>
              <a:gd name="T111" fmla="*/ 303 h 518"/>
              <a:gd name="T112" fmla="*/ 240 w 435"/>
              <a:gd name="T113" fmla="*/ 278 h 518"/>
              <a:gd name="T114" fmla="*/ 240 w 435"/>
              <a:gd name="T115" fmla="*/ 342 h 518"/>
              <a:gd name="T116" fmla="*/ 345 w 435"/>
              <a:gd name="T117" fmla="*/ 349 h 518"/>
              <a:gd name="T118" fmla="*/ 305 w 435"/>
              <a:gd name="T119" fmla="*/ 275 h 518"/>
              <a:gd name="T120" fmla="*/ 271 w 435"/>
              <a:gd name="T121" fmla="*/ 244 h 518"/>
              <a:gd name="T122" fmla="*/ 304 w 435"/>
              <a:gd name="T123" fmla="*/ 109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5" h="518">
                <a:moveTo>
                  <a:pt x="361" y="94"/>
                </a:moveTo>
                <a:lnTo>
                  <a:pt x="359" y="95"/>
                </a:lnTo>
                <a:lnTo>
                  <a:pt x="357" y="97"/>
                </a:lnTo>
                <a:lnTo>
                  <a:pt x="356" y="98"/>
                </a:lnTo>
                <a:lnTo>
                  <a:pt x="361" y="98"/>
                </a:lnTo>
                <a:lnTo>
                  <a:pt x="363" y="98"/>
                </a:lnTo>
                <a:lnTo>
                  <a:pt x="361" y="95"/>
                </a:lnTo>
                <a:lnTo>
                  <a:pt x="361" y="94"/>
                </a:lnTo>
                <a:close/>
                <a:moveTo>
                  <a:pt x="352" y="49"/>
                </a:moveTo>
                <a:lnTo>
                  <a:pt x="348" y="57"/>
                </a:lnTo>
                <a:lnTo>
                  <a:pt x="346" y="60"/>
                </a:lnTo>
                <a:lnTo>
                  <a:pt x="342" y="78"/>
                </a:lnTo>
                <a:lnTo>
                  <a:pt x="344" y="79"/>
                </a:lnTo>
                <a:lnTo>
                  <a:pt x="364" y="82"/>
                </a:lnTo>
                <a:lnTo>
                  <a:pt x="367" y="80"/>
                </a:lnTo>
                <a:lnTo>
                  <a:pt x="367" y="69"/>
                </a:lnTo>
                <a:lnTo>
                  <a:pt x="363" y="65"/>
                </a:lnTo>
                <a:lnTo>
                  <a:pt x="361" y="65"/>
                </a:lnTo>
                <a:lnTo>
                  <a:pt x="363" y="65"/>
                </a:lnTo>
                <a:lnTo>
                  <a:pt x="366" y="65"/>
                </a:lnTo>
                <a:lnTo>
                  <a:pt x="367" y="65"/>
                </a:lnTo>
                <a:lnTo>
                  <a:pt x="371" y="65"/>
                </a:lnTo>
                <a:lnTo>
                  <a:pt x="371" y="65"/>
                </a:lnTo>
                <a:lnTo>
                  <a:pt x="371" y="60"/>
                </a:lnTo>
                <a:lnTo>
                  <a:pt x="367" y="59"/>
                </a:lnTo>
                <a:lnTo>
                  <a:pt x="363" y="60"/>
                </a:lnTo>
                <a:lnTo>
                  <a:pt x="363" y="57"/>
                </a:lnTo>
                <a:lnTo>
                  <a:pt x="360" y="53"/>
                </a:lnTo>
                <a:lnTo>
                  <a:pt x="352" y="49"/>
                </a:lnTo>
                <a:close/>
                <a:moveTo>
                  <a:pt x="308" y="120"/>
                </a:moveTo>
                <a:lnTo>
                  <a:pt x="307" y="120"/>
                </a:lnTo>
                <a:lnTo>
                  <a:pt x="305" y="121"/>
                </a:lnTo>
                <a:lnTo>
                  <a:pt x="300" y="127"/>
                </a:lnTo>
                <a:lnTo>
                  <a:pt x="297" y="132"/>
                </a:lnTo>
                <a:lnTo>
                  <a:pt x="292" y="134"/>
                </a:lnTo>
                <a:lnTo>
                  <a:pt x="292" y="131"/>
                </a:lnTo>
                <a:lnTo>
                  <a:pt x="290" y="131"/>
                </a:lnTo>
                <a:lnTo>
                  <a:pt x="289" y="131"/>
                </a:lnTo>
                <a:lnTo>
                  <a:pt x="286" y="131"/>
                </a:lnTo>
                <a:lnTo>
                  <a:pt x="284" y="131"/>
                </a:lnTo>
                <a:lnTo>
                  <a:pt x="284" y="131"/>
                </a:lnTo>
                <a:lnTo>
                  <a:pt x="284" y="140"/>
                </a:lnTo>
                <a:lnTo>
                  <a:pt x="284" y="144"/>
                </a:lnTo>
                <a:lnTo>
                  <a:pt x="285" y="147"/>
                </a:lnTo>
                <a:lnTo>
                  <a:pt x="289" y="161"/>
                </a:lnTo>
                <a:lnTo>
                  <a:pt x="290" y="161"/>
                </a:lnTo>
                <a:lnTo>
                  <a:pt x="293" y="161"/>
                </a:lnTo>
                <a:lnTo>
                  <a:pt x="296" y="159"/>
                </a:lnTo>
                <a:lnTo>
                  <a:pt x="303" y="157"/>
                </a:lnTo>
                <a:lnTo>
                  <a:pt x="304" y="155"/>
                </a:lnTo>
                <a:lnTo>
                  <a:pt x="305" y="154"/>
                </a:lnTo>
                <a:lnTo>
                  <a:pt x="307" y="151"/>
                </a:lnTo>
                <a:lnTo>
                  <a:pt x="307" y="150"/>
                </a:lnTo>
                <a:lnTo>
                  <a:pt x="308" y="146"/>
                </a:lnTo>
                <a:lnTo>
                  <a:pt x="308" y="143"/>
                </a:lnTo>
                <a:lnTo>
                  <a:pt x="305" y="143"/>
                </a:lnTo>
                <a:lnTo>
                  <a:pt x="303" y="143"/>
                </a:lnTo>
                <a:lnTo>
                  <a:pt x="297" y="143"/>
                </a:lnTo>
                <a:lnTo>
                  <a:pt x="297" y="142"/>
                </a:lnTo>
                <a:lnTo>
                  <a:pt x="296" y="139"/>
                </a:lnTo>
                <a:lnTo>
                  <a:pt x="300" y="134"/>
                </a:lnTo>
                <a:lnTo>
                  <a:pt x="307" y="135"/>
                </a:lnTo>
                <a:lnTo>
                  <a:pt x="311" y="134"/>
                </a:lnTo>
                <a:lnTo>
                  <a:pt x="312" y="134"/>
                </a:lnTo>
                <a:lnTo>
                  <a:pt x="314" y="131"/>
                </a:lnTo>
                <a:lnTo>
                  <a:pt x="314" y="131"/>
                </a:lnTo>
                <a:lnTo>
                  <a:pt x="314" y="125"/>
                </a:lnTo>
                <a:lnTo>
                  <a:pt x="314" y="124"/>
                </a:lnTo>
                <a:lnTo>
                  <a:pt x="314" y="121"/>
                </a:lnTo>
                <a:lnTo>
                  <a:pt x="308" y="120"/>
                </a:lnTo>
                <a:close/>
                <a:moveTo>
                  <a:pt x="330" y="169"/>
                </a:moveTo>
                <a:lnTo>
                  <a:pt x="329" y="169"/>
                </a:lnTo>
                <a:lnTo>
                  <a:pt x="322" y="170"/>
                </a:lnTo>
                <a:lnTo>
                  <a:pt x="320" y="173"/>
                </a:lnTo>
                <a:lnTo>
                  <a:pt x="319" y="174"/>
                </a:lnTo>
                <a:lnTo>
                  <a:pt x="316" y="179"/>
                </a:lnTo>
                <a:lnTo>
                  <a:pt x="315" y="183"/>
                </a:lnTo>
                <a:lnTo>
                  <a:pt x="311" y="189"/>
                </a:lnTo>
                <a:lnTo>
                  <a:pt x="311" y="191"/>
                </a:lnTo>
                <a:lnTo>
                  <a:pt x="312" y="192"/>
                </a:lnTo>
                <a:lnTo>
                  <a:pt x="322" y="196"/>
                </a:lnTo>
                <a:lnTo>
                  <a:pt x="323" y="196"/>
                </a:lnTo>
                <a:lnTo>
                  <a:pt x="327" y="195"/>
                </a:lnTo>
                <a:lnTo>
                  <a:pt x="341" y="191"/>
                </a:lnTo>
                <a:lnTo>
                  <a:pt x="344" y="189"/>
                </a:lnTo>
                <a:lnTo>
                  <a:pt x="344" y="187"/>
                </a:lnTo>
                <a:lnTo>
                  <a:pt x="344" y="185"/>
                </a:lnTo>
                <a:lnTo>
                  <a:pt x="344" y="184"/>
                </a:lnTo>
                <a:lnTo>
                  <a:pt x="340" y="183"/>
                </a:lnTo>
                <a:lnTo>
                  <a:pt x="337" y="181"/>
                </a:lnTo>
                <a:lnTo>
                  <a:pt x="338" y="180"/>
                </a:lnTo>
                <a:lnTo>
                  <a:pt x="337" y="177"/>
                </a:lnTo>
                <a:lnTo>
                  <a:pt x="334" y="170"/>
                </a:lnTo>
                <a:lnTo>
                  <a:pt x="330" y="169"/>
                </a:lnTo>
                <a:close/>
                <a:moveTo>
                  <a:pt x="300" y="206"/>
                </a:moveTo>
                <a:lnTo>
                  <a:pt x="299" y="206"/>
                </a:lnTo>
                <a:lnTo>
                  <a:pt x="299" y="209"/>
                </a:lnTo>
                <a:lnTo>
                  <a:pt x="299" y="210"/>
                </a:lnTo>
                <a:lnTo>
                  <a:pt x="299" y="211"/>
                </a:lnTo>
                <a:lnTo>
                  <a:pt x="303" y="215"/>
                </a:lnTo>
                <a:lnTo>
                  <a:pt x="304" y="217"/>
                </a:lnTo>
                <a:lnTo>
                  <a:pt x="307" y="221"/>
                </a:lnTo>
                <a:lnTo>
                  <a:pt x="308" y="225"/>
                </a:lnTo>
                <a:lnTo>
                  <a:pt x="307" y="229"/>
                </a:lnTo>
                <a:lnTo>
                  <a:pt x="303" y="232"/>
                </a:lnTo>
                <a:lnTo>
                  <a:pt x="301" y="234"/>
                </a:lnTo>
                <a:lnTo>
                  <a:pt x="300" y="239"/>
                </a:lnTo>
                <a:lnTo>
                  <a:pt x="301" y="240"/>
                </a:lnTo>
                <a:lnTo>
                  <a:pt x="303" y="240"/>
                </a:lnTo>
                <a:lnTo>
                  <a:pt x="308" y="243"/>
                </a:lnTo>
                <a:lnTo>
                  <a:pt x="311" y="243"/>
                </a:lnTo>
                <a:lnTo>
                  <a:pt x="330" y="233"/>
                </a:lnTo>
                <a:lnTo>
                  <a:pt x="330" y="232"/>
                </a:lnTo>
                <a:lnTo>
                  <a:pt x="337" y="225"/>
                </a:lnTo>
                <a:lnTo>
                  <a:pt x="338" y="221"/>
                </a:lnTo>
                <a:lnTo>
                  <a:pt x="338" y="218"/>
                </a:lnTo>
                <a:lnTo>
                  <a:pt x="337" y="215"/>
                </a:lnTo>
                <a:lnTo>
                  <a:pt x="333" y="214"/>
                </a:lnTo>
                <a:lnTo>
                  <a:pt x="320" y="209"/>
                </a:lnTo>
                <a:lnTo>
                  <a:pt x="318" y="209"/>
                </a:lnTo>
                <a:lnTo>
                  <a:pt x="312" y="209"/>
                </a:lnTo>
                <a:lnTo>
                  <a:pt x="308" y="209"/>
                </a:lnTo>
                <a:lnTo>
                  <a:pt x="303" y="207"/>
                </a:lnTo>
                <a:lnTo>
                  <a:pt x="300" y="206"/>
                </a:lnTo>
                <a:close/>
                <a:moveTo>
                  <a:pt x="180" y="247"/>
                </a:moveTo>
                <a:lnTo>
                  <a:pt x="176" y="247"/>
                </a:lnTo>
                <a:lnTo>
                  <a:pt x="176" y="248"/>
                </a:lnTo>
                <a:lnTo>
                  <a:pt x="176" y="259"/>
                </a:lnTo>
                <a:lnTo>
                  <a:pt x="180" y="267"/>
                </a:lnTo>
                <a:lnTo>
                  <a:pt x="183" y="273"/>
                </a:lnTo>
                <a:lnTo>
                  <a:pt x="183" y="274"/>
                </a:lnTo>
                <a:lnTo>
                  <a:pt x="185" y="281"/>
                </a:lnTo>
                <a:lnTo>
                  <a:pt x="192" y="275"/>
                </a:lnTo>
                <a:lnTo>
                  <a:pt x="194" y="274"/>
                </a:lnTo>
                <a:lnTo>
                  <a:pt x="203" y="266"/>
                </a:lnTo>
                <a:lnTo>
                  <a:pt x="202" y="263"/>
                </a:lnTo>
                <a:lnTo>
                  <a:pt x="200" y="263"/>
                </a:lnTo>
                <a:lnTo>
                  <a:pt x="196" y="260"/>
                </a:lnTo>
                <a:lnTo>
                  <a:pt x="190" y="269"/>
                </a:lnTo>
                <a:lnTo>
                  <a:pt x="187" y="267"/>
                </a:lnTo>
                <a:lnTo>
                  <a:pt x="183" y="263"/>
                </a:lnTo>
                <a:lnTo>
                  <a:pt x="181" y="262"/>
                </a:lnTo>
                <a:lnTo>
                  <a:pt x="181" y="262"/>
                </a:lnTo>
                <a:lnTo>
                  <a:pt x="187" y="260"/>
                </a:lnTo>
                <a:lnTo>
                  <a:pt x="187" y="256"/>
                </a:lnTo>
                <a:lnTo>
                  <a:pt x="185" y="255"/>
                </a:lnTo>
                <a:lnTo>
                  <a:pt x="181" y="248"/>
                </a:lnTo>
                <a:lnTo>
                  <a:pt x="180" y="247"/>
                </a:lnTo>
                <a:close/>
                <a:moveTo>
                  <a:pt x="236" y="273"/>
                </a:moveTo>
                <a:lnTo>
                  <a:pt x="228" y="273"/>
                </a:lnTo>
                <a:lnTo>
                  <a:pt x="226" y="273"/>
                </a:lnTo>
                <a:lnTo>
                  <a:pt x="225" y="274"/>
                </a:lnTo>
                <a:lnTo>
                  <a:pt x="224" y="278"/>
                </a:lnTo>
                <a:lnTo>
                  <a:pt x="215" y="296"/>
                </a:lnTo>
                <a:lnTo>
                  <a:pt x="215" y="297"/>
                </a:lnTo>
                <a:lnTo>
                  <a:pt x="217" y="299"/>
                </a:lnTo>
                <a:lnTo>
                  <a:pt x="222" y="304"/>
                </a:lnTo>
                <a:lnTo>
                  <a:pt x="225" y="314"/>
                </a:lnTo>
                <a:lnTo>
                  <a:pt x="228" y="315"/>
                </a:lnTo>
                <a:lnTo>
                  <a:pt x="229" y="315"/>
                </a:lnTo>
                <a:lnTo>
                  <a:pt x="232" y="312"/>
                </a:lnTo>
                <a:lnTo>
                  <a:pt x="232" y="309"/>
                </a:lnTo>
                <a:lnTo>
                  <a:pt x="233" y="309"/>
                </a:lnTo>
                <a:lnTo>
                  <a:pt x="232" y="307"/>
                </a:lnTo>
                <a:lnTo>
                  <a:pt x="232" y="303"/>
                </a:lnTo>
                <a:lnTo>
                  <a:pt x="235" y="297"/>
                </a:lnTo>
                <a:lnTo>
                  <a:pt x="235" y="294"/>
                </a:lnTo>
                <a:lnTo>
                  <a:pt x="236" y="290"/>
                </a:lnTo>
                <a:lnTo>
                  <a:pt x="236" y="277"/>
                </a:lnTo>
                <a:lnTo>
                  <a:pt x="236" y="273"/>
                </a:lnTo>
                <a:close/>
                <a:moveTo>
                  <a:pt x="101" y="350"/>
                </a:moveTo>
                <a:lnTo>
                  <a:pt x="98" y="350"/>
                </a:lnTo>
                <a:lnTo>
                  <a:pt x="94" y="352"/>
                </a:lnTo>
                <a:lnTo>
                  <a:pt x="93" y="353"/>
                </a:lnTo>
                <a:lnTo>
                  <a:pt x="93" y="354"/>
                </a:lnTo>
                <a:lnTo>
                  <a:pt x="95" y="359"/>
                </a:lnTo>
                <a:lnTo>
                  <a:pt x="101" y="361"/>
                </a:lnTo>
                <a:lnTo>
                  <a:pt x="104" y="363"/>
                </a:lnTo>
                <a:lnTo>
                  <a:pt x="106" y="369"/>
                </a:lnTo>
                <a:lnTo>
                  <a:pt x="109" y="374"/>
                </a:lnTo>
                <a:lnTo>
                  <a:pt x="112" y="376"/>
                </a:lnTo>
                <a:lnTo>
                  <a:pt x="114" y="378"/>
                </a:lnTo>
                <a:lnTo>
                  <a:pt x="116" y="379"/>
                </a:lnTo>
                <a:lnTo>
                  <a:pt x="117" y="379"/>
                </a:lnTo>
                <a:lnTo>
                  <a:pt x="124" y="376"/>
                </a:lnTo>
                <a:lnTo>
                  <a:pt x="124" y="371"/>
                </a:lnTo>
                <a:lnTo>
                  <a:pt x="124" y="361"/>
                </a:lnTo>
                <a:lnTo>
                  <a:pt x="120" y="365"/>
                </a:lnTo>
                <a:lnTo>
                  <a:pt x="119" y="367"/>
                </a:lnTo>
                <a:lnTo>
                  <a:pt x="117" y="367"/>
                </a:lnTo>
                <a:lnTo>
                  <a:pt x="113" y="367"/>
                </a:lnTo>
                <a:lnTo>
                  <a:pt x="112" y="367"/>
                </a:lnTo>
                <a:lnTo>
                  <a:pt x="112" y="365"/>
                </a:lnTo>
                <a:lnTo>
                  <a:pt x="113" y="364"/>
                </a:lnTo>
                <a:lnTo>
                  <a:pt x="117" y="363"/>
                </a:lnTo>
                <a:lnTo>
                  <a:pt x="117" y="360"/>
                </a:lnTo>
                <a:lnTo>
                  <a:pt x="110" y="357"/>
                </a:lnTo>
                <a:lnTo>
                  <a:pt x="102" y="354"/>
                </a:lnTo>
                <a:lnTo>
                  <a:pt x="101" y="350"/>
                </a:lnTo>
                <a:close/>
                <a:moveTo>
                  <a:pt x="305" y="374"/>
                </a:moveTo>
                <a:lnTo>
                  <a:pt x="299" y="375"/>
                </a:lnTo>
                <a:lnTo>
                  <a:pt x="297" y="375"/>
                </a:lnTo>
                <a:lnTo>
                  <a:pt x="297" y="376"/>
                </a:lnTo>
                <a:lnTo>
                  <a:pt x="297" y="379"/>
                </a:lnTo>
                <a:lnTo>
                  <a:pt x="300" y="386"/>
                </a:lnTo>
                <a:lnTo>
                  <a:pt x="301" y="389"/>
                </a:lnTo>
                <a:lnTo>
                  <a:pt x="304" y="390"/>
                </a:lnTo>
                <a:lnTo>
                  <a:pt x="308" y="393"/>
                </a:lnTo>
                <a:lnTo>
                  <a:pt x="318" y="394"/>
                </a:lnTo>
                <a:lnTo>
                  <a:pt x="323" y="394"/>
                </a:lnTo>
                <a:lnTo>
                  <a:pt x="326" y="395"/>
                </a:lnTo>
                <a:lnTo>
                  <a:pt x="329" y="395"/>
                </a:lnTo>
                <a:lnTo>
                  <a:pt x="330" y="398"/>
                </a:lnTo>
                <a:lnTo>
                  <a:pt x="340" y="406"/>
                </a:lnTo>
                <a:lnTo>
                  <a:pt x="342" y="408"/>
                </a:lnTo>
                <a:lnTo>
                  <a:pt x="348" y="408"/>
                </a:lnTo>
                <a:lnTo>
                  <a:pt x="345" y="405"/>
                </a:lnTo>
                <a:lnTo>
                  <a:pt x="338" y="397"/>
                </a:lnTo>
                <a:lnTo>
                  <a:pt x="333" y="395"/>
                </a:lnTo>
                <a:lnTo>
                  <a:pt x="329" y="394"/>
                </a:lnTo>
                <a:lnTo>
                  <a:pt x="320" y="389"/>
                </a:lnTo>
                <a:lnTo>
                  <a:pt x="319" y="387"/>
                </a:lnTo>
                <a:lnTo>
                  <a:pt x="318" y="386"/>
                </a:lnTo>
                <a:lnTo>
                  <a:pt x="310" y="376"/>
                </a:lnTo>
                <a:lnTo>
                  <a:pt x="305" y="374"/>
                </a:lnTo>
                <a:close/>
                <a:moveTo>
                  <a:pt x="79" y="369"/>
                </a:moveTo>
                <a:lnTo>
                  <a:pt x="78" y="369"/>
                </a:lnTo>
                <a:lnTo>
                  <a:pt x="76" y="369"/>
                </a:lnTo>
                <a:lnTo>
                  <a:pt x="72" y="371"/>
                </a:lnTo>
                <a:lnTo>
                  <a:pt x="69" y="372"/>
                </a:lnTo>
                <a:lnTo>
                  <a:pt x="69" y="375"/>
                </a:lnTo>
                <a:lnTo>
                  <a:pt x="71" y="382"/>
                </a:lnTo>
                <a:lnTo>
                  <a:pt x="69" y="389"/>
                </a:lnTo>
                <a:lnTo>
                  <a:pt x="69" y="387"/>
                </a:lnTo>
                <a:lnTo>
                  <a:pt x="68" y="386"/>
                </a:lnTo>
                <a:lnTo>
                  <a:pt x="68" y="384"/>
                </a:lnTo>
                <a:lnTo>
                  <a:pt x="67" y="387"/>
                </a:lnTo>
                <a:lnTo>
                  <a:pt x="65" y="391"/>
                </a:lnTo>
                <a:lnTo>
                  <a:pt x="67" y="391"/>
                </a:lnTo>
                <a:lnTo>
                  <a:pt x="69" y="397"/>
                </a:lnTo>
                <a:lnTo>
                  <a:pt x="74" y="401"/>
                </a:lnTo>
                <a:lnTo>
                  <a:pt x="75" y="401"/>
                </a:lnTo>
                <a:lnTo>
                  <a:pt x="94" y="393"/>
                </a:lnTo>
                <a:lnTo>
                  <a:pt x="94" y="391"/>
                </a:lnTo>
                <a:lnTo>
                  <a:pt x="97" y="389"/>
                </a:lnTo>
                <a:lnTo>
                  <a:pt x="98" y="387"/>
                </a:lnTo>
                <a:lnTo>
                  <a:pt x="99" y="382"/>
                </a:lnTo>
                <a:lnTo>
                  <a:pt x="99" y="380"/>
                </a:lnTo>
                <a:lnTo>
                  <a:pt x="98" y="378"/>
                </a:lnTo>
                <a:lnTo>
                  <a:pt x="95" y="375"/>
                </a:lnTo>
                <a:lnTo>
                  <a:pt x="90" y="372"/>
                </a:lnTo>
                <a:lnTo>
                  <a:pt x="89" y="371"/>
                </a:lnTo>
                <a:lnTo>
                  <a:pt x="87" y="372"/>
                </a:lnTo>
                <a:lnTo>
                  <a:pt x="86" y="372"/>
                </a:lnTo>
                <a:lnTo>
                  <a:pt x="86" y="374"/>
                </a:lnTo>
                <a:lnTo>
                  <a:pt x="82" y="379"/>
                </a:lnTo>
                <a:lnTo>
                  <a:pt x="80" y="380"/>
                </a:lnTo>
                <a:lnTo>
                  <a:pt x="76" y="384"/>
                </a:lnTo>
                <a:lnTo>
                  <a:pt x="76" y="383"/>
                </a:lnTo>
                <a:lnTo>
                  <a:pt x="75" y="378"/>
                </a:lnTo>
                <a:lnTo>
                  <a:pt x="76" y="374"/>
                </a:lnTo>
                <a:lnTo>
                  <a:pt x="76" y="372"/>
                </a:lnTo>
                <a:lnTo>
                  <a:pt x="78" y="372"/>
                </a:lnTo>
                <a:lnTo>
                  <a:pt x="79" y="371"/>
                </a:lnTo>
                <a:lnTo>
                  <a:pt x="79" y="369"/>
                </a:lnTo>
                <a:close/>
                <a:moveTo>
                  <a:pt x="175" y="316"/>
                </a:moveTo>
                <a:lnTo>
                  <a:pt x="172" y="316"/>
                </a:lnTo>
                <a:lnTo>
                  <a:pt x="166" y="320"/>
                </a:lnTo>
                <a:lnTo>
                  <a:pt x="164" y="323"/>
                </a:lnTo>
                <a:lnTo>
                  <a:pt x="162" y="324"/>
                </a:lnTo>
                <a:lnTo>
                  <a:pt x="161" y="326"/>
                </a:lnTo>
                <a:lnTo>
                  <a:pt x="161" y="327"/>
                </a:lnTo>
                <a:lnTo>
                  <a:pt x="166" y="345"/>
                </a:lnTo>
                <a:lnTo>
                  <a:pt x="168" y="346"/>
                </a:lnTo>
                <a:lnTo>
                  <a:pt x="168" y="348"/>
                </a:lnTo>
                <a:lnTo>
                  <a:pt x="175" y="349"/>
                </a:lnTo>
                <a:lnTo>
                  <a:pt x="176" y="350"/>
                </a:lnTo>
                <a:lnTo>
                  <a:pt x="177" y="350"/>
                </a:lnTo>
                <a:lnTo>
                  <a:pt x="180" y="350"/>
                </a:lnTo>
                <a:lnTo>
                  <a:pt x="183" y="349"/>
                </a:lnTo>
                <a:lnTo>
                  <a:pt x="187" y="333"/>
                </a:lnTo>
                <a:lnTo>
                  <a:pt x="185" y="331"/>
                </a:lnTo>
                <a:lnTo>
                  <a:pt x="185" y="330"/>
                </a:lnTo>
                <a:lnTo>
                  <a:pt x="185" y="327"/>
                </a:lnTo>
                <a:lnTo>
                  <a:pt x="184" y="323"/>
                </a:lnTo>
                <a:lnTo>
                  <a:pt x="179" y="323"/>
                </a:lnTo>
                <a:lnTo>
                  <a:pt x="177" y="319"/>
                </a:lnTo>
                <a:lnTo>
                  <a:pt x="175" y="316"/>
                </a:lnTo>
                <a:close/>
                <a:moveTo>
                  <a:pt x="140" y="425"/>
                </a:moveTo>
                <a:lnTo>
                  <a:pt x="139" y="425"/>
                </a:lnTo>
                <a:lnTo>
                  <a:pt x="136" y="427"/>
                </a:lnTo>
                <a:lnTo>
                  <a:pt x="135" y="428"/>
                </a:lnTo>
                <a:lnTo>
                  <a:pt x="136" y="431"/>
                </a:lnTo>
                <a:lnTo>
                  <a:pt x="138" y="431"/>
                </a:lnTo>
                <a:lnTo>
                  <a:pt x="138" y="429"/>
                </a:lnTo>
                <a:lnTo>
                  <a:pt x="139" y="428"/>
                </a:lnTo>
                <a:lnTo>
                  <a:pt x="142" y="427"/>
                </a:lnTo>
                <a:lnTo>
                  <a:pt x="140" y="425"/>
                </a:lnTo>
                <a:close/>
                <a:moveTo>
                  <a:pt x="116" y="447"/>
                </a:moveTo>
                <a:lnTo>
                  <a:pt x="116" y="449"/>
                </a:lnTo>
                <a:lnTo>
                  <a:pt x="114" y="450"/>
                </a:lnTo>
                <a:lnTo>
                  <a:pt x="116" y="451"/>
                </a:lnTo>
                <a:lnTo>
                  <a:pt x="116" y="453"/>
                </a:lnTo>
                <a:lnTo>
                  <a:pt x="120" y="454"/>
                </a:lnTo>
                <a:lnTo>
                  <a:pt x="121" y="454"/>
                </a:lnTo>
                <a:lnTo>
                  <a:pt x="120" y="451"/>
                </a:lnTo>
                <a:lnTo>
                  <a:pt x="119" y="449"/>
                </a:lnTo>
                <a:lnTo>
                  <a:pt x="116" y="447"/>
                </a:lnTo>
                <a:close/>
                <a:moveTo>
                  <a:pt x="376" y="16"/>
                </a:moveTo>
                <a:lnTo>
                  <a:pt x="378" y="24"/>
                </a:lnTo>
                <a:lnTo>
                  <a:pt x="378" y="26"/>
                </a:lnTo>
                <a:lnTo>
                  <a:pt x="378" y="30"/>
                </a:lnTo>
                <a:lnTo>
                  <a:pt x="375" y="39"/>
                </a:lnTo>
                <a:lnTo>
                  <a:pt x="374" y="56"/>
                </a:lnTo>
                <a:lnTo>
                  <a:pt x="374" y="60"/>
                </a:lnTo>
                <a:lnTo>
                  <a:pt x="372" y="71"/>
                </a:lnTo>
                <a:lnTo>
                  <a:pt x="372" y="72"/>
                </a:lnTo>
                <a:lnTo>
                  <a:pt x="371" y="79"/>
                </a:lnTo>
                <a:lnTo>
                  <a:pt x="372" y="80"/>
                </a:lnTo>
                <a:lnTo>
                  <a:pt x="376" y="84"/>
                </a:lnTo>
                <a:lnTo>
                  <a:pt x="379" y="94"/>
                </a:lnTo>
                <a:lnTo>
                  <a:pt x="376" y="101"/>
                </a:lnTo>
                <a:lnTo>
                  <a:pt x="372" y="104"/>
                </a:lnTo>
                <a:lnTo>
                  <a:pt x="371" y="104"/>
                </a:lnTo>
                <a:lnTo>
                  <a:pt x="371" y="105"/>
                </a:lnTo>
                <a:lnTo>
                  <a:pt x="370" y="110"/>
                </a:lnTo>
                <a:lnTo>
                  <a:pt x="370" y="113"/>
                </a:lnTo>
                <a:lnTo>
                  <a:pt x="371" y="116"/>
                </a:lnTo>
                <a:lnTo>
                  <a:pt x="372" y="121"/>
                </a:lnTo>
                <a:lnTo>
                  <a:pt x="372" y="123"/>
                </a:lnTo>
                <a:lnTo>
                  <a:pt x="374" y="131"/>
                </a:lnTo>
                <a:lnTo>
                  <a:pt x="370" y="134"/>
                </a:lnTo>
                <a:lnTo>
                  <a:pt x="368" y="135"/>
                </a:lnTo>
                <a:lnTo>
                  <a:pt x="367" y="144"/>
                </a:lnTo>
                <a:lnTo>
                  <a:pt x="366" y="149"/>
                </a:lnTo>
                <a:lnTo>
                  <a:pt x="363" y="157"/>
                </a:lnTo>
                <a:lnTo>
                  <a:pt x="353" y="164"/>
                </a:lnTo>
                <a:lnTo>
                  <a:pt x="353" y="166"/>
                </a:lnTo>
                <a:lnTo>
                  <a:pt x="352" y="170"/>
                </a:lnTo>
                <a:lnTo>
                  <a:pt x="348" y="180"/>
                </a:lnTo>
                <a:lnTo>
                  <a:pt x="345" y="187"/>
                </a:lnTo>
                <a:lnTo>
                  <a:pt x="346" y="187"/>
                </a:lnTo>
                <a:lnTo>
                  <a:pt x="352" y="183"/>
                </a:lnTo>
                <a:lnTo>
                  <a:pt x="352" y="181"/>
                </a:lnTo>
                <a:lnTo>
                  <a:pt x="355" y="180"/>
                </a:lnTo>
                <a:lnTo>
                  <a:pt x="355" y="179"/>
                </a:lnTo>
                <a:lnTo>
                  <a:pt x="363" y="164"/>
                </a:lnTo>
                <a:lnTo>
                  <a:pt x="363" y="161"/>
                </a:lnTo>
                <a:lnTo>
                  <a:pt x="371" y="155"/>
                </a:lnTo>
                <a:lnTo>
                  <a:pt x="372" y="154"/>
                </a:lnTo>
                <a:lnTo>
                  <a:pt x="374" y="154"/>
                </a:lnTo>
                <a:lnTo>
                  <a:pt x="378" y="153"/>
                </a:lnTo>
                <a:lnTo>
                  <a:pt x="378" y="151"/>
                </a:lnTo>
                <a:lnTo>
                  <a:pt x="381" y="139"/>
                </a:lnTo>
                <a:lnTo>
                  <a:pt x="381" y="136"/>
                </a:lnTo>
                <a:lnTo>
                  <a:pt x="382" y="134"/>
                </a:lnTo>
                <a:lnTo>
                  <a:pt x="385" y="116"/>
                </a:lnTo>
                <a:lnTo>
                  <a:pt x="387" y="104"/>
                </a:lnTo>
                <a:lnTo>
                  <a:pt x="390" y="99"/>
                </a:lnTo>
                <a:lnTo>
                  <a:pt x="393" y="104"/>
                </a:lnTo>
                <a:lnTo>
                  <a:pt x="396" y="106"/>
                </a:lnTo>
                <a:lnTo>
                  <a:pt x="397" y="109"/>
                </a:lnTo>
                <a:lnTo>
                  <a:pt x="398" y="110"/>
                </a:lnTo>
                <a:lnTo>
                  <a:pt x="402" y="110"/>
                </a:lnTo>
                <a:lnTo>
                  <a:pt x="408" y="117"/>
                </a:lnTo>
                <a:lnTo>
                  <a:pt x="412" y="119"/>
                </a:lnTo>
                <a:lnTo>
                  <a:pt x="415" y="120"/>
                </a:lnTo>
                <a:lnTo>
                  <a:pt x="412" y="120"/>
                </a:lnTo>
                <a:lnTo>
                  <a:pt x="411" y="120"/>
                </a:lnTo>
                <a:lnTo>
                  <a:pt x="409" y="123"/>
                </a:lnTo>
                <a:lnTo>
                  <a:pt x="409" y="124"/>
                </a:lnTo>
                <a:lnTo>
                  <a:pt x="412" y="128"/>
                </a:lnTo>
                <a:lnTo>
                  <a:pt x="412" y="131"/>
                </a:lnTo>
                <a:lnTo>
                  <a:pt x="412" y="132"/>
                </a:lnTo>
                <a:lnTo>
                  <a:pt x="412" y="134"/>
                </a:lnTo>
                <a:lnTo>
                  <a:pt x="408" y="129"/>
                </a:lnTo>
                <a:lnTo>
                  <a:pt x="406" y="127"/>
                </a:lnTo>
                <a:lnTo>
                  <a:pt x="405" y="124"/>
                </a:lnTo>
                <a:lnTo>
                  <a:pt x="405" y="123"/>
                </a:lnTo>
                <a:lnTo>
                  <a:pt x="405" y="119"/>
                </a:lnTo>
                <a:lnTo>
                  <a:pt x="404" y="117"/>
                </a:lnTo>
                <a:lnTo>
                  <a:pt x="402" y="124"/>
                </a:lnTo>
                <a:lnTo>
                  <a:pt x="408" y="150"/>
                </a:lnTo>
                <a:lnTo>
                  <a:pt x="408" y="151"/>
                </a:lnTo>
                <a:lnTo>
                  <a:pt x="411" y="153"/>
                </a:lnTo>
                <a:lnTo>
                  <a:pt x="412" y="154"/>
                </a:lnTo>
                <a:lnTo>
                  <a:pt x="413" y="154"/>
                </a:lnTo>
                <a:lnTo>
                  <a:pt x="415" y="155"/>
                </a:lnTo>
                <a:lnTo>
                  <a:pt x="419" y="159"/>
                </a:lnTo>
                <a:lnTo>
                  <a:pt x="417" y="159"/>
                </a:lnTo>
                <a:lnTo>
                  <a:pt x="408" y="158"/>
                </a:lnTo>
                <a:lnTo>
                  <a:pt x="405" y="155"/>
                </a:lnTo>
                <a:lnTo>
                  <a:pt x="402" y="151"/>
                </a:lnTo>
                <a:lnTo>
                  <a:pt x="402" y="150"/>
                </a:lnTo>
                <a:lnTo>
                  <a:pt x="398" y="131"/>
                </a:lnTo>
                <a:lnTo>
                  <a:pt x="396" y="110"/>
                </a:lnTo>
                <a:lnTo>
                  <a:pt x="396" y="109"/>
                </a:lnTo>
                <a:lnTo>
                  <a:pt x="391" y="102"/>
                </a:lnTo>
                <a:lnTo>
                  <a:pt x="390" y="102"/>
                </a:lnTo>
                <a:lnTo>
                  <a:pt x="389" y="102"/>
                </a:lnTo>
                <a:lnTo>
                  <a:pt x="389" y="104"/>
                </a:lnTo>
                <a:lnTo>
                  <a:pt x="389" y="105"/>
                </a:lnTo>
                <a:lnTo>
                  <a:pt x="387" y="108"/>
                </a:lnTo>
                <a:lnTo>
                  <a:pt x="385" y="131"/>
                </a:lnTo>
                <a:lnTo>
                  <a:pt x="385" y="135"/>
                </a:lnTo>
                <a:lnTo>
                  <a:pt x="385" y="149"/>
                </a:lnTo>
                <a:lnTo>
                  <a:pt x="386" y="151"/>
                </a:lnTo>
                <a:lnTo>
                  <a:pt x="389" y="157"/>
                </a:lnTo>
                <a:lnTo>
                  <a:pt x="389" y="158"/>
                </a:lnTo>
                <a:lnTo>
                  <a:pt x="393" y="162"/>
                </a:lnTo>
                <a:lnTo>
                  <a:pt x="398" y="169"/>
                </a:lnTo>
                <a:lnTo>
                  <a:pt x="405" y="174"/>
                </a:lnTo>
                <a:lnTo>
                  <a:pt x="408" y="177"/>
                </a:lnTo>
                <a:lnTo>
                  <a:pt x="413" y="183"/>
                </a:lnTo>
                <a:lnTo>
                  <a:pt x="415" y="183"/>
                </a:lnTo>
                <a:lnTo>
                  <a:pt x="419" y="188"/>
                </a:lnTo>
                <a:lnTo>
                  <a:pt x="421" y="191"/>
                </a:lnTo>
                <a:lnTo>
                  <a:pt x="430" y="203"/>
                </a:lnTo>
                <a:lnTo>
                  <a:pt x="434" y="213"/>
                </a:lnTo>
                <a:lnTo>
                  <a:pt x="435" y="226"/>
                </a:lnTo>
                <a:lnTo>
                  <a:pt x="431" y="225"/>
                </a:lnTo>
                <a:lnTo>
                  <a:pt x="430" y="224"/>
                </a:lnTo>
                <a:lnTo>
                  <a:pt x="428" y="224"/>
                </a:lnTo>
                <a:lnTo>
                  <a:pt x="427" y="222"/>
                </a:lnTo>
                <a:lnTo>
                  <a:pt x="427" y="224"/>
                </a:lnTo>
                <a:lnTo>
                  <a:pt x="426" y="224"/>
                </a:lnTo>
                <a:lnTo>
                  <a:pt x="427" y="221"/>
                </a:lnTo>
                <a:lnTo>
                  <a:pt x="424" y="213"/>
                </a:lnTo>
                <a:lnTo>
                  <a:pt x="423" y="210"/>
                </a:lnTo>
                <a:lnTo>
                  <a:pt x="406" y="192"/>
                </a:lnTo>
                <a:lnTo>
                  <a:pt x="396" y="183"/>
                </a:lnTo>
                <a:lnTo>
                  <a:pt x="393" y="180"/>
                </a:lnTo>
                <a:lnTo>
                  <a:pt x="391" y="179"/>
                </a:lnTo>
                <a:lnTo>
                  <a:pt x="381" y="169"/>
                </a:lnTo>
                <a:lnTo>
                  <a:pt x="378" y="166"/>
                </a:lnTo>
                <a:lnTo>
                  <a:pt x="374" y="162"/>
                </a:lnTo>
                <a:lnTo>
                  <a:pt x="371" y="159"/>
                </a:lnTo>
                <a:lnTo>
                  <a:pt x="370" y="159"/>
                </a:lnTo>
                <a:lnTo>
                  <a:pt x="367" y="164"/>
                </a:lnTo>
                <a:lnTo>
                  <a:pt x="363" y="166"/>
                </a:lnTo>
                <a:lnTo>
                  <a:pt x="360" y="173"/>
                </a:lnTo>
                <a:lnTo>
                  <a:pt x="355" y="183"/>
                </a:lnTo>
                <a:lnTo>
                  <a:pt x="355" y="184"/>
                </a:lnTo>
                <a:lnTo>
                  <a:pt x="355" y="185"/>
                </a:lnTo>
                <a:lnTo>
                  <a:pt x="356" y="188"/>
                </a:lnTo>
                <a:lnTo>
                  <a:pt x="360" y="191"/>
                </a:lnTo>
                <a:lnTo>
                  <a:pt x="361" y="191"/>
                </a:lnTo>
                <a:lnTo>
                  <a:pt x="367" y="195"/>
                </a:lnTo>
                <a:lnTo>
                  <a:pt x="368" y="195"/>
                </a:lnTo>
                <a:lnTo>
                  <a:pt x="371" y="195"/>
                </a:lnTo>
                <a:lnTo>
                  <a:pt x="372" y="194"/>
                </a:lnTo>
                <a:lnTo>
                  <a:pt x="375" y="194"/>
                </a:lnTo>
                <a:lnTo>
                  <a:pt x="376" y="195"/>
                </a:lnTo>
                <a:lnTo>
                  <a:pt x="376" y="199"/>
                </a:lnTo>
                <a:lnTo>
                  <a:pt x="374" y="206"/>
                </a:lnTo>
                <a:lnTo>
                  <a:pt x="372" y="206"/>
                </a:lnTo>
                <a:lnTo>
                  <a:pt x="371" y="206"/>
                </a:lnTo>
                <a:lnTo>
                  <a:pt x="366" y="203"/>
                </a:lnTo>
                <a:lnTo>
                  <a:pt x="364" y="202"/>
                </a:lnTo>
                <a:lnTo>
                  <a:pt x="364" y="200"/>
                </a:lnTo>
                <a:lnTo>
                  <a:pt x="363" y="200"/>
                </a:lnTo>
                <a:lnTo>
                  <a:pt x="363" y="199"/>
                </a:lnTo>
                <a:lnTo>
                  <a:pt x="363" y="198"/>
                </a:lnTo>
                <a:lnTo>
                  <a:pt x="360" y="196"/>
                </a:lnTo>
                <a:lnTo>
                  <a:pt x="359" y="196"/>
                </a:lnTo>
                <a:lnTo>
                  <a:pt x="359" y="206"/>
                </a:lnTo>
                <a:lnTo>
                  <a:pt x="359" y="207"/>
                </a:lnTo>
                <a:lnTo>
                  <a:pt x="368" y="224"/>
                </a:lnTo>
                <a:lnTo>
                  <a:pt x="393" y="232"/>
                </a:lnTo>
                <a:lnTo>
                  <a:pt x="394" y="233"/>
                </a:lnTo>
                <a:lnTo>
                  <a:pt x="396" y="232"/>
                </a:lnTo>
                <a:lnTo>
                  <a:pt x="411" y="234"/>
                </a:lnTo>
                <a:lnTo>
                  <a:pt x="415" y="236"/>
                </a:lnTo>
                <a:lnTo>
                  <a:pt x="415" y="237"/>
                </a:lnTo>
                <a:lnTo>
                  <a:pt x="413" y="239"/>
                </a:lnTo>
                <a:lnTo>
                  <a:pt x="412" y="239"/>
                </a:lnTo>
                <a:lnTo>
                  <a:pt x="405" y="240"/>
                </a:lnTo>
                <a:lnTo>
                  <a:pt x="401" y="239"/>
                </a:lnTo>
                <a:lnTo>
                  <a:pt x="398" y="237"/>
                </a:lnTo>
                <a:lnTo>
                  <a:pt x="397" y="239"/>
                </a:lnTo>
                <a:lnTo>
                  <a:pt x="396" y="239"/>
                </a:lnTo>
                <a:lnTo>
                  <a:pt x="383" y="233"/>
                </a:lnTo>
                <a:lnTo>
                  <a:pt x="382" y="232"/>
                </a:lnTo>
                <a:lnTo>
                  <a:pt x="379" y="229"/>
                </a:lnTo>
                <a:lnTo>
                  <a:pt x="378" y="229"/>
                </a:lnTo>
                <a:lnTo>
                  <a:pt x="375" y="229"/>
                </a:lnTo>
                <a:lnTo>
                  <a:pt x="374" y="229"/>
                </a:lnTo>
                <a:lnTo>
                  <a:pt x="371" y="229"/>
                </a:lnTo>
                <a:lnTo>
                  <a:pt x="371" y="230"/>
                </a:lnTo>
                <a:lnTo>
                  <a:pt x="371" y="232"/>
                </a:lnTo>
                <a:lnTo>
                  <a:pt x="372" y="234"/>
                </a:lnTo>
                <a:lnTo>
                  <a:pt x="374" y="236"/>
                </a:lnTo>
                <a:lnTo>
                  <a:pt x="376" y="239"/>
                </a:lnTo>
                <a:lnTo>
                  <a:pt x="379" y="240"/>
                </a:lnTo>
                <a:lnTo>
                  <a:pt x="378" y="240"/>
                </a:lnTo>
                <a:lnTo>
                  <a:pt x="375" y="240"/>
                </a:lnTo>
                <a:lnTo>
                  <a:pt x="375" y="241"/>
                </a:lnTo>
                <a:lnTo>
                  <a:pt x="374" y="240"/>
                </a:lnTo>
                <a:lnTo>
                  <a:pt x="372" y="240"/>
                </a:lnTo>
                <a:lnTo>
                  <a:pt x="372" y="239"/>
                </a:lnTo>
                <a:lnTo>
                  <a:pt x="370" y="236"/>
                </a:lnTo>
                <a:lnTo>
                  <a:pt x="363" y="226"/>
                </a:lnTo>
                <a:lnTo>
                  <a:pt x="359" y="215"/>
                </a:lnTo>
                <a:lnTo>
                  <a:pt x="357" y="214"/>
                </a:lnTo>
                <a:lnTo>
                  <a:pt x="357" y="213"/>
                </a:lnTo>
                <a:lnTo>
                  <a:pt x="351" y="209"/>
                </a:lnTo>
                <a:lnTo>
                  <a:pt x="344" y="203"/>
                </a:lnTo>
                <a:lnTo>
                  <a:pt x="342" y="203"/>
                </a:lnTo>
                <a:lnTo>
                  <a:pt x="338" y="209"/>
                </a:lnTo>
                <a:lnTo>
                  <a:pt x="340" y="214"/>
                </a:lnTo>
                <a:lnTo>
                  <a:pt x="342" y="218"/>
                </a:lnTo>
                <a:lnTo>
                  <a:pt x="342" y="224"/>
                </a:lnTo>
                <a:lnTo>
                  <a:pt x="334" y="234"/>
                </a:lnTo>
                <a:lnTo>
                  <a:pt x="329" y="240"/>
                </a:lnTo>
                <a:lnTo>
                  <a:pt x="325" y="241"/>
                </a:lnTo>
                <a:lnTo>
                  <a:pt x="323" y="243"/>
                </a:lnTo>
                <a:lnTo>
                  <a:pt x="318" y="247"/>
                </a:lnTo>
                <a:lnTo>
                  <a:pt x="315" y="249"/>
                </a:lnTo>
                <a:lnTo>
                  <a:pt x="315" y="251"/>
                </a:lnTo>
                <a:lnTo>
                  <a:pt x="315" y="252"/>
                </a:lnTo>
                <a:lnTo>
                  <a:pt x="316" y="252"/>
                </a:lnTo>
                <a:lnTo>
                  <a:pt x="334" y="262"/>
                </a:lnTo>
                <a:lnTo>
                  <a:pt x="338" y="264"/>
                </a:lnTo>
                <a:lnTo>
                  <a:pt x="360" y="271"/>
                </a:lnTo>
                <a:lnTo>
                  <a:pt x="363" y="273"/>
                </a:lnTo>
                <a:lnTo>
                  <a:pt x="372" y="277"/>
                </a:lnTo>
                <a:lnTo>
                  <a:pt x="379" y="278"/>
                </a:lnTo>
                <a:lnTo>
                  <a:pt x="382" y="277"/>
                </a:lnTo>
                <a:lnTo>
                  <a:pt x="386" y="277"/>
                </a:lnTo>
                <a:lnTo>
                  <a:pt x="387" y="278"/>
                </a:lnTo>
                <a:lnTo>
                  <a:pt x="386" y="278"/>
                </a:lnTo>
                <a:lnTo>
                  <a:pt x="383" y="284"/>
                </a:lnTo>
                <a:lnTo>
                  <a:pt x="381" y="285"/>
                </a:lnTo>
                <a:lnTo>
                  <a:pt x="379" y="285"/>
                </a:lnTo>
                <a:lnTo>
                  <a:pt x="376" y="285"/>
                </a:lnTo>
                <a:lnTo>
                  <a:pt x="375" y="284"/>
                </a:lnTo>
                <a:lnTo>
                  <a:pt x="374" y="282"/>
                </a:lnTo>
                <a:lnTo>
                  <a:pt x="372" y="281"/>
                </a:lnTo>
                <a:lnTo>
                  <a:pt x="367" y="278"/>
                </a:lnTo>
                <a:lnTo>
                  <a:pt x="366" y="278"/>
                </a:lnTo>
                <a:lnTo>
                  <a:pt x="363" y="277"/>
                </a:lnTo>
                <a:lnTo>
                  <a:pt x="349" y="274"/>
                </a:lnTo>
                <a:lnTo>
                  <a:pt x="338" y="274"/>
                </a:lnTo>
                <a:lnTo>
                  <a:pt x="337" y="274"/>
                </a:lnTo>
                <a:lnTo>
                  <a:pt x="336" y="275"/>
                </a:lnTo>
                <a:lnTo>
                  <a:pt x="338" y="284"/>
                </a:lnTo>
                <a:lnTo>
                  <a:pt x="338" y="286"/>
                </a:lnTo>
                <a:lnTo>
                  <a:pt x="341" y="289"/>
                </a:lnTo>
                <a:lnTo>
                  <a:pt x="341" y="290"/>
                </a:lnTo>
                <a:lnTo>
                  <a:pt x="342" y="292"/>
                </a:lnTo>
                <a:lnTo>
                  <a:pt x="344" y="293"/>
                </a:lnTo>
                <a:lnTo>
                  <a:pt x="353" y="296"/>
                </a:lnTo>
                <a:lnTo>
                  <a:pt x="355" y="297"/>
                </a:lnTo>
                <a:lnTo>
                  <a:pt x="356" y="299"/>
                </a:lnTo>
                <a:lnTo>
                  <a:pt x="355" y="300"/>
                </a:lnTo>
                <a:lnTo>
                  <a:pt x="355" y="301"/>
                </a:lnTo>
                <a:lnTo>
                  <a:pt x="351" y="300"/>
                </a:lnTo>
                <a:lnTo>
                  <a:pt x="348" y="300"/>
                </a:lnTo>
                <a:lnTo>
                  <a:pt x="345" y="299"/>
                </a:lnTo>
                <a:lnTo>
                  <a:pt x="344" y="299"/>
                </a:lnTo>
                <a:lnTo>
                  <a:pt x="338" y="299"/>
                </a:lnTo>
                <a:lnTo>
                  <a:pt x="337" y="299"/>
                </a:lnTo>
                <a:lnTo>
                  <a:pt x="336" y="300"/>
                </a:lnTo>
                <a:lnTo>
                  <a:pt x="336" y="304"/>
                </a:lnTo>
                <a:lnTo>
                  <a:pt x="342" y="323"/>
                </a:lnTo>
                <a:lnTo>
                  <a:pt x="351" y="333"/>
                </a:lnTo>
                <a:lnTo>
                  <a:pt x="349" y="338"/>
                </a:lnTo>
                <a:lnTo>
                  <a:pt x="349" y="341"/>
                </a:lnTo>
                <a:lnTo>
                  <a:pt x="357" y="356"/>
                </a:lnTo>
                <a:lnTo>
                  <a:pt x="359" y="361"/>
                </a:lnTo>
                <a:lnTo>
                  <a:pt x="357" y="364"/>
                </a:lnTo>
                <a:lnTo>
                  <a:pt x="357" y="367"/>
                </a:lnTo>
                <a:lnTo>
                  <a:pt x="357" y="369"/>
                </a:lnTo>
                <a:lnTo>
                  <a:pt x="363" y="376"/>
                </a:lnTo>
                <a:lnTo>
                  <a:pt x="364" y="382"/>
                </a:lnTo>
                <a:lnTo>
                  <a:pt x="368" y="387"/>
                </a:lnTo>
                <a:lnTo>
                  <a:pt x="370" y="389"/>
                </a:lnTo>
                <a:lnTo>
                  <a:pt x="370" y="391"/>
                </a:lnTo>
                <a:lnTo>
                  <a:pt x="370" y="393"/>
                </a:lnTo>
                <a:lnTo>
                  <a:pt x="368" y="395"/>
                </a:lnTo>
                <a:lnTo>
                  <a:pt x="367" y="395"/>
                </a:lnTo>
                <a:lnTo>
                  <a:pt x="366" y="394"/>
                </a:lnTo>
                <a:lnTo>
                  <a:pt x="364" y="393"/>
                </a:lnTo>
                <a:lnTo>
                  <a:pt x="363" y="393"/>
                </a:lnTo>
                <a:lnTo>
                  <a:pt x="363" y="393"/>
                </a:lnTo>
                <a:lnTo>
                  <a:pt x="360" y="394"/>
                </a:lnTo>
                <a:lnTo>
                  <a:pt x="359" y="397"/>
                </a:lnTo>
                <a:lnTo>
                  <a:pt x="357" y="398"/>
                </a:lnTo>
                <a:lnTo>
                  <a:pt x="356" y="401"/>
                </a:lnTo>
                <a:lnTo>
                  <a:pt x="356" y="404"/>
                </a:lnTo>
                <a:lnTo>
                  <a:pt x="357" y="405"/>
                </a:lnTo>
                <a:lnTo>
                  <a:pt x="359" y="405"/>
                </a:lnTo>
                <a:lnTo>
                  <a:pt x="360" y="408"/>
                </a:lnTo>
                <a:lnTo>
                  <a:pt x="364" y="408"/>
                </a:lnTo>
                <a:lnTo>
                  <a:pt x="383" y="408"/>
                </a:lnTo>
                <a:lnTo>
                  <a:pt x="381" y="410"/>
                </a:lnTo>
                <a:lnTo>
                  <a:pt x="375" y="417"/>
                </a:lnTo>
                <a:lnTo>
                  <a:pt x="375" y="419"/>
                </a:lnTo>
                <a:lnTo>
                  <a:pt x="372" y="421"/>
                </a:lnTo>
                <a:lnTo>
                  <a:pt x="371" y="425"/>
                </a:lnTo>
                <a:lnTo>
                  <a:pt x="367" y="429"/>
                </a:lnTo>
                <a:lnTo>
                  <a:pt x="364" y="428"/>
                </a:lnTo>
                <a:lnTo>
                  <a:pt x="359" y="425"/>
                </a:lnTo>
                <a:lnTo>
                  <a:pt x="355" y="425"/>
                </a:lnTo>
                <a:lnTo>
                  <a:pt x="352" y="424"/>
                </a:lnTo>
                <a:lnTo>
                  <a:pt x="346" y="423"/>
                </a:lnTo>
                <a:lnTo>
                  <a:pt x="341" y="420"/>
                </a:lnTo>
                <a:lnTo>
                  <a:pt x="334" y="417"/>
                </a:lnTo>
                <a:lnTo>
                  <a:pt x="336" y="414"/>
                </a:lnTo>
                <a:lnTo>
                  <a:pt x="334" y="413"/>
                </a:lnTo>
                <a:lnTo>
                  <a:pt x="333" y="412"/>
                </a:lnTo>
                <a:lnTo>
                  <a:pt x="327" y="410"/>
                </a:lnTo>
                <a:lnTo>
                  <a:pt x="326" y="412"/>
                </a:lnTo>
                <a:lnTo>
                  <a:pt x="323" y="413"/>
                </a:lnTo>
                <a:lnTo>
                  <a:pt x="320" y="412"/>
                </a:lnTo>
                <a:lnTo>
                  <a:pt x="312" y="409"/>
                </a:lnTo>
                <a:lnTo>
                  <a:pt x="311" y="408"/>
                </a:lnTo>
                <a:lnTo>
                  <a:pt x="330" y="408"/>
                </a:lnTo>
                <a:lnTo>
                  <a:pt x="326" y="404"/>
                </a:lnTo>
                <a:lnTo>
                  <a:pt x="323" y="402"/>
                </a:lnTo>
                <a:lnTo>
                  <a:pt x="316" y="399"/>
                </a:lnTo>
                <a:lnTo>
                  <a:pt x="314" y="398"/>
                </a:lnTo>
                <a:lnTo>
                  <a:pt x="311" y="398"/>
                </a:lnTo>
                <a:lnTo>
                  <a:pt x="303" y="393"/>
                </a:lnTo>
                <a:lnTo>
                  <a:pt x="297" y="389"/>
                </a:lnTo>
                <a:lnTo>
                  <a:pt x="297" y="387"/>
                </a:lnTo>
                <a:lnTo>
                  <a:pt x="286" y="371"/>
                </a:lnTo>
                <a:lnTo>
                  <a:pt x="285" y="369"/>
                </a:lnTo>
                <a:lnTo>
                  <a:pt x="285" y="368"/>
                </a:lnTo>
                <a:lnTo>
                  <a:pt x="285" y="367"/>
                </a:lnTo>
                <a:lnTo>
                  <a:pt x="284" y="365"/>
                </a:lnTo>
                <a:lnTo>
                  <a:pt x="281" y="364"/>
                </a:lnTo>
                <a:lnTo>
                  <a:pt x="278" y="361"/>
                </a:lnTo>
                <a:lnTo>
                  <a:pt x="277" y="361"/>
                </a:lnTo>
                <a:lnTo>
                  <a:pt x="274" y="360"/>
                </a:lnTo>
                <a:lnTo>
                  <a:pt x="270" y="360"/>
                </a:lnTo>
                <a:lnTo>
                  <a:pt x="267" y="360"/>
                </a:lnTo>
                <a:lnTo>
                  <a:pt x="265" y="360"/>
                </a:lnTo>
                <a:lnTo>
                  <a:pt x="265" y="360"/>
                </a:lnTo>
                <a:lnTo>
                  <a:pt x="262" y="360"/>
                </a:lnTo>
                <a:lnTo>
                  <a:pt x="255" y="360"/>
                </a:lnTo>
                <a:lnTo>
                  <a:pt x="252" y="361"/>
                </a:lnTo>
                <a:lnTo>
                  <a:pt x="240" y="352"/>
                </a:lnTo>
                <a:lnTo>
                  <a:pt x="239" y="350"/>
                </a:lnTo>
                <a:lnTo>
                  <a:pt x="237" y="349"/>
                </a:lnTo>
                <a:lnTo>
                  <a:pt x="236" y="346"/>
                </a:lnTo>
                <a:lnTo>
                  <a:pt x="236" y="342"/>
                </a:lnTo>
                <a:lnTo>
                  <a:pt x="235" y="341"/>
                </a:lnTo>
                <a:lnTo>
                  <a:pt x="233" y="339"/>
                </a:lnTo>
                <a:lnTo>
                  <a:pt x="232" y="337"/>
                </a:lnTo>
                <a:lnTo>
                  <a:pt x="230" y="338"/>
                </a:lnTo>
                <a:lnTo>
                  <a:pt x="233" y="372"/>
                </a:lnTo>
                <a:lnTo>
                  <a:pt x="236" y="393"/>
                </a:lnTo>
                <a:lnTo>
                  <a:pt x="237" y="393"/>
                </a:lnTo>
                <a:lnTo>
                  <a:pt x="239" y="394"/>
                </a:lnTo>
                <a:lnTo>
                  <a:pt x="240" y="397"/>
                </a:lnTo>
                <a:lnTo>
                  <a:pt x="241" y="398"/>
                </a:lnTo>
                <a:lnTo>
                  <a:pt x="239" y="398"/>
                </a:lnTo>
                <a:lnTo>
                  <a:pt x="232" y="393"/>
                </a:lnTo>
                <a:lnTo>
                  <a:pt x="236" y="395"/>
                </a:lnTo>
                <a:lnTo>
                  <a:pt x="232" y="376"/>
                </a:lnTo>
                <a:lnTo>
                  <a:pt x="232" y="374"/>
                </a:lnTo>
                <a:lnTo>
                  <a:pt x="225" y="341"/>
                </a:lnTo>
                <a:lnTo>
                  <a:pt x="224" y="335"/>
                </a:lnTo>
                <a:lnTo>
                  <a:pt x="224" y="334"/>
                </a:lnTo>
                <a:lnTo>
                  <a:pt x="222" y="330"/>
                </a:lnTo>
                <a:lnTo>
                  <a:pt x="220" y="327"/>
                </a:lnTo>
                <a:lnTo>
                  <a:pt x="215" y="324"/>
                </a:lnTo>
                <a:lnTo>
                  <a:pt x="213" y="323"/>
                </a:lnTo>
                <a:lnTo>
                  <a:pt x="211" y="322"/>
                </a:lnTo>
                <a:lnTo>
                  <a:pt x="209" y="322"/>
                </a:lnTo>
                <a:lnTo>
                  <a:pt x="199" y="323"/>
                </a:lnTo>
                <a:lnTo>
                  <a:pt x="198" y="324"/>
                </a:lnTo>
                <a:lnTo>
                  <a:pt x="190" y="338"/>
                </a:lnTo>
                <a:lnTo>
                  <a:pt x="188" y="339"/>
                </a:lnTo>
                <a:lnTo>
                  <a:pt x="188" y="341"/>
                </a:lnTo>
                <a:lnTo>
                  <a:pt x="188" y="349"/>
                </a:lnTo>
                <a:lnTo>
                  <a:pt x="190" y="350"/>
                </a:lnTo>
                <a:lnTo>
                  <a:pt x="191" y="353"/>
                </a:lnTo>
                <a:lnTo>
                  <a:pt x="192" y="354"/>
                </a:lnTo>
                <a:lnTo>
                  <a:pt x="195" y="357"/>
                </a:lnTo>
                <a:lnTo>
                  <a:pt x="196" y="357"/>
                </a:lnTo>
                <a:lnTo>
                  <a:pt x="199" y="360"/>
                </a:lnTo>
                <a:lnTo>
                  <a:pt x="200" y="361"/>
                </a:lnTo>
                <a:lnTo>
                  <a:pt x="205" y="365"/>
                </a:lnTo>
                <a:lnTo>
                  <a:pt x="206" y="367"/>
                </a:lnTo>
                <a:lnTo>
                  <a:pt x="207" y="371"/>
                </a:lnTo>
                <a:lnTo>
                  <a:pt x="207" y="372"/>
                </a:lnTo>
                <a:lnTo>
                  <a:pt x="207" y="374"/>
                </a:lnTo>
                <a:lnTo>
                  <a:pt x="203" y="369"/>
                </a:lnTo>
                <a:lnTo>
                  <a:pt x="202" y="369"/>
                </a:lnTo>
                <a:lnTo>
                  <a:pt x="200" y="369"/>
                </a:lnTo>
                <a:lnTo>
                  <a:pt x="199" y="371"/>
                </a:lnTo>
                <a:lnTo>
                  <a:pt x="198" y="386"/>
                </a:lnTo>
                <a:lnTo>
                  <a:pt x="198" y="391"/>
                </a:lnTo>
                <a:lnTo>
                  <a:pt x="196" y="391"/>
                </a:lnTo>
                <a:lnTo>
                  <a:pt x="196" y="374"/>
                </a:lnTo>
                <a:lnTo>
                  <a:pt x="196" y="371"/>
                </a:lnTo>
                <a:lnTo>
                  <a:pt x="195" y="369"/>
                </a:lnTo>
                <a:lnTo>
                  <a:pt x="194" y="365"/>
                </a:lnTo>
                <a:lnTo>
                  <a:pt x="194" y="364"/>
                </a:lnTo>
                <a:lnTo>
                  <a:pt x="191" y="361"/>
                </a:lnTo>
                <a:lnTo>
                  <a:pt x="185" y="357"/>
                </a:lnTo>
                <a:lnTo>
                  <a:pt x="184" y="357"/>
                </a:lnTo>
                <a:lnTo>
                  <a:pt x="180" y="357"/>
                </a:lnTo>
                <a:lnTo>
                  <a:pt x="179" y="357"/>
                </a:lnTo>
                <a:lnTo>
                  <a:pt x="173" y="360"/>
                </a:lnTo>
                <a:lnTo>
                  <a:pt x="170" y="360"/>
                </a:lnTo>
                <a:lnTo>
                  <a:pt x="169" y="361"/>
                </a:lnTo>
                <a:lnTo>
                  <a:pt x="164" y="378"/>
                </a:lnTo>
                <a:lnTo>
                  <a:pt x="158" y="391"/>
                </a:lnTo>
                <a:lnTo>
                  <a:pt x="161" y="395"/>
                </a:lnTo>
                <a:lnTo>
                  <a:pt x="162" y="397"/>
                </a:lnTo>
                <a:lnTo>
                  <a:pt x="164" y="398"/>
                </a:lnTo>
                <a:lnTo>
                  <a:pt x="165" y="398"/>
                </a:lnTo>
                <a:lnTo>
                  <a:pt x="169" y="398"/>
                </a:lnTo>
                <a:lnTo>
                  <a:pt x="172" y="398"/>
                </a:lnTo>
                <a:lnTo>
                  <a:pt x="173" y="398"/>
                </a:lnTo>
                <a:lnTo>
                  <a:pt x="179" y="397"/>
                </a:lnTo>
                <a:lnTo>
                  <a:pt x="190" y="395"/>
                </a:lnTo>
                <a:lnTo>
                  <a:pt x="191" y="395"/>
                </a:lnTo>
                <a:lnTo>
                  <a:pt x="190" y="402"/>
                </a:lnTo>
                <a:lnTo>
                  <a:pt x="190" y="406"/>
                </a:lnTo>
                <a:lnTo>
                  <a:pt x="190" y="408"/>
                </a:lnTo>
                <a:lnTo>
                  <a:pt x="190" y="413"/>
                </a:lnTo>
                <a:lnTo>
                  <a:pt x="190" y="416"/>
                </a:lnTo>
                <a:lnTo>
                  <a:pt x="190" y="421"/>
                </a:lnTo>
                <a:lnTo>
                  <a:pt x="190" y="423"/>
                </a:lnTo>
                <a:lnTo>
                  <a:pt x="180" y="425"/>
                </a:lnTo>
                <a:lnTo>
                  <a:pt x="159" y="432"/>
                </a:lnTo>
                <a:lnTo>
                  <a:pt x="151" y="436"/>
                </a:lnTo>
                <a:lnTo>
                  <a:pt x="147" y="438"/>
                </a:lnTo>
                <a:lnTo>
                  <a:pt x="146" y="442"/>
                </a:lnTo>
                <a:lnTo>
                  <a:pt x="147" y="443"/>
                </a:lnTo>
                <a:lnTo>
                  <a:pt x="149" y="443"/>
                </a:lnTo>
                <a:lnTo>
                  <a:pt x="149" y="442"/>
                </a:lnTo>
                <a:lnTo>
                  <a:pt x="150" y="442"/>
                </a:lnTo>
                <a:lnTo>
                  <a:pt x="151" y="440"/>
                </a:lnTo>
                <a:lnTo>
                  <a:pt x="153" y="440"/>
                </a:lnTo>
                <a:lnTo>
                  <a:pt x="154" y="442"/>
                </a:lnTo>
                <a:lnTo>
                  <a:pt x="157" y="443"/>
                </a:lnTo>
                <a:lnTo>
                  <a:pt x="157" y="444"/>
                </a:lnTo>
                <a:lnTo>
                  <a:pt x="155" y="444"/>
                </a:lnTo>
                <a:lnTo>
                  <a:pt x="155" y="446"/>
                </a:lnTo>
                <a:lnTo>
                  <a:pt x="154" y="449"/>
                </a:lnTo>
                <a:lnTo>
                  <a:pt x="153" y="450"/>
                </a:lnTo>
                <a:lnTo>
                  <a:pt x="149" y="447"/>
                </a:lnTo>
                <a:lnTo>
                  <a:pt x="146" y="447"/>
                </a:lnTo>
                <a:lnTo>
                  <a:pt x="144" y="447"/>
                </a:lnTo>
                <a:lnTo>
                  <a:pt x="144" y="449"/>
                </a:lnTo>
                <a:lnTo>
                  <a:pt x="144" y="450"/>
                </a:lnTo>
                <a:lnTo>
                  <a:pt x="147" y="458"/>
                </a:lnTo>
                <a:lnTo>
                  <a:pt x="149" y="459"/>
                </a:lnTo>
                <a:lnTo>
                  <a:pt x="146" y="468"/>
                </a:lnTo>
                <a:lnTo>
                  <a:pt x="143" y="466"/>
                </a:lnTo>
                <a:lnTo>
                  <a:pt x="134" y="454"/>
                </a:lnTo>
                <a:lnTo>
                  <a:pt x="128" y="450"/>
                </a:lnTo>
                <a:lnTo>
                  <a:pt x="127" y="449"/>
                </a:lnTo>
                <a:lnTo>
                  <a:pt x="124" y="447"/>
                </a:lnTo>
                <a:lnTo>
                  <a:pt x="124" y="458"/>
                </a:lnTo>
                <a:lnTo>
                  <a:pt x="124" y="461"/>
                </a:lnTo>
                <a:lnTo>
                  <a:pt x="124" y="465"/>
                </a:lnTo>
                <a:lnTo>
                  <a:pt x="128" y="470"/>
                </a:lnTo>
                <a:lnTo>
                  <a:pt x="134" y="479"/>
                </a:lnTo>
                <a:lnTo>
                  <a:pt x="135" y="481"/>
                </a:lnTo>
                <a:lnTo>
                  <a:pt x="138" y="483"/>
                </a:lnTo>
                <a:lnTo>
                  <a:pt x="140" y="484"/>
                </a:lnTo>
                <a:lnTo>
                  <a:pt x="142" y="488"/>
                </a:lnTo>
                <a:lnTo>
                  <a:pt x="142" y="489"/>
                </a:lnTo>
                <a:lnTo>
                  <a:pt x="143" y="492"/>
                </a:lnTo>
                <a:lnTo>
                  <a:pt x="144" y="492"/>
                </a:lnTo>
                <a:lnTo>
                  <a:pt x="147" y="492"/>
                </a:lnTo>
                <a:lnTo>
                  <a:pt x="151" y="492"/>
                </a:lnTo>
                <a:lnTo>
                  <a:pt x="155" y="491"/>
                </a:lnTo>
                <a:lnTo>
                  <a:pt x="158" y="491"/>
                </a:lnTo>
                <a:lnTo>
                  <a:pt x="161" y="489"/>
                </a:lnTo>
                <a:lnTo>
                  <a:pt x="169" y="489"/>
                </a:lnTo>
                <a:lnTo>
                  <a:pt x="157" y="494"/>
                </a:lnTo>
                <a:lnTo>
                  <a:pt x="146" y="496"/>
                </a:lnTo>
                <a:lnTo>
                  <a:pt x="142" y="504"/>
                </a:lnTo>
                <a:lnTo>
                  <a:pt x="144" y="506"/>
                </a:lnTo>
                <a:lnTo>
                  <a:pt x="146" y="507"/>
                </a:lnTo>
                <a:lnTo>
                  <a:pt x="143" y="507"/>
                </a:lnTo>
                <a:lnTo>
                  <a:pt x="138" y="506"/>
                </a:lnTo>
                <a:lnTo>
                  <a:pt x="134" y="503"/>
                </a:lnTo>
                <a:lnTo>
                  <a:pt x="134" y="503"/>
                </a:lnTo>
                <a:lnTo>
                  <a:pt x="134" y="499"/>
                </a:lnTo>
                <a:lnTo>
                  <a:pt x="134" y="498"/>
                </a:lnTo>
                <a:lnTo>
                  <a:pt x="134" y="496"/>
                </a:lnTo>
                <a:lnTo>
                  <a:pt x="134" y="495"/>
                </a:lnTo>
                <a:lnTo>
                  <a:pt x="134" y="494"/>
                </a:lnTo>
                <a:lnTo>
                  <a:pt x="135" y="492"/>
                </a:lnTo>
                <a:lnTo>
                  <a:pt x="135" y="491"/>
                </a:lnTo>
                <a:lnTo>
                  <a:pt x="135" y="489"/>
                </a:lnTo>
                <a:lnTo>
                  <a:pt x="124" y="480"/>
                </a:lnTo>
                <a:lnTo>
                  <a:pt x="124" y="484"/>
                </a:lnTo>
                <a:lnTo>
                  <a:pt x="127" y="487"/>
                </a:lnTo>
                <a:lnTo>
                  <a:pt x="128" y="489"/>
                </a:lnTo>
                <a:lnTo>
                  <a:pt x="128" y="491"/>
                </a:lnTo>
                <a:lnTo>
                  <a:pt x="127" y="491"/>
                </a:lnTo>
                <a:lnTo>
                  <a:pt x="125" y="491"/>
                </a:lnTo>
                <a:lnTo>
                  <a:pt x="124" y="491"/>
                </a:lnTo>
                <a:lnTo>
                  <a:pt x="124" y="514"/>
                </a:lnTo>
                <a:lnTo>
                  <a:pt x="120" y="511"/>
                </a:lnTo>
                <a:lnTo>
                  <a:pt x="119" y="511"/>
                </a:lnTo>
                <a:lnTo>
                  <a:pt x="119" y="504"/>
                </a:lnTo>
                <a:lnTo>
                  <a:pt x="119" y="502"/>
                </a:lnTo>
                <a:lnTo>
                  <a:pt x="119" y="499"/>
                </a:lnTo>
                <a:lnTo>
                  <a:pt x="113" y="494"/>
                </a:lnTo>
                <a:lnTo>
                  <a:pt x="112" y="492"/>
                </a:lnTo>
                <a:lnTo>
                  <a:pt x="110" y="491"/>
                </a:lnTo>
                <a:lnTo>
                  <a:pt x="114" y="485"/>
                </a:lnTo>
                <a:lnTo>
                  <a:pt x="112" y="474"/>
                </a:lnTo>
                <a:lnTo>
                  <a:pt x="110" y="473"/>
                </a:lnTo>
                <a:lnTo>
                  <a:pt x="108" y="468"/>
                </a:lnTo>
                <a:lnTo>
                  <a:pt x="105" y="466"/>
                </a:lnTo>
                <a:lnTo>
                  <a:pt x="104" y="465"/>
                </a:lnTo>
                <a:lnTo>
                  <a:pt x="102" y="466"/>
                </a:lnTo>
                <a:lnTo>
                  <a:pt x="101" y="466"/>
                </a:lnTo>
                <a:lnTo>
                  <a:pt x="101" y="468"/>
                </a:lnTo>
                <a:lnTo>
                  <a:pt x="98" y="465"/>
                </a:lnTo>
                <a:lnTo>
                  <a:pt x="95" y="462"/>
                </a:lnTo>
                <a:lnTo>
                  <a:pt x="95" y="461"/>
                </a:lnTo>
                <a:lnTo>
                  <a:pt x="94" y="461"/>
                </a:lnTo>
                <a:lnTo>
                  <a:pt x="91" y="459"/>
                </a:lnTo>
                <a:lnTo>
                  <a:pt x="90" y="461"/>
                </a:lnTo>
                <a:lnTo>
                  <a:pt x="89" y="465"/>
                </a:lnTo>
                <a:lnTo>
                  <a:pt x="89" y="466"/>
                </a:lnTo>
                <a:lnTo>
                  <a:pt x="90" y="468"/>
                </a:lnTo>
                <a:lnTo>
                  <a:pt x="90" y="469"/>
                </a:lnTo>
                <a:lnTo>
                  <a:pt x="91" y="469"/>
                </a:lnTo>
                <a:lnTo>
                  <a:pt x="93" y="469"/>
                </a:lnTo>
                <a:lnTo>
                  <a:pt x="93" y="470"/>
                </a:lnTo>
                <a:lnTo>
                  <a:pt x="90" y="476"/>
                </a:lnTo>
                <a:lnTo>
                  <a:pt x="89" y="476"/>
                </a:lnTo>
                <a:lnTo>
                  <a:pt x="84" y="473"/>
                </a:lnTo>
                <a:lnTo>
                  <a:pt x="83" y="472"/>
                </a:lnTo>
                <a:lnTo>
                  <a:pt x="82" y="468"/>
                </a:lnTo>
                <a:lnTo>
                  <a:pt x="82" y="459"/>
                </a:lnTo>
                <a:lnTo>
                  <a:pt x="83" y="455"/>
                </a:lnTo>
                <a:lnTo>
                  <a:pt x="80" y="451"/>
                </a:lnTo>
                <a:lnTo>
                  <a:pt x="79" y="451"/>
                </a:lnTo>
                <a:lnTo>
                  <a:pt x="68" y="458"/>
                </a:lnTo>
                <a:lnTo>
                  <a:pt x="75" y="470"/>
                </a:lnTo>
                <a:lnTo>
                  <a:pt x="79" y="488"/>
                </a:lnTo>
                <a:lnTo>
                  <a:pt x="79" y="489"/>
                </a:lnTo>
                <a:lnTo>
                  <a:pt x="78" y="491"/>
                </a:lnTo>
                <a:lnTo>
                  <a:pt x="68" y="503"/>
                </a:lnTo>
                <a:lnTo>
                  <a:pt x="67" y="503"/>
                </a:lnTo>
                <a:lnTo>
                  <a:pt x="64" y="504"/>
                </a:lnTo>
                <a:lnTo>
                  <a:pt x="59" y="506"/>
                </a:lnTo>
                <a:lnTo>
                  <a:pt x="52" y="503"/>
                </a:lnTo>
                <a:lnTo>
                  <a:pt x="49" y="503"/>
                </a:lnTo>
                <a:lnTo>
                  <a:pt x="48" y="500"/>
                </a:lnTo>
                <a:lnTo>
                  <a:pt x="46" y="496"/>
                </a:lnTo>
                <a:lnTo>
                  <a:pt x="45" y="495"/>
                </a:lnTo>
                <a:lnTo>
                  <a:pt x="35" y="498"/>
                </a:lnTo>
                <a:lnTo>
                  <a:pt x="31" y="503"/>
                </a:lnTo>
                <a:lnTo>
                  <a:pt x="34" y="504"/>
                </a:lnTo>
                <a:lnTo>
                  <a:pt x="29" y="507"/>
                </a:lnTo>
                <a:lnTo>
                  <a:pt x="24" y="515"/>
                </a:lnTo>
                <a:lnTo>
                  <a:pt x="23" y="518"/>
                </a:lnTo>
                <a:lnTo>
                  <a:pt x="19" y="518"/>
                </a:lnTo>
                <a:lnTo>
                  <a:pt x="19" y="517"/>
                </a:lnTo>
                <a:lnTo>
                  <a:pt x="14" y="510"/>
                </a:lnTo>
                <a:lnTo>
                  <a:pt x="12" y="509"/>
                </a:lnTo>
                <a:lnTo>
                  <a:pt x="9" y="504"/>
                </a:lnTo>
                <a:lnTo>
                  <a:pt x="9" y="503"/>
                </a:lnTo>
                <a:lnTo>
                  <a:pt x="18" y="498"/>
                </a:lnTo>
                <a:lnTo>
                  <a:pt x="20" y="498"/>
                </a:lnTo>
                <a:lnTo>
                  <a:pt x="22" y="498"/>
                </a:lnTo>
                <a:lnTo>
                  <a:pt x="26" y="498"/>
                </a:lnTo>
                <a:lnTo>
                  <a:pt x="30" y="496"/>
                </a:lnTo>
                <a:lnTo>
                  <a:pt x="29" y="491"/>
                </a:lnTo>
                <a:lnTo>
                  <a:pt x="31" y="492"/>
                </a:lnTo>
                <a:lnTo>
                  <a:pt x="35" y="495"/>
                </a:lnTo>
                <a:lnTo>
                  <a:pt x="42" y="495"/>
                </a:lnTo>
                <a:lnTo>
                  <a:pt x="39" y="491"/>
                </a:lnTo>
                <a:lnTo>
                  <a:pt x="35" y="489"/>
                </a:lnTo>
                <a:lnTo>
                  <a:pt x="34" y="487"/>
                </a:lnTo>
                <a:lnTo>
                  <a:pt x="31" y="479"/>
                </a:lnTo>
                <a:lnTo>
                  <a:pt x="30" y="479"/>
                </a:lnTo>
                <a:lnTo>
                  <a:pt x="20" y="481"/>
                </a:lnTo>
                <a:lnTo>
                  <a:pt x="9" y="485"/>
                </a:lnTo>
                <a:lnTo>
                  <a:pt x="3" y="483"/>
                </a:lnTo>
                <a:lnTo>
                  <a:pt x="3" y="481"/>
                </a:lnTo>
                <a:lnTo>
                  <a:pt x="5" y="480"/>
                </a:lnTo>
                <a:lnTo>
                  <a:pt x="7" y="479"/>
                </a:lnTo>
                <a:lnTo>
                  <a:pt x="9" y="477"/>
                </a:lnTo>
                <a:lnTo>
                  <a:pt x="16" y="474"/>
                </a:lnTo>
                <a:lnTo>
                  <a:pt x="18" y="474"/>
                </a:lnTo>
                <a:lnTo>
                  <a:pt x="19" y="473"/>
                </a:lnTo>
                <a:lnTo>
                  <a:pt x="19" y="470"/>
                </a:lnTo>
                <a:lnTo>
                  <a:pt x="19" y="469"/>
                </a:lnTo>
                <a:lnTo>
                  <a:pt x="18" y="469"/>
                </a:lnTo>
                <a:lnTo>
                  <a:pt x="11" y="469"/>
                </a:lnTo>
                <a:lnTo>
                  <a:pt x="4" y="468"/>
                </a:lnTo>
                <a:lnTo>
                  <a:pt x="0" y="466"/>
                </a:lnTo>
                <a:lnTo>
                  <a:pt x="0" y="462"/>
                </a:lnTo>
                <a:lnTo>
                  <a:pt x="1" y="458"/>
                </a:lnTo>
                <a:lnTo>
                  <a:pt x="3" y="457"/>
                </a:lnTo>
                <a:lnTo>
                  <a:pt x="8" y="454"/>
                </a:lnTo>
                <a:lnTo>
                  <a:pt x="18" y="459"/>
                </a:lnTo>
                <a:lnTo>
                  <a:pt x="29" y="466"/>
                </a:lnTo>
                <a:lnTo>
                  <a:pt x="30" y="466"/>
                </a:lnTo>
                <a:lnTo>
                  <a:pt x="35" y="473"/>
                </a:lnTo>
                <a:lnTo>
                  <a:pt x="41" y="480"/>
                </a:lnTo>
                <a:lnTo>
                  <a:pt x="42" y="485"/>
                </a:lnTo>
                <a:lnTo>
                  <a:pt x="49" y="492"/>
                </a:lnTo>
                <a:lnTo>
                  <a:pt x="50" y="492"/>
                </a:lnTo>
                <a:lnTo>
                  <a:pt x="56" y="499"/>
                </a:lnTo>
                <a:lnTo>
                  <a:pt x="65" y="503"/>
                </a:lnTo>
                <a:lnTo>
                  <a:pt x="68" y="499"/>
                </a:lnTo>
                <a:lnTo>
                  <a:pt x="61" y="494"/>
                </a:lnTo>
                <a:lnTo>
                  <a:pt x="56" y="489"/>
                </a:lnTo>
                <a:lnTo>
                  <a:pt x="52" y="487"/>
                </a:lnTo>
                <a:lnTo>
                  <a:pt x="48" y="480"/>
                </a:lnTo>
                <a:lnTo>
                  <a:pt x="49" y="473"/>
                </a:lnTo>
                <a:lnTo>
                  <a:pt x="48" y="465"/>
                </a:lnTo>
                <a:lnTo>
                  <a:pt x="37" y="461"/>
                </a:lnTo>
                <a:lnTo>
                  <a:pt x="34" y="459"/>
                </a:lnTo>
                <a:lnTo>
                  <a:pt x="27" y="458"/>
                </a:lnTo>
                <a:lnTo>
                  <a:pt x="18" y="454"/>
                </a:lnTo>
                <a:lnTo>
                  <a:pt x="12" y="450"/>
                </a:lnTo>
                <a:lnTo>
                  <a:pt x="12" y="449"/>
                </a:lnTo>
                <a:lnTo>
                  <a:pt x="12" y="443"/>
                </a:lnTo>
                <a:lnTo>
                  <a:pt x="22" y="440"/>
                </a:lnTo>
                <a:lnTo>
                  <a:pt x="23" y="440"/>
                </a:lnTo>
                <a:lnTo>
                  <a:pt x="29" y="436"/>
                </a:lnTo>
                <a:lnTo>
                  <a:pt x="37" y="431"/>
                </a:lnTo>
                <a:lnTo>
                  <a:pt x="46" y="429"/>
                </a:lnTo>
                <a:lnTo>
                  <a:pt x="60" y="429"/>
                </a:lnTo>
                <a:lnTo>
                  <a:pt x="61" y="431"/>
                </a:lnTo>
                <a:lnTo>
                  <a:pt x="68" y="435"/>
                </a:lnTo>
                <a:lnTo>
                  <a:pt x="68" y="446"/>
                </a:lnTo>
                <a:lnTo>
                  <a:pt x="69" y="447"/>
                </a:lnTo>
                <a:lnTo>
                  <a:pt x="71" y="449"/>
                </a:lnTo>
                <a:lnTo>
                  <a:pt x="80" y="446"/>
                </a:lnTo>
                <a:lnTo>
                  <a:pt x="84" y="446"/>
                </a:lnTo>
                <a:lnTo>
                  <a:pt x="86" y="439"/>
                </a:lnTo>
                <a:lnTo>
                  <a:pt x="87" y="438"/>
                </a:lnTo>
                <a:lnTo>
                  <a:pt x="89" y="438"/>
                </a:lnTo>
                <a:lnTo>
                  <a:pt x="93" y="438"/>
                </a:lnTo>
                <a:lnTo>
                  <a:pt x="97" y="436"/>
                </a:lnTo>
                <a:lnTo>
                  <a:pt x="97" y="438"/>
                </a:lnTo>
                <a:lnTo>
                  <a:pt x="101" y="447"/>
                </a:lnTo>
                <a:lnTo>
                  <a:pt x="105" y="457"/>
                </a:lnTo>
                <a:lnTo>
                  <a:pt x="106" y="459"/>
                </a:lnTo>
                <a:lnTo>
                  <a:pt x="113" y="468"/>
                </a:lnTo>
                <a:lnTo>
                  <a:pt x="114" y="477"/>
                </a:lnTo>
                <a:lnTo>
                  <a:pt x="114" y="479"/>
                </a:lnTo>
                <a:lnTo>
                  <a:pt x="114" y="481"/>
                </a:lnTo>
                <a:lnTo>
                  <a:pt x="114" y="485"/>
                </a:lnTo>
                <a:lnTo>
                  <a:pt x="114" y="487"/>
                </a:lnTo>
                <a:lnTo>
                  <a:pt x="116" y="488"/>
                </a:lnTo>
                <a:lnTo>
                  <a:pt x="117" y="488"/>
                </a:lnTo>
                <a:lnTo>
                  <a:pt x="120" y="487"/>
                </a:lnTo>
                <a:lnTo>
                  <a:pt x="121" y="487"/>
                </a:lnTo>
                <a:lnTo>
                  <a:pt x="120" y="483"/>
                </a:lnTo>
                <a:lnTo>
                  <a:pt x="117" y="479"/>
                </a:lnTo>
                <a:lnTo>
                  <a:pt x="117" y="474"/>
                </a:lnTo>
                <a:lnTo>
                  <a:pt x="117" y="469"/>
                </a:lnTo>
                <a:lnTo>
                  <a:pt x="123" y="470"/>
                </a:lnTo>
                <a:lnTo>
                  <a:pt x="120" y="464"/>
                </a:lnTo>
                <a:lnTo>
                  <a:pt x="119" y="459"/>
                </a:lnTo>
                <a:lnTo>
                  <a:pt x="110" y="453"/>
                </a:lnTo>
                <a:lnTo>
                  <a:pt x="109" y="451"/>
                </a:lnTo>
                <a:lnTo>
                  <a:pt x="106" y="442"/>
                </a:lnTo>
                <a:lnTo>
                  <a:pt x="105" y="439"/>
                </a:lnTo>
                <a:lnTo>
                  <a:pt x="106" y="432"/>
                </a:lnTo>
                <a:lnTo>
                  <a:pt x="106" y="431"/>
                </a:lnTo>
                <a:lnTo>
                  <a:pt x="112" y="425"/>
                </a:lnTo>
                <a:lnTo>
                  <a:pt x="114" y="427"/>
                </a:lnTo>
                <a:lnTo>
                  <a:pt x="116" y="428"/>
                </a:lnTo>
                <a:lnTo>
                  <a:pt x="119" y="431"/>
                </a:lnTo>
                <a:lnTo>
                  <a:pt x="124" y="435"/>
                </a:lnTo>
                <a:lnTo>
                  <a:pt x="125" y="435"/>
                </a:lnTo>
                <a:lnTo>
                  <a:pt x="131" y="439"/>
                </a:lnTo>
                <a:lnTo>
                  <a:pt x="139" y="442"/>
                </a:lnTo>
                <a:lnTo>
                  <a:pt x="139" y="439"/>
                </a:lnTo>
                <a:lnTo>
                  <a:pt x="140" y="438"/>
                </a:lnTo>
                <a:lnTo>
                  <a:pt x="139" y="436"/>
                </a:lnTo>
                <a:lnTo>
                  <a:pt x="134" y="434"/>
                </a:lnTo>
                <a:lnTo>
                  <a:pt x="125" y="428"/>
                </a:lnTo>
                <a:lnTo>
                  <a:pt x="124" y="427"/>
                </a:lnTo>
                <a:lnTo>
                  <a:pt x="121" y="425"/>
                </a:lnTo>
                <a:lnTo>
                  <a:pt x="121" y="425"/>
                </a:lnTo>
                <a:lnTo>
                  <a:pt x="123" y="421"/>
                </a:lnTo>
                <a:lnTo>
                  <a:pt x="124" y="420"/>
                </a:lnTo>
                <a:lnTo>
                  <a:pt x="125" y="420"/>
                </a:lnTo>
                <a:lnTo>
                  <a:pt x="136" y="419"/>
                </a:lnTo>
                <a:lnTo>
                  <a:pt x="138" y="419"/>
                </a:lnTo>
                <a:lnTo>
                  <a:pt x="140" y="420"/>
                </a:lnTo>
                <a:lnTo>
                  <a:pt x="146" y="421"/>
                </a:lnTo>
                <a:lnTo>
                  <a:pt x="150" y="423"/>
                </a:lnTo>
                <a:lnTo>
                  <a:pt x="151" y="424"/>
                </a:lnTo>
                <a:lnTo>
                  <a:pt x="158" y="428"/>
                </a:lnTo>
                <a:lnTo>
                  <a:pt x="162" y="427"/>
                </a:lnTo>
                <a:lnTo>
                  <a:pt x="158" y="425"/>
                </a:lnTo>
                <a:lnTo>
                  <a:pt x="153" y="420"/>
                </a:lnTo>
                <a:lnTo>
                  <a:pt x="151" y="419"/>
                </a:lnTo>
                <a:lnTo>
                  <a:pt x="150" y="419"/>
                </a:lnTo>
                <a:lnTo>
                  <a:pt x="150" y="417"/>
                </a:lnTo>
                <a:lnTo>
                  <a:pt x="147" y="414"/>
                </a:lnTo>
                <a:lnTo>
                  <a:pt x="138" y="412"/>
                </a:lnTo>
                <a:lnTo>
                  <a:pt x="136" y="412"/>
                </a:lnTo>
                <a:lnTo>
                  <a:pt x="128" y="414"/>
                </a:lnTo>
                <a:lnTo>
                  <a:pt x="128" y="413"/>
                </a:lnTo>
                <a:lnTo>
                  <a:pt x="129" y="410"/>
                </a:lnTo>
                <a:lnTo>
                  <a:pt x="131" y="408"/>
                </a:lnTo>
                <a:lnTo>
                  <a:pt x="132" y="404"/>
                </a:lnTo>
                <a:lnTo>
                  <a:pt x="134" y="394"/>
                </a:lnTo>
                <a:lnTo>
                  <a:pt x="134" y="393"/>
                </a:lnTo>
                <a:lnTo>
                  <a:pt x="129" y="393"/>
                </a:lnTo>
                <a:lnTo>
                  <a:pt x="124" y="397"/>
                </a:lnTo>
                <a:lnTo>
                  <a:pt x="124" y="398"/>
                </a:lnTo>
                <a:lnTo>
                  <a:pt x="114" y="408"/>
                </a:lnTo>
                <a:lnTo>
                  <a:pt x="112" y="410"/>
                </a:lnTo>
                <a:lnTo>
                  <a:pt x="109" y="413"/>
                </a:lnTo>
                <a:lnTo>
                  <a:pt x="101" y="419"/>
                </a:lnTo>
                <a:lnTo>
                  <a:pt x="84" y="420"/>
                </a:lnTo>
                <a:lnTo>
                  <a:pt x="86" y="417"/>
                </a:lnTo>
                <a:lnTo>
                  <a:pt x="90" y="408"/>
                </a:lnTo>
                <a:lnTo>
                  <a:pt x="87" y="406"/>
                </a:lnTo>
                <a:lnTo>
                  <a:pt x="84" y="405"/>
                </a:lnTo>
                <a:lnTo>
                  <a:pt x="78" y="402"/>
                </a:lnTo>
                <a:lnTo>
                  <a:pt x="74" y="408"/>
                </a:lnTo>
                <a:lnTo>
                  <a:pt x="72" y="409"/>
                </a:lnTo>
                <a:lnTo>
                  <a:pt x="68" y="416"/>
                </a:lnTo>
                <a:lnTo>
                  <a:pt x="48" y="421"/>
                </a:lnTo>
                <a:lnTo>
                  <a:pt x="39" y="421"/>
                </a:lnTo>
                <a:lnTo>
                  <a:pt x="37" y="421"/>
                </a:lnTo>
                <a:lnTo>
                  <a:pt x="35" y="423"/>
                </a:lnTo>
                <a:lnTo>
                  <a:pt x="35" y="419"/>
                </a:lnTo>
                <a:lnTo>
                  <a:pt x="35" y="414"/>
                </a:lnTo>
                <a:lnTo>
                  <a:pt x="35" y="412"/>
                </a:lnTo>
                <a:lnTo>
                  <a:pt x="34" y="410"/>
                </a:lnTo>
                <a:lnTo>
                  <a:pt x="31" y="408"/>
                </a:lnTo>
                <a:lnTo>
                  <a:pt x="30" y="406"/>
                </a:lnTo>
                <a:lnTo>
                  <a:pt x="30" y="398"/>
                </a:lnTo>
                <a:lnTo>
                  <a:pt x="35" y="394"/>
                </a:lnTo>
                <a:lnTo>
                  <a:pt x="41" y="398"/>
                </a:lnTo>
                <a:lnTo>
                  <a:pt x="42" y="397"/>
                </a:lnTo>
                <a:lnTo>
                  <a:pt x="46" y="393"/>
                </a:lnTo>
                <a:lnTo>
                  <a:pt x="45" y="391"/>
                </a:lnTo>
                <a:lnTo>
                  <a:pt x="44" y="391"/>
                </a:lnTo>
                <a:lnTo>
                  <a:pt x="42" y="390"/>
                </a:lnTo>
                <a:lnTo>
                  <a:pt x="38" y="389"/>
                </a:lnTo>
                <a:lnTo>
                  <a:pt x="38" y="384"/>
                </a:lnTo>
                <a:lnTo>
                  <a:pt x="37" y="382"/>
                </a:lnTo>
                <a:lnTo>
                  <a:pt x="38" y="380"/>
                </a:lnTo>
                <a:lnTo>
                  <a:pt x="41" y="375"/>
                </a:lnTo>
                <a:lnTo>
                  <a:pt x="42" y="372"/>
                </a:lnTo>
                <a:lnTo>
                  <a:pt x="49" y="365"/>
                </a:lnTo>
                <a:lnTo>
                  <a:pt x="56" y="360"/>
                </a:lnTo>
                <a:lnTo>
                  <a:pt x="60" y="360"/>
                </a:lnTo>
                <a:lnTo>
                  <a:pt x="65" y="359"/>
                </a:lnTo>
                <a:lnTo>
                  <a:pt x="68" y="360"/>
                </a:lnTo>
                <a:lnTo>
                  <a:pt x="71" y="357"/>
                </a:lnTo>
                <a:lnTo>
                  <a:pt x="76" y="352"/>
                </a:lnTo>
                <a:lnTo>
                  <a:pt x="78" y="353"/>
                </a:lnTo>
                <a:lnTo>
                  <a:pt x="83" y="356"/>
                </a:lnTo>
                <a:lnTo>
                  <a:pt x="84" y="357"/>
                </a:lnTo>
                <a:lnTo>
                  <a:pt x="86" y="360"/>
                </a:lnTo>
                <a:lnTo>
                  <a:pt x="89" y="364"/>
                </a:lnTo>
                <a:lnTo>
                  <a:pt x="91" y="365"/>
                </a:lnTo>
                <a:lnTo>
                  <a:pt x="94" y="368"/>
                </a:lnTo>
                <a:lnTo>
                  <a:pt x="98" y="367"/>
                </a:lnTo>
                <a:lnTo>
                  <a:pt x="99" y="367"/>
                </a:lnTo>
                <a:lnTo>
                  <a:pt x="91" y="361"/>
                </a:lnTo>
                <a:lnTo>
                  <a:pt x="91" y="360"/>
                </a:lnTo>
                <a:lnTo>
                  <a:pt x="91" y="353"/>
                </a:lnTo>
                <a:lnTo>
                  <a:pt x="97" y="349"/>
                </a:lnTo>
                <a:lnTo>
                  <a:pt x="98" y="349"/>
                </a:lnTo>
                <a:lnTo>
                  <a:pt x="102" y="346"/>
                </a:lnTo>
                <a:lnTo>
                  <a:pt x="105" y="346"/>
                </a:lnTo>
                <a:lnTo>
                  <a:pt x="110" y="348"/>
                </a:lnTo>
                <a:lnTo>
                  <a:pt x="112" y="348"/>
                </a:lnTo>
                <a:lnTo>
                  <a:pt x="114" y="352"/>
                </a:lnTo>
                <a:lnTo>
                  <a:pt x="117" y="353"/>
                </a:lnTo>
                <a:lnTo>
                  <a:pt x="121" y="357"/>
                </a:lnTo>
                <a:lnTo>
                  <a:pt x="124" y="359"/>
                </a:lnTo>
                <a:lnTo>
                  <a:pt x="128" y="360"/>
                </a:lnTo>
                <a:lnTo>
                  <a:pt x="129" y="360"/>
                </a:lnTo>
                <a:lnTo>
                  <a:pt x="138" y="360"/>
                </a:lnTo>
                <a:lnTo>
                  <a:pt x="144" y="360"/>
                </a:lnTo>
                <a:lnTo>
                  <a:pt x="146" y="359"/>
                </a:lnTo>
                <a:lnTo>
                  <a:pt x="143" y="356"/>
                </a:lnTo>
                <a:lnTo>
                  <a:pt x="142" y="356"/>
                </a:lnTo>
                <a:lnTo>
                  <a:pt x="134" y="353"/>
                </a:lnTo>
                <a:lnTo>
                  <a:pt x="127" y="349"/>
                </a:lnTo>
                <a:lnTo>
                  <a:pt x="124" y="344"/>
                </a:lnTo>
                <a:lnTo>
                  <a:pt x="124" y="341"/>
                </a:lnTo>
                <a:lnTo>
                  <a:pt x="114" y="341"/>
                </a:lnTo>
                <a:lnTo>
                  <a:pt x="109" y="341"/>
                </a:lnTo>
                <a:lnTo>
                  <a:pt x="106" y="339"/>
                </a:lnTo>
                <a:lnTo>
                  <a:pt x="104" y="337"/>
                </a:lnTo>
                <a:lnTo>
                  <a:pt x="104" y="334"/>
                </a:lnTo>
                <a:lnTo>
                  <a:pt x="105" y="331"/>
                </a:lnTo>
                <a:lnTo>
                  <a:pt x="113" y="327"/>
                </a:lnTo>
                <a:lnTo>
                  <a:pt x="114" y="327"/>
                </a:lnTo>
                <a:lnTo>
                  <a:pt x="119" y="323"/>
                </a:lnTo>
                <a:lnTo>
                  <a:pt x="121" y="324"/>
                </a:lnTo>
                <a:lnTo>
                  <a:pt x="124" y="326"/>
                </a:lnTo>
                <a:lnTo>
                  <a:pt x="128" y="327"/>
                </a:lnTo>
                <a:lnTo>
                  <a:pt x="139" y="331"/>
                </a:lnTo>
                <a:lnTo>
                  <a:pt x="146" y="335"/>
                </a:lnTo>
                <a:lnTo>
                  <a:pt x="154" y="338"/>
                </a:lnTo>
                <a:lnTo>
                  <a:pt x="155" y="334"/>
                </a:lnTo>
                <a:lnTo>
                  <a:pt x="154" y="331"/>
                </a:lnTo>
                <a:lnTo>
                  <a:pt x="154" y="329"/>
                </a:lnTo>
                <a:lnTo>
                  <a:pt x="153" y="329"/>
                </a:lnTo>
                <a:lnTo>
                  <a:pt x="150" y="327"/>
                </a:lnTo>
                <a:lnTo>
                  <a:pt x="147" y="327"/>
                </a:lnTo>
                <a:lnTo>
                  <a:pt x="140" y="326"/>
                </a:lnTo>
                <a:lnTo>
                  <a:pt x="138" y="324"/>
                </a:lnTo>
                <a:lnTo>
                  <a:pt x="136" y="324"/>
                </a:lnTo>
                <a:lnTo>
                  <a:pt x="134" y="323"/>
                </a:lnTo>
                <a:lnTo>
                  <a:pt x="129" y="319"/>
                </a:lnTo>
                <a:lnTo>
                  <a:pt x="125" y="315"/>
                </a:lnTo>
                <a:lnTo>
                  <a:pt x="129" y="309"/>
                </a:lnTo>
                <a:lnTo>
                  <a:pt x="132" y="307"/>
                </a:lnTo>
                <a:lnTo>
                  <a:pt x="135" y="303"/>
                </a:lnTo>
                <a:lnTo>
                  <a:pt x="140" y="300"/>
                </a:lnTo>
                <a:lnTo>
                  <a:pt x="144" y="300"/>
                </a:lnTo>
                <a:lnTo>
                  <a:pt x="146" y="303"/>
                </a:lnTo>
                <a:lnTo>
                  <a:pt x="149" y="305"/>
                </a:lnTo>
                <a:lnTo>
                  <a:pt x="154" y="308"/>
                </a:lnTo>
                <a:lnTo>
                  <a:pt x="155" y="308"/>
                </a:lnTo>
                <a:lnTo>
                  <a:pt x="159" y="307"/>
                </a:lnTo>
                <a:lnTo>
                  <a:pt x="161" y="304"/>
                </a:lnTo>
                <a:lnTo>
                  <a:pt x="155" y="299"/>
                </a:lnTo>
                <a:lnTo>
                  <a:pt x="151" y="294"/>
                </a:lnTo>
                <a:lnTo>
                  <a:pt x="150" y="294"/>
                </a:lnTo>
                <a:lnTo>
                  <a:pt x="149" y="294"/>
                </a:lnTo>
                <a:lnTo>
                  <a:pt x="144" y="293"/>
                </a:lnTo>
                <a:lnTo>
                  <a:pt x="143" y="293"/>
                </a:lnTo>
                <a:lnTo>
                  <a:pt x="138" y="293"/>
                </a:lnTo>
                <a:lnTo>
                  <a:pt x="136" y="293"/>
                </a:lnTo>
                <a:lnTo>
                  <a:pt x="134" y="294"/>
                </a:lnTo>
                <a:lnTo>
                  <a:pt x="129" y="296"/>
                </a:lnTo>
                <a:lnTo>
                  <a:pt x="125" y="297"/>
                </a:lnTo>
                <a:lnTo>
                  <a:pt x="124" y="299"/>
                </a:lnTo>
                <a:lnTo>
                  <a:pt x="123" y="299"/>
                </a:lnTo>
                <a:lnTo>
                  <a:pt x="121" y="297"/>
                </a:lnTo>
                <a:lnTo>
                  <a:pt x="121" y="293"/>
                </a:lnTo>
                <a:lnTo>
                  <a:pt x="121" y="290"/>
                </a:lnTo>
                <a:lnTo>
                  <a:pt x="123" y="286"/>
                </a:lnTo>
                <a:lnTo>
                  <a:pt x="124" y="285"/>
                </a:lnTo>
                <a:lnTo>
                  <a:pt x="127" y="285"/>
                </a:lnTo>
                <a:lnTo>
                  <a:pt x="131" y="282"/>
                </a:lnTo>
                <a:lnTo>
                  <a:pt x="128" y="277"/>
                </a:lnTo>
                <a:lnTo>
                  <a:pt x="124" y="278"/>
                </a:lnTo>
                <a:lnTo>
                  <a:pt x="123" y="278"/>
                </a:lnTo>
                <a:lnTo>
                  <a:pt x="123" y="277"/>
                </a:lnTo>
                <a:lnTo>
                  <a:pt x="123" y="274"/>
                </a:lnTo>
                <a:lnTo>
                  <a:pt x="124" y="273"/>
                </a:lnTo>
                <a:lnTo>
                  <a:pt x="124" y="271"/>
                </a:lnTo>
                <a:lnTo>
                  <a:pt x="128" y="266"/>
                </a:lnTo>
                <a:lnTo>
                  <a:pt x="134" y="262"/>
                </a:lnTo>
                <a:lnTo>
                  <a:pt x="134" y="260"/>
                </a:lnTo>
                <a:lnTo>
                  <a:pt x="136" y="256"/>
                </a:lnTo>
                <a:lnTo>
                  <a:pt x="140" y="249"/>
                </a:lnTo>
                <a:lnTo>
                  <a:pt x="136" y="249"/>
                </a:lnTo>
                <a:lnTo>
                  <a:pt x="134" y="248"/>
                </a:lnTo>
                <a:lnTo>
                  <a:pt x="135" y="248"/>
                </a:lnTo>
                <a:lnTo>
                  <a:pt x="140" y="243"/>
                </a:lnTo>
                <a:lnTo>
                  <a:pt x="142" y="241"/>
                </a:lnTo>
                <a:lnTo>
                  <a:pt x="149" y="241"/>
                </a:lnTo>
                <a:lnTo>
                  <a:pt x="151" y="239"/>
                </a:lnTo>
                <a:lnTo>
                  <a:pt x="155" y="237"/>
                </a:lnTo>
                <a:lnTo>
                  <a:pt x="159" y="236"/>
                </a:lnTo>
                <a:lnTo>
                  <a:pt x="161" y="234"/>
                </a:lnTo>
                <a:lnTo>
                  <a:pt x="166" y="232"/>
                </a:lnTo>
                <a:lnTo>
                  <a:pt x="166" y="232"/>
                </a:lnTo>
                <a:lnTo>
                  <a:pt x="166" y="230"/>
                </a:lnTo>
                <a:lnTo>
                  <a:pt x="175" y="232"/>
                </a:lnTo>
                <a:lnTo>
                  <a:pt x="181" y="232"/>
                </a:lnTo>
                <a:lnTo>
                  <a:pt x="183" y="232"/>
                </a:lnTo>
                <a:lnTo>
                  <a:pt x="187" y="239"/>
                </a:lnTo>
                <a:lnTo>
                  <a:pt x="188" y="237"/>
                </a:lnTo>
                <a:lnTo>
                  <a:pt x="190" y="236"/>
                </a:lnTo>
                <a:lnTo>
                  <a:pt x="190" y="234"/>
                </a:lnTo>
                <a:lnTo>
                  <a:pt x="184" y="230"/>
                </a:lnTo>
                <a:lnTo>
                  <a:pt x="184" y="229"/>
                </a:lnTo>
                <a:lnTo>
                  <a:pt x="177" y="226"/>
                </a:lnTo>
                <a:lnTo>
                  <a:pt x="173" y="225"/>
                </a:lnTo>
                <a:lnTo>
                  <a:pt x="176" y="218"/>
                </a:lnTo>
                <a:lnTo>
                  <a:pt x="176" y="215"/>
                </a:lnTo>
                <a:lnTo>
                  <a:pt x="177" y="210"/>
                </a:lnTo>
                <a:lnTo>
                  <a:pt x="169" y="210"/>
                </a:lnTo>
                <a:lnTo>
                  <a:pt x="166" y="211"/>
                </a:lnTo>
                <a:lnTo>
                  <a:pt x="166" y="209"/>
                </a:lnTo>
                <a:lnTo>
                  <a:pt x="166" y="207"/>
                </a:lnTo>
                <a:lnTo>
                  <a:pt x="166" y="202"/>
                </a:lnTo>
                <a:lnTo>
                  <a:pt x="168" y="192"/>
                </a:lnTo>
                <a:lnTo>
                  <a:pt x="170" y="188"/>
                </a:lnTo>
                <a:lnTo>
                  <a:pt x="176" y="179"/>
                </a:lnTo>
                <a:lnTo>
                  <a:pt x="179" y="169"/>
                </a:lnTo>
                <a:lnTo>
                  <a:pt x="183" y="168"/>
                </a:lnTo>
                <a:lnTo>
                  <a:pt x="184" y="168"/>
                </a:lnTo>
                <a:lnTo>
                  <a:pt x="183" y="165"/>
                </a:lnTo>
                <a:lnTo>
                  <a:pt x="180" y="159"/>
                </a:lnTo>
                <a:lnTo>
                  <a:pt x="179" y="153"/>
                </a:lnTo>
                <a:lnTo>
                  <a:pt x="179" y="150"/>
                </a:lnTo>
                <a:lnTo>
                  <a:pt x="185" y="147"/>
                </a:lnTo>
                <a:lnTo>
                  <a:pt x="194" y="142"/>
                </a:lnTo>
                <a:lnTo>
                  <a:pt x="199" y="146"/>
                </a:lnTo>
                <a:lnTo>
                  <a:pt x="199" y="149"/>
                </a:lnTo>
                <a:lnTo>
                  <a:pt x="199" y="150"/>
                </a:lnTo>
                <a:lnTo>
                  <a:pt x="199" y="159"/>
                </a:lnTo>
                <a:lnTo>
                  <a:pt x="195" y="166"/>
                </a:lnTo>
                <a:lnTo>
                  <a:pt x="192" y="173"/>
                </a:lnTo>
                <a:lnTo>
                  <a:pt x="191" y="180"/>
                </a:lnTo>
                <a:lnTo>
                  <a:pt x="190" y="188"/>
                </a:lnTo>
                <a:lnTo>
                  <a:pt x="191" y="194"/>
                </a:lnTo>
                <a:lnTo>
                  <a:pt x="192" y="194"/>
                </a:lnTo>
                <a:lnTo>
                  <a:pt x="196" y="185"/>
                </a:lnTo>
                <a:lnTo>
                  <a:pt x="198" y="176"/>
                </a:lnTo>
                <a:lnTo>
                  <a:pt x="202" y="168"/>
                </a:lnTo>
                <a:lnTo>
                  <a:pt x="207" y="169"/>
                </a:lnTo>
                <a:lnTo>
                  <a:pt x="210" y="170"/>
                </a:lnTo>
                <a:lnTo>
                  <a:pt x="211" y="179"/>
                </a:lnTo>
                <a:lnTo>
                  <a:pt x="213" y="184"/>
                </a:lnTo>
                <a:lnTo>
                  <a:pt x="213" y="191"/>
                </a:lnTo>
                <a:lnTo>
                  <a:pt x="211" y="194"/>
                </a:lnTo>
                <a:lnTo>
                  <a:pt x="211" y="196"/>
                </a:lnTo>
                <a:lnTo>
                  <a:pt x="213" y="200"/>
                </a:lnTo>
                <a:lnTo>
                  <a:pt x="213" y="209"/>
                </a:lnTo>
                <a:lnTo>
                  <a:pt x="214" y="207"/>
                </a:lnTo>
                <a:lnTo>
                  <a:pt x="215" y="204"/>
                </a:lnTo>
                <a:lnTo>
                  <a:pt x="217" y="204"/>
                </a:lnTo>
                <a:lnTo>
                  <a:pt x="218" y="196"/>
                </a:lnTo>
                <a:lnTo>
                  <a:pt x="218" y="187"/>
                </a:lnTo>
                <a:lnTo>
                  <a:pt x="220" y="185"/>
                </a:lnTo>
                <a:lnTo>
                  <a:pt x="220" y="184"/>
                </a:lnTo>
                <a:lnTo>
                  <a:pt x="220" y="177"/>
                </a:lnTo>
                <a:lnTo>
                  <a:pt x="224" y="187"/>
                </a:lnTo>
                <a:lnTo>
                  <a:pt x="225" y="189"/>
                </a:lnTo>
                <a:lnTo>
                  <a:pt x="228" y="194"/>
                </a:lnTo>
                <a:lnTo>
                  <a:pt x="232" y="200"/>
                </a:lnTo>
                <a:lnTo>
                  <a:pt x="233" y="200"/>
                </a:lnTo>
                <a:lnTo>
                  <a:pt x="235" y="199"/>
                </a:lnTo>
                <a:lnTo>
                  <a:pt x="236" y="199"/>
                </a:lnTo>
                <a:lnTo>
                  <a:pt x="236" y="198"/>
                </a:lnTo>
                <a:lnTo>
                  <a:pt x="236" y="195"/>
                </a:lnTo>
                <a:lnTo>
                  <a:pt x="236" y="194"/>
                </a:lnTo>
                <a:lnTo>
                  <a:pt x="232" y="189"/>
                </a:lnTo>
                <a:lnTo>
                  <a:pt x="229" y="185"/>
                </a:lnTo>
                <a:lnTo>
                  <a:pt x="232" y="183"/>
                </a:lnTo>
                <a:lnTo>
                  <a:pt x="235" y="181"/>
                </a:lnTo>
                <a:lnTo>
                  <a:pt x="236" y="181"/>
                </a:lnTo>
                <a:lnTo>
                  <a:pt x="247" y="183"/>
                </a:lnTo>
                <a:lnTo>
                  <a:pt x="250" y="184"/>
                </a:lnTo>
                <a:lnTo>
                  <a:pt x="250" y="185"/>
                </a:lnTo>
                <a:lnTo>
                  <a:pt x="250" y="187"/>
                </a:lnTo>
                <a:lnTo>
                  <a:pt x="252" y="189"/>
                </a:lnTo>
                <a:lnTo>
                  <a:pt x="259" y="192"/>
                </a:lnTo>
                <a:lnTo>
                  <a:pt x="263" y="191"/>
                </a:lnTo>
                <a:lnTo>
                  <a:pt x="260" y="187"/>
                </a:lnTo>
                <a:lnTo>
                  <a:pt x="259" y="185"/>
                </a:lnTo>
                <a:lnTo>
                  <a:pt x="256" y="180"/>
                </a:lnTo>
                <a:lnTo>
                  <a:pt x="252" y="177"/>
                </a:lnTo>
                <a:lnTo>
                  <a:pt x="250" y="176"/>
                </a:lnTo>
                <a:lnTo>
                  <a:pt x="241" y="176"/>
                </a:lnTo>
                <a:lnTo>
                  <a:pt x="226" y="170"/>
                </a:lnTo>
                <a:lnTo>
                  <a:pt x="226" y="169"/>
                </a:lnTo>
                <a:lnTo>
                  <a:pt x="222" y="164"/>
                </a:lnTo>
                <a:lnTo>
                  <a:pt x="221" y="161"/>
                </a:lnTo>
                <a:lnTo>
                  <a:pt x="215" y="155"/>
                </a:lnTo>
                <a:lnTo>
                  <a:pt x="213" y="151"/>
                </a:lnTo>
                <a:lnTo>
                  <a:pt x="211" y="153"/>
                </a:lnTo>
                <a:lnTo>
                  <a:pt x="210" y="153"/>
                </a:lnTo>
                <a:lnTo>
                  <a:pt x="209" y="149"/>
                </a:lnTo>
                <a:lnTo>
                  <a:pt x="209" y="144"/>
                </a:lnTo>
                <a:lnTo>
                  <a:pt x="210" y="140"/>
                </a:lnTo>
                <a:lnTo>
                  <a:pt x="207" y="136"/>
                </a:lnTo>
                <a:lnTo>
                  <a:pt x="207" y="132"/>
                </a:lnTo>
                <a:lnTo>
                  <a:pt x="211" y="132"/>
                </a:lnTo>
                <a:lnTo>
                  <a:pt x="218" y="131"/>
                </a:lnTo>
                <a:lnTo>
                  <a:pt x="230" y="127"/>
                </a:lnTo>
                <a:lnTo>
                  <a:pt x="235" y="124"/>
                </a:lnTo>
                <a:lnTo>
                  <a:pt x="237" y="123"/>
                </a:lnTo>
                <a:lnTo>
                  <a:pt x="239" y="123"/>
                </a:lnTo>
                <a:lnTo>
                  <a:pt x="241" y="120"/>
                </a:lnTo>
                <a:lnTo>
                  <a:pt x="245" y="131"/>
                </a:lnTo>
                <a:lnTo>
                  <a:pt x="244" y="132"/>
                </a:lnTo>
                <a:lnTo>
                  <a:pt x="243" y="136"/>
                </a:lnTo>
                <a:lnTo>
                  <a:pt x="247" y="136"/>
                </a:lnTo>
                <a:lnTo>
                  <a:pt x="248" y="136"/>
                </a:lnTo>
                <a:lnTo>
                  <a:pt x="248" y="138"/>
                </a:lnTo>
                <a:lnTo>
                  <a:pt x="250" y="143"/>
                </a:lnTo>
                <a:lnTo>
                  <a:pt x="251" y="149"/>
                </a:lnTo>
                <a:lnTo>
                  <a:pt x="252" y="150"/>
                </a:lnTo>
                <a:lnTo>
                  <a:pt x="256" y="155"/>
                </a:lnTo>
                <a:lnTo>
                  <a:pt x="258" y="161"/>
                </a:lnTo>
                <a:lnTo>
                  <a:pt x="258" y="164"/>
                </a:lnTo>
                <a:lnTo>
                  <a:pt x="265" y="172"/>
                </a:lnTo>
                <a:lnTo>
                  <a:pt x="275" y="176"/>
                </a:lnTo>
                <a:lnTo>
                  <a:pt x="282" y="173"/>
                </a:lnTo>
                <a:lnTo>
                  <a:pt x="285" y="172"/>
                </a:lnTo>
                <a:lnTo>
                  <a:pt x="286" y="173"/>
                </a:lnTo>
                <a:lnTo>
                  <a:pt x="292" y="176"/>
                </a:lnTo>
                <a:lnTo>
                  <a:pt x="293" y="180"/>
                </a:lnTo>
                <a:lnTo>
                  <a:pt x="290" y="188"/>
                </a:lnTo>
                <a:lnTo>
                  <a:pt x="288" y="192"/>
                </a:lnTo>
                <a:lnTo>
                  <a:pt x="286" y="196"/>
                </a:lnTo>
                <a:lnTo>
                  <a:pt x="286" y="203"/>
                </a:lnTo>
                <a:lnTo>
                  <a:pt x="293" y="203"/>
                </a:lnTo>
                <a:lnTo>
                  <a:pt x="295" y="202"/>
                </a:lnTo>
                <a:lnTo>
                  <a:pt x="296" y="200"/>
                </a:lnTo>
                <a:lnTo>
                  <a:pt x="297" y="200"/>
                </a:lnTo>
                <a:lnTo>
                  <a:pt x="303" y="202"/>
                </a:lnTo>
                <a:lnTo>
                  <a:pt x="307" y="203"/>
                </a:lnTo>
                <a:lnTo>
                  <a:pt x="312" y="204"/>
                </a:lnTo>
                <a:lnTo>
                  <a:pt x="312" y="203"/>
                </a:lnTo>
                <a:lnTo>
                  <a:pt x="312" y="200"/>
                </a:lnTo>
                <a:lnTo>
                  <a:pt x="307" y="198"/>
                </a:lnTo>
                <a:lnTo>
                  <a:pt x="305" y="196"/>
                </a:lnTo>
                <a:lnTo>
                  <a:pt x="300" y="191"/>
                </a:lnTo>
                <a:lnTo>
                  <a:pt x="300" y="189"/>
                </a:lnTo>
                <a:lnTo>
                  <a:pt x="299" y="181"/>
                </a:lnTo>
                <a:lnTo>
                  <a:pt x="297" y="174"/>
                </a:lnTo>
                <a:lnTo>
                  <a:pt x="297" y="173"/>
                </a:lnTo>
                <a:lnTo>
                  <a:pt x="296" y="168"/>
                </a:lnTo>
                <a:lnTo>
                  <a:pt x="295" y="165"/>
                </a:lnTo>
                <a:lnTo>
                  <a:pt x="293" y="165"/>
                </a:lnTo>
                <a:lnTo>
                  <a:pt x="289" y="164"/>
                </a:lnTo>
                <a:lnTo>
                  <a:pt x="280" y="164"/>
                </a:lnTo>
                <a:lnTo>
                  <a:pt x="270" y="165"/>
                </a:lnTo>
                <a:lnTo>
                  <a:pt x="265" y="159"/>
                </a:lnTo>
                <a:lnTo>
                  <a:pt x="265" y="151"/>
                </a:lnTo>
                <a:lnTo>
                  <a:pt x="258" y="146"/>
                </a:lnTo>
                <a:lnTo>
                  <a:pt x="258" y="144"/>
                </a:lnTo>
                <a:lnTo>
                  <a:pt x="258" y="138"/>
                </a:lnTo>
                <a:lnTo>
                  <a:pt x="258" y="135"/>
                </a:lnTo>
                <a:lnTo>
                  <a:pt x="259" y="131"/>
                </a:lnTo>
                <a:lnTo>
                  <a:pt x="259" y="129"/>
                </a:lnTo>
                <a:lnTo>
                  <a:pt x="262" y="128"/>
                </a:lnTo>
                <a:lnTo>
                  <a:pt x="265" y="123"/>
                </a:lnTo>
                <a:lnTo>
                  <a:pt x="266" y="121"/>
                </a:lnTo>
                <a:lnTo>
                  <a:pt x="271" y="121"/>
                </a:lnTo>
                <a:lnTo>
                  <a:pt x="274" y="125"/>
                </a:lnTo>
                <a:lnTo>
                  <a:pt x="278" y="131"/>
                </a:lnTo>
                <a:lnTo>
                  <a:pt x="282" y="127"/>
                </a:lnTo>
                <a:lnTo>
                  <a:pt x="277" y="121"/>
                </a:lnTo>
                <a:lnTo>
                  <a:pt x="273" y="114"/>
                </a:lnTo>
                <a:lnTo>
                  <a:pt x="271" y="113"/>
                </a:lnTo>
                <a:lnTo>
                  <a:pt x="267" y="116"/>
                </a:lnTo>
                <a:lnTo>
                  <a:pt x="265" y="116"/>
                </a:lnTo>
                <a:lnTo>
                  <a:pt x="260" y="120"/>
                </a:lnTo>
                <a:lnTo>
                  <a:pt x="260" y="121"/>
                </a:lnTo>
                <a:lnTo>
                  <a:pt x="260" y="124"/>
                </a:lnTo>
                <a:lnTo>
                  <a:pt x="260" y="125"/>
                </a:lnTo>
                <a:lnTo>
                  <a:pt x="260" y="127"/>
                </a:lnTo>
                <a:lnTo>
                  <a:pt x="258" y="127"/>
                </a:lnTo>
                <a:lnTo>
                  <a:pt x="255" y="124"/>
                </a:lnTo>
                <a:lnTo>
                  <a:pt x="252" y="120"/>
                </a:lnTo>
                <a:lnTo>
                  <a:pt x="251" y="116"/>
                </a:lnTo>
                <a:lnTo>
                  <a:pt x="251" y="112"/>
                </a:lnTo>
                <a:lnTo>
                  <a:pt x="251" y="109"/>
                </a:lnTo>
                <a:lnTo>
                  <a:pt x="251" y="106"/>
                </a:lnTo>
                <a:lnTo>
                  <a:pt x="251" y="102"/>
                </a:lnTo>
                <a:lnTo>
                  <a:pt x="255" y="97"/>
                </a:lnTo>
                <a:lnTo>
                  <a:pt x="258" y="91"/>
                </a:lnTo>
                <a:lnTo>
                  <a:pt x="259" y="90"/>
                </a:lnTo>
                <a:lnTo>
                  <a:pt x="265" y="82"/>
                </a:lnTo>
                <a:lnTo>
                  <a:pt x="265" y="69"/>
                </a:lnTo>
                <a:lnTo>
                  <a:pt x="265" y="68"/>
                </a:lnTo>
                <a:lnTo>
                  <a:pt x="265" y="68"/>
                </a:lnTo>
                <a:lnTo>
                  <a:pt x="266" y="68"/>
                </a:lnTo>
                <a:lnTo>
                  <a:pt x="269" y="67"/>
                </a:lnTo>
                <a:lnTo>
                  <a:pt x="277" y="60"/>
                </a:lnTo>
                <a:lnTo>
                  <a:pt x="284" y="59"/>
                </a:lnTo>
                <a:lnTo>
                  <a:pt x="292" y="56"/>
                </a:lnTo>
                <a:lnTo>
                  <a:pt x="297" y="54"/>
                </a:lnTo>
                <a:lnTo>
                  <a:pt x="304" y="52"/>
                </a:lnTo>
                <a:lnTo>
                  <a:pt x="311" y="48"/>
                </a:lnTo>
                <a:lnTo>
                  <a:pt x="315" y="46"/>
                </a:lnTo>
                <a:lnTo>
                  <a:pt x="320" y="52"/>
                </a:lnTo>
                <a:lnTo>
                  <a:pt x="320" y="53"/>
                </a:lnTo>
                <a:lnTo>
                  <a:pt x="319" y="54"/>
                </a:lnTo>
                <a:lnTo>
                  <a:pt x="318" y="61"/>
                </a:lnTo>
                <a:lnTo>
                  <a:pt x="318" y="64"/>
                </a:lnTo>
                <a:lnTo>
                  <a:pt x="318" y="65"/>
                </a:lnTo>
                <a:lnTo>
                  <a:pt x="316" y="72"/>
                </a:lnTo>
                <a:lnTo>
                  <a:pt x="314" y="84"/>
                </a:lnTo>
                <a:lnTo>
                  <a:pt x="314" y="86"/>
                </a:lnTo>
                <a:lnTo>
                  <a:pt x="316" y="87"/>
                </a:lnTo>
                <a:lnTo>
                  <a:pt x="319" y="89"/>
                </a:lnTo>
                <a:lnTo>
                  <a:pt x="320" y="97"/>
                </a:lnTo>
                <a:lnTo>
                  <a:pt x="319" y="104"/>
                </a:lnTo>
                <a:lnTo>
                  <a:pt x="318" y="110"/>
                </a:lnTo>
                <a:lnTo>
                  <a:pt x="318" y="113"/>
                </a:lnTo>
                <a:lnTo>
                  <a:pt x="315" y="123"/>
                </a:lnTo>
                <a:lnTo>
                  <a:pt x="316" y="125"/>
                </a:lnTo>
                <a:lnTo>
                  <a:pt x="318" y="129"/>
                </a:lnTo>
                <a:lnTo>
                  <a:pt x="319" y="131"/>
                </a:lnTo>
                <a:lnTo>
                  <a:pt x="319" y="132"/>
                </a:lnTo>
                <a:lnTo>
                  <a:pt x="316" y="138"/>
                </a:lnTo>
                <a:lnTo>
                  <a:pt x="311" y="146"/>
                </a:lnTo>
                <a:lnTo>
                  <a:pt x="305" y="154"/>
                </a:lnTo>
                <a:lnTo>
                  <a:pt x="303" y="161"/>
                </a:lnTo>
                <a:lnTo>
                  <a:pt x="310" y="157"/>
                </a:lnTo>
                <a:lnTo>
                  <a:pt x="312" y="154"/>
                </a:lnTo>
                <a:lnTo>
                  <a:pt x="315" y="150"/>
                </a:lnTo>
                <a:lnTo>
                  <a:pt x="316" y="150"/>
                </a:lnTo>
                <a:lnTo>
                  <a:pt x="320" y="151"/>
                </a:lnTo>
                <a:lnTo>
                  <a:pt x="322" y="146"/>
                </a:lnTo>
                <a:lnTo>
                  <a:pt x="322" y="142"/>
                </a:lnTo>
                <a:lnTo>
                  <a:pt x="320" y="140"/>
                </a:lnTo>
                <a:lnTo>
                  <a:pt x="325" y="135"/>
                </a:lnTo>
                <a:lnTo>
                  <a:pt x="326" y="132"/>
                </a:lnTo>
                <a:lnTo>
                  <a:pt x="326" y="131"/>
                </a:lnTo>
                <a:lnTo>
                  <a:pt x="325" y="127"/>
                </a:lnTo>
                <a:lnTo>
                  <a:pt x="326" y="120"/>
                </a:lnTo>
                <a:lnTo>
                  <a:pt x="326" y="119"/>
                </a:lnTo>
                <a:lnTo>
                  <a:pt x="325" y="110"/>
                </a:lnTo>
                <a:lnTo>
                  <a:pt x="326" y="102"/>
                </a:lnTo>
                <a:lnTo>
                  <a:pt x="326" y="101"/>
                </a:lnTo>
                <a:lnTo>
                  <a:pt x="326" y="99"/>
                </a:lnTo>
                <a:lnTo>
                  <a:pt x="330" y="101"/>
                </a:lnTo>
                <a:lnTo>
                  <a:pt x="334" y="102"/>
                </a:lnTo>
                <a:lnTo>
                  <a:pt x="348" y="106"/>
                </a:lnTo>
                <a:lnTo>
                  <a:pt x="353" y="105"/>
                </a:lnTo>
                <a:lnTo>
                  <a:pt x="360" y="105"/>
                </a:lnTo>
                <a:lnTo>
                  <a:pt x="353" y="106"/>
                </a:lnTo>
                <a:lnTo>
                  <a:pt x="341" y="108"/>
                </a:lnTo>
                <a:lnTo>
                  <a:pt x="336" y="109"/>
                </a:lnTo>
                <a:lnTo>
                  <a:pt x="334" y="108"/>
                </a:lnTo>
                <a:lnTo>
                  <a:pt x="330" y="120"/>
                </a:lnTo>
                <a:lnTo>
                  <a:pt x="329" y="131"/>
                </a:lnTo>
                <a:lnTo>
                  <a:pt x="329" y="138"/>
                </a:lnTo>
                <a:lnTo>
                  <a:pt x="329" y="139"/>
                </a:lnTo>
                <a:lnTo>
                  <a:pt x="326" y="154"/>
                </a:lnTo>
                <a:lnTo>
                  <a:pt x="323" y="158"/>
                </a:lnTo>
                <a:lnTo>
                  <a:pt x="325" y="164"/>
                </a:lnTo>
                <a:lnTo>
                  <a:pt x="325" y="164"/>
                </a:lnTo>
                <a:lnTo>
                  <a:pt x="326" y="165"/>
                </a:lnTo>
                <a:lnTo>
                  <a:pt x="327" y="166"/>
                </a:lnTo>
                <a:lnTo>
                  <a:pt x="331" y="168"/>
                </a:lnTo>
                <a:lnTo>
                  <a:pt x="333" y="168"/>
                </a:lnTo>
                <a:lnTo>
                  <a:pt x="341" y="170"/>
                </a:lnTo>
                <a:lnTo>
                  <a:pt x="342" y="170"/>
                </a:lnTo>
                <a:lnTo>
                  <a:pt x="344" y="170"/>
                </a:lnTo>
                <a:lnTo>
                  <a:pt x="349" y="166"/>
                </a:lnTo>
                <a:lnTo>
                  <a:pt x="352" y="164"/>
                </a:lnTo>
                <a:lnTo>
                  <a:pt x="353" y="162"/>
                </a:lnTo>
                <a:lnTo>
                  <a:pt x="361" y="150"/>
                </a:lnTo>
                <a:lnTo>
                  <a:pt x="363" y="146"/>
                </a:lnTo>
                <a:lnTo>
                  <a:pt x="363" y="144"/>
                </a:lnTo>
                <a:lnTo>
                  <a:pt x="359" y="140"/>
                </a:lnTo>
                <a:lnTo>
                  <a:pt x="356" y="139"/>
                </a:lnTo>
                <a:lnTo>
                  <a:pt x="352" y="140"/>
                </a:lnTo>
                <a:lnTo>
                  <a:pt x="351" y="143"/>
                </a:lnTo>
                <a:lnTo>
                  <a:pt x="351" y="146"/>
                </a:lnTo>
                <a:lnTo>
                  <a:pt x="348" y="150"/>
                </a:lnTo>
                <a:lnTo>
                  <a:pt x="346" y="151"/>
                </a:lnTo>
                <a:lnTo>
                  <a:pt x="346" y="150"/>
                </a:lnTo>
                <a:lnTo>
                  <a:pt x="346" y="139"/>
                </a:lnTo>
                <a:lnTo>
                  <a:pt x="348" y="136"/>
                </a:lnTo>
                <a:lnTo>
                  <a:pt x="351" y="134"/>
                </a:lnTo>
                <a:lnTo>
                  <a:pt x="352" y="132"/>
                </a:lnTo>
                <a:lnTo>
                  <a:pt x="353" y="132"/>
                </a:lnTo>
                <a:lnTo>
                  <a:pt x="361" y="135"/>
                </a:lnTo>
                <a:lnTo>
                  <a:pt x="363" y="119"/>
                </a:lnTo>
                <a:lnTo>
                  <a:pt x="364" y="114"/>
                </a:lnTo>
                <a:lnTo>
                  <a:pt x="366" y="113"/>
                </a:lnTo>
                <a:lnTo>
                  <a:pt x="364" y="109"/>
                </a:lnTo>
                <a:lnTo>
                  <a:pt x="363" y="108"/>
                </a:lnTo>
                <a:lnTo>
                  <a:pt x="361" y="105"/>
                </a:lnTo>
                <a:lnTo>
                  <a:pt x="360" y="104"/>
                </a:lnTo>
                <a:lnTo>
                  <a:pt x="359" y="102"/>
                </a:lnTo>
                <a:lnTo>
                  <a:pt x="359" y="101"/>
                </a:lnTo>
                <a:lnTo>
                  <a:pt x="348" y="101"/>
                </a:lnTo>
                <a:lnTo>
                  <a:pt x="340" y="98"/>
                </a:lnTo>
                <a:lnTo>
                  <a:pt x="333" y="95"/>
                </a:lnTo>
                <a:lnTo>
                  <a:pt x="330" y="87"/>
                </a:lnTo>
                <a:lnTo>
                  <a:pt x="330" y="86"/>
                </a:lnTo>
                <a:lnTo>
                  <a:pt x="327" y="82"/>
                </a:lnTo>
                <a:lnTo>
                  <a:pt x="329" y="71"/>
                </a:lnTo>
                <a:lnTo>
                  <a:pt x="331" y="67"/>
                </a:lnTo>
                <a:lnTo>
                  <a:pt x="331" y="56"/>
                </a:lnTo>
                <a:lnTo>
                  <a:pt x="340" y="38"/>
                </a:lnTo>
                <a:lnTo>
                  <a:pt x="342" y="42"/>
                </a:lnTo>
                <a:lnTo>
                  <a:pt x="342" y="44"/>
                </a:lnTo>
                <a:lnTo>
                  <a:pt x="341" y="53"/>
                </a:lnTo>
                <a:lnTo>
                  <a:pt x="344" y="53"/>
                </a:lnTo>
                <a:lnTo>
                  <a:pt x="345" y="53"/>
                </a:lnTo>
                <a:lnTo>
                  <a:pt x="346" y="39"/>
                </a:lnTo>
                <a:lnTo>
                  <a:pt x="351" y="27"/>
                </a:lnTo>
                <a:lnTo>
                  <a:pt x="352" y="18"/>
                </a:lnTo>
                <a:lnTo>
                  <a:pt x="355" y="11"/>
                </a:lnTo>
                <a:lnTo>
                  <a:pt x="355" y="9"/>
                </a:lnTo>
                <a:lnTo>
                  <a:pt x="356" y="14"/>
                </a:lnTo>
                <a:lnTo>
                  <a:pt x="360" y="14"/>
                </a:lnTo>
                <a:lnTo>
                  <a:pt x="363" y="3"/>
                </a:lnTo>
                <a:lnTo>
                  <a:pt x="366" y="0"/>
                </a:lnTo>
                <a:lnTo>
                  <a:pt x="371" y="5"/>
                </a:lnTo>
                <a:lnTo>
                  <a:pt x="376" y="16"/>
                </a:lnTo>
                <a:close/>
                <a:moveTo>
                  <a:pt x="284" y="273"/>
                </a:moveTo>
                <a:lnTo>
                  <a:pt x="280" y="273"/>
                </a:lnTo>
                <a:lnTo>
                  <a:pt x="265" y="275"/>
                </a:lnTo>
                <a:lnTo>
                  <a:pt x="265" y="277"/>
                </a:lnTo>
                <a:lnTo>
                  <a:pt x="265" y="281"/>
                </a:lnTo>
                <a:lnTo>
                  <a:pt x="266" y="282"/>
                </a:lnTo>
                <a:lnTo>
                  <a:pt x="280" y="300"/>
                </a:lnTo>
                <a:lnTo>
                  <a:pt x="280" y="301"/>
                </a:lnTo>
                <a:lnTo>
                  <a:pt x="281" y="301"/>
                </a:lnTo>
                <a:lnTo>
                  <a:pt x="286" y="300"/>
                </a:lnTo>
                <a:lnTo>
                  <a:pt x="289" y="301"/>
                </a:lnTo>
                <a:lnTo>
                  <a:pt x="289" y="303"/>
                </a:lnTo>
                <a:lnTo>
                  <a:pt x="282" y="309"/>
                </a:lnTo>
                <a:lnTo>
                  <a:pt x="278" y="314"/>
                </a:lnTo>
                <a:lnTo>
                  <a:pt x="277" y="314"/>
                </a:lnTo>
                <a:lnTo>
                  <a:pt x="269" y="312"/>
                </a:lnTo>
                <a:lnTo>
                  <a:pt x="270" y="311"/>
                </a:lnTo>
                <a:lnTo>
                  <a:pt x="273" y="311"/>
                </a:lnTo>
                <a:lnTo>
                  <a:pt x="275" y="309"/>
                </a:lnTo>
                <a:lnTo>
                  <a:pt x="277" y="308"/>
                </a:lnTo>
                <a:lnTo>
                  <a:pt x="277" y="307"/>
                </a:lnTo>
                <a:lnTo>
                  <a:pt x="274" y="301"/>
                </a:lnTo>
                <a:lnTo>
                  <a:pt x="273" y="299"/>
                </a:lnTo>
                <a:lnTo>
                  <a:pt x="262" y="288"/>
                </a:lnTo>
                <a:lnTo>
                  <a:pt x="260" y="286"/>
                </a:lnTo>
                <a:lnTo>
                  <a:pt x="260" y="289"/>
                </a:lnTo>
                <a:lnTo>
                  <a:pt x="260" y="299"/>
                </a:lnTo>
                <a:lnTo>
                  <a:pt x="262" y="303"/>
                </a:lnTo>
                <a:lnTo>
                  <a:pt x="263" y="304"/>
                </a:lnTo>
                <a:lnTo>
                  <a:pt x="262" y="307"/>
                </a:lnTo>
                <a:lnTo>
                  <a:pt x="260" y="314"/>
                </a:lnTo>
                <a:lnTo>
                  <a:pt x="259" y="311"/>
                </a:lnTo>
                <a:lnTo>
                  <a:pt x="256" y="300"/>
                </a:lnTo>
                <a:lnTo>
                  <a:pt x="255" y="296"/>
                </a:lnTo>
                <a:lnTo>
                  <a:pt x="254" y="292"/>
                </a:lnTo>
                <a:lnTo>
                  <a:pt x="250" y="282"/>
                </a:lnTo>
                <a:lnTo>
                  <a:pt x="243" y="278"/>
                </a:lnTo>
                <a:lnTo>
                  <a:pt x="241" y="278"/>
                </a:lnTo>
                <a:lnTo>
                  <a:pt x="240" y="278"/>
                </a:lnTo>
                <a:lnTo>
                  <a:pt x="239" y="279"/>
                </a:lnTo>
                <a:lnTo>
                  <a:pt x="237" y="285"/>
                </a:lnTo>
                <a:lnTo>
                  <a:pt x="237" y="286"/>
                </a:lnTo>
                <a:lnTo>
                  <a:pt x="236" y="296"/>
                </a:lnTo>
                <a:lnTo>
                  <a:pt x="235" y="303"/>
                </a:lnTo>
                <a:lnTo>
                  <a:pt x="235" y="305"/>
                </a:lnTo>
                <a:lnTo>
                  <a:pt x="235" y="307"/>
                </a:lnTo>
                <a:lnTo>
                  <a:pt x="235" y="308"/>
                </a:lnTo>
                <a:lnTo>
                  <a:pt x="240" y="309"/>
                </a:lnTo>
                <a:lnTo>
                  <a:pt x="244" y="311"/>
                </a:lnTo>
                <a:lnTo>
                  <a:pt x="239" y="312"/>
                </a:lnTo>
                <a:lnTo>
                  <a:pt x="233" y="315"/>
                </a:lnTo>
                <a:lnTo>
                  <a:pt x="232" y="319"/>
                </a:lnTo>
                <a:lnTo>
                  <a:pt x="232" y="320"/>
                </a:lnTo>
                <a:lnTo>
                  <a:pt x="232" y="327"/>
                </a:lnTo>
                <a:lnTo>
                  <a:pt x="237" y="329"/>
                </a:lnTo>
                <a:lnTo>
                  <a:pt x="239" y="329"/>
                </a:lnTo>
                <a:lnTo>
                  <a:pt x="241" y="327"/>
                </a:lnTo>
                <a:lnTo>
                  <a:pt x="243" y="327"/>
                </a:lnTo>
                <a:lnTo>
                  <a:pt x="248" y="330"/>
                </a:lnTo>
                <a:lnTo>
                  <a:pt x="251" y="331"/>
                </a:lnTo>
                <a:lnTo>
                  <a:pt x="244" y="337"/>
                </a:lnTo>
                <a:lnTo>
                  <a:pt x="243" y="337"/>
                </a:lnTo>
                <a:lnTo>
                  <a:pt x="241" y="337"/>
                </a:lnTo>
                <a:lnTo>
                  <a:pt x="240" y="338"/>
                </a:lnTo>
                <a:lnTo>
                  <a:pt x="240" y="339"/>
                </a:lnTo>
                <a:lnTo>
                  <a:pt x="240" y="342"/>
                </a:lnTo>
                <a:lnTo>
                  <a:pt x="241" y="344"/>
                </a:lnTo>
                <a:lnTo>
                  <a:pt x="243" y="346"/>
                </a:lnTo>
                <a:lnTo>
                  <a:pt x="254" y="356"/>
                </a:lnTo>
                <a:lnTo>
                  <a:pt x="256" y="357"/>
                </a:lnTo>
                <a:lnTo>
                  <a:pt x="260" y="356"/>
                </a:lnTo>
                <a:lnTo>
                  <a:pt x="262" y="354"/>
                </a:lnTo>
                <a:lnTo>
                  <a:pt x="273" y="352"/>
                </a:lnTo>
                <a:lnTo>
                  <a:pt x="293" y="364"/>
                </a:lnTo>
                <a:lnTo>
                  <a:pt x="295" y="364"/>
                </a:lnTo>
                <a:lnTo>
                  <a:pt x="297" y="365"/>
                </a:lnTo>
                <a:lnTo>
                  <a:pt x="303" y="367"/>
                </a:lnTo>
                <a:lnTo>
                  <a:pt x="307" y="367"/>
                </a:lnTo>
                <a:lnTo>
                  <a:pt x="308" y="367"/>
                </a:lnTo>
                <a:lnTo>
                  <a:pt x="312" y="368"/>
                </a:lnTo>
                <a:lnTo>
                  <a:pt x="314" y="368"/>
                </a:lnTo>
                <a:lnTo>
                  <a:pt x="319" y="372"/>
                </a:lnTo>
                <a:lnTo>
                  <a:pt x="322" y="375"/>
                </a:lnTo>
                <a:lnTo>
                  <a:pt x="330" y="383"/>
                </a:lnTo>
                <a:lnTo>
                  <a:pt x="342" y="384"/>
                </a:lnTo>
                <a:lnTo>
                  <a:pt x="346" y="384"/>
                </a:lnTo>
                <a:lnTo>
                  <a:pt x="352" y="383"/>
                </a:lnTo>
                <a:lnTo>
                  <a:pt x="356" y="382"/>
                </a:lnTo>
                <a:lnTo>
                  <a:pt x="356" y="380"/>
                </a:lnTo>
                <a:lnTo>
                  <a:pt x="357" y="376"/>
                </a:lnTo>
                <a:lnTo>
                  <a:pt x="348" y="352"/>
                </a:lnTo>
                <a:lnTo>
                  <a:pt x="346" y="352"/>
                </a:lnTo>
                <a:lnTo>
                  <a:pt x="345" y="349"/>
                </a:lnTo>
                <a:lnTo>
                  <a:pt x="341" y="349"/>
                </a:lnTo>
                <a:lnTo>
                  <a:pt x="340" y="350"/>
                </a:lnTo>
                <a:lnTo>
                  <a:pt x="336" y="350"/>
                </a:lnTo>
                <a:lnTo>
                  <a:pt x="334" y="350"/>
                </a:lnTo>
                <a:lnTo>
                  <a:pt x="326" y="348"/>
                </a:lnTo>
                <a:lnTo>
                  <a:pt x="323" y="345"/>
                </a:lnTo>
                <a:lnTo>
                  <a:pt x="322" y="344"/>
                </a:lnTo>
                <a:lnTo>
                  <a:pt x="323" y="344"/>
                </a:lnTo>
                <a:lnTo>
                  <a:pt x="326" y="345"/>
                </a:lnTo>
                <a:lnTo>
                  <a:pt x="331" y="346"/>
                </a:lnTo>
                <a:lnTo>
                  <a:pt x="336" y="346"/>
                </a:lnTo>
                <a:lnTo>
                  <a:pt x="338" y="346"/>
                </a:lnTo>
                <a:lnTo>
                  <a:pt x="340" y="345"/>
                </a:lnTo>
                <a:lnTo>
                  <a:pt x="341" y="344"/>
                </a:lnTo>
                <a:lnTo>
                  <a:pt x="342" y="341"/>
                </a:lnTo>
                <a:lnTo>
                  <a:pt x="342" y="339"/>
                </a:lnTo>
                <a:lnTo>
                  <a:pt x="341" y="335"/>
                </a:lnTo>
                <a:lnTo>
                  <a:pt x="340" y="333"/>
                </a:lnTo>
                <a:lnTo>
                  <a:pt x="338" y="330"/>
                </a:lnTo>
                <a:lnTo>
                  <a:pt x="337" y="329"/>
                </a:lnTo>
                <a:lnTo>
                  <a:pt x="333" y="323"/>
                </a:lnTo>
                <a:lnTo>
                  <a:pt x="323" y="322"/>
                </a:lnTo>
                <a:lnTo>
                  <a:pt x="320" y="304"/>
                </a:lnTo>
                <a:lnTo>
                  <a:pt x="312" y="281"/>
                </a:lnTo>
                <a:lnTo>
                  <a:pt x="310" y="278"/>
                </a:lnTo>
                <a:lnTo>
                  <a:pt x="307" y="275"/>
                </a:lnTo>
                <a:lnTo>
                  <a:pt x="305" y="275"/>
                </a:lnTo>
                <a:lnTo>
                  <a:pt x="301" y="281"/>
                </a:lnTo>
                <a:lnTo>
                  <a:pt x="297" y="284"/>
                </a:lnTo>
                <a:lnTo>
                  <a:pt x="296" y="285"/>
                </a:lnTo>
                <a:lnTo>
                  <a:pt x="293" y="285"/>
                </a:lnTo>
                <a:lnTo>
                  <a:pt x="293" y="284"/>
                </a:lnTo>
                <a:lnTo>
                  <a:pt x="297" y="282"/>
                </a:lnTo>
                <a:lnTo>
                  <a:pt x="290" y="275"/>
                </a:lnTo>
                <a:lnTo>
                  <a:pt x="284" y="273"/>
                </a:lnTo>
                <a:close/>
                <a:moveTo>
                  <a:pt x="247" y="243"/>
                </a:moveTo>
                <a:lnTo>
                  <a:pt x="244" y="243"/>
                </a:lnTo>
                <a:lnTo>
                  <a:pt x="241" y="244"/>
                </a:lnTo>
                <a:lnTo>
                  <a:pt x="240" y="245"/>
                </a:lnTo>
                <a:lnTo>
                  <a:pt x="241" y="247"/>
                </a:lnTo>
                <a:lnTo>
                  <a:pt x="244" y="249"/>
                </a:lnTo>
                <a:lnTo>
                  <a:pt x="245" y="249"/>
                </a:lnTo>
                <a:lnTo>
                  <a:pt x="254" y="251"/>
                </a:lnTo>
                <a:lnTo>
                  <a:pt x="256" y="251"/>
                </a:lnTo>
                <a:lnTo>
                  <a:pt x="259" y="251"/>
                </a:lnTo>
                <a:lnTo>
                  <a:pt x="260" y="251"/>
                </a:lnTo>
                <a:lnTo>
                  <a:pt x="263" y="254"/>
                </a:lnTo>
                <a:lnTo>
                  <a:pt x="270" y="260"/>
                </a:lnTo>
                <a:lnTo>
                  <a:pt x="274" y="262"/>
                </a:lnTo>
                <a:lnTo>
                  <a:pt x="275" y="258"/>
                </a:lnTo>
                <a:lnTo>
                  <a:pt x="274" y="249"/>
                </a:lnTo>
                <a:lnTo>
                  <a:pt x="274" y="248"/>
                </a:lnTo>
                <a:lnTo>
                  <a:pt x="274" y="247"/>
                </a:lnTo>
                <a:lnTo>
                  <a:pt x="271" y="244"/>
                </a:lnTo>
                <a:lnTo>
                  <a:pt x="270" y="244"/>
                </a:lnTo>
                <a:lnTo>
                  <a:pt x="269" y="244"/>
                </a:lnTo>
                <a:lnTo>
                  <a:pt x="266" y="244"/>
                </a:lnTo>
                <a:lnTo>
                  <a:pt x="265" y="244"/>
                </a:lnTo>
                <a:lnTo>
                  <a:pt x="247" y="243"/>
                </a:lnTo>
                <a:close/>
                <a:moveTo>
                  <a:pt x="305" y="98"/>
                </a:moveTo>
                <a:lnTo>
                  <a:pt x="296" y="102"/>
                </a:lnTo>
                <a:lnTo>
                  <a:pt x="295" y="104"/>
                </a:lnTo>
                <a:lnTo>
                  <a:pt x="292" y="105"/>
                </a:lnTo>
                <a:lnTo>
                  <a:pt x="280" y="116"/>
                </a:lnTo>
                <a:lnTo>
                  <a:pt x="278" y="117"/>
                </a:lnTo>
                <a:lnTo>
                  <a:pt x="280" y="119"/>
                </a:lnTo>
                <a:lnTo>
                  <a:pt x="280" y="120"/>
                </a:lnTo>
                <a:lnTo>
                  <a:pt x="281" y="123"/>
                </a:lnTo>
                <a:lnTo>
                  <a:pt x="282" y="125"/>
                </a:lnTo>
                <a:lnTo>
                  <a:pt x="284" y="125"/>
                </a:lnTo>
                <a:lnTo>
                  <a:pt x="284" y="127"/>
                </a:lnTo>
                <a:lnTo>
                  <a:pt x="290" y="127"/>
                </a:lnTo>
                <a:lnTo>
                  <a:pt x="295" y="132"/>
                </a:lnTo>
                <a:lnTo>
                  <a:pt x="296" y="132"/>
                </a:lnTo>
                <a:lnTo>
                  <a:pt x="297" y="124"/>
                </a:lnTo>
                <a:lnTo>
                  <a:pt x="296" y="121"/>
                </a:lnTo>
                <a:lnTo>
                  <a:pt x="295" y="121"/>
                </a:lnTo>
                <a:lnTo>
                  <a:pt x="295" y="120"/>
                </a:lnTo>
                <a:lnTo>
                  <a:pt x="297" y="114"/>
                </a:lnTo>
                <a:lnTo>
                  <a:pt x="299" y="113"/>
                </a:lnTo>
                <a:lnTo>
                  <a:pt x="304" y="109"/>
                </a:lnTo>
                <a:lnTo>
                  <a:pt x="305" y="104"/>
                </a:lnTo>
                <a:lnTo>
                  <a:pt x="305" y="99"/>
                </a:lnTo>
                <a:lnTo>
                  <a:pt x="305" y="9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3" name="Freeform 110"/>
          <p:cNvSpPr>
            <a:spLocks/>
          </p:cNvSpPr>
          <p:nvPr/>
        </p:nvSpPr>
        <p:spPr bwMode="auto">
          <a:xfrm>
            <a:off x="6488113" y="1328738"/>
            <a:ext cx="144463" cy="157163"/>
          </a:xfrm>
          <a:custGeom>
            <a:avLst/>
            <a:gdLst>
              <a:gd name="T0" fmla="*/ 53 w 91"/>
              <a:gd name="T1" fmla="*/ 13 h 99"/>
              <a:gd name="T2" fmla="*/ 55 w 91"/>
              <a:gd name="T3" fmla="*/ 4 h 99"/>
              <a:gd name="T4" fmla="*/ 65 w 91"/>
              <a:gd name="T5" fmla="*/ 0 h 99"/>
              <a:gd name="T6" fmla="*/ 67 w 91"/>
              <a:gd name="T7" fmla="*/ 13 h 99"/>
              <a:gd name="T8" fmla="*/ 68 w 91"/>
              <a:gd name="T9" fmla="*/ 13 h 99"/>
              <a:gd name="T10" fmla="*/ 83 w 91"/>
              <a:gd name="T11" fmla="*/ 18 h 99"/>
              <a:gd name="T12" fmla="*/ 86 w 91"/>
              <a:gd name="T13" fmla="*/ 22 h 99"/>
              <a:gd name="T14" fmla="*/ 91 w 91"/>
              <a:gd name="T15" fmla="*/ 29 h 99"/>
              <a:gd name="T16" fmla="*/ 76 w 91"/>
              <a:gd name="T17" fmla="*/ 45 h 99"/>
              <a:gd name="T18" fmla="*/ 71 w 91"/>
              <a:gd name="T19" fmla="*/ 52 h 99"/>
              <a:gd name="T20" fmla="*/ 67 w 91"/>
              <a:gd name="T21" fmla="*/ 55 h 99"/>
              <a:gd name="T22" fmla="*/ 67 w 91"/>
              <a:gd name="T23" fmla="*/ 62 h 99"/>
              <a:gd name="T24" fmla="*/ 65 w 91"/>
              <a:gd name="T25" fmla="*/ 63 h 99"/>
              <a:gd name="T26" fmla="*/ 67 w 91"/>
              <a:gd name="T27" fmla="*/ 63 h 99"/>
              <a:gd name="T28" fmla="*/ 70 w 91"/>
              <a:gd name="T29" fmla="*/ 70 h 99"/>
              <a:gd name="T30" fmla="*/ 71 w 91"/>
              <a:gd name="T31" fmla="*/ 71 h 99"/>
              <a:gd name="T32" fmla="*/ 67 w 91"/>
              <a:gd name="T33" fmla="*/ 77 h 99"/>
              <a:gd name="T34" fmla="*/ 67 w 91"/>
              <a:gd name="T35" fmla="*/ 79 h 99"/>
              <a:gd name="T36" fmla="*/ 67 w 91"/>
              <a:gd name="T37" fmla="*/ 82 h 99"/>
              <a:gd name="T38" fmla="*/ 44 w 91"/>
              <a:gd name="T39" fmla="*/ 89 h 99"/>
              <a:gd name="T40" fmla="*/ 34 w 91"/>
              <a:gd name="T41" fmla="*/ 93 h 99"/>
              <a:gd name="T42" fmla="*/ 25 w 91"/>
              <a:gd name="T43" fmla="*/ 96 h 99"/>
              <a:gd name="T44" fmla="*/ 18 w 91"/>
              <a:gd name="T45" fmla="*/ 97 h 99"/>
              <a:gd name="T46" fmla="*/ 12 w 91"/>
              <a:gd name="T47" fmla="*/ 99 h 99"/>
              <a:gd name="T48" fmla="*/ 11 w 91"/>
              <a:gd name="T49" fmla="*/ 94 h 99"/>
              <a:gd name="T50" fmla="*/ 10 w 91"/>
              <a:gd name="T51" fmla="*/ 90 h 99"/>
              <a:gd name="T52" fmla="*/ 5 w 91"/>
              <a:gd name="T53" fmla="*/ 88 h 99"/>
              <a:gd name="T54" fmla="*/ 1 w 91"/>
              <a:gd name="T55" fmla="*/ 86 h 99"/>
              <a:gd name="T56" fmla="*/ 0 w 91"/>
              <a:gd name="T57" fmla="*/ 75 h 99"/>
              <a:gd name="T58" fmla="*/ 1 w 91"/>
              <a:gd name="T59" fmla="*/ 74 h 99"/>
              <a:gd name="T60" fmla="*/ 3 w 91"/>
              <a:gd name="T61" fmla="*/ 71 h 99"/>
              <a:gd name="T62" fmla="*/ 5 w 91"/>
              <a:gd name="T63" fmla="*/ 70 h 99"/>
              <a:gd name="T64" fmla="*/ 8 w 91"/>
              <a:gd name="T65" fmla="*/ 70 h 99"/>
              <a:gd name="T66" fmla="*/ 11 w 91"/>
              <a:gd name="T67" fmla="*/ 70 h 99"/>
              <a:gd name="T68" fmla="*/ 18 w 91"/>
              <a:gd name="T69" fmla="*/ 73 h 99"/>
              <a:gd name="T70" fmla="*/ 23 w 91"/>
              <a:gd name="T71" fmla="*/ 75 h 99"/>
              <a:gd name="T72" fmla="*/ 26 w 91"/>
              <a:gd name="T73" fmla="*/ 77 h 99"/>
              <a:gd name="T74" fmla="*/ 30 w 91"/>
              <a:gd name="T75" fmla="*/ 69 h 99"/>
              <a:gd name="T76" fmla="*/ 29 w 91"/>
              <a:gd name="T77" fmla="*/ 67 h 99"/>
              <a:gd name="T78" fmla="*/ 20 w 91"/>
              <a:gd name="T79" fmla="*/ 63 h 99"/>
              <a:gd name="T80" fmla="*/ 16 w 91"/>
              <a:gd name="T81" fmla="*/ 62 h 99"/>
              <a:gd name="T82" fmla="*/ 16 w 91"/>
              <a:gd name="T83" fmla="*/ 56 h 99"/>
              <a:gd name="T84" fmla="*/ 16 w 91"/>
              <a:gd name="T85" fmla="*/ 52 h 99"/>
              <a:gd name="T86" fmla="*/ 48 w 91"/>
              <a:gd name="T87" fmla="*/ 51 h 99"/>
              <a:gd name="T88" fmla="*/ 48 w 91"/>
              <a:gd name="T89" fmla="*/ 49 h 99"/>
              <a:gd name="T90" fmla="*/ 48 w 91"/>
              <a:gd name="T91" fmla="*/ 45 h 99"/>
              <a:gd name="T92" fmla="*/ 48 w 91"/>
              <a:gd name="T93" fmla="*/ 44 h 99"/>
              <a:gd name="T94" fmla="*/ 48 w 91"/>
              <a:gd name="T95" fmla="*/ 43 h 99"/>
              <a:gd name="T96" fmla="*/ 27 w 91"/>
              <a:gd name="T97" fmla="*/ 41 h 99"/>
              <a:gd name="T98" fmla="*/ 27 w 91"/>
              <a:gd name="T99" fmla="*/ 29 h 99"/>
              <a:gd name="T100" fmla="*/ 42 w 91"/>
              <a:gd name="T101" fmla="*/ 30 h 99"/>
              <a:gd name="T102" fmla="*/ 46 w 91"/>
              <a:gd name="T103" fmla="*/ 24 h 99"/>
              <a:gd name="T104" fmla="*/ 53 w 91"/>
              <a:gd name="T105" fmla="*/ 25 h 99"/>
              <a:gd name="T106" fmla="*/ 53 w 91"/>
              <a:gd name="T107" fmla="*/ 26 h 99"/>
              <a:gd name="T108" fmla="*/ 56 w 91"/>
              <a:gd name="T109" fmla="*/ 39 h 99"/>
              <a:gd name="T110" fmla="*/ 59 w 91"/>
              <a:gd name="T111" fmla="*/ 48 h 99"/>
              <a:gd name="T112" fmla="*/ 61 w 91"/>
              <a:gd name="T113" fmla="*/ 29 h 99"/>
              <a:gd name="T114" fmla="*/ 61 w 91"/>
              <a:gd name="T115" fmla="*/ 25 h 99"/>
              <a:gd name="T116" fmla="*/ 63 w 91"/>
              <a:gd name="T117" fmla="*/ 18 h 99"/>
              <a:gd name="T118" fmla="*/ 57 w 91"/>
              <a:gd name="T119" fmla="*/ 15 h 99"/>
              <a:gd name="T120" fmla="*/ 53 w 91"/>
              <a:gd name="T121" fmla="*/ 1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1" h="99">
                <a:moveTo>
                  <a:pt x="53" y="13"/>
                </a:moveTo>
                <a:lnTo>
                  <a:pt x="55" y="4"/>
                </a:lnTo>
                <a:lnTo>
                  <a:pt x="65" y="0"/>
                </a:lnTo>
                <a:lnTo>
                  <a:pt x="67" y="13"/>
                </a:lnTo>
                <a:lnTo>
                  <a:pt x="68" y="13"/>
                </a:lnTo>
                <a:lnTo>
                  <a:pt x="83" y="18"/>
                </a:lnTo>
                <a:lnTo>
                  <a:pt x="86" y="22"/>
                </a:lnTo>
                <a:lnTo>
                  <a:pt x="91" y="29"/>
                </a:lnTo>
                <a:lnTo>
                  <a:pt x="76" y="45"/>
                </a:lnTo>
                <a:lnTo>
                  <a:pt x="71" y="52"/>
                </a:lnTo>
                <a:lnTo>
                  <a:pt x="67" y="55"/>
                </a:lnTo>
                <a:lnTo>
                  <a:pt x="67" y="62"/>
                </a:lnTo>
                <a:lnTo>
                  <a:pt x="65" y="63"/>
                </a:lnTo>
                <a:lnTo>
                  <a:pt x="67" y="63"/>
                </a:lnTo>
                <a:lnTo>
                  <a:pt x="70" y="70"/>
                </a:lnTo>
                <a:lnTo>
                  <a:pt x="71" y="71"/>
                </a:lnTo>
                <a:lnTo>
                  <a:pt x="67" y="77"/>
                </a:lnTo>
                <a:lnTo>
                  <a:pt x="67" y="79"/>
                </a:lnTo>
                <a:lnTo>
                  <a:pt x="67" y="82"/>
                </a:lnTo>
                <a:lnTo>
                  <a:pt x="44" y="89"/>
                </a:lnTo>
                <a:lnTo>
                  <a:pt x="34" y="93"/>
                </a:lnTo>
                <a:lnTo>
                  <a:pt x="25" y="96"/>
                </a:lnTo>
                <a:lnTo>
                  <a:pt x="18" y="97"/>
                </a:lnTo>
                <a:lnTo>
                  <a:pt x="12" y="99"/>
                </a:lnTo>
                <a:lnTo>
                  <a:pt x="11" y="94"/>
                </a:lnTo>
                <a:lnTo>
                  <a:pt x="10" y="90"/>
                </a:lnTo>
                <a:lnTo>
                  <a:pt x="5" y="88"/>
                </a:lnTo>
                <a:lnTo>
                  <a:pt x="1" y="86"/>
                </a:lnTo>
                <a:lnTo>
                  <a:pt x="0" y="75"/>
                </a:lnTo>
                <a:lnTo>
                  <a:pt x="1" y="74"/>
                </a:lnTo>
                <a:lnTo>
                  <a:pt x="3" y="71"/>
                </a:lnTo>
                <a:lnTo>
                  <a:pt x="5" y="70"/>
                </a:lnTo>
                <a:lnTo>
                  <a:pt x="8" y="70"/>
                </a:lnTo>
                <a:lnTo>
                  <a:pt x="11" y="70"/>
                </a:lnTo>
                <a:lnTo>
                  <a:pt x="18" y="73"/>
                </a:lnTo>
                <a:lnTo>
                  <a:pt x="23" y="75"/>
                </a:lnTo>
                <a:lnTo>
                  <a:pt x="26" y="77"/>
                </a:lnTo>
                <a:lnTo>
                  <a:pt x="30" y="69"/>
                </a:lnTo>
                <a:lnTo>
                  <a:pt x="29" y="67"/>
                </a:lnTo>
                <a:lnTo>
                  <a:pt x="20" y="63"/>
                </a:lnTo>
                <a:lnTo>
                  <a:pt x="16" y="62"/>
                </a:lnTo>
                <a:lnTo>
                  <a:pt x="16" y="56"/>
                </a:lnTo>
                <a:lnTo>
                  <a:pt x="16" y="52"/>
                </a:lnTo>
                <a:lnTo>
                  <a:pt x="48" y="51"/>
                </a:lnTo>
                <a:lnTo>
                  <a:pt x="48" y="49"/>
                </a:lnTo>
                <a:lnTo>
                  <a:pt x="48" y="45"/>
                </a:lnTo>
                <a:lnTo>
                  <a:pt x="48" y="44"/>
                </a:lnTo>
                <a:lnTo>
                  <a:pt x="48" y="43"/>
                </a:lnTo>
                <a:lnTo>
                  <a:pt x="27" y="41"/>
                </a:lnTo>
                <a:lnTo>
                  <a:pt x="27" y="29"/>
                </a:lnTo>
                <a:lnTo>
                  <a:pt x="42" y="30"/>
                </a:lnTo>
                <a:lnTo>
                  <a:pt x="46" y="24"/>
                </a:lnTo>
                <a:lnTo>
                  <a:pt x="53" y="25"/>
                </a:lnTo>
                <a:lnTo>
                  <a:pt x="53" y="26"/>
                </a:lnTo>
                <a:lnTo>
                  <a:pt x="56" y="39"/>
                </a:lnTo>
                <a:lnTo>
                  <a:pt x="59" y="48"/>
                </a:lnTo>
                <a:lnTo>
                  <a:pt x="61" y="29"/>
                </a:lnTo>
                <a:lnTo>
                  <a:pt x="61" y="25"/>
                </a:lnTo>
                <a:lnTo>
                  <a:pt x="63" y="18"/>
                </a:lnTo>
                <a:lnTo>
                  <a:pt x="57" y="15"/>
                </a:lnTo>
                <a:lnTo>
                  <a:pt x="53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4" name="Freeform 111"/>
          <p:cNvSpPr>
            <a:spLocks/>
          </p:cNvSpPr>
          <p:nvPr/>
        </p:nvSpPr>
        <p:spPr bwMode="auto">
          <a:xfrm>
            <a:off x="6578601" y="1236663"/>
            <a:ext cx="139700" cy="120650"/>
          </a:xfrm>
          <a:custGeom>
            <a:avLst/>
            <a:gdLst>
              <a:gd name="T0" fmla="*/ 86 w 88"/>
              <a:gd name="T1" fmla="*/ 19 h 76"/>
              <a:gd name="T2" fmla="*/ 88 w 88"/>
              <a:gd name="T3" fmla="*/ 22 h 76"/>
              <a:gd name="T4" fmla="*/ 88 w 88"/>
              <a:gd name="T5" fmla="*/ 26 h 76"/>
              <a:gd name="T6" fmla="*/ 88 w 88"/>
              <a:gd name="T7" fmla="*/ 27 h 76"/>
              <a:gd name="T8" fmla="*/ 83 w 88"/>
              <a:gd name="T9" fmla="*/ 32 h 76"/>
              <a:gd name="T10" fmla="*/ 74 w 88"/>
              <a:gd name="T11" fmla="*/ 35 h 76"/>
              <a:gd name="T12" fmla="*/ 71 w 88"/>
              <a:gd name="T13" fmla="*/ 39 h 76"/>
              <a:gd name="T14" fmla="*/ 66 w 88"/>
              <a:gd name="T15" fmla="*/ 49 h 76"/>
              <a:gd name="T16" fmla="*/ 59 w 88"/>
              <a:gd name="T17" fmla="*/ 64 h 76"/>
              <a:gd name="T18" fmla="*/ 58 w 88"/>
              <a:gd name="T19" fmla="*/ 69 h 76"/>
              <a:gd name="T20" fmla="*/ 56 w 88"/>
              <a:gd name="T21" fmla="*/ 73 h 76"/>
              <a:gd name="T22" fmla="*/ 40 w 88"/>
              <a:gd name="T23" fmla="*/ 76 h 76"/>
              <a:gd name="T24" fmla="*/ 32 w 88"/>
              <a:gd name="T25" fmla="*/ 67 h 76"/>
              <a:gd name="T26" fmla="*/ 30 w 88"/>
              <a:gd name="T27" fmla="*/ 67 h 76"/>
              <a:gd name="T28" fmla="*/ 29 w 88"/>
              <a:gd name="T29" fmla="*/ 65 h 76"/>
              <a:gd name="T30" fmla="*/ 13 w 88"/>
              <a:gd name="T31" fmla="*/ 52 h 76"/>
              <a:gd name="T32" fmla="*/ 4 w 88"/>
              <a:gd name="T33" fmla="*/ 49 h 76"/>
              <a:gd name="T34" fmla="*/ 0 w 88"/>
              <a:gd name="T35" fmla="*/ 47 h 76"/>
              <a:gd name="T36" fmla="*/ 2 w 88"/>
              <a:gd name="T37" fmla="*/ 39 h 76"/>
              <a:gd name="T38" fmla="*/ 3 w 88"/>
              <a:gd name="T39" fmla="*/ 39 h 76"/>
              <a:gd name="T40" fmla="*/ 13 w 88"/>
              <a:gd name="T41" fmla="*/ 42 h 76"/>
              <a:gd name="T42" fmla="*/ 17 w 88"/>
              <a:gd name="T43" fmla="*/ 34 h 76"/>
              <a:gd name="T44" fmla="*/ 10 w 88"/>
              <a:gd name="T45" fmla="*/ 28 h 76"/>
              <a:gd name="T46" fmla="*/ 10 w 88"/>
              <a:gd name="T47" fmla="*/ 27 h 76"/>
              <a:gd name="T48" fmla="*/ 15 w 88"/>
              <a:gd name="T49" fmla="*/ 19 h 76"/>
              <a:gd name="T50" fmla="*/ 32 w 88"/>
              <a:gd name="T51" fmla="*/ 19 h 76"/>
              <a:gd name="T52" fmla="*/ 36 w 88"/>
              <a:gd name="T53" fmla="*/ 19 h 76"/>
              <a:gd name="T54" fmla="*/ 32 w 88"/>
              <a:gd name="T55" fmla="*/ 9 h 76"/>
              <a:gd name="T56" fmla="*/ 30 w 88"/>
              <a:gd name="T57" fmla="*/ 8 h 76"/>
              <a:gd name="T58" fmla="*/ 33 w 88"/>
              <a:gd name="T59" fmla="*/ 5 h 76"/>
              <a:gd name="T60" fmla="*/ 38 w 88"/>
              <a:gd name="T61" fmla="*/ 0 h 76"/>
              <a:gd name="T62" fmla="*/ 40 w 88"/>
              <a:gd name="T63" fmla="*/ 0 h 76"/>
              <a:gd name="T64" fmla="*/ 45 w 88"/>
              <a:gd name="T65" fmla="*/ 2 h 76"/>
              <a:gd name="T66" fmla="*/ 49 w 88"/>
              <a:gd name="T67" fmla="*/ 4 h 76"/>
              <a:gd name="T68" fmla="*/ 49 w 88"/>
              <a:gd name="T69" fmla="*/ 13 h 76"/>
              <a:gd name="T70" fmla="*/ 49 w 88"/>
              <a:gd name="T71" fmla="*/ 16 h 76"/>
              <a:gd name="T72" fmla="*/ 55 w 88"/>
              <a:gd name="T73" fmla="*/ 19 h 76"/>
              <a:gd name="T74" fmla="*/ 58 w 88"/>
              <a:gd name="T75" fmla="*/ 22 h 76"/>
              <a:gd name="T76" fmla="*/ 62 w 88"/>
              <a:gd name="T77" fmla="*/ 23 h 76"/>
              <a:gd name="T78" fmla="*/ 62 w 88"/>
              <a:gd name="T79" fmla="*/ 20 h 76"/>
              <a:gd name="T80" fmla="*/ 64 w 88"/>
              <a:gd name="T81" fmla="*/ 12 h 76"/>
              <a:gd name="T82" fmla="*/ 73 w 88"/>
              <a:gd name="T83" fmla="*/ 11 h 76"/>
              <a:gd name="T84" fmla="*/ 75 w 88"/>
              <a:gd name="T85" fmla="*/ 17 h 76"/>
              <a:gd name="T86" fmla="*/ 79 w 88"/>
              <a:gd name="T87" fmla="*/ 16 h 76"/>
              <a:gd name="T88" fmla="*/ 85 w 88"/>
              <a:gd name="T89" fmla="*/ 16 h 76"/>
              <a:gd name="T90" fmla="*/ 86 w 88"/>
              <a:gd name="T91" fmla="*/ 1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8" h="76">
                <a:moveTo>
                  <a:pt x="86" y="19"/>
                </a:moveTo>
                <a:lnTo>
                  <a:pt x="88" y="22"/>
                </a:lnTo>
                <a:lnTo>
                  <a:pt x="88" y="26"/>
                </a:lnTo>
                <a:lnTo>
                  <a:pt x="88" y="27"/>
                </a:lnTo>
                <a:lnTo>
                  <a:pt x="83" y="32"/>
                </a:lnTo>
                <a:lnTo>
                  <a:pt x="74" y="35"/>
                </a:lnTo>
                <a:lnTo>
                  <a:pt x="71" y="39"/>
                </a:lnTo>
                <a:lnTo>
                  <a:pt x="66" y="49"/>
                </a:lnTo>
                <a:lnTo>
                  <a:pt x="59" y="64"/>
                </a:lnTo>
                <a:lnTo>
                  <a:pt x="58" y="69"/>
                </a:lnTo>
                <a:lnTo>
                  <a:pt x="56" y="73"/>
                </a:lnTo>
                <a:lnTo>
                  <a:pt x="40" y="76"/>
                </a:lnTo>
                <a:lnTo>
                  <a:pt x="32" y="67"/>
                </a:lnTo>
                <a:lnTo>
                  <a:pt x="30" y="67"/>
                </a:lnTo>
                <a:lnTo>
                  <a:pt x="29" y="65"/>
                </a:lnTo>
                <a:lnTo>
                  <a:pt x="13" y="52"/>
                </a:lnTo>
                <a:lnTo>
                  <a:pt x="4" y="49"/>
                </a:lnTo>
                <a:lnTo>
                  <a:pt x="0" y="47"/>
                </a:lnTo>
                <a:lnTo>
                  <a:pt x="2" y="39"/>
                </a:lnTo>
                <a:lnTo>
                  <a:pt x="3" y="39"/>
                </a:lnTo>
                <a:lnTo>
                  <a:pt x="13" y="42"/>
                </a:lnTo>
                <a:lnTo>
                  <a:pt x="17" y="34"/>
                </a:lnTo>
                <a:lnTo>
                  <a:pt x="10" y="28"/>
                </a:lnTo>
                <a:lnTo>
                  <a:pt x="10" y="27"/>
                </a:lnTo>
                <a:lnTo>
                  <a:pt x="15" y="19"/>
                </a:lnTo>
                <a:lnTo>
                  <a:pt x="32" y="19"/>
                </a:lnTo>
                <a:lnTo>
                  <a:pt x="36" y="19"/>
                </a:lnTo>
                <a:lnTo>
                  <a:pt x="32" y="9"/>
                </a:lnTo>
                <a:lnTo>
                  <a:pt x="30" y="8"/>
                </a:lnTo>
                <a:lnTo>
                  <a:pt x="33" y="5"/>
                </a:lnTo>
                <a:lnTo>
                  <a:pt x="38" y="0"/>
                </a:lnTo>
                <a:lnTo>
                  <a:pt x="40" y="0"/>
                </a:lnTo>
                <a:lnTo>
                  <a:pt x="45" y="2"/>
                </a:lnTo>
                <a:lnTo>
                  <a:pt x="49" y="4"/>
                </a:lnTo>
                <a:lnTo>
                  <a:pt x="49" y="13"/>
                </a:lnTo>
                <a:lnTo>
                  <a:pt x="49" y="16"/>
                </a:lnTo>
                <a:lnTo>
                  <a:pt x="55" y="19"/>
                </a:lnTo>
                <a:lnTo>
                  <a:pt x="58" y="22"/>
                </a:lnTo>
                <a:lnTo>
                  <a:pt x="62" y="23"/>
                </a:lnTo>
                <a:lnTo>
                  <a:pt x="62" y="20"/>
                </a:lnTo>
                <a:lnTo>
                  <a:pt x="64" y="12"/>
                </a:lnTo>
                <a:lnTo>
                  <a:pt x="73" y="11"/>
                </a:lnTo>
                <a:lnTo>
                  <a:pt x="75" y="17"/>
                </a:lnTo>
                <a:lnTo>
                  <a:pt x="79" y="16"/>
                </a:lnTo>
                <a:lnTo>
                  <a:pt x="85" y="16"/>
                </a:lnTo>
                <a:lnTo>
                  <a:pt x="86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5" name="Freeform 112"/>
          <p:cNvSpPr>
            <a:spLocks/>
          </p:cNvSpPr>
          <p:nvPr/>
        </p:nvSpPr>
        <p:spPr bwMode="auto">
          <a:xfrm>
            <a:off x="6565901" y="1231901"/>
            <a:ext cx="46038" cy="52388"/>
          </a:xfrm>
          <a:custGeom>
            <a:avLst/>
            <a:gdLst>
              <a:gd name="T0" fmla="*/ 4 w 29"/>
              <a:gd name="T1" fmla="*/ 11 h 33"/>
              <a:gd name="T2" fmla="*/ 4 w 29"/>
              <a:gd name="T3" fmla="*/ 10 h 33"/>
              <a:gd name="T4" fmla="*/ 7 w 29"/>
              <a:gd name="T5" fmla="*/ 0 h 33"/>
              <a:gd name="T6" fmla="*/ 12 w 29"/>
              <a:gd name="T7" fmla="*/ 1 h 33"/>
              <a:gd name="T8" fmla="*/ 14 w 29"/>
              <a:gd name="T9" fmla="*/ 11 h 33"/>
              <a:gd name="T10" fmla="*/ 16 w 29"/>
              <a:gd name="T11" fmla="*/ 11 h 33"/>
              <a:gd name="T12" fmla="*/ 18 w 29"/>
              <a:gd name="T13" fmla="*/ 11 h 33"/>
              <a:gd name="T14" fmla="*/ 18 w 29"/>
              <a:gd name="T15" fmla="*/ 10 h 33"/>
              <a:gd name="T16" fmla="*/ 22 w 29"/>
              <a:gd name="T17" fmla="*/ 0 h 33"/>
              <a:gd name="T18" fmla="*/ 26 w 29"/>
              <a:gd name="T19" fmla="*/ 1 h 33"/>
              <a:gd name="T20" fmla="*/ 29 w 29"/>
              <a:gd name="T21" fmla="*/ 11 h 33"/>
              <a:gd name="T22" fmla="*/ 23 w 29"/>
              <a:gd name="T23" fmla="*/ 16 h 33"/>
              <a:gd name="T24" fmla="*/ 18 w 29"/>
              <a:gd name="T25" fmla="*/ 20 h 33"/>
              <a:gd name="T26" fmla="*/ 14 w 29"/>
              <a:gd name="T27" fmla="*/ 25 h 33"/>
              <a:gd name="T28" fmla="*/ 12 w 29"/>
              <a:gd name="T29" fmla="*/ 25 h 33"/>
              <a:gd name="T30" fmla="*/ 7 w 29"/>
              <a:gd name="T31" fmla="*/ 31 h 33"/>
              <a:gd name="T32" fmla="*/ 7 w 29"/>
              <a:gd name="T33" fmla="*/ 33 h 33"/>
              <a:gd name="T34" fmla="*/ 3 w 29"/>
              <a:gd name="T35" fmla="*/ 26 h 33"/>
              <a:gd name="T36" fmla="*/ 1 w 29"/>
              <a:gd name="T37" fmla="*/ 26 h 33"/>
              <a:gd name="T38" fmla="*/ 0 w 29"/>
              <a:gd name="T39" fmla="*/ 26 h 33"/>
              <a:gd name="T40" fmla="*/ 4 w 29"/>
              <a:gd name="T41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" h="33">
                <a:moveTo>
                  <a:pt x="4" y="11"/>
                </a:moveTo>
                <a:lnTo>
                  <a:pt x="4" y="10"/>
                </a:lnTo>
                <a:lnTo>
                  <a:pt x="7" y="0"/>
                </a:lnTo>
                <a:lnTo>
                  <a:pt x="12" y="1"/>
                </a:lnTo>
                <a:lnTo>
                  <a:pt x="14" y="11"/>
                </a:lnTo>
                <a:lnTo>
                  <a:pt x="16" y="11"/>
                </a:lnTo>
                <a:lnTo>
                  <a:pt x="18" y="11"/>
                </a:lnTo>
                <a:lnTo>
                  <a:pt x="18" y="10"/>
                </a:lnTo>
                <a:lnTo>
                  <a:pt x="22" y="0"/>
                </a:lnTo>
                <a:lnTo>
                  <a:pt x="26" y="1"/>
                </a:lnTo>
                <a:lnTo>
                  <a:pt x="29" y="11"/>
                </a:lnTo>
                <a:lnTo>
                  <a:pt x="23" y="16"/>
                </a:lnTo>
                <a:lnTo>
                  <a:pt x="18" y="20"/>
                </a:lnTo>
                <a:lnTo>
                  <a:pt x="14" y="25"/>
                </a:lnTo>
                <a:lnTo>
                  <a:pt x="12" y="25"/>
                </a:lnTo>
                <a:lnTo>
                  <a:pt x="7" y="31"/>
                </a:lnTo>
                <a:lnTo>
                  <a:pt x="7" y="33"/>
                </a:lnTo>
                <a:lnTo>
                  <a:pt x="3" y="26"/>
                </a:lnTo>
                <a:lnTo>
                  <a:pt x="1" y="26"/>
                </a:lnTo>
                <a:lnTo>
                  <a:pt x="0" y="26"/>
                </a:lnTo>
                <a:lnTo>
                  <a:pt x="4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6" name="Freeform 113"/>
          <p:cNvSpPr>
            <a:spLocks/>
          </p:cNvSpPr>
          <p:nvPr/>
        </p:nvSpPr>
        <p:spPr bwMode="auto">
          <a:xfrm>
            <a:off x="6745288" y="1255713"/>
            <a:ext cx="17463" cy="12700"/>
          </a:xfrm>
          <a:custGeom>
            <a:avLst/>
            <a:gdLst>
              <a:gd name="T0" fmla="*/ 11 w 11"/>
              <a:gd name="T1" fmla="*/ 5 h 8"/>
              <a:gd name="T2" fmla="*/ 10 w 11"/>
              <a:gd name="T3" fmla="*/ 7 h 8"/>
              <a:gd name="T4" fmla="*/ 7 w 11"/>
              <a:gd name="T5" fmla="*/ 7 h 8"/>
              <a:gd name="T6" fmla="*/ 6 w 11"/>
              <a:gd name="T7" fmla="*/ 8 h 8"/>
              <a:gd name="T8" fmla="*/ 0 w 11"/>
              <a:gd name="T9" fmla="*/ 5 h 8"/>
              <a:gd name="T10" fmla="*/ 0 w 11"/>
              <a:gd name="T11" fmla="*/ 3 h 8"/>
              <a:gd name="T12" fmla="*/ 3 w 11"/>
              <a:gd name="T13" fmla="*/ 0 h 8"/>
              <a:gd name="T14" fmla="*/ 4 w 11"/>
              <a:gd name="T15" fmla="*/ 1 h 8"/>
              <a:gd name="T16" fmla="*/ 4 w 11"/>
              <a:gd name="T17" fmla="*/ 3 h 8"/>
              <a:gd name="T18" fmla="*/ 9 w 11"/>
              <a:gd name="T19" fmla="*/ 4 h 8"/>
              <a:gd name="T20" fmla="*/ 10 w 11"/>
              <a:gd name="T21" fmla="*/ 4 h 8"/>
              <a:gd name="T22" fmla="*/ 11 w 11"/>
              <a:gd name="T23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8">
                <a:moveTo>
                  <a:pt x="11" y="5"/>
                </a:moveTo>
                <a:lnTo>
                  <a:pt x="10" y="7"/>
                </a:lnTo>
                <a:lnTo>
                  <a:pt x="7" y="7"/>
                </a:lnTo>
                <a:lnTo>
                  <a:pt x="6" y="8"/>
                </a:lnTo>
                <a:lnTo>
                  <a:pt x="0" y="5"/>
                </a:lnTo>
                <a:lnTo>
                  <a:pt x="0" y="3"/>
                </a:lnTo>
                <a:lnTo>
                  <a:pt x="3" y="0"/>
                </a:lnTo>
                <a:lnTo>
                  <a:pt x="4" y="1"/>
                </a:lnTo>
                <a:lnTo>
                  <a:pt x="4" y="3"/>
                </a:lnTo>
                <a:lnTo>
                  <a:pt x="9" y="4"/>
                </a:lnTo>
                <a:lnTo>
                  <a:pt x="10" y="4"/>
                </a:lnTo>
                <a:lnTo>
                  <a:pt x="11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7" name="Freeform 114"/>
          <p:cNvSpPr>
            <a:spLocks/>
          </p:cNvSpPr>
          <p:nvPr/>
        </p:nvSpPr>
        <p:spPr bwMode="auto">
          <a:xfrm>
            <a:off x="6862763" y="1227138"/>
            <a:ext cx="49213" cy="57150"/>
          </a:xfrm>
          <a:custGeom>
            <a:avLst/>
            <a:gdLst>
              <a:gd name="T0" fmla="*/ 23 w 31"/>
              <a:gd name="T1" fmla="*/ 21 h 36"/>
              <a:gd name="T2" fmla="*/ 27 w 31"/>
              <a:gd name="T3" fmla="*/ 19 h 36"/>
              <a:gd name="T4" fmla="*/ 27 w 31"/>
              <a:gd name="T5" fmla="*/ 18 h 36"/>
              <a:gd name="T6" fmla="*/ 29 w 31"/>
              <a:gd name="T7" fmla="*/ 17 h 36"/>
              <a:gd name="T8" fmla="*/ 31 w 31"/>
              <a:gd name="T9" fmla="*/ 23 h 36"/>
              <a:gd name="T10" fmla="*/ 30 w 31"/>
              <a:gd name="T11" fmla="*/ 23 h 36"/>
              <a:gd name="T12" fmla="*/ 25 w 31"/>
              <a:gd name="T13" fmla="*/ 28 h 36"/>
              <a:gd name="T14" fmla="*/ 25 w 31"/>
              <a:gd name="T15" fmla="*/ 29 h 36"/>
              <a:gd name="T16" fmla="*/ 16 w 31"/>
              <a:gd name="T17" fmla="*/ 33 h 36"/>
              <a:gd name="T18" fmla="*/ 12 w 31"/>
              <a:gd name="T19" fmla="*/ 34 h 36"/>
              <a:gd name="T20" fmla="*/ 11 w 31"/>
              <a:gd name="T21" fmla="*/ 36 h 36"/>
              <a:gd name="T22" fmla="*/ 5 w 31"/>
              <a:gd name="T23" fmla="*/ 29 h 36"/>
              <a:gd name="T24" fmla="*/ 0 w 31"/>
              <a:gd name="T25" fmla="*/ 15 h 36"/>
              <a:gd name="T26" fmla="*/ 3 w 31"/>
              <a:gd name="T27" fmla="*/ 14 h 36"/>
              <a:gd name="T28" fmla="*/ 12 w 31"/>
              <a:gd name="T29" fmla="*/ 8 h 36"/>
              <a:gd name="T30" fmla="*/ 18 w 31"/>
              <a:gd name="T31" fmla="*/ 18 h 36"/>
              <a:gd name="T32" fmla="*/ 19 w 31"/>
              <a:gd name="T33" fmla="*/ 15 h 36"/>
              <a:gd name="T34" fmla="*/ 22 w 31"/>
              <a:gd name="T35" fmla="*/ 10 h 36"/>
              <a:gd name="T36" fmla="*/ 27 w 31"/>
              <a:gd name="T37" fmla="*/ 0 h 36"/>
              <a:gd name="T38" fmla="*/ 30 w 31"/>
              <a:gd name="T39" fmla="*/ 6 h 36"/>
              <a:gd name="T40" fmla="*/ 27 w 31"/>
              <a:gd name="T41" fmla="*/ 10 h 36"/>
              <a:gd name="T42" fmla="*/ 25 w 31"/>
              <a:gd name="T43" fmla="*/ 17 h 36"/>
              <a:gd name="T44" fmla="*/ 23 w 31"/>
              <a:gd name="T45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1" h="36">
                <a:moveTo>
                  <a:pt x="23" y="21"/>
                </a:moveTo>
                <a:lnTo>
                  <a:pt x="27" y="19"/>
                </a:lnTo>
                <a:lnTo>
                  <a:pt x="27" y="18"/>
                </a:lnTo>
                <a:lnTo>
                  <a:pt x="29" y="17"/>
                </a:lnTo>
                <a:lnTo>
                  <a:pt x="31" y="23"/>
                </a:lnTo>
                <a:lnTo>
                  <a:pt x="30" y="23"/>
                </a:lnTo>
                <a:lnTo>
                  <a:pt x="25" y="28"/>
                </a:lnTo>
                <a:lnTo>
                  <a:pt x="25" y="29"/>
                </a:lnTo>
                <a:lnTo>
                  <a:pt x="16" y="33"/>
                </a:lnTo>
                <a:lnTo>
                  <a:pt x="12" y="34"/>
                </a:lnTo>
                <a:lnTo>
                  <a:pt x="11" y="36"/>
                </a:lnTo>
                <a:lnTo>
                  <a:pt x="5" y="29"/>
                </a:lnTo>
                <a:lnTo>
                  <a:pt x="0" y="15"/>
                </a:lnTo>
                <a:lnTo>
                  <a:pt x="3" y="14"/>
                </a:lnTo>
                <a:lnTo>
                  <a:pt x="12" y="8"/>
                </a:lnTo>
                <a:lnTo>
                  <a:pt x="18" y="18"/>
                </a:lnTo>
                <a:lnTo>
                  <a:pt x="19" y="15"/>
                </a:lnTo>
                <a:lnTo>
                  <a:pt x="22" y="10"/>
                </a:lnTo>
                <a:lnTo>
                  <a:pt x="27" y="0"/>
                </a:lnTo>
                <a:lnTo>
                  <a:pt x="30" y="6"/>
                </a:lnTo>
                <a:lnTo>
                  <a:pt x="27" y="10"/>
                </a:lnTo>
                <a:lnTo>
                  <a:pt x="25" y="17"/>
                </a:lnTo>
                <a:lnTo>
                  <a:pt x="23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8" name="Freeform 115"/>
          <p:cNvSpPr>
            <a:spLocks/>
          </p:cNvSpPr>
          <p:nvPr/>
        </p:nvSpPr>
        <p:spPr bwMode="auto">
          <a:xfrm>
            <a:off x="6686551" y="1149351"/>
            <a:ext cx="80963" cy="95250"/>
          </a:xfrm>
          <a:custGeom>
            <a:avLst/>
            <a:gdLst>
              <a:gd name="T0" fmla="*/ 51 w 51"/>
              <a:gd name="T1" fmla="*/ 45 h 60"/>
              <a:gd name="T2" fmla="*/ 51 w 51"/>
              <a:gd name="T3" fmla="*/ 47 h 60"/>
              <a:gd name="T4" fmla="*/ 40 w 51"/>
              <a:gd name="T5" fmla="*/ 60 h 60"/>
              <a:gd name="T6" fmla="*/ 32 w 51"/>
              <a:gd name="T7" fmla="*/ 60 h 60"/>
              <a:gd name="T8" fmla="*/ 26 w 51"/>
              <a:gd name="T9" fmla="*/ 59 h 60"/>
              <a:gd name="T10" fmla="*/ 24 w 51"/>
              <a:gd name="T11" fmla="*/ 59 h 60"/>
              <a:gd name="T12" fmla="*/ 10 w 51"/>
              <a:gd name="T13" fmla="*/ 27 h 60"/>
              <a:gd name="T14" fmla="*/ 0 w 51"/>
              <a:gd name="T15" fmla="*/ 19 h 60"/>
              <a:gd name="T16" fmla="*/ 2 w 51"/>
              <a:gd name="T17" fmla="*/ 11 h 60"/>
              <a:gd name="T18" fmla="*/ 2 w 51"/>
              <a:gd name="T19" fmla="*/ 10 h 60"/>
              <a:gd name="T20" fmla="*/ 7 w 51"/>
              <a:gd name="T21" fmla="*/ 2 h 60"/>
              <a:gd name="T22" fmla="*/ 7 w 51"/>
              <a:gd name="T23" fmla="*/ 0 h 60"/>
              <a:gd name="T24" fmla="*/ 13 w 51"/>
              <a:gd name="T25" fmla="*/ 6 h 60"/>
              <a:gd name="T26" fmla="*/ 13 w 51"/>
              <a:gd name="T27" fmla="*/ 11 h 60"/>
              <a:gd name="T28" fmla="*/ 13 w 51"/>
              <a:gd name="T29" fmla="*/ 12 h 60"/>
              <a:gd name="T30" fmla="*/ 21 w 51"/>
              <a:gd name="T31" fmla="*/ 21 h 60"/>
              <a:gd name="T32" fmla="*/ 22 w 51"/>
              <a:gd name="T33" fmla="*/ 30 h 60"/>
              <a:gd name="T34" fmla="*/ 25 w 51"/>
              <a:gd name="T35" fmla="*/ 33 h 60"/>
              <a:gd name="T36" fmla="*/ 26 w 51"/>
              <a:gd name="T37" fmla="*/ 32 h 60"/>
              <a:gd name="T38" fmla="*/ 29 w 51"/>
              <a:gd name="T39" fmla="*/ 22 h 60"/>
              <a:gd name="T40" fmla="*/ 30 w 51"/>
              <a:gd name="T41" fmla="*/ 22 h 60"/>
              <a:gd name="T42" fmla="*/ 36 w 51"/>
              <a:gd name="T43" fmla="*/ 25 h 60"/>
              <a:gd name="T44" fmla="*/ 35 w 51"/>
              <a:gd name="T45" fmla="*/ 33 h 60"/>
              <a:gd name="T46" fmla="*/ 51 w 51"/>
              <a:gd name="T47" fmla="*/ 4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1" h="60">
                <a:moveTo>
                  <a:pt x="51" y="45"/>
                </a:moveTo>
                <a:lnTo>
                  <a:pt x="51" y="47"/>
                </a:lnTo>
                <a:lnTo>
                  <a:pt x="40" y="60"/>
                </a:lnTo>
                <a:lnTo>
                  <a:pt x="32" y="60"/>
                </a:lnTo>
                <a:lnTo>
                  <a:pt x="26" y="59"/>
                </a:lnTo>
                <a:lnTo>
                  <a:pt x="24" y="59"/>
                </a:lnTo>
                <a:lnTo>
                  <a:pt x="10" y="27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7" y="2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3" y="12"/>
                </a:lnTo>
                <a:lnTo>
                  <a:pt x="21" y="21"/>
                </a:lnTo>
                <a:lnTo>
                  <a:pt x="22" y="30"/>
                </a:lnTo>
                <a:lnTo>
                  <a:pt x="25" y="33"/>
                </a:lnTo>
                <a:lnTo>
                  <a:pt x="26" y="32"/>
                </a:lnTo>
                <a:lnTo>
                  <a:pt x="29" y="22"/>
                </a:lnTo>
                <a:lnTo>
                  <a:pt x="30" y="22"/>
                </a:lnTo>
                <a:lnTo>
                  <a:pt x="36" y="25"/>
                </a:lnTo>
                <a:lnTo>
                  <a:pt x="35" y="33"/>
                </a:lnTo>
                <a:lnTo>
                  <a:pt x="51" y="4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9" name="Freeform 116"/>
          <p:cNvSpPr>
            <a:spLocks/>
          </p:cNvSpPr>
          <p:nvPr/>
        </p:nvSpPr>
        <p:spPr bwMode="auto">
          <a:xfrm>
            <a:off x="6813551" y="1160463"/>
            <a:ext cx="55563" cy="87313"/>
          </a:xfrm>
          <a:custGeom>
            <a:avLst/>
            <a:gdLst>
              <a:gd name="T0" fmla="*/ 15 w 35"/>
              <a:gd name="T1" fmla="*/ 38 h 55"/>
              <a:gd name="T2" fmla="*/ 9 w 35"/>
              <a:gd name="T3" fmla="*/ 49 h 55"/>
              <a:gd name="T4" fmla="*/ 8 w 35"/>
              <a:gd name="T5" fmla="*/ 52 h 55"/>
              <a:gd name="T6" fmla="*/ 5 w 35"/>
              <a:gd name="T7" fmla="*/ 49 h 55"/>
              <a:gd name="T8" fmla="*/ 2 w 35"/>
              <a:gd name="T9" fmla="*/ 46 h 55"/>
              <a:gd name="T10" fmla="*/ 0 w 35"/>
              <a:gd name="T11" fmla="*/ 42 h 55"/>
              <a:gd name="T12" fmla="*/ 0 w 35"/>
              <a:gd name="T13" fmla="*/ 30 h 55"/>
              <a:gd name="T14" fmla="*/ 0 w 35"/>
              <a:gd name="T15" fmla="*/ 27 h 55"/>
              <a:gd name="T16" fmla="*/ 0 w 35"/>
              <a:gd name="T17" fmla="*/ 19 h 55"/>
              <a:gd name="T18" fmla="*/ 4 w 35"/>
              <a:gd name="T19" fmla="*/ 15 h 55"/>
              <a:gd name="T20" fmla="*/ 6 w 35"/>
              <a:gd name="T21" fmla="*/ 11 h 55"/>
              <a:gd name="T22" fmla="*/ 9 w 35"/>
              <a:gd name="T23" fmla="*/ 10 h 55"/>
              <a:gd name="T24" fmla="*/ 11 w 35"/>
              <a:gd name="T25" fmla="*/ 4 h 55"/>
              <a:gd name="T26" fmla="*/ 11 w 35"/>
              <a:gd name="T27" fmla="*/ 1 h 55"/>
              <a:gd name="T28" fmla="*/ 15 w 35"/>
              <a:gd name="T29" fmla="*/ 1 h 55"/>
              <a:gd name="T30" fmla="*/ 26 w 35"/>
              <a:gd name="T31" fmla="*/ 0 h 55"/>
              <a:gd name="T32" fmla="*/ 30 w 35"/>
              <a:gd name="T33" fmla="*/ 4 h 55"/>
              <a:gd name="T34" fmla="*/ 35 w 35"/>
              <a:gd name="T35" fmla="*/ 5 h 55"/>
              <a:gd name="T36" fmla="*/ 30 w 35"/>
              <a:gd name="T37" fmla="*/ 33 h 55"/>
              <a:gd name="T38" fmla="*/ 32 w 35"/>
              <a:gd name="T39" fmla="*/ 42 h 55"/>
              <a:gd name="T40" fmla="*/ 26 w 35"/>
              <a:gd name="T41" fmla="*/ 49 h 55"/>
              <a:gd name="T42" fmla="*/ 21 w 35"/>
              <a:gd name="T43" fmla="*/ 53 h 55"/>
              <a:gd name="T44" fmla="*/ 20 w 35"/>
              <a:gd name="T45" fmla="*/ 55 h 55"/>
              <a:gd name="T46" fmla="*/ 19 w 35"/>
              <a:gd name="T47" fmla="*/ 52 h 55"/>
              <a:gd name="T48" fmla="*/ 19 w 35"/>
              <a:gd name="T49" fmla="*/ 48 h 55"/>
              <a:gd name="T50" fmla="*/ 19 w 35"/>
              <a:gd name="T51" fmla="*/ 44 h 55"/>
              <a:gd name="T52" fmla="*/ 17 w 35"/>
              <a:gd name="T53" fmla="*/ 42 h 55"/>
              <a:gd name="T54" fmla="*/ 15 w 35"/>
              <a:gd name="T55" fmla="*/ 3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5" h="55">
                <a:moveTo>
                  <a:pt x="15" y="38"/>
                </a:moveTo>
                <a:lnTo>
                  <a:pt x="9" y="49"/>
                </a:lnTo>
                <a:lnTo>
                  <a:pt x="8" y="52"/>
                </a:lnTo>
                <a:lnTo>
                  <a:pt x="5" y="49"/>
                </a:lnTo>
                <a:lnTo>
                  <a:pt x="2" y="46"/>
                </a:lnTo>
                <a:lnTo>
                  <a:pt x="0" y="42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4" y="15"/>
                </a:lnTo>
                <a:lnTo>
                  <a:pt x="6" y="11"/>
                </a:lnTo>
                <a:lnTo>
                  <a:pt x="9" y="10"/>
                </a:lnTo>
                <a:lnTo>
                  <a:pt x="11" y="4"/>
                </a:lnTo>
                <a:lnTo>
                  <a:pt x="11" y="1"/>
                </a:lnTo>
                <a:lnTo>
                  <a:pt x="15" y="1"/>
                </a:lnTo>
                <a:lnTo>
                  <a:pt x="26" y="0"/>
                </a:lnTo>
                <a:lnTo>
                  <a:pt x="30" y="4"/>
                </a:lnTo>
                <a:lnTo>
                  <a:pt x="35" y="5"/>
                </a:lnTo>
                <a:lnTo>
                  <a:pt x="30" y="33"/>
                </a:lnTo>
                <a:lnTo>
                  <a:pt x="32" y="42"/>
                </a:lnTo>
                <a:lnTo>
                  <a:pt x="26" y="49"/>
                </a:lnTo>
                <a:lnTo>
                  <a:pt x="21" y="53"/>
                </a:lnTo>
                <a:lnTo>
                  <a:pt x="20" y="55"/>
                </a:lnTo>
                <a:lnTo>
                  <a:pt x="19" y="52"/>
                </a:lnTo>
                <a:lnTo>
                  <a:pt x="19" y="48"/>
                </a:lnTo>
                <a:lnTo>
                  <a:pt x="19" y="44"/>
                </a:lnTo>
                <a:lnTo>
                  <a:pt x="17" y="42"/>
                </a:lnTo>
                <a:lnTo>
                  <a:pt x="15" y="3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0" name="Freeform 117"/>
          <p:cNvSpPr>
            <a:spLocks/>
          </p:cNvSpPr>
          <p:nvPr/>
        </p:nvSpPr>
        <p:spPr bwMode="auto">
          <a:xfrm>
            <a:off x="7083426" y="1065213"/>
            <a:ext cx="95250" cy="52388"/>
          </a:xfrm>
          <a:custGeom>
            <a:avLst/>
            <a:gdLst>
              <a:gd name="T0" fmla="*/ 45 w 60"/>
              <a:gd name="T1" fmla="*/ 11 h 33"/>
              <a:gd name="T2" fmla="*/ 51 w 60"/>
              <a:gd name="T3" fmla="*/ 11 h 33"/>
              <a:gd name="T4" fmla="*/ 52 w 60"/>
              <a:gd name="T5" fmla="*/ 12 h 33"/>
              <a:gd name="T6" fmla="*/ 55 w 60"/>
              <a:gd name="T7" fmla="*/ 20 h 33"/>
              <a:gd name="T8" fmla="*/ 60 w 60"/>
              <a:gd name="T9" fmla="*/ 31 h 33"/>
              <a:gd name="T10" fmla="*/ 51 w 60"/>
              <a:gd name="T11" fmla="*/ 33 h 33"/>
              <a:gd name="T12" fmla="*/ 36 w 60"/>
              <a:gd name="T13" fmla="*/ 33 h 33"/>
              <a:gd name="T14" fmla="*/ 34 w 60"/>
              <a:gd name="T15" fmla="*/ 33 h 33"/>
              <a:gd name="T16" fmla="*/ 17 w 60"/>
              <a:gd name="T17" fmla="*/ 29 h 33"/>
              <a:gd name="T18" fmla="*/ 14 w 60"/>
              <a:gd name="T19" fmla="*/ 29 h 33"/>
              <a:gd name="T20" fmla="*/ 12 w 60"/>
              <a:gd name="T21" fmla="*/ 27 h 33"/>
              <a:gd name="T22" fmla="*/ 6 w 60"/>
              <a:gd name="T23" fmla="*/ 22 h 33"/>
              <a:gd name="T24" fmla="*/ 0 w 60"/>
              <a:gd name="T25" fmla="*/ 18 h 33"/>
              <a:gd name="T26" fmla="*/ 2 w 60"/>
              <a:gd name="T27" fmla="*/ 14 h 33"/>
              <a:gd name="T28" fmla="*/ 2 w 60"/>
              <a:gd name="T29" fmla="*/ 11 h 33"/>
              <a:gd name="T30" fmla="*/ 3 w 60"/>
              <a:gd name="T31" fmla="*/ 12 h 33"/>
              <a:gd name="T32" fmla="*/ 8 w 60"/>
              <a:gd name="T33" fmla="*/ 15 h 33"/>
              <a:gd name="T34" fmla="*/ 12 w 60"/>
              <a:gd name="T35" fmla="*/ 7 h 33"/>
              <a:gd name="T36" fmla="*/ 29 w 60"/>
              <a:gd name="T37" fmla="*/ 1 h 33"/>
              <a:gd name="T38" fmla="*/ 34 w 60"/>
              <a:gd name="T39" fmla="*/ 0 h 33"/>
              <a:gd name="T40" fmla="*/ 41 w 60"/>
              <a:gd name="T41" fmla="*/ 10 h 33"/>
              <a:gd name="T42" fmla="*/ 42 w 60"/>
              <a:gd name="T43" fmla="*/ 10 h 33"/>
              <a:gd name="T44" fmla="*/ 45 w 60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33">
                <a:moveTo>
                  <a:pt x="45" y="11"/>
                </a:moveTo>
                <a:lnTo>
                  <a:pt x="51" y="11"/>
                </a:lnTo>
                <a:lnTo>
                  <a:pt x="52" y="12"/>
                </a:lnTo>
                <a:lnTo>
                  <a:pt x="55" y="20"/>
                </a:lnTo>
                <a:lnTo>
                  <a:pt x="60" y="31"/>
                </a:lnTo>
                <a:lnTo>
                  <a:pt x="51" y="33"/>
                </a:lnTo>
                <a:lnTo>
                  <a:pt x="36" y="33"/>
                </a:lnTo>
                <a:lnTo>
                  <a:pt x="34" y="33"/>
                </a:lnTo>
                <a:lnTo>
                  <a:pt x="17" y="29"/>
                </a:lnTo>
                <a:lnTo>
                  <a:pt x="14" y="29"/>
                </a:lnTo>
                <a:lnTo>
                  <a:pt x="12" y="27"/>
                </a:lnTo>
                <a:lnTo>
                  <a:pt x="6" y="22"/>
                </a:lnTo>
                <a:lnTo>
                  <a:pt x="0" y="18"/>
                </a:lnTo>
                <a:lnTo>
                  <a:pt x="2" y="14"/>
                </a:lnTo>
                <a:lnTo>
                  <a:pt x="2" y="11"/>
                </a:lnTo>
                <a:lnTo>
                  <a:pt x="3" y="12"/>
                </a:lnTo>
                <a:lnTo>
                  <a:pt x="8" y="15"/>
                </a:lnTo>
                <a:lnTo>
                  <a:pt x="12" y="7"/>
                </a:lnTo>
                <a:lnTo>
                  <a:pt x="29" y="1"/>
                </a:lnTo>
                <a:lnTo>
                  <a:pt x="34" y="0"/>
                </a:lnTo>
                <a:lnTo>
                  <a:pt x="41" y="10"/>
                </a:lnTo>
                <a:lnTo>
                  <a:pt x="42" y="10"/>
                </a:lnTo>
                <a:lnTo>
                  <a:pt x="45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1" name="Freeform 118"/>
          <p:cNvSpPr>
            <a:spLocks/>
          </p:cNvSpPr>
          <p:nvPr/>
        </p:nvSpPr>
        <p:spPr bwMode="auto">
          <a:xfrm>
            <a:off x="8172451" y="1069976"/>
            <a:ext cx="44450" cy="61913"/>
          </a:xfrm>
          <a:custGeom>
            <a:avLst/>
            <a:gdLst>
              <a:gd name="T0" fmla="*/ 25 w 28"/>
              <a:gd name="T1" fmla="*/ 17 h 39"/>
              <a:gd name="T2" fmla="*/ 28 w 28"/>
              <a:gd name="T3" fmla="*/ 20 h 39"/>
              <a:gd name="T4" fmla="*/ 10 w 28"/>
              <a:gd name="T5" fmla="*/ 38 h 39"/>
              <a:gd name="T6" fmla="*/ 11 w 28"/>
              <a:gd name="T7" fmla="*/ 39 h 39"/>
              <a:gd name="T8" fmla="*/ 2 w 28"/>
              <a:gd name="T9" fmla="*/ 39 h 39"/>
              <a:gd name="T10" fmla="*/ 0 w 28"/>
              <a:gd name="T11" fmla="*/ 39 h 39"/>
              <a:gd name="T12" fmla="*/ 5 w 28"/>
              <a:gd name="T13" fmla="*/ 27 h 39"/>
              <a:gd name="T14" fmla="*/ 6 w 28"/>
              <a:gd name="T15" fmla="*/ 24 h 39"/>
              <a:gd name="T16" fmla="*/ 2 w 28"/>
              <a:gd name="T17" fmla="*/ 1 h 39"/>
              <a:gd name="T18" fmla="*/ 11 w 28"/>
              <a:gd name="T19" fmla="*/ 0 h 39"/>
              <a:gd name="T20" fmla="*/ 15 w 28"/>
              <a:gd name="T21" fmla="*/ 0 h 39"/>
              <a:gd name="T22" fmla="*/ 18 w 28"/>
              <a:gd name="T23" fmla="*/ 4 h 39"/>
              <a:gd name="T24" fmla="*/ 21 w 28"/>
              <a:gd name="T25" fmla="*/ 9 h 39"/>
              <a:gd name="T26" fmla="*/ 21 w 28"/>
              <a:gd name="T27" fmla="*/ 11 h 39"/>
              <a:gd name="T28" fmla="*/ 18 w 28"/>
              <a:gd name="T29" fmla="*/ 16 h 39"/>
              <a:gd name="T30" fmla="*/ 22 w 28"/>
              <a:gd name="T31" fmla="*/ 15 h 39"/>
              <a:gd name="T32" fmla="*/ 25 w 28"/>
              <a:gd name="T33" fmla="*/ 15 h 39"/>
              <a:gd name="T34" fmla="*/ 25 w 28"/>
              <a:gd name="T35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" h="39">
                <a:moveTo>
                  <a:pt x="25" y="17"/>
                </a:moveTo>
                <a:lnTo>
                  <a:pt x="28" y="20"/>
                </a:lnTo>
                <a:lnTo>
                  <a:pt x="10" y="38"/>
                </a:lnTo>
                <a:lnTo>
                  <a:pt x="11" y="39"/>
                </a:lnTo>
                <a:lnTo>
                  <a:pt x="2" y="39"/>
                </a:lnTo>
                <a:lnTo>
                  <a:pt x="0" y="39"/>
                </a:lnTo>
                <a:lnTo>
                  <a:pt x="5" y="27"/>
                </a:lnTo>
                <a:lnTo>
                  <a:pt x="6" y="24"/>
                </a:lnTo>
                <a:lnTo>
                  <a:pt x="2" y="1"/>
                </a:lnTo>
                <a:lnTo>
                  <a:pt x="11" y="0"/>
                </a:lnTo>
                <a:lnTo>
                  <a:pt x="15" y="0"/>
                </a:lnTo>
                <a:lnTo>
                  <a:pt x="18" y="4"/>
                </a:lnTo>
                <a:lnTo>
                  <a:pt x="21" y="9"/>
                </a:lnTo>
                <a:lnTo>
                  <a:pt x="21" y="11"/>
                </a:lnTo>
                <a:lnTo>
                  <a:pt x="18" y="16"/>
                </a:lnTo>
                <a:lnTo>
                  <a:pt x="22" y="15"/>
                </a:lnTo>
                <a:lnTo>
                  <a:pt x="25" y="15"/>
                </a:lnTo>
                <a:lnTo>
                  <a:pt x="25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2" name="Freeform 119"/>
          <p:cNvSpPr>
            <a:spLocks noEditPoints="1"/>
          </p:cNvSpPr>
          <p:nvPr/>
        </p:nvSpPr>
        <p:spPr bwMode="auto">
          <a:xfrm>
            <a:off x="7150101" y="952501"/>
            <a:ext cx="104775" cy="147638"/>
          </a:xfrm>
          <a:custGeom>
            <a:avLst/>
            <a:gdLst>
              <a:gd name="T0" fmla="*/ 20 w 66"/>
              <a:gd name="T1" fmla="*/ 27 h 93"/>
              <a:gd name="T2" fmla="*/ 24 w 66"/>
              <a:gd name="T3" fmla="*/ 22 h 93"/>
              <a:gd name="T4" fmla="*/ 29 w 66"/>
              <a:gd name="T5" fmla="*/ 30 h 93"/>
              <a:gd name="T6" fmla="*/ 32 w 66"/>
              <a:gd name="T7" fmla="*/ 27 h 93"/>
              <a:gd name="T8" fmla="*/ 48 w 66"/>
              <a:gd name="T9" fmla="*/ 14 h 93"/>
              <a:gd name="T10" fmla="*/ 40 w 66"/>
              <a:gd name="T11" fmla="*/ 3 h 93"/>
              <a:gd name="T12" fmla="*/ 56 w 66"/>
              <a:gd name="T13" fmla="*/ 15 h 93"/>
              <a:gd name="T14" fmla="*/ 55 w 66"/>
              <a:gd name="T15" fmla="*/ 22 h 93"/>
              <a:gd name="T16" fmla="*/ 62 w 66"/>
              <a:gd name="T17" fmla="*/ 27 h 93"/>
              <a:gd name="T18" fmla="*/ 66 w 66"/>
              <a:gd name="T19" fmla="*/ 42 h 93"/>
              <a:gd name="T20" fmla="*/ 52 w 66"/>
              <a:gd name="T21" fmla="*/ 59 h 93"/>
              <a:gd name="T22" fmla="*/ 44 w 66"/>
              <a:gd name="T23" fmla="*/ 79 h 93"/>
              <a:gd name="T24" fmla="*/ 30 w 66"/>
              <a:gd name="T25" fmla="*/ 93 h 93"/>
              <a:gd name="T26" fmla="*/ 22 w 66"/>
              <a:gd name="T27" fmla="*/ 89 h 93"/>
              <a:gd name="T28" fmla="*/ 24 w 66"/>
              <a:gd name="T29" fmla="*/ 74 h 93"/>
              <a:gd name="T30" fmla="*/ 24 w 66"/>
              <a:gd name="T31" fmla="*/ 66 h 93"/>
              <a:gd name="T32" fmla="*/ 13 w 66"/>
              <a:gd name="T33" fmla="*/ 75 h 93"/>
              <a:gd name="T34" fmla="*/ 6 w 66"/>
              <a:gd name="T35" fmla="*/ 71 h 93"/>
              <a:gd name="T36" fmla="*/ 6 w 66"/>
              <a:gd name="T37" fmla="*/ 66 h 93"/>
              <a:gd name="T38" fmla="*/ 6 w 66"/>
              <a:gd name="T39" fmla="*/ 61 h 93"/>
              <a:gd name="T40" fmla="*/ 0 w 66"/>
              <a:gd name="T41" fmla="*/ 53 h 93"/>
              <a:gd name="T42" fmla="*/ 10 w 66"/>
              <a:gd name="T43" fmla="*/ 40 h 93"/>
              <a:gd name="T44" fmla="*/ 15 w 66"/>
              <a:gd name="T45" fmla="*/ 34 h 93"/>
              <a:gd name="T46" fmla="*/ 22 w 66"/>
              <a:gd name="T47" fmla="*/ 38 h 93"/>
              <a:gd name="T48" fmla="*/ 25 w 66"/>
              <a:gd name="T49" fmla="*/ 33 h 93"/>
              <a:gd name="T50" fmla="*/ 41 w 66"/>
              <a:gd name="T51" fmla="*/ 40 h 93"/>
              <a:gd name="T52" fmla="*/ 32 w 66"/>
              <a:gd name="T53" fmla="*/ 51 h 93"/>
              <a:gd name="T54" fmla="*/ 28 w 66"/>
              <a:gd name="T55" fmla="*/ 64 h 93"/>
              <a:gd name="T56" fmla="*/ 29 w 66"/>
              <a:gd name="T57" fmla="*/ 66 h 93"/>
              <a:gd name="T58" fmla="*/ 48 w 66"/>
              <a:gd name="T59" fmla="*/ 60 h 93"/>
              <a:gd name="T60" fmla="*/ 52 w 66"/>
              <a:gd name="T61" fmla="*/ 56 h 93"/>
              <a:gd name="T62" fmla="*/ 54 w 66"/>
              <a:gd name="T63" fmla="*/ 52 h 93"/>
              <a:gd name="T64" fmla="*/ 51 w 66"/>
              <a:gd name="T65" fmla="*/ 51 h 93"/>
              <a:gd name="T66" fmla="*/ 48 w 66"/>
              <a:gd name="T67" fmla="*/ 51 h 93"/>
              <a:gd name="T68" fmla="*/ 44 w 66"/>
              <a:gd name="T69" fmla="*/ 41 h 93"/>
              <a:gd name="T70" fmla="*/ 43 w 66"/>
              <a:gd name="T71" fmla="*/ 3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6" h="93">
                <a:moveTo>
                  <a:pt x="25" y="33"/>
                </a:moveTo>
                <a:lnTo>
                  <a:pt x="20" y="27"/>
                </a:lnTo>
                <a:lnTo>
                  <a:pt x="21" y="25"/>
                </a:lnTo>
                <a:lnTo>
                  <a:pt x="24" y="22"/>
                </a:lnTo>
                <a:lnTo>
                  <a:pt x="28" y="27"/>
                </a:lnTo>
                <a:lnTo>
                  <a:pt x="29" y="30"/>
                </a:lnTo>
                <a:lnTo>
                  <a:pt x="30" y="33"/>
                </a:lnTo>
                <a:lnTo>
                  <a:pt x="32" y="27"/>
                </a:lnTo>
                <a:lnTo>
                  <a:pt x="33" y="23"/>
                </a:lnTo>
                <a:lnTo>
                  <a:pt x="48" y="14"/>
                </a:lnTo>
                <a:lnTo>
                  <a:pt x="37" y="3"/>
                </a:lnTo>
                <a:lnTo>
                  <a:pt x="40" y="3"/>
                </a:lnTo>
                <a:lnTo>
                  <a:pt x="50" y="0"/>
                </a:lnTo>
                <a:lnTo>
                  <a:pt x="56" y="15"/>
                </a:lnTo>
                <a:lnTo>
                  <a:pt x="55" y="18"/>
                </a:lnTo>
                <a:lnTo>
                  <a:pt x="55" y="22"/>
                </a:lnTo>
                <a:lnTo>
                  <a:pt x="55" y="23"/>
                </a:lnTo>
                <a:lnTo>
                  <a:pt x="62" y="27"/>
                </a:lnTo>
                <a:lnTo>
                  <a:pt x="63" y="29"/>
                </a:lnTo>
                <a:lnTo>
                  <a:pt x="66" y="42"/>
                </a:lnTo>
                <a:lnTo>
                  <a:pt x="63" y="45"/>
                </a:lnTo>
                <a:lnTo>
                  <a:pt x="52" y="59"/>
                </a:lnTo>
                <a:lnTo>
                  <a:pt x="40" y="74"/>
                </a:lnTo>
                <a:lnTo>
                  <a:pt x="44" y="79"/>
                </a:lnTo>
                <a:lnTo>
                  <a:pt x="43" y="82"/>
                </a:lnTo>
                <a:lnTo>
                  <a:pt x="30" y="93"/>
                </a:lnTo>
                <a:lnTo>
                  <a:pt x="25" y="90"/>
                </a:lnTo>
                <a:lnTo>
                  <a:pt x="22" y="89"/>
                </a:lnTo>
                <a:lnTo>
                  <a:pt x="22" y="85"/>
                </a:lnTo>
                <a:lnTo>
                  <a:pt x="24" y="74"/>
                </a:lnTo>
                <a:lnTo>
                  <a:pt x="25" y="64"/>
                </a:lnTo>
                <a:lnTo>
                  <a:pt x="24" y="66"/>
                </a:lnTo>
                <a:lnTo>
                  <a:pt x="18" y="71"/>
                </a:lnTo>
                <a:lnTo>
                  <a:pt x="13" y="75"/>
                </a:lnTo>
                <a:lnTo>
                  <a:pt x="7" y="71"/>
                </a:lnTo>
                <a:lnTo>
                  <a:pt x="6" y="71"/>
                </a:lnTo>
                <a:lnTo>
                  <a:pt x="6" y="68"/>
                </a:lnTo>
                <a:lnTo>
                  <a:pt x="6" y="66"/>
                </a:lnTo>
                <a:lnTo>
                  <a:pt x="6" y="63"/>
                </a:lnTo>
                <a:lnTo>
                  <a:pt x="6" y="61"/>
                </a:lnTo>
                <a:lnTo>
                  <a:pt x="3" y="57"/>
                </a:lnTo>
                <a:lnTo>
                  <a:pt x="0" y="53"/>
                </a:lnTo>
                <a:lnTo>
                  <a:pt x="3" y="46"/>
                </a:lnTo>
                <a:lnTo>
                  <a:pt x="10" y="40"/>
                </a:lnTo>
                <a:lnTo>
                  <a:pt x="11" y="38"/>
                </a:lnTo>
                <a:lnTo>
                  <a:pt x="15" y="34"/>
                </a:lnTo>
                <a:lnTo>
                  <a:pt x="18" y="37"/>
                </a:lnTo>
                <a:lnTo>
                  <a:pt x="22" y="38"/>
                </a:lnTo>
                <a:lnTo>
                  <a:pt x="24" y="36"/>
                </a:lnTo>
                <a:lnTo>
                  <a:pt x="25" y="33"/>
                </a:lnTo>
                <a:close/>
                <a:moveTo>
                  <a:pt x="43" y="38"/>
                </a:moveTo>
                <a:lnTo>
                  <a:pt x="41" y="40"/>
                </a:lnTo>
                <a:lnTo>
                  <a:pt x="40" y="41"/>
                </a:lnTo>
                <a:lnTo>
                  <a:pt x="32" y="51"/>
                </a:lnTo>
                <a:lnTo>
                  <a:pt x="29" y="55"/>
                </a:lnTo>
                <a:lnTo>
                  <a:pt x="28" y="64"/>
                </a:lnTo>
                <a:lnTo>
                  <a:pt x="28" y="66"/>
                </a:lnTo>
                <a:lnTo>
                  <a:pt x="29" y="66"/>
                </a:lnTo>
                <a:lnTo>
                  <a:pt x="45" y="61"/>
                </a:lnTo>
                <a:lnTo>
                  <a:pt x="48" y="60"/>
                </a:lnTo>
                <a:lnTo>
                  <a:pt x="50" y="57"/>
                </a:lnTo>
                <a:lnTo>
                  <a:pt x="52" y="56"/>
                </a:lnTo>
                <a:lnTo>
                  <a:pt x="54" y="53"/>
                </a:lnTo>
                <a:lnTo>
                  <a:pt x="54" y="52"/>
                </a:lnTo>
                <a:lnTo>
                  <a:pt x="54" y="51"/>
                </a:lnTo>
                <a:lnTo>
                  <a:pt x="51" y="51"/>
                </a:lnTo>
                <a:lnTo>
                  <a:pt x="47" y="53"/>
                </a:lnTo>
                <a:lnTo>
                  <a:pt x="48" y="51"/>
                </a:lnTo>
                <a:lnTo>
                  <a:pt x="45" y="45"/>
                </a:lnTo>
                <a:lnTo>
                  <a:pt x="44" y="41"/>
                </a:lnTo>
                <a:lnTo>
                  <a:pt x="44" y="40"/>
                </a:lnTo>
                <a:lnTo>
                  <a:pt x="43" y="3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3" name="Freeform 120"/>
          <p:cNvSpPr>
            <a:spLocks/>
          </p:cNvSpPr>
          <p:nvPr/>
        </p:nvSpPr>
        <p:spPr bwMode="auto">
          <a:xfrm>
            <a:off x="7013576" y="855663"/>
            <a:ext cx="206375" cy="179388"/>
          </a:xfrm>
          <a:custGeom>
            <a:avLst/>
            <a:gdLst>
              <a:gd name="T0" fmla="*/ 122 w 130"/>
              <a:gd name="T1" fmla="*/ 22 h 113"/>
              <a:gd name="T2" fmla="*/ 106 w 130"/>
              <a:gd name="T3" fmla="*/ 53 h 113"/>
              <a:gd name="T4" fmla="*/ 101 w 130"/>
              <a:gd name="T5" fmla="*/ 61 h 113"/>
              <a:gd name="T6" fmla="*/ 93 w 130"/>
              <a:gd name="T7" fmla="*/ 82 h 113"/>
              <a:gd name="T8" fmla="*/ 88 w 130"/>
              <a:gd name="T9" fmla="*/ 90 h 113"/>
              <a:gd name="T10" fmla="*/ 70 w 130"/>
              <a:gd name="T11" fmla="*/ 97 h 113"/>
              <a:gd name="T12" fmla="*/ 63 w 130"/>
              <a:gd name="T13" fmla="*/ 91 h 113"/>
              <a:gd name="T14" fmla="*/ 59 w 130"/>
              <a:gd name="T15" fmla="*/ 102 h 113"/>
              <a:gd name="T16" fmla="*/ 32 w 130"/>
              <a:gd name="T17" fmla="*/ 102 h 113"/>
              <a:gd name="T18" fmla="*/ 31 w 130"/>
              <a:gd name="T19" fmla="*/ 110 h 113"/>
              <a:gd name="T20" fmla="*/ 21 w 130"/>
              <a:gd name="T21" fmla="*/ 113 h 113"/>
              <a:gd name="T22" fmla="*/ 18 w 130"/>
              <a:gd name="T23" fmla="*/ 102 h 113"/>
              <a:gd name="T24" fmla="*/ 28 w 130"/>
              <a:gd name="T25" fmla="*/ 79 h 113"/>
              <a:gd name="T26" fmla="*/ 17 w 130"/>
              <a:gd name="T27" fmla="*/ 84 h 113"/>
              <a:gd name="T28" fmla="*/ 9 w 130"/>
              <a:gd name="T29" fmla="*/ 86 h 113"/>
              <a:gd name="T30" fmla="*/ 6 w 130"/>
              <a:gd name="T31" fmla="*/ 83 h 113"/>
              <a:gd name="T32" fmla="*/ 0 w 130"/>
              <a:gd name="T33" fmla="*/ 72 h 113"/>
              <a:gd name="T34" fmla="*/ 18 w 130"/>
              <a:gd name="T35" fmla="*/ 69 h 113"/>
              <a:gd name="T36" fmla="*/ 21 w 130"/>
              <a:gd name="T37" fmla="*/ 61 h 113"/>
              <a:gd name="T38" fmla="*/ 32 w 130"/>
              <a:gd name="T39" fmla="*/ 65 h 113"/>
              <a:gd name="T40" fmla="*/ 35 w 130"/>
              <a:gd name="T41" fmla="*/ 49 h 113"/>
              <a:gd name="T42" fmla="*/ 50 w 130"/>
              <a:gd name="T43" fmla="*/ 46 h 113"/>
              <a:gd name="T44" fmla="*/ 58 w 130"/>
              <a:gd name="T45" fmla="*/ 56 h 113"/>
              <a:gd name="T46" fmla="*/ 55 w 130"/>
              <a:gd name="T47" fmla="*/ 67 h 113"/>
              <a:gd name="T48" fmla="*/ 65 w 130"/>
              <a:gd name="T49" fmla="*/ 67 h 113"/>
              <a:gd name="T50" fmla="*/ 67 w 130"/>
              <a:gd name="T51" fmla="*/ 65 h 113"/>
              <a:gd name="T52" fmla="*/ 73 w 130"/>
              <a:gd name="T53" fmla="*/ 60 h 113"/>
              <a:gd name="T54" fmla="*/ 67 w 130"/>
              <a:gd name="T55" fmla="*/ 47 h 113"/>
              <a:gd name="T56" fmla="*/ 63 w 130"/>
              <a:gd name="T57" fmla="*/ 41 h 113"/>
              <a:gd name="T58" fmla="*/ 62 w 130"/>
              <a:gd name="T59" fmla="*/ 37 h 113"/>
              <a:gd name="T60" fmla="*/ 80 w 130"/>
              <a:gd name="T61" fmla="*/ 38 h 113"/>
              <a:gd name="T62" fmla="*/ 86 w 130"/>
              <a:gd name="T63" fmla="*/ 52 h 113"/>
              <a:gd name="T64" fmla="*/ 100 w 130"/>
              <a:gd name="T65" fmla="*/ 35 h 113"/>
              <a:gd name="T66" fmla="*/ 89 w 130"/>
              <a:gd name="T67" fmla="*/ 23 h 113"/>
              <a:gd name="T68" fmla="*/ 96 w 130"/>
              <a:gd name="T69" fmla="*/ 15 h 113"/>
              <a:gd name="T70" fmla="*/ 103 w 130"/>
              <a:gd name="T71" fmla="*/ 12 h 113"/>
              <a:gd name="T72" fmla="*/ 106 w 130"/>
              <a:gd name="T73" fmla="*/ 13 h 113"/>
              <a:gd name="T74" fmla="*/ 112 w 130"/>
              <a:gd name="T75" fmla="*/ 5 h 113"/>
              <a:gd name="T76" fmla="*/ 130 w 130"/>
              <a:gd name="T77" fmla="*/ 1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30" h="113">
                <a:moveTo>
                  <a:pt x="130" y="15"/>
                </a:moveTo>
                <a:lnTo>
                  <a:pt x="122" y="22"/>
                </a:lnTo>
                <a:lnTo>
                  <a:pt x="108" y="47"/>
                </a:lnTo>
                <a:lnTo>
                  <a:pt x="106" y="53"/>
                </a:lnTo>
                <a:lnTo>
                  <a:pt x="104" y="57"/>
                </a:lnTo>
                <a:lnTo>
                  <a:pt x="101" y="61"/>
                </a:lnTo>
                <a:lnTo>
                  <a:pt x="100" y="64"/>
                </a:lnTo>
                <a:lnTo>
                  <a:pt x="93" y="82"/>
                </a:lnTo>
                <a:lnTo>
                  <a:pt x="84" y="83"/>
                </a:lnTo>
                <a:lnTo>
                  <a:pt x="88" y="90"/>
                </a:lnTo>
                <a:lnTo>
                  <a:pt x="74" y="95"/>
                </a:lnTo>
                <a:lnTo>
                  <a:pt x="70" y="97"/>
                </a:lnTo>
                <a:lnTo>
                  <a:pt x="69" y="98"/>
                </a:lnTo>
                <a:lnTo>
                  <a:pt x="63" y="91"/>
                </a:lnTo>
                <a:lnTo>
                  <a:pt x="63" y="92"/>
                </a:lnTo>
                <a:lnTo>
                  <a:pt x="59" y="102"/>
                </a:lnTo>
                <a:lnTo>
                  <a:pt x="36" y="107"/>
                </a:lnTo>
                <a:lnTo>
                  <a:pt x="32" y="102"/>
                </a:lnTo>
                <a:lnTo>
                  <a:pt x="31" y="109"/>
                </a:lnTo>
                <a:lnTo>
                  <a:pt x="31" y="110"/>
                </a:lnTo>
                <a:lnTo>
                  <a:pt x="28" y="112"/>
                </a:lnTo>
                <a:lnTo>
                  <a:pt x="21" y="113"/>
                </a:lnTo>
                <a:lnTo>
                  <a:pt x="20" y="105"/>
                </a:lnTo>
                <a:lnTo>
                  <a:pt x="18" y="102"/>
                </a:lnTo>
                <a:lnTo>
                  <a:pt x="31" y="83"/>
                </a:lnTo>
                <a:lnTo>
                  <a:pt x="28" y="79"/>
                </a:lnTo>
                <a:lnTo>
                  <a:pt x="20" y="79"/>
                </a:lnTo>
                <a:lnTo>
                  <a:pt x="17" y="84"/>
                </a:lnTo>
                <a:lnTo>
                  <a:pt x="16" y="84"/>
                </a:lnTo>
                <a:lnTo>
                  <a:pt x="9" y="86"/>
                </a:lnTo>
                <a:lnTo>
                  <a:pt x="6" y="87"/>
                </a:lnTo>
                <a:lnTo>
                  <a:pt x="6" y="83"/>
                </a:lnTo>
                <a:lnTo>
                  <a:pt x="5" y="76"/>
                </a:lnTo>
                <a:lnTo>
                  <a:pt x="0" y="72"/>
                </a:lnTo>
                <a:lnTo>
                  <a:pt x="0" y="67"/>
                </a:lnTo>
                <a:lnTo>
                  <a:pt x="18" y="69"/>
                </a:lnTo>
                <a:lnTo>
                  <a:pt x="22" y="68"/>
                </a:lnTo>
                <a:lnTo>
                  <a:pt x="21" y="61"/>
                </a:lnTo>
                <a:lnTo>
                  <a:pt x="26" y="60"/>
                </a:lnTo>
                <a:lnTo>
                  <a:pt x="32" y="65"/>
                </a:lnTo>
                <a:lnTo>
                  <a:pt x="33" y="57"/>
                </a:lnTo>
                <a:lnTo>
                  <a:pt x="35" y="49"/>
                </a:lnTo>
                <a:lnTo>
                  <a:pt x="43" y="56"/>
                </a:lnTo>
                <a:lnTo>
                  <a:pt x="50" y="46"/>
                </a:lnTo>
                <a:lnTo>
                  <a:pt x="59" y="53"/>
                </a:lnTo>
                <a:lnTo>
                  <a:pt x="58" y="56"/>
                </a:lnTo>
                <a:lnTo>
                  <a:pt x="55" y="65"/>
                </a:lnTo>
                <a:lnTo>
                  <a:pt x="55" y="67"/>
                </a:lnTo>
                <a:lnTo>
                  <a:pt x="62" y="67"/>
                </a:lnTo>
                <a:lnTo>
                  <a:pt x="65" y="67"/>
                </a:lnTo>
                <a:lnTo>
                  <a:pt x="66" y="65"/>
                </a:lnTo>
                <a:lnTo>
                  <a:pt x="67" y="65"/>
                </a:lnTo>
                <a:lnTo>
                  <a:pt x="73" y="61"/>
                </a:lnTo>
                <a:lnTo>
                  <a:pt x="73" y="60"/>
                </a:lnTo>
                <a:lnTo>
                  <a:pt x="67" y="54"/>
                </a:lnTo>
                <a:lnTo>
                  <a:pt x="67" y="47"/>
                </a:lnTo>
                <a:lnTo>
                  <a:pt x="67" y="46"/>
                </a:lnTo>
                <a:lnTo>
                  <a:pt x="63" y="41"/>
                </a:lnTo>
                <a:lnTo>
                  <a:pt x="61" y="37"/>
                </a:lnTo>
                <a:lnTo>
                  <a:pt x="62" y="37"/>
                </a:lnTo>
                <a:lnTo>
                  <a:pt x="67" y="32"/>
                </a:lnTo>
                <a:lnTo>
                  <a:pt x="80" y="38"/>
                </a:lnTo>
                <a:lnTo>
                  <a:pt x="81" y="47"/>
                </a:lnTo>
                <a:lnTo>
                  <a:pt x="86" y="52"/>
                </a:lnTo>
                <a:lnTo>
                  <a:pt x="92" y="46"/>
                </a:lnTo>
                <a:lnTo>
                  <a:pt x="100" y="35"/>
                </a:lnTo>
                <a:lnTo>
                  <a:pt x="96" y="31"/>
                </a:lnTo>
                <a:lnTo>
                  <a:pt x="89" y="23"/>
                </a:lnTo>
                <a:lnTo>
                  <a:pt x="91" y="22"/>
                </a:lnTo>
                <a:lnTo>
                  <a:pt x="96" y="15"/>
                </a:lnTo>
                <a:lnTo>
                  <a:pt x="100" y="19"/>
                </a:lnTo>
                <a:lnTo>
                  <a:pt x="103" y="12"/>
                </a:lnTo>
                <a:lnTo>
                  <a:pt x="104" y="12"/>
                </a:lnTo>
                <a:lnTo>
                  <a:pt x="106" y="13"/>
                </a:lnTo>
                <a:lnTo>
                  <a:pt x="110" y="13"/>
                </a:lnTo>
                <a:lnTo>
                  <a:pt x="112" y="5"/>
                </a:lnTo>
                <a:lnTo>
                  <a:pt x="114" y="0"/>
                </a:lnTo>
                <a:lnTo>
                  <a:pt x="13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4" name="Freeform 121"/>
          <p:cNvSpPr>
            <a:spLocks noEditPoints="1"/>
          </p:cNvSpPr>
          <p:nvPr/>
        </p:nvSpPr>
        <p:spPr bwMode="auto">
          <a:xfrm>
            <a:off x="6843713" y="636588"/>
            <a:ext cx="1524000" cy="1150938"/>
          </a:xfrm>
          <a:custGeom>
            <a:avLst/>
            <a:gdLst>
              <a:gd name="T0" fmla="*/ 380 w 960"/>
              <a:gd name="T1" fmla="*/ 352 h 725"/>
              <a:gd name="T2" fmla="*/ 241 w 960"/>
              <a:gd name="T3" fmla="*/ 511 h 725"/>
              <a:gd name="T4" fmla="*/ 198 w 960"/>
              <a:gd name="T5" fmla="*/ 385 h 725"/>
              <a:gd name="T6" fmla="*/ 202 w 960"/>
              <a:gd name="T7" fmla="*/ 475 h 725"/>
              <a:gd name="T8" fmla="*/ 243 w 960"/>
              <a:gd name="T9" fmla="*/ 494 h 725"/>
              <a:gd name="T10" fmla="*/ 192 w 960"/>
              <a:gd name="T11" fmla="*/ 431 h 725"/>
              <a:gd name="T12" fmla="*/ 94 w 960"/>
              <a:gd name="T13" fmla="*/ 406 h 725"/>
              <a:gd name="T14" fmla="*/ 86 w 960"/>
              <a:gd name="T15" fmla="*/ 498 h 725"/>
              <a:gd name="T16" fmla="*/ 198 w 960"/>
              <a:gd name="T17" fmla="*/ 539 h 725"/>
              <a:gd name="T18" fmla="*/ 120 w 960"/>
              <a:gd name="T19" fmla="*/ 484 h 725"/>
              <a:gd name="T20" fmla="*/ 630 w 960"/>
              <a:gd name="T21" fmla="*/ 30 h 725"/>
              <a:gd name="T22" fmla="*/ 631 w 960"/>
              <a:gd name="T23" fmla="*/ 120 h 725"/>
              <a:gd name="T24" fmla="*/ 674 w 960"/>
              <a:gd name="T25" fmla="*/ 149 h 725"/>
              <a:gd name="T26" fmla="*/ 683 w 960"/>
              <a:gd name="T27" fmla="*/ 98 h 725"/>
              <a:gd name="T28" fmla="*/ 780 w 960"/>
              <a:gd name="T29" fmla="*/ 95 h 725"/>
              <a:gd name="T30" fmla="*/ 891 w 960"/>
              <a:gd name="T31" fmla="*/ 117 h 725"/>
              <a:gd name="T32" fmla="*/ 803 w 960"/>
              <a:gd name="T33" fmla="*/ 236 h 725"/>
              <a:gd name="T34" fmla="*/ 731 w 960"/>
              <a:gd name="T35" fmla="*/ 245 h 725"/>
              <a:gd name="T36" fmla="*/ 832 w 960"/>
              <a:gd name="T37" fmla="*/ 281 h 725"/>
              <a:gd name="T38" fmla="*/ 858 w 960"/>
              <a:gd name="T39" fmla="*/ 327 h 725"/>
              <a:gd name="T40" fmla="*/ 902 w 960"/>
              <a:gd name="T41" fmla="*/ 307 h 725"/>
              <a:gd name="T42" fmla="*/ 952 w 960"/>
              <a:gd name="T43" fmla="*/ 305 h 725"/>
              <a:gd name="T44" fmla="*/ 889 w 960"/>
              <a:gd name="T45" fmla="*/ 346 h 725"/>
              <a:gd name="T46" fmla="*/ 839 w 960"/>
              <a:gd name="T47" fmla="*/ 435 h 725"/>
              <a:gd name="T48" fmla="*/ 813 w 960"/>
              <a:gd name="T49" fmla="*/ 517 h 725"/>
              <a:gd name="T50" fmla="*/ 802 w 960"/>
              <a:gd name="T51" fmla="*/ 367 h 725"/>
              <a:gd name="T52" fmla="*/ 690 w 960"/>
              <a:gd name="T53" fmla="*/ 305 h 725"/>
              <a:gd name="T54" fmla="*/ 607 w 960"/>
              <a:gd name="T55" fmla="*/ 308 h 725"/>
              <a:gd name="T56" fmla="*/ 541 w 960"/>
              <a:gd name="T57" fmla="*/ 330 h 725"/>
              <a:gd name="T58" fmla="*/ 502 w 960"/>
              <a:gd name="T59" fmla="*/ 404 h 725"/>
              <a:gd name="T60" fmla="*/ 505 w 960"/>
              <a:gd name="T61" fmla="*/ 481 h 725"/>
              <a:gd name="T62" fmla="*/ 514 w 960"/>
              <a:gd name="T63" fmla="*/ 574 h 725"/>
              <a:gd name="T64" fmla="*/ 472 w 960"/>
              <a:gd name="T65" fmla="*/ 649 h 725"/>
              <a:gd name="T66" fmla="*/ 455 w 960"/>
              <a:gd name="T67" fmla="*/ 706 h 725"/>
              <a:gd name="T68" fmla="*/ 375 w 960"/>
              <a:gd name="T69" fmla="*/ 679 h 725"/>
              <a:gd name="T70" fmla="*/ 264 w 960"/>
              <a:gd name="T71" fmla="*/ 712 h 725"/>
              <a:gd name="T72" fmla="*/ 170 w 960"/>
              <a:gd name="T73" fmla="*/ 638 h 725"/>
              <a:gd name="T74" fmla="*/ 90 w 960"/>
              <a:gd name="T75" fmla="*/ 524 h 725"/>
              <a:gd name="T76" fmla="*/ 56 w 960"/>
              <a:gd name="T77" fmla="*/ 488 h 725"/>
              <a:gd name="T78" fmla="*/ 8 w 960"/>
              <a:gd name="T79" fmla="*/ 457 h 725"/>
              <a:gd name="T80" fmla="*/ 31 w 960"/>
              <a:gd name="T81" fmla="*/ 495 h 725"/>
              <a:gd name="T82" fmla="*/ 19 w 960"/>
              <a:gd name="T83" fmla="*/ 510 h 725"/>
              <a:gd name="T84" fmla="*/ 43 w 960"/>
              <a:gd name="T85" fmla="*/ 412 h 725"/>
              <a:gd name="T86" fmla="*/ 72 w 960"/>
              <a:gd name="T87" fmla="*/ 406 h 725"/>
              <a:gd name="T88" fmla="*/ 146 w 960"/>
              <a:gd name="T89" fmla="*/ 435 h 725"/>
              <a:gd name="T90" fmla="*/ 112 w 960"/>
              <a:gd name="T91" fmla="*/ 368 h 725"/>
              <a:gd name="T92" fmla="*/ 77 w 960"/>
              <a:gd name="T93" fmla="*/ 335 h 725"/>
              <a:gd name="T94" fmla="*/ 135 w 960"/>
              <a:gd name="T95" fmla="*/ 334 h 725"/>
              <a:gd name="T96" fmla="*/ 131 w 960"/>
              <a:gd name="T97" fmla="*/ 304 h 725"/>
              <a:gd name="T98" fmla="*/ 165 w 960"/>
              <a:gd name="T99" fmla="*/ 305 h 725"/>
              <a:gd name="T100" fmla="*/ 213 w 960"/>
              <a:gd name="T101" fmla="*/ 334 h 725"/>
              <a:gd name="T102" fmla="*/ 238 w 960"/>
              <a:gd name="T103" fmla="*/ 350 h 725"/>
              <a:gd name="T104" fmla="*/ 252 w 960"/>
              <a:gd name="T105" fmla="*/ 270 h 725"/>
              <a:gd name="T106" fmla="*/ 348 w 960"/>
              <a:gd name="T107" fmla="*/ 179 h 725"/>
              <a:gd name="T108" fmla="*/ 333 w 960"/>
              <a:gd name="T109" fmla="*/ 85 h 725"/>
              <a:gd name="T110" fmla="*/ 404 w 960"/>
              <a:gd name="T111" fmla="*/ 106 h 725"/>
              <a:gd name="T112" fmla="*/ 390 w 960"/>
              <a:gd name="T113" fmla="*/ 214 h 725"/>
              <a:gd name="T114" fmla="*/ 398 w 960"/>
              <a:gd name="T115" fmla="*/ 300 h 725"/>
              <a:gd name="T116" fmla="*/ 472 w 960"/>
              <a:gd name="T117" fmla="*/ 112 h 725"/>
              <a:gd name="T118" fmla="*/ 526 w 960"/>
              <a:gd name="T119" fmla="*/ 203 h 725"/>
              <a:gd name="T120" fmla="*/ 563 w 960"/>
              <a:gd name="T121" fmla="*/ 86 h 725"/>
              <a:gd name="T122" fmla="*/ 584 w 960"/>
              <a:gd name="T123" fmla="*/ 3 h 725"/>
              <a:gd name="T124" fmla="*/ 507 w 960"/>
              <a:gd name="T125" fmla="*/ 27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0" h="725">
                <a:moveTo>
                  <a:pt x="368" y="334"/>
                </a:moveTo>
                <a:lnTo>
                  <a:pt x="368" y="334"/>
                </a:lnTo>
                <a:lnTo>
                  <a:pt x="368" y="341"/>
                </a:lnTo>
                <a:lnTo>
                  <a:pt x="368" y="342"/>
                </a:lnTo>
                <a:lnTo>
                  <a:pt x="365" y="341"/>
                </a:lnTo>
                <a:lnTo>
                  <a:pt x="364" y="341"/>
                </a:lnTo>
                <a:lnTo>
                  <a:pt x="357" y="337"/>
                </a:lnTo>
                <a:lnTo>
                  <a:pt x="356" y="335"/>
                </a:lnTo>
                <a:lnTo>
                  <a:pt x="354" y="334"/>
                </a:lnTo>
                <a:lnTo>
                  <a:pt x="349" y="334"/>
                </a:lnTo>
                <a:lnTo>
                  <a:pt x="348" y="335"/>
                </a:lnTo>
                <a:lnTo>
                  <a:pt x="348" y="335"/>
                </a:lnTo>
                <a:lnTo>
                  <a:pt x="350" y="345"/>
                </a:lnTo>
                <a:lnTo>
                  <a:pt x="352" y="349"/>
                </a:lnTo>
                <a:lnTo>
                  <a:pt x="348" y="359"/>
                </a:lnTo>
                <a:lnTo>
                  <a:pt x="348" y="363"/>
                </a:lnTo>
                <a:lnTo>
                  <a:pt x="353" y="374"/>
                </a:lnTo>
                <a:lnTo>
                  <a:pt x="356" y="375"/>
                </a:lnTo>
                <a:lnTo>
                  <a:pt x="375" y="386"/>
                </a:lnTo>
                <a:lnTo>
                  <a:pt x="379" y="387"/>
                </a:lnTo>
                <a:lnTo>
                  <a:pt x="380" y="387"/>
                </a:lnTo>
                <a:lnTo>
                  <a:pt x="384" y="386"/>
                </a:lnTo>
                <a:lnTo>
                  <a:pt x="387" y="382"/>
                </a:lnTo>
                <a:lnTo>
                  <a:pt x="390" y="365"/>
                </a:lnTo>
                <a:lnTo>
                  <a:pt x="389" y="364"/>
                </a:lnTo>
                <a:lnTo>
                  <a:pt x="386" y="353"/>
                </a:lnTo>
                <a:lnTo>
                  <a:pt x="384" y="349"/>
                </a:lnTo>
                <a:lnTo>
                  <a:pt x="382" y="346"/>
                </a:lnTo>
                <a:lnTo>
                  <a:pt x="380" y="346"/>
                </a:lnTo>
                <a:lnTo>
                  <a:pt x="379" y="346"/>
                </a:lnTo>
                <a:lnTo>
                  <a:pt x="379" y="350"/>
                </a:lnTo>
                <a:lnTo>
                  <a:pt x="379" y="352"/>
                </a:lnTo>
                <a:lnTo>
                  <a:pt x="380" y="352"/>
                </a:lnTo>
                <a:lnTo>
                  <a:pt x="380" y="355"/>
                </a:lnTo>
                <a:lnTo>
                  <a:pt x="382" y="359"/>
                </a:lnTo>
                <a:lnTo>
                  <a:pt x="379" y="361"/>
                </a:lnTo>
                <a:lnTo>
                  <a:pt x="375" y="364"/>
                </a:lnTo>
                <a:lnTo>
                  <a:pt x="369" y="364"/>
                </a:lnTo>
                <a:lnTo>
                  <a:pt x="368" y="363"/>
                </a:lnTo>
                <a:lnTo>
                  <a:pt x="369" y="363"/>
                </a:lnTo>
                <a:lnTo>
                  <a:pt x="376" y="345"/>
                </a:lnTo>
                <a:lnTo>
                  <a:pt x="378" y="340"/>
                </a:lnTo>
                <a:lnTo>
                  <a:pt x="368" y="334"/>
                </a:lnTo>
                <a:close/>
                <a:moveTo>
                  <a:pt x="229" y="479"/>
                </a:moveTo>
                <a:lnTo>
                  <a:pt x="228" y="479"/>
                </a:lnTo>
                <a:lnTo>
                  <a:pt x="225" y="483"/>
                </a:lnTo>
                <a:lnTo>
                  <a:pt x="225" y="487"/>
                </a:lnTo>
                <a:lnTo>
                  <a:pt x="226" y="495"/>
                </a:lnTo>
                <a:lnTo>
                  <a:pt x="226" y="503"/>
                </a:lnTo>
                <a:lnTo>
                  <a:pt x="223" y="509"/>
                </a:lnTo>
                <a:lnTo>
                  <a:pt x="221" y="514"/>
                </a:lnTo>
                <a:lnTo>
                  <a:pt x="219" y="517"/>
                </a:lnTo>
                <a:lnTo>
                  <a:pt x="218" y="522"/>
                </a:lnTo>
                <a:lnTo>
                  <a:pt x="217" y="522"/>
                </a:lnTo>
                <a:lnTo>
                  <a:pt x="217" y="524"/>
                </a:lnTo>
                <a:lnTo>
                  <a:pt x="228" y="554"/>
                </a:lnTo>
                <a:lnTo>
                  <a:pt x="229" y="554"/>
                </a:lnTo>
                <a:lnTo>
                  <a:pt x="232" y="552"/>
                </a:lnTo>
                <a:lnTo>
                  <a:pt x="236" y="552"/>
                </a:lnTo>
                <a:lnTo>
                  <a:pt x="240" y="550"/>
                </a:lnTo>
                <a:lnTo>
                  <a:pt x="241" y="550"/>
                </a:lnTo>
                <a:lnTo>
                  <a:pt x="244" y="528"/>
                </a:lnTo>
                <a:lnTo>
                  <a:pt x="245" y="525"/>
                </a:lnTo>
                <a:lnTo>
                  <a:pt x="248" y="520"/>
                </a:lnTo>
                <a:lnTo>
                  <a:pt x="247" y="511"/>
                </a:lnTo>
                <a:lnTo>
                  <a:pt x="241" y="511"/>
                </a:lnTo>
                <a:lnTo>
                  <a:pt x="237" y="495"/>
                </a:lnTo>
                <a:lnTo>
                  <a:pt x="236" y="490"/>
                </a:lnTo>
                <a:lnTo>
                  <a:pt x="233" y="484"/>
                </a:lnTo>
                <a:lnTo>
                  <a:pt x="229" y="479"/>
                </a:lnTo>
                <a:close/>
                <a:moveTo>
                  <a:pt x="185" y="356"/>
                </a:moveTo>
                <a:lnTo>
                  <a:pt x="183" y="356"/>
                </a:lnTo>
                <a:lnTo>
                  <a:pt x="169" y="361"/>
                </a:lnTo>
                <a:lnTo>
                  <a:pt x="165" y="364"/>
                </a:lnTo>
                <a:lnTo>
                  <a:pt x="163" y="368"/>
                </a:lnTo>
                <a:lnTo>
                  <a:pt x="163" y="370"/>
                </a:lnTo>
                <a:lnTo>
                  <a:pt x="168" y="374"/>
                </a:lnTo>
                <a:lnTo>
                  <a:pt x="178" y="379"/>
                </a:lnTo>
                <a:lnTo>
                  <a:pt x="178" y="380"/>
                </a:lnTo>
                <a:lnTo>
                  <a:pt x="184" y="380"/>
                </a:lnTo>
                <a:lnTo>
                  <a:pt x="187" y="379"/>
                </a:lnTo>
                <a:lnTo>
                  <a:pt x="189" y="379"/>
                </a:lnTo>
                <a:lnTo>
                  <a:pt x="191" y="378"/>
                </a:lnTo>
                <a:lnTo>
                  <a:pt x="193" y="378"/>
                </a:lnTo>
                <a:lnTo>
                  <a:pt x="195" y="375"/>
                </a:lnTo>
                <a:lnTo>
                  <a:pt x="196" y="374"/>
                </a:lnTo>
                <a:lnTo>
                  <a:pt x="198" y="370"/>
                </a:lnTo>
                <a:lnTo>
                  <a:pt x="198" y="368"/>
                </a:lnTo>
                <a:lnTo>
                  <a:pt x="196" y="368"/>
                </a:lnTo>
                <a:lnTo>
                  <a:pt x="192" y="371"/>
                </a:lnTo>
                <a:lnTo>
                  <a:pt x="188" y="368"/>
                </a:lnTo>
                <a:lnTo>
                  <a:pt x="188" y="360"/>
                </a:lnTo>
                <a:lnTo>
                  <a:pt x="188" y="357"/>
                </a:lnTo>
                <a:lnTo>
                  <a:pt x="187" y="357"/>
                </a:lnTo>
                <a:lnTo>
                  <a:pt x="185" y="356"/>
                </a:lnTo>
                <a:close/>
                <a:moveTo>
                  <a:pt x="211" y="372"/>
                </a:moveTo>
                <a:lnTo>
                  <a:pt x="207" y="378"/>
                </a:lnTo>
                <a:lnTo>
                  <a:pt x="203" y="383"/>
                </a:lnTo>
                <a:lnTo>
                  <a:pt x="198" y="385"/>
                </a:lnTo>
                <a:lnTo>
                  <a:pt x="173" y="387"/>
                </a:lnTo>
                <a:lnTo>
                  <a:pt x="166" y="386"/>
                </a:lnTo>
                <a:lnTo>
                  <a:pt x="158" y="383"/>
                </a:lnTo>
                <a:lnTo>
                  <a:pt x="158" y="379"/>
                </a:lnTo>
                <a:lnTo>
                  <a:pt x="157" y="379"/>
                </a:lnTo>
                <a:lnTo>
                  <a:pt x="157" y="378"/>
                </a:lnTo>
                <a:lnTo>
                  <a:pt x="155" y="378"/>
                </a:lnTo>
                <a:lnTo>
                  <a:pt x="153" y="376"/>
                </a:lnTo>
                <a:lnTo>
                  <a:pt x="153" y="378"/>
                </a:lnTo>
                <a:lnTo>
                  <a:pt x="153" y="379"/>
                </a:lnTo>
                <a:lnTo>
                  <a:pt x="153" y="380"/>
                </a:lnTo>
                <a:lnTo>
                  <a:pt x="154" y="387"/>
                </a:lnTo>
                <a:lnTo>
                  <a:pt x="162" y="409"/>
                </a:lnTo>
                <a:lnTo>
                  <a:pt x="169" y="421"/>
                </a:lnTo>
                <a:lnTo>
                  <a:pt x="174" y="434"/>
                </a:lnTo>
                <a:lnTo>
                  <a:pt x="176" y="443"/>
                </a:lnTo>
                <a:lnTo>
                  <a:pt x="176" y="445"/>
                </a:lnTo>
                <a:lnTo>
                  <a:pt x="177" y="446"/>
                </a:lnTo>
                <a:lnTo>
                  <a:pt x="185" y="454"/>
                </a:lnTo>
                <a:lnTo>
                  <a:pt x="195" y="458"/>
                </a:lnTo>
                <a:lnTo>
                  <a:pt x="196" y="458"/>
                </a:lnTo>
                <a:lnTo>
                  <a:pt x="199" y="460"/>
                </a:lnTo>
                <a:lnTo>
                  <a:pt x="200" y="462"/>
                </a:lnTo>
                <a:lnTo>
                  <a:pt x="203" y="466"/>
                </a:lnTo>
                <a:lnTo>
                  <a:pt x="206" y="470"/>
                </a:lnTo>
                <a:lnTo>
                  <a:pt x="206" y="472"/>
                </a:lnTo>
                <a:lnTo>
                  <a:pt x="207" y="475"/>
                </a:lnTo>
                <a:lnTo>
                  <a:pt x="208" y="485"/>
                </a:lnTo>
                <a:lnTo>
                  <a:pt x="207" y="491"/>
                </a:lnTo>
                <a:lnTo>
                  <a:pt x="204" y="488"/>
                </a:lnTo>
                <a:lnTo>
                  <a:pt x="203" y="483"/>
                </a:lnTo>
                <a:lnTo>
                  <a:pt x="203" y="480"/>
                </a:lnTo>
                <a:lnTo>
                  <a:pt x="202" y="475"/>
                </a:lnTo>
                <a:lnTo>
                  <a:pt x="199" y="470"/>
                </a:lnTo>
                <a:lnTo>
                  <a:pt x="196" y="469"/>
                </a:lnTo>
                <a:lnTo>
                  <a:pt x="196" y="468"/>
                </a:lnTo>
                <a:lnTo>
                  <a:pt x="191" y="466"/>
                </a:lnTo>
                <a:lnTo>
                  <a:pt x="185" y="466"/>
                </a:lnTo>
                <a:lnTo>
                  <a:pt x="181" y="472"/>
                </a:lnTo>
                <a:lnTo>
                  <a:pt x="180" y="480"/>
                </a:lnTo>
                <a:lnTo>
                  <a:pt x="180" y="481"/>
                </a:lnTo>
                <a:lnTo>
                  <a:pt x="180" y="483"/>
                </a:lnTo>
                <a:lnTo>
                  <a:pt x="180" y="488"/>
                </a:lnTo>
                <a:lnTo>
                  <a:pt x="183" y="495"/>
                </a:lnTo>
                <a:lnTo>
                  <a:pt x="188" y="503"/>
                </a:lnTo>
                <a:lnTo>
                  <a:pt x="192" y="509"/>
                </a:lnTo>
                <a:lnTo>
                  <a:pt x="199" y="511"/>
                </a:lnTo>
                <a:lnTo>
                  <a:pt x="200" y="506"/>
                </a:lnTo>
                <a:lnTo>
                  <a:pt x="211" y="513"/>
                </a:lnTo>
                <a:lnTo>
                  <a:pt x="217" y="513"/>
                </a:lnTo>
                <a:lnTo>
                  <a:pt x="222" y="509"/>
                </a:lnTo>
                <a:lnTo>
                  <a:pt x="223" y="506"/>
                </a:lnTo>
                <a:lnTo>
                  <a:pt x="225" y="500"/>
                </a:lnTo>
                <a:lnTo>
                  <a:pt x="225" y="496"/>
                </a:lnTo>
                <a:lnTo>
                  <a:pt x="223" y="491"/>
                </a:lnTo>
                <a:lnTo>
                  <a:pt x="222" y="484"/>
                </a:lnTo>
                <a:lnTo>
                  <a:pt x="223" y="480"/>
                </a:lnTo>
                <a:lnTo>
                  <a:pt x="233" y="466"/>
                </a:lnTo>
                <a:lnTo>
                  <a:pt x="230" y="475"/>
                </a:lnTo>
                <a:lnTo>
                  <a:pt x="230" y="477"/>
                </a:lnTo>
                <a:lnTo>
                  <a:pt x="232" y="481"/>
                </a:lnTo>
                <a:lnTo>
                  <a:pt x="237" y="490"/>
                </a:lnTo>
                <a:lnTo>
                  <a:pt x="237" y="492"/>
                </a:lnTo>
                <a:lnTo>
                  <a:pt x="238" y="492"/>
                </a:lnTo>
                <a:lnTo>
                  <a:pt x="240" y="494"/>
                </a:lnTo>
                <a:lnTo>
                  <a:pt x="243" y="494"/>
                </a:lnTo>
                <a:lnTo>
                  <a:pt x="245" y="494"/>
                </a:lnTo>
                <a:lnTo>
                  <a:pt x="248" y="494"/>
                </a:lnTo>
                <a:lnTo>
                  <a:pt x="251" y="494"/>
                </a:lnTo>
                <a:lnTo>
                  <a:pt x="253" y="484"/>
                </a:lnTo>
                <a:lnTo>
                  <a:pt x="252" y="480"/>
                </a:lnTo>
                <a:lnTo>
                  <a:pt x="252" y="479"/>
                </a:lnTo>
                <a:lnTo>
                  <a:pt x="249" y="477"/>
                </a:lnTo>
                <a:lnTo>
                  <a:pt x="248" y="477"/>
                </a:lnTo>
                <a:lnTo>
                  <a:pt x="247" y="477"/>
                </a:lnTo>
                <a:lnTo>
                  <a:pt x="244" y="469"/>
                </a:lnTo>
                <a:lnTo>
                  <a:pt x="244" y="468"/>
                </a:lnTo>
                <a:lnTo>
                  <a:pt x="245" y="466"/>
                </a:lnTo>
                <a:lnTo>
                  <a:pt x="248" y="464"/>
                </a:lnTo>
                <a:lnTo>
                  <a:pt x="248" y="458"/>
                </a:lnTo>
                <a:lnTo>
                  <a:pt x="248" y="454"/>
                </a:lnTo>
                <a:lnTo>
                  <a:pt x="243" y="447"/>
                </a:lnTo>
                <a:lnTo>
                  <a:pt x="240" y="445"/>
                </a:lnTo>
                <a:lnTo>
                  <a:pt x="238" y="445"/>
                </a:lnTo>
                <a:lnTo>
                  <a:pt x="237" y="447"/>
                </a:lnTo>
                <a:lnTo>
                  <a:pt x="236" y="451"/>
                </a:lnTo>
                <a:lnTo>
                  <a:pt x="233" y="464"/>
                </a:lnTo>
                <a:lnTo>
                  <a:pt x="233" y="447"/>
                </a:lnTo>
                <a:lnTo>
                  <a:pt x="233" y="440"/>
                </a:lnTo>
                <a:lnTo>
                  <a:pt x="233" y="439"/>
                </a:lnTo>
                <a:lnTo>
                  <a:pt x="232" y="435"/>
                </a:lnTo>
                <a:lnTo>
                  <a:pt x="229" y="435"/>
                </a:lnTo>
                <a:lnTo>
                  <a:pt x="213" y="438"/>
                </a:lnTo>
                <a:lnTo>
                  <a:pt x="213" y="439"/>
                </a:lnTo>
                <a:lnTo>
                  <a:pt x="211" y="440"/>
                </a:lnTo>
                <a:lnTo>
                  <a:pt x="206" y="450"/>
                </a:lnTo>
                <a:lnTo>
                  <a:pt x="198" y="436"/>
                </a:lnTo>
                <a:lnTo>
                  <a:pt x="195" y="435"/>
                </a:lnTo>
                <a:lnTo>
                  <a:pt x="192" y="431"/>
                </a:lnTo>
                <a:lnTo>
                  <a:pt x="192" y="430"/>
                </a:lnTo>
                <a:lnTo>
                  <a:pt x="198" y="430"/>
                </a:lnTo>
                <a:lnTo>
                  <a:pt x="199" y="430"/>
                </a:lnTo>
                <a:lnTo>
                  <a:pt x="204" y="419"/>
                </a:lnTo>
                <a:lnTo>
                  <a:pt x="206" y="419"/>
                </a:lnTo>
                <a:lnTo>
                  <a:pt x="207" y="412"/>
                </a:lnTo>
                <a:lnTo>
                  <a:pt x="198" y="402"/>
                </a:lnTo>
                <a:lnTo>
                  <a:pt x="189" y="401"/>
                </a:lnTo>
                <a:lnTo>
                  <a:pt x="188" y="404"/>
                </a:lnTo>
                <a:lnTo>
                  <a:pt x="188" y="405"/>
                </a:lnTo>
                <a:lnTo>
                  <a:pt x="185" y="401"/>
                </a:lnTo>
                <a:lnTo>
                  <a:pt x="191" y="395"/>
                </a:lnTo>
                <a:lnTo>
                  <a:pt x="195" y="391"/>
                </a:lnTo>
                <a:lnTo>
                  <a:pt x="196" y="391"/>
                </a:lnTo>
                <a:lnTo>
                  <a:pt x="199" y="397"/>
                </a:lnTo>
                <a:lnTo>
                  <a:pt x="211" y="393"/>
                </a:lnTo>
                <a:lnTo>
                  <a:pt x="211" y="372"/>
                </a:lnTo>
                <a:close/>
                <a:moveTo>
                  <a:pt x="75" y="383"/>
                </a:moveTo>
                <a:lnTo>
                  <a:pt x="73" y="385"/>
                </a:lnTo>
                <a:lnTo>
                  <a:pt x="72" y="387"/>
                </a:lnTo>
                <a:lnTo>
                  <a:pt x="72" y="390"/>
                </a:lnTo>
                <a:lnTo>
                  <a:pt x="72" y="391"/>
                </a:lnTo>
                <a:lnTo>
                  <a:pt x="72" y="393"/>
                </a:lnTo>
                <a:lnTo>
                  <a:pt x="75" y="401"/>
                </a:lnTo>
                <a:lnTo>
                  <a:pt x="76" y="404"/>
                </a:lnTo>
                <a:lnTo>
                  <a:pt x="79" y="405"/>
                </a:lnTo>
                <a:lnTo>
                  <a:pt x="83" y="408"/>
                </a:lnTo>
                <a:lnTo>
                  <a:pt x="84" y="409"/>
                </a:lnTo>
                <a:lnTo>
                  <a:pt x="87" y="410"/>
                </a:lnTo>
                <a:lnTo>
                  <a:pt x="91" y="409"/>
                </a:lnTo>
                <a:lnTo>
                  <a:pt x="92" y="408"/>
                </a:lnTo>
                <a:lnTo>
                  <a:pt x="94" y="408"/>
                </a:lnTo>
                <a:lnTo>
                  <a:pt x="94" y="406"/>
                </a:lnTo>
                <a:lnTo>
                  <a:pt x="94" y="405"/>
                </a:lnTo>
                <a:lnTo>
                  <a:pt x="92" y="402"/>
                </a:lnTo>
                <a:lnTo>
                  <a:pt x="86" y="401"/>
                </a:lnTo>
                <a:lnTo>
                  <a:pt x="88" y="397"/>
                </a:lnTo>
                <a:lnTo>
                  <a:pt x="84" y="391"/>
                </a:lnTo>
                <a:lnTo>
                  <a:pt x="79" y="386"/>
                </a:lnTo>
                <a:lnTo>
                  <a:pt x="76" y="385"/>
                </a:lnTo>
                <a:lnTo>
                  <a:pt x="75" y="383"/>
                </a:lnTo>
                <a:close/>
                <a:moveTo>
                  <a:pt x="77" y="424"/>
                </a:moveTo>
                <a:lnTo>
                  <a:pt x="76" y="424"/>
                </a:lnTo>
                <a:lnTo>
                  <a:pt x="75" y="424"/>
                </a:lnTo>
                <a:lnTo>
                  <a:pt x="71" y="427"/>
                </a:lnTo>
                <a:lnTo>
                  <a:pt x="64" y="435"/>
                </a:lnTo>
                <a:lnTo>
                  <a:pt x="64" y="436"/>
                </a:lnTo>
                <a:lnTo>
                  <a:pt x="65" y="438"/>
                </a:lnTo>
                <a:lnTo>
                  <a:pt x="69" y="439"/>
                </a:lnTo>
                <a:lnTo>
                  <a:pt x="73" y="442"/>
                </a:lnTo>
                <a:lnTo>
                  <a:pt x="75" y="440"/>
                </a:lnTo>
                <a:lnTo>
                  <a:pt x="91" y="447"/>
                </a:lnTo>
                <a:lnTo>
                  <a:pt x="91" y="449"/>
                </a:lnTo>
                <a:lnTo>
                  <a:pt x="87" y="450"/>
                </a:lnTo>
                <a:lnTo>
                  <a:pt x="77" y="450"/>
                </a:lnTo>
                <a:lnTo>
                  <a:pt x="76" y="451"/>
                </a:lnTo>
                <a:lnTo>
                  <a:pt x="75" y="454"/>
                </a:lnTo>
                <a:lnTo>
                  <a:pt x="75" y="457"/>
                </a:lnTo>
                <a:lnTo>
                  <a:pt x="75" y="458"/>
                </a:lnTo>
                <a:lnTo>
                  <a:pt x="75" y="460"/>
                </a:lnTo>
                <a:lnTo>
                  <a:pt x="80" y="462"/>
                </a:lnTo>
                <a:lnTo>
                  <a:pt x="83" y="464"/>
                </a:lnTo>
                <a:lnTo>
                  <a:pt x="83" y="466"/>
                </a:lnTo>
                <a:lnTo>
                  <a:pt x="83" y="484"/>
                </a:lnTo>
                <a:lnTo>
                  <a:pt x="83" y="490"/>
                </a:lnTo>
                <a:lnTo>
                  <a:pt x="86" y="498"/>
                </a:lnTo>
                <a:lnTo>
                  <a:pt x="87" y="499"/>
                </a:lnTo>
                <a:lnTo>
                  <a:pt x="87" y="499"/>
                </a:lnTo>
                <a:lnTo>
                  <a:pt x="88" y="499"/>
                </a:lnTo>
                <a:lnTo>
                  <a:pt x="91" y="502"/>
                </a:lnTo>
                <a:lnTo>
                  <a:pt x="105" y="518"/>
                </a:lnTo>
                <a:lnTo>
                  <a:pt x="105" y="520"/>
                </a:lnTo>
                <a:lnTo>
                  <a:pt x="105" y="522"/>
                </a:lnTo>
                <a:lnTo>
                  <a:pt x="106" y="524"/>
                </a:lnTo>
                <a:lnTo>
                  <a:pt x="107" y="525"/>
                </a:lnTo>
                <a:lnTo>
                  <a:pt x="114" y="528"/>
                </a:lnTo>
                <a:lnTo>
                  <a:pt x="129" y="533"/>
                </a:lnTo>
                <a:lnTo>
                  <a:pt x="142" y="540"/>
                </a:lnTo>
                <a:lnTo>
                  <a:pt x="151" y="551"/>
                </a:lnTo>
                <a:lnTo>
                  <a:pt x="157" y="559"/>
                </a:lnTo>
                <a:lnTo>
                  <a:pt x="162" y="565"/>
                </a:lnTo>
                <a:lnTo>
                  <a:pt x="165" y="566"/>
                </a:lnTo>
                <a:lnTo>
                  <a:pt x="174" y="574"/>
                </a:lnTo>
                <a:lnTo>
                  <a:pt x="180" y="575"/>
                </a:lnTo>
                <a:lnTo>
                  <a:pt x="181" y="575"/>
                </a:lnTo>
                <a:lnTo>
                  <a:pt x="200" y="571"/>
                </a:lnTo>
                <a:lnTo>
                  <a:pt x="202" y="571"/>
                </a:lnTo>
                <a:lnTo>
                  <a:pt x="203" y="569"/>
                </a:lnTo>
                <a:lnTo>
                  <a:pt x="206" y="566"/>
                </a:lnTo>
                <a:lnTo>
                  <a:pt x="208" y="562"/>
                </a:lnTo>
                <a:lnTo>
                  <a:pt x="207" y="563"/>
                </a:lnTo>
                <a:lnTo>
                  <a:pt x="206" y="562"/>
                </a:lnTo>
                <a:lnTo>
                  <a:pt x="204" y="562"/>
                </a:lnTo>
                <a:lnTo>
                  <a:pt x="196" y="554"/>
                </a:lnTo>
                <a:lnTo>
                  <a:pt x="196" y="550"/>
                </a:lnTo>
                <a:lnTo>
                  <a:pt x="198" y="548"/>
                </a:lnTo>
                <a:lnTo>
                  <a:pt x="199" y="548"/>
                </a:lnTo>
                <a:lnTo>
                  <a:pt x="199" y="547"/>
                </a:lnTo>
                <a:lnTo>
                  <a:pt x="198" y="539"/>
                </a:lnTo>
                <a:lnTo>
                  <a:pt x="184" y="511"/>
                </a:lnTo>
                <a:lnTo>
                  <a:pt x="181" y="506"/>
                </a:lnTo>
                <a:lnTo>
                  <a:pt x="177" y="494"/>
                </a:lnTo>
                <a:lnTo>
                  <a:pt x="176" y="488"/>
                </a:lnTo>
                <a:lnTo>
                  <a:pt x="176" y="483"/>
                </a:lnTo>
                <a:lnTo>
                  <a:pt x="177" y="480"/>
                </a:lnTo>
                <a:lnTo>
                  <a:pt x="177" y="477"/>
                </a:lnTo>
                <a:lnTo>
                  <a:pt x="177" y="475"/>
                </a:lnTo>
                <a:lnTo>
                  <a:pt x="170" y="466"/>
                </a:lnTo>
                <a:lnTo>
                  <a:pt x="165" y="461"/>
                </a:lnTo>
                <a:lnTo>
                  <a:pt x="162" y="461"/>
                </a:lnTo>
                <a:lnTo>
                  <a:pt x="161" y="462"/>
                </a:lnTo>
                <a:lnTo>
                  <a:pt x="165" y="464"/>
                </a:lnTo>
                <a:lnTo>
                  <a:pt x="165" y="465"/>
                </a:lnTo>
                <a:lnTo>
                  <a:pt x="165" y="466"/>
                </a:lnTo>
                <a:lnTo>
                  <a:pt x="161" y="466"/>
                </a:lnTo>
                <a:lnTo>
                  <a:pt x="148" y="461"/>
                </a:lnTo>
                <a:lnTo>
                  <a:pt x="147" y="458"/>
                </a:lnTo>
                <a:lnTo>
                  <a:pt x="146" y="458"/>
                </a:lnTo>
                <a:lnTo>
                  <a:pt x="138" y="451"/>
                </a:lnTo>
                <a:lnTo>
                  <a:pt x="133" y="450"/>
                </a:lnTo>
                <a:lnTo>
                  <a:pt x="131" y="449"/>
                </a:lnTo>
                <a:lnTo>
                  <a:pt x="129" y="449"/>
                </a:lnTo>
                <a:lnTo>
                  <a:pt x="125" y="457"/>
                </a:lnTo>
                <a:lnTo>
                  <a:pt x="123" y="464"/>
                </a:lnTo>
                <a:lnTo>
                  <a:pt x="120" y="468"/>
                </a:lnTo>
                <a:lnTo>
                  <a:pt x="120" y="472"/>
                </a:lnTo>
                <a:lnTo>
                  <a:pt x="120" y="476"/>
                </a:lnTo>
                <a:lnTo>
                  <a:pt x="121" y="479"/>
                </a:lnTo>
                <a:lnTo>
                  <a:pt x="123" y="483"/>
                </a:lnTo>
                <a:lnTo>
                  <a:pt x="124" y="487"/>
                </a:lnTo>
                <a:lnTo>
                  <a:pt x="123" y="485"/>
                </a:lnTo>
                <a:lnTo>
                  <a:pt x="120" y="484"/>
                </a:lnTo>
                <a:lnTo>
                  <a:pt x="118" y="483"/>
                </a:lnTo>
                <a:lnTo>
                  <a:pt x="117" y="476"/>
                </a:lnTo>
                <a:lnTo>
                  <a:pt x="117" y="473"/>
                </a:lnTo>
                <a:lnTo>
                  <a:pt x="116" y="466"/>
                </a:lnTo>
                <a:lnTo>
                  <a:pt x="116" y="466"/>
                </a:lnTo>
                <a:lnTo>
                  <a:pt x="116" y="465"/>
                </a:lnTo>
                <a:lnTo>
                  <a:pt x="114" y="464"/>
                </a:lnTo>
                <a:lnTo>
                  <a:pt x="114" y="461"/>
                </a:lnTo>
                <a:lnTo>
                  <a:pt x="113" y="458"/>
                </a:lnTo>
                <a:lnTo>
                  <a:pt x="101" y="434"/>
                </a:lnTo>
                <a:lnTo>
                  <a:pt x="98" y="434"/>
                </a:lnTo>
                <a:lnTo>
                  <a:pt x="95" y="434"/>
                </a:lnTo>
                <a:lnTo>
                  <a:pt x="94" y="434"/>
                </a:lnTo>
                <a:lnTo>
                  <a:pt x="92" y="434"/>
                </a:lnTo>
                <a:lnTo>
                  <a:pt x="92" y="439"/>
                </a:lnTo>
                <a:lnTo>
                  <a:pt x="91" y="440"/>
                </a:lnTo>
                <a:lnTo>
                  <a:pt x="83" y="439"/>
                </a:lnTo>
                <a:lnTo>
                  <a:pt x="83" y="435"/>
                </a:lnTo>
                <a:lnTo>
                  <a:pt x="83" y="432"/>
                </a:lnTo>
                <a:lnTo>
                  <a:pt x="80" y="428"/>
                </a:lnTo>
                <a:lnTo>
                  <a:pt x="77" y="424"/>
                </a:lnTo>
                <a:close/>
                <a:moveTo>
                  <a:pt x="604" y="14"/>
                </a:moveTo>
                <a:lnTo>
                  <a:pt x="611" y="7"/>
                </a:lnTo>
                <a:lnTo>
                  <a:pt x="616" y="12"/>
                </a:lnTo>
                <a:lnTo>
                  <a:pt x="623" y="3"/>
                </a:lnTo>
                <a:lnTo>
                  <a:pt x="625" y="0"/>
                </a:lnTo>
                <a:lnTo>
                  <a:pt x="630" y="3"/>
                </a:lnTo>
                <a:lnTo>
                  <a:pt x="633" y="4"/>
                </a:lnTo>
                <a:lnTo>
                  <a:pt x="633" y="5"/>
                </a:lnTo>
                <a:lnTo>
                  <a:pt x="631" y="8"/>
                </a:lnTo>
                <a:lnTo>
                  <a:pt x="630" y="15"/>
                </a:lnTo>
                <a:lnTo>
                  <a:pt x="630" y="22"/>
                </a:lnTo>
                <a:lnTo>
                  <a:pt x="630" y="30"/>
                </a:lnTo>
                <a:lnTo>
                  <a:pt x="630" y="30"/>
                </a:lnTo>
                <a:lnTo>
                  <a:pt x="638" y="22"/>
                </a:lnTo>
                <a:lnTo>
                  <a:pt x="640" y="22"/>
                </a:lnTo>
                <a:lnTo>
                  <a:pt x="656" y="20"/>
                </a:lnTo>
                <a:lnTo>
                  <a:pt x="657" y="20"/>
                </a:lnTo>
                <a:lnTo>
                  <a:pt x="661" y="34"/>
                </a:lnTo>
                <a:lnTo>
                  <a:pt x="655" y="49"/>
                </a:lnTo>
                <a:lnTo>
                  <a:pt x="659" y="53"/>
                </a:lnTo>
                <a:lnTo>
                  <a:pt x="657" y="59"/>
                </a:lnTo>
                <a:lnTo>
                  <a:pt x="656" y="65"/>
                </a:lnTo>
                <a:lnTo>
                  <a:pt x="655" y="67"/>
                </a:lnTo>
                <a:lnTo>
                  <a:pt x="644" y="68"/>
                </a:lnTo>
                <a:lnTo>
                  <a:pt x="649" y="74"/>
                </a:lnTo>
                <a:lnTo>
                  <a:pt x="631" y="80"/>
                </a:lnTo>
                <a:lnTo>
                  <a:pt x="630" y="80"/>
                </a:lnTo>
                <a:lnTo>
                  <a:pt x="623" y="76"/>
                </a:lnTo>
                <a:lnTo>
                  <a:pt x="611" y="83"/>
                </a:lnTo>
                <a:lnTo>
                  <a:pt x="610" y="90"/>
                </a:lnTo>
                <a:lnTo>
                  <a:pt x="608" y="95"/>
                </a:lnTo>
                <a:lnTo>
                  <a:pt x="612" y="94"/>
                </a:lnTo>
                <a:lnTo>
                  <a:pt x="621" y="90"/>
                </a:lnTo>
                <a:lnTo>
                  <a:pt x="636" y="91"/>
                </a:lnTo>
                <a:lnTo>
                  <a:pt x="637" y="95"/>
                </a:lnTo>
                <a:lnTo>
                  <a:pt x="630" y="108"/>
                </a:lnTo>
                <a:lnTo>
                  <a:pt x="622" y="117"/>
                </a:lnTo>
                <a:lnTo>
                  <a:pt x="612" y="128"/>
                </a:lnTo>
                <a:lnTo>
                  <a:pt x="605" y="132"/>
                </a:lnTo>
                <a:lnTo>
                  <a:pt x="604" y="132"/>
                </a:lnTo>
                <a:lnTo>
                  <a:pt x="603" y="134"/>
                </a:lnTo>
                <a:lnTo>
                  <a:pt x="605" y="134"/>
                </a:lnTo>
                <a:lnTo>
                  <a:pt x="610" y="134"/>
                </a:lnTo>
                <a:lnTo>
                  <a:pt x="612" y="134"/>
                </a:lnTo>
                <a:lnTo>
                  <a:pt x="631" y="120"/>
                </a:lnTo>
                <a:lnTo>
                  <a:pt x="645" y="106"/>
                </a:lnTo>
                <a:lnTo>
                  <a:pt x="653" y="95"/>
                </a:lnTo>
                <a:lnTo>
                  <a:pt x="655" y="98"/>
                </a:lnTo>
                <a:lnTo>
                  <a:pt x="659" y="109"/>
                </a:lnTo>
                <a:lnTo>
                  <a:pt x="660" y="112"/>
                </a:lnTo>
                <a:lnTo>
                  <a:pt x="659" y="115"/>
                </a:lnTo>
                <a:lnTo>
                  <a:pt x="655" y="130"/>
                </a:lnTo>
                <a:lnTo>
                  <a:pt x="642" y="146"/>
                </a:lnTo>
                <a:lnTo>
                  <a:pt x="641" y="147"/>
                </a:lnTo>
                <a:lnTo>
                  <a:pt x="633" y="158"/>
                </a:lnTo>
                <a:lnTo>
                  <a:pt x="630" y="165"/>
                </a:lnTo>
                <a:lnTo>
                  <a:pt x="629" y="169"/>
                </a:lnTo>
                <a:lnTo>
                  <a:pt x="629" y="170"/>
                </a:lnTo>
                <a:lnTo>
                  <a:pt x="630" y="172"/>
                </a:lnTo>
                <a:lnTo>
                  <a:pt x="631" y="176"/>
                </a:lnTo>
                <a:lnTo>
                  <a:pt x="633" y="172"/>
                </a:lnTo>
                <a:lnTo>
                  <a:pt x="636" y="166"/>
                </a:lnTo>
                <a:lnTo>
                  <a:pt x="637" y="161"/>
                </a:lnTo>
                <a:lnTo>
                  <a:pt x="649" y="158"/>
                </a:lnTo>
                <a:lnTo>
                  <a:pt x="652" y="157"/>
                </a:lnTo>
                <a:lnTo>
                  <a:pt x="655" y="158"/>
                </a:lnTo>
                <a:lnTo>
                  <a:pt x="652" y="161"/>
                </a:lnTo>
                <a:lnTo>
                  <a:pt x="646" y="170"/>
                </a:lnTo>
                <a:lnTo>
                  <a:pt x="646" y="172"/>
                </a:lnTo>
                <a:lnTo>
                  <a:pt x="651" y="173"/>
                </a:lnTo>
                <a:lnTo>
                  <a:pt x="657" y="165"/>
                </a:lnTo>
                <a:lnTo>
                  <a:pt x="659" y="162"/>
                </a:lnTo>
                <a:lnTo>
                  <a:pt x="664" y="150"/>
                </a:lnTo>
                <a:lnTo>
                  <a:pt x="664" y="149"/>
                </a:lnTo>
                <a:lnTo>
                  <a:pt x="671" y="147"/>
                </a:lnTo>
                <a:lnTo>
                  <a:pt x="672" y="147"/>
                </a:lnTo>
                <a:lnTo>
                  <a:pt x="674" y="147"/>
                </a:lnTo>
                <a:lnTo>
                  <a:pt x="674" y="149"/>
                </a:lnTo>
                <a:lnTo>
                  <a:pt x="666" y="166"/>
                </a:lnTo>
                <a:lnTo>
                  <a:pt x="664" y="190"/>
                </a:lnTo>
                <a:lnTo>
                  <a:pt x="664" y="205"/>
                </a:lnTo>
                <a:lnTo>
                  <a:pt x="666" y="215"/>
                </a:lnTo>
                <a:lnTo>
                  <a:pt x="670" y="233"/>
                </a:lnTo>
                <a:lnTo>
                  <a:pt x="676" y="233"/>
                </a:lnTo>
                <a:lnTo>
                  <a:pt x="674" y="222"/>
                </a:lnTo>
                <a:lnTo>
                  <a:pt x="672" y="215"/>
                </a:lnTo>
                <a:lnTo>
                  <a:pt x="671" y="210"/>
                </a:lnTo>
                <a:lnTo>
                  <a:pt x="671" y="200"/>
                </a:lnTo>
                <a:lnTo>
                  <a:pt x="671" y="195"/>
                </a:lnTo>
                <a:lnTo>
                  <a:pt x="670" y="179"/>
                </a:lnTo>
                <a:lnTo>
                  <a:pt x="674" y="172"/>
                </a:lnTo>
                <a:lnTo>
                  <a:pt x="675" y="161"/>
                </a:lnTo>
                <a:lnTo>
                  <a:pt x="678" y="155"/>
                </a:lnTo>
                <a:lnTo>
                  <a:pt x="679" y="154"/>
                </a:lnTo>
                <a:lnTo>
                  <a:pt x="687" y="162"/>
                </a:lnTo>
                <a:lnTo>
                  <a:pt x="687" y="158"/>
                </a:lnTo>
                <a:lnTo>
                  <a:pt x="687" y="153"/>
                </a:lnTo>
                <a:lnTo>
                  <a:pt x="687" y="151"/>
                </a:lnTo>
                <a:lnTo>
                  <a:pt x="689" y="145"/>
                </a:lnTo>
                <a:lnTo>
                  <a:pt x="687" y="145"/>
                </a:lnTo>
                <a:lnTo>
                  <a:pt x="676" y="139"/>
                </a:lnTo>
                <a:lnTo>
                  <a:pt x="675" y="128"/>
                </a:lnTo>
                <a:lnTo>
                  <a:pt x="676" y="125"/>
                </a:lnTo>
                <a:lnTo>
                  <a:pt x="676" y="119"/>
                </a:lnTo>
                <a:lnTo>
                  <a:pt x="676" y="116"/>
                </a:lnTo>
                <a:lnTo>
                  <a:pt x="676" y="104"/>
                </a:lnTo>
                <a:lnTo>
                  <a:pt x="676" y="102"/>
                </a:lnTo>
                <a:lnTo>
                  <a:pt x="683" y="101"/>
                </a:lnTo>
                <a:lnTo>
                  <a:pt x="685" y="101"/>
                </a:lnTo>
                <a:lnTo>
                  <a:pt x="686" y="100"/>
                </a:lnTo>
                <a:lnTo>
                  <a:pt x="683" y="98"/>
                </a:lnTo>
                <a:lnTo>
                  <a:pt x="678" y="93"/>
                </a:lnTo>
                <a:lnTo>
                  <a:pt x="678" y="82"/>
                </a:lnTo>
                <a:lnTo>
                  <a:pt x="679" y="75"/>
                </a:lnTo>
                <a:lnTo>
                  <a:pt x="682" y="70"/>
                </a:lnTo>
                <a:lnTo>
                  <a:pt x="685" y="59"/>
                </a:lnTo>
                <a:lnTo>
                  <a:pt x="687" y="50"/>
                </a:lnTo>
                <a:lnTo>
                  <a:pt x="687" y="49"/>
                </a:lnTo>
                <a:lnTo>
                  <a:pt x="689" y="46"/>
                </a:lnTo>
                <a:lnTo>
                  <a:pt x="697" y="44"/>
                </a:lnTo>
                <a:lnTo>
                  <a:pt x="704" y="41"/>
                </a:lnTo>
                <a:lnTo>
                  <a:pt x="706" y="41"/>
                </a:lnTo>
                <a:lnTo>
                  <a:pt x="713" y="41"/>
                </a:lnTo>
                <a:lnTo>
                  <a:pt x="717" y="42"/>
                </a:lnTo>
                <a:lnTo>
                  <a:pt x="727" y="42"/>
                </a:lnTo>
                <a:lnTo>
                  <a:pt x="728" y="44"/>
                </a:lnTo>
                <a:lnTo>
                  <a:pt x="732" y="53"/>
                </a:lnTo>
                <a:lnTo>
                  <a:pt x="743" y="56"/>
                </a:lnTo>
                <a:lnTo>
                  <a:pt x="738" y="70"/>
                </a:lnTo>
                <a:lnTo>
                  <a:pt x="749" y="71"/>
                </a:lnTo>
                <a:lnTo>
                  <a:pt x="745" y="78"/>
                </a:lnTo>
                <a:lnTo>
                  <a:pt x="742" y="83"/>
                </a:lnTo>
                <a:lnTo>
                  <a:pt x="741" y="93"/>
                </a:lnTo>
                <a:lnTo>
                  <a:pt x="751" y="82"/>
                </a:lnTo>
                <a:lnTo>
                  <a:pt x="762" y="75"/>
                </a:lnTo>
                <a:lnTo>
                  <a:pt x="765" y="74"/>
                </a:lnTo>
                <a:lnTo>
                  <a:pt x="766" y="72"/>
                </a:lnTo>
                <a:lnTo>
                  <a:pt x="775" y="65"/>
                </a:lnTo>
                <a:lnTo>
                  <a:pt x="779" y="64"/>
                </a:lnTo>
                <a:lnTo>
                  <a:pt x="783" y="64"/>
                </a:lnTo>
                <a:lnTo>
                  <a:pt x="787" y="74"/>
                </a:lnTo>
                <a:lnTo>
                  <a:pt x="782" y="91"/>
                </a:lnTo>
                <a:lnTo>
                  <a:pt x="782" y="93"/>
                </a:lnTo>
                <a:lnTo>
                  <a:pt x="780" y="95"/>
                </a:lnTo>
                <a:lnTo>
                  <a:pt x="791" y="89"/>
                </a:lnTo>
                <a:lnTo>
                  <a:pt x="792" y="85"/>
                </a:lnTo>
                <a:lnTo>
                  <a:pt x="792" y="83"/>
                </a:lnTo>
                <a:lnTo>
                  <a:pt x="794" y="80"/>
                </a:lnTo>
                <a:lnTo>
                  <a:pt x="799" y="71"/>
                </a:lnTo>
                <a:lnTo>
                  <a:pt x="801" y="64"/>
                </a:lnTo>
                <a:lnTo>
                  <a:pt x="801" y="63"/>
                </a:lnTo>
                <a:lnTo>
                  <a:pt x="802" y="64"/>
                </a:lnTo>
                <a:lnTo>
                  <a:pt x="814" y="67"/>
                </a:lnTo>
                <a:lnTo>
                  <a:pt x="822" y="70"/>
                </a:lnTo>
                <a:lnTo>
                  <a:pt x="814" y="75"/>
                </a:lnTo>
                <a:lnTo>
                  <a:pt x="825" y="75"/>
                </a:lnTo>
                <a:lnTo>
                  <a:pt x="832" y="79"/>
                </a:lnTo>
                <a:lnTo>
                  <a:pt x="837" y="83"/>
                </a:lnTo>
                <a:lnTo>
                  <a:pt x="837" y="85"/>
                </a:lnTo>
                <a:lnTo>
                  <a:pt x="831" y="94"/>
                </a:lnTo>
                <a:lnTo>
                  <a:pt x="824" y="102"/>
                </a:lnTo>
                <a:lnTo>
                  <a:pt x="816" y="106"/>
                </a:lnTo>
                <a:lnTo>
                  <a:pt x="816" y="108"/>
                </a:lnTo>
                <a:lnTo>
                  <a:pt x="817" y="108"/>
                </a:lnTo>
                <a:lnTo>
                  <a:pt x="821" y="110"/>
                </a:lnTo>
                <a:lnTo>
                  <a:pt x="825" y="112"/>
                </a:lnTo>
                <a:lnTo>
                  <a:pt x="828" y="110"/>
                </a:lnTo>
                <a:lnTo>
                  <a:pt x="848" y="101"/>
                </a:lnTo>
                <a:lnTo>
                  <a:pt x="862" y="94"/>
                </a:lnTo>
                <a:lnTo>
                  <a:pt x="866" y="100"/>
                </a:lnTo>
                <a:lnTo>
                  <a:pt x="866" y="104"/>
                </a:lnTo>
                <a:lnTo>
                  <a:pt x="869" y="105"/>
                </a:lnTo>
                <a:lnTo>
                  <a:pt x="876" y="106"/>
                </a:lnTo>
                <a:lnTo>
                  <a:pt x="878" y="108"/>
                </a:lnTo>
                <a:lnTo>
                  <a:pt x="880" y="109"/>
                </a:lnTo>
                <a:lnTo>
                  <a:pt x="882" y="119"/>
                </a:lnTo>
                <a:lnTo>
                  <a:pt x="891" y="117"/>
                </a:lnTo>
                <a:lnTo>
                  <a:pt x="899" y="109"/>
                </a:lnTo>
                <a:lnTo>
                  <a:pt x="900" y="109"/>
                </a:lnTo>
                <a:lnTo>
                  <a:pt x="902" y="110"/>
                </a:lnTo>
                <a:lnTo>
                  <a:pt x="908" y="117"/>
                </a:lnTo>
                <a:lnTo>
                  <a:pt x="911" y="125"/>
                </a:lnTo>
                <a:lnTo>
                  <a:pt x="914" y="132"/>
                </a:lnTo>
                <a:lnTo>
                  <a:pt x="915" y="136"/>
                </a:lnTo>
                <a:lnTo>
                  <a:pt x="919" y="146"/>
                </a:lnTo>
                <a:lnTo>
                  <a:pt x="921" y="149"/>
                </a:lnTo>
                <a:lnTo>
                  <a:pt x="918" y="151"/>
                </a:lnTo>
                <a:lnTo>
                  <a:pt x="914" y="158"/>
                </a:lnTo>
                <a:lnTo>
                  <a:pt x="908" y="161"/>
                </a:lnTo>
                <a:lnTo>
                  <a:pt x="892" y="169"/>
                </a:lnTo>
                <a:lnTo>
                  <a:pt x="880" y="173"/>
                </a:lnTo>
                <a:lnTo>
                  <a:pt x="877" y="175"/>
                </a:lnTo>
                <a:lnTo>
                  <a:pt x="877" y="176"/>
                </a:lnTo>
                <a:lnTo>
                  <a:pt x="877" y="185"/>
                </a:lnTo>
                <a:lnTo>
                  <a:pt x="876" y="187"/>
                </a:lnTo>
                <a:lnTo>
                  <a:pt x="866" y="191"/>
                </a:lnTo>
                <a:lnTo>
                  <a:pt x="867" y="199"/>
                </a:lnTo>
                <a:lnTo>
                  <a:pt x="867" y="202"/>
                </a:lnTo>
                <a:lnTo>
                  <a:pt x="862" y="210"/>
                </a:lnTo>
                <a:lnTo>
                  <a:pt x="858" y="215"/>
                </a:lnTo>
                <a:lnTo>
                  <a:pt x="854" y="218"/>
                </a:lnTo>
                <a:lnTo>
                  <a:pt x="850" y="221"/>
                </a:lnTo>
                <a:lnTo>
                  <a:pt x="851" y="222"/>
                </a:lnTo>
                <a:lnTo>
                  <a:pt x="857" y="225"/>
                </a:lnTo>
                <a:lnTo>
                  <a:pt x="844" y="229"/>
                </a:lnTo>
                <a:lnTo>
                  <a:pt x="843" y="230"/>
                </a:lnTo>
                <a:lnTo>
                  <a:pt x="831" y="235"/>
                </a:lnTo>
                <a:lnTo>
                  <a:pt x="825" y="237"/>
                </a:lnTo>
                <a:lnTo>
                  <a:pt x="821" y="237"/>
                </a:lnTo>
                <a:lnTo>
                  <a:pt x="803" y="236"/>
                </a:lnTo>
                <a:lnTo>
                  <a:pt x="792" y="236"/>
                </a:lnTo>
                <a:lnTo>
                  <a:pt x="788" y="236"/>
                </a:lnTo>
                <a:lnTo>
                  <a:pt x="786" y="235"/>
                </a:lnTo>
                <a:lnTo>
                  <a:pt x="773" y="235"/>
                </a:lnTo>
                <a:lnTo>
                  <a:pt x="768" y="235"/>
                </a:lnTo>
                <a:lnTo>
                  <a:pt x="766" y="235"/>
                </a:lnTo>
                <a:lnTo>
                  <a:pt x="760" y="235"/>
                </a:lnTo>
                <a:lnTo>
                  <a:pt x="741" y="233"/>
                </a:lnTo>
                <a:lnTo>
                  <a:pt x="728" y="228"/>
                </a:lnTo>
                <a:lnTo>
                  <a:pt x="726" y="228"/>
                </a:lnTo>
                <a:lnTo>
                  <a:pt x="724" y="228"/>
                </a:lnTo>
                <a:lnTo>
                  <a:pt x="720" y="229"/>
                </a:lnTo>
                <a:lnTo>
                  <a:pt x="719" y="229"/>
                </a:lnTo>
                <a:lnTo>
                  <a:pt x="717" y="229"/>
                </a:lnTo>
                <a:lnTo>
                  <a:pt x="716" y="230"/>
                </a:lnTo>
                <a:lnTo>
                  <a:pt x="711" y="232"/>
                </a:lnTo>
                <a:lnTo>
                  <a:pt x="711" y="233"/>
                </a:lnTo>
                <a:lnTo>
                  <a:pt x="712" y="235"/>
                </a:lnTo>
                <a:lnTo>
                  <a:pt x="712" y="236"/>
                </a:lnTo>
                <a:lnTo>
                  <a:pt x="715" y="236"/>
                </a:lnTo>
                <a:lnTo>
                  <a:pt x="721" y="235"/>
                </a:lnTo>
                <a:lnTo>
                  <a:pt x="728" y="233"/>
                </a:lnTo>
                <a:lnTo>
                  <a:pt x="726" y="237"/>
                </a:lnTo>
                <a:lnTo>
                  <a:pt x="724" y="239"/>
                </a:lnTo>
                <a:lnTo>
                  <a:pt x="723" y="240"/>
                </a:lnTo>
                <a:lnTo>
                  <a:pt x="719" y="243"/>
                </a:lnTo>
                <a:lnTo>
                  <a:pt x="717" y="244"/>
                </a:lnTo>
                <a:lnTo>
                  <a:pt x="719" y="248"/>
                </a:lnTo>
                <a:lnTo>
                  <a:pt x="720" y="248"/>
                </a:lnTo>
                <a:lnTo>
                  <a:pt x="723" y="250"/>
                </a:lnTo>
                <a:lnTo>
                  <a:pt x="726" y="250"/>
                </a:lnTo>
                <a:lnTo>
                  <a:pt x="730" y="247"/>
                </a:lnTo>
                <a:lnTo>
                  <a:pt x="731" y="245"/>
                </a:lnTo>
                <a:lnTo>
                  <a:pt x="732" y="245"/>
                </a:lnTo>
                <a:lnTo>
                  <a:pt x="738" y="245"/>
                </a:lnTo>
                <a:lnTo>
                  <a:pt x="739" y="247"/>
                </a:lnTo>
                <a:lnTo>
                  <a:pt x="732" y="251"/>
                </a:lnTo>
                <a:lnTo>
                  <a:pt x="735" y="252"/>
                </a:lnTo>
                <a:lnTo>
                  <a:pt x="742" y="252"/>
                </a:lnTo>
                <a:lnTo>
                  <a:pt x="749" y="251"/>
                </a:lnTo>
                <a:lnTo>
                  <a:pt x="753" y="251"/>
                </a:lnTo>
                <a:lnTo>
                  <a:pt x="762" y="252"/>
                </a:lnTo>
                <a:lnTo>
                  <a:pt x="769" y="254"/>
                </a:lnTo>
                <a:lnTo>
                  <a:pt x="773" y="259"/>
                </a:lnTo>
                <a:lnTo>
                  <a:pt x="784" y="259"/>
                </a:lnTo>
                <a:lnTo>
                  <a:pt x="790" y="259"/>
                </a:lnTo>
                <a:lnTo>
                  <a:pt x="795" y="258"/>
                </a:lnTo>
                <a:lnTo>
                  <a:pt x="798" y="258"/>
                </a:lnTo>
                <a:lnTo>
                  <a:pt x="803" y="259"/>
                </a:lnTo>
                <a:lnTo>
                  <a:pt x="806" y="260"/>
                </a:lnTo>
                <a:lnTo>
                  <a:pt x="818" y="263"/>
                </a:lnTo>
                <a:lnTo>
                  <a:pt x="812" y="273"/>
                </a:lnTo>
                <a:lnTo>
                  <a:pt x="803" y="281"/>
                </a:lnTo>
                <a:lnTo>
                  <a:pt x="802" y="288"/>
                </a:lnTo>
                <a:lnTo>
                  <a:pt x="802" y="289"/>
                </a:lnTo>
                <a:lnTo>
                  <a:pt x="802" y="290"/>
                </a:lnTo>
                <a:lnTo>
                  <a:pt x="801" y="297"/>
                </a:lnTo>
                <a:lnTo>
                  <a:pt x="801" y="299"/>
                </a:lnTo>
                <a:lnTo>
                  <a:pt x="803" y="297"/>
                </a:lnTo>
                <a:lnTo>
                  <a:pt x="806" y="296"/>
                </a:lnTo>
                <a:lnTo>
                  <a:pt x="807" y="296"/>
                </a:lnTo>
                <a:lnTo>
                  <a:pt x="809" y="296"/>
                </a:lnTo>
                <a:lnTo>
                  <a:pt x="813" y="280"/>
                </a:lnTo>
                <a:lnTo>
                  <a:pt x="820" y="277"/>
                </a:lnTo>
                <a:lnTo>
                  <a:pt x="827" y="275"/>
                </a:lnTo>
                <a:lnTo>
                  <a:pt x="832" y="281"/>
                </a:lnTo>
                <a:lnTo>
                  <a:pt x="836" y="292"/>
                </a:lnTo>
                <a:lnTo>
                  <a:pt x="835" y="301"/>
                </a:lnTo>
                <a:lnTo>
                  <a:pt x="833" y="304"/>
                </a:lnTo>
                <a:lnTo>
                  <a:pt x="832" y="310"/>
                </a:lnTo>
                <a:lnTo>
                  <a:pt x="831" y="315"/>
                </a:lnTo>
                <a:lnTo>
                  <a:pt x="828" y="325"/>
                </a:lnTo>
                <a:lnTo>
                  <a:pt x="827" y="330"/>
                </a:lnTo>
                <a:lnTo>
                  <a:pt x="827" y="330"/>
                </a:lnTo>
                <a:lnTo>
                  <a:pt x="821" y="334"/>
                </a:lnTo>
                <a:lnTo>
                  <a:pt x="816" y="335"/>
                </a:lnTo>
                <a:lnTo>
                  <a:pt x="822" y="337"/>
                </a:lnTo>
                <a:lnTo>
                  <a:pt x="822" y="338"/>
                </a:lnTo>
                <a:lnTo>
                  <a:pt x="824" y="344"/>
                </a:lnTo>
                <a:lnTo>
                  <a:pt x="825" y="346"/>
                </a:lnTo>
                <a:lnTo>
                  <a:pt x="825" y="348"/>
                </a:lnTo>
                <a:lnTo>
                  <a:pt x="827" y="344"/>
                </a:lnTo>
                <a:lnTo>
                  <a:pt x="828" y="341"/>
                </a:lnTo>
                <a:lnTo>
                  <a:pt x="831" y="340"/>
                </a:lnTo>
                <a:lnTo>
                  <a:pt x="833" y="334"/>
                </a:lnTo>
                <a:lnTo>
                  <a:pt x="836" y="326"/>
                </a:lnTo>
                <a:lnTo>
                  <a:pt x="842" y="319"/>
                </a:lnTo>
                <a:lnTo>
                  <a:pt x="842" y="318"/>
                </a:lnTo>
                <a:lnTo>
                  <a:pt x="848" y="319"/>
                </a:lnTo>
                <a:lnTo>
                  <a:pt x="854" y="319"/>
                </a:lnTo>
                <a:lnTo>
                  <a:pt x="859" y="314"/>
                </a:lnTo>
                <a:lnTo>
                  <a:pt x="865" y="304"/>
                </a:lnTo>
                <a:lnTo>
                  <a:pt x="869" y="304"/>
                </a:lnTo>
                <a:lnTo>
                  <a:pt x="865" y="316"/>
                </a:lnTo>
                <a:lnTo>
                  <a:pt x="862" y="319"/>
                </a:lnTo>
                <a:lnTo>
                  <a:pt x="859" y="323"/>
                </a:lnTo>
                <a:lnTo>
                  <a:pt x="859" y="325"/>
                </a:lnTo>
                <a:lnTo>
                  <a:pt x="859" y="326"/>
                </a:lnTo>
                <a:lnTo>
                  <a:pt x="858" y="327"/>
                </a:lnTo>
                <a:lnTo>
                  <a:pt x="859" y="334"/>
                </a:lnTo>
                <a:lnTo>
                  <a:pt x="859" y="341"/>
                </a:lnTo>
                <a:lnTo>
                  <a:pt x="865" y="352"/>
                </a:lnTo>
                <a:lnTo>
                  <a:pt x="866" y="349"/>
                </a:lnTo>
                <a:lnTo>
                  <a:pt x="867" y="348"/>
                </a:lnTo>
                <a:lnTo>
                  <a:pt x="867" y="345"/>
                </a:lnTo>
                <a:lnTo>
                  <a:pt x="865" y="335"/>
                </a:lnTo>
                <a:lnTo>
                  <a:pt x="863" y="334"/>
                </a:lnTo>
                <a:lnTo>
                  <a:pt x="862" y="329"/>
                </a:lnTo>
                <a:lnTo>
                  <a:pt x="863" y="327"/>
                </a:lnTo>
                <a:lnTo>
                  <a:pt x="865" y="325"/>
                </a:lnTo>
                <a:lnTo>
                  <a:pt x="870" y="315"/>
                </a:lnTo>
                <a:lnTo>
                  <a:pt x="877" y="326"/>
                </a:lnTo>
                <a:lnTo>
                  <a:pt x="880" y="330"/>
                </a:lnTo>
                <a:lnTo>
                  <a:pt x="880" y="327"/>
                </a:lnTo>
                <a:lnTo>
                  <a:pt x="880" y="320"/>
                </a:lnTo>
                <a:lnTo>
                  <a:pt x="880" y="318"/>
                </a:lnTo>
                <a:lnTo>
                  <a:pt x="877" y="314"/>
                </a:lnTo>
                <a:lnTo>
                  <a:pt x="876" y="308"/>
                </a:lnTo>
                <a:lnTo>
                  <a:pt x="874" y="304"/>
                </a:lnTo>
                <a:lnTo>
                  <a:pt x="876" y="304"/>
                </a:lnTo>
                <a:lnTo>
                  <a:pt x="880" y="303"/>
                </a:lnTo>
                <a:lnTo>
                  <a:pt x="880" y="301"/>
                </a:lnTo>
                <a:lnTo>
                  <a:pt x="876" y="290"/>
                </a:lnTo>
                <a:lnTo>
                  <a:pt x="874" y="288"/>
                </a:lnTo>
                <a:lnTo>
                  <a:pt x="870" y="280"/>
                </a:lnTo>
                <a:lnTo>
                  <a:pt x="873" y="273"/>
                </a:lnTo>
                <a:lnTo>
                  <a:pt x="885" y="273"/>
                </a:lnTo>
                <a:lnTo>
                  <a:pt x="882" y="282"/>
                </a:lnTo>
                <a:lnTo>
                  <a:pt x="891" y="281"/>
                </a:lnTo>
                <a:lnTo>
                  <a:pt x="896" y="292"/>
                </a:lnTo>
                <a:lnTo>
                  <a:pt x="900" y="303"/>
                </a:lnTo>
                <a:lnTo>
                  <a:pt x="902" y="307"/>
                </a:lnTo>
                <a:lnTo>
                  <a:pt x="902" y="312"/>
                </a:lnTo>
                <a:lnTo>
                  <a:pt x="900" y="320"/>
                </a:lnTo>
                <a:lnTo>
                  <a:pt x="899" y="320"/>
                </a:lnTo>
                <a:lnTo>
                  <a:pt x="896" y="325"/>
                </a:lnTo>
                <a:lnTo>
                  <a:pt x="902" y="326"/>
                </a:lnTo>
                <a:lnTo>
                  <a:pt x="910" y="319"/>
                </a:lnTo>
                <a:lnTo>
                  <a:pt x="907" y="314"/>
                </a:lnTo>
                <a:lnTo>
                  <a:pt x="906" y="312"/>
                </a:lnTo>
                <a:lnTo>
                  <a:pt x="906" y="310"/>
                </a:lnTo>
                <a:lnTo>
                  <a:pt x="906" y="304"/>
                </a:lnTo>
                <a:lnTo>
                  <a:pt x="902" y="296"/>
                </a:lnTo>
                <a:lnTo>
                  <a:pt x="897" y="286"/>
                </a:lnTo>
                <a:lnTo>
                  <a:pt x="906" y="281"/>
                </a:lnTo>
                <a:lnTo>
                  <a:pt x="914" y="284"/>
                </a:lnTo>
                <a:lnTo>
                  <a:pt x="915" y="281"/>
                </a:lnTo>
                <a:lnTo>
                  <a:pt x="925" y="281"/>
                </a:lnTo>
                <a:lnTo>
                  <a:pt x="926" y="281"/>
                </a:lnTo>
                <a:lnTo>
                  <a:pt x="925" y="293"/>
                </a:lnTo>
                <a:lnTo>
                  <a:pt x="933" y="284"/>
                </a:lnTo>
                <a:lnTo>
                  <a:pt x="936" y="284"/>
                </a:lnTo>
                <a:lnTo>
                  <a:pt x="940" y="286"/>
                </a:lnTo>
                <a:lnTo>
                  <a:pt x="940" y="288"/>
                </a:lnTo>
                <a:lnTo>
                  <a:pt x="941" y="289"/>
                </a:lnTo>
                <a:lnTo>
                  <a:pt x="941" y="290"/>
                </a:lnTo>
                <a:lnTo>
                  <a:pt x="942" y="290"/>
                </a:lnTo>
                <a:lnTo>
                  <a:pt x="942" y="293"/>
                </a:lnTo>
                <a:lnTo>
                  <a:pt x="945" y="295"/>
                </a:lnTo>
                <a:lnTo>
                  <a:pt x="947" y="299"/>
                </a:lnTo>
                <a:lnTo>
                  <a:pt x="945" y="301"/>
                </a:lnTo>
                <a:lnTo>
                  <a:pt x="948" y="303"/>
                </a:lnTo>
                <a:lnTo>
                  <a:pt x="949" y="303"/>
                </a:lnTo>
                <a:lnTo>
                  <a:pt x="951" y="304"/>
                </a:lnTo>
                <a:lnTo>
                  <a:pt x="952" y="305"/>
                </a:lnTo>
                <a:lnTo>
                  <a:pt x="953" y="305"/>
                </a:lnTo>
                <a:lnTo>
                  <a:pt x="953" y="307"/>
                </a:lnTo>
                <a:lnTo>
                  <a:pt x="955" y="308"/>
                </a:lnTo>
                <a:lnTo>
                  <a:pt x="953" y="308"/>
                </a:lnTo>
                <a:lnTo>
                  <a:pt x="953" y="310"/>
                </a:lnTo>
                <a:lnTo>
                  <a:pt x="953" y="311"/>
                </a:lnTo>
                <a:lnTo>
                  <a:pt x="956" y="316"/>
                </a:lnTo>
                <a:lnTo>
                  <a:pt x="958" y="319"/>
                </a:lnTo>
                <a:lnTo>
                  <a:pt x="958" y="325"/>
                </a:lnTo>
                <a:lnTo>
                  <a:pt x="959" y="327"/>
                </a:lnTo>
                <a:lnTo>
                  <a:pt x="959" y="330"/>
                </a:lnTo>
                <a:lnTo>
                  <a:pt x="960" y="334"/>
                </a:lnTo>
                <a:lnTo>
                  <a:pt x="960" y="335"/>
                </a:lnTo>
                <a:lnTo>
                  <a:pt x="960" y="338"/>
                </a:lnTo>
                <a:lnTo>
                  <a:pt x="953" y="349"/>
                </a:lnTo>
                <a:lnTo>
                  <a:pt x="948" y="350"/>
                </a:lnTo>
                <a:lnTo>
                  <a:pt x="947" y="350"/>
                </a:lnTo>
                <a:lnTo>
                  <a:pt x="944" y="350"/>
                </a:lnTo>
                <a:lnTo>
                  <a:pt x="941" y="350"/>
                </a:lnTo>
                <a:lnTo>
                  <a:pt x="934" y="352"/>
                </a:lnTo>
                <a:lnTo>
                  <a:pt x="927" y="353"/>
                </a:lnTo>
                <a:lnTo>
                  <a:pt x="925" y="353"/>
                </a:lnTo>
                <a:lnTo>
                  <a:pt x="912" y="342"/>
                </a:lnTo>
                <a:lnTo>
                  <a:pt x="907" y="340"/>
                </a:lnTo>
                <a:lnTo>
                  <a:pt x="893" y="334"/>
                </a:lnTo>
                <a:lnTo>
                  <a:pt x="892" y="333"/>
                </a:lnTo>
                <a:lnTo>
                  <a:pt x="884" y="329"/>
                </a:lnTo>
                <a:lnTo>
                  <a:pt x="881" y="331"/>
                </a:lnTo>
                <a:lnTo>
                  <a:pt x="878" y="334"/>
                </a:lnTo>
                <a:lnTo>
                  <a:pt x="880" y="337"/>
                </a:lnTo>
                <a:lnTo>
                  <a:pt x="884" y="335"/>
                </a:lnTo>
                <a:lnTo>
                  <a:pt x="888" y="344"/>
                </a:lnTo>
                <a:lnTo>
                  <a:pt x="889" y="346"/>
                </a:lnTo>
                <a:lnTo>
                  <a:pt x="892" y="350"/>
                </a:lnTo>
                <a:lnTo>
                  <a:pt x="892" y="355"/>
                </a:lnTo>
                <a:lnTo>
                  <a:pt x="893" y="359"/>
                </a:lnTo>
                <a:lnTo>
                  <a:pt x="893" y="360"/>
                </a:lnTo>
                <a:lnTo>
                  <a:pt x="893" y="363"/>
                </a:lnTo>
                <a:lnTo>
                  <a:pt x="892" y="368"/>
                </a:lnTo>
                <a:lnTo>
                  <a:pt x="891" y="368"/>
                </a:lnTo>
                <a:lnTo>
                  <a:pt x="892" y="368"/>
                </a:lnTo>
                <a:lnTo>
                  <a:pt x="892" y="372"/>
                </a:lnTo>
                <a:lnTo>
                  <a:pt x="892" y="378"/>
                </a:lnTo>
                <a:lnTo>
                  <a:pt x="892" y="380"/>
                </a:lnTo>
                <a:lnTo>
                  <a:pt x="891" y="391"/>
                </a:lnTo>
                <a:lnTo>
                  <a:pt x="888" y="397"/>
                </a:lnTo>
                <a:lnTo>
                  <a:pt x="888" y="398"/>
                </a:lnTo>
                <a:lnTo>
                  <a:pt x="882" y="401"/>
                </a:lnTo>
                <a:lnTo>
                  <a:pt x="881" y="401"/>
                </a:lnTo>
                <a:lnTo>
                  <a:pt x="880" y="401"/>
                </a:lnTo>
                <a:lnTo>
                  <a:pt x="878" y="400"/>
                </a:lnTo>
                <a:lnTo>
                  <a:pt x="873" y="400"/>
                </a:lnTo>
                <a:lnTo>
                  <a:pt x="872" y="401"/>
                </a:lnTo>
                <a:lnTo>
                  <a:pt x="867" y="404"/>
                </a:lnTo>
                <a:lnTo>
                  <a:pt x="867" y="406"/>
                </a:lnTo>
                <a:lnTo>
                  <a:pt x="862" y="410"/>
                </a:lnTo>
                <a:lnTo>
                  <a:pt x="862" y="413"/>
                </a:lnTo>
                <a:lnTo>
                  <a:pt x="862" y="415"/>
                </a:lnTo>
                <a:lnTo>
                  <a:pt x="861" y="419"/>
                </a:lnTo>
                <a:lnTo>
                  <a:pt x="854" y="434"/>
                </a:lnTo>
                <a:lnTo>
                  <a:pt x="850" y="434"/>
                </a:lnTo>
                <a:lnTo>
                  <a:pt x="848" y="432"/>
                </a:lnTo>
                <a:lnTo>
                  <a:pt x="848" y="431"/>
                </a:lnTo>
                <a:lnTo>
                  <a:pt x="846" y="434"/>
                </a:lnTo>
                <a:lnTo>
                  <a:pt x="844" y="434"/>
                </a:lnTo>
                <a:lnTo>
                  <a:pt x="839" y="435"/>
                </a:lnTo>
                <a:lnTo>
                  <a:pt x="836" y="435"/>
                </a:lnTo>
                <a:lnTo>
                  <a:pt x="832" y="439"/>
                </a:lnTo>
                <a:lnTo>
                  <a:pt x="828" y="445"/>
                </a:lnTo>
                <a:lnTo>
                  <a:pt x="829" y="454"/>
                </a:lnTo>
                <a:lnTo>
                  <a:pt x="831" y="458"/>
                </a:lnTo>
                <a:lnTo>
                  <a:pt x="832" y="458"/>
                </a:lnTo>
                <a:lnTo>
                  <a:pt x="835" y="460"/>
                </a:lnTo>
                <a:lnTo>
                  <a:pt x="835" y="462"/>
                </a:lnTo>
                <a:lnTo>
                  <a:pt x="835" y="466"/>
                </a:lnTo>
                <a:lnTo>
                  <a:pt x="835" y="468"/>
                </a:lnTo>
                <a:lnTo>
                  <a:pt x="835" y="470"/>
                </a:lnTo>
                <a:lnTo>
                  <a:pt x="835" y="472"/>
                </a:lnTo>
                <a:lnTo>
                  <a:pt x="836" y="476"/>
                </a:lnTo>
                <a:lnTo>
                  <a:pt x="835" y="479"/>
                </a:lnTo>
                <a:lnTo>
                  <a:pt x="833" y="480"/>
                </a:lnTo>
                <a:lnTo>
                  <a:pt x="835" y="483"/>
                </a:lnTo>
                <a:lnTo>
                  <a:pt x="833" y="487"/>
                </a:lnTo>
                <a:lnTo>
                  <a:pt x="835" y="492"/>
                </a:lnTo>
                <a:lnTo>
                  <a:pt x="835" y="494"/>
                </a:lnTo>
                <a:lnTo>
                  <a:pt x="836" y="494"/>
                </a:lnTo>
                <a:lnTo>
                  <a:pt x="831" y="506"/>
                </a:lnTo>
                <a:lnTo>
                  <a:pt x="829" y="507"/>
                </a:lnTo>
                <a:lnTo>
                  <a:pt x="827" y="515"/>
                </a:lnTo>
                <a:lnTo>
                  <a:pt x="827" y="517"/>
                </a:lnTo>
                <a:lnTo>
                  <a:pt x="825" y="522"/>
                </a:lnTo>
                <a:lnTo>
                  <a:pt x="824" y="524"/>
                </a:lnTo>
                <a:lnTo>
                  <a:pt x="822" y="522"/>
                </a:lnTo>
                <a:lnTo>
                  <a:pt x="821" y="521"/>
                </a:lnTo>
                <a:lnTo>
                  <a:pt x="818" y="520"/>
                </a:lnTo>
                <a:lnTo>
                  <a:pt x="817" y="520"/>
                </a:lnTo>
                <a:lnTo>
                  <a:pt x="816" y="518"/>
                </a:lnTo>
                <a:lnTo>
                  <a:pt x="814" y="517"/>
                </a:lnTo>
                <a:lnTo>
                  <a:pt x="813" y="517"/>
                </a:lnTo>
                <a:lnTo>
                  <a:pt x="812" y="517"/>
                </a:lnTo>
                <a:lnTo>
                  <a:pt x="810" y="515"/>
                </a:lnTo>
                <a:lnTo>
                  <a:pt x="805" y="513"/>
                </a:lnTo>
                <a:lnTo>
                  <a:pt x="802" y="510"/>
                </a:lnTo>
                <a:lnTo>
                  <a:pt x="799" y="507"/>
                </a:lnTo>
                <a:lnTo>
                  <a:pt x="795" y="502"/>
                </a:lnTo>
                <a:lnTo>
                  <a:pt x="795" y="499"/>
                </a:lnTo>
                <a:lnTo>
                  <a:pt x="794" y="490"/>
                </a:lnTo>
                <a:lnTo>
                  <a:pt x="794" y="487"/>
                </a:lnTo>
                <a:lnTo>
                  <a:pt x="794" y="481"/>
                </a:lnTo>
                <a:lnTo>
                  <a:pt x="792" y="476"/>
                </a:lnTo>
                <a:lnTo>
                  <a:pt x="791" y="473"/>
                </a:lnTo>
                <a:lnTo>
                  <a:pt x="794" y="465"/>
                </a:lnTo>
                <a:lnTo>
                  <a:pt x="797" y="460"/>
                </a:lnTo>
                <a:lnTo>
                  <a:pt x="801" y="451"/>
                </a:lnTo>
                <a:lnTo>
                  <a:pt x="806" y="442"/>
                </a:lnTo>
                <a:lnTo>
                  <a:pt x="809" y="435"/>
                </a:lnTo>
                <a:lnTo>
                  <a:pt x="809" y="434"/>
                </a:lnTo>
                <a:lnTo>
                  <a:pt x="813" y="428"/>
                </a:lnTo>
                <a:lnTo>
                  <a:pt x="817" y="420"/>
                </a:lnTo>
                <a:lnTo>
                  <a:pt x="818" y="410"/>
                </a:lnTo>
                <a:lnTo>
                  <a:pt x="820" y="406"/>
                </a:lnTo>
                <a:lnTo>
                  <a:pt x="820" y="404"/>
                </a:lnTo>
                <a:lnTo>
                  <a:pt x="822" y="397"/>
                </a:lnTo>
                <a:lnTo>
                  <a:pt x="818" y="391"/>
                </a:lnTo>
                <a:lnTo>
                  <a:pt x="814" y="386"/>
                </a:lnTo>
                <a:lnTo>
                  <a:pt x="814" y="385"/>
                </a:lnTo>
                <a:lnTo>
                  <a:pt x="812" y="382"/>
                </a:lnTo>
                <a:lnTo>
                  <a:pt x="812" y="380"/>
                </a:lnTo>
                <a:lnTo>
                  <a:pt x="809" y="378"/>
                </a:lnTo>
                <a:lnTo>
                  <a:pt x="806" y="372"/>
                </a:lnTo>
                <a:lnTo>
                  <a:pt x="803" y="370"/>
                </a:lnTo>
                <a:lnTo>
                  <a:pt x="802" y="367"/>
                </a:lnTo>
                <a:lnTo>
                  <a:pt x="801" y="365"/>
                </a:lnTo>
                <a:lnTo>
                  <a:pt x="799" y="364"/>
                </a:lnTo>
                <a:lnTo>
                  <a:pt x="798" y="361"/>
                </a:lnTo>
                <a:lnTo>
                  <a:pt x="797" y="359"/>
                </a:lnTo>
                <a:lnTo>
                  <a:pt x="794" y="353"/>
                </a:lnTo>
                <a:lnTo>
                  <a:pt x="794" y="350"/>
                </a:lnTo>
                <a:lnTo>
                  <a:pt x="792" y="349"/>
                </a:lnTo>
                <a:lnTo>
                  <a:pt x="791" y="345"/>
                </a:lnTo>
                <a:lnTo>
                  <a:pt x="791" y="344"/>
                </a:lnTo>
                <a:lnTo>
                  <a:pt x="788" y="344"/>
                </a:lnTo>
                <a:lnTo>
                  <a:pt x="780" y="342"/>
                </a:lnTo>
                <a:lnTo>
                  <a:pt x="776" y="341"/>
                </a:lnTo>
                <a:lnTo>
                  <a:pt x="768" y="340"/>
                </a:lnTo>
                <a:lnTo>
                  <a:pt x="765" y="340"/>
                </a:lnTo>
                <a:lnTo>
                  <a:pt x="757" y="337"/>
                </a:lnTo>
                <a:lnTo>
                  <a:pt x="754" y="335"/>
                </a:lnTo>
                <a:lnTo>
                  <a:pt x="746" y="335"/>
                </a:lnTo>
                <a:lnTo>
                  <a:pt x="741" y="334"/>
                </a:lnTo>
                <a:lnTo>
                  <a:pt x="739" y="334"/>
                </a:lnTo>
                <a:lnTo>
                  <a:pt x="736" y="333"/>
                </a:lnTo>
                <a:lnTo>
                  <a:pt x="728" y="330"/>
                </a:lnTo>
                <a:lnTo>
                  <a:pt x="726" y="330"/>
                </a:lnTo>
                <a:lnTo>
                  <a:pt x="721" y="329"/>
                </a:lnTo>
                <a:lnTo>
                  <a:pt x="717" y="329"/>
                </a:lnTo>
                <a:lnTo>
                  <a:pt x="715" y="326"/>
                </a:lnTo>
                <a:lnTo>
                  <a:pt x="709" y="322"/>
                </a:lnTo>
                <a:lnTo>
                  <a:pt x="708" y="316"/>
                </a:lnTo>
                <a:lnTo>
                  <a:pt x="708" y="315"/>
                </a:lnTo>
                <a:lnTo>
                  <a:pt x="708" y="312"/>
                </a:lnTo>
                <a:lnTo>
                  <a:pt x="702" y="311"/>
                </a:lnTo>
                <a:lnTo>
                  <a:pt x="700" y="310"/>
                </a:lnTo>
                <a:lnTo>
                  <a:pt x="698" y="308"/>
                </a:lnTo>
                <a:lnTo>
                  <a:pt x="690" y="305"/>
                </a:lnTo>
                <a:lnTo>
                  <a:pt x="687" y="303"/>
                </a:lnTo>
                <a:lnTo>
                  <a:pt x="683" y="300"/>
                </a:lnTo>
                <a:lnTo>
                  <a:pt x="678" y="296"/>
                </a:lnTo>
                <a:lnTo>
                  <a:pt x="674" y="292"/>
                </a:lnTo>
                <a:lnTo>
                  <a:pt x="672" y="289"/>
                </a:lnTo>
                <a:lnTo>
                  <a:pt x="671" y="289"/>
                </a:lnTo>
                <a:lnTo>
                  <a:pt x="671" y="288"/>
                </a:lnTo>
                <a:lnTo>
                  <a:pt x="668" y="285"/>
                </a:lnTo>
                <a:lnTo>
                  <a:pt x="667" y="281"/>
                </a:lnTo>
                <a:lnTo>
                  <a:pt x="666" y="274"/>
                </a:lnTo>
                <a:lnTo>
                  <a:pt x="664" y="273"/>
                </a:lnTo>
                <a:lnTo>
                  <a:pt x="663" y="269"/>
                </a:lnTo>
                <a:lnTo>
                  <a:pt x="663" y="267"/>
                </a:lnTo>
                <a:lnTo>
                  <a:pt x="663" y="266"/>
                </a:lnTo>
                <a:lnTo>
                  <a:pt x="661" y="266"/>
                </a:lnTo>
                <a:lnTo>
                  <a:pt x="648" y="271"/>
                </a:lnTo>
                <a:lnTo>
                  <a:pt x="644" y="277"/>
                </a:lnTo>
                <a:lnTo>
                  <a:pt x="640" y="274"/>
                </a:lnTo>
                <a:lnTo>
                  <a:pt x="637" y="274"/>
                </a:lnTo>
                <a:lnTo>
                  <a:pt x="631" y="275"/>
                </a:lnTo>
                <a:lnTo>
                  <a:pt x="630" y="280"/>
                </a:lnTo>
                <a:lnTo>
                  <a:pt x="629" y="281"/>
                </a:lnTo>
                <a:lnTo>
                  <a:pt x="629" y="286"/>
                </a:lnTo>
                <a:lnTo>
                  <a:pt x="629" y="288"/>
                </a:lnTo>
                <a:lnTo>
                  <a:pt x="627" y="290"/>
                </a:lnTo>
                <a:lnTo>
                  <a:pt x="627" y="292"/>
                </a:lnTo>
                <a:lnTo>
                  <a:pt x="623" y="293"/>
                </a:lnTo>
                <a:lnTo>
                  <a:pt x="622" y="293"/>
                </a:lnTo>
                <a:lnTo>
                  <a:pt x="619" y="295"/>
                </a:lnTo>
                <a:lnTo>
                  <a:pt x="614" y="303"/>
                </a:lnTo>
                <a:lnTo>
                  <a:pt x="610" y="303"/>
                </a:lnTo>
                <a:lnTo>
                  <a:pt x="608" y="305"/>
                </a:lnTo>
                <a:lnTo>
                  <a:pt x="607" y="308"/>
                </a:lnTo>
                <a:lnTo>
                  <a:pt x="608" y="310"/>
                </a:lnTo>
                <a:lnTo>
                  <a:pt x="611" y="311"/>
                </a:lnTo>
                <a:lnTo>
                  <a:pt x="610" y="314"/>
                </a:lnTo>
                <a:lnTo>
                  <a:pt x="608" y="315"/>
                </a:lnTo>
                <a:lnTo>
                  <a:pt x="605" y="316"/>
                </a:lnTo>
                <a:lnTo>
                  <a:pt x="599" y="320"/>
                </a:lnTo>
                <a:lnTo>
                  <a:pt x="597" y="322"/>
                </a:lnTo>
                <a:lnTo>
                  <a:pt x="596" y="326"/>
                </a:lnTo>
                <a:lnTo>
                  <a:pt x="596" y="327"/>
                </a:lnTo>
                <a:lnTo>
                  <a:pt x="593" y="327"/>
                </a:lnTo>
                <a:lnTo>
                  <a:pt x="592" y="327"/>
                </a:lnTo>
                <a:lnTo>
                  <a:pt x="590" y="330"/>
                </a:lnTo>
                <a:lnTo>
                  <a:pt x="589" y="330"/>
                </a:lnTo>
                <a:lnTo>
                  <a:pt x="588" y="329"/>
                </a:lnTo>
                <a:lnTo>
                  <a:pt x="588" y="327"/>
                </a:lnTo>
                <a:lnTo>
                  <a:pt x="584" y="325"/>
                </a:lnTo>
                <a:lnTo>
                  <a:pt x="582" y="325"/>
                </a:lnTo>
                <a:lnTo>
                  <a:pt x="581" y="325"/>
                </a:lnTo>
                <a:lnTo>
                  <a:pt x="580" y="325"/>
                </a:lnTo>
                <a:lnTo>
                  <a:pt x="578" y="325"/>
                </a:lnTo>
                <a:lnTo>
                  <a:pt x="575" y="327"/>
                </a:lnTo>
                <a:lnTo>
                  <a:pt x="574" y="327"/>
                </a:lnTo>
                <a:lnTo>
                  <a:pt x="573" y="326"/>
                </a:lnTo>
                <a:lnTo>
                  <a:pt x="571" y="325"/>
                </a:lnTo>
                <a:lnTo>
                  <a:pt x="570" y="320"/>
                </a:lnTo>
                <a:lnTo>
                  <a:pt x="565" y="322"/>
                </a:lnTo>
                <a:lnTo>
                  <a:pt x="559" y="326"/>
                </a:lnTo>
                <a:lnTo>
                  <a:pt x="559" y="327"/>
                </a:lnTo>
                <a:lnTo>
                  <a:pt x="555" y="323"/>
                </a:lnTo>
                <a:lnTo>
                  <a:pt x="555" y="322"/>
                </a:lnTo>
                <a:lnTo>
                  <a:pt x="548" y="326"/>
                </a:lnTo>
                <a:lnTo>
                  <a:pt x="544" y="329"/>
                </a:lnTo>
                <a:lnTo>
                  <a:pt x="541" y="330"/>
                </a:lnTo>
                <a:lnTo>
                  <a:pt x="539" y="331"/>
                </a:lnTo>
                <a:lnTo>
                  <a:pt x="536" y="333"/>
                </a:lnTo>
                <a:lnTo>
                  <a:pt x="536" y="334"/>
                </a:lnTo>
                <a:lnTo>
                  <a:pt x="536" y="337"/>
                </a:lnTo>
                <a:lnTo>
                  <a:pt x="536" y="338"/>
                </a:lnTo>
                <a:lnTo>
                  <a:pt x="535" y="340"/>
                </a:lnTo>
                <a:lnTo>
                  <a:pt x="533" y="342"/>
                </a:lnTo>
                <a:lnTo>
                  <a:pt x="535" y="345"/>
                </a:lnTo>
                <a:lnTo>
                  <a:pt x="535" y="346"/>
                </a:lnTo>
                <a:lnTo>
                  <a:pt x="535" y="349"/>
                </a:lnTo>
                <a:lnTo>
                  <a:pt x="533" y="356"/>
                </a:lnTo>
                <a:lnTo>
                  <a:pt x="532" y="356"/>
                </a:lnTo>
                <a:lnTo>
                  <a:pt x="525" y="368"/>
                </a:lnTo>
                <a:lnTo>
                  <a:pt x="524" y="368"/>
                </a:lnTo>
                <a:lnTo>
                  <a:pt x="524" y="368"/>
                </a:lnTo>
                <a:lnTo>
                  <a:pt x="524" y="370"/>
                </a:lnTo>
                <a:lnTo>
                  <a:pt x="525" y="374"/>
                </a:lnTo>
                <a:lnTo>
                  <a:pt x="524" y="374"/>
                </a:lnTo>
                <a:lnTo>
                  <a:pt x="522" y="374"/>
                </a:lnTo>
                <a:lnTo>
                  <a:pt x="522" y="378"/>
                </a:lnTo>
                <a:lnTo>
                  <a:pt x="521" y="379"/>
                </a:lnTo>
                <a:lnTo>
                  <a:pt x="521" y="383"/>
                </a:lnTo>
                <a:lnTo>
                  <a:pt x="520" y="385"/>
                </a:lnTo>
                <a:lnTo>
                  <a:pt x="518" y="385"/>
                </a:lnTo>
                <a:lnTo>
                  <a:pt x="517" y="386"/>
                </a:lnTo>
                <a:lnTo>
                  <a:pt x="517" y="389"/>
                </a:lnTo>
                <a:lnTo>
                  <a:pt x="517" y="390"/>
                </a:lnTo>
                <a:lnTo>
                  <a:pt x="517" y="391"/>
                </a:lnTo>
                <a:lnTo>
                  <a:pt x="514" y="393"/>
                </a:lnTo>
                <a:lnTo>
                  <a:pt x="510" y="397"/>
                </a:lnTo>
                <a:lnTo>
                  <a:pt x="506" y="397"/>
                </a:lnTo>
                <a:lnTo>
                  <a:pt x="505" y="398"/>
                </a:lnTo>
                <a:lnTo>
                  <a:pt x="502" y="404"/>
                </a:lnTo>
                <a:lnTo>
                  <a:pt x="502" y="408"/>
                </a:lnTo>
                <a:lnTo>
                  <a:pt x="499" y="413"/>
                </a:lnTo>
                <a:lnTo>
                  <a:pt x="499" y="415"/>
                </a:lnTo>
                <a:lnTo>
                  <a:pt x="500" y="415"/>
                </a:lnTo>
                <a:lnTo>
                  <a:pt x="502" y="416"/>
                </a:lnTo>
                <a:lnTo>
                  <a:pt x="505" y="417"/>
                </a:lnTo>
                <a:lnTo>
                  <a:pt x="506" y="424"/>
                </a:lnTo>
                <a:lnTo>
                  <a:pt x="507" y="425"/>
                </a:lnTo>
                <a:lnTo>
                  <a:pt x="509" y="427"/>
                </a:lnTo>
                <a:lnTo>
                  <a:pt x="506" y="436"/>
                </a:lnTo>
                <a:lnTo>
                  <a:pt x="502" y="443"/>
                </a:lnTo>
                <a:lnTo>
                  <a:pt x="499" y="443"/>
                </a:lnTo>
                <a:lnTo>
                  <a:pt x="499" y="445"/>
                </a:lnTo>
                <a:lnTo>
                  <a:pt x="499" y="446"/>
                </a:lnTo>
                <a:lnTo>
                  <a:pt x="500" y="447"/>
                </a:lnTo>
                <a:lnTo>
                  <a:pt x="502" y="449"/>
                </a:lnTo>
                <a:lnTo>
                  <a:pt x="503" y="451"/>
                </a:lnTo>
                <a:lnTo>
                  <a:pt x="503" y="453"/>
                </a:lnTo>
                <a:lnTo>
                  <a:pt x="502" y="460"/>
                </a:lnTo>
                <a:lnTo>
                  <a:pt x="502" y="461"/>
                </a:lnTo>
                <a:lnTo>
                  <a:pt x="505" y="464"/>
                </a:lnTo>
                <a:lnTo>
                  <a:pt x="502" y="466"/>
                </a:lnTo>
                <a:lnTo>
                  <a:pt x="502" y="469"/>
                </a:lnTo>
                <a:lnTo>
                  <a:pt x="502" y="470"/>
                </a:lnTo>
                <a:lnTo>
                  <a:pt x="502" y="472"/>
                </a:lnTo>
                <a:lnTo>
                  <a:pt x="500" y="475"/>
                </a:lnTo>
                <a:lnTo>
                  <a:pt x="500" y="476"/>
                </a:lnTo>
                <a:lnTo>
                  <a:pt x="502" y="477"/>
                </a:lnTo>
                <a:lnTo>
                  <a:pt x="500" y="479"/>
                </a:lnTo>
                <a:lnTo>
                  <a:pt x="503" y="480"/>
                </a:lnTo>
                <a:lnTo>
                  <a:pt x="502" y="481"/>
                </a:lnTo>
                <a:lnTo>
                  <a:pt x="503" y="483"/>
                </a:lnTo>
                <a:lnTo>
                  <a:pt x="505" y="481"/>
                </a:lnTo>
                <a:lnTo>
                  <a:pt x="506" y="484"/>
                </a:lnTo>
                <a:lnTo>
                  <a:pt x="506" y="485"/>
                </a:lnTo>
                <a:lnTo>
                  <a:pt x="506" y="487"/>
                </a:lnTo>
                <a:lnTo>
                  <a:pt x="505" y="491"/>
                </a:lnTo>
                <a:lnTo>
                  <a:pt x="506" y="495"/>
                </a:lnTo>
                <a:lnTo>
                  <a:pt x="503" y="496"/>
                </a:lnTo>
                <a:lnTo>
                  <a:pt x="502" y="496"/>
                </a:lnTo>
                <a:lnTo>
                  <a:pt x="502" y="498"/>
                </a:lnTo>
                <a:lnTo>
                  <a:pt x="502" y="499"/>
                </a:lnTo>
                <a:lnTo>
                  <a:pt x="500" y="500"/>
                </a:lnTo>
                <a:lnTo>
                  <a:pt x="502" y="503"/>
                </a:lnTo>
                <a:lnTo>
                  <a:pt x="500" y="507"/>
                </a:lnTo>
                <a:lnTo>
                  <a:pt x="500" y="509"/>
                </a:lnTo>
                <a:lnTo>
                  <a:pt x="502" y="510"/>
                </a:lnTo>
                <a:lnTo>
                  <a:pt x="500" y="513"/>
                </a:lnTo>
                <a:lnTo>
                  <a:pt x="502" y="515"/>
                </a:lnTo>
                <a:lnTo>
                  <a:pt x="502" y="518"/>
                </a:lnTo>
                <a:lnTo>
                  <a:pt x="500" y="520"/>
                </a:lnTo>
                <a:lnTo>
                  <a:pt x="500" y="524"/>
                </a:lnTo>
                <a:lnTo>
                  <a:pt x="499" y="525"/>
                </a:lnTo>
                <a:lnTo>
                  <a:pt x="502" y="533"/>
                </a:lnTo>
                <a:lnTo>
                  <a:pt x="502" y="535"/>
                </a:lnTo>
                <a:lnTo>
                  <a:pt x="500" y="537"/>
                </a:lnTo>
                <a:lnTo>
                  <a:pt x="502" y="539"/>
                </a:lnTo>
                <a:lnTo>
                  <a:pt x="506" y="548"/>
                </a:lnTo>
                <a:lnTo>
                  <a:pt x="509" y="554"/>
                </a:lnTo>
                <a:lnTo>
                  <a:pt x="509" y="560"/>
                </a:lnTo>
                <a:lnTo>
                  <a:pt x="509" y="562"/>
                </a:lnTo>
                <a:lnTo>
                  <a:pt x="509" y="563"/>
                </a:lnTo>
                <a:lnTo>
                  <a:pt x="510" y="563"/>
                </a:lnTo>
                <a:lnTo>
                  <a:pt x="510" y="569"/>
                </a:lnTo>
                <a:lnTo>
                  <a:pt x="510" y="570"/>
                </a:lnTo>
                <a:lnTo>
                  <a:pt x="514" y="574"/>
                </a:lnTo>
                <a:lnTo>
                  <a:pt x="514" y="577"/>
                </a:lnTo>
                <a:lnTo>
                  <a:pt x="514" y="581"/>
                </a:lnTo>
                <a:lnTo>
                  <a:pt x="517" y="582"/>
                </a:lnTo>
                <a:lnTo>
                  <a:pt x="517" y="584"/>
                </a:lnTo>
                <a:lnTo>
                  <a:pt x="518" y="585"/>
                </a:lnTo>
                <a:lnTo>
                  <a:pt x="517" y="588"/>
                </a:lnTo>
                <a:lnTo>
                  <a:pt x="517" y="589"/>
                </a:lnTo>
                <a:lnTo>
                  <a:pt x="515" y="590"/>
                </a:lnTo>
                <a:lnTo>
                  <a:pt x="514" y="596"/>
                </a:lnTo>
                <a:lnTo>
                  <a:pt x="514" y="599"/>
                </a:lnTo>
                <a:lnTo>
                  <a:pt x="513" y="603"/>
                </a:lnTo>
                <a:lnTo>
                  <a:pt x="511" y="614"/>
                </a:lnTo>
                <a:lnTo>
                  <a:pt x="511" y="615"/>
                </a:lnTo>
                <a:lnTo>
                  <a:pt x="511" y="616"/>
                </a:lnTo>
                <a:lnTo>
                  <a:pt x="510" y="618"/>
                </a:lnTo>
                <a:lnTo>
                  <a:pt x="510" y="619"/>
                </a:lnTo>
                <a:lnTo>
                  <a:pt x="510" y="620"/>
                </a:lnTo>
                <a:lnTo>
                  <a:pt x="507" y="623"/>
                </a:lnTo>
                <a:lnTo>
                  <a:pt x="506" y="623"/>
                </a:lnTo>
                <a:lnTo>
                  <a:pt x="505" y="623"/>
                </a:lnTo>
                <a:lnTo>
                  <a:pt x="500" y="623"/>
                </a:lnTo>
                <a:lnTo>
                  <a:pt x="496" y="619"/>
                </a:lnTo>
                <a:lnTo>
                  <a:pt x="490" y="625"/>
                </a:lnTo>
                <a:lnTo>
                  <a:pt x="488" y="625"/>
                </a:lnTo>
                <a:lnTo>
                  <a:pt x="488" y="626"/>
                </a:lnTo>
                <a:lnTo>
                  <a:pt x="485" y="630"/>
                </a:lnTo>
                <a:lnTo>
                  <a:pt x="479" y="635"/>
                </a:lnTo>
                <a:lnTo>
                  <a:pt x="477" y="637"/>
                </a:lnTo>
                <a:lnTo>
                  <a:pt x="475" y="640"/>
                </a:lnTo>
                <a:lnTo>
                  <a:pt x="475" y="642"/>
                </a:lnTo>
                <a:lnTo>
                  <a:pt x="475" y="645"/>
                </a:lnTo>
                <a:lnTo>
                  <a:pt x="473" y="645"/>
                </a:lnTo>
                <a:lnTo>
                  <a:pt x="472" y="649"/>
                </a:lnTo>
                <a:lnTo>
                  <a:pt x="469" y="652"/>
                </a:lnTo>
                <a:lnTo>
                  <a:pt x="468" y="665"/>
                </a:lnTo>
                <a:lnTo>
                  <a:pt x="469" y="670"/>
                </a:lnTo>
                <a:lnTo>
                  <a:pt x="469" y="671"/>
                </a:lnTo>
                <a:lnTo>
                  <a:pt x="470" y="675"/>
                </a:lnTo>
                <a:lnTo>
                  <a:pt x="469" y="678"/>
                </a:lnTo>
                <a:lnTo>
                  <a:pt x="469" y="682"/>
                </a:lnTo>
                <a:lnTo>
                  <a:pt x="469" y="683"/>
                </a:lnTo>
                <a:lnTo>
                  <a:pt x="469" y="685"/>
                </a:lnTo>
                <a:lnTo>
                  <a:pt x="469" y="686"/>
                </a:lnTo>
                <a:lnTo>
                  <a:pt x="470" y="686"/>
                </a:lnTo>
                <a:lnTo>
                  <a:pt x="470" y="687"/>
                </a:lnTo>
                <a:lnTo>
                  <a:pt x="470" y="689"/>
                </a:lnTo>
                <a:lnTo>
                  <a:pt x="472" y="694"/>
                </a:lnTo>
                <a:lnTo>
                  <a:pt x="472" y="695"/>
                </a:lnTo>
                <a:lnTo>
                  <a:pt x="469" y="697"/>
                </a:lnTo>
                <a:lnTo>
                  <a:pt x="469" y="698"/>
                </a:lnTo>
                <a:lnTo>
                  <a:pt x="469" y="700"/>
                </a:lnTo>
                <a:lnTo>
                  <a:pt x="468" y="700"/>
                </a:lnTo>
                <a:lnTo>
                  <a:pt x="466" y="700"/>
                </a:lnTo>
                <a:lnTo>
                  <a:pt x="466" y="698"/>
                </a:lnTo>
                <a:lnTo>
                  <a:pt x="465" y="700"/>
                </a:lnTo>
                <a:lnTo>
                  <a:pt x="465" y="701"/>
                </a:lnTo>
                <a:lnTo>
                  <a:pt x="465" y="702"/>
                </a:lnTo>
                <a:lnTo>
                  <a:pt x="464" y="702"/>
                </a:lnTo>
                <a:lnTo>
                  <a:pt x="462" y="704"/>
                </a:lnTo>
                <a:lnTo>
                  <a:pt x="461" y="704"/>
                </a:lnTo>
                <a:lnTo>
                  <a:pt x="461" y="702"/>
                </a:lnTo>
                <a:lnTo>
                  <a:pt x="460" y="702"/>
                </a:lnTo>
                <a:lnTo>
                  <a:pt x="458" y="702"/>
                </a:lnTo>
                <a:lnTo>
                  <a:pt x="458" y="704"/>
                </a:lnTo>
                <a:lnTo>
                  <a:pt x="457" y="705"/>
                </a:lnTo>
                <a:lnTo>
                  <a:pt x="455" y="706"/>
                </a:lnTo>
                <a:lnTo>
                  <a:pt x="455" y="713"/>
                </a:lnTo>
                <a:lnTo>
                  <a:pt x="455" y="715"/>
                </a:lnTo>
                <a:lnTo>
                  <a:pt x="455" y="716"/>
                </a:lnTo>
                <a:lnTo>
                  <a:pt x="455" y="720"/>
                </a:lnTo>
                <a:lnTo>
                  <a:pt x="451" y="719"/>
                </a:lnTo>
                <a:lnTo>
                  <a:pt x="447" y="712"/>
                </a:lnTo>
                <a:lnTo>
                  <a:pt x="444" y="708"/>
                </a:lnTo>
                <a:lnTo>
                  <a:pt x="443" y="705"/>
                </a:lnTo>
                <a:lnTo>
                  <a:pt x="442" y="704"/>
                </a:lnTo>
                <a:lnTo>
                  <a:pt x="442" y="702"/>
                </a:lnTo>
                <a:lnTo>
                  <a:pt x="440" y="701"/>
                </a:lnTo>
                <a:lnTo>
                  <a:pt x="440" y="700"/>
                </a:lnTo>
                <a:lnTo>
                  <a:pt x="434" y="697"/>
                </a:lnTo>
                <a:lnTo>
                  <a:pt x="434" y="697"/>
                </a:lnTo>
                <a:lnTo>
                  <a:pt x="432" y="695"/>
                </a:lnTo>
                <a:lnTo>
                  <a:pt x="429" y="695"/>
                </a:lnTo>
                <a:lnTo>
                  <a:pt x="424" y="693"/>
                </a:lnTo>
                <a:lnTo>
                  <a:pt x="423" y="691"/>
                </a:lnTo>
                <a:lnTo>
                  <a:pt x="419" y="691"/>
                </a:lnTo>
                <a:lnTo>
                  <a:pt x="412" y="690"/>
                </a:lnTo>
                <a:lnTo>
                  <a:pt x="410" y="690"/>
                </a:lnTo>
                <a:lnTo>
                  <a:pt x="408" y="689"/>
                </a:lnTo>
                <a:lnTo>
                  <a:pt x="404" y="689"/>
                </a:lnTo>
                <a:lnTo>
                  <a:pt x="401" y="689"/>
                </a:lnTo>
                <a:lnTo>
                  <a:pt x="394" y="687"/>
                </a:lnTo>
                <a:lnTo>
                  <a:pt x="391" y="687"/>
                </a:lnTo>
                <a:lnTo>
                  <a:pt x="389" y="686"/>
                </a:lnTo>
                <a:lnTo>
                  <a:pt x="386" y="685"/>
                </a:lnTo>
                <a:lnTo>
                  <a:pt x="383" y="682"/>
                </a:lnTo>
                <a:lnTo>
                  <a:pt x="380" y="680"/>
                </a:lnTo>
                <a:lnTo>
                  <a:pt x="378" y="680"/>
                </a:lnTo>
                <a:lnTo>
                  <a:pt x="378" y="679"/>
                </a:lnTo>
                <a:lnTo>
                  <a:pt x="375" y="679"/>
                </a:lnTo>
                <a:lnTo>
                  <a:pt x="375" y="670"/>
                </a:lnTo>
                <a:lnTo>
                  <a:pt x="368" y="674"/>
                </a:lnTo>
                <a:lnTo>
                  <a:pt x="360" y="665"/>
                </a:lnTo>
                <a:lnTo>
                  <a:pt x="357" y="663"/>
                </a:lnTo>
                <a:lnTo>
                  <a:pt x="353" y="663"/>
                </a:lnTo>
                <a:lnTo>
                  <a:pt x="345" y="661"/>
                </a:lnTo>
                <a:lnTo>
                  <a:pt x="339" y="664"/>
                </a:lnTo>
                <a:lnTo>
                  <a:pt x="337" y="667"/>
                </a:lnTo>
                <a:lnTo>
                  <a:pt x="335" y="676"/>
                </a:lnTo>
                <a:lnTo>
                  <a:pt x="335" y="680"/>
                </a:lnTo>
                <a:lnTo>
                  <a:pt x="335" y="686"/>
                </a:lnTo>
                <a:lnTo>
                  <a:pt x="333" y="698"/>
                </a:lnTo>
                <a:lnTo>
                  <a:pt x="329" y="700"/>
                </a:lnTo>
                <a:lnTo>
                  <a:pt x="324" y="701"/>
                </a:lnTo>
                <a:lnTo>
                  <a:pt x="320" y="702"/>
                </a:lnTo>
                <a:lnTo>
                  <a:pt x="316" y="702"/>
                </a:lnTo>
                <a:lnTo>
                  <a:pt x="309" y="705"/>
                </a:lnTo>
                <a:lnTo>
                  <a:pt x="305" y="709"/>
                </a:lnTo>
                <a:lnTo>
                  <a:pt x="303" y="710"/>
                </a:lnTo>
                <a:lnTo>
                  <a:pt x="301" y="712"/>
                </a:lnTo>
                <a:lnTo>
                  <a:pt x="300" y="715"/>
                </a:lnTo>
                <a:lnTo>
                  <a:pt x="299" y="715"/>
                </a:lnTo>
                <a:lnTo>
                  <a:pt x="292" y="721"/>
                </a:lnTo>
                <a:lnTo>
                  <a:pt x="290" y="721"/>
                </a:lnTo>
                <a:lnTo>
                  <a:pt x="290" y="723"/>
                </a:lnTo>
                <a:lnTo>
                  <a:pt x="286" y="725"/>
                </a:lnTo>
                <a:lnTo>
                  <a:pt x="282" y="721"/>
                </a:lnTo>
                <a:lnTo>
                  <a:pt x="278" y="717"/>
                </a:lnTo>
                <a:lnTo>
                  <a:pt x="274" y="713"/>
                </a:lnTo>
                <a:lnTo>
                  <a:pt x="273" y="712"/>
                </a:lnTo>
                <a:lnTo>
                  <a:pt x="271" y="710"/>
                </a:lnTo>
                <a:lnTo>
                  <a:pt x="270" y="712"/>
                </a:lnTo>
                <a:lnTo>
                  <a:pt x="264" y="712"/>
                </a:lnTo>
                <a:lnTo>
                  <a:pt x="256" y="713"/>
                </a:lnTo>
                <a:lnTo>
                  <a:pt x="248" y="715"/>
                </a:lnTo>
                <a:lnTo>
                  <a:pt x="243" y="712"/>
                </a:lnTo>
                <a:lnTo>
                  <a:pt x="241" y="712"/>
                </a:lnTo>
                <a:lnTo>
                  <a:pt x="240" y="710"/>
                </a:lnTo>
                <a:lnTo>
                  <a:pt x="237" y="710"/>
                </a:lnTo>
                <a:lnTo>
                  <a:pt x="237" y="710"/>
                </a:lnTo>
                <a:lnTo>
                  <a:pt x="237" y="709"/>
                </a:lnTo>
                <a:lnTo>
                  <a:pt x="234" y="709"/>
                </a:lnTo>
                <a:lnTo>
                  <a:pt x="232" y="708"/>
                </a:lnTo>
                <a:lnTo>
                  <a:pt x="229" y="706"/>
                </a:lnTo>
                <a:lnTo>
                  <a:pt x="228" y="706"/>
                </a:lnTo>
                <a:lnTo>
                  <a:pt x="222" y="702"/>
                </a:lnTo>
                <a:lnTo>
                  <a:pt x="217" y="705"/>
                </a:lnTo>
                <a:lnTo>
                  <a:pt x="213" y="708"/>
                </a:lnTo>
                <a:lnTo>
                  <a:pt x="211" y="709"/>
                </a:lnTo>
                <a:lnTo>
                  <a:pt x="210" y="710"/>
                </a:lnTo>
                <a:lnTo>
                  <a:pt x="206" y="712"/>
                </a:lnTo>
                <a:lnTo>
                  <a:pt x="204" y="706"/>
                </a:lnTo>
                <a:lnTo>
                  <a:pt x="204" y="702"/>
                </a:lnTo>
                <a:lnTo>
                  <a:pt x="203" y="694"/>
                </a:lnTo>
                <a:lnTo>
                  <a:pt x="202" y="690"/>
                </a:lnTo>
                <a:lnTo>
                  <a:pt x="202" y="685"/>
                </a:lnTo>
                <a:lnTo>
                  <a:pt x="200" y="683"/>
                </a:lnTo>
                <a:lnTo>
                  <a:pt x="195" y="675"/>
                </a:lnTo>
                <a:lnTo>
                  <a:pt x="192" y="671"/>
                </a:lnTo>
                <a:lnTo>
                  <a:pt x="191" y="671"/>
                </a:lnTo>
                <a:lnTo>
                  <a:pt x="183" y="661"/>
                </a:lnTo>
                <a:lnTo>
                  <a:pt x="183" y="659"/>
                </a:lnTo>
                <a:lnTo>
                  <a:pt x="181" y="657"/>
                </a:lnTo>
                <a:lnTo>
                  <a:pt x="180" y="652"/>
                </a:lnTo>
                <a:lnTo>
                  <a:pt x="178" y="649"/>
                </a:lnTo>
                <a:lnTo>
                  <a:pt x="170" y="638"/>
                </a:lnTo>
                <a:lnTo>
                  <a:pt x="170" y="635"/>
                </a:lnTo>
                <a:lnTo>
                  <a:pt x="168" y="633"/>
                </a:lnTo>
                <a:lnTo>
                  <a:pt x="163" y="629"/>
                </a:lnTo>
                <a:lnTo>
                  <a:pt x="162" y="626"/>
                </a:lnTo>
                <a:lnTo>
                  <a:pt x="159" y="623"/>
                </a:lnTo>
                <a:lnTo>
                  <a:pt x="158" y="622"/>
                </a:lnTo>
                <a:lnTo>
                  <a:pt x="158" y="620"/>
                </a:lnTo>
                <a:lnTo>
                  <a:pt x="154" y="616"/>
                </a:lnTo>
                <a:lnTo>
                  <a:pt x="153" y="615"/>
                </a:lnTo>
                <a:lnTo>
                  <a:pt x="151" y="614"/>
                </a:lnTo>
                <a:lnTo>
                  <a:pt x="150" y="612"/>
                </a:lnTo>
                <a:lnTo>
                  <a:pt x="158" y="605"/>
                </a:lnTo>
                <a:lnTo>
                  <a:pt x="162" y="596"/>
                </a:lnTo>
                <a:lnTo>
                  <a:pt x="154" y="585"/>
                </a:lnTo>
                <a:lnTo>
                  <a:pt x="148" y="582"/>
                </a:lnTo>
                <a:lnTo>
                  <a:pt x="146" y="580"/>
                </a:lnTo>
                <a:lnTo>
                  <a:pt x="143" y="578"/>
                </a:lnTo>
                <a:lnTo>
                  <a:pt x="140" y="575"/>
                </a:lnTo>
                <a:lnTo>
                  <a:pt x="139" y="574"/>
                </a:lnTo>
                <a:lnTo>
                  <a:pt x="138" y="571"/>
                </a:lnTo>
                <a:lnTo>
                  <a:pt x="136" y="569"/>
                </a:lnTo>
                <a:lnTo>
                  <a:pt x="133" y="563"/>
                </a:lnTo>
                <a:lnTo>
                  <a:pt x="135" y="559"/>
                </a:lnTo>
                <a:lnTo>
                  <a:pt x="135" y="558"/>
                </a:lnTo>
                <a:lnTo>
                  <a:pt x="135" y="556"/>
                </a:lnTo>
                <a:lnTo>
                  <a:pt x="133" y="554"/>
                </a:lnTo>
                <a:lnTo>
                  <a:pt x="123" y="543"/>
                </a:lnTo>
                <a:lnTo>
                  <a:pt x="120" y="540"/>
                </a:lnTo>
                <a:lnTo>
                  <a:pt x="118" y="539"/>
                </a:lnTo>
                <a:lnTo>
                  <a:pt x="99" y="529"/>
                </a:lnTo>
                <a:lnTo>
                  <a:pt x="94" y="528"/>
                </a:lnTo>
                <a:lnTo>
                  <a:pt x="90" y="525"/>
                </a:lnTo>
                <a:lnTo>
                  <a:pt x="90" y="524"/>
                </a:lnTo>
                <a:lnTo>
                  <a:pt x="91" y="520"/>
                </a:lnTo>
                <a:lnTo>
                  <a:pt x="91" y="517"/>
                </a:lnTo>
                <a:lnTo>
                  <a:pt x="91" y="515"/>
                </a:lnTo>
                <a:lnTo>
                  <a:pt x="90" y="514"/>
                </a:lnTo>
                <a:lnTo>
                  <a:pt x="88" y="513"/>
                </a:lnTo>
                <a:lnTo>
                  <a:pt x="86" y="511"/>
                </a:lnTo>
                <a:lnTo>
                  <a:pt x="83" y="511"/>
                </a:lnTo>
                <a:lnTo>
                  <a:pt x="76" y="505"/>
                </a:lnTo>
                <a:lnTo>
                  <a:pt x="75" y="502"/>
                </a:lnTo>
                <a:lnTo>
                  <a:pt x="71" y="490"/>
                </a:lnTo>
                <a:lnTo>
                  <a:pt x="71" y="488"/>
                </a:lnTo>
                <a:lnTo>
                  <a:pt x="71" y="487"/>
                </a:lnTo>
                <a:lnTo>
                  <a:pt x="71" y="484"/>
                </a:lnTo>
                <a:lnTo>
                  <a:pt x="69" y="477"/>
                </a:lnTo>
                <a:lnTo>
                  <a:pt x="68" y="475"/>
                </a:lnTo>
                <a:lnTo>
                  <a:pt x="65" y="475"/>
                </a:lnTo>
                <a:lnTo>
                  <a:pt x="65" y="480"/>
                </a:lnTo>
                <a:lnTo>
                  <a:pt x="65" y="487"/>
                </a:lnTo>
                <a:lnTo>
                  <a:pt x="62" y="496"/>
                </a:lnTo>
                <a:lnTo>
                  <a:pt x="62" y="499"/>
                </a:lnTo>
                <a:lnTo>
                  <a:pt x="61" y="503"/>
                </a:lnTo>
                <a:lnTo>
                  <a:pt x="61" y="505"/>
                </a:lnTo>
                <a:lnTo>
                  <a:pt x="60" y="506"/>
                </a:lnTo>
                <a:lnTo>
                  <a:pt x="58" y="507"/>
                </a:lnTo>
                <a:lnTo>
                  <a:pt x="58" y="506"/>
                </a:lnTo>
                <a:lnTo>
                  <a:pt x="58" y="505"/>
                </a:lnTo>
                <a:lnTo>
                  <a:pt x="60" y="505"/>
                </a:lnTo>
                <a:lnTo>
                  <a:pt x="60" y="502"/>
                </a:lnTo>
                <a:lnTo>
                  <a:pt x="60" y="498"/>
                </a:lnTo>
                <a:lnTo>
                  <a:pt x="61" y="491"/>
                </a:lnTo>
                <a:lnTo>
                  <a:pt x="60" y="490"/>
                </a:lnTo>
                <a:lnTo>
                  <a:pt x="57" y="488"/>
                </a:lnTo>
                <a:lnTo>
                  <a:pt x="56" y="488"/>
                </a:lnTo>
                <a:lnTo>
                  <a:pt x="53" y="488"/>
                </a:lnTo>
                <a:lnTo>
                  <a:pt x="39" y="485"/>
                </a:lnTo>
                <a:lnTo>
                  <a:pt x="39" y="485"/>
                </a:lnTo>
                <a:lnTo>
                  <a:pt x="38" y="484"/>
                </a:lnTo>
                <a:lnTo>
                  <a:pt x="38" y="479"/>
                </a:lnTo>
                <a:lnTo>
                  <a:pt x="38" y="477"/>
                </a:lnTo>
                <a:lnTo>
                  <a:pt x="39" y="481"/>
                </a:lnTo>
                <a:lnTo>
                  <a:pt x="42" y="485"/>
                </a:lnTo>
                <a:lnTo>
                  <a:pt x="45" y="484"/>
                </a:lnTo>
                <a:lnTo>
                  <a:pt x="52" y="483"/>
                </a:lnTo>
                <a:lnTo>
                  <a:pt x="54" y="483"/>
                </a:lnTo>
                <a:lnTo>
                  <a:pt x="54" y="481"/>
                </a:lnTo>
                <a:lnTo>
                  <a:pt x="56" y="480"/>
                </a:lnTo>
                <a:lnTo>
                  <a:pt x="54" y="479"/>
                </a:lnTo>
                <a:lnTo>
                  <a:pt x="52" y="476"/>
                </a:lnTo>
                <a:lnTo>
                  <a:pt x="50" y="476"/>
                </a:lnTo>
                <a:lnTo>
                  <a:pt x="43" y="455"/>
                </a:lnTo>
                <a:lnTo>
                  <a:pt x="43" y="454"/>
                </a:lnTo>
                <a:lnTo>
                  <a:pt x="42" y="450"/>
                </a:lnTo>
                <a:lnTo>
                  <a:pt x="38" y="447"/>
                </a:lnTo>
                <a:lnTo>
                  <a:pt x="37" y="449"/>
                </a:lnTo>
                <a:lnTo>
                  <a:pt x="32" y="450"/>
                </a:lnTo>
                <a:lnTo>
                  <a:pt x="32" y="465"/>
                </a:lnTo>
                <a:lnTo>
                  <a:pt x="37" y="473"/>
                </a:lnTo>
                <a:lnTo>
                  <a:pt x="34" y="472"/>
                </a:lnTo>
                <a:lnTo>
                  <a:pt x="24" y="469"/>
                </a:lnTo>
                <a:lnTo>
                  <a:pt x="20" y="461"/>
                </a:lnTo>
                <a:lnTo>
                  <a:pt x="19" y="457"/>
                </a:lnTo>
                <a:lnTo>
                  <a:pt x="16" y="450"/>
                </a:lnTo>
                <a:lnTo>
                  <a:pt x="16" y="449"/>
                </a:lnTo>
                <a:lnTo>
                  <a:pt x="15" y="450"/>
                </a:lnTo>
                <a:lnTo>
                  <a:pt x="9" y="454"/>
                </a:lnTo>
                <a:lnTo>
                  <a:pt x="8" y="457"/>
                </a:lnTo>
                <a:lnTo>
                  <a:pt x="8" y="458"/>
                </a:lnTo>
                <a:lnTo>
                  <a:pt x="8" y="473"/>
                </a:lnTo>
                <a:lnTo>
                  <a:pt x="8" y="475"/>
                </a:lnTo>
                <a:lnTo>
                  <a:pt x="17" y="481"/>
                </a:lnTo>
                <a:lnTo>
                  <a:pt x="24" y="483"/>
                </a:lnTo>
                <a:lnTo>
                  <a:pt x="26" y="483"/>
                </a:lnTo>
                <a:lnTo>
                  <a:pt x="27" y="485"/>
                </a:lnTo>
                <a:lnTo>
                  <a:pt x="28" y="485"/>
                </a:lnTo>
                <a:lnTo>
                  <a:pt x="27" y="487"/>
                </a:lnTo>
                <a:lnTo>
                  <a:pt x="23" y="487"/>
                </a:lnTo>
                <a:lnTo>
                  <a:pt x="13" y="485"/>
                </a:lnTo>
                <a:lnTo>
                  <a:pt x="11" y="484"/>
                </a:lnTo>
                <a:lnTo>
                  <a:pt x="11" y="483"/>
                </a:lnTo>
                <a:lnTo>
                  <a:pt x="12" y="481"/>
                </a:lnTo>
                <a:lnTo>
                  <a:pt x="9" y="480"/>
                </a:lnTo>
                <a:lnTo>
                  <a:pt x="7" y="480"/>
                </a:lnTo>
                <a:lnTo>
                  <a:pt x="7" y="481"/>
                </a:lnTo>
                <a:lnTo>
                  <a:pt x="7" y="485"/>
                </a:lnTo>
                <a:lnTo>
                  <a:pt x="7" y="487"/>
                </a:lnTo>
                <a:lnTo>
                  <a:pt x="7" y="491"/>
                </a:lnTo>
                <a:lnTo>
                  <a:pt x="9" y="494"/>
                </a:lnTo>
                <a:lnTo>
                  <a:pt x="11" y="494"/>
                </a:lnTo>
                <a:lnTo>
                  <a:pt x="12" y="494"/>
                </a:lnTo>
                <a:lnTo>
                  <a:pt x="15" y="492"/>
                </a:lnTo>
                <a:lnTo>
                  <a:pt x="16" y="492"/>
                </a:lnTo>
                <a:lnTo>
                  <a:pt x="19" y="491"/>
                </a:lnTo>
                <a:lnTo>
                  <a:pt x="31" y="491"/>
                </a:lnTo>
                <a:lnTo>
                  <a:pt x="37" y="495"/>
                </a:lnTo>
                <a:lnTo>
                  <a:pt x="37" y="496"/>
                </a:lnTo>
                <a:lnTo>
                  <a:pt x="32" y="499"/>
                </a:lnTo>
                <a:lnTo>
                  <a:pt x="32" y="498"/>
                </a:lnTo>
                <a:lnTo>
                  <a:pt x="32" y="496"/>
                </a:lnTo>
                <a:lnTo>
                  <a:pt x="31" y="495"/>
                </a:lnTo>
                <a:lnTo>
                  <a:pt x="30" y="495"/>
                </a:lnTo>
                <a:lnTo>
                  <a:pt x="22" y="496"/>
                </a:lnTo>
                <a:lnTo>
                  <a:pt x="19" y="496"/>
                </a:lnTo>
                <a:lnTo>
                  <a:pt x="16" y="498"/>
                </a:lnTo>
                <a:lnTo>
                  <a:pt x="15" y="498"/>
                </a:lnTo>
                <a:lnTo>
                  <a:pt x="15" y="499"/>
                </a:lnTo>
                <a:lnTo>
                  <a:pt x="19" y="503"/>
                </a:lnTo>
                <a:lnTo>
                  <a:pt x="20" y="505"/>
                </a:lnTo>
                <a:lnTo>
                  <a:pt x="23" y="509"/>
                </a:lnTo>
                <a:lnTo>
                  <a:pt x="24" y="510"/>
                </a:lnTo>
                <a:lnTo>
                  <a:pt x="26" y="511"/>
                </a:lnTo>
                <a:lnTo>
                  <a:pt x="30" y="511"/>
                </a:lnTo>
                <a:lnTo>
                  <a:pt x="32" y="510"/>
                </a:lnTo>
                <a:lnTo>
                  <a:pt x="32" y="511"/>
                </a:lnTo>
                <a:lnTo>
                  <a:pt x="41" y="517"/>
                </a:lnTo>
                <a:lnTo>
                  <a:pt x="42" y="518"/>
                </a:lnTo>
                <a:lnTo>
                  <a:pt x="43" y="520"/>
                </a:lnTo>
                <a:lnTo>
                  <a:pt x="47" y="524"/>
                </a:lnTo>
                <a:lnTo>
                  <a:pt x="49" y="525"/>
                </a:lnTo>
                <a:lnTo>
                  <a:pt x="53" y="529"/>
                </a:lnTo>
                <a:lnTo>
                  <a:pt x="56" y="540"/>
                </a:lnTo>
                <a:lnTo>
                  <a:pt x="52" y="539"/>
                </a:lnTo>
                <a:lnTo>
                  <a:pt x="49" y="535"/>
                </a:lnTo>
                <a:lnTo>
                  <a:pt x="46" y="532"/>
                </a:lnTo>
                <a:lnTo>
                  <a:pt x="45" y="532"/>
                </a:lnTo>
                <a:lnTo>
                  <a:pt x="43" y="529"/>
                </a:lnTo>
                <a:lnTo>
                  <a:pt x="37" y="524"/>
                </a:lnTo>
                <a:lnTo>
                  <a:pt x="38" y="524"/>
                </a:lnTo>
                <a:lnTo>
                  <a:pt x="39" y="521"/>
                </a:lnTo>
                <a:lnTo>
                  <a:pt x="35" y="514"/>
                </a:lnTo>
                <a:lnTo>
                  <a:pt x="26" y="514"/>
                </a:lnTo>
                <a:lnTo>
                  <a:pt x="23" y="513"/>
                </a:lnTo>
                <a:lnTo>
                  <a:pt x="19" y="510"/>
                </a:lnTo>
                <a:lnTo>
                  <a:pt x="12" y="502"/>
                </a:lnTo>
                <a:lnTo>
                  <a:pt x="8" y="498"/>
                </a:lnTo>
                <a:lnTo>
                  <a:pt x="7" y="496"/>
                </a:lnTo>
                <a:lnTo>
                  <a:pt x="4" y="494"/>
                </a:lnTo>
                <a:lnTo>
                  <a:pt x="4" y="484"/>
                </a:lnTo>
                <a:lnTo>
                  <a:pt x="2" y="481"/>
                </a:lnTo>
                <a:lnTo>
                  <a:pt x="4" y="479"/>
                </a:lnTo>
                <a:lnTo>
                  <a:pt x="4" y="477"/>
                </a:lnTo>
                <a:lnTo>
                  <a:pt x="4" y="475"/>
                </a:lnTo>
                <a:lnTo>
                  <a:pt x="5" y="469"/>
                </a:lnTo>
                <a:lnTo>
                  <a:pt x="4" y="460"/>
                </a:lnTo>
                <a:lnTo>
                  <a:pt x="1" y="457"/>
                </a:lnTo>
                <a:lnTo>
                  <a:pt x="0" y="455"/>
                </a:lnTo>
                <a:lnTo>
                  <a:pt x="2" y="454"/>
                </a:lnTo>
                <a:lnTo>
                  <a:pt x="5" y="453"/>
                </a:lnTo>
                <a:lnTo>
                  <a:pt x="16" y="447"/>
                </a:lnTo>
                <a:lnTo>
                  <a:pt x="17" y="445"/>
                </a:lnTo>
                <a:lnTo>
                  <a:pt x="20" y="443"/>
                </a:lnTo>
                <a:lnTo>
                  <a:pt x="23" y="442"/>
                </a:lnTo>
                <a:lnTo>
                  <a:pt x="24" y="440"/>
                </a:lnTo>
                <a:lnTo>
                  <a:pt x="26" y="438"/>
                </a:lnTo>
                <a:lnTo>
                  <a:pt x="27" y="434"/>
                </a:lnTo>
                <a:lnTo>
                  <a:pt x="27" y="434"/>
                </a:lnTo>
                <a:lnTo>
                  <a:pt x="27" y="424"/>
                </a:lnTo>
                <a:lnTo>
                  <a:pt x="27" y="417"/>
                </a:lnTo>
                <a:lnTo>
                  <a:pt x="31" y="413"/>
                </a:lnTo>
                <a:lnTo>
                  <a:pt x="34" y="410"/>
                </a:lnTo>
                <a:lnTo>
                  <a:pt x="37" y="408"/>
                </a:lnTo>
                <a:lnTo>
                  <a:pt x="45" y="401"/>
                </a:lnTo>
                <a:lnTo>
                  <a:pt x="49" y="400"/>
                </a:lnTo>
                <a:lnTo>
                  <a:pt x="49" y="402"/>
                </a:lnTo>
                <a:lnTo>
                  <a:pt x="47" y="405"/>
                </a:lnTo>
                <a:lnTo>
                  <a:pt x="43" y="412"/>
                </a:lnTo>
                <a:lnTo>
                  <a:pt x="42" y="413"/>
                </a:lnTo>
                <a:lnTo>
                  <a:pt x="39" y="419"/>
                </a:lnTo>
                <a:lnTo>
                  <a:pt x="38" y="420"/>
                </a:lnTo>
                <a:lnTo>
                  <a:pt x="32" y="427"/>
                </a:lnTo>
                <a:lnTo>
                  <a:pt x="35" y="430"/>
                </a:lnTo>
                <a:lnTo>
                  <a:pt x="38" y="430"/>
                </a:lnTo>
                <a:lnTo>
                  <a:pt x="39" y="430"/>
                </a:lnTo>
                <a:lnTo>
                  <a:pt x="39" y="434"/>
                </a:lnTo>
                <a:lnTo>
                  <a:pt x="39" y="435"/>
                </a:lnTo>
                <a:lnTo>
                  <a:pt x="41" y="439"/>
                </a:lnTo>
                <a:lnTo>
                  <a:pt x="43" y="446"/>
                </a:lnTo>
                <a:lnTo>
                  <a:pt x="45" y="446"/>
                </a:lnTo>
                <a:lnTo>
                  <a:pt x="46" y="445"/>
                </a:lnTo>
                <a:lnTo>
                  <a:pt x="50" y="442"/>
                </a:lnTo>
                <a:lnTo>
                  <a:pt x="52" y="440"/>
                </a:lnTo>
                <a:lnTo>
                  <a:pt x="46" y="435"/>
                </a:lnTo>
                <a:lnTo>
                  <a:pt x="50" y="430"/>
                </a:lnTo>
                <a:lnTo>
                  <a:pt x="49" y="423"/>
                </a:lnTo>
                <a:lnTo>
                  <a:pt x="53" y="419"/>
                </a:lnTo>
                <a:lnTo>
                  <a:pt x="62" y="421"/>
                </a:lnTo>
                <a:lnTo>
                  <a:pt x="58" y="431"/>
                </a:lnTo>
                <a:lnTo>
                  <a:pt x="58" y="436"/>
                </a:lnTo>
                <a:lnTo>
                  <a:pt x="61" y="434"/>
                </a:lnTo>
                <a:lnTo>
                  <a:pt x="62" y="434"/>
                </a:lnTo>
                <a:lnTo>
                  <a:pt x="64" y="434"/>
                </a:lnTo>
                <a:lnTo>
                  <a:pt x="64" y="431"/>
                </a:lnTo>
                <a:lnTo>
                  <a:pt x="65" y="424"/>
                </a:lnTo>
                <a:lnTo>
                  <a:pt x="65" y="421"/>
                </a:lnTo>
                <a:lnTo>
                  <a:pt x="67" y="419"/>
                </a:lnTo>
                <a:lnTo>
                  <a:pt x="62" y="413"/>
                </a:lnTo>
                <a:lnTo>
                  <a:pt x="62" y="410"/>
                </a:lnTo>
                <a:lnTo>
                  <a:pt x="72" y="410"/>
                </a:lnTo>
                <a:lnTo>
                  <a:pt x="72" y="406"/>
                </a:lnTo>
                <a:lnTo>
                  <a:pt x="61" y="401"/>
                </a:lnTo>
                <a:lnTo>
                  <a:pt x="62" y="390"/>
                </a:lnTo>
                <a:lnTo>
                  <a:pt x="62" y="385"/>
                </a:lnTo>
                <a:lnTo>
                  <a:pt x="64" y="382"/>
                </a:lnTo>
                <a:lnTo>
                  <a:pt x="67" y="380"/>
                </a:lnTo>
                <a:lnTo>
                  <a:pt x="71" y="380"/>
                </a:lnTo>
                <a:lnTo>
                  <a:pt x="75" y="378"/>
                </a:lnTo>
                <a:lnTo>
                  <a:pt x="76" y="378"/>
                </a:lnTo>
                <a:lnTo>
                  <a:pt x="76" y="379"/>
                </a:lnTo>
                <a:lnTo>
                  <a:pt x="82" y="382"/>
                </a:lnTo>
                <a:lnTo>
                  <a:pt x="88" y="387"/>
                </a:lnTo>
                <a:lnTo>
                  <a:pt x="91" y="394"/>
                </a:lnTo>
                <a:lnTo>
                  <a:pt x="91" y="395"/>
                </a:lnTo>
                <a:lnTo>
                  <a:pt x="94" y="401"/>
                </a:lnTo>
                <a:lnTo>
                  <a:pt x="95" y="401"/>
                </a:lnTo>
                <a:lnTo>
                  <a:pt x="98" y="405"/>
                </a:lnTo>
                <a:lnTo>
                  <a:pt x="101" y="408"/>
                </a:lnTo>
                <a:lnTo>
                  <a:pt x="106" y="410"/>
                </a:lnTo>
                <a:lnTo>
                  <a:pt x="109" y="410"/>
                </a:lnTo>
                <a:lnTo>
                  <a:pt x="110" y="412"/>
                </a:lnTo>
                <a:lnTo>
                  <a:pt x="113" y="412"/>
                </a:lnTo>
                <a:lnTo>
                  <a:pt x="121" y="421"/>
                </a:lnTo>
                <a:lnTo>
                  <a:pt x="123" y="423"/>
                </a:lnTo>
                <a:lnTo>
                  <a:pt x="128" y="432"/>
                </a:lnTo>
                <a:lnTo>
                  <a:pt x="131" y="434"/>
                </a:lnTo>
                <a:lnTo>
                  <a:pt x="138" y="443"/>
                </a:lnTo>
                <a:lnTo>
                  <a:pt x="142" y="446"/>
                </a:lnTo>
                <a:lnTo>
                  <a:pt x="138" y="447"/>
                </a:lnTo>
                <a:lnTo>
                  <a:pt x="144" y="449"/>
                </a:lnTo>
                <a:lnTo>
                  <a:pt x="150" y="446"/>
                </a:lnTo>
                <a:lnTo>
                  <a:pt x="151" y="442"/>
                </a:lnTo>
                <a:lnTo>
                  <a:pt x="143" y="438"/>
                </a:lnTo>
                <a:lnTo>
                  <a:pt x="146" y="435"/>
                </a:lnTo>
                <a:lnTo>
                  <a:pt x="147" y="435"/>
                </a:lnTo>
                <a:lnTo>
                  <a:pt x="146" y="434"/>
                </a:lnTo>
                <a:lnTo>
                  <a:pt x="140" y="431"/>
                </a:lnTo>
                <a:lnTo>
                  <a:pt x="133" y="425"/>
                </a:lnTo>
                <a:lnTo>
                  <a:pt x="128" y="421"/>
                </a:lnTo>
                <a:lnTo>
                  <a:pt x="127" y="421"/>
                </a:lnTo>
                <a:lnTo>
                  <a:pt x="125" y="420"/>
                </a:lnTo>
                <a:lnTo>
                  <a:pt x="128" y="420"/>
                </a:lnTo>
                <a:lnTo>
                  <a:pt x="132" y="420"/>
                </a:lnTo>
                <a:lnTo>
                  <a:pt x="135" y="420"/>
                </a:lnTo>
                <a:lnTo>
                  <a:pt x="138" y="417"/>
                </a:lnTo>
                <a:lnTo>
                  <a:pt x="139" y="416"/>
                </a:lnTo>
                <a:lnTo>
                  <a:pt x="128" y="413"/>
                </a:lnTo>
                <a:lnTo>
                  <a:pt x="127" y="412"/>
                </a:lnTo>
                <a:lnTo>
                  <a:pt x="124" y="404"/>
                </a:lnTo>
                <a:lnTo>
                  <a:pt x="123" y="393"/>
                </a:lnTo>
                <a:lnTo>
                  <a:pt x="125" y="390"/>
                </a:lnTo>
                <a:lnTo>
                  <a:pt x="123" y="383"/>
                </a:lnTo>
                <a:lnTo>
                  <a:pt x="124" y="382"/>
                </a:lnTo>
                <a:lnTo>
                  <a:pt x="129" y="380"/>
                </a:lnTo>
                <a:lnTo>
                  <a:pt x="131" y="391"/>
                </a:lnTo>
                <a:lnTo>
                  <a:pt x="138" y="395"/>
                </a:lnTo>
                <a:lnTo>
                  <a:pt x="138" y="389"/>
                </a:lnTo>
                <a:lnTo>
                  <a:pt x="138" y="387"/>
                </a:lnTo>
                <a:lnTo>
                  <a:pt x="136" y="378"/>
                </a:lnTo>
                <a:lnTo>
                  <a:pt x="133" y="372"/>
                </a:lnTo>
                <a:lnTo>
                  <a:pt x="135" y="372"/>
                </a:lnTo>
                <a:lnTo>
                  <a:pt x="135" y="371"/>
                </a:lnTo>
                <a:lnTo>
                  <a:pt x="138" y="368"/>
                </a:lnTo>
                <a:lnTo>
                  <a:pt x="135" y="370"/>
                </a:lnTo>
                <a:lnTo>
                  <a:pt x="127" y="371"/>
                </a:lnTo>
                <a:lnTo>
                  <a:pt x="117" y="375"/>
                </a:lnTo>
                <a:lnTo>
                  <a:pt x="112" y="368"/>
                </a:lnTo>
                <a:lnTo>
                  <a:pt x="112" y="368"/>
                </a:lnTo>
                <a:lnTo>
                  <a:pt x="121" y="361"/>
                </a:lnTo>
                <a:lnTo>
                  <a:pt x="131" y="359"/>
                </a:lnTo>
                <a:lnTo>
                  <a:pt x="131" y="357"/>
                </a:lnTo>
                <a:lnTo>
                  <a:pt x="133" y="352"/>
                </a:lnTo>
                <a:lnTo>
                  <a:pt x="135" y="349"/>
                </a:lnTo>
                <a:lnTo>
                  <a:pt x="135" y="344"/>
                </a:lnTo>
                <a:lnTo>
                  <a:pt x="133" y="342"/>
                </a:lnTo>
                <a:lnTo>
                  <a:pt x="133" y="344"/>
                </a:lnTo>
                <a:lnTo>
                  <a:pt x="123" y="357"/>
                </a:lnTo>
                <a:lnTo>
                  <a:pt x="113" y="357"/>
                </a:lnTo>
                <a:lnTo>
                  <a:pt x="114" y="353"/>
                </a:lnTo>
                <a:lnTo>
                  <a:pt x="114" y="352"/>
                </a:lnTo>
                <a:lnTo>
                  <a:pt x="112" y="342"/>
                </a:lnTo>
                <a:lnTo>
                  <a:pt x="106" y="334"/>
                </a:lnTo>
                <a:lnTo>
                  <a:pt x="102" y="334"/>
                </a:lnTo>
                <a:lnTo>
                  <a:pt x="98" y="335"/>
                </a:lnTo>
                <a:lnTo>
                  <a:pt x="95" y="338"/>
                </a:lnTo>
                <a:lnTo>
                  <a:pt x="91" y="342"/>
                </a:lnTo>
                <a:lnTo>
                  <a:pt x="97" y="353"/>
                </a:lnTo>
                <a:lnTo>
                  <a:pt x="105" y="365"/>
                </a:lnTo>
                <a:lnTo>
                  <a:pt x="105" y="367"/>
                </a:lnTo>
                <a:lnTo>
                  <a:pt x="105" y="368"/>
                </a:lnTo>
                <a:lnTo>
                  <a:pt x="101" y="365"/>
                </a:lnTo>
                <a:lnTo>
                  <a:pt x="94" y="360"/>
                </a:lnTo>
                <a:lnTo>
                  <a:pt x="90" y="353"/>
                </a:lnTo>
                <a:lnTo>
                  <a:pt x="87" y="360"/>
                </a:lnTo>
                <a:lnTo>
                  <a:pt x="79" y="357"/>
                </a:lnTo>
                <a:lnTo>
                  <a:pt x="79" y="356"/>
                </a:lnTo>
                <a:lnTo>
                  <a:pt x="77" y="352"/>
                </a:lnTo>
                <a:lnTo>
                  <a:pt x="75" y="345"/>
                </a:lnTo>
                <a:lnTo>
                  <a:pt x="80" y="337"/>
                </a:lnTo>
                <a:lnTo>
                  <a:pt x="77" y="335"/>
                </a:lnTo>
                <a:lnTo>
                  <a:pt x="65" y="340"/>
                </a:lnTo>
                <a:lnTo>
                  <a:pt x="58" y="335"/>
                </a:lnTo>
                <a:lnTo>
                  <a:pt x="57" y="335"/>
                </a:lnTo>
                <a:lnTo>
                  <a:pt x="56" y="334"/>
                </a:lnTo>
                <a:lnTo>
                  <a:pt x="52" y="329"/>
                </a:lnTo>
                <a:lnTo>
                  <a:pt x="53" y="327"/>
                </a:lnTo>
                <a:lnTo>
                  <a:pt x="58" y="320"/>
                </a:lnTo>
                <a:lnTo>
                  <a:pt x="60" y="320"/>
                </a:lnTo>
                <a:lnTo>
                  <a:pt x="67" y="314"/>
                </a:lnTo>
                <a:lnTo>
                  <a:pt x="71" y="311"/>
                </a:lnTo>
                <a:lnTo>
                  <a:pt x="72" y="326"/>
                </a:lnTo>
                <a:lnTo>
                  <a:pt x="80" y="333"/>
                </a:lnTo>
                <a:lnTo>
                  <a:pt x="80" y="331"/>
                </a:lnTo>
                <a:lnTo>
                  <a:pt x="79" y="320"/>
                </a:lnTo>
                <a:lnTo>
                  <a:pt x="79" y="318"/>
                </a:lnTo>
                <a:lnTo>
                  <a:pt x="76" y="305"/>
                </a:lnTo>
                <a:lnTo>
                  <a:pt x="77" y="299"/>
                </a:lnTo>
                <a:lnTo>
                  <a:pt x="83" y="300"/>
                </a:lnTo>
                <a:lnTo>
                  <a:pt x="87" y="311"/>
                </a:lnTo>
                <a:lnTo>
                  <a:pt x="88" y="312"/>
                </a:lnTo>
                <a:lnTo>
                  <a:pt x="101" y="322"/>
                </a:lnTo>
                <a:lnTo>
                  <a:pt x="101" y="323"/>
                </a:lnTo>
                <a:lnTo>
                  <a:pt x="105" y="329"/>
                </a:lnTo>
                <a:lnTo>
                  <a:pt x="107" y="334"/>
                </a:lnTo>
                <a:lnTo>
                  <a:pt x="109" y="334"/>
                </a:lnTo>
                <a:lnTo>
                  <a:pt x="109" y="335"/>
                </a:lnTo>
                <a:lnTo>
                  <a:pt x="114" y="342"/>
                </a:lnTo>
                <a:lnTo>
                  <a:pt x="114" y="341"/>
                </a:lnTo>
                <a:lnTo>
                  <a:pt x="114" y="340"/>
                </a:lnTo>
                <a:lnTo>
                  <a:pt x="116" y="337"/>
                </a:lnTo>
                <a:lnTo>
                  <a:pt x="114" y="334"/>
                </a:lnTo>
                <a:lnTo>
                  <a:pt x="121" y="334"/>
                </a:lnTo>
                <a:lnTo>
                  <a:pt x="135" y="334"/>
                </a:lnTo>
                <a:lnTo>
                  <a:pt x="138" y="334"/>
                </a:lnTo>
                <a:lnTo>
                  <a:pt x="142" y="334"/>
                </a:lnTo>
                <a:lnTo>
                  <a:pt x="140" y="323"/>
                </a:lnTo>
                <a:lnTo>
                  <a:pt x="140" y="319"/>
                </a:lnTo>
                <a:lnTo>
                  <a:pt x="142" y="315"/>
                </a:lnTo>
                <a:lnTo>
                  <a:pt x="140" y="311"/>
                </a:lnTo>
                <a:lnTo>
                  <a:pt x="139" y="308"/>
                </a:lnTo>
                <a:lnTo>
                  <a:pt x="138" y="312"/>
                </a:lnTo>
                <a:lnTo>
                  <a:pt x="138" y="320"/>
                </a:lnTo>
                <a:lnTo>
                  <a:pt x="138" y="323"/>
                </a:lnTo>
                <a:lnTo>
                  <a:pt x="138" y="325"/>
                </a:lnTo>
                <a:lnTo>
                  <a:pt x="136" y="326"/>
                </a:lnTo>
                <a:lnTo>
                  <a:pt x="135" y="326"/>
                </a:lnTo>
                <a:lnTo>
                  <a:pt x="131" y="326"/>
                </a:lnTo>
                <a:lnTo>
                  <a:pt x="129" y="326"/>
                </a:lnTo>
                <a:lnTo>
                  <a:pt x="127" y="325"/>
                </a:lnTo>
                <a:lnTo>
                  <a:pt x="124" y="323"/>
                </a:lnTo>
                <a:lnTo>
                  <a:pt x="123" y="323"/>
                </a:lnTo>
                <a:lnTo>
                  <a:pt x="112" y="326"/>
                </a:lnTo>
                <a:lnTo>
                  <a:pt x="113" y="331"/>
                </a:lnTo>
                <a:lnTo>
                  <a:pt x="114" y="334"/>
                </a:lnTo>
                <a:lnTo>
                  <a:pt x="113" y="334"/>
                </a:lnTo>
                <a:lnTo>
                  <a:pt x="110" y="329"/>
                </a:lnTo>
                <a:lnTo>
                  <a:pt x="110" y="323"/>
                </a:lnTo>
                <a:lnTo>
                  <a:pt x="105" y="316"/>
                </a:lnTo>
                <a:lnTo>
                  <a:pt x="106" y="308"/>
                </a:lnTo>
                <a:lnTo>
                  <a:pt x="112" y="300"/>
                </a:lnTo>
                <a:lnTo>
                  <a:pt x="121" y="293"/>
                </a:lnTo>
                <a:lnTo>
                  <a:pt x="123" y="299"/>
                </a:lnTo>
                <a:lnTo>
                  <a:pt x="123" y="300"/>
                </a:lnTo>
                <a:lnTo>
                  <a:pt x="127" y="297"/>
                </a:lnTo>
                <a:lnTo>
                  <a:pt x="129" y="296"/>
                </a:lnTo>
                <a:lnTo>
                  <a:pt x="131" y="304"/>
                </a:lnTo>
                <a:lnTo>
                  <a:pt x="132" y="314"/>
                </a:lnTo>
                <a:lnTo>
                  <a:pt x="135" y="312"/>
                </a:lnTo>
                <a:lnTo>
                  <a:pt x="136" y="303"/>
                </a:lnTo>
                <a:lnTo>
                  <a:pt x="147" y="301"/>
                </a:lnTo>
                <a:lnTo>
                  <a:pt x="147" y="311"/>
                </a:lnTo>
                <a:lnTo>
                  <a:pt x="147" y="319"/>
                </a:lnTo>
                <a:lnTo>
                  <a:pt x="147" y="330"/>
                </a:lnTo>
                <a:lnTo>
                  <a:pt x="148" y="333"/>
                </a:lnTo>
                <a:lnTo>
                  <a:pt x="148" y="334"/>
                </a:lnTo>
                <a:lnTo>
                  <a:pt x="148" y="335"/>
                </a:lnTo>
                <a:lnTo>
                  <a:pt x="147" y="337"/>
                </a:lnTo>
                <a:lnTo>
                  <a:pt x="143" y="340"/>
                </a:lnTo>
                <a:lnTo>
                  <a:pt x="147" y="342"/>
                </a:lnTo>
                <a:lnTo>
                  <a:pt x="150" y="341"/>
                </a:lnTo>
                <a:lnTo>
                  <a:pt x="159" y="337"/>
                </a:lnTo>
                <a:lnTo>
                  <a:pt x="170" y="340"/>
                </a:lnTo>
                <a:lnTo>
                  <a:pt x="173" y="340"/>
                </a:lnTo>
                <a:lnTo>
                  <a:pt x="174" y="338"/>
                </a:lnTo>
                <a:lnTo>
                  <a:pt x="176" y="338"/>
                </a:lnTo>
                <a:lnTo>
                  <a:pt x="177" y="338"/>
                </a:lnTo>
                <a:lnTo>
                  <a:pt x="172" y="335"/>
                </a:lnTo>
                <a:lnTo>
                  <a:pt x="166" y="334"/>
                </a:lnTo>
                <a:lnTo>
                  <a:pt x="162" y="334"/>
                </a:lnTo>
                <a:lnTo>
                  <a:pt x="154" y="333"/>
                </a:lnTo>
                <a:lnTo>
                  <a:pt x="154" y="331"/>
                </a:lnTo>
                <a:lnTo>
                  <a:pt x="155" y="322"/>
                </a:lnTo>
                <a:lnTo>
                  <a:pt x="155" y="315"/>
                </a:lnTo>
                <a:lnTo>
                  <a:pt x="155" y="311"/>
                </a:lnTo>
                <a:lnTo>
                  <a:pt x="155" y="310"/>
                </a:lnTo>
                <a:lnTo>
                  <a:pt x="155" y="307"/>
                </a:lnTo>
                <a:lnTo>
                  <a:pt x="155" y="304"/>
                </a:lnTo>
                <a:lnTo>
                  <a:pt x="163" y="305"/>
                </a:lnTo>
                <a:lnTo>
                  <a:pt x="165" y="305"/>
                </a:lnTo>
                <a:lnTo>
                  <a:pt x="166" y="305"/>
                </a:lnTo>
                <a:lnTo>
                  <a:pt x="178" y="312"/>
                </a:lnTo>
                <a:lnTo>
                  <a:pt x="185" y="314"/>
                </a:lnTo>
                <a:lnTo>
                  <a:pt x="198" y="315"/>
                </a:lnTo>
                <a:lnTo>
                  <a:pt x="210" y="314"/>
                </a:lnTo>
                <a:lnTo>
                  <a:pt x="208" y="325"/>
                </a:lnTo>
                <a:lnTo>
                  <a:pt x="207" y="326"/>
                </a:lnTo>
                <a:lnTo>
                  <a:pt x="203" y="334"/>
                </a:lnTo>
                <a:lnTo>
                  <a:pt x="202" y="335"/>
                </a:lnTo>
                <a:lnTo>
                  <a:pt x="199" y="337"/>
                </a:lnTo>
                <a:lnTo>
                  <a:pt x="192" y="342"/>
                </a:lnTo>
                <a:lnTo>
                  <a:pt x="188" y="345"/>
                </a:lnTo>
                <a:lnTo>
                  <a:pt x="184" y="346"/>
                </a:lnTo>
                <a:lnTo>
                  <a:pt x="178" y="349"/>
                </a:lnTo>
                <a:lnTo>
                  <a:pt x="176" y="350"/>
                </a:lnTo>
                <a:lnTo>
                  <a:pt x="172" y="352"/>
                </a:lnTo>
                <a:lnTo>
                  <a:pt x="168" y="355"/>
                </a:lnTo>
                <a:lnTo>
                  <a:pt x="166" y="356"/>
                </a:lnTo>
                <a:lnTo>
                  <a:pt x="161" y="360"/>
                </a:lnTo>
                <a:lnTo>
                  <a:pt x="158" y="361"/>
                </a:lnTo>
                <a:lnTo>
                  <a:pt x="158" y="363"/>
                </a:lnTo>
                <a:lnTo>
                  <a:pt x="157" y="368"/>
                </a:lnTo>
                <a:lnTo>
                  <a:pt x="163" y="363"/>
                </a:lnTo>
                <a:lnTo>
                  <a:pt x="169" y="359"/>
                </a:lnTo>
                <a:lnTo>
                  <a:pt x="169" y="357"/>
                </a:lnTo>
                <a:lnTo>
                  <a:pt x="177" y="356"/>
                </a:lnTo>
                <a:lnTo>
                  <a:pt x="189" y="350"/>
                </a:lnTo>
                <a:lnTo>
                  <a:pt x="198" y="345"/>
                </a:lnTo>
                <a:lnTo>
                  <a:pt x="202" y="345"/>
                </a:lnTo>
                <a:lnTo>
                  <a:pt x="203" y="344"/>
                </a:lnTo>
                <a:lnTo>
                  <a:pt x="211" y="337"/>
                </a:lnTo>
                <a:lnTo>
                  <a:pt x="213" y="335"/>
                </a:lnTo>
                <a:lnTo>
                  <a:pt x="213" y="334"/>
                </a:lnTo>
                <a:lnTo>
                  <a:pt x="214" y="333"/>
                </a:lnTo>
                <a:lnTo>
                  <a:pt x="215" y="334"/>
                </a:lnTo>
                <a:lnTo>
                  <a:pt x="217" y="334"/>
                </a:lnTo>
                <a:lnTo>
                  <a:pt x="219" y="335"/>
                </a:lnTo>
                <a:lnTo>
                  <a:pt x="219" y="342"/>
                </a:lnTo>
                <a:lnTo>
                  <a:pt x="219" y="350"/>
                </a:lnTo>
                <a:lnTo>
                  <a:pt x="218" y="356"/>
                </a:lnTo>
                <a:lnTo>
                  <a:pt x="225" y="361"/>
                </a:lnTo>
                <a:lnTo>
                  <a:pt x="225" y="363"/>
                </a:lnTo>
                <a:lnTo>
                  <a:pt x="229" y="357"/>
                </a:lnTo>
                <a:lnTo>
                  <a:pt x="233" y="367"/>
                </a:lnTo>
                <a:lnTo>
                  <a:pt x="233" y="368"/>
                </a:lnTo>
                <a:lnTo>
                  <a:pt x="233" y="372"/>
                </a:lnTo>
                <a:lnTo>
                  <a:pt x="232" y="372"/>
                </a:lnTo>
                <a:lnTo>
                  <a:pt x="229" y="378"/>
                </a:lnTo>
                <a:lnTo>
                  <a:pt x="228" y="379"/>
                </a:lnTo>
                <a:lnTo>
                  <a:pt x="225" y="386"/>
                </a:lnTo>
                <a:lnTo>
                  <a:pt x="234" y="382"/>
                </a:lnTo>
                <a:lnTo>
                  <a:pt x="241" y="374"/>
                </a:lnTo>
                <a:lnTo>
                  <a:pt x="248" y="365"/>
                </a:lnTo>
                <a:lnTo>
                  <a:pt x="249" y="367"/>
                </a:lnTo>
                <a:lnTo>
                  <a:pt x="258" y="368"/>
                </a:lnTo>
                <a:lnTo>
                  <a:pt x="259" y="368"/>
                </a:lnTo>
                <a:lnTo>
                  <a:pt x="262" y="368"/>
                </a:lnTo>
                <a:lnTo>
                  <a:pt x="263" y="368"/>
                </a:lnTo>
                <a:lnTo>
                  <a:pt x="268" y="359"/>
                </a:lnTo>
                <a:lnTo>
                  <a:pt x="267" y="353"/>
                </a:lnTo>
                <a:lnTo>
                  <a:pt x="263" y="355"/>
                </a:lnTo>
                <a:lnTo>
                  <a:pt x="255" y="356"/>
                </a:lnTo>
                <a:lnTo>
                  <a:pt x="253" y="357"/>
                </a:lnTo>
                <a:lnTo>
                  <a:pt x="252" y="356"/>
                </a:lnTo>
                <a:lnTo>
                  <a:pt x="249" y="355"/>
                </a:lnTo>
                <a:lnTo>
                  <a:pt x="238" y="350"/>
                </a:lnTo>
                <a:lnTo>
                  <a:pt x="237" y="348"/>
                </a:lnTo>
                <a:lnTo>
                  <a:pt x="236" y="346"/>
                </a:lnTo>
                <a:lnTo>
                  <a:pt x="233" y="341"/>
                </a:lnTo>
                <a:lnTo>
                  <a:pt x="241" y="335"/>
                </a:lnTo>
                <a:lnTo>
                  <a:pt x="251" y="335"/>
                </a:lnTo>
                <a:lnTo>
                  <a:pt x="251" y="334"/>
                </a:lnTo>
                <a:lnTo>
                  <a:pt x="252" y="333"/>
                </a:lnTo>
                <a:lnTo>
                  <a:pt x="252" y="331"/>
                </a:lnTo>
                <a:lnTo>
                  <a:pt x="252" y="330"/>
                </a:lnTo>
                <a:lnTo>
                  <a:pt x="249" y="329"/>
                </a:lnTo>
                <a:lnTo>
                  <a:pt x="245" y="325"/>
                </a:lnTo>
                <a:lnTo>
                  <a:pt x="243" y="323"/>
                </a:lnTo>
                <a:lnTo>
                  <a:pt x="240" y="322"/>
                </a:lnTo>
                <a:lnTo>
                  <a:pt x="240" y="320"/>
                </a:lnTo>
                <a:lnTo>
                  <a:pt x="240" y="318"/>
                </a:lnTo>
                <a:lnTo>
                  <a:pt x="244" y="315"/>
                </a:lnTo>
                <a:lnTo>
                  <a:pt x="236" y="312"/>
                </a:lnTo>
                <a:lnTo>
                  <a:pt x="233" y="308"/>
                </a:lnTo>
                <a:lnTo>
                  <a:pt x="238" y="304"/>
                </a:lnTo>
                <a:lnTo>
                  <a:pt x="247" y="301"/>
                </a:lnTo>
                <a:lnTo>
                  <a:pt x="248" y="301"/>
                </a:lnTo>
                <a:lnTo>
                  <a:pt x="253" y="299"/>
                </a:lnTo>
                <a:lnTo>
                  <a:pt x="252" y="296"/>
                </a:lnTo>
                <a:lnTo>
                  <a:pt x="240" y="299"/>
                </a:lnTo>
                <a:lnTo>
                  <a:pt x="236" y="299"/>
                </a:lnTo>
                <a:lnTo>
                  <a:pt x="248" y="288"/>
                </a:lnTo>
                <a:lnTo>
                  <a:pt x="259" y="285"/>
                </a:lnTo>
                <a:lnTo>
                  <a:pt x="264" y="281"/>
                </a:lnTo>
                <a:lnTo>
                  <a:pt x="263" y="281"/>
                </a:lnTo>
                <a:lnTo>
                  <a:pt x="256" y="278"/>
                </a:lnTo>
                <a:lnTo>
                  <a:pt x="255" y="278"/>
                </a:lnTo>
                <a:lnTo>
                  <a:pt x="251" y="274"/>
                </a:lnTo>
                <a:lnTo>
                  <a:pt x="252" y="270"/>
                </a:lnTo>
                <a:lnTo>
                  <a:pt x="256" y="266"/>
                </a:lnTo>
                <a:lnTo>
                  <a:pt x="258" y="263"/>
                </a:lnTo>
                <a:lnTo>
                  <a:pt x="267" y="251"/>
                </a:lnTo>
                <a:lnTo>
                  <a:pt x="275" y="235"/>
                </a:lnTo>
                <a:lnTo>
                  <a:pt x="286" y="225"/>
                </a:lnTo>
                <a:lnTo>
                  <a:pt x="289" y="224"/>
                </a:lnTo>
                <a:lnTo>
                  <a:pt x="296" y="220"/>
                </a:lnTo>
                <a:lnTo>
                  <a:pt x="303" y="222"/>
                </a:lnTo>
                <a:lnTo>
                  <a:pt x="308" y="224"/>
                </a:lnTo>
                <a:lnTo>
                  <a:pt x="309" y="224"/>
                </a:lnTo>
                <a:lnTo>
                  <a:pt x="318" y="228"/>
                </a:lnTo>
                <a:lnTo>
                  <a:pt x="322" y="230"/>
                </a:lnTo>
                <a:lnTo>
                  <a:pt x="323" y="232"/>
                </a:lnTo>
                <a:lnTo>
                  <a:pt x="324" y="232"/>
                </a:lnTo>
                <a:lnTo>
                  <a:pt x="323" y="228"/>
                </a:lnTo>
                <a:lnTo>
                  <a:pt x="323" y="224"/>
                </a:lnTo>
                <a:lnTo>
                  <a:pt x="316" y="217"/>
                </a:lnTo>
                <a:lnTo>
                  <a:pt x="309" y="213"/>
                </a:lnTo>
                <a:lnTo>
                  <a:pt x="303" y="211"/>
                </a:lnTo>
                <a:lnTo>
                  <a:pt x="303" y="203"/>
                </a:lnTo>
                <a:lnTo>
                  <a:pt x="307" y="194"/>
                </a:lnTo>
                <a:lnTo>
                  <a:pt x="309" y="177"/>
                </a:lnTo>
                <a:lnTo>
                  <a:pt x="314" y="168"/>
                </a:lnTo>
                <a:lnTo>
                  <a:pt x="323" y="170"/>
                </a:lnTo>
                <a:lnTo>
                  <a:pt x="326" y="170"/>
                </a:lnTo>
                <a:lnTo>
                  <a:pt x="335" y="177"/>
                </a:lnTo>
                <a:lnTo>
                  <a:pt x="335" y="179"/>
                </a:lnTo>
                <a:lnTo>
                  <a:pt x="337" y="179"/>
                </a:lnTo>
                <a:lnTo>
                  <a:pt x="342" y="184"/>
                </a:lnTo>
                <a:lnTo>
                  <a:pt x="344" y="184"/>
                </a:lnTo>
                <a:lnTo>
                  <a:pt x="345" y="183"/>
                </a:lnTo>
                <a:lnTo>
                  <a:pt x="349" y="180"/>
                </a:lnTo>
                <a:lnTo>
                  <a:pt x="348" y="179"/>
                </a:lnTo>
                <a:lnTo>
                  <a:pt x="345" y="173"/>
                </a:lnTo>
                <a:lnTo>
                  <a:pt x="342" y="170"/>
                </a:lnTo>
                <a:lnTo>
                  <a:pt x="339" y="166"/>
                </a:lnTo>
                <a:lnTo>
                  <a:pt x="338" y="162"/>
                </a:lnTo>
                <a:lnTo>
                  <a:pt x="330" y="154"/>
                </a:lnTo>
                <a:lnTo>
                  <a:pt x="326" y="149"/>
                </a:lnTo>
                <a:lnTo>
                  <a:pt x="315" y="150"/>
                </a:lnTo>
                <a:lnTo>
                  <a:pt x="305" y="146"/>
                </a:lnTo>
                <a:lnTo>
                  <a:pt x="303" y="135"/>
                </a:lnTo>
                <a:lnTo>
                  <a:pt x="303" y="128"/>
                </a:lnTo>
                <a:lnTo>
                  <a:pt x="309" y="121"/>
                </a:lnTo>
                <a:lnTo>
                  <a:pt x="315" y="125"/>
                </a:lnTo>
                <a:lnTo>
                  <a:pt x="318" y="128"/>
                </a:lnTo>
                <a:lnTo>
                  <a:pt x="324" y="135"/>
                </a:lnTo>
                <a:lnTo>
                  <a:pt x="330" y="138"/>
                </a:lnTo>
                <a:lnTo>
                  <a:pt x="334" y="140"/>
                </a:lnTo>
                <a:lnTo>
                  <a:pt x="335" y="140"/>
                </a:lnTo>
                <a:lnTo>
                  <a:pt x="335" y="131"/>
                </a:lnTo>
                <a:lnTo>
                  <a:pt x="334" y="130"/>
                </a:lnTo>
                <a:lnTo>
                  <a:pt x="327" y="125"/>
                </a:lnTo>
                <a:lnTo>
                  <a:pt x="327" y="117"/>
                </a:lnTo>
                <a:lnTo>
                  <a:pt x="329" y="117"/>
                </a:lnTo>
                <a:lnTo>
                  <a:pt x="337" y="119"/>
                </a:lnTo>
                <a:lnTo>
                  <a:pt x="338" y="113"/>
                </a:lnTo>
                <a:lnTo>
                  <a:pt x="326" y="109"/>
                </a:lnTo>
                <a:lnTo>
                  <a:pt x="324" y="94"/>
                </a:lnTo>
                <a:lnTo>
                  <a:pt x="327" y="87"/>
                </a:lnTo>
                <a:lnTo>
                  <a:pt x="326" y="87"/>
                </a:lnTo>
                <a:lnTo>
                  <a:pt x="322" y="82"/>
                </a:lnTo>
                <a:lnTo>
                  <a:pt x="324" y="78"/>
                </a:lnTo>
                <a:lnTo>
                  <a:pt x="330" y="78"/>
                </a:lnTo>
                <a:lnTo>
                  <a:pt x="333" y="83"/>
                </a:lnTo>
                <a:lnTo>
                  <a:pt x="333" y="85"/>
                </a:lnTo>
                <a:lnTo>
                  <a:pt x="333" y="86"/>
                </a:lnTo>
                <a:lnTo>
                  <a:pt x="339" y="86"/>
                </a:lnTo>
                <a:lnTo>
                  <a:pt x="342" y="94"/>
                </a:lnTo>
                <a:lnTo>
                  <a:pt x="344" y="95"/>
                </a:lnTo>
                <a:lnTo>
                  <a:pt x="348" y="104"/>
                </a:lnTo>
                <a:lnTo>
                  <a:pt x="356" y="101"/>
                </a:lnTo>
                <a:lnTo>
                  <a:pt x="359" y="86"/>
                </a:lnTo>
                <a:lnTo>
                  <a:pt x="363" y="93"/>
                </a:lnTo>
                <a:lnTo>
                  <a:pt x="360" y="105"/>
                </a:lnTo>
                <a:lnTo>
                  <a:pt x="359" y="109"/>
                </a:lnTo>
                <a:lnTo>
                  <a:pt x="365" y="112"/>
                </a:lnTo>
                <a:lnTo>
                  <a:pt x="368" y="97"/>
                </a:lnTo>
                <a:lnTo>
                  <a:pt x="369" y="98"/>
                </a:lnTo>
                <a:lnTo>
                  <a:pt x="375" y="100"/>
                </a:lnTo>
                <a:lnTo>
                  <a:pt x="383" y="112"/>
                </a:lnTo>
                <a:lnTo>
                  <a:pt x="387" y="125"/>
                </a:lnTo>
                <a:lnTo>
                  <a:pt x="391" y="121"/>
                </a:lnTo>
                <a:lnTo>
                  <a:pt x="394" y="120"/>
                </a:lnTo>
                <a:lnTo>
                  <a:pt x="398" y="112"/>
                </a:lnTo>
                <a:lnTo>
                  <a:pt x="398" y="110"/>
                </a:lnTo>
                <a:lnTo>
                  <a:pt x="398" y="109"/>
                </a:lnTo>
                <a:lnTo>
                  <a:pt x="394" y="102"/>
                </a:lnTo>
                <a:lnTo>
                  <a:pt x="390" y="89"/>
                </a:lnTo>
                <a:lnTo>
                  <a:pt x="389" y="89"/>
                </a:lnTo>
                <a:lnTo>
                  <a:pt x="387" y="80"/>
                </a:lnTo>
                <a:lnTo>
                  <a:pt x="386" y="79"/>
                </a:lnTo>
                <a:lnTo>
                  <a:pt x="387" y="79"/>
                </a:lnTo>
                <a:lnTo>
                  <a:pt x="394" y="82"/>
                </a:lnTo>
                <a:lnTo>
                  <a:pt x="401" y="89"/>
                </a:lnTo>
                <a:lnTo>
                  <a:pt x="404" y="91"/>
                </a:lnTo>
                <a:lnTo>
                  <a:pt x="406" y="97"/>
                </a:lnTo>
                <a:lnTo>
                  <a:pt x="405" y="100"/>
                </a:lnTo>
                <a:lnTo>
                  <a:pt x="404" y="106"/>
                </a:lnTo>
                <a:lnTo>
                  <a:pt x="408" y="106"/>
                </a:lnTo>
                <a:lnTo>
                  <a:pt x="408" y="105"/>
                </a:lnTo>
                <a:lnTo>
                  <a:pt x="413" y="97"/>
                </a:lnTo>
                <a:lnTo>
                  <a:pt x="420" y="93"/>
                </a:lnTo>
                <a:lnTo>
                  <a:pt x="421" y="94"/>
                </a:lnTo>
                <a:lnTo>
                  <a:pt x="425" y="101"/>
                </a:lnTo>
                <a:lnTo>
                  <a:pt x="429" y="101"/>
                </a:lnTo>
                <a:lnTo>
                  <a:pt x="434" y="93"/>
                </a:lnTo>
                <a:lnTo>
                  <a:pt x="439" y="94"/>
                </a:lnTo>
                <a:lnTo>
                  <a:pt x="439" y="101"/>
                </a:lnTo>
                <a:lnTo>
                  <a:pt x="435" y="110"/>
                </a:lnTo>
                <a:lnTo>
                  <a:pt x="434" y="113"/>
                </a:lnTo>
                <a:lnTo>
                  <a:pt x="434" y="120"/>
                </a:lnTo>
                <a:lnTo>
                  <a:pt x="428" y="123"/>
                </a:lnTo>
                <a:lnTo>
                  <a:pt x="421" y="127"/>
                </a:lnTo>
                <a:lnTo>
                  <a:pt x="424" y="134"/>
                </a:lnTo>
                <a:lnTo>
                  <a:pt x="425" y="134"/>
                </a:lnTo>
                <a:lnTo>
                  <a:pt x="428" y="134"/>
                </a:lnTo>
                <a:lnTo>
                  <a:pt x="424" y="142"/>
                </a:lnTo>
                <a:lnTo>
                  <a:pt x="420" y="146"/>
                </a:lnTo>
                <a:lnTo>
                  <a:pt x="419" y="147"/>
                </a:lnTo>
                <a:lnTo>
                  <a:pt x="410" y="155"/>
                </a:lnTo>
                <a:lnTo>
                  <a:pt x="405" y="170"/>
                </a:lnTo>
                <a:lnTo>
                  <a:pt x="404" y="173"/>
                </a:lnTo>
                <a:lnTo>
                  <a:pt x="399" y="184"/>
                </a:lnTo>
                <a:lnTo>
                  <a:pt x="390" y="196"/>
                </a:lnTo>
                <a:lnTo>
                  <a:pt x="383" y="205"/>
                </a:lnTo>
                <a:lnTo>
                  <a:pt x="383" y="206"/>
                </a:lnTo>
                <a:lnTo>
                  <a:pt x="399" y="199"/>
                </a:lnTo>
                <a:lnTo>
                  <a:pt x="399" y="206"/>
                </a:lnTo>
                <a:lnTo>
                  <a:pt x="387" y="209"/>
                </a:lnTo>
                <a:lnTo>
                  <a:pt x="387" y="210"/>
                </a:lnTo>
                <a:lnTo>
                  <a:pt x="390" y="214"/>
                </a:lnTo>
                <a:lnTo>
                  <a:pt x="399" y="211"/>
                </a:lnTo>
                <a:lnTo>
                  <a:pt x="401" y="211"/>
                </a:lnTo>
                <a:lnTo>
                  <a:pt x="401" y="214"/>
                </a:lnTo>
                <a:lnTo>
                  <a:pt x="401" y="217"/>
                </a:lnTo>
                <a:lnTo>
                  <a:pt x="402" y="220"/>
                </a:lnTo>
                <a:lnTo>
                  <a:pt x="401" y="228"/>
                </a:lnTo>
                <a:lnTo>
                  <a:pt x="405" y="232"/>
                </a:lnTo>
                <a:lnTo>
                  <a:pt x="398" y="235"/>
                </a:lnTo>
                <a:lnTo>
                  <a:pt x="395" y="239"/>
                </a:lnTo>
                <a:lnTo>
                  <a:pt x="393" y="244"/>
                </a:lnTo>
                <a:lnTo>
                  <a:pt x="393" y="254"/>
                </a:lnTo>
                <a:lnTo>
                  <a:pt x="394" y="254"/>
                </a:lnTo>
                <a:lnTo>
                  <a:pt x="399" y="252"/>
                </a:lnTo>
                <a:lnTo>
                  <a:pt x="402" y="251"/>
                </a:lnTo>
                <a:lnTo>
                  <a:pt x="404" y="251"/>
                </a:lnTo>
                <a:lnTo>
                  <a:pt x="401" y="263"/>
                </a:lnTo>
                <a:lnTo>
                  <a:pt x="397" y="270"/>
                </a:lnTo>
                <a:lnTo>
                  <a:pt x="395" y="270"/>
                </a:lnTo>
                <a:lnTo>
                  <a:pt x="386" y="280"/>
                </a:lnTo>
                <a:lnTo>
                  <a:pt x="387" y="285"/>
                </a:lnTo>
                <a:lnTo>
                  <a:pt x="387" y="293"/>
                </a:lnTo>
                <a:lnTo>
                  <a:pt x="387" y="299"/>
                </a:lnTo>
                <a:lnTo>
                  <a:pt x="389" y="304"/>
                </a:lnTo>
                <a:lnTo>
                  <a:pt x="390" y="308"/>
                </a:lnTo>
                <a:lnTo>
                  <a:pt x="391" y="316"/>
                </a:lnTo>
                <a:lnTo>
                  <a:pt x="397" y="323"/>
                </a:lnTo>
                <a:lnTo>
                  <a:pt x="401" y="323"/>
                </a:lnTo>
                <a:lnTo>
                  <a:pt x="401" y="318"/>
                </a:lnTo>
                <a:lnTo>
                  <a:pt x="398" y="315"/>
                </a:lnTo>
                <a:lnTo>
                  <a:pt x="397" y="312"/>
                </a:lnTo>
                <a:lnTo>
                  <a:pt x="397" y="311"/>
                </a:lnTo>
                <a:lnTo>
                  <a:pt x="397" y="300"/>
                </a:lnTo>
                <a:lnTo>
                  <a:pt x="398" y="300"/>
                </a:lnTo>
                <a:lnTo>
                  <a:pt x="401" y="300"/>
                </a:lnTo>
                <a:lnTo>
                  <a:pt x="408" y="303"/>
                </a:lnTo>
                <a:lnTo>
                  <a:pt x="404" y="308"/>
                </a:lnTo>
                <a:lnTo>
                  <a:pt x="404" y="311"/>
                </a:lnTo>
                <a:lnTo>
                  <a:pt x="402" y="312"/>
                </a:lnTo>
                <a:lnTo>
                  <a:pt x="401" y="315"/>
                </a:lnTo>
                <a:lnTo>
                  <a:pt x="405" y="315"/>
                </a:lnTo>
                <a:lnTo>
                  <a:pt x="410" y="315"/>
                </a:lnTo>
                <a:lnTo>
                  <a:pt x="410" y="316"/>
                </a:lnTo>
                <a:lnTo>
                  <a:pt x="413" y="316"/>
                </a:lnTo>
                <a:lnTo>
                  <a:pt x="417" y="303"/>
                </a:lnTo>
                <a:lnTo>
                  <a:pt x="417" y="303"/>
                </a:lnTo>
                <a:lnTo>
                  <a:pt x="420" y="284"/>
                </a:lnTo>
                <a:lnTo>
                  <a:pt x="428" y="274"/>
                </a:lnTo>
                <a:lnTo>
                  <a:pt x="429" y="271"/>
                </a:lnTo>
                <a:lnTo>
                  <a:pt x="434" y="259"/>
                </a:lnTo>
                <a:lnTo>
                  <a:pt x="435" y="255"/>
                </a:lnTo>
                <a:lnTo>
                  <a:pt x="436" y="252"/>
                </a:lnTo>
                <a:lnTo>
                  <a:pt x="438" y="250"/>
                </a:lnTo>
                <a:lnTo>
                  <a:pt x="427" y="250"/>
                </a:lnTo>
                <a:lnTo>
                  <a:pt x="423" y="245"/>
                </a:lnTo>
                <a:lnTo>
                  <a:pt x="423" y="244"/>
                </a:lnTo>
                <a:lnTo>
                  <a:pt x="428" y="233"/>
                </a:lnTo>
                <a:lnTo>
                  <a:pt x="434" y="224"/>
                </a:lnTo>
                <a:lnTo>
                  <a:pt x="443" y="199"/>
                </a:lnTo>
                <a:lnTo>
                  <a:pt x="444" y="195"/>
                </a:lnTo>
                <a:lnTo>
                  <a:pt x="447" y="190"/>
                </a:lnTo>
                <a:lnTo>
                  <a:pt x="461" y="165"/>
                </a:lnTo>
                <a:lnTo>
                  <a:pt x="461" y="162"/>
                </a:lnTo>
                <a:lnTo>
                  <a:pt x="462" y="150"/>
                </a:lnTo>
                <a:lnTo>
                  <a:pt x="464" y="138"/>
                </a:lnTo>
                <a:lnTo>
                  <a:pt x="466" y="124"/>
                </a:lnTo>
                <a:lnTo>
                  <a:pt x="472" y="112"/>
                </a:lnTo>
                <a:lnTo>
                  <a:pt x="485" y="80"/>
                </a:lnTo>
                <a:lnTo>
                  <a:pt x="488" y="78"/>
                </a:lnTo>
                <a:lnTo>
                  <a:pt x="496" y="65"/>
                </a:lnTo>
                <a:lnTo>
                  <a:pt x="499" y="60"/>
                </a:lnTo>
                <a:lnTo>
                  <a:pt x="503" y="63"/>
                </a:lnTo>
                <a:lnTo>
                  <a:pt x="506" y="64"/>
                </a:lnTo>
                <a:lnTo>
                  <a:pt x="507" y="64"/>
                </a:lnTo>
                <a:lnTo>
                  <a:pt x="507" y="65"/>
                </a:lnTo>
                <a:lnTo>
                  <a:pt x="506" y="91"/>
                </a:lnTo>
                <a:lnTo>
                  <a:pt x="507" y="91"/>
                </a:lnTo>
                <a:lnTo>
                  <a:pt x="514" y="91"/>
                </a:lnTo>
                <a:lnTo>
                  <a:pt x="515" y="110"/>
                </a:lnTo>
                <a:lnTo>
                  <a:pt x="515" y="117"/>
                </a:lnTo>
                <a:lnTo>
                  <a:pt x="514" y="119"/>
                </a:lnTo>
                <a:lnTo>
                  <a:pt x="510" y="125"/>
                </a:lnTo>
                <a:lnTo>
                  <a:pt x="509" y="128"/>
                </a:lnTo>
                <a:lnTo>
                  <a:pt x="506" y="131"/>
                </a:lnTo>
                <a:lnTo>
                  <a:pt x="490" y="143"/>
                </a:lnTo>
                <a:lnTo>
                  <a:pt x="488" y="147"/>
                </a:lnTo>
                <a:lnTo>
                  <a:pt x="499" y="143"/>
                </a:lnTo>
                <a:lnTo>
                  <a:pt x="502" y="142"/>
                </a:lnTo>
                <a:lnTo>
                  <a:pt x="517" y="143"/>
                </a:lnTo>
                <a:lnTo>
                  <a:pt x="517" y="150"/>
                </a:lnTo>
                <a:lnTo>
                  <a:pt x="518" y="160"/>
                </a:lnTo>
                <a:lnTo>
                  <a:pt x="518" y="161"/>
                </a:lnTo>
                <a:lnTo>
                  <a:pt x="518" y="172"/>
                </a:lnTo>
                <a:lnTo>
                  <a:pt x="518" y="173"/>
                </a:lnTo>
                <a:lnTo>
                  <a:pt x="518" y="192"/>
                </a:lnTo>
                <a:lnTo>
                  <a:pt x="518" y="214"/>
                </a:lnTo>
                <a:lnTo>
                  <a:pt x="517" y="222"/>
                </a:lnTo>
                <a:lnTo>
                  <a:pt x="521" y="215"/>
                </a:lnTo>
                <a:lnTo>
                  <a:pt x="525" y="213"/>
                </a:lnTo>
                <a:lnTo>
                  <a:pt x="526" y="203"/>
                </a:lnTo>
                <a:lnTo>
                  <a:pt x="529" y="202"/>
                </a:lnTo>
                <a:lnTo>
                  <a:pt x="533" y="202"/>
                </a:lnTo>
                <a:lnTo>
                  <a:pt x="535" y="202"/>
                </a:lnTo>
                <a:lnTo>
                  <a:pt x="536" y="194"/>
                </a:lnTo>
                <a:lnTo>
                  <a:pt x="539" y="185"/>
                </a:lnTo>
                <a:lnTo>
                  <a:pt x="545" y="184"/>
                </a:lnTo>
                <a:lnTo>
                  <a:pt x="550" y="184"/>
                </a:lnTo>
                <a:lnTo>
                  <a:pt x="554" y="184"/>
                </a:lnTo>
                <a:lnTo>
                  <a:pt x="560" y="179"/>
                </a:lnTo>
                <a:lnTo>
                  <a:pt x="562" y="179"/>
                </a:lnTo>
                <a:lnTo>
                  <a:pt x="548" y="164"/>
                </a:lnTo>
                <a:lnTo>
                  <a:pt x="551" y="158"/>
                </a:lnTo>
                <a:lnTo>
                  <a:pt x="548" y="157"/>
                </a:lnTo>
                <a:lnTo>
                  <a:pt x="547" y="157"/>
                </a:lnTo>
                <a:lnTo>
                  <a:pt x="550" y="153"/>
                </a:lnTo>
                <a:lnTo>
                  <a:pt x="554" y="143"/>
                </a:lnTo>
                <a:lnTo>
                  <a:pt x="556" y="145"/>
                </a:lnTo>
                <a:lnTo>
                  <a:pt x="567" y="147"/>
                </a:lnTo>
                <a:lnTo>
                  <a:pt x="571" y="149"/>
                </a:lnTo>
                <a:lnTo>
                  <a:pt x="570" y="145"/>
                </a:lnTo>
                <a:lnTo>
                  <a:pt x="570" y="143"/>
                </a:lnTo>
                <a:lnTo>
                  <a:pt x="555" y="138"/>
                </a:lnTo>
                <a:lnTo>
                  <a:pt x="556" y="132"/>
                </a:lnTo>
                <a:lnTo>
                  <a:pt x="559" y="127"/>
                </a:lnTo>
                <a:lnTo>
                  <a:pt x="559" y="125"/>
                </a:lnTo>
                <a:lnTo>
                  <a:pt x="552" y="121"/>
                </a:lnTo>
                <a:lnTo>
                  <a:pt x="550" y="121"/>
                </a:lnTo>
                <a:lnTo>
                  <a:pt x="552" y="110"/>
                </a:lnTo>
                <a:lnTo>
                  <a:pt x="552" y="108"/>
                </a:lnTo>
                <a:lnTo>
                  <a:pt x="569" y="108"/>
                </a:lnTo>
                <a:lnTo>
                  <a:pt x="571" y="104"/>
                </a:lnTo>
                <a:lnTo>
                  <a:pt x="565" y="101"/>
                </a:lnTo>
                <a:lnTo>
                  <a:pt x="563" y="86"/>
                </a:lnTo>
                <a:lnTo>
                  <a:pt x="578" y="86"/>
                </a:lnTo>
                <a:lnTo>
                  <a:pt x="580" y="86"/>
                </a:lnTo>
                <a:lnTo>
                  <a:pt x="595" y="86"/>
                </a:lnTo>
                <a:lnTo>
                  <a:pt x="597" y="86"/>
                </a:lnTo>
                <a:lnTo>
                  <a:pt x="593" y="83"/>
                </a:lnTo>
                <a:lnTo>
                  <a:pt x="589" y="82"/>
                </a:lnTo>
                <a:lnTo>
                  <a:pt x="578" y="78"/>
                </a:lnTo>
                <a:lnTo>
                  <a:pt x="578" y="76"/>
                </a:lnTo>
                <a:lnTo>
                  <a:pt x="575" y="71"/>
                </a:lnTo>
                <a:lnTo>
                  <a:pt x="569" y="57"/>
                </a:lnTo>
                <a:lnTo>
                  <a:pt x="558" y="68"/>
                </a:lnTo>
                <a:lnTo>
                  <a:pt x="545" y="60"/>
                </a:lnTo>
                <a:lnTo>
                  <a:pt x="544" y="49"/>
                </a:lnTo>
                <a:lnTo>
                  <a:pt x="551" y="50"/>
                </a:lnTo>
                <a:lnTo>
                  <a:pt x="560" y="53"/>
                </a:lnTo>
                <a:lnTo>
                  <a:pt x="559" y="49"/>
                </a:lnTo>
                <a:lnTo>
                  <a:pt x="556" y="42"/>
                </a:lnTo>
                <a:lnTo>
                  <a:pt x="548" y="40"/>
                </a:lnTo>
                <a:lnTo>
                  <a:pt x="550" y="31"/>
                </a:lnTo>
                <a:lnTo>
                  <a:pt x="550" y="30"/>
                </a:lnTo>
                <a:lnTo>
                  <a:pt x="562" y="33"/>
                </a:lnTo>
                <a:lnTo>
                  <a:pt x="569" y="34"/>
                </a:lnTo>
                <a:lnTo>
                  <a:pt x="573" y="41"/>
                </a:lnTo>
                <a:lnTo>
                  <a:pt x="577" y="48"/>
                </a:lnTo>
                <a:lnTo>
                  <a:pt x="578" y="46"/>
                </a:lnTo>
                <a:lnTo>
                  <a:pt x="578" y="41"/>
                </a:lnTo>
                <a:lnTo>
                  <a:pt x="580" y="30"/>
                </a:lnTo>
                <a:lnTo>
                  <a:pt x="569" y="22"/>
                </a:lnTo>
                <a:lnTo>
                  <a:pt x="570" y="10"/>
                </a:lnTo>
                <a:lnTo>
                  <a:pt x="574" y="7"/>
                </a:lnTo>
                <a:lnTo>
                  <a:pt x="577" y="1"/>
                </a:lnTo>
                <a:lnTo>
                  <a:pt x="578" y="1"/>
                </a:lnTo>
                <a:lnTo>
                  <a:pt x="584" y="3"/>
                </a:lnTo>
                <a:lnTo>
                  <a:pt x="589" y="4"/>
                </a:lnTo>
                <a:lnTo>
                  <a:pt x="585" y="18"/>
                </a:lnTo>
                <a:lnTo>
                  <a:pt x="595" y="14"/>
                </a:lnTo>
                <a:lnTo>
                  <a:pt x="597" y="18"/>
                </a:lnTo>
                <a:lnTo>
                  <a:pt x="599" y="20"/>
                </a:lnTo>
                <a:lnTo>
                  <a:pt x="604" y="14"/>
                </a:lnTo>
                <a:close/>
                <a:moveTo>
                  <a:pt x="506" y="271"/>
                </a:moveTo>
                <a:lnTo>
                  <a:pt x="505" y="271"/>
                </a:lnTo>
                <a:lnTo>
                  <a:pt x="502" y="271"/>
                </a:lnTo>
                <a:lnTo>
                  <a:pt x="499" y="299"/>
                </a:lnTo>
                <a:lnTo>
                  <a:pt x="499" y="300"/>
                </a:lnTo>
                <a:lnTo>
                  <a:pt x="502" y="303"/>
                </a:lnTo>
                <a:lnTo>
                  <a:pt x="507" y="318"/>
                </a:lnTo>
                <a:lnTo>
                  <a:pt x="509" y="320"/>
                </a:lnTo>
                <a:lnTo>
                  <a:pt x="510" y="320"/>
                </a:lnTo>
                <a:lnTo>
                  <a:pt x="513" y="322"/>
                </a:lnTo>
                <a:lnTo>
                  <a:pt x="513" y="323"/>
                </a:lnTo>
                <a:lnTo>
                  <a:pt x="520" y="325"/>
                </a:lnTo>
                <a:lnTo>
                  <a:pt x="522" y="323"/>
                </a:lnTo>
                <a:lnTo>
                  <a:pt x="528" y="315"/>
                </a:lnTo>
                <a:lnTo>
                  <a:pt x="536" y="297"/>
                </a:lnTo>
                <a:lnTo>
                  <a:pt x="537" y="284"/>
                </a:lnTo>
                <a:lnTo>
                  <a:pt x="537" y="282"/>
                </a:lnTo>
                <a:lnTo>
                  <a:pt x="536" y="281"/>
                </a:lnTo>
                <a:lnTo>
                  <a:pt x="535" y="277"/>
                </a:lnTo>
                <a:lnTo>
                  <a:pt x="533" y="277"/>
                </a:lnTo>
                <a:lnTo>
                  <a:pt x="532" y="278"/>
                </a:lnTo>
                <a:lnTo>
                  <a:pt x="532" y="282"/>
                </a:lnTo>
                <a:lnTo>
                  <a:pt x="521" y="285"/>
                </a:lnTo>
                <a:lnTo>
                  <a:pt x="518" y="286"/>
                </a:lnTo>
                <a:lnTo>
                  <a:pt x="514" y="285"/>
                </a:lnTo>
                <a:lnTo>
                  <a:pt x="514" y="281"/>
                </a:lnTo>
                <a:lnTo>
                  <a:pt x="507" y="273"/>
                </a:lnTo>
                <a:lnTo>
                  <a:pt x="506" y="271"/>
                </a:lnTo>
                <a:close/>
                <a:moveTo>
                  <a:pt x="487" y="316"/>
                </a:moveTo>
                <a:lnTo>
                  <a:pt x="485" y="316"/>
                </a:lnTo>
                <a:lnTo>
                  <a:pt x="481" y="318"/>
                </a:lnTo>
                <a:lnTo>
                  <a:pt x="480" y="318"/>
                </a:lnTo>
                <a:lnTo>
                  <a:pt x="480" y="320"/>
                </a:lnTo>
                <a:lnTo>
                  <a:pt x="480" y="322"/>
                </a:lnTo>
                <a:lnTo>
                  <a:pt x="477" y="329"/>
                </a:lnTo>
                <a:lnTo>
                  <a:pt x="475" y="331"/>
                </a:lnTo>
                <a:lnTo>
                  <a:pt x="473" y="334"/>
                </a:lnTo>
                <a:lnTo>
                  <a:pt x="472" y="337"/>
                </a:lnTo>
                <a:lnTo>
                  <a:pt x="473" y="338"/>
                </a:lnTo>
                <a:lnTo>
                  <a:pt x="477" y="345"/>
                </a:lnTo>
                <a:lnTo>
                  <a:pt x="477" y="346"/>
                </a:lnTo>
                <a:lnTo>
                  <a:pt x="479" y="348"/>
                </a:lnTo>
                <a:lnTo>
                  <a:pt x="481" y="350"/>
                </a:lnTo>
                <a:lnTo>
                  <a:pt x="491" y="350"/>
                </a:lnTo>
                <a:lnTo>
                  <a:pt x="494" y="350"/>
                </a:lnTo>
                <a:lnTo>
                  <a:pt x="496" y="349"/>
                </a:lnTo>
                <a:lnTo>
                  <a:pt x="499" y="346"/>
                </a:lnTo>
                <a:lnTo>
                  <a:pt x="498" y="334"/>
                </a:lnTo>
                <a:lnTo>
                  <a:pt x="498" y="330"/>
                </a:lnTo>
                <a:lnTo>
                  <a:pt x="499" y="329"/>
                </a:lnTo>
                <a:lnTo>
                  <a:pt x="499" y="326"/>
                </a:lnTo>
                <a:lnTo>
                  <a:pt x="499" y="322"/>
                </a:lnTo>
                <a:lnTo>
                  <a:pt x="499" y="320"/>
                </a:lnTo>
                <a:lnTo>
                  <a:pt x="498" y="319"/>
                </a:lnTo>
                <a:lnTo>
                  <a:pt x="492" y="318"/>
                </a:lnTo>
                <a:lnTo>
                  <a:pt x="491" y="318"/>
                </a:lnTo>
                <a:lnTo>
                  <a:pt x="487" y="3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5" name="Freeform 122"/>
          <p:cNvSpPr>
            <a:spLocks/>
          </p:cNvSpPr>
          <p:nvPr/>
        </p:nvSpPr>
        <p:spPr bwMode="auto">
          <a:xfrm>
            <a:off x="8291513" y="825501"/>
            <a:ext cx="15875" cy="14288"/>
          </a:xfrm>
          <a:custGeom>
            <a:avLst/>
            <a:gdLst>
              <a:gd name="T0" fmla="*/ 10 w 10"/>
              <a:gd name="T1" fmla="*/ 8 h 9"/>
              <a:gd name="T2" fmla="*/ 7 w 10"/>
              <a:gd name="T3" fmla="*/ 9 h 9"/>
              <a:gd name="T4" fmla="*/ 6 w 10"/>
              <a:gd name="T5" fmla="*/ 8 h 9"/>
              <a:gd name="T6" fmla="*/ 0 w 10"/>
              <a:gd name="T7" fmla="*/ 0 h 9"/>
              <a:gd name="T8" fmla="*/ 2 w 10"/>
              <a:gd name="T9" fmla="*/ 0 h 9"/>
              <a:gd name="T10" fmla="*/ 6 w 10"/>
              <a:gd name="T11" fmla="*/ 4 h 9"/>
              <a:gd name="T12" fmla="*/ 7 w 10"/>
              <a:gd name="T13" fmla="*/ 4 h 9"/>
              <a:gd name="T14" fmla="*/ 10 w 10"/>
              <a:gd name="T1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9">
                <a:moveTo>
                  <a:pt x="10" y="8"/>
                </a:moveTo>
                <a:lnTo>
                  <a:pt x="7" y="9"/>
                </a:lnTo>
                <a:lnTo>
                  <a:pt x="6" y="8"/>
                </a:lnTo>
                <a:lnTo>
                  <a:pt x="0" y="0"/>
                </a:lnTo>
                <a:lnTo>
                  <a:pt x="2" y="0"/>
                </a:lnTo>
                <a:lnTo>
                  <a:pt x="6" y="4"/>
                </a:lnTo>
                <a:lnTo>
                  <a:pt x="7" y="4"/>
                </a:lnTo>
                <a:lnTo>
                  <a:pt x="1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6" name="Freeform 123"/>
          <p:cNvSpPr>
            <a:spLocks/>
          </p:cNvSpPr>
          <p:nvPr/>
        </p:nvSpPr>
        <p:spPr bwMode="auto">
          <a:xfrm>
            <a:off x="7259638" y="773113"/>
            <a:ext cx="47625" cy="47625"/>
          </a:xfrm>
          <a:custGeom>
            <a:avLst/>
            <a:gdLst>
              <a:gd name="T0" fmla="*/ 30 w 30"/>
              <a:gd name="T1" fmla="*/ 19 h 30"/>
              <a:gd name="T2" fmla="*/ 30 w 30"/>
              <a:gd name="T3" fmla="*/ 20 h 30"/>
              <a:gd name="T4" fmla="*/ 28 w 30"/>
              <a:gd name="T5" fmla="*/ 20 h 30"/>
              <a:gd name="T6" fmla="*/ 20 w 30"/>
              <a:gd name="T7" fmla="*/ 23 h 30"/>
              <a:gd name="T8" fmla="*/ 17 w 30"/>
              <a:gd name="T9" fmla="*/ 26 h 30"/>
              <a:gd name="T10" fmla="*/ 16 w 30"/>
              <a:gd name="T11" fmla="*/ 30 h 30"/>
              <a:gd name="T12" fmla="*/ 2 w 30"/>
              <a:gd name="T13" fmla="*/ 20 h 30"/>
              <a:gd name="T14" fmla="*/ 4 w 30"/>
              <a:gd name="T15" fmla="*/ 20 h 30"/>
              <a:gd name="T16" fmla="*/ 8 w 30"/>
              <a:gd name="T17" fmla="*/ 15 h 30"/>
              <a:gd name="T18" fmla="*/ 0 w 30"/>
              <a:gd name="T19" fmla="*/ 9 h 30"/>
              <a:gd name="T20" fmla="*/ 5 w 30"/>
              <a:gd name="T21" fmla="*/ 1 h 30"/>
              <a:gd name="T22" fmla="*/ 12 w 30"/>
              <a:gd name="T23" fmla="*/ 0 h 30"/>
              <a:gd name="T24" fmla="*/ 23 w 30"/>
              <a:gd name="T25" fmla="*/ 5 h 30"/>
              <a:gd name="T26" fmla="*/ 15 w 30"/>
              <a:gd name="T27" fmla="*/ 11 h 30"/>
              <a:gd name="T28" fmla="*/ 15 w 30"/>
              <a:gd name="T29" fmla="*/ 16 h 30"/>
              <a:gd name="T30" fmla="*/ 26 w 30"/>
              <a:gd name="T31" fmla="*/ 12 h 30"/>
              <a:gd name="T32" fmla="*/ 30 w 30"/>
              <a:gd name="T33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30">
                <a:moveTo>
                  <a:pt x="30" y="19"/>
                </a:moveTo>
                <a:lnTo>
                  <a:pt x="30" y="20"/>
                </a:lnTo>
                <a:lnTo>
                  <a:pt x="28" y="20"/>
                </a:lnTo>
                <a:lnTo>
                  <a:pt x="20" y="23"/>
                </a:lnTo>
                <a:lnTo>
                  <a:pt x="17" y="26"/>
                </a:lnTo>
                <a:lnTo>
                  <a:pt x="16" y="30"/>
                </a:lnTo>
                <a:lnTo>
                  <a:pt x="2" y="20"/>
                </a:lnTo>
                <a:lnTo>
                  <a:pt x="4" y="20"/>
                </a:lnTo>
                <a:lnTo>
                  <a:pt x="8" y="15"/>
                </a:lnTo>
                <a:lnTo>
                  <a:pt x="0" y="9"/>
                </a:lnTo>
                <a:lnTo>
                  <a:pt x="5" y="1"/>
                </a:lnTo>
                <a:lnTo>
                  <a:pt x="12" y="0"/>
                </a:lnTo>
                <a:lnTo>
                  <a:pt x="23" y="5"/>
                </a:lnTo>
                <a:lnTo>
                  <a:pt x="15" y="11"/>
                </a:lnTo>
                <a:lnTo>
                  <a:pt x="15" y="16"/>
                </a:lnTo>
                <a:lnTo>
                  <a:pt x="26" y="12"/>
                </a:lnTo>
                <a:lnTo>
                  <a:pt x="3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7" name="Freeform 124"/>
          <p:cNvSpPr>
            <a:spLocks/>
          </p:cNvSpPr>
          <p:nvPr/>
        </p:nvSpPr>
        <p:spPr bwMode="auto">
          <a:xfrm>
            <a:off x="7439026" y="673101"/>
            <a:ext cx="130175" cy="101600"/>
          </a:xfrm>
          <a:custGeom>
            <a:avLst/>
            <a:gdLst>
              <a:gd name="T0" fmla="*/ 64 w 82"/>
              <a:gd name="T1" fmla="*/ 14 h 64"/>
              <a:gd name="T2" fmla="*/ 54 w 82"/>
              <a:gd name="T3" fmla="*/ 25 h 64"/>
              <a:gd name="T4" fmla="*/ 63 w 82"/>
              <a:gd name="T5" fmla="*/ 34 h 64"/>
              <a:gd name="T6" fmla="*/ 65 w 82"/>
              <a:gd name="T7" fmla="*/ 38 h 64"/>
              <a:gd name="T8" fmla="*/ 71 w 82"/>
              <a:gd name="T9" fmla="*/ 33 h 64"/>
              <a:gd name="T10" fmla="*/ 75 w 82"/>
              <a:gd name="T11" fmla="*/ 23 h 64"/>
              <a:gd name="T12" fmla="*/ 79 w 82"/>
              <a:gd name="T13" fmla="*/ 23 h 64"/>
              <a:gd name="T14" fmla="*/ 82 w 82"/>
              <a:gd name="T15" fmla="*/ 22 h 64"/>
              <a:gd name="T16" fmla="*/ 82 w 82"/>
              <a:gd name="T17" fmla="*/ 36 h 64"/>
              <a:gd name="T18" fmla="*/ 68 w 82"/>
              <a:gd name="T19" fmla="*/ 48 h 64"/>
              <a:gd name="T20" fmla="*/ 65 w 82"/>
              <a:gd name="T21" fmla="*/ 51 h 64"/>
              <a:gd name="T22" fmla="*/ 64 w 82"/>
              <a:gd name="T23" fmla="*/ 51 h 64"/>
              <a:gd name="T24" fmla="*/ 59 w 82"/>
              <a:gd name="T25" fmla="*/ 51 h 64"/>
              <a:gd name="T26" fmla="*/ 44 w 82"/>
              <a:gd name="T27" fmla="*/ 51 h 64"/>
              <a:gd name="T28" fmla="*/ 44 w 82"/>
              <a:gd name="T29" fmla="*/ 55 h 64"/>
              <a:gd name="T30" fmla="*/ 44 w 82"/>
              <a:gd name="T31" fmla="*/ 57 h 64"/>
              <a:gd name="T32" fmla="*/ 34 w 82"/>
              <a:gd name="T33" fmla="*/ 64 h 64"/>
              <a:gd name="T34" fmla="*/ 33 w 82"/>
              <a:gd name="T35" fmla="*/ 64 h 64"/>
              <a:gd name="T36" fmla="*/ 29 w 82"/>
              <a:gd name="T37" fmla="*/ 60 h 64"/>
              <a:gd name="T38" fmla="*/ 18 w 82"/>
              <a:gd name="T39" fmla="*/ 51 h 64"/>
              <a:gd name="T40" fmla="*/ 26 w 82"/>
              <a:gd name="T41" fmla="*/ 44 h 64"/>
              <a:gd name="T42" fmla="*/ 26 w 82"/>
              <a:gd name="T43" fmla="*/ 42 h 64"/>
              <a:gd name="T44" fmla="*/ 26 w 82"/>
              <a:gd name="T45" fmla="*/ 42 h 64"/>
              <a:gd name="T46" fmla="*/ 24 w 82"/>
              <a:gd name="T47" fmla="*/ 41 h 64"/>
              <a:gd name="T48" fmla="*/ 20 w 82"/>
              <a:gd name="T49" fmla="*/ 42 h 64"/>
              <a:gd name="T50" fmla="*/ 16 w 82"/>
              <a:gd name="T51" fmla="*/ 44 h 64"/>
              <a:gd name="T52" fmla="*/ 7 w 82"/>
              <a:gd name="T53" fmla="*/ 47 h 64"/>
              <a:gd name="T54" fmla="*/ 4 w 82"/>
              <a:gd name="T55" fmla="*/ 47 h 64"/>
              <a:gd name="T56" fmla="*/ 4 w 82"/>
              <a:gd name="T57" fmla="*/ 45 h 64"/>
              <a:gd name="T58" fmla="*/ 0 w 82"/>
              <a:gd name="T59" fmla="*/ 27 h 64"/>
              <a:gd name="T60" fmla="*/ 3 w 82"/>
              <a:gd name="T61" fmla="*/ 26 h 64"/>
              <a:gd name="T62" fmla="*/ 26 w 82"/>
              <a:gd name="T63" fmla="*/ 21 h 64"/>
              <a:gd name="T64" fmla="*/ 35 w 82"/>
              <a:gd name="T65" fmla="*/ 27 h 64"/>
              <a:gd name="T66" fmla="*/ 37 w 82"/>
              <a:gd name="T67" fmla="*/ 22 h 64"/>
              <a:gd name="T68" fmla="*/ 38 w 82"/>
              <a:gd name="T69" fmla="*/ 21 h 64"/>
              <a:gd name="T70" fmla="*/ 20 w 82"/>
              <a:gd name="T71" fmla="*/ 7 h 64"/>
              <a:gd name="T72" fmla="*/ 23 w 82"/>
              <a:gd name="T73" fmla="*/ 4 h 64"/>
              <a:gd name="T74" fmla="*/ 24 w 82"/>
              <a:gd name="T75" fmla="*/ 3 h 64"/>
              <a:gd name="T76" fmla="*/ 24 w 82"/>
              <a:gd name="T77" fmla="*/ 2 h 64"/>
              <a:gd name="T78" fmla="*/ 42 w 82"/>
              <a:gd name="T79" fmla="*/ 0 h 64"/>
              <a:gd name="T80" fmla="*/ 42 w 82"/>
              <a:gd name="T81" fmla="*/ 12 h 64"/>
              <a:gd name="T82" fmla="*/ 46 w 82"/>
              <a:gd name="T83" fmla="*/ 11 h 64"/>
              <a:gd name="T84" fmla="*/ 59 w 82"/>
              <a:gd name="T85" fmla="*/ 8 h 64"/>
              <a:gd name="T86" fmla="*/ 64 w 82"/>
              <a:gd name="T87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64">
                <a:moveTo>
                  <a:pt x="64" y="14"/>
                </a:moveTo>
                <a:lnTo>
                  <a:pt x="54" y="25"/>
                </a:lnTo>
                <a:lnTo>
                  <a:pt x="63" y="34"/>
                </a:lnTo>
                <a:lnTo>
                  <a:pt x="65" y="38"/>
                </a:lnTo>
                <a:lnTo>
                  <a:pt x="71" y="33"/>
                </a:lnTo>
                <a:lnTo>
                  <a:pt x="75" y="23"/>
                </a:lnTo>
                <a:lnTo>
                  <a:pt x="79" y="23"/>
                </a:lnTo>
                <a:lnTo>
                  <a:pt x="82" y="22"/>
                </a:lnTo>
                <a:lnTo>
                  <a:pt x="82" y="36"/>
                </a:lnTo>
                <a:lnTo>
                  <a:pt x="68" y="48"/>
                </a:lnTo>
                <a:lnTo>
                  <a:pt x="65" y="51"/>
                </a:lnTo>
                <a:lnTo>
                  <a:pt x="64" y="51"/>
                </a:lnTo>
                <a:lnTo>
                  <a:pt x="59" y="51"/>
                </a:lnTo>
                <a:lnTo>
                  <a:pt x="44" y="51"/>
                </a:lnTo>
                <a:lnTo>
                  <a:pt x="44" y="55"/>
                </a:lnTo>
                <a:lnTo>
                  <a:pt x="44" y="57"/>
                </a:lnTo>
                <a:lnTo>
                  <a:pt x="34" y="64"/>
                </a:lnTo>
                <a:lnTo>
                  <a:pt x="33" y="64"/>
                </a:lnTo>
                <a:lnTo>
                  <a:pt x="29" y="60"/>
                </a:lnTo>
                <a:lnTo>
                  <a:pt x="18" y="51"/>
                </a:lnTo>
                <a:lnTo>
                  <a:pt x="26" y="44"/>
                </a:lnTo>
                <a:lnTo>
                  <a:pt x="26" y="42"/>
                </a:lnTo>
                <a:lnTo>
                  <a:pt x="26" y="42"/>
                </a:lnTo>
                <a:lnTo>
                  <a:pt x="24" y="41"/>
                </a:lnTo>
                <a:lnTo>
                  <a:pt x="20" y="42"/>
                </a:lnTo>
                <a:lnTo>
                  <a:pt x="16" y="44"/>
                </a:lnTo>
                <a:lnTo>
                  <a:pt x="7" y="47"/>
                </a:lnTo>
                <a:lnTo>
                  <a:pt x="4" y="47"/>
                </a:lnTo>
                <a:lnTo>
                  <a:pt x="4" y="45"/>
                </a:lnTo>
                <a:lnTo>
                  <a:pt x="0" y="27"/>
                </a:lnTo>
                <a:lnTo>
                  <a:pt x="3" y="26"/>
                </a:lnTo>
                <a:lnTo>
                  <a:pt x="26" y="21"/>
                </a:lnTo>
                <a:lnTo>
                  <a:pt x="35" y="27"/>
                </a:lnTo>
                <a:lnTo>
                  <a:pt x="37" y="22"/>
                </a:lnTo>
                <a:lnTo>
                  <a:pt x="38" y="21"/>
                </a:lnTo>
                <a:lnTo>
                  <a:pt x="20" y="7"/>
                </a:lnTo>
                <a:lnTo>
                  <a:pt x="23" y="4"/>
                </a:lnTo>
                <a:lnTo>
                  <a:pt x="24" y="3"/>
                </a:lnTo>
                <a:lnTo>
                  <a:pt x="24" y="2"/>
                </a:lnTo>
                <a:lnTo>
                  <a:pt x="42" y="0"/>
                </a:lnTo>
                <a:lnTo>
                  <a:pt x="42" y="12"/>
                </a:lnTo>
                <a:lnTo>
                  <a:pt x="46" y="11"/>
                </a:lnTo>
                <a:lnTo>
                  <a:pt x="59" y="8"/>
                </a:lnTo>
                <a:lnTo>
                  <a:pt x="64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8" name="Freeform 125"/>
          <p:cNvSpPr>
            <a:spLocks/>
          </p:cNvSpPr>
          <p:nvPr/>
        </p:nvSpPr>
        <p:spPr bwMode="auto">
          <a:xfrm>
            <a:off x="4667251" y="6054726"/>
            <a:ext cx="53975" cy="50800"/>
          </a:xfrm>
          <a:custGeom>
            <a:avLst/>
            <a:gdLst>
              <a:gd name="T0" fmla="*/ 1 w 34"/>
              <a:gd name="T1" fmla="*/ 32 h 32"/>
              <a:gd name="T2" fmla="*/ 0 w 34"/>
              <a:gd name="T3" fmla="*/ 27 h 32"/>
              <a:gd name="T4" fmla="*/ 1 w 34"/>
              <a:gd name="T5" fmla="*/ 25 h 32"/>
              <a:gd name="T6" fmla="*/ 15 w 34"/>
              <a:gd name="T7" fmla="*/ 18 h 32"/>
              <a:gd name="T8" fmla="*/ 17 w 34"/>
              <a:gd name="T9" fmla="*/ 14 h 32"/>
              <a:gd name="T10" fmla="*/ 25 w 34"/>
              <a:gd name="T11" fmla="*/ 8 h 32"/>
              <a:gd name="T12" fmla="*/ 25 w 34"/>
              <a:gd name="T13" fmla="*/ 4 h 32"/>
              <a:gd name="T14" fmla="*/ 34 w 34"/>
              <a:gd name="T15" fmla="*/ 0 h 32"/>
              <a:gd name="T16" fmla="*/ 34 w 34"/>
              <a:gd name="T17" fmla="*/ 7 h 32"/>
              <a:gd name="T18" fmla="*/ 21 w 34"/>
              <a:gd name="T19" fmla="*/ 22 h 32"/>
              <a:gd name="T20" fmla="*/ 9 w 34"/>
              <a:gd name="T21" fmla="*/ 29 h 32"/>
              <a:gd name="T22" fmla="*/ 5 w 34"/>
              <a:gd name="T23" fmla="*/ 30 h 32"/>
              <a:gd name="T24" fmla="*/ 1 w 34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32">
                <a:moveTo>
                  <a:pt x="1" y="32"/>
                </a:moveTo>
                <a:lnTo>
                  <a:pt x="0" y="27"/>
                </a:lnTo>
                <a:lnTo>
                  <a:pt x="1" y="25"/>
                </a:lnTo>
                <a:lnTo>
                  <a:pt x="15" y="18"/>
                </a:lnTo>
                <a:lnTo>
                  <a:pt x="17" y="14"/>
                </a:lnTo>
                <a:lnTo>
                  <a:pt x="25" y="8"/>
                </a:lnTo>
                <a:lnTo>
                  <a:pt x="25" y="4"/>
                </a:lnTo>
                <a:lnTo>
                  <a:pt x="34" y="0"/>
                </a:lnTo>
                <a:lnTo>
                  <a:pt x="34" y="7"/>
                </a:lnTo>
                <a:lnTo>
                  <a:pt x="21" y="22"/>
                </a:lnTo>
                <a:lnTo>
                  <a:pt x="9" y="29"/>
                </a:lnTo>
                <a:lnTo>
                  <a:pt x="5" y="30"/>
                </a:lnTo>
                <a:lnTo>
                  <a:pt x="1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9" name="Line 126"/>
          <p:cNvSpPr>
            <a:spLocks noChangeShapeType="1"/>
          </p:cNvSpPr>
          <p:nvPr/>
        </p:nvSpPr>
        <p:spPr bwMode="auto">
          <a:xfrm>
            <a:off x="4246563" y="59055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0" name="Line 127"/>
          <p:cNvSpPr>
            <a:spLocks noChangeShapeType="1"/>
          </p:cNvSpPr>
          <p:nvPr/>
        </p:nvSpPr>
        <p:spPr bwMode="auto">
          <a:xfrm>
            <a:off x="4246563" y="59055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1" name="Freeform 128"/>
          <p:cNvSpPr>
            <a:spLocks/>
          </p:cNvSpPr>
          <p:nvPr/>
        </p:nvSpPr>
        <p:spPr bwMode="auto">
          <a:xfrm>
            <a:off x="5143501" y="5843588"/>
            <a:ext cx="25400" cy="38100"/>
          </a:xfrm>
          <a:custGeom>
            <a:avLst/>
            <a:gdLst>
              <a:gd name="T0" fmla="*/ 16 w 16"/>
              <a:gd name="T1" fmla="*/ 24 h 24"/>
              <a:gd name="T2" fmla="*/ 15 w 16"/>
              <a:gd name="T3" fmla="*/ 23 h 24"/>
              <a:gd name="T4" fmla="*/ 1 w 16"/>
              <a:gd name="T5" fmla="*/ 13 h 24"/>
              <a:gd name="T6" fmla="*/ 0 w 16"/>
              <a:gd name="T7" fmla="*/ 5 h 24"/>
              <a:gd name="T8" fmla="*/ 0 w 16"/>
              <a:gd name="T9" fmla="*/ 4 h 24"/>
              <a:gd name="T10" fmla="*/ 1 w 16"/>
              <a:gd name="T11" fmla="*/ 4 h 24"/>
              <a:gd name="T12" fmla="*/ 4 w 16"/>
              <a:gd name="T13" fmla="*/ 0 h 24"/>
              <a:gd name="T14" fmla="*/ 15 w 16"/>
              <a:gd name="T15" fmla="*/ 6 h 24"/>
              <a:gd name="T16" fmla="*/ 16 w 16"/>
              <a:gd name="T17" fmla="*/ 12 h 24"/>
              <a:gd name="T18" fmla="*/ 16 w 16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24">
                <a:moveTo>
                  <a:pt x="16" y="24"/>
                </a:moveTo>
                <a:lnTo>
                  <a:pt x="15" y="23"/>
                </a:lnTo>
                <a:lnTo>
                  <a:pt x="1" y="13"/>
                </a:lnTo>
                <a:lnTo>
                  <a:pt x="0" y="5"/>
                </a:lnTo>
                <a:lnTo>
                  <a:pt x="0" y="4"/>
                </a:lnTo>
                <a:lnTo>
                  <a:pt x="1" y="4"/>
                </a:lnTo>
                <a:lnTo>
                  <a:pt x="4" y="0"/>
                </a:lnTo>
                <a:lnTo>
                  <a:pt x="15" y="6"/>
                </a:lnTo>
                <a:lnTo>
                  <a:pt x="16" y="12"/>
                </a:lnTo>
                <a:lnTo>
                  <a:pt x="16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2" name="Freeform 129"/>
          <p:cNvSpPr>
            <a:spLocks/>
          </p:cNvSpPr>
          <p:nvPr/>
        </p:nvSpPr>
        <p:spPr bwMode="auto">
          <a:xfrm>
            <a:off x="5043488" y="5778501"/>
            <a:ext cx="23813" cy="42863"/>
          </a:xfrm>
          <a:custGeom>
            <a:avLst/>
            <a:gdLst>
              <a:gd name="T0" fmla="*/ 9 w 15"/>
              <a:gd name="T1" fmla="*/ 27 h 27"/>
              <a:gd name="T2" fmla="*/ 3 w 15"/>
              <a:gd name="T3" fmla="*/ 26 h 27"/>
              <a:gd name="T4" fmla="*/ 1 w 15"/>
              <a:gd name="T5" fmla="*/ 24 h 27"/>
              <a:gd name="T6" fmla="*/ 0 w 15"/>
              <a:gd name="T7" fmla="*/ 16 h 27"/>
              <a:gd name="T8" fmla="*/ 4 w 15"/>
              <a:gd name="T9" fmla="*/ 13 h 27"/>
              <a:gd name="T10" fmla="*/ 4 w 15"/>
              <a:gd name="T11" fmla="*/ 11 h 27"/>
              <a:gd name="T12" fmla="*/ 4 w 15"/>
              <a:gd name="T13" fmla="*/ 5 h 27"/>
              <a:gd name="T14" fmla="*/ 5 w 15"/>
              <a:gd name="T15" fmla="*/ 0 h 27"/>
              <a:gd name="T16" fmla="*/ 8 w 15"/>
              <a:gd name="T17" fmla="*/ 2 h 27"/>
              <a:gd name="T18" fmla="*/ 11 w 15"/>
              <a:gd name="T19" fmla="*/ 5 h 27"/>
              <a:gd name="T20" fmla="*/ 14 w 15"/>
              <a:gd name="T21" fmla="*/ 11 h 27"/>
              <a:gd name="T22" fmla="*/ 15 w 15"/>
              <a:gd name="T23" fmla="*/ 19 h 27"/>
              <a:gd name="T24" fmla="*/ 15 w 15"/>
              <a:gd name="T25" fmla="*/ 21 h 27"/>
              <a:gd name="T26" fmla="*/ 14 w 15"/>
              <a:gd name="T27" fmla="*/ 26 h 27"/>
              <a:gd name="T28" fmla="*/ 9 w 15"/>
              <a:gd name="T2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27">
                <a:moveTo>
                  <a:pt x="9" y="27"/>
                </a:moveTo>
                <a:lnTo>
                  <a:pt x="3" y="26"/>
                </a:lnTo>
                <a:lnTo>
                  <a:pt x="1" y="24"/>
                </a:lnTo>
                <a:lnTo>
                  <a:pt x="0" y="16"/>
                </a:lnTo>
                <a:lnTo>
                  <a:pt x="4" y="13"/>
                </a:lnTo>
                <a:lnTo>
                  <a:pt x="4" y="11"/>
                </a:lnTo>
                <a:lnTo>
                  <a:pt x="4" y="5"/>
                </a:lnTo>
                <a:lnTo>
                  <a:pt x="5" y="0"/>
                </a:lnTo>
                <a:lnTo>
                  <a:pt x="8" y="2"/>
                </a:lnTo>
                <a:lnTo>
                  <a:pt x="11" y="5"/>
                </a:lnTo>
                <a:lnTo>
                  <a:pt x="14" y="11"/>
                </a:lnTo>
                <a:lnTo>
                  <a:pt x="15" y="19"/>
                </a:lnTo>
                <a:lnTo>
                  <a:pt x="15" y="21"/>
                </a:lnTo>
                <a:lnTo>
                  <a:pt x="14" y="26"/>
                </a:lnTo>
                <a:lnTo>
                  <a:pt x="9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3" name="Freeform 130"/>
          <p:cNvSpPr>
            <a:spLocks/>
          </p:cNvSpPr>
          <p:nvPr/>
        </p:nvSpPr>
        <p:spPr bwMode="auto">
          <a:xfrm>
            <a:off x="4195763" y="5797551"/>
            <a:ext cx="4763" cy="0"/>
          </a:xfrm>
          <a:custGeom>
            <a:avLst/>
            <a:gdLst>
              <a:gd name="T0" fmla="*/ 0 w 3"/>
              <a:gd name="T1" fmla="*/ 3 w 3"/>
              <a:gd name="T2" fmla="*/ 2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4" name="Freeform 131"/>
          <p:cNvSpPr>
            <a:spLocks/>
          </p:cNvSpPr>
          <p:nvPr/>
        </p:nvSpPr>
        <p:spPr bwMode="auto">
          <a:xfrm>
            <a:off x="4011613" y="5721351"/>
            <a:ext cx="44450" cy="34925"/>
          </a:xfrm>
          <a:custGeom>
            <a:avLst/>
            <a:gdLst>
              <a:gd name="T0" fmla="*/ 22 w 28"/>
              <a:gd name="T1" fmla="*/ 22 h 22"/>
              <a:gd name="T2" fmla="*/ 15 w 28"/>
              <a:gd name="T3" fmla="*/ 15 h 22"/>
              <a:gd name="T4" fmla="*/ 0 w 28"/>
              <a:gd name="T5" fmla="*/ 6 h 22"/>
              <a:gd name="T6" fmla="*/ 0 w 28"/>
              <a:gd name="T7" fmla="*/ 3 h 22"/>
              <a:gd name="T8" fmla="*/ 3 w 28"/>
              <a:gd name="T9" fmla="*/ 0 h 22"/>
              <a:gd name="T10" fmla="*/ 5 w 28"/>
              <a:gd name="T11" fmla="*/ 0 h 22"/>
              <a:gd name="T12" fmla="*/ 6 w 28"/>
              <a:gd name="T13" fmla="*/ 0 h 22"/>
              <a:gd name="T14" fmla="*/ 24 w 28"/>
              <a:gd name="T15" fmla="*/ 10 h 22"/>
              <a:gd name="T16" fmla="*/ 28 w 28"/>
              <a:gd name="T17" fmla="*/ 12 h 22"/>
              <a:gd name="T18" fmla="*/ 28 w 28"/>
              <a:gd name="T19" fmla="*/ 19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15" y="15"/>
                </a:lnTo>
                <a:lnTo>
                  <a:pt x="0" y="6"/>
                </a:lnTo>
                <a:lnTo>
                  <a:pt x="0" y="3"/>
                </a:lnTo>
                <a:lnTo>
                  <a:pt x="3" y="0"/>
                </a:lnTo>
                <a:lnTo>
                  <a:pt x="5" y="0"/>
                </a:lnTo>
                <a:lnTo>
                  <a:pt x="6" y="0"/>
                </a:lnTo>
                <a:lnTo>
                  <a:pt x="24" y="10"/>
                </a:lnTo>
                <a:lnTo>
                  <a:pt x="28" y="12"/>
                </a:lnTo>
                <a:lnTo>
                  <a:pt x="28" y="19"/>
                </a:lnTo>
                <a:lnTo>
                  <a:pt x="2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5" name="Freeform 132"/>
          <p:cNvSpPr>
            <a:spLocks/>
          </p:cNvSpPr>
          <p:nvPr/>
        </p:nvSpPr>
        <p:spPr bwMode="auto">
          <a:xfrm>
            <a:off x="5097463" y="5680076"/>
            <a:ext cx="22225" cy="34925"/>
          </a:xfrm>
          <a:custGeom>
            <a:avLst/>
            <a:gdLst>
              <a:gd name="T0" fmla="*/ 0 w 14"/>
              <a:gd name="T1" fmla="*/ 22 h 22"/>
              <a:gd name="T2" fmla="*/ 5 w 14"/>
              <a:gd name="T3" fmla="*/ 10 h 22"/>
              <a:gd name="T4" fmla="*/ 11 w 14"/>
              <a:gd name="T5" fmla="*/ 0 h 22"/>
              <a:gd name="T6" fmla="*/ 14 w 14"/>
              <a:gd name="T7" fmla="*/ 6 h 22"/>
              <a:gd name="T8" fmla="*/ 12 w 14"/>
              <a:gd name="T9" fmla="*/ 10 h 22"/>
              <a:gd name="T10" fmla="*/ 10 w 14"/>
              <a:gd name="T11" fmla="*/ 21 h 22"/>
              <a:gd name="T12" fmla="*/ 0 w 1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2">
                <a:moveTo>
                  <a:pt x="0" y="22"/>
                </a:moveTo>
                <a:lnTo>
                  <a:pt x="5" y="10"/>
                </a:lnTo>
                <a:lnTo>
                  <a:pt x="11" y="0"/>
                </a:lnTo>
                <a:lnTo>
                  <a:pt x="14" y="6"/>
                </a:lnTo>
                <a:lnTo>
                  <a:pt x="12" y="10"/>
                </a:lnTo>
                <a:lnTo>
                  <a:pt x="10" y="21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6" name="Freeform 133"/>
          <p:cNvSpPr>
            <a:spLocks/>
          </p:cNvSpPr>
          <p:nvPr/>
        </p:nvSpPr>
        <p:spPr bwMode="auto">
          <a:xfrm>
            <a:off x="3975101" y="5673726"/>
            <a:ext cx="17463" cy="34925"/>
          </a:xfrm>
          <a:custGeom>
            <a:avLst/>
            <a:gdLst>
              <a:gd name="T0" fmla="*/ 8 w 11"/>
              <a:gd name="T1" fmla="*/ 22 h 22"/>
              <a:gd name="T2" fmla="*/ 3 w 11"/>
              <a:gd name="T3" fmla="*/ 14 h 22"/>
              <a:gd name="T4" fmla="*/ 0 w 11"/>
              <a:gd name="T5" fmla="*/ 11 h 22"/>
              <a:gd name="T6" fmla="*/ 4 w 11"/>
              <a:gd name="T7" fmla="*/ 0 h 22"/>
              <a:gd name="T8" fmla="*/ 10 w 11"/>
              <a:gd name="T9" fmla="*/ 7 h 22"/>
              <a:gd name="T10" fmla="*/ 11 w 11"/>
              <a:gd name="T11" fmla="*/ 10 h 22"/>
              <a:gd name="T12" fmla="*/ 10 w 11"/>
              <a:gd name="T13" fmla="*/ 14 h 22"/>
              <a:gd name="T14" fmla="*/ 10 w 11"/>
              <a:gd name="T15" fmla="*/ 19 h 22"/>
              <a:gd name="T16" fmla="*/ 8 w 11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2">
                <a:moveTo>
                  <a:pt x="8" y="22"/>
                </a:moveTo>
                <a:lnTo>
                  <a:pt x="3" y="14"/>
                </a:lnTo>
                <a:lnTo>
                  <a:pt x="0" y="11"/>
                </a:lnTo>
                <a:lnTo>
                  <a:pt x="4" y="0"/>
                </a:lnTo>
                <a:lnTo>
                  <a:pt x="10" y="7"/>
                </a:lnTo>
                <a:lnTo>
                  <a:pt x="11" y="10"/>
                </a:lnTo>
                <a:lnTo>
                  <a:pt x="10" y="14"/>
                </a:lnTo>
                <a:lnTo>
                  <a:pt x="10" y="19"/>
                </a:lnTo>
                <a:lnTo>
                  <a:pt x="8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7" name="Freeform 134"/>
          <p:cNvSpPr>
            <a:spLocks/>
          </p:cNvSpPr>
          <p:nvPr/>
        </p:nvSpPr>
        <p:spPr bwMode="auto">
          <a:xfrm>
            <a:off x="4097338" y="5672138"/>
            <a:ext cx="36513" cy="19050"/>
          </a:xfrm>
          <a:custGeom>
            <a:avLst/>
            <a:gdLst>
              <a:gd name="T0" fmla="*/ 1 w 23"/>
              <a:gd name="T1" fmla="*/ 12 h 12"/>
              <a:gd name="T2" fmla="*/ 0 w 23"/>
              <a:gd name="T3" fmla="*/ 3 h 12"/>
              <a:gd name="T4" fmla="*/ 8 w 23"/>
              <a:gd name="T5" fmla="*/ 1 h 12"/>
              <a:gd name="T6" fmla="*/ 17 w 23"/>
              <a:gd name="T7" fmla="*/ 0 h 12"/>
              <a:gd name="T8" fmla="*/ 19 w 23"/>
              <a:gd name="T9" fmla="*/ 0 h 12"/>
              <a:gd name="T10" fmla="*/ 23 w 23"/>
              <a:gd name="T11" fmla="*/ 9 h 12"/>
              <a:gd name="T12" fmla="*/ 7 w 23"/>
              <a:gd name="T13" fmla="*/ 11 h 12"/>
              <a:gd name="T14" fmla="*/ 5 w 23"/>
              <a:gd name="T15" fmla="*/ 11 h 12"/>
              <a:gd name="T16" fmla="*/ 2 w 23"/>
              <a:gd name="T17" fmla="*/ 12 h 12"/>
              <a:gd name="T18" fmla="*/ 1 w 2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2">
                <a:moveTo>
                  <a:pt x="1" y="12"/>
                </a:moveTo>
                <a:lnTo>
                  <a:pt x="0" y="3"/>
                </a:lnTo>
                <a:lnTo>
                  <a:pt x="8" y="1"/>
                </a:lnTo>
                <a:lnTo>
                  <a:pt x="17" y="0"/>
                </a:lnTo>
                <a:lnTo>
                  <a:pt x="19" y="0"/>
                </a:lnTo>
                <a:lnTo>
                  <a:pt x="23" y="9"/>
                </a:lnTo>
                <a:lnTo>
                  <a:pt x="7" y="11"/>
                </a:lnTo>
                <a:lnTo>
                  <a:pt x="5" y="11"/>
                </a:lnTo>
                <a:lnTo>
                  <a:pt x="2" y="12"/>
                </a:lnTo>
                <a:lnTo>
                  <a:pt x="1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8" name="Freeform 135"/>
          <p:cNvSpPr>
            <a:spLocks/>
          </p:cNvSpPr>
          <p:nvPr/>
        </p:nvSpPr>
        <p:spPr bwMode="auto">
          <a:xfrm>
            <a:off x="3865563" y="5619751"/>
            <a:ext cx="20638" cy="19050"/>
          </a:xfrm>
          <a:custGeom>
            <a:avLst/>
            <a:gdLst>
              <a:gd name="T0" fmla="*/ 5 w 13"/>
              <a:gd name="T1" fmla="*/ 12 h 12"/>
              <a:gd name="T2" fmla="*/ 0 w 13"/>
              <a:gd name="T3" fmla="*/ 6 h 12"/>
              <a:gd name="T4" fmla="*/ 8 w 13"/>
              <a:gd name="T5" fmla="*/ 0 h 12"/>
              <a:gd name="T6" fmla="*/ 13 w 13"/>
              <a:gd name="T7" fmla="*/ 3 h 12"/>
              <a:gd name="T8" fmla="*/ 12 w 13"/>
              <a:gd name="T9" fmla="*/ 11 h 12"/>
              <a:gd name="T10" fmla="*/ 12 w 13"/>
              <a:gd name="T11" fmla="*/ 12 h 12"/>
              <a:gd name="T12" fmla="*/ 5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5" y="12"/>
                </a:moveTo>
                <a:lnTo>
                  <a:pt x="0" y="6"/>
                </a:lnTo>
                <a:lnTo>
                  <a:pt x="8" y="0"/>
                </a:lnTo>
                <a:lnTo>
                  <a:pt x="13" y="3"/>
                </a:lnTo>
                <a:lnTo>
                  <a:pt x="12" y="11"/>
                </a:lnTo>
                <a:lnTo>
                  <a:pt x="12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9" name="Freeform 136"/>
          <p:cNvSpPr>
            <a:spLocks/>
          </p:cNvSpPr>
          <p:nvPr/>
        </p:nvSpPr>
        <p:spPr bwMode="auto">
          <a:xfrm>
            <a:off x="4062413" y="5440363"/>
            <a:ext cx="41275" cy="47625"/>
          </a:xfrm>
          <a:custGeom>
            <a:avLst/>
            <a:gdLst>
              <a:gd name="T0" fmla="*/ 7 w 26"/>
              <a:gd name="T1" fmla="*/ 30 h 30"/>
              <a:gd name="T2" fmla="*/ 7 w 26"/>
              <a:gd name="T3" fmla="*/ 29 h 30"/>
              <a:gd name="T4" fmla="*/ 0 w 26"/>
              <a:gd name="T5" fmla="*/ 22 h 30"/>
              <a:gd name="T6" fmla="*/ 12 w 26"/>
              <a:gd name="T7" fmla="*/ 14 h 30"/>
              <a:gd name="T8" fmla="*/ 15 w 26"/>
              <a:gd name="T9" fmla="*/ 12 h 30"/>
              <a:gd name="T10" fmla="*/ 4 w 26"/>
              <a:gd name="T11" fmla="*/ 9 h 30"/>
              <a:gd name="T12" fmla="*/ 1 w 26"/>
              <a:gd name="T13" fmla="*/ 4 h 30"/>
              <a:gd name="T14" fmla="*/ 1 w 26"/>
              <a:gd name="T15" fmla="*/ 3 h 30"/>
              <a:gd name="T16" fmla="*/ 7 w 26"/>
              <a:gd name="T17" fmla="*/ 0 h 30"/>
              <a:gd name="T18" fmla="*/ 15 w 26"/>
              <a:gd name="T19" fmla="*/ 4 h 30"/>
              <a:gd name="T20" fmla="*/ 26 w 26"/>
              <a:gd name="T21" fmla="*/ 18 h 30"/>
              <a:gd name="T22" fmla="*/ 24 w 26"/>
              <a:gd name="T23" fmla="*/ 19 h 30"/>
              <a:gd name="T24" fmla="*/ 8 w 26"/>
              <a:gd name="T25" fmla="*/ 29 h 30"/>
              <a:gd name="T26" fmla="*/ 7 w 26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30">
                <a:moveTo>
                  <a:pt x="7" y="30"/>
                </a:moveTo>
                <a:lnTo>
                  <a:pt x="7" y="29"/>
                </a:lnTo>
                <a:lnTo>
                  <a:pt x="0" y="22"/>
                </a:lnTo>
                <a:lnTo>
                  <a:pt x="12" y="14"/>
                </a:lnTo>
                <a:lnTo>
                  <a:pt x="15" y="12"/>
                </a:lnTo>
                <a:lnTo>
                  <a:pt x="4" y="9"/>
                </a:lnTo>
                <a:lnTo>
                  <a:pt x="1" y="4"/>
                </a:lnTo>
                <a:lnTo>
                  <a:pt x="1" y="3"/>
                </a:lnTo>
                <a:lnTo>
                  <a:pt x="7" y="0"/>
                </a:lnTo>
                <a:lnTo>
                  <a:pt x="15" y="4"/>
                </a:lnTo>
                <a:lnTo>
                  <a:pt x="26" y="18"/>
                </a:lnTo>
                <a:lnTo>
                  <a:pt x="24" y="19"/>
                </a:lnTo>
                <a:lnTo>
                  <a:pt x="8" y="29"/>
                </a:lnTo>
                <a:lnTo>
                  <a:pt x="7" y="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0" name="Freeform 137"/>
          <p:cNvSpPr>
            <a:spLocks/>
          </p:cNvSpPr>
          <p:nvPr/>
        </p:nvSpPr>
        <p:spPr bwMode="auto">
          <a:xfrm>
            <a:off x="3995738" y="5362576"/>
            <a:ext cx="47625" cy="101600"/>
          </a:xfrm>
          <a:custGeom>
            <a:avLst/>
            <a:gdLst>
              <a:gd name="T0" fmla="*/ 19 w 30"/>
              <a:gd name="T1" fmla="*/ 64 h 64"/>
              <a:gd name="T2" fmla="*/ 10 w 30"/>
              <a:gd name="T3" fmla="*/ 61 h 64"/>
              <a:gd name="T4" fmla="*/ 9 w 30"/>
              <a:gd name="T5" fmla="*/ 56 h 64"/>
              <a:gd name="T6" fmla="*/ 4 w 30"/>
              <a:gd name="T7" fmla="*/ 50 h 64"/>
              <a:gd name="T8" fmla="*/ 2 w 30"/>
              <a:gd name="T9" fmla="*/ 43 h 64"/>
              <a:gd name="T10" fmla="*/ 0 w 30"/>
              <a:gd name="T11" fmla="*/ 28 h 64"/>
              <a:gd name="T12" fmla="*/ 0 w 30"/>
              <a:gd name="T13" fmla="*/ 24 h 64"/>
              <a:gd name="T14" fmla="*/ 1 w 30"/>
              <a:gd name="T15" fmla="*/ 18 h 64"/>
              <a:gd name="T16" fmla="*/ 1 w 30"/>
              <a:gd name="T17" fmla="*/ 16 h 64"/>
              <a:gd name="T18" fmla="*/ 6 w 30"/>
              <a:gd name="T19" fmla="*/ 8 h 64"/>
              <a:gd name="T20" fmla="*/ 5 w 30"/>
              <a:gd name="T21" fmla="*/ 7 h 64"/>
              <a:gd name="T22" fmla="*/ 4 w 30"/>
              <a:gd name="T23" fmla="*/ 4 h 64"/>
              <a:gd name="T24" fmla="*/ 8 w 30"/>
              <a:gd name="T25" fmla="*/ 0 h 64"/>
              <a:gd name="T26" fmla="*/ 9 w 30"/>
              <a:gd name="T27" fmla="*/ 0 h 64"/>
              <a:gd name="T28" fmla="*/ 10 w 30"/>
              <a:gd name="T29" fmla="*/ 1 h 64"/>
              <a:gd name="T30" fmla="*/ 15 w 30"/>
              <a:gd name="T31" fmla="*/ 4 h 64"/>
              <a:gd name="T32" fmla="*/ 27 w 30"/>
              <a:gd name="T33" fmla="*/ 15 h 64"/>
              <a:gd name="T34" fmla="*/ 30 w 30"/>
              <a:gd name="T35" fmla="*/ 19 h 64"/>
              <a:gd name="T36" fmla="*/ 30 w 30"/>
              <a:gd name="T37" fmla="*/ 22 h 64"/>
              <a:gd name="T38" fmla="*/ 30 w 30"/>
              <a:gd name="T39" fmla="*/ 27 h 64"/>
              <a:gd name="T40" fmla="*/ 30 w 30"/>
              <a:gd name="T41" fmla="*/ 28 h 64"/>
              <a:gd name="T42" fmla="*/ 30 w 30"/>
              <a:gd name="T43" fmla="*/ 31 h 64"/>
              <a:gd name="T44" fmla="*/ 30 w 30"/>
              <a:gd name="T45" fmla="*/ 33 h 64"/>
              <a:gd name="T46" fmla="*/ 30 w 30"/>
              <a:gd name="T47" fmla="*/ 52 h 64"/>
              <a:gd name="T48" fmla="*/ 30 w 30"/>
              <a:gd name="T49" fmla="*/ 53 h 64"/>
              <a:gd name="T50" fmla="*/ 28 w 30"/>
              <a:gd name="T51" fmla="*/ 56 h 64"/>
              <a:gd name="T52" fmla="*/ 27 w 30"/>
              <a:gd name="T53" fmla="*/ 57 h 64"/>
              <a:gd name="T54" fmla="*/ 24 w 30"/>
              <a:gd name="T55" fmla="*/ 58 h 64"/>
              <a:gd name="T56" fmla="*/ 24 w 30"/>
              <a:gd name="T57" fmla="*/ 60 h 64"/>
              <a:gd name="T58" fmla="*/ 19 w 30"/>
              <a:gd name="T59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0" h="64">
                <a:moveTo>
                  <a:pt x="19" y="64"/>
                </a:moveTo>
                <a:lnTo>
                  <a:pt x="10" y="61"/>
                </a:lnTo>
                <a:lnTo>
                  <a:pt x="9" y="56"/>
                </a:lnTo>
                <a:lnTo>
                  <a:pt x="4" y="50"/>
                </a:lnTo>
                <a:lnTo>
                  <a:pt x="2" y="43"/>
                </a:lnTo>
                <a:lnTo>
                  <a:pt x="0" y="28"/>
                </a:lnTo>
                <a:lnTo>
                  <a:pt x="0" y="24"/>
                </a:lnTo>
                <a:lnTo>
                  <a:pt x="1" y="18"/>
                </a:lnTo>
                <a:lnTo>
                  <a:pt x="1" y="16"/>
                </a:lnTo>
                <a:lnTo>
                  <a:pt x="6" y="8"/>
                </a:lnTo>
                <a:lnTo>
                  <a:pt x="5" y="7"/>
                </a:lnTo>
                <a:lnTo>
                  <a:pt x="4" y="4"/>
                </a:lnTo>
                <a:lnTo>
                  <a:pt x="8" y="0"/>
                </a:lnTo>
                <a:lnTo>
                  <a:pt x="9" y="0"/>
                </a:lnTo>
                <a:lnTo>
                  <a:pt x="10" y="1"/>
                </a:lnTo>
                <a:lnTo>
                  <a:pt x="15" y="4"/>
                </a:lnTo>
                <a:lnTo>
                  <a:pt x="27" y="15"/>
                </a:lnTo>
                <a:lnTo>
                  <a:pt x="30" y="19"/>
                </a:lnTo>
                <a:lnTo>
                  <a:pt x="30" y="22"/>
                </a:lnTo>
                <a:lnTo>
                  <a:pt x="30" y="27"/>
                </a:lnTo>
                <a:lnTo>
                  <a:pt x="30" y="28"/>
                </a:lnTo>
                <a:lnTo>
                  <a:pt x="30" y="31"/>
                </a:lnTo>
                <a:lnTo>
                  <a:pt x="30" y="33"/>
                </a:lnTo>
                <a:lnTo>
                  <a:pt x="30" y="52"/>
                </a:lnTo>
                <a:lnTo>
                  <a:pt x="30" y="53"/>
                </a:lnTo>
                <a:lnTo>
                  <a:pt x="28" y="56"/>
                </a:lnTo>
                <a:lnTo>
                  <a:pt x="27" y="57"/>
                </a:lnTo>
                <a:lnTo>
                  <a:pt x="24" y="58"/>
                </a:lnTo>
                <a:lnTo>
                  <a:pt x="24" y="60"/>
                </a:lnTo>
                <a:lnTo>
                  <a:pt x="19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1" name="Freeform 138"/>
          <p:cNvSpPr>
            <a:spLocks/>
          </p:cNvSpPr>
          <p:nvPr/>
        </p:nvSpPr>
        <p:spPr bwMode="auto">
          <a:xfrm>
            <a:off x="4200526" y="5451476"/>
            <a:ext cx="11113" cy="1588"/>
          </a:xfrm>
          <a:custGeom>
            <a:avLst/>
            <a:gdLst>
              <a:gd name="T0" fmla="*/ 0 w 7"/>
              <a:gd name="T1" fmla="*/ 1 h 1"/>
              <a:gd name="T2" fmla="*/ 7 w 7"/>
              <a:gd name="T3" fmla="*/ 0 h 1"/>
              <a:gd name="T4" fmla="*/ 6 w 7"/>
              <a:gd name="T5" fmla="*/ 0 h 1"/>
              <a:gd name="T6" fmla="*/ 3 w 7"/>
              <a:gd name="T7" fmla="*/ 1 h 1"/>
              <a:gd name="T8" fmla="*/ 0 w 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7" y="0"/>
                </a:lnTo>
                <a:lnTo>
                  <a:pt x="6" y="0"/>
                </a:lnTo>
                <a:lnTo>
                  <a:pt x="3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2" name="Freeform 139"/>
          <p:cNvSpPr>
            <a:spLocks/>
          </p:cNvSpPr>
          <p:nvPr/>
        </p:nvSpPr>
        <p:spPr bwMode="auto">
          <a:xfrm>
            <a:off x="4049713" y="5411788"/>
            <a:ext cx="14288" cy="26988"/>
          </a:xfrm>
          <a:custGeom>
            <a:avLst/>
            <a:gdLst>
              <a:gd name="T0" fmla="*/ 4 w 9"/>
              <a:gd name="T1" fmla="*/ 17 h 17"/>
              <a:gd name="T2" fmla="*/ 2 w 9"/>
              <a:gd name="T3" fmla="*/ 15 h 17"/>
              <a:gd name="T4" fmla="*/ 1 w 9"/>
              <a:gd name="T5" fmla="*/ 12 h 17"/>
              <a:gd name="T6" fmla="*/ 0 w 9"/>
              <a:gd name="T7" fmla="*/ 3 h 17"/>
              <a:gd name="T8" fmla="*/ 5 w 9"/>
              <a:gd name="T9" fmla="*/ 0 h 17"/>
              <a:gd name="T10" fmla="*/ 8 w 9"/>
              <a:gd name="T11" fmla="*/ 3 h 17"/>
              <a:gd name="T12" fmla="*/ 9 w 9"/>
              <a:gd name="T13" fmla="*/ 8 h 17"/>
              <a:gd name="T14" fmla="*/ 6 w 9"/>
              <a:gd name="T15" fmla="*/ 11 h 17"/>
              <a:gd name="T16" fmla="*/ 6 w 9"/>
              <a:gd name="T17" fmla="*/ 12 h 17"/>
              <a:gd name="T18" fmla="*/ 4 w 9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7">
                <a:moveTo>
                  <a:pt x="4" y="17"/>
                </a:moveTo>
                <a:lnTo>
                  <a:pt x="2" y="15"/>
                </a:lnTo>
                <a:lnTo>
                  <a:pt x="1" y="12"/>
                </a:lnTo>
                <a:lnTo>
                  <a:pt x="0" y="3"/>
                </a:lnTo>
                <a:lnTo>
                  <a:pt x="5" y="0"/>
                </a:lnTo>
                <a:lnTo>
                  <a:pt x="8" y="3"/>
                </a:lnTo>
                <a:lnTo>
                  <a:pt x="9" y="8"/>
                </a:lnTo>
                <a:lnTo>
                  <a:pt x="6" y="11"/>
                </a:lnTo>
                <a:lnTo>
                  <a:pt x="6" y="12"/>
                </a:lnTo>
                <a:lnTo>
                  <a:pt x="4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3" name="Freeform 140"/>
          <p:cNvSpPr>
            <a:spLocks/>
          </p:cNvSpPr>
          <p:nvPr/>
        </p:nvSpPr>
        <p:spPr bwMode="auto">
          <a:xfrm>
            <a:off x="3963988" y="5340351"/>
            <a:ext cx="23813" cy="19050"/>
          </a:xfrm>
          <a:custGeom>
            <a:avLst/>
            <a:gdLst>
              <a:gd name="T0" fmla="*/ 2 w 15"/>
              <a:gd name="T1" fmla="*/ 12 h 12"/>
              <a:gd name="T2" fmla="*/ 0 w 15"/>
              <a:gd name="T3" fmla="*/ 3 h 12"/>
              <a:gd name="T4" fmla="*/ 14 w 15"/>
              <a:gd name="T5" fmla="*/ 0 h 12"/>
              <a:gd name="T6" fmla="*/ 15 w 15"/>
              <a:gd name="T7" fmla="*/ 2 h 12"/>
              <a:gd name="T8" fmla="*/ 15 w 15"/>
              <a:gd name="T9" fmla="*/ 7 h 12"/>
              <a:gd name="T10" fmla="*/ 14 w 15"/>
              <a:gd name="T11" fmla="*/ 12 h 12"/>
              <a:gd name="T12" fmla="*/ 2 w 15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2">
                <a:moveTo>
                  <a:pt x="2" y="12"/>
                </a:moveTo>
                <a:lnTo>
                  <a:pt x="0" y="3"/>
                </a:lnTo>
                <a:lnTo>
                  <a:pt x="14" y="0"/>
                </a:lnTo>
                <a:lnTo>
                  <a:pt x="15" y="2"/>
                </a:lnTo>
                <a:lnTo>
                  <a:pt x="15" y="7"/>
                </a:lnTo>
                <a:lnTo>
                  <a:pt x="14" y="12"/>
                </a:lnTo>
                <a:lnTo>
                  <a:pt x="2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4" name="Freeform 141"/>
          <p:cNvSpPr>
            <a:spLocks/>
          </p:cNvSpPr>
          <p:nvPr/>
        </p:nvSpPr>
        <p:spPr bwMode="auto">
          <a:xfrm>
            <a:off x="3987801" y="5302251"/>
            <a:ext cx="22225" cy="50800"/>
          </a:xfrm>
          <a:custGeom>
            <a:avLst/>
            <a:gdLst>
              <a:gd name="T0" fmla="*/ 7 w 14"/>
              <a:gd name="T1" fmla="*/ 32 h 32"/>
              <a:gd name="T2" fmla="*/ 6 w 14"/>
              <a:gd name="T3" fmla="*/ 30 h 32"/>
              <a:gd name="T4" fmla="*/ 3 w 14"/>
              <a:gd name="T5" fmla="*/ 27 h 32"/>
              <a:gd name="T6" fmla="*/ 2 w 14"/>
              <a:gd name="T7" fmla="*/ 24 h 32"/>
              <a:gd name="T8" fmla="*/ 0 w 14"/>
              <a:gd name="T9" fmla="*/ 13 h 32"/>
              <a:gd name="T10" fmla="*/ 3 w 14"/>
              <a:gd name="T11" fmla="*/ 1 h 32"/>
              <a:gd name="T12" fmla="*/ 6 w 14"/>
              <a:gd name="T13" fmla="*/ 0 h 32"/>
              <a:gd name="T14" fmla="*/ 7 w 14"/>
              <a:gd name="T15" fmla="*/ 0 h 32"/>
              <a:gd name="T16" fmla="*/ 10 w 14"/>
              <a:gd name="T17" fmla="*/ 6 h 32"/>
              <a:gd name="T18" fmla="*/ 13 w 14"/>
              <a:gd name="T19" fmla="*/ 12 h 32"/>
              <a:gd name="T20" fmla="*/ 14 w 14"/>
              <a:gd name="T21" fmla="*/ 13 h 32"/>
              <a:gd name="T22" fmla="*/ 14 w 14"/>
              <a:gd name="T23" fmla="*/ 15 h 32"/>
              <a:gd name="T24" fmla="*/ 13 w 14"/>
              <a:gd name="T25" fmla="*/ 16 h 32"/>
              <a:gd name="T26" fmla="*/ 7 w 14"/>
              <a:gd name="T27" fmla="*/ 30 h 32"/>
              <a:gd name="T28" fmla="*/ 7 w 14"/>
              <a:gd name="T2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32">
                <a:moveTo>
                  <a:pt x="7" y="32"/>
                </a:moveTo>
                <a:lnTo>
                  <a:pt x="6" y="30"/>
                </a:lnTo>
                <a:lnTo>
                  <a:pt x="3" y="27"/>
                </a:lnTo>
                <a:lnTo>
                  <a:pt x="2" y="24"/>
                </a:lnTo>
                <a:lnTo>
                  <a:pt x="0" y="13"/>
                </a:lnTo>
                <a:lnTo>
                  <a:pt x="3" y="1"/>
                </a:lnTo>
                <a:lnTo>
                  <a:pt x="6" y="0"/>
                </a:lnTo>
                <a:lnTo>
                  <a:pt x="7" y="0"/>
                </a:lnTo>
                <a:lnTo>
                  <a:pt x="10" y="6"/>
                </a:lnTo>
                <a:lnTo>
                  <a:pt x="13" y="12"/>
                </a:lnTo>
                <a:lnTo>
                  <a:pt x="14" y="13"/>
                </a:lnTo>
                <a:lnTo>
                  <a:pt x="14" y="15"/>
                </a:lnTo>
                <a:lnTo>
                  <a:pt x="13" y="16"/>
                </a:lnTo>
                <a:lnTo>
                  <a:pt x="7" y="30"/>
                </a:lnTo>
                <a:lnTo>
                  <a:pt x="7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5" name="Freeform 142"/>
          <p:cNvSpPr>
            <a:spLocks/>
          </p:cNvSpPr>
          <p:nvPr/>
        </p:nvSpPr>
        <p:spPr bwMode="auto">
          <a:xfrm>
            <a:off x="4211638" y="5305426"/>
            <a:ext cx="25400" cy="46038"/>
          </a:xfrm>
          <a:custGeom>
            <a:avLst/>
            <a:gdLst>
              <a:gd name="T0" fmla="*/ 1 w 16"/>
              <a:gd name="T1" fmla="*/ 29 h 29"/>
              <a:gd name="T2" fmla="*/ 3 w 16"/>
              <a:gd name="T3" fmla="*/ 25 h 29"/>
              <a:gd name="T4" fmla="*/ 3 w 16"/>
              <a:gd name="T5" fmla="*/ 24 h 29"/>
              <a:gd name="T6" fmla="*/ 3 w 16"/>
              <a:gd name="T7" fmla="*/ 22 h 29"/>
              <a:gd name="T8" fmla="*/ 0 w 16"/>
              <a:gd name="T9" fmla="*/ 18 h 29"/>
              <a:gd name="T10" fmla="*/ 3 w 16"/>
              <a:gd name="T11" fmla="*/ 17 h 29"/>
              <a:gd name="T12" fmla="*/ 4 w 16"/>
              <a:gd name="T13" fmla="*/ 15 h 29"/>
              <a:gd name="T14" fmla="*/ 7 w 16"/>
              <a:gd name="T15" fmla="*/ 13 h 29"/>
              <a:gd name="T16" fmla="*/ 7 w 16"/>
              <a:gd name="T17" fmla="*/ 13 h 29"/>
              <a:gd name="T18" fmla="*/ 8 w 16"/>
              <a:gd name="T19" fmla="*/ 6 h 29"/>
              <a:gd name="T20" fmla="*/ 5 w 16"/>
              <a:gd name="T21" fmla="*/ 4 h 29"/>
              <a:gd name="T22" fmla="*/ 4 w 16"/>
              <a:gd name="T23" fmla="*/ 3 h 29"/>
              <a:gd name="T24" fmla="*/ 14 w 16"/>
              <a:gd name="T25" fmla="*/ 0 h 29"/>
              <a:gd name="T26" fmla="*/ 15 w 16"/>
              <a:gd name="T27" fmla="*/ 0 h 29"/>
              <a:gd name="T28" fmla="*/ 16 w 16"/>
              <a:gd name="T29" fmla="*/ 0 h 29"/>
              <a:gd name="T30" fmla="*/ 16 w 16"/>
              <a:gd name="T31" fmla="*/ 7 h 29"/>
              <a:gd name="T32" fmla="*/ 5 w 16"/>
              <a:gd name="T33" fmla="*/ 28 h 29"/>
              <a:gd name="T34" fmla="*/ 1 w 16"/>
              <a:gd name="T3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29">
                <a:moveTo>
                  <a:pt x="1" y="29"/>
                </a:moveTo>
                <a:lnTo>
                  <a:pt x="3" y="25"/>
                </a:lnTo>
                <a:lnTo>
                  <a:pt x="3" y="24"/>
                </a:lnTo>
                <a:lnTo>
                  <a:pt x="3" y="22"/>
                </a:lnTo>
                <a:lnTo>
                  <a:pt x="0" y="18"/>
                </a:lnTo>
                <a:lnTo>
                  <a:pt x="3" y="17"/>
                </a:lnTo>
                <a:lnTo>
                  <a:pt x="4" y="15"/>
                </a:lnTo>
                <a:lnTo>
                  <a:pt x="7" y="13"/>
                </a:lnTo>
                <a:lnTo>
                  <a:pt x="7" y="13"/>
                </a:lnTo>
                <a:lnTo>
                  <a:pt x="8" y="6"/>
                </a:lnTo>
                <a:lnTo>
                  <a:pt x="5" y="4"/>
                </a:lnTo>
                <a:lnTo>
                  <a:pt x="4" y="3"/>
                </a:lnTo>
                <a:lnTo>
                  <a:pt x="14" y="0"/>
                </a:lnTo>
                <a:lnTo>
                  <a:pt x="15" y="0"/>
                </a:lnTo>
                <a:lnTo>
                  <a:pt x="16" y="0"/>
                </a:lnTo>
                <a:lnTo>
                  <a:pt x="16" y="7"/>
                </a:lnTo>
                <a:lnTo>
                  <a:pt x="5" y="28"/>
                </a:lnTo>
                <a:lnTo>
                  <a:pt x="1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6" name="Freeform 143"/>
          <p:cNvSpPr>
            <a:spLocks/>
          </p:cNvSpPr>
          <p:nvPr/>
        </p:nvSpPr>
        <p:spPr bwMode="auto">
          <a:xfrm>
            <a:off x="4146551" y="5303838"/>
            <a:ext cx="25400" cy="36513"/>
          </a:xfrm>
          <a:custGeom>
            <a:avLst/>
            <a:gdLst>
              <a:gd name="T0" fmla="*/ 3 w 16"/>
              <a:gd name="T1" fmla="*/ 23 h 23"/>
              <a:gd name="T2" fmla="*/ 0 w 16"/>
              <a:gd name="T3" fmla="*/ 7 h 23"/>
              <a:gd name="T4" fmla="*/ 6 w 16"/>
              <a:gd name="T5" fmla="*/ 3 h 23"/>
              <a:gd name="T6" fmla="*/ 8 w 16"/>
              <a:gd name="T7" fmla="*/ 0 h 23"/>
              <a:gd name="T8" fmla="*/ 14 w 16"/>
              <a:gd name="T9" fmla="*/ 1 h 23"/>
              <a:gd name="T10" fmla="*/ 15 w 16"/>
              <a:gd name="T11" fmla="*/ 3 h 23"/>
              <a:gd name="T12" fmla="*/ 15 w 16"/>
              <a:gd name="T13" fmla="*/ 4 h 23"/>
              <a:gd name="T14" fmla="*/ 16 w 16"/>
              <a:gd name="T15" fmla="*/ 7 h 23"/>
              <a:gd name="T16" fmla="*/ 16 w 16"/>
              <a:gd name="T17" fmla="*/ 8 h 23"/>
              <a:gd name="T18" fmla="*/ 16 w 16"/>
              <a:gd name="T19" fmla="*/ 11 h 23"/>
              <a:gd name="T20" fmla="*/ 12 w 16"/>
              <a:gd name="T21" fmla="*/ 15 h 23"/>
              <a:gd name="T22" fmla="*/ 6 w 16"/>
              <a:gd name="T23" fmla="*/ 22 h 23"/>
              <a:gd name="T24" fmla="*/ 3 w 16"/>
              <a:gd name="T2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3">
                <a:moveTo>
                  <a:pt x="3" y="23"/>
                </a:moveTo>
                <a:lnTo>
                  <a:pt x="0" y="7"/>
                </a:lnTo>
                <a:lnTo>
                  <a:pt x="6" y="3"/>
                </a:lnTo>
                <a:lnTo>
                  <a:pt x="8" y="0"/>
                </a:lnTo>
                <a:lnTo>
                  <a:pt x="14" y="1"/>
                </a:lnTo>
                <a:lnTo>
                  <a:pt x="15" y="3"/>
                </a:lnTo>
                <a:lnTo>
                  <a:pt x="15" y="4"/>
                </a:lnTo>
                <a:lnTo>
                  <a:pt x="16" y="7"/>
                </a:lnTo>
                <a:lnTo>
                  <a:pt x="16" y="8"/>
                </a:lnTo>
                <a:lnTo>
                  <a:pt x="16" y="11"/>
                </a:lnTo>
                <a:lnTo>
                  <a:pt x="12" y="15"/>
                </a:lnTo>
                <a:lnTo>
                  <a:pt x="6" y="22"/>
                </a:lnTo>
                <a:lnTo>
                  <a:pt x="3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7" name="Line 144"/>
          <p:cNvSpPr>
            <a:spLocks noChangeShapeType="1"/>
          </p:cNvSpPr>
          <p:nvPr/>
        </p:nvSpPr>
        <p:spPr bwMode="auto">
          <a:xfrm>
            <a:off x="4217988" y="531018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8" name="Line 145"/>
          <p:cNvSpPr>
            <a:spLocks noChangeShapeType="1"/>
          </p:cNvSpPr>
          <p:nvPr/>
        </p:nvSpPr>
        <p:spPr bwMode="auto">
          <a:xfrm>
            <a:off x="4217988" y="5310188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9" name="Freeform 146"/>
          <p:cNvSpPr>
            <a:spLocks/>
          </p:cNvSpPr>
          <p:nvPr/>
        </p:nvSpPr>
        <p:spPr bwMode="auto">
          <a:xfrm>
            <a:off x="3973513" y="5286376"/>
            <a:ext cx="14288" cy="19050"/>
          </a:xfrm>
          <a:custGeom>
            <a:avLst/>
            <a:gdLst>
              <a:gd name="T0" fmla="*/ 3 w 9"/>
              <a:gd name="T1" fmla="*/ 12 h 12"/>
              <a:gd name="T2" fmla="*/ 0 w 9"/>
              <a:gd name="T3" fmla="*/ 0 h 12"/>
              <a:gd name="T4" fmla="*/ 7 w 9"/>
              <a:gd name="T5" fmla="*/ 0 h 12"/>
              <a:gd name="T6" fmla="*/ 9 w 9"/>
              <a:gd name="T7" fmla="*/ 12 h 12"/>
              <a:gd name="T8" fmla="*/ 3 w 9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2">
                <a:moveTo>
                  <a:pt x="3" y="12"/>
                </a:moveTo>
                <a:lnTo>
                  <a:pt x="0" y="0"/>
                </a:lnTo>
                <a:lnTo>
                  <a:pt x="7" y="0"/>
                </a:lnTo>
                <a:lnTo>
                  <a:pt x="9" y="12"/>
                </a:lnTo>
                <a:lnTo>
                  <a:pt x="3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0" name="Freeform 147"/>
          <p:cNvSpPr>
            <a:spLocks/>
          </p:cNvSpPr>
          <p:nvPr/>
        </p:nvSpPr>
        <p:spPr bwMode="auto">
          <a:xfrm>
            <a:off x="4411663" y="5191126"/>
            <a:ext cx="25400" cy="9525"/>
          </a:xfrm>
          <a:custGeom>
            <a:avLst/>
            <a:gdLst>
              <a:gd name="T0" fmla="*/ 0 w 16"/>
              <a:gd name="T1" fmla="*/ 6 h 6"/>
              <a:gd name="T2" fmla="*/ 1 w 16"/>
              <a:gd name="T3" fmla="*/ 4 h 6"/>
              <a:gd name="T4" fmla="*/ 0 w 16"/>
              <a:gd name="T5" fmla="*/ 1 h 6"/>
              <a:gd name="T6" fmla="*/ 2 w 16"/>
              <a:gd name="T7" fmla="*/ 0 h 6"/>
              <a:gd name="T8" fmla="*/ 6 w 16"/>
              <a:gd name="T9" fmla="*/ 0 h 6"/>
              <a:gd name="T10" fmla="*/ 8 w 16"/>
              <a:gd name="T11" fmla="*/ 0 h 6"/>
              <a:gd name="T12" fmla="*/ 10 w 16"/>
              <a:gd name="T13" fmla="*/ 0 h 6"/>
              <a:gd name="T14" fmla="*/ 16 w 16"/>
              <a:gd name="T15" fmla="*/ 1 h 6"/>
              <a:gd name="T16" fmla="*/ 15 w 16"/>
              <a:gd name="T17" fmla="*/ 4 h 6"/>
              <a:gd name="T18" fmla="*/ 10 w 16"/>
              <a:gd name="T19" fmla="*/ 4 h 6"/>
              <a:gd name="T20" fmla="*/ 6 w 16"/>
              <a:gd name="T21" fmla="*/ 4 h 6"/>
              <a:gd name="T22" fmla="*/ 5 w 16"/>
              <a:gd name="T23" fmla="*/ 4 h 6"/>
              <a:gd name="T24" fmla="*/ 2 w 16"/>
              <a:gd name="T25" fmla="*/ 6 h 6"/>
              <a:gd name="T26" fmla="*/ 1 w 16"/>
              <a:gd name="T27" fmla="*/ 6 h 6"/>
              <a:gd name="T28" fmla="*/ 0 w 16"/>
              <a:gd name="T2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6">
                <a:moveTo>
                  <a:pt x="0" y="6"/>
                </a:moveTo>
                <a:lnTo>
                  <a:pt x="1" y="4"/>
                </a:lnTo>
                <a:lnTo>
                  <a:pt x="0" y="1"/>
                </a:lnTo>
                <a:lnTo>
                  <a:pt x="2" y="0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6" y="1"/>
                </a:lnTo>
                <a:lnTo>
                  <a:pt x="15" y="4"/>
                </a:lnTo>
                <a:lnTo>
                  <a:pt x="10" y="4"/>
                </a:lnTo>
                <a:lnTo>
                  <a:pt x="6" y="4"/>
                </a:lnTo>
                <a:lnTo>
                  <a:pt x="5" y="4"/>
                </a:lnTo>
                <a:lnTo>
                  <a:pt x="2" y="6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1" name="Freeform 148"/>
          <p:cNvSpPr>
            <a:spLocks/>
          </p:cNvSpPr>
          <p:nvPr/>
        </p:nvSpPr>
        <p:spPr bwMode="auto">
          <a:xfrm>
            <a:off x="4051301" y="5072063"/>
            <a:ext cx="82550" cy="101600"/>
          </a:xfrm>
          <a:custGeom>
            <a:avLst/>
            <a:gdLst>
              <a:gd name="T0" fmla="*/ 25 w 52"/>
              <a:gd name="T1" fmla="*/ 64 h 64"/>
              <a:gd name="T2" fmla="*/ 20 w 52"/>
              <a:gd name="T3" fmla="*/ 61 h 64"/>
              <a:gd name="T4" fmla="*/ 7 w 52"/>
              <a:gd name="T5" fmla="*/ 46 h 64"/>
              <a:gd name="T6" fmla="*/ 0 w 52"/>
              <a:gd name="T7" fmla="*/ 36 h 64"/>
              <a:gd name="T8" fmla="*/ 15 w 52"/>
              <a:gd name="T9" fmla="*/ 33 h 64"/>
              <a:gd name="T10" fmla="*/ 15 w 52"/>
              <a:gd name="T11" fmla="*/ 29 h 64"/>
              <a:gd name="T12" fmla="*/ 15 w 52"/>
              <a:gd name="T13" fmla="*/ 26 h 64"/>
              <a:gd name="T14" fmla="*/ 25 w 52"/>
              <a:gd name="T15" fmla="*/ 23 h 64"/>
              <a:gd name="T16" fmla="*/ 33 w 52"/>
              <a:gd name="T17" fmla="*/ 21 h 64"/>
              <a:gd name="T18" fmla="*/ 45 w 52"/>
              <a:gd name="T19" fmla="*/ 0 h 64"/>
              <a:gd name="T20" fmla="*/ 46 w 52"/>
              <a:gd name="T21" fmla="*/ 1 h 64"/>
              <a:gd name="T22" fmla="*/ 52 w 52"/>
              <a:gd name="T23" fmla="*/ 7 h 64"/>
              <a:gd name="T24" fmla="*/ 49 w 52"/>
              <a:gd name="T25" fmla="*/ 14 h 64"/>
              <a:gd name="T26" fmla="*/ 44 w 52"/>
              <a:gd name="T27" fmla="*/ 31 h 64"/>
              <a:gd name="T28" fmla="*/ 42 w 52"/>
              <a:gd name="T29" fmla="*/ 38 h 64"/>
              <a:gd name="T30" fmla="*/ 41 w 52"/>
              <a:gd name="T31" fmla="*/ 41 h 64"/>
              <a:gd name="T32" fmla="*/ 41 w 52"/>
              <a:gd name="T33" fmla="*/ 44 h 64"/>
              <a:gd name="T34" fmla="*/ 41 w 52"/>
              <a:gd name="T35" fmla="*/ 57 h 64"/>
              <a:gd name="T36" fmla="*/ 30 w 52"/>
              <a:gd name="T37" fmla="*/ 60 h 64"/>
              <a:gd name="T38" fmla="*/ 29 w 52"/>
              <a:gd name="T39" fmla="*/ 64 h 64"/>
              <a:gd name="T40" fmla="*/ 25 w 52"/>
              <a:gd name="T4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2" h="64">
                <a:moveTo>
                  <a:pt x="25" y="64"/>
                </a:moveTo>
                <a:lnTo>
                  <a:pt x="20" y="61"/>
                </a:lnTo>
                <a:lnTo>
                  <a:pt x="7" y="46"/>
                </a:lnTo>
                <a:lnTo>
                  <a:pt x="0" y="36"/>
                </a:lnTo>
                <a:lnTo>
                  <a:pt x="15" y="33"/>
                </a:lnTo>
                <a:lnTo>
                  <a:pt x="15" y="29"/>
                </a:lnTo>
                <a:lnTo>
                  <a:pt x="15" y="26"/>
                </a:lnTo>
                <a:lnTo>
                  <a:pt x="25" y="23"/>
                </a:lnTo>
                <a:lnTo>
                  <a:pt x="33" y="21"/>
                </a:lnTo>
                <a:lnTo>
                  <a:pt x="45" y="0"/>
                </a:lnTo>
                <a:lnTo>
                  <a:pt x="46" y="1"/>
                </a:lnTo>
                <a:lnTo>
                  <a:pt x="52" y="7"/>
                </a:lnTo>
                <a:lnTo>
                  <a:pt x="49" y="14"/>
                </a:lnTo>
                <a:lnTo>
                  <a:pt x="44" y="31"/>
                </a:lnTo>
                <a:lnTo>
                  <a:pt x="42" y="38"/>
                </a:lnTo>
                <a:lnTo>
                  <a:pt x="41" y="41"/>
                </a:lnTo>
                <a:lnTo>
                  <a:pt x="41" y="44"/>
                </a:lnTo>
                <a:lnTo>
                  <a:pt x="41" y="57"/>
                </a:lnTo>
                <a:lnTo>
                  <a:pt x="30" y="60"/>
                </a:lnTo>
                <a:lnTo>
                  <a:pt x="29" y="64"/>
                </a:lnTo>
                <a:lnTo>
                  <a:pt x="25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2" name="Freeform 149"/>
          <p:cNvSpPr>
            <a:spLocks/>
          </p:cNvSpPr>
          <p:nvPr/>
        </p:nvSpPr>
        <p:spPr bwMode="auto">
          <a:xfrm>
            <a:off x="3943351" y="5095876"/>
            <a:ext cx="23813" cy="47625"/>
          </a:xfrm>
          <a:custGeom>
            <a:avLst/>
            <a:gdLst>
              <a:gd name="T0" fmla="*/ 15 w 15"/>
              <a:gd name="T1" fmla="*/ 30 h 30"/>
              <a:gd name="T2" fmla="*/ 5 w 15"/>
              <a:gd name="T3" fmla="*/ 21 h 30"/>
              <a:gd name="T4" fmla="*/ 0 w 15"/>
              <a:gd name="T5" fmla="*/ 4 h 30"/>
              <a:gd name="T6" fmla="*/ 5 w 15"/>
              <a:gd name="T7" fmla="*/ 0 h 30"/>
              <a:gd name="T8" fmla="*/ 15 w 15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0">
                <a:moveTo>
                  <a:pt x="15" y="30"/>
                </a:moveTo>
                <a:lnTo>
                  <a:pt x="5" y="21"/>
                </a:lnTo>
                <a:lnTo>
                  <a:pt x="0" y="4"/>
                </a:lnTo>
                <a:lnTo>
                  <a:pt x="5" y="0"/>
                </a:lnTo>
                <a:lnTo>
                  <a:pt x="15" y="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3" name="Freeform 150"/>
          <p:cNvSpPr>
            <a:spLocks/>
          </p:cNvSpPr>
          <p:nvPr/>
        </p:nvSpPr>
        <p:spPr bwMode="auto">
          <a:xfrm>
            <a:off x="3971926" y="5033963"/>
            <a:ext cx="50800" cy="68263"/>
          </a:xfrm>
          <a:custGeom>
            <a:avLst/>
            <a:gdLst>
              <a:gd name="T0" fmla="*/ 30 w 32"/>
              <a:gd name="T1" fmla="*/ 43 h 43"/>
              <a:gd name="T2" fmla="*/ 27 w 32"/>
              <a:gd name="T3" fmla="*/ 42 h 43"/>
              <a:gd name="T4" fmla="*/ 19 w 32"/>
              <a:gd name="T5" fmla="*/ 35 h 43"/>
              <a:gd name="T6" fmla="*/ 16 w 32"/>
              <a:gd name="T7" fmla="*/ 32 h 43"/>
              <a:gd name="T8" fmla="*/ 9 w 32"/>
              <a:gd name="T9" fmla="*/ 27 h 43"/>
              <a:gd name="T10" fmla="*/ 2 w 32"/>
              <a:gd name="T11" fmla="*/ 19 h 43"/>
              <a:gd name="T12" fmla="*/ 2 w 32"/>
              <a:gd name="T13" fmla="*/ 17 h 43"/>
              <a:gd name="T14" fmla="*/ 0 w 32"/>
              <a:gd name="T15" fmla="*/ 12 h 43"/>
              <a:gd name="T16" fmla="*/ 0 w 32"/>
              <a:gd name="T17" fmla="*/ 5 h 43"/>
              <a:gd name="T18" fmla="*/ 1 w 32"/>
              <a:gd name="T19" fmla="*/ 0 h 43"/>
              <a:gd name="T20" fmla="*/ 5 w 32"/>
              <a:gd name="T21" fmla="*/ 2 h 43"/>
              <a:gd name="T22" fmla="*/ 8 w 32"/>
              <a:gd name="T23" fmla="*/ 4 h 43"/>
              <a:gd name="T24" fmla="*/ 15 w 32"/>
              <a:gd name="T25" fmla="*/ 9 h 43"/>
              <a:gd name="T26" fmla="*/ 17 w 32"/>
              <a:gd name="T27" fmla="*/ 10 h 43"/>
              <a:gd name="T28" fmla="*/ 17 w 32"/>
              <a:gd name="T29" fmla="*/ 13 h 43"/>
              <a:gd name="T30" fmla="*/ 19 w 32"/>
              <a:gd name="T31" fmla="*/ 17 h 43"/>
              <a:gd name="T32" fmla="*/ 20 w 32"/>
              <a:gd name="T33" fmla="*/ 20 h 43"/>
              <a:gd name="T34" fmla="*/ 21 w 32"/>
              <a:gd name="T35" fmla="*/ 23 h 43"/>
              <a:gd name="T36" fmla="*/ 31 w 32"/>
              <a:gd name="T37" fmla="*/ 36 h 43"/>
              <a:gd name="T38" fmla="*/ 32 w 32"/>
              <a:gd name="T39" fmla="*/ 39 h 43"/>
              <a:gd name="T40" fmla="*/ 32 w 32"/>
              <a:gd name="T41" fmla="*/ 40 h 43"/>
              <a:gd name="T42" fmla="*/ 30 w 32"/>
              <a:gd name="T4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" h="43">
                <a:moveTo>
                  <a:pt x="30" y="43"/>
                </a:moveTo>
                <a:lnTo>
                  <a:pt x="27" y="42"/>
                </a:lnTo>
                <a:lnTo>
                  <a:pt x="19" y="35"/>
                </a:lnTo>
                <a:lnTo>
                  <a:pt x="16" y="32"/>
                </a:lnTo>
                <a:lnTo>
                  <a:pt x="9" y="27"/>
                </a:lnTo>
                <a:lnTo>
                  <a:pt x="2" y="19"/>
                </a:lnTo>
                <a:lnTo>
                  <a:pt x="2" y="17"/>
                </a:lnTo>
                <a:lnTo>
                  <a:pt x="0" y="12"/>
                </a:lnTo>
                <a:lnTo>
                  <a:pt x="0" y="5"/>
                </a:lnTo>
                <a:lnTo>
                  <a:pt x="1" y="0"/>
                </a:lnTo>
                <a:lnTo>
                  <a:pt x="5" y="2"/>
                </a:lnTo>
                <a:lnTo>
                  <a:pt x="8" y="4"/>
                </a:lnTo>
                <a:lnTo>
                  <a:pt x="15" y="9"/>
                </a:lnTo>
                <a:lnTo>
                  <a:pt x="17" y="10"/>
                </a:lnTo>
                <a:lnTo>
                  <a:pt x="17" y="13"/>
                </a:lnTo>
                <a:lnTo>
                  <a:pt x="19" y="17"/>
                </a:lnTo>
                <a:lnTo>
                  <a:pt x="20" y="20"/>
                </a:lnTo>
                <a:lnTo>
                  <a:pt x="21" y="23"/>
                </a:lnTo>
                <a:lnTo>
                  <a:pt x="31" y="36"/>
                </a:lnTo>
                <a:lnTo>
                  <a:pt x="32" y="39"/>
                </a:lnTo>
                <a:lnTo>
                  <a:pt x="32" y="40"/>
                </a:lnTo>
                <a:lnTo>
                  <a:pt x="30" y="4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4" name="Freeform 151"/>
          <p:cNvSpPr>
            <a:spLocks/>
          </p:cNvSpPr>
          <p:nvPr/>
        </p:nvSpPr>
        <p:spPr bwMode="auto">
          <a:xfrm>
            <a:off x="3938588" y="5053013"/>
            <a:ext cx="19050" cy="41275"/>
          </a:xfrm>
          <a:custGeom>
            <a:avLst/>
            <a:gdLst>
              <a:gd name="T0" fmla="*/ 7 w 12"/>
              <a:gd name="T1" fmla="*/ 26 h 26"/>
              <a:gd name="T2" fmla="*/ 0 w 12"/>
              <a:gd name="T3" fmla="*/ 22 h 26"/>
              <a:gd name="T4" fmla="*/ 1 w 12"/>
              <a:gd name="T5" fmla="*/ 0 h 26"/>
              <a:gd name="T6" fmla="*/ 8 w 12"/>
              <a:gd name="T7" fmla="*/ 8 h 26"/>
              <a:gd name="T8" fmla="*/ 6 w 12"/>
              <a:gd name="T9" fmla="*/ 13 h 26"/>
              <a:gd name="T10" fmla="*/ 12 w 12"/>
              <a:gd name="T11" fmla="*/ 16 h 26"/>
              <a:gd name="T12" fmla="*/ 11 w 12"/>
              <a:gd name="T13" fmla="*/ 18 h 26"/>
              <a:gd name="T14" fmla="*/ 7 w 1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6">
                <a:moveTo>
                  <a:pt x="7" y="26"/>
                </a:moveTo>
                <a:lnTo>
                  <a:pt x="0" y="22"/>
                </a:lnTo>
                <a:lnTo>
                  <a:pt x="1" y="0"/>
                </a:lnTo>
                <a:lnTo>
                  <a:pt x="8" y="8"/>
                </a:lnTo>
                <a:lnTo>
                  <a:pt x="6" y="13"/>
                </a:lnTo>
                <a:lnTo>
                  <a:pt x="12" y="16"/>
                </a:lnTo>
                <a:lnTo>
                  <a:pt x="11" y="18"/>
                </a:lnTo>
                <a:lnTo>
                  <a:pt x="7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5" name="Freeform 152"/>
          <p:cNvSpPr>
            <a:spLocks/>
          </p:cNvSpPr>
          <p:nvPr/>
        </p:nvSpPr>
        <p:spPr bwMode="auto">
          <a:xfrm>
            <a:off x="4430713" y="5030788"/>
            <a:ext cx="4763" cy="6350"/>
          </a:xfrm>
          <a:custGeom>
            <a:avLst/>
            <a:gdLst>
              <a:gd name="T0" fmla="*/ 0 w 3"/>
              <a:gd name="T1" fmla="*/ 4 h 4"/>
              <a:gd name="T2" fmla="*/ 3 w 3"/>
              <a:gd name="T3" fmla="*/ 0 h 4"/>
              <a:gd name="T4" fmla="*/ 0 w 3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3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6" name="Freeform 153"/>
          <p:cNvSpPr>
            <a:spLocks/>
          </p:cNvSpPr>
          <p:nvPr/>
        </p:nvSpPr>
        <p:spPr bwMode="auto">
          <a:xfrm>
            <a:off x="3967163" y="5002213"/>
            <a:ext cx="19050" cy="31750"/>
          </a:xfrm>
          <a:custGeom>
            <a:avLst/>
            <a:gdLst>
              <a:gd name="T0" fmla="*/ 12 w 12"/>
              <a:gd name="T1" fmla="*/ 20 h 20"/>
              <a:gd name="T2" fmla="*/ 4 w 12"/>
              <a:gd name="T3" fmla="*/ 11 h 20"/>
              <a:gd name="T4" fmla="*/ 0 w 12"/>
              <a:gd name="T5" fmla="*/ 0 h 20"/>
              <a:gd name="T6" fmla="*/ 9 w 12"/>
              <a:gd name="T7" fmla="*/ 6 h 20"/>
              <a:gd name="T8" fmla="*/ 12 w 12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0">
                <a:moveTo>
                  <a:pt x="12" y="20"/>
                </a:moveTo>
                <a:lnTo>
                  <a:pt x="4" y="11"/>
                </a:lnTo>
                <a:lnTo>
                  <a:pt x="0" y="0"/>
                </a:lnTo>
                <a:lnTo>
                  <a:pt x="9" y="6"/>
                </a:lnTo>
                <a:lnTo>
                  <a:pt x="12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7" name="Freeform 154"/>
          <p:cNvSpPr>
            <a:spLocks/>
          </p:cNvSpPr>
          <p:nvPr/>
        </p:nvSpPr>
        <p:spPr bwMode="auto">
          <a:xfrm>
            <a:off x="4121151" y="5018088"/>
            <a:ext cx="0" cy="4763"/>
          </a:xfrm>
          <a:custGeom>
            <a:avLst/>
            <a:gdLst>
              <a:gd name="T0" fmla="*/ 3 h 3"/>
              <a:gd name="T1" fmla="*/ 0 h 3"/>
              <a:gd name="T2" fmla="*/ 1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1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8" name="Freeform 155"/>
          <p:cNvSpPr>
            <a:spLocks/>
          </p:cNvSpPr>
          <p:nvPr/>
        </p:nvSpPr>
        <p:spPr bwMode="auto">
          <a:xfrm>
            <a:off x="4419601" y="5006976"/>
            <a:ext cx="12700" cy="15875"/>
          </a:xfrm>
          <a:custGeom>
            <a:avLst/>
            <a:gdLst>
              <a:gd name="T0" fmla="*/ 0 w 8"/>
              <a:gd name="T1" fmla="*/ 10 h 10"/>
              <a:gd name="T2" fmla="*/ 3 w 8"/>
              <a:gd name="T3" fmla="*/ 4 h 10"/>
              <a:gd name="T4" fmla="*/ 5 w 8"/>
              <a:gd name="T5" fmla="*/ 0 h 10"/>
              <a:gd name="T6" fmla="*/ 8 w 8"/>
              <a:gd name="T7" fmla="*/ 2 h 10"/>
              <a:gd name="T8" fmla="*/ 3 w 8"/>
              <a:gd name="T9" fmla="*/ 8 h 10"/>
              <a:gd name="T10" fmla="*/ 1 w 8"/>
              <a:gd name="T11" fmla="*/ 8 h 10"/>
              <a:gd name="T12" fmla="*/ 0 w 8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3" y="4"/>
                </a:lnTo>
                <a:lnTo>
                  <a:pt x="5" y="0"/>
                </a:lnTo>
                <a:lnTo>
                  <a:pt x="8" y="2"/>
                </a:lnTo>
                <a:lnTo>
                  <a:pt x="3" y="8"/>
                </a:lnTo>
                <a:lnTo>
                  <a:pt x="1" y="8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9" name="Freeform 156"/>
          <p:cNvSpPr>
            <a:spLocks/>
          </p:cNvSpPr>
          <p:nvPr/>
        </p:nvSpPr>
        <p:spPr bwMode="auto">
          <a:xfrm>
            <a:off x="4376738" y="5013326"/>
            <a:ext cx="3175" cy="6350"/>
          </a:xfrm>
          <a:custGeom>
            <a:avLst/>
            <a:gdLst>
              <a:gd name="T0" fmla="*/ 0 w 2"/>
              <a:gd name="T1" fmla="*/ 4 h 4"/>
              <a:gd name="T2" fmla="*/ 2 w 2"/>
              <a:gd name="T3" fmla="*/ 0 h 4"/>
              <a:gd name="T4" fmla="*/ 2 w 2"/>
              <a:gd name="T5" fmla="*/ 0 h 4"/>
              <a:gd name="T6" fmla="*/ 1 w 2"/>
              <a:gd name="T7" fmla="*/ 4 h 4"/>
              <a:gd name="T8" fmla="*/ 0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0"/>
                </a:lnTo>
                <a:lnTo>
                  <a:pt x="2" y="0"/>
                </a:lnTo>
                <a:lnTo>
                  <a:pt x="1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0" name="Freeform 157"/>
          <p:cNvSpPr>
            <a:spLocks/>
          </p:cNvSpPr>
          <p:nvPr/>
        </p:nvSpPr>
        <p:spPr bwMode="auto">
          <a:xfrm>
            <a:off x="4378326" y="5006976"/>
            <a:ext cx="4763" cy="6350"/>
          </a:xfrm>
          <a:custGeom>
            <a:avLst/>
            <a:gdLst>
              <a:gd name="T0" fmla="*/ 1 w 3"/>
              <a:gd name="T1" fmla="*/ 4 h 4"/>
              <a:gd name="T2" fmla="*/ 0 w 3"/>
              <a:gd name="T3" fmla="*/ 3 h 4"/>
              <a:gd name="T4" fmla="*/ 1 w 3"/>
              <a:gd name="T5" fmla="*/ 2 h 4"/>
              <a:gd name="T6" fmla="*/ 1 w 3"/>
              <a:gd name="T7" fmla="*/ 0 h 4"/>
              <a:gd name="T8" fmla="*/ 3 w 3"/>
              <a:gd name="T9" fmla="*/ 0 h 4"/>
              <a:gd name="T10" fmla="*/ 1 w 3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4">
                <a:moveTo>
                  <a:pt x="1" y="4"/>
                </a:moveTo>
                <a:lnTo>
                  <a:pt x="0" y="3"/>
                </a:lnTo>
                <a:lnTo>
                  <a:pt x="1" y="2"/>
                </a:lnTo>
                <a:lnTo>
                  <a:pt x="1" y="0"/>
                </a:lnTo>
                <a:lnTo>
                  <a:pt x="3" y="0"/>
                </a:lnTo>
                <a:lnTo>
                  <a:pt x="1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1" name="Freeform 158"/>
          <p:cNvSpPr>
            <a:spLocks/>
          </p:cNvSpPr>
          <p:nvPr/>
        </p:nvSpPr>
        <p:spPr bwMode="auto">
          <a:xfrm>
            <a:off x="4383088" y="5000626"/>
            <a:ext cx="6350" cy="6350"/>
          </a:xfrm>
          <a:custGeom>
            <a:avLst/>
            <a:gdLst>
              <a:gd name="T0" fmla="*/ 0 w 4"/>
              <a:gd name="T1" fmla="*/ 4 h 4"/>
              <a:gd name="T2" fmla="*/ 0 w 4"/>
              <a:gd name="T3" fmla="*/ 3 h 4"/>
              <a:gd name="T4" fmla="*/ 4 w 4"/>
              <a:gd name="T5" fmla="*/ 0 h 4"/>
              <a:gd name="T6" fmla="*/ 1 w 4"/>
              <a:gd name="T7" fmla="*/ 3 h 4"/>
              <a:gd name="T8" fmla="*/ 0 w 4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0" y="3"/>
                </a:lnTo>
                <a:lnTo>
                  <a:pt x="4" y="0"/>
                </a:lnTo>
                <a:lnTo>
                  <a:pt x="1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2" name="Freeform 159"/>
          <p:cNvSpPr>
            <a:spLocks/>
          </p:cNvSpPr>
          <p:nvPr/>
        </p:nvSpPr>
        <p:spPr bwMode="auto">
          <a:xfrm>
            <a:off x="4403726" y="4994276"/>
            <a:ext cx="15875" cy="7938"/>
          </a:xfrm>
          <a:custGeom>
            <a:avLst/>
            <a:gdLst>
              <a:gd name="T0" fmla="*/ 0 w 10"/>
              <a:gd name="T1" fmla="*/ 5 h 5"/>
              <a:gd name="T2" fmla="*/ 3 w 10"/>
              <a:gd name="T3" fmla="*/ 3 h 5"/>
              <a:gd name="T4" fmla="*/ 9 w 10"/>
              <a:gd name="T5" fmla="*/ 0 h 5"/>
              <a:gd name="T6" fmla="*/ 10 w 10"/>
              <a:gd name="T7" fmla="*/ 0 h 5"/>
              <a:gd name="T8" fmla="*/ 0 w 10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3" y="3"/>
                </a:lnTo>
                <a:lnTo>
                  <a:pt x="9" y="0"/>
                </a:lnTo>
                <a:lnTo>
                  <a:pt x="10" y="0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3" name="Freeform 160"/>
          <p:cNvSpPr>
            <a:spLocks/>
          </p:cNvSpPr>
          <p:nvPr/>
        </p:nvSpPr>
        <p:spPr bwMode="auto">
          <a:xfrm>
            <a:off x="4389438" y="4992688"/>
            <a:ext cx="14288" cy="7938"/>
          </a:xfrm>
          <a:custGeom>
            <a:avLst/>
            <a:gdLst>
              <a:gd name="T0" fmla="*/ 0 w 9"/>
              <a:gd name="T1" fmla="*/ 5 h 5"/>
              <a:gd name="T2" fmla="*/ 7 w 9"/>
              <a:gd name="T3" fmla="*/ 1 h 5"/>
              <a:gd name="T4" fmla="*/ 9 w 9"/>
              <a:gd name="T5" fmla="*/ 0 h 5"/>
              <a:gd name="T6" fmla="*/ 1 w 9"/>
              <a:gd name="T7" fmla="*/ 5 h 5"/>
              <a:gd name="T8" fmla="*/ 0 w 9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5">
                <a:moveTo>
                  <a:pt x="0" y="5"/>
                </a:moveTo>
                <a:lnTo>
                  <a:pt x="7" y="1"/>
                </a:lnTo>
                <a:lnTo>
                  <a:pt x="9" y="0"/>
                </a:lnTo>
                <a:lnTo>
                  <a:pt x="1" y="5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4" name="Freeform 161"/>
          <p:cNvSpPr>
            <a:spLocks/>
          </p:cNvSpPr>
          <p:nvPr/>
        </p:nvSpPr>
        <p:spPr bwMode="auto">
          <a:xfrm>
            <a:off x="4430713" y="4992688"/>
            <a:ext cx="1588" cy="3175"/>
          </a:xfrm>
          <a:custGeom>
            <a:avLst/>
            <a:gdLst>
              <a:gd name="T0" fmla="*/ 1 w 1"/>
              <a:gd name="T1" fmla="*/ 2 h 2"/>
              <a:gd name="T2" fmla="*/ 0 w 1"/>
              <a:gd name="T3" fmla="*/ 1 h 2"/>
              <a:gd name="T4" fmla="*/ 0 w 1"/>
              <a:gd name="T5" fmla="*/ 0 h 2"/>
              <a:gd name="T6" fmla="*/ 1 w 1"/>
              <a:gd name="T7" fmla="*/ 1 h 2"/>
              <a:gd name="T8" fmla="*/ 1 w 1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2"/>
                </a:move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5" name="Freeform 162"/>
          <p:cNvSpPr>
            <a:spLocks/>
          </p:cNvSpPr>
          <p:nvPr/>
        </p:nvSpPr>
        <p:spPr bwMode="auto">
          <a:xfrm>
            <a:off x="3981451" y="4951413"/>
            <a:ext cx="22225" cy="36513"/>
          </a:xfrm>
          <a:custGeom>
            <a:avLst/>
            <a:gdLst>
              <a:gd name="T0" fmla="*/ 7 w 14"/>
              <a:gd name="T1" fmla="*/ 23 h 23"/>
              <a:gd name="T2" fmla="*/ 6 w 14"/>
              <a:gd name="T3" fmla="*/ 9 h 23"/>
              <a:gd name="T4" fmla="*/ 0 w 14"/>
              <a:gd name="T5" fmla="*/ 0 h 23"/>
              <a:gd name="T6" fmla="*/ 13 w 14"/>
              <a:gd name="T7" fmla="*/ 0 h 23"/>
              <a:gd name="T8" fmla="*/ 13 w 14"/>
              <a:gd name="T9" fmla="*/ 11 h 23"/>
              <a:gd name="T10" fmla="*/ 14 w 14"/>
              <a:gd name="T11" fmla="*/ 23 h 23"/>
              <a:gd name="T12" fmla="*/ 7 w 14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3">
                <a:moveTo>
                  <a:pt x="7" y="23"/>
                </a:moveTo>
                <a:lnTo>
                  <a:pt x="6" y="9"/>
                </a:lnTo>
                <a:lnTo>
                  <a:pt x="0" y="0"/>
                </a:lnTo>
                <a:lnTo>
                  <a:pt x="13" y="0"/>
                </a:lnTo>
                <a:lnTo>
                  <a:pt x="13" y="11"/>
                </a:lnTo>
                <a:lnTo>
                  <a:pt x="14" y="23"/>
                </a:lnTo>
                <a:lnTo>
                  <a:pt x="7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6" name="Freeform 163"/>
          <p:cNvSpPr>
            <a:spLocks/>
          </p:cNvSpPr>
          <p:nvPr/>
        </p:nvSpPr>
        <p:spPr bwMode="auto">
          <a:xfrm>
            <a:off x="3962401" y="4957763"/>
            <a:ext cx="22225" cy="25400"/>
          </a:xfrm>
          <a:custGeom>
            <a:avLst/>
            <a:gdLst>
              <a:gd name="T0" fmla="*/ 12 w 14"/>
              <a:gd name="T1" fmla="*/ 16 h 16"/>
              <a:gd name="T2" fmla="*/ 7 w 14"/>
              <a:gd name="T3" fmla="*/ 13 h 16"/>
              <a:gd name="T4" fmla="*/ 8 w 14"/>
              <a:gd name="T5" fmla="*/ 8 h 16"/>
              <a:gd name="T6" fmla="*/ 3 w 14"/>
              <a:gd name="T7" fmla="*/ 5 h 16"/>
              <a:gd name="T8" fmla="*/ 1 w 14"/>
              <a:gd name="T9" fmla="*/ 4 h 16"/>
              <a:gd name="T10" fmla="*/ 0 w 14"/>
              <a:gd name="T11" fmla="*/ 1 h 16"/>
              <a:gd name="T12" fmla="*/ 3 w 14"/>
              <a:gd name="T13" fmla="*/ 0 h 16"/>
              <a:gd name="T14" fmla="*/ 12 w 14"/>
              <a:gd name="T15" fmla="*/ 1 h 16"/>
              <a:gd name="T16" fmla="*/ 14 w 14"/>
              <a:gd name="T17" fmla="*/ 7 h 16"/>
              <a:gd name="T18" fmla="*/ 14 w 14"/>
              <a:gd name="T19" fmla="*/ 16 h 16"/>
              <a:gd name="T20" fmla="*/ 12 w 14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6">
                <a:moveTo>
                  <a:pt x="12" y="16"/>
                </a:moveTo>
                <a:lnTo>
                  <a:pt x="7" y="13"/>
                </a:lnTo>
                <a:lnTo>
                  <a:pt x="8" y="8"/>
                </a:lnTo>
                <a:lnTo>
                  <a:pt x="3" y="5"/>
                </a:lnTo>
                <a:lnTo>
                  <a:pt x="1" y="4"/>
                </a:lnTo>
                <a:lnTo>
                  <a:pt x="0" y="1"/>
                </a:lnTo>
                <a:lnTo>
                  <a:pt x="3" y="0"/>
                </a:lnTo>
                <a:lnTo>
                  <a:pt x="12" y="1"/>
                </a:lnTo>
                <a:lnTo>
                  <a:pt x="14" y="7"/>
                </a:lnTo>
                <a:lnTo>
                  <a:pt x="14" y="16"/>
                </a:lnTo>
                <a:lnTo>
                  <a:pt x="1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7" name="Freeform 164"/>
          <p:cNvSpPr>
            <a:spLocks/>
          </p:cNvSpPr>
          <p:nvPr/>
        </p:nvSpPr>
        <p:spPr bwMode="auto">
          <a:xfrm>
            <a:off x="4421188" y="4940301"/>
            <a:ext cx="39688" cy="38100"/>
          </a:xfrm>
          <a:custGeom>
            <a:avLst/>
            <a:gdLst>
              <a:gd name="T0" fmla="*/ 4 w 25"/>
              <a:gd name="T1" fmla="*/ 24 h 24"/>
              <a:gd name="T2" fmla="*/ 3 w 25"/>
              <a:gd name="T3" fmla="*/ 22 h 24"/>
              <a:gd name="T4" fmla="*/ 3 w 25"/>
              <a:gd name="T5" fmla="*/ 16 h 24"/>
              <a:gd name="T6" fmla="*/ 2 w 25"/>
              <a:gd name="T7" fmla="*/ 14 h 24"/>
              <a:gd name="T8" fmla="*/ 3 w 25"/>
              <a:gd name="T9" fmla="*/ 12 h 24"/>
              <a:gd name="T10" fmla="*/ 3 w 25"/>
              <a:gd name="T11" fmla="*/ 11 h 24"/>
              <a:gd name="T12" fmla="*/ 2 w 25"/>
              <a:gd name="T13" fmla="*/ 7 h 24"/>
              <a:gd name="T14" fmla="*/ 0 w 25"/>
              <a:gd name="T15" fmla="*/ 4 h 24"/>
              <a:gd name="T16" fmla="*/ 3 w 25"/>
              <a:gd name="T17" fmla="*/ 3 h 24"/>
              <a:gd name="T18" fmla="*/ 4 w 25"/>
              <a:gd name="T19" fmla="*/ 1 h 24"/>
              <a:gd name="T20" fmla="*/ 4 w 25"/>
              <a:gd name="T21" fmla="*/ 0 h 24"/>
              <a:gd name="T22" fmla="*/ 6 w 25"/>
              <a:gd name="T23" fmla="*/ 0 h 24"/>
              <a:gd name="T24" fmla="*/ 10 w 25"/>
              <a:gd name="T25" fmla="*/ 0 h 24"/>
              <a:gd name="T26" fmla="*/ 22 w 25"/>
              <a:gd name="T27" fmla="*/ 0 h 24"/>
              <a:gd name="T28" fmla="*/ 25 w 25"/>
              <a:gd name="T29" fmla="*/ 1 h 24"/>
              <a:gd name="T30" fmla="*/ 17 w 25"/>
              <a:gd name="T31" fmla="*/ 1 h 24"/>
              <a:gd name="T32" fmla="*/ 11 w 25"/>
              <a:gd name="T33" fmla="*/ 8 h 24"/>
              <a:gd name="T34" fmla="*/ 7 w 25"/>
              <a:gd name="T35" fmla="*/ 8 h 24"/>
              <a:gd name="T36" fmla="*/ 4 w 25"/>
              <a:gd name="T37" fmla="*/ 8 h 24"/>
              <a:gd name="T38" fmla="*/ 4 w 25"/>
              <a:gd name="T39" fmla="*/ 9 h 24"/>
              <a:gd name="T40" fmla="*/ 3 w 25"/>
              <a:gd name="T41" fmla="*/ 12 h 24"/>
              <a:gd name="T42" fmla="*/ 3 w 25"/>
              <a:gd name="T43" fmla="*/ 14 h 24"/>
              <a:gd name="T44" fmla="*/ 4 w 25"/>
              <a:gd name="T4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24">
                <a:moveTo>
                  <a:pt x="4" y="24"/>
                </a:moveTo>
                <a:lnTo>
                  <a:pt x="3" y="22"/>
                </a:lnTo>
                <a:lnTo>
                  <a:pt x="3" y="16"/>
                </a:lnTo>
                <a:lnTo>
                  <a:pt x="2" y="14"/>
                </a:lnTo>
                <a:lnTo>
                  <a:pt x="3" y="12"/>
                </a:lnTo>
                <a:lnTo>
                  <a:pt x="3" y="11"/>
                </a:lnTo>
                <a:lnTo>
                  <a:pt x="2" y="7"/>
                </a:lnTo>
                <a:lnTo>
                  <a:pt x="0" y="4"/>
                </a:lnTo>
                <a:lnTo>
                  <a:pt x="3" y="3"/>
                </a:lnTo>
                <a:lnTo>
                  <a:pt x="4" y="1"/>
                </a:lnTo>
                <a:lnTo>
                  <a:pt x="4" y="0"/>
                </a:lnTo>
                <a:lnTo>
                  <a:pt x="6" y="0"/>
                </a:lnTo>
                <a:lnTo>
                  <a:pt x="10" y="0"/>
                </a:lnTo>
                <a:lnTo>
                  <a:pt x="22" y="0"/>
                </a:lnTo>
                <a:lnTo>
                  <a:pt x="25" y="1"/>
                </a:lnTo>
                <a:lnTo>
                  <a:pt x="17" y="1"/>
                </a:lnTo>
                <a:lnTo>
                  <a:pt x="11" y="8"/>
                </a:lnTo>
                <a:lnTo>
                  <a:pt x="7" y="8"/>
                </a:lnTo>
                <a:lnTo>
                  <a:pt x="4" y="8"/>
                </a:lnTo>
                <a:lnTo>
                  <a:pt x="4" y="9"/>
                </a:lnTo>
                <a:lnTo>
                  <a:pt x="3" y="12"/>
                </a:lnTo>
                <a:lnTo>
                  <a:pt x="3" y="14"/>
                </a:lnTo>
                <a:lnTo>
                  <a:pt x="4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8" name="Freeform 165"/>
          <p:cNvSpPr>
            <a:spLocks/>
          </p:cNvSpPr>
          <p:nvPr/>
        </p:nvSpPr>
        <p:spPr bwMode="auto">
          <a:xfrm>
            <a:off x="4356101" y="4941888"/>
            <a:ext cx="11113" cy="15875"/>
          </a:xfrm>
          <a:custGeom>
            <a:avLst/>
            <a:gdLst>
              <a:gd name="T0" fmla="*/ 2 w 7"/>
              <a:gd name="T1" fmla="*/ 10 h 10"/>
              <a:gd name="T2" fmla="*/ 0 w 7"/>
              <a:gd name="T3" fmla="*/ 8 h 10"/>
              <a:gd name="T4" fmla="*/ 0 w 7"/>
              <a:gd name="T5" fmla="*/ 7 h 10"/>
              <a:gd name="T6" fmla="*/ 0 w 7"/>
              <a:gd name="T7" fmla="*/ 6 h 10"/>
              <a:gd name="T8" fmla="*/ 2 w 7"/>
              <a:gd name="T9" fmla="*/ 0 h 10"/>
              <a:gd name="T10" fmla="*/ 7 w 7"/>
              <a:gd name="T11" fmla="*/ 0 h 10"/>
              <a:gd name="T12" fmla="*/ 6 w 7"/>
              <a:gd name="T13" fmla="*/ 2 h 10"/>
              <a:gd name="T14" fmla="*/ 4 w 7"/>
              <a:gd name="T15" fmla="*/ 4 h 10"/>
              <a:gd name="T16" fmla="*/ 3 w 7"/>
              <a:gd name="T17" fmla="*/ 7 h 10"/>
              <a:gd name="T18" fmla="*/ 3 w 7"/>
              <a:gd name="T19" fmla="*/ 10 h 10"/>
              <a:gd name="T20" fmla="*/ 2 w 7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2" y="10"/>
                </a:moveTo>
                <a:lnTo>
                  <a:pt x="0" y="8"/>
                </a:lnTo>
                <a:lnTo>
                  <a:pt x="0" y="7"/>
                </a:lnTo>
                <a:lnTo>
                  <a:pt x="0" y="6"/>
                </a:lnTo>
                <a:lnTo>
                  <a:pt x="2" y="0"/>
                </a:lnTo>
                <a:lnTo>
                  <a:pt x="7" y="0"/>
                </a:lnTo>
                <a:lnTo>
                  <a:pt x="6" y="2"/>
                </a:lnTo>
                <a:lnTo>
                  <a:pt x="4" y="4"/>
                </a:lnTo>
                <a:lnTo>
                  <a:pt x="3" y="7"/>
                </a:lnTo>
                <a:lnTo>
                  <a:pt x="3" y="10"/>
                </a:lnTo>
                <a:lnTo>
                  <a:pt x="2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9" name="Freeform 166"/>
          <p:cNvSpPr>
            <a:spLocks/>
          </p:cNvSpPr>
          <p:nvPr/>
        </p:nvSpPr>
        <p:spPr bwMode="auto">
          <a:xfrm>
            <a:off x="4570413" y="4941888"/>
            <a:ext cx="9525" cy="3175"/>
          </a:xfrm>
          <a:custGeom>
            <a:avLst/>
            <a:gdLst>
              <a:gd name="T0" fmla="*/ 2 w 6"/>
              <a:gd name="T1" fmla="*/ 2 h 2"/>
              <a:gd name="T2" fmla="*/ 0 w 6"/>
              <a:gd name="T3" fmla="*/ 0 h 2"/>
              <a:gd name="T4" fmla="*/ 6 w 6"/>
              <a:gd name="T5" fmla="*/ 0 h 2"/>
              <a:gd name="T6" fmla="*/ 6 w 6"/>
              <a:gd name="T7" fmla="*/ 2 h 2"/>
              <a:gd name="T8" fmla="*/ 3 w 6"/>
              <a:gd name="T9" fmla="*/ 2 h 2"/>
              <a:gd name="T10" fmla="*/ 2 w 6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">
                <a:moveTo>
                  <a:pt x="2" y="2"/>
                </a:moveTo>
                <a:lnTo>
                  <a:pt x="0" y="0"/>
                </a:lnTo>
                <a:lnTo>
                  <a:pt x="6" y="0"/>
                </a:lnTo>
                <a:lnTo>
                  <a:pt x="6" y="2"/>
                </a:lnTo>
                <a:lnTo>
                  <a:pt x="3" y="2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0" name="Freeform 167"/>
          <p:cNvSpPr>
            <a:spLocks/>
          </p:cNvSpPr>
          <p:nvPr/>
        </p:nvSpPr>
        <p:spPr bwMode="auto">
          <a:xfrm>
            <a:off x="4721226" y="4922838"/>
            <a:ext cx="14288" cy="19050"/>
          </a:xfrm>
          <a:custGeom>
            <a:avLst/>
            <a:gdLst>
              <a:gd name="T0" fmla="*/ 5 w 9"/>
              <a:gd name="T1" fmla="*/ 12 h 12"/>
              <a:gd name="T2" fmla="*/ 5 w 9"/>
              <a:gd name="T3" fmla="*/ 11 h 12"/>
              <a:gd name="T4" fmla="*/ 2 w 9"/>
              <a:gd name="T5" fmla="*/ 5 h 12"/>
              <a:gd name="T6" fmla="*/ 1 w 9"/>
              <a:gd name="T7" fmla="*/ 3 h 12"/>
              <a:gd name="T8" fmla="*/ 0 w 9"/>
              <a:gd name="T9" fmla="*/ 0 h 12"/>
              <a:gd name="T10" fmla="*/ 4 w 9"/>
              <a:gd name="T11" fmla="*/ 1 h 12"/>
              <a:gd name="T12" fmla="*/ 6 w 9"/>
              <a:gd name="T13" fmla="*/ 4 h 12"/>
              <a:gd name="T14" fmla="*/ 8 w 9"/>
              <a:gd name="T15" fmla="*/ 8 h 12"/>
              <a:gd name="T16" fmla="*/ 9 w 9"/>
              <a:gd name="T17" fmla="*/ 10 h 12"/>
              <a:gd name="T18" fmla="*/ 9 w 9"/>
              <a:gd name="T19" fmla="*/ 12 h 12"/>
              <a:gd name="T20" fmla="*/ 5 w 9"/>
              <a:gd name="T2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2">
                <a:moveTo>
                  <a:pt x="5" y="12"/>
                </a:moveTo>
                <a:lnTo>
                  <a:pt x="5" y="11"/>
                </a:lnTo>
                <a:lnTo>
                  <a:pt x="2" y="5"/>
                </a:lnTo>
                <a:lnTo>
                  <a:pt x="1" y="3"/>
                </a:lnTo>
                <a:lnTo>
                  <a:pt x="0" y="0"/>
                </a:lnTo>
                <a:lnTo>
                  <a:pt x="4" y="1"/>
                </a:lnTo>
                <a:lnTo>
                  <a:pt x="6" y="4"/>
                </a:lnTo>
                <a:lnTo>
                  <a:pt x="8" y="8"/>
                </a:lnTo>
                <a:lnTo>
                  <a:pt x="9" y="10"/>
                </a:lnTo>
                <a:lnTo>
                  <a:pt x="9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1" name="Freeform 168"/>
          <p:cNvSpPr>
            <a:spLocks/>
          </p:cNvSpPr>
          <p:nvPr/>
        </p:nvSpPr>
        <p:spPr bwMode="auto">
          <a:xfrm>
            <a:off x="3938588" y="4881563"/>
            <a:ext cx="19050" cy="39688"/>
          </a:xfrm>
          <a:custGeom>
            <a:avLst/>
            <a:gdLst>
              <a:gd name="T0" fmla="*/ 8 w 12"/>
              <a:gd name="T1" fmla="*/ 25 h 25"/>
              <a:gd name="T2" fmla="*/ 3 w 12"/>
              <a:gd name="T3" fmla="*/ 22 h 25"/>
              <a:gd name="T4" fmla="*/ 0 w 12"/>
              <a:gd name="T5" fmla="*/ 14 h 25"/>
              <a:gd name="T6" fmla="*/ 6 w 12"/>
              <a:gd name="T7" fmla="*/ 0 h 25"/>
              <a:gd name="T8" fmla="*/ 11 w 12"/>
              <a:gd name="T9" fmla="*/ 1 h 25"/>
              <a:gd name="T10" fmla="*/ 10 w 12"/>
              <a:gd name="T11" fmla="*/ 11 h 25"/>
              <a:gd name="T12" fmla="*/ 12 w 12"/>
              <a:gd name="T13" fmla="*/ 14 h 25"/>
              <a:gd name="T14" fmla="*/ 12 w 12"/>
              <a:gd name="T15" fmla="*/ 15 h 25"/>
              <a:gd name="T16" fmla="*/ 8 w 12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3" y="22"/>
                </a:lnTo>
                <a:lnTo>
                  <a:pt x="0" y="14"/>
                </a:lnTo>
                <a:lnTo>
                  <a:pt x="6" y="0"/>
                </a:lnTo>
                <a:lnTo>
                  <a:pt x="11" y="1"/>
                </a:lnTo>
                <a:lnTo>
                  <a:pt x="10" y="11"/>
                </a:lnTo>
                <a:lnTo>
                  <a:pt x="12" y="14"/>
                </a:lnTo>
                <a:lnTo>
                  <a:pt x="12" y="15"/>
                </a:lnTo>
                <a:lnTo>
                  <a:pt x="8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2" name="Freeform 169"/>
          <p:cNvSpPr>
            <a:spLocks/>
          </p:cNvSpPr>
          <p:nvPr/>
        </p:nvSpPr>
        <p:spPr bwMode="auto">
          <a:xfrm>
            <a:off x="4403726" y="4910138"/>
            <a:ext cx="3175" cy="0"/>
          </a:xfrm>
          <a:custGeom>
            <a:avLst/>
            <a:gdLst>
              <a:gd name="T0" fmla="*/ 0 w 2"/>
              <a:gd name="T1" fmla="*/ 2 w 2"/>
              <a:gd name="T2" fmla="*/ 0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3" name="Freeform 170"/>
          <p:cNvSpPr>
            <a:spLocks/>
          </p:cNvSpPr>
          <p:nvPr/>
        </p:nvSpPr>
        <p:spPr bwMode="auto">
          <a:xfrm>
            <a:off x="4506913" y="4905376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4" name="Freeform 171"/>
          <p:cNvSpPr>
            <a:spLocks/>
          </p:cNvSpPr>
          <p:nvPr/>
        </p:nvSpPr>
        <p:spPr bwMode="auto">
          <a:xfrm>
            <a:off x="4549776" y="4875213"/>
            <a:ext cx="14288" cy="30163"/>
          </a:xfrm>
          <a:custGeom>
            <a:avLst/>
            <a:gdLst>
              <a:gd name="T0" fmla="*/ 0 w 9"/>
              <a:gd name="T1" fmla="*/ 19 h 19"/>
              <a:gd name="T2" fmla="*/ 1 w 9"/>
              <a:gd name="T3" fmla="*/ 16 h 19"/>
              <a:gd name="T4" fmla="*/ 4 w 9"/>
              <a:gd name="T5" fmla="*/ 11 h 19"/>
              <a:gd name="T6" fmla="*/ 8 w 9"/>
              <a:gd name="T7" fmla="*/ 3 h 19"/>
              <a:gd name="T8" fmla="*/ 9 w 9"/>
              <a:gd name="T9" fmla="*/ 0 h 19"/>
              <a:gd name="T10" fmla="*/ 9 w 9"/>
              <a:gd name="T11" fmla="*/ 1 h 19"/>
              <a:gd name="T12" fmla="*/ 9 w 9"/>
              <a:gd name="T13" fmla="*/ 3 h 19"/>
              <a:gd name="T14" fmla="*/ 9 w 9"/>
              <a:gd name="T15" fmla="*/ 4 h 19"/>
              <a:gd name="T16" fmla="*/ 8 w 9"/>
              <a:gd name="T17" fmla="*/ 10 h 19"/>
              <a:gd name="T18" fmla="*/ 8 w 9"/>
              <a:gd name="T19" fmla="*/ 12 h 19"/>
              <a:gd name="T20" fmla="*/ 8 w 9"/>
              <a:gd name="T21" fmla="*/ 14 h 19"/>
              <a:gd name="T22" fmla="*/ 5 w 9"/>
              <a:gd name="T23" fmla="*/ 14 h 19"/>
              <a:gd name="T24" fmla="*/ 4 w 9"/>
              <a:gd name="T25" fmla="*/ 14 h 19"/>
              <a:gd name="T26" fmla="*/ 0 w 9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9">
                <a:moveTo>
                  <a:pt x="0" y="19"/>
                </a:moveTo>
                <a:lnTo>
                  <a:pt x="1" y="16"/>
                </a:lnTo>
                <a:lnTo>
                  <a:pt x="4" y="11"/>
                </a:lnTo>
                <a:lnTo>
                  <a:pt x="8" y="3"/>
                </a:lnTo>
                <a:lnTo>
                  <a:pt x="9" y="0"/>
                </a:lnTo>
                <a:lnTo>
                  <a:pt x="9" y="1"/>
                </a:lnTo>
                <a:lnTo>
                  <a:pt x="9" y="3"/>
                </a:lnTo>
                <a:lnTo>
                  <a:pt x="9" y="4"/>
                </a:lnTo>
                <a:lnTo>
                  <a:pt x="8" y="10"/>
                </a:lnTo>
                <a:lnTo>
                  <a:pt x="8" y="12"/>
                </a:lnTo>
                <a:lnTo>
                  <a:pt x="8" y="14"/>
                </a:lnTo>
                <a:lnTo>
                  <a:pt x="5" y="14"/>
                </a:lnTo>
                <a:lnTo>
                  <a:pt x="4" y="14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5" name="Freeform 172"/>
          <p:cNvSpPr>
            <a:spLocks/>
          </p:cNvSpPr>
          <p:nvPr/>
        </p:nvSpPr>
        <p:spPr bwMode="auto">
          <a:xfrm>
            <a:off x="5591176" y="4886326"/>
            <a:ext cx="12700" cy="19050"/>
          </a:xfrm>
          <a:custGeom>
            <a:avLst/>
            <a:gdLst>
              <a:gd name="T0" fmla="*/ 8 w 8"/>
              <a:gd name="T1" fmla="*/ 12 h 12"/>
              <a:gd name="T2" fmla="*/ 0 w 8"/>
              <a:gd name="T3" fmla="*/ 0 h 12"/>
              <a:gd name="T4" fmla="*/ 4 w 8"/>
              <a:gd name="T5" fmla="*/ 5 h 12"/>
              <a:gd name="T6" fmla="*/ 8 w 8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0" y="0"/>
                </a:lnTo>
                <a:lnTo>
                  <a:pt x="4" y="5"/>
                </a:lnTo>
                <a:lnTo>
                  <a:pt x="8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6" name="Freeform 173"/>
          <p:cNvSpPr>
            <a:spLocks/>
          </p:cNvSpPr>
          <p:nvPr/>
        </p:nvSpPr>
        <p:spPr bwMode="auto">
          <a:xfrm>
            <a:off x="4492626" y="4822826"/>
            <a:ext cx="38100" cy="82550"/>
          </a:xfrm>
          <a:custGeom>
            <a:avLst/>
            <a:gdLst>
              <a:gd name="T0" fmla="*/ 9 w 24"/>
              <a:gd name="T1" fmla="*/ 52 h 52"/>
              <a:gd name="T2" fmla="*/ 7 w 24"/>
              <a:gd name="T3" fmla="*/ 51 h 52"/>
              <a:gd name="T4" fmla="*/ 7 w 24"/>
              <a:gd name="T5" fmla="*/ 49 h 52"/>
              <a:gd name="T6" fmla="*/ 9 w 24"/>
              <a:gd name="T7" fmla="*/ 34 h 52"/>
              <a:gd name="T8" fmla="*/ 2 w 24"/>
              <a:gd name="T9" fmla="*/ 28 h 52"/>
              <a:gd name="T10" fmla="*/ 0 w 24"/>
              <a:gd name="T11" fmla="*/ 26 h 52"/>
              <a:gd name="T12" fmla="*/ 2 w 24"/>
              <a:gd name="T13" fmla="*/ 25 h 52"/>
              <a:gd name="T14" fmla="*/ 7 w 24"/>
              <a:gd name="T15" fmla="*/ 22 h 52"/>
              <a:gd name="T16" fmla="*/ 9 w 24"/>
              <a:gd name="T17" fmla="*/ 21 h 52"/>
              <a:gd name="T18" fmla="*/ 11 w 24"/>
              <a:gd name="T19" fmla="*/ 19 h 52"/>
              <a:gd name="T20" fmla="*/ 13 w 24"/>
              <a:gd name="T21" fmla="*/ 10 h 52"/>
              <a:gd name="T22" fmla="*/ 18 w 24"/>
              <a:gd name="T23" fmla="*/ 3 h 52"/>
              <a:gd name="T24" fmla="*/ 18 w 24"/>
              <a:gd name="T25" fmla="*/ 2 h 52"/>
              <a:gd name="T26" fmla="*/ 24 w 24"/>
              <a:gd name="T27" fmla="*/ 0 h 52"/>
              <a:gd name="T28" fmla="*/ 19 w 24"/>
              <a:gd name="T29" fmla="*/ 4 h 52"/>
              <a:gd name="T30" fmla="*/ 17 w 24"/>
              <a:gd name="T31" fmla="*/ 6 h 52"/>
              <a:gd name="T32" fmla="*/ 15 w 24"/>
              <a:gd name="T33" fmla="*/ 8 h 52"/>
              <a:gd name="T34" fmla="*/ 14 w 24"/>
              <a:gd name="T35" fmla="*/ 11 h 52"/>
              <a:gd name="T36" fmla="*/ 14 w 24"/>
              <a:gd name="T37" fmla="*/ 14 h 52"/>
              <a:gd name="T38" fmla="*/ 13 w 24"/>
              <a:gd name="T39" fmla="*/ 18 h 52"/>
              <a:gd name="T40" fmla="*/ 13 w 24"/>
              <a:gd name="T41" fmla="*/ 21 h 52"/>
              <a:gd name="T42" fmla="*/ 9 w 24"/>
              <a:gd name="T43" fmla="*/ 22 h 52"/>
              <a:gd name="T44" fmla="*/ 4 w 24"/>
              <a:gd name="T45" fmla="*/ 26 h 52"/>
              <a:gd name="T46" fmla="*/ 3 w 24"/>
              <a:gd name="T47" fmla="*/ 28 h 52"/>
              <a:gd name="T48" fmla="*/ 4 w 24"/>
              <a:gd name="T49" fmla="*/ 29 h 52"/>
              <a:gd name="T50" fmla="*/ 6 w 24"/>
              <a:gd name="T51" fmla="*/ 30 h 52"/>
              <a:gd name="T52" fmla="*/ 9 w 24"/>
              <a:gd name="T53" fmla="*/ 32 h 52"/>
              <a:gd name="T54" fmla="*/ 10 w 24"/>
              <a:gd name="T55" fmla="*/ 33 h 52"/>
              <a:gd name="T56" fmla="*/ 10 w 24"/>
              <a:gd name="T57" fmla="*/ 38 h 52"/>
              <a:gd name="T58" fmla="*/ 9 w 24"/>
              <a:gd name="T59" fmla="*/ 44 h 52"/>
              <a:gd name="T60" fmla="*/ 9 w 24"/>
              <a:gd name="T6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" h="52">
                <a:moveTo>
                  <a:pt x="9" y="52"/>
                </a:moveTo>
                <a:lnTo>
                  <a:pt x="7" y="51"/>
                </a:lnTo>
                <a:lnTo>
                  <a:pt x="7" y="49"/>
                </a:lnTo>
                <a:lnTo>
                  <a:pt x="9" y="34"/>
                </a:lnTo>
                <a:lnTo>
                  <a:pt x="2" y="28"/>
                </a:lnTo>
                <a:lnTo>
                  <a:pt x="0" y="26"/>
                </a:lnTo>
                <a:lnTo>
                  <a:pt x="2" y="25"/>
                </a:lnTo>
                <a:lnTo>
                  <a:pt x="7" y="22"/>
                </a:lnTo>
                <a:lnTo>
                  <a:pt x="9" y="21"/>
                </a:lnTo>
                <a:lnTo>
                  <a:pt x="11" y="19"/>
                </a:lnTo>
                <a:lnTo>
                  <a:pt x="13" y="10"/>
                </a:lnTo>
                <a:lnTo>
                  <a:pt x="18" y="3"/>
                </a:lnTo>
                <a:lnTo>
                  <a:pt x="18" y="2"/>
                </a:lnTo>
                <a:lnTo>
                  <a:pt x="24" y="0"/>
                </a:lnTo>
                <a:lnTo>
                  <a:pt x="19" y="4"/>
                </a:lnTo>
                <a:lnTo>
                  <a:pt x="17" y="6"/>
                </a:lnTo>
                <a:lnTo>
                  <a:pt x="15" y="8"/>
                </a:lnTo>
                <a:lnTo>
                  <a:pt x="14" y="11"/>
                </a:lnTo>
                <a:lnTo>
                  <a:pt x="14" y="14"/>
                </a:lnTo>
                <a:lnTo>
                  <a:pt x="13" y="18"/>
                </a:lnTo>
                <a:lnTo>
                  <a:pt x="13" y="21"/>
                </a:lnTo>
                <a:lnTo>
                  <a:pt x="9" y="22"/>
                </a:lnTo>
                <a:lnTo>
                  <a:pt x="4" y="26"/>
                </a:lnTo>
                <a:lnTo>
                  <a:pt x="3" y="28"/>
                </a:lnTo>
                <a:lnTo>
                  <a:pt x="4" y="29"/>
                </a:lnTo>
                <a:lnTo>
                  <a:pt x="6" y="30"/>
                </a:lnTo>
                <a:lnTo>
                  <a:pt x="9" y="32"/>
                </a:lnTo>
                <a:lnTo>
                  <a:pt x="10" y="33"/>
                </a:lnTo>
                <a:lnTo>
                  <a:pt x="10" y="38"/>
                </a:lnTo>
                <a:lnTo>
                  <a:pt x="9" y="44"/>
                </a:lnTo>
                <a:lnTo>
                  <a:pt x="9" y="5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7" name="Freeform 174"/>
          <p:cNvSpPr>
            <a:spLocks/>
          </p:cNvSpPr>
          <p:nvPr/>
        </p:nvSpPr>
        <p:spPr bwMode="auto">
          <a:xfrm>
            <a:off x="4222751" y="4875213"/>
            <a:ext cx="17463" cy="17463"/>
          </a:xfrm>
          <a:custGeom>
            <a:avLst/>
            <a:gdLst>
              <a:gd name="T0" fmla="*/ 7 w 11"/>
              <a:gd name="T1" fmla="*/ 11 h 11"/>
              <a:gd name="T2" fmla="*/ 0 w 11"/>
              <a:gd name="T3" fmla="*/ 8 h 11"/>
              <a:gd name="T4" fmla="*/ 8 w 11"/>
              <a:gd name="T5" fmla="*/ 3 h 11"/>
              <a:gd name="T6" fmla="*/ 11 w 11"/>
              <a:gd name="T7" fmla="*/ 0 h 11"/>
              <a:gd name="T8" fmla="*/ 11 w 11"/>
              <a:gd name="T9" fmla="*/ 1 h 11"/>
              <a:gd name="T10" fmla="*/ 11 w 11"/>
              <a:gd name="T11" fmla="*/ 3 h 11"/>
              <a:gd name="T12" fmla="*/ 11 w 11"/>
              <a:gd name="T13" fmla="*/ 11 h 11"/>
              <a:gd name="T14" fmla="*/ 8 w 11"/>
              <a:gd name="T15" fmla="*/ 11 h 11"/>
              <a:gd name="T16" fmla="*/ 7 w 11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1">
                <a:moveTo>
                  <a:pt x="7" y="11"/>
                </a:moveTo>
                <a:lnTo>
                  <a:pt x="0" y="8"/>
                </a:lnTo>
                <a:lnTo>
                  <a:pt x="8" y="3"/>
                </a:lnTo>
                <a:lnTo>
                  <a:pt x="11" y="0"/>
                </a:lnTo>
                <a:lnTo>
                  <a:pt x="11" y="1"/>
                </a:lnTo>
                <a:lnTo>
                  <a:pt x="11" y="3"/>
                </a:lnTo>
                <a:lnTo>
                  <a:pt x="11" y="11"/>
                </a:lnTo>
                <a:lnTo>
                  <a:pt x="8" y="11"/>
                </a:lnTo>
                <a:lnTo>
                  <a:pt x="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8" name="Freeform 175"/>
          <p:cNvSpPr>
            <a:spLocks/>
          </p:cNvSpPr>
          <p:nvPr/>
        </p:nvSpPr>
        <p:spPr bwMode="auto">
          <a:xfrm>
            <a:off x="4454526" y="4883151"/>
            <a:ext cx="1588" cy="4763"/>
          </a:xfrm>
          <a:custGeom>
            <a:avLst/>
            <a:gdLst>
              <a:gd name="T0" fmla="*/ 0 w 1"/>
              <a:gd name="T1" fmla="*/ 3 h 3"/>
              <a:gd name="T2" fmla="*/ 1 w 1"/>
              <a:gd name="T3" fmla="*/ 0 h 3"/>
              <a:gd name="T4" fmla="*/ 1 w 1"/>
              <a:gd name="T5" fmla="*/ 2 h 3"/>
              <a:gd name="T6" fmla="*/ 0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0" y="3"/>
                </a:moveTo>
                <a:lnTo>
                  <a:pt x="1" y="0"/>
                </a:lnTo>
                <a:lnTo>
                  <a:pt x="1" y="2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9" name="Freeform 176"/>
          <p:cNvSpPr>
            <a:spLocks/>
          </p:cNvSpPr>
          <p:nvPr/>
        </p:nvSpPr>
        <p:spPr bwMode="auto">
          <a:xfrm>
            <a:off x="4325938" y="4859338"/>
            <a:ext cx="9525" cy="20638"/>
          </a:xfrm>
          <a:custGeom>
            <a:avLst/>
            <a:gdLst>
              <a:gd name="T0" fmla="*/ 6 w 6"/>
              <a:gd name="T1" fmla="*/ 13 h 13"/>
              <a:gd name="T2" fmla="*/ 4 w 6"/>
              <a:gd name="T3" fmla="*/ 11 h 13"/>
              <a:gd name="T4" fmla="*/ 0 w 6"/>
              <a:gd name="T5" fmla="*/ 10 h 13"/>
              <a:gd name="T6" fmla="*/ 3 w 6"/>
              <a:gd name="T7" fmla="*/ 0 h 13"/>
              <a:gd name="T8" fmla="*/ 3 w 6"/>
              <a:gd name="T9" fmla="*/ 3 h 13"/>
              <a:gd name="T10" fmla="*/ 3 w 6"/>
              <a:gd name="T11" fmla="*/ 5 h 13"/>
              <a:gd name="T12" fmla="*/ 4 w 6"/>
              <a:gd name="T13" fmla="*/ 9 h 13"/>
              <a:gd name="T14" fmla="*/ 6 w 6"/>
              <a:gd name="T15" fmla="*/ 11 h 13"/>
              <a:gd name="T16" fmla="*/ 6 w 6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4" y="11"/>
                </a:lnTo>
                <a:lnTo>
                  <a:pt x="0" y="10"/>
                </a:lnTo>
                <a:lnTo>
                  <a:pt x="3" y="0"/>
                </a:lnTo>
                <a:lnTo>
                  <a:pt x="3" y="3"/>
                </a:lnTo>
                <a:lnTo>
                  <a:pt x="3" y="5"/>
                </a:lnTo>
                <a:lnTo>
                  <a:pt x="4" y="9"/>
                </a:lnTo>
                <a:lnTo>
                  <a:pt x="6" y="11"/>
                </a:lnTo>
                <a:lnTo>
                  <a:pt x="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0" name="Freeform 177"/>
          <p:cNvSpPr>
            <a:spLocks/>
          </p:cNvSpPr>
          <p:nvPr/>
        </p:nvSpPr>
        <p:spPr bwMode="auto">
          <a:xfrm>
            <a:off x="5573713" y="4857751"/>
            <a:ext cx="12700" cy="22225"/>
          </a:xfrm>
          <a:custGeom>
            <a:avLst/>
            <a:gdLst>
              <a:gd name="T0" fmla="*/ 8 w 8"/>
              <a:gd name="T1" fmla="*/ 14 h 14"/>
              <a:gd name="T2" fmla="*/ 3 w 8"/>
              <a:gd name="T3" fmla="*/ 6 h 14"/>
              <a:gd name="T4" fmla="*/ 0 w 8"/>
              <a:gd name="T5" fmla="*/ 0 h 14"/>
              <a:gd name="T6" fmla="*/ 8 w 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4">
                <a:moveTo>
                  <a:pt x="8" y="14"/>
                </a:moveTo>
                <a:lnTo>
                  <a:pt x="3" y="6"/>
                </a:lnTo>
                <a:lnTo>
                  <a:pt x="0" y="0"/>
                </a:lnTo>
                <a:lnTo>
                  <a:pt x="8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1" name="Freeform 178"/>
          <p:cNvSpPr>
            <a:spLocks/>
          </p:cNvSpPr>
          <p:nvPr/>
        </p:nvSpPr>
        <p:spPr bwMode="auto">
          <a:xfrm>
            <a:off x="4230688" y="4870451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0 h 2"/>
              <a:gd name="T4" fmla="*/ 2 w 2"/>
              <a:gd name="T5" fmla="*/ 0 h 2"/>
              <a:gd name="T6" fmla="*/ 0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0"/>
                </a:lnTo>
                <a:lnTo>
                  <a:pt x="2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2" name="Freeform 179"/>
          <p:cNvSpPr>
            <a:spLocks/>
          </p:cNvSpPr>
          <p:nvPr/>
        </p:nvSpPr>
        <p:spPr bwMode="auto">
          <a:xfrm>
            <a:off x="4343401" y="4846638"/>
            <a:ext cx="12700" cy="15875"/>
          </a:xfrm>
          <a:custGeom>
            <a:avLst/>
            <a:gdLst>
              <a:gd name="T0" fmla="*/ 0 w 8"/>
              <a:gd name="T1" fmla="*/ 10 h 10"/>
              <a:gd name="T2" fmla="*/ 0 w 8"/>
              <a:gd name="T3" fmla="*/ 8 h 10"/>
              <a:gd name="T4" fmla="*/ 2 w 8"/>
              <a:gd name="T5" fmla="*/ 7 h 10"/>
              <a:gd name="T6" fmla="*/ 6 w 8"/>
              <a:gd name="T7" fmla="*/ 6 h 10"/>
              <a:gd name="T8" fmla="*/ 8 w 8"/>
              <a:gd name="T9" fmla="*/ 3 h 10"/>
              <a:gd name="T10" fmla="*/ 8 w 8"/>
              <a:gd name="T11" fmla="*/ 0 h 10"/>
              <a:gd name="T12" fmla="*/ 8 w 8"/>
              <a:gd name="T13" fmla="*/ 3 h 10"/>
              <a:gd name="T14" fmla="*/ 8 w 8"/>
              <a:gd name="T15" fmla="*/ 4 h 10"/>
              <a:gd name="T16" fmla="*/ 6 w 8"/>
              <a:gd name="T17" fmla="*/ 6 h 10"/>
              <a:gd name="T18" fmla="*/ 3 w 8"/>
              <a:gd name="T19" fmla="*/ 7 h 10"/>
              <a:gd name="T20" fmla="*/ 0 w 8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0" y="8"/>
                </a:lnTo>
                <a:lnTo>
                  <a:pt x="2" y="7"/>
                </a:lnTo>
                <a:lnTo>
                  <a:pt x="6" y="6"/>
                </a:lnTo>
                <a:lnTo>
                  <a:pt x="8" y="3"/>
                </a:lnTo>
                <a:lnTo>
                  <a:pt x="8" y="0"/>
                </a:lnTo>
                <a:lnTo>
                  <a:pt x="8" y="3"/>
                </a:lnTo>
                <a:lnTo>
                  <a:pt x="8" y="4"/>
                </a:lnTo>
                <a:lnTo>
                  <a:pt x="6" y="6"/>
                </a:lnTo>
                <a:lnTo>
                  <a:pt x="3" y="7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3" name="Freeform 180"/>
          <p:cNvSpPr>
            <a:spLocks/>
          </p:cNvSpPr>
          <p:nvPr/>
        </p:nvSpPr>
        <p:spPr bwMode="auto">
          <a:xfrm>
            <a:off x="5521326" y="4826001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1 h 2"/>
              <a:gd name="T4" fmla="*/ 0 w 2"/>
              <a:gd name="T5" fmla="*/ 0 h 2"/>
              <a:gd name="T6" fmla="*/ 2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1"/>
                </a:ln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4" name="Freeform 181"/>
          <p:cNvSpPr>
            <a:spLocks/>
          </p:cNvSpPr>
          <p:nvPr/>
        </p:nvSpPr>
        <p:spPr bwMode="auto">
          <a:xfrm>
            <a:off x="5507038" y="4808538"/>
            <a:ext cx="7938" cy="11113"/>
          </a:xfrm>
          <a:custGeom>
            <a:avLst/>
            <a:gdLst>
              <a:gd name="T0" fmla="*/ 5 w 5"/>
              <a:gd name="T1" fmla="*/ 7 h 7"/>
              <a:gd name="T2" fmla="*/ 0 w 5"/>
              <a:gd name="T3" fmla="*/ 0 h 7"/>
              <a:gd name="T4" fmla="*/ 3 w 5"/>
              <a:gd name="T5" fmla="*/ 1 h 7"/>
              <a:gd name="T6" fmla="*/ 4 w 5"/>
              <a:gd name="T7" fmla="*/ 2 h 7"/>
              <a:gd name="T8" fmla="*/ 5 w 5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5" y="7"/>
                </a:moveTo>
                <a:lnTo>
                  <a:pt x="0" y="0"/>
                </a:lnTo>
                <a:lnTo>
                  <a:pt x="3" y="1"/>
                </a:lnTo>
                <a:lnTo>
                  <a:pt x="4" y="2"/>
                </a:lnTo>
                <a:lnTo>
                  <a:pt x="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5" name="Freeform 182"/>
          <p:cNvSpPr>
            <a:spLocks/>
          </p:cNvSpPr>
          <p:nvPr/>
        </p:nvSpPr>
        <p:spPr bwMode="auto">
          <a:xfrm>
            <a:off x="4537076" y="4799013"/>
            <a:ext cx="6350" cy="4763"/>
          </a:xfrm>
          <a:custGeom>
            <a:avLst/>
            <a:gdLst>
              <a:gd name="T0" fmla="*/ 0 w 4"/>
              <a:gd name="T1" fmla="*/ 3 h 3"/>
              <a:gd name="T2" fmla="*/ 1 w 4"/>
              <a:gd name="T3" fmla="*/ 2 h 3"/>
              <a:gd name="T4" fmla="*/ 4 w 4"/>
              <a:gd name="T5" fmla="*/ 0 h 3"/>
              <a:gd name="T6" fmla="*/ 2 w 4"/>
              <a:gd name="T7" fmla="*/ 2 h 3"/>
              <a:gd name="T8" fmla="*/ 0 w 4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1" y="2"/>
                </a:lnTo>
                <a:lnTo>
                  <a:pt x="4" y="0"/>
                </a:lnTo>
                <a:lnTo>
                  <a:pt x="2" y="2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6" name="Freeform 183"/>
          <p:cNvSpPr>
            <a:spLocks/>
          </p:cNvSpPr>
          <p:nvPr/>
        </p:nvSpPr>
        <p:spPr bwMode="auto">
          <a:xfrm>
            <a:off x="4008438" y="4764088"/>
            <a:ext cx="26988" cy="28575"/>
          </a:xfrm>
          <a:custGeom>
            <a:avLst/>
            <a:gdLst>
              <a:gd name="T0" fmla="*/ 9 w 17"/>
              <a:gd name="T1" fmla="*/ 18 h 18"/>
              <a:gd name="T2" fmla="*/ 0 w 17"/>
              <a:gd name="T3" fmla="*/ 7 h 18"/>
              <a:gd name="T4" fmla="*/ 8 w 17"/>
              <a:gd name="T5" fmla="*/ 0 h 18"/>
              <a:gd name="T6" fmla="*/ 16 w 17"/>
              <a:gd name="T7" fmla="*/ 3 h 18"/>
              <a:gd name="T8" fmla="*/ 17 w 17"/>
              <a:gd name="T9" fmla="*/ 13 h 18"/>
              <a:gd name="T10" fmla="*/ 16 w 17"/>
              <a:gd name="T11" fmla="*/ 14 h 18"/>
              <a:gd name="T12" fmla="*/ 9 w 1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8">
                <a:moveTo>
                  <a:pt x="9" y="18"/>
                </a:moveTo>
                <a:lnTo>
                  <a:pt x="0" y="7"/>
                </a:lnTo>
                <a:lnTo>
                  <a:pt x="8" y="0"/>
                </a:lnTo>
                <a:lnTo>
                  <a:pt x="16" y="3"/>
                </a:lnTo>
                <a:lnTo>
                  <a:pt x="17" y="13"/>
                </a:lnTo>
                <a:lnTo>
                  <a:pt x="16" y="14"/>
                </a:lnTo>
                <a:lnTo>
                  <a:pt x="9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7" name="Freeform 184"/>
          <p:cNvSpPr>
            <a:spLocks/>
          </p:cNvSpPr>
          <p:nvPr/>
        </p:nvSpPr>
        <p:spPr bwMode="auto">
          <a:xfrm>
            <a:off x="5483226" y="4775201"/>
            <a:ext cx="6350" cy="11113"/>
          </a:xfrm>
          <a:custGeom>
            <a:avLst/>
            <a:gdLst>
              <a:gd name="T0" fmla="*/ 4 w 4"/>
              <a:gd name="T1" fmla="*/ 7 h 7"/>
              <a:gd name="T2" fmla="*/ 0 w 4"/>
              <a:gd name="T3" fmla="*/ 2 h 7"/>
              <a:gd name="T4" fmla="*/ 0 w 4"/>
              <a:gd name="T5" fmla="*/ 0 h 7"/>
              <a:gd name="T6" fmla="*/ 1 w 4"/>
              <a:gd name="T7" fmla="*/ 3 h 7"/>
              <a:gd name="T8" fmla="*/ 4 w 4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2"/>
                </a:lnTo>
                <a:lnTo>
                  <a:pt x="0" y="0"/>
                </a:lnTo>
                <a:lnTo>
                  <a:pt x="1" y="3"/>
                </a:lnTo>
                <a:lnTo>
                  <a:pt x="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8" name="Freeform 185"/>
          <p:cNvSpPr>
            <a:spLocks/>
          </p:cNvSpPr>
          <p:nvPr/>
        </p:nvSpPr>
        <p:spPr bwMode="auto">
          <a:xfrm>
            <a:off x="5483226" y="4713288"/>
            <a:ext cx="1588" cy="7938"/>
          </a:xfrm>
          <a:custGeom>
            <a:avLst/>
            <a:gdLst>
              <a:gd name="T0" fmla="*/ 0 w 1"/>
              <a:gd name="T1" fmla="*/ 5 h 5"/>
              <a:gd name="T2" fmla="*/ 0 w 1"/>
              <a:gd name="T3" fmla="*/ 4 h 5"/>
              <a:gd name="T4" fmla="*/ 1 w 1"/>
              <a:gd name="T5" fmla="*/ 0 h 5"/>
              <a:gd name="T6" fmla="*/ 0 w 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5">
                <a:moveTo>
                  <a:pt x="0" y="5"/>
                </a:moveTo>
                <a:lnTo>
                  <a:pt x="0" y="4"/>
                </a:lnTo>
                <a:lnTo>
                  <a:pt x="1" y="0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9" name="Freeform 186"/>
          <p:cNvSpPr>
            <a:spLocks/>
          </p:cNvSpPr>
          <p:nvPr/>
        </p:nvSpPr>
        <p:spPr bwMode="auto">
          <a:xfrm>
            <a:off x="4021138" y="4625976"/>
            <a:ext cx="14288" cy="23813"/>
          </a:xfrm>
          <a:custGeom>
            <a:avLst/>
            <a:gdLst>
              <a:gd name="T0" fmla="*/ 0 w 9"/>
              <a:gd name="T1" fmla="*/ 15 h 15"/>
              <a:gd name="T2" fmla="*/ 1 w 9"/>
              <a:gd name="T3" fmla="*/ 3 h 15"/>
              <a:gd name="T4" fmla="*/ 9 w 9"/>
              <a:gd name="T5" fmla="*/ 0 h 15"/>
              <a:gd name="T6" fmla="*/ 8 w 9"/>
              <a:gd name="T7" fmla="*/ 14 h 15"/>
              <a:gd name="T8" fmla="*/ 7 w 9"/>
              <a:gd name="T9" fmla="*/ 15 h 15"/>
              <a:gd name="T10" fmla="*/ 0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0" y="15"/>
                </a:moveTo>
                <a:lnTo>
                  <a:pt x="1" y="3"/>
                </a:lnTo>
                <a:lnTo>
                  <a:pt x="9" y="0"/>
                </a:lnTo>
                <a:lnTo>
                  <a:pt x="8" y="14"/>
                </a:lnTo>
                <a:lnTo>
                  <a:pt x="7" y="15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0" name="Freeform 187"/>
          <p:cNvSpPr>
            <a:spLocks/>
          </p:cNvSpPr>
          <p:nvPr/>
        </p:nvSpPr>
        <p:spPr bwMode="auto">
          <a:xfrm>
            <a:off x="5497513" y="4624388"/>
            <a:ext cx="3175" cy="19050"/>
          </a:xfrm>
          <a:custGeom>
            <a:avLst/>
            <a:gdLst>
              <a:gd name="T0" fmla="*/ 0 w 2"/>
              <a:gd name="T1" fmla="*/ 12 h 12"/>
              <a:gd name="T2" fmla="*/ 2 w 2"/>
              <a:gd name="T3" fmla="*/ 0 h 12"/>
              <a:gd name="T4" fmla="*/ 2 w 2"/>
              <a:gd name="T5" fmla="*/ 5 h 12"/>
              <a:gd name="T6" fmla="*/ 0 w 2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2">
                <a:moveTo>
                  <a:pt x="0" y="12"/>
                </a:moveTo>
                <a:lnTo>
                  <a:pt x="2" y="0"/>
                </a:lnTo>
                <a:lnTo>
                  <a:pt x="2" y="5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1" name="Freeform 188"/>
          <p:cNvSpPr>
            <a:spLocks/>
          </p:cNvSpPr>
          <p:nvPr/>
        </p:nvSpPr>
        <p:spPr bwMode="auto">
          <a:xfrm>
            <a:off x="4237038" y="4602163"/>
            <a:ext cx="15875" cy="23813"/>
          </a:xfrm>
          <a:custGeom>
            <a:avLst/>
            <a:gdLst>
              <a:gd name="T0" fmla="*/ 0 w 10"/>
              <a:gd name="T1" fmla="*/ 15 h 15"/>
              <a:gd name="T2" fmla="*/ 0 w 10"/>
              <a:gd name="T3" fmla="*/ 12 h 15"/>
              <a:gd name="T4" fmla="*/ 3 w 10"/>
              <a:gd name="T5" fmla="*/ 8 h 15"/>
              <a:gd name="T6" fmla="*/ 9 w 10"/>
              <a:gd name="T7" fmla="*/ 2 h 15"/>
              <a:gd name="T8" fmla="*/ 10 w 10"/>
              <a:gd name="T9" fmla="*/ 0 h 15"/>
              <a:gd name="T10" fmla="*/ 4 w 10"/>
              <a:gd name="T11" fmla="*/ 12 h 15"/>
              <a:gd name="T12" fmla="*/ 3 w 10"/>
              <a:gd name="T13" fmla="*/ 14 h 15"/>
              <a:gd name="T14" fmla="*/ 0 w 10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5">
                <a:moveTo>
                  <a:pt x="0" y="15"/>
                </a:moveTo>
                <a:lnTo>
                  <a:pt x="0" y="12"/>
                </a:lnTo>
                <a:lnTo>
                  <a:pt x="3" y="8"/>
                </a:lnTo>
                <a:lnTo>
                  <a:pt x="9" y="2"/>
                </a:lnTo>
                <a:lnTo>
                  <a:pt x="10" y="0"/>
                </a:lnTo>
                <a:lnTo>
                  <a:pt x="4" y="12"/>
                </a:lnTo>
                <a:lnTo>
                  <a:pt x="3" y="14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2" name="Freeform 189"/>
          <p:cNvSpPr>
            <a:spLocks/>
          </p:cNvSpPr>
          <p:nvPr/>
        </p:nvSpPr>
        <p:spPr bwMode="auto">
          <a:xfrm>
            <a:off x="5500688" y="4591051"/>
            <a:ext cx="4763" cy="22225"/>
          </a:xfrm>
          <a:custGeom>
            <a:avLst/>
            <a:gdLst>
              <a:gd name="T0" fmla="*/ 0 w 3"/>
              <a:gd name="T1" fmla="*/ 14 h 14"/>
              <a:gd name="T2" fmla="*/ 3 w 3"/>
              <a:gd name="T3" fmla="*/ 0 h 14"/>
              <a:gd name="T4" fmla="*/ 3 w 3"/>
              <a:gd name="T5" fmla="*/ 2 h 14"/>
              <a:gd name="T6" fmla="*/ 3 w 3"/>
              <a:gd name="T7" fmla="*/ 4 h 14"/>
              <a:gd name="T8" fmla="*/ 0 w 3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4">
                <a:moveTo>
                  <a:pt x="0" y="14"/>
                </a:moveTo>
                <a:lnTo>
                  <a:pt x="3" y="0"/>
                </a:lnTo>
                <a:lnTo>
                  <a:pt x="3" y="2"/>
                </a:lnTo>
                <a:lnTo>
                  <a:pt x="3" y="4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3" name="Freeform 190"/>
          <p:cNvSpPr>
            <a:spLocks/>
          </p:cNvSpPr>
          <p:nvPr/>
        </p:nvSpPr>
        <p:spPr bwMode="auto">
          <a:xfrm>
            <a:off x="4019551" y="4587876"/>
            <a:ext cx="19050" cy="19050"/>
          </a:xfrm>
          <a:custGeom>
            <a:avLst/>
            <a:gdLst>
              <a:gd name="T0" fmla="*/ 5 w 12"/>
              <a:gd name="T1" fmla="*/ 12 h 12"/>
              <a:gd name="T2" fmla="*/ 0 w 12"/>
              <a:gd name="T3" fmla="*/ 1 h 12"/>
              <a:gd name="T4" fmla="*/ 9 w 12"/>
              <a:gd name="T5" fmla="*/ 0 h 12"/>
              <a:gd name="T6" fmla="*/ 12 w 12"/>
              <a:gd name="T7" fmla="*/ 8 h 12"/>
              <a:gd name="T8" fmla="*/ 5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5" y="12"/>
                </a:moveTo>
                <a:lnTo>
                  <a:pt x="0" y="1"/>
                </a:lnTo>
                <a:lnTo>
                  <a:pt x="9" y="0"/>
                </a:lnTo>
                <a:lnTo>
                  <a:pt x="12" y="8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4" name="Freeform 191"/>
          <p:cNvSpPr>
            <a:spLocks/>
          </p:cNvSpPr>
          <p:nvPr/>
        </p:nvSpPr>
        <p:spPr bwMode="auto">
          <a:xfrm>
            <a:off x="4267201" y="4591051"/>
            <a:ext cx="7938" cy="3175"/>
          </a:xfrm>
          <a:custGeom>
            <a:avLst/>
            <a:gdLst>
              <a:gd name="T0" fmla="*/ 5 w 5"/>
              <a:gd name="T1" fmla="*/ 2 h 2"/>
              <a:gd name="T2" fmla="*/ 0 w 5"/>
              <a:gd name="T3" fmla="*/ 0 h 2"/>
              <a:gd name="T4" fmla="*/ 3 w 5"/>
              <a:gd name="T5" fmla="*/ 0 h 2"/>
              <a:gd name="T6" fmla="*/ 5 w 5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0" y="0"/>
                </a:lnTo>
                <a:lnTo>
                  <a:pt x="3" y="0"/>
                </a:lnTo>
                <a:lnTo>
                  <a:pt x="5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5" name="Rectangle 192"/>
          <p:cNvSpPr>
            <a:spLocks noChangeArrowheads="1"/>
          </p:cNvSpPr>
          <p:nvPr/>
        </p:nvSpPr>
        <p:spPr bwMode="auto">
          <a:xfrm>
            <a:off x="5505451" y="4589463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6" name="Freeform 193"/>
          <p:cNvSpPr>
            <a:spLocks/>
          </p:cNvSpPr>
          <p:nvPr/>
        </p:nvSpPr>
        <p:spPr bwMode="auto">
          <a:xfrm>
            <a:off x="5505451" y="4578351"/>
            <a:ext cx="1588" cy="11113"/>
          </a:xfrm>
          <a:custGeom>
            <a:avLst/>
            <a:gdLst>
              <a:gd name="T0" fmla="*/ 0 w 1"/>
              <a:gd name="T1" fmla="*/ 7 h 7"/>
              <a:gd name="T2" fmla="*/ 1 w 1"/>
              <a:gd name="T3" fmla="*/ 0 h 7"/>
              <a:gd name="T4" fmla="*/ 1 w 1"/>
              <a:gd name="T5" fmla="*/ 2 h 7"/>
              <a:gd name="T6" fmla="*/ 1 w 1"/>
              <a:gd name="T7" fmla="*/ 7 h 7"/>
              <a:gd name="T8" fmla="*/ 0 w 1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7">
                <a:moveTo>
                  <a:pt x="0" y="7"/>
                </a:moveTo>
                <a:lnTo>
                  <a:pt x="1" y="0"/>
                </a:lnTo>
                <a:lnTo>
                  <a:pt x="1" y="2"/>
                </a:lnTo>
                <a:lnTo>
                  <a:pt x="1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7" name="Rectangle 194"/>
          <p:cNvSpPr>
            <a:spLocks noChangeArrowheads="1"/>
          </p:cNvSpPr>
          <p:nvPr/>
        </p:nvSpPr>
        <p:spPr bwMode="auto">
          <a:xfrm>
            <a:off x="4329113" y="455295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8" name="Freeform 195"/>
          <p:cNvSpPr>
            <a:spLocks/>
          </p:cNvSpPr>
          <p:nvPr/>
        </p:nvSpPr>
        <p:spPr bwMode="auto">
          <a:xfrm>
            <a:off x="4508501" y="4524376"/>
            <a:ext cx="11113" cy="22225"/>
          </a:xfrm>
          <a:custGeom>
            <a:avLst/>
            <a:gdLst>
              <a:gd name="T0" fmla="*/ 5 w 7"/>
              <a:gd name="T1" fmla="*/ 14 h 14"/>
              <a:gd name="T2" fmla="*/ 3 w 7"/>
              <a:gd name="T3" fmla="*/ 8 h 14"/>
              <a:gd name="T4" fmla="*/ 1 w 7"/>
              <a:gd name="T5" fmla="*/ 6 h 14"/>
              <a:gd name="T6" fmla="*/ 0 w 7"/>
              <a:gd name="T7" fmla="*/ 4 h 14"/>
              <a:gd name="T8" fmla="*/ 1 w 7"/>
              <a:gd name="T9" fmla="*/ 4 h 14"/>
              <a:gd name="T10" fmla="*/ 3 w 7"/>
              <a:gd name="T11" fmla="*/ 3 h 14"/>
              <a:gd name="T12" fmla="*/ 3 w 7"/>
              <a:gd name="T13" fmla="*/ 0 h 14"/>
              <a:gd name="T14" fmla="*/ 7 w 7"/>
              <a:gd name="T15" fmla="*/ 11 h 14"/>
              <a:gd name="T16" fmla="*/ 7 w 7"/>
              <a:gd name="T17" fmla="*/ 14 h 14"/>
              <a:gd name="T18" fmla="*/ 5 w 7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3" y="8"/>
                </a:lnTo>
                <a:lnTo>
                  <a:pt x="1" y="6"/>
                </a:lnTo>
                <a:lnTo>
                  <a:pt x="0" y="4"/>
                </a:lnTo>
                <a:lnTo>
                  <a:pt x="1" y="4"/>
                </a:lnTo>
                <a:lnTo>
                  <a:pt x="3" y="3"/>
                </a:lnTo>
                <a:lnTo>
                  <a:pt x="3" y="0"/>
                </a:lnTo>
                <a:lnTo>
                  <a:pt x="7" y="11"/>
                </a:lnTo>
                <a:lnTo>
                  <a:pt x="7" y="14"/>
                </a:lnTo>
                <a:lnTo>
                  <a:pt x="5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9" name="Freeform 196"/>
          <p:cNvSpPr>
            <a:spLocks/>
          </p:cNvSpPr>
          <p:nvPr/>
        </p:nvSpPr>
        <p:spPr bwMode="auto">
          <a:xfrm>
            <a:off x="4465638" y="4524376"/>
            <a:ext cx="12700" cy="9525"/>
          </a:xfrm>
          <a:custGeom>
            <a:avLst/>
            <a:gdLst>
              <a:gd name="T0" fmla="*/ 6 w 8"/>
              <a:gd name="T1" fmla="*/ 6 h 6"/>
              <a:gd name="T2" fmla="*/ 2 w 8"/>
              <a:gd name="T3" fmla="*/ 4 h 6"/>
              <a:gd name="T4" fmla="*/ 1 w 8"/>
              <a:gd name="T5" fmla="*/ 3 h 6"/>
              <a:gd name="T6" fmla="*/ 0 w 8"/>
              <a:gd name="T7" fmla="*/ 0 h 6"/>
              <a:gd name="T8" fmla="*/ 1 w 8"/>
              <a:gd name="T9" fmla="*/ 0 h 6"/>
              <a:gd name="T10" fmla="*/ 4 w 8"/>
              <a:gd name="T11" fmla="*/ 3 h 6"/>
              <a:gd name="T12" fmla="*/ 8 w 8"/>
              <a:gd name="T13" fmla="*/ 6 h 6"/>
              <a:gd name="T14" fmla="*/ 6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6" y="6"/>
                </a:moveTo>
                <a:lnTo>
                  <a:pt x="2" y="4"/>
                </a:lnTo>
                <a:lnTo>
                  <a:pt x="1" y="3"/>
                </a:lnTo>
                <a:lnTo>
                  <a:pt x="0" y="0"/>
                </a:lnTo>
                <a:lnTo>
                  <a:pt x="1" y="0"/>
                </a:lnTo>
                <a:lnTo>
                  <a:pt x="4" y="3"/>
                </a:lnTo>
                <a:lnTo>
                  <a:pt x="8" y="6"/>
                </a:lnTo>
                <a:lnTo>
                  <a:pt x="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0" name="Freeform 197"/>
          <p:cNvSpPr>
            <a:spLocks/>
          </p:cNvSpPr>
          <p:nvPr/>
        </p:nvSpPr>
        <p:spPr bwMode="auto">
          <a:xfrm>
            <a:off x="4484688" y="4524376"/>
            <a:ext cx="7938" cy="6350"/>
          </a:xfrm>
          <a:custGeom>
            <a:avLst/>
            <a:gdLst>
              <a:gd name="T0" fmla="*/ 0 w 5"/>
              <a:gd name="T1" fmla="*/ 4 h 4"/>
              <a:gd name="T2" fmla="*/ 1 w 5"/>
              <a:gd name="T3" fmla="*/ 3 h 4"/>
              <a:gd name="T4" fmla="*/ 3 w 5"/>
              <a:gd name="T5" fmla="*/ 1 h 4"/>
              <a:gd name="T6" fmla="*/ 5 w 5"/>
              <a:gd name="T7" fmla="*/ 0 h 4"/>
              <a:gd name="T8" fmla="*/ 4 w 5"/>
              <a:gd name="T9" fmla="*/ 1 h 4"/>
              <a:gd name="T10" fmla="*/ 3 w 5"/>
              <a:gd name="T11" fmla="*/ 3 h 4"/>
              <a:gd name="T12" fmla="*/ 0 w 5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1" y="3"/>
                </a:lnTo>
                <a:lnTo>
                  <a:pt x="3" y="1"/>
                </a:lnTo>
                <a:lnTo>
                  <a:pt x="5" y="0"/>
                </a:lnTo>
                <a:lnTo>
                  <a:pt x="4" y="1"/>
                </a:lnTo>
                <a:lnTo>
                  <a:pt x="3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1" name="Freeform 198"/>
          <p:cNvSpPr>
            <a:spLocks/>
          </p:cNvSpPr>
          <p:nvPr/>
        </p:nvSpPr>
        <p:spPr bwMode="auto">
          <a:xfrm>
            <a:off x="4506913" y="4513263"/>
            <a:ext cx="6350" cy="9525"/>
          </a:xfrm>
          <a:custGeom>
            <a:avLst/>
            <a:gdLst>
              <a:gd name="T0" fmla="*/ 4 w 4"/>
              <a:gd name="T1" fmla="*/ 6 h 6"/>
              <a:gd name="T2" fmla="*/ 0 w 4"/>
              <a:gd name="T3" fmla="*/ 0 h 6"/>
              <a:gd name="T4" fmla="*/ 1 w 4"/>
              <a:gd name="T5" fmla="*/ 0 h 6"/>
              <a:gd name="T6" fmla="*/ 2 w 4"/>
              <a:gd name="T7" fmla="*/ 2 h 6"/>
              <a:gd name="T8" fmla="*/ 4 w 4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lnTo>
                  <a:pt x="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2" name="Freeform 199"/>
          <p:cNvSpPr>
            <a:spLocks/>
          </p:cNvSpPr>
          <p:nvPr/>
        </p:nvSpPr>
        <p:spPr bwMode="auto">
          <a:xfrm>
            <a:off x="4465638" y="4506913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3 h 4"/>
              <a:gd name="T4" fmla="*/ 2 w 2"/>
              <a:gd name="T5" fmla="*/ 0 h 4"/>
              <a:gd name="T6" fmla="*/ 1 w 2"/>
              <a:gd name="T7" fmla="*/ 3 h 4"/>
              <a:gd name="T8" fmla="*/ 0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3"/>
                </a:lnTo>
                <a:lnTo>
                  <a:pt x="2" y="0"/>
                </a:lnTo>
                <a:lnTo>
                  <a:pt x="1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3" name="Freeform 200"/>
          <p:cNvSpPr>
            <a:spLocks/>
          </p:cNvSpPr>
          <p:nvPr/>
        </p:nvSpPr>
        <p:spPr bwMode="auto">
          <a:xfrm>
            <a:off x="4495801" y="4511676"/>
            <a:ext cx="6350" cy="1588"/>
          </a:xfrm>
          <a:custGeom>
            <a:avLst/>
            <a:gdLst>
              <a:gd name="T0" fmla="*/ 0 w 4"/>
              <a:gd name="T1" fmla="*/ 1 h 1"/>
              <a:gd name="T2" fmla="*/ 0 w 4"/>
              <a:gd name="T3" fmla="*/ 0 h 1"/>
              <a:gd name="T4" fmla="*/ 1 w 4"/>
              <a:gd name="T5" fmla="*/ 0 h 1"/>
              <a:gd name="T6" fmla="*/ 4 w 4"/>
              <a:gd name="T7" fmla="*/ 1 h 1"/>
              <a:gd name="T8" fmla="*/ 0 w 4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4" name="Freeform 201"/>
          <p:cNvSpPr>
            <a:spLocks/>
          </p:cNvSpPr>
          <p:nvPr/>
        </p:nvSpPr>
        <p:spPr bwMode="auto">
          <a:xfrm>
            <a:off x="4330701" y="4510088"/>
            <a:ext cx="4763" cy="1588"/>
          </a:xfrm>
          <a:custGeom>
            <a:avLst/>
            <a:gdLst>
              <a:gd name="T0" fmla="*/ 3 w 3"/>
              <a:gd name="T1" fmla="*/ 1 h 1"/>
              <a:gd name="T2" fmla="*/ 0 w 3"/>
              <a:gd name="T3" fmla="*/ 0 h 1"/>
              <a:gd name="T4" fmla="*/ 3 w 3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0" y="0"/>
                </a:lnTo>
                <a:lnTo>
                  <a:pt x="3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5" name="Freeform 202"/>
          <p:cNvSpPr>
            <a:spLocks/>
          </p:cNvSpPr>
          <p:nvPr/>
        </p:nvSpPr>
        <p:spPr bwMode="auto">
          <a:xfrm>
            <a:off x="4454526" y="450056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0 h 7"/>
              <a:gd name="T4" fmla="*/ 4 w 5"/>
              <a:gd name="T5" fmla="*/ 1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0"/>
                </a:lnTo>
                <a:lnTo>
                  <a:pt x="4" y="1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6" name="Freeform 203"/>
          <p:cNvSpPr>
            <a:spLocks/>
          </p:cNvSpPr>
          <p:nvPr/>
        </p:nvSpPr>
        <p:spPr bwMode="auto">
          <a:xfrm>
            <a:off x="4478338" y="4494213"/>
            <a:ext cx="6350" cy="7938"/>
          </a:xfrm>
          <a:custGeom>
            <a:avLst/>
            <a:gdLst>
              <a:gd name="T0" fmla="*/ 3 w 4"/>
              <a:gd name="T1" fmla="*/ 5 h 5"/>
              <a:gd name="T2" fmla="*/ 0 w 4"/>
              <a:gd name="T3" fmla="*/ 3 h 5"/>
              <a:gd name="T4" fmla="*/ 3 w 4"/>
              <a:gd name="T5" fmla="*/ 0 h 5"/>
              <a:gd name="T6" fmla="*/ 4 w 4"/>
              <a:gd name="T7" fmla="*/ 0 h 5"/>
              <a:gd name="T8" fmla="*/ 4 w 4"/>
              <a:gd name="T9" fmla="*/ 4 h 5"/>
              <a:gd name="T10" fmla="*/ 3 w 4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5">
                <a:moveTo>
                  <a:pt x="3" y="5"/>
                </a:moveTo>
                <a:lnTo>
                  <a:pt x="0" y="3"/>
                </a:lnTo>
                <a:lnTo>
                  <a:pt x="3" y="0"/>
                </a:lnTo>
                <a:lnTo>
                  <a:pt x="4" y="0"/>
                </a:lnTo>
                <a:lnTo>
                  <a:pt x="4" y="4"/>
                </a:lnTo>
                <a:lnTo>
                  <a:pt x="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7" name="Freeform 204"/>
          <p:cNvSpPr>
            <a:spLocks/>
          </p:cNvSpPr>
          <p:nvPr/>
        </p:nvSpPr>
        <p:spPr bwMode="auto">
          <a:xfrm>
            <a:off x="4462463" y="4489451"/>
            <a:ext cx="11113" cy="11113"/>
          </a:xfrm>
          <a:custGeom>
            <a:avLst/>
            <a:gdLst>
              <a:gd name="T0" fmla="*/ 0 w 7"/>
              <a:gd name="T1" fmla="*/ 7 h 7"/>
              <a:gd name="T2" fmla="*/ 2 w 7"/>
              <a:gd name="T3" fmla="*/ 4 h 7"/>
              <a:gd name="T4" fmla="*/ 7 w 7"/>
              <a:gd name="T5" fmla="*/ 0 h 7"/>
              <a:gd name="T6" fmla="*/ 0 w 7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2" y="4"/>
                </a:lnTo>
                <a:lnTo>
                  <a:pt x="7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206"/>
          <p:cNvSpPr>
            <a:spLocks/>
          </p:cNvSpPr>
          <p:nvPr/>
        </p:nvSpPr>
        <p:spPr bwMode="auto">
          <a:xfrm>
            <a:off x="4383088" y="4478338"/>
            <a:ext cx="6350" cy="14288"/>
          </a:xfrm>
          <a:custGeom>
            <a:avLst/>
            <a:gdLst>
              <a:gd name="T0" fmla="*/ 3 w 4"/>
              <a:gd name="T1" fmla="*/ 9 h 9"/>
              <a:gd name="T2" fmla="*/ 0 w 4"/>
              <a:gd name="T3" fmla="*/ 0 h 9"/>
              <a:gd name="T4" fmla="*/ 4 w 4"/>
              <a:gd name="T5" fmla="*/ 9 h 9"/>
              <a:gd name="T6" fmla="*/ 3 w 4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3" y="9"/>
                </a:moveTo>
                <a:lnTo>
                  <a:pt x="0" y="0"/>
                </a:lnTo>
                <a:lnTo>
                  <a:pt x="4" y="9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207"/>
          <p:cNvSpPr>
            <a:spLocks/>
          </p:cNvSpPr>
          <p:nvPr/>
        </p:nvSpPr>
        <p:spPr bwMode="auto">
          <a:xfrm>
            <a:off x="4378325" y="4470401"/>
            <a:ext cx="4763" cy="7938"/>
          </a:xfrm>
          <a:custGeom>
            <a:avLst/>
            <a:gdLst>
              <a:gd name="T0" fmla="*/ 3 w 3"/>
              <a:gd name="T1" fmla="*/ 5 h 5"/>
              <a:gd name="T2" fmla="*/ 1 w 3"/>
              <a:gd name="T3" fmla="*/ 4 h 5"/>
              <a:gd name="T4" fmla="*/ 0 w 3"/>
              <a:gd name="T5" fmla="*/ 0 h 5"/>
              <a:gd name="T6" fmla="*/ 3 w 3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1" y="4"/>
                </a:lnTo>
                <a:lnTo>
                  <a:pt x="0" y="0"/>
                </a:lnTo>
                <a:lnTo>
                  <a:pt x="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208"/>
          <p:cNvSpPr>
            <a:spLocks/>
          </p:cNvSpPr>
          <p:nvPr/>
        </p:nvSpPr>
        <p:spPr bwMode="auto">
          <a:xfrm>
            <a:off x="4484688" y="4468813"/>
            <a:ext cx="1588" cy="6350"/>
          </a:xfrm>
          <a:custGeom>
            <a:avLst/>
            <a:gdLst>
              <a:gd name="T0" fmla="*/ 1 w 1"/>
              <a:gd name="T1" fmla="*/ 4 h 4"/>
              <a:gd name="T2" fmla="*/ 0 w 1"/>
              <a:gd name="T3" fmla="*/ 1 h 4"/>
              <a:gd name="T4" fmla="*/ 1 w 1"/>
              <a:gd name="T5" fmla="*/ 0 h 4"/>
              <a:gd name="T6" fmla="*/ 1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4"/>
                </a:moveTo>
                <a:lnTo>
                  <a:pt x="0" y="1"/>
                </a:lnTo>
                <a:lnTo>
                  <a:pt x="1" y="0"/>
                </a:lnTo>
                <a:lnTo>
                  <a:pt x="1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Freeform 209"/>
          <p:cNvSpPr>
            <a:spLocks/>
          </p:cNvSpPr>
          <p:nvPr/>
        </p:nvSpPr>
        <p:spPr bwMode="auto">
          <a:xfrm>
            <a:off x="5495925" y="4462463"/>
            <a:ext cx="1588" cy="9525"/>
          </a:xfrm>
          <a:custGeom>
            <a:avLst/>
            <a:gdLst>
              <a:gd name="T0" fmla="*/ 1 w 1"/>
              <a:gd name="T1" fmla="*/ 6 h 6"/>
              <a:gd name="T2" fmla="*/ 0 w 1"/>
              <a:gd name="T3" fmla="*/ 2 h 6"/>
              <a:gd name="T4" fmla="*/ 0 w 1"/>
              <a:gd name="T5" fmla="*/ 0 h 6"/>
              <a:gd name="T6" fmla="*/ 1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1" y="6"/>
                </a:moveTo>
                <a:lnTo>
                  <a:pt x="0" y="2"/>
                </a:lnTo>
                <a:lnTo>
                  <a:pt x="0" y="0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Freeform 210"/>
          <p:cNvSpPr>
            <a:spLocks/>
          </p:cNvSpPr>
          <p:nvPr/>
        </p:nvSpPr>
        <p:spPr bwMode="auto">
          <a:xfrm>
            <a:off x="5489575" y="4441826"/>
            <a:ext cx="6350" cy="20638"/>
          </a:xfrm>
          <a:custGeom>
            <a:avLst/>
            <a:gdLst>
              <a:gd name="T0" fmla="*/ 4 w 4"/>
              <a:gd name="T1" fmla="*/ 13 h 13"/>
              <a:gd name="T2" fmla="*/ 0 w 4"/>
              <a:gd name="T3" fmla="*/ 0 h 13"/>
              <a:gd name="T4" fmla="*/ 3 w 4"/>
              <a:gd name="T5" fmla="*/ 8 h 13"/>
              <a:gd name="T6" fmla="*/ 4 w 4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3">
                <a:moveTo>
                  <a:pt x="4" y="13"/>
                </a:moveTo>
                <a:lnTo>
                  <a:pt x="0" y="0"/>
                </a:lnTo>
                <a:lnTo>
                  <a:pt x="3" y="8"/>
                </a:lnTo>
                <a:lnTo>
                  <a:pt x="4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211"/>
          <p:cNvSpPr>
            <a:spLocks/>
          </p:cNvSpPr>
          <p:nvPr/>
        </p:nvSpPr>
        <p:spPr bwMode="auto">
          <a:xfrm>
            <a:off x="4532313" y="4452938"/>
            <a:ext cx="4763" cy="1588"/>
          </a:xfrm>
          <a:custGeom>
            <a:avLst/>
            <a:gdLst>
              <a:gd name="T0" fmla="*/ 1 w 3"/>
              <a:gd name="T1" fmla="*/ 1 h 1"/>
              <a:gd name="T2" fmla="*/ 0 w 3"/>
              <a:gd name="T3" fmla="*/ 0 h 1"/>
              <a:gd name="T4" fmla="*/ 3 w 3"/>
              <a:gd name="T5" fmla="*/ 1 h 1"/>
              <a:gd name="T6" fmla="*/ 1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1" y="1"/>
                </a:moveTo>
                <a:lnTo>
                  <a:pt x="0" y="0"/>
                </a:lnTo>
                <a:lnTo>
                  <a:pt x="3" y="1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212"/>
          <p:cNvSpPr>
            <a:spLocks/>
          </p:cNvSpPr>
          <p:nvPr/>
        </p:nvSpPr>
        <p:spPr bwMode="auto">
          <a:xfrm>
            <a:off x="4168775" y="4403726"/>
            <a:ext cx="14288" cy="20638"/>
          </a:xfrm>
          <a:custGeom>
            <a:avLst/>
            <a:gdLst>
              <a:gd name="T0" fmla="*/ 0 w 9"/>
              <a:gd name="T1" fmla="*/ 13 h 13"/>
              <a:gd name="T2" fmla="*/ 0 w 9"/>
              <a:gd name="T3" fmla="*/ 2 h 13"/>
              <a:gd name="T4" fmla="*/ 2 w 9"/>
              <a:gd name="T5" fmla="*/ 0 h 13"/>
              <a:gd name="T6" fmla="*/ 4 w 9"/>
              <a:gd name="T7" fmla="*/ 1 h 13"/>
              <a:gd name="T8" fmla="*/ 9 w 9"/>
              <a:gd name="T9" fmla="*/ 5 h 13"/>
              <a:gd name="T10" fmla="*/ 8 w 9"/>
              <a:gd name="T11" fmla="*/ 13 h 13"/>
              <a:gd name="T12" fmla="*/ 0 w 9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0" y="2"/>
                </a:lnTo>
                <a:lnTo>
                  <a:pt x="2" y="0"/>
                </a:lnTo>
                <a:lnTo>
                  <a:pt x="4" y="1"/>
                </a:lnTo>
                <a:lnTo>
                  <a:pt x="9" y="5"/>
                </a:lnTo>
                <a:lnTo>
                  <a:pt x="8" y="13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Rectangle 213"/>
          <p:cNvSpPr>
            <a:spLocks noChangeArrowheads="1"/>
          </p:cNvSpPr>
          <p:nvPr/>
        </p:nvSpPr>
        <p:spPr bwMode="auto">
          <a:xfrm>
            <a:off x="4635500" y="4367213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214"/>
          <p:cNvSpPr>
            <a:spLocks/>
          </p:cNvSpPr>
          <p:nvPr/>
        </p:nvSpPr>
        <p:spPr bwMode="auto">
          <a:xfrm>
            <a:off x="4741863" y="4286251"/>
            <a:ext cx="39688" cy="53975"/>
          </a:xfrm>
          <a:custGeom>
            <a:avLst/>
            <a:gdLst>
              <a:gd name="T0" fmla="*/ 6 w 25"/>
              <a:gd name="T1" fmla="*/ 34 h 34"/>
              <a:gd name="T2" fmla="*/ 4 w 25"/>
              <a:gd name="T3" fmla="*/ 33 h 34"/>
              <a:gd name="T4" fmla="*/ 3 w 25"/>
              <a:gd name="T5" fmla="*/ 33 h 34"/>
              <a:gd name="T6" fmla="*/ 2 w 25"/>
              <a:gd name="T7" fmla="*/ 30 h 34"/>
              <a:gd name="T8" fmla="*/ 0 w 25"/>
              <a:gd name="T9" fmla="*/ 26 h 34"/>
              <a:gd name="T10" fmla="*/ 2 w 25"/>
              <a:gd name="T11" fmla="*/ 25 h 34"/>
              <a:gd name="T12" fmla="*/ 6 w 25"/>
              <a:gd name="T13" fmla="*/ 19 h 34"/>
              <a:gd name="T14" fmla="*/ 7 w 25"/>
              <a:gd name="T15" fmla="*/ 18 h 34"/>
              <a:gd name="T16" fmla="*/ 13 w 25"/>
              <a:gd name="T17" fmla="*/ 14 h 34"/>
              <a:gd name="T18" fmla="*/ 17 w 25"/>
              <a:gd name="T19" fmla="*/ 12 h 34"/>
              <a:gd name="T20" fmla="*/ 18 w 25"/>
              <a:gd name="T21" fmla="*/ 11 h 34"/>
              <a:gd name="T22" fmla="*/ 19 w 25"/>
              <a:gd name="T23" fmla="*/ 10 h 34"/>
              <a:gd name="T24" fmla="*/ 19 w 25"/>
              <a:gd name="T25" fmla="*/ 8 h 34"/>
              <a:gd name="T26" fmla="*/ 19 w 25"/>
              <a:gd name="T27" fmla="*/ 0 h 34"/>
              <a:gd name="T28" fmla="*/ 19 w 25"/>
              <a:gd name="T29" fmla="*/ 0 h 34"/>
              <a:gd name="T30" fmla="*/ 25 w 25"/>
              <a:gd name="T31" fmla="*/ 4 h 34"/>
              <a:gd name="T32" fmla="*/ 19 w 25"/>
              <a:gd name="T33" fmla="*/ 19 h 34"/>
              <a:gd name="T34" fmla="*/ 8 w 25"/>
              <a:gd name="T35" fmla="*/ 25 h 34"/>
              <a:gd name="T36" fmla="*/ 6 w 25"/>
              <a:gd name="T37" fmla="*/ 27 h 34"/>
              <a:gd name="T38" fmla="*/ 6 w 25"/>
              <a:gd name="T39" fmla="*/ 30 h 34"/>
              <a:gd name="T40" fmla="*/ 6 w 25"/>
              <a:gd name="T41" fmla="*/ 31 h 34"/>
              <a:gd name="T42" fmla="*/ 7 w 25"/>
              <a:gd name="T43" fmla="*/ 33 h 34"/>
              <a:gd name="T44" fmla="*/ 7 w 25"/>
              <a:gd name="T45" fmla="*/ 33 h 34"/>
              <a:gd name="T46" fmla="*/ 7 w 25"/>
              <a:gd name="T47" fmla="*/ 34 h 34"/>
              <a:gd name="T48" fmla="*/ 6 w 25"/>
              <a:gd name="T4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4">
                <a:moveTo>
                  <a:pt x="6" y="34"/>
                </a:moveTo>
                <a:lnTo>
                  <a:pt x="4" y="33"/>
                </a:lnTo>
                <a:lnTo>
                  <a:pt x="3" y="33"/>
                </a:lnTo>
                <a:lnTo>
                  <a:pt x="2" y="30"/>
                </a:lnTo>
                <a:lnTo>
                  <a:pt x="0" y="26"/>
                </a:lnTo>
                <a:lnTo>
                  <a:pt x="2" y="25"/>
                </a:lnTo>
                <a:lnTo>
                  <a:pt x="6" y="19"/>
                </a:lnTo>
                <a:lnTo>
                  <a:pt x="7" y="18"/>
                </a:lnTo>
                <a:lnTo>
                  <a:pt x="13" y="14"/>
                </a:lnTo>
                <a:lnTo>
                  <a:pt x="17" y="12"/>
                </a:lnTo>
                <a:lnTo>
                  <a:pt x="18" y="11"/>
                </a:lnTo>
                <a:lnTo>
                  <a:pt x="19" y="10"/>
                </a:lnTo>
                <a:lnTo>
                  <a:pt x="19" y="8"/>
                </a:lnTo>
                <a:lnTo>
                  <a:pt x="19" y="0"/>
                </a:lnTo>
                <a:lnTo>
                  <a:pt x="19" y="0"/>
                </a:lnTo>
                <a:lnTo>
                  <a:pt x="25" y="4"/>
                </a:lnTo>
                <a:lnTo>
                  <a:pt x="19" y="19"/>
                </a:lnTo>
                <a:lnTo>
                  <a:pt x="8" y="25"/>
                </a:lnTo>
                <a:lnTo>
                  <a:pt x="6" y="27"/>
                </a:lnTo>
                <a:lnTo>
                  <a:pt x="6" y="30"/>
                </a:lnTo>
                <a:lnTo>
                  <a:pt x="6" y="31"/>
                </a:lnTo>
                <a:lnTo>
                  <a:pt x="7" y="33"/>
                </a:lnTo>
                <a:lnTo>
                  <a:pt x="7" y="33"/>
                </a:lnTo>
                <a:lnTo>
                  <a:pt x="7" y="34"/>
                </a:lnTo>
                <a:lnTo>
                  <a:pt x="6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Freeform 215"/>
          <p:cNvSpPr>
            <a:spLocks/>
          </p:cNvSpPr>
          <p:nvPr/>
        </p:nvSpPr>
        <p:spPr bwMode="auto">
          <a:xfrm>
            <a:off x="4305300" y="4292601"/>
            <a:ext cx="25400" cy="39688"/>
          </a:xfrm>
          <a:custGeom>
            <a:avLst/>
            <a:gdLst>
              <a:gd name="T0" fmla="*/ 9 w 16"/>
              <a:gd name="T1" fmla="*/ 25 h 25"/>
              <a:gd name="T2" fmla="*/ 8 w 16"/>
              <a:gd name="T3" fmla="*/ 12 h 25"/>
              <a:gd name="T4" fmla="*/ 0 w 16"/>
              <a:gd name="T5" fmla="*/ 11 h 25"/>
              <a:gd name="T6" fmla="*/ 1 w 16"/>
              <a:gd name="T7" fmla="*/ 6 h 25"/>
              <a:gd name="T8" fmla="*/ 6 w 16"/>
              <a:gd name="T9" fmla="*/ 6 h 25"/>
              <a:gd name="T10" fmla="*/ 8 w 16"/>
              <a:gd name="T11" fmla="*/ 0 h 25"/>
              <a:gd name="T12" fmla="*/ 16 w 16"/>
              <a:gd name="T13" fmla="*/ 0 h 25"/>
              <a:gd name="T14" fmla="*/ 13 w 16"/>
              <a:gd name="T15" fmla="*/ 25 h 25"/>
              <a:gd name="T16" fmla="*/ 9 w 16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25">
                <a:moveTo>
                  <a:pt x="9" y="25"/>
                </a:moveTo>
                <a:lnTo>
                  <a:pt x="8" y="12"/>
                </a:lnTo>
                <a:lnTo>
                  <a:pt x="0" y="11"/>
                </a:lnTo>
                <a:lnTo>
                  <a:pt x="1" y="6"/>
                </a:lnTo>
                <a:lnTo>
                  <a:pt x="6" y="6"/>
                </a:lnTo>
                <a:lnTo>
                  <a:pt x="8" y="0"/>
                </a:lnTo>
                <a:lnTo>
                  <a:pt x="16" y="0"/>
                </a:lnTo>
                <a:lnTo>
                  <a:pt x="13" y="25"/>
                </a:lnTo>
                <a:lnTo>
                  <a:pt x="9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216"/>
          <p:cNvSpPr>
            <a:spLocks/>
          </p:cNvSpPr>
          <p:nvPr/>
        </p:nvSpPr>
        <p:spPr bwMode="auto">
          <a:xfrm>
            <a:off x="4354513" y="4251326"/>
            <a:ext cx="23813" cy="26988"/>
          </a:xfrm>
          <a:custGeom>
            <a:avLst/>
            <a:gdLst>
              <a:gd name="T0" fmla="*/ 10 w 15"/>
              <a:gd name="T1" fmla="*/ 17 h 17"/>
              <a:gd name="T2" fmla="*/ 1 w 15"/>
              <a:gd name="T3" fmla="*/ 10 h 17"/>
              <a:gd name="T4" fmla="*/ 0 w 15"/>
              <a:gd name="T5" fmla="*/ 4 h 17"/>
              <a:gd name="T6" fmla="*/ 0 w 15"/>
              <a:gd name="T7" fmla="*/ 0 h 17"/>
              <a:gd name="T8" fmla="*/ 1 w 15"/>
              <a:gd name="T9" fmla="*/ 0 h 17"/>
              <a:gd name="T10" fmla="*/ 15 w 15"/>
              <a:gd name="T11" fmla="*/ 4 h 17"/>
              <a:gd name="T12" fmla="*/ 10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0" y="17"/>
                </a:moveTo>
                <a:lnTo>
                  <a:pt x="1" y="10"/>
                </a:lnTo>
                <a:lnTo>
                  <a:pt x="0" y="4"/>
                </a:lnTo>
                <a:lnTo>
                  <a:pt x="0" y="0"/>
                </a:lnTo>
                <a:lnTo>
                  <a:pt x="1" y="0"/>
                </a:lnTo>
                <a:lnTo>
                  <a:pt x="15" y="4"/>
                </a:lnTo>
                <a:lnTo>
                  <a:pt x="1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Freeform 217"/>
          <p:cNvSpPr>
            <a:spLocks/>
          </p:cNvSpPr>
          <p:nvPr/>
        </p:nvSpPr>
        <p:spPr bwMode="auto">
          <a:xfrm>
            <a:off x="4389438" y="4216401"/>
            <a:ext cx="19050" cy="28575"/>
          </a:xfrm>
          <a:custGeom>
            <a:avLst/>
            <a:gdLst>
              <a:gd name="T0" fmla="*/ 5 w 12"/>
              <a:gd name="T1" fmla="*/ 18 h 18"/>
              <a:gd name="T2" fmla="*/ 0 w 12"/>
              <a:gd name="T3" fmla="*/ 13 h 18"/>
              <a:gd name="T4" fmla="*/ 3 w 12"/>
              <a:gd name="T5" fmla="*/ 7 h 18"/>
              <a:gd name="T6" fmla="*/ 12 w 12"/>
              <a:gd name="T7" fmla="*/ 0 h 18"/>
              <a:gd name="T8" fmla="*/ 11 w 12"/>
              <a:gd name="T9" fmla="*/ 11 h 18"/>
              <a:gd name="T10" fmla="*/ 7 w 12"/>
              <a:gd name="T11" fmla="*/ 15 h 18"/>
              <a:gd name="T12" fmla="*/ 5 w 12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8">
                <a:moveTo>
                  <a:pt x="5" y="18"/>
                </a:moveTo>
                <a:lnTo>
                  <a:pt x="0" y="13"/>
                </a:lnTo>
                <a:lnTo>
                  <a:pt x="3" y="7"/>
                </a:lnTo>
                <a:lnTo>
                  <a:pt x="12" y="0"/>
                </a:lnTo>
                <a:lnTo>
                  <a:pt x="11" y="11"/>
                </a:lnTo>
                <a:lnTo>
                  <a:pt x="7" y="15"/>
                </a:lnTo>
                <a:lnTo>
                  <a:pt x="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Freeform 218"/>
          <p:cNvSpPr>
            <a:spLocks/>
          </p:cNvSpPr>
          <p:nvPr/>
        </p:nvSpPr>
        <p:spPr bwMode="auto">
          <a:xfrm>
            <a:off x="4460875" y="4200526"/>
            <a:ext cx="34925" cy="39688"/>
          </a:xfrm>
          <a:custGeom>
            <a:avLst/>
            <a:gdLst>
              <a:gd name="T0" fmla="*/ 16 w 22"/>
              <a:gd name="T1" fmla="*/ 25 h 25"/>
              <a:gd name="T2" fmla="*/ 1 w 22"/>
              <a:gd name="T3" fmla="*/ 12 h 25"/>
              <a:gd name="T4" fmla="*/ 0 w 22"/>
              <a:gd name="T5" fmla="*/ 10 h 25"/>
              <a:gd name="T6" fmla="*/ 5 w 22"/>
              <a:gd name="T7" fmla="*/ 0 h 25"/>
              <a:gd name="T8" fmla="*/ 22 w 22"/>
              <a:gd name="T9" fmla="*/ 6 h 25"/>
              <a:gd name="T10" fmla="*/ 20 w 22"/>
              <a:gd name="T11" fmla="*/ 20 h 25"/>
              <a:gd name="T12" fmla="*/ 16 w 22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5">
                <a:moveTo>
                  <a:pt x="16" y="25"/>
                </a:moveTo>
                <a:lnTo>
                  <a:pt x="1" y="12"/>
                </a:lnTo>
                <a:lnTo>
                  <a:pt x="0" y="10"/>
                </a:lnTo>
                <a:lnTo>
                  <a:pt x="5" y="0"/>
                </a:lnTo>
                <a:lnTo>
                  <a:pt x="22" y="6"/>
                </a:lnTo>
                <a:lnTo>
                  <a:pt x="20" y="20"/>
                </a:lnTo>
                <a:lnTo>
                  <a:pt x="16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Freeform 219"/>
          <p:cNvSpPr>
            <a:spLocks/>
          </p:cNvSpPr>
          <p:nvPr/>
        </p:nvSpPr>
        <p:spPr bwMode="auto">
          <a:xfrm>
            <a:off x="5508625" y="4221163"/>
            <a:ext cx="4763" cy="12700"/>
          </a:xfrm>
          <a:custGeom>
            <a:avLst/>
            <a:gdLst>
              <a:gd name="T0" fmla="*/ 0 w 3"/>
              <a:gd name="T1" fmla="*/ 8 h 8"/>
              <a:gd name="T2" fmla="*/ 0 w 3"/>
              <a:gd name="T3" fmla="*/ 0 h 8"/>
              <a:gd name="T4" fmla="*/ 3 w 3"/>
              <a:gd name="T5" fmla="*/ 6 h 8"/>
              <a:gd name="T6" fmla="*/ 0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0" y="8"/>
                </a:moveTo>
                <a:lnTo>
                  <a:pt x="0" y="0"/>
                </a:lnTo>
                <a:lnTo>
                  <a:pt x="3" y="6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Freeform 220"/>
          <p:cNvSpPr>
            <a:spLocks/>
          </p:cNvSpPr>
          <p:nvPr/>
        </p:nvSpPr>
        <p:spPr bwMode="auto">
          <a:xfrm>
            <a:off x="5500688" y="4192588"/>
            <a:ext cx="4763" cy="15875"/>
          </a:xfrm>
          <a:custGeom>
            <a:avLst/>
            <a:gdLst>
              <a:gd name="T0" fmla="*/ 3 w 3"/>
              <a:gd name="T1" fmla="*/ 10 h 10"/>
              <a:gd name="T2" fmla="*/ 0 w 3"/>
              <a:gd name="T3" fmla="*/ 0 h 10"/>
              <a:gd name="T4" fmla="*/ 3 w 3"/>
              <a:gd name="T5" fmla="*/ 9 h 10"/>
              <a:gd name="T6" fmla="*/ 3 w 3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0">
                <a:moveTo>
                  <a:pt x="3" y="10"/>
                </a:moveTo>
                <a:lnTo>
                  <a:pt x="0" y="0"/>
                </a:lnTo>
                <a:lnTo>
                  <a:pt x="3" y="9"/>
                </a:lnTo>
                <a:lnTo>
                  <a:pt x="3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221"/>
          <p:cNvSpPr>
            <a:spLocks/>
          </p:cNvSpPr>
          <p:nvPr/>
        </p:nvSpPr>
        <p:spPr bwMode="auto">
          <a:xfrm>
            <a:off x="5497513" y="4184651"/>
            <a:ext cx="3175" cy="7938"/>
          </a:xfrm>
          <a:custGeom>
            <a:avLst/>
            <a:gdLst>
              <a:gd name="T0" fmla="*/ 2 w 2"/>
              <a:gd name="T1" fmla="*/ 5 h 5"/>
              <a:gd name="T2" fmla="*/ 2 w 2"/>
              <a:gd name="T3" fmla="*/ 4 h 5"/>
              <a:gd name="T4" fmla="*/ 0 w 2"/>
              <a:gd name="T5" fmla="*/ 0 h 5"/>
              <a:gd name="T6" fmla="*/ 2 w 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2" y="4"/>
                </a:lnTo>
                <a:lnTo>
                  <a:pt x="0" y="0"/>
                </a:lnTo>
                <a:lnTo>
                  <a:pt x="2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222"/>
          <p:cNvSpPr>
            <a:spLocks/>
          </p:cNvSpPr>
          <p:nvPr/>
        </p:nvSpPr>
        <p:spPr bwMode="auto">
          <a:xfrm>
            <a:off x="4664075" y="4165601"/>
            <a:ext cx="17463" cy="14288"/>
          </a:xfrm>
          <a:custGeom>
            <a:avLst/>
            <a:gdLst>
              <a:gd name="T0" fmla="*/ 3 w 11"/>
              <a:gd name="T1" fmla="*/ 9 h 9"/>
              <a:gd name="T2" fmla="*/ 2 w 11"/>
              <a:gd name="T3" fmla="*/ 7 h 9"/>
              <a:gd name="T4" fmla="*/ 0 w 11"/>
              <a:gd name="T5" fmla="*/ 5 h 9"/>
              <a:gd name="T6" fmla="*/ 2 w 11"/>
              <a:gd name="T7" fmla="*/ 2 h 9"/>
              <a:gd name="T8" fmla="*/ 3 w 11"/>
              <a:gd name="T9" fmla="*/ 1 h 9"/>
              <a:gd name="T10" fmla="*/ 3 w 11"/>
              <a:gd name="T11" fmla="*/ 0 h 9"/>
              <a:gd name="T12" fmla="*/ 7 w 11"/>
              <a:gd name="T13" fmla="*/ 0 h 9"/>
              <a:gd name="T14" fmla="*/ 10 w 11"/>
              <a:gd name="T15" fmla="*/ 4 h 9"/>
              <a:gd name="T16" fmla="*/ 11 w 11"/>
              <a:gd name="T17" fmla="*/ 5 h 9"/>
              <a:gd name="T18" fmla="*/ 8 w 11"/>
              <a:gd name="T19" fmla="*/ 8 h 9"/>
              <a:gd name="T20" fmla="*/ 3 w 11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9">
                <a:moveTo>
                  <a:pt x="3" y="9"/>
                </a:moveTo>
                <a:lnTo>
                  <a:pt x="2" y="7"/>
                </a:lnTo>
                <a:lnTo>
                  <a:pt x="0" y="5"/>
                </a:lnTo>
                <a:lnTo>
                  <a:pt x="2" y="2"/>
                </a:lnTo>
                <a:lnTo>
                  <a:pt x="3" y="1"/>
                </a:lnTo>
                <a:lnTo>
                  <a:pt x="3" y="0"/>
                </a:lnTo>
                <a:lnTo>
                  <a:pt x="7" y="0"/>
                </a:lnTo>
                <a:lnTo>
                  <a:pt x="10" y="4"/>
                </a:lnTo>
                <a:lnTo>
                  <a:pt x="11" y="5"/>
                </a:lnTo>
                <a:lnTo>
                  <a:pt x="8" y="8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223"/>
          <p:cNvSpPr>
            <a:spLocks/>
          </p:cNvSpPr>
          <p:nvPr/>
        </p:nvSpPr>
        <p:spPr bwMode="auto">
          <a:xfrm>
            <a:off x="5494338" y="4173538"/>
            <a:ext cx="1588" cy="6350"/>
          </a:xfrm>
          <a:custGeom>
            <a:avLst/>
            <a:gdLst>
              <a:gd name="T0" fmla="*/ 1 w 1"/>
              <a:gd name="T1" fmla="*/ 4 h 4"/>
              <a:gd name="T2" fmla="*/ 0 w 1"/>
              <a:gd name="T3" fmla="*/ 0 h 4"/>
              <a:gd name="T4" fmla="*/ 0 w 1"/>
              <a:gd name="T5" fmla="*/ 0 h 4"/>
              <a:gd name="T6" fmla="*/ 1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4"/>
                </a:moveTo>
                <a:lnTo>
                  <a:pt x="0" y="0"/>
                </a:lnTo>
                <a:lnTo>
                  <a:pt x="0" y="0"/>
                </a:lnTo>
                <a:lnTo>
                  <a:pt x="1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Freeform 224"/>
          <p:cNvSpPr>
            <a:spLocks/>
          </p:cNvSpPr>
          <p:nvPr/>
        </p:nvSpPr>
        <p:spPr bwMode="auto">
          <a:xfrm>
            <a:off x="5491163" y="4165601"/>
            <a:ext cx="3175" cy="7938"/>
          </a:xfrm>
          <a:custGeom>
            <a:avLst/>
            <a:gdLst>
              <a:gd name="T0" fmla="*/ 2 w 2"/>
              <a:gd name="T1" fmla="*/ 5 h 5"/>
              <a:gd name="T2" fmla="*/ 0 w 2"/>
              <a:gd name="T3" fmla="*/ 0 h 5"/>
              <a:gd name="T4" fmla="*/ 2 w 2"/>
              <a:gd name="T5" fmla="*/ 4 h 5"/>
              <a:gd name="T6" fmla="*/ 2 w 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0" y="0"/>
                </a:lnTo>
                <a:lnTo>
                  <a:pt x="2" y="4"/>
                </a:lnTo>
                <a:lnTo>
                  <a:pt x="2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Freeform 225"/>
          <p:cNvSpPr>
            <a:spLocks/>
          </p:cNvSpPr>
          <p:nvPr/>
        </p:nvSpPr>
        <p:spPr bwMode="auto">
          <a:xfrm>
            <a:off x="4659313" y="4121151"/>
            <a:ext cx="28575" cy="33338"/>
          </a:xfrm>
          <a:custGeom>
            <a:avLst/>
            <a:gdLst>
              <a:gd name="T0" fmla="*/ 2 w 18"/>
              <a:gd name="T1" fmla="*/ 21 h 21"/>
              <a:gd name="T2" fmla="*/ 0 w 18"/>
              <a:gd name="T3" fmla="*/ 20 h 21"/>
              <a:gd name="T4" fmla="*/ 0 w 18"/>
              <a:gd name="T5" fmla="*/ 18 h 21"/>
              <a:gd name="T6" fmla="*/ 0 w 18"/>
              <a:gd name="T7" fmla="*/ 13 h 21"/>
              <a:gd name="T8" fmla="*/ 2 w 18"/>
              <a:gd name="T9" fmla="*/ 3 h 21"/>
              <a:gd name="T10" fmla="*/ 11 w 18"/>
              <a:gd name="T11" fmla="*/ 2 h 21"/>
              <a:gd name="T12" fmla="*/ 18 w 18"/>
              <a:gd name="T13" fmla="*/ 0 h 21"/>
              <a:gd name="T14" fmla="*/ 15 w 18"/>
              <a:gd name="T15" fmla="*/ 11 h 21"/>
              <a:gd name="T16" fmla="*/ 6 w 18"/>
              <a:gd name="T17" fmla="*/ 18 h 21"/>
              <a:gd name="T18" fmla="*/ 5 w 18"/>
              <a:gd name="T19" fmla="*/ 20 h 21"/>
              <a:gd name="T20" fmla="*/ 3 w 18"/>
              <a:gd name="T21" fmla="*/ 20 h 21"/>
              <a:gd name="T22" fmla="*/ 2 w 18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1">
                <a:moveTo>
                  <a:pt x="2" y="21"/>
                </a:moveTo>
                <a:lnTo>
                  <a:pt x="0" y="20"/>
                </a:lnTo>
                <a:lnTo>
                  <a:pt x="0" y="18"/>
                </a:lnTo>
                <a:lnTo>
                  <a:pt x="0" y="13"/>
                </a:lnTo>
                <a:lnTo>
                  <a:pt x="2" y="3"/>
                </a:lnTo>
                <a:lnTo>
                  <a:pt x="11" y="2"/>
                </a:lnTo>
                <a:lnTo>
                  <a:pt x="18" y="0"/>
                </a:lnTo>
                <a:lnTo>
                  <a:pt x="15" y="11"/>
                </a:lnTo>
                <a:lnTo>
                  <a:pt x="6" y="18"/>
                </a:lnTo>
                <a:lnTo>
                  <a:pt x="5" y="20"/>
                </a:lnTo>
                <a:lnTo>
                  <a:pt x="3" y="20"/>
                </a:lnTo>
                <a:lnTo>
                  <a:pt x="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Rectangle 226"/>
          <p:cNvSpPr>
            <a:spLocks noChangeArrowheads="1"/>
          </p:cNvSpPr>
          <p:nvPr/>
        </p:nvSpPr>
        <p:spPr bwMode="auto">
          <a:xfrm>
            <a:off x="5484813" y="4148138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227"/>
          <p:cNvSpPr>
            <a:spLocks/>
          </p:cNvSpPr>
          <p:nvPr/>
        </p:nvSpPr>
        <p:spPr bwMode="auto">
          <a:xfrm>
            <a:off x="5481638" y="4137026"/>
            <a:ext cx="3175" cy="11113"/>
          </a:xfrm>
          <a:custGeom>
            <a:avLst/>
            <a:gdLst>
              <a:gd name="T0" fmla="*/ 2 w 2"/>
              <a:gd name="T1" fmla="*/ 7 h 7"/>
              <a:gd name="T2" fmla="*/ 1 w 2"/>
              <a:gd name="T3" fmla="*/ 5 h 7"/>
              <a:gd name="T4" fmla="*/ 0 w 2"/>
              <a:gd name="T5" fmla="*/ 0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1" y="5"/>
                </a:lnTo>
                <a:lnTo>
                  <a:pt x="0" y="0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228"/>
          <p:cNvSpPr>
            <a:spLocks/>
          </p:cNvSpPr>
          <p:nvPr/>
        </p:nvSpPr>
        <p:spPr bwMode="auto">
          <a:xfrm>
            <a:off x="4656138" y="4106863"/>
            <a:ext cx="31750" cy="12700"/>
          </a:xfrm>
          <a:custGeom>
            <a:avLst/>
            <a:gdLst>
              <a:gd name="T0" fmla="*/ 8 w 20"/>
              <a:gd name="T1" fmla="*/ 8 h 8"/>
              <a:gd name="T2" fmla="*/ 4 w 20"/>
              <a:gd name="T3" fmla="*/ 5 h 8"/>
              <a:gd name="T4" fmla="*/ 0 w 20"/>
              <a:gd name="T5" fmla="*/ 3 h 8"/>
              <a:gd name="T6" fmla="*/ 2 w 20"/>
              <a:gd name="T7" fmla="*/ 1 h 8"/>
              <a:gd name="T8" fmla="*/ 5 w 20"/>
              <a:gd name="T9" fmla="*/ 0 h 8"/>
              <a:gd name="T10" fmla="*/ 17 w 20"/>
              <a:gd name="T11" fmla="*/ 0 h 8"/>
              <a:gd name="T12" fmla="*/ 20 w 20"/>
              <a:gd name="T13" fmla="*/ 7 h 8"/>
              <a:gd name="T14" fmla="*/ 13 w 20"/>
              <a:gd name="T15" fmla="*/ 7 h 8"/>
              <a:gd name="T16" fmla="*/ 8 w 20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8">
                <a:moveTo>
                  <a:pt x="8" y="8"/>
                </a:moveTo>
                <a:lnTo>
                  <a:pt x="4" y="5"/>
                </a:lnTo>
                <a:lnTo>
                  <a:pt x="0" y="3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20" y="7"/>
                </a:lnTo>
                <a:lnTo>
                  <a:pt x="13" y="7"/>
                </a:lnTo>
                <a:lnTo>
                  <a:pt x="8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Freeform 229"/>
          <p:cNvSpPr>
            <a:spLocks/>
          </p:cNvSpPr>
          <p:nvPr/>
        </p:nvSpPr>
        <p:spPr bwMode="auto">
          <a:xfrm>
            <a:off x="4768850" y="4064001"/>
            <a:ext cx="50800" cy="44450"/>
          </a:xfrm>
          <a:custGeom>
            <a:avLst/>
            <a:gdLst>
              <a:gd name="T0" fmla="*/ 12 w 32"/>
              <a:gd name="T1" fmla="*/ 28 h 28"/>
              <a:gd name="T2" fmla="*/ 6 w 32"/>
              <a:gd name="T3" fmla="*/ 24 h 28"/>
              <a:gd name="T4" fmla="*/ 4 w 32"/>
              <a:gd name="T5" fmla="*/ 23 h 28"/>
              <a:gd name="T6" fmla="*/ 4 w 32"/>
              <a:gd name="T7" fmla="*/ 21 h 28"/>
              <a:gd name="T8" fmla="*/ 4 w 32"/>
              <a:gd name="T9" fmla="*/ 17 h 28"/>
              <a:gd name="T10" fmla="*/ 0 w 32"/>
              <a:gd name="T11" fmla="*/ 9 h 28"/>
              <a:gd name="T12" fmla="*/ 2 w 32"/>
              <a:gd name="T13" fmla="*/ 1 h 28"/>
              <a:gd name="T14" fmla="*/ 21 w 32"/>
              <a:gd name="T15" fmla="*/ 0 h 28"/>
              <a:gd name="T16" fmla="*/ 23 w 32"/>
              <a:gd name="T17" fmla="*/ 4 h 28"/>
              <a:gd name="T18" fmla="*/ 26 w 32"/>
              <a:gd name="T19" fmla="*/ 11 h 28"/>
              <a:gd name="T20" fmla="*/ 31 w 32"/>
              <a:gd name="T21" fmla="*/ 13 h 28"/>
              <a:gd name="T22" fmla="*/ 32 w 32"/>
              <a:gd name="T23" fmla="*/ 15 h 28"/>
              <a:gd name="T24" fmla="*/ 31 w 32"/>
              <a:gd name="T25" fmla="*/ 23 h 28"/>
              <a:gd name="T26" fmla="*/ 15 w 32"/>
              <a:gd name="T27" fmla="*/ 28 h 28"/>
              <a:gd name="T28" fmla="*/ 13 w 32"/>
              <a:gd name="T29" fmla="*/ 28 h 28"/>
              <a:gd name="T30" fmla="*/ 12 w 32"/>
              <a:gd name="T3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28">
                <a:moveTo>
                  <a:pt x="12" y="28"/>
                </a:moveTo>
                <a:lnTo>
                  <a:pt x="6" y="24"/>
                </a:lnTo>
                <a:lnTo>
                  <a:pt x="4" y="23"/>
                </a:lnTo>
                <a:lnTo>
                  <a:pt x="4" y="21"/>
                </a:lnTo>
                <a:lnTo>
                  <a:pt x="4" y="17"/>
                </a:lnTo>
                <a:lnTo>
                  <a:pt x="0" y="9"/>
                </a:lnTo>
                <a:lnTo>
                  <a:pt x="2" y="1"/>
                </a:lnTo>
                <a:lnTo>
                  <a:pt x="21" y="0"/>
                </a:lnTo>
                <a:lnTo>
                  <a:pt x="23" y="4"/>
                </a:lnTo>
                <a:lnTo>
                  <a:pt x="26" y="11"/>
                </a:lnTo>
                <a:lnTo>
                  <a:pt x="31" y="13"/>
                </a:lnTo>
                <a:lnTo>
                  <a:pt x="32" y="15"/>
                </a:lnTo>
                <a:lnTo>
                  <a:pt x="31" y="23"/>
                </a:lnTo>
                <a:lnTo>
                  <a:pt x="15" y="28"/>
                </a:lnTo>
                <a:lnTo>
                  <a:pt x="13" y="28"/>
                </a:lnTo>
                <a:lnTo>
                  <a:pt x="12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230"/>
          <p:cNvSpPr>
            <a:spLocks/>
          </p:cNvSpPr>
          <p:nvPr/>
        </p:nvSpPr>
        <p:spPr bwMode="auto">
          <a:xfrm>
            <a:off x="4683125" y="3971926"/>
            <a:ext cx="79375" cy="58738"/>
          </a:xfrm>
          <a:custGeom>
            <a:avLst/>
            <a:gdLst>
              <a:gd name="T0" fmla="*/ 37 w 50"/>
              <a:gd name="T1" fmla="*/ 37 h 37"/>
              <a:gd name="T2" fmla="*/ 24 w 50"/>
              <a:gd name="T3" fmla="*/ 36 h 37"/>
              <a:gd name="T4" fmla="*/ 18 w 50"/>
              <a:gd name="T5" fmla="*/ 29 h 37"/>
              <a:gd name="T6" fmla="*/ 2 w 50"/>
              <a:gd name="T7" fmla="*/ 22 h 37"/>
              <a:gd name="T8" fmla="*/ 0 w 50"/>
              <a:gd name="T9" fmla="*/ 21 h 37"/>
              <a:gd name="T10" fmla="*/ 5 w 50"/>
              <a:gd name="T11" fmla="*/ 11 h 37"/>
              <a:gd name="T12" fmla="*/ 6 w 50"/>
              <a:gd name="T13" fmla="*/ 9 h 37"/>
              <a:gd name="T14" fmla="*/ 14 w 50"/>
              <a:gd name="T15" fmla="*/ 4 h 37"/>
              <a:gd name="T16" fmla="*/ 18 w 50"/>
              <a:gd name="T17" fmla="*/ 4 h 37"/>
              <a:gd name="T18" fmla="*/ 32 w 50"/>
              <a:gd name="T19" fmla="*/ 2 h 37"/>
              <a:gd name="T20" fmla="*/ 43 w 50"/>
              <a:gd name="T21" fmla="*/ 0 h 37"/>
              <a:gd name="T22" fmla="*/ 44 w 50"/>
              <a:gd name="T23" fmla="*/ 4 h 37"/>
              <a:gd name="T24" fmla="*/ 50 w 50"/>
              <a:gd name="T25" fmla="*/ 29 h 37"/>
              <a:gd name="T26" fmla="*/ 37 w 50"/>
              <a:gd name="T2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0" h="37">
                <a:moveTo>
                  <a:pt x="37" y="37"/>
                </a:moveTo>
                <a:lnTo>
                  <a:pt x="24" y="36"/>
                </a:lnTo>
                <a:lnTo>
                  <a:pt x="18" y="29"/>
                </a:lnTo>
                <a:lnTo>
                  <a:pt x="2" y="22"/>
                </a:lnTo>
                <a:lnTo>
                  <a:pt x="0" y="21"/>
                </a:lnTo>
                <a:lnTo>
                  <a:pt x="5" y="11"/>
                </a:lnTo>
                <a:lnTo>
                  <a:pt x="6" y="9"/>
                </a:lnTo>
                <a:lnTo>
                  <a:pt x="14" y="4"/>
                </a:lnTo>
                <a:lnTo>
                  <a:pt x="18" y="4"/>
                </a:lnTo>
                <a:lnTo>
                  <a:pt x="32" y="2"/>
                </a:lnTo>
                <a:lnTo>
                  <a:pt x="43" y="0"/>
                </a:lnTo>
                <a:lnTo>
                  <a:pt x="44" y="4"/>
                </a:lnTo>
                <a:lnTo>
                  <a:pt x="50" y="29"/>
                </a:lnTo>
                <a:lnTo>
                  <a:pt x="37" y="3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231"/>
          <p:cNvSpPr>
            <a:spLocks/>
          </p:cNvSpPr>
          <p:nvPr/>
        </p:nvSpPr>
        <p:spPr bwMode="auto">
          <a:xfrm>
            <a:off x="5519738" y="3963988"/>
            <a:ext cx="9525" cy="6350"/>
          </a:xfrm>
          <a:custGeom>
            <a:avLst/>
            <a:gdLst>
              <a:gd name="T0" fmla="*/ 0 w 6"/>
              <a:gd name="T1" fmla="*/ 4 h 4"/>
              <a:gd name="T2" fmla="*/ 4 w 6"/>
              <a:gd name="T3" fmla="*/ 0 h 4"/>
              <a:gd name="T4" fmla="*/ 6 w 6"/>
              <a:gd name="T5" fmla="*/ 0 h 4"/>
              <a:gd name="T6" fmla="*/ 0 w 6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4" y="0"/>
                </a:lnTo>
                <a:lnTo>
                  <a:pt x="6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Freeform 232"/>
          <p:cNvSpPr>
            <a:spLocks/>
          </p:cNvSpPr>
          <p:nvPr/>
        </p:nvSpPr>
        <p:spPr bwMode="auto">
          <a:xfrm>
            <a:off x="5832475" y="3808413"/>
            <a:ext cx="14288" cy="3175"/>
          </a:xfrm>
          <a:custGeom>
            <a:avLst/>
            <a:gdLst>
              <a:gd name="T0" fmla="*/ 8 w 9"/>
              <a:gd name="T1" fmla="*/ 2 h 2"/>
              <a:gd name="T2" fmla="*/ 5 w 9"/>
              <a:gd name="T3" fmla="*/ 1 h 2"/>
              <a:gd name="T4" fmla="*/ 0 w 9"/>
              <a:gd name="T5" fmla="*/ 0 h 2"/>
              <a:gd name="T6" fmla="*/ 5 w 9"/>
              <a:gd name="T7" fmla="*/ 1 h 2"/>
              <a:gd name="T8" fmla="*/ 9 w 9"/>
              <a:gd name="T9" fmla="*/ 2 h 2"/>
              <a:gd name="T10" fmla="*/ 9 w 9"/>
              <a:gd name="T11" fmla="*/ 2 h 2"/>
              <a:gd name="T12" fmla="*/ 8 w 9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">
                <a:moveTo>
                  <a:pt x="8" y="2"/>
                </a:moveTo>
                <a:lnTo>
                  <a:pt x="5" y="1"/>
                </a:lnTo>
                <a:lnTo>
                  <a:pt x="0" y="0"/>
                </a:lnTo>
                <a:lnTo>
                  <a:pt x="5" y="1"/>
                </a:lnTo>
                <a:lnTo>
                  <a:pt x="9" y="2"/>
                </a:lnTo>
                <a:lnTo>
                  <a:pt x="9" y="2"/>
                </a:lnTo>
                <a:lnTo>
                  <a:pt x="8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Freeform 233"/>
          <p:cNvSpPr>
            <a:spLocks/>
          </p:cNvSpPr>
          <p:nvPr/>
        </p:nvSpPr>
        <p:spPr bwMode="auto">
          <a:xfrm>
            <a:off x="5810250" y="3798888"/>
            <a:ext cx="22225" cy="9525"/>
          </a:xfrm>
          <a:custGeom>
            <a:avLst/>
            <a:gdLst>
              <a:gd name="T0" fmla="*/ 14 w 14"/>
              <a:gd name="T1" fmla="*/ 6 h 6"/>
              <a:gd name="T2" fmla="*/ 0 w 14"/>
              <a:gd name="T3" fmla="*/ 0 h 6"/>
              <a:gd name="T4" fmla="*/ 9 w 14"/>
              <a:gd name="T5" fmla="*/ 3 h 6"/>
              <a:gd name="T6" fmla="*/ 12 w 14"/>
              <a:gd name="T7" fmla="*/ 4 h 6"/>
              <a:gd name="T8" fmla="*/ 14 w 14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6">
                <a:moveTo>
                  <a:pt x="14" y="6"/>
                </a:moveTo>
                <a:lnTo>
                  <a:pt x="0" y="0"/>
                </a:lnTo>
                <a:lnTo>
                  <a:pt x="9" y="3"/>
                </a:lnTo>
                <a:lnTo>
                  <a:pt x="12" y="4"/>
                </a:lnTo>
                <a:lnTo>
                  <a:pt x="1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234"/>
          <p:cNvSpPr>
            <a:spLocks/>
          </p:cNvSpPr>
          <p:nvPr/>
        </p:nvSpPr>
        <p:spPr bwMode="auto">
          <a:xfrm>
            <a:off x="5715000" y="3775076"/>
            <a:ext cx="84138" cy="20638"/>
          </a:xfrm>
          <a:custGeom>
            <a:avLst/>
            <a:gdLst>
              <a:gd name="T0" fmla="*/ 53 w 53"/>
              <a:gd name="T1" fmla="*/ 13 h 13"/>
              <a:gd name="T2" fmla="*/ 38 w 53"/>
              <a:gd name="T3" fmla="*/ 8 h 13"/>
              <a:gd name="T4" fmla="*/ 0 w 53"/>
              <a:gd name="T5" fmla="*/ 0 h 13"/>
              <a:gd name="T6" fmla="*/ 11 w 53"/>
              <a:gd name="T7" fmla="*/ 2 h 13"/>
              <a:gd name="T8" fmla="*/ 20 w 53"/>
              <a:gd name="T9" fmla="*/ 4 h 13"/>
              <a:gd name="T10" fmla="*/ 29 w 53"/>
              <a:gd name="T11" fmla="*/ 6 h 13"/>
              <a:gd name="T12" fmla="*/ 38 w 53"/>
              <a:gd name="T13" fmla="*/ 8 h 13"/>
              <a:gd name="T14" fmla="*/ 49 w 53"/>
              <a:gd name="T15" fmla="*/ 11 h 13"/>
              <a:gd name="T16" fmla="*/ 53 w 5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3" h="13">
                <a:moveTo>
                  <a:pt x="53" y="13"/>
                </a:moveTo>
                <a:lnTo>
                  <a:pt x="38" y="8"/>
                </a:lnTo>
                <a:lnTo>
                  <a:pt x="0" y="0"/>
                </a:lnTo>
                <a:lnTo>
                  <a:pt x="11" y="2"/>
                </a:lnTo>
                <a:lnTo>
                  <a:pt x="20" y="4"/>
                </a:lnTo>
                <a:lnTo>
                  <a:pt x="29" y="6"/>
                </a:lnTo>
                <a:lnTo>
                  <a:pt x="38" y="8"/>
                </a:lnTo>
                <a:lnTo>
                  <a:pt x="49" y="11"/>
                </a:lnTo>
                <a:lnTo>
                  <a:pt x="53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235"/>
          <p:cNvSpPr>
            <a:spLocks/>
          </p:cNvSpPr>
          <p:nvPr/>
        </p:nvSpPr>
        <p:spPr bwMode="auto">
          <a:xfrm>
            <a:off x="5797550" y="3671888"/>
            <a:ext cx="12700" cy="7938"/>
          </a:xfrm>
          <a:custGeom>
            <a:avLst/>
            <a:gdLst>
              <a:gd name="T0" fmla="*/ 8 w 8"/>
              <a:gd name="T1" fmla="*/ 5 h 5"/>
              <a:gd name="T2" fmla="*/ 2 w 8"/>
              <a:gd name="T3" fmla="*/ 4 h 5"/>
              <a:gd name="T4" fmla="*/ 0 w 8"/>
              <a:gd name="T5" fmla="*/ 3 h 5"/>
              <a:gd name="T6" fmla="*/ 0 w 8"/>
              <a:gd name="T7" fmla="*/ 1 h 5"/>
              <a:gd name="T8" fmla="*/ 1 w 8"/>
              <a:gd name="T9" fmla="*/ 1 h 5"/>
              <a:gd name="T10" fmla="*/ 4 w 8"/>
              <a:gd name="T11" fmla="*/ 0 h 5"/>
              <a:gd name="T12" fmla="*/ 5 w 8"/>
              <a:gd name="T13" fmla="*/ 1 h 5"/>
              <a:gd name="T14" fmla="*/ 7 w 8"/>
              <a:gd name="T15" fmla="*/ 3 h 5"/>
              <a:gd name="T16" fmla="*/ 8 w 8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5">
                <a:moveTo>
                  <a:pt x="8" y="5"/>
                </a:moveTo>
                <a:lnTo>
                  <a:pt x="2" y="4"/>
                </a:lnTo>
                <a:lnTo>
                  <a:pt x="0" y="3"/>
                </a:lnTo>
                <a:lnTo>
                  <a:pt x="0" y="1"/>
                </a:lnTo>
                <a:lnTo>
                  <a:pt x="1" y="1"/>
                </a:lnTo>
                <a:lnTo>
                  <a:pt x="4" y="0"/>
                </a:lnTo>
                <a:lnTo>
                  <a:pt x="5" y="1"/>
                </a:lnTo>
                <a:lnTo>
                  <a:pt x="7" y="3"/>
                </a:lnTo>
                <a:lnTo>
                  <a:pt x="8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8" name="Freeform 236"/>
          <p:cNvSpPr>
            <a:spLocks/>
          </p:cNvSpPr>
          <p:nvPr/>
        </p:nvSpPr>
        <p:spPr bwMode="auto">
          <a:xfrm>
            <a:off x="5353050" y="3511551"/>
            <a:ext cx="28575" cy="30163"/>
          </a:xfrm>
          <a:custGeom>
            <a:avLst/>
            <a:gdLst>
              <a:gd name="T0" fmla="*/ 18 w 18"/>
              <a:gd name="T1" fmla="*/ 19 h 19"/>
              <a:gd name="T2" fmla="*/ 7 w 18"/>
              <a:gd name="T3" fmla="*/ 11 h 19"/>
              <a:gd name="T4" fmla="*/ 0 w 18"/>
              <a:gd name="T5" fmla="*/ 4 h 19"/>
              <a:gd name="T6" fmla="*/ 16 w 18"/>
              <a:gd name="T7" fmla="*/ 0 h 19"/>
              <a:gd name="T8" fmla="*/ 16 w 18"/>
              <a:gd name="T9" fmla="*/ 4 h 19"/>
              <a:gd name="T10" fmla="*/ 18 w 18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18" y="19"/>
                </a:moveTo>
                <a:lnTo>
                  <a:pt x="7" y="11"/>
                </a:lnTo>
                <a:lnTo>
                  <a:pt x="0" y="4"/>
                </a:lnTo>
                <a:lnTo>
                  <a:pt x="16" y="0"/>
                </a:lnTo>
                <a:lnTo>
                  <a:pt x="16" y="4"/>
                </a:lnTo>
                <a:lnTo>
                  <a:pt x="18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9" name="Freeform 237"/>
          <p:cNvSpPr>
            <a:spLocks/>
          </p:cNvSpPr>
          <p:nvPr/>
        </p:nvSpPr>
        <p:spPr bwMode="auto">
          <a:xfrm>
            <a:off x="5846763" y="3457576"/>
            <a:ext cx="15875" cy="25400"/>
          </a:xfrm>
          <a:custGeom>
            <a:avLst/>
            <a:gdLst>
              <a:gd name="T0" fmla="*/ 0 w 10"/>
              <a:gd name="T1" fmla="*/ 16 h 16"/>
              <a:gd name="T2" fmla="*/ 4 w 10"/>
              <a:gd name="T3" fmla="*/ 9 h 16"/>
              <a:gd name="T4" fmla="*/ 10 w 10"/>
              <a:gd name="T5" fmla="*/ 0 h 16"/>
              <a:gd name="T6" fmla="*/ 6 w 10"/>
              <a:gd name="T7" fmla="*/ 9 h 16"/>
              <a:gd name="T8" fmla="*/ 3 w 10"/>
              <a:gd name="T9" fmla="*/ 12 h 16"/>
              <a:gd name="T10" fmla="*/ 1 w 10"/>
              <a:gd name="T11" fmla="*/ 16 h 16"/>
              <a:gd name="T12" fmla="*/ 0 w 10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6">
                <a:moveTo>
                  <a:pt x="0" y="16"/>
                </a:moveTo>
                <a:lnTo>
                  <a:pt x="4" y="9"/>
                </a:lnTo>
                <a:lnTo>
                  <a:pt x="10" y="0"/>
                </a:lnTo>
                <a:lnTo>
                  <a:pt x="6" y="9"/>
                </a:lnTo>
                <a:lnTo>
                  <a:pt x="3" y="12"/>
                </a:lnTo>
                <a:lnTo>
                  <a:pt x="1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0" name="Freeform 238"/>
          <p:cNvSpPr>
            <a:spLocks/>
          </p:cNvSpPr>
          <p:nvPr/>
        </p:nvSpPr>
        <p:spPr bwMode="auto">
          <a:xfrm>
            <a:off x="5889625" y="3382963"/>
            <a:ext cx="15875" cy="22225"/>
          </a:xfrm>
          <a:custGeom>
            <a:avLst/>
            <a:gdLst>
              <a:gd name="T0" fmla="*/ 0 w 10"/>
              <a:gd name="T1" fmla="*/ 14 h 14"/>
              <a:gd name="T2" fmla="*/ 10 w 10"/>
              <a:gd name="T3" fmla="*/ 0 h 14"/>
              <a:gd name="T4" fmla="*/ 6 w 10"/>
              <a:gd name="T5" fmla="*/ 7 h 14"/>
              <a:gd name="T6" fmla="*/ 0 w 10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4">
                <a:moveTo>
                  <a:pt x="0" y="14"/>
                </a:moveTo>
                <a:lnTo>
                  <a:pt x="10" y="0"/>
                </a:lnTo>
                <a:lnTo>
                  <a:pt x="6" y="7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1" name="Freeform 239"/>
          <p:cNvSpPr>
            <a:spLocks/>
          </p:cNvSpPr>
          <p:nvPr/>
        </p:nvSpPr>
        <p:spPr bwMode="auto">
          <a:xfrm>
            <a:off x="5419725" y="3332163"/>
            <a:ext cx="50800" cy="34925"/>
          </a:xfrm>
          <a:custGeom>
            <a:avLst/>
            <a:gdLst>
              <a:gd name="T0" fmla="*/ 6 w 32"/>
              <a:gd name="T1" fmla="*/ 22 h 22"/>
              <a:gd name="T2" fmla="*/ 0 w 32"/>
              <a:gd name="T3" fmla="*/ 16 h 22"/>
              <a:gd name="T4" fmla="*/ 4 w 32"/>
              <a:gd name="T5" fmla="*/ 7 h 22"/>
              <a:gd name="T6" fmla="*/ 18 w 32"/>
              <a:gd name="T7" fmla="*/ 0 h 22"/>
              <a:gd name="T8" fmla="*/ 18 w 32"/>
              <a:gd name="T9" fmla="*/ 1 h 22"/>
              <a:gd name="T10" fmla="*/ 32 w 32"/>
              <a:gd name="T11" fmla="*/ 7 h 22"/>
              <a:gd name="T12" fmla="*/ 7 w 32"/>
              <a:gd name="T13" fmla="*/ 20 h 22"/>
              <a:gd name="T14" fmla="*/ 6 w 32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22">
                <a:moveTo>
                  <a:pt x="6" y="22"/>
                </a:moveTo>
                <a:lnTo>
                  <a:pt x="0" y="16"/>
                </a:lnTo>
                <a:lnTo>
                  <a:pt x="4" y="7"/>
                </a:lnTo>
                <a:lnTo>
                  <a:pt x="18" y="0"/>
                </a:lnTo>
                <a:lnTo>
                  <a:pt x="18" y="1"/>
                </a:lnTo>
                <a:lnTo>
                  <a:pt x="32" y="7"/>
                </a:lnTo>
                <a:lnTo>
                  <a:pt x="7" y="20"/>
                </a:lnTo>
                <a:lnTo>
                  <a:pt x="6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2" name="Freeform 240"/>
          <p:cNvSpPr>
            <a:spLocks/>
          </p:cNvSpPr>
          <p:nvPr/>
        </p:nvSpPr>
        <p:spPr bwMode="auto">
          <a:xfrm>
            <a:off x="5918200" y="3338513"/>
            <a:ext cx="9525" cy="19050"/>
          </a:xfrm>
          <a:custGeom>
            <a:avLst/>
            <a:gdLst>
              <a:gd name="T0" fmla="*/ 0 w 6"/>
              <a:gd name="T1" fmla="*/ 12 h 12"/>
              <a:gd name="T2" fmla="*/ 3 w 6"/>
              <a:gd name="T3" fmla="*/ 7 h 12"/>
              <a:gd name="T4" fmla="*/ 6 w 6"/>
              <a:gd name="T5" fmla="*/ 0 h 12"/>
              <a:gd name="T6" fmla="*/ 4 w 6"/>
              <a:gd name="T7" fmla="*/ 7 h 12"/>
              <a:gd name="T8" fmla="*/ 0 w 6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2">
                <a:moveTo>
                  <a:pt x="0" y="12"/>
                </a:moveTo>
                <a:lnTo>
                  <a:pt x="3" y="7"/>
                </a:lnTo>
                <a:lnTo>
                  <a:pt x="6" y="0"/>
                </a:lnTo>
                <a:lnTo>
                  <a:pt x="4" y="7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3" name="Freeform 241"/>
          <p:cNvSpPr>
            <a:spLocks/>
          </p:cNvSpPr>
          <p:nvPr/>
        </p:nvSpPr>
        <p:spPr bwMode="auto">
          <a:xfrm>
            <a:off x="5942013" y="3279776"/>
            <a:ext cx="6350" cy="7938"/>
          </a:xfrm>
          <a:custGeom>
            <a:avLst/>
            <a:gdLst>
              <a:gd name="T0" fmla="*/ 0 w 4"/>
              <a:gd name="T1" fmla="*/ 5 h 5"/>
              <a:gd name="T2" fmla="*/ 3 w 4"/>
              <a:gd name="T3" fmla="*/ 1 h 5"/>
              <a:gd name="T4" fmla="*/ 4 w 4"/>
              <a:gd name="T5" fmla="*/ 0 h 5"/>
              <a:gd name="T6" fmla="*/ 0 w 4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3" y="1"/>
                </a:lnTo>
                <a:lnTo>
                  <a:pt x="4" y="0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4" name="Freeform 242"/>
          <p:cNvSpPr>
            <a:spLocks/>
          </p:cNvSpPr>
          <p:nvPr/>
        </p:nvSpPr>
        <p:spPr bwMode="auto">
          <a:xfrm>
            <a:off x="5526088" y="3178176"/>
            <a:ext cx="22225" cy="36513"/>
          </a:xfrm>
          <a:custGeom>
            <a:avLst/>
            <a:gdLst>
              <a:gd name="T0" fmla="*/ 0 w 14"/>
              <a:gd name="T1" fmla="*/ 23 h 23"/>
              <a:gd name="T2" fmla="*/ 14 w 14"/>
              <a:gd name="T3" fmla="*/ 0 h 23"/>
              <a:gd name="T4" fmla="*/ 11 w 14"/>
              <a:gd name="T5" fmla="*/ 19 h 23"/>
              <a:gd name="T6" fmla="*/ 0 w 14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3">
                <a:moveTo>
                  <a:pt x="0" y="23"/>
                </a:moveTo>
                <a:lnTo>
                  <a:pt x="14" y="0"/>
                </a:lnTo>
                <a:lnTo>
                  <a:pt x="11" y="19"/>
                </a:lnTo>
                <a:lnTo>
                  <a:pt x="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5" name="Freeform 243"/>
          <p:cNvSpPr>
            <a:spLocks/>
          </p:cNvSpPr>
          <p:nvPr/>
        </p:nvSpPr>
        <p:spPr bwMode="auto">
          <a:xfrm>
            <a:off x="5959475" y="3152776"/>
            <a:ext cx="1588" cy="26988"/>
          </a:xfrm>
          <a:custGeom>
            <a:avLst/>
            <a:gdLst>
              <a:gd name="T0" fmla="*/ 0 w 1"/>
              <a:gd name="T1" fmla="*/ 17 h 17"/>
              <a:gd name="T2" fmla="*/ 0 w 1"/>
              <a:gd name="T3" fmla="*/ 12 h 17"/>
              <a:gd name="T4" fmla="*/ 0 w 1"/>
              <a:gd name="T5" fmla="*/ 9 h 17"/>
              <a:gd name="T6" fmla="*/ 1 w 1"/>
              <a:gd name="T7" fmla="*/ 0 h 17"/>
              <a:gd name="T8" fmla="*/ 0 w 1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7">
                <a:moveTo>
                  <a:pt x="0" y="17"/>
                </a:moveTo>
                <a:lnTo>
                  <a:pt x="0" y="12"/>
                </a:lnTo>
                <a:lnTo>
                  <a:pt x="0" y="9"/>
                </a:lnTo>
                <a:lnTo>
                  <a:pt x="1" y="0"/>
                </a:lnTo>
                <a:lnTo>
                  <a:pt x="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6" name="Freeform 244"/>
          <p:cNvSpPr>
            <a:spLocks/>
          </p:cNvSpPr>
          <p:nvPr/>
        </p:nvSpPr>
        <p:spPr bwMode="auto">
          <a:xfrm>
            <a:off x="5543550" y="3117851"/>
            <a:ext cx="12700" cy="23813"/>
          </a:xfrm>
          <a:custGeom>
            <a:avLst/>
            <a:gdLst>
              <a:gd name="T0" fmla="*/ 0 w 8"/>
              <a:gd name="T1" fmla="*/ 15 h 15"/>
              <a:gd name="T2" fmla="*/ 1 w 8"/>
              <a:gd name="T3" fmla="*/ 11 h 15"/>
              <a:gd name="T4" fmla="*/ 1 w 8"/>
              <a:gd name="T5" fmla="*/ 7 h 15"/>
              <a:gd name="T6" fmla="*/ 4 w 8"/>
              <a:gd name="T7" fmla="*/ 2 h 15"/>
              <a:gd name="T8" fmla="*/ 4 w 8"/>
              <a:gd name="T9" fmla="*/ 0 h 15"/>
              <a:gd name="T10" fmla="*/ 6 w 8"/>
              <a:gd name="T11" fmla="*/ 0 h 15"/>
              <a:gd name="T12" fmla="*/ 8 w 8"/>
              <a:gd name="T13" fmla="*/ 2 h 15"/>
              <a:gd name="T14" fmla="*/ 7 w 8"/>
              <a:gd name="T15" fmla="*/ 8 h 15"/>
              <a:gd name="T16" fmla="*/ 6 w 8"/>
              <a:gd name="T17" fmla="*/ 11 h 15"/>
              <a:gd name="T18" fmla="*/ 3 w 8"/>
              <a:gd name="T19" fmla="*/ 15 h 15"/>
              <a:gd name="T20" fmla="*/ 0 w 8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5">
                <a:moveTo>
                  <a:pt x="0" y="15"/>
                </a:moveTo>
                <a:lnTo>
                  <a:pt x="1" y="11"/>
                </a:lnTo>
                <a:lnTo>
                  <a:pt x="1" y="7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7" y="8"/>
                </a:lnTo>
                <a:lnTo>
                  <a:pt x="6" y="11"/>
                </a:lnTo>
                <a:lnTo>
                  <a:pt x="3" y="15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7" name="Freeform 245"/>
          <p:cNvSpPr>
            <a:spLocks/>
          </p:cNvSpPr>
          <p:nvPr/>
        </p:nvSpPr>
        <p:spPr bwMode="auto">
          <a:xfrm>
            <a:off x="5576888" y="3087688"/>
            <a:ext cx="26988" cy="30163"/>
          </a:xfrm>
          <a:custGeom>
            <a:avLst/>
            <a:gdLst>
              <a:gd name="T0" fmla="*/ 0 w 17"/>
              <a:gd name="T1" fmla="*/ 19 h 19"/>
              <a:gd name="T2" fmla="*/ 1 w 17"/>
              <a:gd name="T3" fmla="*/ 13 h 19"/>
              <a:gd name="T4" fmla="*/ 5 w 17"/>
              <a:gd name="T5" fmla="*/ 8 h 19"/>
              <a:gd name="T6" fmla="*/ 10 w 17"/>
              <a:gd name="T7" fmla="*/ 5 h 19"/>
              <a:gd name="T8" fmla="*/ 10 w 17"/>
              <a:gd name="T9" fmla="*/ 2 h 19"/>
              <a:gd name="T10" fmla="*/ 13 w 17"/>
              <a:gd name="T11" fmla="*/ 1 h 19"/>
              <a:gd name="T12" fmla="*/ 17 w 17"/>
              <a:gd name="T13" fmla="*/ 0 h 19"/>
              <a:gd name="T14" fmla="*/ 16 w 17"/>
              <a:gd name="T15" fmla="*/ 2 h 19"/>
              <a:gd name="T16" fmla="*/ 13 w 17"/>
              <a:gd name="T17" fmla="*/ 6 h 19"/>
              <a:gd name="T18" fmla="*/ 10 w 17"/>
              <a:gd name="T19" fmla="*/ 11 h 19"/>
              <a:gd name="T20" fmla="*/ 6 w 17"/>
              <a:gd name="T21" fmla="*/ 16 h 19"/>
              <a:gd name="T22" fmla="*/ 5 w 17"/>
              <a:gd name="T23" fmla="*/ 19 h 19"/>
              <a:gd name="T24" fmla="*/ 0 w 17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1" y="13"/>
                </a:lnTo>
                <a:lnTo>
                  <a:pt x="5" y="8"/>
                </a:lnTo>
                <a:lnTo>
                  <a:pt x="10" y="5"/>
                </a:lnTo>
                <a:lnTo>
                  <a:pt x="10" y="2"/>
                </a:lnTo>
                <a:lnTo>
                  <a:pt x="13" y="1"/>
                </a:lnTo>
                <a:lnTo>
                  <a:pt x="17" y="0"/>
                </a:lnTo>
                <a:lnTo>
                  <a:pt x="16" y="2"/>
                </a:lnTo>
                <a:lnTo>
                  <a:pt x="13" y="6"/>
                </a:lnTo>
                <a:lnTo>
                  <a:pt x="10" y="11"/>
                </a:lnTo>
                <a:lnTo>
                  <a:pt x="6" y="16"/>
                </a:lnTo>
                <a:lnTo>
                  <a:pt x="5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8" name="Freeform 246"/>
          <p:cNvSpPr>
            <a:spLocks/>
          </p:cNvSpPr>
          <p:nvPr/>
        </p:nvSpPr>
        <p:spPr bwMode="auto">
          <a:xfrm>
            <a:off x="5592763" y="3049588"/>
            <a:ext cx="20638" cy="31750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7 h 20"/>
              <a:gd name="T4" fmla="*/ 3 w 13"/>
              <a:gd name="T5" fmla="*/ 11 h 20"/>
              <a:gd name="T6" fmla="*/ 3 w 13"/>
              <a:gd name="T7" fmla="*/ 9 h 20"/>
              <a:gd name="T8" fmla="*/ 7 w 13"/>
              <a:gd name="T9" fmla="*/ 5 h 20"/>
              <a:gd name="T10" fmla="*/ 9 w 13"/>
              <a:gd name="T11" fmla="*/ 5 h 20"/>
              <a:gd name="T12" fmla="*/ 11 w 13"/>
              <a:gd name="T13" fmla="*/ 0 h 20"/>
              <a:gd name="T14" fmla="*/ 13 w 13"/>
              <a:gd name="T15" fmla="*/ 3 h 20"/>
              <a:gd name="T16" fmla="*/ 11 w 13"/>
              <a:gd name="T17" fmla="*/ 5 h 20"/>
              <a:gd name="T18" fmla="*/ 11 w 13"/>
              <a:gd name="T19" fmla="*/ 9 h 20"/>
              <a:gd name="T20" fmla="*/ 9 w 13"/>
              <a:gd name="T21" fmla="*/ 14 h 20"/>
              <a:gd name="T22" fmla="*/ 7 w 13"/>
              <a:gd name="T23" fmla="*/ 14 h 20"/>
              <a:gd name="T24" fmla="*/ 2 w 13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20">
                <a:moveTo>
                  <a:pt x="2" y="20"/>
                </a:moveTo>
                <a:lnTo>
                  <a:pt x="0" y="17"/>
                </a:lnTo>
                <a:lnTo>
                  <a:pt x="3" y="11"/>
                </a:lnTo>
                <a:lnTo>
                  <a:pt x="3" y="9"/>
                </a:lnTo>
                <a:lnTo>
                  <a:pt x="7" y="5"/>
                </a:lnTo>
                <a:lnTo>
                  <a:pt x="9" y="5"/>
                </a:lnTo>
                <a:lnTo>
                  <a:pt x="11" y="0"/>
                </a:lnTo>
                <a:lnTo>
                  <a:pt x="13" y="3"/>
                </a:lnTo>
                <a:lnTo>
                  <a:pt x="11" y="5"/>
                </a:lnTo>
                <a:lnTo>
                  <a:pt x="11" y="9"/>
                </a:lnTo>
                <a:lnTo>
                  <a:pt x="9" y="14"/>
                </a:lnTo>
                <a:lnTo>
                  <a:pt x="7" y="14"/>
                </a:lnTo>
                <a:lnTo>
                  <a:pt x="2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9" name="Freeform 247"/>
          <p:cNvSpPr>
            <a:spLocks/>
          </p:cNvSpPr>
          <p:nvPr/>
        </p:nvSpPr>
        <p:spPr bwMode="auto">
          <a:xfrm>
            <a:off x="5975350" y="3028951"/>
            <a:ext cx="6350" cy="31750"/>
          </a:xfrm>
          <a:custGeom>
            <a:avLst/>
            <a:gdLst>
              <a:gd name="T0" fmla="*/ 2 w 4"/>
              <a:gd name="T1" fmla="*/ 20 h 20"/>
              <a:gd name="T2" fmla="*/ 0 w 4"/>
              <a:gd name="T3" fmla="*/ 5 h 20"/>
              <a:gd name="T4" fmla="*/ 0 w 4"/>
              <a:gd name="T5" fmla="*/ 0 h 20"/>
              <a:gd name="T6" fmla="*/ 1 w 4"/>
              <a:gd name="T7" fmla="*/ 5 h 20"/>
              <a:gd name="T8" fmla="*/ 1 w 4"/>
              <a:gd name="T9" fmla="*/ 7 h 20"/>
              <a:gd name="T10" fmla="*/ 4 w 4"/>
              <a:gd name="T11" fmla="*/ 18 h 20"/>
              <a:gd name="T12" fmla="*/ 2 w 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0">
                <a:moveTo>
                  <a:pt x="2" y="20"/>
                </a:moveTo>
                <a:lnTo>
                  <a:pt x="0" y="5"/>
                </a:lnTo>
                <a:lnTo>
                  <a:pt x="0" y="0"/>
                </a:lnTo>
                <a:lnTo>
                  <a:pt x="1" y="5"/>
                </a:lnTo>
                <a:lnTo>
                  <a:pt x="1" y="7"/>
                </a:lnTo>
                <a:lnTo>
                  <a:pt x="4" y="18"/>
                </a:lnTo>
                <a:lnTo>
                  <a:pt x="2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0" name="Freeform 248"/>
          <p:cNvSpPr>
            <a:spLocks/>
          </p:cNvSpPr>
          <p:nvPr/>
        </p:nvSpPr>
        <p:spPr bwMode="auto">
          <a:xfrm>
            <a:off x="5597525" y="3017838"/>
            <a:ext cx="23813" cy="25400"/>
          </a:xfrm>
          <a:custGeom>
            <a:avLst/>
            <a:gdLst>
              <a:gd name="T0" fmla="*/ 0 w 15"/>
              <a:gd name="T1" fmla="*/ 16 h 16"/>
              <a:gd name="T2" fmla="*/ 0 w 15"/>
              <a:gd name="T3" fmla="*/ 12 h 16"/>
              <a:gd name="T4" fmla="*/ 4 w 15"/>
              <a:gd name="T5" fmla="*/ 7 h 16"/>
              <a:gd name="T6" fmla="*/ 10 w 15"/>
              <a:gd name="T7" fmla="*/ 4 h 16"/>
              <a:gd name="T8" fmla="*/ 11 w 15"/>
              <a:gd name="T9" fmla="*/ 0 h 16"/>
              <a:gd name="T10" fmla="*/ 12 w 15"/>
              <a:gd name="T11" fmla="*/ 0 h 16"/>
              <a:gd name="T12" fmla="*/ 15 w 15"/>
              <a:gd name="T13" fmla="*/ 1 h 16"/>
              <a:gd name="T14" fmla="*/ 11 w 15"/>
              <a:gd name="T15" fmla="*/ 7 h 16"/>
              <a:gd name="T16" fmla="*/ 10 w 15"/>
              <a:gd name="T17" fmla="*/ 10 h 16"/>
              <a:gd name="T18" fmla="*/ 10 w 15"/>
              <a:gd name="T19" fmla="*/ 14 h 16"/>
              <a:gd name="T20" fmla="*/ 6 w 15"/>
              <a:gd name="T21" fmla="*/ 15 h 16"/>
              <a:gd name="T22" fmla="*/ 3 w 15"/>
              <a:gd name="T23" fmla="*/ 16 h 16"/>
              <a:gd name="T24" fmla="*/ 0 w 15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6">
                <a:moveTo>
                  <a:pt x="0" y="16"/>
                </a:moveTo>
                <a:lnTo>
                  <a:pt x="0" y="12"/>
                </a:lnTo>
                <a:lnTo>
                  <a:pt x="4" y="7"/>
                </a:lnTo>
                <a:lnTo>
                  <a:pt x="10" y="4"/>
                </a:lnTo>
                <a:lnTo>
                  <a:pt x="11" y="0"/>
                </a:lnTo>
                <a:lnTo>
                  <a:pt x="12" y="0"/>
                </a:lnTo>
                <a:lnTo>
                  <a:pt x="15" y="1"/>
                </a:lnTo>
                <a:lnTo>
                  <a:pt x="11" y="7"/>
                </a:lnTo>
                <a:lnTo>
                  <a:pt x="10" y="10"/>
                </a:lnTo>
                <a:lnTo>
                  <a:pt x="10" y="14"/>
                </a:lnTo>
                <a:lnTo>
                  <a:pt x="6" y="15"/>
                </a:lnTo>
                <a:lnTo>
                  <a:pt x="3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1" name="Freeform 249"/>
          <p:cNvSpPr>
            <a:spLocks/>
          </p:cNvSpPr>
          <p:nvPr/>
        </p:nvSpPr>
        <p:spPr bwMode="auto">
          <a:xfrm>
            <a:off x="5567363" y="2995613"/>
            <a:ext cx="28575" cy="44450"/>
          </a:xfrm>
          <a:custGeom>
            <a:avLst/>
            <a:gdLst>
              <a:gd name="T0" fmla="*/ 1 w 18"/>
              <a:gd name="T1" fmla="*/ 28 h 28"/>
              <a:gd name="T2" fmla="*/ 0 w 18"/>
              <a:gd name="T3" fmla="*/ 22 h 28"/>
              <a:gd name="T4" fmla="*/ 3 w 18"/>
              <a:gd name="T5" fmla="*/ 18 h 28"/>
              <a:gd name="T6" fmla="*/ 4 w 18"/>
              <a:gd name="T7" fmla="*/ 14 h 28"/>
              <a:gd name="T8" fmla="*/ 7 w 18"/>
              <a:gd name="T9" fmla="*/ 13 h 28"/>
              <a:gd name="T10" fmla="*/ 8 w 18"/>
              <a:gd name="T11" fmla="*/ 9 h 28"/>
              <a:gd name="T12" fmla="*/ 8 w 18"/>
              <a:gd name="T13" fmla="*/ 6 h 28"/>
              <a:gd name="T14" fmla="*/ 10 w 18"/>
              <a:gd name="T15" fmla="*/ 2 h 28"/>
              <a:gd name="T16" fmla="*/ 15 w 18"/>
              <a:gd name="T17" fmla="*/ 0 h 28"/>
              <a:gd name="T18" fmla="*/ 18 w 18"/>
              <a:gd name="T19" fmla="*/ 2 h 28"/>
              <a:gd name="T20" fmla="*/ 14 w 18"/>
              <a:gd name="T21" fmla="*/ 6 h 28"/>
              <a:gd name="T22" fmla="*/ 10 w 18"/>
              <a:gd name="T23" fmla="*/ 13 h 28"/>
              <a:gd name="T24" fmla="*/ 10 w 18"/>
              <a:gd name="T25" fmla="*/ 15 h 28"/>
              <a:gd name="T26" fmla="*/ 6 w 18"/>
              <a:gd name="T27" fmla="*/ 19 h 28"/>
              <a:gd name="T28" fmla="*/ 4 w 18"/>
              <a:gd name="T29" fmla="*/ 25 h 28"/>
              <a:gd name="T30" fmla="*/ 3 w 18"/>
              <a:gd name="T31" fmla="*/ 28 h 28"/>
              <a:gd name="T32" fmla="*/ 1 w 18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8">
                <a:moveTo>
                  <a:pt x="1" y="28"/>
                </a:moveTo>
                <a:lnTo>
                  <a:pt x="0" y="22"/>
                </a:lnTo>
                <a:lnTo>
                  <a:pt x="3" y="18"/>
                </a:lnTo>
                <a:lnTo>
                  <a:pt x="4" y="14"/>
                </a:lnTo>
                <a:lnTo>
                  <a:pt x="7" y="13"/>
                </a:lnTo>
                <a:lnTo>
                  <a:pt x="8" y="9"/>
                </a:lnTo>
                <a:lnTo>
                  <a:pt x="8" y="6"/>
                </a:lnTo>
                <a:lnTo>
                  <a:pt x="10" y="2"/>
                </a:lnTo>
                <a:lnTo>
                  <a:pt x="15" y="0"/>
                </a:lnTo>
                <a:lnTo>
                  <a:pt x="18" y="2"/>
                </a:lnTo>
                <a:lnTo>
                  <a:pt x="14" y="6"/>
                </a:lnTo>
                <a:lnTo>
                  <a:pt x="10" y="13"/>
                </a:lnTo>
                <a:lnTo>
                  <a:pt x="10" y="15"/>
                </a:lnTo>
                <a:lnTo>
                  <a:pt x="6" y="19"/>
                </a:lnTo>
                <a:lnTo>
                  <a:pt x="4" y="25"/>
                </a:lnTo>
                <a:lnTo>
                  <a:pt x="3" y="28"/>
                </a:lnTo>
                <a:lnTo>
                  <a:pt x="1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2" name="Freeform 250"/>
          <p:cNvSpPr>
            <a:spLocks/>
          </p:cNvSpPr>
          <p:nvPr/>
        </p:nvSpPr>
        <p:spPr bwMode="auto">
          <a:xfrm>
            <a:off x="5529263" y="3009901"/>
            <a:ext cx="7938" cy="9525"/>
          </a:xfrm>
          <a:custGeom>
            <a:avLst/>
            <a:gdLst>
              <a:gd name="T0" fmla="*/ 0 w 5"/>
              <a:gd name="T1" fmla="*/ 6 h 6"/>
              <a:gd name="T2" fmla="*/ 1 w 5"/>
              <a:gd name="T3" fmla="*/ 2 h 6"/>
              <a:gd name="T4" fmla="*/ 4 w 5"/>
              <a:gd name="T5" fmla="*/ 0 h 6"/>
              <a:gd name="T6" fmla="*/ 5 w 5"/>
              <a:gd name="T7" fmla="*/ 1 h 6"/>
              <a:gd name="T8" fmla="*/ 4 w 5"/>
              <a:gd name="T9" fmla="*/ 5 h 6"/>
              <a:gd name="T10" fmla="*/ 1 w 5"/>
              <a:gd name="T11" fmla="*/ 6 h 6"/>
              <a:gd name="T12" fmla="*/ 0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3" name="Freeform 251"/>
          <p:cNvSpPr>
            <a:spLocks/>
          </p:cNvSpPr>
          <p:nvPr/>
        </p:nvSpPr>
        <p:spPr bwMode="auto">
          <a:xfrm>
            <a:off x="5970588" y="2998788"/>
            <a:ext cx="1588" cy="14288"/>
          </a:xfrm>
          <a:custGeom>
            <a:avLst/>
            <a:gdLst>
              <a:gd name="T0" fmla="*/ 1 w 1"/>
              <a:gd name="T1" fmla="*/ 9 h 9"/>
              <a:gd name="T2" fmla="*/ 0 w 1"/>
              <a:gd name="T3" fmla="*/ 0 h 9"/>
              <a:gd name="T4" fmla="*/ 1 w 1"/>
              <a:gd name="T5" fmla="*/ 5 h 9"/>
              <a:gd name="T6" fmla="*/ 1 w 1"/>
              <a:gd name="T7" fmla="*/ 8 h 9"/>
              <a:gd name="T8" fmla="*/ 1 w 1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0" y="0"/>
                </a:lnTo>
                <a:lnTo>
                  <a:pt x="1" y="5"/>
                </a:lnTo>
                <a:lnTo>
                  <a:pt x="1" y="8"/>
                </a:lnTo>
                <a:lnTo>
                  <a:pt x="1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4" name="Freeform 252"/>
          <p:cNvSpPr>
            <a:spLocks/>
          </p:cNvSpPr>
          <p:nvPr/>
        </p:nvSpPr>
        <p:spPr bwMode="auto">
          <a:xfrm>
            <a:off x="5970588" y="2992438"/>
            <a:ext cx="0" cy="6350"/>
          </a:xfrm>
          <a:custGeom>
            <a:avLst/>
            <a:gdLst>
              <a:gd name="T0" fmla="*/ 4 h 4"/>
              <a:gd name="T1" fmla="*/ 1 h 4"/>
              <a:gd name="T2" fmla="*/ 0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1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5" name="Freeform 253"/>
          <p:cNvSpPr>
            <a:spLocks/>
          </p:cNvSpPr>
          <p:nvPr/>
        </p:nvSpPr>
        <p:spPr bwMode="auto">
          <a:xfrm>
            <a:off x="5970588" y="2982913"/>
            <a:ext cx="0" cy="9525"/>
          </a:xfrm>
          <a:custGeom>
            <a:avLst/>
            <a:gdLst>
              <a:gd name="T0" fmla="*/ 6 h 6"/>
              <a:gd name="T1" fmla="*/ 0 h 6"/>
              <a:gd name="T2" fmla="*/ 3 h 6"/>
              <a:gd name="T3" fmla="*/ 6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">
                <a:moveTo>
                  <a:pt x="0" y="6"/>
                </a:moveTo>
                <a:lnTo>
                  <a:pt x="0" y="0"/>
                </a:lnTo>
                <a:lnTo>
                  <a:pt x="0" y="3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6" name="Freeform 254"/>
          <p:cNvSpPr>
            <a:spLocks/>
          </p:cNvSpPr>
          <p:nvPr/>
        </p:nvSpPr>
        <p:spPr bwMode="auto">
          <a:xfrm>
            <a:off x="5970588" y="2971801"/>
            <a:ext cx="0" cy="11113"/>
          </a:xfrm>
          <a:custGeom>
            <a:avLst/>
            <a:gdLst>
              <a:gd name="T0" fmla="*/ 7 h 7"/>
              <a:gd name="T1" fmla="*/ 3 h 7"/>
              <a:gd name="T2" fmla="*/ 0 h 7"/>
              <a:gd name="T3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7">
                <a:moveTo>
                  <a:pt x="0" y="7"/>
                </a:moveTo>
                <a:lnTo>
                  <a:pt x="0" y="3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7" name="Freeform 255"/>
          <p:cNvSpPr>
            <a:spLocks/>
          </p:cNvSpPr>
          <p:nvPr/>
        </p:nvSpPr>
        <p:spPr bwMode="auto">
          <a:xfrm>
            <a:off x="5970588" y="2965451"/>
            <a:ext cx="0" cy="6350"/>
          </a:xfrm>
          <a:custGeom>
            <a:avLst/>
            <a:gdLst>
              <a:gd name="T0" fmla="*/ 4 h 4"/>
              <a:gd name="T1" fmla="*/ 0 h 4"/>
              <a:gd name="T2" fmla="*/ 2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8" name="Freeform 256"/>
          <p:cNvSpPr>
            <a:spLocks/>
          </p:cNvSpPr>
          <p:nvPr/>
        </p:nvSpPr>
        <p:spPr bwMode="auto">
          <a:xfrm>
            <a:off x="5969000" y="2951163"/>
            <a:ext cx="1588" cy="14288"/>
          </a:xfrm>
          <a:custGeom>
            <a:avLst/>
            <a:gdLst>
              <a:gd name="T0" fmla="*/ 1 w 1"/>
              <a:gd name="T1" fmla="*/ 9 h 9"/>
              <a:gd name="T2" fmla="*/ 0 w 1"/>
              <a:gd name="T3" fmla="*/ 5 h 9"/>
              <a:gd name="T4" fmla="*/ 0 w 1"/>
              <a:gd name="T5" fmla="*/ 2 h 9"/>
              <a:gd name="T6" fmla="*/ 0 w 1"/>
              <a:gd name="T7" fmla="*/ 0 h 9"/>
              <a:gd name="T8" fmla="*/ 1 w 1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0" y="5"/>
                </a:lnTo>
                <a:lnTo>
                  <a:pt x="0" y="2"/>
                </a:lnTo>
                <a:lnTo>
                  <a:pt x="0" y="0"/>
                </a:lnTo>
                <a:lnTo>
                  <a:pt x="1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9" name="Freeform 257"/>
          <p:cNvSpPr>
            <a:spLocks/>
          </p:cNvSpPr>
          <p:nvPr/>
        </p:nvSpPr>
        <p:spPr bwMode="auto">
          <a:xfrm>
            <a:off x="5992813" y="2917826"/>
            <a:ext cx="9525" cy="3175"/>
          </a:xfrm>
          <a:custGeom>
            <a:avLst/>
            <a:gdLst>
              <a:gd name="T0" fmla="*/ 0 w 6"/>
              <a:gd name="T1" fmla="*/ 2 h 2"/>
              <a:gd name="T2" fmla="*/ 6 w 6"/>
              <a:gd name="T3" fmla="*/ 0 h 2"/>
              <a:gd name="T4" fmla="*/ 1 w 6"/>
              <a:gd name="T5" fmla="*/ 2 h 2"/>
              <a:gd name="T6" fmla="*/ 0 w 6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6" y="0"/>
                </a:lnTo>
                <a:lnTo>
                  <a:pt x="1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0" name="Freeform 258"/>
          <p:cNvSpPr>
            <a:spLocks/>
          </p:cNvSpPr>
          <p:nvPr/>
        </p:nvSpPr>
        <p:spPr bwMode="auto">
          <a:xfrm>
            <a:off x="5580063" y="2897188"/>
            <a:ext cx="20638" cy="19050"/>
          </a:xfrm>
          <a:custGeom>
            <a:avLst/>
            <a:gdLst>
              <a:gd name="T0" fmla="*/ 0 w 13"/>
              <a:gd name="T1" fmla="*/ 12 h 12"/>
              <a:gd name="T2" fmla="*/ 0 w 13"/>
              <a:gd name="T3" fmla="*/ 8 h 12"/>
              <a:gd name="T4" fmla="*/ 4 w 13"/>
              <a:gd name="T5" fmla="*/ 1 h 12"/>
              <a:gd name="T6" fmla="*/ 8 w 13"/>
              <a:gd name="T7" fmla="*/ 0 h 12"/>
              <a:gd name="T8" fmla="*/ 10 w 13"/>
              <a:gd name="T9" fmla="*/ 0 h 12"/>
              <a:gd name="T10" fmla="*/ 10 w 13"/>
              <a:gd name="T11" fmla="*/ 4 h 12"/>
              <a:gd name="T12" fmla="*/ 8 w 13"/>
              <a:gd name="T13" fmla="*/ 6 h 12"/>
              <a:gd name="T14" fmla="*/ 13 w 13"/>
              <a:gd name="T15" fmla="*/ 8 h 12"/>
              <a:gd name="T16" fmla="*/ 8 w 13"/>
              <a:gd name="T17" fmla="*/ 11 h 12"/>
              <a:gd name="T18" fmla="*/ 0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0"/>
                </a:lnTo>
                <a:lnTo>
                  <a:pt x="10" y="4"/>
                </a:lnTo>
                <a:lnTo>
                  <a:pt x="8" y="6"/>
                </a:lnTo>
                <a:lnTo>
                  <a:pt x="13" y="8"/>
                </a:lnTo>
                <a:lnTo>
                  <a:pt x="8" y="11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1" name="Freeform 259"/>
          <p:cNvSpPr>
            <a:spLocks/>
          </p:cNvSpPr>
          <p:nvPr/>
        </p:nvSpPr>
        <p:spPr bwMode="auto">
          <a:xfrm>
            <a:off x="5678488" y="2882901"/>
            <a:ext cx="20638" cy="22225"/>
          </a:xfrm>
          <a:custGeom>
            <a:avLst/>
            <a:gdLst>
              <a:gd name="T0" fmla="*/ 5 w 13"/>
              <a:gd name="T1" fmla="*/ 14 h 14"/>
              <a:gd name="T2" fmla="*/ 0 w 13"/>
              <a:gd name="T3" fmla="*/ 13 h 14"/>
              <a:gd name="T4" fmla="*/ 4 w 13"/>
              <a:gd name="T5" fmla="*/ 9 h 14"/>
              <a:gd name="T6" fmla="*/ 4 w 13"/>
              <a:gd name="T7" fmla="*/ 3 h 14"/>
              <a:gd name="T8" fmla="*/ 8 w 13"/>
              <a:gd name="T9" fmla="*/ 2 h 14"/>
              <a:gd name="T10" fmla="*/ 13 w 13"/>
              <a:gd name="T11" fmla="*/ 0 h 14"/>
              <a:gd name="T12" fmla="*/ 13 w 13"/>
              <a:gd name="T13" fmla="*/ 11 h 14"/>
              <a:gd name="T14" fmla="*/ 9 w 13"/>
              <a:gd name="T15" fmla="*/ 13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0" y="13"/>
                </a:lnTo>
                <a:lnTo>
                  <a:pt x="4" y="9"/>
                </a:lnTo>
                <a:lnTo>
                  <a:pt x="4" y="3"/>
                </a:lnTo>
                <a:lnTo>
                  <a:pt x="8" y="2"/>
                </a:lnTo>
                <a:lnTo>
                  <a:pt x="13" y="0"/>
                </a:lnTo>
                <a:lnTo>
                  <a:pt x="13" y="11"/>
                </a:lnTo>
                <a:lnTo>
                  <a:pt x="9" y="13"/>
                </a:lnTo>
                <a:lnTo>
                  <a:pt x="5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2" name="Freeform 260"/>
          <p:cNvSpPr>
            <a:spLocks/>
          </p:cNvSpPr>
          <p:nvPr/>
        </p:nvSpPr>
        <p:spPr bwMode="auto">
          <a:xfrm>
            <a:off x="5654675" y="2844801"/>
            <a:ext cx="31750" cy="38100"/>
          </a:xfrm>
          <a:custGeom>
            <a:avLst/>
            <a:gdLst>
              <a:gd name="T0" fmla="*/ 8 w 20"/>
              <a:gd name="T1" fmla="*/ 24 h 24"/>
              <a:gd name="T2" fmla="*/ 0 w 20"/>
              <a:gd name="T3" fmla="*/ 15 h 24"/>
              <a:gd name="T4" fmla="*/ 8 w 20"/>
              <a:gd name="T5" fmla="*/ 5 h 24"/>
              <a:gd name="T6" fmla="*/ 12 w 20"/>
              <a:gd name="T7" fmla="*/ 0 h 24"/>
              <a:gd name="T8" fmla="*/ 20 w 20"/>
              <a:gd name="T9" fmla="*/ 9 h 24"/>
              <a:gd name="T10" fmla="*/ 19 w 20"/>
              <a:gd name="T11" fmla="*/ 19 h 24"/>
              <a:gd name="T12" fmla="*/ 13 w 20"/>
              <a:gd name="T13" fmla="*/ 23 h 24"/>
              <a:gd name="T14" fmla="*/ 8 w 20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4">
                <a:moveTo>
                  <a:pt x="8" y="24"/>
                </a:moveTo>
                <a:lnTo>
                  <a:pt x="0" y="15"/>
                </a:lnTo>
                <a:lnTo>
                  <a:pt x="8" y="5"/>
                </a:lnTo>
                <a:lnTo>
                  <a:pt x="12" y="0"/>
                </a:lnTo>
                <a:lnTo>
                  <a:pt x="20" y="9"/>
                </a:lnTo>
                <a:lnTo>
                  <a:pt x="19" y="19"/>
                </a:lnTo>
                <a:lnTo>
                  <a:pt x="13" y="23"/>
                </a:lnTo>
                <a:lnTo>
                  <a:pt x="8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3" name="Freeform 261"/>
          <p:cNvSpPr>
            <a:spLocks/>
          </p:cNvSpPr>
          <p:nvPr/>
        </p:nvSpPr>
        <p:spPr bwMode="auto">
          <a:xfrm>
            <a:off x="6126163" y="2849563"/>
            <a:ext cx="0" cy="7938"/>
          </a:xfrm>
          <a:custGeom>
            <a:avLst/>
            <a:gdLst>
              <a:gd name="T0" fmla="*/ 5 h 5"/>
              <a:gd name="T1" fmla="*/ 0 h 5"/>
              <a:gd name="T2" fmla="*/ 4 h 5"/>
              <a:gd name="T3" fmla="*/ 5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4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4" name="Freeform 262"/>
          <p:cNvSpPr>
            <a:spLocks/>
          </p:cNvSpPr>
          <p:nvPr/>
        </p:nvSpPr>
        <p:spPr bwMode="auto">
          <a:xfrm>
            <a:off x="5626100" y="2805113"/>
            <a:ext cx="11113" cy="11113"/>
          </a:xfrm>
          <a:custGeom>
            <a:avLst/>
            <a:gdLst>
              <a:gd name="T0" fmla="*/ 0 w 7"/>
              <a:gd name="T1" fmla="*/ 7 h 7"/>
              <a:gd name="T2" fmla="*/ 1 w 7"/>
              <a:gd name="T3" fmla="*/ 0 h 7"/>
              <a:gd name="T4" fmla="*/ 7 w 7"/>
              <a:gd name="T5" fmla="*/ 3 h 7"/>
              <a:gd name="T6" fmla="*/ 0 w 7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1" y="0"/>
                </a:lnTo>
                <a:lnTo>
                  <a:pt x="7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5" name="Freeform 263"/>
          <p:cNvSpPr>
            <a:spLocks/>
          </p:cNvSpPr>
          <p:nvPr/>
        </p:nvSpPr>
        <p:spPr bwMode="auto">
          <a:xfrm>
            <a:off x="5703888" y="2787651"/>
            <a:ext cx="23813" cy="26988"/>
          </a:xfrm>
          <a:custGeom>
            <a:avLst/>
            <a:gdLst>
              <a:gd name="T0" fmla="*/ 4 w 15"/>
              <a:gd name="T1" fmla="*/ 17 h 17"/>
              <a:gd name="T2" fmla="*/ 0 w 15"/>
              <a:gd name="T3" fmla="*/ 11 h 17"/>
              <a:gd name="T4" fmla="*/ 3 w 15"/>
              <a:gd name="T5" fmla="*/ 7 h 17"/>
              <a:gd name="T6" fmla="*/ 7 w 15"/>
              <a:gd name="T7" fmla="*/ 2 h 17"/>
              <a:gd name="T8" fmla="*/ 11 w 15"/>
              <a:gd name="T9" fmla="*/ 0 h 17"/>
              <a:gd name="T10" fmla="*/ 15 w 15"/>
              <a:gd name="T11" fmla="*/ 6 h 17"/>
              <a:gd name="T12" fmla="*/ 12 w 15"/>
              <a:gd name="T13" fmla="*/ 14 h 17"/>
              <a:gd name="T14" fmla="*/ 4 w 15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7">
                <a:moveTo>
                  <a:pt x="4" y="17"/>
                </a:moveTo>
                <a:lnTo>
                  <a:pt x="0" y="11"/>
                </a:lnTo>
                <a:lnTo>
                  <a:pt x="3" y="7"/>
                </a:lnTo>
                <a:lnTo>
                  <a:pt x="7" y="2"/>
                </a:lnTo>
                <a:lnTo>
                  <a:pt x="11" y="0"/>
                </a:lnTo>
                <a:lnTo>
                  <a:pt x="15" y="6"/>
                </a:lnTo>
                <a:lnTo>
                  <a:pt x="12" y="14"/>
                </a:lnTo>
                <a:lnTo>
                  <a:pt x="4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6" name="Freeform 264"/>
          <p:cNvSpPr>
            <a:spLocks/>
          </p:cNvSpPr>
          <p:nvPr/>
        </p:nvSpPr>
        <p:spPr bwMode="auto">
          <a:xfrm>
            <a:off x="6108700" y="2757488"/>
            <a:ext cx="12700" cy="17463"/>
          </a:xfrm>
          <a:custGeom>
            <a:avLst/>
            <a:gdLst>
              <a:gd name="T0" fmla="*/ 0 w 8"/>
              <a:gd name="T1" fmla="*/ 11 h 11"/>
              <a:gd name="T2" fmla="*/ 8 w 8"/>
              <a:gd name="T3" fmla="*/ 0 h 11"/>
              <a:gd name="T4" fmla="*/ 7 w 8"/>
              <a:gd name="T5" fmla="*/ 3 h 11"/>
              <a:gd name="T6" fmla="*/ 0 w 8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8" y="0"/>
                </a:lnTo>
                <a:lnTo>
                  <a:pt x="7" y="3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7" name="Freeform 265"/>
          <p:cNvSpPr>
            <a:spLocks/>
          </p:cNvSpPr>
          <p:nvPr/>
        </p:nvSpPr>
        <p:spPr bwMode="auto">
          <a:xfrm>
            <a:off x="5541963" y="2747963"/>
            <a:ext cx="20638" cy="19050"/>
          </a:xfrm>
          <a:custGeom>
            <a:avLst/>
            <a:gdLst>
              <a:gd name="T0" fmla="*/ 11 w 13"/>
              <a:gd name="T1" fmla="*/ 12 h 12"/>
              <a:gd name="T2" fmla="*/ 7 w 13"/>
              <a:gd name="T3" fmla="*/ 10 h 12"/>
              <a:gd name="T4" fmla="*/ 4 w 13"/>
              <a:gd name="T5" fmla="*/ 8 h 12"/>
              <a:gd name="T6" fmla="*/ 0 w 13"/>
              <a:gd name="T7" fmla="*/ 6 h 12"/>
              <a:gd name="T8" fmla="*/ 0 w 13"/>
              <a:gd name="T9" fmla="*/ 2 h 12"/>
              <a:gd name="T10" fmla="*/ 7 w 13"/>
              <a:gd name="T11" fmla="*/ 0 h 12"/>
              <a:gd name="T12" fmla="*/ 12 w 13"/>
              <a:gd name="T13" fmla="*/ 2 h 12"/>
              <a:gd name="T14" fmla="*/ 13 w 13"/>
              <a:gd name="T15" fmla="*/ 8 h 12"/>
              <a:gd name="T16" fmla="*/ 11 w 13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2">
                <a:moveTo>
                  <a:pt x="11" y="12"/>
                </a:moveTo>
                <a:lnTo>
                  <a:pt x="7" y="10"/>
                </a:lnTo>
                <a:lnTo>
                  <a:pt x="4" y="8"/>
                </a:lnTo>
                <a:lnTo>
                  <a:pt x="0" y="6"/>
                </a:lnTo>
                <a:lnTo>
                  <a:pt x="0" y="2"/>
                </a:lnTo>
                <a:lnTo>
                  <a:pt x="7" y="0"/>
                </a:lnTo>
                <a:lnTo>
                  <a:pt x="12" y="2"/>
                </a:lnTo>
                <a:lnTo>
                  <a:pt x="13" y="8"/>
                </a:lnTo>
                <a:lnTo>
                  <a:pt x="11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8" name="Freeform 266"/>
          <p:cNvSpPr>
            <a:spLocks/>
          </p:cNvSpPr>
          <p:nvPr/>
        </p:nvSpPr>
        <p:spPr bwMode="auto">
          <a:xfrm>
            <a:off x="5673725" y="2733676"/>
            <a:ext cx="17463" cy="22225"/>
          </a:xfrm>
          <a:custGeom>
            <a:avLst/>
            <a:gdLst>
              <a:gd name="T0" fmla="*/ 3 w 11"/>
              <a:gd name="T1" fmla="*/ 14 h 14"/>
              <a:gd name="T2" fmla="*/ 1 w 11"/>
              <a:gd name="T3" fmla="*/ 10 h 14"/>
              <a:gd name="T4" fmla="*/ 0 w 11"/>
              <a:gd name="T5" fmla="*/ 9 h 14"/>
              <a:gd name="T6" fmla="*/ 1 w 11"/>
              <a:gd name="T7" fmla="*/ 7 h 14"/>
              <a:gd name="T8" fmla="*/ 0 w 11"/>
              <a:gd name="T9" fmla="*/ 3 h 14"/>
              <a:gd name="T10" fmla="*/ 8 w 11"/>
              <a:gd name="T11" fmla="*/ 0 h 14"/>
              <a:gd name="T12" fmla="*/ 11 w 11"/>
              <a:gd name="T13" fmla="*/ 4 h 14"/>
              <a:gd name="T14" fmla="*/ 11 w 11"/>
              <a:gd name="T15" fmla="*/ 9 h 14"/>
              <a:gd name="T16" fmla="*/ 9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1" y="10"/>
                </a:lnTo>
                <a:lnTo>
                  <a:pt x="0" y="9"/>
                </a:lnTo>
                <a:lnTo>
                  <a:pt x="1" y="7"/>
                </a:lnTo>
                <a:lnTo>
                  <a:pt x="0" y="3"/>
                </a:lnTo>
                <a:lnTo>
                  <a:pt x="8" y="0"/>
                </a:lnTo>
                <a:lnTo>
                  <a:pt x="11" y="4"/>
                </a:lnTo>
                <a:lnTo>
                  <a:pt x="11" y="9"/>
                </a:lnTo>
                <a:lnTo>
                  <a:pt x="9" y="11"/>
                </a:lnTo>
                <a:lnTo>
                  <a:pt x="3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9" name="Freeform 267"/>
          <p:cNvSpPr>
            <a:spLocks/>
          </p:cNvSpPr>
          <p:nvPr/>
        </p:nvSpPr>
        <p:spPr bwMode="auto">
          <a:xfrm>
            <a:off x="5640388" y="2716213"/>
            <a:ext cx="15875" cy="26988"/>
          </a:xfrm>
          <a:custGeom>
            <a:avLst/>
            <a:gdLst>
              <a:gd name="T0" fmla="*/ 6 w 10"/>
              <a:gd name="T1" fmla="*/ 17 h 17"/>
              <a:gd name="T2" fmla="*/ 2 w 10"/>
              <a:gd name="T3" fmla="*/ 14 h 17"/>
              <a:gd name="T4" fmla="*/ 0 w 10"/>
              <a:gd name="T5" fmla="*/ 11 h 17"/>
              <a:gd name="T6" fmla="*/ 5 w 10"/>
              <a:gd name="T7" fmla="*/ 10 h 17"/>
              <a:gd name="T8" fmla="*/ 2 w 10"/>
              <a:gd name="T9" fmla="*/ 7 h 17"/>
              <a:gd name="T10" fmla="*/ 3 w 10"/>
              <a:gd name="T11" fmla="*/ 7 h 17"/>
              <a:gd name="T12" fmla="*/ 7 w 10"/>
              <a:gd name="T13" fmla="*/ 0 h 17"/>
              <a:gd name="T14" fmla="*/ 10 w 10"/>
              <a:gd name="T15" fmla="*/ 5 h 17"/>
              <a:gd name="T16" fmla="*/ 10 w 10"/>
              <a:gd name="T17" fmla="*/ 7 h 17"/>
              <a:gd name="T18" fmla="*/ 10 w 10"/>
              <a:gd name="T19" fmla="*/ 9 h 17"/>
              <a:gd name="T20" fmla="*/ 6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6" y="17"/>
                </a:moveTo>
                <a:lnTo>
                  <a:pt x="2" y="14"/>
                </a:lnTo>
                <a:lnTo>
                  <a:pt x="0" y="11"/>
                </a:lnTo>
                <a:lnTo>
                  <a:pt x="5" y="10"/>
                </a:lnTo>
                <a:lnTo>
                  <a:pt x="2" y="7"/>
                </a:lnTo>
                <a:lnTo>
                  <a:pt x="3" y="7"/>
                </a:lnTo>
                <a:lnTo>
                  <a:pt x="7" y="0"/>
                </a:lnTo>
                <a:lnTo>
                  <a:pt x="10" y="5"/>
                </a:lnTo>
                <a:lnTo>
                  <a:pt x="10" y="7"/>
                </a:lnTo>
                <a:lnTo>
                  <a:pt x="10" y="9"/>
                </a:lnTo>
                <a:lnTo>
                  <a:pt x="6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0" name="Freeform 268"/>
          <p:cNvSpPr>
            <a:spLocks/>
          </p:cNvSpPr>
          <p:nvPr/>
        </p:nvSpPr>
        <p:spPr bwMode="auto">
          <a:xfrm>
            <a:off x="5827713" y="2725738"/>
            <a:ext cx="6350" cy="1588"/>
          </a:xfrm>
          <a:custGeom>
            <a:avLst/>
            <a:gdLst>
              <a:gd name="T0" fmla="*/ 0 w 4"/>
              <a:gd name="T1" fmla="*/ 1 h 1"/>
              <a:gd name="T2" fmla="*/ 0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lnTo>
                  <a:pt x="0" y="0"/>
                </a:lnTo>
                <a:lnTo>
                  <a:pt x="4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1" name="Freeform 269"/>
          <p:cNvSpPr>
            <a:spLocks/>
          </p:cNvSpPr>
          <p:nvPr/>
        </p:nvSpPr>
        <p:spPr bwMode="auto">
          <a:xfrm>
            <a:off x="5708650" y="2703513"/>
            <a:ext cx="14288" cy="22225"/>
          </a:xfrm>
          <a:custGeom>
            <a:avLst/>
            <a:gdLst>
              <a:gd name="T0" fmla="*/ 1 w 9"/>
              <a:gd name="T1" fmla="*/ 14 h 14"/>
              <a:gd name="T2" fmla="*/ 0 w 9"/>
              <a:gd name="T3" fmla="*/ 13 h 14"/>
              <a:gd name="T4" fmla="*/ 1 w 9"/>
              <a:gd name="T5" fmla="*/ 7 h 14"/>
              <a:gd name="T6" fmla="*/ 1 w 9"/>
              <a:gd name="T7" fmla="*/ 2 h 14"/>
              <a:gd name="T8" fmla="*/ 5 w 9"/>
              <a:gd name="T9" fmla="*/ 0 h 14"/>
              <a:gd name="T10" fmla="*/ 9 w 9"/>
              <a:gd name="T11" fmla="*/ 2 h 14"/>
              <a:gd name="T12" fmla="*/ 5 w 9"/>
              <a:gd name="T13" fmla="*/ 11 h 14"/>
              <a:gd name="T14" fmla="*/ 1 w 9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4">
                <a:moveTo>
                  <a:pt x="1" y="14"/>
                </a:moveTo>
                <a:lnTo>
                  <a:pt x="0" y="13"/>
                </a:lnTo>
                <a:lnTo>
                  <a:pt x="1" y="7"/>
                </a:lnTo>
                <a:lnTo>
                  <a:pt x="1" y="2"/>
                </a:lnTo>
                <a:lnTo>
                  <a:pt x="5" y="0"/>
                </a:lnTo>
                <a:lnTo>
                  <a:pt x="9" y="2"/>
                </a:lnTo>
                <a:lnTo>
                  <a:pt x="5" y="11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2" name="Freeform 270"/>
          <p:cNvSpPr>
            <a:spLocks/>
          </p:cNvSpPr>
          <p:nvPr/>
        </p:nvSpPr>
        <p:spPr bwMode="auto">
          <a:xfrm>
            <a:off x="5716588" y="2676526"/>
            <a:ext cx="11113" cy="23813"/>
          </a:xfrm>
          <a:custGeom>
            <a:avLst/>
            <a:gdLst>
              <a:gd name="T0" fmla="*/ 2 w 7"/>
              <a:gd name="T1" fmla="*/ 15 h 15"/>
              <a:gd name="T2" fmla="*/ 0 w 7"/>
              <a:gd name="T3" fmla="*/ 9 h 15"/>
              <a:gd name="T4" fmla="*/ 2 w 7"/>
              <a:gd name="T5" fmla="*/ 4 h 15"/>
              <a:gd name="T6" fmla="*/ 4 w 7"/>
              <a:gd name="T7" fmla="*/ 0 h 15"/>
              <a:gd name="T8" fmla="*/ 7 w 7"/>
              <a:gd name="T9" fmla="*/ 6 h 15"/>
              <a:gd name="T10" fmla="*/ 7 w 7"/>
              <a:gd name="T11" fmla="*/ 10 h 15"/>
              <a:gd name="T12" fmla="*/ 6 w 7"/>
              <a:gd name="T13" fmla="*/ 15 h 15"/>
              <a:gd name="T14" fmla="*/ 2 w 7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5">
                <a:moveTo>
                  <a:pt x="2" y="15"/>
                </a:moveTo>
                <a:lnTo>
                  <a:pt x="0" y="9"/>
                </a:lnTo>
                <a:lnTo>
                  <a:pt x="2" y="4"/>
                </a:lnTo>
                <a:lnTo>
                  <a:pt x="4" y="0"/>
                </a:lnTo>
                <a:lnTo>
                  <a:pt x="7" y="6"/>
                </a:lnTo>
                <a:lnTo>
                  <a:pt x="7" y="10"/>
                </a:lnTo>
                <a:lnTo>
                  <a:pt x="6" y="15"/>
                </a:lnTo>
                <a:lnTo>
                  <a:pt x="2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3" name="Freeform 271"/>
          <p:cNvSpPr>
            <a:spLocks/>
          </p:cNvSpPr>
          <p:nvPr/>
        </p:nvSpPr>
        <p:spPr bwMode="auto">
          <a:xfrm>
            <a:off x="5827713" y="2638426"/>
            <a:ext cx="25400" cy="11113"/>
          </a:xfrm>
          <a:custGeom>
            <a:avLst/>
            <a:gdLst>
              <a:gd name="T0" fmla="*/ 7 w 16"/>
              <a:gd name="T1" fmla="*/ 7 h 7"/>
              <a:gd name="T2" fmla="*/ 5 w 16"/>
              <a:gd name="T3" fmla="*/ 6 h 7"/>
              <a:gd name="T4" fmla="*/ 4 w 16"/>
              <a:gd name="T5" fmla="*/ 4 h 7"/>
              <a:gd name="T6" fmla="*/ 4 w 16"/>
              <a:gd name="T7" fmla="*/ 3 h 7"/>
              <a:gd name="T8" fmla="*/ 0 w 16"/>
              <a:gd name="T9" fmla="*/ 0 h 7"/>
              <a:gd name="T10" fmla="*/ 16 w 16"/>
              <a:gd name="T11" fmla="*/ 3 h 7"/>
              <a:gd name="T12" fmla="*/ 13 w 16"/>
              <a:gd name="T13" fmla="*/ 4 h 7"/>
              <a:gd name="T14" fmla="*/ 11 w 16"/>
              <a:gd name="T15" fmla="*/ 6 h 7"/>
              <a:gd name="T16" fmla="*/ 7 w 16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7">
                <a:moveTo>
                  <a:pt x="7" y="7"/>
                </a:moveTo>
                <a:lnTo>
                  <a:pt x="5" y="6"/>
                </a:lnTo>
                <a:lnTo>
                  <a:pt x="4" y="4"/>
                </a:lnTo>
                <a:lnTo>
                  <a:pt x="4" y="3"/>
                </a:lnTo>
                <a:lnTo>
                  <a:pt x="0" y="0"/>
                </a:lnTo>
                <a:lnTo>
                  <a:pt x="16" y="3"/>
                </a:lnTo>
                <a:lnTo>
                  <a:pt x="13" y="4"/>
                </a:lnTo>
                <a:lnTo>
                  <a:pt x="11" y="6"/>
                </a:lnTo>
                <a:lnTo>
                  <a:pt x="7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4" name="Freeform 272"/>
          <p:cNvSpPr>
            <a:spLocks/>
          </p:cNvSpPr>
          <p:nvPr/>
        </p:nvSpPr>
        <p:spPr bwMode="auto">
          <a:xfrm>
            <a:off x="6186488" y="2636838"/>
            <a:ext cx="9525" cy="11113"/>
          </a:xfrm>
          <a:custGeom>
            <a:avLst/>
            <a:gdLst>
              <a:gd name="T0" fmla="*/ 3 w 6"/>
              <a:gd name="T1" fmla="*/ 7 h 7"/>
              <a:gd name="T2" fmla="*/ 0 w 6"/>
              <a:gd name="T3" fmla="*/ 4 h 7"/>
              <a:gd name="T4" fmla="*/ 0 w 6"/>
              <a:gd name="T5" fmla="*/ 3 h 7"/>
              <a:gd name="T6" fmla="*/ 0 w 6"/>
              <a:gd name="T7" fmla="*/ 1 h 7"/>
              <a:gd name="T8" fmla="*/ 4 w 6"/>
              <a:gd name="T9" fmla="*/ 0 h 7"/>
              <a:gd name="T10" fmla="*/ 6 w 6"/>
              <a:gd name="T11" fmla="*/ 0 h 7"/>
              <a:gd name="T12" fmla="*/ 4 w 6"/>
              <a:gd name="T13" fmla="*/ 3 h 7"/>
              <a:gd name="T14" fmla="*/ 3 w 6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7">
                <a:moveTo>
                  <a:pt x="3" y="7"/>
                </a:moveTo>
                <a:lnTo>
                  <a:pt x="0" y="4"/>
                </a:lnTo>
                <a:lnTo>
                  <a:pt x="0" y="3"/>
                </a:lnTo>
                <a:lnTo>
                  <a:pt x="0" y="1"/>
                </a:lnTo>
                <a:lnTo>
                  <a:pt x="4" y="0"/>
                </a:lnTo>
                <a:lnTo>
                  <a:pt x="6" y="0"/>
                </a:lnTo>
                <a:lnTo>
                  <a:pt x="4" y="3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5" name="Freeform 273"/>
          <p:cNvSpPr>
            <a:spLocks/>
          </p:cNvSpPr>
          <p:nvPr/>
        </p:nvSpPr>
        <p:spPr bwMode="auto">
          <a:xfrm>
            <a:off x="5768975" y="2619376"/>
            <a:ext cx="39688" cy="15875"/>
          </a:xfrm>
          <a:custGeom>
            <a:avLst/>
            <a:gdLst>
              <a:gd name="T0" fmla="*/ 1 w 25"/>
              <a:gd name="T1" fmla="*/ 10 h 10"/>
              <a:gd name="T2" fmla="*/ 0 w 25"/>
              <a:gd name="T3" fmla="*/ 8 h 10"/>
              <a:gd name="T4" fmla="*/ 3 w 25"/>
              <a:gd name="T5" fmla="*/ 1 h 10"/>
              <a:gd name="T6" fmla="*/ 8 w 25"/>
              <a:gd name="T7" fmla="*/ 0 h 10"/>
              <a:gd name="T8" fmla="*/ 11 w 25"/>
              <a:gd name="T9" fmla="*/ 0 h 10"/>
              <a:gd name="T10" fmla="*/ 18 w 25"/>
              <a:gd name="T11" fmla="*/ 0 h 10"/>
              <a:gd name="T12" fmla="*/ 20 w 25"/>
              <a:gd name="T13" fmla="*/ 0 h 10"/>
              <a:gd name="T14" fmla="*/ 25 w 25"/>
              <a:gd name="T15" fmla="*/ 3 h 10"/>
              <a:gd name="T16" fmla="*/ 25 w 25"/>
              <a:gd name="T17" fmla="*/ 4 h 10"/>
              <a:gd name="T18" fmla="*/ 12 w 25"/>
              <a:gd name="T19" fmla="*/ 7 h 10"/>
              <a:gd name="T20" fmla="*/ 11 w 25"/>
              <a:gd name="T21" fmla="*/ 7 h 10"/>
              <a:gd name="T22" fmla="*/ 1 w 25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10">
                <a:moveTo>
                  <a:pt x="1" y="10"/>
                </a:moveTo>
                <a:lnTo>
                  <a:pt x="0" y="8"/>
                </a:lnTo>
                <a:lnTo>
                  <a:pt x="3" y="1"/>
                </a:lnTo>
                <a:lnTo>
                  <a:pt x="8" y="0"/>
                </a:lnTo>
                <a:lnTo>
                  <a:pt x="11" y="0"/>
                </a:lnTo>
                <a:lnTo>
                  <a:pt x="18" y="0"/>
                </a:lnTo>
                <a:lnTo>
                  <a:pt x="20" y="0"/>
                </a:lnTo>
                <a:lnTo>
                  <a:pt x="25" y="3"/>
                </a:lnTo>
                <a:lnTo>
                  <a:pt x="25" y="4"/>
                </a:lnTo>
                <a:lnTo>
                  <a:pt x="12" y="7"/>
                </a:lnTo>
                <a:lnTo>
                  <a:pt x="11" y="7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6" name="Freeform 274"/>
          <p:cNvSpPr>
            <a:spLocks/>
          </p:cNvSpPr>
          <p:nvPr/>
        </p:nvSpPr>
        <p:spPr bwMode="auto">
          <a:xfrm>
            <a:off x="6199188" y="2590801"/>
            <a:ext cx="17463" cy="38100"/>
          </a:xfrm>
          <a:custGeom>
            <a:avLst/>
            <a:gdLst>
              <a:gd name="T0" fmla="*/ 0 w 11"/>
              <a:gd name="T1" fmla="*/ 24 h 24"/>
              <a:gd name="T2" fmla="*/ 5 w 11"/>
              <a:gd name="T3" fmla="*/ 15 h 24"/>
              <a:gd name="T4" fmla="*/ 7 w 11"/>
              <a:gd name="T5" fmla="*/ 10 h 24"/>
              <a:gd name="T6" fmla="*/ 11 w 11"/>
              <a:gd name="T7" fmla="*/ 0 h 24"/>
              <a:gd name="T8" fmla="*/ 7 w 11"/>
              <a:gd name="T9" fmla="*/ 11 h 24"/>
              <a:gd name="T10" fmla="*/ 3 w 11"/>
              <a:gd name="T11" fmla="*/ 19 h 24"/>
              <a:gd name="T12" fmla="*/ 0 w 11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4">
                <a:moveTo>
                  <a:pt x="0" y="24"/>
                </a:moveTo>
                <a:lnTo>
                  <a:pt x="5" y="15"/>
                </a:lnTo>
                <a:lnTo>
                  <a:pt x="7" y="10"/>
                </a:lnTo>
                <a:lnTo>
                  <a:pt x="11" y="0"/>
                </a:lnTo>
                <a:lnTo>
                  <a:pt x="7" y="11"/>
                </a:lnTo>
                <a:lnTo>
                  <a:pt x="3" y="19"/>
                </a:lnTo>
                <a:lnTo>
                  <a:pt x="0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7" name="Freeform 275"/>
          <p:cNvSpPr>
            <a:spLocks/>
          </p:cNvSpPr>
          <p:nvPr/>
        </p:nvSpPr>
        <p:spPr bwMode="auto">
          <a:xfrm>
            <a:off x="6267450" y="2452688"/>
            <a:ext cx="7938" cy="28575"/>
          </a:xfrm>
          <a:custGeom>
            <a:avLst/>
            <a:gdLst>
              <a:gd name="T0" fmla="*/ 5 w 5"/>
              <a:gd name="T1" fmla="*/ 18 h 18"/>
              <a:gd name="T2" fmla="*/ 0 w 5"/>
              <a:gd name="T3" fmla="*/ 0 h 18"/>
              <a:gd name="T4" fmla="*/ 1 w 5"/>
              <a:gd name="T5" fmla="*/ 3 h 18"/>
              <a:gd name="T6" fmla="*/ 5 w 5"/>
              <a:gd name="T7" fmla="*/ 10 h 18"/>
              <a:gd name="T8" fmla="*/ 5 w 5"/>
              <a:gd name="T9" fmla="*/ 16 h 18"/>
              <a:gd name="T10" fmla="*/ 5 w 5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8">
                <a:moveTo>
                  <a:pt x="5" y="18"/>
                </a:moveTo>
                <a:lnTo>
                  <a:pt x="0" y="0"/>
                </a:lnTo>
                <a:lnTo>
                  <a:pt x="1" y="3"/>
                </a:lnTo>
                <a:lnTo>
                  <a:pt x="5" y="10"/>
                </a:lnTo>
                <a:lnTo>
                  <a:pt x="5" y="16"/>
                </a:lnTo>
                <a:lnTo>
                  <a:pt x="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8" name="Freeform 276"/>
          <p:cNvSpPr>
            <a:spLocks/>
          </p:cNvSpPr>
          <p:nvPr/>
        </p:nvSpPr>
        <p:spPr bwMode="auto">
          <a:xfrm>
            <a:off x="6223000" y="2374901"/>
            <a:ext cx="39688" cy="69850"/>
          </a:xfrm>
          <a:custGeom>
            <a:avLst/>
            <a:gdLst>
              <a:gd name="T0" fmla="*/ 25 w 25"/>
              <a:gd name="T1" fmla="*/ 44 h 44"/>
              <a:gd name="T2" fmla="*/ 24 w 25"/>
              <a:gd name="T3" fmla="*/ 42 h 44"/>
              <a:gd name="T4" fmla="*/ 11 w 25"/>
              <a:gd name="T5" fmla="*/ 22 h 44"/>
              <a:gd name="T6" fmla="*/ 0 w 25"/>
              <a:gd name="T7" fmla="*/ 0 h 44"/>
              <a:gd name="T8" fmla="*/ 5 w 25"/>
              <a:gd name="T9" fmla="*/ 10 h 44"/>
              <a:gd name="T10" fmla="*/ 9 w 25"/>
              <a:gd name="T11" fmla="*/ 15 h 44"/>
              <a:gd name="T12" fmla="*/ 11 w 25"/>
              <a:gd name="T13" fmla="*/ 22 h 44"/>
              <a:gd name="T14" fmla="*/ 18 w 25"/>
              <a:gd name="T15" fmla="*/ 31 h 44"/>
              <a:gd name="T16" fmla="*/ 21 w 25"/>
              <a:gd name="T17" fmla="*/ 37 h 44"/>
              <a:gd name="T18" fmla="*/ 25 w 25"/>
              <a:gd name="T1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44">
                <a:moveTo>
                  <a:pt x="25" y="44"/>
                </a:moveTo>
                <a:lnTo>
                  <a:pt x="24" y="42"/>
                </a:lnTo>
                <a:lnTo>
                  <a:pt x="11" y="22"/>
                </a:lnTo>
                <a:lnTo>
                  <a:pt x="0" y="0"/>
                </a:lnTo>
                <a:lnTo>
                  <a:pt x="5" y="10"/>
                </a:lnTo>
                <a:lnTo>
                  <a:pt x="9" y="15"/>
                </a:lnTo>
                <a:lnTo>
                  <a:pt x="11" y="22"/>
                </a:lnTo>
                <a:lnTo>
                  <a:pt x="18" y="31"/>
                </a:lnTo>
                <a:lnTo>
                  <a:pt x="21" y="37"/>
                </a:lnTo>
                <a:lnTo>
                  <a:pt x="25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9" name="Freeform 277"/>
          <p:cNvSpPr>
            <a:spLocks/>
          </p:cNvSpPr>
          <p:nvPr/>
        </p:nvSpPr>
        <p:spPr bwMode="auto">
          <a:xfrm>
            <a:off x="6226175" y="2338388"/>
            <a:ext cx="4763" cy="20638"/>
          </a:xfrm>
          <a:custGeom>
            <a:avLst/>
            <a:gdLst>
              <a:gd name="T0" fmla="*/ 0 w 3"/>
              <a:gd name="T1" fmla="*/ 13 h 13"/>
              <a:gd name="T2" fmla="*/ 3 w 3"/>
              <a:gd name="T3" fmla="*/ 0 h 13"/>
              <a:gd name="T4" fmla="*/ 3 w 3"/>
              <a:gd name="T5" fmla="*/ 8 h 13"/>
              <a:gd name="T6" fmla="*/ 0 w 3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3">
                <a:moveTo>
                  <a:pt x="0" y="13"/>
                </a:moveTo>
                <a:lnTo>
                  <a:pt x="3" y="0"/>
                </a:lnTo>
                <a:lnTo>
                  <a:pt x="3" y="8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0" name="Freeform 278"/>
          <p:cNvSpPr>
            <a:spLocks/>
          </p:cNvSpPr>
          <p:nvPr/>
        </p:nvSpPr>
        <p:spPr bwMode="auto">
          <a:xfrm>
            <a:off x="5565775" y="2316163"/>
            <a:ext cx="19050" cy="19050"/>
          </a:xfrm>
          <a:custGeom>
            <a:avLst/>
            <a:gdLst>
              <a:gd name="T0" fmla="*/ 0 w 12"/>
              <a:gd name="T1" fmla="*/ 12 h 12"/>
              <a:gd name="T2" fmla="*/ 1 w 12"/>
              <a:gd name="T3" fmla="*/ 8 h 12"/>
              <a:gd name="T4" fmla="*/ 7 w 12"/>
              <a:gd name="T5" fmla="*/ 0 h 12"/>
              <a:gd name="T6" fmla="*/ 11 w 12"/>
              <a:gd name="T7" fmla="*/ 4 h 12"/>
              <a:gd name="T8" fmla="*/ 12 w 12"/>
              <a:gd name="T9" fmla="*/ 10 h 12"/>
              <a:gd name="T10" fmla="*/ 0 w 12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1" y="8"/>
                </a:lnTo>
                <a:lnTo>
                  <a:pt x="7" y="0"/>
                </a:lnTo>
                <a:lnTo>
                  <a:pt x="11" y="4"/>
                </a:lnTo>
                <a:lnTo>
                  <a:pt x="12" y="10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1" name="Freeform 279"/>
          <p:cNvSpPr>
            <a:spLocks/>
          </p:cNvSpPr>
          <p:nvPr/>
        </p:nvSpPr>
        <p:spPr bwMode="auto">
          <a:xfrm>
            <a:off x="6273800" y="2301876"/>
            <a:ext cx="12700" cy="3175"/>
          </a:xfrm>
          <a:custGeom>
            <a:avLst/>
            <a:gdLst>
              <a:gd name="T0" fmla="*/ 0 w 8"/>
              <a:gd name="T1" fmla="*/ 2 h 2"/>
              <a:gd name="T2" fmla="*/ 0 w 8"/>
              <a:gd name="T3" fmla="*/ 0 h 2"/>
              <a:gd name="T4" fmla="*/ 8 w 8"/>
              <a:gd name="T5" fmla="*/ 0 h 2"/>
              <a:gd name="T6" fmla="*/ 7 w 8"/>
              <a:gd name="T7" fmla="*/ 2 h 2"/>
              <a:gd name="T8" fmla="*/ 5 w 8"/>
              <a:gd name="T9" fmla="*/ 2 h 2"/>
              <a:gd name="T10" fmla="*/ 4 w 8"/>
              <a:gd name="T11" fmla="*/ 2 h 2"/>
              <a:gd name="T12" fmla="*/ 0 w 8"/>
              <a:gd name="T13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0" y="0"/>
                </a:lnTo>
                <a:lnTo>
                  <a:pt x="8" y="0"/>
                </a:lnTo>
                <a:lnTo>
                  <a:pt x="7" y="2"/>
                </a:lnTo>
                <a:lnTo>
                  <a:pt x="5" y="2"/>
                </a:lnTo>
                <a:lnTo>
                  <a:pt x="4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2" name="Freeform 280"/>
          <p:cNvSpPr>
            <a:spLocks/>
          </p:cNvSpPr>
          <p:nvPr/>
        </p:nvSpPr>
        <p:spPr bwMode="auto">
          <a:xfrm>
            <a:off x="6311900" y="2176463"/>
            <a:ext cx="7938" cy="30163"/>
          </a:xfrm>
          <a:custGeom>
            <a:avLst/>
            <a:gdLst>
              <a:gd name="T0" fmla="*/ 0 w 5"/>
              <a:gd name="T1" fmla="*/ 19 h 19"/>
              <a:gd name="T2" fmla="*/ 5 w 5"/>
              <a:gd name="T3" fmla="*/ 0 h 19"/>
              <a:gd name="T4" fmla="*/ 3 w 5"/>
              <a:gd name="T5" fmla="*/ 9 h 19"/>
              <a:gd name="T6" fmla="*/ 2 w 5"/>
              <a:gd name="T7" fmla="*/ 13 h 19"/>
              <a:gd name="T8" fmla="*/ 0 w 5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9">
                <a:moveTo>
                  <a:pt x="0" y="19"/>
                </a:moveTo>
                <a:lnTo>
                  <a:pt x="5" y="0"/>
                </a:lnTo>
                <a:lnTo>
                  <a:pt x="3" y="9"/>
                </a:lnTo>
                <a:lnTo>
                  <a:pt x="2" y="13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3" name="Freeform 281"/>
          <p:cNvSpPr>
            <a:spLocks/>
          </p:cNvSpPr>
          <p:nvPr/>
        </p:nvSpPr>
        <p:spPr bwMode="auto">
          <a:xfrm>
            <a:off x="6321425" y="2138363"/>
            <a:ext cx="31750" cy="28575"/>
          </a:xfrm>
          <a:custGeom>
            <a:avLst/>
            <a:gdLst>
              <a:gd name="T0" fmla="*/ 0 w 20"/>
              <a:gd name="T1" fmla="*/ 18 h 18"/>
              <a:gd name="T2" fmla="*/ 16 w 20"/>
              <a:gd name="T3" fmla="*/ 3 h 18"/>
              <a:gd name="T4" fmla="*/ 18 w 20"/>
              <a:gd name="T5" fmla="*/ 2 h 18"/>
              <a:gd name="T6" fmla="*/ 20 w 20"/>
              <a:gd name="T7" fmla="*/ 0 h 18"/>
              <a:gd name="T8" fmla="*/ 18 w 20"/>
              <a:gd name="T9" fmla="*/ 3 h 18"/>
              <a:gd name="T10" fmla="*/ 16 w 20"/>
              <a:gd name="T11" fmla="*/ 4 h 18"/>
              <a:gd name="T12" fmla="*/ 8 w 20"/>
              <a:gd name="T13" fmla="*/ 11 h 18"/>
              <a:gd name="T14" fmla="*/ 5 w 20"/>
              <a:gd name="T15" fmla="*/ 14 h 18"/>
              <a:gd name="T16" fmla="*/ 0 w 20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8">
                <a:moveTo>
                  <a:pt x="0" y="18"/>
                </a:moveTo>
                <a:lnTo>
                  <a:pt x="16" y="3"/>
                </a:lnTo>
                <a:lnTo>
                  <a:pt x="18" y="2"/>
                </a:lnTo>
                <a:lnTo>
                  <a:pt x="20" y="0"/>
                </a:lnTo>
                <a:lnTo>
                  <a:pt x="18" y="3"/>
                </a:lnTo>
                <a:lnTo>
                  <a:pt x="16" y="4"/>
                </a:lnTo>
                <a:lnTo>
                  <a:pt x="8" y="11"/>
                </a:lnTo>
                <a:lnTo>
                  <a:pt x="5" y="14"/>
                </a:lnTo>
                <a:lnTo>
                  <a:pt x="0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4" name="Freeform 282"/>
          <p:cNvSpPr>
            <a:spLocks/>
          </p:cNvSpPr>
          <p:nvPr/>
        </p:nvSpPr>
        <p:spPr bwMode="auto">
          <a:xfrm>
            <a:off x="6518275" y="2090738"/>
            <a:ext cx="1588" cy="6350"/>
          </a:xfrm>
          <a:custGeom>
            <a:avLst/>
            <a:gdLst>
              <a:gd name="T0" fmla="*/ 0 w 1"/>
              <a:gd name="T1" fmla="*/ 4 h 4"/>
              <a:gd name="T2" fmla="*/ 1 w 1"/>
              <a:gd name="T3" fmla="*/ 0 h 4"/>
              <a:gd name="T4" fmla="*/ 1 w 1"/>
              <a:gd name="T5" fmla="*/ 2 h 4"/>
              <a:gd name="T6" fmla="*/ 1 w 1"/>
              <a:gd name="T7" fmla="*/ 3 h 4"/>
              <a:gd name="T8" fmla="*/ 0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1" y="0"/>
                </a:lnTo>
                <a:lnTo>
                  <a:pt x="1" y="2"/>
                </a:lnTo>
                <a:lnTo>
                  <a:pt x="1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5" name="Rectangle 283"/>
          <p:cNvSpPr>
            <a:spLocks noChangeArrowheads="1"/>
          </p:cNvSpPr>
          <p:nvPr/>
        </p:nvSpPr>
        <p:spPr bwMode="auto">
          <a:xfrm>
            <a:off x="5805488" y="207010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6" name="Freeform 284"/>
          <p:cNvSpPr>
            <a:spLocks/>
          </p:cNvSpPr>
          <p:nvPr/>
        </p:nvSpPr>
        <p:spPr bwMode="auto">
          <a:xfrm>
            <a:off x="6529388" y="2063751"/>
            <a:ext cx="1588" cy="6350"/>
          </a:xfrm>
          <a:custGeom>
            <a:avLst/>
            <a:gdLst>
              <a:gd name="T0" fmla="*/ 0 w 1"/>
              <a:gd name="T1" fmla="*/ 4 h 4"/>
              <a:gd name="T2" fmla="*/ 0 w 1"/>
              <a:gd name="T3" fmla="*/ 2 h 4"/>
              <a:gd name="T4" fmla="*/ 1 w 1"/>
              <a:gd name="T5" fmla="*/ 0 h 4"/>
              <a:gd name="T6" fmla="*/ 0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0" y="2"/>
                </a:lnTo>
                <a:lnTo>
                  <a:pt x="1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7" name="Freeform 285"/>
          <p:cNvSpPr>
            <a:spLocks/>
          </p:cNvSpPr>
          <p:nvPr/>
        </p:nvSpPr>
        <p:spPr bwMode="auto">
          <a:xfrm>
            <a:off x="6530975" y="2052638"/>
            <a:ext cx="4763" cy="11113"/>
          </a:xfrm>
          <a:custGeom>
            <a:avLst/>
            <a:gdLst>
              <a:gd name="T0" fmla="*/ 0 w 3"/>
              <a:gd name="T1" fmla="*/ 7 h 7"/>
              <a:gd name="T2" fmla="*/ 0 w 3"/>
              <a:gd name="T3" fmla="*/ 5 h 7"/>
              <a:gd name="T4" fmla="*/ 3 w 3"/>
              <a:gd name="T5" fmla="*/ 0 h 7"/>
              <a:gd name="T6" fmla="*/ 0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0" y="7"/>
                </a:moveTo>
                <a:lnTo>
                  <a:pt x="0" y="5"/>
                </a:lnTo>
                <a:lnTo>
                  <a:pt x="3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8" name="Freeform 286"/>
          <p:cNvSpPr>
            <a:spLocks/>
          </p:cNvSpPr>
          <p:nvPr/>
        </p:nvSpPr>
        <p:spPr bwMode="auto">
          <a:xfrm>
            <a:off x="6535738" y="2025651"/>
            <a:ext cx="4763" cy="23813"/>
          </a:xfrm>
          <a:custGeom>
            <a:avLst/>
            <a:gdLst>
              <a:gd name="T0" fmla="*/ 0 w 3"/>
              <a:gd name="T1" fmla="*/ 15 h 15"/>
              <a:gd name="T2" fmla="*/ 1 w 3"/>
              <a:gd name="T3" fmla="*/ 0 h 15"/>
              <a:gd name="T4" fmla="*/ 1 w 3"/>
              <a:gd name="T5" fmla="*/ 2 h 15"/>
              <a:gd name="T6" fmla="*/ 3 w 3"/>
              <a:gd name="T7" fmla="*/ 9 h 15"/>
              <a:gd name="T8" fmla="*/ 1 w 3"/>
              <a:gd name="T9" fmla="*/ 13 h 15"/>
              <a:gd name="T10" fmla="*/ 0 w 3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5">
                <a:moveTo>
                  <a:pt x="0" y="15"/>
                </a:moveTo>
                <a:lnTo>
                  <a:pt x="1" y="0"/>
                </a:lnTo>
                <a:lnTo>
                  <a:pt x="1" y="2"/>
                </a:lnTo>
                <a:lnTo>
                  <a:pt x="3" y="9"/>
                </a:lnTo>
                <a:lnTo>
                  <a:pt x="1" y="13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9" name="Freeform 287"/>
          <p:cNvSpPr>
            <a:spLocks/>
          </p:cNvSpPr>
          <p:nvPr/>
        </p:nvSpPr>
        <p:spPr bwMode="auto">
          <a:xfrm>
            <a:off x="6535738" y="2016126"/>
            <a:ext cx="1588" cy="9525"/>
          </a:xfrm>
          <a:custGeom>
            <a:avLst/>
            <a:gdLst>
              <a:gd name="T0" fmla="*/ 1 w 1"/>
              <a:gd name="T1" fmla="*/ 6 h 6"/>
              <a:gd name="T2" fmla="*/ 0 w 1"/>
              <a:gd name="T3" fmla="*/ 1 h 6"/>
              <a:gd name="T4" fmla="*/ 0 w 1"/>
              <a:gd name="T5" fmla="*/ 0 h 6"/>
              <a:gd name="T6" fmla="*/ 1 w 1"/>
              <a:gd name="T7" fmla="*/ 4 h 6"/>
              <a:gd name="T8" fmla="*/ 1 w 1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6">
                <a:moveTo>
                  <a:pt x="1" y="6"/>
                </a:moveTo>
                <a:lnTo>
                  <a:pt x="0" y="1"/>
                </a:lnTo>
                <a:lnTo>
                  <a:pt x="0" y="0"/>
                </a:lnTo>
                <a:lnTo>
                  <a:pt x="1" y="4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0" name="Freeform 288"/>
          <p:cNvSpPr>
            <a:spLocks/>
          </p:cNvSpPr>
          <p:nvPr/>
        </p:nvSpPr>
        <p:spPr bwMode="auto">
          <a:xfrm>
            <a:off x="6213475" y="1898651"/>
            <a:ext cx="65088" cy="71438"/>
          </a:xfrm>
          <a:custGeom>
            <a:avLst/>
            <a:gdLst>
              <a:gd name="T0" fmla="*/ 5 w 41"/>
              <a:gd name="T1" fmla="*/ 45 h 45"/>
              <a:gd name="T2" fmla="*/ 0 w 41"/>
              <a:gd name="T3" fmla="*/ 37 h 45"/>
              <a:gd name="T4" fmla="*/ 11 w 41"/>
              <a:gd name="T5" fmla="*/ 14 h 45"/>
              <a:gd name="T6" fmla="*/ 15 w 41"/>
              <a:gd name="T7" fmla="*/ 4 h 45"/>
              <a:gd name="T8" fmla="*/ 26 w 41"/>
              <a:gd name="T9" fmla="*/ 0 h 45"/>
              <a:gd name="T10" fmla="*/ 31 w 41"/>
              <a:gd name="T11" fmla="*/ 4 h 45"/>
              <a:gd name="T12" fmla="*/ 35 w 41"/>
              <a:gd name="T13" fmla="*/ 8 h 45"/>
              <a:gd name="T14" fmla="*/ 34 w 41"/>
              <a:gd name="T15" fmla="*/ 12 h 45"/>
              <a:gd name="T16" fmla="*/ 34 w 41"/>
              <a:gd name="T17" fmla="*/ 14 h 45"/>
              <a:gd name="T18" fmla="*/ 41 w 41"/>
              <a:gd name="T19" fmla="*/ 23 h 45"/>
              <a:gd name="T20" fmla="*/ 31 w 41"/>
              <a:gd name="T21" fmla="*/ 35 h 45"/>
              <a:gd name="T22" fmla="*/ 28 w 41"/>
              <a:gd name="T23" fmla="*/ 35 h 45"/>
              <a:gd name="T24" fmla="*/ 17 w 41"/>
              <a:gd name="T25" fmla="*/ 35 h 45"/>
              <a:gd name="T26" fmla="*/ 5 w 41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5">
                <a:moveTo>
                  <a:pt x="5" y="45"/>
                </a:moveTo>
                <a:lnTo>
                  <a:pt x="0" y="37"/>
                </a:lnTo>
                <a:lnTo>
                  <a:pt x="11" y="14"/>
                </a:lnTo>
                <a:lnTo>
                  <a:pt x="15" y="4"/>
                </a:lnTo>
                <a:lnTo>
                  <a:pt x="26" y="0"/>
                </a:lnTo>
                <a:lnTo>
                  <a:pt x="31" y="4"/>
                </a:lnTo>
                <a:lnTo>
                  <a:pt x="35" y="8"/>
                </a:lnTo>
                <a:lnTo>
                  <a:pt x="34" y="12"/>
                </a:lnTo>
                <a:lnTo>
                  <a:pt x="34" y="14"/>
                </a:lnTo>
                <a:lnTo>
                  <a:pt x="41" y="23"/>
                </a:lnTo>
                <a:lnTo>
                  <a:pt x="31" y="35"/>
                </a:lnTo>
                <a:lnTo>
                  <a:pt x="28" y="35"/>
                </a:lnTo>
                <a:lnTo>
                  <a:pt x="17" y="35"/>
                </a:lnTo>
                <a:lnTo>
                  <a:pt x="5" y="4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1" name="Freeform 289"/>
          <p:cNvSpPr>
            <a:spLocks/>
          </p:cNvSpPr>
          <p:nvPr/>
        </p:nvSpPr>
        <p:spPr bwMode="auto">
          <a:xfrm>
            <a:off x="6738938" y="1928813"/>
            <a:ext cx="11113" cy="4763"/>
          </a:xfrm>
          <a:custGeom>
            <a:avLst/>
            <a:gdLst>
              <a:gd name="T0" fmla="*/ 7 w 7"/>
              <a:gd name="T1" fmla="*/ 3 h 3"/>
              <a:gd name="T2" fmla="*/ 3 w 7"/>
              <a:gd name="T3" fmla="*/ 1 h 3"/>
              <a:gd name="T4" fmla="*/ 0 w 7"/>
              <a:gd name="T5" fmla="*/ 0 h 3"/>
              <a:gd name="T6" fmla="*/ 7 w 7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3" y="1"/>
                </a:lnTo>
                <a:lnTo>
                  <a:pt x="0" y="0"/>
                </a:lnTo>
                <a:lnTo>
                  <a:pt x="7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2" name="Freeform 290"/>
          <p:cNvSpPr>
            <a:spLocks/>
          </p:cNvSpPr>
          <p:nvPr/>
        </p:nvSpPr>
        <p:spPr bwMode="auto">
          <a:xfrm>
            <a:off x="6694488" y="1911351"/>
            <a:ext cx="23813" cy="9525"/>
          </a:xfrm>
          <a:custGeom>
            <a:avLst/>
            <a:gdLst>
              <a:gd name="T0" fmla="*/ 15 w 15"/>
              <a:gd name="T1" fmla="*/ 6 h 6"/>
              <a:gd name="T2" fmla="*/ 6 w 15"/>
              <a:gd name="T3" fmla="*/ 3 h 6"/>
              <a:gd name="T4" fmla="*/ 2 w 15"/>
              <a:gd name="T5" fmla="*/ 2 h 6"/>
              <a:gd name="T6" fmla="*/ 0 w 15"/>
              <a:gd name="T7" fmla="*/ 0 h 6"/>
              <a:gd name="T8" fmla="*/ 15 w 15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6" y="3"/>
                </a:lnTo>
                <a:lnTo>
                  <a:pt x="2" y="2"/>
                </a:lnTo>
                <a:lnTo>
                  <a:pt x="0" y="0"/>
                </a:lnTo>
                <a:lnTo>
                  <a:pt x="15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3" name="Freeform 291"/>
          <p:cNvSpPr>
            <a:spLocks/>
          </p:cNvSpPr>
          <p:nvPr/>
        </p:nvSpPr>
        <p:spPr bwMode="auto">
          <a:xfrm>
            <a:off x="6659563" y="1898651"/>
            <a:ext cx="34925" cy="12700"/>
          </a:xfrm>
          <a:custGeom>
            <a:avLst/>
            <a:gdLst>
              <a:gd name="T0" fmla="*/ 22 w 22"/>
              <a:gd name="T1" fmla="*/ 8 h 8"/>
              <a:gd name="T2" fmla="*/ 0 w 22"/>
              <a:gd name="T3" fmla="*/ 0 h 8"/>
              <a:gd name="T4" fmla="*/ 5 w 22"/>
              <a:gd name="T5" fmla="*/ 1 h 8"/>
              <a:gd name="T6" fmla="*/ 12 w 22"/>
              <a:gd name="T7" fmla="*/ 4 h 8"/>
              <a:gd name="T8" fmla="*/ 16 w 22"/>
              <a:gd name="T9" fmla="*/ 5 h 8"/>
              <a:gd name="T10" fmla="*/ 22 w 22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8">
                <a:moveTo>
                  <a:pt x="22" y="8"/>
                </a:moveTo>
                <a:lnTo>
                  <a:pt x="0" y="0"/>
                </a:lnTo>
                <a:lnTo>
                  <a:pt x="5" y="1"/>
                </a:lnTo>
                <a:lnTo>
                  <a:pt x="12" y="4"/>
                </a:lnTo>
                <a:lnTo>
                  <a:pt x="16" y="5"/>
                </a:lnTo>
                <a:lnTo>
                  <a:pt x="22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4" name="Freeform 292"/>
          <p:cNvSpPr>
            <a:spLocks/>
          </p:cNvSpPr>
          <p:nvPr/>
        </p:nvSpPr>
        <p:spPr bwMode="auto">
          <a:xfrm>
            <a:off x="6608763" y="1903413"/>
            <a:ext cx="11113" cy="1588"/>
          </a:xfrm>
          <a:custGeom>
            <a:avLst/>
            <a:gdLst>
              <a:gd name="T0" fmla="*/ 0 w 7"/>
              <a:gd name="T1" fmla="*/ 1 h 1"/>
              <a:gd name="T2" fmla="*/ 7 w 7"/>
              <a:gd name="T3" fmla="*/ 0 h 1"/>
              <a:gd name="T4" fmla="*/ 3 w 7"/>
              <a:gd name="T5" fmla="*/ 1 h 1"/>
              <a:gd name="T6" fmla="*/ 0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7" y="0"/>
                </a:lnTo>
                <a:lnTo>
                  <a:pt x="3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5" name="Freeform 293"/>
          <p:cNvSpPr>
            <a:spLocks/>
          </p:cNvSpPr>
          <p:nvPr/>
        </p:nvSpPr>
        <p:spPr bwMode="auto">
          <a:xfrm>
            <a:off x="6629400" y="1898651"/>
            <a:ext cx="30163" cy="4763"/>
          </a:xfrm>
          <a:custGeom>
            <a:avLst/>
            <a:gdLst>
              <a:gd name="T0" fmla="*/ 0 w 19"/>
              <a:gd name="T1" fmla="*/ 3 h 3"/>
              <a:gd name="T2" fmla="*/ 5 w 19"/>
              <a:gd name="T3" fmla="*/ 1 h 3"/>
              <a:gd name="T4" fmla="*/ 11 w 19"/>
              <a:gd name="T5" fmla="*/ 0 h 3"/>
              <a:gd name="T6" fmla="*/ 19 w 19"/>
              <a:gd name="T7" fmla="*/ 0 h 3"/>
              <a:gd name="T8" fmla="*/ 19 w 19"/>
              <a:gd name="T9" fmla="*/ 0 h 3"/>
              <a:gd name="T10" fmla="*/ 0 w 19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3">
                <a:moveTo>
                  <a:pt x="0" y="3"/>
                </a:moveTo>
                <a:lnTo>
                  <a:pt x="5" y="1"/>
                </a:lnTo>
                <a:lnTo>
                  <a:pt x="11" y="0"/>
                </a:lnTo>
                <a:lnTo>
                  <a:pt x="19" y="0"/>
                </a:lnTo>
                <a:lnTo>
                  <a:pt x="19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6" name="Freeform 294"/>
          <p:cNvSpPr>
            <a:spLocks/>
          </p:cNvSpPr>
          <p:nvPr/>
        </p:nvSpPr>
        <p:spPr bwMode="auto">
          <a:xfrm>
            <a:off x="6540500" y="1892301"/>
            <a:ext cx="1588" cy="1588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7" name="Freeform 295"/>
          <p:cNvSpPr>
            <a:spLocks/>
          </p:cNvSpPr>
          <p:nvPr/>
        </p:nvSpPr>
        <p:spPr bwMode="auto">
          <a:xfrm>
            <a:off x="6542088" y="1890713"/>
            <a:ext cx="1588" cy="1588"/>
          </a:xfrm>
          <a:custGeom>
            <a:avLst/>
            <a:gdLst>
              <a:gd name="T0" fmla="*/ 0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8" name="Freeform 296"/>
          <p:cNvSpPr>
            <a:spLocks/>
          </p:cNvSpPr>
          <p:nvPr/>
        </p:nvSpPr>
        <p:spPr bwMode="auto">
          <a:xfrm>
            <a:off x="6543675" y="1876426"/>
            <a:ext cx="26988" cy="14288"/>
          </a:xfrm>
          <a:custGeom>
            <a:avLst/>
            <a:gdLst>
              <a:gd name="T0" fmla="*/ 0 w 17"/>
              <a:gd name="T1" fmla="*/ 9 h 9"/>
              <a:gd name="T2" fmla="*/ 6 w 17"/>
              <a:gd name="T3" fmla="*/ 6 h 9"/>
              <a:gd name="T4" fmla="*/ 9 w 17"/>
              <a:gd name="T5" fmla="*/ 4 h 9"/>
              <a:gd name="T6" fmla="*/ 17 w 17"/>
              <a:gd name="T7" fmla="*/ 0 h 9"/>
              <a:gd name="T8" fmla="*/ 0 w 17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9">
                <a:moveTo>
                  <a:pt x="0" y="9"/>
                </a:moveTo>
                <a:lnTo>
                  <a:pt x="6" y="6"/>
                </a:lnTo>
                <a:lnTo>
                  <a:pt x="9" y="4"/>
                </a:lnTo>
                <a:lnTo>
                  <a:pt x="17" y="0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9" name="Freeform 297"/>
          <p:cNvSpPr>
            <a:spLocks/>
          </p:cNvSpPr>
          <p:nvPr/>
        </p:nvSpPr>
        <p:spPr bwMode="auto">
          <a:xfrm>
            <a:off x="6808788" y="1873251"/>
            <a:ext cx="11113" cy="7938"/>
          </a:xfrm>
          <a:custGeom>
            <a:avLst/>
            <a:gdLst>
              <a:gd name="T0" fmla="*/ 7 w 7"/>
              <a:gd name="T1" fmla="*/ 5 h 5"/>
              <a:gd name="T2" fmla="*/ 4 w 7"/>
              <a:gd name="T3" fmla="*/ 4 h 5"/>
              <a:gd name="T4" fmla="*/ 0 w 7"/>
              <a:gd name="T5" fmla="*/ 0 h 5"/>
              <a:gd name="T6" fmla="*/ 7 w 7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7" y="5"/>
                </a:moveTo>
                <a:lnTo>
                  <a:pt x="4" y="4"/>
                </a:lnTo>
                <a:lnTo>
                  <a:pt x="0" y="0"/>
                </a:lnTo>
                <a:lnTo>
                  <a:pt x="7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0" name="Freeform 298"/>
          <p:cNvSpPr>
            <a:spLocks/>
          </p:cNvSpPr>
          <p:nvPr/>
        </p:nvSpPr>
        <p:spPr bwMode="auto">
          <a:xfrm>
            <a:off x="6327775" y="1771651"/>
            <a:ext cx="52388" cy="53975"/>
          </a:xfrm>
          <a:custGeom>
            <a:avLst/>
            <a:gdLst>
              <a:gd name="T0" fmla="*/ 0 w 33"/>
              <a:gd name="T1" fmla="*/ 34 h 34"/>
              <a:gd name="T2" fmla="*/ 0 w 33"/>
              <a:gd name="T3" fmla="*/ 32 h 34"/>
              <a:gd name="T4" fmla="*/ 1 w 33"/>
              <a:gd name="T5" fmla="*/ 31 h 34"/>
              <a:gd name="T6" fmla="*/ 4 w 33"/>
              <a:gd name="T7" fmla="*/ 21 h 34"/>
              <a:gd name="T8" fmla="*/ 15 w 33"/>
              <a:gd name="T9" fmla="*/ 0 h 34"/>
              <a:gd name="T10" fmla="*/ 23 w 33"/>
              <a:gd name="T11" fmla="*/ 10 h 34"/>
              <a:gd name="T12" fmla="*/ 29 w 33"/>
              <a:gd name="T13" fmla="*/ 13 h 34"/>
              <a:gd name="T14" fmla="*/ 31 w 33"/>
              <a:gd name="T15" fmla="*/ 17 h 34"/>
              <a:gd name="T16" fmla="*/ 33 w 33"/>
              <a:gd name="T17" fmla="*/ 19 h 34"/>
              <a:gd name="T18" fmla="*/ 27 w 33"/>
              <a:gd name="T19" fmla="*/ 27 h 34"/>
              <a:gd name="T20" fmla="*/ 22 w 33"/>
              <a:gd name="T21" fmla="*/ 28 h 34"/>
              <a:gd name="T22" fmla="*/ 20 w 33"/>
              <a:gd name="T23" fmla="*/ 30 h 34"/>
              <a:gd name="T24" fmla="*/ 10 w 33"/>
              <a:gd name="T25" fmla="*/ 32 h 34"/>
              <a:gd name="T26" fmla="*/ 8 w 33"/>
              <a:gd name="T27" fmla="*/ 34 h 34"/>
              <a:gd name="T28" fmla="*/ 0 w 33"/>
              <a:gd name="T2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0" y="32"/>
                </a:lnTo>
                <a:lnTo>
                  <a:pt x="1" y="31"/>
                </a:lnTo>
                <a:lnTo>
                  <a:pt x="4" y="21"/>
                </a:lnTo>
                <a:lnTo>
                  <a:pt x="15" y="0"/>
                </a:lnTo>
                <a:lnTo>
                  <a:pt x="23" y="10"/>
                </a:lnTo>
                <a:lnTo>
                  <a:pt x="29" y="13"/>
                </a:lnTo>
                <a:lnTo>
                  <a:pt x="31" y="17"/>
                </a:lnTo>
                <a:lnTo>
                  <a:pt x="33" y="19"/>
                </a:lnTo>
                <a:lnTo>
                  <a:pt x="27" y="27"/>
                </a:lnTo>
                <a:lnTo>
                  <a:pt x="22" y="28"/>
                </a:lnTo>
                <a:lnTo>
                  <a:pt x="20" y="30"/>
                </a:lnTo>
                <a:lnTo>
                  <a:pt x="10" y="32"/>
                </a:lnTo>
                <a:lnTo>
                  <a:pt x="8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1" name="Freeform 299"/>
          <p:cNvSpPr>
            <a:spLocks/>
          </p:cNvSpPr>
          <p:nvPr/>
        </p:nvSpPr>
        <p:spPr bwMode="auto">
          <a:xfrm>
            <a:off x="6108700" y="1577976"/>
            <a:ext cx="112713" cy="190500"/>
          </a:xfrm>
          <a:custGeom>
            <a:avLst/>
            <a:gdLst>
              <a:gd name="T0" fmla="*/ 7 w 71"/>
              <a:gd name="T1" fmla="*/ 120 h 120"/>
              <a:gd name="T2" fmla="*/ 4 w 71"/>
              <a:gd name="T3" fmla="*/ 117 h 120"/>
              <a:gd name="T4" fmla="*/ 0 w 71"/>
              <a:gd name="T5" fmla="*/ 112 h 120"/>
              <a:gd name="T6" fmla="*/ 2 w 71"/>
              <a:gd name="T7" fmla="*/ 108 h 120"/>
              <a:gd name="T8" fmla="*/ 3 w 71"/>
              <a:gd name="T9" fmla="*/ 105 h 120"/>
              <a:gd name="T10" fmla="*/ 2 w 71"/>
              <a:gd name="T11" fmla="*/ 97 h 120"/>
              <a:gd name="T12" fmla="*/ 2 w 71"/>
              <a:gd name="T13" fmla="*/ 92 h 120"/>
              <a:gd name="T14" fmla="*/ 4 w 71"/>
              <a:gd name="T15" fmla="*/ 81 h 120"/>
              <a:gd name="T16" fmla="*/ 8 w 71"/>
              <a:gd name="T17" fmla="*/ 75 h 120"/>
              <a:gd name="T18" fmla="*/ 10 w 71"/>
              <a:gd name="T19" fmla="*/ 72 h 120"/>
              <a:gd name="T20" fmla="*/ 10 w 71"/>
              <a:gd name="T21" fmla="*/ 70 h 120"/>
              <a:gd name="T22" fmla="*/ 11 w 71"/>
              <a:gd name="T23" fmla="*/ 67 h 120"/>
              <a:gd name="T24" fmla="*/ 12 w 71"/>
              <a:gd name="T25" fmla="*/ 60 h 120"/>
              <a:gd name="T26" fmla="*/ 15 w 71"/>
              <a:gd name="T27" fmla="*/ 57 h 120"/>
              <a:gd name="T28" fmla="*/ 17 w 71"/>
              <a:gd name="T29" fmla="*/ 56 h 120"/>
              <a:gd name="T30" fmla="*/ 21 w 71"/>
              <a:gd name="T31" fmla="*/ 51 h 120"/>
              <a:gd name="T32" fmla="*/ 26 w 71"/>
              <a:gd name="T33" fmla="*/ 49 h 120"/>
              <a:gd name="T34" fmla="*/ 32 w 71"/>
              <a:gd name="T35" fmla="*/ 48 h 120"/>
              <a:gd name="T36" fmla="*/ 37 w 71"/>
              <a:gd name="T37" fmla="*/ 41 h 120"/>
              <a:gd name="T38" fmla="*/ 42 w 71"/>
              <a:gd name="T39" fmla="*/ 32 h 120"/>
              <a:gd name="T40" fmla="*/ 41 w 71"/>
              <a:gd name="T41" fmla="*/ 21 h 120"/>
              <a:gd name="T42" fmla="*/ 44 w 71"/>
              <a:gd name="T43" fmla="*/ 15 h 120"/>
              <a:gd name="T44" fmla="*/ 66 w 71"/>
              <a:gd name="T45" fmla="*/ 0 h 120"/>
              <a:gd name="T46" fmla="*/ 70 w 71"/>
              <a:gd name="T47" fmla="*/ 7 h 120"/>
              <a:gd name="T48" fmla="*/ 71 w 71"/>
              <a:gd name="T49" fmla="*/ 8 h 120"/>
              <a:gd name="T50" fmla="*/ 71 w 71"/>
              <a:gd name="T51" fmla="*/ 15 h 120"/>
              <a:gd name="T52" fmla="*/ 66 w 71"/>
              <a:gd name="T53" fmla="*/ 21 h 120"/>
              <a:gd name="T54" fmla="*/ 62 w 71"/>
              <a:gd name="T55" fmla="*/ 36 h 120"/>
              <a:gd name="T56" fmla="*/ 63 w 71"/>
              <a:gd name="T57" fmla="*/ 42 h 120"/>
              <a:gd name="T58" fmla="*/ 57 w 71"/>
              <a:gd name="T59" fmla="*/ 51 h 120"/>
              <a:gd name="T60" fmla="*/ 47 w 71"/>
              <a:gd name="T61" fmla="*/ 64 h 120"/>
              <a:gd name="T62" fmla="*/ 47 w 71"/>
              <a:gd name="T63" fmla="*/ 66 h 120"/>
              <a:gd name="T64" fmla="*/ 44 w 71"/>
              <a:gd name="T65" fmla="*/ 75 h 120"/>
              <a:gd name="T66" fmla="*/ 42 w 71"/>
              <a:gd name="T67" fmla="*/ 79 h 120"/>
              <a:gd name="T68" fmla="*/ 40 w 71"/>
              <a:gd name="T69" fmla="*/ 82 h 120"/>
              <a:gd name="T70" fmla="*/ 37 w 71"/>
              <a:gd name="T71" fmla="*/ 83 h 120"/>
              <a:gd name="T72" fmla="*/ 25 w 71"/>
              <a:gd name="T73" fmla="*/ 93 h 120"/>
              <a:gd name="T74" fmla="*/ 21 w 71"/>
              <a:gd name="T75" fmla="*/ 93 h 120"/>
              <a:gd name="T76" fmla="*/ 17 w 71"/>
              <a:gd name="T77" fmla="*/ 93 h 120"/>
              <a:gd name="T78" fmla="*/ 14 w 71"/>
              <a:gd name="T79" fmla="*/ 107 h 120"/>
              <a:gd name="T80" fmla="*/ 7 w 71"/>
              <a:gd name="T81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1" h="120">
                <a:moveTo>
                  <a:pt x="7" y="120"/>
                </a:moveTo>
                <a:lnTo>
                  <a:pt x="4" y="117"/>
                </a:lnTo>
                <a:lnTo>
                  <a:pt x="0" y="112"/>
                </a:lnTo>
                <a:lnTo>
                  <a:pt x="2" y="108"/>
                </a:lnTo>
                <a:lnTo>
                  <a:pt x="3" y="105"/>
                </a:lnTo>
                <a:lnTo>
                  <a:pt x="2" y="97"/>
                </a:lnTo>
                <a:lnTo>
                  <a:pt x="2" y="92"/>
                </a:lnTo>
                <a:lnTo>
                  <a:pt x="4" y="81"/>
                </a:lnTo>
                <a:lnTo>
                  <a:pt x="8" y="75"/>
                </a:lnTo>
                <a:lnTo>
                  <a:pt x="10" y="72"/>
                </a:lnTo>
                <a:lnTo>
                  <a:pt x="10" y="70"/>
                </a:lnTo>
                <a:lnTo>
                  <a:pt x="11" y="67"/>
                </a:lnTo>
                <a:lnTo>
                  <a:pt x="12" y="60"/>
                </a:lnTo>
                <a:lnTo>
                  <a:pt x="15" y="57"/>
                </a:lnTo>
                <a:lnTo>
                  <a:pt x="17" y="56"/>
                </a:lnTo>
                <a:lnTo>
                  <a:pt x="21" y="51"/>
                </a:lnTo>
                <a:lnTo>
                  <a:pt x="26" y="49"/>
                </a:lnTo>
                <a:lnTo>
                  <a:pt x="32" y="48"/>
                </a:lnTo>
                <a:lnTo>
                  <a:pt x="37" y="41"/>
                </a:lnTo>
                <a:lnTo>
                  <a:pt x="42" y="32"/>
                </a:lnTo>
                <a:lnTo>
                  <a:pt x="41" y="21"/>
                </a:lnTo>
                <a:lnTo>
                  <a:pt x="44" y="15"/>
                </a:lnTo>
                <a:lnTo>
                  <a:pt x="66" y="0"/>
                </a:lnTo>
                <a:lnTo>
                  <a:pt x="70" y="7"/>
                </a:lnTo>
                <a:lnTo>
                  <a:pt x="71" y="8"/>
                </a:lnTo>
                <a:lnTo>
                  <a:pt x="71" y="15"/>
                </a:lnTo>
                <a:lnTo>
                  <a:pt x="66" y="21"/>
                </a:lnTo>
                <a:lnTo>
                  <a:pt x="62" y="36"/>
                </a:lnTo>
                <a:lnTo>
                  <a:pt x="63" y="42"/>
                </a:lnTo>
                <a:lnTo>
                  <a:pt x="57" y="51"/>
                </a:lnTo>
                <a:lnTo>
                  <a:pt x="47" y="64"/>
                </a:lnTo>
                <a:lnTo>
                  <a:pt x="47" y="66"/>
                </a:lnTo>
                <a:lnTo>
                  <a:pt x="44" y="75"/>
                </a:lnTo>
                <a:lnTo>
                  <a:pt x="42" y="79"/>
                </a:lnTo>
                <a:lnTo>
                  <a:pt x="40" y="82"/>
                </a:lnTo>
                <a:lnTo>
                  <a:pt x="37" y="83"/>
                </a:lnTo>
                <a:lnTo>
                  <a:pt x="25" y="93"/>
                </a:lnTo>
                <a:lnTo>
                  <a:pt x="21" y="93"/>
                </a:lnTo>
                <a:lnTo>
                  <a:pt x="17" y="93"/>
                </a:lnTo>
                <a:lnTo>
                  <a:pt x="14" y="107"/>
                </a:lnTo>
                <a:lnTo>
                  <a:pt x="7" y="1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2" name="Freeform 300"/>
          <p:cNvSpPr>
            <a:spLocks/>
          </p:cNvSpPr>
          <p:nvPr/>
        </p:nvSpPr>
        <p:spPr bwMode="auto">
          <a:xfrm>
            <a:off x="6296025" y="1725613"/>
            <a:ext cx="15875" cy="17463"/>
          </a:xfrm>
          <a:custGeom>
            <a:avLst/>
            <a:gdLst>
              <a:gd name="T0" fmla="*/ 4 w 10"/>
              <a:gd name="T1" fmla="*/ 11 h 11"/>
              <a:gd name="T2" fmla="*/ 4 w 10"/>
              <a:gd name="T3" fmla="*/ 9 h 11"/>
              <a:gd name="T4" fmla="*/ 0 w 10"/>
              <a:gd name="T5" fmla="*/ 4 h 11"/>
              <a:gd name="T6" fmla="*/ 6 w 10"/>
              <a:gd name="T7" fmla="*/ 0 h 11"/>
              <a:gd name="T8" fmla="*/ 10 w 10"/>
              <a:gd name="T9" fmla="*/ 5 h 11"/>
              <a:gd name="T10" fmla="*/ 4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4" y="11"/>
                </a:moveTo>
                <a:lnTo>
                  <a:pt x="4" y="9"/>
                </a:lnTo>
                <a:lnTo>
                  <a:pt x="0" y="4"/>
                </a:lnTo>
                <a:lnTo>
                  <a:pt x="6" y="0"/>
                </a:lnTo>
                <a:lnTo>
                  <a:pt x="10" y="5"/>
                </a:lnTo>
                <a:lnTo>
                  <a:pt x="4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3" name="Freeform 301"/>
          <p:cNvSpPr>
            <a:spLocks/>
          </p:cNvSpPr>
          <p:nvPr/>
        </p:nvSpPr>
        <p:spPr bwMode="auto">
          <a:xfrm>
            <a:off x="6807200" y="1665288"/>
            <a:ext cx="9525" cy="12700"/>
          </a:xfrm>
          <a:custGeom>
            <a:avLst/>
            <a:gdLst>
              <a:gd name="T0" fmla="*/ 6 w 6"/>
              <a:gd name="T1" fmla="*/ 8 h 8"/>
              <a:gd name="T2" fmla="*/ 0 w 6"/>
              <a:gd name="T3" fmla="*/ 0 h 8"/>
              <a:gd name="T4" fmla="*/ 5 w 6"/>
              <a:gd name="T5" fmla="*/ 5 h 8"/>
              <a:gd name="T6" fmla="*/ 6 w 6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8">
                <a:moveTo>
                  <a:pt x="6" y="8"/>
                </a:moveTo>
                <a:lnTo>
                  <a:pt x="0" y="0"/>
                </a:lnTo>
                <a:lnTo>
                  <a:pt x="5" y="5"/>
                </a:lnTo>
                <a:lnTo>
                  <a:pt x="6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4" name="Freeform 302"/>
          <p:cNvSpPr>
            <a:spLocks/>
          </p:cNvSpPr>
          <p:nvPr/>
        </p:nvSpPr>
        <p:spPr bwMode="auto">
          <a:xfrm>
            <a:off x="6815138" y="1655763"/>
            <a:ext cx="46038" cy="6350"/>
          </a:xfrm>
          <a:custGeom>
            <a:avLst/>
            <a:gdLst>
              <a:gd name="T0" fmla="*/ 0 w 29"/>
              <a:gd name="T1" fmla="*/ 4 h 4"/>
              <a:gd name="T2" fmla="*/ 8 w 29"/>
              <a:gd name="T3" fmla="*/ 3 h 4"/>
              <a:gd name="T4" fmla="*/ 29 w 29"/>
              <a:gd name="T5" fmla="*/ 0 h 4"/>
              <a:gd name="T6" fmla="*/ 27 w 29"/>
              <a:gd name="T7" fmla="*/ 0 h 4"/>
              <a:gd name="T8" fmla="*/ 19 w 29"/>
              <a:gd name="T9" fmla="*/ 2 h 4"/>
              <a:gd name="T10" fmla="*/ 8 w 29"/>
              <a:gd name="T11" fmla="*/ 3 h 4"/>
              <a:gd name="T12" fmla="*/ 3 w 29"/>
              <a:gd name="T13" fmla="*/ 4 h 4"/>
              <a:gd name="T14" fmla="*/ 0 w 29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4">
                <a:moveTo>
                  <a:pt x="0" y="4"/>
                </a:moveTo>
                <a:lnTo>
                  <a:pt x="8" y="3"/>
                </a:lnTo>
                <a:lnTo>
                  <a:pt x="29" y="0"/>
                </a:lnTo>
                <a:lnTo>
                  <a:pt x="27" y="0"/>
                </a:lnTo>
                <a:lnTo>
                  <a:pt x="19" y="2"/>
                </a:lnTo>
                <a:lnTo>
                  <a:pt x="8" y="3"/>
                </a:lnTo>
                <a:lnTo>
                  <a:pt x="3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5" name="Freeform 303"/>
          <p:cNvSpPr>
            <a:spLocks/>
          </p:cNvSpPr>
          <p:nvPr/>
        </p:nvSpPr>
        <p:spPr bwMode="auto">
          <a:xfrm>
            <a:off x="6861175" y="1654176"/>
            <a:ext cx="7938" cy="1588"/>
          </a:xfrm>
          <a:custGeom>
            <a:avLst/>
            <a:gdLst>
              <a:gd name="T0" fmla="*/ 0 w 5"/>
              <a:gd name="T1" fmla="*/ 1 h 1"/>
              <a:gd name="T2" fmla="*/ 2 w 5"/>
              <a:gd name="T3" fmla="*/ 0 h 1"/>
              <a:gd name="T4" fmla="*/ 5 w 5"/>
              <a:gd name="T5" fmla="*/ 0 h 1"/>
              <a:gd name="T6" fmla="*/ 0 w 5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0" y="1"/>
                </a:moveTo>
                <a:lnTo>
                  <a:pt x="2" y="0"/>
                </a:lnTo>
                <a:lnTo>
                  <a:pt x="5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6" name="Freeform 304"/>
          <p:cNvSpPr>
            <a:spLocks/>
          </p:cNvSpPr>
          <p:nvPr/>
        </p:nvSpPr>
        <p:spPr bwMode="auto">
          <a:xfrm>
            <a:off x="6921500" y="1636713"/>
            <a:ext cx="11113" cy="1588"/>
          </a:xfrm>
          <a:custGeom>
            <a:avLst/>
            <a:gdLst>
              <a:gd name="T0" fmla="*/ 5 w 7"/>
              <a:gd name="T1" fmla="*/ 1 h 1"/>
              <a:gd name="T2" fmla="*/ 0 w 7"/>
              <a:gd name="T3" fmla="*/ 0 h 1"/>
              <a:gd name="T4" fmla="*/ 7 w 7"/>
              <a:gd name="T5" fmla="*/ 1 h 1"/>
              <a:gd name="T6" fmla="*/ 5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5" y="1"/>
                </a:moveTo>
                <a:lnTo>
                  <a:pt x="0" y="0"/>
                </a:lnTo>
                <a:lnTo>
                  <a:pt x="7" y="1"/>
                </a:lnTo>
                <a:lnTo>
                  <a:pt x="5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7" name="Freeform 305"/>
          <p:cNvSpPr>
            <a:spLocks/>
          </p:cNvSpPr>
          <p:nvPr/>
        </p:nvSpPr>
        <p:spPr bwMode="auto">
          <a:xfrm>
            <a:off x="6950075" y="1606551"/>
            <a:ext cx="6350" cy="12700"/>
          </a:xfrm>
          <a:custGeom>
            <a:avLst/>
            <a:gdLst>
              <a:gd name="T0" fmla="*/ 4 w 4"/>
              <a:gd name="T1" fmla="*/ 8 h 8"/>
              <a:gd name="T2" fmla="*/ 0 w 4"/>
              <a:gd name="T3" fmla="*/ 0 h 8"/>
              <a:gd name="T4" fmla="*/ 2 w 4"/>
              <a:gd name="T5" fmla="*/ 3 h 8"/>
              <a:gd name="T6" fmla="*/ 4 w 4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0" y="0"/>
                </a:lnTo>
                <a:lnTo>
                  <a:pt x="2" y="3"/>
                </a:lnTo>
                <a:lnTo>
                  <a:pt x="4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8" name="Freeform 306"/>
          <p:cNvSpPr>
            <a:spLocks/>
          </p:cNvSpPr>
          <p:nvPr/>
        </p:nvSpPr>
        <p:spPr bwMode="auto">
          <a:xfrm>
            <a:off x="6956425" y="1539876"/>
            <a:ext cx="19050" cy="20638"/>
          </a:xfrm>
          <a:custGeom>
            <a:avLst/>
            <a:gdLst>
              <a:gd name="T0" fmla="*/ 0 w 12"/>
              <a:gd name="T1" fmla="*/ 13 h 13"/>
              <a:gd name="T2" fmla="*/ 8 w 12"/>
              <a:gd name="T3" fmla="*/ 2 h 13"/>
              <a:gd name="T4" fmla="*/ 12 w 12"/>
              <a:gd name="T5" fmla="*/ 0 h 13"/>
              <a:gd name="T6" fmla="*/ 0 w 12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3">
                <a:moveTo>
                  <a:pt x="0" y="13"/>
                </a:moveTo>
                <a:lnTo>
                  <a:pt x="8" y="2"/>
                </a:lnTo>
                <a:lnTo>
                  <a:pt x="12" y="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9" name="Freeform 307"/>
          <p:cNvSpPr>
            <a:spLocks/>
          </p:cNvSpPr>
          <p:nvPr/>
        </p:nvSpPr>
        <p:spPr bwMode="auto">
          <a:xfrm>
            <a:off x="7016750" y="1541463"/>
            <a:ext cx="14288" cy="1588"/>
          </a:xfrm>
          <a:custGeom>
            <a:avLst/>
            <a:gdLst>
              <a:gd name="T0" fmla="*/ 3 w 9"/>
              <a:gd name="T1" fmla="*/ 1 h 1"/>
              <a:gd name="T2" fmla="*/ 0 w 9"/>
              <a:gd name="T3" fmla="*/ 0 h 1"/>
              <a:gd name="T4" fmla="*/ 9 w 9"/>
              <a:gd name="T5" fmla="*/ 1 h 1"/>
              <a:gd name="T6" fmla="*/ 5 w 9"/>
              <a:gd name="T7" fmla="*/ 1 h 1"/>
              <a:gd name="T8" fmla="*/ 3 w 9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">
                <a:moveTo>
                  <a:pt x="3" y="1"/>
                </a:moveTo>
                <a:lnTo>
                  <a:pt x="0" y="0"/>
                </a:lnTo>
                <a:lnTo>
                  <a:pt x="9" y="1"/>
                </a:lnTo>
                <a:lnTo>
                  <a:pt x="5" y="1"/>
                </a:lnTo>
                <a:lnTo>
                  <a:pt x="3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0" name="Freeform 308"/>
          <p:cNvSpPr>
            <a:spLocks/>
          </p:cNvSpPr>
          <p:nvPr/>
        </p:nvSpPr>
        <p:spPr bwMode="auto">
          <a:xfrm>
            <a:off x="6999288" y="1539876"/>
            <a:ext cx="12700" cy="1588"/>
          </a:xfrm>
          <a:custGeom>
            <a:avLst/>
            <a:gdLst>
              <a:gd name="T0" fmla="*/ 8 w 8"/>
              <a:gd name="T1" fmla="*/ 1 h 1"/>
              <a:gd name="T2" fmla="*/ 0 w 8"/>
              <a:gd name="T3" fmla="*/ 0 h 1"/>
              <a:gd name="T4" fmla="*/ 4 w 8"/>
              <a:gd name="T5" fmla="*/ 0 h 1"/>
              <a:gd name="T6" fmla="*/ 8 w 8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">
                <a:moveTo>
                  <a:pt x="8" y="1"/>
                </a:moveTo>
                <a:lnTo>
                  <a:pt x="0" y="0"/>
                </a:lnTo>
                <a:lnTo>
                  <a:pt x="4" y="0"/>
                </a:lnTo>
                <a:lnTo>
                  <a:pt x="8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1" name="Freeform 309"/>
          <p:cNvSpPr>
            <a:spLocks/>
          </p:cNvSpPr>
          <p:nvPr/>
        </p:nvSpPr>
        <p:spPr bwMode="auto">
          <a:xfrm>
            <a:off x="6983413" y="1535113"/>
            <a:ext cx="15875" cy="4763"/>
          </a:xfrm>
          <a:custGeom>
            <a:avLst/>
            <a:gdLst>
              <a:gd name="T0" fmla="*/ 10 w 10"/>
              <a:gd name="T1" fmla="*/ 3 h 3"/>
              <a:gd name="T2" fmla="*/ 6 w 10"/>
              <a:gd name="T3" fmla="*/ 1 h 3"/>
              <a:gd name="T4" fmla="*/ 0 w 10"/>
              <a:gd name="T5" fmla="*/ 0 h 3"/>
              <a:gd name="T6" fmla="*/ 10 w 10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">
                <a:moveTo>
                  <a:pt x="10" y="3"/>
                </a:moveTo>
                <a:lnTo>
                  <a:pt x="6" y="1"/>
                </a:lnTo>
                <a:lnTo>
                  <a:pt x="0" y="0"/>
                </a:lnTo>
                <a:lnTo>
                  <a:pt x="1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2" name="Freeform 310"/>
          <p:cNvSpPr>
            <a:spLocks/>
          </p:cNvSpPr>
          <p:nvPr/>
        </p:nvSpPr>
        <p:spPr bwMode="auto">
          <a:xfrm>
            <a:off x="6615113" y="1393826"/>
            <a:ext cx="17463" cy="36513"/>
          </a:xfrm>
          <a:custGeom>
            <a:avLst/>
            <a:gdLst>
              <a:gd name="T0" fmla="*/ 3 w 11"/>
              <a:gd name="T1" fmla="*/ 23 h 23"/>
              <a:gd name="T2" fmla="*/ 0 w 11"/>
              <a:gd name="T3" fmla="*/ 11 h 23"/>
              <a:gd name="T4" fmla="*/ 0 w 11"/>
              <a:gd name="T5" fmla="*/ 8 h 23"/>
              <a:gd name="T6" fmla="*/ 10 w 11"/>
              <a:gd name="T7" fmla="*/ 0 h 23"/>
              <a:gd name="T8" fmla="*/ 11 w 11"/>
              <a:gd name="T9" fmla="*/ 6 h 23"/>
              <a:gd name="T10" fmla="*/ 10 w 11"/>
              <a:gd name="T11" fmla="*/ 10 h 23"/>
              <a:gd name="T12" fmla="*/ 7 w 11"/>
              <a:gd name="T13" fmla="*/ 18 h 23"/>
              <a:gd name="T14" fmla="*/ 6 w 11"/>
              <a:gd name="T15" fmla="*/ 19 h 23"/>
              <a:gd name="T16" fmla="*/ 3 w 11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3">
                <a:moveTo>
                  <a:pt x="3" y="23"/>
                </a:moveTo>
                <a:lnTo>
                  <a:pt x="0" y="11"/>
                </a:lnTo>
                <a:lnTo>
                  <a:pt x="0" y="8"/>
                </a:lnTo>
                <a:lnTo>
                  <a:pt x="10" y="0"/>
                </a:lnTo>
                <a:lnTo>
                  <a:pt x="11" y="6"/>
                </a:lnTo>
                <a:lnTo>
                  <a:pt x="10" y="10"/>
                </a:lnTo>
                <a:lnTo>
                  <a:pt x="7" y="18"/>
                </a:lnTo>
                <a:lnTo>
                  <a:pt x="6" y="19"/>
                </a:lnTo>
                <a:lnTo>
                  <a:pt x="3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3" name="Freeform 311"/>
          <p:cNvSpPr>
            <a:spLocks/>
          </p:cNvSpPr>
          <p:nvPr/>
        </p:nvSpPr>
        <p:spPr bwMode="auto">
          <a:xfrm>
            <a:off x="6902450" y="1392238"/>
            <a:ext cx="1588" cy="1588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4" name="Rectangle 312"/>
          <p:cNvSpPr>
            <a:spLocks noChangeArrowheads="1"/>
          </p:cNvSpPr>
          <p:nvPr/>
        </p:nvSpPr>
        <p:spPr bwMode="auto">
          <a:xfrm>
            <a:off x="6902450" y="139065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5" name="Rectangle 313"/>
          <p:cNvSpPr>
            <a:spLocks noChangeArrowheads="1"/>
          </p:cNvSpPr>
          <p:nvPr/>
        </p:nvSpPr>
        <p:spPr bwMode="auto">
          <a:xfrm>
            <a:off x="6902450" y="1387476"/>
            <a:ext cx="1588" cy="3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6" name="Freeform 314"/>
          <p:cNvSpPr>
            <a:spLocks/>
          </p:cNvSpPr>
          <p:nvPr/>
        </p:nvSpPr>
        <p:spPr bwMode="auto">
          <a:xfrm>
            <a:off x="7213600" y="1373188"/>
            <a:ext cx="0" cy="3175"/>
          </a:xfrm>
          <a:custGeom>
            <a:avLst/>
            <a:gdLst>
              <a:gd name="T0" fmla="*/ 2 h 2"/>
              <a:gd name="T1" fmla="*/ 0 h 2"/>
              <a:gd name="T2" fmla="*/ 1 h 2"/>
              <a:gd name="T3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7" name="Freeform 315"/>
          <p:cNvSpPr>
            <a:spLocks/>
          </p:cNvSpPr>
          <p:nvPr/>
        </p:nvSpPr>
        <p:spPr bwMode="auto">
          <a:xfrm>
            <a:off x="6845300" y="1295401"/>
            <a:ext cx="28575" cy="49213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3 h 31"/>
              <a:gd name="T6" fmla="*/ 1 w 18"/>
              <a:gd name="T7" fmla="*/ 12 h 31"/>
              <a:gd name="T8" fmla="*/ 4 w 18"/>
              <a:gd name="T9" fmla="*/ 2 h 31"/>
              <a:gd name="T10" fmla="*/ 15 w 18"/>
              <a:gd name="T11" fmla="*/ 0 h 31"/>
              <a:gd name="T12" fmla="*/ 18 w 18"/>
              <a:gd name="T13" fmla="*/ 4 h 31"/>
              <a:gd name="T14" fmla="*/ 12 w 18"/>
              <a:gd name="T15" fmla="*/ 10 h 31"/>
              <a:gd name="T16" fmla="*/ 16 w 18"/>
              <a:gd name="T17" fmla="*/ 20 h 31"/>
              <a:gd name="T18" fmla="*/ 16 w 18"/>
              <a:gd name="T19" fmla="*/ 23 h 31"/>
              <a:gd name="T20" fmla="*/ 4 w 18"/>
              <a:gd name="T21" fmla="*/ 28 h 31"/>
              <a:gd name="T22" fmla="*/ 1 w 18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3"/>
                </a:lnTo>
                <a:lnTo>
                  <a:pt x="1" y="12"/>
                </a:lnTo>
                <a:lnTo>
                  <a:pt x="4" y="2"/>
                </a:lnTo>
                <a:lnTo>
                  <a:pt x="15" y="0"/>
                </a:lnTo>
                <a:lnTo>
                  <a:pt x="18" y="4"/>
                </a:lnTo>
                <a:lnTo>
                  <a:pt x="12" y="10"/>
                </a:lnTo>
                <a:lnTo>
                  <a:pt x="16" y="20"/>
                </a:lnTo>
                <a:lnTo>
                  <a:pt x="16" y="23"/>
                </a:lnTo>
                <a:lnTo>
                  <a:pt x="4" y="28"/>
                </a:lnTo>
                <a:lnTo>
                  <a:pt x="1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8" name="Freeform 316"/>
          <p:cNvSpPr>
            <a:spLocks/>
          </p:cNvSpPr>
          <p:nvPr/>
        </p:nvSpPr>
        <p:spPr bwMode="auto">
          <a:xfrm>
            <a:off x="6691313" y="1268413"/>
            <a:ext cx="50800" cy="71438"/>
          </a:xfrm>
          <a:custGeom>
            <a:avLst/>
            <a:gdLst>
              <a:gd name="T0" fmla="*/ 0 w 32"/>
              <a:gd name="T1" fmla="*/ 45 h 45"/>
              <a:gd name="T2" fmla="*/ 0 w 32"/>
              <a:gd name="T3" fmla="*/ 42 h 45"/>
              <a:gd name="T4" fmla="*/ 3 w 32"/>
              <a:gd name="T5" fmla="*/ 36 h 45"/>
              <a:gd name="T6" fmla="*/ 4 w 32"/>
              <a:gd name="T7" fmla="*/ 29 h 45"/>
              <a:gd name="T8" fmla="*/ 7 w 32"/>
              <a:gd name="T9" fmla="*/ 22 h 45"/>
              <a:gd name="T10" fmla="*/ 12 w 32"/>
              <a:gd name="T11" fmla="*/ 19 h 45"/>
              <a:gd name="T12" fmla="*/ 18 w 32"/>
              <a:gd name="T13" fmla="*/ 12 h 45"/>
              <a:gd name="T14" fmla="*/ 23 w 32"/>
              <a:gd name="T15" fmla="*/ 3 h 45"/>
              <a:gd name="T16" fmla="*/ 26 w 32"/>
              <a:gd name="T17" fmla="*/ 0 h 45"/>
              <a:gd name="T18" fmla="*/ 32 w 32"/>
              <a:gd name="T19" fmla="*/ 7 h 45"/>
              <a:gd name="T20" fmla="*/ 23 w 32"/>
              <a:gd name="T21" fmla="*/ 23 h 45"/>
              <a:gd name="T22" fmla="*/ 23 w 32"/>
              <a:gd name="T23" fmla="*/ 25 h 45"/>
              <a:gd name="T24" fmla="*/ 23 w 32"/>
              <a:gd name="T25" fmla="*/ 32 h 45"/>
              <a:gd name="T26" fmla="*/ 23 w 32"/>
              <a:gd name="T27" fmla="*/ 37 h 45"/>
              <a:gd name="T28" fmla="*/ 17 w 32"/>
              <a:gd name="T29" fmla="*/ 38 h 45"/>
              <a:gd name="T30" fmla="*/ 0 w 32"/>
              <a:gd name="T3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" h="45">
                <a:moveTo>
                  <a:pt x="0" y="45"/>
                </a:moveTo>
                <a:lnTo>
                  <a:pt x="0" y="42"/>
                </a:lnTo>
                <a:lnTo>
                  <a:pt x="3" y="36"/>
                </a:lnTo>
                <a:lnTo>
                  <a:pt x="4" y="29"/>
                </a:lnTo>
                <a:lnTo>
                  <a:pt x="7" y="22"/>
                </a:lnTo>
                <a:lnTo>
                  <a:pt x="12" y="19"/>
                </a:lnTo>
                <a:lnTo>
                  <a:pt x="18" y="12"/>
                </a:lnTo>
                <a:lnTo>
                  <a:pt x="23" y="3"/>
                </a:lnTo>
                <a:lnTo>
                  <a:pt x="26" y="0"/>
                </a:lnTo>
                <a:lnTo>
                  <a:pt x="32" y="7"/>
                </a:lnTo>
                <a:lnTo>
                  <a:pt x="23" y="23"/>
                </a:lnTo>
                <a:lnTo>
                  <a:pt x="23" y="25"/>
                </a:lnTo>
                <a:lnTo>
                  <a:pt x="23" y="32"/>
                </a:lnTo>
                <a:lnTo>
                  <a:pt x="23" y="37"/>
                </a:lnTo>
                <a:lnTo>
                  <a:pt x="17" y="38"/>
                </a:lnTo>
                <a:lnTo>
                  <a:pt x="0" y="4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9" name="Freeform 317"/>
          <p:cNvSpPr>
            <a:spLocks/>
          </p:cNvSpPr>
          <p:nvPr/>
        </p:nvSpPr>
        <p:spPr bwMode="auto">
          <a:xfrm>
            <a:off x="6615113" y="1165226"/>
            <a:ext cx="38100" cy="61913"/>
          </a:xfrm>
          <a:custGeom>
            <a:avLst/>
            <a:gdLst>
              <a:gd name="T0" fmla="*/ 14 w 24"/>
              <a:gd name="T1" fmla="*/ 39 h 39"/>
              <a:gd name="T2" fmla="*/ 0 w 24"/>
              <a:gd name="T3" fmla="*/ 28 h 39"/>
              <a:gd name="T4" fmla="*/ 10 w 24"/>
              <a:gd name="T5" fmla="*/ 19 h 39"/>
              <a:gd name="T6" fmla="*/ 10 w 24"/>
              <a:gd name="T7" fmla="*/ 17 h 39"/>
              <a:gd name="T8" fmla="*/ 10 w 24"/>
              <a:gd name="T9" fmla="*/ 5 h 39"/>
              <a:gd name="T10" fmla="*/ 13 w 24"/>
              <a:gd name="T11" fmla="*/ 4 h 39"/>
              <a:gd name="T12" fmla="*/ 18 w 24"/>
              <a:gd name="T13" fmla="*/ 1 h 39"/>
              <a:gd name="T14" fmla="*/ 20 w 24"/>
              <a:gd name="T15" fmla="*/ 0 h 39"/>
              <a:gd name="T16" fmla="*/ 20 w 24"/>
              <a:gd name="T17" fmla="*/ 1 h 39"/>
              <a:gd name="T18" fmla="*/ 20 w 24"/>
              <a:gd name="T19" fmla="*/ 2 h 39"/>
              <a:gd name="T20" fmla="*/ 24 w 24"/>
              <a:gd name="T21" fmla="*/ 16 h 39"/>
              <a:gd name="T22" fmla="*/ 24 w 24"/>
              <a:gd name="T23" fmla="*/ 17 h 39"/>
              <a:gd name="T24" fmla="*/ 15 w 24"/>
              <a:gd name="T25" fmla="*/ 38 h 39"/>
              <a:gd name="T26" fmla="*/ 15 w 24"/>
              <a:gd name="T27" fmla="*/ 39 h 39"/>
              <a:gd name="T28" fmla="*/ 14 w 24"/>
              <a:gd name="T2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39">
                <a:moveTo>
                  <a:pt x="14" y="39"/>
                </a:moveTo>
                <a:lnTo>
                  <a:pt x="0" y="28"/>
                </a:lnTo>
                <a:lnTo>
                  <a:pt x="10" y="19"/>
                </a:lnTo>
                <a:lnTo>
                  <a:pt x="10" y="17"/>
                </a:lnTo>
                <a:lnTo>
                  <a:pt x="10" y="5"/>
                </a:lnTo>
                <a:lnTo>
                  <a:pt x="13" y="4"/>
                </a:lnTo>
                <a:lnTo>
                  <a:pt x="18" y="1"/>
                </a:lnTo>
                <a:lnTo>
                  <a:pt x="20" y="0"/>
                </a:lnTo>
                <a:lnTo>
                  <a:pt x="20" y="1"/>
                </a:lnTo>
                <a:lnTo>
                  <a:pt x="20" y="2"/>
                </a:lnTo>
                <a:lnTo>
                  <a:pt x="24" y="16"/>
                </a:lnTo>
                <a:lnTo>
                  <a:pt x="24" y="17"/>
                </a:lnTo>
                <a:lnTo>
                  <a:pt x="15" y="38"/>
                </a:lnTo>
                <a:lnTo>
                  <a:pt x="15" y="39"/>
                </a:lnTo>
                <a:lnTo>
                  <a:pt x="14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0" name="Freeform 318"/>
          <p:cNvSpPr>
            <a:spLocks/>
          </p:cNvSpPr>
          <p:nvPr/>
        </p:nvSpPr>
        <p:spPr bwMode="auto">
          <a:xfrm>
            <a:off x="6667500" y="1201738"/>
            <a:ext cx="30163" cy="25400"/>
          </a:xfrm>
          <a:custGeom>
            <a:avLst/>
            <a:gdLst>
              <a:gd name="T0" fmla="*/ 19 w 19"/>
              <a:gd name="T1" fmla="*/ 16 h 16"/>
              <a:gd name="T2" fmla="*/ 0 w 19"/>
              <a:gd name="T3" fmla="*/ 12 h 16"/>
              <a:gd name="T4" fmla="*/ 4 w 19"/>
              <a:gd name="T5" fmla="*/ 0 h 16"/>
              <a:gd name="T6" fmla="*/ 19 w 19"/>
              <a:gd name="T7" fmla="*/ 8 h 16"/>
              <a:gd name="T8" fmla="*/ 19 w 1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6">
                <a:moveTo>
                  <a:pt x="19" y="16"/>
                </a:moveTo>
                <a:lnTo>
                  <a:pt x="0" y="12"/>
                </a:lnTo>
                <a:lnTo>
                  <a:pt x="4" y="0"/>
                </a:lnTo>
                <a:lnTo>
                  <a:pt x="19" y="8"/>
                </a:lnTo>
                <a:lnTo>
                  <a:pt x="19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1" name="Freeform 319"/>
          <p:cNvSpPr>
            <a:spLocks/>
          </p:cNvSpPr>
          <p:nvPr/>
        </p:nvSpPr>
        <p:spPr bwMode="auto">
          <a:xfrm>
            <a:off x="6981825" y="1076326"/>
            <a:ext cx="28575" cy="52388"/>
          </a:xfrm>
          <a:custGeom>
            <a:avLst/>
            <a:gdLst>
              <a:gd name="T0" fmla="*/ 8 w 18"/>
              <a:gd name="T1" fmla="*/ 33 h 33"/>
              <a:gd name="T2" fmla="*/ 3 w 18"/>
              <a:gd name="T3" fmla="*/ 27 h 33"/>
              <a:gd name="T4" fmla="*/ 4 w 18"/>
              <a:gd name="T5" fmla="*/ 16 h 33"/>
              <a:gd name="T6" fmla="*/ 4 w 18"/>
              <a:gd name="T7" fmla="*/ 13 h 33"/>
              <a:gd name="T8" fmla="*/ 0 w 18"/>
              <a:gd name="T9" fmla="*/ 8 h 33"/>
              <a:gd name="T10" fmla="*/ 4 w 18"/>
              <a:gd name="T11" fmla="*/ 0 h 33"/>
              <a:gd name="T12" fmla="*/ 18 w 18"/>
              <a:gd name="T13" fmla="*/ 13 h 33"/>
              <a:gd name="T14" fmla="*/ 10 w 18"/>
              <a:gd name="T15" fmla="*/ 33 h 33"/>
              <a:gd name="T16" fmla="*/ 8 w 18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3">
                <a:moveTo>
                  <a:pt x="8" y="33"/>
                </a:moveTo>
                <a:lnTo>
                  <a:pt x="3" y="27"/>
                </a:lnTo>
                <a:lnTo>
                  <a:pt x="4" y="16"/>
                </a:lnTo>
                <a:lnTo>
                  <a:pt x="4" y="13"/>
                </a:lnTo>
                <a:lnTo>
                  <a:pt x="0" y="8"/>
                </a:lnTo>
                <a:lnTo>
                  <a:pt x="4" y="0"/>
                </a:lnTo>
                <a:lnTo>
                  <a:pt x="18" y="13"/>
                </a:lnTo>
                <a:lnTo>
                  <a:pt x="10" y="33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2" name="Freeform 320"/>
          <p:cNvSpPr>
            <a:spLocks/>
          </p:cNvSpPr>
          <p:nvPr/>
        </p:nvSpPr>
        <p:spPr bwMode="auto">
          <a:xfrm>
            <a:off x="7243763" y="890588"/>
            <a:ext cx="69850" cy="95250"/>
          </a:xfrm>
          <a:custGeom>
            <a:avLst/>
            <a:gdLst>
              <a:gd name="T0" fmla="*/ 18 w 44"/>
              <a:gd name="T1" fmla="*/ 60 h 60"/>
              <a:gd name="T2" fmla="*/ 16 w 44"/>
              <a:gd name="T3" fmla="*/ 58 h 60"/>
              <a:gd name="T4" fmla="*/ 12 w 44"/>
              <a:gd name="T5" fmla="*/ 55 h 60"/>
              <a:gd name="T6" fmla="*/ 8 w 44"/>
              <a:gd name="T7" fmla="*/ 47 h 60"/>
              <a:gd name="T8" fmla="*/ 1 w 44"/>
              <a:gd name="T9" fmla="*/ 32 h 60"/>
              <a:gd name="T10" fmla="*/ 6 w 44"/>
              <a:gd name="T11" fmla="*/ 24 h 60"/>
              <a:gd name="T12" fmla="*/ 0 w 44"/>
              <a:gd name="T13" fmla="*/ 20 h 60"/>
              <a:gd name="T14" fmla="*/ 0 w 44"/>
              <a:gd name="T15" fmla="*/ 12 h 60"/>
              <a:gd name="T16" fmla="*/ 1 w 44"/>
              <a:gd name="T17" fmla="*/ 4 h 60"/>
              <a:gd name="T18" fmla="*/ 3 w 44"/>
              <a:gd name="T19" fmla="*/ 4 h 60"/>
              <a:gd name="T20" fmla="*/ 11 w 44"/>
              <a:gd name="T21" fmla="*/ 1 h 60"/>
              <a:gd name="T22" fmla="*/ 15 w 44"/>
              <a:gd name="T23" fmla="*/ 0 h 60"/>
              <a:gd name="T24" fmla="*/ 18 w 44"/>
              <a:gd name="T25" fmla="*/ 6 h 60"/>
              <a:gd name="T26" fmla="*/ 25 w 44"/>
              <a:gd name="T27" fmla="*/ 9 h 60"/>
              <a:gd name="T28" fmla="*/ 36 w 44"/>
              <a:gd name="T29" fmla="*/ 12 h 60"/>
              <a:gd name="T30" fmla="*/ 41 w 44"/>
              <a:gd name="T31" fmla="*/ 21 h 60"/>
              <a:gd name="T32" fmla="*/ 44 w 44"/>
              <a:gd name="T33" fmla="*/ 28 h 60"/>
              <a:gd name="T34" fmla="*/ 36 w 44"/>
              <a:gd name="T35" fmla="*/ 54 h 60"/>
              <a:gd name="T36" fmla="*/ 26 w 44"/>
              <a:gd name="T37" fmla="*/ 58 h 60"/>
              <a:gd name="T38" fmla="*/ 23 w 44"/>
              <a:gd name="T39" fmla="*/ 58 h 60"/>
              <a:gd name="T40" fmla="*/ 18 w 44"/>
              <a:gd name="T4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" h="60">
                <a:moveTo>
                  <a:pt x="18" y="60"/>
                </a:moveTo>
                <a:lnTo>
                  <a:pt x="16" y="58"/>
                </a:lnTo>
                <a:lnTo>
                  <a:pt x="12" y="55"/>
                </a:lnTo>
                <a:lnTo>
                  <a:pt x="8" y="47"/>
                </a:lnTo>
                <a:lnTo>
                  <a:pt x="1" y="32"/>
                </a:lnTo>
                <a:lnTo>
                  <a:pt x="6" y="24"/>
                </a:lnTo>
                <a:lnTo>
                  <a:pt x="0" y="20"/>
                </a:lnTo>
                <a:lnTo>
                  <a:pt x="0" y="12"/>
                </a:lnTo>
                <a:lnTo>
                  <a:pt x="1" y="4"/>
                </a:lnTo>
                <a:lnTo>
                  <a:pt x="3" y="4"/>
                </a:lnTo>
                <a:lnTo>
                  <a:pt x="11" y="1"/>
                </a:lnTo>
                <a:lnTo>
                  <a:pt x="15" y="0"/>
                </a:lnTo>
                <a:lnTo>
                  <a:pt x="18" y="6"/>
                </a:lnTo>
                <a:lnTo>
                  <a:pt x="25" y="9"/>
                </a:lnTo>
                <a:lnTo>
                  <a:pt x="36" y="12"/>
                </a:lnTo>
                <a:lnTo>
                  <a:pt x="41" y="21"/>
                </a:lnTo>
                <a:lnTo>
                  <a:pt x="44" y="28"/>
                </a:lnTo>
                <a:lnTo>
                  <a:pt x="36" y="54"/>
                </a:lnTo>
                <a:lnTo>
                  <a:pt x="26" y="58"/>
                </a:lnTo>
                <a:lnTo>
                  <a:pt x="23" y="58"/>
                </a:lnTo>
                <a:lnTo>
                  <a:pt x="18" y="6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3" name="Freeform 321"/>
          <p:cNvSpPr>
            <a:spLocks/>
          </p:cNvSpPr>
          <p:nvPr/>
        </p:nvSpPr>
        <p:spPr bwMode="auto">
          <a:xfrm>
            <a:off x="7356475" y="719138"/>
            <a:ext cx="23813" cy="34925"/>
          </a:xfrm>
          <a:custGeom>
            <a:avLst/>
            <a:gdLst>
              <a:gd name="T0" fmla="*/ 14 w 15"/>
              <a:gd name="T1" fmla="*/ 22 h 22"/>
              <a:gd name="T2" fmla="*/ 0 w 15"/>
              <a:gd name="T3" fmla="*/ 16 h 22"/>
              <a:gd name="T4" fmla="*/ 8 w 15"/>
              <a:gd name="T5" fmla="*/ 0 h 22"/>
              <a:gd name="T6" fmla="*/ 15 w 15"/>
              <a:gd name="T7" fmla="*/ 3 h 22"/>
              <a:gd name="T8" fmla="*/ 14 w 1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2">
                <a:moveTo>
                  <a:pt x="14" y="22"/>
                </a:moveTo>
                <a:lnTo>
                  <a:pt x="0" y="16"/>
                </a:lnTo>
                <a:lnTo>
                  <a:pt x="8" y="0"/>
                </a:lnTo>
                <a:lnTo>
                  <a:pt x="15" y="3"/>
                </a:lnTo>
                <a:lnTo>
                  <a:pt x="14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4" name="Freeform 322"/>
          <p:cNvSpPr>
            <a:spLocks/>
          </p:cNvSpPr>
          <p:nvPr/>
        </p:nvSpPr>
        <p:spPr bwMode="auto">
          <a:xfrm>
            <a:off x="4564063" y="5784851"/>
            <a:ext cx="68263" cy="68263"/>
          </a:xfrm>
          <a:custGeom>
            <a:avLst/>
            <a:gdLst>
              <a:gd name="T0" fmla="*/ 2 w 43"/>
              <a:gd name="T1" fmla="*/ 7 h 43"/>
              <a:gd name="T2" fmla="*/ 3 w 43"/>
              <a:gd name="T3" fmla="*/ 2 h 43"/>
              <a:gd name="T4" fmla="*/ 4 w 43"/>
              <a:gd name="T5" fmla="*/ 2 h 43"/>
              <a:gd name="T6" fmla="*/ 6 w 43"/>
              <a:gd name="T7" fmla="*/ 4 h 43"/>
              <a:gd name="T8" fmla="*/ 14 w 43"/>
              <a:gd name="T9" fmla="*/ 4 h 43"/>
              <a:gd name="T10" fmla="*/ 25 w 43"/>
              <a:gd name="T11" fmla="*/ 1 h 43"/>
              <a:gd name="T12" fmla="*/ 28 w 43"/>
              <a:gd name="T13" fmla="*/ 0 h 43"/>
              <a:gd name="T14" fmla="*/ 33 w 43"/>
              <a:gd name="T15" fmla="*/ 8 h 43"/>
              <a:gd name="T16" fmla="*/ 43 w 43"/>
              <a:gd name="T17" fmla="*/ 22 h 43"/>
              <a:gd name="T18" fmla="*/ 43 w 43"/>
              <a:gd name="T19" fmla="*/ 23 h 43"/>
              <a:gd name="T20" fmla="*/ 40 w 43"/>
              <a:gd name="T21" fmla="*/ 28 h 43"/>
              <a:gd name="T22" fmla="*/ 39 w 43"/>
              <a:gd name="T23" fmla="*/ 30 h 43"/>
              <a:gd name="T24" fmla="*/ 40 w 43"/>
              <a:gd name="T25" fmla="*/ 32 h 43"/>
              <a:gd name="T26" fmla="*/ 43 w 43"/>
              <a:gd name="T27" fmla="*/ 39 h 43"/>
              <a:gd name="T28" fmla="*/ 43 w 43"/>
              <a:gd name="T29" fmla="*/ 42 h 43"/>
              <a:gd name="T30" fmla="*/ 39 w 43"/>
              <a:gd name="T31" fmla="*/ 43 h 43"/>
              <a:gd name="T32" fmla="*/ 37 w 43"/>
              <a:gd name="T33" fmla="*/ 43 h 43"/>
              <a:gd name="T34" fmla="*/ 33 w 43"/>
              <a:gd name="T35" fmla="*/ 39 h 43"/>
              <a:gd name="T36" fmla="*/ 32 w 43"/>
              <a:gd name="T37" fmla="*/ 38 h 43"/>
              <a:gd name="T38" fmla="*/ 29 w 43"/>
              <a:gd name="T39" fmla="*/ 37 h 43"/>
              <a:gd name="T40" fmla="*/ 29 w 43"/>
              <a:gd name="T41" fmla="*/ 35 h 43"/>
              <a:gd name="T42" fmla="*/ 30 w 43"/>
              <a:gd name="T43" fmla="*/ 30 h 43"/>
              <a:gd name="T44" fmla="*/ 30 w 43"/>
              <a:gd name="T45" fmla="*/ 26 h 43"/>
              <a:gd name="T46" fmla="*/ 30 w 43"/>
              <a:gd name="T47" fmla="*/ 24 h 43"/>
              <a:gd name="T48" fmla="*/ 29 w 43"/>
              <a:gd name="T49" fmla="*/ 23 h 43"/>
              <a:gd name="T50" fmla="*/ 26 w 43"/>
              <a:gd name="T51" fmla="*/ 23 h 43"/>
              <a:gd name="T52" fmla="*/ 25 w 43"/>
              <a:gd name="T53" fmla="*/ 23 h 43"/>
              <a:gd name="T54" fmla="*/ 25 w 43"/>
              <a:gd name="T55" fmla="*/ 24 h 43"/>
              <a:gd name="T56" fmla="*/ 25 w 43"/>
              <a:gd name="T57" fmla="*/ 26 h 43"/>
              <a:gd name="T58" fmla="*/ 26 w 43"/>
              <a:gd name="T59" fmla="*/ 27 h 43"/>
              <a:gd name="T60" fmla="*/ 28 w 43"/>
              <a:gd name="T61" fmla="*/ 28 h 43"/>
              <a:gd name="T62" fmla="*/ 28 w 43"/>
              <a:gd name="T63" fmla="*/ 30 h 43"/>
              <a:gd name="T64" fmla="*/ 26 w 43"/>
              <a:gd name="T65" fmla="*/ 34 h 43"/>
              <a:gd name="T66" fmla="*/ 22 w 43"/>
              <a:gd name="T67" fmla="*/ 39 h 43"/>
              <a:gd name="T68" fmla="*/ 19 w 43"/>
              <a:gd name="T69" fmla="*/ 39 h 43"/>
              <a:gd name="T70" fmla="*/ 17 w 43"/>
              <a:gd name="T71" fmla="*/ 37 h 43"/>
              <a:gd name="T72" fmla="*/ 17 w 43"/>
              <a:gd name="T73" fmla="*/ 34 h 43"/>
              <a:gd name="T74" fmla="*/ 15 w 43"/>
              <a:gd name="T75" fmla="*/ 31 h 43"/>
              <a:gd name="T76" fmla="*/ 17 w 43"/>
              <a:gd name="T77" fmla="*/ 26 h 43"/>
              <a:gd name="T78" fmla="*/ 17 w 43"/>
              <a:gd name="T79" fmla="*/ 24 h 43"/>
              <a:gd name="T80" fmla="*/ 17 w 43"/>
              <a:gd name="T81" fmla="*/ 23 h 43"/>
              <a:gd name="T82" fmla="*/ 13 w 43"/>
              <a:gd name="T83" fmla="*/ 16 h 43"/>
              <a:gd name="T84" fmla="*/ 11 w 43"/>
              <a:gd name="T85" fmla="*/ 16 h 43"/>
              <a:gd name="T86" fmla="*/ 9 w 43"/>
              <a:gd name="T87" fmla="*/ 16 h 43"/>
              <a:gd name="T88" fmla="*/ 0 w 43"/>
              <a:gd name="T89" fmla="*/ 9 h 43"/>
              <a:gd name="T90" fmla="*/ 0 w 43"/>
              <a:gd name="T91" fmla="*/ 8 h 43"/>
              <a:gd name="T92" fmla="*/ 2 w 43"/>
              <a:gd name="T93" fmla="*/ 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" h="43">
                <a:moveTo>
                  <a:pt x="2" y="7"/>
                </a:moveTo>
                <a:lnTo>
                  <a:pt x="3" y="2"/>
                </a:lnTo>
                <a:lnTo>
                  <a:pt x="4" y="2"/>
                </a:lnTo>
                <a:lnTo>
                  <a:pt x="6" y="4"/>
                </a:lnTo>
                <a:lnTo>
                  <a:pt x="14" y="4"/>
                </a:lnTo>
                <a:lnTo>
                  <a:pt x="25" y="1"/>
                </a:lnTo>
                <a:lnTo>
                  <a:pt x="28" y="0"/>
                </a:lnTo>
                <a:lnTo>
                  <a:pt x="33" y="8"/>
                </a:lnTo>
                <a:lnTo>
                  <a:pt x="43" y="22"/>
                </a:lnTo>
                <a:lnTo>
                  <a:pt x="43" y="23"/>
                </a:lnTo>
                <a:lnTo>
                  <a:pt x="40" y="28"/>
                </a:lnTo>
                <a:lnTo>
                  <a:pt x="39" y="30"/>
                </a:lnTo>
                <a:lnTo>
                  <a:pt x="40" y="32"/>
                </a:lnTo>
                <a:lnTo>
                  <a:pt x="43" y="39"/>
                </a:lnTo>
                <a:lnTo>
                  <a:pt x="43" y="42"/>
                </a:lnTo>
                <a:lnTo>
                  <a:pt x="39" y="43"/>
                </a:lnTo>
                <a:lnTo>
                  <a:pt x="37" y="43"/>
                </a:lnTo>
                <a:lnTo>
                  <a:pt x="33" y="39"/>
                </a:lnTo>
                <a:lnTo>
                  <a:pt x="32" y="38"/>
                </a:lnTo>
                <a:lnTo>
                  <a:pt x="29" y="37"/>
                </a:lnTo>
                <a:lnTo>
                  <a:pt x="29" y="35"/>
                </a:lnTo>
                <a:lnTo>
                  <a:pt x="30" y="30"/>
                </a:lnTo>
                <a:lnTo>
                  <a:pt x="30" y="26"/>
                </a:lnTo>
                <a:lnTo>
                  <a:pt x="30" y="24"/>
                </a:lnTo>
                <a:lnTo>
                  <a:pt x="29" y="23"/>
                </a:lnTo>
                <a:lnTo>
                  <a:pt x="26" y="23"/>
                </a:lnTo>
                <a:lnTo>
                  <a:pt x="25" y="23"/>
                </a:lnTo>
                <a:lnTo>
                  <a:pt x="25" y="24"/>
                </a:lnTo>
                <a:lnTo>
                  <a:pt x="25" y="26"/>
                </a:lnTo>
                <a:lnTo>
                  <a:pt x="26" y="27"/>
                </a:lnTo>
                <a:lnTo>
                  <a:pt x="28" y="28"/>
                </a:lnTo>
                <a:lnTo>
                  <a:pt x="28" y="30"/>
                </a:lnTo>
                <a:lnTo>
                  <a:pt x="26" y="34"/>
                </a:lnTo>
                <a:lnTo>
                  <a:pt x="22" y="39"/>
                </a:lnTo>
                <a:lnTo>
                  <a:pt x="19" y="39"/>
                </a:lnTo>
                <a:lnTo>
                  <a:pt x="17" y="37"/>
                </a:lnTo>
                <a:lnTo>
                  <a:pt x="17" y="34"/>
                </a:lnTo>
                <a:lnTo>
                  <a:pt x="15" y="31"/>
                </a:lnTo>
                <a:lnTo>
                  <a:pt x="17" y="26"/>
                </a:lnTo>
                <a:lnTo>
                  <a:pt x="17" y="24"/>
                </a:lnTo>
                <a:lnTo>
                  <a:pt x="17" y="23"/>
                </a:lnTo>
                <a:lnTo>
                  <a:pt x="13" y="16"/>
                </a:lnTo>
                <a:lnTo>
                  <a:pt x="11" y="16"/>
                </a:lnTo>
                <a:lnTo>
                  <a:pt x="9" y="16"/>
                </a:lnTo>
                <a:lnTo>
                  <a:pt x="0" y="9"/>
                </a:lnTo>
                <a:lnTo>
                  <a:pt x="0" y="8"/>
                </a:lnTo>
                <a:lnTo>
                  <a:pt x="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5" name="Freeform 323"/>
          <p:cNvSpPr>
            <a:spLocks/>
          </p:cNvSpPr>
          <p:nvPr/>
        </p:nvSpPr>
        <p:spPr bwMode="auto">
          <a:xfrm>
            <a:off x="4556125" y="5700713"/>
            <a:ext cx="79375" cy="84138"/>
          </a:xfrm>
          <a:custGeom>
            <a:avLst/>
            <a:gdLst>
              <a:gd name="T0" fmla="*/ 49 w 50"/>
              <a:gd name="T1" fmla="*/ 16 h 53"/>
              <a:gd name="T2" fmla="*/ 49 w 50"/>
              <a:gd name="T3" fmla="*/ 19 h 53"/>
              <a:gd name="T4" fmla="*/ 50 w 50"/>
              <a:gd name="T5" fmla="*/ 19 h 53"/>
              <a:gd name="T6" fmla="*/ 49 w 50"/>
              <a:gd name="T7" fmla="*/ 27 h 53"/>
              <a:gd name="T8" fmla="*/ 46 w 50"/>
              <a:gd name="T9" fmla="*/ 43 h 53"/>
              <a:gd name="T10" fmla="*/ 44 w 50"/>
              <a:gd name="T11" fmla="*/ 53 h 53"/>
              <a:gd name="T12" fmla="*/ 42 w 50"/>
              <a:gd name="T13" fmla="*/ 53 h 53"/>
              <a:gd name="T14" fmla="*/ 41 w 50"/>
              <a:gd name="T15" fmla="*/ 51 h 53"/>
              <a:gd name="T16" fmla="*/ 38 w 50"/>
              <a:gd name="T17" fmla="*/ 49 h 53"/>
              <a:gd name="T18" fmla="*/ 27 w 50"/>
              <a:gd name="T19" fmla="*/ 49 h 53"/>
              <a:gd name="T20" fmla="*/ 22 w 50"/>
              <a:gd name="T21" fmla="*/ 49 h 53"/>
              <a:gd name="T22" fmla="*/ 18 w 50"/>
              <a:gd name="T23" fmla="*/ 51 h 53"/>
              <a:gd name="T24" fmla="*/ 11 w 50"/>
              <a:gd name="T25" fmla="*/ 51 h 53"/>
              <a:gd name="T26" fmla="*/ 8 w 50"/>
              <a:gd name="T27" fmla="*/ 53 h 53"/>
              <a:gd name="T28" fmla="*/ 3 w 50"/>
              <a:gd name="T29" fmla="*/ 51 h 53"/>
              <a:gd name="T30" fmla="*/ 0 w 50"/>
              <a:gd name="T31" fmla="*/ 50 h 53"/>
              <a:gd name="T32" fmla="*/ 1 w 50"/>
              <a:gd name="T33" fmla="*/ 49 h 53"/>
              <a:gd name="T34" fmla="*/ 3 w 50"/>
              <a:gd name="T35" fmla="*/ 45 h 53"/>
              <a:gd name="T36" fmla="*/ 4 w 50"/>
              <a:gd name="T37" fmla="*/ 34 h 53"/>
              <a:gd name="T38" fmla="*/ 3 w 50"/>
              <a:gd name="T39" fmla="*/ 32 h 53"/>
              <a:gd name="T40" fmla="*/ 3 w 50"/>
              <a:gd name="T41" fmla="*/ 31 h 53"/>
              <a:gd name="T42" fmla="*/ 3 w 50"/>
              <a:gd name="T43" fmla="*/ 25 h 53"/>
              <a:gd name="T44" fmla="*/ 3 w 50"/>
              <a:gd name="T45" fmla="*/ 23 h 53"/>
              <a:gd name="T46" fmla="*/ 14 w 50"/>
              <a:gd name="T47" fmla="*/ 1 h 53"/>
              <a:gd name="T48" fmla="*/ 15 w 50"/>
              <a:gd name="T49" fmla="*/ 0 h 53"/>
              <a:gd name="T50" fmla="*/ 16 w 50"/>
              <a:gd name="T51" fmla="*/ 1 h 53"/>
              <a:gd name="T52" fmla="*/ 29 w 50"/>
              <a:gd name="T53" fmla="*/ 6 h 53"/>
              <a:gd name="T54" fmla="*/ 33 w 50"/>
              <a:gd name="T55" fmla="*/ 9 h 53"/>
              <a:gd name="T56" fmla="*/ 35 w 50"/>
              <a:gd name="T57" fmla="*/ 12 h 53"/>
              <a:gd name="T58" fmla="*/ 37 w 50"/>
              <a:gd name="T59" fmla="*/ 13 h 53"/>
              <a:gd name="T60" fmla="*/ 45 w 50"/>
              <a:gd name="T61" fmla="*/ 15 h 53"/>
              <a:gd name="T62" fmla="*/ 46 w 50"/>
              <a:gd name="T63" fmla="*/ 15 h 53"/>
              <a:gd name="T64" fmla="*/ 49 w 50"/>
              <a:gd name="T65" fmla="*/ 1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" h="53">
                <a:moveTo>
                  <a:pt x="49" y="16"/>
                </a:moveTo>
                <a:lnTo>
                  <a:pt x="49" y="19"/>
                </a:lnTo>
                <a:lnTo>
                  <a:pt x="50" y="19"/>
                </a:lnTo>
                <a:lnTo>
                  <a:pt x="49" y="27"/>
                </a:lnTo>
                <a:lnTo>
                  <a:pt x="46" y="43"/>
                </a:lnTo>
                <a:lnTo>
                  <a:pt x="44" y="53"/>
                </a:lnTo>
                <a:lnTo>
                  <a:pt x="42" y="53"/>
                </a:lnTo>
                <a:lnTo>
                  <a:pt x="41" y="51"/>
                </a:lnTo>
                <a:lnTo>
                  <a:pt x="38" y="49"/>
                </a:lnTo>
                <a:lnTo>
                  <a:pt x="27" y="49"/>
                </a:lnTo>
                <a:lnTo>
                  <a:pt x="22" y="49"/>
                </a:lnTo>
                <a:lnTo>
                  <a:pt x="18" y="51"/>
                </a:lnTo>
                <a:lnTo>
                  <a:pt x="11" y="51"/>
                </a:lnTo>
                <a:lnTo>
                  <a:pt x="8" y="53"/>
                </a:lnTo>
                <a:lnTo>
                  <a:pt x="3" y="51"/>
                </a:lnTo>
                <a:lnTo>
                  <a:pt x="0" y="50"/>
                </a:lnTo>
                <a:lnTo>
                  <a:pt x="1" y="49"/>
                </a:lnTo>
                <a:lnTo>
                  <a:pt x="3" y="45"/>
                </a:lnTo>
                <a:lnTo>
                  <a:pt x="4" y="34"/>
                </a:lnTo>
                <a:lnTo>
                  <a:pt x="3" y="32"/>
                </a:lnTo>
                <a:lnTo>
                  <a:pt x="3" y="31"/>
                </a:lnTo>
                <a:lnTo>
                  <a:pt x="3" y="25"/>
                </a:lnTo>
                <a:lnTo>
                  <a:pt x="3" y="23"/>
                </a:lnTo>
                <a:lnTo>
                  <a:pt x="14" y="1"/>
                </a:lnTo>
                <a:lnTo>
                  <a:pt x="15" y="0"/>
                </a:lnTo>
                <a:lnTo>
                  <a:pt x="16" y="1"/>
                </a:lnTo>
                <a:lnTo>
                  <a:pt x="29" y="6"/>
                </a:lnTo>
                <a:lnTo>
                  <a:pt x="33" y="9"/>
                </a:lnTo>
                <a:lnTo>
                  <a:pt x="35" y="12"/>
                </a:lnTo>
                <a:lnTo>
                  <a:pt x="37" y="13"/>
                </a:lnTo>
                <a:lnTo>
                  <a:pt x="45" y="15"/>
                </a:lnTo>
                <a:lnTo>
                  <a:pt x="46" y="15"/>
                </a:lnTo>
                <a:lnTo>
                  <a:pt x="49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6" name="Freeform 324"/>
          <p:cNvSpPr>
            <a:spLocks/>
          </p:cNvSpPr>
          <p:nvPr/>
        </p:nvSpPr>
        <p:spPr bwMode="auto">
          <a:xfrm>
            <a:off x="4645025" y="5749926"/>
            <a:ext cx="46038" cy="93663"/>
          </a:xfrm>
          <a:custGeom>
            <a:avLst/>
            <a:gdLst>
              <a:gd name="T0" fmla="*/ 7 w 29"/>
              <a:gd name="T1" fmla="*/ 1 h 59"/>
              <a:gd name="T2" fmla="*/ 8 w 29"/>
              <a:gd name="T3" fmla="*/ 0 h 59"/>
              <a:gd name="T4" fmla="*/ 9 w 29"/>
              <a:gd name="T5" fmla="*/ 0 h 59"/>
              <a:gd name="T6" fmla="*/ 11 w 29"/>
              <a:gd name="T7" fmla="*/ 0 h 59"/>
              <a:gd name="T8" fmla="*/ 14 w 29"/>
              <a:gd name="T9" fmla="*/ 1 h 59"/>
              <a:gd name="T10" fmla="*/ 15 w 29"/>
              <a:gd name="T11" fmla="*/ 1 h 59"/>
              <a:gd name="T12" fmla="*/ 15 w 29"/>
              <a:gd name="T13" fmla="*/ 3 h 59"/>
              <a:gd name="T14" fmla="*/ 22 w 29"/>
              <a:gd name="T15" fmla="*/ 11 h 59"/>
              <a:gd name="T16" fmla="*/ 22 w 29"/>
              <a:gd name="T17" fmla="*/ 14 h 59"/>
              <a:gd name="T18" fmla="*/ 23 w 29"/>
              <a:gd name="T19" fmla="*/ 15 h 59"/>
              <a:gd name="T20" fmla="*/ 23 w 29"/>
              <a:gd name="T21" fmla="*/ 16 h 59"/>
              <a:gd name="T22" fmla="*/ 24 w 29"/>
              <a:gd name="T23" fmla="*/ 22 h 59"/>
              <a:gd name="T24" fmla="*/ 29 w 29"/>
              <a:gd name="T25" fmla="*/ 24 h 59"/>
              <a:gd name="T26" fmla="*/ 29 w 29"/>
              <a:gd name="T27" fmla="*/ 26 h 59"/>
              <a:gd name="T28" fmla="*/ 29 w 29"/>
              <a:gd name="T29" fmla="*/ 29 h 59"/>
              <a:gd name="T30" fmla="*/ 27 w 29"/>
              <a:gd name="T31" fmla="*/ 31 h 59"/>
              <a:gd name="T32" fmla="*/ 27 w 29"/>
              <a:gd name="T33" fmla="*/ 33 h 59"/>
              <a:gd name="T34" fmla="*/ 27 w 29"/>
              <a:gd name="T35" fmla="*/ 34 h 59"/>
              <a:gd name="T36" fmla="*/ 26 w 29"/>
              <a:gd name="T37" fmla="*/ 39 h 59"/>
              <a:gd name="T38" fmla="*/ 24 w 29"/>
              <a:gd name="T39" fmla="*/ 49 h 59"/>
              <a:gd name="T40" fmla="*/ 23 w 29"/>
              <a:gd name="T41" fmla="*/ 54 h 59"/>
              <a:gd name="T42" fmla="*/ 20 w 29"/>
              <a:gd name="T43" fmla="*/ 56 h 59"/>
              <a:gd name="T44" fmla="*/ 8 w 29"/>
              <a:gd name="T45" fmla="*/ 59 h 59"/>
              <a:gd name="T46" fmla="*/ 4 w 29"/>
              <a:gd name="T47" fmla="*/ 59 h 59"/>
              <a:gd name="T48" fmla="*/ 0 w 29"/>
              <a:gd name="T49" fmla="*/ 57 h 59"/>
              <a:gd name="T50" fmla="*/ 0 w 29"/>
              <a:gd name="T51" fmla="*/ 54 h 59"/>
              <a:gd name="T52" fmla="*/ 0 w 29"/>
              <a:gd name="T53" fmla="*/ 53 h 59"/>
              <a:gd name="T54" fmla="*/ 0 w 29"/>
              <a:gd name="T55" fmla="*/ 52 h 59"/>
              <a:gd name="T56" fmla="*/ 1 w 29"/>
              <a:gd name="T57" fmla="*/ 52 h 59"/>
              <a:gd name="T58" fmla="*/ 4 w 29"/>
              <a:gd name="T59" fmla="*/ 46 h 59"/>
              <a:gd name="T60" fmla="*/ 5 w 29"/>
              <a:gd name="T61" fmla="*/ 34 h 59"/>
              <a:gd name="T62" fmla="*/ 5 w 29"/>
              <a:gd name="T63" fmla="*/ 31 h 59"/>
              <a:gd name="T64" fmla="*/ 4 w 29"/>
              <a:gd name="T65" fmla="*/ 14 h 59"/>
              <a:gd name="T66" fmla="*/ 3 w 29"/>
              <a:gd name="T67" fmla="*/ 5 h 59"/>
              <a:gd name="T68" fmla="*/ 3 w 29"/>
              <a:gd name="T69" fmla="*/ 4 h 59"/>
              <a:gd name="T70" fmla="*/ 7 w 29"/>
              <a:gd name="T71" fmla="*/ 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9" h="59">
                <a:moveTo>
                  <a:pt x="7" y="1"/>
                </a:move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4" y="1"/>
                </a:lnTo>
                <a:lnTo>
                  <a:pt x="15" y="1"/>
                </a:lnTo>
                <a:lnTo>
                  <a:pt x="15" y="3"/>
                </a:lnTo>
                <a:lnTo>
                  <a:pt x="22" y="11"/>
                </a:lnTo>
                <a:lnTo>
                  <a:pt x="22" y="14"/>
                </a:lnTo>
                <a:lnTo>
                  <a:pt x="23" y="15"/>
                </a:lnTo>
                <a:lnTo>
                  <a:pt x="23" y="16"/>
                </a:lnTo>
                <a:lnTo>
                  <a:pt x="24" y="22"/>
                </a:lnTo>
                <a:lnTo>
                  <a:pt x="29" y="24"/>
                </a:lnTo>
                <a:lnTo>
                  <a:pt x="29" y="26"/>
                </a:lnTo>
                <a:lnTo>
                  <a:pt x="29" y="29"/>
                </a:lnTo>
                <a:lnTo>
                  <a:pt x="27" y="31"/>
                </a:lnTo>
                <a:lnTo>
                  <a:pt x="27" y="33"/>
                </a:lnTo>
                <a:lnTo>
                  <a:pt x="27" y="34"/>
                </a:lnTo>
                <a:lnTo>
                  <a:pt x="26" y="39"/>
                </a:lnTo>
                <a:lnTo>
                  <a:pt x="24" y="49"/>
                </a:lnTo>
                <a:lnTo>
                  <a:pt x="23" y="54"/>
                </a:lnTo>
                <a:lnTo>
                  <a:pt x="20" y="56"/>
                </a:lnTo>
                <a:lnTo>
                  <a:pt x="8" y="59"/>
                </a:lnTo>
                <a:lnTo>
                  <a:pt x="4" y="59"/>
                </a:lnTo>
                <a:lnTo>
                  <a:pt x="0" y="57"/>
                </a:lnTo>
                <a:lnTo>
                  <a:pt x="0" y="54"/>
                </a:lnTo>
                <a:lnTo>
                  <a:pt x="0" y="53"/>
                </a:lnTo>
                <a:lnTo>
                  <a:pt x="0" y="52"/>
                </a:lnTo>
                <a:lnTo>
                  <a:pt x="1" y="52"/>
                </a:lnTo>
                <a:lnTo>
                  <a:pt x="4" y="46"/>
                </a:lnTo>
                <a:lnTo>
                  <a:pt x="5" y="34"/>
                </a:lnTo>
                <a:lnTo>
                  <a:pt x="5" y="31"/>
                </a:lnTo>
                <a:lnTo>
                  <a:pt x="4" y="14"/>
                </a:lnTo>
                <a:lnTo>
                  <a:pt x="3" y="5"/>
                </a:lnTo>
                <a:lnTo>
                  <a:pt x="3" y="4"/>
                </a:lnTo>
                <a:lnTo>
                  <a:pt x="7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7" name="Freeform 325"/>
          <p:cNvSpPr>
            <a:spLocks/>
          </p:cNvSpPr>
          <p:nvPr/>
        </p:nvSpPr>
        <p:spPr bwMode="auto">
          <a:xfrm>
            <a:off x="4652963" y="5713413"/>
            <a:ext cx="44450" cy="36513"/>
          </a:xfrm>
          <a:custGeom>
            <a:avLst/>
            <a:gdLst>
              <a:gd name="T0" fmla="*/ 14 w 28"/>
              <a:gd name="T1" fmla="*/ 9 h 23"/>
              <a:gd name="T2" fmla="*/ 17 w 28"/>
              <a:gd name="T3" fmla="*/ 15 h 23"/>
              <a:gd name="T4" fmla="*/ 19 w 28"/>
              <a:gd name="T5" fmla="*/ 17 h 23"/>
              <a:gd name="T6" fmla="*/ 24 w 28"/>
              <a:gd name="T7" fmla="*/ 19 h 23"/>
              <a:gd name="T8" fmla="*/ 25 w 28"/>
              <a:gd name="T9" fmla="*/ 19 h 23"/>
              <a:gd name="T10" fmla="*/ 26 w 28"/>
              <a:gd name="T11" fmla="*/ 20 h 23"/>
              <a:gd name="T12" fmla="*/ 28 w 28"/>
              <a:gd name="T13" fmla="*/ 22 h 23"/>
              <a:gd name="T14" fmla="*/ 26 w 28"/>
              <a:gd name="T15" fmla="*/ 22 h 23"/>
              <a:gd name="T16" fmla="*/ 21 w 28"/>
              <a:gd name="T17" fmla="*/ 23 h 23"/>
              <a:gd name="T18" fmla="*/ 11 w 28"/>
              <a:gd name="T19" fmla="*/ 23 h 23"/>
              <a:gd name="T20" fmla="*/ 10 w 28"/>
              <a:gd name="T21" fmla="*/ 22 h 23"/>
              <a:gd name="T22" fmla="*/ 10 w 28"/>
              <a:gd name="T23" fmla="*/ 22 h 23"/>
              <a:gd name="T24" fmla="*/ 4 w 28"/>
              <a:gd name="T25" fmla="*/ 19 h 23"/>
              <a:gd name="T26" fmla="*/ 0 w 28"/>
              <a:gd name="T27" fmla="*/ 4 h 23"/>
              <a:gd name="T28" fmla="*/ 0 w 28"/>
              <a:gd name="T29" fmla="*/ 1 h 23"/>
              <a:gd name="T30" fmla="*/ 2 w 28"/>
              <a:gd name="T31" fmla="*/ 0 h 23"/>
              <a:gd name="T32" fmla="*/ 3 w 28"/>
              <a:gd name="T33" fmla="*/ 0 h 23"/>
              <a:gd name="T34" fmla="*/ 4 w 28"/>
              <a:gd name="T35" fmla="*/ 0 h 23"/>
              <a:gd name="T36" fmla="*/ 7 w 28"/>
              <a:gd name="T37" fmla="*/ 2 h 23"/>
              <a:gd name="T38" fmla="*/ 10 w 28"/>
              <a:gd name="T39" fmla="*/ 8 h 23"/>
              <a:gd name="T40" fmla="*/ 11 w 28"/>
              <a:gd name="T41" fmla="*/ 4 h 23"/>
              <a:gd name="T42" fmla="*/ 14 w 28"/>
              <a:gd name="T4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23">
                <a:moveTo>
                  <a:pt x="14" y="9"/>
                </a:moveTo>
                <a:lnTo>
                  <a:pt x="17" y="15"/>
                </a:lnTo>
                <a:lnTo>
                  <a:pt x="19" y="17"/>
                </a:lnTo>
                <a:lnTo>
                  <a:pt x="24" y="19"/>
                </a:lnTo>
                <a:lnTo>
                  <a:pt x="25" y="19"/>
                </a:lnTo>
                <a:lnTo>
                  <a:pt x="26" y="20"/>
                </a:lnTo>
                <a:lnTo>
                  <a:pt x="28" y="22"/>
                </a:lnTo>
                <a:lnTo>
                  <a:pt x="26" y="22"/>
                </a:lnTo>
                <a:lnTo>
                  <a:pt x="21" y="23"/>
                </a:lnTo>
                <a:lnTo>
                  <a:pt x="11" y="23"/>
                </a:lnTo>
                <a:lnTo>
                  <a:pt x="10" y="22"/>
                </a:lnTo>
                <a:lnTo>
                  <a:pt x="10" y="22"/>
                </a:lnTo>
                <a:lnTo>
                  <a:pt x="4" y="19"/>
                </a:lnTo>
                <a:lnTo>
                  <a:pt x="0" y="4"/>
                </a:lnTo>
                <a:lnTo>
                  <a:pt x="0" y="1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7" y="2"/>
                </a:lnTo>
                <a:lnTo>
                  <a:pt x="10" y="8"/>
                </a:lnTo>
                <a:lnTo>
                  <a:pt x="11" y="4"/>
                </a:lnTo>
                <a:lnTo>
                  <a:pt x="14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8" name="Freeform 326"/>
          <p:cNvSpPr>
            <a:spLocks/>
          </p:cNvSpPr>
          <p:nvPr/>
        </p:nvSpPr>
        <p:spPr bwMode="auto">
          <a:xfrm>
            <a:off x="4840288" y="5649913"/>
            <a:ext cx="73025" cy="46038"/>
          </a:xfrm>
          <a:custGeom>
            <a:avLst/>
            <a:gdLst>
              <a:gd name="T0" fmla="*/ 39 w 46"/>
              <a:gd name="T1" fmla="*/ 11 h 29"/>
              <a:gd name="T2" fmla="*/ 36 w 46"/>
              <a:gd name="T3" fmla="*/ 11 h 29"/>
              <a:gd name="T4" fmla="*/ 32 w 46"/>
              <a:gd name="T5" fmla="*/ 12 h 29"/>
              <a:gd name="T6" fmla="*/ 30 w 46"/>
              <a:gd name="T7" fmla="*/ 14 h 29"/>
              <a:gd name="T8" fmla="*/ 27 w 46"/>
              <a:gd name="T9" fmla="*/ 17 h 29"/>
              <a:gd name="T10" fmla="*/ 27 w 46"/>
              <a:gd name="T11" fmla="*/ 18 h 29"/>
              <a:gd name="T12" fmla="*/ 24 w 46"/>
              <a:gd name="T13" fmla="*/ 19 h 29"/>
              <a:gd name="T14" fmla="*/ 19 w 46"/>
              <a:gd name="T15" fmla="*/ 23 h 29"/>
              <a:gd name="T16" fmla="*/ 13 w 46"/>
              <a:gd name="T17" fmla="*/ 22 h 29"/>
              <a:gd name="T18" fmla="*/ 11 w 46"/>
              <a:gd name="T19" fmla="*/ 25 h 29"/>
              <a:gd name="T20" fmla="*/ 9 w 46"/>
              <a:gd name="T21" fmla="*/ 29 h 29"/>
              <a:gd name="T22" fmla="*/ 2 w 46"/>
              <a:gd name="T23" fmla="*/ 29 h 29"/>
              <a:gd name="T24" fmla="*/ 0 w 46"/>
              <a:gd name="T25" fmla="*/ 29 h 29"/>
              <a:gd name="T26" fmla="*/ 0 w 46"/>
              <a:gd name="T27" fmla="*/ 27 h 29"/>
              <a:gd name="T28" fmla="*/ 1 w 46"/>
              <a:gd name="T29" fmla="*/ 26 h 29"/>
              <a:gd name="T30" fmla="*/ 2 w 46"/>
              <a:gd name="T31" fmla="*/ 14 h 29"/>
              <a:gd name="T32" fmla="*/ 5 w 46"/>
              <a:gd name="T33" fmla="*/ 10 h 29"/>
              <a:gd name="T34" fmla="*/ 9 w 46"/>
              <a:gd name="T35" fmla="*/ 7 h 29"/>
              <a:gd name="T36" fmla="*/ 12 w 46"/>
              <a:gd name="T37" fmla="*/ 6 h 29"/>
              <a:gd name="T38" fmla="*/ 19 w 46"/>
              <a:gd name="T39" fmla="*/ 6 h 29"/>
              <a:gd name="T40" fmla="*/ 35 w 46"/>
              <a:gd name="T41" fmla="*/ 2 h 29"/>
              <a:gd name="T42" fmla="*/ 46 w 46"/>
              <a:gd name="T43" fmla="*/ 0 h 29"/>
              <a:gd name="T44" fmla="*/ 46 w 46"/>
              <a:gd name="T45" fmla="*/ 6 h 29"/>
              <a:gd name="T46" fmla="*/ 46 w 46"/>
              <a:gd name="T47" fmla="*/ 15 h 29"/>
              <a:gd name="T48" fmla="*/ 43 w 46"/>
              <a:gd name="T49" fmla="*/ 12 h 29"/>
              <a:gd name="T50" fmla="*/ 39 w 46"/>
              <a:gd name="T5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" h="29">
                <a:moveTo>
                  <a:pt x="39" y="11"/>
                </a:moveTo>
                <a:lnTo>
                  <a:pt x="36" y="11"/>
                </a:lnTo>
                <a:lnTo>
                  <a:pt x="32" y="12"/>
                </a:lnTo>
                <a:lnTo>
                  <a:pt x="30" y="14"/>
                </a:lnTo>
                <a:lnTo>
                  <a:pt x="27" y="17"/>
                </a:lnTo>
                <a:lnTo>
                  <a:pt x="27" y="18"/>
                </a:lnTo>
                <a:lnTo>
                  <a:pt x="24" y="19"/>
                </a:lnTo>
                <a:lnTo>
                  <a:pt x="19" y="23"/>
                </a:lnTo>
                <a:lnTo>
                  <a:pt x="13" y="22"/>
                </a:lnTo>
                <a:lnTo>
                  <a:pt x="11" y="25"/>
                </a:lnTo>
                <a:lnTo>
                  <a:pt x="9" y="29"/>
                </a:lnTo>
                <a:lnTo>
                  <a:pt x="2" y="29"/>
                </a:lnTo>
                <a:lnTo>
                  <a:pt x="0" y="29"/>
                </a:lnTo>
                <a:lnTo>
                  <a:pt x="0" y="27"/>
                </a:lnTo>
                <a:lnTo>
                  <a:pt x="1" y="26"/>
                </a:lnTo>
                <a:lnTo>
                  <a:pt x="2" y="14"/>
                </a:lnTo>
                <a:lnTo>
                  <a:pt x="5" y="10"/>
                </a:lnTo>
                <a:lnTo>
                  <a:pt x="9" y="7"/>
                </a:lnTo>
                <a:lnTo>
                  <a:pt x="12" y="6"/>
                </a:lnTo>
                <a:lnTo>
                  <a:pt x="19" y="6"/>
                </a:lnTo>
                <a:lnTo>
                  <a:pt x="35" y="2"/>
                </a:lnTo>
                <a:lnTo>
                  <a:pt x="46" y="0"/>
                </a:lnTo>
                <a:lnTo>
                  <a:pt x="46" y="6"/>
                </a:lnTo>
                <a:lnTo>
                  <a:pt x="46" y="15"/>
                </a:lnTo>
                <a:lnTo>
                  <a:pt x="43" y="12"/>
                </a:lnTo>
                <a:lnTo>
                  <a:pt x="39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9" name="Freeform 327"/>
          <p:cNvSpPr>
            <a:spLocks/>
          </p:cNvSpPr>
          <p:nvPr/>
        </p:nvSpPr>
        <p:spPr bwMode="auto">
          <a:xfrm>
            <a:off x="4676775" y="5607051"/>
            <a:ext cx="93663" cy="65088"/>
          </a:xfrm>
          <a:custGeom>
            <a:avLst/>
            <a:gdLst>
              <a:gd name="T0" fmla="*/ 3 w 59"/>
              <a:gd name="T1" fmla="*/ 3 h 41"/>
              <a:gd name="T2" fmla="*/ 7 w 59"/>
              <a:gd name="T3" fmla="*/ 1 h 41"/>
              <a:gd name="T4" fmla="*/ 11 w 59"/>
              <a:gd name="T5" fmla="*/ 1 h 41"/>
              <a:gd name="T6" fmla="*/ 13 w 59"/>
              <a:gd name="T7" fmla="*/ 3 h 41"/>
              <a:gd name="T8" fmla="*/ 15 w 59"/>
              <a:gd name="T9" fmla="*/ 3 h 41"/>
              <a:gd name="T10" fmla="*/ 24 w 59"/>
              <a:gd name="T11" fmla="*/ 3 h 41"/>
              <a:gd name="T12" fmla="*/ 28 w 59"/>
              <a:gd name="T13" fmla="*/ 1 h 41"/>
              <a:gd name="T14" fmla="*/ 29 w 59"/>
              <a:gd name="T15" fmla="*/ 0 h 41"/>
              <a:gd name="T16" fmla="*/ 33 w 59"/>
              <a:gd name="T17" fmla="*/ 0 h 41"/>
              <a:gd name="T18" fmla="*/ 34 w 59"/>
              <a:gd name="T19" fmla="*/ 0 h 41"/>
              <a:gd name="T20" fmla="*/ 39 w 59"/>
              <a:gd name="T21" fmla="*/ 3 h 41"/>
              <a:gd name="T22" fmla="*/ 41 w 59"/>
              <a:gd name="T23" fmla="*/ 8 h 41"/>
              <a:gd name="T24" fmla="*/ 48 w 59"/>
              <a:gd name="T25" fmla="*/ 12 h 41"/>
              <a:gd name="T26" fmla="*/ 51 w 59"/>
              <a:gd name="T27" fmla="*/ 15 h 41"/>
              <a:gd name="T28" fmla="*/ 56 w 59"/>
              <a:gd name="T29" fmla="*/ 19 h 41"/>
              <a:gd name="T30" fmla="*/ 56 w 59"/>
              <a:gd name="T31" fmla="*/ 23 h 41"/>
              <a:gd name="T32" fmla="*/ 58 w 59"/>
              <a:gd name="T33" fmla="*/ 26 h 41"/>
              <a:gd name="T34" fmla="*/ 59 w 59"/>
              <a:gd name="T35" fmla="*/ 31 h 41"/>
              <a:gd name="T36" fmla="*/ 59 w 59"/>
              <a:gd name="T37" fmla="*/ 41 h 41"/>
              <a:gd name="T38" fmla="*/ 58 w 59"/>
              <a:gd name="T39" fmla="*/ 41 h 41"/>
              <a:gd name="T40" fmla="*/ 56 w 59"/>
              <a:gd name="T41" fmla="*/ 39 h 41"/>
              <a:gd name="T42" fmla="*/ 52 w 59"/>
              <a:gd name="T43" fmla="*/ 37 h 41"/>
              <a:gd name="T44" fmla="*/ 51 w 59"/>
              <a:gd name="T45" fmla="*/ 37 h 41"/>
              <a:gd name="T46" fmla="*/ 49 w 59"/>
              <a:gd name="T47" fmla="*/ 37 h 41"/>
              <a:gd name="T48" fmla="*/ 48 w 59"/>
              <a:gd name="T49" fmla="*/ 37 h 41"/>
              <a:gd name="T50" fmla="*/ 43 w 59"/>
              <a:gd name="T51" fmla="*/ 38 h 41"/>
              <a:gd name="T52" fmla="*/ 40 w 59"/>
              <a:gd name="T53" fmla="*/ 39 h 41"/>
              <a:gd name="T54" fmla="*/ 37 w 59"/>
              <a:gd name="T55" fmla="*/ 41 h 41"/>
              <a:gd name="T56" fmla="*/ 28 w 59"/>
              <a:gd name="T57" fmla="*/ 41 h 41"/>
              <a:gd name="T58" fmla="*/ 26 w 59"/>
              <a:gd name="T59" fmla="*/ 41 h 41"/>
              <a:gd name="T60" fmla="*/ 19 w 59"/>
              <a:gd name="T61" fmla="*/ 37 h 41"/>
              <a:gd name="T62" fmla="*/ 17 w 59"/>
              <a:gd name="T63" fmla="*/ 35 h 41"/>
              <a:gd name="T64" fmla="*/ 10 w 59"/>
              <a:gd name="T65" fmla="*/ 29 h 41"/>
              <a:gd name="T66" fmla="*/ 9 w 59"/>
              <a:gd name="T67" fmla="*/ 27 h 41"/>
              <a:gd name="T68" fmla="*/ 2 w 59"/>
              <a:gd name="T69" fmla="*/ 8 h 41"/>
              <a:gd name="T70" fmla="*/ 0 w 59"/>
              <a:gd name="T71" fmla="*/ 7 h 41"/>
              <a:gd name="T72" fmla="*/ 2 w 59"/>
              <a:gd name="T73" fmla="*/ 3 h 41"/>
              <a:gd name="T74" fmla="*/ 3 w 59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9" h="41">
                <a:moveTo>
                  <a:pt x="3" y="3"/>
                </a:moveTo>
                <a:lnTo>
                  <a:pt x="7" y="1"/>
                </a:lnTo>
                <a:lnTo>
                  <a:pt x="11" y="1"/>
                </a:lnTo>
                <a:lnTo>
                  <a:pt x="13" y="3"/>
                </a:lnTo>
                <a:lnTo>
                  <a:pt x="15" y="3"/>
                </a:lnTo>
                <a:lnTo>
                  <a:pt x="24" y="3"/>
                </a:lnTo>
                <a:lnTo>
                  <a:pt x="28" y="1"/>
                </a:lnTo>
                <a:lnTo>
                  <a:pt x="29" y="0"/>
                </a:lnTo>
                <a:lnTo>
                  <a:pt x="33" y="0"/>
                </a:lnTo>
                <a:lnTo>
                  <a:pt x="34" y="0"/>
                </a:lnTo>
                <a:lnTo>
                  <a:pt x="39" y="3"/>
                </a:lnTo>
                <a:lnTo>
                  <a:pt x="41" y="8"/>
                </a:lnTo>
                <a:lnTo>
                  <a:pt x="48" y="12"/>
                </a:lnTo>
                <a:lnTo>
                  <a:pt x="51" y="15"/>
                </a:lnTo>
                <a:lnTo>
                  <a:pt x="56" y="19"/>
                </a:lnTo>
                <a:lnTo>
                  <a:pt x="56" y="23"/>
                </a:lnTo>
                <a:lnTo>
                  <a:pt x="58" y="26"/>
                </a:lnTo>
                <a:lnTo>
                  <a:pt x="59" y="31"/>
                </a:lnTo>
                <a:lnTo>
                  <a:pt x="59" y="41"/>
                </a:lnTo>
                <a:lnTo>
                  <a:pt x="58" y="41"/>
                </a:lnTo>
                <a:lnTo>
                  <a:pt x="56" y="39"/>
                </a:lnTo>
                <a:lnTo>
                  <a:pt x="52" y="37"/>
                </a:lnTo>
                <a:lnTo>
                  <a:pt x="51" y="37"/>
                </a:lnTo>
                <a:lnTo>
                  <a:pt x="49" y="37"/>
                </a:lnTo>
                <a:lnTo>
                  <a:pt x="48" y="37"/>
                </a:lnTo>
                <a:lnTo>
                  <a:pt x="43" y="38"/>
                </a:lnTo>
                <a:lnTo>
                  <a:pt x="40" y="39"/>
                </a:lnTo>
                <a:lnTo>
                  <a:pt x="37" y="41"/>
                </a:lnTo>
                <a:lnTo>
                  <a:pt x="28" y="41"/>
                </a:lnTo>
                <a:lnTo>
                  <a:pt x="26" y="41"/>
                </a:lnTo>
                <a:lnTo>
                  <a:pt x="19" y="37"/>
                </a:lnTo>
                <a:lnTo>
                  <a:pt x="17" y="35"/>
                </a:lnTo>
                <a:lnTo>
                  <a:pt x="10" y="29"/>
                </a:lnTo>
                <a:lnTo>
                  <a:pt x="9" y="27"/>
                </a:lnTo>
                <a:lnTo>
                  <a:pt x="2" y="8"/>
                </a:lnTo>
                <a:lnTo>
                  <a:pt x="0" y="7"/>
                </a:lnTo>
                <a:lnTo>
                  <a:pt x="2" y="3"/>
                </a:lnTo>
                <a:lnTo>
                  <a:pt x="3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0" name="Freeform 328"/>
          <p:cNvSpPr>
            <a:spLocks/>
          </p:cNvSpPr>
          <p:nvPr/>
        </p:nvSpPr>
        <p:spPr bwMode="auto">
          <a:xfrm>
            <a:off x="4122738" y="5494338"/>
            <a:ext cx="66675" cy="93663"/>
          </a:xfrm>
          <a:custGeom>
            <a:avLst/>
            <a:gdLst>
              <a:gd name="T0" fmla="*/ 21 w 42"/>
              <a:gd name="T1" fmla="*/ 31 h 59"/>
              <a:gd name="T2" fmla="*/ 3 w 42"/>
              <a:gd name="T3" fmla="*/ 38 h 59"/>
              <a:gd name="T4" fmla="*/ 0 w 42"/>
              <a:gd name="T5" fmla="*/ 34 h 59"/>
              <a:gd name="T6" fmla="*/ 3 w 42"/>
              <a:gd name="T7" fmla="*/ 31 h 59"/>
              <a:gd name="T8" fmla="*/ 7 w 42"/>
              <a:gd name="T9" fmla="*/ 33 h 59"/>
              <a:gd name="T10" fmla="*/ 7 w 42"/>
              <a:gd name="T11" fmla="*/ 27 h 59"/>
              <a:gd name="T12" fmla="*/ 10 w 42"/>
              <a:gd name="T13" fmla="*/ 26 h 59"/>
              <a:gd name="T14" fmla="*/ 18 w 42"/>
              <a:gd name="T15" fmla="*/ 29 h 59"/>
              <a:gd name="T16" fmla="*/ 21 w 42"/>
              <a:gd name="T17" fmla="*/ 23 h 59"/>
              <a:gd name="T18" fmla="*/ 23 w 42"/>
              <a:gd name="T19" fmla="*/ 20 h 59"/>
              <a:gd name="T20" fmla="*/ 22 w 42"/>
              <a:gd name="T21" fmla="*/ 14 h 59"/>
              <a:gd name="T22" fmla="*/ 14 w 42"/>
              <a:gd name="T23" fmla="*/ 10 h 59"/>
              <a:gd name="T24" fmla="*/ 21 w 42"/>
              <a:gd name="T25" fmla="*/ 7 h 59"/>
              <a:gd name="T26" fmla="*/ 25 w 42"/>
              <a:gd name="T27" fmla="*/ 5 h 59"/>
              <a:gd name="T28" fmla="*/ 27 w 42"/>
              <a:gd name="T29" fmla="*/ 4 h 59"/>
              <a:gd name="T30" fmla="*/ 30 w 42"/>
              <a:gd name="T31" fmla="*/ 3 h 59"/>
              <a:gd name="T32" fmla="*/ 31 w 42"/>
              <a:gd name="T33" fmla="*/ 0 h 59"/>
              <a:gd name="T34" fmla="*/ 37 w 42"/>
              <a:gd name="T35" fmla="*/ 3 h 59"/>
              <a:gd name="T36" fmla="*/ 37 w 42"/>
              <a:gd name="T37" fmla="*/ 4 h 59"/>
              <a:gd name="T38" fmla="*/ 40 w 42"/>
              <a:gd name="T39" fmla="*/ 10 h 59"/>
              <a:gd name="T40" fmla="*/ 42 w 42"/>
              <a:gd name="T41" fmla="*/ 18 h 59"/>
              <a:gd name="T42" fmla="*/ 41 w 42"/>
              <a:gd name="T43" fmla="*/ 22 h 59"/>
              <a:gd name="T44" fmla="*/ 40 w 42"/>
              <a:gd name="T45" fmla="*/ 25 h 59"/>
              <a:gd name="T46" fmla="*/ 37 w 42"/>
              <a:gd name="T47" fmla="*/ 25 h 59"/>
              <a:gd name="T48" fmla="*/ 34 w 42"/>
              <a:gd name="T49" fmla="*/ 27 h 59"/>
              <a:gd name="T50" fmla="*/ 34 w 42"/>
              <a:gd name="T51" fmla="*/ 29 h 59"/>
              <a:gd name="T52" fmla="*/ 36 w 42"/>
              <a:gd name="T53" fmla="*/ 30 h 59"/>
              <a:gd name="T54" fmla="*/ 38 w 42"/>
              <a:gd name="T55" fmla="*/ 30 h 59"/>
              <a:gd name="T56" fmla="*/ 40 w 42"/>
              <a:gd name="T57" fmla="*/ 29 h 59"/>
              <a:gd name="T58" fmla="*/ 41 w 42"/>
              <a:gd name="T59" fmla="*/ 30 h 59"/>
              <a:gd name="T60" fmla="*/ 41 w 42"/>
              <a:gd name="T61" fmla="*/ 37 h 59"/>
              <a:gd name="T62" fmla="*/ 40 w 42"/>
              <a:gd name="T63" fmla="*/ 38 h 59"/>
              <a:gd name="T64" fmla="*/ 37 w 42"/>
              <a:gd name="T65" fmla="*/ 41 h 59"/>
              <a:gd name="T66" fmla="*/ 30 w 42"/>
              <a:gd name="T67" fmla="*/ 49 h 59"/>
              <a:gd name="T68" fmla="*/ 25 w 42"/>
              <a:gd name="T69" fmla="*/ 56 h 59"/>
              <a:gd name="T70" fmla="*/ 22 w 42"/>
              <a:gd name="T71" fmla="*/ 57 h 59"/>
              <a:gd name="T72" fmla="*/ 21 w 42"/>
              <a:gd name="T73" fmla="*/ 59 h 59"/>
              <a:gd name="T74" fmla="*/ 18 w 42"/>
              <a:gd name="T75" fmla="*/ 57 h 59"/>
              <a:gd name="T76" fmla="*/ 10 w 42"/>
              <a:gd name="T77" fmla="*/ 53 h 59"/>
              <a:gd name="T78" fmla="*/ 8 w 42"/>
              <a:gd name="T79" fmla="*/ 48 h 59"/>
              <a:gd name="T80" fmla="*/ 21 w 42"/>
              <a:gd name="T81" fmla="*/ 37 h 59"/>
              <a:gd name="T82" fmla="*/ 26 w 42"/>
              <a:gd name="T83" fmla="*/ 30 h 59"/>
              <a:gd name="T84" fmla="*/ 21 w 42"/>
              <a:gd name="T85" fmla="*/ 3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" h="59">
                <a:moveTo>
                  <a:pt x="21" y="31"/>
                </a:moveTo>
                <a:lnTo>
                  <a:pt x="3" y="38"/>
                </a:lnTo>
                <a:lnTo>
                  <a:pt x="0" y="34"/>
                </a:lnTo>
                <a:lnTo>
                  <a:pt x="3" y="31"/>
                </a:lnTo>
                <a:lnTo>
                  <a:pt x="7" y="33"/>
                </a:lnTo>
                <a:lnTo>
                  <a:pt x="7" y="27"/>
                </a:lnTo>
                <a:lnTo>
                  <a:pt x="10" y="26"/>
                </a:lnTo>
                <a:lnTo>
                  <a:pt x="18" y="29"/>
                </a:lnTo>
                <a:lnTo>
                  <a:pt x="21" y="23"/>
                </a:lnTo>
                <a:lnTo>
                  <a:pt x="23" y="20"/>
                </a:lnTo>
                <a:lnTo>
                  <a:pt x="22" y="14"/>
                </a:lnTo>
                <a:lnTo>
                  <a:pt x="14" y="10"/>
                </a:lnTo>
                <a:lnTo>
                  <a:pt x="21" y="7"/>
                </a:lnTo>
                <a:lnTo>
                  <a:pt x="25" y="5"/>
                </a:lnTo>
                <a:lnTo>
                  <a:pt x="27" y="4"/>
                </a:lnTo>
                <a:lnTo>
                  <a:pt x="30" y="3"/>
                </a:lnTo>
                <a:lnTo>
                  <a:pt x="31" y="0"/>
                </a:lnTo>
                <a:lnTo>
                  <a:pt x="37" y="3"/>
                </a:lnTo>
                <a:lnTo>
                  <a:pt x="37" y="4"/>
                </a:lnTo>
                <a:lnTo>
                  <a:pt x="40" y="10"/>
                </a:lnTo>
                <a:lnTo>
                  <a:pt x="42" y="18"/>
                </a:lnTo>
                <a:lnTo>
                  <a:pt x="41" y="22"/>
                </a:lnTo>
                <a:lnTo>
                  <a:pt x="40" y="25"/>
                </a:lnTo>
                <a:lnTo>
                  <a:pt x="37" y="25"/>
                </a:lnTo>
                <a:lnTo>
                  <a:pt x="34" y="27"/>
                </a:lnTo>
                <a:lnTo>
                  <a:pt x="34" y="29"/>
                </a:lnTo>
                <a:lnTo>
                  <a:pt x="36" y="30"/>
                </a:lnTo>
                <a:lnTo>
                  <a:pt x="38" y="30"/>
                </a:lnTo>
                <a:lnTo>
                  <a:pt x="40" y="29"/>
                </a:lnTo>
                <a:lnTo>
                  <a:pt x="41" y="30"/>
                </a:lnTo>
                <a:lnTo>
                  <a:pt x="41" y="37"/>
                </a:lnTo>
                <a:lnTo>
                  <a:pt x="40" y="38"/>
                </a:lnTo>
                <a:lnTo>
                  <a:pt x="37" y="41"/>
                </a:lnTo>
                <a:lnTo>
                  <a:pt x="30" y="49"/>
                </a:lnTo>
                <a:lnTo>
                  <a:pt x="25" y="56"/>
                </a:lnTo>
                <a:lnTo>
                  <a:pt x="22" y="57"/>
                </a:lnTo>
                <a:lnTo>
                  <a:pt x="21" y="59"/>
                </a:lnTo>
                <a:lnTo>
                  <a:pt x="18" y="57"/>
                </a:lnTo>
                <a:lnTo>
                  <a:pt x="10" y="53"/>
                </a:lnTo>
                <a:lnTo>
                  <a:pt x="8" y="48"/>
                </a:lnTo>
                <a:lnTo>
                  <a:pt x="21" y="37"/>
                </a:lnTo>
                <a:lnTo>
                  <a:pt x="26" y="30"/>
                </a:lnTo>
                <a:lnTo>
                  <a:pt x="21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1" name="Freeform 329"/>
          <p:cNvSpPr>
            <a:spLocks noEditPoints="1"/>
          </p:cNvSpPr>
          <p:nvPr/>
        </p:nvSpPr>
        <p:spPr bwMode="auto">
          <a:xfrm>
            <a:off x="4138613" y="5214938"/>
            <a:ext cx="166688" cy="247650"/>
          </a:xfrm>
          <a:custGeom>
            <a:avLst/>
            <a:gdLst>
              <a:gd name="T0" fmla="*/ 73 w 105"/>
              <a:gd name="T1" fmla="*/ 42 h 156"/>
              <a:gd name="T2" fmla="*/ 68 w 105"/>
              <a:gd name="T3" fmla="*/ 52 h 156"/>
              <a:gd name="T4" fmla="*/ 62 w 105"/>
              <a:gd name="T5" fmla="*/ 81 h 156"/>
              <a:gd name="T6" fmla="*/ 45 w 105"/>
              <a:gd name="T7" fmla="*/ 94 h 156"/>
              <a:gd name="T8" fmla="*/ 34 w 105"/>
              <a:gd name="T9" fmla="*/ 105 h 156"/>
              <a:gd name="T10" fmla="*/ 34 w 105"/>
              <a:gd name="T11" fmla="*/ 112 h 156"/>
              <a:gd name="T12" fmla="*/ 49 w 105"/>
              <a:gd name="T13" fmla="*/ 121 h 156"/>
              <a:gd name="T14" fmla="*/ 57 w 105"/>
              <a:gd name="T15" fmla="*/ 121 h 156"/>
              <a:gd name="T16" fmla="*/ 65 w 105"/>
              <a:gd name="T17" fmla="*/ 116 h 156"/>
              <a:gd name="T18" fmla="*/ 71 w 105"/>
              <a:gd name="T19" fmla="*/ 108 h 156"/>
              <a:gd name="T20" fmla="*/ 68 w 105"/>
              <a:gd name="T21" fmla="*/ 106 h 156"/>
              <a:gd name="T22" fmla="*/ 68 w 105"/>
              <a:gd name="T23" fmla="*/ 94 h 156"/>
              <a:gd name="T24" fmla="*/ 84 w 105"/>
              <a:gd name="T25" fmla="*/ 61 h 156"/>
              <a:gd name="T26" fmla="*/ 84 w 105"/>
              <a:gd name="T27" fmla="*/ 44 h 156"/>
              <a:gd name="T28" fmla="*/ 58 w 105"/>
              <a:gd name="T29" fmla="*/ 34 h 156"/>
              <a:gd name="T30" fmla="*/ 69 w 105"/>
              <a:gd name="T31" fmla="*/ 30 h 156"/>
              <a:gd name="T32" fmla="*/ 92 w 105"/>
              <a:gd name="T33" fmla="*/ 4 h 156"/>
              <a:gd name="T34" fmla="*/ 102 w 105"/>
              <a:gd name="T35" fmla="*/ 0 h 156"/>
              <a:gd name="T36" fmla="*/ 105 w 105"/>
              <a:gd name="T37" fmla="*/ 7 h 156"/>
              <a:gd name="T38" fmla="*/ 101 w 105"/>
              <a:gd name="T39" fmla="*/ 19 h 156"/>
              <a:gd name="T40" fmla="*/ 90 w 105"/>
              <a:gd name="T41" fmla="*/ 48 h 156"/>
              <a:gd name="T42" fmla="*/ 81 w 105"/>
              <a:gd name="T43" fmla="*/ 71 h 156"/>
              <a:gd name="T44" fmla="*/ 77 w 105"/>
              <a:gd name="T45" fmla="*/ 87 h 156"/>
              <a:gd name="T46" fmla="*/ 81 w 105"/>
              <a:gd name="T47" fmla="*/ 128 h 156"/>
              <a:gd name="T48" fmla="*/ 62 w 105"/>
              <a:gd name="T49" fmla="*/ 136 h 156"/>
              <a:gd name="T50" fmla="*/ 49 w 105"/>
              <a:gd name="T51" fmla="*/ 136 h 156"/>
              <a:gd name="T52" fmla="*/ 61 w 105"/>
              <a:gd name="T53" fmla="*/ 123 h 156"/>
              <a:gd name="T54" fmla="*/ 39 w 105"/>
              <a:gd name="T55" fmla="*/ 136 h 156"/>
              <a:gd name="T56" fmla="*/ 21 w 105"/>
              <a:gd name="T57" fmla="*/ 154 h 156"/>
              <a:gd name="T58" fmla="*/ 15 w 105"/>
              <a:gd name="T59" fmla="*/ 151 h 156"/>
              <a:gd name="T60" fmla="*/ 6 w 105"/>
              <a:gd name="T61" fmla="*/ 141 h 156"/>
              <a:gd name="T62" fmla="*/ 15 w 105"/>
              <a:gd name="T63" fmla="*/ 142 h 156"/>
              <a:gd name="T64" fmla="*/ 15 w 105"/>
              <a:gd name="T65" fmla="*/ 138 h 156"/>
              <a:gd name="T66" fmla="*/ 24 w 105"/>
              <a:gd name="T67" fmla="*/ 134 h 156"/>
              <a:gd name="T68" fmla="*/ 28 w 105"/>
              <a:gd name="T69" fmla="*/ 130 h 156"/>
              <a:gd name="T70" fmla="*/ 19 w 105"/>
              <a:gd name="T71" fmla="*/ 130 h 156"/>
              <a:gd name="T72" fmla="*/ 6 w 105"/>
              <a:gd name="T73" fmla="*/ 131 h 156"/>
              <a:gd name="T74" fmla="*/ 11 w 105"/>
              <a:gd name="T75" fmla="*/ 115 h 156"/>
              <a:gd name="T76" fmla="*/ 19 w 105"/>
              <a:gd name="T77" fmla="*/ 112 h 156"/>
              <a:gd name="T78" fmla="*/ 16 w 105"/>
              <a:gd name="T79" fmla="*/ 98 h 156"/>
              <a:gd name="T80" fmla="*/ 15 w 105"/>
              <a:gd name="T81" fmla="*/ 90 h 156"/>
              <a:gd name="T82" fmla="*/ 20 w 105"/>
              <a:gd name="T83" fmla="*/ 85 h 156"/>
              <a:gd name="T84" fmla="*/ 24 w 105"/>
              <a:gd name="T85" fmla="*/ 83 h 156"/>
              <a:gd name="T86" fmla="*/ 31 w 105"/>
              <a:gd name="T87" fmla="*/ 97 h 156"/>
              <a:gd name="T88" fmla="*/ 34 w 105"/>
              <a:gd name="T89" fmla="*/ 97 h 156"/>
              <a:gd name="T90" fmla="*/ 30 w 105"/>
              <a:gd name="T91" fmla="*/ 86 h 156"/>
              <a:gd name="T92" fmla="*/ 38 w 105"/>
              <a:gd name="T93" fmla="*/ 79 h 156"/>
              <a:gd name="T94" fmla="*/ 46 w 105"/>
              <a:gd name="T95" fmla="*/ 75 h 156"/>
              <a:gd name="T96" fmla="*/ 49 w 105"/>
              <a:gd name="T97" fmla="*/ 82 h 156"/>
              <a:gd name="T98" fmla="*/ 62 w 105"/>
              <a:gd name="T99" fmla="*/ 64 h 156"/>
              <a:gd name="T100" fmla="*/ 60 w 105"/>
              <a:gd name="T101" fmla="*/ 57 h 156"/>
              <a:gd name="T102" fmla="*/ 42 w 105"/>
              <a:gd name="T103" fmla="*/ 68 h 156"/>
              <a:gd name="T104" fmla="*/ 34 w 105"/>
              <a:gd name="T105" fmla="*/ 61 h 156"/>
              <a:gd name="T106" fmla="*/ 35 w 105"/>
              <a:gd name="T107" fmla="*/ 56 h 156"/>
              <a:gd name="T108" fmla="*/ 39 w 105"/>
              <a:gd name="T109" fmla="*/ 48 h 156"/>
              <a:gd name="T110" fmla="*/ 50 w 105"/>
              <a:gd name="T111" fmla="*/ 42 h 156"/>
              <a:gd name="T112" fmla="*/ 58 w 105"/>
              <a:gd name="T113" fmla="*/ 3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156">
                <a:moveTo>
                  <a:pt x="81" y="41"/>
                </a:moveTo>
                <a:lnTo>
                  <a:pt x="76" y="41"/>
                </a:lnTo>
                <a:lnTo>
                  <a:pt x="73" y="42"/>
                </a:lnTo>
                <a:lnTo>
                  <a:pt x="69" y="46"/>
                </a:lnTo>
                <a:lnTo>
                  <a:pt x="68" y="49"/>
                </a:lnTo>
                <a:lnTo>
                  <a:pt x="68" y="52"/>
                </a:lnTo>
                <a:lnTo>
                  <a:pt x="71" y="64"/>
                </a:lnTo>
                <a:lnTo>
                  <a:pt x="71" y="66"/>
                </a:lnTo>
                <a:lnTo>
                  <a:pt x="62" y="81"/>
                </a:lnTo>
                <a:lnTo>
                  <a:pt x="54" y="89"/>
                </a:lnTo>
                <a:lnTo>
                  <a:pt x="53" y="90"/>
                </a:lnTo>
                <a:lnTo>
                  <a:pt x="45" y="94"/>
                </a:lnTo>
                <a:lnTo>
                  <a:pt x="43" y="90"/>
                </a:lnTo>
                <a:lnTo>
                  <a:pt x="39" y="91"/>
                </a:lnTo>
                <a:lnTo>
                  <a:pt x="34" y="105"/>
                </a:lnTo>
                <a:lnTo>
                  <a:pt x="34" y="106"/>
                </a:lnTo>
                <a:lnTo>
                  <a:pt x="34" y="108"/>
                </a:lnTo>
                <a:lnTo>
                  <a:pt x="34" y="112"/>
                </a:lnTo>
                <a:lnTo>
                  <a:pt x="34" y="115"/>
                </a:lnTo>
                <a:lnTo>
                  <a:pt x="45" y="119"/>
                </a:lnTo>
                <a:lnTo>
                  <a:pt x="49" y="121"/>
                </a:lnTo>
                <a:lnTo>
                  <a:pt x="50" y="121"/>
                </a:lnTo>
                <a:lnTo>
                  <a:pt x="54" y="121"/>
                </a:lnTo>
                <a:lnTo>
                  <a:pt x="57" y="121"/>
                </a:lnTo>
                <a:lnTo>
                  <a:pt x="58" y="120"/>
                </a:lnTo>
                <a:lnTo>
                  <a:pt x="64" y="117"/>
                </a:lnTo>
                <a:lnTo>
                  <a:pt x="65" y="116"/>
                </a:lnTo>
                <a:lnTo>
                  <a:pt x="69" y="113"/>
                </a:lnTo>
                <a:lnTo>
                  <a:pt x="69" y="111"/>
                </a:lnTo>
                <a:lnTo>
                  <a:pt x="71" y="108"/>
                </a:lnTo>
                <a:lnTo>
                  <a:pt x="69" y="108"/>
                </a:lnTo>
                <a:lnTo>
                  <a:pt x="69" y="106"/>
                </a:lnTo>
                <a:lnTo>
                  <a:pt x="68" y="106"/>
                </a:lnTo>
                <a:lnTo>
                  <a:pt x="66" y="98"/>
                </a:lnTo>
                <a:lnTo>
                  <a:pt x="66" y="96"/>
                </a:lnTo>
                <a:lnTo>
                  <a:pt x="68" y="94"/>
                </a:lnTo>
                <a:lnTo>
                  <a:pt x="71" y="91"/>
                </a:lnTo>
                <a:lnTo>
                  <a:pt x="79" y="74"/>
                </a:lnTo>
                <a:lnTo>
                  <a:pt x="84" y="61"/>
                </a:lnTo>
                <a:lnTo>
                  <a:pt x="87" y="51"/>
                </a:lnTo>
                <a:lnTo>
                  <a:pt x="87" y="49"/>
                </a:lnTo>
                <a:lnTo>
                  <a:pt x="84" y="44"/>
                </a:lnTo>
                <a:lnTo>
                  <a:pt x="81" y="41"/>
                </a:lnTo>
                <a:close/>
                <a:moveTo>
                  <a:pt x="58" y="38"/>
                </a:moveTo>
                <a:lnTo>
                  <a:pt x="58" y="34"/>
                </a:lnTo>
                <a:lnTo>
                  <a:pt x="60" y="33"/>
                </a:lnTo>
                <a:lnTo>
                  <a:pt x="62" y="33"/>
                </a:lnTo>
                <a:lnTo>
                  <a:pt x="69" y="30"/>
                </a:lnTo>
                <a:lnTo>
                  <a:pt x="76" y="16"/>
                </a:lnTo>
                <a:lnTo>
                  <a:pt x="77" y="15"/>
                </a:lnTo>
                <a:lnTo>
                  <a:pt x="92" y="4"/>
                </a:lnTo>
                <a:lnTo>
                  <a:pt x="98" y="1"/>
                </a:lnTo>
                <a:lnTo>
                  <a:pt x="101" y="0"/>
                </a:lnTo>
                <a:lnTo>
                  <a:pt x="102" y="0"/>
                </a:lnTo>
                <a:lnTo>
                  <a:pt x="103" y="0"/>
                </a:lnTo>
                <a:lnTo>
                  <a:pt x="105" y="3"/>
                </a:lnTo>
                <a:lnTo>
                  <a:pt x="105" y="7"/>
                </a:lnTo>
                <a:lnTo>
                  <a:pt x="105" y="8"/>
                </a:lnTo>
                <a:lnTo>
                  <a:pt x="103" y="12"/>
                </a:lnTo>
                <a:lnTo>
                  <a:pt x="101" y="19"/>
                </a:lnTo>
                <a:lnTo>
                  <a:pt x="99" y="22"/>
                </a:lnTo>
                <a:lnTo>
                  <a:pt x="92" y="37"/>
                </a:lnTo>
                <a:lnTo>
                  <a:pt x="90" y="48"/>
                </a:lnTo>
                <a:lnTo>
                  <a:pt x="86" y="63"/>
                </a:lnTo>
                <a:lnTo>
                  <a:pt x="81" y="70"/>
                </a:lnTo>
                <a:lnTo>
                  <a:pt x="81" y="71"/>
                </a:lnTo>
                <a:lnTo>
                  <a:pt x="80" y="78"/>
                </a:lnTo>
                <a:lnTo>
                  <a:pt x="79" y="82"/>
                </a:lnTo>
                <a:lnTo>
                  <a:pt x="77" y="87"/>
                </a:lnTo>
                <a:lnTo>
                  <a:pt x="80" y="101"/>
                </a:lnTo>
                <a:lnTo>
                  <a:pt x="81" y="119"/>
                </a:lnTo>
                <a:lnTo>
                  <a:pt x="81" y="128"/>
                </a:lnTo>
                <a:lnTo>
                  <a:pt x="80" y="131"/>
                </a:lnTo>
                <a:lnTo>
                  <a:pt x="72" y="135"/>
                </a:lnTo>
                <a:lnTo>
                  <a:pt x="62" y="136"/>
                </a:lnTo>
                <a:lnTo>
                  <a:pt x="49" y="141"/>
                </a:lnTo>
                <a:lnTo>
                  <a:pt x="49" y="138"/>
                </a:lnTo>
                <a:lnTo>
                  <a:pt x="49" y="136"/>
                </a:lnTo>
                <a:lnTo>
                  <a:pt x="51" y="136"/>
                </a:lnTo>
                <a:lnTo>
                  <a:pt x="57" y="131"/>
                </a:lnTo>
                <a:lnTo>
                  <a:pt x="61" y="123"/>
                </a:lnTo>
                <a:lnTo>
                  <a:pt x="61" y="121"/>
                </a:lnTo>
                <a:lnTo>
                  <a:pt x="60" y="121"/>
                </a:lnTo>
                <a:lnTo>
                  <a:pt x="39" y="136"/>
                </a:lnTo>
                <a:lnTo>
                  <a:pt x="32" y="142"/>
                </a:lnTo>
                <a:lnTo>
                  <a:pt x="28" y="146"/>
                </a:lnTo>
                <a:lnTo>
                  <a:pt x="21" y="154"/>
                </a:lnTo>
                <a:lnTo>
                  <a:pt x="20" y="156"/>
                </a:lnTo>
                <a:lnTo>
                  <a:pt x="17" y="156"/>
                </a:lnTo>
                <a:lnTo>
                  <a:pt x="15" y="151"/>
                </a:lnTo>
                <a:lnTo>
                  <a:pt x="13" y="150"/>
                </a:lnTo>
                <a:lnTo>
                  <a:pt x="11" y="151"/>
                </a:lnTo>
                <a:lnTo>
                  <a:pt x="6" y="141"/>
                </a:lnTo>
                <a:lnTo>
                  <a:pt x="11" y="138"/>
                </a:lnTo>
                <a:lnTo>
                  <a:pt x="12" y="141"/>
                </a:lnTo>
                <a:lnTo>
                  <a:pt x="15" y="142"/>
                </a:lnTo>
                <a:lnTo>
                  <a:pt x="15" y="141"/>
                </a:lnTo>
                <a:lnTo>
                  <a:pt x="15" y="139"/>
                </a:lnTo>
                <a:lnTo>
                  <a:pt x="15" y="138"/>
                </a:lnTo>
                <a:lnTo>
                  <a:pt x="19" y="132"/>
                </a:lnTo>
                <a:lnTo>
                  <a:pt x="21" y="132"/>
                </a:lnTo>
                <a:lnTo>
                  <a:pt x="24" y="134"/>
                </a:lnTo>
                <a:lnTo>
                  <a:pt x="26" y="134"/>
                </a:lnTo>
                <a:lnTo>
                  <a:pt x="27" y="131"/>
                </a:lnTo>
                <a:lnTo>
                  <a:pt x="28" y="130"/>
                </a:lnTo>
                <a:lnTo>
                  <a:pt x="27" y="130"/>
                </a:lnTo>
                <a:lnTo>
                  <a:pt x="20" y="128"/>
                </a:lnTo>
                <a:lnTo>
                  <a:pt x="19" y="130"/>
                </a:lnTo>
                <a:lnTo>
                  <a:pt x="15" y="134"/>
                </a:lnTo>
                <a:lnTo>
                  <a:pt x="11" y="134"/>
                </a:lnTo>
                <a:lnTo>
                  <a:pt x="6" y="131"/>
                </a:lnTo>
                <a:lnTo>
                  <a:pt x="2" y="121"/>
                </a:lnTo>
                <a:lnTo>
                  <a:pt x="0" y="115"/>
                </a:lnTo>
                <a:lnTo>
                  <a:pt x="11" y="115"/>
                </a:lnTo>
                <a:lnTo>
                  <a:pt x="16" y="116"/>
                </a:lnTo>
                <a:lnTo>
                  <a:pt x="17" y="116"/>
                </a:lnTo>
                <a:lnTo>
                  <a:pt x="19" y="112"/>
                </a:lnTo>
                <a:lnTo>
                  <a:pt x="19" y="109"/>
                </a:lnTo>
                <a:lnTo>
                  <a:pt x="19" y="108"/>
                </a:lnTo>
                <a:lnTo>
                  <a:pt x="16" y="98"/>
                </a:lnTo>
                <a:lnTo>
                  <a:pt x="15" y="94"/>
                </a:lnTo>
                <a:lnTo>
                  <a:pt x="13" y="93"/>
                </a:lnTo>
                <a:lnTo>
                  <a:pt x="15" y="90"/>
                </a:lnTo>
                <a:lnTo>
                  <a:pt x="16" y="87"/>
                </a:lnTo>
                <a:lnTo>
                  <a:pt x="17" y="87"/>
                </a:lnTo>
                <a:lnTo>
                  <a:pt x="20" y="85"/>
                </a:lnTo>
                <a:lnTo>
                  <a:pt x="21" y="83"/>
                </a:lnTo>
                <a:lnTo>
                  <a:pt x="23" y="83"/>
                </a:lnTo>
                <a:lnTo>
                  <a:pt x="24" y="83"/>
                </a:lnTo>
                <a:lnTo>
                  <a:pt x="24" y="85"/>
                </a:lnTo>
                <a:lnTo>
                  <a:pt x="27" y="90"/>
                </a:lnTo>
                <a:lnTo>
                  <a:pt x="31" y="97"/>
                </a:lnTo>
                <a:lnTo>
                  <a:pt x="32" y="101"/>
                </a:lnTo>
                <a:lnTo>
                  <a:pt x="34" y="102"/>
                </a:lnTo>
                <a:lnTo>
                  <a:pt x="34" y="97"/>
                </a:lnTo>
                <a:lnTo>
                  <a:pt x="32" y="90"/>
                </a:lnTo>
                <a:lnTo>
                  <a:pt x="31" y="89"/>
                </a:lnTo>
                <a:lnTo>
                  <a:pt x="30" y="86"/>
                </a:lnTo>
                <a:lnTo>
                  <a:pt x="30" y="85"/>
                </a:lnTo>
                <a:lnTo>
                  <a:pt x="30" y="83"/>
                </a:lnTo>
                <a:lnTo>
                  <a:pt x="38" y="79"/>
                </a:lnTo>
                <a:lnTo>
                  <a:pt x="39" y="78"/>
                </a:lnTo>
                <a:lnTo>
                  <a:pt x="43" y="76"/>
                </a:lnTo>
                <a:lnTo>
                  <a:pt x="46" y="75"/>
                </a:lnTo>
                <a:lnTo>
                  <a:pt x="49" y="79"/>
                </a:lnTo>
                <a:lnTo>
                  <a:pt x="49" y="81"/>
                </a:lnTo>
                <a:lnTo>
                  <a:pt x="49" y="82"/>
                </a:lnTo>
                <a:lnTo>
                  <a:pt x="47" y="86"/>
                </a:lnTo>
                <a:lnTo>
                  <a:pt x="51" y="85"/>
                </a:lnTo>
                <a:lnTo>
                  <a:pt x="62" y="64"/>
                </a:lnTo>
                <a:lnTo>
                  <a:pt x="62" y="57"/>
                </a:lnTo>
                <a:lnTo>
                  <a:pt x="61" y="57"/>
                </a:lnTo>
                <a:lnTo>
                  <a:pt x="60" y="57"/>
                </a:lnTo>
                <a:lnTo>
                  <a:pt x="47" y="61"/>
                </a:lnTo>
                <a:lnTo>
                  <a:pt x="45" y="64"/>
                </a:lnTo>
                <a:lnTo>
                  <a:pt x="42" y="68"/>
                </a:lnTo>
                <a:lnTo>
                  <a:pt x="39" y="68"/>
                </a:lnTo>
                <a:lnTo>
                  <a:pt x="38" y="67"/>
                </a:lnTo>
                <a:lnTo>
                  <a:pt x="34" y="61"/>
                </a:lnTo>
                <a:lnTo>
                  <a:pt x="34" y="60"/>
                </a:lnTo>
                <a:lnTo>
                  <a:pt x="34" y="59"/>
                </a:lnTo>
                <a:lnTo>
                  <a:pt x="35" y="56"/>
                </a:lnTo>
                <a:lnTo>
                  <a:pt x="36" y="53"/>
                </a:lnTo>
                <a:lnTo>
                  <a:pt x="38" y="52"/>
                </a:lnTo>
                <a:lnTo>
                  <a:pt x="39" y="48"/>
                </a:lnTo>
                <a:lnTo>
                  <a:pt x="39" y="48"/>
                </a:lnTo>
                <a:lnTo>
                  <a:pt x="49" y="42"/>
                </a:lnTo>
                <a:lnTo>
                  <a:pt x="50" y="42"/>
                </a:lnTo>
                <a:lnTo>
                  <a:pt x="53" y="44"/>
                </a:lnTo>
                <a:lnTo>
                  <a:pt x="56" y="41"/>
                </a:lnTo>
                <a:lnTo>
                  <a:pt x="58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2" name="Freeform 330"/>
          <p:cNvSpPr>
            <a:spLocks/>
          </p:cNvSpPr>
          <p:nvPr/>
        </p:nvSpPr>
        <p:spPr bwMode="auto">
          <a:xfrm>
            <a:off x="4103688" y="5405438"/>
            <a:ext cx="31750" cy="34925"/>
          </a:xfrm>
          <a:custGeom>
            <a:avLst/>
            <a:gdLst>
              <a:gd name="T0" fmla="*/ 4 w 20"/>
              <a:gd name="T1" fmla="*/ 21 h 22"/>
              <a:gd name="T2" fmla="*/ 3 w 20"/>
              <a:gd name="T3" fmla="*/ 21 h 22"/>
              <a:gd name="T4" fmla="*/ 0 w 20"/>
              <a:gd name="T5" fmla="*/ 16 h 22"/>
              <a:gd name="T6" fmla="*/ 0 w 20"/>
              <a:gd name="T7" fmla="*/ 16 h 22"/>
              <a:gd name="T8" fmla="*/ 0 w 20"/>
              <a:gd name="T9" fmla="*/ 8 h 22"/>
              <a:gd name="T10" fmla="*/ 0 w 20"/>
              <a:gd name="T11" fmla="*/ 7 h 22"/>
              <a:gd name="T12" fmla="*/ 0 w 20"/>
              <a:gd name="T13" fmla="*/ 4 h 22"/>
              <a:gd name="T14" fmla="*/ 3 w 20"/>
              <a:gd name="T15" fmla="*/ 1 h 22"/>
              <a:gd name="T16" fmla="*/ 4 w 20"/>
              <a:gd name="T17" fmla="*/ 0 h 22"/>
              <a:gd name="T18" fmla="*/ 5 w 20"/>
              <a:gd name="T19" fmla="*/ 0 h 22"/>
              <a:gd name="T20" fmla="*/ 9 w 20"/>
              <a:gd name="T21" fmla="*/ 0 h 22"/>
              <a:gd name="T22" fmla="*/ 11 w 20"/>
              <a:gd name="T23" fmla="*/ 0 h 22"/>
              <a:gd name="T24" fmla="*/ 16 w 20"/>
              <a:gd name="T25" fmla="*/ 4 h 22"/>
              <a:gd name="T26" fmla="*/ 19 w 20"/>
              <a:gd name="T27" fmla="*/ 7 h 22"/>
              <a:gd name="T28" fmla="*/ 20 w 20"/>
              <a:gd name="T29" fmla="*/ 10 h 22"/>
              <a:gd name="T30" fmla="*/ 20 w 20"/>
              <a:gd name="T31" fmla="*/ 12 h 22"/>
              <a:gd name="T32" fmla="*/ 20 w 20"/>
              <a:gd name="T33" fmla="*/ 16 h 22"/>
              <a:gd name="T34" fmla="*/ 18 w 20"/>
              <a:gd name="T35" fmla="*/ 19 h 22"/>
              <a:gd name="T36" fmla="*/ 16 w 20"/>
              <a:gd name="T37" fmla="*/ 21 h 22"/>
              <a:gd name="T38" fmla="*/ 15 w 20"/>
              <a:gd name="T39" fmla="*/ 21 h 22"/>
              <a:gd name="T40" fmla="*/ 12 w 20"/>
              <a:gd name="T41" fmla="*/ 22 h 22"/>
              <a:gd name="T42" fmla="*/ 9 w 20"/>
              <a:gd name="T43" fmla="*/ 22 h 22"/>
              <a:gd name="T44" fmla="*/ 5 w 20"/>
              <a:gd name="T45" fmla="*/ 22 h 22"/>
              <a:gd name="T46" fmla="*/ 4 w 20"/>
              <a:gd name="T4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0" h="22">
                <a:moveTo>
                  <a:pt x="4" y="21"/>
                </a:moveTo>
                <a:lnTo>
                  <a:pt x="3" y="21"/>
                </a:lnTo>
                <a:lnTo>
                  <a:pt x="0" y="16"/>
                </a:lnTo>
                <a:lnTo>
                  <a:pt x="0" y="16"/>
                </a:lnTo>
                <a:lnTo>
                  <a:pt x="0" y="8"/>
                </a:lnTo>
                <a:lnTo>
                  <a:pt x="0" y="7"/>
                </a:lnTo>
                <a:lnTo>
                  <a:pt x="0" y="4"/>
                </a:lnTo>
                <a:lnTo>
                  <a:pt x="3" y="1"/>
                </a:lnTo>
                <a:lnTo>
                  <a:pt x="4" y="0"/>
                </a:lnTo>
                <a:lnTo>
                  <a:pt x="5" y="0"/>
                </a:lnTo>
                <a:lnTo>
                  <a:pt x="9" y="0"/>
                </a:lnTo>
                <a:lnTo>
                  <a:pt x="11" y="0"/>
                </a:lnTo>
                <a:lnTo>
                  <a:pt x="16" y="4"/>
                </a:lnTo>
                <a:lnTo>
                  <a:pt x="19" y="7"/>
                </a:lnTo>
                <a:lnTo>
                  <a:pt x="20" y="10"/>
                </a:lnTo>
                <a:lnTo>
                  <a:pt x="20" y="12"/>
                </a:lnTo>
                <a:lnTo>
                  <a:pt x="20" y="16"/>
                </a:lnTo>
                <a:lnTo>
                  <a:pt x="18" y="19"/>
                </a:lnTo>
                <a:lnTo>
                  <a:pt x="16" y="21"/>
                </a:lnTo>
                <a:lnTo>
                  <a:pt x="15" y="21"/>
                </a:lnTo>
                <a:lnTo>
                  <a:pt x="12" y="22"/>
                </a:lnTo>
                <a:lnTo>
                  <a:pt x="9" y="22"/>
                </a:lnTo>
                <a:lnTo>
                  <a:pt x="5" y="22"/>
                </a:lnTo>
                <a:lnTo>
                  <a:pt x="4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3" name="Freeform 331"/>
          <p:cNvSpPr>
            <a:spLocks/>
          </p:cNvSpPr>
          <p:nvPr/>
        </p:nvSpPr>
        <p:spPr bwMode="auto">
          <a:xfrm>
            <a:off x="5126038" y="5260976"/>
            <a:ext cx="53975" cy="65088"/>
          </a:xfrm>
          <a:custGeom>
            <a:avLst/>
            <a:gdLst>
              <a:gd name="T0" fmla="*/ 33 w 34"/>
              <a:gd name="T1" fmla="*/ 22 h 41"/>
              <a:gd name="T2" fmla="*/ 34 w 34"/>
              <a:gd name="T3" fmla="*/ 23 h 41"/>
              <a:gd name="T4" fmla="*/ 34 w 34"/>
              <a:gd name="T5" fmla="*/ 24 h 41"/>
              <a:gd name="T6" fmla="*/ 34 w 34"/>
              <a:gd name="T7" fmla="*/ 28 h 41"/>
              <a:gd name="T8" fmla="*/ 33 w 34"/>
              <a:gd name="T9" fmla="*/ 31 h 41"/>
              <a:gd name="T10" fmla="*/ 28 w 34"/>
              <a:gd name="T11" fmla="*/ 34 h 41"/>
              <a:gd name="T12" fmla="*/ 23 w 34"/>
              <a:gd name="T13" fmla="*/ 32 h 41"/>
              <a:gd name="T14" fmla="*/ 22 w 34"/>
              <a:gd name="T15" fmla="*/ 31 h 41"/>
              <a:gd name="T16" fmla="*/ 20 w 34"/>
              <a:gd name="T17" fmla="*/ 28 h 41"/>
              <a:gd name="T18" fmla="*/ 20 w 34"/>
              <a:gd name="T19" fmla="*/ 27 h 41"/>
              <a:gd name="T20" fmla="*/ 20 w 34"/>
              <a:gd name="T21" fmla="*/ 26 h 41"/>
              <a:gd name="T22" fmla="*/ 22 w 34"/>
              <a:gd name="T23" fmla="*/ 27 h 41"/>
              <a:gd name="T24" fmla="*/ 22 w 34"/>
              <a:gd name="T25" fmla="*/ 26 h 41"/>
              <a:gd name="T26" fmla="*/ 23 w 34"/>
              <a:gd name="T27" fmla="*/ 23 h 41"/>
              <a:gd name="T28" fmla="*/ 20 w 34"/>
              <a:gd name="T29" fmla="*/ 22 h 41"/>
              <a:gd name="T30" fmla="*/ 19 w 34"/>
              <a:gd name="T31" fmla="*/ 22 h 41"/>
              <a:gd name="T32" fmla="*/ 17 w 34"/>
              <a:gd name="T33" fmla="*/ 24 h 41"/>
              <a:gd name="T34" fmla="*/ 17 w 34"/>
              <a:gd name="T35" fmla="*/ 27 h 41"/>
              <a:gd name="T36" fmla="*/ 17 w 34"/>
              <a:gd name="T37" fmla="*/ 28 h 41"/>
              <a:gd name="T38" fmla="*/ 17 w 34"/>
              <a:gd name="T39" fmla="*/ 31 h 41"/>
              <a:gd name="T40" fmla="*/ 16 w 34"/>
              <a:gd name="T41" fmla="*/ 32 h 41"/>
              <a:gd name="T42" fmla="*/ 8 w 34"/>
              <a:gd name="T43" fmla="*/ 35 h 41"/>
              <a:gd name="T44" fmla="*/ 8 w 34"/>
              <a:gd name="T45" fmla="*/ 41 h 41"/>
              <a:gd name="T46" fmla="*/ 0 w 34"/>
              <a:gd name="T47" fmla="*/ 9 h 41"/>
              <a:gd name="T48" fmla="*/ 0 w 34"/>
              <a:gd name="T49" fmla="*/ 8 h 41"/>
              <a:gd name="T50" fmla="*/ 0 w 34"/>
              <a:gd name="T51" fmla="*/ 7 h 41"/>
              <a:gd name="T52" fmla="*/ 4 w 34"/>
              <a:gd name="T53" fmla="*/ 1 h 41"/>
              <a:gd name="T54" fmla="*/ 7 w 34"/>
              <a:gd name="T55" fmla="*/ 0 h 41"/>
              <a:gd name="T56" fmla="*/ 7 w 34"/>
              <a:gd name="T57" fmla="*/ 1 h 41"/>
              <a:gd name="T58" fmla="*/ 7 w 34"/>
              <a:gd name="T59" fmla="*/ 4 h 41"/>
              <a:gd name="T60" fmla="*/ 8 w 34"/>
              <a:gd name="T61" fmla="*/ 8 h 41"/>
              <a:gd name="T62" fmla="*/ 16 w 34"/>
              <a:gd name="T63" fmla="*/ 15 h 41"/>
              <a:gd name="T64" fmla="*/ 17 w 34"/>
              <a:gd name="T65" fmla="*/ 16 h 41"/>
              <a:gd name="T66" fmla="*/ 22 w 34"/>
              <a:gd name="T67" fmla="*/ 17 h 41"/>
              <a:gd name="T68" fmla="*/ 27 w 34"/>
              <a:gd name="T69" fmla="*/ 20 h 41"/>
              <a:gd name="T70" fmla="*/ 31 w 34"/>
              <a:gd name="T71" fmla="*/ 20 h 41"/>
              <a:gd name="T72" fmla="*/ 33 w 34"/>
              <a:gd name="T7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4" h="41">
                <a:moveTo>
                  <a:pt x="33" y="22"/>
                </a:moveTo>
                <a:lnTo>
                  <a:pt x="34" y="23"/>
                </a:lnTo>
                <a:lnTo>
                  <a:pt x="34" y="24"/>
                </a:lnTo>
                <a:lnTo>
                  <a:pt x="34" y="28"/>
                </a:lnTo>
                <a:lnTo>
                  <a:pt x="33" y="31"/>
                </a:lnTo>
                <a:lnTo>
                  <a:pt x="28" y="34"/>
                </a:lnTo>
                <a:lnTo>
                  <a:pt x="23" y="32"/>
                </a:lnTo>
                <a:lnTo>
                  <a:pt x="22" y="31"/>
                </a:lnTo>
                <a:lnTo>
                  <a:pt x="20" y="28"/>
                </a:lnTo>
                <a:lnTo>
                  <a:pt x="20" y="27"/>
                </a:lnTo>
                <a:lnTo>
                  <a:pt x="20" y="26"/>
                </a:lnTo>
                <a:lnTo>
                  <a:pt x="22" y="27"/>
                </a:lnTo>
                <a:lnTo>
                  <a:pt x="22" y="26"/>
                </a:lnTo>
                <a:lnTo>
                  <a:pt x="23" y="23"/>
                </a:lnTo>
                <a:lnTo>
                  <a:pt x="20" y="22"/>
                </a:lnTo>
                <a:lnTo>
                  <a:pt x="19" y="22"/>
                </a:lnTo>
                <a:lnTo>
                  <a:pt x="17" y="24"/>
                </a:lnTo>
                <a:lnTo>
                  <a:pt x="17" y="27"/>
                </a:lnTo>
                <a:lnTo>
                  <a:pt x="17" y="28"/>
                </a:lnTo>
                <a:lnTo>
                  <a:pt x="17" y="31"/>
                </a:lnTo>
                <a:lnTo>
                  <a:pt x="16" y="32"/>
                </a:lnTo>
                <a:lnTo>
                  <a:pt x="8" y="35"/>
                </a:lnTo>
                <a:lnTo>
                  <a:pt x="8" y="41"/>
                </a:lnTo>
                <a:lnTo>
                  <a:pt x="0" y="9"/>
                </a:lnTo>
                <a:lnTo>
                  <a:pt x="0" y="8"/>
                </a:lnTo>
                <a:lnTo>
                  <a:pt x="0" y="7"/>
                </a:lnTo>
                <a:lnTo>
                  <a:pt x="4" y="1"/>
                </a:lnTo>
                <a:lnTo>
                  <a:pt x="7" y="0"/>
                </a:lnTo>
                <a:lnTo>
                  <a:pt x="7" y="1"/>
                </a:lnTo>
                <a:lnTo>
                  <a:pt x="7" y="4"/>
                </a:lnTo>
                <a:lnTo>
                  <a:pt x="8" y="8"/>
                </a:lnTo>
                <a:lnTo>
                  <a:pt x="16" y="15"/>
                </a:lnTo>
                <a:lnTo>
                  <a:pt x="17" y="16"/>
                </a:lnTo>
                <a:lnTo>
                  <a:pt x="22" y="17"/>
                </a:lnTo>
                <a:lnTo>
                  <a:pt x="27" y="20"/>
                </a:lnTo>
                <a:lnTo>
                  <a:pt x="31" y="20"/>
                </a:lnTo>
                <a:lnTo>
                  <a:pt x="33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4" name="Freeform 332"/>
          <p:cNvSpPr>
            <a:spLocks/>
          </p:cNvSpPr>
          <p:nvPr/>
        </p:nvSpPr>
        <p:spPr bwMode="auto">
          <a:xfrm>
            <a:off x="5151438" y="5248276"/>
            <a:ext cx="65088" cy="39688"/>
          </a:xfrm>
          <a:custGeom>
            <a:avLst/>
            <a:gdLst>
              <a:gd name="T0" fmla="*/ 3 w 41"/>
              <a:gd name="T1" fmla="*/ 19 h 25"/>
              <a:gd name="T2" fmla="*/ 1 w 41"/>
              <a:gd name="T3" fmla="*/ 19 h 25"/>
              <a:gd name="T4" fmla="*/ 0 w 41"/>
              <a:gd name="T5" fmla="*/ 17 h 25"/>
              <a:gd name="T6" fmla="*/ 0 w 41"/>
              <a:gd name="T7" fmla="*/ 16 h 25"/>
              <a:gd name="T8" fmla="*/ 1 w 41"/>
              <a:gd name="T9" fmla="*/ 16 h 25"/>
              <a:gd name="T10" fmla="*/ 6 w 41"/>
              <a:gd name="T11" fmla="*/ 12 h 25"/>
              <a:gd name="T12" fmla="*/ 6 w 41"/>
              <a:gd name="T13" fmla="*/ 10 h 25"/>
              <a:gd name="T14" fmla="*/ 7 w 41"/>
              <a:gd name="T15" fmla="*/ 9 h 25"/>
              <a:gd name="T16" fmla="*/ 17 w 41"/>
              <a:gd name="T17" fmla="*/ 0 h 25"/>
              <a:gd name="T18" fmla="*/ 21 w 41"/>
              <a:gd name="T19" fmla="*/ 2 h 25"/>
              <a:gd name="T20" fmla="*/ 26 w 41"/>
              <a:gd name="T21" fmla="*/ 12 h 25"/>
              <a:gd name="T22" fmla="*/ 33 w 41"/>
              <a:gd name="T23" fmla="*/ 16 h 25"/>
              <a:gd name="T24" fmla="*/ 38 w 41"/>
              <a:gd name="T25" fmla="*/ 20 h 25"/>
              <a:gd name="T26" fmla="*/ 40 w 41"/>
              <a:gd name="T27" fmla="*/ 21 h 25"/>
              <a:gd name="T28" fmla="*/ 41 w 41"/>
              <a:gd name="T29" fmla="*/ 23 h 25"/>
              <a:gd name="T30" fmla="*/ 41 w 41"/>
              <a:gd name="T31" fmla="*/ 24 h 25"/>
              <a:gd name="T32" fmla="*/ 40 w 41"/>
              <a:gd name="T33" fmla="*/ 25 h 25"/>
              <a:gd name="T34" fmla="*/ 18 w 41"/>
              <a:gd name="T35" fmla="*/ 21 h 25"/>
              <a:gd name="T36" fmla="*/ 10 w 41"/>
              <a:gd name="T37" fmla="*/ 20 h 25"/>
              <a:gd name="T38" fmla="*/ 3 w 41"/>
              <a:gd name="T39" fmla="*/ 1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25">
                <a:moveTo>
                  <a:pt x="3" y="19"/>
                </a:moveTo>
                <a:lnTo>
                  <a:pt x="1" y="19"/>
                </a:lnTo>
                <a:lnTo>
                  <a:pt x="0" y="17"/>
                </a:lnTo>
                <a:lnTo>
                  <a:pt x="0" y="16"/>
                </a:lnTo>
                <a:lnTo>
                  <a:pt x="1" y="16"/>
                </a:lnTo>
                <a:lnTo>
                  <a:pt x="6" y="12"/>
                </a:lnTo>
                <a:lnTo>
                  <a:pt x="6" y="10"/>
                </a:lnTo>
                <a:lnTo>
                  <a:pt x="7" y="9"/>
                </a:lnTo>
                <a:lnTo>
                  <a:pt x="17" y="0"/>
                </a:lnTo>
                <a:lnTo>
                  <a:pt x="21" y="2"/>
                </a:lnTo>
                <a:lnTo>
                  <a:pt x="26" y="12"/>
                </a:lnTo>
                <a:lnTo>
                  <a:pt x="33" y="16"/>
                </a:lnTo>
                <a:lnTo>
                  <a:pt x="38" y="20"/>
                </a:lnTo>
                <a:lnTo>
                  <a:pt x="40" y="21"/>
                </a:lnTo>
                <a:lnTo>
                  <a:pt x="41" y="23"/>
                </a:lnTo>
                <a:lnTo>
                  <a:pt x="41" y="24"/>
                </a:lnTo>
                <a:lnTo>
                  <a:pt x="40" y="25"/>
                </a:lnTo>
                <a:lnTo>
                  <a:pt x="18" y="21"/>
                </a:lnTo>
                <a:lnTo>
                  <a:pt x="10" y="20"/>
                </a:lnTo>
                <a:lnTo>
                  <a:pt x="3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5" name="Freeform 333"/>
          <p:cNvSpPr>
            <a:spLocks/>
          </p:cNvSpPr>
          <p:nvPr/>
        </p:nvSpPr>
        <p:spPr bwMode="auto">
          <a:xfrm>
            <a:off x="4111625" y="5210176"/>
            <a:ext cx="44450" cy="52388"/>
          </a:xfrm>
          <a:custGeom>
            <a:avLst/>
            <a:gdLst>
              <a:gd name="T0" fmla="*/ 23 w 28"/>
              <a:gd name="T1" fmla="*/ 19 h 33"/>
              <a:gd name="T2" fmla="*/ 23 w 28"/>
              <a:gd name="T3" fmla="*/ 22 h 33"/>
              <a:gd name="T4" fmla="*/ 23 w 28"/>
              <a:gd name="T5" fmla="*/ 24 h 33"/>
              <a:gd name="T6" fmla="*/ 25 w 28"/>
              <a:gd name="T7" fmla="*/ 25 h 33"/>
              <a:gd name="T8" fmla="*/ 23 w 28"/>
              <a:gd name="T9" fmla="*/ 28 h 33"/>
              <a:gd name="T10" fmla="*/ 23 w 28"/>
              <a:gd name="T11" fmla="*/ 29 h 33"/>
              <a:gd name="T12" fmla="*/ 23 w 28"/>
              <a:gd name="T13" fmla="*/ 32 h 33"/>
              <a:gd name="T14" fmla="*/ 23 w 28"/>
              <a:gd name="T15" fmla="*/ 32 h 33"/>
              <a:gd name="T16" fmla="*/ 22 w 28"/>
              <a:gd name="T17" fmla="*/ 33 h 33"/>
              <a:gd name="T18" fmla="*/ 21 w 28"/>
              <a:gd name="T19" fmla="*/ 33 h 33"/>
              <a:gd name="T20" fmla="*/ 14 w 28"/>
              <a:gd name="T21" fmla="*/ 26 h 33"/>
              <a:gd name="T22" fmla="*/ 10 w 28"/>
              <a:gd name="T23" fmla="*/ 21 h 33"/>
              <a:gd name="T24" fmla="*/ 0 w 28"/>
              <a:gd name="T25" fmla="*/ 22 h 33"/>
              <a:gd name="T26" fmla="*/ 0 w 28"/>
              <a:gd name="T27" fmla="*/ 19 h 33"/>
              <a:gd name="T28" fmla="*/ 6 w 28"/>
              <a:gd name="T29" fmla="*/ 9 h 33"/>
              <a:gd name="T30" fmla="*/ 7 w 28"/>
              <a:gd name="T31" fmla="*/ 7 h 33"/>
              <a:gd name="T32" fmla="*/ 8 w 28"/>
              <a:gd name="T33" fmla="*/ 7 h 33"/>
              <a:gd name="T34" fmla="*/ 21 w 28"/>
              <a:gd name="T35" fmla="*/ 3 h 33"/>
              <a:gd name="T36" fmla="*/ 26 w 28"/>
              <a:gd name="T37" fmla="*/ 0 h 33"/>
              <a:gd name="T38" fmla="*/ 28 w 28"/>
              <a:gd name="T39" fmla="*/ 2 h 33"/>
              <a:gd name="T40" fmla="*/ 28 w 28"/>
              <a:gd name="T41" fmla="*/ 7 h 33"/>
              <a:gd name="T42" fmla="*/ 28 w 28"/>
              <a:gd name="T43" fmla="*/ 21 h 33"/>
              <a:gd name="T44" fmla="*/ 28 w 28"/>
              <a:gd name="T45" fmla="*/ 24 h 33"/>
              <a:gd name="T46" fmla="*/ 26 w 28"/>
              <a:gd name="T47" fmla="*/ 22 h 33"/>
              <a:gd name="T48" fmla="*/ 23 w 28"/>
              <a:gd name="T49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" h="33">
                <a:moveTo>
                  <a:pt x="23" y="19"/>
                </a:moveTo>
                <a:lnTo>
                  <a:pt x="23" y="22"/>
                </a:lnTo>
                <a:lnTo>
                  <a:pt x="23" y="24"/>
                </a:lnTo>
                <a:lnTo>
                  <a:pt x="25" y="25"/>
                </a:lnTo>
                <a:lnTo>
                  <a:pt x="23" y="28"/>
                </a:lnTo>
                <a:lnTo>
                  <a:pt x="23" y="29"/>
                </a:lnTo>
                <a:lnTo>
                  <a:pt x="23" y="32"/>
                </a:lnTo>
                <a:lnTo>
                  <a:pt x="23" y="32"/>
                </a:lnTo>
                <a:lnTo>
                  <a:pt x="22" y="33"/>
                </a:lnTo>
                <a:lnTo>
                  <a:pt x="21" y="33"/>
                </a:lnTo>
                <a:lnTo>
                  <a:pt x="14" y="26"/>
                </a:lnTo>
                <a:lnTo>
                  <a:pt x="10" y="21"/>
                </a:lnTo>
                <a:lnTo>
                  <a:pt x="0" y="22"/>
                </a:lnTo>
                <a:lnTo>
                  <a:pt x="0" y="19"/>
                </a:lnTo>
                <a:lnTo>
                  <a:pt x="6" y="9"/>
                </a:lnTo>
                <a:lnTo>
                  <a:pt x="7" y="7"/>
                </a:lnTo>
                <a:lnTo>
                  <a:pt x="8" y="7"/>
                </a:lnTo>
                <a:lnTo>
                  <a:pt x="21" y="3"/>
                </a:lnTo>
                <a:lnTo>
                  <a:pt x="26" y="0"/>
                </a:lnTo>
                <a:lnTo>
                  <a:pt x="28" y="2"/>
                </a:lnTo>
                <a:lnTo>
                  <a:pt x="28" y="7"/>
                </a:lnTo>
                <a:lnTo>
                  <a:pt x="28" y="21"/>
                </a:lnTo>
                <a:lnTo>
                  <a:pt x="28" y="24"/>
                </a:lnTo>
                <a:lnTo>
                  <a:pt x="26" y="22"/>
                </a:lnTo>
                <a:lnTo>
                  <a:pt x="23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6" name="Freeform 334"/>
          <p:cNvSpPr>
            <a:spLocks/>
          </p:cNvSpPr>
          <p:nvPr/>
        </p:nvSpPr>
        <p:spPr bwMode="auto">
          <a:xfrm>
            <a:off x="5208588" y="5221288"/>
            <a:ext cx="31750" cy="33338"/>
          </a:xfrm>
          <a:custGeom>
            <a:avLst/>
            <a:gdLst>
              <a:gd name="T0" fmla="*/ 0 w 20"/>
              <a:gd name="T1" fmla="*/ 2 h 21"/>
              <a:gd name="T2" fmla="*/ 1 w 20"/>
              <a:gd name="T3" fmla="*/ 0 h 21"/>
              <a:gd name="T4" fmla="*/ 11 w 20"/>
              <a:gd name="T5" fmla="*/ 0 h 21"/>
              <a:gd name="T6" fmla="*/ 17 w 20"/>
              <a:gd name="T7" fmla="*/ 2 h 21"/>
              <a:gd name="T8" fmla="*/ 19 w 20"/>
              <a:gd name="T9" fmla="*/ 2 h 21"/>
              <a:gd name="T10" fmla="*/ 20 w 20"/>
              <a:gd name="T11" fmla="*/ 10 h 21"/>
              <a:gd name="T12" fmla="*/ 20 w 20"/>
              <a:gd name="T13" fmla="*/ 12 h 21"/>
              <a:gd name="T14" fmla="*/ 20 w 20"/>
              <a:gd name="T15" fmla="*/ 14 h 21"/>
              <a:gd name="T16" fmla="*/ 20 w 20"/>
              <a:gd name="T17" fmla="*/ 17 h 21"/>
              <a:gd name="T18" fmla="*/ 16 w 20"/>
              <a:gd name="T19" fmla="*/ 21 h 21"/>
              <a:gd name="T20" fmla="*/ 15 w 20"/>
              <a:gd name="T21" fmla="*/ 21 h 21"/>
              <a:gd name="T22" fmla="*/ 4 w 20"/>
              <a:gd name="T23" fmla="*/ 15 h 21"/>
              <a:gd name="T24" fmla="*/ 1 w 20"/>
              <a:gd name="T25" fmla="*/ 11 h 21"/>
              <a:gd name="T26" fmla="*/ 0 w 20"/>
              <a:gd name="T27" fmla="*/ 7 h 21"/>
              <a:gd name="T28" fmla="*/ 0 w 20"/>
              <a:gd name="T29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1">
                <a:moveTo>
                  <a:pt x="0" y="2"/>
                </a:moveTo>
                <a:lnTo>
                  <a:pt x="1" y="0"/>
                </a:lnTo>
                <a:lnTo>
                  <a:pt x="11" y="0"/>
                </a:lnTo>
                <a:lnTo>
                  <a:pt x="17" y="2"/>
                </a:lnTo>
                <a:lnTo>
                  <a:pt x="19" y="2"/>
                </a:lnTo>
                <a:lnTo>
                  <a:pt x="20" y="10"/>
                </a:lnTo>
                <a:lnTo>
                  <a:pt x="20" y="12"/>
                </a:lnTo>
                <a:lnTo>
                  <a:pt x="20" y="14"/>
                </a:lnTo>
                <a:lnTo>
                  <a:pt x="20" y="17"/>
                </a:lnTo>
                <a:lnTo>
                  <a:pt x="16" y="21"/>
                </a:lnTo>
                <a:lnTo>
                  <a:pt x="15" y="21"/>
                </a:lnTo>
                <a:lnTo>
                  <a:pt x="4" y="15"/>
                </a:lnTo>
                <a:lnTo>
                  <a:pt x="1" y="11"/>
                </a:lnTo>
                <a:lnTo>
                  <a:pt x="0" y="7"/>
                </a:lnTo>
                <a:lnTo>
                  <a:pt x="0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7" name="Freeform 335"/>
          <p:cNvSpPr>
            <a:spLocks/>
          </p:cNvSpPr>
          <p:nvPr/>
        </p:nvSpPr>
        <p:spPr bwMode="auto">
          <a:xfrm>
            <a:off x="4127500" y="5108576"/>
            <a:ext cx="185738" cy="106363"/>
          </a:xfrm>
          <a:custGeom>
            <a:avLst/>
            <a:gdLst>
              <a:gd name="T0" fmla="*/ 18 w 117"/>
              <a:gd name="T1" fmla="*/ 4 h 67"/>
              <a:gd name="T2" fmla="*/ 26 w 117"/>
              <a:gd name="T3" fmla="*/ 4 h 67"/>
              <a:gd name="T4" fmla="*/ 30 w 117"/>
              <a:gd name="T5" fmla="*/ 6 h 67"/>
              <a:gd name="T6" fmla="*/ 42 w 117"/>
              <a:gd name="T7" fmla="*/ 6 h 67"/>
              <a:gd name="T8" fmla="*/ 49 w 117"/>
              <a:gd name="T9" fmla="*/ 0 h 67"/>
              <a:gd name="T10" fmla="*/ 56 w 117"/>
              <a:gd name="T11" fmla="*/ 3 h 67"/>
              <a:gd name="T12" fmla="*/ 58 w 117"/>
              <a:gd name="T13" fmla="*/ 10 h 67"/>
              <a:gd name="T14" fmla="*/ 88 w 117"/>
              <a:gd name="T15" fmla="*/ 17 h 67"/>
              <a:gd name="T16" fmla="*/ 94 w 117"/>
              <a:gd name="T17" fmla="*/ 23 h 67"/>
              <a:gd name="T18" fmla="*/ 95 w 117"/>
              <a:gd name="T19" fmla="*/ 33 h 67"/>
              <a:gd name="T20" fmla="*/ 93 w 117"/>
              <a:gd name="T21" fmla="*/ 43 h 67"/>
              <a:gd name="T22" fmla="*/ 94 w 117"/>
              <a:gd name="T23" fmla="*/ 43 h 67"/>
              <a:gd name="T24" fmla="*/ 98 w 117"/>
              <a:gd name="T25" fmla="*/ 26 h 67"/>
              <a:gd name="T26" fmla="*/ 99 w 117"/>
              <a:gd name="T27" fmla="*/ 22 h 67"/>
              <a:gd name="T28" fmla="*/ 105 w 117"/>
              <a:gd name="T29" fmla="*/ 18 h 67"/>
              <a:gd name="T30" fmla="*/ 112 w 117"/>
              <a:gd name="T31" fmla="*/ 25 h 67"/>
              <a:gd name="T32" fmla="*/ 117 w 117"/>
              <a:gd name="T33" fmla="*/ 37 h 67"/>
              <a:gd name="T34" fmla="*/ 109 w 117"/>
              <a:gd name="T35" fmla="*/ 51 h 67"/>
              <a:gd name="T36" fmla="*/ 99 w 117"/>
              <a:gd name="T37" fmla="*/ 55 h 67"/>
              <a:gd name="T38" fmla="*/ 94 w 117"/>
              <a:gd name="T39" fmla="*/ 58 h 67"/>
              <a:gd name="T40" fmla="*/ 72 w 117"/>
              <a:gd name="T41" fmla="*/ 64 h 67"/>
              <a:gd name="T42" fmla="*/ 68 w 117"/>
              <a:gd name="T43" fmla="*/ 64 h 67"/>
              <a:gd name="T44" fmla="*/ 64 w 117"/>
              <a:gd name="T45" fmla="*/ 55 h 67"/>
              <a:gd name="T46" fmla="*/ 64 w 117"/>
              <a:gd name="T47" fmla="*/ 48 h 67"/>
              <a:gd name="T48" fmla="*/ 60 w 117"/>
              <a:gd name="T49" fmla="*/ 38 h 67"/>
              <a:gd name="T50" fmla="*/ 56 w 117"/>
              <a:gd name="T51" fmla="*/ 43 h 67"/>
              <a:gd name="T52" fmla="*/ 58 w 117"/>
              <a:gd name="T53" fmla="*/ 51 h 67"/>
              <a:gd name="T54" fmla="*/ 57 w 117"/>
              <a:gd name="T55" fmla="*/ 60 h 67"/>
              <a:gd name="T56" fmla="*/ 45 w 117"/>
              <a:gd name="T57" fmla="*/ 66 h 67"/>
              <a:gd name="T58" fmla="*/ 39 w 117"/>
              <a:gd name="T59" fmla="*/ 67 h 67"/>
              <a:gd name="T60" fmla="*/ 33 w 117"/>
              <a:gd name="T61" fmla="*/ 67 h 67"/>
              <a:gd name="T62" fmla="*/ 23 w 117"/>
              <a:gd name="T63" fmla="*/ 63 h 67"/>
              <a:gd name="T64" fmla="*/ 22 w 117"/>
              <a:gd name="T65" fmla="*/ 60 h 67"/>
              <a:gd name="T66" fmla="*/ 24 w 117"/>
              <a:gd name="T67" fmla="*/ 58 h 67"/>
              <a:gd name="T68" fmla="*/ 20 w 117"/>
              <a:gd name="T69" fmla="*/ 56 h 67"/>
              <a:gd name="T70" fmla="*/ 19 w 117"/>
              <a:gd name="T71" fmla="*/ 58 h 67"/>
              <a:gd name="T72" fmla="*/ 18 w 117"/>
              <a:gd name="T73" fmla="*/ 52 h 67"/>
              <a:gd name="T74" fmla="*/ 27 w 117"/>
              <a:gd name="T75" fmla="*/ 45 h 67"/>
              <a:gd name="T76" fmla="*/ 19 w 117"/>
              <a:gd name="T77" fmla="*/ 41 h 67"/>
              <a:gd name="T78" fmla="*/ 16 w 117"/>
              <a:gd name="T79" fmla="*/ 43 h 67"/>
              <a:gd name="T80" fmla="*/ 5 w 117"/>
              <a:gd name="T81" fmla="*/ 48 h 67"/>
              <a:gd name="T82" fmla="*/ 1 w 117"/>
              <a:gd name="T83" fmla="*/ 45 h 67"/>
              <a:gd name="T84" fmla="*/ 1 w 117"/>
              <a:gd name="T85" fmla="*/ 30 h 67"/>
              <a:gd name="T86" fmla="*/ 13 w 117"/>
              <a:gd name="T87" fmla="*/ 11 h 67"/>
              <a:gd name="T88" fmla="*/ 18 w 117"/>
              <a:gd name="T89" fmla="*/ 11 h 67"/>
              <a:gd name="T90" fmla="*/ 27 w 117"/>
              <a:gd name="T91" fmla="*/ 18 h 67"/>
              <a:gd name="T92" fmla="*/ 38 w 117"/>
              <a:gd name="T93" fmla="*/ 23 h 67"/>
              <a:gd name="T94" fmla="*/ 45 w 117"/>
              <a:gd name="T95" fmla="*/ 29 h 67"/>
              <a:gd name="T96" fmla="*/ 45 w 117"/>
              <a:gd name="T97" fmla="*/ 32 h 67"/>
              <a:gd name="T98" fmla="*/ 57 w 117"/>
              <a:gd name="T99" fmla="*/ 30 h 67"/>
              <a:gd name="T100" fmla="*/ 64 w 117"/>
              <a:gd name="T101" fmla="*/ 23 h 67"/>
              <a:gd name="T102" fmla="*/ 56 w 117"/>
              <a:gd name="T103" fmla="*/ 21 h 67"/>
              <a:gd name="T104" fmla="*/ 49 w 117"/>
              <a:gd name="T105" fmla="*/ 25 h 67"/>
              <a:gd name="T106" fmla="*/ 46 w 117"/>
              <a:gd name="T107" fmla="*/ 28 h 67"/>
              <a:gd name="T108" fmla="*/ 43 w 117"/>
              <a:gd name="T109" fmla="*/ 25 h 67"/>
              <a:gd name="T110" fmla="*/ 35 w 117"/>
              <a:gd name="T111" fmla="*/ 17 h 67"/>
              <a:gd name="T112" fmla="*/ 31 w 117"/>
              <a:gd name="T113" fmla="*/ 13 h 67"/>
              <a:gd name="T114" fmla="*/ 18 w 117"/>
              <a:gd name="T115" fmla="*/ 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67">
                <a:moveTo>
                  <a:pt x="18" y="7"/>
                </a:moveTo>
                <a:lnTo>
                  <a:pt x="18" y="4"/>
                </a:lnTo>
                <a:lnTo>
                  <a:pt x="20" y="4"/>
                </a:lnTo>
                <a:lnTo>
                  <a:pt x="26" y="4"/>
                </a:lnTo>
                <a:lnTo>
                  <a:pt x="27" y="4"/>
                </a:lnTo>
                <a:lnTo>
                  <a:pt x="30" y="6"/>
                </a:lnTo>
                <a:lnTo>
                  <a:pt x="30" y="6"/>
                </a:lnTo>
                <a:lnTo>
                  <a:pt x="42" y="6"/>
                </a:lnTo>
                <a:lnTo>
                  <a:pt x="48" y="0"/>
                </a:lnTo>
                <a:lnTo>
                  <a:pt x="49" y="0"/>
                </a:lnTo>
                <a:lnTo>
                  <a:pt x="49" y="2"/>
                </a:lnTo>
                <a:lnTo>
                  <a:pt x="56" y="3"/>
                </a:lnTo>
                <a:lnTo>
                  <a:pt x="57" y="4"/>
                </a:lnTo>
                <a:lnTo>
                  <a:pt x="58" y="10"/>
                </a:lnTo>
                <a:lnTo>
                  <a:pt x="87" y="17"/>
                </a:lnTo>
                <a:lnTo>
                  <a:pt x="88" y="17"/>
                </a:lnTo>
                <a:lnTo>
                  <a:pt x="93" y="18"/>
                </a:lnTo>
                <a:lnTo>
                  <a:pt x="94" y="23"/>
                </a:lnTo>
                <a:lnTo>
                  <a:pt x="94" y="25"/>
                </a:lnTo>
                <a:lnTo>
                  <a:pt x="95" y="33"/>
                </a:lnTo>
                <a:lnTo>
                  <a:pt x="95" y="34"/>
                </a:lnTo>
                <a:lnTo>
                  <a:pt x="93" y="43"/>
                </a:lnTo>
                <a:lnTo>
                  <a:pt x="93" y="44"/>
                </a:lnTo>
                <a:lnTo>
                  <a:pt x="94" y="43"/>
                </a:lnTo>
                <a:lnTo>
                  <a:pt x="99" y="41"/>
                </a:lnTo>
                <a:lnTo>
                  <a:pt x="98" y="26"/>
                </a:lnTo>
                <a:lnTo>
                  <a:pt x="98" y="25"/>
                </a:lnTo>
                <a:lnTo>
                  <a:pt x="99" y="22"/>
                </a:lnTo>
                <a:lnTo>
                  <a:pt x="101" y="19"/>
                </a:lnTo>
                <a:lnTo>
                  <a:pt x="105" y="18"/>
                </a:lnTo>
                <a:lnTo>
                  <a:pt x="106" y="18"/>
                </a:lnTo>
                <a:lnTo>
                  <a:pt x="112" y="25"/>
                </a:lnTo>
                <a:lnTo>
                  <a:pt x="116" y="34"/>
                </a:lnTo>
                <a:lnTo>
                  <a:pt x="117" y="37"/>
                </a:lnTo>
                <a:lnTo>
                  <a:pt x="110" y="49"/>
                </a:lnTo>
                <a:lnTo>
                  <a:pt x="109" y="51"/>
                </a:lnTo>
                <a:lnTo>
                  <a:pt x="105" y="52"/>
                </a:lnTo>
                <a:lnTo>
                  <a:pt x="99" y="55"/>
                </a:lnTo>
                <a:lnTo>
                  <a:pt x="97" y="56"/>
                </a:lnTo>
                <a:lnTo>
                  <a:pt x="94" y="58"/>
                </a:lnTo>
                <a:lnTo>
                  <a:pt x="75" y="64"/>
                </a:lnTo>
                <a:lnTo>
                  <a:pt x="72" y="64"/>
                </a:lnTo>
                <a:lnTo>
                  <a:pt x="71" y="64"/>
                </a:lnTo>
                <a:lnTo>
                  <a:pt x="68" y="64"/>
                </a:lnTo>
                <a:lnTo>
                  <a:pt x="64" y="59"/>
                </a:lnTo>
                <a:lnTo>
                  <a:pt x="64" y="55"/>
                </a:lnTo>
                <a:lnTo>
                  <a:pt x="64" y="52"/>
                </a:lnTo>
                <a:lnTo>
                  <a:pt x="64" y="48"/>
                </a:lnTo>
                <a:lnTo>
                  <a:pt x="61" y="40"/>
                </a:lnTo>
                <a:lnTo>
                  <a:pt x="60" y="38"/>
                </a:lnTo>
                <a:lnTo>
                  <a:pt x="56" y="40"/>
                </a:lnTo>
                <a:lnTo>
                  <a:pt x="56" y="43"/>
                </a:lnTo>
                <a:lnTo>
                  <a:pt x="58" y="47"/>
                </a:lnTo>
                <a:lnTo>
                  <a:pt x="58" y="51"/>
                </a:lnTo>
                <a:lnTo>
                  <a:pt x="60" y="58"/>
                </a:lnTo>
                <a:lnTo>
                  <a:pt x="57" y="60"/>
                </a:lnTo>
                <a:lnTo>
                  <a:pt x="46" y="66"/>
                </a:lnTo>
                <a:lnTo>
                  <a:pt x="45" y="66"/>
                </a:lnTo>
                <a:lnTo>
                  <a:pt x="43" y="67"/>
                </a:lnTo>
                <a:lnTo>
                  <a:pt x="39" y="67"/>
                </a:lnTo>
                <a:lnTo>
                  <a:pt x="37" y="67"/>
                </a:lnTo>
                <a:lnTo>
                  <a:pt x="33" y="67"/>
                </a:lnTo>
                <a:lnTo>
                  <a:pt x="26" y="64"/>
                </a:lnTo>
                <a:lnTo>
                  <a:pt x="23" y="63"/>
                </a:lnTo>
                <a:lnTo>
                  <a:pt x="22" y="62"/>
                </a:lnTo>
                <a:lnTo>
                  <a:pt x="22" y="60"/>
                </a:lnTo>
                <a:lnTo>
                  <a:pt x="23" y="59"/>
                </a:lnTo>
                <a:lnTo>
                  <a:pt x="24" y="58"/>
                </a:lnTo>
                <a:lnTo>
                  <a:pt x="24" y="56"/>
                </a:lnTo>
                <a:lnTo>
                  <a:pt x="20" y="56"/>
                </a:lnTo>
                <a:lnTo>
                  <a:pt x="19" y="56"/>
                </a:lnTo>
                <a:lnTo>
                  <a:pt x="19" y="58"/>
                </a:lnTo>
                <a:lnTo>
                  <a:pt x="18" y="59"/>
                </a:lnTo>
                <a:lnTo>
                  <a:pt x="18" y="52"/>
                </a:lnTo>
                <a:lnTo>
                  <a:pt x="22" y="51"/>
                </a:lnTo>
                <a:lnTo>
                  <a:pt x="27" y="45"/>
                </a:lnTo>
                <a:lnTo>
                  <a:pt x="27" y="44"/>
                </a:lnTo>
                <a:lnTo>
                  <a:pt x="19" y="41"/>
                </a:lnTo>
                <a:lnTo>
                  <a:pt x="18" y="41"/>
                </a:lnTo>
                <a:lnTo>
                  <a:pt x="16" y="43"/>
                </a:lnTo>
                <a:lnTo>
                  <a:pt x="13" y="45"/>
                </a:lnTo>
                <a:lnTo>
                  <a:pt x="5" y="48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1" y="30"/>
                </a:lnTo>
                <a:lnTo>
                  <a:pt x="3" y="19"/>
                </a:lnTo>
                <a:lnTo>
                  <a:pt x="13" y="11"/>
                </a:lnTo>
                <a:lnTo>
                  <a:pt x="15" y="11"/>
                </a:lnTo>
                <a:lnTo>
                  <a:pt x="18" y="11"/>
                </a:lnTo>
                <a:lnTo>
                  <a:pt x="23" y="17"/>
                </a:lnTo>
                <a:lnTo>
                  <a:pt x="27" y="18"/>
                </a:lnTo>
                <a:lnTo>
                  <a:pt x="33" y="18"/>
                </a:lnTo>
                <a:lnTo>
                  <a:pt x="38" y="23"/>
                </a:lnTo>
                <a:lnTo>
                  <a:pt x="42" y="28"/>
                </a:lnTo>
                <a:lnTo>
                  <a:pt x="45" y="29"/>
                </a:lnTo>
                <a:lnTo>
                  <a:pt x="45" y="30"/>
                </a:lnTo>
                <a:lnTo>
                  <a:pt x="45" y="32"/>
                </a:lnTo>
                <a:lnTo>
                  <a:pt x="52" y="36"/>
                </a:lnTo>
                <a:lnTo>
                  <a:pt x="57" y="30"/>
                </a:lnTo>
                <a:lnTo>
                  <a:pt x="64" y="25"/>
                </a:lnTo>
                <a:lnTo>
                  <a:pt x="64" y="23"/>
                </a:lnTo>
                <a:lnTo>
                  <a:pt x="63" y="22"/>
                </a:lnTo>
                <a:lnTo>
                  <a:pt x="56" y="21"/>
                </a:lnTo>
                <a:lnTo>
                  <a:pt x="50" y="23"/>
                </a:lnTo>
                <a:lnTo>
                  <a:pt x="49" y="25"/>
                </a:lnTo>
                <a:lnTo>
                  <a:pt x="48" y="28"/>
                </a:lnTo>
                <a:lnTo>
                  <a:pt x="46" y="28"/>
                </a:lnTo>
                <a:lnTo>
                  <a:pt x="46" y="28"/>
                </a:lnTo>
                <a:lnTo>
                  <a:pt x="43" y="25"/>
                </a:lnTo>
                <a:lnTo>
                  <a:pt x="39" y="21"/>
                </a:lnTo>
                <a:lnTo>
                  <a:pt x="35" y="17"/>
                </a:lnTo>
                <a:lnTo>
                  <a:pt x="31" y="14"/>
                </a:lnTo>
                <a:lnTo>
                  <a:pt x="31" y="13"/>
                </a:lnTo>
                <a:lnTo>
                  <a:pt x="24" y="14"/>
                </a:lnTo>
                <a:lnTo>
                  <a:pt x="18" y="8"/>
                </a:lnTo>
                <a:lnTo>
                  <a:pt x="18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8" name="Freeform 336"/>
          <p:cNvSpPr>
            <a:spLocks noEditPoints="1"/>
          </p:cNvSpPr>
          <p:nvPr/>
        </p:nvSpPr>
        <p:spPr bwMode="auto">
          <a:xfrm>
            <a:off x="4105275" y="4903788"/>
            <a:ext cx="309563" cy="214313"/>
          </a:xfrm>
          <a:custGeom>
            <a:avLst/>
            <a:gdLst>
              <a:gd name="T0" fmla="*/ 154 w 195"/>
              <a:gd name="T1" fmla="*/ 32 h 135"/>
              <a:gd name="T2" fmla="*/ 162 w 195"/>
              <a:gd name="T3" fmla="*/ 58 h 135"/>
              <a:gd name="T4" fmla="*/ 187 w 195"/>
              <a:gd name="T5" fmla="*/ 42 h 135"/>
              <a:gd name="T6" fmla="*/ 182 w 195"/>
              <a:gd name="T7" fmla="*/ 38 h 135"/>
              <a:gd name="T8" fmla="*/ 171 w 195"/>
              <a:gd name="T9" fmla="*/ 45 h 135"/>
              <a:gd name="T10" fmla="*/ 176 w 195"/>
              <a:gd name="T11" fmla="*/ 28 h 135"/>
              <a:gd name="T12" fmla="*/ 79 w 195"/>
              <a:gd name="T13" fmla="*/ 8 h 135"/>
              <a:gd name="T14" fmla="*/ 93 w 195"/>
              <a:gd name="T15" fmla="*/ 7 h 135"/>
              <a:gd name="T16" fmla="*/ 107 w 195"/>
              <a:gd name="T17" fmla="*/ 20 h 135"/>
              <a:gd name="T18" fmla="*/ 98 w 195"/>
              <a:gd name="T19" fmla="*/ 30 h 135"/>
              <a:gd name="T20" fmla="*/ 112 w 195"/>
              <a:gd name="T21" fmla="*/ 24 h 135"/>
              <a:gd name="T22" fmla="*/ 108 w 195"/>
              <a:gd name="T23" fmla="*/ 34 h 135"/>
              <a:gd name="T24" fmla="*/ 120 w 195"/>
              <a:gd name="T25" fmla="*/ 45 h 135"/>
              <a:gd name="T26" fmla="*/ 126 w 195"/>
              <a:gd name="T27" fmla="*/ 43 h 135"/>
              <a:gd name="T28" fmla="*/ 123 w 195"/>
              <a:gd name="T29" fmla="*/ 31 h 135"/>
              <a:gd name="T30" fmla="*/ 134 w 195"/>
              <a:gd name="T31" fmla="*/ 28 h 135"/>
              <a:gd name="T32" fmla="*/ 147 w 195"/>
              <a:gd name="T33" fmla="*/ 27 h 135"/>
              <a:gd name="T34" fmla="*/ 154 w 195"/>
              <a:gd name="T35" fmla="*/ 8 h 135"/>
              <a:gd name="T36" fmla="*/ 162 w 195"/>
              <a:gd name="T37" fmla="*/ 9 h 135"/>
              <a:gd name="T38" fmla="*/ 158 w 195"/>
              <a:gd name="T39" fmla="*/ 15 h 135"/>
              <a:gd name="T40" fmla="*/ 180 w 195"/>
              <a:gd name="T41" fmla="*/ 15 h 135"/>
              <a:gd name="T42" fmla="*/ 183 w 195"/>
              <a:gd name="T43" fmla="*/ 34 h 135"/>
              <a:gd name="T44" fmla="*/ 195 w 195"/>
              <a:gd name="T45" fmla="*/ 43 h 135"/>
              <a:gd name="T46" fmla="*/ 176 w 195"/>
              <a:gd name="T47" fmla="*/ 64 h 135"/>
              <a:gd name="T48" fmla="*/ 173 w 195"/>
              <a:gd name="T49" fmla="*/ 69 h 135"/>
              <a:gd name="T50" fmla="*/ 154 w 195"/>
              <a:gd name="T51" fmla="*/ 84 h 135"/>
              <a:gd name="T52" fmla="*/ 142 w 195"/>
              <a:gd name="T53" fmla="*/ 94 h 135"/>
              <a:gd name="T54" fmla="*/ 123 w 195"/>
              <a:gd name="T55" fmla="*/ 91 h 135"/>
              <a:gd name="T56" fmla="*/ 126 w 195"/>
              <a:gd name="T57" fmla="*/ 77 h 135"/>
              <a:gd name="T58" fmla="*/ 119 w 195"/>
              <a:gd name="T59" fmla="*/ 82 h 135"/>
              <a:gd name="T60" fmla="*/ 112 w 195"/>
              <a:gd name="T61" fmla="*/ 106 h 135"/>
              <a:gd name="T62" fmla="*/ 107 w 195"/>
              <a:gd name="T63" fmla="*/ 135 h 135"/>
              <a:gd name="T64" fmla="*/ 92 w 195"/>
              <a:gd name="T65" fmla="*/ 131 h 135"/>
              <a:gd name="T66" fmla="*/ 74 w 195"/>
              <a:gd name="T67" fmla="*/ 109 h 135"/>
              <a:gd name="T68" fmla="*/ 77 w 195"/>
              <a:gd name="T69" fmla="*/ 103 h 135"/>
              <a:gd name="T70" fmla="*/ 64 w 195"/>
              <a:gd name="T71" fmla="*/ 118 h 135"/>
              <a:gd name="T72" fmla="*/ 49 w 195"/>
              <a:gd name="T73" fmla="*/ 120 h 135"/>
              <a:gd name="T74" fmla="*/ 56 w 195"/>
              <a:gd name="T75" fmla="*/ 110 h 135"/>
              <a:gd name="T76" fmla="*/ 53 w 195"/>
              <a:gd name="T77" fmla="*/ 106 h 135"/>
              <a:gd name="T78" fmla="*/ 37 w 195"/>
              <a:gd name="T79" fmla="*/ 122 h 135"/>
              <a:gd name="T80" fmla="*/ 32 w 195"/>
              <a:gd name="T81" fmla="*/ 110 h 135"/>
              <a:gd name="T82" fmla="*/ 40 w 195"/>
              <a:gd name="T83" fmla="*/ 99 h 135"/>
              <a:gd name="T84" fmla="*/ 34 w 195"/>
              <a:gd name="T85" fmla="*/ 98 h 135"/>
              <a:gd name="T86" fmla="*/ 49 w 195"/>
              <a:gd name="T87" fmla="*/ 90 h 135"/>
              <a:gd name="T88" fmla="*/ 60 w 195"/>
              <a:gd name="T89" fmla="*/ 94 h 135"/>
              <a:gd name="T90" fmla="*/ 75 w 195"/>
              <a:gd name="T91" fmla="*/ 94 h 135"/>
              <a:gd name="T92" fmla="*/ 79 w 195"/>
              <a:gd name="T93" fmla="*/ 84 h 135"/>
              <a:gd name="T94" fmla="*/ 41 w 195"/>
              <a:gd name="T95" fmla="*/ 86 h 135"/>
              <a:gd name="T96" fmla="*/ 51 w 195"/>
              <a:gd name="T97" fmla="*/ 76 h 135"/>
              <a:gd name="T98" fmla="*/ 62 w 195"/>
              <a:gd name="T99" fmla="*/ 56 h 135"/>
              <a:gd name="T100" fmla="*/ 75 w 195"/>
              <a:gd name="T101" fmla="*/ 41 h 135"/>
              <a:gd name="T102" fmla="*/ 60 w 195"/>
              <a:gd name="T103" fmla="*/ 47 h 135"/>
              <a:gd name="T104" fmla="*/ 52 w 195"/>
              <a:gd name="T105" fmla="*/ 72 h 135"/>
              <a:gd name="T106" fmla="*/ 23 w 195"/>
              <a:gd name="T107" fmla="*/ 86 h 135"/>
              <a:gd name="T108" fmla="*/ 12 w 195"/>
              <a:gd name="T109" fmla="*/ 84 h 135"/>
              <a:gd name="T110" fmla="*/ 8 w 195"/>
              <a:gd name="T111" fmla="*/ 62 h 135"/>
              <a:gd name="T112" fmla="*/ 26 w 195"/>
              <a:gd name="T113" fmla="*/ 37 h 135"/>
              <a:gd name="T114" fmla="*/ 15 w 195"/>
              <a:gd name="T115" fmla="*/ 49 h 135"/>
              <a:gd name="T116" fmla="*/ 2 w 195"/>
              <a:gd name="T117" fmla="*/ 42 h 135"/>
              <a:gd name="T118" fmla="*/ 10 w 195"/>
              <a:gd name="T119" fmla="*/ 28 h 135"/>
              <a:gd name="T120" fmla="*/ 32 w 195"/>
              <a:gd name="T121" fmla="*/ 24 h 135"/>
              <a:gd name="T122" fmla="*/ 60 w 195"/>
              <a:gd name="T123" fmla="*/ 15 h 135"/>
              <a:gd name="T124" fmla="*/ 60 w 195"/>
              <a:gd name="T12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" h="135">
                <a:moveTo>
                  <a:pt x="178" y="24"/>
                </a:moveTo>
                <a:lnTo>
                  <a:pt x="172" y="24"/>
                </a:lnTo>
                <a:lnTo>
                  <a:pt x="160" y="24"/>
                </a:lnTo>
                <a:lnTo>
                  <a:pt x="153" y="24"/>
                </a:lnTo>
                <a:lnTo>
                  <a:pt x="154" y="32"/>
                </a:lnTo>
                <a:lnTo>
                  <a:pt x="158" y="41"/>
                </a:lnTo>
                <a:lnTo>
                  <a:pt x="158" y="56"/>
                </a:lnTo>
                <a:lnTo>
                  <a:pt x="158" y="58"/>
                </a:lnTo>
                <a:lnTo>
                  <a:pt x="161" y="58"/>
                </a:lnTo>
                <a:lnTo>
                  <a:pt x="162" y="58"/>
                </a:lnTo>
                <a:lnTo>
                  <a:pt x="168" y="56"/>
                </a:lnTo>
                <a:lnTo>
                  <a:pt x="184" y="46"/>
                </a:lnTo>
                <a:lnTo>
                  <a:pt x="184" y="45"/>
                </a:lnTo>
                <a:lnTo>
                  <a:pt x="187" y="43"/>
                </a:lnTo>
                <a:lnTo>
                  <a:pt x="187" y="42"/>
                </a:lnTo>
                <a:lnTo>
                  <a:pt x="187" y="39"/>
                </a:lnTo>
                <a:lnTo>
                  <a:pt x="186" y="39"/>
                </a:lnTo>
                <a:lnTo>
                  <a:pt x="186" y="38"/>
                </a:lnTo>
                <a:lnTo>
                  <a:pt x="183" y="38"/>
                </a:lnTo>
                <a:lnTo>
                  <a:pt x="182" y="38"/>
                </a:lnTo>
                <a:lnTo>
                  <a:pt x="182" y="39"/>
                </a:lnTo>
                <a:lnTo>
                  <a:pt x="180" y="43"/>
                </a:lnTo>
                <a:lnTo>
                  <a:pt x="173" y="45"/>
                </a:lnTo>
                <a:lnTo>
                  <a:pt x="172" y="45"/>
                </a:lnTo>
                <a:lnTo>
                  <a:pt x="171" y="45"/>
                </a:lnTo>
                <a:lnTo>
                  <a:pt x="168" y="30"/>
                </a:lnTo>
                <a:lnTo>
                  <a:pt x="169" y="30"/>
                </a:lnTo>
                <a:lnTo>
                  <a:pt x="172" y="30"/>
                </a:lnTo>
                <a:lnTo>
                  <a:pt x="173" y="31"/>
                </a:lnTo>
                <a:lnTo>
                  <a:pt x="176" y="28"/>
                </a:lnTo>
                <a:lnTo>
                  <a:pt x="178" y="24"/>
                </a:lnTo>
                <a:close/>
                <a:moveTo>
                  <a:pt x="68" y="2"/>
                </a:moveTo>
                <a:lnTo>
                  <a:pt x="68" y="5"/>
                </a:lnTo>
                <a:lnTo>
                  <a:pt x="72" y="4"/>
                </a:lnTo>
                <a:lnTo>
                  <a:pt x="79" y="8"/>
                </a:lnTo>
                <a:lnTo>
                  <a:pt x="83" y="11"/>
                </a:lnTo>
                <a:lnTo>
                  <a:pt x="89" y="7"/>
                </a:lnTo>
                <a:lnTo>
                  <a:pt x="90" y="7"/>
                </a:lnTo>
                <a:lnTo>
                  <a:pt x="92" y="7"/>
                </a:lnTo>
                <a:lnTo>
                  <a:pt x="93" y="7"/>
                </a:lnTo>
                <a:lnTo>
                  <a:pt x="93" y="8"/>
                </a:lnTo>
                <a:lnTo>
                  <a:pt x="104" y="13"/>
                </a:lnTo>
                <a:lnTo>
                  <a:pt x="105" y="15"/>
                </a:lnTo>
                <a:lnTo>
                  <a:pt x="107" y="17"/>
                </a:lnTo>
                <a:lnTo>
                  <a:pt x="107" y="20"/>
                </a:lnTo>
                <a:lnTo>
                  <a:pt x="104" y="24"/>
                </a:lnTo>
                <a:lnTo>
                  <a:pt x="100" y="26"/>
                </a:lnTo>
                <a:lnTo>
                  <a:pt x="97" y="28"/>
                </a:lnTo>
                <a:lnTo>
                  <a:pt x="97" y="30"/>
                </a:lnTo>
                <a:lnTo>
                  <a:pt x="98" y="30"/>
                </a:lnTo>
                <a:lnTo>
                  <a:pt x="102" y="31"/>
                </a:lnTo>
                <a:lnTo>
                  <a:pt x="105" y="30"/>
                </a:lnTo>
                <a:lnTo>
                  <a:pt x="108" y="28"/>
                </a:lnTo>
                <a:lnTo>
                  <a:pt x="111" y="24"/>
                </a:lnTo>
                <a:lnTo>
                  <a:pt x="112" y="24"/>
                </a:lnTo>
                <a:lnTo>
                  <a:pt x="119" y="24"/>
                </a:lnTo>
                <a:lnTo>
                  <a:pt x="115" y="32"/>
                </a:lnTo>
                <a:lnTo>
                  <a:pt x="113" y="34"/>
                </a:lnTo>
                <a:lnTo>
                  <a:pt x="112" y="34"/>
                </a:lnTo>
                <a:lnTo>
                  <a:pt x="108" y="34"/>
                </a:lnTo>
                <a:lnTo>
                  <a:pt x="108" y="37"/>
                </a:lnTo>
                <a:lnTo>
                  <a:pt x="108" y="37"/>
                </a:lnTo>
                <a:lnTo>
                  <a:pt x="111" y="41"/>
                </a:lnTo>
                <a:lnTo>
                  <a:pt x="117" y="45"/>
                </a:lnTo>
                <a:lnTo>
                  <a:pt x="120" y="45"/>
                </a:lnTo>
                <a:lnTo>
                  <a:pt x="124" y="46"/>
                </a:lnTo>
                <a:lnTo>
                  <a:pt x="126" y="43"/>
                </a:lnTo>
                <a:lnTo>
                  <a:pt x="126" y="42"/>
                </a:lnTo>
                <a:lnTo>
                  <a:pt x="126" y="42"/>
                </a:lnTo>
                <a:lnTo>
                  <a:pt x="126" y="43"/>
                </a:lnTo>
                <a:lnTo>
                  <a:pt x="124" y="43"/>
                </a:lnTo>
                <a:lnTo>
                  <a:pt x="123" y="42"/>
                </a:lnTo>
                <a:lnTo>
                  <a:pt x="122" y="39"/>
                </a:lnTo>
                <a:lnTo>
                  <a:pt x="120" y="35"/>
                </a:lnTo>
                <a:lnTo>
                  <a:pt x="123" y="31"/>
                </a:lnTo>
                <a:lnTo>
                  <a:pt x="124" y="30"/>
                </a:lnTo>
                <a:lnTo>
                  <a:pt x="124" y="28"/>
                </a:lnTo>
                <a:lnTo>
                  <a:pt x="126" y="24"/>
                </a:lnTo>
                <a:lnTo>
                  <a:pt x="135" y="24"/>
                </a:lnTo>
                <a:lnTo>
                  <a:pt x="134" y="28"/>
                </a:lnTo>
                <a:lnTo>
                  <a:pt x="134" y="34"/>
                </a:lnTo>
                <a:lnTo>
                  <a:pt x="141" y="38"/>
                </a:lnTo>
                <a:lnTo>
                  <a:pt x="147" y="32"/>
                </a:lnTo>
                <a:lnTo>
                  <a:pt x="150" y="31"/>
                </a:lnTo>
                <a:lnTo>
                  <a:pt x="147" y="27"/>
                </a:lnTo>
                <a:lnTo>
                  <a:pt x="147" y="24"/>
                </a:lnTo>
                <a:lnTo>
                  <a:pt x="147" y="15"/>
                </a:lnTo>
                <a:lnTo>
                  <a:pt x="149" y="13"/>
                </a:lnTo>
                <a:lnTo>
                  <a:pt x="153" y="8"/>
                </a:lnTo>
                <a:lnTo>
                  <a:pt x="154" y="8"/>
                </a:lnTo>
                <a:lnTo>
                  <a:pt x="157" y="5"/>
                </a:lnTo>
                <a:lnTo>
                  <a:pt x="158" y="5"/>
                </a:lnTo>
                <a:lnTo>
                  <a:pt x="162" y="7"/>
                </a:lnTo>
                <a:lnTo>
                  <a:pt x="162" y="8"/>
                </a:lnTo>
                <a:lnTo>
                  <a:pt x="162" y="9"/>
                </a:lnTo>
                <a:lnTo>
                  <a:pt x="162" y="11"/>
                </a:lnTo>
                <a:lnTo>
                  <a:pt x="160" y="11"/>
                </a:lnTo>
                <a:lnTo>
                  <a:pt x="158" y="13"/>
                </a:lnTo>
                <a:lnTo>
                  <a:pt x="157" y="13"/>
                </a:lnTo>
                <a:lnTo>
                  <a:pt x="158" y="15"/>
                </a:lnTo>
                <a:lnTo>
                  <a:pt x="168" y="9"/>
                </a:lnTo>
                <a:lnTo>
                  <a:pt x="169" y="9"/>
                </a:lnTo>
                <a:lnTo>
                  <a:pt x="175" y="9"/>
                </a:lnTo>
                <a:lnTo>
                  <a:pt x="178" y="11"/>
                </a:lnTo>
                <a:lnTo>
                  <a:pt x="180" y="15"/>
                </a:lnTo>
                <a:lnTo>
                  <a:pt x="180" y="23"/>
                </a:lnTo>
                <a:lnTo>
                  <a:pt x="182" y="24"/>
                </a:lnTo>
                <a:lnTo>
                  <a:pt x="184" y="28"/>
                </a:lnTo>
                <a:lnTo>
                  <a:pt x="186" y="28"/>
                </a:lnTo>
                <a:lnTo>
                  <a:pt x="183" y="34"/>
                </a:lnTo>
                <a:lnTo>
                  <a:pt x="186" y="37"/>
                </a:lnTo>
                <a:lnTo>
                  <a:pt x="191" y="37"/>
                </a:lnTo>
                <a:lnTo>
                  <a:pt x="194" y="39"/>
                </a:lnTo>
                <a:lnTo>
                  <a:pt x="194" y="41"/>
                </a:lnTo>
                <a:lnTo>
                  <a:pt x="195" y="43"/>
                </a:lnTo>
                <a:lnTo>
                  <a:pt x="195" y="50"/>
                </a:lnTo>
                <a:lnTo>
                  <a:pt x="191" y="54"/>
                </a:lnTo>
                <a:lnTo>
                  <a:pt x="188" y="56"/>
                </a:lnTo>
                <a:lnTo>
                  <a:pt x="186" y="57"/>
                </a:lnTo>
                <a:lnTo>
                  <a:pt x="176" y="64"/>
                </a:lnTo>
                <a:lnTo>
                  <a:pt x="173" y="65"/>
                </a:lnTo>
                <a:lnTo>
                  <a:pt x="173" y="67"/>
                </a:lnTo>
                <a:lnTo>
                  <a:pt x="172" y="68"/>
                </a:lnTo>
                <a:lnTo>
                  <a:pt x="173" y="69"/>
                </a:lnTo>
                <a:lnTo>
                  <a:pt x="173" y="69"/>
                </a:lnTo>
                <a:lnTo>
                  <a:pt x="171" y="75"/>
                </a:lnTo>
                <a:lnTo>
                  <a:pt x="165" y="80"/>
                </a:lnTo>
                <a:lnTo>
                  <a:pt x="164" y="82"/>
                </a:lnTo>
                <a:lnTo>
                  <a:pt x="162" y="82"/>
                </a:lnTo>
                <a:lnTo>
                  <a:pt x="154" y="84"/>
                </a:lnTo>
                <a:lnTo>
                  <a:pt x="152" y="84"/>
                </a:lnTo>
                <a:lnTo>
                  <a:pt x="149" y="86"/>
                </a:lnTo>
                <a:lnTo>
                  <a:pt x="147" y="91"/>
                </a:lnTo>
                <a:lnTo>
                  <a:pt x="146" y="92"/>
                </a:lnTo>
                <a:lnTo>
                  <a:pt x="142" y="94"/>
                </a:lnTo>
                <a:lnTo>
                  <a:pt x="138" y="95"/>
                </a:lnTo>
                <a:lnTo>
                  <a:pt x="134" y="95"/>
                </a:lnTo>
                <a:lnTo>
                  <a:pt x="128" y="95"/>
                </a:lnTo>
                <a:lnTo>
                  <a:pt x="126" y="95"/>
                </a:lnTo>
                <a:lnTo>
                  <a:pt x="123" y="91"/>
                </a:lnTo>
                <a:lnTo>
                  <a:pt x="122" y="90"/>
                </a:lnTo>
                <a:lnTo>
                  <a:pt x="122" y="86"/>
                </a:lnTo>
                <a:lnTo>
                  <a:pt x="123" y="84"/>
                </a:lnTo>
                <a:lnTo>
                  <a:pt x="126" y="80"/>
                </a:lnTo>
                <a:lnTo>
                  <a:pt x="126" y="77"/>
                </a:lnTo>
                <a:lnTo>
                  <a:pt x="127" y="73"/>
                </a:lnTo>
                <a:lnTo>
                  <a:pt x="127" y="72"/>
                </a:lnTo>
                <a:lnTo>
                  <a:pt x="126" y="68"/>
                </a:lnTo>
                <a:lnTo>
                  <a:pt x="124" y="68"/>
                </a:lnTo>
                <a:lnTo>
                  <a:pt x="119" y="82"/>
                </a:lnTo>
                <a:lnTo>
                  <a:pt x="119" y="94"/>
                </a:lnTo>
                <a:lnTo>
                  <a:pt x="115" y="97"/>
                </a:lnTo>
                <a:lnTo>
                  <a:pt x="111" y="99"/>
                </a:lnTo>
                <a:lnTo>
                  <a:pt x="111" y="102"/>
                </a:lnTo>
                <a:lnTo>
                  <a:pt x="112" y="106"/>
                </a:lnTo>
                <a:lnTo>
                  <a:pt x="115" y="107"/>
                </a:lnTo>
                <a:lnTo>
                  <a:pt x="116" y="110"/>
                </a:lnTo>
                <a:lnTo>
                  <a:pt x="116" y="117"/>
                </a:lnTo>
                <a:lnTo>
                  <a:pt x="115" y="118"/>
                </a:lnTo>
                <a:lnTo>
                  <a:pt x="107" y="135"/>
                </a:lnTo>
                <a:lnTo>
                  <a:pt x="105" y="135"/>
                </a:lnTo>
                <a:lnTo>
                  <a:pt x="104" y="135"/>
                </a:lnTo>
                <a:lnTo>
                  <a:pt x="100" y="135"/>
                </a:lnTo>
                <a:lnTo>
                  <a:pt x="98" y="133"/>
                </a:lnTo>
                <a:lnTo>
                  <a:pt x="92" y="131"/>
                </a:lnTo>
                <a:lnTo>
                  <a:pt x="87" y="129"/>
                </a:lnTo>
                <a:lnTo>
                  <a:pt x="70" y="124"/>
                </a:lnTo>
                <a:lnTo>
                  <a:pt x="68" y="121"/>
                </a:lnTo>
                <a:lnTo>
                  <a:pt x="72" y="112"/>
                </a:lnTo>
                <a:lnTo>
                  <a:pt x="74" y="109"/>
                </a:lnTo>
                <a:lnTo>
                  <a:pt x="75" y="107"/>
                </a:lnTo>
                <a:lnTo>
                  <a:pt x="77" y="107"/>
                </a:lnTo>
                <a:lnTo>
                  <a:pt x="78" y="107"/>
                </a:lnTo>
                <a:lnTo>
                  <a:pt x="79" y="106"/>
                </a:lnTo>
                <a:lnTo>
                  <a:pt x="77" y="103"/>
                </a:lnTo>
                <a:lnTo>
                  <a:pt x="74" y="102"/>
                </a:lnTo>
                <a:lnTo>
                  <a:pt x="68" y="107"/>
                </a:lnTo>
                <a:lnTo>
                  <a:pt x="67" y="110"/>
                </a:lnTo>
                <a:lnTo>
                  <a:pt x="67" y="113"/>
                </a:lnTo>
                <a:lnTo>
                  <a:pt x="64" y="118"/>
                </a:lnTo>
                <a:lnTo>
                  <a:pt x="63" y="120"/>
                </a:lnTo>
                <a:lnTo>
                  <a:pt x="62" y="120"/>
                </a:lnTo>
                <a:lnTo>
                  <a:pt x="59" y="121"/>
                </a:lnTo>
                <a:lnTo>
                  <a:pt x="53" y="121"/>
                </a:lnTo>
                <a:lnTo>
                  <a:pt x="49" y="120"/>
                </a:lnTo>
                <a:lnTo>
                  <a:pt x="51" y="117"/>
                </a:lnTo>
                <a:lnTo>
                  <a:pt x="52" y="117"/>
                </a:lnTo>
                <a:lnTo>
                  <a:pt x="55" y="116"/>
                </a:lnTo>
                <a:lnTo>
                  <a:pt x="55" y="114"/>
                </a:lnTo>
                <a:lnTo>
                  <a:pt x="56" y="110"/>
                </a:lnTo>
                <a:lnTo>
                  <a:pt x="57" y="106"/>
                </a:lnTo>
                <a:lnTo>
                  <a:pt x="57" y="105"/>
                </a:lnTo>
                <a:lnTo>
                  <a:pt x="56" y="105"/>
                </a:lnTo>
                <a:lnTo>
                  <a:pt x="55" y="105"/>
                </a:lnTo>
                <a:lnTo>
                  <a:pt x="53" y="106"/>
                </a:lnTo>
                <a:lnTo>
                  <a:pt x="51" y="107"/>
                </a:lnTo>
                <a:lnTo>
                  <a:pt x="51" y="109"/>
                </a:lnTo>
                <a:lnTo>
                  <a:pt x="51" y="112"/>
                </a:lnTo>
                <a:lnTo>
                  <a:pt x="47" y="117"/>
                </a:lnTo>
                <a:lnTo>
                  <a:pt x="37" y="122"/>
                </a:lnTo>
                <a:lnTo>
                  <a:pt x="36" y="122"/>
                </a:lnTo>
                <a:lnTo>
                  <a:pt x="33" y="124"/>
                </a:lnTo>
                <a:lnTo>
                  <a:pt x="32" y="124"/>
                </a:lnTo>
                <a:lnTo>
                  <a:pt x="32" y="122"/>
                </a:lnTo>
                <a:lnTo>
                  <a:pt x="32" y="110"/>
                </a:lnTo>
                <a:lnTo>
                  <a:pt x="32" y="105"/>
                </a:lnTo>
                <a:lnTo>
                  <a:pt x="36" y="103"/>
                </a:lnTo>
                <a:lnTo>
                  <a:pt x="38" y="101"/>
                </a:lnTo>
                <a:lnTo>
                  <a:pt x="40" y="101"/>
                </a:lnTo>
                <a:lnTo>
                  <a:pt x="40" y="99"/>
                </a:lnTo>
                <a:lnTo>
                  <a:pt x="37" y="97"/>
                </a:lnTo>
                <a:lnTo>
                  <a:pt x="37" y="98"/>
                </a:lnTo>
                <a:lnTo>
                  <a:pt x="36" y="98"/>
                </a:lnTo>
                <a:lnTo>
                  <a:pt x="34" y="99"/>
                </a:lnTo>
                <a:lnTo>
                  <a:pt x="34" y="98"/>
                </a:lnTo>
                <a:lnTo>
                  <a:pt x="37" y="94"/>
                </a:lnTo>
                <a:lnTo>
                  <a:pt x="40" y="92"/>
                </a:lnTo>
                <a:lnTo>
                  <a:pt x="41" y="91"/>
                </a:lnTo>
                <a:lnTo>
                  <a:pt x="44" y="91"/>
                </a:lnTo>
                <a:lnTo>
                  <a:pt x="49" y="90"/>
                </a:lnTo>
                <a:lnTo>
                  <a:pt x="56" y="90"/>
                </a:lnTo>
                <a:lnTo>
                  <a:pt x="57" y="91"/>
                </a:lnTo>
                <a:lnTo>
                  <a:pt x="59" y="92"/>
                </a:lnTo>
                <a:lnTo>
                  <a:pt x="60" y="92"/>
                </a:lnTo>
                <a:lnTo>
                  <a:pt x="60" y="94"/>
                </a:lnTo>
                <a:lnTo>
                  <a:pt x="59" y="95"/>
                </a:lnTo>
                <a:lnTo>
                  <a:pt x="60" y="95"/>
                </a:lnTo>
                <a:lnTo>
                  <a:pt x="67" y="95"/>
                </a:lnTo>
                <a:lnTo>
                  <a:pt x="71" y="94"/>
                </a:lnTo>
                <a:lnTo>
                  <a:pt x="75" y="94"/>
                </a:lnTo>
                <a:lnTo>
                  <a:pt x="75" y="92"/>
                </a:lnTo>
                <a:lnTo>
                  <a:pt x="79" y="91"/>
                </a:lnTo>
                <a:lnTo>
                  <a:pt x="90" y="82"/>
                </a:lnTo>
                <a:lnTo>
                  <a:pt x="82" y="82"/>
                </a:lnTo>
                <a:lnTo>
                  <a:pt x="79" y="84"/>
                </a:lnTo>
                <a:lnTo>
                  <a:pt x="77" y="87"/>
                </a:lnTo>
                <a:lnTo>
                  <a:pt x="72" y="90"/>
                </a:lnTo>
                <a:lnTo>
                  <a:pt x="67" y="92"/>
                </a:lnTo>
                <a:lnTo>
                  <a:pt x="66" y="92"/>
                </a:lnTo>
                <a:lnTo>
                  <a:pt x="41" y="86"/>
                </a:lnTo>
                <a:lnTo>
                  <a:pt x="41" y="84"/>
                </a:lnTo>
                <a:lnTo>
                  <a:pt x="41" y="80"/>
                </a:lnTo>
                <a:lnTo>
                  <a:pt x="42" y="79"/>
                </a:lnTo>
                <a:lnTo>
                  <a:pt x="48" y="76"/>
                </a:lnTo>
                <a:lnTo>
                  <a:pt x="51" y="76"/>
                </a:lnTo>
                <a:lnTo>
                  <a:pt x="52" y="77"/>
                </a:lnTo>
                <a:lnTo>
                  <a:pt x="53" y="79"/>
                </a:lnTo>
                <a:lnTo>
                  <a:pt x="70" y="62"/>
                </a:lnTo>
                <a:lnTo>
                  <a:pt x="68" y="57"/>
                </a:lnTo>
                <a:lnTo>
                  <a:pt x="62" y="56"/>
                </a:lnTo>
                <a:lnTo>
                  <a:pt x="62" y="49"/>
                </a:lnTo>
                <a:lnTo>
                  <a:pt x="67" y="46"/>
                </a:lnTo>
                <a:lnTo>
                  <a:pt x="70" y="43"/>
                </a:lnTo>
                <a:lnTo>
                  <a:pt x="74" y="41"/>
                </a:lnTo>
                <a:lnTo>
                  <a:pt x="75" y="41"/>
                </a:lnTo>
                <a:lnTo>
                  <a:pt x="81" y="37"/>
                </a:lnTo>
                <a:lnTo>
                  <a:pt x="82" y="35"/>
                </a:lnTo>
                <a:lnTo>
                  <a:pt x="79" y="37"/>
                </a:lnTo>
                <a:lnTo>
                  <a:pt x="60" y="45"/>
                </a:lnTo>
                <a:lnTo>
                  <a:pt x="60" y="47"/>
                </a:lnTo>
                <a:lnTo>
                  <a:pt x="57" y="65"/>
                </a:lnTo>
                <a:lnTo>
                  <a:pt x="56" y="68"/>
                </a:lnTo>
                <a:lnTo>
                  <a:pt x="55" y="71"/>
                </a:lnTo>
                <a:lnTo>
                  <a:pt x="53" y="71"/>
                </a:lnTo>
                <a:lnTo>
                  <a:pt x="52" y="72"/>
                </a:lnTo>
                <a:lnTo>
                  <a:pt x="37" y="73"/>
                </a:lnTo>
                <a:lnTo>
                  <a:pt x="32" y="75"/>
                </a:lnTo>
                <a:lnTo>
                  <a:pt x="27" y="76"/>
                </a:lnTo>
                <a:lnTo>
                  <a:pt x="25" y="84"/>
                </a:lnTo>
                <a:lnTo>
                  <a:pt x="23" y="86"/>
                </a:lnTo>
                <a:lnTo>
                  <a:pt x="22" y="86"/>
                </a:lnTo>
                <a:lnTo>
                  <a:pt x="21" y="87"/>
                </a:lnTo>
                <a:lnTo>
                  <a:pt x="17" y="86"/>
                </a:lnTo>
                <a:lnTo>
                  <a:pt x="12" y="86"/>
                </a:lnTo>
                <a:lnTo>
                  <a:pt x="12" y="84"/>
                </a:lnTo>
                <a:lnTo>
                  <a:pt x="10" y="75"/>
                </a:lnTo>
                <a:lnTo>
                  <a:pt x="10" y="73"/>
                </a:lnTo>
                <a:lnTo>
                  <a:pt x="10" y="72"/>
                </a:lnTo>
                <a:lnTo>
                  <a:pt x="8" y="64"/>
                </a:lnTo>
                <a:lnTo>
                  <a:pt x="8" y="62"/>
                </a:lnTo>
                <a:lnTo>
                  <a:pt x="14" y="56"/>
                </a:lnTo>
                <a:lnTo>
                  <a:pt x="26" y="43"/>
                </a:lnTo>
                <a:lnTo>
                  <a:pt x="27" y="38"/>
                </a:lnTo>
                <a:lnTo>
                  <a:pt x="27" y="35"/>
                </a:lnTo>
                <a:lnTo>
                  <a:pt x="26" y="37"/>
                </a:lnTo>
                <a:lnTo>
                  <a:pt x="25" y="37"/>
                </a:lnTo>
                <a:lnTo>
                  <a:pt x="21" y="43"/>
                </a:lnTo>
                <a:lnTo>
                  <a:pt x="19" y="45"/>
                </a:lnTo>
                <a:lnTo>
                  <a:pt x="17" y="47"/>
                </a:lnTo>
                <a:lnTo>
                  <a:pt x="15" y="49"/>
                </a:lnTo>
                <a:lnTo>
                  <a:pt x="7" y="54"/>
                </a:lnTo>
                <a:lnTo>
                  <a:pt x="6" y="54"/>
                </a:lnTo>
                <a:lnTo>
                  <a:pt x="3" y="53"/>
                </a:lnTo>
                <a:lnTo>
                  <a:pt x="2" y="49"/>
                </a:lnTo>
                <a:lnTo>
                  <a:pt x="2" y="42"/>
                </a:lnTo>
                <a:lnTo>
                  <a:pt x="0" y="32"/>
                </a:lnTo>
                <a:lnTo>
                  <a:pt x="4" y="24"/>
                </a:lnTo>
                <a:lnTo>
                  <a:pt x="6" y="24"/>
                </a:lnTo>
                <a:lnTo>
                  <a:pt x="10" y="24"/>
                </a:lnTo>
                <a:lnTo>
                  <a:pt x="10" y="28"/>
                </a:lnTo>
                <a:lnTo>
                  <a:pt x="12" y="24"/>
                </a:lnTo>
                <a:lnTo>
                  <a:pt x="14" y="24"/>
                </a:lnTo>
                <a:lnTo>
                  <a:pt x="15" y="24"/>
                </a:lnTo>
                <a:lnTo>
                  <a:pt x="27" y="24"/>
                </a:lnTo>
                <a:lnTo>
                  <a:pt x="32" y="24"/>
                </a:lnTo>
                <a:lnTo>
                  <a:pt x="42" y="24"/>
                </a:lnTo>
                <a:lnTo>
                  <a:pt x="53" y="26"/>
                </a:lnTo>
                <a:lnTo>
                  <a:pt x="53" y="24"/>
                </a:lnTo>
                <a:lnTo>
                  <a:pt x="59" y="16"/>
                </a:lnTo>
                <a:lnTo>
                  <a:pt x="60" y="15"/>
                </a:lnTo>
                <a:lnTo>
                  <a:pt x="62" y="12"/>
                </a:lnTo>
                <a:lnTo>
                  <a:pt x="60" y="11"/>
                </a:lnTo>
                <a:lnTo>
                  <a:pt x="57" y="7"/>
                </a:lnTo>
                <a:lnTo>
                  <a:pt x="57" y="2"/>
                </a:lnTo>
                <a:lnTo>
                  <a:pt x="60" y="0"/>
                </a:lnTo>
                <a:lnTo>
                  <a:pt x="66" y="1"/>
                </a:lnTo>
                <a:lnTo>
                  <a:pt x="67" y="1"/>
                </a:lnTo>
                <a:lnTo>
                  <a:pt x="68" y="1"/>
                </a:lnTo>
                <a:lnTo>
                  <a:pt x="68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9" name="Freeform 337"/>
          <p:cNvSpPr>
            <a:spLocks/>
          </p:cNvSpPr>
          <p:nvPr/>
        </p:nvSpPr>
        <p:spPr bwMode="auto">
          <a:xfrm>
            <a:off x="4083050" y="4995863"/>
            <a:ext cx="38100" cy="44450"/>
          </a:xfrm>
          <a:custGeom>
            <a:avLst/>
            <a:gdLst>
              <a:gd name="T0" fmla="*/ 0 w 24"/>
              <a:gd name="T1" fmla="*/ 11 h 28"/>
              <a:gd name="T2" fmla="*/ 0 w 24"/>
              <a:gd name="T3" fmla="*/ 6 h 28"/>
              <a:gd name="T4" fmla="*/ 0 w 24"/>
              <a:gd name="T5" fmla="*/ 3 h 28"/>
              <a:gd name="T6" fmla="*/ 3 w 24"/>
              <a:gd name="T7" fmla="*/ 0 h 28"/>
              <a:gd name="T8" fmla="*/ 7 w 24"/>
              <a:gd name="T9" fmla="*/ 0 h 28"/>
              <a:gd name="T10" fmla="*/ 7 w 24"/>
              <a:gd name="T11" fmla="*/ 0 h 28"/>
              <a:gd name="T12" fmla="*/ 10 w 24"/>
              <a:gd name="T13" fmla="*/ 3 h 28"/>
              <a:gd name="T14" fmla="*/ 9 w 24"/>
              <a:gd name="T15" fmla="*/ 6 h 28"/>
              <a:gd name="T16" fmla="*/ 10 w 24"/>
              <a:gd name="T17" fmla="*/ 11 h 28"/>
              <a:gd name="T18" fmla="*/ 14 w 24"/>
              <a:gd name="T19" fmla="*/ 11 h 28"/>
              <a:gd name="T20" fmla="*/ 24 w 24"/>
              <a:gd name="T21" fmla="*/ 14 h 28"/>
              <a:gd name="T22" fmla="*/ 24 w 24"/>
              <a:gd name="T23" fmla="*/ 17 h 28"/>
              <a:gd name="T24" fmla="*/ 22 w 24"/>
              <a:gd name="T25" fmla="*/ 21 h 28"/>
              <a:gd name="T26" fmla="*/ 22 w 24"/>
              <a:gd name="T27" fmla="*/ 24 h 28"/>
              <a:gd name="T28" fmla="*/ 21 w 24"/>
              <a:gd name="T29" fmla="*/ 26 h 28"/>
              <a:gd name="T30" fmla="*/ 20 w 24"/>
              <a:gd name="T31" fmla="*/ 28 h 28"/>
              <a:gd name="T32" fmla="*/ 14 w 24"/>
              <a:gd name="T33" fmla="*/ 28 h 28"/>
              <a:gd name="T34" fmla="*/ 5 w 24"/>
              <a:gd name="T35" fmla="*/ 25 h 28"/>
              <a:gd name="T36" fmla="*/ 3 w 24"/>
              <a:gd name="T37" fmla="*/ 22 h 28"/>
              <a:gd name="T38" fmla="*/ 0 w 24"/>
              <a:gd name="T39" fmla="*/ 15 h 28"/>
              <a:gd name="T40" fmla="*/ 0 w 24"/>
              <a:gd name="T41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8">
                <a:moveTo>
                  <a:pt x="0" y="11"/>
                </a:moveTo>
                <a:lnTo>
                  <a:pt x="0" y="6"/>
                </a:lnTo>
                <a:lnTo>
                  <a:pt x="0" y="3"/>
                </a:lnTo>
                <a:lnTo>
                  <a:pt x="3" y="0"/>
                </a:lnTo>
                <a:lnTo>
                  <a:pt x="7" y="0"/>
                </a:lnTo>
                <a:lnTo>
                  <a:pt x="7" y="0"/>
                </a:lnTo>
                <a:lnTo>
                  <a:pt x="10" y="3"/>
                </a:lnTo>
                <a:lnTo>
                  <a:pt x="9" y="6"/>
                </a:lnTo>
                <a:lnTo>
                  <a:pt x="10" y="11"/>
                </a:lnTo>
                <a:lnTo>
                  <a:pt x="14" y="11"/>
                </a:lnTo>
                <a:lnTo>
                  <a:pt x="24" y="14"/>
                </a:lnTo>
                <a:lnTo>
                  <a:pt x="24" y="17"/>
                </a:lnTo>
                <a:lnTo>
                  <a:pt x="22" y="21"/>
                </a:lnTo>
                <a:lnTo>
                  <a:pt x="22" y="24"/>
                </a:lnTo>
                <a:lnTo>
                  <a:pt x="21" y="26"/>
                </a:lnTo>
                <a:lnTo>
                  <a:pt x="20" y="28"/>
                </a:lnTo>
                <a:lnTo>
                  <a:pt x="14" y="28"/>
                </a:lnTo>
                <a:lnTo>
                  <a:pt x="5" y="25"/>
                </a:lnTo>
                <a:lnTo>
                  <a:pt x="3" y="22"/>
                </a:lnTo>
                <a:lnTo>
                  <a:pt x="0" y="15"/>
                </a:lnTo>
                <a:lnTo>
                  <a:pt x="0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0" name="Freeform 338"/>
          <p:cNvSpPr>
            <a:spLocks/>
          </p:cNvSpPr>
          <p:nvPr/>
        </p:nvSpPr>
        <p:spPr bwMode="auto">
          <a:xfrm>
            <a:off x="5372100" y="4965701"/>
            <a:ext cx="39688" cy="47625"/>
          </a:xfrm>
          <a:custGeom>
            <a:avLst/>
            <a:gdLst>
              <a:gd name="T0" fmla="*/ 0 w 25"/>
              <a:gd name="T1" fmla="*/ 7 h 30"/>
              <a:gd name="T2" fmla="*/ 7 w 25"/>
              <a:gd name="T3" fmla="*/ 0 h 30"/>
              <a:gd name="T4" fmla="*/ 8 w 25"/>
              <a:gd name="T5" fmla="*/ 0 h 30"/>
              <a:gd name="T6" fmla="*/ 15 w 25"/>
              <a:gd name="T7" fmla="*/ 0 h 30"/>
              <a:gd name="T8" fmla="*/ 15 w 25"/>
              <a:gd name="T9" fmla="*/ 2 h 30"/>
              <a:gd name="T10" fmla="*/ 15 w 25"/>
              <a:gd name="T11" fmla="*/ 2 h 30"/>
              <a:gd name="T12" fmla="*/ 19 w 25"/>
              <a:gd name="T13" fmla="*/ 8 h 30"/>
              <a:gd name="T14" fmla="*/ 22 w 25"/>
              <a:gd name="T15" fmla="*/ 15 h 30"/>
              <a:gd name="T16" fmla="*/ 25 w 25"/>
              <a:gd name="T17" fmla="*/ 30 h 30"/>
              <a:gd name="T18" fmla="*/ 22 w 25"/>
              <a:gd name="T19" fmla="*/ 30 h 30"/>
              <a:gd name="T20" fmla="*/ 18 w 25"/>
              <a:gd name="T21" fmla="*/ 28 h 30"/>
              <a:gd name="T22" fmla="*/ 11 w 25"/>
              <a:gd name="T23" fmla="*/ 21 h 30"/>
              <a:gd name="T24" fmla="*/ 10 w 25"/>
              <a:gd name="T25" fmla="*/ 21 h 30"/>
              <a:gd name="T26" fmla="*/ 8 w 25"/>
              <a:gd name="T27" fmla="*/ 18 h 30"/>
              <a:gd name="T28" fmla="*/ 6 w 25"/>
              <a:gd name="T29" fmla="*/ 15 h 30"/>
              <a:gd name="T30" fmla="*/ 6 w 25"/>
              <a:gd name="T31" fmla="*/ 14 h 30"/>
              <a:gd name="T32" fmla="*/ 3 w 25"/>
              <a:gd name="T33" fmla="*/ 11 h 30"/>
              <a:gd name="T34" fmla="*/ 0 w 25"/>
              <a:gd name="T35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30">
                <a:moveTo>
                  <a:pt x="0" y="7"/>
                </a:moveTo>
                <a:lnTo>
                  <a:pt x="7" y="0"/>
                </a:lnTo>
                <a:lnTo>
                  <a:pt x="8" y="0"/>
                </a:lnTo>
                <a:lnTo>
                  <a:pt x="15" y="0"/>
                </a:lnTo>
                <a:lnTo>
                  <a:pt x="15" y="2"/>
                </a:lnTo>
                <a:lnTo>
                  <a:pt x="15" y="2"/>
                </a:lnTo>
                <a:lnTo>
                  <a:pt x="19" y="8"/>
                </a:lnTo>
                <a:lnTo>
                  <a:pt x="22" y="15"/>
                </a:lnTo>
                <a:lnTo>
                  <a:pt x="25" y="30"/>
                </a:lnTo>
                <a:lnTo>
                  <a:pt x="22" y="30"/>
                </a:lnTo>
                <a:lnTo>
                  <a:pt x="18" y="28"/>
                </a:lnTo>
                <a:lnTo>
                  <a:pt x="11" y="21"/>
                </a:lnTo>
                <a:lnTo>
                  <a:pt x="10" y="21"/>
                </a:lnTo>
                <a:lnTo>
                  <a:pt x="8" y="18"/>
                </a:lnTo>
                <a:lnTo>
                  <a:pt x="6" y="15"/>
                </a:lnTo>
                <a:lnTo>
                  <a:pt x="6" y="14"/>
                </a:lnTo>
                <a:lnTo>
                  <a:pt x="3" y="11"/>
                </a:lnTo>
                <a:lnTo>
                  <a:pt x="0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1" name="Freeform 339"/>
          <p:cNvSpPr>
            <a:spLocks/>
          </p:cNvSpPr>
          <p:nvPr/>
        </p:nvSpPr>
        <p:spPr bwMode="auto">
          <a:xfrm>
            <a:off x="5437188" y="4903788"/>
            <a:ext cx="52388" cy="90488"/>
          </a:xfrm>
          <a:custGeom>
            <a:avLst/>
            <a:gdLst>
              <a:gd name="T0" fmla="*/ 7 w 33"/>
              <a:gd name="T1" fmla="*/ 1 h 57"/>
              <a:gd name="T2" fmla="*/ 15 w 33"/>
              <a:gd name="T3" fmla="*/ 0 h 57"/>
              <a:gd name="T4" fmla="*/ 18 w 33"/>
              <a:gd name="T5" fmla="*/ 1 h 57"/>
              <a:gd name="T6" fmla="*/ 19 w 33"/>
              <a:gd name="T7" fmla="*/ 1 h 57"/>
              <a:gd name="T8" fmla="*/ 22 w 33"/>
              <a:gd name="T9" fmla="*/ 4 h 57"/>
              <a:gd name="T10" fmla="*/ 23 w 33"/>
              <a:gd name="T11" fmla="*/ 7 h 57"/>
              <a:gd name="T12" fmla="*/ 30 w 33"/>
              <a:gd name="T13" fmla="*/ 20 h 57"/>
              <a:gd name="T14" fmla="*/ 30 w 33"/>
              <a:gd name="T15" fmla="*/ 22 h 57"/>
              <a:gd name="T16" fmla="*/ 29 w 33"/>
              <a:gd name="T17" fmla="*/ 24 h 57"/>
              <a:gd name="T18" fmla="*/ 32 w 33"/>
              <a:gd name="T19" fmla="*/ 31 h 57"/>
              <a:gd name="T20" fmla="*/ 33 w 33"/>
              <a:gd name="T21" fmla="*/ 38 h 57"/>
              <a:gd name="T22" fmla="*/ 30 w 33"/>
              <a:gd name="T23" fmla="*/ 43 h 57"/>
              <a:gd name="T24" fmla="*/ 19 w 33"/>
              <a:gd name="T25" fmla="*/ 57 h 57"/>
              <a:gd name="T26" fmla="*/ 18 w 33"/>
              <a:gd name="T27" fmla="*/ 57 h 57"/>
              <a:gd name="T28" fmla="*/ 17 w 33"/>
              <a:gd name="T29" fmla="*/ 57 h 57"/>
              <a:gd name="T30" fmla="*/ 0 w 33"/>
              <a:gd name="T31" fmla="*/ 32 h 57"/>
              <a:gd name="T32" fmla="*/ 0 w 33"/>
              <a:gd name="T33" fmla="*/ 31 h 57"/>
              <a:gd name="T34" fmla="*/ 0 w 33"/>
              <a:gd name="T35" fmla="*/ 24 h 57"/>
              <a:gd name="T36" fmla="*/ 0 w 33"/>
              <a:gd name="T37" fmla="*/ 13 h 57"/>
              <a:gd name="T38" fmla="*/ 0 w 33"/>
              <a:gd name="T39" fmla="*/ 8 h 57"/>
              <a:gd name="T40" fmla="*/ 2 w 33"/>
              <a:gd name="T41" fmla="*/ 5 h 57"/>
              <a:gd name="T42" fmla="*/ 3 w 33"/>
              <a:gd name="T43" fmla="*/ 4 h 57"/>
              <a:gd name="T44" fmla="*/ 4 w 33"/>
              <a:gd name="T45" fmla="*/ 2 h 57"/>
              <a:gd name="T46" fmla="*/ 7 w 33"/>
              <a:gd name="T47" fmla="*/ 1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" h="57">
                <a:moveTo>
                  <a:pt x="7" y="1"/>
                </a:moveTo>
                <a:lnTo>
                  <a:pt x="15" y="0"/>
                </a:lnTo>
                <a:lnTo>
                  <a:pt x="18" y="1"/>
                </a:lnTo>
                <a:lnTo>
                  <a:pt x="19" y="1"/>
                </a:lnTo>
                <a:lnTo>
                  <a:pt x="22" y="4"/>
                </a:lnTo>
                <a:lnTo>
                  <a:pt x="23" y="7"/>
                </a:lnTo>
                <a:lnTo>
                  <a:pt x="30" y="20"/>
                </a:lnTo>
                <a:lnTo>
                  <a:pt x="30" y="22"/>
                </a:lnTo>
                <a:lnTo>
                  <a:pt x="29" y="24"/>
                </a:lnTo>
                <a:lnTo>
                  <a:pt x="32" y="31"/>
                </a:lnTo>
                <a:lnTo>
                  <a:pt x="33" y="38"/>
                </a:lnTo>
                <a:lnTo>
                  <a:pt x="30" y="43"/>
                </a:lnTo>
                <a:lnTo>
                  <a:pt x="19" y="57"/>
                </a:lnTo>
                <a:lnTo>
                  <a:pt x="18" y="57"/>
                </a:lnTo>
                <a:lnTo>
                  <a:pt x="17" y="57"/>
                </a:lnTo>
                <a:lnTo>
                  <a:pt x="0" y="32"/>
                </a:lnTo>
                <a:lnTo>
                  <a:pt x="0" y="31"/>
                </a:lnTo>
                <a:lnTo>
                  <a:pt x="0" y="24"/>
                </a:lnTo>
                <a:lnTo>
                  <a:pt x="0" y="13"/>
                </a:lnTo>
                <a:lnTo>
                  <a:pt x="0" y="8"/>
                </a:lnTo>
                <a:lnTo>
                  <a:pt x="2" y="5"/>
                </a:lnTo>
                <a:lnTo>
                  <a:pt x="3" y="4"/>
                </a:lnTo>
                <a:lnTo>
                  <a:pt x="4" y="2"/>
                </a:lnTo>
                <a:lnTo>
                  <a:pt x="7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2" name="Freeform 340"/>
          <p:cNvSpPr>
            <a:spLocks/>
          </p:cNvSpPr>
          <p:nvPr/>
        </p:nvSpPr>
        <p:spPr bwMode="auto">
          <a:xfrm>
            <a:off x="5545138" y="4833938"/>
            <a:ext cx="61913" cy="80963"/>
          </a:xfrm>
          <a:custGeom>
            <a:avLst/>
            <a:gdLst>
              <a:gd name="T0" fmla="*/ 25 w 39"/>
              <a:gd name="T1" fmla="*/ 38 h 51"/>
              <a:gd name="T2" fmla="*/ 21 w 39"/>
              <a:gd name="T3" fmla="*/ 38 h 51"/>
              <a:gd name="T4" fmla="*/ 14 w 39"/>
              <a:gd name="T5" fmla="*/ 33 h 51"/>
              <a:gd name="T6" fmla="*/ 6 w 39"/>
              <a:gd name="T7" fmla="*/ 25 h 51"/>
              <a:gd name="T8" fmla="*/ 5 w 39"/>
              <a:gd name="T9" fmla="*/ 22 h 51"/>
              <a:gd name="T10" fmla="*/ 3 w 39"/>
              <a:gd name="T11" fmla="*/ 19 h 51"/>
              <a:gd name="T12" fmla="*/ 3 w 39"/>
              <a:gd name="T13" fmla="*/ 15 h 51"/>
              <a:gd name="T14" fmla="*/ 0 w 39"/>
              <a:gd name="T15" fmla="*/ 1 h 51"/>
              <a:gd name="T16" fmla="*/ 0 w 39"/>
              <a:gd name="T17" fmla="*/ 0 h 51"/>
              <a:gd name="T18" fmla="*/ 2 w 39"/>
              <a:gd name="T19" fmla="*/ 0 h 51"/>
              <a:gd name="T20" fmla="*/ 5 w 39"/>
              <a:gd name="T21" fmla="*/ 0 h 51"/>
              <a:gd name="T22" fmla="*/ 7 w 39"/>
              <a:gd name="T23" fmla="*/ 0 h 51"/>
              <a:gd name="T24" fmla="*/ 11 w 39"/>
              <a:gd name="T25" fmla="*/ 6 h 51"/>
              <a:gd name="T26" fmla="*/ 14 w 39"/>
              <a:gd name="T27" fmla="*/ 10 h 51"/>
              <a:gd name="T28" fmla="*/ 15 w 39"/>
              <a:gd name="T29" fmla="*/ 12 h 51"/>
              <a:gd name="T30" fmla="*/ 18 w 39"/>
              <a:gd name="T31" fmla="*/ 15 h 51"/>
              <a:gd name="T32" fmla="*/ 26 w 39"/>
              <a:gd name="T33" fmla="*/ 29 h 51"/>
              <a:gd name="T34" fmla="*/ 28 w 39"/>
              <a:gd name="T35" fmla="*/ 30 h 51"/>
              <a:gd name="T36" fmla="*/ 29 w 39"/>
              <a:gd name="T37" fmla="*/ 33 h 51"/>
              <a:gd name="T38" fmla="*/ 39 w 39"/>
              <a:gd name="T39" fmla="*/ 48 h 51"/>
              <a:gd name="T40" fmla="*/ 37 w 39"/>
              <a:gd name="T41" fmla="*/ 49 h 51"/>
              <a:gd name="T42" fmla="*/ 36 w 39"/>
              <a:gd name="T43" fmla="*/ 51 h 51"/>
              <a:gd name="T44" fmla="*/ 35 w 39"/>
              <a:gd name="T45" fmla="*/ 51 h 51"/>
              <a:gd name="T46" fmla="*/ 33 w 39"/>
              <a:gd name="T47" fmla="*/ 51 h 51"/>
              <a:gd name="T48" fmla="*/ 32 w 39"/>
              <a:gd name="T49" fmla="*/ 51 h 51"/>
              <a:gd name="T50" fmla="*/ 25 w 39"/>
              <a:gd name="T51" fmla="*/ 3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51">
                <a:moveTo>
                  <a:pt x="25" y="38"/>
                </a:moveTo>
                <a:lnTo>
                  <a:pt x="21" y="38"/>
                </a:lnTo>
                <a:lnTo>
                  <a:pt x="14" y="33"/>
                </a:lnTo>
                <a:lnTo>
                  <a:pt x="6" y="25"/>
                </a:lnTo>
                <a:lnTo>
                  <a:pt x="5" y="22"/>
                </a:lnTo>
                <a:lnTo>
                  <a:pt x="3" y="19"/>
                </a:lnTo>
                <a:lnTo>
                  <a:pt x="3" y="15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7" y="0"/>
                </a:lnTo>
                <a:lnTo>
                  <a:pt x="11" y="6"/>
                </a:lnTo>
                <a:lnTo>
                  <a:pt x="14" y="10"/>
                </a:lnTo>
                <a:lnTo>
                  <a:pt x="15" y="12"/>
                </a:lnTo>
                <a:lnTo>
                  <a:pt x="18" y="15"/>
                </a:lnTo>
                <a:lnTo>
                  <a:pt x="26" y="29"/>
                </a:lnTo>
                <a:lnTo>
                  <a:pt x="28" y="30"/>
                </a:lnTo>
                <a:lnTo>
                  <a:pt x="29" y="33"/>
                </a:lnTo>
                <a:lnTo>
                  <a:pt x="39" y="48"/>
                </a:lnTo>
                <a:lnTo>
                  <a:pt x="37" y="49"/>
                </a:lnTo>
                <a:lnTo>
                  <a:pt x="36" y="51"/>
                </a:lnTo>
                <a:lnTo>
                  <a:pt x="35" y="51"/>
                </a:lnTo>
                <a:lnTo>
                  <a:pt x="33" y="51"/>
                </a:lnTo>
                <a:lnTo>
                  <a:pt x="32" y="51"/>
                </a:lnTo>
                <a:lnTo>
                  <a:pt x="25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3" name="Freeform 341"/>
          <p:cNvSpPr>
            <a:spLocks/>
          </p:cNvSpPr>
          <p:nvPr/>
        </p:nvSpPr>
        <p:spPr bwMode="auto">
          <a:xfrm>
            <a:off x="4159250" y="4819651"/>
            <a:ext cx="30163" cy="39688"/>
          </a:xfrm>
          <a:custGeom>
            <a:avLst/>
            <a:gdLst>
              <a:gd name="T0" fmla="*/ 3 w 19"/>
              <a:gd name="T1" fmla="*/ 24 h 25"/>
              <a:gd name="T2" fmla="*/ 2 w 19"/>
              <a:gd name="T3" fmla="*/ 24 h 25"/>
              <a:gd name="T4" fmla="*/ 2 w 19"/>
              <a:gd name="T5" fmla="*/ 23 h 25"/>
              <a:gd name="T6" fmla="*/ 0 w 19"/>
              <a:gd name="T7" fmla="*/ 20 h 25"/>
              <a:gd name="T8" fmla="*/ 0 w 19"/>
              <a:gd name="T9" fmla="*/ 15 h 25"/>
              <a:gd name="T10" fmla="*/ 2 w 19"/>
              <a:gd name="T11" fmla="*/ 9 h 25"/>
              <a:gd name="T12" fmla="*/ 2 w 19"/>
              <a:gd name="T13" fmla="*/ 8 h 25"/>
              <a:gd name="T14" fmla="*/ 4 w 19"/>
              <a:gd name="T15" fmla="*/ 4 h 25"/>
              <a:gd name="T16" fmla="*/ 4 w 19"/>
              <a:gd name="T17" fmla="*/ 2 h 25"/>
              <a:gd name="T18" fmla="*/ 6 w 19"/>
              <a:gd name="T19" fmla="*/ 0 h 25"/>
              <a:gd name="T20" fmla="*/ 7 w 19"/>
              <a:gd name="T21" fmla="*/ 0 h 25"/>
              <a:gd name="T22" fmla="*/ 10 w 19"/>
              <a:gd name="T23" fmla="*/ 0 h 25"/>
              <a:gd name="T24" fmla="*/ 19 w 19"/>
              <a:gd name="T25" fmla="*/ 8 h 25"/>
              <a:gd name="T26" fmla="*/ 19 w 19"/>
              <a:gd name="T27" fmla="*/ 9 h 25"/>
              <a:gd name="T28" fmla="*/ 19 w 19"/>
              <a:gd name="T29" fmla="*/ 13 h 25"/>
              <a:gd name="T30" fmla="*/ 18 w 19"/>
              <a:gd name="T31" fmla="*/ 20 h 25"/>
              <a:gd name="T32" fmla="*/ 17 w 19"/>
              <a:gd name="T33" fmla="*/ 24 h 25"/>
              <a:gd name="T34" fmla="*/ 15 w 19"/>
              <a:gd name="T35" fmla="*/ 25 h 25"/>
              <a:gd name="T36" fmla="*/ 3 w 19"/>
              <a:gd name="T37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5">
                <a:moveTo>
                  <a:pt x="3" y="24"/>
                </a:moveTo>
                <a:lnTo>
                  <a:pt x="2" y="24"/>
                </a:lnTo>
                <a:lnTo>
                  <a:pt x="2" y="23"/>
                </a:lnTo>
                <a:lnTo>
                  <a:pt x="0" y="20"/>
                </a:lnTo>
                <a:lnTo>
                  <a:pt x="0" y="15"/>
                </a:lnTo>
                <a:lnTo>
                  <a:pt x="2" y="9"/>
                </a:lnTo>
                <a:lnTo>
                  <a:pt x="2" y="8"/>
                </a:lnTo>
                <a:lnTo>
                  <a:pt x="4" y="4"/>
                </a:lnTo>
                <a:lnTo>
                  <a:pt x="4" y="2"/>
                </a:lnTo>
                <a:lnTo>
                  <a:pt x="6" y="0"/>
                </a:lnTo>
                <a:lnTo>
                  <a:pt x="7" y="0"/>
                </a:lnTo>
                <a:lnTo>
                  <a:pt x="10" y="0"/>
                </a:lnTo>
                <a:lnTo>
                  <a:pt x="19" y="8"/>
                </a:lnTo>
                <a:lnTo>
                  <a:pt x="19" y="9"/>
                </a:lnTo>
                <a:lnTo>
                  <a:pt x="19" y="13"/>
                </a:lnTo>
                <a:lnTo>
                  <a:pt x="18" y="20"/>
                </a:lnTo>
                <a:lnTo>
                  <a:pt x="17" y="24"/>
                </a:lnTo>
                <a:lnTo>
                  <a:pt x="15" y="25"/>
                </a:lnTo>
                <a:lnTo>
                  <a:pt x="3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4" name="Freeform 342"/>
          <p:cNvSpPr>
            <a:spLocks/>
          </p:cNvSpPr>
          <p:nvPr/>
        </p:nvSpPr>
        <p:spPr bwMode="auto">
          <a:xfrm>
            <a:off x="4205288" y="4779963"/>
            <a:ext cx="58738" cy="39688"/>
          </a:xfrm>
          <a:custGeom>
            <a:avLst/>
            <a:gdLst>
              <a:gd name="T0" fmla="*/ 1 w 37"/>
              <a:gd name="T1" fmla="*/ 10 h 25"/>
              <a:gd name="T2" fmla="*/ 5 w 37"/>
              <a:gd name="T3" fmla="*/ 5 h 25"/>
              <a:gd name="T4" fmla="*/ 7 w 37"/>
              <a:gd name="T5" fmla="*/ 4 h 25"/>
              <a:gd name="T6" fmla="*/ 12 w 37"/>
              <a:gd name="T7" fmla="*/ 3 h 25"/>
              <a:gd name="T8" fmla="*/ 14 w 37"/>
              <a:gd name="T9" fmla="*/ 3 h 25"/>
              <a:gd name="T10" fmla="*/ 18 w 37"/>
              <a:gd name="T11" fmla="*/ 3 h 25"/>
              <a:gd name="T12" fmla="*/ 23 w 37"/>
              <a:gd name="T13" fmla="*/ 0 h 25"/>
              <a:gd name="T14" fmla="*/ 26 w 37"/>
              <a:gd name="T15" fmla="*/ 4 h 25"/>
              <a:gd name="T16" fmla="*/ 29 w 37"/>
              <a:gd name="T17" fmla="*/ 7 h 25"/>
              <a:gd name="T18" fmla="*/ 31 w 37"/>
              <a:gd name="T19" fmla="*/ 4 h 25"/>
              <a:gd name="T20" fmla="*/ 33 w 37"/>
              <a:gd name="T21" fmla="*/ 4 h 25"/>
              <a:gd name="T22" fmla="*/ 34 w 37"/>
              <a:gd name="T23" fmla="*/ 4 h 25"/>
              <a:gd name="T24" fmla="*/ 37 w 37"/>
              <a:gd name="T25" fmla="*/ 5 h 25"/>
              <a:gd name="T26" fmla="*/ 37 w 37"/>
              <a:gd name="T27" fmla="*/ 7 h 25"/>
              <a:gd name="T28" fmla="*/ 35 w 37"/>
              <a:gd name="T29" fmla="*/ 11 h 25"/>
              <a:gd name="T30" fmla="*/ 34 w 37"/>
              <a:gd name="T31" fmla="*/ 12 h 25"/>
              <a:gd name="T32" fmla="*/ 33 w 37"/>
              <a:gd name="T33" fmla="*/ 14 h 25"/>
              <a:gd name="T34" fmla="*/ 31 w 37"/>
              <a:gd name="T35" fmla="*/ 16 h 25"/>
              <a:gd name="T36" fmla="*/ 26 w 37"/>
              <a:gd name="T37" fmla="*/ 20 h 25"/>
              <a:gd name="T38" fmla="*/ 18 w 37"/>
              <a:gd name="T39" fmla="*/ 23 h 25"/>
              <a:gd name="T40" fmla="*/ 18 w 37"/>
              <a:gd name="T41" fmla="*/ 25 h 25"/>
              <a:gd name="T42" fmla="*/ 16 w 37"/>
              <a:gd name="T43" fmla="*/ 23 h 25"/>
              <a:gd name="T44" fmla="*/ 1 w 37"/>
              <a:gd name="T45" fmla="*/ 16 h 25"/>
              <a:gd name="T46" fmla="*/ 0 w 37"/>
              <a:gd name="T47" fmla="*/ 16 h 25"/>
              <a:gd name="T48" fmla="*/ 0 w 37"/>
              <a:gd name="T49" fmla="*/ 14 h 25"/>
              <a:gd name="T50" fmla="*/ 1 w 37"/>
              <a:gd name="T51" fmla="*/ 11 h 25"/>
              <a:gd name="T52" fmla="*/ 1 w 37"/>
              <a:gd name="T53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7" h="25">
                <a:moveTo>
                  <a:pt x="1" y="10"/>
                </a:moveTo>
                <a:lnTo>
                  <a:pt x="5" y="5"/>
                </a:lnTo>
                <a:lnTo>
                  <a:pt x="7" y="4"/>
                </a:lnTo>
                <a:lnTo>
                  <a:pt x="12" y="3"/>
                </a:lnTo>
                <a:lnTo>
                  <a:pt x="14" y="3"/>
                </a:lnTo>
                <a:lnTo>
                  <a:pt x="18" y="3"/>
                </a:lnTo>
                <a:lnTo>
                  <a:pt x="23" y="0"/>
                </a:lnTo>
                <a:lnTo>
                  <a:pt x="26" y="4"/>
                </a:lnTo>
                <a:lnTo>
                  <a:pt x="29" y="7"/>
                </a:lnTo>
                <a:lnTo>
                  <a:pt x="31" y="4"/>
                </a:lnTo>
                <a:lnTo>
                  <a:pt x="33" y="4"/>
                </a:lnTo>
                <a:lnTo>
                  <a:pt x="34" y="4"/>
                </a:lnTo>
                <a:lnTo>
                  <a:pt x="37" y="5"/>
                </a:lnTo>
                <a:lnTo>
                  <a:pt x="37" y="7"/>
                </a:lnTo>
                <a:lnTo>
                  <a:pt x="35" y="11"/>
                </a:lnTo>
                <a:lnTo>
                  <a:pt x="34" y="12"/>
                </a:lnTo>
                <a:lnTo>
                  <a:pt x="33" y="14"/>
                </a:lnTo>
                <a:lnTo>
                  <a:pt x="31" y="16"/>
                </a:lnTo>
                <a:lnTo>
                  <a:pt x="26" y="20"/>
                </a:lnTo>
                <a:lnTo>
                  <a:pt x="18" y="23"/>
                </a:lnTo>
                <a:lnTo>
                  <a:pt x="18" y="25"/>
                </a:lnTo>
                <a:lnTo>
                  <a:pt x="16" y="23"/>
                </a:lnTo>
                <a:lnTo>
                  <a:pt x="1" y="16"/>
                </a:lnTo>
                <a:lnTo>
                  <a:pt x="0" y="16"/>
                </a:lnTo>
                <a:lnTo>
                  <a:pt x="0" y="14"/>
                </a:lnTo>
                <a:lnTo>
                  <a:pt x="1" y="11"/>
                </a:lnTo>
                <a:lnTo>
                  <a:pt x="1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5" name="Freeform 343"/>
          <p:cNvSpPr>
            <a:spLocks/>
          </p:cNvSpPr>
          <p:nvPr/>
        </p:nvSpPr>
        <p:spPr bwMode="auto">
          <a:xfrm>
            <a:off x="5216525" y="4637088"/>
            <a:ext cx="63500" cy="165100"/>
          </a:xfrm>
          <a:custGeom>
            <a:avLst/>
            <a:gdLst>
              <a:gd name="T0" fmla="*/ 23 w 40"/>
              <a:gd name="T1" fmla="*/ 87 h 104"/>
              <a:gd name="T2" fmla="*/ 22 w 40"/>
              <a:gd name="T3" fmla="*/ 87 h 104"/>
              <a:gd name="T4" fmla="*/ 19 w 40"/>
              <a:gd name="T5" fmla="*/ 89 h 104"/>
              <a:gd name="T6" fmla="*/ 16 w 40"/>
              <a:gd name="T7" fmla="*/ 90 h 104"/>
              <a:gd name="T8" fmla="*/ 15 w 40"/>
              <a:gd name="T9" fmla="*/ 97 h 104"/>
              <a:gd name="T10" fmla="*/ 15 w 40"/>
              <a:gd name="T11" fmla="*/ 98 h 104"/>
              <a:gd name="T12" fmla="*/ 16 w 40"/>
              <a:gd name="T13" fmla="*/ 101 h 104"/>
              <a:gd name="T14" fmla="*/ 16 w 40"/>
              <a:gd name="T15" fmla="*/ 102 h 104"/>
              <a:gd name="T16" fmla="*/ 15 w 40"/>
              <a:gd name="T17" fmla="*/ 104 h 104"/>
              <a:gd name="T18" fmla="*/ 8 w 40"/>
              <a:gd name="T19" fmla="*/ 101 h 104"/>
              <a:gd name="T20" fmla="*/ 7 w 40"/>
              <a:gd name="T21" fmla="*/ 98 h 104"/>
              <a:gd name="T22" fmla="*/ 7 w 40"/>
              <a:gd name="T23" fmla="*/ 94 h 104"/>
              <a:gd name="T24" fmla="*/ 7 w 40"/>
              <a:gd name="T25" fmla="*/ 93 h 104"/>
              <a:gd name="T26" fmla="*/ 10 w 40"/>
              <a:gd name="T27" fmla="*/ 85 h 104"/>
              <a:gd name="T28" fmla="*/ 6 w 40"/>
              <a:gd name="T29" fmla="*/ 72 h 104"/>
              <a:gd name="T30" fmla="*/ 3 w 40"/>
              <a:gd name="T31" fmla="*/ 71 h 104"/>
              <a:gd name="T32" fmla="*/ 0 w 40"/>
              <a:gd name="T33" fmla="*/ 70 h 104"/>
              <a:gd name="T34" fmla="*/ 0 w 40"/>
              <a:gd name="T35" fmla="*/ 67 h 104"/>
              <a:gd name="T36" fmla="*/ 0 w 40"/>
              <a:gd name="T37" fmla="*/ 65 h 104"/>
              <a:gd name="T38" fmla="*/ 0 w 40"/>
              <a:gd name="T39" fmla="*/ 61 h 104"/>
              <a:gd name="T40" fmla="*/ 4 w 40"/>
              <a:gd name="T41" fmla="*/ 53 h 104"/>
              <a:gd name="T42" fmla="*/ 10 w 40"/>
              <a:gd name="T43" fmla="*/ 44 h 104"/>
              <a:gd name="T44" fmla="*/ 12 w 40"/>
              <a:gd name="T45" fmla="*/ 41 h 104"/>
              <a:gd name="T46" fmla="*/ 14 w 40"/>
              <a:gd name="T47" fmla="*/ 38 h 104"/>
              <a:gd name="T48" fmla="*/ 14 w 40"/>
              <a:gd name="T49" fmla="*/ 15 h 104"/>
              <a:gd name="T50" fmla="*/ 14 w 40"/>
              <a:gd name="T51" fmla="*/ 10 h 104"/>
              <a:gd name="T52" fmla="*/ 12 w 40"/>
              <a:gd name="T53" fmla="*/ 1 h 104"/>
              <a:gd name="T54" fmla="*/ 12 w 40"/>
              <a:gd name="T55" fmla="*/ 0 h 104"/>
              <a:gd name="T56" fmla="*/ 14 w 40"/>
              <a:gd name="T57" fmla="*/ 0 h 104"/>
              <a:gd name="T58" fmla="*/ 15 w 40"/>
              <a:gd name="T59" fmla="*/ 1 h 104"/>
              <a:gd name="T60" fmla="*/ 16 w 40"/>
              <a:gd name="T61" fmla="*/ 5 h 104"/>
              <a:gd name="T62" fmla="*/ 26 w 40"/>
              <a:gd name="T63" fmla="*/ 20 h 104"/>
              <a:gd name="T64" fmla="*/ 26 w 40"/>
              <a:gd name="T65" fmla="*/ 23 h 104"/>
              <a:gd name="T66" fmla="*/ 30 w 40"/>
              <a:gd name="T67" fmla="*/ 29 h 104"/>
              <a:gd name="T68" fmla="*/ 34 w 40"/>
              <a:gd name="T69" fmla="*/ 44 h 104"/>
              <a:gd name="T70" fmla="*/ 36 w 40"/>
              <a:gd name="T71" fmla="*/ 64 h 104"/>
              <a:gd name="T72" fmla="*/ 40 w 40"/>
              <a:gd name="T73" fmla="*/ 70 h 104"/>
              <a:gd name="T74" fmla="*/ 40 w 40"/>
              <a:gd name="T75" fmla="*/ 71 h 104"/>
              <a:gd name="T76" fmla="*/ 40 w 40"/>
              <a:gd name="T77" fmla="*/ 82 h 104"/>
              <a:gd name="T78" fmla="*/ 38 w 40"/>
              <a:gd name="T79" fmla="*/ 83 h 104"/>
              <a:gd name="T80" fmla="*/ 36 w 40"/>
              <a:gd name="T81" fmla="*/ 94 h 104"/>
              <a:gd name="T82" fmla="*/ 34 w 40"/>
              <a:gd name="T83" fmla="*/ 94 h 104"/>
              <a:gd name="T84" fmla="*/ 33 w 40"/>
              <a:gd name="T85" fmla="*/ 94 h 104"/>
              <a:gd name="T86" fmla="*/ 29 w 40"/>
              <a:gd name="T87" fmla="*/ 93 h 104"/>
              <a:gd name="T88" fmla="*/ 26 w 40"/>
              <a:gd name="T89" fmla="*/ 91 h 104"/>
              <a:gd name="T90" fmla="*/ 25 w 40"/>
              <a:gd name="T91" fmla="*/ 89 h 104"/>
              <a:gd name="T92" fmla="*/ 23 w 40"/>
              <a:gd name="T93" fmla="*/ 8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0" h="104">
                <a:moveTo>
                  <a:pt x="23" y="87"/>
                </a:moveTo>
                <a:lnTo>
                  <a:pt x="22" y="87"/>
                </a:lnTo>
                <a:lnTo>
                  <a:pt x="19" y="89"/>
                </a:lnTo>
                <a:lnTo>
                  <a:pt x="16" y="90"/>
                </a:lnTo>
                <a:lnTo>
                  <a:pt x="15" y="97"/>
                </a:lnTo>
                <a:lnTo>
                  <a:pt x="15" y="98"/>
                </a:lnTo>
                <a:lnTo>
                  <a:pt x="16" y="101"/>
                </a:lnTo>
                <a:lnTo>
                  <a:pt x="16" y="102"/>
                </a:lnTo>
                <a:lnTo>
                  <a:pt x="15" y="104"/>
                </a:lnTo>
                <a:lnTo>
                  <a:pt x="8" y="101"/>
                </a:lnTo>
                <a:lnTo>
                  <a:pt x="7" y="98"/>
                </a:lnTo>
                <a:lnTo>
                  <a:pt x="7" y="94"/>
                </a:lnTo>
                <a:lnTo>
                  <a:pt x="7" y="93"/>
                </a:lnTo>
                <a:lnTo>
                  <a:pt x="10" y="85"/>
                </a:lnTo>
                <a:lnTo>
                  <a:pt x="6" y="72"/>
                </a:lnTo>
                <a:lnTo>
                  <a:pt x="3" y="71"/>
                </a:lnTo>
                <a:lnTo>
                  <a:pt x="0" y="70"/>
                </a:lnTo>
                <a:lnTo>
                  <a:pt x="0" y="67"/>
                </a:lnTo>
                <a:lnTo>
                  <a:pt x="0" y="65"/>
                </a:lnTo>
                <a:lnTo>
                  <a:pt x="0" y="61"/>
                </a:lnTo>
                <a:lnTo>
                  <a:pt x="4" y="53"/>
                </a:lnTo>
                <a:lnTo>
                  <a:pt x="10" y="44"/>
                </a:lnTo>
                <a:lnTo>
                  <a:pt x="12" y="41"/>
                </a:lnTo>
                <a:lnTo>
                  <a:pt x="14" y="38"/>
                </a:lnTo>
                <a:lnTo>
                  <a:pt x="14" y="15"/>
                </a:lnTo>
                <a:lnTo>
                  <a:pt x="14" y="10"/>
                </a:lnTo>
                <a:lnTo>
                  <a:pt x="12" y="1"/>
                </a:lnTo>
                <a:lnTo>
                  <a:pt x="12" y="0"/>
                </a:lnTo>
                <a:lnTo>
                  <a:pt x="14" y="0"/>
                </a:lnTo>
                <a:lnTo>
                  <a:pt x="15" y="1"/>
                </a:lnTo>
                <a:lnTo>
                  <a:pt x="16" y="5"/>
                </a:lnTo>
                <a:lnTo>
                  <a:pt x="26" y="20"/>
                </a:lnTo>
                <a:lnTo>
                  <a:pt x="26" y="23"/>
                </a:lnTo>
                <a:lnTo>
                  <a:pt x="30" y="29"/>
                </a:lnTo>
                <a:lnTo>
                  <a:pt x="34" y="44"/>
                </a:lnTo>
                <a:lnTo>
                  <a:pt x="36" y="64"/>
                </a:lnTo>
                <a:lnTo>
                  <a:pt x="40" y="70"/>
                </a:lnTo>
                <a:lnTo>
                  <a:pt x="40" y="71"/>
                </a:lnTo>
                <a:lnTo>
                  <a:pt x="40" y="82"/>
                </a:lnTo>
                <a:lnTo>
                  <a:pt x="38" y="83"/>
                </a:lnTo>
                <a:lnTo>
                  <a:pt x="36" y="94"/>
                </a:lnTo>
                <a:lnTo>
                  <a:pt x="34" y="94"/>
                </a:lnTo>
                <a:lnTo>
                  <a:pt x="33" y="94"/>
                </a:lnTo>
                <a:lnTo>
                  <a:pt x="29" y="93"/>
                </a:lnTo>
                <a:lnTo>
                  <a:pt x="26" y="91"/>
                </a:lnTo>
                <a:lnTo>
                  <a:pt x="25" y="89"/>
                </a:lnTo>
                <a:lnTo>
                  <a:pt x="23" y="8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6" name="Freeform 344"/>
          <p:cNvSpPr>
            <a:spLocks/>
          </p:cNvSpPr>
          <p:nvPr/>
        </p:nvSpPr>
        <p:spPr bwMode="auto">
          <a:xfrm>
            <a:off x="4206875" y="4714876"/>
            <a:ext cx="30163" cy="39688"/>
          </a:xfrm>
          <a:custGeom>
            <a:avLst/>
            <a:gdLst>
              <a:gd name="T0" fmla="*/ 2 w 19"/>
              <a:gd name="T1" fmla="*/ 25 h 25"/>
              <a:gd name="T2" fmla="*/ 0 w 19"/>
              <a:gd name="T3" fmla="*/ 25 h 25"/>
              <a:gd name="T4" fmla="*/ 3 w 19"/>
              <a:gd name="T5" fmla="*/ 15 h 25"/>
              <a:gd name="T6" fmla="*/ 6 w 19"/>
              <a:gd name="T7" fmla="*/ 4 h 25"/>
              <a:gd name="T8" fmla="*/ 10 w 19"/>
              <a:gd name="T9" fmla="*/ 1 h 25"/>
              <a:gd name="T10" fmla="*/ 14 w 19"/>
              <a:gd name="T11" fmla="*/ 0 h 25"/>
              <a:gd name="T12" fmla="*/ 15 w 19"/>
              <a:gd name="T13" fmla="*/ 0 h 25"/>
              <a:gd name="T14" fmla="*/ 17 w 19"/>
              <a:gd name="T15" fmla="*/ 1 h 25"/>
              <a:gd name="T16" fmla="*/ 18 w 19"/>
              <a:gd name="T17" fmla="*/ 4 h 25"/>
              <a:gd name="T18" fmla="*/ 18 w 19"/>
              <a:gd name="T19" fmla="*/ 6 h 25"/>
              <a:gd name="T20" fmla="*/ 19 w 19"/>
              <a:gd name="T21" fmla="*/ 10 h 25"/>
              <a:gd name="T22" fmla="*/ 19 w 19"/>
              <a:gd name="T23" fmla="*/ 11 h 25"/>
              <a:gd name="T24" fmla="*/ 17 w 19"/>
              <a:gd name="T25" fmla="*/ 18 h 25"/>
              <a:gd name="T26" fmla="*/ 11 w 19"/>
              <a:gd name="T27" fmla="*/ 22 h 25"/>
              <a:gd name="T28" fmla="*/ 8 w 19"/>
              <a:gd name="T29" fmla="*/ 25 h 25"/>
              <a:gd name="T30" fmla="*/ 6 w 19"/>
              <a:gd name="T31" fmla="*/ 25 h 25"/>
              <a:gd name="T32" fmla="*/ 4 w 19"/>
              <a:gd name="T33" fmla="*/ 25 h 25"/>
              <a:gd name="T34" fmla="*/ 3 w 19"/>
              <a:gd name="T35" fmla="*/ 25 h 25"/>
              <a:gd name="T36" fmla="*/ 2 w 19"/>
              <a:gd name="T3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5">
                <a:moveTo>
                  <a:pt x="2" y="25"/>
                </a:moveTo>
                <a:lnTo>
                  <a:pt x="0" y="25"/>
                </a:lnTo>
                <a:lnTo>
                  <a:pt x="3" y="15"/>
                </a:lnTo>
                <a:lnTo>
                  <a:pt x="6" y="4"/>
                </a:lnTo>
                <a:lnTo>
                  <a:pt x="10" y="1"/>
                </a:lnTo>
                <a:lnTo>
                  <a:pt x="14" y="0"/>
                </a:lnTo>
                <a:lnTo>
                  <a:pt x="15" y="0"/>
                </a:lnTo>
                <a:lnTo>
                  <a:pt x="17" y="1"/>
                </a:lnTo>
                <a:lnTo>
                  <a:pt x="18" y="4"/>
                </a:lnTo>
                <a:lnTo>
                  <a:pt x="18" y="6"/>
                </a:lnTo>
                <a:lnTo>
                  <a:pt x="19" y="10"/>
                </a:lnTo>
                <a:lnTo>
                  <a:pt x="19" y="11"/>
                </a:lnTo>
                <a:lnTo>
                  <a:pt x="17" y="18"/>
                </a:lnTo>
                <a:lnTo>
                  <a:pt x="11" y="22"/>
                </a:lnTo>
                <a:lnTo>
                  <a:pt x="8" y="25"/>
                </a:lnTo>
                <a:lnTo>
                  <a:pt x="6" y="25"/>
                </a:lnTo>
                <a:lnTo>
                  <a:pt x="4" y="25"/>
                </a:lnTo>
                <a:lnTo>
                  <a:pt x="3" y="25"/>
                </a:lnTo>
                <a:lnTo>
                  <a:pt x="2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7" name="Freeform 345"/>
          <p:cNvSpPr>
            <a:spLocks/>
          </p:cNvSpPr>
          <p:nvPr/>
        </p:nvSpPr>
        <p:spPr bwMode="auto">
          <a:xfrm>
            <a:off x="4162425" y="4613276"/>
            <a:ext cx="180975" cy="138113"/>
          </a:xfrm>
          <a:custGeom>
            <a:avLst/>
            <a:gdLst>
              <a:gd name="T0" fmla="*/ 92 w 114"/>
              <a:gd name="T1" fmla="*/ 30 h 87"/>
              <a:gd name="T2" fmla="*/ 99 w 114"/>
              <a:gd name="T3" fmla="*/ 49 h 87"/>
              <a:gd name="T4" fmla="*/ 103 w 114"/>
              <a:gd name="T5" fmla="*/ 49 h 87"/>
              <a:gd name="T6" fmla="*/ 106 w 114"/>
              <a:gd name="T7" fmla="*/ 52 h 87"/>
              <a:gd name="T8" fmla="*/ 114 w 114"/>
              <a:gd name="T9" fmla="*/ 64 h 87"/>
              <a:gd name="T10" fmla="*/ 114 w 114"/>
              <a:gd name="T11" fmla="*/ 67 h 87"/>
              <a:gd name="T12" fmla="*/ 110 w 114"/>
              <a:gd name="T13" fmla="*/ 72 h 87"/>
              <a:gd name="T14" fmla="*/ 106 w 114"/>
              <a:gd name="T15" fmla="*/ 74 h 87"/>
              <a:gd name="T16" fmla="*/ 86 w 114"/>
              <a:gd name="T17" fmla="*/ 82 h 87"/>
              <a:gd name="T18" fmla="*/ 83 w 114"/>
              <a:gd name="T19" fmla="*/ 80 h 87"/>
              <a:gd name="T20" fmla="*/ 75 w 114"/>
              <a:gd name="T21" fmla="*/ 80 h 87"/>
              <a:gd name="T22" fmla="*/ 58 w 114"/>
              <a:gd name="T23" fmla="*/ 87 h 87"/>
              <a:gd name="T24" fmla="*/ 54 w 114"/>
              <a:gd name="T25" fmla="*/ 82 h 87"/>
              <a:gd name="T26" fmla="*/ 49 w 114"/>
              <a:gd name="T27" fmla="*/ 75 h 87"/>
              <a:gd name="T28" fmla="*/ 47 w 114"/>
              <a:gd name="T29" fmla="*/ 70 h 87"/>
              <a:gd name="T30" fmla="*/ 53 w 114"/>
              <a:gd name="T31" fmla="*/ 64 h 87"/>
              <a:gd name="T32" fmla="*/ 57 w 114"/>
              <a:gd name="T33" fmla="*/ 61 h 87"/>
              <a:gd name="T34" fmla="*/ 62 w 114"/>
              <a:gd name="T35" fmla="*/ 61 h 87"/>
              <a:gd name="T36" fmla="*/ 69 w 114"/>
              <a:gd name="T37" fmla="*/ 60 h 87"/>
              <a:gd name="T38" fmla="*/ 68 w 114"/>
              <a:gd name="T39" fmla="*/ 57 h 87"/>
              <a:gd name="T40" fmla="*/ 56 w 114"/>
              <a:gd name="T41" fmla="*/ 53 h 87"/>
              <a:gd name="T42" fmla="*/ 39 w 114"/>
              <a:gd name="T43" fmla="*/ 56 h 87"/>
              <a:gd name="T44" fmla="*/ 16 w 114"/>
              <a:gd name="T45" fmla="*/ 57 h 87"/>
              <a:gd name="T46" fmla="*/ 12 w 114"/>
              <a:gd name="T47" fmla="*/ 57 h 87"/>
              <a:gd name="T48" fmla="*/ 0 w 114"/>
              <a:gd name="T49" fmla="*/ 55 h 87"/>
              <a:gd name="T50" fmla="*/ 0 w 114"/>
              <a:gd name="T51" fmla="*/ 52 h 87"/>
              <a:gd name="T52" fmla="*/ 24 w 114"/>
              <a:gd name="T53" fmla="*/ 48 h 87"/>
              <a:gd name="T54" fmla="*/ 50 w 114"/>
              <a:gd name="T55" fmla="*/ 46 h 87"/>
              <a:gd name="T56" fmla="*/ 56 w 114"/>
              <a:gd name="T57" fmla="*/ 46 h 87"/>
              <a:gd name="T58" fmla="*/ 75 w 114"/>
              <a:gd name="T59" fmla="*/ 41 h 87"/>
              <a:gd name="T60" fmla="*/ 71 w 114"/>
              <a:gd name="T61" fmla="*/ 34 h 87"/>
              <a:gd name="T62" fmla="*/ 66 w 114"/>
              <a:gd name="T63" fmla="*/ 34 h 87"/>
              <a:gd name="T64" fmla="*/ 58 w 114"/>
              <a:gd name="T65" fmla="*/ 38 h 87"/>
              <a:gd name="T66" fmla="*/ 56 w 114"/>
              <a:gd name="T67" fmla="*/ 40 h 87"/>
              <a:gd name="T68" fmla="*/ 53 w 114"/>
              <a:gd name="T69" fmla="*/ 40 h 87"/>
              <a:gd name="T70" fmla="*/ 46 w 114"/>
              <a:gd name="T71" fmla="*/ 38 h 87"/>
              <a:gd name="T72" fmla="*/ 47 w 114"/>
              <a:gd name="T73" fmla="*/ 27 h 87"/>
              <a:gd name="T74" fmla="*/ 50 w 114"/>
              <a:gd name="T75" fmla="*/ 23 h 87"/>
              <a:gd name="T76" fmla="*/ 53 w 114"/>
              <a:gd name="T77" fmla="*/ 19 h 87"/>
              <a:gd name="T78" fmla="*/ 58 w 114"/>
              <a:gd name="T79" fmla="*/ 14 h 87"/>
              <a:gd name="T80" fmla="*/ 58 w 114"/>
              <a:gd name="T81" fmla="*/ 11 h 87"/>
              <a:gd name="T82" fmla="*/ 57 w 114"/>
              <a:gd name="T83" fmla="*/ 7 h 87"/>
              <a:gd name="T84" fmla="*/ 62 w 114"/>
              <a:gd name="T85" fmla="*/ 1 h 87"/>
              <a:gd name="T86" fmla="*/ 66 w 114"/>
              <a:gd name="T87" fmla="*/ 8 h 87"/>
              <a:gd name="T88" fmla="*/ 68 w 114"/>
              <a:gd name="T89" fmla="*/ 15 h 87"/>
              <a:gd name="T90" fmla="*/ 66 w 114"/>
              <a:gd name="T91" fmla="*/ 16 h 87"/>
              <a:gd name="T92" fmla="*/ 65 w 114"/>
              <a:gd name="T93" fmla="*/ 23 h 87"/>
              <a:gd name="T94" fmla="*/ 88 w 114"/>
              <a:gd name="T95" fmla="*/ 2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87">
                <a:moveTo>
                  <a:pt x="90" y="25"/>
                </a:moveTo>
                <a:lnTo>
                  <a:pt x="92" y="30"/>
                </a:lnTo>
                <a:lnTo>
                  <a:pt x="95" y="34"/>
                </a:lnTo>
                <a:lnTo>
                  <a:pt x="99" y="49"/>
                </a:lnTo>
                <a:lnTo>
                  <a:pt x="102" y="50"/>
                </a:lnTo>
                <a:lnTo>
                  <a:pt x="103" y="49"/>
                </a:lnTo>
                <a:lnTo>
                  <a:pt x="105" y="52"/>
                </a:lnTo>
                <a:lnTo>
                  <a:pt x="106" y="52"/>
                </a:lnTo>
                <a:lnTo>
                  <a:pt x="107" y="53"/>
                </a:lnTo>
                <a:lnTo>
                  <a:pt x="114" y="64"/>
                </a:lnTo>
                <a:lnTo>
                  <a:pt x="114" y="65"/>
                </a:lnTo>
                <a:lnTo>
                  <a:pt x="114" y="67"/>
                </a:lnTo>
                <a:lnTo>
                  <a:pt x="111" y="71"/>
                </a:lnTo>
                <a:lnTo>
                  <a:pt x="110" y="72"/>
                </a:lnTo>
                <a:lnTo>
                  <a:pt x="109" y="72"/>
                </a:lnTo>
                <a:lnTo>
                  <a:pt x="106" y="74"/>
                </a:lnTo>
                <a:lnTo>
                  <a:pt x="88" y="82"/>
                </a:lnTo>
                <a:lnTo>
                  <a:pt x="86" y="82"/>
                </a:lnTo>
                <a:lnTo>
                  <a:pt x="84" y="80"/>
                </a:lnTo>
                <a:lnTo>
                  <a:pt x="83" y="80"/>
                </a:lnTo>
                <a:lnTo>
                  <a:pt x="76" y="79"/>
                </a:lnTo>
                <a:lnTo>
                  <a:pt x="75" y="80"/>
                </a:lnTo>
                <a:lnTo>
                  <a:pt x="60" y="87"/>
                </a:lnTo>
                <a:lnTo>
                  <a:pt x="58" y="87"/>
                </a:lnTo>
                <a:lnTo>
                  <a:pt x="57" y="87"/>
                </a:lnTo>
                <a:lnTo>
                  <a:pt x="54" y="82"/>
                </a:lnTo>
                <a:lnTo>
                  <a:pt x="50" y="75"/>
                </a:lnTo>
                <a:lnTo>
                  <a:pt x="49" y="75"/>
                </a:lnTo>
                <a:lnTo>
                  <a:pt x="49" y="74"/>
                </a:lnTo>
                <a:lnTo>
                  <a:pt x="47" y="70"/>
                </a:lnTo>
                <a:lnTo>
                  <a:pt x="47" y="65"/>
                </a:lnTo>
                <a:lnTo>
                  <a:pt x="53" y="64"/>
                </a:lnTo>
                <a:lnTo>
                  <a:pt x="57" y="61"/>
                </a:lnTo>
                <a:lnTo>
                  <a:pt x="57" y="61"/>
                </a:lnTo>
                <a:lnTo>
                  <a:pt x="60" y="60"/>
                </a:lnTo>
                <a:lnTo>
                  <a:pt x="62" y="61"/>
                </a:lnTo>
                <a:lnTo>
                  <a:pt x="65" y="60"/>
                </a:lnTo>
                <a:lnTo>
                  <a:pt x="69" y="60"/>
                </a:lnTo>
                <a:lnTo>
                  <a:pt x="69" y="59"/>
                </a:lnTo>
                <a:lnTo>
                  <a:pt x="68" y="57"/>
                </a:lnTo>
                <a:lnTo>
                  <a:pt x="60" y="55"/>
                </a:lnTo>
                <a:lnTo>
                  <a:pt x="56" y="53"/>
                </a:lnTo>
                <a:lnTo>
                  <a:pt x="46" y="56"/>
                </a:lnTo>
                <a:lnTo>
                  <a:pt x="39" y="56"/>
                </a:lnTo>
                <a:lnTo>
                  <a:pt x="17" y="57"/>
                </a:lnTo>
                <a:lnTo>
                  <a:pt x="16" y="57"/>
                </a:lnTo>
                <a:lnTo>
                  <a:pt x="13" y="57"/>
                </a:lnTo>
                <a:lnTo>
                  <a:pt x="12" y="57"/>
                </a:lnTo>
                <a:lnTo>
                  <a:pt x="9" y="56"/>
                </a:lnTo>
                <a:lnTo>
                  <a:pt x="0" y="55"/>
                </a:lnTo>
                <a:lnTo>
                  <a:pt x="0" y="53"/>
                </a:lnTo>
                <a:lnTo>
                  <a:pt x="0" y="52"/>
                </a:lnTo>
                <a:lnTo>
                  <a:pt x="9" y="50"/>
                </a:lnTo>
                <a:lnTo>
                  <a:pt x="24" y="48"/>
                </a:lnTo>
                <a:lnTo>
                  <a:pt x="35" y="48"/>
                </a:lnTo>
                <a:lnTo>
                  <a:pt x="50" y="46"/>
                </a:lnTo>
                <a:lnTo>
                  <a:pt x="51" y="46"/>
                </a:lnTo>
                <a:lnTo>
                  <a:pt x="56" y="46"/>
                </a:lnTo>
                <a:lnTo>
                  <a:pt x="61" y="46"/>
                </a:lnTo>
                <a:lnTo>
                  <a:pt x="75" y="41"/>
                </a:lnTo>
                <a:lnTo>
                  <a:pt x="75" y="40"/>
                </a:lnTo>
                <a:lnTo>
                  <a:pt x="71" y="34"/>
                </a:lnTo>
                <a:lnTo>
                  <a:pt x="69" y="34"/>
                </a:lnTo>
                <a:lnTo>
                  <a:pt x="66" y="34"/>
                </a:lnTo>
                <a:lnTo>
                  <a:pt x="58" y="37"/>
                </a:lnTo>
                <a:lnTo>
                  <a:pt x="58" y="38"/>
                </a:lnTo>
                <a:lnTo>
                  <a:pt x="57" y="38"/>
                </a:lnTo>
                <a:lnTo>
                  <a:pt x="56" y="40"/>
                </a:lnTo>
                <a:lnTo>
                  <a:pt x="54" y="40"/>
                </a:lnTo>
                <a:lnTo>
                  <a:pt x="53" y="40"/>
                </a:lnTo>
                <a:lnTo>
                  <a:pt x="49" y="38"/>
                </a:lnTo>
                <a:lnTo>
                  <a:pt x="46" y="38"/>
                </a:lnTo>
                <a:lnTo>
                  <a:pt x="46" y="37"/>
                </a:lnTo>
                <a:lnTo>
                  <a:pt x="47" y="27"/>
                </a:lnTo>
                <a:lnTo>
                  <a:pt x="49" y="25"/>
                </a:lnTo>
                <a:lnTo>
                  <a:pt x="50" y="23"/>
                </a:lnTo>
                <a:lnTo>
                  <a:pt x="50" y="20"/>
                </a:lnTo>
                <a:lnTo>
                  <a:pt x="53" y="19"/>
                </a:lnTo>
                <a:lnTo>
                  <a:pt x="54" y="19"/>
                </a:lnTo>
                <a:lnTo>
                  <a:pt x="58" y="14"/>
                </a:lnTo>
                <a:lnTo>
                  <a:pt x="58" y="12"/>
                </a:lnTo>
                <a:lnTo>
                  <a:pt x="58" y="11"/>
                </a:lnTo>
                <a:lnTo>
                  <a:pt x="57" y="8"/>
                </a:lnTo>
                <a:lnTo>
                  <a:pt x="57" y="7"/>
                </a:lnTo>
                <a:lnTo>
                  <a:pt x="61" y="0"/>
                </a:lnTo>
                <a:lnTo>
                  <a:pt x="62" y="1"/>
                </a:lnTo>
                <a:lnTo>
                  <a:pt x="65" y="4"/>
                </a:lnTo>
                <a:lnTo>
                  <a:pt x="66" y="8"/>
                </a:lnTo>
                <a:lnTo>
                  <a:pt x="68" y="10"/>
                </a:lnTo>
                <a:lnTo>
                  <a:pt x="68" y="15"/>
                </a:lnTo>
                <a:lnTo>
                  <a:pt x="68" y="16"/>
                </a:lnTo>
                <a:lnTo>
                  <a:pt x="66" y="16"/>
                </a:lnTo>
                <a:lnTo>
                  <a:pt x="64" y="20"/>
                </a:lnTo>
                <a:lnTo>
                  <a:pt x="65" y="23"/>
                </a:lnTo>
                <a:lnTo>
                  <a:pt x="75" y="23"/>
                </a:lnTo>
                <a:lnTo>
                  <a:pt x="88" y="23"/>
                </a:lnTo>
                <a:lnTo>
                  <a:pt x="90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8" name="Freeform 346"/>
          <p:cNvSpPr>
            <a:spLocks/>
          </p:cNvSpPr>
          <p:nvPr/>
        </p:nvSpPr>
        <p:spPr bwMode="auto">
          <a:xfrm>
            <a:off x="4090988" y="4597401"/>
            <a:ext cx="161925" cy="65088"/>
          </a:xfrm>
          <a:custGeom>
            <a:avLst/>
            <a:gdLst>
              <a:gd name="T0" fmla="*/ 36 w 102"/>
              <a:gd name="T1" fmla="*/ 9 h 41"/>
              <a:gd name="T2" fmla="*/ 41 w 102"/>
              <a:gd name="T3" fmla="*/ 6 h 41"/>
              <a:gd name="T4" fmla="*/ 50 w 102"/>
              <a:gd name="T5" fmla="*/ 6 h 41"/>
              <a:gd name="T6" fmla="*/ 58 w 102"/>
              <a:gd name="T7" fmla="*/ 5 h 41"/>
              <a:gd name="T8" fmla="*/ 61 w 102"/>
              <a:gd name="T9" fmla="*/ 7 h 41"/>
              <a:gd name="T10" fmla="*/ 66 w 102"/>
              <a:gd name="T11" fmla="*/ 3 h 41"/>
              <a:gd name="T12" fmla="*/ 76 w 102"/>
              <a:gd name="T13" fmla="*/ 2 h 41"/>
              <a:gd name="T14" fmla="*/ 86 w 102"/>
              <a:gd name="T15" fmla="*/ 0 h 41"/>
              <a:gd name="T16" fmla="*/ 87 w 102"/>
              <a:gd name="T17" fmla="*/ 0 h 41"/>
              <a:gd name="T18" fmla="*/ 96 w 102"/>
              <a:gd name="T19" fmla="*/ 0 h 41"/>
              <a:gd name="T20" fmla="*/ 102 w 102"/>
              <a:gd name="T21" fmla="*/ 3 h 41"/>
              <a:gd name="T22" fmla="*/ 101 w 102"/>
              <a:gd name="T23" fmla="*/ 5 h 41"/>
              <a:gd name="T24" fmla="*/ 95 w 102"/>
              <a:gd name="T25" fmla="*/ 11 h 41"/>
              <a:gd name="T26" fmla="*/ 92 w 102"/>
              <a:gd name="T27" fmla="*/ 15 h 41"/>
              <a:gd name="T28" fmla="*/ 92 w 102"/>
              <a:gd name="T29" fmla="*/ 18 h 41"/>
              <a:gd name="T30" fmla="*/ 95 w 102"/>
              <a:gd name="T31" fmla="*/ 17 h 41"/>
              <a:gd name="T32" fmla="*/ 96 w 102"/>
              <a:gd name="T33" fmla="*/ 15 h 41"/>
              <a:gd name="T34" fmla="*/ 94 w 102"/>
              <a:gd name="T35" fmla="*/ 25 h 41"/>
              <a:gd name="T36" fmla="*/ 92 w 102"/>
              <a:gd name="T37" fmla="*/ 25 h 41"/>
              <a:gd name="T38" fmla="*/ 90 w 102"/>
              <a:gd name="T39" fmla="*/ 28 h 41"/>
              <a:gd name="T40" fmla="*/ 76 w 102"/>
              <a:gd name="T41" fmla="*/ 33 h 41"/>
              <a:gd name="T42" fmla="*/ 72 w 102"/>
              <a:gd name="T43" fmla="*/ 39 h 41"/>
              <a:gd name="T44" fmla="*/ 71 w 102"/>
              <a:gd name="T45" fmla="*/ 40 h 41"/>
              <a:gd name="T46" fmla="*/ 71 w 102"/>
              <a:gd name="T47" fmla="*/ 41 h 41"/>
              <a:gd name="T48" fmla="*/ 64 w 102"/>
              <a:gd name="T49" fmla="*/ 41 h 41"/>
              <a:gd name="T50" fmla="*/ 62 w 102"/>
              <a:gd name="T51" fmla="*/ 41 h 41"/>
              <a:gd name="T52" fmla="*/ 60 w 102"/>
              <a:gd name="T53" fmla="*/ 40 h 41"/>
              <a:gd name="T54" fmla="*/ 57 w 102"/>
              <a:gd name="T55" fmla="*/ 40 h 41"/>
              <a:gd name="T56" fmla="*/ 47 w 102"/>
              <a:gd name="T57" fmla="*/ 39 h 41"/>
              <a:gd name="T58" fmla="*/ 41 w 102"/>
              <a:gd name="T59" fmla="*/ 39 h 41"/>
              <a:gd name="T60" fmla="*/ 41 w 102"/>
              <a:gd name="T61" fmla="*/ 26 h 41"/>
              <a:gd name="T62" fmla="*/ 41 w 102"/>
              <a:gd name="T63" fmla="*/ 22 h 41"/>
              <a:gd name="T64" fmla="*/ 31 w 102"/>
              <a:gd name="T65" fmla="*/ 26 h 41"/>
              <a:gd name="T66" fmla="*/ 28 w 102"/>
              <a:gd name="T67" fmla="*/ 29 h 41"/>
              <a:gd name="T68" fmla="*/ 24 w 102"/>
              <a:gd name="T69" fmla="*/ 35 h 41"/>
              <a:gd name="T70" fmla="*/ 23 w 102"/>
              <a:gd name="T71" fmla="*/ 36 h 41"/>
              <a:gd name="T72" fmla="*/ 11 w 102"/>
              <a:gd name="T73" fmla="*/ 40 h 41"/>
              <a:gd name="T74" fmla="*/ 2 w 102"/>
              <a:gd name="T75" fmla="*/ 39 h 41"/>
              <a:gd name="T76" fmla="*/ 1 w 102"/>
              <a:gd name="T77" fmla="*/ 39 h 41"/>
              <a:gd name="T78" fmla="*/ 0 w 102"/>
              <a:gd name="T79" fmla="*/ 35 h 41"/>
              <a:gd name="T80" fmla="*/ 0 w 102"/>
              <a:gd name="T81" fmla="*/ 33 h 41"/>
              <a:gd name="T82" fmla="*/ 1 w 102"/>
              <a:gd name="T83" fmla="*/ 30 h 41"/>
              <a:gd name="T84" fmla="*/ 9 w 102"/>
              <a:gd name="T85" fmla="*/ 20 h 41"/>
              <a:gd name="T86" fmla="*/ 20 w 102"/>
              <a:gd name="T87" fmla="*/ 10 h 41"/>
              <a:gd name="T88" fmla="*/ 24 w 102"/>
              <a:gd name="T89" fmla="*/ 7 h 41"/>
              <a:gd name="T90" fmla="*/ 26 w 102"/>
              <a:gd name="T91" fmla="*/ 7 h 41"/>
              <a:gd name="T92" fmla="*/ 32 w 102"/>
              <a:gd name="T93" fmla="*/ 9 h 41"/>
              <a:gd name="T94" fmla="*/ 35 w 102"/>
              <a:gd name="T95" fmla="*/ 10 h 41"/>
              <a:gd name="T96" fmla="*/ 36 w 102"/>
              <a:gd name="T97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2" h="41">
                <a:moveTo>
                  <a:pt x="36" y="9"/>
                </a:moveTo>
                <a:lnTo>
                  <a:pt x="41" y="6"/>
                </a:lnTo>
                <a:lnTo>
                  <a:pt x="50" y="6"/>
                </a:lnTo>
                <a:lnTo>
                  <a:pt x="58" y="5"/>
                </a:lnTo>
                <a:lnTo>
                  <a:pt x="61" y="7"/>
                </a:lnTo>
                <a:lnTo>
                  <a:pt x="66" y="3"/>
                </a:lnTo>
                <a:lnTo>
                  <a:pt x="76" y="2"/>
                </a:lnTo>
                <a:lnTo>
                  <a:pt x="86" y="0"/>
                </a:lnTo>
                <a:lnTo>
                  <a:pt x="87" y="0"/>
                </a:lnTo>
                <a:lnTo>
                  <a:pt x="96" y="0"/>
                </a:lnTo>
                <a:lnTo>
                  <a:pt x="102" y="3"/>
                </a:lnTo>
                <a:lnTo>
                  <a:pt x="101" y="5"/>
                </a:lnTo>
                <a:lnTo>
                  <a:pt x="95" y="11"/>
                </a:lnTo>
                <a:lnTo>
                  <a:pt x="92" y="15"/>
                </a:lnTo>
                <a:lnTo>
                  <a:pt x="92" y="18"/>
                </a:lnTo>
                <a:lnTo>
                  <a:pt x="95" y="17"/>
                </a:lnTo>
                <a:lnTo>
                  <a:pt x="96" y="15"/>
                </a:lnTo>
                <a:lnTo>
                  <a:pt x="94" y="25"/>
                </a:lnTo>
                <a:lnTo>
                  <a:pt x="92" y="25"/>
                </a:lnTo>
                <a:lnTo>
                  <a:pt x="90" y="28"/>
                </a:lnTo>
                <a:lnTo>
                  <a:pt x="76" y="33"/>
                </a:lnTo>
                <a:lnTo>
                  <a:pt x="72" y="39"/>
                </a:lnTo>
                <a:lnTo>
                  <a:pt x="71" y="40"/>
                </a:lnTo>
                <a:lnTo>
                  <a:pt x="71" y="41"/>
                </a:lnTo>
                <a:lnTo>
                  <a:pt x="64" y="41"/>
                </a:lnTo>
                <a:lnTo>
                  <a:pt x="62" y="41"/>
                </a:lnTo>
                <a:lnTo>
                  <a:pt x="60" y="40"/>
                </a:lnTo>
                <a:lnTo>
                  <a:pt x="57" y="40"/>
                </a:lnTo>
                <a:lnTo>
                  <a:pt x="47" y="39"/>
                </a:lnTo>
                <a:lnTo>
                  <a:pt x="41" y="39"/>
                </a:lnTo>
                <a:lnTo>
                  <a:pt x="41" y="26"/>
                </a:lnTo>
                <a:lnTo>
                  <a:pt x="41" y="22"/>
                </a:lnTo>
                <a:lnTo>
                  <a:pt x="31" y="26"/>
                </a:lnTo>
                <a:lnTo>
                  <a:pt x="28" y="29"/>
                </a:lnTo>
                <a:lnTo>
                  <a:pt x="24" y="35"/>
                </a:lnTo>
                <a:lnTo>
                  <a:pt x="23" y="36"/>
                </a:lnTo>
                <a:lnTo>
                  <a:pt x="11" y="40"/>
                </a:lnTo>
                <a:lnTo>
                  <a:pt x="2" y="39"/>
                </a:lnTo>
                <a:lnTo>
                  <a:pt x="1" y="39"/>
                </a:lnTo>
                <a:lnTo>
                  <a:pt x="0" y="35"/>
                </a:lnTo>
                <a:lnTo>
                  <a:pt x="0" y="33"/>
                </a:lnTo>
                <a:lnTo>
                  <a:pt x="1" y="30"/>
                </a:lnTo>
                <a:lnTo>
                  <a:pt x="9" y="20"/>
                </a:lnTo>
                <a:lnTo>
                  <a:pt x="20" y="10"/>
                </a:lnTo>
                <a:lnTo>
                  <a:pt x="24" y="7"/>
                </a:lnTo>
                <a:lnTo>
                  <a:pt x="26" y="7"/>
                </a:lnTo>
                <a:lnTo>
                  <a:pt x="32" y="9"/>
                </a:lnTo>
                <a:lnTo>
                  <a:pt x="35" y="10"/>
                </a:lnTo>
                <a:lnTo>
                  <a:pt x="36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9" name="Freeform 347"/>
          <p:cNvSpPr>
            <a:spLocks/>
          </p:cNvSpPr>
          <p:nvPr/>
        </p:nvSpPr>
        <p:spPr bwMode="auto">
          <a:xfrm>
            <a:off x="4254500" y="4581526"/>
            <a:ext cx="117475" cy="31750"/>
          </a:xfrm>
          <a:custGeom>
            <a:avLst/>
            <a:gdLst>
              <a:gd name="T0" fmla="*/ 43 w 74"/>
              <a:gd name="T1" fmla="*/ 2 h 20"/>
              <a:gd name="T2" fmla="*/ 47 w 74"/>
              <a:gd name="T3" fmla="*/ 1 h 20"/>
              <a:gd name="T4" fmla="*/ 49 w 74"/>
              <a:gd name="T5" fmla="*/ 0 h 20"/>
              <a:gd name="T6" fmla="*/ 52 w 74"/>
              <a:gd name="T7" fmla="*/ 0 h 20"/>
              <a:gd name="T8" fmla="*/ 56 w 74"/>
              <a:gd name="T9" fmla="*/ 0 h 20"/>
              <a:gd name="T10" fmla="*/ 62 w 74"/>
              <a:gd name="T11" fmla="*/ 2 h 20"/>
              <a:gd name="T12" fmla="*/ 63 w 74"/>
              <a:gd name="T13" fmla="*/ 2 h 20"/>
              <a:gd name="T14" fmla="*/ 67 w 74"/>
              <a:gd name="T15" fmla="*/ 5 h 20"/>
              <a:gd name="T16" fmla="*/ 68 w 74"/>
              <a:gd name="T17" fmla="*/ 5 h 20"/>
              <a:gd name="T18" fmla="*/ 74 w 74"/>
              <a:gd name="T19" fmla="*/ 9 h 20"/>
              <a:gd name="T20" fmla="*/ 66 w 74"/>
              <a:gd name="T21" fmla="*/ 16 h 20"/>
              <a:gd name="T22" fmla="*/ 64 w 74"/>
              <a:gd name="T23" fmla="*/ 17 h 20"/>
              <a:gd name="T24" fmla="*/ 64 w 74"/>
              <a:gd name="T25" fmla="*/ 17 h 20"/>
              <a:gd name="T26" fmla="*/ 59 w 74"/>
              <a:gd name="T27" fmla="*/ 19 h 20"/>
              <a:gd name="T28" fmla="*/ 55 w 74"/>
              <a:gd name="T29" fmla="*/ 20 h 20"/>
              <a:gd name="T30" fmla="*/ 53 w 74"/>
              <a:gd name="T31" fmla="*/ 20 h 20"/>
              <a:gd name="T32" fmla="*/ 52 w 74"/>
              <a:gd name="T33" fmla="*/ 19 h 20"/>
              <a:gd name="T34" fmla="*/ 51 w 74"/>
              <a:gd name="T35" fmla="*/ 19 h 20"/>
              <a:gd name="T36" fmla="*/ 49 w 74"/>
              <a:gd name="T37" fmla="*/ 16 h 20"/>
              <a:gd name="T38" fmla="*/ 52 w 74"/>
              <a:gd name="T39" fmla="*/ 15 h 20"/>
              <a:gd name="T40" fmla="*/ 55 w 74"/>
              <a:gd name="T41" fmla="*/ 13 h 20"/>
              <a:gd name="T42" fmla="*/ 55 w 74"/>
              <a:gd name="T43" fmla="*/ 12 h 20"/>
              <a:gd name="T44" fmla="*/ 49 w 74"/>
              <a:gd name="T45" fmla="*/ 10 h 20"/>
              <a:gd name="T46" fmla="*/ 48 w 74"/>
              <a:gd name="T47" fmla="*/ 9 h 20"/>
              <a:gd name="T48" fmla="*/ 41 w 74"/>
              <a:gd name="T49" fmla="*/ 8 h 20"/>
              <a:gd name="T50" fmla="*/ 37 w 74"/>
              <a:gd name="T51" fmla="*/ 8 h 20"/>
              <a:gd name="T52" fmla="*/ 33 w 74"/>
              <a:gd name="T53" fmla="*/ 9 h 20"/>
              <a:gd name="T54" fmla="*/ 28 w 74"/>
              <a:gd name="T55" fmla="*/ 12 h 20"/>
              <a:gd name="T56" fmla="*/ 2 w 74"/>
              <a:gd name="T57" fmla="*/ 4 h 20"/>
              <a:gd name="T58" fmla="*/ 0 w 74"/>
              <a:gd name="T59" fmla="*/ 2 h 20"/>
              <a:gd name="T60" fmla="*/ 2 w 74"/>
              <a:gd name="T61" fmla="*/ 2 h 20"/>
              <a:gd name="T62" fmla="*/ 3 w 74"/>
              <a:gd name="T63" fmla="*/ 2 h 20"/>
              <a:gd name="T64" fmla="*/ 8 w 74"/>
              <a:gd name="T65" fmla="*/ 1 h 20"/>
              <a:gd name="T66" fmla="*/ 10 w 74"/>
              <a:gd name="T67" fmla="*/ 1 h 20"/>
              <a:gd name="T68" fmla="*/ 18 w 74"/>
              <a:gd name="T69" fmla="*/ 1 h 20"/>
              <a:gd name="T70" fmla="*/ 19 w 74"/>
              <a:gd name="T71" fmla="*/ 2 h 20"/>
              <a:gd name="T72" fmla="*/ 21 w 74"/>
              <a:gd name="T73" fmla="*/ 2 h 20"/>
              <a:gd name="T74" fmla="*/ 22 w 74"/>
              <a:gd name="T75" fmla="*/ 4 h 20"/>
              <a:gd name="T76" fmla="*/ 23 w 74"/>
              <a:gd name="T77" fmla="*/ 4 h 20"/>
              <a:gd name="T78" fmla="*/ 37 w 74"/>
              <a:gd name="T79" fmla="*/ 5 h 20"/>
              <a:gd name="T80" fmla="*/ 40 w 74"/>
              <a:gd name="T81" fmla="*/ 4 h 20"/>
              <a:gd name="T82" fmla="*/ 41 w 74"/>
              <a:gd name="T83" fmla="*/ 4 h 20"/>
              <a:gd name="T84" fmla="*/ 43 w 74"/>
              <a:gd name="T85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" h="20">
                <a:moveTo>
                  <a:pt x="43" y="2"/>
                </a:moveTo>
                <a:lnTo>
                  <a:pt x="47" y="1"/>
                </a:lnTo>
                <a:lnTo>
                  <a:pt x="49" y="0"/>
                </a:lnTo>
                <a:lnTo>
                  <a:pt x="52" y="0"/>
                </a:lnTo>
                <a:lnTo>
                  <a:pt x="56" y="0"/>
                </a:lnTo>
                <a:lnTo>
                  <a:pt x="62" y="2"/>
                </a:lnTo>
                <a:lnTo>
                  <a:pt x="63" y="2"/>
                </a:lnTo>
                <a:lnTo>
                  <a:pt x="67" y="5"/>
                </a:lnTo>
                <a:lnTo>
                  <a:pt x="68" y="5"/>
                </a:lnTo>
                <a:lnTo>
                  <a:pt x="74" y="9"/>
                </a:lnTo>
                <a:lnTo>
                  <a:pt x="66" y="16"/>
                </a:lnTo>
                <a:lnTo>
                  <a:pt x="64" y="17"/>
                </a:lnTo>
                <a:lnTo>
                  <a:pt x="64" y="17"/>
                </a:lnTo>
                <a:lnTo>
                  <a:pt x="59" y="19"/>
                </a:lnTo>
                <a:lnTo>
                  <a:pt x="55" y="20"/>
                </a:lnTo>
                <a:lnTo>
                  <a:pt x="53" y="20"/>
                </a:lnTo>
                <a:lnTo>
                  <a:pt x="52" y="19"/>
                </a:lnTo>
                <a:lnTo>
                  <a:pt x="51" y="19"/>
                </a:lnTo>
                <a:lnTo>
                  <a:pt x="49" y="16"/>
                </a:lnTo>
                <a:lnTo>
                  <a:pt x="52" y="15"/>
                </a:lnTo>
                <a:lnTo>
                  <a:pt x="55" y="13"/>
                </a:lnTo>
                <a:lnTo>
                  <a:pt x="55" y="12"/>
                </a:lnTo>
                <a:lnTo>
                  <a:pt x="49" y="10"/>
                </a:lnTo>
                <a:lnTo>
                  <a:pt x="48" y="9"/>
                </a:lnTo>
                <a:lnTo>
                  <a:pt x="41" y="8"/>
                </a:lnTo>
                <a:lnTo>
                  <a:pt x="37" y="8"/>
                </a:lnTo>
                <a:lnTo>
                  <a:pt x="33" y="9"/>
                </a:lnTo>
                <a:lnTo>
                  <a:pt x="28" y="12"/>
                </a:lnTo>
                <a:lnTo>
                  <a:pt x="2" y="4"/>
                </a:lnTo>
                <a:lnTo>
                  <a:pt x="0" y="2"/>
                </a:lnTo>
                <a:lnTo>
                  <a:pt x="2" y="2"/>
                </a:lnTo>
                <a:lnTo>
                  <a:pt x="3" y="2"/>
                </a:lnTo>
                <a:lnTo>
                  <a:pt x="8" y="1"/>
                </a:lnTo>
                <a:lnTo>
                  <a:pt x="10" y="1"/>
                </a:lnTo>
                <a:lnTo>
                  <a:pt x="18" y="1"/>
                </a:lnTo>
                <a:lnTo>
                  <a:pt x="19" y="2"/>
                </a:lnTo>
                <a:lnTo>
                  <a:pt x="21" y="2"/>
                </a:lnTo>
                <a:lnTo>
                  <a:pt x="22" y="4"/>
                </a:lnTo>
                <a:lnTo>
                  <a:pt x="23" y="4"/>
                </a:lnTo>
                <a:lnTo>
                  <a:pt x="37" y="5"/>
                </a:lnTo>
                <a:lnTo>
                  <a:pt x="40" y="4"/>
                </a:lnTo>
                <a:lnTo>
                  <a:pt x="41" y="4"/>
                </a:lnTo>
                <a:lnTo>
                  <a:pt x="43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0" name="Freeform 348"/>
          <p:cNvSpPr>
            <a:spLocks/>
          </p:cNvSpPr>
          <p:nvPr/>
        </p:nvSpPr>
        <p:spPr bwMode="auto">
          <a:xfrm>
            <a:off x="4362450" y="4525963"/>
            <a:ext cx="109538" cy="65088"/>
          </a:xfrm>
          <a:custGeom>
            <a:avLst/>
            <a:gdLst>
              <a:gd name="T0" fmla="*/ 32 w 69"/>
              <a:gd name="T1" fmla="*/ 17 h 41"/>
              <a:gd name="T2" fmla="*/ 40 w 69"/>
              <a:gd name="T3" fmla="*/ 14 h 41"/>
              <a:gd name="T4" fmla="*/ 43 w 69"/>
              <a:gd name="T5" fmla="*/ 7 h 41"/>
              <a:gd name="T6" fmla="*/ 48 w 69"/>
              <a:gd name="T7" fmla="*/ 0 h 41"/>
              <a:gd name="T8" fmla="*/ 54 w 69"/>
              <a:gd name="T9" fmla="*/ 5 h 41"/>
              <a:gd name="T10" fmla="*/ 56 w 69"/>
              <a:gd name="T11" fmla="*/ 7 h 41"/>
              <a:gd name="T12" fmla="*/ 59 w 69"/>
              <a:gd name="T13" fmla="*/ 14 h 41"/>
              <a:gd name="T14" fmla="*/ 62 w 69"/>
              <a:gd name="T15" fmla="*/ 15 h 41"/>
              <a:gd name="T16" fmla="*/ 63 w 69"/>
              <a:gd name="T17" fmla="*/ 14 h 41"/>
              <a:gd name="T18" fmla="*/ 65 w 69"/>
              <a:gd name="T19" fmla="*/ 15 h 41"/>
              <a:gd name="T20" fmla="*/ 69 w 69"/>
              <a:gd name="T21" fmla="*/ 22 h 41"/>
              <a:gd name="T22" fmla="*/ 69 w 69"/>
              <a:gd name="T23" fmla="*/ 24 h 41"/>
              <a:gd name="T24" fmla="*/ 69 w 69"/>
              <a:gd name="T25" fmla="*/ 25 h 41"/>
              <a:gd name="T26" fmla="*/ 69 w 69"/>
              <a:gd name="T27" fmla="*/ 29 h 41"/>
              <a:gd name="T28" fmla="*/ 69 w 69"/>
              <a:gd name="T29" fmla="*/ 33 h 41"/>
              <a:gd name="T30" fmla="*/ 67 w 69"/>
              <a:gd name="T31" fmla="*/ 35 h 41"/>
              <a:gd name="T32" fmla="*/ 66 w 69"/>
              <a:gd name="T33" fmla="*/ 35 h 41"/>
              <a:gd name="T34" fmla="*/ 66 w 69"/>
              <a:gd name="T35" fmla="*/ 36 h 41"/>
              <a:gd name="T36" fmla="*/ 62 w 69"/>
              <a:gd name="T37" fmla="*/ 36 h 41"/>
              <a:gd name="T38" fmla="*/ 61 w 69"/>
              <a:gd name="T39" fmla="*/ 35 h 41"/>
              <a:gd name="T40" fmla="*/ 59 w 69"/>
              <a:gd name="T41" fmla="*/ 35 h 41"/>
              <a:gd name="T42" fmla="*/ 56 w 69"/>
              <a:gd name="T43" fmla="*/ 35 h 41"/>
              <a:gd name="T44" fmla="*/ 48 w 69"/>
              <a:gd name="T45" fmla="*/ 36 h 41"/>
              <a:gd name="T46" fmla="*/ 43 w 69"/>
              <a:gd name="T47" fmla="*/ 37 h 41"/>
              <a:gd name="T48" fmla="*/ 40 w 69"/>
              <a:gd name="T49" fmla="*/ 39 h 41"/>
              <a:gd name="T50" fmla="*/ 39 w 69"/>
              <a:gd name="T51" fmla="*/ 39 h 41"/>
              <a:gd name="T52" fmla="*/ 29 w 69"/>
              <a:gd name="T53" fmla="*/ 41 h 41"/>
              <a:gd name="T54" fmla="*/ 28 w 69"/>
              <a:gd name="T55" fmla="*/ 41 h 41"/>
              <a:gd name="T56" fmla="*/ 10 w 69"/>
              <a:gd name="T57" fmla="*/ 33 h 41"/>
              <a:gd name="T58" fmla="*/ 3 w 69"/>
              <a:gd name="T59" fmla="*/ 30 h 41"/>
              <a:gd name="T60" fmla="*/ 2 w 69"/>
              <a:gd name="T61" fmla="*/ 29 h 41"/>
              <a:gd name="T62" fmla="*/ 0 w 69"/>
              <a:gd name="T63" fmla="*/ 29 h 41"/>
              <a:gd name="T64" fmla="*/ 9 w 69"/>
              <a:gd name="T65" fmla="*/ 22 h 41"/>
              <a:gd name="T66" fmla="*/ 11 w 69"/>
              <a:gd name="T67" fmla="*/ 22 h 41"/>
              <a:gd name="T68" fmla="*/ 24 w 69"/>
              <a:gd name="T69" fmla="*/ 20 h 41"/>
              <a:gd name="T70" fmla="*/ 32 w 69"/>
              <a:gd name="T71" fmla="*/ 1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9" h="41">
                <a:moveTo>
                  <a:pt x="32" y="17"/>
                </a:moveTo>
                <a:lnTo>
                  <a:pt x="40" y="14"/>
                </a:lnTo>
                <a:lnTo>
                  <a:pt x="43" y="7"/>
                </a:lnTo>
                <a:lnTo>
                  <a:pt x="48" y="0"/>
                </a:lnTo>
                <a:lnTo>
                  <a:pt x="54" y="5"/>
                </a:lnTo>
                <a:lnTo>
                  <a:pt x="56" y="7"/>
                </a:lnTo>
                <a:lnTo>
                  <a:pt x="59" y="14"/>
                </a:lnTo>
                <a:lnTo>
                  <a:pt x="62" y="15"/>
                </a:lnTo>
                <a:lnTo>
                  <a:pt x="63" y="14"/>
                </a:lnTo>
                <a:lnTo>
                  <a:pt x="65" y="15"/>
                </a:lnTo>
                <a:lnTo>
                  <a:pt x="69" y="22"/>
                </a:lnTo>
                <a:lnTo>
                  <a:pt x="69" y="24"/>
                </a:lnTo>
                <a:lnTo>
                  <a:pt x="69" y="25"/>
                </a:lnTo>
                <a:lnTo>
                  <a:pt x="69" y="29"/>
                </a:lnTo>
                <a:lnTo>
                  <a:pt x="69" y="33"/>
                </a:lnTo>
                <a:lnTo>
                  <a:pt x="67" y="35"/>
                </a:lnTo>
                <a:lnTo>
                  <a:pt x="66" y="35"/>
                </a:lnTo>
                <a:lnTo>
                  <a:pt x="66" y="36"/>
                </a:lnTo>
                <a:lnTo>
                  <a:pt x="62" y="36"/>
                </a:lnTo>
                <a:lnTo>
                  <a:pt x="61" y="35"/>
                </a:lnTo>
                <a:lnTo>
                  <a:pt x="59" y="35"/>
                </a:lnTo>
                <a:lnTo>
                  <a:pt x="56" y="35"/>
                </a:lnTo>
                <a:lnTo>
                  <a:pt x="48" y="36"/>
                </a:lnTo>
                <a:lnTo>
                  <a:pt x="43" y="37"/>
                </a:lnTo>
                <a:lnTo>
                  <a:pt x="40" y="39"/>
                </a:lnTo>
                <a:lnTo>
                  <a:pt x="39" y="39"/>
                </a:lnTo>
                <a:lnTo>
                  <a:pt x="29" y="41"/>
                </a:lnTo>
                <a:lnTo>
                  <a:pt x="28" y="41"/>
                </a:lnTo>
                <a:lnTo>
                  <a:pt x="10" y="33"/>
                </a:lnTo>
                <a:lnTo>
                  <a:pt x="3" y="30"/>
                </a:lnTo>
                <a:lnTo>
                  <a:pt x="2" y="29"/>
                </a:lnTo>
                <a:lnTo>
                  <a:pt x="0" y="29"/>
                </a:lnTo>
                <a:lnTo>
                  <a:pt x="9" y="22"/>
                </a:lnTo>
                <a:lnTo>
                  <a:pt x="11" y="22"/>
                </a:lnTo>
                <a:lnTo>
                  <a:pt x="24" y="20"/>
                </a:lnTo>
                <a:lnTo>
                  <a:pt x="32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1" name="Freeform 349"/>
          <p:cNvSpPr>
            <a:spLocks/>
          </p:cNvSpPr>
          <p:nvPr/>
        </p:nvSpPr>
        <p:spPr bwMode="auto">
          <a:xfrm>
            <a:off x="4222750" y="4500563"/>
            <a:ext cx="58738" cy="57150"/>
          </a:xfrm>
          <a:custGeom>
            <a:avLst/>
            <a:gdLst>
              <a:gd name="T0" fmla="*/ 16 w 37"/>
              <a:gd name="T1" fmla="*/ 29 h 36"/>
              <a:gd name="T2" fmla="*/ 12 w 37"/>
              <a:gd name="T3" fmla="*/ 29 h 36"/>
              <a:gd name="T4" fmla="*/ 5 w 37"/>
              <a:gd name="T5" fmla="*/ 30 h 36"/>
              <a:gd name="T6" fmla="*/ 4 w 37"/>
              <a:gd name="T7" fmla="*/ 30 h 36"/>
              <a:gd name="T8" fmla="*/ 3 w 37"/>
              <a:gd name="T9" fmla="*/ 31 h 36"/>
              <a:gd name="T10" fmla="*/ 1 w 37"/>
              <a:gd name="T11" fmla="*/ 33 h 36"/>
              <a:gd name="T12" fmla="*/ 1 w 37"/>
              <a:gd name="T13" fmla="*/ 34 h 36"/>
              <a:gd name="T14" fmla="*/ 1 w 37"/>
              <a:gd name="T15" fmla="*/ 36 h 36"/>
              <a:gd name="T16" fmla="*/ 0 w 37"/>
              <a:gd name="T17" fmla="*/ 34 h 36"/>
              <a:gd name="T18" fmla="*/ 0 w 37"/>
              <a:gd name="T19" fmla="*/ 33 h 36"/>
              <a:gd name="T20" fmla="*/ 0 w 37"/>
              <a:gd name="T21" fmla="*/ 31 h 36"/>
              <a:gd name="T22" fmla="*/ 3 w 37"/>
              <a:gd name="T23" fmla="*/ 29 h 36"/>
              <a:gd name="T24" fmla="*/ 3 w 37"/>
              <a:gd name="T25" fmla="*/ 29 h 36"/>
              <a:gd name="T26" fmla="*/ 5 w 37"/>
              <a:gd name="T27" fmla="*/ 27 h 36"/>
              <a:gd name="T28" fmla="*/ 9 w 37"/>
              <a:gd name="T29" fmla="*/ 25 h 36"/>
              <a:gd name="T30" fmla="*/ 13 w 37"/>
              <a:gd name="T31" fmla="*/ 22 h 36"/>
              <a:gd name="T32" fmla="*/ 19 w 37"/>
              <a:gd name="T33" fmla="*/ 11 h 36"/>
              <a:gd name="T34" fmla="*/ 20 w 37"/>
              <a:gd name="T35" fmla="*/ 8 h 36"/>
              <a:gd name="T36" fmla="*/ 26 w 37"/>
              <a:gd name="T37" fmla="*/ 1 h 36"/>
              <a:gd name="T38" fmla="*/ 27 w 37"/>
              <a:gd name="T39" fmla="*/ 0 h 36"/>
              <a:gd name="T40" fmla="*/ 28 w 37"/>
              <a:gd name="T41" fmla="*/ 0 h 36"/>
              <a:gd name="T42" fmla="*/ 30 w 37"/>
              <a:gd name="T43" fmla="*/ 0 h 36"/>
              <a:gd name="T44" fmla="*/ 30 w 37"/>
              <a:gd name="T45" fmla="*/ 1 h 36"/>
              <a:gd name="T46" fmla="*/ 37 w 37"/>
              <a:gd name="T47" fmla="*/ 7 h 36"/>
              <a:gd name="T48" fmla="*/ 33 w 37"/>
              <a:gd name="T49" fmla="*/ 11 h 36"/>
              <a:gd name="T50" fmla="*/ 34 w 37"/>
              <a:gd name="T51" fmla="*/ 18 h 36"/>
              <a:gd name="T52" fmla="*/ 31 w 37"/>
              <a:gd name="T53" fmla="*/ 27 h 36"/>
              <a:gd name="T54" fmla="*/ 30 w 37"/>
              <a:gd name="T55" fmla="*/ 29 h 36"/>
              <a:gd name="T56" fmla="*/ 30 w 37"/>
              <a:gd name="T57" fmla="*/ 30 h 36"/>
              <a:gd name="T58" fmla="*/ 28 w 37"/>
              <a:gd name="T59" fmla="*/ 30 h 36"/>
              <a:gd name="T60" fmla="*/ 18 w 37"/>
              <a:gd name="T61" fmla="*/ 30 h 36"/>
              <a:gd name="T62" fmla="*/ 16 w 37"/>
              <a:gd name="T63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" h="36">
                <a:moveTo>
                  <a:pt x="16" y="29"/>
                </a:moveTo>
                <a:lnTo>
                  <a:pt x="12" y="29"/>
                </a:lnTo>
                <a:lnTo>
                  <a:pt x="5" y="30"/>
                </a:lnTo>
                <a:lnTo>
                  <a:pt x="4" y="30"/>
                </a:lnTo>
                <a:lnTo>
                  <a:pt x="3" y="31"/>
                </a:lnTo>
                <a:lnTo>
                  <a:pt x="1" y="33"/>
                </a:lnTo>
                <a:lnTo>
                  <a:pt x="1" y="34"/>
                </a:lnTo>
                <a:lnTo>
                  <a:pt x="1" y="36"/>
                </a:lnTo>
                <a:lnTo>
                  <a:pt x="0" y="34"/>
                </a:lnTo>
                <a:lnTo>
                  <a:pt x="0" y="33"/>
                </a:lnTo>
                <a:lnTo>
                  <a:pt x="0" y="31"/>
                </a:lnTo>
                <a:lnTo>
                  <a:pt x="3" y="29"/>
                </a:lnTo>
                <a:lnTo>
                  <a:pt x="3" y="29"/>
                </a:lnTo>
                <a:lnTo>
                  <a:pt x="5" y="27"/>
                </a:lnTo>
                <a:lnTo>
                  <a:pt x="9" y="25"/>
                </a:lnTo>
                <a:lnTo>
                  <a:pt x="13" y="22"/>
                </a:lnTo>
                <a:lnTo>
                  <a:pt x="19" y="11"/>
                </a:lnTo>
                <a:lnTo>
                  <a:pt x="20" y="8"/>
                </a:lnTo>
                <a:lnTo>
                  <a:pt x="26" y="1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0" y="1"/>
                </a:lnTo>
                <a:lnTo>
                  <a:pt x="37" y="7"/>
                </a:lnTo>
                <a:lnTo>
                  <a:pt x="33" y="11"/>
                </a:lnTo>
                <a:lnTo>
                  <a:pt x="34" y="18"/>
                </a:lnTo>
                <a:lnTo>
                  <a:pt x="31" y="27"/>
                </a:lnTo>
                <a:lnTo>
                  <a:pt x="30" y="29"/>
                </a:lnTo>
                <a:lnTo>
                  <a:pt x="30" y="30"/>
                </a:lnTo>
                <a:lnTo>
                  <a:pt x="28" y="30"/>
                </a:lnTo>
                <a:lnTo>
                  <a:pt x="18" y="30"/>
                </a:lnTo>
                <a:lnTo>
                  <a:pt x="16" y="2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2" name="Freeform 350"/>
          <p:cNvSpPr>
            <a:spLocks/>
          </p:cNvSpPr>
          <p:nvPr/>
        </p:nvSpPr>
        <p:spPr bwMode="auto">
          <a:xfrm>
            <a:off x="4319588" y="4471988"/>
            <a:ext cx="106363" cy="95250"/>
          </a:xfrm>
          <a:custGeom>
            <a:avLst/>
            <a:gdLst>
              <a:gd name="T0" fmla="*/ 63 w 67"/>
              <a:gd name="T1" fmla="*/ 9 h 60"/>
              <a:gd name="T2" fmla="*/ 64 w 67"/>
              <a:gd name="T3" fmla="*/ 13 h 60"/>
              <a:gd name="T4" fmla="*/ 62 w 67"/>
              <a:gd name="T5" fmla="*/ 19 h 60"/>
              <a:gd name="T6" fmla="*/ 60 w 67"/>
              <a:gd name="T7" fmla="*/ 24 h 60"/>
              <a:gd name="T8" fmla="*/ 60 w 67"/>
              <a:gd name="T9" fmla="*/ 25 h 60"/>
              <a:gd name="T10" fmla="*/ 60 w 67"/>
              <a:gd name="T11" fmla="*/ 26 h 60"/>
              <a:gd name="T12" fmla="*/ 62 w 67"/>
              <a:gd name="T13" fmla="*/ 29 h 60"/>
              <a:gd name="T14" fmla="*/ 67 w 67"/>
              <a:gd name="T15" fmla="*/ 34 h 60"/>
              <a:gd name="T16" fmla="*/ 67 w 67"/>
              <a:gd name="T17" fmla="*/ 36 h 60"/>
              <a:gd name="T18" fmla="*/ 66 w 67"/>
              <a:gd name="T19" fmla="*/ 40 h 60"/>
              <a:gd name="T20" fmla="*/ 64 w 67"/>
              <a:gd name="T21" fmla="*/ 43 h 60"/>
              <a:gd name="T22" fmla="*/ 56 w 67"/>
              <a:gd name="T23" fmla="*/ 45 h 60"/>
              <a:gd name="T24" fmla="*/ 45 w 67"/>
              <a:gd name="T25" fmla="*/ 49 h 60"/>
              <a:gd name="T26" fmla="*/ 44 w 67"/>
              <a:gd name="T27" fmla="*/ 49 h 60"/>
              <a:gd name="T28" fmla="*/ 41 w 67"/>
              <a:gd name="T29" fmla="*/ 48 h 60"/>
              <a:gd name="T30" fmla="*/ 36 w 67"/>
              <a:gd name="T31" fmla="*/ 47 h 60"/>
              <a:gd name="T32" fmla="*/ 27 w 67"/>
              <a:gd name="T33" fmla="*/ 55 h 60"/>
              <a:gd name="T34" fmla="*/ 26 w 67"/>
              <a:gd name="T35" fmla="*/ 55 h 60"/>
              <a:gd name="T36" fmla="*/ 21 w 67"/>
              <a:gd name="T37" fmla="*/ 58 h 60"/>
              <a:gd name="T38" fmla="*/ 10 w 67"/>
              <a:gd name="T39" fmla="*/ 60 h 60"/>
              <a:gd name="T40" fmla="*/ 0 w 67"/>
              <a:gd name="T41" fmla="*/ 60 h 60"/>
              <a:gd name="T42" fmla="*/ 0 w 67"/>
              <a:gd name="T43" fmla="*/ 58 h 60"/>
              <a:gd name="T44" fmla="*/ 3 w 67"/>
              <a:gd name="T45" fmla="*/ 55 h 60"/>
              <a:gd name="T46" fmla="*/ 3 w 67"/>
              <a:gd name="T47" fmla="*/ 54 h 60"/>
              <a:gd name="T48" fmla="*/ 6 w 67"/>
              <a:gd name="T49" fmla="*/ 51 h 60"/>
              <a:gd name="T50" fmla="*/ 7 w 67"/>
              <a:gd name="T51" fmla="*/ 51 h 60"/>
              <a:gd name="T52" fmla="*/ 25 w 67"/>
              <a:gd name="T53" fmla="*/ 37 h 60"/>
              <a:gd name="T54" fmla="*/ 26 w 67"/>
              <a:gd name="T55" fmla="*/ 36 h 60"/>
              <a:gd name="T56" fmla="*/ 37 w 67"/>
              <a:gd name="T57" fmla="*/ 29 h 60"/>
              <a:gd name="T58" fmla="*/ 44 w 67"/>
              <a:gd name="T59" fmla="*/ 25 h 60"/>
              <a:gd name="T60" fmla="*/ 49 w 67"/>
              <a:gd name="T61" fmla="*/ 17 h 60"/>
              <a:gd name="T62" fmla="*/ 51 w 67"/>
              <a:gd name="T63" fmla="*/ 14 h 60"/>
              <a:gd name="T64" fmla="*/ 49 w 67"/>
              <a:gd name="T65" fmla="*/ 10 h 60"/>
              <a:gd name="T66" fmla="*/ 48 w 67"/>
              <a:gd name="T67" fmla="*/ 9 h 60"/>
              <a:gd name="T68" fmla="*/ 45 w 67"/>
              <a:gd name="T69" fmla="*/ 0 h 60"/>
              <a:gd name="T70" fmla="*/ 47 w 67"/>
              <a:gd name="T71" fmla="*/ 0 h 60"/>
              <a:gd name="T72" fmla="*/ 48 w 67"/>
              <a:gd name="T73" fmla="*/ 0 h 60"/>
              <a:gd name="T74" fmla="*/ 49 w 67"/>
              <a:gd name="T75" fmla="*/ 0 h 60"/>
              <a:gd name="T76" fmla="*/ 51 w 67"/>
              <a:gd name="T77" fmla="*/ 0 h 60"/>
              <a:gd name="T78" fmla="*/ 52 w 67"/>
              <a:gd name="T79" fmla="*/ 2 h 60"/>
              <a:gd name="T80" fmla="*/ 55 w 67"/>
              <a:gd name="T81" fmla="*/ 4 h 60"/>
              <a:gd name="T82" fmla="*/ 60 w 67"/>
              <a:gd name="T83" fmla="*/ 7 h 60"/>
              <a:gd name="T84" fmla="*/ 62 w 67"/>
              <a:gd name="T85" fmla="*/ 7 h 60"/>
              <a:gd name="T86" fmla="*/ 63 w 67"/>
              <a:gd name="T87" fmla="*/ 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7" h="60">
                <a:moveTo>
                  <a:pt x="63" y="9"/>
                </a:moveTo>
                <a:lnTo>
                  <a:pt x="64" y="13"/>
                </a:lnTo>
                <a:lnTo>
                  <a:pt x="62" y="19"/>
                </a:lnTo>
                <a:lnTo>
                  <a:pt x="60" y="24"/>
                </a:lnTo>
                <a:lnTo>
                  <a:pt x="60" y="25"/>
                </a:lnTo>
                <a:lnTo>
                  <a:pt x="60" y="26"/>
                </a:lnTo>
                <a:lnTo>
                  <a:pt x="62" y="29"/>
                </a:lnTo>
                <a:lnTo>
                  <a:pt x="67" y="34"/>
                </a:lnTo>
                <a:lnTo>
                  <a:pt x="67" y="36"/>
                </a:lnTo>
                <a:lnTo>
                  <a:pt x="66" y="40"/>
                </a:lnTo>
                <a:lnTo>
                  <a:pt x="64" y="43"/>
                </a:lnTo>
                <a:lnTo>
                  <a:pt x="56" y="45"/>
                </a:lnTo>
                <a:lnTo>
                  <a:pt x="45" y="49"/>
                </a:lnTo>
                <a:lnTo>
                  <a:pt x="44" y="49"/>
                </a:lnTo>
                <a:lnTo>
                  <a:pt x="41" y="48"/>
                </a:lnTo>
                <a:lnTo>
                  <a:pt x="36" y="47"/>
                </a:lnTo>
                <a:lnTo>
                  <a:pt x="27" y="55"/>
                </a:lnTo>
                <a:lnTo>
                  <a:pt x="26" y="55"/>
                </a:lnTo>
                <a:lnTo>
                  <a:pt x="21" y="58"/>
                </a:lnTo>
                <a:lnTo>
                  <a:pt x="10" y="60"/>
                </a:lnTo>
                <a:lnTo>
                  <a:pt x="0" y="60"/>
                </a:lnTo>
                <a:lnTo>
                  <a:pt x="0" y="58"/>
                </a:lnTo>
                <a:lnTo>
                  <a:pt x="3" y="55"/>
                </a:lnTo>
                <a:lnTo>
                  <a:pt x="3" y="54"/>
                </a:lnTo>
                <a:lnTo>
                  <a:pt x="6" y="51"/>
                </a:lnTo>
                <a:lnTo>
                  <a:pt x="7" y="51"/>
                </a:lnTo>
                <a:lnTo>
                  <a:pt x="25" y="37"/>
                </a:lnTo>
                <a:lnTo>
                  <a:pt x="26" y="36"/>
                </a:lnTo>
                <a:lnTo>
                  <a:pt x="37" y="29"/>
                </a:lnTo>
                <a:lnTo>
                  <a:pt x="44" y="25"/>
                </a:lnTo>
                <a:lnTo>
                  <a:pt x="49" y="17"/>
                </a:lnTo>
                <a:lnTo>
                  <a:pt x="51" y="14"/>
                </a:lnTo>
                <a:lnTo>
                  <a:pt x="49" y="10"/>
                </a:lnTo>
                <a:lnTo>
                  <a:pt x="48" y="9"/>
                </a:lnTo>
                <a:lnTo>
                  <a:pt x="45" y="0"/>
                </a:lnTo>
                <a:lnTo>
                  <a:pt x="47" y="0"/>
                </a:lnTo>
                <a:lnTo>
                  <a:pt x="48" y="0"/>
                </a:lnTo>
                <a:lnTo>
                  <a:pt x="49" y="0"/>
                </a:lnTo>
                <a:lnTo>
                  <a:pt x="51" y="0"/>
                </a:lnTo>
                <a:lnTo>
                  <a:pt x="52" y="2"/>
                </a:lnTo>
                <a:lnTo>
                  <a:pt x="55" y="4"/>
                </a:lnTo>
                <a:lnTo>
                  <a:pt x="60" y="7"/>
                </a:lnTo>
                <a:lnTo>
                  <a:pt x="62" y="7"/>
                </a:lnTo>
                <a:lnTo>
                  <a:pt x="63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3" name="Freeform 351"/>
          <p:cNvSpPr>
            <a:spLocks/>
          </p:cNvSpPr>
          <p:nvPr/>
        </p:nvSpPr>
        <p:spPr bwMode="auto">
          <a:xfrm>
            <a:off x="4287838" y="4511676"/>
            <a:ext cx="58738" cy="46038"/>
          </a:xfrm>
          <a:custGeom>
            <a:avLst/>
            <a:gdLst>
              <a:gd name="T0" fmla="*/ 37 w 37"/>
              <a:gd name="T1" fmla="*/ 12 h 29"/>
              <a:gd name="T2" fmla="*/ 34 w 37"/>
              <a:gd name="T3" fmla="*/ 16 h 29"/>
              <a:gd name="T4" fmla="*/ 32 w 37"/>
              <a:gd name="T5" fmla="*/ 20 h 29"/>
              <a:gd name="T6" fmla="*/ 31 w 37"/>
              <a:gd name="T7" fmla="*/ 22 h 29"/>
              <a:gd name="T8" fmla="*/ 27 w 37"/>
              <a:gd name="T9" fmla="*/ 24 h 29"/>
              <a:gd name="T10" fmla="*/ 27 w 37"/>
              <a:gd name="T11" fmla="*/ 26 h 29"/>
              <a:gd name="T12" fmla="*/ 26 w 37"/>
              <a:gd name="T13" fmla="*/ 26 h 29"/>
              <a:gd name="T14" fmla="*/ 20 w 37"/>
              <a:gd name="T15" fmla="*/ 27 h 29"/>
              <a:gd name="T16" fmla="*/ 15 w 37"/>
              <a:gd name="T17" fmla="*/ 29 h 29"/>
              <a:gd name="T18" fmla="*/ 12 w 37"/>
              <a:gd name="T19" fmla="*/ 26 h 29"/>
              <a:gd name="T20" fmla="*/ 11 w 37"/>
              <a:gd name="T21" fmla="*/ 24 h 29"/>
              <a:gd name="T22" fmla="*/ 11 w 37"/>
              <a:gd name="T23" fmla="*/ 19 h 29"/>
              <a:gd name="T24" fmla="*/ 11 w 37"/>
              <a:gd name="T25" fmla="*/ 18 h 29"/>
              <a:gd name="T26" fmla="*/ 7 w 37"/>
              <a:gd name="T27" fmla="*/ 18 h 29"/>
              <a:gd name="T28" fmla="*/ 4 w 37"/>
              <a:gd name="T29" fmla="*/ 16 h 29"/>
              <a:gd name="T30" fmla="*/ 0 w 37"/>
              <a:gd name="T31" fmla="*/ 12 h 29"/>
              <a:gd name="T32" fmla="*/ 1 w 37"/>
              <a:gd name="T33" fmla="*/ 9 h 29"/>
              <a:gd name="T34" fmla="*/ 9 w 37"/>
              <a:gd name="T35" fmla="*/ 0 h 29"/>
              <a:gd name="T36" fmla="*/ 11 w 37"/>
              <a:gd name="T37" fmla="*/ 0 h 29"/>
              <a:gd name="T38" fmla="*/ 13 w 37"/>
              <a:gd name="T39" fmla="*/ 5 h 29"/>
              <a:gd name="T40" fmla="*/ 15 w 37"/>
              <a:gd name="T41" fmla="*/ 9 h 29"/>
              <a:gd name="T42" fmla="*/ 13 w 37"/>
              <a:gd name="T43" fmla="*/ 11 h 29"/>
              <a:gd name="T44" fmla="*/ 19 w 37"/>
              <a:gd name="T45" fmla="*/ 9 h 29"/>
              <a:gd name="T46" fmla="*/ 27 w 37"/>
              <a:gd name="T47" fmla="*/ 9 h 29"/>
              <a:gd name="T48" fmla="*/ 35 w 37"/>
              <a:gd name="T49" fmla="*/ 11 h 29"/>
              <a:gd name="T50" fmla="*/ 37 w 37"/>
              <a:gd name="T51" fmla="*/ 1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7" h="29">
                <a:moveTo>
                  <a:pt x="37" y="12"/>
                </a:moveTo>
                <a:lnTo>
                  <a:pt x="34" y="16"/>
                </a:lnTo>
                <a:lnTo>
                  <a:pt x="32" y="20"/>
                </a:lnTo>
                <a:lnTo>
                  <a:pt x="31" y="22"/>
                </a:lnTo>
                <a:lnTo>
                  <a:pt x="27" y="24"/>
                </a:lnTo>
                <a:lnTo>
                  <a:pt x="27" y="26"/>
                </a:lnTo>
                <a:lnTo>
                  <a:pt x="26" y="26"/>
                </a:lnTo>
                <a:lnTo>
                  <a:pt x="20" y="27"/>
                </a:lnTo>
                <a:lnTo>
                  <a:pt x="15" y="29"/>
                </a:lnTo>
                <a:lnTo>
                  <a:pt x="12" y="26"/>
                </a:lnTo>
                <a:lnTo>
                  <a:pt x="11" y="24"/>
                </a:lnTo>
                <a:lnTo>
                  <a:pt x="11" y="19"/>
                </a:lnTo>
                <a:lnTo>
                  <a:pt x="11" y="18"/>
                </a:lnTo>
                <a:lnTo>
                  <a:pt x="7" y="18"/>
                </a:lnTo>
                <a:lnTo>
                  <a:pt x="4" y="16"/>
                </a:lnTo>
                <a:lnTo>
                  <a:pt x="0" y="12"/>
                </a:lnTo>
                <a:lnTo>
                  <a:pt x="1" y="9"/>
                </a:lnTo>
                <a:lnTo>
                  <a:pt x="9" y="0"/>
                </a:lnTo>
                <a:lnTo>
                  <a:pt x="11" y="0"/>
                </a:lnTo>
                <a:lnTo>
                  <a:pt x="13" y="5"/>
                </a:lnTo>
                <a:lnTo>
                  <a:pt x="15" y="9"/>
                </a:lnTo>
                <a:lnTo>
                  <a:pt x="13" y="11"/>
                </a:lnTo>
                <a:lnTo>
                  <a:pt x="19" y="9"/>
                </a:lnTo>
                <a:lnTo>
                  <a:pt x="27" y="9"/>
                </a:lnTo>
                <a:lnTo>
                  <a:pt x="35" y="11"/>
                </a:lnTo>
                <a:lnTo>
                  <a:pt x="37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4" name="Freeform 352"/>
          <p:cNvSpPr>
            <a:spLocks/>
          </p:cNvSpPr>
          <p:nvPr/>
        </p:nvSpPr>
        <p:spPr bwMode="auto">
          <a:xfrm>
            <a:off x="4319588" y="4468813"/>
            <a:ext cx="68263" cy="50800"/>
          </a:xfrm>
          <a:custGeom>
            <a:avLst/>
            <a:gdLst>
              <a:gd name="T0" fmla="*/ 32 w 43"/>
              <a:gd name="T1" fmla="*/ 1 h 32"/>
              <a:gd name="T2" fmla="*/ 34 w 43"/>
              <a:gd name="T3" fmla="*/ 0 h 32"/>
              <a:gd name="T4" fmla="*/ 36 w 43"/>
              <a:gd name="T5" fmla="*/ 1 h 32"/>
              <a:gd name="T6" fmla="*/ 37 w 43"/>
              <a:gd name="T7" fmla="*/ 1 h 32"/>
              <a:gd name="T8" fmla="*/ 43 w 43"/>
              <a:gd name="T9" fmla="*/ 15 h 32"/>
              <a:gd name="T10" fmla="*/ 38 w 43"/>
              <a:gd name="T11" fmla="*/ 17 h 32"/>
              <a:gd name="T12" fmla="*/ 37 w 43"/>
              <a:gd name="T13" fmla="*/ 21 h 32"/>
              <a:gd name="T14" fmla="*/ 36 w 43"/>
              <a:gd name="T15" fmla="*/ 21 h 32"/>
              <a:gd name="T16" fmla="*/ 34 w 43"/>
              <a:gd name="T17" fmla="*/ 23 h 32"/>
              <a:gd name="T18" fmla="*/ 32 w 43"/>
              <a:gd name="T19" fmla="*/ 23 h 32"/>
              <a:gd name="T20" fmla="*/ 30 w 43"/>
              <a:gd name="T21" fmla="*/ 23 h 32"/>
              <a:gd name="T22" fmla="*/ 30 w 43"/>
              <a:gd name="T23" fmla="*/ 21 h 32"/>
              <a:gd name="T24" fmla="*/ 29 w 43"/>
              <a:gd name="T25" fmla="*/ 17 h 32"/>
              <a:gd name="T26" fmla="*/ 25 w 43"/>
              <a:gd name="T27" fmla="*/ 24 h 32"/>
              <a:gd name="T28" fmla="*/ 23 w 43"/>
              <a:gd name="T29" fmla="*/ 27 h 32"/>
              <a:gd name="T30" fmla="*/ 23 w 43"/>
              <a:gd name="T31" fmla="*/ 28 h 32"/>
              <a:gd name="T32" fmla="*/ 23 w 43"/>
              <a:gd name="T33" fmla="*/ 31 h 32"/>
              <a:gd name="T34" fmla="*/ 22 w 43"/>
              <a:gd name="T35" fmla="*/ 32 h 32"/>
              <a:gd name="T36" fmla="*/ 21 w 43"/>
              <a:gd name="T37" fmla="*/ 32 h 32"/>
              <a:gd name="T38" fmla="*/ 14 w 43"/>
              <a:gd name="T39" fmla="*/ 30 h 32"/>
              <a:gd name="T40" fmla="*/ 0 w 43"/>
              <a:gd name="T41" fmla="*/ 21 h 32"/>
              <a:gd name="T42" fmla="*/ 3 w 43"/>
              <a:gd name="T43" fmla="*/ 17 h 32"/>
              <a:gd name="T44" fmla="*/ 3 w 43"/>
              <a:gd name="T45" fmla="*/ 16 h 32"/>
              <a:gd name="T46" fmla="*/ 4 w 43"/>
              <a:gd name="T47" fmla="*/ 16 h 32"/>
              <a:gd name="T48" fmla="*/ 6 w 43"/>
              <a:gd name="T49" fmla="*/ 15 h 32"/>
              <a:gd name="T50" fmla="*/ 7 w 43"/>
              <a:gd name="T51" fmla="*/ 16 h 32"/>
              <a:gd name="T52" fmla="*/ 10 w 43"/>
              <a:gd name="T53" fmla="*/ 17 h 32"/>
              <a:gd name="T54" fmla="*/ 11 w 43"/>
              <a:gd name="T55" fmla="*/ 19 h 32"/>
              <a:gd name="T56" fmla="*/ 12 w 43"/>
              <a:gd name="T57" fmla="*/ 20 h 32"/>
              <a:gd name="T58" fmla="*/ 15 w 43"/>
              <a:gd name="T59" fmla="*/ 21 h 32"/>
              <a:gd name="T60" fmla="*/ 17 w 43"/>
              <a:gd name="T61" fmla="*/ 21 h 32"/>
              <a:gd name="T62" fmla="*/ 18 w 43"/>
              <a:gd name="T63" fmla="*/ 21 h 32"/>
              <a:gd name="T64" fmla="*/ 19 w 43"/>
              <a:gd name="T65" fmla="*/ 20 h 32"/>
              <a:gd name="T66" fmla="*/ 23 w 43"/>
              <a:gd name="T67" fmla="*/ 13 h 32"/>
              <a:gd name="T68" fmla="*/ 21 w 43"/>
              <a:gd name="T69" fmla="*/ 8 h 32"/>
              <a:gd name="T70" fmla="*/ 22 w 43"/>
              <a:gd name="T71" fmla="*/ 6 h 32"/>
              <a:gd name="T72" fmla="*/ 23 w 43"/>
              <a:gd name="T73" fmla="*/ 5 h 32"/>
              <a:gd name="T74" fmla="*/ 27 w 43"/>
              <a:gd name="T75" fmla="*/ 2 h 32"/>
              <a:gd name="T76" fmla="*/ 32 w 43"/>
              <a:gd name="T77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" h="32">
                <a:moveTo>
                  <a:pt x="32" y="1"/>
                </a:moveTo>
                <a:lnTo>
                  <a:pt x="34" y="0"/>
                </a:lnTo>
                <a:lnTo>
                  <a:pt x="36" y="1"/>
                </a:lnTo>
                <a:lnTo>
                  <a:pt x="37" y="1"/>
                </a:lnTo>
                <a:lnTo>
                  <a:pt x="43" y="15"/>
                </a:lnTo>
                <a:lnTo>
                  <a:pt x="38" y="17"/>
                </a:lnTo>
                <a:lnTo>
                  <a:pt x="37" y="21"/>
                </a:lnTo>
                <a:lnTo>
                  <a:pt x="36" y="21"/>
                </a:lnTo>
                <a:lnTo>
                  <a:pt x="34" y="23"/>
                </a:lnTo>
                <a:lnTo>
                  <a:pt x="32" y="23"/>
                </a:lnTo>
                <a:lnTo>
                  <a:pt x="30" y="23"/>
                </a:lnTo>
                <a:lnTo>
                  <a:pt x="30" y="21"/>
                </a:lnTo>
                <a:lnTo>
                  <a:pt x="29" y="17"/>
                </a:lnTo>
                <a:lnTo>
                  <a:pt x="25" y="24"/>
                </a:lnTo>
                <a:lnTo>
                  <a:pt x="23" y="27"/>
                </a:lnTo>
                <a:lnTo>
                  <a:pt x="23" y="28"/>
                </a:lnTo>
                <a:lnTo>
                  <a:pt x="23" y="31"/>
                </a:lnTo>
                <a:lnTo>
                  <a:pt x="22" y="32"/>
                </a:lnTo>
                <a:lnTo>
                  <a:pt x="21" y="32"/>
                </a:lnTo>
                <a:lnTo>
                  <a:pt x="14" y="30"/>
                </a:lnTo>
                <a:lnTo>
                  <a:pt x="0" y="21"/>
                </a:lnTo>
                <a:lnTo>
                  <a:pt x="3" y="17"/>
                </a:lnTo>
                <a:lnTo>
                  <a:pt x="3" y="16"/>
                </a:lnTo>
                <a:lnTo>
                  <a:pt x="4" y="16"/>
                </a:lnTo>
                <a:lnTo>
                  <a:pt x="6" y="15"/>
                </a:lnTo>
                <a:lnTo>
                  <a:pt x="7" y="16"/>
                </a:lnTo>
                <a:lnTo>
                  <a:pt x="10" y="17"/>
                </a:lnTo>
                <a:lnTo>
                  <a:pt x="11" y="19"/>
                </a:lnTo>
                <a:lnTo>
                  <a:pt x="12" y="20"/>
                </a:lnTo>
                <a:lnTo>
                  <a:pt x="15" y="21"/>
                </a:lnTo>
                <a:lnTo>
                  <a:pt x="17" y="21"/>
                </a:lnTo>
                <a:lnTo>
                  <a:pt x="18" y="21"/>
                </a:lnTo>
                <a:lnTo>
                  <a:pt x="19" y="20"/>
                </a:lnTo>
                <a:lnTo>
                  <a:pt x="23" y="13"/>
                </a:lnTo>
                <a:lnTo>
                  <a:pt x="21" y="8"/>
                </a:lnTo>
                <a:lnTo>
                  <a:pt x="22" y="6"/>
                </a:lnTo>
                <a:lnTo>
                  <a:pt x="23" y="5"/>
                </a:lnTo>
                <a:lnTo>
                  <a:pt x="27" y="2"/>
                </a:lnTo>
                <a:lnTo>
                  <a:pt x="32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5" name="Freeform 353"/>
          <p:cNvSpPr>
            <a:spLocks/>
          </p:cNvSpPr>
          <p:nvPr/>
        </p:nvSpPr>
        <p:spPr bwMode="auto">
          <a:xfrm>
            <a:off x="4373563" y="4403726"/>
            <a:ext cx="100013" cy="120650"/>
          </a:xfrm>
          <a:custGeom>
            <a:avLst/>
            <a:gdLst>
              <a:gd name="T0" fmla="*/ 29 w 63"/>
              <a:gd name="T1" fmla="*/ 22 h 76"/>
              <a:gd name="T2" fmla="*/ 37 w 63"/>
              <a:gd name="T3" fmla="*/ 20 h 76"/>
              <a:gd name="T4" fmla="*/ 39 w 63"/>
              <a:gd name="T5" fmla="*/ 23 h 76"/>
              <a:gd name="T6" fmla="*/ 47 w 63"/>
              <a:gd name="T7" fmla="*/ 23 h 76"/>
              <a:gd name="T8" fmla="*/ 54 w 63"/>
              <a:gd name="T9" fmla="*/ 49 h 76"/>
              <a:gd name="T10" fmla="*/ 52 w 63"/>
              <a:gd name="T11" fmla="*/ 57 h 76"/>
              <a:gd name="T12" fmla="*/ 55 w 63"/>
              <a:gd name="T13" fmla="*/ 57 h 76"/>
              <a:gd name="T14" fmla="*/ 56 w 63"/>
              <a:gd name="T15" fmla="*/ 47 h 76"/>
              <a:gd name="T16" fmla="*/ 56 w 63"/>
              <a:gd name="T17" fmla="*/ 37 h 76"/>
              <a:gd name="T18" fmla="*/ 55 w 63"/>
              <a:gd name="T19" fmla="*/ 31 h 76"/>
              <a:gd name="T20" fmla="*/ 55 w 63"/>
              <a:gd name="T21" fmla="*/ 26 h 76"/>
              <a:gd name="T22" fmla="*/ 58 w 63"/>
              <a:gd name="T23" fmla="*/ 24 h 76"/>
              <a:gd name="T24" fmla="*/ 63 w 63"/>
              <a:gd name="T25" fmla="*/ 43 h 76"/>
              <a:gd name="T26" fmla="*/ 63 w 63"/>
              <a:gd name="T27" fmla="*/ 54 h 76"/>
              <a:gd name="T28" fmla="*/ 48 w 63"/>
              <a:gd name="T29" fmla="*/ 71 h 76"/>
              <a:gd name="T30" fmla="*/ 37 w 63"/>
              <a:gd name="T31" fmla="*/ 76 h 76"/>
              <a:gd name="T32" fmla="*/ 32 w 63"/>
              <a:gd name="T33" fmla="*/ 69 h 76"/>
              <a:gd name="T34" fmla="*/ 30 w 63"/>
              <a:gd name="T35" fmla="*/ 62 h 76"/>
              <a:gd name="T36" fmla="*/ 32 w 63"/>
              <a:gd name="T37" fmla="*/ 60 h 76"/>
              <a:gd name="T38" fmla="*/ 32 w 63"/>
              <a:gd name="T39" fmla="*/ 52 h 76"/>
              <a:gd name="T40" fmla="*/ 32 w 63"/>
              <a:gd name="T41" fmla="*/ 49 h 76"/>
              <a:gd name="T42" fmla="*/ 26 w 63"/>
              <a:gd name="T43" fmla="*/ 43 h 76"/>
              <a:gd name="T44" fmla="*/ 21 w 63"/>
              <a:gd name="T45" fmla="*/ 34 h 76"/>
              <a:gd name="T46" fmla="*/ 11 w 63"/>
              <a:gd name="T47" fmla="*/ 35 h 76"/>
              <a:gd name="T48" fmla="*/ 9 w 63"/>
              <a:gd name="T49" fmla="*/ 32 h 76"/>
              <a:gd name="T50" fmla="*/ 6 w 63"/>
              <a:gd name="T51" fmla="*/ 26 h 76"/>
              <a:gd name="T52" fmla="*/ 3 w 63"/>
              <a:gd name="T53" fmla="*/ 16 h 76"/>
              <a:gd name="T54" fmla="*/ 3 w 63"/>
              <a:gd name="T55" fmla="*/ 13 h 76"/>
              <a:gd name="T56" fmla="*/ 0 w 63"/>
              <a:gd name="T57" fmla="*/ 0 h 76"/>
              <a:gd name="T58" fmla="*/ 7 w 63"/>
              <a:gd name="T59" fmla="*/ 4 h 76"/>
              <a:gd name="T60" fmla="*/ 15 w 63"/>
              <a:gd name="T61" fmla="*/ 7 h 76"/>
              <a:gd name="T62" fmla="*/ 32 w 63"/>
              <a:gd name="T63" fmla="*/ 32 h 76"/>
              <a:gd name="T64" fmla="*/ 32 w 63"/>
              <a:gd name="T65" fmla="*/ 30 h 76"/>
              <a:gd name="T66" fmla="*/ 29 w 63"/>
              <a:gd name="T67" fmla="*/ 2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6">
                <a:moveTo>
                  <a:pt x="29" y="23"/>
                </a:moveTo>
                <a:lnTo>
                  <a:pt x="29" y="22"/>
                </a:lnTo>
                <a:lnTo>
                  <a:pt x="30" y="22"/>
                </a:lnTo>
                <a:lnTo>
                  <a:pt x="37" y="20"/>
                </a:lnTo>
                <a:lnTo>
                  <a:pt x="39" y="22"/>
                </a:lnTo>
                <a:lnTo>
                  <a:pt x="39" y="23"/>
                </a:lnTo>
                <a:lnTo>
                  <a:pt x="45" y="22"/>
                </a:lnTo>
                <a:lnTo>
                  <a:pt x="47" y="23"/>
                </a:lnTo>
                <a:lnTo>
                  <a:pt x="48" y="24"/>
                </a:lnTo>
                <a:lnTo>
                  <a:pt x="54" y="49"/>
                </a:lnTo>
                <a:lnTo>
                  <a:pt x="54" y="54"/>
                </a:lnTo>
                <a:lnTo>
                  <a:pt x="52" y="57"/>
                </a:lnTo>
                <a:lnTo>
                  <a:pt x="54" y="57"/>
                </a:lnTo>
                <a:lnTo>
                  <a:pt x="55" y="57"/>
                </a:lnTo>
                <a:lnTo>
                  <a:pt x="55" y="53"/>
                </a:lnTo>
                <a:lnTo>
                  <a:pt x="56" y="47"/>
                </a:lnTo>
                <a:lnTo>
                  <a:pt x="56" y="45"/>
                </a:lnTo>
                <a:lnTo>
                  <a:pt x="56" y="37"/>
                </a:lnTo>
                <a:lnTo>
                  <a:pt x="55" y="35"/>
                </a:lnTo>
                <a:lnTo>
                  <a:pt x="55" y="31"/>
                </a:lnTo>
                <a:lnTo>
                  <a:pt x="55" y="28"/>
                </a:lnTo>
                <a:lnTo>
                  <a:pt x="55" y="26"/>
                </a:lnTo>
                <a:lnTo>
                  <a:pt x="56" y="24"/>
                </a:lnTo>
                <a:lnTo>
                  <a:pt x="58" y="24"/>
                </a:lnTo>
                <a:lnTo>
                  <a:pt x="60" y="28"/>
                </a:lnTo>
                <a:lnTo>
                  <a:pt x="63" y="43"/>
                </a:lnTo>
                <a:lnTo>
                  <a:pt x="63" y="45"/>
                </a:lnTo>
                <a:lnTo>
                  <a:pt x="63" y="54"/>
                </a:lnTo>
                <a:lnTo>
                  <a:pt x="51" y="68"/>
                </a:lnTo>
                <a:lnTo>
                  <a:pt x="48" y="71"/>
                </a:lnTo>
                <a:lnTo>
                  <a:pt x="45" y="73"/>
                </a:lnTo>
                <a:lnTo>
                  <a:pt x="37" y="76"/>
                </a:lnTo>
                <a:lnTo>
                  <a:pt x="36" y="76"/>
                </a:lnTo>
                <a:lnTo>
                  <a:pt x="32" y="69"/>
                </a:lnTo>
                <a:lnTo>
                  <a:pt x="30" y="65"/>
                </a:lnTo>
                <a:lnTo>
                  <a:pt x="30" y="62"/>
                </a:lnTo>
                <a:lnTo>
                  <a:pt x="30" y="61"/>
                </a:lnTo>
                <a:lnTo>
                  <a:pt x="32" y="60"/>
                </a:lnTo>
                <a:lnTo>
                  <a:pt x="33" y="58"/>
                </a:lnTo>
                <a:lnTo>
                  <a:pt x="32" y="52"/>
                </a:lnTo>
                <a:lnTo>
                  <a:pt x="32" y="50"/>
                </a:lnTo>
                <a:lnTo>
                  <a:pt x="32" y="49"/>
                </a:lnTo>
                <a:lnTo>
                  <a:pt x="29" y="46"/>
                </a:lnTo>
                <a:lnTo>
                  <a:pt x="26" y="43"/>
                </a:lnTo>
                <a:lnTo>
                  <a:pt x="18" y="35"/>
                </a:lnTo>
                <a:lnTo>
                  <a:pt x="21" y="34"/>
                </a:lnTo>
                <a:lnTo>
                  <a:pt x="15" y="28"/>
                </a:lnTo>
                <a:lnTo>
                  <a:pt x="11" y="35"/>
                </a:lnTo>
                <a:lnTo>
                  <a:pt x="10" y="35"/>
                </a:lnTo>
                <a:lnTo>
                  <a:pt x="9" y="32"/>
                </a:lnTo>
                <a:lnTo>
                  <a:pt x="7" y="26"/>
                </a:lnTo>
                <a:lnTo>
                  <a:pt x="6" y="26"/>
                </a:lnTo>
                <a:lnTo>
                  <a:pt x="6" y="24"/>
                </a:lnTo>
                <a:lnTo>
                  <a:pt x="3" y="16"/>
                </a:lnTo>
                <a:lnTo>
                  <a:pt x="3" y="15"/>
                </a:lnTo>
                <a:lnTo>
                  <a:pt x="3" y="13"/>
                </a:lnTo>
                <a:lnTo>
                  <a:pt x="2" y="4"/>
                </a:lnTo>
                <a:lnTo>
                  <a:pt x="0" y="0"/>
                </a:lnTo>
                <a:lnTo>
                  <a:pt x="3" y="1"/>
                </a:lnTo>
                <a:lnTo>
                  <a:pt x="7" y="4"/>
                </a:lnTo>
                <a:lnTo>
                  <a:pt x="14" y="5"/>
                </a:lnTo>
                <a:lnTo>
                  <a:pt x="15" y="7"/>
                </a:lnTo>
                <a:lnTo>
                  <a:pt x="21" y="20"/>
                </a:lnTo>
                <a:lnTo>
                  <a:pt x="32" y="32"/>
                </a:lnTo>
                <a:lnTo>
                  <a:pt x="32" y="31"/>
                </a:lnTo>
                <a:lnTo>
                  <a:pt x="32" y="30"/>
                </a:lnTo>
                <a:lnTo>
                  <a:pt x="32" y="28"/>
                </a:lnTo>
                <a:lnTo>
                  <a:pt x="29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6" name="Freeform 354"/>
          <p:cNvSpPr>
            <a:spLocks/>
          </p:cNvSpPr>
          <p:nvPr/>
        </p:nvSpPr>
        <p:spPr bwMode="auto">
          <a:xfrm>
            <a:off x="4319588" y="4398963"/>
            <a:ext cx="42863" cy="42863"/>
          </a:xfrm>
          <a:custGeom>
            <a:avLst/>
            <a:gdLst>
              <a:gd name="T0" fmla="*/ 2 w 27"/>
              <a:gd name="T1" fmla="*/ 4 h 27"/>
              <a:gd name="T2" fmla="*/ 10 w 27"/>
              <a:gd name="T3" fmla="*/ 0 h 27"/>
              <a:gd name="T4" fmla="*/ 10 w 27"/>
              <a:gd name="T5" fmla="*/ 1 h 27"/>
              <a:gd name="T6" fmla="*/ 11 w 27"/>
              <a:gd name="T7" fmla="*/ 1 h 27"/>
              <a:gd name="T8" fmla="*/ 14 w 27"/>
              <a:gd name="T9" fmla="*/ 11 h 27"/>
              <a:gd name="T10" fmla="*/ 17 w 27"/>
              <a:gd name="T11" fmla="*/ 4 h 27"/>
              <a:gd name="T12" fmla="*/ 19 w 27"/>
              <a:gd name="T13" fmla="*/ 3 h 27"/>
              <a:gd name="T14" fmla="*/ 22 w 27"/>
              <a:gd name="T15" fmla="*/ 3 h 27"/>
              <a:gd name="T16" fmla="*/ 23 w 27"/>
              <a:gd name="T17" fmla="*/ 3 h 27"/>
              <a:gd name="T18" fmla="*/ 23 w 27"/>
              <a:gd name="T19" fmla="*/ 4 h 27"/>
              <a:gd name="T20" fmla="*/ 25 w 27"/>
              <a:gd name="T21" fmla="*/ 11 h 27"/>
              <a:gd name="T22" fmla="*/ 27 w 27"/>
              <a:gd name="T23" fmla="*/ 18 h 27"/>
              <a:gd name="T24" fmla="*/ 27 w 27"/>
              <a:gd name="T25" fmla="*/ 19 h 27"/>
              <a:gd name="T26" fmla="*/ 27 w 27"/>
              <a:gd name="T27" fmla="*/ 25 h 27"/>
              <a:gd name="T28" fmla="*/ 18 w 27"/>
              <a:gd name="T29" fmla="*/ 27 h 27"/>
              <a:gd name="T30" fmla="*/ 15 w 27"/>
              <a:gd name="T31" fmla="*/ 27 h 27"/>
              <a:gd name="T32" fmla="*/ 14 w 27"/>
              <a:gd name="T33" fmla="*/ 26 h 27"/>
              <a:gd name="T34" fmla="*/ 15 w 27"/>
              <a:gd name="T35" fmla="*/ 20 h 27"/>
              <a:gd name="T36" fmla="*/ 14 w 27"/>
              <a:gd name="T37" fmla="*/ 19 h 27"/>
              <a:gd name="T38" fmla="*/ 14 w 27"/>
              <a:gd name="T39" fmla="*/ 16 h 27"/>
              <a:gd name="T40" fmla="*/ 12 w 27"/>
              <a:gd name="T41" fmla="*/ 15 h 27"/>
              <a:gd name="T42" fmla="*/ 11 w 27"/>
              <a:gd name="T43" fmla="*/ 14 h 27"/>
              <a:gd name="T44" fmla="*/ 4 w 27"/>
              <a:gd name="T45" fmla="*/ 10 h 27"/>
              <a:gd name="T46" fmla="*/ 0 w 27"/>
              <a:gd name="T47" fmla="*/ 5 h 27"/>
              <a:gd name="T48" fmla="*/ 0 w 27"/>
              <a:gd name="T49" fmla="*/ 4 h 27"/>
              <a:gd name="T50" fmla="*/ 2 w 27"/>
              <a:gd name="T5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" h="27">
                <a:moveTo>
                  <a:pt x="2" y="4"/>
                </a:moveTo>
                <a:lnTo>
                  <a:pt x="10" y="0"/>
                </a:lnTo>
                <a:lnTo>
                  <a:pt x="10" y="1"/>
                </a:lnTo>
                <a:lnTo>
                  <a:pt x="11" y="1"/>
                </a:lnTo>
                <a:lnTo>
                  <a:pt x="14" y="11"/>
                </a:lnTo>
                <a:lnTo>
                  <a:pt x="17" y="4"/>
                </a:lnTo>
                <a:lnTo>
                  <a:pt x="19" y="3"/>
                </a:lnTo>
                <a:lnTo>
                  <a:pt x="22" y="3"/>
                </a:lnTo>
                <a:lnTo>
                  <a:pt x="23" y="3"/>
                </a:lnTo>
                <a:lnTo>
                  <a:pt x="23" y="4"/>
                </a:lnTo>
                <a:lnTo>
                  <a:pt x="25" y="11"/>
                </a:lnTo>
                <a:lnTo>
                  <a:pt x="27" y="18"/>
                </a:lnTo>
                <a:lnTo>
                  <a:pt x="27" y="19"/>
                </a:lnTo>
                <a:lnTo>
                  <a:pt x="27" y="25"/>
                </a:lnTo>
                <a:lnTo>
                  <a:pt x="18" y="27"/>
                </a:lnTo>
                <a:lnTo>
                  <a:pt x="15" y="27"/>
                </a:lnTo>
                <a:lnTo>
                  <a:pt x="14" y="26"/>
                </a:lnTo>
                <a:lnTo>
                  <a:pt x="15" y="20"/>
                </a:lnTo>
                <a:lnTo>
                  <a:pt x="14" y="19"/>
                </a:lnTo>
                <a:lnTo>
                  <a:pt x="14" y="16"/>
                </a:lnTo>
                <a:lnTo>
                  <a:pt x="12" y="15"/>
                </a:lnTo>
                <a:lnTo>
                  <a:pt x="11" y="14"/>
                </a:lnTo>
                <a:lnTo>
                  <a:pt x="4" y="10"/>
                </a:lnTo>
                <a:lnTo>
                  <a:pt x="0" y="5"/>
                </a:lnTo>
                <a:lnTo>
                  <a:pt x="0" y="4"/>
                </a:lnTo>
                <a:lnTo>
                  <a:pt x="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7" name="Freeform 355"/>
          <p:cNvSpPr>
            <a:spLocks noEditPoints="1"/>
          </p:cNvSpPr>
          <p:nvPr/>
        </p:nvSpPr>
        <p:spPr bwMode="auto">
          <a:xfrm>
            <a:off x="4138613" y="4035426"/>
            <a:ext cx="1446213" cy="2001838"/>
          </a:xfrm>
          <a:custGeom>
            <a:avLst/>
            <a:gdLst>
              <a:gd name="T0" fmla="*/ 448 w 911"/>
              <a:gd name="T1" fmla="*/ 371 h 1261"/>
              <a:gd name="T2" fmla="*/ 166 w 911"/>
              <a:gd name="T3" fmla="*/ 1069 h 1261"/>
              <a:gd name="T4" fmla="*/ 132 w 911"/>
              <a:gd name="T5" fmla="*/ 983 h 1261"/>
              <a:gd name="T6" fmla="*/ 122 w 911"/>
              <a:gd name="T7" fmla="*/ 942 h 1261"/>
              <a:gd name="T8" fmla="*/ 338 w 911"/>
              <a:gd name="T9" fmla="*/ 821 h 1261"/>
              <a:gd name="T10" fmla="*/ 181 w 911"/>
              <a:gd name="T11" fmla="*/ 669 h 1261"/>
              <a:gd name="T12" fmla="*/ 320 w 911"/>
              <a:gd name="T13" fmla="*/ 608 h 1261"/>
              <a:gd name="T14" fmla="*/ 418 w 911"/>
              <a:gd name="T15" fmla="*/ 499 h 1261"/>
              <a:gd name="T16" fmla="*/ 150 w 911"/>
              <a:gd name="T17" fmla="*/ 382 h 1261"/>
              <a:gd name="T18" fmla="*/ 549 w 911"/>
              <a:gd name="T19" fmla="*/ 378 h 1261"/>
              <a:gd name="T20" fmla="*/ 596 w 911"/>
              <a:gd name="T21" fmla="*/ 274 h 1261"/>
              <a:gd name="T22" fmla="*/ 403 w 911"/>
              <a:gd name="T23" fmla="*/ 277 h 1261"/>
              <a:gd name="T24" fmla="*/ 566 w 911"/>
              <a:gd name="T25" fmla="*/ 226 h 1261"/>
              <a:gd name="T26" fmla="*/ 480 w 911"/>
              <a:gd name="T27" fmla="*/ 307 h 1261"/>
              <a:gd name="T28" fmla="*/ 821 w 911"/>
              <a:gd name="T29" fmla="*/ 48 h 1261"/>
              <a:gd name="T30" fmla="*/ 885 w 911"/>
              <a:gd name="T31" fmla="*/ 525 h 1261"/>
              <a:gd name="T32" fmla="*/ 825 w 911"/>
              <a:gd name="T33" fmla="*/ 540 h 1261"/>
              <a:gd name="T34" fmla="*/ 690 w 911"/>
              <a:gd name="T35" fmla="*/ 372 h 1261"/>
              <a:gd name="T36" fmla="*/ 675 w 911"/>
              <a:gd name="T37" fmla="*/ 453 h 1261"/>
              <a:gd name="T38" fmla="*/ 599 w 911"/>
              <a:gd name="T39" fmla="*/ 533 h 1261"/>
              <a:gd name="T40" fmla="*/ 448 w 911"/>
              <a:gd name="T41" fmla="*/ 327 h 1261"/>
              <a:gd name="T42" fmla="*/ 380 w 911"/>
              <a:gd name="T43" fmla="*/ 402 h 1261"/>
              <a:gd name="T44" fmla="*/ 577 w 911"/>
              <a:gd name="T45" fmla="*/ 563 h 1261"/>
              <a:gd name="T46" fmla="*/ 509 w 911"/>
              <a:gd name="T47" fmla="*/ 634 h 1261"/>
              <a:gd name="T48" fmla="*/ 425 w 911"/>
              <a:gd name="T49" fmla="*/ 588 h 1261"/>
              <a:gd name="T50" fmla="*/ 525 w 911"/>
              <a:gd name="T51" fmla="*/ 768 h 1261"/>
              <a:gd name="T52" fmla="*/ 432 w 911"/>
              <a:gd name="T53" fmla="*/ 744 h 1261"/>
              <a:gd name="T54" fmla="*/ 438 w 911"/>
              <a:gd name="T55" fmla="*/ 890 h 1261"/>
              <a:gd name="T56" fmla="*/ 386 w 911"/>
              <a:gd name="T57" fmla="*/ 974 h 1261"/>
              <a:gd name="T58" fmla="*/ 245 w 911"/>
              <a:gd name="T59" fmla="*/ 1021 h 1261"/>
              <a:gd name="T60" fmla="*/ 240 w 911"/>
              <a:gd name="T61" fmla="*/ 1158 h 1261"/>
              <a:gd name="T62" fmla="*/ 182 w 911"/>
              <a:gd name="T63" fmla="*/ 1141 h 1261"/>
              <a:gd name="T64" fmla="*/ 126 w 911"/>
              <a:gd name="T65" fmla="*/ 1261 h 1261"/>
              <a:gd name="T66" fmla="*/ 36 w 911"/>
              <a:gd name="T67" fmla="*/ 1185 h 1261"/>
              <a:gd name="T68" fmla="*/ 11 w 911"/>
              <a:gd name="T69" fmla="*/ 1104 h 1261"/>
              <a:gd name="T70" fmla="*/ 116 w 911"/>
              <a:gd name="T71" fmla="*/ 901 h 1261"/>
              <a:gd name="T72" fmla="*/ 101 w 911"/>
              <a:gd name="T73" fmla="*/ 888 h 1261"/>
              <a:gd name="T74" fmla="*/ 197 w 911"/>
              <a:gd name="T75" fmla="*/ 847 h 1261"/>
              <a:gd name="T76" fmla="*/ 285 w 911"/>
              <a:gd name="T77" fmla="*/ 811 h 1261"/>
              <a:gd name="T78" fmla="*/ 166 w 911"/>
              <a:gd name="T79" fmla="*/ 743 h 1261"/>
              <a:gd name="T80" fmla="*/ 188 w 911"/>
              <a:gd name="T81" fmla="*/ 624 h 1261"/>
              <a:gd name="T82" fmla="*/ 196 w 911"/>
              <a:gd name="T83" fmla="*/ 689 h 1261"/>
              <a:gd name="T84" fmla="*/ 287 w 911"/>
              <a:gd name="T85" fmla="*/ 664 h 1261"/>
              <a:gd name="T86" fmla="*/ 234 w 911"/>
              <a:gd name="T87" fmla="*/ 596 h 1261"/>
              <a:gd name="T88" fmla="*/ 253 w 911"/>
              <a:gd name="T89" fmla="*/ 571 h 1261"/>
              <a:gd name="T90" fmla="*/ 283 w 911"/>
              <a:gd name="T91" fmla="*/ 466 h 1261"/>
              <a:gd name="T92" fmla="*/ 221 w 911"/>
              <a:gd name="T93" fmla="*/ 495 h 1261"/>
              <a:gd name="T94" fmla="*/ 147 w 911"/>
              <a:gd name="T95" fmla="*/ 498 h 1261"/>
              <a:gd name="T96" fmla="*/ 110 w 911"/>
              <a:gd name="T97" fmla="*/ 474 h 1261"/>
              <a:gd name="T98" fmla="*/ 218 w 911"/>
              <a:gd name="T99" fmla="*/ 468 h 1261"/>
              <a:gd name="T100" fmla="*/ 297 w 911"/>
              <a:gd name="T101" fmla="*/ 432 h 1261"/>
              <a:gd name="T102" fmla="*/ 388 w 911"/>
              <a:gd name="T103" fmla="*/ 524 h 1261"/>
              <a:gd name="T104" fmla="*/ 438 w 911"/>
              <a:gd name="T105" fmla="*/ 416 h 1261"/>
              <a:gd name="T106" fmla="*/ 331 w 911"/>
              <a:gd name="T107" fmla="*/ 382 h 1261"/>
              <a:gd name="T108" fmla="*/ 222 w 911"/>
              <a:gd name="T109" fmla="*/ 371 h 1261"/>
              <a:gd name="T110" fmla="*/ 139 w 911"/>
              <a:gd name="T111" fmla="*/ 397 h 1261"/>
              <a:gd name="T112" fmla="*/ 202 w 911"/>
              <a:gd name="T113" fmla="*/ 352 h 1261"/>
              <a:gd name="T114" fmla="*/ 240 w 911"/>
              <a:gd name="T115" fmla="*/ 322 h 1261"/>
              <a:gd name="T116" fmla="*/ 256 w 911"/>
              <a:gd name="T117" fmla="*/ 286 h 1261"/>
              <a:gd name="T118" fmla="*/ 326 w 911"/>
              <a:gd name="T119" fmla="*/ 187 h 1261"/>
              <a:gd name="T120" fmla="*/ 406 w 911"/>
              <a:gd name="T121" fmla="*/ 200 h 1261"/>
              <a:gd name="T122" fmla="*/ 629 w 911"/>
              <a:gd name="T123" fmla="*/ 139 h 1261"/>
              <a:gd name="T124" fmla="*/ 747 w 911"/>
              <a:gd name="T125" fmla="*/ 98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1261">
                <a:moveTo>
                  <a:pt x="266" y="259"/>
                </a:moveTo>
                <a:lnTo>
                  <a:pt x="264" y="259"/>
                </a:lnTo>
                <a:lnTo>
                  <a:pt x="263" y="259"/>
                </a:lnTo>
                <a:lnTo>
                  <a:pt x="263" y="260"/>
                </a:lnTo>
                <a:lnTo>
                  <a:pt x="264" y="266"/>
                </a:lnTo>
                <a:lnTo>
                  <a:pt x="266" y="267"/>
                </a:lnTo>
                <a:lnTo>
                  <a:pt x="268" y="269"/>
                </a:lnTo>
                <a:lnTo>
                  <a:pt x="271" y="270"/>
                </a:lnTo>
                <a:lnTo>
                  <a:pt x="274" y="271"/>
                </a:lnTo>
                <a:lnTo>
                  <a:pt x="277" y="269"/>
                </a:lnTo>
                <a:lnTo>
                  <a:pt x="282" y="267"/>
                </a:lnTo>
                <a:lnTo>
                  <a:pt x="287" y="269"/>
                </a:lnTo>
                <a:lnTo>
                  <a:pt x="289" y="269"/>
                </a:lnTo>
                <a:lnTo>
                  <a:pt x="292" y="273"/>
                </a:lnTo>
                <a:lnTo>
                  <a:pt x="289" y="275"/>
                </a:lnTo>
                <a:lnTo>
                  <a:pt x="286" y="273"/>
                </a:lnTo>
                <a:lnTo>
                  <a:pt x="282" y="271"/>
                </a:lnTo>
                <a:lnTo>
                  <a:pt x="274" y="275"/>
                </a:lnTo>
                <a:lnTo>
                  <a:pt x="279" y="286"/>
                </a:lnTo>
                <a:lnTo>
                  <a:pt x="281" y="286"/>
                </a:lnTo>
                <a:lnTo>
                  <a:pt x="282" y="288"/>
                </a:lnTo>
                <a:lnTo>
                  <a:pt x="283" y="289"/>
                </a:lnTo>
                <a:lnTo>
                  <a:pt x="293" y="288"/>
                </a:lnTo>
                <a:lnTo>
                  <a:pt x="300" y="297"/>
                </a:lnTo>
                <a:lnTo>
                  <a:pt x="305" y="309"/>
                </a:lnTo>
                <a:lnTo>
                  <a:pt x="307" y="311"/>
                </a:lnTo>
                <a:lnTo>
                  <a:pt x="307" y="312"/>
                </a:lnTo>
                <a:lnTo>
                  <a:pt x="307" y="314"/>
                </a:lnTo>
                <a:lnTo>
                  <a:pt x="305" y="314"/>
                </a:lnTo>
                <a:lnTo>
                  <a:pt x="297" y="301"/>
                </a:lnTo>
                <a:lnTo>
                  <a:pt x="297" y="300"/>
                </a:lnTo>
                <a:lnTo>
                  <a:pt x="296" y="299"/>
                </a:lnTo>
                <a:lnTo>
                  <a:pt x="294" y="296"/>
                </a:lnTo>
                <a:lnTo>
                  <a:pt x="289" y="294"/>
                </a:lnTo>
                <a:lnTo>
                  <a:pt x="268" y="290"/>
                </a:lnTo>
                <a:lnTo>
                  <a:pt x="268" y="290"/>
                </a:lnTo>
                <a:lnTo>
                  <a:pt x="259" y="307"/>
                </a:lnTo>
                <a:lnTo>
                  <a:pt x="262" y="315"/>
                </a:lnTo>
                <a:lnTo>
                  <a:pt x="263" y="316"/>
                </a:lnTo>
                <a:lnTo>
                  <a:pt x="266" y="319"/>
                </a:lnTo>
                <a:lnTo>
                  <a:pt x="285" y="334"/>
                </a:lnTo>
                <a:lnTo>
                  <a:pt x="289" y="335"/>
                </a:lnTo>
                <a:lnTo>
                  <a:pt x="298" y="334"/>
                </a:lnTo>
                <a:lnTo>
                  <a:pt x="300" y="333"/>
                </a:lnTo>
                <a:lnTo>
                  <a:pt x="300" y="330"/>
                </a:lnTo>
                <a:lnTo>
                  <a:pt x="300" y="329"/>
                </a:lnTo>
                <a:lnTo>
                  <a:pt x="297" y="329"/>
                </a:lnTo>
                <a:lnTo>
                  <a:pt x="290" y="323"/>
                </a:lnTo>
                <a:lnTo>
                  <a:pt x="289" y="322"/>
                </a:lnTo>
                <a:lnTo>
                  <a:pt x="290" y="320"/>
                </a:lnTo>
                <a:lnTo>
                  <a:pt x="297" y="324"/>
                </a:lnTo>
                <a:lnTo>
                  <a:pt x="301" y="329"/>
                </a:lnTo>
                <a:lnTo>
                  <a:pt x="301" y="330"/>
                </a:lnTo>
                <a:lnTo>
                  <a:pt x="301" y="331"/>
                </a:lnTo>
                <a:lnTo>
                  <a:pt x="301" y="334"/>
                </a:lnTo>
                <a:lnTo>
                  <a:pt x="301" y="335"/>
                </a:lnTo>
                <a:lnTo>
                  <a:pt x="301" y="337"/>
                </a:lnTo>
                <a:lnTo>
                  <a:pt x="307" y="338"/>
                </a:lnTo>
                <a:lnTo>
                  <a:pt x="309" y="337"/>
                </a:lnTo>
                <a:lnTo>
                  <a:pt x="308" y="327"/>
                </a:lnTo>
                <a:lnTo>
                  <a:pt x="307" y="326"/>
                </a:lnTo>
                <a:lnTo>
                  <a:pt x="305" y="323"/>
                </a:lnTo>
                <a:lnTo>
                  <a:pt x="301" y="320"/>
                </a:lnTo>
                <a:lnTo>
                  <a:pt x="300" y="315"/>
                </a:lnTo>
                <a:lnTo>
                  <a:pt x="298" y="312"/>
                </a:lnTo>
                <a:lnTo>
                  <a:pt x="297" y="309"/>
                </a:lnTo>
                <a:lnTo>
                  <a:pt x="298" y="309"/>
                </a:lnTo>
                <a:lnTo>
                  <a:pt x="300" y="309"/>
                </a:lnTo>
                <a:lnTo>
                  <a:pt x="307" y="319"/>
                </a:lnTo>
                <a:lnTo>
                  <a:pt x="308" y="322"/>
                </a:lnTo>
                <a:lnTo>
                  <a:pt x="311" y="326"/>
                </a:lnTo>
                <a:lnTo>
                  <a:pt x="312" y="327"/>
                </a:lnTo>
                <a:lnTo>
                  <a:pt x="315" y="338"/>
                </a:lnTo>
                <a:lnTo>
                  <a:pt x="320" y="350"/>
                </a:lnTo>
                <a:lnTo>
                  <a:pt x="322" y="352"/>
                </a:lnTo>
                <a:lnTo>
                  <a:pt x="328" y="354"/>
                </a:lnTo>
                <a:lnTo>
                  <a:pt x="330" y="356"/>
                </a:lnTo>
                <a:lnTo>
                  <a:pt x="335" y="354"/>
                </a:lnTo>
                <a:lnTo>
                  <a:pt x="338" y="354"/>
                </a:lnTo>
                <a:lnTo>
                  <a:pt x="339" y="356"/>
                </a:lnTo>
                <a:lnTo>
                  <a:pt x="341" y="356"/>
                </a:lnTo>
                <a:lnTo>
                  <a:pt x="341" y="359"/>
                </a:lnTo>
                <a:lnTo>
                  <a:pt x="342" y="364"/>
                </a:lnTo>
                <a:lnTo>
                  <a:pt x="346" y="365"/>
                </a:lnTo>
                <a:lnTo>
                  <a:pt x="350" y="364"/>
                </a:lnTo>
                <a:lnTo>
                  <a:pt x="353" y="363"/>
                </a:lnTo>
                <a:lnTo>
                  <a:pt x="367" y="361"/>
                </a:lnTo>
                <a:lnTo>
                  <a:pt x="369" y="363"/>
                </a:lnTo>
                <a:lnTo>
                  <a:pt x="372" y="364"/>
                </a:lnTo>
                <a:lnTo>
                  <a:pt x="372" y="365"/>
                </a:lnTo>
                <a:lnTo>
                  <a:pt x="372" y="367"/>
                </a:lnTo>
                <a:lnTo>
                  <a:pt x="371" y="371"/>
                </a:lnTo>
                <a:lnTo>
                  <a:pt x="376" y="376"/>
                </a:lnTo>
                <a:lnTo>
                  <a:pt x="380" y="378"/>
                </a:lnTo>
                <a:lnTo>
                  <a:pt x="386" y="379"/>
                </a:lnTo>
                <a:lnTo>
                  <a:pt x="391" y="380"/>
                </a:lnTo>
                <a:lnTo>
                  <a:pt x="393" y="380"/>
                </a:lnTo>
                <a:lnTo>
                  <a:pt x="394" y="379"/>
                </a:lnTo>
                <a:lnTo>
                  <a:pt x="398" y="376"/>
                </a:lnTo>
                <a:lnTo>
                  <a:pt x="401" y="375"/>
                </a:lnTo>
                <a:lnTo>
                  <a:pt x="406" y="374"/>
                </a:lnTo>
                <a:lnTo>
                  <a:pt x="424" y="374"/>
                </a:lnTo>
                <a:lnTo>
                  <a:pt x="439" y="372"/>
                </a:lnTo>
                <a:lnTo>
                  <a:pt x="444" y="372"/>
                </a:lnTo>
                <a:lnTo>
                  <a:pt x="447" y="372"/>
                </a:lnTo>
                <a:lnTo>
                  <a:pt x="448" y="371"/>
                </a:lnTo>
                <a:lnTo>
                  <a:pt x="450" y="369"/>
                </a:lnTo>
                <a:lnTo>
                  <a:pt x="447" y="361"/>
                </a:lnTo>
                <a:lnTo>
                  <a:pt x="447" y="360"/>
                </a:lnTo>
                <a:lnTo>
                  <a:pt x="447" y="356"/>
                </a:lnTo>
                <a:lnTo>
                  <a:pt x="447" y="354"/>
                </a:lnTo>
                <a:lnTo>
                  <a:pt x="450" y="349"/>
                </a:lnTo>
                <a:lnTo>
                  <a:pt x="450" y="348"/>
                </a:lnTo>
                <a:lnTo>
                  <a:pt x="446" y="345"/>
                </a:lnTo>
                <a:lnTo>
                  <a:pt x="436" y="341"/>
                </a:lnTo>
                <a:lnTo>
                  <a:pt x="428" y="335"/>
                </a:lnTo>
                <a:lnTo>
                  <a:pt x="423" y="334"/>
                </a:lnTo>
                <a:lnTo>
                  <a:pt x="418" y="334"/>
                </a:lnTo>
                <a:lnTo>
                  <a:pt x="412" y="333"/>
                </a:lnTo>
                <a:lnTo>
                  <a:pt x="409" y="333"/>
                </a:lnTo>
                <a:lnTo>
                  <a:pt x="402" y="334"/>
                </a:lnTo>
                <a:lnTo>
                  <a:pt x="393" y="337"/>
                </a:lnTo>
                <a:lnTo>
                  <a:pt x="378" y="341"/>
                </a:lnTo>
                <a:lnTo>
                  <a:pt x="360" y="341"/>
                </a:lnTo>
                <a:lnTo>
                  <a:pt x="369" y="334"/>
                </a:lnTo>
                <a:lnTo>
                  <a:pt x="376" y="334"/>
                </a:lnTo>
                <a:lnTo>
                  <a:pt x="379" y="334"/>
                </a:lnTo>
                <a:lnTo>
                  <a:pt x="382" y="333"/>
                </a:lnTo>
                <a:lnTo>
                  <a:pt x="388" y="330"/>
                </a:lnTo>
                <a:lnTo>
                  <a:pt x="390" y="330"/>
                </a:lnTo>
                <a:lnTo>
                  <a:pt x="401" y="322"/>
                </a:lnTo>
                <a:lnTo>
                  <a:pt x="403" y="322"/>
                </a:lnTo>
                <a:lnTo>
                  <a:pt x="405" y="319"/>
                </a:lnTo>
                <a:lnTo>
                  <a:pt x="405" y="318"/>
                </a:lnTo>
                <a:lnTo>
                  <a:pt x="405" y="314"/>
                </a:lnTo>
                <a:lnTo>
                  <a:pt x="386" y="299"/>
                </a:lnTo>
                <a:lnTo>
                  <a:pt x="384" y="299"/>
                </a:lnTo>
                <a:lnTo>
                  <a:pt x="367" y="299"/>
                </a:lnTo>
                <a:lnTo>
                  <a:pt x="352" y="299"/>
                </a:lnTo>
                <a:lnTo>
                  <a:pt x="350" y="297"/>
                </a:lnTo>
                <a:lnTo>
                  <a:pt x="345" y="290"/>
                </a:lnTo>
                <a:lnTo>
                  <a:pt x="343" y="289"/>
                </a:lnTo>
                <a:lnTo>
                  <a:pt x="343" y="289"/>
                </a:lnTo>
                <a:lnTo>
                  <a:pt x="346" y="286"/>
                </a:lnTo>
                <a:lnTo>
                  <a:pt x="348" y="284"/>
                </a:lnTo>
                <a:lnTo>
                  <a:pt x="346" y="282"/>
                </a:lnTo>
                <a:lnTo>
                  <a:pt x="346" y="281"/>
                </a:lnTo>
                <a:lnTo>
                  <a:pt x="345" y="281"/>
                </a:lnTo>
                <a:lnTo>
                  <a:pt x="342" y="279"/>
                </a:lnTo>
                <a:lnTo>
                  <a:pt x="341" y="279"/>
                </a:lnTo>
                <a:lnTo>
                  <a:pt x="339" y="281"/>
                </a:lnTo>
                <a:lnTo>
                  <a:pt x="337" y="285"/>
                </a:lnTo>
                <a:lnTo>
                  <a:pt x="327" y="289"/>
                </a:lnTo>
                <a:lnTo>
                  <a:pt x="322" y="289"/>
                </a:lnTo>
                <a:lnTo>
                  <a:pt x="316" y="290"/>
                </a:lnTo>
                <a:lnTo>
                  <a:pt x="313" y="290"/>
                </a:lnTo>
                <a:lnTo>
                  <a:pt x="311" y="289"/>
                </a:lnTo>
                <a:lnTo>
                  <a:pt x="308" y="289"/>
                </a:lnTo>
                <a:lnTo>
                  <a:pt x="302" y="285"/>
                </a:lnTo>
                <a:lnTo>
                  <a:pt x="302" y="284"/>
                </a:lnTo>
                <a:lnTo>
                  <a:pt x="307" y="285"/>
                </a:lnTo>
                <a:lnTo>
                  <a:pt x="309" y="288"/>
                </a:lnTo>
                <a:lnTo>
                  <a:pt x="311" y="288"/>
                </a:lnTo>
                <a:lnTo>
                  <a:pt x="312" y="288"/>
                </a:lnTo>
                <a:lnTo>
                  <a:pt x="319" y="288"/>
                </a:lnTo>
                <a:lnTo>
                  <a:pt x="323" y="286"/>
                </a:lnTo>
                <a:lnTo>
                  <a:pt x="324" y="285"/>
                </a:lnTo>
                <a:lnTo>
                  <a:pt x="323" y="285"/>
                </a:lnTo>
                <a:lnTo>
                  <a:pt x="322" y="284"/>
                </a:lnTo>
                <a:lnTo>
                  <a:pt x="316" y="278"/>
                </a:lnTo>
                <a:lnTo>
                  <a:pt x="305" y="270"/>
                </a:lnTo>
                <a:lnTo>
                  <a:pt x="305" y="267"/>
                </a:lnTo>
                <a:lnTo>
                  <a:pt x="305" y="263"/>
                </a:lnTo>
                <a:lnTo>
                  <a:pt x="304" y="262"/>
                </a:lnTo>
                <a:lnTo>
                  <a:pt x="302" y="262"/>
                </a:lnTo>
                <a:lnTo>
                  <a:pt x="302" y="263"/>
                </a:lnTo>
                <a:lnTo>
                  <a:pt x="297" y="262"/>
                </a:lnTo>
                <a:lnTo>
                  <a:pt x="293" y="263"/>
                </a:lnTo>
                <a:lnTo>
                  <a:pt x="290" y="264"/>
                </a:lnTo>
                <a:lnTo>
                  <a:pt x="286" y="264"/>
                </a:lnTo>
                <a:lnTo>
                  <a:pt x="274" y="262"/>
                </a:lnTo>
                <a:lnTo>
                  <a:pt x="266" y="259"/>
                </a:lnTo>
                <a:close/>
                <a:moveTo>
                  <a:pt x="150" y="1061"/>
                </a:moveTo>
                <a:lnTo>
                  <a:pt x="144" y="1062"/>
                </a:lnTo>
                <a:lnTo>
                  <a:pt x="136" y="1062"/>
                </a:lnTo>
                <a:lnTo>
                  <a:pt x="135" y="1064"/>
                </a:lnTo>
                <a:lnTo>
                  <a:pt x="133" y="1065"/>
                </a:lnTo>
                <a:lnTo>
                  <a:pt x="135" y="1068"/>
                </a:lnTo>
                <a:lnTo>
                  <a:pt x="124" y="1077"/>
                </a:lnTo>
                <a:lnTo>
                  <a:pt x="122" y="1079"/>
                </a:lnTo>
                <a:lnTo>
                  <a:pt x="121" y="1080"/>
                </a:lnTo>
                <a:lnTo>
                  <a:pt x="120" y="1085"/>
                </a:lnTo>
                <a:lnTo>
                  <a:pt x="118" y="1088"/>
                </a:lnTo>
                <a:lnTo>
                  <a:pt x="118" y="1089"/>
                </a:lnTo>
                <a:lnTo>
                  <a:pt x="126" y="1099"/>
                </a:lnTo>
                <a:lnTo>
                  <a:pt x="129" y="1098"/>
                </a:lnTo>
                <a:lnTo>
                  <a:pt x="136" y="1083"/>
                </a:lnTo>
                <a:lnTo>
                  <a:pt x="137" y="1080"/>
                </a:lnTo>
                <a:lnTo>
                  <a:pt x="136" y="1079"/>
                </a:lnTo>
                <a:lnTo>
                  <a:pt x="137" y="1074"/>
                </a:lnTo>
                <a:lnTo>
                  <a:pt x="137" y="1072"/>
                </a:lnTo>
                <a:lnTo>
                  <a:pt x="140" y="1070"/>
                </a:lnTo>
                <a:lnTo>
                  <a:pt x="143" y="1070"/>
                </a:lnTo>
                <a:lnTo>
                  <a:pt x="152" y="1073"/>
                </a:lnTo>
                <a:lnTo>
                  <a:pt x="165" y="1076"/>
                </a:lnTo>
                <a:lnTo>
                  <a:pt x="169" y="1081"/>
                </a:lnTo>
                <a:lnTo>
                  <a:pt x="172" y="1087"/>
                </a:lnTo>
                <a:lnTo>
                  <a:pt x="173" y="1085"/>
                </a:lnTo>
                <a:lnTo>
                  <a:pt x="177" y="1076"/>
                </a:lnTo>
                <a:lnTo>
                  <a:pt x="177" y="1073"/>
                </a:lnTo>
                <a:lnTo>
                  <a:pt x="167" y="1069"/>
                </a:lnTo>
                <a:lnTo>
                  <a:pt x="166" y="1069"/>
                </a:lnTo>
                <a:lnTo>
                  <a:pt x="161" y="1069"/>
                </a:lnTo>
                <a:lnTo>
                  <a:pt x="150" y="1061"/>
                </a:lnTo>
                <a:close/>
                <a:moveTo>
                  <a:pt x="536" y="218"/>
                </a:moveTo>
                <a:lnTo>
                  <a:pt x="534" y="218"/>
                </a:lnTo>
                <a:lnTo>
                  <a:pt x="525" y="218"/>
                </a:lnTo>
                <a:lnTo>
                  <a:pt x="521" y="219"/>
                </a:lnTo>
                <a:lnTo>
                  <a:pt x="515" y="222"/>
                </a:lnTo>
                <a:lnTo>
                  <a:pt x="515" y="224"/>
                </a:lnTo>
                <a:lnTo>
                  <a:pt x="510" y="228"/>
                </a:lnTo>
                <a:lnTo>
                  <a:pt x="510" y="229"/>
                </a:lnTo>
                <a:lnTo>
                  <a:pt x="510" y="233"/>
                </a:lnTo>
                <a:lnTo>
                  <a:pt x="510" y="234"/>
                </a:lnTo>
                <a:lnTo>
                  <a:pt x="511" y="236"/>
                </a:lnTo>
                <a:lnTo>
                  <a:pt x="513" y="237"/>
                </a:lnTo>
                <a:lnTo>
                  <a:pt x="515" y="239"/>
                </a:lnTo>
                <a:lnTo>
                  <a:pt x="518" y="239"/>
                </a:lnTo>
                <a:lnTo>
                  <a:pt x="519" y="240"/>
                </a:lnTo>
                <a:lnTo>
                  <a:pt x="522" y="240"/>
                </a:lnTo>
                <a:lnTo>
                  <a:pt x="532" y="236"/>
                </a:lnTo>
                <a:lnTo>
                  <a:pt x="536" y="229"/>
                </a:lnTo>
                <a:lnTo>
                  <a:pt x="536" y="224"/>
                </a:lnTo>
                <a:lnTo>
                  <a:pt x="536" y="221"/>
                </a:lnTo>
                <a:lnTo>
                  <a:pt x="536" y="218"/>
                </a:lnTo>
                <a:close/>
                <a:moveTo>
                  <a:pt x="139" y="1010"/>
                </a:moveTo>
                <a:lnTo>
                  <a:pt x="132" y="1012"/>
                </a:lnTo>
                <a:lnTo>
                  <a:pt x="129" y="1016"/>
                </a:lnTo>
                <a:lnTo>
                  <a:pt x="129" y="1017"/>
                </a:lnTo>
                <a:lnTo>
                  <a:pt x="126" y="1027"/>
                </a:lnTo>
                <a:lnTo>
                  <a:pt x="128" y="1028"/>
                </a:lnTo>
                <a:lnTo>
                  <a:pt x="128" y="1035"/>
                </a:lnTo>
                <a:lnTo>
                  <a:pt x="129" y="1035"/>
                </a:lnTo>
                <a:lnTo>
                  <a:pt x="135" y="1039"/>
                </a:lnTo>
                <a:lnTo>
                  <a:pt x="143" y="1034"/>
                </a:lnTo>
                <a:lnTo>
                  <a:pt x="143" y="1031"/>
                </a:lnTo>
                <a:lnTo>
                  <a:pt x="144" y="1021"/>
                </a:lnTo>
                <a:lnTo>
                  <a:pt x="144" y="1017"/>
                </a:lnTo>
                <a:lnTo>
                  <a:pt x="140" y="1010"/>
                </a:lnTo>
                <a:lnTo>
                  <a:pt x="139" y="1010"/>
                </a:lnTo>
                <a:close/>
                <a:moveTo>
                  <a:pt x="313" y="209"/>
                </a:moveTo>
                <a:lnTo>
                  <a:pt x="313" y="210"/>
                </a:lnTo>
                <a:lnTo>
                  <a:pt x="312" y="211"/>
                </a:lnTo>
                <a:lnTo>
                  <a:pt x="312" y="213"/>
                </a:lnTo>
                <a:lnTo>
                  <a:pt x="311" y="215"/>
                </a:lnTo>
                <a:lnTo>
                  <a:pt x="315" y="222"/>
                </a:lnTo>
                <a:lnTo>
                  <a:pt x="320" y="229"/>
                </a:lnTo>
                <a:lnTo>
                  <a:pt x="322" y="230"/>
                </a:lnTo>
                <a:lnTo>
                  <a:pt x="324" y="233"/>
                </a:lnTo>
                <a:lnTo>
                  <a:pt x="327" y="233"/>
                </a:lnTo>
                <a:lnTo>
                  <a:pt x="337" y="234"/>
                </a:lnTo>
                <a:lnTo>
                  <a:pt x="339" y="236"/>
                </a:lnTo>
                <a:lnTo>
                  <a:pt x="339" y="237"/>
                </a:lnTo>
                <a:lnTo>
                  <a:pt x="342" y="249"/>
                </a:lnTo>
                <a:lnTo>
                  <a:pt x="352" y="271"/>
                </a:lnTo>
                <a:lnTo>
                  <a:pt x="354" y="275"/>
                </a:lnTo>
                <a:lnTo>
                  <a:pt x="357" y="279"/>
                </a:lnTo>
                <a:lnTo>
                  <a:pt x="364" y="289"/>
                </a:lnTo>
                <a:lnTo>
                  <a:pt x="367" y="289"/>
                </a:lnTo>
                <a:lnTo>
                  <a:pt x="367" y="290"/>
                </a:lnTo>
                <a:lnTo>
                  <a:pt x="367" y="290"/>
                </a:lnTo>
                <a:lnTo>
                  <a:pt x="372" y="290"/>
                </a:lnTo>
                <a:lnTo>
                  <a:pt x="373" y="289"/>
                </a:lnTo>
                <a:lnTo>
                  <a:pt x="375" y="289"/>
                </a:lnTo>
                <a:lnTo>
                  <a:pt x="371" y="289"/>
                </a:lnTo>
                <a:lnTo>
                  <a:pt x="368" y="289"/>
                </a:lnTo>
                <a:lnTo>
                  <a:pt x="367" y="288"/>
                </a:lnTo>
                <a:lnTo>
                  <a:pt x="367" y="286"/>
                </a:lnTo>
                <a:lnTo>
                  <a:pt x="360" y="279"/>
                </a:lnTo>
                <a:lnTo>
                  <a:pt x="356" y="274"/>
                </a:lnTo>
                <a:lnTo>
                  <a:pt x="354" y="273"/>
                </a:lnTo>
                <a:lnTo>
                  <a:pt x="349" y="259"/>
                </a:lnTo>
                <a:lnTo>
                  <a:pt x="348" y="255"/>
                </a:lnTo>
                <a:lnTo>
                  <a:pt x="348" y="252"/>
                </a:lnTo>
                <a:lnTo>
                  <a:pt x="346" y="251"/>
                </a:lnTo>
                <a:lnTo>
                  <a:pt x="346" y="248"/>
                </a:lnTo>
                <a:lnTo>
                  <a:pt x="346" y="245"/>
                </a:lnTo>
                <a:lnTo>
                  <a:pt x="343" y="237"/>
                </a:lnTo>
                <a:lnTo>
                  <a:pt x="342" y="234"/>
                </a:lnTo>
                <a:lnTo>
                  <a:pt x="341" y="233"/>
                </a:lnTo>
                <a:lnTo>
                  <a:pt x="337" y="230"/>
                </a:lnTo>
                <a:lnTo>
                  <a:pt x="335" y="230"/>
                </a:lnTo>
                <a:lnTo>
                  <a:pt x="334" y="232"/>
                </a:lnTo>
                <a:lnTo>
                  <a:pt x="326" y="229"/>
                </a:lnTo>
                <a:lnTo>
                  <a:pt x="315" y="217"/>
                </a:lnTo>
                <a:lnTo>
                  <a:pt x="313" y="210"/>
                </a:lnTo>
                <a:lnTo>
                  <a:pt x="313" y="210"/>
                </a:lnTo>
                <a:lnTo>
                  <a:pt x="313" y="209"/>
                </a:lnTo>
                <a:close/>
                <a:moveTo>
                  <a:pt x="114" y="972"/>
                </a:moveTo>
                <a:lnTo>
                  <a:pt x="113" y="974"/>
                </a:lnTo>
                <a:lnTo>
                  <a:pt x="111" y="979"/>
                </a:lnTo>
                <a:lnTo>
                  <a:pt x="113" y="982"/>
                </a:lnTo>
                <a:lnTo>
                  <a:pt x="103" y="980"/>
                </a:lnTo>
                <a:lnTo>
                  <a:pt x="103" y="978"/>
                </a:lnTo>
                <a:lnTo>
                  <a:pt x="99" y="972"/>
                </a:lnTo>
                <a:lnTo>
                  <a:pt x="96" y="975"/>
                </a:lnTo>
                <a:lnTo>
                  <a:pt x="94" y="979"/>
                </a:lnTo>
                <a:lnTo>
                  <a:pt x="95" y="986"/>
                </a:lnTo>
                <a:lnTo>
                  <a:pt x="95" y="987"/>
                </a:lnTo>
                <a:lnTo>
                  <a:pt x="102" y="990"/>
                </a:lnTo>
                <a:lnTo>
                  <a:pt x="106" y="994"/>
                </a:lnTo>
                <a:lnTo>
                  <a:pt x="110" y="995"/>
                </a:lnTo>
                <a:lnTo>
                  <a:pt x="111" y="995"/>
                </a:lnTo>
                <a:lnTo>
                  <a:pt x="122" y="990"/>
                </a:lnTo>
                <a:lnTo>
                  <a:pt x="131" y="987"/>
                </a:lnTo>
                <a:lnTo>
                  <a:pt x="132" y="986"/>
                </a:lnTo>
                <a:lnTo>
                  <a:pt x="132" y="984"/>
                </a:lnTo>
                <a:lnTo>
                  <a:pt x="132" y="983"/>
                </a:lnTo>
                <a:lnTo>
                  <a:pt x="129" y="980"/>
                </a:lnTo>
                <a:lnTo>
                  <a:pt x="124" y="978"/>
                </a:lnTo>
                <a:lnTo>
                  <a:pt x="117" y="974"/>
                </a:lnTo>
                <a:lnTo>
                  <a:pt x="114" y="972"/>
                </a:lnTo>
                <a:close/>
                <a:moveTo>
                  <a:pt x="207" y="969"/>
                </a:moveTo>
                <a:lnTo>
                  <a:pt x="203" y="972"/>
                </a:lnTo>
                <a:lnTo>
                  <a:pt x="199" y="974"/>
                </a:lnTo>
                <a:lnTo>
                  <a:pt x="196" y="975"/>
                </a:lnTo>
                <a:lnTo>
                  <a:pt x="195" y="976"/>
                </a:lnTo>
                <a:lnTo>
                  <a:pt x="193" y="980"/>
                </a:lnTo>
                <a:lnTo>
                  <a:pt x="192" y="986"/>
                </a:lnTo>
                <a:lnTo>
                  <a:pt x="197" y="1006"/>
                </a:lnTo>
                <a:lnTo>
                  <a:pt x="197" y="1008"/>
                </a:lnTo>
                <a:lnTo>
                  <a:pt x="199" y="1009"/>
                </a:lnTo>
                <a:lnTo>
                  <a:pt x="203" y="1009"/>
                </a:lnTo>
                <a:lnTo>
                  <a:pt x="204" y="1009"/>
                </a:lnTo>
                <a:lnTo>
                  <a:pt x="206" y="1009"/>
                </a:lnTo>
                <a:lnTo>
                  <a:pt x="210" y="1008"/>
                </a:lnTo>
                <a:lnTo>
                  <a:pt x="211" y="1008"/>
                </a:lnTo>
                <a:lnTo>
                  <a:pt x="214" y="1005"/>
                </a:lnTo>
                <a:lnTo>
                  <a:pt x="218" y="998"/>
                </a:lnTo>
                <a:lnTo>
                  <a:pt x="222" y="994"/>
                </a:lnTo>
                <a:lnTo>
                  <a:pt x="225" y="989"/>
                </a:lnTo>
                <a:lnTo>
                  <a:pt x="222" y="982"/>
                </a:lnTo>
                <a:lnTo>
                  <a:pt x="222" y="979"/>
                </a:lnTo>
                <a:lnTo>
                  <a:pt x="222" y="975"/>
                </a:lnTo>
                <a:lnTo>
                  <a:pt x="222" y="971"/>
                </a:lnTo>
                <a:lnTo>
                  <a:pt x="221" y="971"/>
                </a:lnTo>
                <a:lnTo>
                  <a:pt x="219" y="971"/>
                </a:lnTo>
                <a:lnTo>
                  <a:pt x="207" y="969"/>
                </a:lnTo>
                <a:close/>
                <a:moveTo>
                  <a:pt x="223" y="916"/>
                </a:moveTo>
                <a:lnTo>
                  <a:pt x="222" y="918"/>
                </a:lnTo>
                <a:lnTo>
                  <a:pt x="221" y="919"/>
                </a:lnTo>
                <a:lnTo>
                  <a:pt x="222" y="922"/>
                </a:lnTo>
                <a:lnTo>
                  <a:pt x="225" y="926"/>
                </a:lnTo>
                <a:lnTo>
                  <a:pt x="238" y="935"/>
                </a:lnTo>
                <a:lnTo>
                  <a:pt x="251" y="946"/>
                </a:lnTo>
                <a:lnTo>
                  <a:pt x="253" y="948"/>
                </a:lnTo>
                <a:lnTo>
                  <a:pt x="255" y="948"/>
                </a:lnTo>
                <a:lnTo>
                  <a:pt x="262" y="948"/>
                </a:lnTo>
                <a:lnTo>
                  <a:pt x="264" y="946"/>
                </a:lnTo>
                <a:lnTo>
                  <a:pt x="266" y="945"/>
                </a:lnTo>
                <a:lnTo>
                  <a:pt x="266" y="945"/>
                </a:lnTo>
                <a:lnTo>
                  <a:pt x="267" y="942"/>
                </a:lnTo>
                <a:lnTo>
                  <a:pt x="267" y="941"/>
                </a:lnTo>
                <a:lnTo>
                  <a:pt x="266" y="937"/>
                </a:lnTo>
                <a:lnTo>
                  <a:pt x="264" y="935"/>
                </a:lnTo>
                <a:lnTo>
                  <a:pt x="257" y="933"/>
                </a:lnTo>
                <a:lnTo>
                  <a:pt x="240" y="924"/>
                </a:lnTo>
                <a:lnTo>
                  <a:pt x="223" y="916"/>
                </a:lnTo>
                <a:close/>
                <a:moveTo>
                  <a:pt x="155" y="912"/>
                </a:moveTo>
                <a:lnTo>
                  <a:pt x="154" y="912"/>
                </a:lnTo>
                <a:lnTo>
                  <a:pt x="152" y="912"/>
                </a:lnTo>
                <a:lnTo>
                  <a:pt x="148" y="914"/>
                </a:lnTo>
                <a:lnTo>
                  <a:pt x="146" y="916"/>
                </a:lnTo>
                <a:lnTo>
                  <a:pt x="143" y="919"/>
                </a:lnTo>
                <a:lnTo>
                  <a:pt x="135" y="937"/>
                </a:lnTo>
                <a:lnTo>
                  <a:pt x="133" y="938"/>
                </a:lnTo>
                <a:lnTo>
                  <a:pt x="133" y="939"/>
                </a:lnTo>
                <a:lnTo>
                  <a:pt x="135" y="942"/>
                </a:lnTo>
                <a:lnTo>
                  <a:pt x="135" y="944"/>
                </a:lnTo>
                <a:lnTo>
                  <a:pt x="136" y="946"/>
                </a:lnTo>
                <a:lnTo>
                  <a:pt x="137" y="946"/>
                </a:lnTo>
                <a:lnTo>
                  <a:pt x="146" y="941"/>
                </a:lnTo>
                <a:lnTo>
                  <a:pt x="147" y="941"/>
                </a:lnTo>
                <a:lnTo>
                  <a:pt x="148" y="939"/>
                </a:lnTo>
                <a:lnTo>
                  <a:pt x="150" y="935"/>
                </a:lnTo>
                <a:lnTo>
                  <a:pt x="158" y="931"/>
                </a:lnTo>
                <a:lnTo>
                  <a:pt x="161" y="937"/>
                </a:lnTo>
                <a:lnTo>
                  <a:pt x="163" y="938"/>
                </a:lnTo>
                <a:lnTo>
                  <a:pt x="166" y="939"/>
                </a:lnTo>
                <a:lnTo>
                  <a:pt x="167" y="938"/>
                </a:lnTo>
                <a:lnTo>
                  <a:pt x="173" y="935"/>
                </a:lnTo>
                <a:lnTo>
                  <a:pt x="169" y="923"/>
                </a:lnTo>
                <a:lnTo>
                  <a:pt x="167" y="923"/>
                </a:lnTo>
                <a:lnTo>
                  <a:pt x="166" y="922"/>
                </a:lnTo>
                <a:lnTo>
                  <a:pt x="158" y="922"/>
                </a:lnTo>
                <a:lnTo>
                  <a:pt x="157" y="914"/>
                </a:lnTo>
                <a:lnTo>
                  <a:pt x="155" y="912"/>
                </a:lnTo>
                <a:close/>
                <a:moveTo>
                  <a:pt x="151" y="903"/>
                </a:moveTo>
                <a:lnTo>
                  <a:pt x="147" y="903"/>
                </a:lnTo>
                <a:lnTo>
                  <a:pt x="144" y="903"/>
                </a:lnTo>
                <a:lnTo>
                  <a:pt x="141" y="904"/>
                </a:lnTo>
                <a:lnTo>
                  <a:pt x="137" y="907"/>
                </a:lnTo>
                <a:lnTo>
                  <a:pt x="132" y="904"/>
                </a:lnTo>
                <a:lnTo>
                  <a:pt x="129" y="904"/>
                </a:lnTo>
                <a:lnTo>
                  <a:pt x="128" y="905"/>
                </a:lnTo>
                <a:lnTo>
                  <a:pt x="110" y="915"/>
                </a:lnTo>
                <a:lnTo>
                  <a:pt x="106" y="929"/>
                </a:lnTo>
                <a:lnTo>
                  <a:pt x="106" y="933"/>
                </a:lnTo>
                <a:lnTo>
                  <a:pt x="126" y="927"/>
                </a:lnTo>
                <a:lnTo>
                  <a:pt x="129" y="924"/>
                </a:lnTo>
                <a:lnTo>
                  <a:pt x="131" y="923"/>
                </a:lnTo>
                <a:lnTo>
                  <a:pt x="135" y="919"/>
                </a:lnTo>
                <a:lnTo>
                  <a:pt x="136" y="919"/>
                </a:lnTo>
                <a:lnTo>
                  <a:pt x="137" y="920"/>
                </a:lnTo>
                <a:lnTo>
                  <a:pt x="137" y="923"/>
                </a:lnTo>
                <a:lnTo>
                  <a:pt x="136" y="923"/>
                </a:lnTo>
                <a:lnTo>
                  <a:pt x="122" y="935"/>
                </a:lnTo>
                <a:lnTo>
                  <a:pt x="120" y="937"/>
                </a:lnTo>
                <a:lnTo>
                  <a:pt x="117" y="937"/>
                </a:lnTo>
                <a:lnTo>
                  <a:pt x="116" y="938"/>
                </a:lnTo>
                <a:lnTo>
                  <a:pt x="116" y="939"/>
                </a:lnTo>
                <a:lnTo>
                  <a:pt x="117" y="942"/>
                </a:lnTo>
                <a:lnTo>
                  <a:pt x="120" y="942"/>
                </a:lnTo>
                <a:lnTo>
                  <a:pt x="122" y="942"/>
                </a:lnTo>
                <a:lnTo>
                  <a:pt x="128" y="939"/>
                </a:lnTo>
                <a:lnTo>
                  <a:pt x="129" y="938"/>
                </a:lnTo>
                <a:lnTo>
                  <a:pt x="136" y="929"/>
                </a:lnTo>
                <a:lnTo>
                  <a:pt x="141" y="919"/>
                </a:lnTo>
                <a:lnTo>
                  <a:pt x="146" y="914"/>
                </a:lnTo>
                <a:lnTo>
                  <a:pt x="154" y="907"/>
                </a:lnTo>
                <a:lnTo>
                  <a:pt x="152" y="904"/>
                </a:lnTo>
                <a:lnTo>
                  <a:pt x="151" y="903"/>
                </a:lnTo>
                <a:close/>
                <a:moveTo>
                  <a:pt x="178" y="886"/>
                </a:moveTo>
                <a:lnTo>
                  <a:pt x="176" y="888"/>
                </a:lnTo>
                <a:lnTo>
                  <a:pt x="174" y="888"/>
                </a:lnTo>
                <a:lnTo>
                  <a:pt x="173" y="893"/>
                </a:lnTo>
                <a:lnTo>
                  <a:pt x="173" y="897"/>
                </a:lnTo>
                <a:lnTo>
                  <a:pt x="174" y="900"/>
                </a:lnTo>
                <a:lnTo>
                  <a:pt x="177" y="905"/>
                </a:lnTo>
                <a:lnTo>
                  <a:pt x="178" y="907"/>
                </a:lnTo>
                <a:lnTo>
                  <a:pt x="181" y="908"/>
                </a:lnTo>
                <a:lnTo>
                  <a:pt x="193" y="912"/>
                </a:lnTo>
                <a:lnTo>
                  <a:pt x="195" y="909"/>
                </a:lnTo>
                <a:lnTo>
                  <a:pt x="197" y="900"/>
                </a:lnTo>
                <a:lnTo>
                  <a:pt x="197" y="899"/>
                </a:lnTo>
                <a:lnTo>
                  <a:pt x="180" y="888"/>
                </a:lnTo>
                <a:lnTo>
                  <a:pt x="178" y="886"/>
                </a:lnTo>
                <a:close/>
                <a:moveTo>
                  <a:pt x="364" y="825"/>
                </a:moveTo>
                <a:lnTo>
                  <a:pt x="363" y="825"/>
                </a:lnTo>
                <a:lnTo>
                  <a:pt x="361" y="825"/>
                </a:lnTo>
                <a:lnTo>
                  <a:pt x="356" y="830"/>
                </a:lnTo>
                <a:lnTo>
                  <a:pt x="357" y="834"/>
                </a:lnTo>
                <a:lnTo>
                  <a:pt x="358" y="837"/>
                </a:lnTo>
                <a:lnTo>
                  <a:pt x="363" y="844"/>
                </a:lnTo>
                <a:lnTo>
                  <a:pt x="367" y="845"/>
                </a:lnTo>
                <a:lnTo>
                  <a:pt x="373" y="848"/>
                </a:lnTo>
                <a:lnTo>
                  <a:pt x="383" y="851"/>
                </a:lnTo>
                <a:lnTo>
                  <a:pt x="388" y="852"/>
                </a:lnTo>
                <a:lnTo>
                  <a:pt x="390" y="852"/>
                </a:lnTo>
                <a:lnTo>
                  <a:pt x="394" y="855"/>
                </a:lnTo>
                <a:lnTo>
                  <a:pt x="394" y="856"/>
                </a:lnTo>
                <a:lnTo>
                  <a:pt x="395" y="858"/>
                </a:lnTo>
                <a:lnTo>
                  <a:pt x="394" y="859"/>
                </a:lnTo>
                <a:lnTo>
                  <a:pt x="395" y="863"/>
                </a:lnTo>
                <a:lnTo>
                  <a:pt x="398" y="864"/>
                </a:lnTo>
                <a:lnTo>
                  <a:pt x="399" y="864"/>
                </a:lnTo>
                <a:lnTo>
                  <a:pt x="399" y="862"/>
                </a:lnTo>
                <a:lnTo>
                  <a:pt x="399" y="859"/>
                </a:lnTo>
                <a:lnTo>
                  <a:pt x="399" y="856"/>
                </a:lnTo>
                <a:lnTo>
                  <a:pt x="398" y="849"/>
                </a:lnTo>
                <a:lnTo>
                  <a:pt x="394" y="844"/>
                </a:lnTo>
                <a:lnTo>
                  <a:pt x="391" y="840"/>
                </a:lnTo>
                <a:lnTo>
                  <a:pt x="390" y="840"/>
                </a:lnTo>
                <a:lnTo>
                  <a:pt x="387" y="840"/>
                </a:lnTo>
                <a:lnTo>
                  <a:pt x="382" y="834"/>
                </a:lnTo>
                <a:lnTo>
                  <a:pt x="379" y="832"/>
                </a:lnTo>
                <a:lnTo>
                  <a:pt x="379" y="830"/>
                </a:lnTo>
                <a:lnTo>
                  <a:pt x="380" y="829"/>
                </a:lnTo>
                <a:lnTo>
                  <a:pt x="379" y="828"/>
                </a:lnTo>
                <a:lnTo>
                  <a:pt x="378" y="826"/>
                </a:lnTo>
                <a:lnTo>
                  <a:pt x="364" y="825"/>
                </a:lnTo>
                <a:close/>
                <a:moveTo>
                  <a:pt x="305" y="802"/>
                </a:moveTo>
                <a:lnTo>
                  <a:pt x="304" y="803"/>
                </a:lnTo>
                <a:lnTo>
                  <a:pt x="297" y="806"/>
                </a:lnTo>
                <a:lnTo>
                  <a:pt x="296" y="806"/>
                </a:lnTo>
                <a:lnTo>
                  <a:pt x="294" y="810"/>
                </a:lnTo>
                <a:lnTo>
                  <a:pt x="294" y="813"/>
                </a:lnTo>
                <a:lnTo>
                  <a:pt x="302" y="829"/>
                </a:lnTo>
                <a:lnTo>
                  <a:pt x="304" y="832"/>
                </a:lnTo>
                <a:lnTo>
                  <a:pt x="309" y="843"/>
                </a:lnTo>
                <a:lnTo>
                  <a:pt x="316" y="856"/>
                </a:lnTo>
                <a:lnTo>
                  <a:pt x="319" y="860"/>
                </a:lnTo>
                <a:lnTo>
                  <a:pt x="322" y="860"/>
                </a:lnTo>
                <a:lnTo>
                  <a:pt x="330" y="862"/>
                </a:lnTo>
                <a:lnTo>
                  <a:pt x="335" y="862"/>
                </a:lnTo>
                <a:lnTo>
                  <a:pt x="338" y="860"/>
                </a:lnTo>
                <a:lnTo>
                  <a:pt x="338" y="859"/>
                </a:lnTo>
                <a:lnTo>
                  <a:pt x="331" y="858"/>
                </a:lnTo>
                <a:lnTo>
                  <a:pt x="320" y="851"/>
                </a:lnTo>
                <a:lnTo>
                  <a:pt x="320" y="848"/>
                </a:lnTo>
                <a:lnTo>
                  <a:pt x="327" y="845"/>
                </a:lnTo>
                <a:lnTo>
                  <a:pt x="330" y="845"/>
                </a:lnTo>
                <a:lnTo>
                  <a:pt x="339" y="847"/>
                </a:lnTo>
                <a:lnTo>
                  <a:pt x="341" y="847"/>
                </a:lnTo>
                <a:lnTo>
                  <a:pt x="353" y="845"/>
                </a:lnTo>
                <a:lnTo>
                  <a:pt x="356" y="844"/>
                </a:lnTo>
                <a:lnTo>
                  <a:pt x="356" y="843"/>
                </a:lnTo>
                <a:lnTo>
                  <a:pt x="354" y="837"/>
                </a:lnTo>
                <a:lnTo>
                  <a:pt x="354" y="836"/>
                </a:lnTo>
                <a:lnTo>
                  <a:pt x="353" y="834"/>
                </a:lnTo>
                <a:lnTo>
                  <a:pt x="352" y="832"/>
                </a:lnTo>
                <a:lnTo>
                  <a:pt x="352" y="830"/>
                </a:lnTo>
                <a:lnTo>
                  <a:pt x="349" y="830"/>
                </a:lnTo>
                <a:lnTo>
                  <a:pt x="337" y="826"/>
                </a:lnTo>
                <a:lnTo>
                  <a:pt x="324" y="822"/>
                </a:lnTo>
                <a:lnTo>
                  <a:pt x="316" y="821"/>
                </a:lnTo>
                <a:lnTo>
                  <a:pt x="316" y="822"/>
                </a:lnTo>
                <a:lnTo>
                  <a:pt x="312" y="824"/>
                </a:lnTo>
                <a:lnTo>
                  <a:pt x="311" y="822"/>
                </a:lnTo>
                <a:lnTo>
                  <a:pt x="308" y="821"/>
                </a:lnTo>
                <a:lnTo>
                  <a:pt x="307" y="818"/>
                </a:lnTo>
                <a:lnTo>
                  <a:pt x="302" y="810"/>
                </a:lnTo>
                <a:lnTo>
                  <a:pt x="302" y="809"/>
                </a:lnTo>
                <a:lnTo>
                  <a:pt x="304" y="809"/>
                </a:lnTo>
                <a:lnTo>
                  <a:pt x="305" y="811"/>
                </a:lnTo>
                <a:lnTo>
                  <a:pt x="307" y="813"/>
                </a:lnTo>
                <a:lnTo>
                  <a:pt x="313" y="818"/>
                </a:lnTo>
                <a:lnTo>
                  <a:pt x="330" y="821"/>
                </a:lnTo>
                <a:lnTo>
                  <a:pt x="337" y="821"/>
                </a:lnTo>
                <a:lnTo>
                  <a:pt x="338" y="821"/>
                </a:lnTo>
                <a:lnTo>
                  <a:pt x="345" y="821"/>
                </a:lnTo>
                <a:lnTo>
                  <a:pt x="345" y="819"/>
                </a:lnTo>
                <a:lnTo>
                  <a:pt x="339" y="811"/>
                </a:lnTo>
                <a:lnTo>
                  <a:pt x="339" y="810"/>
                </a:lnTo>
                <a:lnTo>
                  <a:pt x="338" y="804"/>
                </a:lnTo>
                <a:lnTo>
                  <a:pt x="334" y="803"/>
                </a:lnTo>
                <a:lnTo>
                  <a:pt x="333" y="803"/>
                </a:lnTo>
                <a:lnTo>
                  <a:pt x="331" y="803"/>
                </a:lnTo>
                <a:lnTo>
                  <a:pt x="327" y="807"/>
                </a:lnTo>
                <a:lnTo>
                  <a:pt x="327" y="809"/>
                </a:lnTo>
                <a:lnTo>
                  <a:pt x="326" y="811"/>
                </a:lnTo>
                <a:lnTo>
                  <a:pt x="323" y="813"/>
                </a:lnTo>
                <a:lnTo>
                  <a:pt x="320" y="813"/>
                </a:lnTo>
                <a:lnTo>
                  <a:pt x="319" y="811"/>
                </a:lnTo>
                <a:lnTo>
                  <a:pt x="316" y="807"/>
                </a:lnTo>
                <a:lnTo>
                  <a:pt x="309" y="803"/>
                </a:lnTo>
                <a:lnTo>
                  <a:pt x="305" y="803"/>
                </a:lnTo>
                <a:lnTo>
                  <a:pt x="305" y="802"/>
                </a:lnTo>
                <a:close/>
                <a:moveTo>
                  <a:pt x="267" y="757"/>
                </a:moveTo>
                <a:lnTo>
                  <a:pt x="266" y="757"/>
                </a:lnTo>
                <a:lnTo>
                  <a:pt x="263" y="757"/>
                </a:lnTo>
                <a:lnTo>
                  <a:pt x="262" y="758"/>
                </a:lnTo>
                <a:lnTo>
                  <a:pt x="260" y="759"/>
                </a:lnTo>
                <a:lnTo>
                  <a:pt x="260" y="761"/>
                </a:lnTo>
                <a:lnTo>
                  <a:pt x="262" y="762"/>
                </a:lnTo>
                <a:lnTo>
                  <a:pt x="264" y="768"/>
                </a:lnTo>
                <a:lnTo>
                  <a:pt x="268" y="772"/>
                </a:lnTo>
                <a:lnTo>
                  <a:pt x="270" y="776"/>
                </a:lnTo>
                <a:lnTo>
                  <a:pt x="271" y="776"/>
                </a:lnTo>
                <a:lnTo>
                  <a:pt x="279" y="780"/>
                </a:lnTo>
                <a:lnTo>
                  <a:pt x="283" y="781"/>
                </a:lnTo>
                <a:lnTo>
                  <a:pt x="285" y="783"/>
                </a:lnTo>
                <a:lnTo>
                  <a:pt x="289" y="783"/>
                </a:lnTo>
                <a:lnTo>
                  <a:pt x="290" y="783"/>
                </a:lnTo>
                <a:lnTo>
                  <a:pt x="290" y="781"/>
                </a:lnTo>
                <a:lnTo>
                  <a:pt x="293" y="780"/>
                </a:lnTo>
                <a:lnTo>
                  <a:pt x="298" y="773"/>
                </a:lnTo>
                <a:lnTo>
                  <a:pt x="298" y="769"/>
                </a:lnTo>
                <a:lnTo>
                  <a:pt x="297" y="766"/>
                </a:lnTo>
                <a:lnTo>
                  <a:pt x="289" y="764"/>
                </a:lnTo>
                <a:lnTo>
                  <a:pt x="286" y="765"/>
                </a:lnTo>
                <a:lnTo>
                  <a:pt x="279" y="766"/>
                </a:lnTo>
                <a:lnTo>
                  <a:pt x="278" y="766"/>
                </a:lnTo>
                <a:lnTo>
                  <a:pt x="274" y="768"/>
                </a:lnTo>
                <a:lnTo>
                  <a:pt x="270" y="762"/>
                </a:lnTo>
                <a:lnTo>
                  <a:pt x="270" y="761"/>
                </a:lnTo>
                <a:lnTo>
                  <a:pt x="268" y="758"/>
                </a:lnTo>
                <a:lnTo>
                  <a:pt x="267" y="757"/>
                </a:lnTo>
                <a:close/>
                <a:moveTo>
                  <a:pt x="271" y="746"/>
                </a:moveTo>
                <a:lnTo>
                  <a:pt x="270" y="747"/>
                </a:lnTo>
                <a:lnTo>
                  <a:pt x="267" y="747"/>
                </a:lnTo>
                <a:lnTo>
                  <a:pt x="266" y="747"/>
                </a:lnTo>
                <a:lnTo>
                  <a:pt x="264" y="747"/>
                </a:lnTo>
                <a:lnTo>
                  <a:pt x="263" y="749"/>
                </a:lnTo>
                <a:lnTo>
                  <a:pt x="263" y="750"/>
                </a:lnTo>
                <a:lnTo>
                  <a:pt x="267" y="751"/>
                </a:lnTo>
                <a:lnTo>
                  <a:pt x="270" y="757"/>
                </a:lnTo>
                <a:lnTo>
                  <a:pt x="271" y="759"/>
                </a:lnTo>
                <a:lnTo>
                  <a:pt x="274" y="765"/>
                </a:lnTo>
                <a:lnTo>
                  <a:pt x="275" y="765"/>
                </a:lnTo>
                <a:lnTo>
                  <a:pt x="277" y="765"/>
                </a:lnTo>
                <a:lnTo>
                  <a:pt x="286" y="762"/>
                </a:lnTo>
                <a:lnTo>
                  <a:pt x="296" y="758"/>
                </a:lnTo>
                <a:lnTo>
                  <a:pt x="297" y="751"/>
                </a:lnTo>
                <a:lnTo>
                  <a:pt x="282" y="753"/>
                </a:lnTo>
                <a:lnTo>
                  <a:pt x="277" y="753"/>
                </a:lnTo>
                <a:lnTo>
                  <a:pt x="277" y="750"/>
                </a:lnTo>
                <a:lnTo>
                  <a:pt x="277" y="749"/>
                </a:lnTo>
                <a:lnTo>
                  <a:pt x="275" y="747"/>
                </a:lnTo>
                <a:lnTo>
                  <a:pt x="275" y="747"/>
                </a:lnTo>
                <a:lnTo>
                  <a:pt x="271" y="746"/>
                </a:lnTo>
                <a:close/>
                <a:moveTo>
                  <a:pt x="181" y="669"/>
                </a:moveTo>
                <a:lnTo>
                  <a:pt x="181" y="671"/>
                </a:lnTo>
                <a:lnTo>
                  <a:pt x="178" y="679"/>
                </a:lnTo>
                <a:lnTo>
                  <a:pt x="178" y="669"/>
                </a:lnTo>
                <a:lnTo>
                  <a:pt x="173" y="671"/>
                </a:lnTo>
                <a:lnTo>
                  <a:pt x="170" y="674"/>
                </a:lnTo>
                <a:lnTo>
                  <a:pt x="169" y="674"/>
                </a:lnTo>
                <a:lnTo>
                  <a:pt x="166" y="678"/>
                </a:lnTo>
                <a:lnTo>
                  <a:pt x="161" y="683"/>
                </a:lnTo>
                <a:lnTo>
                  <a:pt x="161" y="684"/>
                </a:lnTo>
                <a:lnTo>
                  <a:pt x="162" y="698"/>
                </a:lnTo>
                <a:lnTo>
                  <a:pt x="163" y="698"/>
                </a:lnTo>
                <a:lnTo>
                  <a:pt x="169" y="695"/>
                </a:lnTo>
                <a:lnTo>
                  <a:pt x="170" y="693"/>
                </a:lnTo>
                <a:lnTo>
                  <a:pt x="170" y="691"/>
                </a:lnTo>
                <a:lnTo>
                  <a:pt x="170" y="689"/>
                </a:lnTo>
                <a:lnTo>
                  <a:pt x="172" y="689"/>
                </a:lnTo>
                <a:lnTo>
                  <a:pt x="174" y="690"/>
                </a:lnTo>
                <a:lnTo>
                  <a:pt x="174" y="695"/>
                </a:lnTo>
                <a:lnTo>
                  <a:pt x="174" y="697"/>
                </a:lnTo>
                <a:lnTo>
                  <a:pt x="173" y="698"/>
                </a:lnTo>
                <a:lnTo>
                  <a:pt x="172" y="699"/>
                </a:lnTo>
                <a:lnTo>
                  <a:pt x="170" y="702"/>
                </a:lnTo>
                <a:lnTo>
                  <a:pt x="174" y="705"/>
                </a:lnTo>
                <a:lnTo>
                  <a:pt x="176" y="705"/>
                </a:lnTo>
                <a:lnTo>
                  <a:pt x="177" y="704"/>
                </a:lnTo>
                <a:lnTo>
                  <a:pt x="182" y="701"/>
                </a:lnTo>
                <a:lnTo>
                  <a:pt x="184" y="694"/>
                </a:lnTo>
                <a:lnTo>
                  <a:pt x="191" y="687"/>
                </a:lnTo>
                <a:lnTo>
                  <a:pt x="188" y="682"/>
                </a:lnTo>
                <a:lnTo>
                  <a:pt x="188" y="679"/>
                </a:lnTo>
                <a:lnTo>
                  <a:pt x="188" y="675"/>
                </a:lnTo>
                <a:lnTo>
                  <a:pt x="187" y="671"/>
                </a:lnTo>
                <a:lnTo>
                  <a:pt x="184" y="671"/>
                </a:lnTo>
                <a:lnTo>
                  <a:pt x="181" y="669"/>
                </a:lnTo>
                <a:close/>
                <a:moveTo>
                  <a:pt x="177" y="649"/>
                </a:moveTo>
                <a:lnTo>
                  <a:pt x="172" y="653"/>
                </a:lnTo>
                <a:lnTo>
                  <a:pt x="170" y="653"/>
                </a:lnTo>
                <a:lnTo>
                  <a:pt x="167" y="652"/>
                </a:lnTo>
                <a:lnTo>
                  <a:pt x="166" y="652"/>
                </a:lnTo>
                <a:lnTo>
                  <a:pt x="167" y="650"/>
                </a:lnTo>
                <a:lnTo>
                  <a:pt x="166" y="650"/>
                </a:lnTo>
                <a:lnTo>
                  <a:pt x="165" y="652"/>
                </a:lnTo>
                <a:lnTo>
                  <a:pt x="162" y="656"/>
                </a:lnTo>
                <a:lnTo>
                  <a:pt x="157" y="671"/>
                </a:lnTo>
                <a:lnTo>
                  <a:pt x="159" y="671"/>
                </a:lnTo>
                <a:lnTo>
                  <a:pt x="163" y="671"/>
                </a:lnTo>
                <a:lnTo>
                  <a:pt x="174" y="669"/>
                </a:lnTo>
                <a:lnTo>
                  <a:pt x="174" y="667"/>
                </a:lnTo>
                <a:lnTo>
                  <a:pt x="176" y="663"/>
                </a:lnTo>
                <a:lnTo>
                  <a:pt x="176" y="654"/>
                </a:lnTo>
                <a:lnTo>
                  <a:pt x="177" y="649"/>
                </a:lnTo>
                <a:close/>
                <a:moveTo>
                  <a:pt x="195" y="633"/>
                </a:moveTo>
                <a:lnTo>
                  <a:pt x="188" y="639"/>
                </a:lnTo>
                <a:lnTo>
                  <a:pt x="182" y="654"/>
                </a:lnTo>
                <a:lnTo>
                  <a:pt x="182" y="659"/>
                </a:lnTo>
                <a:lnTo>
                  <a:pt x="182" y="661"/>
                </a:lnTo>
                <a:lnTo>
                  <a:pt x="187" y="665"/>
                </a:lnTo>
                <a:lnTo>
                  <a:pt x="189" y="667"/>
                </a:lnTo>
                <a:lnTo>
                  <a:pt x="191" y="665"/>
                </a:lnTo>
                <a:lnTo>
                  <a:pt x="195" y="659"/>
                </a:lnTo>
                <a:lnTo>
                  <a:pt x="200" y="646"/>
                </a:lnTo>
                <a:lnTo>
                  <a:pt x="200" y="645"/>
                </a:lnTo>
                <a:lnTo>
                  <a:pt x="200" y="644"/>
                </a:lnTo>
                <a:lnTo>
                  <a:pt x="200" y="639"/>
                </a:lnTo>
                <a:lnTo>
                  <a:pt x="199" y="638"/>
                </a:lnTo>
                <a:lnTo>
                  <a:pt x="197" y="634"/>
                </a:lnTo>
                <a:lnTo>
                  <a:pt x="195" y="633"/>
                </a:lnTo>
                <a:close/>
                <a:moveTo>
                  <a:pt x="372" y="626"/>
                </a:moveTo>
                <a:lnTo>
                  <a:pt x="363" y="626"/>
                </a:lnTo>
                <a:lnTo>
                  <a:pt x="361" y="626"/>
                </a:lnTo>
                <a:lnTo>
                  <a:pt x="360" y="626"/>
                </a:lnTo>
                <a:lnTo>
                  <a:pt x="360" y="627"/>
                </a:lnTo>
                <a:lnTo>
                  <a:pt x="358" y="633"/>
                </a:lnTo>
                <a:lnTo>
                  <a:pt x="360" y="634"/>
                </a:lnTo>
                <a:lnTo>
                  <a:pt x="364" y="639"/>
                </a:lnTo>
                <a:lnTo>
                  <a:pt x="364" y="642"/>
                </a:lnTo>
                <a:lnTo>
                  <a:pt x="365" y="646"/>
                </a:lnTo>
                <a:lnTo>
                  <a:pt x="367" y="648"/>
                </a:lnTo>
                <a:lnTo>
                  <a:pt x="373" y="652"/>
                </a:lnTo>
                <a:lnTo>
                  <a:pt x="375" y="652"/>
                </a:lnTo>
                <a:lnTo>
                  <a:pt x="379" y="653"/>
                </a:lnTo>
                <a:lnTo>
                  <a:pt x="380" y="653"/>
                </a:lnTo>
                <a:lnTo>
                  <a:pt x="386" y="653"/>
                </a:lnTo>
                <a:lnTo>
                  <a:pt x="388" y="653"/>
                </a:lnTo>
                <a:lnTo>
                  <a:pt x="390" y="652"/>
                </a:lnTo>
                <a:lnTo>
                  <a:pt x="391" y="650"/>
                </a:lnTo>
                <a:lnTo>
                  <a:pt x="391" y="649"/>
                </a:lnTo>
                <a:lnTo>
                  <a:pt x="391" y="649"/>
                </a:lnTo>
                <a:lnTo>
                  <a:pt x="390" y="648"/>
                </a:lnTo>
                <a:lnTo>
                  <a:pt x="387" y="645"/>
                </a:lnTo>
                <a:lnTo>
                  <a:pt x="386" y="645"/>
                </a:lnTo>
                <a:lnTo>
                  <a:pt x="383" y="638"/>
                </a:lnTo>
                <a:lnTo>
                  <a:pt x="383" y="635"/>
                </a:lnTo>
                <a:lnTo>
                  <a:pt x="380" y="633"/>
                </a:lnTo>
                <a:lnTo>
                  <a:pt x="376" y="630"/>
                </a:lnTo>
                <a:lnTo>
                  <a:pt x="373" y="627"/>
                </a:lnTo>
                <a:lnTo>
                  <a:pt x="372" y="626"/>
                </a:lnTo>
                <a:close/>
                <a:moveTo>
                  <a:pt x="176" y="608"/>
                </a:moveTo>
                <a:lnTo>
                  <a:pt x="162" y="616"/>
                </a:lnTo>
                <a:lnTo>
                  <a:pt x="144" y="634"/>
                </a:lnTo>
                <a:lnTo>
                  <a:pt x="146" y="637"/>
                </a:lnTo>
                <a:lnTo>
                  <a:pt x="146" y="638"/>
                </a:lnTo>
                <a:lnTo>
                  <a:pt x="157" y="635"/>
                </a:lnTo>
                <a:lnTo>
                  <a:pt x="163" y="634"/>
                </a:lnTo>
                <a:lnTo>
                  <a:pt x="169" y="631"/>
                </a:lnTo>
                <a:lnTo>
                  <a:pt x="170" y="630"/>
                </a:lnTo>
                <a:lnTo>
                  <a:pt x="174" y="624"/>
                </a:lnTo>
                <a:lnTo>
                  <a:pt x="173" y="624"/>
                </a:lnTo>
                <a:lnTo>
                  <a:pt x="176" y="619"/>
                </a:lnTo>
                <a:lnTo>
                  <a:pt x="177" y="618"/>
                </a:lnTo>
                <a:lnTo>
                  <a:pt x="178" y="616"/>
                </a:lnTo>
                <a:lnTo>
                  <a:pt x="180" y="611"/>
                </a:lnTo>
                <a:lnTo>
                  <a:pt x="178" y="609"/>
                </a:lnTo>
                <a:lnTo>
                  <a:pt x="176" y="608"/>
                </a:lnTo>
                <a:close/>
                <a:moveTo>
                  <a:pt x="333" y="571"/>
                </a:moveTo>
                <a:lnTo>
                  <a:pt x="331" y="571"/>
                </a:lnTo>
                <a:lnTo>
                  <a:pt x="318" y="571"/>
                </a:lnTo>
                <a:lnTo>
                  <a:pt x="312" y="571"/>
                </a:lnTo>
                <a:lnTo>
                  <a:pt x="309" y="571"/>
                </a:lnTo>
                <a:lnTo>
                  <a:pt x="308" y="573"/>
                </a:lnTo>
                <a:lnTo>
                  <a:pt x="308" y="574"/>
                </a:lnTo>
                <a:lnTo>
                  <a:pt x="315" y="584"/>
                </a:lnTo>
                <a:lnTo>
                  <a:pt x="312" y="585"/>
                </a:lnTo>
                <a:lnTo>
                  <a:pt x="312" y="586"/>
                </a:lnTo>
                <a:lnTo>
                  <a:pt x="305" y="589"/>
                </a:lnTo>
                <a:lnTo>
                  <a:pt x="302" y="590"/>
                </a:lnTo>
                <a:lnTo>
                  <a:pt x="301" y="593"/>
                </a:lnTo>
                <a:lnTo>
                  <a:pt x="301" y="594"/>
                </a:lnTo>
                <a:lnTo>
                  <a:pt x="301" y="597"/>
                </a:lnTo>
                <a:lnTo>
                  <a:pt x="301" y="597"/>
                </a:lnTo>
                <a:lnTo>
                  <a:pt x="305" y="597"/>
                </a:lnTo>
                <a:lnTo>
                  <a:pt x="307" y="597"/>
                </a:lnTo>
                <a:lnTo>
                  <a:pt x="307" y="600"/>
                </a:lnTo>
                <a:lnTo>
                  <a:pt x="307" y="603"/>
                </a:lnTo>
                <a:lnTo>
                  <a:pt x="311" y="609"/>
                </a:lnTo>
                <a:lnTo>
                  <a:pt x="313" y="608"/>
                </a:lnTo>
                <a:lnTo>
                  <a:pt x="316" y="608"/>
                </a:lnTo>
                <a:lnTo>
                  <a:pt x="318" y="607"/>
                </a:lnTo>
                <a:lnTo>
                  <a:pt x="319" y="607"/>
                </a:lnTo>
                <a:lnTo>
                  <a:pt x="320" y="608"/>
                </a:lnTo>
                <a:lnTo>
                  <a:pt x="320" y="609"/>
                </a:lnTo>
                <a:lnTo>
                  <a:pt x="324" y="616"/>
                </a:lnTo>
                <a:lnTo>
                  <a:pt x="323" y="619"/>
                </a:lnTo>
                <a:lnTo>
                  <a:pt x="323" y="620"/>
                </a:lnTo>
                <a:lnTo>
                  <a:pt x="323" y="622"/>
                </a:lnTo>
                <a:lnTo>
                  <a:pt x="323" y="630"/>
                </a:lnTo>
                <a:lnTo>
                  <a:pt x="324" y="630"/>
                </a:lnTo>
                <a:lnTo>
                  <a:pt x="326" y="631"/>
                </a:lnTo>
                <a:lnTo>
                  <a:pt x="328" y="633"/>
                </a:lnTo>
                <a:lnTo>
                  <a:pt x="330" y="633"/>
                </a:lnTo>
                <a:lnTo>
                  <a:pt x="343" y="626"/>
                </a:lnTo>
                <a:lnTo>
                  <a:pt x="352" y="623"/>
                </a:lnTo>
                <a:lnTo>
                  <a:pt x="363" y="623"/>
                </a:lnTo>
                <a:lnTo>
                  <a:pt x="378" y="622"/>
                </a:lnTo>
                <a:lnTo>
                  <a:pt x="373" y="609"/>
                </a:lnTo>
                <a:lnTo>
                  <a:pt x="373" y="608"/>
                </a:lnTo>
                <a:lnTo>
                  <a:pt x="368" y="601"/>
                </a:lnTo>
                <a:lnTo>
                  <a:pt x="367" y="600"/>
                </a:lnTo>
                <a:lnTo>
                  <a:pt x="367" y="600"/>
                </a:lnTo>
                <a:lnTo>
                  <a:pt x="365" y="597"/>
                </a:lnTo>
                <a:lnTo>
                  <a:pt x="372" y="594"/>
                </a:lnTo>
                <a:lnTo>
                  <a:pt x="373" y="593"/>
                </a:lnTo>
                <a:lnTo>
                  <a:pt x="373" y="592"/>
                </a:lnTo>
                <a:lnTo>
                  <a:pt x="372" y="590"/>
                </a:lnTo>
                <a:lnTo>
                  <a:pt x="371" y="589"/>
                </a:lnTo>
                <a:lnTo>
                  <a:pt x="369" y="588"/>
                </a:lnTo>
                <a:lnTo>
                  <a:pt x="368" y="588"/>
                </a:lnTo>
                <a:lnTo>
                  <a:pt x="368" y="589"/>
                </a:lnTo>
                <a:lnTo>
                  <a:pt x="367" y="590"/>
                </a:lnTo>
                <a:lnTo>
                  <a:pt x="365" y="592"/>
                </a:lnTo>
                <a:lnTo>
                  <a:pt x="364" y="592"/>
                </a:lnTo>
                <a:lnTo>
                  <a:pt x="363" y="592"/>
                </a:lnTo>
                <a:lnTo>
                  <a:pt x="356" y="592"/>
                </a:lnTo>
                <a:lnTo>
                  <a:pt x="356" y="590"/>
                </a:lnTo>
                <a:lnTo>
                  <a:pt x="352" y="584"/>
                </a:lnTo>
                <a:lnTo>
                  <a:pt x="353" y="581"/>
                </a:lnTo>
                <a:lnTo>
                  <a:pt x="354" y="581"/>
                </a:lnTo>
                <a:lnTo>
                  <a:pt x="354" y="582"/>
                </a:lnTo>
                <a:lnTo>
                  <a:pt x="356" y="584"/>
                </a:lnTo>
                <a:lnTo>
                  <a:pt x="357" y="586"/>
                </a:lnTo>
                <a:lnTo>
                  <a:pt x="358" y="588"/>
                </a:lnTo>
                <a:lnTo>
                  <a:pt x="361" y="588"/>
                </a:lnTo>
                <a:lnTo>
                  <a:pt x="365" y="586"/>
                </a:lnTo>
                <a:lnTo>
                  <a:pt x="367" y="585"/>
                </a:lnTo>
                <a:lnTo>
                  <a:pt x="368" y="584"/>
                </a:lnTo>
                <a:lnTo>
                  <a:pt x="367" y="582"/>
                </a:lnTo>
                <a:lnTo>
                  <a:pt x="367" y="581"/>
                </a:lnTo>
                <a:lnTo>
                  <a:pt x="357" y="577"/>
                </a:lnTo>
                <a:lnTo>
                  <a:pt x="345" y="573"/>
                </a:lnTo>
                <a:lnTo>
                  <a:pt x="341" y="573"/>
                </a:lnTo>
                <a:lnTo>
                  <a:pt x="335" y="574"/>
                </a:lnTo>
                <a:lnTo>
                  <a:pt x="333" y="571"/>
                </a:lnTo>
                <a:close/>
                <a:moveTo>
                  <a:pt x="356" y="518"/>
                </a:moveTo>
                <a:lnTo>
                  <a:pt x="354" y="518"/>
                </a:lnTo>
                <a:lnTo>
                  <a:pt x="352" y="518"/>
                </a:lnTo>
                <a:lnTo>
                  <a:pt x="348" y="519"/>
                </a:lnTo>
                <a:lnTo>
                  <a:pt x="346" y="521"/>
                </a:lnTo>
                <a:lnTo>
                  <a:pt x="345" y="521"/>
                </a:lnTo>
                <a:lnTo>
                  <a:pt x="346" y="524"/>
                </a:lnTo>
                <a:lnTo>
                  <a:pt x="346" y="525"/>
                </a:lnTo>
                <a:lnTo>
                  <a:pt x="348" y="526"/>
                </a:lnTo>
                <a:lnTo>
                  <a:pt x="348" y="528"/>
                </a:lnTo>
                <a:lnTo>
                  <a:pt x="348" y="529"/>
                </a:lnTo>
                <a:lnTo>
                  <a:pt x="346" y="536"/>
                </a:lnTo>
                <a:lnTo>
                  <a:pt x="346" y="537"/>
                </a:lnTo>
                <a:lnTo>
                  <a:pt x="342" y="540"/>
                </a:lnTo>
                <a:lnTo>
                  <a:pt x="341" y="540"/>
                </a:lnTo>
                <a:lnTo>
                  <a:pt x="339" y="541"/>
                </a:lnTo>
                <a:lnTo>
                  <a:pt x="339" y="544"/>
                </a:lnTo>
                <a:lnTo>
                  <a:pt x="341" y="554"/>
                </a:lnTo>
                <a:lnTo>
                  <a:pt x="345" y="558"/>
                </a:lnTo>
                <a:lnTo>
                  <a:pt x="360" y="569"/>
                </a:lnTo>
                <a:lnTo>
                  <a:pt x="361" y="570"/>
                </a:lnTo>
                <a:lnTo>
                  <a:pt x="363" y="570"/>
                </a:lnTo>
                <a:lnTo>
                  <a:pt x="367" y="571"/>
                </a:lnTo>
                <a:lnTo>
                  <a:pt x="372" y="571"/>
                </a:lnTo>
                <a:lnTo>
                  <a:pt x="376" y="571"/>
                </a:lnTo>
                <a:lnTo>
                  <a:pt x="390" y="571"/>
                </a:lnTo>
                <a:lnTo>
                  <a:pt x="391" y="571"/>
                </a:lnTo>
                <a:lnTo>
                  <a:pt x="406" y="571"/>
                </a:lnTo>
                <a:lnTo>
                  <a:pt x="412" y="571"/>
                </a:lnTo>
                <a:lnTo>
                  <a:pt x="408" y="566"/>
                </a:lnTo>
                <a:lnTo>
                  <a:pt x="398" y="556"/>
                </a:lnTo>
                <a:lnTo>
                  <a:pt x="398" y="549"/>
                </a:lnTo>
                <a:lnTo>
                  <a:pt x="397" y="548"/>
                </a:lnTo>
                <a:lnTo>
                  <a:pt x="397" y="547"/>
                </a:lnTo>
                <a:lnTo>
                  <a:pt x="393" y="544"/>
                </a:lnTo>
                <a:lnTo>
                  <a:pt x="391" y="544"/>
                </a:lnTo>
                <a:lnTo>
                  <a:pt x="373" y="537"/>
                </a:lnTo>
                <a:lnTo>
                  <a:pt x="371" y="537"/>
                </a:lnTo>
                <a:lnTo>
                  <a:pt x="369" y="540"/>
                </a:lnTo>
                <a:lnTo>
                  <a:pt x="367" y="541"/>
                </a:lnTo>
                <a:lnTo>
                  <a:pt x="364" y="541"/>
                </a:lnTo>
                <a:lnTo>
                  <a:pt x="365" y="540"/>
                </a:lnTo>
                <a:lnTo>
                  <a:pt x="371" y="536"/>
                </a:lnTo>
                <a:lnTo>
                  <a:pt x="373" y="534"/>
                </a:lnTo>
                <a:lnTo>
                  <a:pt x="387" y="536"/>
                </a:lnTo>
                <a:lnTo>
                  <a:pt x="399" y="536"/>
                </a:lnTo>
                <a:lnTo>
                  <a:pt x="388" y="532"/>
                </a:lnTo>
                <a:lnTo>
                  <a:pt x="373" y="529"/>
                </a:lnTo>
                <a:lnTo>
                  <a:pt x="368" y="528"/>
                </a:lnTo>
                <a:lnTo>
                  <a:pt x="361" y="525"/>
                </a:lnTo>
                <a:lnTo>
                  <a:pt x="356" y="518"/>
                </a:lnTo>
                <a:close/>
                <a:moveTo>
                  <a:pt x="429" y="492"/>
                </a:moveTo>
                <a:lnTo>
                  <a:pt x="428" y="494"/>
                </a:lnTo>
                <a:lnTo>
                  <a:pt x="418" y="499"/>
                </a:lnTo>
                <a:lnTo>
                  <a:pt x="417" y="502"/>
                </a:lnTo>
                <a:lnTo>
                  <a:pt x="416" y="504"/>
                </a:lnTo>
                <a:lnTo>
                  <a:pt x="416" y="506"/>
                </a:lnTo>
                <a:lnTo>
                  <a:pt x="416" y="509"/>
                </a:lnTo>
                <a:lnTo>
                  <a:pt x="427" y="511"/>
                </a:lnTo>
                <a:lnTo>
                  <a:pt x="429" y="511"/>
                </a:lnTo>
                <a:lnTo>
                  <a:pt x="431" y="511"/>
                </a:lnTo>
                <a:lnTo>
                  <a:pt x="433" y="509"/>
                </a:lnTo>
                <a:lnTo>
                  <a:pt x="440" y="507"/>
                </a:lnTo>
                <a:lnTo>
                  <a:pt x="446" y="506"/>
                </a:lnTo>
                <a:lnTo>
                  <a:pt x="448" y="507"/>
                </a:lnTo>
                <a:lnTo>
                  <a:pt x="453" y="507"/>
                </a:lnTo>
                <a:lnTo>
                  <a:pt x="453" y="506"/>
                </a:lnTo>
                <a:lnTo>
                  <a:pt x="455" y="502"/>
                </a:lnTo>
                <a:lnTo>
                  <a:pt x="455" y="500"/>
                </a:lnTo>
                <a:lnTo>
                  <a:pt x="455" y="499"/>
                </a:lnTo>
                <a:lnTo>
                  <a:pt x="454" y="499"/>
                </a:lnTo>
                <a:lnTo>
                  <a:pt x="451" y="499"/>
                </a:lnTo>
                <a:lnTo>
                  <a:pt x="444" y="500"/>
                </a:lnTo>
                <a:lnTo>
                  <a:pt x="442" y="500"/>
                </a:lnTo>
                <a:lnTo>
                  <a:pt x="440" y="500"/>
                </a:lnTo>
                <a:lnTo>
                  <a:pt x="431" y="494"/>
                </a:lnTo>
                <a:lnTo>
                  <a:pt x="429" y="492"/>
                </a:lnTo>
                <a:close/>
                <a:moveTo>
                  <a:pt x="180" y="462"/>
                </a:moveTo>
                <a:lnTo>
                  <a:pt x="177" y="464"/>
                </a:lnTo>
                <a:lnTo>
                  <a:pt x="176" y="465"/>
                </a:lnTo>
                <a:lnTo>
                  <a:pt x="174" y="466"/>
                </a:lnTo>
                <a:lnTo>
                  <a:pt x="169" y="477"/>
                </a:lnTo>
                <a:lnTo>
                  <a:pt x="159" y="495"/>
                </a:lnTo>
                <a:lnTo>
                  <a:pt x="161" y="502"/>
                </a:lnTo>
                <a:lnTo>
                  <a:pt x="162" y="502"/>
                </a:lnTo>
                <a:lnTo>
                  <a:pt x="165" y="503"/>
                </a:lnTo>
                <a:lnTo>
                  <a:pt x="166" y="502"/>
                </a:lnTo>
                <a:lnTo>
                  <a:pt x="167" y="502"/>
                </a:lnTo>
                <a:lnTo>
                  <a:pt x="170" y="499"/>
                </a:lnTo>
                <a:lnTo>
                  <a:pt x="167" y="495"/>
                </a:lnTo>
                <a:lnTo>
                  <a:pt x="167" y="494"/>
                </a:lnTo>
                <a:lnTo>
                  <a:pt x="169" y="488"/>
                </a:lnTo>
                <a:lnTo>
                  <a:pt x="170" y="487"/>
                </a:lnTo>
                <a:lnTo>
                  <a:pt x="170" y="488"/>
                </a:lnTo>
                <a:lnTo>
                  <a:pt x="176" y="489"/>
                </a:lnTo>
                <a:lnTo>
                  <a:pt x="177" y="491"/>
                </a:lnTo>
                <a:lnTo>
                  <a:pt x="176" y="494"/>
                </a:lnTo>
                <a:lnTo>
                  <a:pt x="176" y="495"/>
                </a:lnTo>
                <a:lnTo>
                  <a:pt x="176" y="502"/>
                </a:lnTo>
                <a:lnTo>
                  <a:pt x="177" y="504"/>
                </a:lnTo>
                <a:lnTo>
                  <a:pt x="182" y="504"/>
                </a:lnTo>
                <a:lnTo>
                  <a:pt x="185" y="503"/>
                </a:lnTo>
                <a:lnTo>
                  <a:pt x="191" y="498"/>
                </a:lnTo>
                <a:lnTo>
                  <a:pt x="191" y="496"/>
                </a:lnTo>
                <a:lnTo>
                  <a:pt x="192" y="495"/>
                </a:lnTo>
                <a:lnTo>
                  <a:pt x="193" y="483"/>
                </a:lnTo>
                <a:lnTo>
                  <a:pt x="188" y="472"/>
                </a:lnTo>
                <a:lnTo>
                  <a:pt x="182" y="465"/>
                </a:lnTo>
                <a:lnTo>
                  <a:pt x="180" y="462"/>
                </a:lnTo>
                <a:close/>
                <a:moveTo>
                  <a:pt x="573" y="409"/>
                </a:moveTo>
                <a:lnTo>
                  <a:pt x="571" y="409"/>
                </a:lnTo>
                <a:lnTo>
                  <a:pt x="569" y="410"/>
                </a:lnTo>
                <a:lnTo>
                  <a:pt x="563" y="414"/>
                </a:lnTo>
                <a:lnTo>
                  <a:pt x="562" y="416"/>
                </a:lnTo>
                <a:lnTo>
                  <a:pt x="562" y="414"/>
                </a:lnTo>
                <a:lnTo>
                  <a:pt x="552" y="414"/>
                </a:lnTo>
                <a:lnTo>
                  <a:pt x="551" y="414"/>
                </a:lnTo>
                <a:lnTo>
                  <a:pt x="547" y="417"/>
                </a:lnTo>
                <a:lnTo>
                  <a:pt x="545" y="419"/>
                </a:lnTo>
                <a:lnTo>
                  <a:pt x="545" y="420"/>
                </a:lnTo>
                <a:lnTo>
                  <a:pt x="545" y="424"/>
                </a:lnTo>
                <a:lnTo>
                  <a:pt x="547" y="425"/>
                </a:lnTo>
                <a:lnTo>
                  <a:pt x="549" y="427"/>
                </a:lnTo>
                <a:lnTo>
                  <a:pt x="556" y="429"/>
                </a:lnTo>
                <a:lnTo>
                  <a:pt x="560" y="429"/>
                </a:lnTo>
                <a:lnTo>
                  <a:pt x="569" y="423"/>
                </a:lnTo>
                <a:lnTo>
                  <a:pt x="573" y="420"/>
                </a:lnTo>
                <a:lnTo>
                  <a:pt x="575" y="413"/>
                </a:lnTo>
                <a:lnTo>
                  <a:pt x="574" y="412"/>
                </a:lnTo>
                <a:lnTo>
                  <a:pt x="573" y="409"/>
                </a:lnTo>
                <a:close/>
                <a:moveTo>
                  <a:pt x="629" y="372"/>
                </a:moveTo>
                <a:lnTo>
                  <a:pt x="629" y="372"/>
                </a:lnTo>
                <a:lnTo>
                  <a:pt x="627" y="372"/>
                </a:lnTo>
                <a:lnTo>
                  <a:pt x="623" y="379"/>
                </a:lnTo>
                <a:lnTo>
                  <a:pt x="623" y="380"/>
                </a:lnTo>
                <a:lnTo>
                  <a:pt x="624" y="382"/>
                </a:lnTo>
                <a:lnTo>
                  <a:pt x="626" y="386"/>
                </a:lnTo>
                <a:lnTo>
                  <a:pt x="627" y="387"/>
                </a:lnTo>
                <a:lnTo>
                  <a:pt x="629" y="387"/>
                </a:lnTo>
                <a:lnTo>
                  <a:pt x="629" y="387"/>
                </a:lnTo>
                <a:lnTo>
                  <a:pt x="630" y="384"/>
                </a:lnTo>
                <a:lnTo>
                  <a:pt x="634" y="386"/>
                </a:lnTo>
                <a:lnTo>
                  <a:pt x="638" y="387"/>
                </a:lnTo>
                <a:lnTo>
                  <a:pt x="645" y="393"/>
                </a:lnTo>
                <a:lnTo>
                  <a:pt x="648" y="398"/>
                </a:lnTo>
                <a:lnTo>
                  <a:pt x="650" y="399"/>
                </a:lnTo>
                <a:lnTo>
                  <a:pt x="650" y="398"/>
                </a:lnTo>
                <a:lnTo>
                  <a:pt x="652" y="397"/>
                </a:lnTo>
                <a:lnTo>
                  <a:pt x="653" y="387"/>
                </a:lnTo>
                <a:lnTo>
                  <a:pt x="650" y="383"/>
                </a:lnTo>
                <a:lnTo>
                  <a:pt x="645" y="379"/>
                </a:lnTo>
                <a:lnTo>
                  <a:pt x="637" y="380"/>
                </a:lnTo>
                <a:lnTo>
                  <a:pt x="629" y="379"/>
                </a:lnTo>
                <a:lnTo>
                  <a:pt x="629" y="378"/>
                </a:lnTo>
                <a:lnTo>
                  <a:pt x="629" y="372"/>
                </a:lnTo>
                <a:close/>
                <a:moveTo>
                  <a:pt x="159" y="378"/>
                </a:moveTo>
                <a:lnTo>
                  <a:pt x="152" y="378"/>
                </a:lnTo>
                <a:lnTo>
                  <a:pt x="151" y="378"/>
                </a:lnTo>
                <a:lnTo>
                  <a:pt x="150" y="380"/>
                </a:lnTo>
                <a:lnTo>
                  <a:pt x="150" y="382"/>
                </a:lnTo>
                <a:lnTo>
                  <a:pt x="154" y="383"/>
                </a:lnTo>
                <a:lnTo>
                  <a:pt x="155" y="384"/>
                </a:lnTo>
                <a:lnTo>
                  <a:pt x="157" y="384"/>
                </a:lnTo>
                <a:lnTo>
                  <a:pt x="159" y="384"/>
                </a:lnTo>
                <a:lnTo>
                  <a:pt x="161" y="384"/>
                </a:lnTo>
                <a:lnTo>
                  <a:pt x="163" y="384"/>
                </a:lnTo>
                <a:lnTo>
                  <a:pt x="165" y="386"/>
                </a:lnTo>
                <a:lnTo>
                  <a:pt x="166" y="387"/>
                </a:lnTo>
                <a:lnTo>
                  <a:pt x="166" y="387"/>
                </a:lnTo>
                <a:lnTo>
                  <a:pt x="165" y="389"/>
                </a:lnTo>
                <a:lnTo>
                  <a:pt x="165" y="390"/>
                </a:lnTo>
                <a:lnTo>
                  <a:pt x="159" y="391"/>
                </a:lnTo>
                <a:lnTo>
                  <a:pt x="158" y="391"/>
                </a:lnTo>
                <a:lnTo>
                  <a:pt x="157" y="391"/>
                </a:lnTo>
                <a:lnTo>
                  <a:pt x="154" y="391"/>
                </a:lnTo>
                <a:lnTo>
                  <a:pt x="150" y="397"/>
                </a:lnTo>
                <a:lnTo>
                  <a:pt x="150" y="399"/>
                </a:lnTo>
                <a:lnTo>
                  <a:pt x="151" y="404"/>
                </a:lnTo>
                <a:lnTo>
                  <a:pt x="151" y="408"/>
                </a:lnTo>
                <a:lnTo>
                  <a:pt x="150" y="416"/>
                </a:lnTo>
                <a:lnTo>
                  <a:pt x="150" y="417"/>
                </a:lnTo>
                <a:lnTo>
                  <a:pt x="150" y="420"/>
                </a:lnTo>
                <a:lnTo>
                  <a:pt x="150" y="424"/>
                </a:lnTo>
                <a:lnTo>
                  <a:pt x="151" y="424"/>
                </a:lnTo>
                <a:lnTo>
                  <a:pt x="152" y="425"/>
                </a:lnTo>
                <a:lnTo>
                  <a:pt x="157" y="424"/>
                </a:lnTo>
                <a:lnTo>
                  <a:pt x="158" y="424"/>
                </a:lnTo>
                <a:lnTo>
                  <a:pt x="162" y="420"/>
                </a:lnTo>
                <a:lnTo>
                  <a:pt x="166" y="419"/>
                </a:lnTo>
                <a:lnTo>
                  <a:pt x="169" y="416"/>
                </a:lnTo>
                <a:lnTo>
                  <a:pt x="169" y="414"/>
                </a:lnTo>
                <a:lnTo>
                  <a:pt x="167" y="414"/>
                </a:lnTo>
                <a:lnTo>
                  <a:pt x="167" y="413"/>
                </a:lnTo>
                <a:lnTo>
                  <a:pt x="166" y="413"/>
                </a:lnTo>
                <a:lnTo>
                  <a:pt x="166" y="410"/>
                </a:lnTo>
                <a:lnTo>
                  <a:pt x="165" y="409"/>
                </a:lnTo>
                <a:lnTo>
                  <a:pt x="165" y="408"/>
                </a:lnTo>
                <a:lnTo>
                  <a:pt x="165" y="404"/>
                </a:lnTo>
                <a:lnTo>
                  <a:pt x="165" y="401"/>
                </a:lnTo>
                <a:lnTo>
                  <a:pt x="166" y="397"/>
                </a:lnTo>
                <a:lnTo>
                  <a:pt x="169" y="394"/>
                </a:lnTo>
                <a:lnTo>
                  <a:pt x="170" y="393"/>
                </a:lnTo>
                <a:lnTo>
                  <a:pt x="170" y="390"/>
                </a:lnTo>
                <a:lnTo>
                  <a:pt x="172" y="387"/>
                </a:lnTo>
                <a:lnTo>
                  <a:pt x="170" y="386"/>
                </a:lnTo>
                <a:lnTo>
                  <a:pt x="170" y="383"/>
                </a:lnTo>
                <a:lnTo>
                  <a:pt x="169" y="382"/>
                </a:lnTo>
                <a:lnTo>
                  <a:pt x="165" y="380"/>
                </a:lnTo>
                <a:lnTo>
                  <a:pt x="165" y="379"/>
                </a:lnTo>
                <a:lnTo>
                  <a:pt x="159" y="378"/>
                </a:lnTo>
                <a:close/>
                <a:moveTo>
                  <a:pt x="590" y="360"/>
                </a:moveTo>
                <a:lnTo>
                  <a:pt x="589" y="360"/>
                </a:lnTo>
                <a:lnTo>
                  <a:pt x="585" y="375"/>
                </a:lnTo>
                <a:lnTo>
                  <a:pt x="585" y="376"/>
                </a:lnTo>
                <a:lnTo>
                  <a:pt x="592" y="389"/>
                </a:lnTo>
                <a:lnTo>
                  <a:pt x="593" y="393"/>
                </a:lnTo>
                <a:lnTo>
                  <a:pt x="594" y="394"/>
                </a:lnTo>
                <a:lnTo>
                  <a:pt x="596" y="397"/>
                </a:lnTo>
                <a:lnTo>
                  <a:pt x="601" y="398"/>
                </a:lnTo>
                <a:lnTo>
                  <a:pt x="603" y="397"/>
                </a:lnTo>
                <a:lnTo>
                  <a:pt x="604" y="397"/>
                </a:lnTo>
                <a:lnTo>
                  <a:pt x="605" y="390"/>
                </a:lnTo>
                <a:lnTo>
                  <a:pt x="605" y="387"/>
                </a:lnTo>
                <a:lnTo>
                  <a:pt x="605" y="387"/>
                </a:lnTo>
                <a:lnTo>
                  <a:pt x="605" y="386"/>
                </a:lnTo>
                <a:lnTo>
                  <a:pt x="601" y="379"/>
                </a:lnTo>
                <a:lnTo>
                  <a:pt x="599" y="375"/>
                </a:lnTo>
                <a:lnTo>
                  <a:pt x="596" y="371"/>
                </a:lnTo>
                <a:lnTo>
                  <a:pt x="590" y="360"/>
                </a:lnTo>
                <a:close/>
                <a:moveTo>
                  <a:pt x="534" y="350"/>
                </a:moveTo>
                <a:lnTo>
                  <a:pt x="532" y="353"/>
                </a:lnTo>
                <a:lnTo>
                  <a:pt x="530" y="353"/>
                </a:lnTo>
                <a:lnTo>
                  <a:pt x="529" y="353"/>
                </a:lnTo>
                <a:lnTo>
                  <a:pt x="525" y="352"/>
                </a:lnTo>
                <a:lnTo>
                  <a:pt x="522" y="352"/>
                </a:lnTo>
                <a:lnTo>
                  <a:pt x="521" y="353"/>
                </a:lnTo>
                <a:lnTo>
                  <a:pt x="506" y="374"/>
                </a:lnTo>
                <a:lnTo>
                  <a:pt x="499" y="379"/>
                </a:lnTo>
                <a:lnTo>
                  <a:pt x="499" y="380"/>
                </a:lnTo>
                <a:lnTo>
                  <a:pt x="500" y="382"/>
                </a:lnTo>
                <a:lnTo>
                  <a:pt x="511" y="383"/>
                </a:lnTo>
                <a:lnTo>
                  <a:pt x="514" y="384"/>
                </a:lnTo>
                <a:lnTo>
                  <a:pt x="515" y="386"/>
                </a:lnTo>
                <a:lnTo>
                  <a:pt x="519" y="390"/>
                </a:lnTo>
                <a:lnTo>
                  <a:pt x="522" y="393"/>
                </a:lnTo>
                <a:lnTo>
                  <a:pt x="524" y="395"/>
                </a:lnTo>
                <a:lnTo>
                  <a:pt x="525" y="397"/>
                </a:lnTo>
                <a:lnTo>
                  <a:pt x="526" y="398"/>
                </a:lnTo>
                <a:lnTo>
                  <a:pt x="548" y="412"/>
                </a:lnTo>
                <a:lnTo>
                  <a:pt x="560" y="413"/>
                </a:lnTo>
                <a:lnTo>
                  <a:pt x="563" y="413"/>
                </a:lnTo>
                <a:lnTo>
                  <a:pt x="575" y="399"/>
                </a:lnTo>
                <a:lnTo>
                  <a:pt x="575" y="398"/>
                </a:lnTo>
                <a:lnTo>
                  <a:pt x="574" y="389"/>
                </a:lnTo>
                <a:lnTo>
                  <a:pt x="573" y="382"/>
                </a:lnTo>
                <a:lnTo>
                  <a:pt x="570" y="372"/>
                </a:lnTo>
                <a:lnTo>
                  <a:pt x="569" y="371"/>
                </a:lnTo>
                <a:lnTo>
                  <a:pt x="567" y="369"/>
                </a:lnTo>
                <a:lnTo>
                  <a:pt x="566" y="369"/>
                </a:lnTo>
                <a:lnTo>
                  <a:pt x="563" y="369"/>
                </a:lnTo>
                <a:lnTo>
                  <a:pt x="560" y="369"/>
                </a:lnTo>
                <a:lnTo>
                  <a:pt x="559" y="371"/>
                </a:lnTo>
                <a:lnTo>
                  <a:pt x="556" y="372"/>
                </a:lnTo>
                <a:lnTo>
                  <a:pt x="555" y="374"/>
                </a:lnTo>
                <a:lnTo>
                  <a:pt x="552" y="378"/>
                </a:lnTo>
                <a:lnTo>
                  <a:pt x="549" y="378"/>
                </a:lnTo>
                <a:lnTo>
                  <a:pt x="541" y="380"/>
                </a:lnTo>
                <a:lnTo>
                  <a:pt x="541" y="378"/>
                </a:lnTo>
                <a:lnTo>
                  <a:pt x="545" y="375"/>
                </a:lnTo>
                <a:lnTo>
                  <a:pt x="556" y="365"/>
                </a:lnTo>
                <a:lnTo>
                  <a:pt x="558" y="365"/>
                </a:lnTo>
                <a:lnTo>
                  <a:pt x="558" y="364"/>
                </a:lnTo>
                <a:lnTo>
                  <a:pt x="559" y="361"/>
                </a:lnTo>
                <a:lnTo>
                  <a:pt x="559" y="360"/>
                </a:lnTo>
                <a:lnTo>
                  <a:pt x="558" y="360"/>
                </a:lnTo>
                <a:lnTo>
                  <a:pt x="556" y="359"/>
                </a:lnTo>
                <a:lnTo>
                  <a:pt x="543" y="360"/>
                </a:lnTo>
                <a:lnTo>
                  <a:pt x="539" y="360"/>
                </a:lnTo>
                <a:lnTo>
                  <a:pt x="533" y="364"/>
                </a:lnTo>
                <a:lnTo>
                  <a:pt x="530" y="357"/>
                </a:lnTo>
                <a:lnTo>
                  <a:pt x="532" y="356"/>
                </a:lnTo>
                <a:lnTo>
                  <a:pt x="533" y="356"/>
                </a:lnTo>
                <a:lnTo>
                  <a:pt x="534" y="356"/>
                </a:lnTo>
                <a:lnTo>
                  <a:pt x="540" y="354"/>
                </a:lnTo>
                <a:lnTo>
                  <a:pt x="544" y="354"/>
                </a:lnTo>
                <a:lnTo>
                  <a:pt x="548" y="356"/>
                </a:lnTo>
                <a:lnTo>
                  <a:pt x="549" y="356"/>
                </a:lnTo>
                <a:lnTo>
                  <a:pt x="552" y="354"/>
                </a:lnTo>
                <a:lnTo>
                  <a:pt x="552" y="354"/>
                </a:lnTo>
                <a:lnTo>
                  <a:pt x="552" y="353"/>
                </a:lnTo>
                <a:lnTo>
                  <a:pt x="551" y="352"/>
                </a:lnTo>
                <a:lnTo>
                  <a:pt x="534" y="350"/>
                </a:lnTo>
                <a:close/>
                <a:moveTo>
                  <a:pt x="533" y="319"/>
                </a:moveTo>
                <a:lnTo>
                  <a:pt x="532" y="319"/>
                </a:lnTo>
                <a:lnTo>
                  <a:pt x="530" y="319"/>
                </a:lnTo>
                <a:lnTo>
                  <a:pt x="529" y="320"/>
                </a:lnTo>
                <a:lnTo>
                  <a:pt x="521" y="322"/>
                </a:lnTo>
                <a:lnTo>
                  <a:pt x="506" y="326"/>
                </a:lnTo>
                <a:lnTo>
                  <a:pt x="502" y="327"/>
                </a:lnTo>
                <a:lnTo>
                  <a:pt x="502" y="329"/>
                </a:lnTo>
                <a:lnTo>
                  <a:pt x="500" y="329"/>
                </a:lnTo>
                <a:lnTo>
                  <a:pt x="498" y="331"/>
                </a:lnTo>
                <a:lnTo>
                  <a:pt x="494" y="338"/>
                </a:lnTo>
                <a:lnTo>
                  <a:pt x="488" y="342"/>
                </a:lnTo>
                <a:lnTo>
                  <a:pt x="488" y="352"/>
                </a:lnTo>
                <a:lnTo>
                  <a:pt x="492" y="360"/>
                </a:lnTo>
                <a:lnTo>
                  <a:pt x="495" y="360"/>
                </a:lnTo>
                <a:lnTo>
                  <a:pt x="503" y="357"/>
                </a:lnTo>
                <a:lnTo>
                  <a:pt x="511" y="354"/>
                </a:lnTo>
                <a:lnTo>
                  <a:pt x="514" y="354"/>
                </a:lnTo>
                <a:lnTo>
                  <a:pt x="519" y="350"/>
                </a:lnTo>
                <a:lnTo>
                  <a:pt x="525" y="348"/>
                </a:lnTo>
                <a:lnTo>
                  <a:pt x="536" y="339"/>
                </a:lnTo>
                <a:lnTo>
                  <a:pt x="539" y="339"/>
                </a:lnTo>
                <a:lnTo>
                  <a:pt x="541" y="341"/>
                </a:lnTo>
                <a:lnTo>
                  <a:pt x="548" y="342"/>
                </a:lnTo>
                <a:lnTo>
                  <a:pt x="549" y="342"/>
                </a:lnTo>
                <a:lnTo>
                  <a:pt x="549" y="341"/>
                </a:lnTo>
                <a:lnTo>
                  <a:pt x="554" y="338"/>
                </a:lnTo>
                <a:lnTo>
                  <a:pt x="554" y="337"/>
                </a:lnTo>
                <a:lnTo>
                  <a:pt x="552" y="335"/>
                </a:lnTo>
                <a:lnTo>
                  <a:pt x="552" y="334"/>
                </a:lnTo>
                <a:lnTo>
                  <a:pt x="547" y="330"/>
                </a:lnTo>
                <a:lnTo>
                  <a:pt x="541" y="327"/>
                </a:lnTo>
                <a:lnTo>
                  <a:pt x="536" y="322"/>
                </a:lnTo>
                <a:lnTo>
                  <a:pt x="533" y="319"/>
                </a:lnTo>
                <a:close/>
                <a:moveTo>
                  <a:pt x="574" y="292"/>
                </a:moveTo>
                <a:lnTo>
                  <a:pt x="567" y="292"/>
                </a:lnTo>
                <a:lnTo>
                  <a:pt x="564" y="292"/>
                </a:lnTo>
                <a:lnTo>
                  <a:pt x="563" y="293"/>
                </a:lnTo>
                <a:lnTo>
                  <a:pt x="563" y="294"/>
                </a:lnTo>
                <a:lnTo>
                  <a:pt x="563" y="301"/>
                </a:lnTo>
                <a:lnTo>
                  <a:pt x="566" y="304"/>
                </a:lnTo>
                <a:lnTo>
                  <a:pt x="569" y="307"/>
                </a:lnTo>
                <a:lnTo>
                  <a:pt x="569" y="308"/>
                </a:lnTo>
                <a:lnTo>
                  <a:pt x="569" y="309"/>
                </a:lnTo>
                <a:lnTo>
                  <a:pt x="567" y="311"/>
                </a:lnTo>
                <a:lnTo>
                  <a:pt x="564" y="314"/>
                </a:lnTo>
                <a:lnTo>
                  <a:pt x="564" y="315"/>
                </a:lnTo>
                <a:lnTo>
                  <a:pt x="571" y="318"/>
                </a:lnTo>
                <a:lnTo>
                  <a:pt x="584" y="307"/>
                </a:lnTo>
                <a:lnTo>
                  <a:pt x="582" y="303"/>
                </a:lnTo>
                <a:lnTo>
                  <a:pt x="582" y="301"/>
                </a:lnTo>
                <a:lnTo>
                  <a:pt x="579" y="296"/>
                </a:lnTo>
                <a:lnTo>
                  <a:pt x="574" y="292"/>
                </a:lnTo>
                <a:close/>
                <a:moveTo>
                  <a:pt x="543" y="274"/>
                </a:moveTo>
                <a:lnTo>
                  <a:pt x="540" y="277"/>
                </a:lnTo>
                <a:lnTo>
                  <a:pt x="540" y="278"/>
                </a:lnTo>
                <a:lnTo>
                  <a:pt x="539" y="288"/>
                </a:lnTo>
                <a:lnTo>
                  <a:pt x="543" y="294"/>
                </a:lnTo>
                <a:lnTo>
                  <a:pt x="543" y="296"/>
                </a:lnTo>
                <a:lnTo>
                  <a:pt x="543" y="297"/>
                </a:lnTo>
                <a:lnTo>
                  <a:pt x="544" y="297"/>
                </a:lnTo>
                <a:lnTo>
                  <a:pt x="554" y="293"/>
                </a:lnTo>
                <a:lnTo>
                  <a:pt x="556" y="292"/>
                </a:lnTo>
                <a:lnTo>
                  <a:pt x="558" y="290"/>
                </a:lnTo>
                <a:lnTo>
                  <a:pt x="562" y="288"/>
                </a:lnTo>
                <a:lnTo>
                  <a:pt x="562" y="286"/>
                </a:lnTo>
                <a:lnTo>
                  <a:pt x="562" y="282"/>
                </a:lnTo>
                <a:lnTo>
                  <a:pt x="560" y="281"/>
                </a:lnTo>
                <a:lnTo>
                  <a:pt x="554" y="281"/>
                </a:lnTo>
                <a:lnTo>
                  <a:pt x="552" y="277"/>
                </a:lnTo>
                <a:lnTo>
                  <a:pt x="547" y="275"/>
                </a:lnTo>
                <a:lnTo>
                  <a:pt x="543" y="274"/>
                </a:lnTo>
                <a:close/>
                <a:moveTo>
                  <a:pt x="605" y="260"/>
                </a:moveTo>
                <a:lnTo>
                  <a:pt x="604" y="260"/>
                </a:lnTo>
                <a:lnTo>
                  <a:pt x="600" y="263"/>
                </a:lnTo>
                <a:lnTo>
                  <a:pt x="599" y="263"/>
                </a:lnTo>
                <a:lnTo>
                  <a:pt x="596" y="266"/>
                </a:lnTo>
                <a:lnTo>
                  <a:pt x="596" y="267"/>
                </a:lnTo>
                <a:lnTo>
                  <a:pt x="596" y="271"/>
                </a:lnTo>
                <a:lnTo>
                  <a:pt x="596" y="274"/>
                </a:lnTo>
                <a:lnTo>
                  <a:pt x="593" y="282"/>
                </a:lnTo>
                <a:lnTo>
                  <a:pt x="593" y="284"/>
                </a:lnTo>
                <a:lnTo>
                  <a:pt x="593" y="286"/>
                </a:lnTo>
                <a:lnTo>
                  <a:pt x="596" y="289"/>
                </a:lnTo>
                <a:lnTo>
                  <a:pt x="597" y="289"/>
                </a:lnTo>
                <a:lnTo>
                  <a:pt x="607" y="286"/>
                </a:lnTo>
                <a:lnTo>
                  <a:pt x="608" y="285"/>
                </a:lnTo>
                <a:lnTo>
                  <a:pt x="608" y="284"/>
                </a:lnTo>
                <a:lnTo>
                  <a:pt x="608" y="282"/>
                </a:lnTo>
                <a:lnTo>
                  <a:pt x="607" y="281"/>
                </a:lnTo>
                <a:lnTo>
                  <a:pt x="605" y="277"/>
                </a:lnTo>
                <a:lnTo>
                  <a:pt x="605" y="275"/>
                </a:lnTo>
                <a:lnTo>
                  <a:pt x="607" y="273"/>
                </a:lnTo>
                <a:lnTo>
                  <a:pt x="608" y="271"/>
                </a:lnTo>
                <a:lnTo>
                  <a:pt x="609" y="270"/>
                </a:lnTo>
                <a:lnTo>
                  <a:pt x="608" y="263"/>
                </a:lnTo>
                <a:lnTo>
                  <a:pt x="605" y="260"/>
                </a:lnTo>
                <a:close/>
                <a:moveTo>
                  <a:pt x="300" y="236"/>
                </a:moveTo>
                <a:lnTo>
                  <a:pt x="298" y="236"/>
                </a:lnTo>
                <a:lnTo>
                  <a:pt x="297" y="237"/>
                </a:lnTo>
                <a:lnTo>
                  <a:pt x="293" y="240"/>
                </a:lnTo>
                <a:lnTo>
                  <a:pt x="297" y="240"/>
                </a:lnTo>
                <a:lnTo>
                  <a:pt x="298" y="241"/>
                </a:lnTo>
                <a:lnTo>
                  <a:pt x="301" y="243"/>
                </a:lnTo>
                <a:lnTo>
                  <a:pt x="309" y="252"/>
                </a:lnTo>
                <a:lnTo>
                  <a:pt x="309" y="256"/>
                </a:lnTo>
                <a:lnTo>
                  <a:pt x="308" y="258"/>
                </a:lnTo>
                <a:lnTo>
                  <a:pt x="307" y="256"/>
                </a:lnTo>
                <a:lnTo>
                  <a:pt x="307" y="256"/>
                </a:lnTo>
                <a:lnTo>
                  <a:pt x="305" y="254"/>
                </a:lnTo>
                <a:lnTo>
                  <a:pt x="307" y="254"/>
                </a:lnTo>
                <a:lnTo>
                  <a:pt x="305" y="252"/>
                </a:lnTo>
                <a:lnTo>
                  <a:pt x="304" y="249"/>
                </a:lnTo>
                <a:lnTo>
                  <a:pt x="298" y="247"/>
                </a:lnTo>
                <a:lnTo>
                  <a:pt x="296" y="247"/>
                </a:lnTo>
                <a:lnTo>
                  <a:pt x="292" y="245"/>
                </a:lnTo>
                <a:lnTo>
                  <a:pt x="289" y="248"/>
                </a:lnTo>
                <a:lnTo>
                  <a:pt x="287" y="251"/>
                </a:lnTo>
                <a:lnTo>
                  <a:pt x="289" y="252"/>
                </a:lnTo>
                <a:lnTo>
                  <a:pt x="294" y="248"/>
                </a:lnTo>
                <a:lnTo>
                  <a:pt x="296" y="248"/>
                </a:lnTo>
                <a:lnTo>
                  <a:pt x="298" y="249"/>
                </a:lnTo>
                <a:lnTo>
                  <a:pt x="300" y="249"/>
                </a:lnTo>
                <a:lnTo>
                  <a:pt x="301" y="254"/>
                </a:lnTo>
                <a:lnTo>
                  <a:pt x="300" y="256"/>
                </a:lnTo>
                <a:lnTo>
                  <a:pt x="300" y="259"/>
                </a:lnTo>
                <a:lnTo>
                  <a:pt x="301" y="260"/>
                </a:lnTo>
                <a:lnTo>
                  <a:pt x="305" y="260"/>
                </a:lnTo>
                <a:lnTo>
                  <a:pt x="311" y="256"/>
                </a:lnTo>
                <a:lnTo>
                  <a:pt x="312" y="256"/>
                </a:lnTo>
                <a:lnTo>
                  <a:pt x="316" y="260"/>
                </a:lnTo>
                <a:lnTo>
                  <a:pt x="319" y="264"/>
                </a:lnTo>
                <a:lnTo>
                  <a:pt x="319" y="267"/>
                </a:lnTo>
                <a:lnTo>
                  <a:pt x="319" y="270"/>
                </a:lnTo>
                <a:lnTo>
                  <a:pt x="319" y="271"/>
                </a:lnTo>
                <a:lnTo>
                  <a:pt x="319" y="273"/>
                </a:lnTo>
                <a:lnTo>
                  <a:pt x="322" y="277"/>
                </a:lnTo>
                <a:lnTo>
                  <a:pt x="323" y="278"/>
                </a:lnTo>
                <a:lnTo>
                  <a:pt x="326" y="279"/>
                </a:lnTo>
                <a:lnTo>
                  <a:pt x="327" y="279"/>
                </a:lnTo>
                <a:lnTo>
                  <a:pt x="333" y="281"/>
                </a:lnTo>
                <a:lnTo>
                  <a:pt x="334" y="279"/>
                </a:lnTo>
                <a:lnTo>
                  <a:pt x="334" y="277"/>
                </a:lnTo>
                <a:lnTo>
                  <a:pt x="334" y="275"/>
                </a:lnTo>
                <a:lnTo>
                  <a:pt x="335" y="256"/>
                </a:lnTo>
                <a:lnTo>
                  <a:pt x="334" y="256"/>
                </a:lnTo>
                <a:lnTo>
                  <a:pt x="328" y="255"/>
                </a:lnTo>
                <a:lnTo>
                  <a:pt x="323" y="255"/>
                </a:lnTo>
                <a:lnTo>
                  <a:pt x="322" y="258"/>
                </a:lnTo>
                <a:lnTo>
                  <a:pt x="319" y="258"/>
                </a:lnTo>
                <a:lnTo>
                  <a:pt x="316" y="256"/>
                </a:lnTo>
                <a:lnTo>
                  <a:pt x="315" y="256"/>
                </a:lnTo>
                <a:lnTo>
                  <a:pt x="313" y="252"/>
                </a:lnTo>
                <a:lnTo>
                  <a:pt x="313" y="251"/>
                </a:lnTo>
                <a:lnTo>
                  <a:pt x="308" y="244"/>
                </a:lnTo>
                <a:lnTo>
                  <a:pt x="304" y="239"/>
                </a:lnTo>
                <a:lnTo>
                  <a:pt x="301" y="237"/>
                </a:lnTo>
                <a:lnTo>
                  <a:pt x="300" y="236"/>
                </a:lnTo>
                <a:close/>
                <a:moveTo>
                  <a:pt x="360" y="230"/>
                </a:moveTo>
                <a:lnTo>
                  <a:pt x="358" y="232"/>
                </a:lnTo>
                <a:lnTo>
                  <a:pt x="356" y="236"/>
                </a:lnTo>
                <a:lnTo>
                  <a:pt x="356" y="239"/>
                </a:lnTo>
                <a:lnTo>
                  <a:pt x="356" y="256"/>
                </a:lnTo>
                <a:lnTo>
                  <a:pt x="357" y="260"/>
                </a:lnTo>
                <a:lnTo>
                  <a:pt x="357" y="262"/>
                </a:lnTo>
                <a:lnTo>
                  <a:pt x="358" y="264"/>
                </a:lnTo>
                <a:lnTo>
                  <a:pt x="358" y="266"/>
                </a:lnTo>
                <a:lnTo>
                  <a:pt x="361" y="267"/>
                </a:lnTo>
                <a:lnTo>
                  <a:pt x="378" y="285"/>
                </a:lnTo>
                <a:lnTo>
                  <a:pt x="380" y="285"/>
                </a:lnTo>
                <a:lnTo>
                  <a:pt x="383" y="285"/>
                </a:lnTo>
                <a:lnTo>
                  <a:pt x="386" y="285"/>
                </a:lnTo>
                <a:lnTo>
                  <a:pt x="391" y="286"/>
                </a:lnTo>
                <a:lnTo>
                  <a:pt x="401" y="290"/>
                </a:lnTo>
                <a:lnTo>
                  <a:pt x="402" y="292"/>
                </a:lnTo>
                <a:lnTo>
                  <a:pt x="405" y="297"/>
                </a:lnTo>
                <a:lnTo>
                  <a:pt x="412" y="303"/>
                </a:lnTo>
                <a:lnTo>
                  <a:pt x="432" y="319"/>
                </a:lnTo>
                <a:lnTo>
                  <a:pt x="435" y="320"/>
                </a:lnTo>
                <a:lnTo>
                  <a:pt x="439" y="322"/>
                </a:lnTo>
                <a:lnTo>
                  <a:pt x="443" y="319"/>
                </a:lnTo>
                <a:lnTo>
                  <a:pt x="442" y="316"/>
                </a:lnTo>
                <a:lnTo>
                  <a:pt x="440" y="307"/>
                </a:lnTo>
                <a:lnTo>
                  <a:pt x="439" y="305"/>
                </a:lnTo>
                <a:lnTo>
                  <a:pt x="414" y="284"/>
                </a:lnTo>
                <a:lnTo>
                  <a:pt x="403" y="277"/>
                </a:lnTo>
                <a:lnTo>
                  <a:pt x="402" y="277"/>
                </a:lnTo>
                <a:lnTo>
                  <a:pt x="401" y="274"/>
                </a:lnTo>
                <a:lnTo>
                  <a:pt x="401" y="273"/>
                </a:lnTo>
                <a:lnTo>
                  <a:pt x="399" y="264"/>
                </a:lnTo>
                <a:lnTo>
                  <a:pt x="399" y="258"/>
                </a:lnTo>
                <a:lnTo>
                  <a:pt x="399" y="256"/>
                </a:lnTo>
                <a:lnTo>
                  <a:pt x="399" y="255"/>
                </a:lnTo>
                <a:lnTo>
                  <a:pt x="399" y="255"/>
                </a:lnTo>
                <a:lnTo>
                  <a:pt x="388" y="249"/>
                </a:lnTo>
                <a:lnTo>
                  <a:pt x="380" y="247"/>
                </a:lnTo>
                <a:lnTo>
                  <a:pt x="379" y="247"/>
                </a:lnTo>
                <a:lnTo>
                  <a:pt x="378" y="248"/>
                </a:lnTo>
                <a:lnTo>
                  <a:pt x="373" y="255"/>
                </a:lnTo>
                <a:lnTo>
                  <a:pt x="369" y="259"/>
                </a:lnTo>
                <a:lnTo>
                  <a:pt x="369" y="260"/>
                </a:lnTo>
                <a:lnTo>
                  <a:pt x="367" y="260"/>
                </a:lnTo>
                <a:lnTo>
                  <a:pt x="367" y="259"/>
                </a:lnTo>
                <a:lnTo>
                  <a:pt x="369" y="256"/>
                </a:lnTo>
                <a:lnTo>
                  <a:pt x="371" y="254"/>
                </a:lnTo>
                <a:lnTo>
                  <a:pt x="373" y="251"/>
                </a:lnTo>
                <a:lnTo>
                  <a:pt x="376" y="247"/>
                </a:lnTo>
                <a:lnTo>
                  <a:pt x="376" y="244"/>
                </a:lnTo>
                <a:lnTo>
                  <a:pt x="375" y="244"/>
                </a:lnTo>
                <a:lnTo>
                  <a:pt x="373" y="243"/>
                </a:lnTo>
                <a:lnTo>
                  <a:pt x="372" y="240"/>
                </a:lnTo>
                <a:lnTo>
                  <a:pt x="371" y="234"/>
                </a:lnTo>
                <a:lnTo>
                  <a:pt x="371" y="233"/>
                </a:lnTo>
                <a:lnTo>
                  <a:pt x="368" y="232"/>
                </a:lnTo>
                <a:lnTo>
                  <a:pt x="367" y="232"/>
                </a:lnTo>
                <a:lnTo>
                  <a:pt x="367" y="233"/>
                </a:lnTo>
                <a:lnTo>
                  <a:pt x="367" y="234"/>
                </a:lnTo>
                <a:lnTo>
                  <a:pt x="367" y="236"/>
                </a:lnTo>
                <a:lnTo>
                  <a:pt x="367" y="236"/>
                </a:lnTo>
                <a:lnTo>
                  <a:pt x="368" y="237"/>
                </a:lnTo>
                <a:lnTo>
                  <a:pt x="368" y="239"/>
                </a:lnTo>
                <a:lnTo>
                  <a:pt x="367" y="240"/>
                </a:lnTo>
                <a:lnTo>
                  <a:pt x="364" y="239"/>
                </a:lnTo>
                <a:lnTo>
                  <a:pt x="360" y="232"/>
                </a:lnTo>
                <a:lnTo>
                  <a:pt x="360" y="230"/>
                </a:lnTo>
                <a:close/>
                <a:moveTo>
                  <a:pt x="552" y="221"/>
                </a:moveTo>
                <a:lnTo>
                  <a:pt x="551" y="221"/>
                </a:lnTo>
                <a:lnTo>
                  <a:pt x="551" y="222"/>
                </a:lnTo>
                <a:lnTo>
                  <a:pt x="548" y="225"/>
                </a:lnTo>
                <a:lnTo>
                  <a:pt x="548" y="226"/>
                </a:lnTo>
                <a:lnTo>
                  <a:pt x="552" y="233"/>
                </a:lnTo>
                <a:lnTo>
                  <a:pt x="552" y="234"/>
                </a:lnTo>
                <a:lnTo>
                  <a:pt x="551" y="252"/>
                </a:lnTo>
                <a:lnTo>
                  <a:pt x="549" y="254"/>
                </a:lnTo>
                <a:lnTo>
                  <a:pt x="548" y="251"/>
                </a:lnTo>
                <a:lnTo>
                  <a:pt x="543" y="239"/>
                </a:lnTo>
                <a:lnTo>
                  <a:pt x="541" y="236"/>
                </a:lnTo>
                <a:lnTo>
                  <a:pt x="540" y="236"/>
                </a:lnTo>
                <a:lnTo>
                  <a:pt x="540" y="237"/>
                </a:lnTo>
                <a:lnTo>
                  <a:pt x="537" y="241"/>
                </a:lnTo>
                <a:lnTo>
                  <a:pt x="537" y="244"/>
                </a:lnTo>
                <a:lnTo>
                  <a:pt x="537" y="247"/>
                </a:lnTo>
                <a:lnTo>
                  <a:pt x="543" y="269"/>
                </a:lnTo>
                <a:lnTo>
                  <a:pt x="544" y="269"/>
                </a:lnTo>
                <a:lnTo>
                  <a:pt x="545" y="271"/>
                </a:lnTo>
                <a:lnTo>
                  <a:pt x="548" y="271"/>
                </a:lnTo>
                <a:lnTo>
                  <a:pt x="556" y="274"/>
                </a:lnTo>
                <a:lnTo>
                  <a:pt x="558" y="270"/>
                </a:lnTo>
                <a:lnTo>
                  <a:pt x="558" y="269"/>
                </a:lnTo>
                <a:lnTo>
                  <a:pt x="556" y="258"/>
                </a:lnTo>
                <a:lnTo>
                  <a:pt x="560" y="256"/>
                </a:lnTo>
                <a:lnTo>
                  <a:pt x="562" y="258"/>
                </a:lnTo>
                <a:lnTo>
                  <a:pt x="563" y="258"/>
                </a:lnTo>
                <a:lnTo>
                  <a:pt x="563" y="259"/>
                </a:lnTo>
                <a:lnTo>
                  <a:pt x="563" y="267"/>
                </a:lnTo>
                <a:lnTo>
                  <a:pt x="563" y="270"/>
                </a:lnTo>
                <a:lnTo>
                  <a:pt x="564" y="275"/>
                </a:lnTo>
                <a:lnTo>
                  <a:pt x="569" y="275"/>
                </a:lnTo>
                <a:lnTo>
                  <a:pt x="570" y="273"/>
                </a:lnTo>
                <a:lnTo>
                  <a:pt x="571" y="266"/>
                </a:lnTo>
                <a:lnTo>
                  <a:pt x="571" y="264"/>
                </a:lnTo>
                <a:lnTo>
                  <a:pt x="570" y="259"/>
                </a:lnTo>
                <a:lnTo>
                  <a:pt x="570" y="258"/>
                </a:lnTo>
                <a:lnTo>
                  <a:pt x="567" y="255"/>
                </a:lnTo>
                <a:lnTo>
                  <a:pt x="567" y="249"/>
                </a:lnTo>
                <a:lnTo>
                  <a:pt x="569" y="251"/>
                </a:lnTo>
                <a:lnTo>
                  <a:pt x="578" y="271"/>
                </a:lnTo>
                <a:lnTo>
                  <a:pt x="579" y="273"/>
                </a:lnTo>
                <a:lnTo>
                  <a:pt x="579" y="274"/>
                </a:lnTo>
                <a:lnTo>
                  <a:pt x="582" y="275"/>
                </a:lnTo>
                <a:lnTo>
                  <a:pt x="584" y="275"/>
                </a:lnTo>
                <a:lnTo>
                  <a:pt x="584" y="274"/>
                </a:lnTo>
                <a:lnTo>
                  <a:pt x="585" y="274"/>
                </a:lnTo>
                <a:lnTo>
                  <a:pt x="586" y="271"/>
                </a:lnTo>
                <a:lnTo>
                  <a:pt x="588" y="267"/>
                </a:lnTo>
                <a:lnTo>
                  <a:pt x="586" y="266"/>
                </a:lnTo>
                <a:lnTo>
                  <a:pt x="585" y="264"/>
                </a:lnTo>
                <a:lnTo>
                  <a:pt x="585" y="263"/>
                </a:lnTo>
                <a:lnTo>
                  <a:pt x="584" y="262"/>
                </a:lnTo>
                <a:lnTo>
                  <a:pt x="581" y="256"/>
                </a:lnTo>
                <a:lnTo>
                  <a:pt x="581" y="255"/>
                </a:lnTo>
                <a:lnTo>
                  <a:pt x="582" y="254"/>
                </a:lnTo>
                <a:lnTo>
                  <a:pt x="584" y="252"/>
                </a:lnTo>
                <a:lnTo>
                  <a:pt x="585" y="252"/>
                </a:lnTo>
                <a:lnTo>
                  <a:pt x="578" y="245"/>
                </a:lnTo>
                <a:lnTo>
                  <a:pt x="571" y="241"/>
                </a:lnTo>
                <a:lnTo>
                  <a:pt x="570" y="244"/>
                </a:lnTo>
                <a:lnTo>
                  <a:pt x="569" y="247"/>
                </a:lnTo>
                <a:lnTo>
                  <a:pt x="567" y="248"/>
                </a:lnTo>
                <a:lnTo>
                  <a:pt x="567" y="236"/>
                </a:lnTo>
                <a:lnTo>
                  <a:pt x="567" y="234"/>
                </a:lnTo>
                <a:lnTo>
                  <a:pt x="566" y="226"/>
                </a:lnTo>
                <a:lnTo>
                  <a:pt x="566" y="225"/>
                </a:lnTo>
                <a:lnTo>
                  <a:pt x="563" y="225"/>
                </a:lnTo>
                <a:lnTo>
                  <a:pt x="555" y="222"/>
                </a:lnTo>
                <a:lnTo>
                  <a:pt x="552" y="221"/>
                </a:lnTo>
                <a:close/>
                <a:moveTo>
                  <a:pt x="382" y="206"/>
                </a:moveTo>
                <a:lnTo>
                  <a:pt x="375" y="207"/>
                </a:lnTo>
                <a:lnTo>
                  <a:pt x="368" y="210"/>
                </a:lnTo>
                <a:lnTo>
                  <a:pt x="368" y="211"/>
                </a:lnTo>
                <a:lnTo>
                  <a:pt x="367" y="218"/>
                </a:lnTo>
                <a:lnTo>
                  <a:pt x="368" y="224"/>
                </a:lnTo>
                <a:lnTo>
                  <a:pt x="369" y="224"/>
                </a:lnTo>
                <a:lnTo>
                  <a:pt x="372" y="224"/>
                </a:lnTo>
                <a:lnTo>
                  <a:pt x="373" y="224"/>
                </a:lnTo>
                <a:lnTo>
                  <a:pt x="373" y="222"/>
                </a:lnTo>
                <a:lnTo>
                  <a:pt x="372" y="221"/>
                </a:lnTo>
                <a:lnTo>
                  <a:pt x="371" y="218"/>
                </a:lnTo>
                <a:lnTo>
                  <a:pt x="371" y="215"/>
                </a:lnTo>
                <a:lnTo>
                  <a:pt x="371" y="213"/>
                </a:lnTo>
                <a:lnTo>
                  <a:pt x="372" y="213"/>
                </a:lnTo>
                <a:lnTo>
                  <a:pt x="373" y="213"/>
                </a:lnTo>
                <a:lnTo>
                  <a:pt x="376" y="218"/>
                </a:lnTo>
                <a:lnTo>
                  <a:pt x="376" y="219"/>
                </a:lnTo>
                <a:lnTo>
                  <a:pt x="378" y="222"/>
                </a:lnTo>
                <a:lnTo>
                  <a:pt x="378" y="224"/>
                </a:lnTo>
                <a:lnTo>
                  <a:pt x="380" y="230"/>
                </a:lnTo>
                <a:lnTo>
                  <a:pt x="382" y="234"/>
                </a:lnTo>
                <a:lnTo>
                  <a:pt x="383" y="236"/>
                </a:lnTo>
                <a:lnTo>
                  <a:pt x="386" y="239"/>
                </a:lnTo>
                <a:lnTo>
                  <a:pt x="397" y="244"/>
                </a:lnTo>
                <a:lnTo>
                  <a:pt x="398" y="244"/>
                </a:lnTo>
                <a:lnTo>
                  <a:pt x="398" y="241"/>
                </a:lnTo>
                <a:lnTo>
                  <a:pt x="397" y="236"/>
                </a:lnTo>
                <a:lnTo>
                  <a:pt x="397" y="234"/>
                </a:lnTo>
                <a:lnTo>
                  <a:pt x="395" y="233"/>
                </a:lnTo>
                <a:lnTo>
                  <a:pt x="391" y="230"/>
                </a:lnTo>
                <a:lnTo>
                  <a:pt x="390" y="229"/>
                </a:lnTo>
                <a:lnTo>
                  <a:pt x="388" y="228"/>
                </a:lnTo>
                <a:lnTo>
                  <a:pt x="382" y="219"/>
                </a:lnTo>
                <a:lnTo>
                  <a:pt x="382" y="218"/>
                </a:lnTo>
                <a:lnTo>
                  <a:pt x="380" y="214"/>
                </a:lnTo>
                <a:lnTo>
                  <a:pt x="382" y="215"/>
                </a:lnTo>
                <a:lnTo>
                  <a:pt x="383" y="215"/>
                </a:lnTo>
                <a:lnTo>
                  <a:pt x="386" y="221"/>
                </a:lnTo>
                <a:lnTo>
                  <a:pt x="391" y="225"/>
                </a:lnTo>
                <a:lnTo>
                  <a:pt x="395" y="228"/>
                </a:lnTo>
                <a:lnTo>
                  <a:pt x="395" y="226"/>
                </a:lnTo>
                <a:lnTo>
                  <a:pt x="397" y="224"/>
                </a:lnTo>
                <a:lnTo>
                  <a:pt x="398" y="221"/>
                </a:lnTo>
                <a:lnTo>
                  <a:pt x="398" y="219"/>
                </a:lnTo>
                <a:lnTo>
                  <a:pt x="395" y="213"/>
                </a:lnTo>
                <a:lnTo>
                  <a:pt x="394" y="213"/>
                </a:lnTo>
                <a:lnTo>
                  <a:pt x="390" y="210"/>
                </a:lnTo>
                <a:lnTo>
                  <a:pt x="382" y="206"/>
                </a:lnTo>
                <a:close/>
                <a:moveTo>
                  <a:pt x="425" y="187"/>
                </a:moveTo>
                <a:lnTo>
                  <a:pt x="424" y="188"/>
                </a:lnTo>
                <a:lnTo>
                  <a:pt x="423" y="188"/>
                </a:lnTo>
                <a:lnTo>
                  <a:pt x="423" y="189"/>
                </a:lnTo>
                <a:lnTo>
                  <a:pt x="424" y="192"/>
                </a:lnTo>
                <a:lnTo>
                  <a:pt x="424" y="195"/>
                </a:lnTo>
                <a:lnTo>
                  <a:pt x="421" y="196"/>
                </a:lnTo>
                <a:lnTo>
                  <a:pt x="418" y="188"/>
                </a:lnTo>
                <a:lnTo>
                  <a:pt x="416" y="192"/>
                </a:lnTo>
                <a:lnTo>
                  <a:pt x="412" y="202"/>
                </a:lnTo>
                <a:lnTo>
                  <a:pt x="412" y="203"/>
                </a:lnTo>
                <a:lnTo>
                  <a:pt x="412" y="209"/>
                </a:lnTo>
                <a:lnTo>
                  <a:pt x="417" y="228"/>
                </a:lnTo>
                <a:lnTo>
                  <a:pt x="420" y="230"/>
                </a:lnTo>
                <a:lnTo>
                  <a:pt x="429" y="248"/>
                </a:lnTo>
                <a:lnTo>
                  <a:pt x="429" y="249"/>
                </a:lnTo>
                <a:lnTo>
                  <a:pt x="431" y="254"/>
                </a:lnTo>
                <a:lnTo>
                  <a:pt x="428" y="255"/>
                </a:lnTo>
                <a:lnTo>
                  <a:pt x="428" y="256"/>
                </a:lnTo>
                <a:lnTo>
                  <a:pt x="427" y="256"/>
                </a:lnTo>
                <a:lnTo>
                  <a:pt x="427" y="256"/>
                </a:lnTo>
                <a:lnTo>
                  <a:pt x="427" y="259"/>
                </a:lnTo>
                <a:lnTo>
                  <a:pt x="427" y="260"/>
                </a:lnTo>
                <a:lnTo>
                  <a:pt x="429" y="277"/>
                </a:lnTo>
                <a:lnTo>
                  <a:pt x="432" y="282"/>
                </a:lnTo>
                <a:lnTo>
                  <a:pt x="432" y="285"/>
                </a:lnTo>
                <a:lnTo>
                  <a:pt x="447" y="303"/>
                </a:lnTo>
                <a:lnTo>
                  <a:pt x="448" y="303"/>
                </a:lnTo>
                <a:lnTo>
                  <a:pt x="461" y="293"/>
                </a:lnTo>
                <a:lnTo>
                  <a:pt x="462" y="292"/>
                </a:lnTo>
                <a:lnTo>
                  <a:pt x="465" y="289"/>
                </a:lnTo>
                <a:lnTo>
                  <a:pt x="465" y="288"/>
                </a:lnTo>
                <a:lnTo>
                  <a:pt x="466" y="284"/>
                </a:lnTo>
                <a:lnTo>
                  <a:pt x="468" y="284"/>
                </a:lnTo>
                <a:lnTo>
                  <a:pt x="468" y="285"/>
                </a:lnTo>
                <a:lnTo>
                  <a:pt x="468" y="286"/>
                </a:lnTo>
                <a:lnTo>
                  <a:pt x="465" y="294"/>
                </a:lnTo>
                <a:lnTo>
                  <a:pt x="458" y="299"/>
                </a:lnTo>
                <a:lnTo>
                  <a:pt x="457" y="299"/>
                </a:lnTo>
                <a:lnTo>
                  <a:pt x="457" y="300"/>
                </a:lnTo>
                <a:lnTo>
                  <a:pt x="455" y="300"/>
                </a:lnTo>
                <a:lnTo>
                  <a:pt x="454" y="301"/>
                </a:lnTo>
                <a:lnTo>
                  <a:pt x="454" y="303"/>
                </a:lnTo>
                <a:lnTo>
                  <a:pt x="453" y="304"/>
                </a:lnTo>
                <a:lnTo>
                  <a:pt x="453" y="309"/>
                </a:lnTo>
                <a:lnTo>
                  <a:pt x="454" y="312"/>
                </a:lnTo>
                <a:lnTo>
                  <a:pt x="458" y="316"/>
                </a:lnTo>
                <a:lnTo>
                  <a:pt x="461" y="318"/>
                </a:lnTo>
                <a:lnTo>
                  <a:pt x="472" y="315"/>
                </a:lnTo>
                <a:lnTo>
                  <a:pt x="473" y="315"/>
                </a:lnTo>
                <a:lnTo>
                  <a:pt x="477" y="312"/>
                </a:lnTo>
                <a:lnTo>
                  <a:pt x="478" y="309"/>
                </a:lnTo>
                <a:lnTo>
                  <a:pt x="480" y="307"/>
                </a:lnTo>
                <a:lnTo>
                  <a:pt x="484" y="304"/>
                </a:lnTo>
                <a:lnTo>
                  <a:pt x="488" y="303"/>
                </a:lnTo>
                <a:lnTo>
                  <a:pt x="488" y="307"/>
                </a:lnTo>
                <a:lnTo>
                  <a:pt x="488" y="316"/>
                </a:lnTo>
                <a:lnTo>
                  <a:pt x="488" y="318"/>
                </a:lnTo>
                <a:lnTo>
                  <a:pt x="496" y="314"/>
                </a:lnTo>
                <a:lnTo>
                  <a:pt x="499" y="312"/>
                </a:lnTo>
                <a:lnTo>
                  <a:pt x="499" y="314"/>
                </a:lnTo>
                <a:lnTo>
                  <a:pt x="502" y="315"/>
                </a:lnTo>
                <a:lnTo>
                  <a:pt x="510" y="315"/>
                </a:lnTo>
                <a:lnTo>
                  <a:pt x="524" y="311"/>
                </a:lnTo>
                <a:lnTo>
                  <a:pt x="524" y="309"/>
                </a:lnTo>
                <a:lnTo>
                  <a:pt x="522" y="307"/>
                </a:lnTo>
                <a:lnTo>
                  <a:pt x="518" y="307"/>
                </a:lnTo>
                <a:lnTo>
                  <a:pt x="504" y="307"/>
                </a:lnTo>
                <a:lnTo>
                  <a:pt x="513" y="299"/>
                </a:lnTo>
                <a:lnTo>
                  <a:pt x="521" y="292"/>
                </a:lnTo>
                <a:lnTo>
                  <a:pt x="524" y="290"/>
                </a:lnTo>
                <a:lnTo>
                  <a:pt x="525" y="290"/>
                </a:lnTo>
                <a:lnTo>
                  <a:pt x="525" y="289"/>
                </a:lnTo>
                <a:lnTo>
                  <a:pt x="530" y="284"/>
                </a:lnTo>
                <a:lnTo>
                  <a:pt x="536" y="277"/>
                </a:lnTo>
                <a:lnTo>
                  <a:pt x="537" y="274"/>
                </a:lnTo>
                <a:lnTo>
                  <a:pt x="539" y="270"/>
                </a:lnTo>
                <a:lnTo>
                  <a:pt x="540" y="264"/>
                </a:lnTo>
                <a:lnTo>
                  <a:pt x="539" y="256"/>
                </a:lnTo>
                <a:lnTo>
                  <a:pt x="539" y="256"/>
                </a:lnTo>
                <a:lnTo>
                  <a:pt x="539" y="255"/>
                </a:lnTo>
                <a:lnTo>
                  <a:pt x="533" y="248"/>
                </a:lnTo>
                <a:lnTo>
                  <a:pt x="532" y="247"/>
                </a:lnTo>
                <a:lnTo>
                  <a:pt x="530" y="245"/>
                </a:lnTo>
                <a:lnTo>
                  <a:pt x="530" y="244"/>
                </a:lnTo>
                <a:lnTo>
                  <a:pt x="528" y="244"/>
                </a:lnTo>
                <a:lnTo>
                  <a:pt x="526" y="244"/>
                </a:lnTo>
                <a:lnTo>
                  <a:pt x="518" y="245"/>
                </a:lnTo>
                <a:lnTo>
                  <a:pt x="515" y="247"/>
                </a:lnTo>
                <a:lnTo>
                  <a:pt x="511" y="248"/>
                </a:lnTo>
                <a:lnTo>
                  <a:pt x="499" y="256"/>
                </a:lnTo>
                <a:lnTo>
                  <a:pt x="499" y="255"/>
                </a:lnTo>
                <a:lnTo>
                  <a:pt x="500" y="252"/>
                </a:lnTo>
                <a:lnTo>
                  <a:pt x="504" y="248"/>
                </a:lnTo>
                <a:lnTo>
                  <a:pt x="511" y="244"/>
                </a:lnTo>
                <a:lnTo>
                  <a:pt x="511" y="243"/>
                </a:lnTo>
                <a:lnTo>
                  <a:pt x="511" y="241"/>
                </a:lnTo>
                <a:lnTo>
                  <a:pt x="510" y="237"/>
                </a:lnTo>
                <a:lnTo>
                  <a:pt x="506" y="233"/>
                </a:lnTo>
                <a:lnTo>
                  <a:pt x="502" y="232"/>
                </a:lnTo>
                <a:lnTo>
                  <a:pt x="499" y="232"/>
                </a:lnTo>
                <a:lnTo>
                  <a:pt x="492" y="230"/>
                </a:lnTo>
                <a:lnTo>
                  <a:pt x="491" y="230"/>
                </a:lnTo>
                <a:lnTo>
                  <a:pt x="489" y="230"/>
                </a:lnTo>
                <a:lnTo>
                  <a:pt x="488" y="232"/>
                </a:lnTo>
                <a:lnTo>
                  <a:pt x="483" y="232"/>
                </a:lnTo>
                <a:lnTo>
                  <a:pt x="472" y="230"/>
                </a:lnTo>
                <a:lnTo>
                  <a:pt x="470" y="230"/>
                </a:lnTo>
                <a:lnTo>
                  <a:pt x="465" y="230"/>
                </a:lnTo>
                <a:lnTo>
                  <a:pt x="465" y="230"/>
                </a:lnTo>
                <a:lnTo>
                  <a:pt x="462" y="230"/>
                </a:lnTo>
                <a:lnTo>
                  <a:pt x="458" y="237"/>
                </a:lnTo>
                <a:lnTo>
                  <a:pt x="454" y="244"/>
                </a:lnTo>
                <a:lnTo>
                  <a:pt x="454" y="247"/>
                </a:lnTo>
                <a:lnTo>
                  <a:pt x="455" y="248"/>
                </a:lnTo>
                <a:lnTo>
                  <a:pt x="457" y="249"/>
                </a:lnTo>
                <a:lnTo>
                  <a:pt x="458" y="254"/>
                </a:lnTo>
                <a:lnTo>
                  <a:pt x="450" y="247"/>
                </a:lnTo>
                <a:lnTo>
                  <a:pt x="455" y="236"/>
                </a:lnTo>
                <a:lnTo>
                  <a:pt x="458" y="230"/>
                </a:lnTo>
                <a:lnTo>
                  <a:pt x="458" y="229"/>
                </a:lnTo>
                <a:lnTo>
                  <a:pt x="455" y="228"/>
                </a:lnTo>
                <a:lnTo>
                  <a:pt x="454" y="228"/>
                </a:lnTo>
                <a:lnTo>
                  <a:pt x="453" y="228"/>
                </a:lnTo>
                <a:lnTo>
                  <a:pt x="451" y="228"/>
                </a:lnTo>
                <a:lnTo>
                  <a:pt x="447" y="230"/>
                </a:lnTo>
                <a:lnTo>
                  <a:pt x="444" y="230"/>
                </a:lnTo>
                <a:lnTo>
                  <a:pt x="442" y="228"/>
                </a:lnTo>
                <a:lnTo>
                  <a:pt x="446" y="225"/>
                </a:lnTo>
                <a:lnTo>
                  <a:pt x="455" y="224"/>
                </a:lnTo>
                <a:lnTo>
                  <a:pt x="457" y="225"/>
                </a:lnTo>
                <a:lnTo>
                  <a:pt x="459" y="225"/>
                </a:lnTo>
                <a:lnTo>
                  <a:pt x="461" y="224"/>
                </a:lnTo>
                <a:lnTo>
                  <a:pt x="462" y="222"/>
                </a:lnTo>
                <a:lnTo>
                  <a:pt x="459" y="218"/>
                </a:lnTo>
                <a:lnTo>
                  <a:pt x="453" y="210"/>
                </a:lnTo>
                <a:lnTo>
                  <a:pt x="436" y="199"/>
                </a:lnTo>
                <a:lnTo>
                  <a:pt x="432" y="191"/>
                </a:lnTo>
                <a:lnTo>
                  <a:pt x="432" y="191"/>
                </a:lnTo>
                <a:lnTo>
                  <a:pt x="425" y="187"/>
                </a:lnTo>
                <a:close/>
                <a:moveTo>
                  <a:pt x="792" y="9"/>
                </a:moveTo>
                <a:lnTo>
                  <a:pt x="798" y="8"/>
                </a:lnTo>
                <a:lnTo>
                  <a:pt x="799" y="8"/>
                </a:lnTo>
                <a:lnTo>
                  <a:pt x="802" y="9"/>
                </a:lnTo>
                <a:lnTo>
                  <a:pt x="803" y="9"/>
                </a:lnTo>
                <a:lnTo>
                  <a:pt x="803" y="11"/>
                </a:lnTo>
                <a:lnTo>
                  <a:pt x="803" y="14"/>
                </a:lnTo>
                <a:lnTo>
                  <a:pt x="802" y="22"/>
                </a:lnTo>
                <a:lnTo>
                  <a:pt x="800" y="24"/>
                </a:lnTo>
                <a:lnTo>
                  <a:pt x="799" y="26"/>
                </a:lnTo>
                <a:lnTo>
                  <a:pt x="799" y="27"/>
                </a:lnTo>
                <a:lnTo>
                  <a:pt x="798" y="27"/>
                </a:lnTo>
                <a:lnTo>
                  <a:pt x="798" y="27"/>
                </a:lnTo>
                <a:lnTo>
                  <a:pt x="794" y="33"/>
                </a:lnTo>
                <a:lnTo>
                  <a:pt x="794" y="34"/>
                </a:lnTo>
                <a:lnTo>
                  <a:pt x="794" y="35"/>
                </a:lnTo>
                <a:lnTo>
                  <a:pt x="796" y="38"/>
                </a:lnTo>
                <a:lnTo>
                  <a:pt x="798" y="39"/>
                </a:lnTo>
                <a:lnTo>
                  <a:pt x="821" y="48"/>
                </a:lnTo>
                <a:lnTo>
                  <a:pt x="832" y="48"/>
                </a:lnTo>
                <a:lnTo>
                  <a:pt x="835" y="46"/>
                </a:lnTo>
                <a:lnTo>
                  <a:pt x="837" y="39"/>
                </a:lnTo>
                <a:lnTo>
                  <a:pt x="832" y="35"/>
                </a:lnTo>
                <a:lnTo>
                  <a:pt x="829" y="34"/>
                </a:lnTo>
                <a:lnTo>
                  <a:pt x="826" y="29"/>
                </a:lnTo>
                <a:lnTo>
                  <a:pt x="826" y="27"/>
                </a:lnTo>
                <a:lnTo>
                  <a:pt x="826" y="27"/>
                </a:lnTo>
                <a:lnTo>
                  <a:pt x="829" y="26"/>
                </a:lnTo>
                <a:lnTo>
                  <a:pt x="831" y="23"/>
                </a:lnTo>
                <a:lnTo>
                  <a:pt x="833" y="23"/>
                </a:lnTo>
                <a:lnTo>
                  <a:pt x="835" y="26"/>
                </a:lnTo>
                <a:lnTo>
                  <a:pt x="836" y="29"/>
                </a:lnTo>
                <a:lnTo>
                  <a:pt x="844" y="34"/>
                </a:lnTo>
                <a:lnTo>
                  <a:pt x="850" y="35"/>
                </a:lnTo>
                <a:lnTo>
                  <a:pt x="848" y="37"/>
                </a:lnTo>
                <a:lnTo>
                  <a:pt x="846" y="41"/>
                </a:lnTo>
                <a:lnTo>
                  <a:pt x="840" y="49"/>
                </a:lnTo>
                <a:lnTo>
                  <a:pt x="840" y="52"/>
                </a:lnTo>
                <a:lnTo>
                  <a:pt x="843" y="57"/>
                </a:lnTo>
                <a:lnTo>
                  <a:pt x="848" y="72"/>
                </a:lnTo>
                <a:lnTo>
                  <a:pt x="851" y="79"/>
                </a:lnTo>
                <a:lnTo>
                  <a:pt x="852" y="82"/>
                </a:lnTo>
                <a:lnTo>
                  <a:pt x="855" y="91"/>
                </a:lnTo>
                <a:lnTo>
                  <a:pt x="856" y="93"/>
                </a:lnTo>
                <a:lnTo>
                  <a:pt x="856" y="94"/>
                </a:lnTo>
                <a:lnTo>
                  <a:pt x="861" y="109"/>
                </a:lnTo>
                <a:lnTo>
                  <a:pt x="863" y="117"/>
                </a:lnTo>
                <a:lnTo>
                  <a:pt x="863" y="125"/>
                </a:lnTo>
                <a:lnTo>
                  <a:pt x="859" y="129"/>
                </a:lnTo>
                <a:lnTo>
                  <a:pt x="858" y="134"/>
                </a:lnTo>
                <a:lnTo>
                  <a:pt x="856" y="136"/>
                </a:lnTo>
                <a:lnTo>
                  <a:pt x="851" y="143"/>
                </a:lnTo>
                <a:lnTo>
                  <a:pt x="848" y="147"/>
                </a:lnTo>
                <a:lnTo>
                  <a:pt x="850" y="158"/>
                </a:lnTo>
                <a:lnTo>
                  <a:pt x="850" y="162"/>
                </a:lnTo>
                <a:lnTo>
                  <a:pt x="851" y="166"/>
                </a:lnTo>
                <a:lnTo>
                  <a:pt x="852" y="176"/>
                </a:lnTo>
                <a:lnTo>
                  <a:pt x="854" y="189"/>
                </a:lnTo>
                <a:lnTo>
                  <a:pt x="851" y="196"/>
                </a:lnTo>
                <a:lnTo>
                  <a:pt x="850" y="199"/>
                </a:lnTo>
                <a:lnTo>
                  <a:pt x="848" y="206"/>
                </a:lnTo>
                <a:lnTo>
                  <a:pt x="847" y="209"/>
                </a:lnTo>
                <a:lnTo>
                  <a:pt x="847" y="210"/>
                </a:lnTo>
                <a:lnTo>
                  <a:pt x="846" y="213"/>
                </a:lnTo>
                <a:lnTo>
                  <a:pt x="844" y="217"/>
                </a:lnTo>
                <a:lnTo>
                  <a:pt x="844" y="218"/>
                </a:lnTo>
                <a:lnTo>
                  <a:pt x="843" y="221"/>
                </a:lnTo>
                <a:lnTo>
                  <a:pt x="841" y="224"/>
                </a:lnTo>
                <a:lnTo>
                  <a:pt x="843" y="229"/>
                </a:lnTo>
                <a:lnTo>
                  <a:pt x="846" y="237"/>
                </a:lnTo>
                <a:lnTo>
                  <a:pt x="847" y="243"/>
                </a:lnTo>
                <a:lnTo>
                  <a:pt x="851" y="256"/>
                </a:lnTo>
                <a:lnTo>
                  <a:pt x="856" y="275"/>
                </a:lnTo>
                <a:lnTo>
                  <a:pt x="858" y="281"/>
                </a:lnTo>
                <a:lnTo>
                  <a:pt x="859" y="288"/>
                </a:lnTo>
                <a:lnTo>
                  <a:pt x="859" y="289"/>
                </a:lnTo>
                <a:lnTo>
                  <a:pt x="861" y="296"/>
                </a:lnTo>
                <a:lnTo>
                  <a:pt x="862" y="299"/>
                </a:lnTo>
                <a:lnTo>
                  <a:pt x="863" y="303"/>
                </a:lnTo>
                <a:lnTo>
                  <a:pt x="865" y="308"/>
                </a:lnTo>
                <a:lnTo>
                  <a:pt x="866" y="314"/>
                </a:lnTo>
                <a:lnTo>
                  <a:pt x="867" y="316"/>
                </a:lnTo>
                <a:lnTo>
                  <a:pt x="866" y="324"/>
                </a:lnTo>
                <a:lnTo>
                  <a:pt x="865" y="329"/>
                </a:lnTo>
                <a:lnTo>
                  <a:pt x="863" y="335"/>
                </a:lnTo>
                <a:lnTo>
                  <a:pt x="862" y="342"/>
                </a:lnTo>
                <a:lnTo>
                  <a:pt x="858" y="364"/>
                </a:lnTo>
                <a:lnTo>
                  <a:pt x="858" y="368"/>
                </a:lnTo>
                <a:lnTo>
                  <a:pt x="858" y="371"/>
                </a:lnTo>
                <a:lnTo>
                  <a:pt x="856" y="383"/>
                </a:lnTo>
                <a:lnTo>
                  <a:pt x="855" y="387"/>
                </a:lnTo>
                <a:lnTo>
                  <a:pt x="855" y="389"/>
                </a:lnTo>
                <a:lnTo>
                  <a:pt x="854" y="393"/>
                </a:lnTo>
                <a:lnTo>
                  <a:pt x="852" y="401"/>
                </a:lnTo>
                <a:lnTo>
                  <a:pt x="852" y="404"/>
                </a:lnTo>
                <a:lnTo>
                  <a:pt x="851" y="410"/>
                </a:lnTo>
                <a:lnTo>
                  <a:pt x="850" y="416"/>
                </a:lnTo>
                <a:lnTo>
                  <a:pt x="850" y="420"/>
                </a:lnTo>
                <a:lnTo>
                  <a:pt x="848" y="420"/>
                </a:lnTo>
                <a:lnTo>
                  <a:pt x="848" y="425"/>
                </a:lnTo>
                <a:lnTo>
                  <a:pt x="848" y="427"/>
                </a:lnTo>
                <a:lnTo>
                  <a:pt x="847" y="432"/>
                </a:lnTo>
                <a:lnTo>
                  <a:pt x="847" y="434"/>
                </a:lnTo>
                <a:lnTo>
                  <a:pt x="846" y="440"/>
                </a:lnTo>
                <a:lnTo>
                  <a:pt x="844" y="449"/>
                </a:lnTo>
                <a:lnTo>
                  <a:pt x="843" y="453"/>
                </a:lnTo>
                <a:lnTo>
                  <a:pt x="843" y="454"/>
                </a:lnTo>
                <a:lnTo>
                  <a:pt x="841" y="459"/>
                </a:lnTo>
                <a:lnTo>
                  <a:pt x="844" y="462"/>
                </a:lnTo>
                <a:lnTo>
                  <a:pt x="847" y="466"/>
                </a:lnTo>
                <a:lnTo>
                  <a:pt x="848" y="469"/>
                </a:lnTo>
                <a:lnTo>
                  <a:pt x="851" y="473"/>
                </a:lnTo>
                <a:lnTo>
                  <a:pt x="852" y="474"/>
                </a:lnTo>
                <a:lnTo>
                  <a:pt x="855" y="479"/>
                </a:lnTo>
                <a:lnTo>
                  <a:pt x="858" y="483"/>
                </a:lnTo>
                <a:lnTo>
                  <a:pt x="862" y="487"/>
                </a:lnTo>
                <a:lnTo>
                  <a:pt x="867" y="494"/>
                </a:lnTo>
                <a:lnTo>
                  <a:pt x="869" y="494"/>
                </a:lnTo>
                <a:lnTo>
                  <a:pt x="871" y="498"/>
                </a:lnTo>
                <a:lnTo>
                  <a:pt x="873" y="500"/>
                </a:lnTo>
                <a:lnTo>
                  <a:pt x="876" y="503"/>
                </a:lnTo>
                <a:lnTo>
                  <a:pt x="884" y="503"/>
                </a:lnTo>
                <a:lnTo>
                  <a:pt x="884" y="511"/>
                </a:lnTo>
                <a:lnTo>
                  <a:pt x="884" y="519"/>
                </a:lnTo>
                <a:lnTo>
                  <a:pt x="885" y="525"/>
                </a:lnTo>
                <a:lnTo>
                  <a:pt x="891" y="545"/>
                </a:lnTo>
                <a:lnTo>
                  <a:pt x="897" y="551"/>
                </a:lnTo>
                <a:lnTo>
                  <a:pt x="906" y="558"/>
                </a:lnTo>
                <a:lnTo>
                  <a:pt x="911" y="570"/>
                </a:lnTo>
                <a:lnTo>
                  <a:pt x="911" y="571"/>
                </a:lnTo>
                <a:lnTo>
                  <a:pt x="910" y="571"/>
                </a:lnTo>
                <a:lnTo>
                  <a:pt x="892" y="571"/>
                </a:lnTo>
                <a:lnTo>
                  <a:pt x="889" y="566"/>
                </a:lnTo>
                <a:lnTo>
                  <a:pt x="888" y="564"/>
                </a:lnTo>
                <a:lnTo>
                  <a:pt x="885" y="562"/>
                </a:lnTo>
                <a:lnTo>
                  <a:pt x="884" y="562"/>
                </a:lnTo>
                <a:lnTo>
                  <a:pt x="885" y="564"/>
                </a:lnTo>
                <a:lnTo>
                  <a:pt x="885" y="567"/>
                </a:lnTo>
                <a:lnTo>
                  <a:pt x="881" y="571"/>
                </a:lnTo>
                <a:lnTo>
                  <a:pt x="878" y="571"/>
                </a:lnTo>
                <a:lnTo>
                  <a:pt x="871" y="559"/>
                </a:lnTo>
                <a:lnTo>
                  <a:pt x="867" y="556"/>
                </a:lnTo>
                <a:lnTo>
                  <a:pt x="867" y="559"/>
                </a:lnTo>
                <a:lnTo>
                  <a:pt x="866" y="563"/>
                </a:lnTo>
                <a:lnTo>
                  <a:pt x="866" y="571"/>
                </a:lnTo>
                <a:lnTo>
                  <a:pt x="858" y="571"/>
                </a:lnTo>
                <a:lnTo>
                  <a:pt x="856" y="570"/>
                </a:lnTo>
                <a:lnTo>
                  <a:pt x="856" y="566"/>
                </a:lnTo>
                <a:lnTo>
                  <a:pt x="856" y="564"/>
                </a:lnTo>
                <a:lnTo>
                  <a:pt x="856" y="560"/>
                </a:lnTo>
                <a:lnTo>
                  <a:pt x="858" y="556"/>
                </a:lnTo>
                <a:lnTo>
                  <a:pt x="858" y="555"/>
                </a:lnTo>
                <a:lnTo>
                  <a:pt x="858" y="552"/>
                </a:lnTo>
                <a:lnTo>
                  <a:pt x="855" y="543"/>
                </a:lnTo>
                <a:lnTo>
                  <a:pt x="852" y="539"/>
                </a:lnTo>
                <a:lnTo>
                  <a:pt x="851" y="544"/>
                </a:lnTo>
                <a:lnTo>
                  <a:pt x="850" y="548"/>
                </a:lnTo>
                <a:lnTo>
                  <a:pt x="848" y="549"/>
                </a:lnTo>
                <a:lnTo>
                  <a:pt x="843" y="545"/>
                </a:lnTo>
                <a:lnTo>
                  <a:pt x="843" y="544"/>
                </a:lnTo>
                <a:lnTo>
                  <a:pt x="840" y="536"/>
                </a:lnTo>
                <a:lnTo>
                  <a:pt x="840" y="532"/>
                </a:lnTo>
                <a:lnTo>
                  <a:pt x="840" y="529"/>
                </a:lnTo>
                <a:lnTo>
                  <a:pt x="839" y="524"/>
                </a:lnTo>
                <a:lnTo>
                  <a:pt x="837" y="519"/>
                </a:lnTo>
                <a:lnTo>
                  <a:pt x="833" y="513"/>
                </a:lnTo>
                <a:lnTo>
                  <a:pt x="832" y="503"/>
                </a:lnTo>
                <a:lnTo>
                  <a:pt x="829" y="488"/>
                </a:lnTo>
                <a:lnTo>
                  <a:pt x="828" y="485"/>
                </a:lnTo>
                <a:lnTo>
                  <a:pt x="822" y="453"/>
                </a:lnTo>
                <a:lnTo>
                  <a:pt x="816" y="435"/>
                </a:lnTo>
                <a:lnTo>
                  <a:pt x="816" y="434"/>
                </a:lnTo>
                <a:lnTo>
                  <a:pt x="814" y="434"/>
                </a:lnTo>
                <a:lnTo>
                  <a:pt x="814" y="436"/>
                </a:lnTo>
                <a:lnTo>
                  <a:pt x="814" y="442"/>
                </a:lnTo>
                <a:lnTo>
                  <a:pt x="820" y="458"/>
                </a:lnTo>
                <a:lnTo>
                  <a:pt x="824" y="480"/>
                </a:lnTo>
                <a:lnTo>
                  <a:pt x="824" y="481"/>
                </a:lnTo>
                <a:lnTo>
                  <a:pt x="825" y="489"/>
                </a:lnTo>
                <a:lnTo>
                  <a:pt x="825" y="502"/>
                </a:lnTo>
                <a:lnTo>
                  <a:pt x="826" y="504"/>
                </a:lnTo>
                <a:lnTo>
                  <a:pt x="828" y="507"/>
                </a:lnTo>
                <a:lnTo>
                  <a:pt x="829" y="510"/>
                </a:lnTo>
                <a:lnTo>
                  <a:pt x="828" y="511"/>
                </a:lnTo>
                <a:lnTo>
                  <a:pt x="826" y="513"/>
                </a:lnTo>
                <a:lnTo>
                  <a:pt x="825" y="513"/>
                </a:lnTo>
                <a:lnTo>
                  <a:pt x="825" y="513"/>
                </a:lnTo>
                <a:lnTo>
                  <a:pt x="824" y="510"/>
                </a:lnTo>
                <a:lnTo>
                  <a:pt x="817" y="499"/>
                </a:lnTo>
                <a:lnTo>
                  <a:pt x="817" y="496"/>
                </a:lnTo>
                <a:lnTo>
                  <a:pt x="816" y="494"/>
                </a:lnTo>
                <a:lnTo>
                  <a:pt x="816" y="492"/>
                </a:lnTo>
                <a:lnTo>
                  <a:pt x="816" y="491"/>
                </a:lnTo>
                <a:lnTo>
                  <a:pt x="814" y="488"/>
                </a:lnTo>
                <a:lnTo>
                  <a:pt x="811" y="485"/>
                </a:lnTo>
                <a:lnTo>
                  <a:pt x="805" y="480"/>
                </a:lnTo>
                <a:lnTo>
                  <a:pt x="798" y="473"/>
                </a:lnTo>
                <a:lnTo>
                  <a:pt x="795" y="469"/>
                </a:lnTo>
                <a:lnTo>
                  <a:pt x="792" y="466"/>
                </a:lnTo>
                <a:lnTo>
                  <a:pt x="790" y="462"/>
                </a:lnTo>
                <a:lnTo>
                  <a:pt x="788" y="461"/>
                </a:lnTo>
                <a:lnTo>
                  <a:pt x="781" y="446"/>
                </a:lnTo>
                <a:lnTo>
                  <a:pt x="780" y="442"/>
                </a:lnTo>
                <a:lnTo>
                  <a:pt x="780" y="440"/>
                </a:lnTo>
                <a:lnTo>
                  <a:pt x="777" y="442"/>
                </a:lnTo>
                <a:lnTo>
                  <a:pt x="777" y="443"/>
                </a:lnTo>
                <a:lnTo>
                  <a:pt x="779" y="447"/>
                </a:lnTo>
                <a:lnTo>
                  <a:pt x="787" y="464"/>
                </a:lnTo>
                <a:lnTo>
                  <a:pt x="788" y="465"/>
                </a:lnTo>
                <a:lnTo>
                  <a:pt x="791" y="470"/>
                </a:lnTo>
                <a:lnTo>
                  <a:pt x="794" y="474"/>
                </a:lnTo>
                <a:lnTo>
                  <a:pt x="795" y="476"/>
                </a:lnTo>
                <a:lnTo>
                  <a:pt x="803" y="483"/>
                </a:lnTo>
                <a:lnTo>
                  <a:pt x="805" y="484"/>
                </a:lnTo>
                <a:lnTo>
                  <a:pt x="810" y="488"/>
                </a:lnTo>
                <a:lnTo>
                  <a:pt x="813" y="491"/>
                </a:lnTo>
                <a:lnTo>
                  <a:pt x="814" y="495"/>
                </a:lnTo>
                <a:lnTo>
                  <a:pt x="816" y="500"/>
                </a:lnTo>
                <a:lnTo>
                  <a:pt x="822" y="514"/>
                </a:lnTo>
                <a:lnTo>
                  <a:pt x="825" y="515"/>
                </a:lnTo>
                <a:lnTo>
                  <a:pt x="825" y="515"/>
                </a:lnTo>
                <a:lnTo>
                  <a:pt x="828" y="514"/>
                </a:lnTo>
                <a:lnTo>
                  <a:pt x="829" y="515"/>
                </a:lnTo>
                <a:lnTo>
                  <a:pt x="831" y="517"/>
                </a:lnTo>
                <a:lnTo>
                  <a:pt x="833" y="519"/>
                </a:lnTo>
                <a:lnTo>
                  <a:pt x="833" y="521"/>
                </a:lnTo>
                <a:lnTo>
                  <a:pt x="835" y="525"/>
                </a:lnTo>
                <a:lnTo>
                  <a:pt x="835" y="528"/>
                </a:lnTo>
                <a:lnTo>
                  <a:pt x="833" y="537"/>
                </a:lnTo>
                <a:lnTo>
                  <a:pt x="828" y="540"/>
                </a:lnTo>
                <a:lnTo>
                  <a:pt x="825" y="540"/>
                </a:lnTo>
                <a:lnTo>
                  <a:pt x="821" y="539"/>
                </a:lnTo>
                <a:lnTo>
                  <a:pt x="811" y="541"/>
                </a:lnTo>
                <a:lnTo>
                  <a:pt x="805" y="547"/>
                </a:lnTo>
                <a:lnTo>
                  <a:pt x="802" y="552"/>
                </a:lnTo>
                <a:lnTo>
                  <a:pt x="800" y="552"/>
                </a:lnTo>
                <a:lnTo>
                  <a:pt x="799" y="554"/>
                </a:lnTo>
                <a:lnTo>
                  <a:pt x="796" y="554"/>
                </a:lnTo>
                <a:lnTo>
                  <a:pt x="795" y="551"/>
                </a:lnTo>
                <a:lnTo>
                  <a:pt x="792" y="549"/>
                </a:lnTo>
                <a:lnTo>
                  <a:pt x="791" y="532"/>
                </a:lnTo>
                <a:lnTo>
                  <a:pt x="787" y="524"/>
                </a:lnTo>
                <a:lnTo>
                  <a:pt x="785" y="518"/>
                </a:lnTo>
                <a:lnTo>
                  <a:pt x="783" y="507"/>
                </a:lnTo>
                <a:lnTo>
                  <a:pt x="781" y="504"/>
                </a:lnTo>
                <a:lnTo>
                  <a:pt x="779" y="498"/>
                </a:lnTo>
                <a:lnTo>
                  <a:pt x="777" y="495"/>
                </a:lnTo>
                <a:lnTo>
                  <a:pt x="776" y="491"/>
                </a:lnTo>
                <a:lnTo>
                  <a:pt x="775" y="491"/>
                </a:lnTo>
                <a:lnTo>
                  <a:pt x="775" y="492"/>
                </a:lnTo>
                <a:lnTo>
                  <a:pt x="775" y="494"/>
                </a:lnTo>
                <a:lnTo>
                  <a:pt x="776" y="494"/>
                </a:lnTo>
                <a:lnTo>
                  <a:pt x="776" y="495"/>
                </a:lnTo>
                <a:lnTo>
                  <a:pt x="777" y="500"/>
                </a:lnTo>
                <a:lnTo>
                  <a:pt x="779" y="511"/>
                </a:lnTo>
                <a:lnTo>
                  <a:pt x="779" y="518"/>
                </a:lnTo>
                <a:lnTo>
                  <a:pt x="779" y="521"/>
                </a:lnTo>
                <a:lnTo>
                  <a:pt x="777" y="529"/>
                </a:lnTo>
                <a:lnTo>
                  <a:pt x="776" y="532"/>
                </a:lnTo>
                <a:lnTo>
                  <a:pt x="768" y="533"/>
                </a:lnTo>
                <a:lnTo>
                  <a:pt x="765" y="532"/>
                </a:lnTo>
                <a:lnTo>
                  <a:pt x="760" y="530"/>
                </a:lnTo>
                <a:lnTo>
                  <a:pt x="766" y="545"/>
                </a:lnTo>
                <a:lnTo>
                  <a:pt x="775" y="559"/>
                </a:lnTo>
                <a:lnTo>
                  <a:pt x="776" y="564"/>
                </a:lnTo>
                <a:lnTo>
                  <a:pt x="775" y="566"/>
                </a:lnTo>
                <a:lnTo>
                  <a:pt x="770" y="571"/>
                </a:lnTo>
                <a:lnTo>
                  <a:pt x="755" y="571"/>
                </a:lnTo>
                <a:lnTo>
                  <a:pt x="755" y="569"/>
                </a:lnTo>
                <a:lnTo>
                  <a:pt x="746" y="551"/>
                </a:lnTo>
                <a:lnTo>
                  <a:pt x="743" y="543"/>
                </a:lnTo>
                <a:lnTo>
                  <a:pt x="742" y="533"/>
                </a:lnTo>
                <a:lnTo>
                  <a:pt x="736" y="514"/>
                </a:lnTo>
                <a:lnTo>
                  <a:pt x="736" y="507"/>
                </a:lnTo>
                <a:lnTo>
                  <a:pt x="734" y="500"/>
                </a:lnTo>
                <a:lnTo>
                  <a:pt x="731" y="498"/>
                </a:lnTo>
                <a:lnTo>
                  <a:pt x="731" y="496"/>
                </a:lnTo>
                <a:lnTo>
                  <a:pt x="731" y="495"/>
                </a:lnTo>
                <a:lnTo>
                  <a:pt x="734" y="489"/>
                </a:lnTo>
                <a:lnTo>
                  <a:pt x="736" y="488"/>
                </a:lnTo>
                <a:lnTo>
                  <a:pt x="738" y="488"/>
                </a:lnTo>
                <a:lnTo>
                  <a:pt x="740" y="487"/>
                </a:lnTo>
                <a:lnTo>
                  <a:pt x="743" y="488"/>
                </a:lnTo>
                <a:lnTo>
                  <a:pt x="738" y="476"/>
                </a:lnTo>
                <a:lnTo>
                  <a:pt x="734" y="470"/>
                </a:lnTo>
                <a:lnTo>
                  <a:pt x="730" y="457"/>
                </a:lnTo>
                <a:lnTo>
                  <a:pt x="724" y="438"/>
                </a:lnTo>
                <a:lnTo>
                  <a:pt x="720" y="423"/>
                </a:lnTo>
                <a:lnTo>
                  <a:pt x="715" y="398"/>
                </a:lnTo>
                <a:lnTo>
                  <a:pt x="716" y="395"/>
                </a:lnTo>
                <a:lnTo>
                  <a:pt x="717" y="390"/>
                </a:lnTo>
                <a:lnTo>
                  <a:pt x="719" y="383"/>
                </a:lnTo>
                <a:lnTo>
                  <a:pt x="719" y="380"/>
                </a:lnTo>
                <a:lnTo>
                  <a:pt x="719" y="378"/>
                </a:lnTo>
                <a:lnTo>
                  <a:pt x="717" y="375"/>
                </a:lnTo>
                <a:lnTo>
                  <a:pt x="716" y="374"/>
                </a:lnTo>
                <a:lnTo>
                  <a:pt x="712" y="360"/>
                </a:lnTo>
                <a:lnTo>
                  <a:pt x="710" y="356"/>
                </a:lnTo>
                <a:lnTo>
                  <a:pt x="710" y="353"/>
                </a:lnTo>
                <a:lnTo>
                  <a:pt x="712" y="349"/>
                </a:lnTo>
                <a:lnTo>
                  <a:pt x="710" y="342"/>
                </a:lnTo>
                <a:lnTo>
                  <a:pt x="710" y="339"/>
                </a:lnTo>
                <a:lnTo>
                  <a:pt x="710" y="337"/>
                </a:lnTo>
                <a:lnTo>
                  <a:pt x="702" y="311"/>
                </a:lnTo>
                <a:lnTo>
                  <a:pt x="701" y="314"/>
                </a:lnTo>
                <a:lnTo>
                  <a:pt x="701" y="315"/>
                </a:lnTo>
                <a:lnTo>
                  <a:pt x="701" y="337"/>
                </a:lnTo>
                <a:lnTo>
                  <a:pt x="702" y="345"/>
                </a:lnTo>
                <a:lnTo>
                  <a:pt x="704" y="348"/>
                </a:lnTo>
                <a:lnTo>
                  <a:pt x="706" y="353"/>
                </a:lnTo>
                <a:lnTo>
                  <a:pt x="710" y="368"/>
                </a:lnTo>
                <a:lnTo>
                  <a:pt x="710" y="374"/>
                </a:lnTo>
                <a:lnTo>
                  <a:pt x="710" y="380"/>
                </a:lnTo>
                <a:lnTo>
                  <a:pt x="710" y="387"/>
                </a:lnTo>
                <a:lnTo>
                  <a:pt x="710" y="391"/>
                </a:lnTo>
                <a:lnTo>
                  <a:pt x="709" y="393"/>
                </a:lnTo>
                <a:lnTo>
                  <a:pt x="708" y="393"/>
                </a:lnTo>
                <a:lnTo>
                  <a:pt x="706" y="393"/>
                </a:lnTo>
                <a:lnTo>
                  <a:pt x="705" y="391"/>
                </a:lnTo>
                <a:lnTo>
                  <a:pt x="704" y="390"/>
                </a:lnTo>
                <a:lnTo>
                  <a:pt x="702" y="387"/>
                </a:lnTo>
                <a:lnTo>
                  <a:pt x="697" y="376"/>
                </a:lnTo>
                <a:lnTo>
                  <a:pt x="694" y="371"/>
                </a:lnTo>
                <a:lnTo>
                  <a:pt x="694" y="369"/>
                </a:lnTo>
                <a:lnTo>
                  <a:pt x="682" y="344"/>
                </a:lnTo>
                <a:lnTo>
                  <a:pt x="682" y="339"/>
                </a:lnTo>
                <a:lnTo>
                  <a:pt x="680" y="338"/>
                </a:lnTo>
                <a:lnTo>
                  <a:pt x="679" y="334"/>
                </a:lnTo>
                <a:lnTo>
                  <a:pt x="678" y="333"/>
                </a:lnTo>
                <a:lnTo>
                  <a:pt x="678" y="334"/>
                </a:lnTo>
                <a:lnTo>
                  <a:pt x="678" y="337"/>
                </a:lnTo>
                <a:lnTo>
                  <a:pt x="678" y="344"/>
                </a:lnTo>
                <a:lnTo>
                  <a:pt x="678" y="348"/>
                </a:lnTo>
                <a:lnTo>
                  <a:pt x="679" y="350"/>
                </a:lnTo>
                <a:lnTo>
                  <a:pt x="683" y="360"/>
                </a:lnTo>
                <a:lnTo>
                  <a:pt x="689" y="369"/>
                </a:lnTo>
                <a:lnTo>
                  <a:pt x="690" y="372"/>
                </a:lnTo>
                <a:lnTo>
                  <a:pt x="691" y="375"/>
                </a:lnTo>
                <a:lnTo>
                  <a:pt x="691" y="376"/>
                </a:lnTo>
                <a:lnTo>
                  <a:pt x="691" y="378"/>
                </a:lnTo>
                <a:lnTo>
                  <a:pt x="690" y="378"/>
                </a:lnTo>
                <a:lnTo>
                  <a:pt x="671" y="360"/>
                </a:lnTo>
                <a:lnTo>
                  <a:pt x="670" y="360"/>
                </a:lnTo>
                <a:lnTo>
                  <a:pt x="661" y="349"/>
                </a:lnTo>
                <a:lnTo>
                  <a:pt x="661" y="346"/>
                </a:lnTo>
                <a:lnTo>
                  <a:pt x="660" y="337"/>
                </a:lnTo>
                <a:lnTo>
                  <a:pt x="660" y="331"/>
                </a:lnTo>
                <a:lnTo>
                  <a:pt x="665" y="319"/>
                </a:lnTo>
                <a:lnTo>
                  <a:pt x="667" y="314"/>
                </a:lnTo>
                <a:lnTo>
                  <a:pt x="668" y="312"/>
                </a:lnTo>
                <a:lnTo>
                  <a:pt x="672" y="311"/>
                </a:lnTo>
                <a:lnTo>
                  <a:pt x="678" y="309"/>
                </a:lnTo>
                <a:lnTo>
                  <a:pt x="679" y="309"/>
                </a:lnTo>
                <a:lnTo>
                  <a:pt x="682" y="309"/>
                </a:lnTo>
                <a:lnTo>
                  <a:pt x="683" y="309"/>
                </a:lnTo>
                <a:lnTo>
                  <a:pt x="686" y="309"/>
                </a:lnTo>
                <a:lnTo>
                  <a:pt x="689" y="307"/>
                </a:lnTo>
                <a:lnTo>
                  <a:pt x="690" y="307"/>
                </a:lnTo>
                <a:lnTo>
                  <a:pt x="691" y="304"/>
                </a:lnTo>
                <a:lnTo>
                  <a:pt x="693" y="299"/>
                </a:lnTo>
                <a:lnTo>
                  <a:pt x="694" y="292"/>
                </a:lnTo>
                <a:lnTo>
                  <a:pt x="698" y="286"/>
                </a:lnTo>
                <a:lnTo>
                  <a:pt x="702" y="279"/>
                </a:lnTo>
                <a:lnTo>
                  <a:pt x="712" y="273"/>
                </a:lnTo>
                <a:lnTo>
                  <a:pt x="723" y="266"/>
                </a:lnTo>
                <a:lnTo>
                  <a:pt x="724" y="266"/>
                </a:lnTo>
                <a:lnTo>
                  <a:pt x="725" y="263"/>
                </a:lnTo>
                <a:lnTo>
                  <a:pt x="732" y="254"/>
                </a:lnTo>
                <a:lnTo>
                  <a:pt x="735" y="249"/>
                </a:lnTo>
                <a:lnTo>
                  <a:pt x="734" y="248"/>
                </a:lnTo>
                <a:lnTo>
                  <a:pt x="732" y="248"/>
                </a:lnTo>
                <a:lnTo>
                  <a:pt x="730" y="245"/>
                </a:lnTo>
                <a:lnTo>
                  <a:pt x="728" y="245"/>
                </a:lnTo>
                <a:lnTo>
                  <a:pt x="728" y="247"/>
                </a:lnTo>
                <a:lnTo>
                  <a:pt x="730" y="248"/>
                </a:lnTo>
                <a:lnTo>
                  <a:pt x="731" y="249"/>
                </a:lnTo>
                <a:lnTo>
                  <a:pt x="732" y="251"/>
                </a:lnTo>
                <a:lnTo>
                  <a:pt x="730" y="255"/>
                </a:lnTo>
                <a:lnTo>
                  <a:pt x="724" y="263"/>
                </a:lnTo>
                <a:lnTo>
                  <a:pt x="723" y="266"/>
                </a:lnTo>
                <a:lnTo>
                  <a:pt x="719" y="267"/>
                </a:lnTo>
                <a:lnTo>
                  <a:pt x="705" y="273"/>
                </a:lnTo>
                <a:lnTo>
                  <a:pt x="701" y="275"/>
                </a:lnTo>
                <a:lnTo>
                  <a:pt x="694" y="282"/>
                </a:lnTo>
                <a:lnTo>
                  <a:pt x="691" y="286"/>
                </a:lnTo>
                <a:lnTo>
                  <a:pt x="687" y="289"/>
                </a:lnTo>
                <a:lnTo>
                  <a:pt x="687" y="290"/>
                </a:lnTo>
                <a:lnTo>
                  <a:pt x="687" y="294"/>
                </a:lnTo>
                <a:lnTo>
                  <a:pt x="687" y="296"/>
                </a:lnTo>
                <a:lnTo>
                  <a:pt x="683" y="299"/>
                </a:lnTo>
                <a:lnTo>
                  <a:pt x="682" y="300"/>
                </a:lnTo>
                <a:lnTo>
                  <a:pt x="679" y="300"/>
                </a:lnTo>
                <a:lnTo>
                  <a:pt x="678" y="300"/>
                </a:lnTo>
                <a:lnTo>
                  <a:pt x="678" y="299"/>
                </a:lnTo>
                <a:lnTo>
                  <a:pt x="676" y="296"/>
                </a:lnTo>
                <a:lnTo>
                  <a:pt x="676" y="293"/>
                </a:lnTo>
                <a:lnTo>
                  <a:pt x="667" y="281"/>
                </a:lnTo>
                <a:lnTo>
                  <a:pt x="665" y="279"/>
                </a:lnTo>
                <a:lnTo>
                  <a:pt x="665" y="281"/>
                </a:lnTo>
                <a:lnTo>
                  <a:pt x="668" y="286"/>
                </a:lnTo>
                <a:lnTo>
                  <a:pt x="670" y="289"/>
                </a:lnTo>
                <a:lnTo>
                  <a:pt x="671" y="290"/>
                </a:lnTo>
                <a:lnTo>
                  <a:pt x="671" y="297"/>
                </a:lnTo>
                <a:lnTo>
                  <a:pt x="671" y="301"/>
                </a:lnTo>
                <a:lnTo>
                  <a:pt x="671" y="303"/>
                </a:lnTo>
                <a:lnTo>
                  <a:pt x="670" y="304"/>
                </a:lnTo>
                <a:lnTo>
                  <a:pt x="668" y="304"/>
                </a:lnTo>
                <a:lnTo>
                  <a:pt x="661" y="318"/>
                </a:lnTo>
                <a:lnTo>
                  <a:pt x="661" y="319"/>
                </a:lnTo>
                <a:lnTo>
                  <a:pt x="656" y="334"/>
                </a:lnTo>
                <a:lnTo>
                  <a:pt x="653" y="335"/>
                </a:lnTo>
                <a:lnTo>
                  <a:pt x="642" y="326"/>
                </a:lnTo>
                <a:lnTo>
                  <a:pt x="652" y="346"/>
                </a:lnTo>
                <a:lnTo>
                  <a:pt x="659" y="356"/>
                </a:lnTo>
                <a:lnTo>
                  <a:pt x="670" y="369"/>
                </a:lnTo>
                <a:lnTo>
                  <a:pt x="671" y="369"/>
                </a:lnTo>
                <a:lnTo>
                  <a:pt x="679" y="374"/>
                </a:lnTo>
                <a:lnTo>
                  <a:pt x="680" y="375"/>
                </a:lnTo>
                <a:lnTo>
                  <a:pt x="686" y="384"/>
                </a:lnTo>
                <a:lnTo>
                  <a:pt x="686" y="387"/>
                </a:lnTo>
                <a:lnTo>
                  <a:pt x="686" y="393"/>
                </a:lnTo>
                <a:lnTo>
                  <a:pt x="680" y="417"/>
                </a:lnTo>
                <a:lnTo>
                  <a:pt x="674" y="443"/>
                </a:lnTo>
                <a:lnTo>
                  <a:pt x="672" y="443"/>
                </a:lnTo>
                <a:lnTo>
                  <a:pt x="668" y="443"/>
                </a:lnTo>
                <a:lnTo>
                  <a:pt x="664" y="436"/>
                </a:lnTo>
                <a:lnTo>
                  <a:pt x="659" y="429"/>
                </a:lnTo>
                <a:lnTo>
                  <a:pt x="657" y="428"/>
                </a:lnTo>
                <a:lnTo>
                  <a:pt x="652" y="427"/>
                </a:lnTo>
                <a:lnTo>
                  <a:pt x="650" y="425"/>
                </a:lnTo>
                <a:lnTo>
                  <a:pt x="648" y="425"/>
                </a:lnTo>
                <a:lnTo>
                  <a:pt x="635" y="427"/>
                </a:lnTo>
                <a:lnTo>
                  <a:pt x="633" y="429"/>
                </a:lnTo>
                <a:lnTo>
                  <a:pt x="633" y="431"/>
                </a:lnTo>
                <a:lnTo>
                  <a:pt x="631" y="431"/>
                </a:lnTo>
                <a:lnTo>
                  <a:pt x="635" y="435"/>
                </a:lnTo>
                <a:lnTo>
                  <a:pt x="637" y="435"/>
                </a:lnTo>
                <a:lnTo>
                  <a:pt x="645" y="434"/>
                </a:lnTo>
                <a:lnTo>
                  <a:pt x="649" y="431"/>
                </a:lnTo>
                <a:lnTo>
                  <a:pt x="650" y="431"/>
                </a:lnTo>
                <a:lnTo>
                  <a:pt x="655" y="432"/>
                </a:lnTo>
                <a:lnTo>
                  <a:pt x="656" y="434"/>
                </a:lnTo>
                <a:lnTo>
                  <a:pt x="675" y="453"/>
                </a:lnTo>
                <a:lnTo>
                  <a:pt x="675" y="455"/>
                </a:lnTo>
                <a:lnTo>
                  <a:pt x="678" y="472"/>
                </a:lnTo>
                <a:lnTo>
                  <a:pt x="679" y="480"/>
                </a:lnTo>
                <a:lnTo>
                  <a:pt x="680" y="481"/>
                </a:lnTo>
                <a:lnTo>
                  <a:pt x="683" y="485"/>
                </a:lnTo>
                <a:lnTo>
                  <a:pt x="687" y="485"/>
                </a:lnTo>
                <a:lnTo>
                  <a:pt x="689" y="487"/>
                </a:lnTo>
                <a:lnTo>
                  <a:pt x="694" y="500"/>
                </a:lnTo>
                <a:lnTo>
                  <a:pt x="695" y="507"/>
                </a:lnTo>
                <a:lnTo>
                  <a:pt x="695" y="513"/>
                </a:lnTo>
                <a:lnTo>
                  <a:pt x="695" y="515"/>
                </a:lnTo>
                <a:lnTo>
                  <a:pt x="694" y="517"/>
                </a:lnTo>
                <a:lnTo>
                  <a:pt x="694" y="518"/>
                </a:lnTo>
                <a:lnTo>
                  <a:pt x="687" y="517"/>
                </a:lnTo>
                <a:lnTo>
                  <a:pt x="682" y="515"/>
                </a:lnTo>
                <a:lnTo>
                  <a:pt x="679" y="513"/>
                </a:lnTo>
                <a:lnTo>
                  <a:pt x="676" y="509"/>
                </a:lnTo>
                <a:lnTo>
                  <a:pt x="674" y="504"/>
                </a:lnTo>
                <a:lnTo>
                  <a:pt x="665" y="500"/>
                </a:lnTo>
                <a:lnTo>
                  <a:pt x="656" y="496"/>
                </a:lnTo>
                <a:lnTo>
                  <a:pt x="656" y="498"/>
                </a:lnTo>
                <a:lnTo>
                  <a:pt x="659" y="500"/>
                </a:lnTo>
                <a:lnTo>
                  <a:pt x="660" y="502"/>
                </a:lnTo>
                <a:lnTo>
                  <a:pt x="661" y="503"/>
                </a:lnTo>
                <a:lnTo>
                  <a:pt x="663" y="503"/>
                </a:lnTo>
                <a:lnTo>
                  <a:pt x="665" y="504"/>
                </a:lnTo>
                <a:lnTo>
                  <a:pt x="668" y="507"/>
                </a:lnTo>
                <a:lnTo>
                  <a:pt x="670" y="509"/>
                </a:lnTo>
                <a:lnTo>
                  <a:pt x="694" y="532"/>
                </a:lnTo>
                <a:lnTo>
                  <a:pt x="694" y="534"/>
                </a:lnTo>
                <a:lnTo>
                  <a:pt x="695" y="540"/>
                </a:lnTo>
                <a:lnTo>
                  <a:pt x="695" y="541"/>
                </a:lnTo>
                <a:lnTo>
                  <a:pt x="700" y="545"/>
                </a:lnTo>
                <a:lnTo>
                  <a:pt x="705" y="549"/>
                </a:lnTo>
                <a:lnTo>
                  <a:pt x="713" y="552"/>
                </a:lnTo>
                <a:lnTo>
                  <a:pt x="720" y="566"/>
                </a:lnTo>
                <a:lnTo>
                  <a:pt x="720" y="567"/>
                </a:lnTo>
                <a:lnTo>
                  <a:pt x="720" y="570"/>
                </a:lnTo>
                <a:lnTo>
                  <a:pt x="720" y="571"/>
                </a:lnTo>
                <a:lnTo>
                  <a:pt x="721" y="584"/>
                </a:lnTo>
                <a:lnTo>
                  <a:pt x="716" y="592"/>
                </a:lnTo>
                <a:lnTo>
                  <a:pt x="725" y="599"/>
                </a:lnTo>
                <a:lnTo>
                  <a:pt x="725" y="600"/>
                </a:lnTo>
                <a:lnTo>
                  <a:pt x="725" y="601"/>
                </a:lnTo>
                <a:lnTo>
                  <a:pt x="721" y="603"/>
                </a:lnTo>
                <a:lnTo>
                  <a:pt x="719" y="604"/>
                </a:lnTo>
                <a:lnTo>
                  <a:pt x="717" y="608"/>
                </a:lnTo>
                <a:lnTo>
                  <a:pt x="717" y="612"/>
                </a:lnTo>
                <a:lnTo>
                  <a:pt x="716" y="614"/>
                </a:lnTo>
                <a:lnTo>
                  <a:pt x="715" y="614"/>
                </a:lnTo>
                <a:lnTo>
                  <a:pt x="705" y="616"/>
                </a:lnTo>
                <a:lnTo>
                  <a:pt x="702" y="616"/>
                </a:lnTo>
                <a:lnTo>
                  <a:pt x="700" y="616"/>
                </a:lnTo>
                <a:lnTo>
                  <a:pt x="693" y="614"/>
                </a:lnTo>
                <a:lnTo>
                  <a:pt x="694" y="619"/>
                </a:lnTo>
                <a:lnTo>
                  <a:pt x="712" y="624"/>
                </a:lnTo>
                <a:lnTo>
                  <a:pt x="713" y="624"/>
                </a:lnTo>
                <a:lnTo>
                  <a:pt x="716" y="624"/>
                </a:lnTo>
                <a:lnTo>
                  <a:pt x="724" y="626"/>
                </a:lnTo>
                <a:lnTo>
                  <a:pt x="725" y="627"/>
                </a:lnTo>
                <a:lnTo>
                  <a:pt x="727" y="629"/>
                </a:lnTo>
                <a:lnTo>
                  <a:pt x="730" y="641"/>
                </a:lnTo>
                <a:lnTo>
                  <a:pt x="731" y="645"/>
                </a:lnTo>
                <a:lnTo>
                  <a:pt x="731" y="646"/>
                </a:lnTo>
                <a:lnTo>
                  <a:pt x="731" y="649"/>
                </a:lnTo>
                <a:lnTo>
                  <a:pt x="731" y="650"/>
                </a:lnTo>
                <a:lnTo>
                  <a:pt x="716" y="668"/>
                </a:lnTo>
                <a:lnTo>
                  <a:pt x="716" y="669"/>
                </a:lnTo>
                <a:lnTo>
                  <a:pt x="713" y="669"/>
                </a:lnTo>
                <a:lnTo>
                  <a:pt x="710" y="669"/>
                </a:lnTo>
                <a:lnTo>
                  <a:pt x="709" y="668"/>
                </a:lnTo>
                <a:lnTo>
                  <a:pt x="705" y="664"/>
                </a:lnTo>
                <a:lnTo>
                  <a:pt x="698" y="652"/>
                </a:lnTo>
                <a:lnTo>
                  <a:pt x="697" y="649"/>
                </a:lnTo>
                <a:lnTo>
                  <a:pt x="695" y="648"/>
                </a:lnTo>
                <a:lnTo>
                  <a:pt x="695" y="638"/>
                </a:lnTo>
                <a:lnTo>
                  <a:pt x="694" y="635"/>
                </a:lnTo>
                <a:lnTo>
                  <a:pt x="694" y="631"/>
                </a:lnTo>
                <a:lnTo>
                  <a:pt x="693" y="630"/>
                </a:lnTo>
                <a:lnTo>
                  <a:pt x="663" y="616"/>
                </a:lnTo>
                <a:lnTo>
                  <a:pt x="649" y="612"/>
                </a:lnTo>
                <a:lnTo>
                  <a:pt x="648" y="609"/>
                </a:lnTo>
                <a:lnTo>
                  <a:pt x="645" y="608"/>
                </a:lnTo>
                <a:lnTo>
                  <a:pt x="641" y="605"/>
                </a:lnTo>
                <a:lnTo>
                  <a:pt x="639" y="604"/>
                </a:lnTo>
                <a:lnTo>
                  <a:pt x="635" y="603"/>
                </a:lnTo>
                <a:lnTo>
                  <a:pt x="634" y="603"/>
                </a:lnTo>
                <a:lnTo>
                  <a:pt x="633" y="603"/>
                </a:lnTo>
                <a:lnTo>
                  <a:pt x="630" y="603"/>
                </a:lnTo>
                <a:lnTo>
                  <a:pt x="624" y="601"/>
                </a:lnTo>
                <a:lnTo>
                  <a:pt x="623" y="600"/>
                </a:lnTo>
                <a:lnTo>
                  <a:pt x="622" y="599"/>
                </a:lnTo>
                <a:lnTo>
                  <a:pt x="620" y="597"/>
                </a:lnTo>
                <a:lnTo>
                  <a:pt x="622" y="590"/>
                </a:lnTo>
                <a:lnTo>
                  <a:pt x="623" y="588"/>
                </a:lnTo>
                <a:lnTo>
                  <a:pt x="623" y="584"/>
                </a:lnTo>
                <a:lnTo>
                  <a:pt x="624" y="574"/>
                </a:lnTo>
                <a:lnTo>
                  <a:pt x="624" y="573"/>
                </a:lnTo>
                <a:lnTo>
                  <a:pt x="623" y="571"/>
                </a:lnTo>
                <a:lnTo>
                  <a:pt x="622" y="569"/>
                </a:lnTo>
                <a:lnTo>
                  <a:pt x="619" y="564"/>
                </a:lnTo>
                <a:lnTo>
                  <a:pt x="616" y="562"/>
                </a:lnTo>
                <a:lnTo>
                  <a:pt x="612" y="560"/>
                </a:lnTo>
                <a:lnTo>
                  <a:pt x="607" y="551"/>
                </a:lnTo>
                <a:lnTo>
                  <a:pt x="601" y="539"/>
                </a:lnTo>
                <a:lnTo>
                  <a:pt x="599" y="533"/>
                </a:lnTo>
                <a:lnTo>
                  <a:pt x="597" y="528"/>
                </a:lnTo>
                <a:lnTo>
                  <a:pt x="597" y="524"/>
                </a:lnTo>
                <a:lnTo>
                  <a:pt x="596" y="522"/>
                </a:lnTo>
                <a:lnTo>
                  <a:pt x="597" y="522"/>
                </a:lnTo>
                <a:lnTo>
                  <a:pt x="599" y="517"/>
                </a:lnTo>
                <a:lnTo>
                  <a:pt x="596" y="510"/>
                </a:lnTo>
                <a:lnTo>
                  <a:pt x="592" y="498"/>
                </a:lnTo>
                <a:lnTo>
                  <a:pt x="590" y="495"/>
                </a:lnTo>
                <a:lnTo>
                  <a:pt x="590" y="492"/>
                </a:lnTo>
                <a:lnTo>
                  <a:pt x="590" y="491"/>
                </a:lnTo>
                <a:lnTo>
                  <a:pt x="592" y="491"/>
                </a:lnTo>
                <a:lnTo>
                  <a:pt x="592" y="489"/>
                </a:lnTo>
                <a:lnTo>
                  <a:pt x="593" y="488"/>
                </a:lnTo>
                <a:lnTo>
                  <a:pt x="593" y="473"/>
                </a:lnTo>
                <a:lnTo>
                  <a:pt x="592" y="472"/>
                </a:lnTo>
                <a:lnTo>
                  <a:pt x="590" y="480"/>
                </a:lnTo>
                <a:lnTo>
                  <a:pt x="590" y="483"/>
                </a:lnTo>
                <a:lnTo>
                  <a:pt x="590" y="484"/>
                </a:lnTo>
                <a:lnTo>
                  <a:pt x="592" y="485"/>
                </a:lnTo>
                <a:lnTo>
                  <a:pt x="592" y="485"/>
                </a:lnTo>
                <a:lnTo>
                  <a:pt x="590" y="485"/>
                </a:lnTo>
                <a:lnTo>
                  <a:pt x="585" y="489"/>
                </a:lnTo>
                <a:lnTo>
                  <a:pt x="581" y="488"/>
                </a:lnTo>
                <a:lnTo>
                  <a:pt x="579" y="485"/>
                </a:lnTo>
                <a:lnTo>
                  <a:pt x="578" y="485"/>
                </a:lnTo>
                <a:lnTo>
                  <a:pt x="570" y="472"/>
                </a:lnTo>
                <a:lnTo>
                  <a:pt x="569" y="470"/>
                </a:lnTo>
                <a:lnTo>
                  <a:pt x="569" y="468"/>
                </a:lnTo>
                <a:lnTo>
                  <a:pt x="567" y="454"/>
                </a:lnTo>
                <a:lnTo>
                  <a:pt x="569" y="453"/>
                </a:lnTo>
                <a:lnTo>
                  <a:pt x="569" y="453"/>
                </a:lnTo>
                <a:lnTo>
                  <a:pt x="567" y="453"/>
                </a:lnTo>
                <a:lnTo>
                  <a:pt x="566" y="453"/>
                </a:lnTo>
                <a:lnTo>
                  <a:pt x="566" y="457"/>
                </a:lnTo>
                <a:lnTo>
                  <a:pt x="566" y="468"/>
                </a:lnTo>
                <a:lnTo>
                  <a:pt x="566" y="470"/>
                </a:lnTo>
                <a:lnTo>
                  <a:pt x="567" y="472"/>
                </a:lnTo>
                <a:lnTo>
                  <a:pt x="567" y="473"/>
                </a:lnTo>
                <a:lnTo>
                  <a:pt x="570" y="476"/>
                </a:lnTo>
                <a:lnTo>
                  <a:pt x="571" y="479"/>
                </a:lnTo>
                <a:lnTo>
                  <a:pt x="574" y="484"/>
                </a:lnTo>
                <a:lnTo>
                  <a:pt x="574" y="485"/>
                </a:lnTo>
                <a:lnTo>
                  <a:pt x="574" y="485"/>
                </a:lnTo>
                <a:lnTo>
                  <a:pt x="573" y="487"/>
                </a:lnTo>
                <a:lnTo>
                  <a:pt x="571" y="487"/>
                </a:lnTo>
                <a:lnTo>
                  <a:pt x="570" y="487"/>
                </a:lnTo>
                <a:lnTo>
                  <a:pt x="549" y="477"/>
                </a:lnTo>
                <a:lnTo>
                  <a:pt x="547" y="477"/>
                </a:lnTo>
                <a:lnTo>
                  <a:pt x="541" y="473"/>
                </a:lnTo>
                <a:lnTo>
                  <a:pt x="540" y="472"/>
                </a:lnTo>
                <a:lnTo>
                  <a:pt x="539" y="469"/>
                </a:lnTo>
                <a:lnTo>
                  <a:pt x="537" y="468"/>
                </a:lnTo>
                <a:lnTo>
                  <a:pt x="537" y="465"/>
                </a:lnTo>
                <a:lnTo>
                  <a:pt x="537" y="464"/>
                </a:lnTo>
                <a:lnTo>
                  <a:pt x="539" y="464"/>
                </a:lnTo>
                <a:lnTo>
                  <a:pt x="540" y="459"/>
                </a:lnTo>
                <a:lnTo>
                  <a:pt x="540" y="458"/>
                </a:lnTo>
                <a:lnTo>
                  <a:pt x="540" y="457"/>
                </a:lnTo>
                <a:lnTo>
                  <a:pt x="540" y="455"/>
                </a:lnTo>
                <a:lnTo>
                  <a:pt x="539" y="454"/>
                </a:lnTo>
                <a:lnTo>
                  <a:pt x="537" y="453"/>
                </a:lnTo>
                <a:lnTo>
                  <a:pt x="532" y="453"/>
                </a:lnTo>
                <a:lnTo>
                  <a:pt x="530" y="453"/>
                </a:lnTo>
                <a:lnTo>
                  <a:pt x="529" y="454"/>
                </a:lnTo>
                <a:lnTo>
                  <a:pt x="525" y="454"/>
                </a:lnTo>
                <a:lnTo>
                  <a:pt x="524" y="454"/>
                </a:lnTo>
                <a:lnTo>
                  <a:pt x="524" y="453"/>
                </a:lnTo>
                <a:lnTo>
                  <a:pt x="519" y="453"/>
                </a:lnTo>
                <a:lnTo>
                  <a:pt x="518" y="451"/>
                </a:lnTo>
                <a:lnTo>
                  <a:pt x="518" y="450"/>
                </a:lnTo>
                <a:lnTo>
                  <a:pt x="517" y="449"/>
                </a:lnTo>
                <a:lnTo>
                  <a:pt x="517" y="447"/>
                </a:lnTo>
                <a:lnTo>
                  <a:pt x="518" y="447"/>
                </a:lnTo>
                <a:lnTo>
                  <a:pt x="518" y="446"/>
                </a:lnTo>
                <a:lnTo>
                  <a:pt x="522" y="419"/>
                </a:lnTo>
                <a:lnTo>
                  <a:pt x="522" y="417"/>
                </a:lnTo>
                <a:lnTo>
                  <a:pt x="519" y="414"/>
                </a:lnTo>
                <a:lnTo>
                  <a:pt x="519" y="413"/>
                </a:lnTo>
                <a:lnTo>
                  <a:pt x="515" y="409"/>
                </a:lnTo>
                <a:lnTo>
                  <a:pt x="514" y="408"/>
                </a:lnTo>
                <a:lnTo>
                  <a:pt x="510" y="406"/>
                </a:lnTo>
                <a:lnTo>
                  <a:pt x="504" y="404"/>
                </a:lnTo>
                <a:lnTo>
                  <a:pt x="504" y="397"/>
                </a:lnTo>
                <a:lnTo>
                  <a:pt x="503" y="394"/>
                </a:lnTo>
                <a:lnTo>
                  <a:pt x="502" y="391"/>
                </a:lnTo>
                <a:lnTo>
                  <a:pt x="500" y="390"/>
                </a:lnTo>
                <a:lnTo>
                  <a:pt x="500" y="389"/>
                </a:lnTo>
                <a:lnTo>
                  <a:pt x="498" y="386"/>
                </a:lnTo>
                <a:lnTo>
                  <a:pt x="498" y="384"/>
                </a:lnTo>
                <a:lnTo>
                  <a:pt x="496" y="382"/>
                </a:lnTo>
                <a:lnTo>
                  <a:pt x="495" y="382"/>
                </a:lnTo>
                <a:lnTo>
                  <a:pt x="494" y="380"/>
                </a:lnTo>
                <a:lnTo>
                  <a:pt x="492" y="378"/>
                </a:lnTo>
                <a:lnTo>
                  <a:pt x="489" y="374"/>
                </a:lnTo>
                <a:lnTo>
                  <a:pt x="488" y="372"/>
                </a:lnTo>
                <a:lnTo>
                  <a:pt x="488" y="368"/>
                </a:lnTo>
                <a:lnTo>
                  <a:pt x="487" y="367"/>
                </a:lnTo>
                <a:lnTo>
                  <a:pt x="487" y="365"/>
                </a:lnTo>
                <a:lnTo>
                  <a:pt x="487" y="364"/>
                </a:lnTo>
                <a:lnTo>
                  <a:pt x="485" y="363"/>
                </a:lnTo>
                <a:lnTo>
                  <a:pt x="481" y="356"/>
                </a:lnTo>
                <a:lnTo>
                  <a:pt x="468" y="342"/>
                </a:lnTo>
                <a:lnTo>
                  <a:pt x="466" y="341"/>
                </a:lnTo>
                <a:lnTo>
                  <a:pt x="459" y="335"/>
                </a:lnTo>
                <a:lnTo>
                  <a:pt x="453" y="329"/>
                </a:lnTo>
                <a:lnTo>
                  <a:pt x="448" y="327"/>
                </a:lnTo>
                <a:lnTo>
                  <a:pt x="446" y="327"/>
                </a:lnTo>
                <a:lnTo>
                  <a:pt x="443" y="326"/>
                </a:lnTo>
                <a:lnTo>
                  <a:pt x="438" y="327"/>
                </a:lnTo>
                <a:lnTo>
                  <a:pt x="428" y="323"/>
                </a:lnTo>
                <a:lnTo>
                  <a:pt x="427" y="323"/>
                </a:lnTo>
                <a:lnTo>
                  <a:pt x="424" y="322"/>
                </a:lnTo>
                <a:lnTo>
                  <a:pt x="423" y="322"/>
                </a:lnTo>
                <a:lnTo>
                  <a:pt x="413" y="316"/>
                </a:lnTo>
                <a:lnTo>
                  <a:pt x="412" y="323"/>
                </a:lnTo>
                <a:lnTo>
                  <a:pt x="412" y="324"/>
                </a:lnTo>
                <a:lnTo>
                  <a:pt x="420" y="327"/>
                </a:lnTo>
                <a:lnTo>
                  <a:pt x="421" y="329"/>
                </a:lnTo>
                <a:lnTo>
                  <a:pt x="425" y="330"/>
                </a:lnTo>
                <a:lnTo>
                  <a:pt x="442" y="331"/>
                </a:lnTo>
                <a:lnTo>
                  <a:pt x="448" y="333"/>
                </a:lnTo>
                <a:lnTo>
                  <a:pt x="457" y="335"/>
                </a:lnTo>
                <a:lnTo>
                  <a:pt x="463" y="344"/>
                </a:lnTo>
                <a:lnTo>
                  <a:pt x="465" y="345"/>
                </a:lnTo>
                <a:lnTo>
                  <a:pt x="474" y="354"/>
                </a:lnTo>
                <a:lnTo>
                  <a:pt x="480" y="361"/>
                </a:lnTo>
                <a:lnTo>
                  <a:pt x="481" y="367"/>
                </a:lnTo>
                <a:lnTo>
                  <a:pt x="483" y="369"/>
                </a:lnTo>
                <a:lnTo>
                  <a:pt x="484" y="375"/>
                </a:lnTo>
                <a:lnTo>
                  <a:pt x="484" y="376"/>
                </a:lnTo>
                <a:lnTo>
                  <a:pt x="485" y="378"/>
                </a:lnTo>
                <a:lnTo>
                  <a:pt x="488" y="382"/>
                </a:lnTo>
                <a:lnTo>
                  <a:pt x="488" y="387"/>
                </a:lnTo>
                <a:lnTo>
                  <a:pt x="489" y="391"/>
                </a:lnTo>
                <a:lnTo>
                  <a:pt x="491" y="394"/>
                </a:lnTo>
                <a:lnTo>
                  <a:pt x="488" y="394"/>
                </a:lnTo>
                <a:lnTo>
                  <a:pt x="488" y="401"/>
                </a:lnTo>
                <a:lnTo>
                  <a:pt x="488" y="402"/>
                </a:lnTo>
                <a:lnTo>
                  <a:pt x="488" y="404"/>
                </a:lnTo>
                <a:lnTo>
                  <a:pt x="492" y="405"/>
                </a:lnTo>
                <a:lnTo>
                  <a:pt x="498" y="406"/>
                </a:lnTo>
                <a:lnTo>
                  <a:pt x="507" y="410"/>
                </a:lnTo>
                <a:lnTo>
                  <a:pt x="511" y="412"/>
                </a:lnTo>
                <a:lnTo>
                  <a:pt x="515" y="417"/>
                </a:lnTo>
                <a:lnTo>
                  <a:pt x="517" y="419"/>
                </a:lnTo>
                <a:lnTo>
                  <a:pt x="517" y="420"/>
                </a:lnTo>
                <a:lnTo>
                  <a:pt x="517" y="421"/>
                </a:lnTo>
                <a:lnTo>
                  <a:pt x="514" y="424"/>
                </a:lnTo>
                <a:lnTo>
                  <a:pt x="498" y="420"/>
                </a:lnTo>
                <a:lnTo>
                  <a:pt x="498" y="420"/>
                </a:lnTo>
                <a:lnTo>
                  <a:pt x="496" y="419"/>
                </a:lnTo>
                <a:lnTo>
                  <a:pt x="488" y="413"/>
                </a:lnTo>
                <a:lnTo>
                  <a:pt x="487" y="406"/>
                </a:lnTo>
                <a:lnTo>
                  <a:pt x="485" y="404"/>
                </a:lnTo>
                <a:lnTo>
                  <a:pt x="478" y="397"/>
                </a:lnTo>
                <a:lnTo>
                  <a:pt x="474" y="393"/>
                </a:lnTo>
                <a:lnTo>
                  <a:pt x="472" y="391"/>
                </a:lnTo>
                <a:lnTo>
                  <a:pt x="470" y="391"/>
                </a:lnTo>
                <a:lnTo>
                  <a:pt x="463" y="390"/>
                </a:lnTo>
                <a:lnTo>
                  <a:pt x="461" y="393"/>
                </a:lnTo>
                <a:lnTo>
                  <a:pt x="459" y="394"/>
                </a:lnTo>
                <a:lnTo>
                  <a:pt x="448" y="395"/>
                </a:lnTo>
                <a:lnTo>
                  <a:pt x="444" y="395"/>
                </a:lnTo>
                <a:lnTo>
                  <a:pt x="433" y="394"/>
                </a:lnTo>
                <a:lnTo>
                  <a:pt x="432" y="394"/>
                </a:lnTo>
                <a:lnTo>
                  <a:pt x="429" y="393"/>
                </a:lnTo>
                <a:lnTo>
                  <a:pt x="428" y="391"/>
                </a:lnTo>
                <a:lnTo>
                  <a:pt x="427" y="391"/>
                </a:lnTo>
                <a:lnTo>
                  <a:pt x="423" y="389"/>
                </a:lnTo>
                <a:lnTo>
                  <a:pt x="420" y="389"/>
                </a:lnTo>
                <a:lnTo>
                  <a:pt x="418" y="389"/>
                </a:lnTo>
                <a:lnTo>
                  <a:pt x="414" y="389"/>
                </a:lnTo>
                <a:lnTo>
                  <a:pt x="402" y="390"/>
                </a:lnTo>
                <a:lnTo>
                  <a:pt x="398" y="391"/>
                </a:lnTo>
                <a:lnTo>
                  <a:pt x="397" y="391"/>
                </a:lnTo>
                <a:lnTo>
                  <a:pt x="394" y="390"/>
                </a:lnTo>
                <a:lnTo>
                  <a:pt x="391" y="387"/>
                </a:lnTo>
                <a:lnTo>
                  <a:pt x="388" y="387"/>
                </a:lnTo>
                <a:lnTo>
                  <a:pt x="386" y="384"/>
                </a:lnTo>
                <a:lnTo>
                  <a:pt x="384" y="383"/>
                </a:lnTo>
                <a:lnTo>
                  <a:pt x="371" y="379"/>
                </a:lnTo>
                <a:lnTo>
                  <a:pt x="369" y="379"/>
                </a:lnTo>
                <a:lnTo>
                  <a:pt x="367" y="380"/>
                </a:lnTo>
                <a:lnTo>
                  <a:pt x="357" y="376"/>
                </a:lnTo>
                <a:lnTo>
                  <a:pt x="345" y="369"/>
                </a:lnTo>
                <a:lnTo>
                  <a:pt x="342" y="368"/>
                </a:lnTo>
                <a:lnTo>
                  <a:pt x="341" y="368"/>
                </a:lnTo>
                <a:lnTo>
                  <a:pt x="337" y="368"/>
                </a:lnTo>
                <a:lnTo>
                  <a:pt x="333" y="363"/>
                </a:lnTo>
                <a:lnTo>
                  <a:pt x="331" y="363"/>
                </a:lnTo>
                <a:lnTo>
                  <a:pt x="327" y="360"/>
                </a:lnTo>
                <a:lnTo>
                  <a:pt x="318" y="357"/>
                </a:lnTo>
                <a:lnTo>
                  <a:pt x="316" y="356"/>
                </a:lnTo>
                <a:lnTo>
                  <a:pt x="315" y="356"/>
                </a:lnTo>
                <a:lnTo>
                  <a:pt x="315" y="357"/>
                </a:lnTo>
                <a:lnTo>
                  <a:pt x="313" y="357"/>
                </a:lnTo>
                <a:lnTo>
                  <a:pt x="315" y="360"/>
                </a:lnTo>
                <a:lnTo>
                  <a:pt x="327" y="372"/>
                </a:lnTo>
                <a:lnTo>
                  <a:pt x="342" y="375"/>
                </a:lnTo>
                <a:lnTo>
                  <a:pt x="354" y="379"/>
                </a:lnTo>
                <a:lnTo>
                  <a:pt x="382" y="389"/>
                </a:lnTo>
                <a:lnTo>
                  <a:pt x="383" y="390"/>
                </a:lnTo>
                <a:lnTo>
                  <a:pt x="386" y="390"/>
                </a:lnTo>
                <a:lnTo>
                  <a:pt x="388" y="393"/>
                </a:lnTo>
                <a:lnTo>
                  <a:pt x="391" y="395"/>
                </a:lnTo>
                <a:lnTo>
                  <a:pt x="393" y="395"/>
                </a:lnTo>
                <a:lnTo>
                  <a:pt x="393" y="397"/>
                </a:lnTo>
                <a:lnTo>
                  <a:pt x="393" y="398"/>
                </a:lnTo>
                <a:lnTo>
                  <a:pt x="390" y="399"/>
                </a:lnTo>
                <a:lnTo>
                  <a:pt x="386" y="401"/>
                </a:lnTo>
                <a:lnTo>
                  <a:pt x="382" y="402"/>
                </a:lnTo>
                <a:lnTo>
                  <a:pt x="380" y="402"/>
                </a:lnTo>
                <a:lnTo>
                  <a:pt x="380" y="404"/>
                </a:lnTo>
                <a:lnTo>
                  <a:pt x="379" y="405"/>
                </a:lnTo>
                <a:lnTo>
                  <a:pt x="378" y="410"/>
                </a:lnTo>
                <a:lnTo>
                  <a:pt x="369" y="420"/>
                </a:lnTo>
                <a:lnTo>
                  <a:pt x="369" y="420"/>
                </a:lnTo>
                <a:lnTo>
                  <a:pt x="367" y="423"/>
                </a:lnTo>
                <a:lnTo>
                  <a:pt x="363" y="425"/>
                </a:lnTo>
                <a:lnTo>
                  <a:pt x="361" y="427"/>
                </a:lnTo>
                <a:lnTo>
                  <a:pt x="361" y="428"/>
                </a:lnTo>
                <a:lnTo>
                  <a:pt x="364" y="428"/>
                </a:lnTo>
                <a:lnTo>
                  <a:pt x="368" y="424"/>
                </a:lnTo>
                <a:lnTo>
                  <a:pt x="373" y="419"/>
                </a:lnTo>
                <a:lnTo>
                  <a:pt x="378" y="412"/>
                </a:lnTo>
                <a:lnTo>
                  <a:pt x="383" y="405"/>
                </a:lnTo>
                <a:lnTo>
                  <a:pt x="395" y="399"/>
                </a:lnTo>
                <a:lnTo>
                  <a:pt x="402" y="395"/>
                </a:lnTo>
                <a:lnTo>
                  <a:pt x="409" y="394"/>
                </a:lnTo>
                <a:lnTo>
                  <a:pt x="410" y="394"/>
                </a:lnTo>
                <a:lnTo>
                  <a:pt x="412" y="397"/>
                </a:lnTo>
                <a:lnTo>
                  <a:pt x="425" y="398"/>
                </a:lnTo>
                <a:lnTo>
                  <a:pt x="432" y="399"/>
                </a:lnTo>
                <a:lnTo>
                  <a:pt x="433" y="399"/>
                </a:lnTo>
                <a:lnTo>
                  <a:pt x="443" y="401"/>
                </a:lnTo>
                <a:lnTo>
                  <a:pt x="444" y="401"/>
                </a:lnTo>
                <a:lnTo>
                  <a:pt x="446" y="401"/>
                </a:lnTo>
                <a:lnTo>
                  <a:pt x="457" y="399"/>
                </a:lnTo>
                <a:lnTo>
                  <a:pt x="459" y="399"/>
                </a:lnTo>
                <a:lnTo>
                  <a:pt x="463" y="398"/>
                </a:lnTo>
                <a:lnTo>
                  <a:pt x="468" y="397"/>
                </a:lnTo>
                <a:lnTo>
                  <a:pt x="481" y="408"/>
                </a:lnTo>
                <a:lnTo>
                  <a:pt x="481" y="409"/>
                </a:lnTo>
                <a:lnTo>
                  <a:pt x="481" y="410"/>
                </a:lnTo>
                <a:lnTo>
                  <a:pt x="481" y="412"/>
                </a:lnTo>
                <a:lnTo>
                  <a:pt x="485" y="417"/>
                </a:lnTo>
                <a:lnTo>
                  <a:pt x="488" y="419"/>
                </a:lnTo>
                <a:lnTo>
                  <a:pt x="492" y="420"/>
                </a:lnTo>
                <a:lnTo>
                  <a:pt x="494" y="420"/>
                </a:lnTo>
                <a:lnTo>
                  <a:pt x="494" y="421"/>
                </a:lnTo>
                <a:lnTo>
                  <a:pt x="496" y="423"/>
                </a:lnTo>
                <a:lnTo>
                  <a:pt x="498" y="423"/>
                </a:lnTo>
                <a:lnTo>
                  <a:pt x="500" y="423"/>
                </a:lnTo>
                <a:lnTo>
                  <a:pt x="504" y="424"/>
                </a:lnTo>
                <a:lnTo>
                  <a:pt x="513" y="428"/>
                </a:lnTo>
                <a:lnTo>
                  <a:pt x="514" y="428"/>
                </a:lnTo>
                <a:lnTo>
                  <a:pt x="514" y="429"/>
                </a:lnTo>
                <a:lnTo>
                  <a:pt x="514" y="438"/>
                </a:lnTo>
                <a:lnTo>
                  <a:pt x="514" y="442"/>
                </a:lnTo>
                <a:lnTo>
                  <a:pt x="514" y="444"/>
                </a:lnTo>
                <a:lnTo>
                  <a:pt x="513" y="447"/>
                </a:lnTo>
                <a:lnTo>
                  <a:pt x="513" y="449"/>
                </a:lnTo>
                <a:lnTo>
                  <a:pt x="511" y="449"/>
                </a:lnTo>
                <a:lnTo>
                  <a:pt x="510" y="449"/>
                </a:lnTo>
                <a:lnTo>
                  <a:pt x="509" y="449"/>
                </a:lnTo>
                <a:lnTo>
                  <a:pt x="507" y="447"/>
                </a:lnTo>
                <a:lnTo>
                  <a:pt x="500" y="439"/>
                </a:lnTo>
                <a:lnTo>
                  <a:pt x="489" y="428"/>
                </a:lnTo>
                <a:lnTo>
                  <a:pt x="488" y="427"/>
                </a:lnTo>
                <a:lnTo>
                  <a:pt x="487" y="425"/>
                </a:lnTo>
                <a:lnTo>
                  <a:pt x="483" y="424"/>
                </a:lnTo>
                <a:lnTo>
                  <a:pt x="468" y="434"/>
                </a:lnTo>
                <a:lnTo>
                  <a:pt x="468" y="435"/>
                </a:lnTo>
                <a:lnTo>
                  <a:pt x="468" y="438"/>
                </a:lnTo>
                <a:lnTo>
                  <a:pt x="469" y="439"/>
                </a:lnTo>
                <a:lnTo>
                  <a:pt x="472" y="434"/>
                </a:lnTo>
                <a:lnTo>
                  <a:pt x="476" y="431"/>
                </a:lnTo>
                <a:lnTo>
                  <a:pt x="478" y="429"/>
                </a:lnTo>
                <a:lnTo>
                  <a:pt x="480" y="428"/>
                </a:lnTo>
                <a:lnTo>
                  <a:pt x="485" y="429"/>
                </a:lnTo>
                <a:lnTo>
                  <a:pt x="488" y="431"/>
                </a:lnTo>
                <a:lnTo>
                  <a:pt x="507" y="450"/>
                </a:lnTo>
                <a:lnTo>
                  <a:pt x="509" y="453"/>
                </a:lnTo>
                <a:lnTo>
                  <a:pt x="511" y="454"/>
                </a:lnTo>
                <a:lnTo>
                  <a:pt x="514" y="455"/>
                </a:lnTo>
                <a:lnTo>
                  <a:pt x="519" y="459"/>
                </a:lnTo>
                <a:lnTo>
                  <a:pt x="524" y="459"/>
                </a:lnTo>
                <a:lnTo>
                  <a:pt x="529" y="459"/>
                </a:lnTo>
                <a:lnTo>
                  <a:pt x="533" y="458"/>
                </a:lnTo>
                <a:lnTo>
                  <a:pt x="534" y="459"/>
                </a:lnTo>
                <a:lnTo>
                  <a:pt x="530" y="474"/>
                </a:lnTo>
                <a:lnTo>
                  <a:pt x="530" y="480"/>
                </a:lnTo>
                <a:lnTo>
                  <a:pt x="529" y="480"/>
                </a:lnTo>
                <a:lnTo>
                  <a:pt x="526" y="480"/>
                </a:lnTo>
                <a:lnTo>
                  <a:pt x="530" y="484"/>
                </a:lnTo>
                <a:lnTo>
                  <a:pt x="543" y="485"/>
                </a:lnTo>
                <a:lnTo>
                  <a:pt x="545" y="485"/>
                </a:lnTo>
                <a:lnTo>
                  <a:pt x="551" y="487"/>
                </a:lnTo>
                <a:lnTo>
                  <a:pt x="555" y="488"/>
                </a:lnTo>
                <a:lnTo>
                  <a:pt x="575" y="495"/>
                </a:lnTo>
                <a:lnTo>
                  <a:pt x="582" y="499"/>
                </a:lnTo>
                <a:lnTo>
                  <a:pt x="584" y="499"/>
                </a:lnTo>
                <a:lnTo>
                  <a:pt x="586" y="504"/>
                </a:lnTo>
                <a:lnTo>
                  <a:pt x="586" y="514"/>
                </a:lnTo>
                <a:lnTo>
                  <a:pt x="588" y="519"/>
                </a:lnTo>
                <a:lnTo>
                  <a:pt x="594" y="537"/>
                </a:lnTo>
                <a:lnTo>
                  <a:pt x="596" y="539"/>
                </a:lnTo>
                <a:lnTo>
                  <a:pt x="596" y="540"/>
                </a:lnTo>
                <a:lnTo>
                  <a:pt x="597" y="551"/>
                </a:lnTo>
                <a:lnTo>
                  <a:pt x="597" y="552"/>
                </a:lnTo>
                <a:lnTo>
                  <a:pt x="597" y="555"/>
                </a:lnTo>
                <a:lnTo>
                  <a:pt x="596" y="555"/>
                </a:lnTo>
                <a:lnTo>
                  <a:pt x="593" y="555"/>
                </a:lnTo>
                <a:lnTo>
                  <a:pt x="592" y="555"/>
                </a:lnTo>
                <a:lnTo>
                  <a:pt x="590" y="555"/>
                </a:lnTo>
                <a:lnTo>
                  <a:pt x="589" y="552"/>
                </a:lnTo>
                <a:lnTo>
                  <a:pt x="581" y="559"/>
                </a:lnTo>
                <a:lnTo>
                  <a:pt x="577" y="563"/>
                </a:lnTo>
                <a:lnTo>
                  <a:pt x="579" y="570"/>
                </a:lnTo>
                <a:lnTo>
                  <a:pt x="579" y="571"/>
                </a:lnTo>
                <a:lnTo>
                  <a:pt x="571" y="571"/>
                </a:lnTo>
                <a:lnTo>
                  <a:pt x="563" y="558"/>
                </a:lnTo>
                <a:lnTo>
                  <a:pt x="562" y="556"/>
                </a:lnTo>
                <a:lnTo>
                  <a:pt x="554" y="552"/>
                </a:lnTo>
                <a:lnTo>
                  <a:pt x="541" y="549"/>
                </a:lnTo>
                <a:lnTo>
                  <a:pt x="539" y="545"/>
                </a:lnTo>
                <a:lnTo>
                  <a:pt x="534" y="540"/>
                </a:lnTo>
                <a:lnTo>
                  <a:pt x="532" y="537"/>
                </a:lnTo>
                <a:lnTo>
                  <a:pt x="532" y="540"/>
                </a:lnTo>
                <a:lnTo>
                  <a:pt x="534" y="545"/>
                </a:lnTo>
                <a:lnTo>
                  <a:pt x="537" y="548"/>
                </a:lnTo>
                <a:lnTo>
                  <a:pt x="540" y="551"/>
                </a:lnTo>
                <a:lnTo>
                  <a:pt x="541" y="551"/>
                </a:lnTo>
                <a:lnTo>
                  <a:pt x="544" y="551"/>
                </a:lnTo>
                <a:lnTo>
                  <a:pt x="545" y="551"/>
                </a:lnTo>
                <a:lnTo>
                  <a:pt x="548" y="551"/>
                </a:lnTo>
                <a:lnTo>
                  <a:pt x="564" y="567"/>
                </a:lnTo>
                <a:lnTo>
                  <a:pt x="567" y="571"/>
                </a:lnTo>
                <a:lnTo>
                  <a:pt x="574" y="581"/>
                </a:lnTo>
                <a:lnTo>
                  <a:pt x="574" y="582"/>
                </a:lnTo>
                <a:lnTo>
                  <a:pt x="574" y="584"/>
                </a:lnTo>
                <a:lnTo>
                  <a:pt x="575" y="585"/>
                </a:lnTo>
                <a:lnTo>
                  <a:pt x="578" y="597"/>
                </a:lnTo>
                <a:lnTo>
                  <a:pt x="582" y="603"/>
                </a:lnTo>
                <a:lnTo>
                  <a:pt x="585" y="605"/>
                </a:lnTo>
                <a:lnTo>
                  <a:pt x="589" y="609"/>
                </a:lnTo>
                <a:lnTo>
                  <a:pt x="594" y="614"/>
                </a:lnTo>
                <a:lnTo>
                  <a:pt x="604" y="626"/>
                </a:lnTo>
                <a:lnTo>
                  <a:pt x="609" y="633"/>
                </a:lnTo>
                <a:lnTo>
                  <a:pt x="611" y="635"/>
                </a:lnTo>
                <a:lnTo>
                  <a:pt x="611" y="637"/>
                </a:lnTo>
                <a:lnTo>
                  <a:pt x="612" y="642"/>
                </a:lnTo>
                <a:lnTo>
                  <a:pt x="611" y="644"/>
                </a:lnTo>
                <a:lnTo>
                  <a:pt x="607" y="642"/>
                </a:lnTo>
                <a:lnTo>
                  <a:pt x="605" y="642"/>
                </a:lnTo>
                <a:lnTo>
                  <a:pt x="604" y="642"/>
                </a:lnTo>
                <a:lnTo>
                  <a:pt x="600" y="638"/>
                </a:lnTo>
                <a:lnTo>
                  <a:pt x="592" y="634"/>
                </a:lnTo>
                <a:lnTo>
                  <a:pt x="601" y="646"/>
                </a:lnTo>
                <a:lnTo>
                  <a:pt x="620" y="656"/>
                </a:lnTo>
                <a:lnTo>
                  <a:pt x="630" y="665"/>
                </a:lnTo>
                <a:lnTo>
                  <a:pt x="631" y="665"/>
                </a:lnTo>
                <a:lnTo>
                  <a:pt x="631" y="667"/>
                </a:lnTo>
                <a:lnTo>
                  <a:pt x="629" y="667"/>
                </a:lnTo>
                <a:lnTo>
                  <a:pt x="627" y="667"/>
                </a:lnTo>
                <a:lnTo>
                  <a:pt x="619" y="667"/>
                </a:lnTo>
                <a:lnTo>
                  <a:pt x="614" y="665"/>
                </a:lnTo>
                <a:lnTo>
                  <a:pt x="608" y="661"/>
                </a:lnTo>
                <a:lnTo>
                  <a:pt x="608" y="660"/>
                </a:lnTo>
                <a:lnTo>
                  <a:pt x="604" y="657"/>
                </a:lnTo>
                <a:lnTo>
                  <a:pt x="600" y="656"/>
                </a:lnTo>
                <a:lnTo>
                  <a:pt x="596" y="653"/>
                </a:lnTo>
                <a:lnTo>
                  <a:pt x="593" y="652"/>
                </a:lnTo>
                <a:lnTo>
                  <a:pt x="579" y="652"/>
                </a:lnTo>
                <a:lnTo>
                  <a:pt x="578" y="652"/>
                </a:lnTo>
                <a:lnTo>
                  <a:pt x="578" y="646"/>
                </a:lnTo>
                <a:lnTo>
                  <a:pt x="569" y="630"/>
                </a:lnTo>
                <a:lnTo>
                  <a:pt x="567" y="620"/>
                </a:lnTo>
                <a:lnTo>
                  <a:pt x="567" y="619"/>
                </a:lnTo>
                <a:lnTo>
                  <a:pt x="563" y="616"/>
                </a:lnTo>
                <a:lnTo>
                  <a:pt x="560" y="616"/>
                </a:lnTo>
                <a:lnTo>
                  <a:pt x="560" y="616"/>
                </a:lnTo>
                <a:lnTo>
                  <a:pt x="562" y="616"/>
                </a:lnTo>
                <a:lnTo>
                  <a:pt x="563" y="618"/>
                </a:lnTo>
                <a:lnTo>
                  <a:pt x="564" y="619"/>
                </a:lnTo>
                <a:lnTo>
                  <a:pt x="564" y="622"/>
                </a:lnTo>
                <a:lnTo>
                  <a:pt x="564" y="626"/>
                </a:lnTo>
                <a:lnTo>
                  <a:pt x="563" y="630"/>
                </a:lnTo>
                <a:lnTo>
                  <a:pt x="563" y="631"/>
                </a:lnTo>
                <a:lnTo>
                  <a:pt x="562" y="638"/>
                </a:lnTo>
                <a:lnTo>
                  <a:pt x="562" y="639"/>
                </a:lnTo>
                <a:lnTo>
                  <a:pt x="566" y="649"/>
                </a:lnTo>
                <a:lnTo>
                  <a:pt x="566" y="649"/>
                </a:lnTo>
                <a:lnTo>
                  <a:pt x="558" y="669"/>
                </a:lnTo>
                <a:lnTo>
                  <a:pt x="554" y="674"/>
                </a:lnTo>
                <a:lnTo>
                  <a:pt x="543" y="672"/>
                </a:lnTo>
                <a:lnTo>
                  <a:pt x="541" y="672"/>
                </a:lnTo>
                <a:lnTo>
                  <a:pt x="539" y="671"/>
                </a:lnTo>
                <a:lnTo>
                  <a:pt x="536" y="665"/>
                </a:lnTo>
                <a:lnTo>
                  <a:pt x="530" y="657"/>
                </a:lnTo>
                <a:lnTo>
                  <a:pt x="530" y="656"/>
                </a:lnTo>
                <a:lnTo>
                  <a:pt x="529" y="654"/>
                </a:lnTo>
                <a:lnTo>
                  <a:pt x="528" y="653"/>
                </a:lnTo>
                <a:lnTo>
                  <a:pt x="526" y="654"/>
                </a:lnTo>
                <a:lnTo>
                  <a:pt x="526" y="656"/>
                </a:lnTo>
                <a:lnTo>
                  <a:pt x="528" y="656"/>
                </a:lnTo>
                <a:lnTo>
                  <a:pt x="529" y="657"/>
                </a:lnTo>
                <a:lnTo>
                  <a:pt x="529" y="659"/>
                </a:lnTo>
                <a:lnTo>
                  <a:pt x="534" y="668"/>
                </a:lnTo>
                <a:lnTo>
                  <a:pt x="533" y="672"/>
                </a:lnTo>
                <a:lnTo>
                  <a:pt x="530" y="674"/>
                </a:lnTo>
                <a:lnTo>
                  <a:pt x="528" y="675"/>
                </a:lnTo>
                <a:lnTo>
                  <a:pt x="526" y="675"/>
                </a:lnTo>
                <a:lnTo>
                  <a:pt x="525" y="674"/>
                </a:lnTo>
                <a:lnTo>
                  <a:pt x="514" y="659"/>
                </a:lnTo>
                <a:lnTo>
                  <a:pt x="513" y="659"/>
                </a:lnTo>
                <a:lnTo>
                  <a:pt x="511" y="656"/>
                </a:lnTo>
                <a:lnTo>
                  <a:pt x="511" y="653"/>
                </a:lnTo>
                <a:lnTo>
                  <a:pt x="511" y="650"/>
                </a:lnTo>
                <a:lnTo>
                  <a:pt x="511" y="648"/>
                </a:lnTo>
                <a:lnTo>
                  <a:pt x="510" y="645"/>
                </a:lnTo>
                <a:lnTo>
                  <a:pt x="509" y="638"/>
                </a:lnTo>
                <a:lnTo>
                  <a:pt x="509" y="637"/>
                </a:lnTo>
                <a:lnTo>
                  <a:pt x="509" y="634"/>
                </a:lnTo>
                <a:lnTo>
                  <a:pt x="507" y="633"/>
                </a:lnTo>
                <a:lnTo>
                  <a:pt x="500" y="626"/>
                </a:lnTo>
                <a:lnTo>
                  <a:pt x="498" y="624"/>
                </a:lnTo>
                <a:lnTo>
                  <a:pt x="498" y="626"/>
                </a:lnTo>
                <a:lnTo>
                  <a:pt x="498" y="627"/>
                </a:lnTo>
                <a:lnTo>
                  <a:pt x="498" y="630"/>
                </a:lnTo>
                <a:lnTo>
                  <a:pt x="499" y="635"/>
                </a:lnTo>
                <a:lnTo>
                  <a:pt x="500" y="637"/>
                </a:lnTo>
                <a:lnTo>
                  <a:pt x="502" y="637"/>
                </a:lnTo>
                <a:lnTo>
                  <a:pt x="504" y="641"/>
                </a:lnTo>
                <a:lnTo>
                  <a:pt x="506" y="646"/>
                </a:lnTo>
                <a:lnTo>
                  <a:pt x="507" y="660"/>
                </a:lnTo>
                <a:lnTo>
                  <a:pt x="519" y="682"/>
                </a:lnTo>
                <a:lnTo>
                  <a:pt x="522" y="683"/>
                </a:lnTo>
                <a:lnTo>
                  <a:pt x="528" y="682"/>
                </a:lnTo>
                <a:lnTo>
                  <a:pt x="529" y="682"/>
                </a:lnTo>
                <a:lnTo>
                  <a:pt x="530" y="682"/>
                </a:lnTo>
                <a:lnTo>
                  <a:pt x="551" y="682"/>
                </a:lnTo>
                <a:lnTo>
                  <a:pt x="552" y="682"/>
                </a:lnTo>
                <a:lnTo>
                  <a:pt x="555" y="683"/>
                </a:lnTo>
                <a:lnTo>
                  <a:pt x="562" y="690"/>
                </a:lnTo>
                <a:lnTo>
                  <a:pt x="567" y="697"/>
                </a:lnTo>
                <a:lnTo>
                  <a:pt x="567" y="698"/>
                </a:lnTo>
                <a:lnTo>
                  <a:pt x="571" y="706"/>
                </a:lnTo>
                <a:lnTo>
                  <a:pt x="570" y="720"/>
                </a:lnTo>
                <a:lnTo>
                  <a:pt x="566" y="735"/>
                </a:lnTo>
                <a:lnTo>
                  <a:pt x="563" y="742"/>
                </a:lnTo>
                <a:lnTo>
                  <a:pt x="563" y="743"/>
                </a:lnTo>
                <a:lnTo>
                  <a:pt x="562" y="747"/>
                </a:lnTo>
                <a:lnTo>
                  <a:pt x="560" y="750"/>
                </a:lnTo>
                <a:lnTo>
                  <a:pt x="559" y="750"/>
                </a:lnTo>
                <a:lnTo>
                  <a:pt x="558" y="750"/>
                </a:lnTo>
                <a:lnTo>
                  <a:pt x="555" y="749"/>
                </a:lnTo>
                <a:lnTo>
                  <a:pt x="555" y="747"/>
                </a:lnTo>
                <a:lnTo>
                  <a:pt x="552" y="740"/>
                </a:lnTo>
                <a:lnTo>
                  <a:pt x="552" y="735"/>
                </a:lnTo>
                <a:lnTo>
                  <a:pt x="552" y="734"/>
                </a:lnTo>
                <a:lnTo>
                  <a:pt x="552" y="732"/>
                </a:lnTo>
                <a:lnTo>
                  <a:pt x="554" y="728"/>
                </a:lnTo>
                <a:lnTo>
                  <a:pt x="555" y="728"/>
                </a:lnTo>
                <a:lnTo>
                  <a:pt x="555" y="727"/>
                </a:lnTo>
                <a:lnTo>
                  <a:pt x="555" y="724"/>
                </a:lnTo>
                <a:lnTo>
                  <a:pt x="554" y="719"/>
                </a:lnTo>
                <a:lnTo>
                  <a:pt x="552" y="717"/>
                </a:lnTo>
                <a:lnTo>
                  <a:pt x="544" y="710"/>
                </a:lnTo>
                <a:lnTo>
                  <a:pt x="543" y="710"/>
                </a:lnTo>
                <a:lnTo>
                  <a:pt x="541" y="712"/>
                </a:lnTo>
                <a:lnTo>
                  <a:pt x="543" y="713"/>
                </a:lnTo>
                <a:lnTo>
                  <a:pt x="540" y="714"/>
                </a:lnTo>
                <a:lnTo>
                  <a:pt x="537" y="714"/>
                </a:lnTo>
                <a:lnTo>
                  <a:pt x="533" y="712"/>
                </a:lnTo>
                <a:lnTo>
                  <a:pt x="532" y="709"/>
                </a:lnTo>
                <a:lnTo>
                  <a:pt x="530" y="709"/>
                </a:lnTo>
                <a:lnTo>
                  <a:pt x="530" y="705"/>
                </a:lnTo>
                <a:lnTo>
                  <a:pt x="528" y="701"/>
                </a:lnTo>
                <a:lnTo>
                  <a:pt x="525" y="701"/>
                </a:lnTo>
                <a:lnTo>
                  <a:pt x="521" y="698"/>
                </a:lnTo>
                <a:lnTo>
                  <a:pt x="518" y="697"/>
                </a:lnTo>
                <a:lnTo>
                  <a:pt x="518" y="695"/>
                </a:lnTo>
                <a:lnTo>
                  <a:pt x="498" y="669"/>
                </a:lnTo>
                <a:lnTo>
                  <a:pt x="498" y="667"/>
                </a:lnTo>
                <a:lnTo>
                  <a:pt x="495" y="664"/>
                </a:lnTo>
                <a:lnTo>
                  <a:pt x="488" y="654"/>
                </a:lnTo>
                <a:lnTo>
                  <a:pt x="481" y="648"/>
                </a:lnTo>
                <a:lnTo>
                  <a:pt x="480" y="646"/>
                </a:lnTo>
                <a:lnTo>
                  <a:pt x="477" y="645"/>
                </a:lnTo>
                <a:lnTo>
                  <a:pt x="476" y="644"/>
                </a:lnTo>
                <a:lnTo>
                  <a:pt x="472" y="641"/>
                </a:lnTo>
                <a:lnTo>
                  <a:pt x="463" y="630"/>
                </a:lnTo>
                <a:lnTo>
                  <a:pt x="462" y="629"/>
                </a:lnTo>
                <a:lnTo>
                  <a:pt x="453" y="612"/>
                </a:lnTo>
                <a:lnTo>
                  <a:pt x="448" y="605"/>
                </a:lnTo>
                <a:lnTo>
                  <a:pt x="448" y="603"/>
                </a:lnTo>
                <a:lnTo>
                  <a:pt x="446" y="592"/>
                </a:lnTo>
                <a:lnTo>
                  <a:pt x="446" y="588"/>
                </a:lnTo>
                <a:lnTo>
                  <a:pt x="446" y="586"/>
                </a:lnTo>
                <a:lnTo>
                  <a:pt x="444" y="584"/>
                </a:lnTo>
                <a:lnTo>
                  <a:pt x="442" y="582"/>
                </a:lnTo>
                <a:lnTo>
                  <a:pt x="432" y="575"/>
                </a:lnTo>
                <a:lnTo>
                  <a:pt x="432" y="574"/>
                </a:lnTo>
                <a:lnTo>
                  <a:pt x="432" y="575"/>
                </a:lnTo>
                <a:lnTo>
                  <a:pt x="431" y="575"/>
                </a:lnTo>
                <a:lnTo>
                  <a:pt x="427" y="578"/>
                </a:lnTo>
                <a:lnTo>
                  <a:pt x="427" y="582"/>
                </a:lnTo>
                <a:lnTo>
                  <a:pt x="432" y="585"/>
                </a:lnTo>
                <a:lnTo>
                  <a:pt x="435" y="590"/>
                </a:lnTo>
                <a:lnTo>
                  <a:pt x="436" y="594"/>
                </a:lnTo>
                <a:lnTo>
                  <a:pt x="442" y="604"/>
                </a:lnTo>
                <a:lnTo>
                  <a:pt x="443" y="607"/>
                </a:lnTo>
                <a:lnTo>
                  <a:pt x="444" y="608"/>
                </a:lnTo>
                <a:lnTo>
                  <a:pt x="444" y="611"/>
                </a:lnTo>
                <a:lnTo>
                  <a:pt x="450" y="618"/>
                </a:lnTo>
                <a:lnTo>
                  <a:pt x="451" y="618"/>
                </a:lnTo>
                <a:lnTo>
                  <a:pt x="454" y="620"/>
                </a:lnTo>
                <a:lnTo>
                  <a:pt x="455" y="622"/>
                </a:lnTo>
                <a:lnTo>
                  <a:pt x="457" y="624"/>
                </a:lnTo>
                <a:lnTo>
                  <a:pt x="458" y="630"/>
                </a:lnTo>
                <a:lnTo>
                  <a:pt x="458" y="631"/>
                </a:lnTo>
                <a:lnTo>
                  <a:pt x="457" y="631"/>
                </a:lnTo>
                <a:lnTo>
                  <a:pt x="455" y="631"/>
                </a:lnTo>
                <a:lnTo>
                  <a:pt x="447" y="629"/>
                </a:lnTo>
                <a:lnTo>
                  <a:pt x="442" y="619"/>
                </a:lnTo>
                <a:lnTo>
                  <a:pt x="433" y="605"/>
                </a:lnTo>
                <a:lnTo>
                  <a:pt x="429" y="590"/>
                </a:lnTo>
                <a:lnTo>
                  <a:pt x="428" y="589"/>
                </a:lnTo>
                <a:lnTo>
                  <a:pt x="425" y="588"/>
                </a:lnTo>
                <a:lnTo>
                  <a:pt x="424" y="586"/>
                </a:lnTo>
                <a:lnTo>
                  <a:pt x="416" y="584"/>
                </a:lnTo>
                <a:lnTo>
                  <a:pt x="408" y="579"/>
                </a:lnTo>
                <a:lnTo>
                  <a:pt x="406" y="579"/>
                </a:lnTo>
                <a:lnTo>
                  <a:pt x="394" y="575"/>
                </a:lnTo>
                <a:lnTo>
                  <a:pt x="393" y="577"/>
                </a:lnTo>
                <a:lnTo>
                  <a:pt x="388" y="577"/>
                </a:lnTo>
                <a:lnTo>
                  <a:pt x="383" y="578"/>
                </a:lnTo>
                <a:lnTo>
                  <a:pt x="378" y="579"/>
                </a:lnTo>
                <a:lnTo>
                  <a:pt x="376" y="577"/>
                </a:lnTo>
                <a:lnTo>
                  <a:pt x="361" y="571"/>
                </a:lnTo>
                <a:lnTo>
                  <a:pt x="358" y="570"/>
                </a:lnTo>
                <a:lnTo>
                  <a:pt x="357" y="569"/>
                </a:lnTo>
                <a:lnTo>
                  <a:pt x="357" y="567"/>
                </a:lnTo>
                <a:lnTo>
                  <a:pt x="356" y="567"/>
                </a:lnTo>
                <a:lnTo>
                  <a:pt x="356" y="571"/>
                </a:lnTo>
                <a:lnTo>
                  <a:pt x="356" y="573"/>
                </a:lnTo>
                <a:lnTo>
                  <a:pt x="361" y="577"/>
                </a:lnTo>
                <a:lnTo>
                  <a:pt x="364" y="577"/>
                </a:lnTo>
                <a:lnTo>
                  <a:pt x="367" y="578"/>
                </a:lnTo>
                <a:lnTo>
                  <a:pt x="367" y="578"/>
                </a:lnTo>
                <a:lnTo>
                  <a:pt x="368" y="579"/>
                </a:lnTo>
                <a:lnTo>
                  <a:pt x="371" y="582"/>
                </a:lnTo>
                <a:lnTo>
                  <a:pt x="372" y="584"/>
                </a:lnTo>
                <a:lnTo>
                  <a:pt x="372" y="585"/>
                </a:lnTo>
                <a:lnTo>
                  <a:pt x="375" y="586"/>
                </a:lnTo>
                <a:lnTo>
                  <a:pt x="380" y="588"/>
                </a:lnTo>
                <a:lnTo>
                  <a:pt x="382" y="586"/>
                </a:lnTo>
                <a:lnTo>
                  <a:pt x="384" y="585"/>
                </a:lnTo>
                <a:lnTo>
                  <a:pt x="387" y="584"/>
                </a:lnTo>
                <a:lnTo>
                  <a:pt x="388" y="581"/>
                </a:lnTo>
                <a:lnTo>
                  <a:pt x="391" y="579"/>
                </a:lnTo>
                <a:lnTo>
                  <a:pt x="394" y="581"/>
                </a:lnTo>
                <a:lnTo>
                  <a:pt x="397" y="581"/>
                </a:lnTo>
                <a:lnTo>
                  <a:pt x="399" y="582"/>
                </a:lnTo>
                <a:lnTo>
                  <a:pt x="406" y="586"/>
                </a:lnTo>
                <a:lnTo>
                  <a:pt x="413" y="590"/>
                </a:lnTo>
                <a:lnTo>
                  <a:pt x="424" y="601"/>
                </a:lnTo>
                <a:lnTo>
                  <a:pt x="432" y="615"/>
                </a:lnTo>
                <a:lnTo>
                  <a:pt x="435" y="620"/>
                </a:lnTo>
                <a:lnTo>
                  <a:pt x="436" y="624"/>
                </a:lnTo>
                <a:lnTo>
                  <a:pt x="442" y="631"/>
                </a:lnTo>
                <a:lnTo>
                  <a:pt x="443" y="633"/>
                </a:lnTo>
                <a:lnTo>
                  <a:pt x="446" y="634"/>
                </a:lnTo>
                <a:lnTo>
                  <a:pt x="450" y="637"/>
                </a:lnTo>
                <a:lnTo>
                  <a:pt x="454" y="638"/>
                </a:lnTo>
                <a:lnTo>
                  <a:pt x="455" y="638"/>
                </a:lnTo>
                <a:lnTo>
                  <a:pt x="457" y="637"/>
                </a:lnTo>
                <a:lnTo>
                  <a:pt x="459" y="637"/>
                </a:lnTo>
                <a:lnTo>
                  <a:pt x="461" y="638"/>
                </a:lnTo>
                <a:lnTo>
                  <a:pt x="465" y="641"/>
                </a:lnTo>
                <a:lnTo>
                  <a:pt x="477" y="654"/>
                </a:lnTo>
                <a:lnTo>
                  <a:pt x="483" y="661"/>
                </a:lnTo>
                <a:lnTo>
                  <a:pt x="487" y="668"/>
                </a:lnTo>
                <a:lnTo>
                  <a:pt x="488" y="668"/>
                </a:lnTo>
                <a:lnTo>
                  <a:pt x="496" y="682"/>
                </a:lnTo>
                <a:lnTo>
                  <a:pt x="507" y="697"/>
                </a:lnTo>
                <a:lnTo>
                  <a:pt x="510" y="702"/>
                </a:lnTo>
                <a:lnTo>
                  <a:pt x="513" y="710"/>
                </a:lnTo>
                <a:lnTo>
                  <a:pt x="510" y="713"/>
                </a:lnTo>
                <a:lnTo>
                  <a:pt x="509" y="716"/>
                </a:lnTo>
                <a:lnTo>
                  <a:pt x="511" y="720"/>
                </a:lnTo>
                <a:lnTo>
                  <a:pt x="515" y="725"/>
                </a:lnTo>
                <a:lnTo>
                  <a:pt x="517" y="727"/>
                </a:lnTo>
                <a:lnTo>
                  <a:pt x="517" y="728"/>
                </a:lnTo>
                <a:lnTo>
                  <a:pt x="525" y="729"/>
                </a:lnTo>
                <a:lnTo>
                  <a:pt x="528" y="729"/>
                </a:lnTo>
                <a:lnTo>
                  <a:pt x="530" y="728"/>
                </a:lnTo>
                <a:lnTo>
                  <a:pt x="530" y="729"/>
                </a:lnTo>
                <a:lnTo>
                  <a:pt x="534" y="731"/>
                </a:lnTo>
                <a:lnTo>
                  <a:pt x="536" y="734"/>
                </a:lnTo>
                <a:lnTo>
                  <a:pt x="534" y="735"/>
                </a:lnTo>
                <a:lnTo>
                  <a:pt x="534" y="744"/>
                </a:lnTo>
                <a:lnTo>
                  <a:pt x="530" y="747"/>
                </a:lnTo>
                <a:lnTo>
                  <a:pt x="528" y="747"/>
                </a:lnTo>
                <a:lnTo>
                  <a:pt x="522" y="750"/>
                </a:lnTo>
                <a:lnTo>
                  <a:pt x="521" y="749"/>
                </a:lnTo>
                <a:lnTo>
                  <a:pt x="518" y="747"/>
                </a:lnTo>
                <a:lnTo>
                  <a:pt x="517" y="747"/>
                </a:lnTo>
                <a:lnTo>
                  <a:pt x="517" y="746"/>
                </a:lnTo>
                <a:lnTo>
                  <a:pt x="518" y="743"/>
                </a:lnTo>
                <a:lnTo>
                  <a:pt x="519" y="739"/>
                </a:lnTo>
                <a:lnTo>
                  <a:pt x="517" y="732"/>
                </a:lnTo>
                <a:lnTo>
                  <a:pt x="514" y="729"/>
                </a:lnTo>
                <a:lnTo>
                  <a:pt x="506" y="728"/>
                </a:lnTo>
                <a:lnTo>
                  <a:pt x="503" y="728"/>
                </a:lnTo>
                <a:lnTo>
                  <a:pt x="502" y="728"/>
                </a:lnTo>
                <a:lnTo>
                  <a:pt x="504" y="732"/>
                </a:lnTo>
                <a:lnTo>
                  <a:pt x="506" y="734"/>
                </a:lnTo>
                <a:lnTo>
                  <a:pt x="511" y="740"/>
                </a:lnTo>
                <a:lnTo>
                  <a:pt x="510" y="750"/>
                </a:lnTo>
                <a:lnTo>
                  <a:pt x="509" y="751"/>
                </a:lnTo>
                <a:lnTo>
                  <a:pt x="509" y="753"/>
                </a:lnTo>
                <a:lnTo>
                  <a:pt x="507" y="753"/>
                </a:lnTo>
                <a:lnTo>
                  <a:pt x="506" y="751"/>
                </a:lnTo>
                <a:lnTo>
                  <a:pt x="500" y="751"/>
                </a:lnTo>
                <a:lnTo>
                  <a:pt x="488" y="751"/>
                </a:lnTo>
                <a:lnTo>
                  <a:pt x="478" y="749"/>
                </a:lnTo>
                <a:lnTo>
                  <a:pt x="485" y="754"/>
                </a:lnTo>
                <a:lnTo>
                  <a:pt x="488" y="755"/>
                </a:lnTo>
                <a:lnTo>
                  <a:pt x="498" y="754"/>
                </a:lnTo>
                <a:lnTo>
                  <a:pt x="509" y="758"/>
                </a:lnTo>
                <a:lnTo>
                  <a:pt x="515" y="757"/>
                </a:lnTo>
                <a:lnTo>
                  <a:pt x="517" y="757"/>
                </a:lnTo>
                <a:lnTo>
                  <a:pt x="522" y="762"/>
                </a:lnTo>
                <a:lnTo>
                  <a:pt x="525" y="768"/>
                </a:lnTo>
                <a:lnTo>
                  <a:pt x="525" y="776"/>
                </a:lnTo>
                <a:lnTo>
                  <a:pt x="525" y="777"/>
                </a:lnTo>
                <a:lnTo>
                  <a:pt x="525" y="781"/>
                </a:lnTo>
                <a:lnTo>
                  <a:pt x="525" y="784"/>
                </a:lnTo>
                <a:lnTo>
                  <a:pt x="525" y="785"/>
                </a:lnTo>
                <a:lnTo>
                  <a:pt x="524" y="785"/>
                </a:lnTo>
                <a:lnTo>
                  <a:pt x="522" y="785"/>
                </a:lnTo>
                <a:lnTo>
                  <a:pt x="502" y="785"/>
                </a:lnTo>
                <a:lnTo>
                  <a:pt x="495" y="788"/>
                </a:lnTo>
                <a:lnTo>
                  <a:pt x="492" y="788"/>
                </a:lnTo>
                <a:lnTo>
                  <a:pt x="488" y="785"/>
                </a:lnTo>
                <a:lnTo>
                  <a:pt x="483" y="777"/>
                </a:lnTo>
                <a:lnTo>
                  <a:pt x="476" y="769"/>
                </a:lnTo>
                <a:lnTo>
                  <a:pt x="473" y="769"/>
                </a:lnTo>
                <a:lnTo>
                  <a:pt x="470" y="773"/>
                </a:lnTo>
                <a:lnTo>
                  <a:pt x="469" y="776"/>
                </a:lnTo>
                <a:lnTo>
                  <a:pt x="468" y="776"/>
                </a:lnTo>
                <a:lnTo>
                  <a:pt x="466" y="776"/>
                </a:lnTo>
                <a:lnTo>
                  <a:pt x="462" y="776"/>
                </a:lnTo>
                <a:lnTo>
                  <a:pt x="455" y="770"/>
                </a:lnTo>
                <a:lnTo>
                  <a:pt x="454" y="769"/>
                </a:lnTo>
                <a:lnTo>
                  <a:pt x="453" y="766"/>
                </a:lnTo>
                <a:lnTo>
                  <a:pt x="444" y="758"/>
                </a:lnTo>
                <a:lnTo>
                  <a:pt x="444" y="757"/>
                </a:lnTo>
                <a:lnTo>
                  <a:pt x="444" y="751"/>
                </a:lnTo>
                <a:lnTo>
                  <a:pt x="444" y="747"/>
                </a:lnTo>
                <a:lnTo>
                  <a:pt x="444" y="744"/>
                </a:lnTo>
                <a:lnTo>
                  <a:pt x="444" y="742"/>
                </a:lnTo>
                <a:lnTo>
                  <a:pt x="444" y="739"/>
                </a:lnTo>
                <a:lnTo>
                  <a:pt x="442" y="727"/>
                </a:lnTo>
                <a:lnTo>
                  <a:pt x="436" y="721"/>
                </a:lnTo>
                <a:lnTo>
                  <a:pt x="433" y="720"/>
                </a:lnTo>
                <a:lnTo>
                  <a:pt x="432" y="720"/>
                </a:lnTo>
                <a:lnTo>
                  <a:pt x="432" y="719"/>
                </a:lnTo>
                <a:lnTo>
                  <a:pt x="432" y="719"/>
                </a:lnTo>
                <a:lnTo>
                  <a:pt x="432" y="717"/>
                </a:lnTo>
                <a:lnTo>
                  <a:pt x="428" y="710"/>
                </a:lnTo>
                <a:lnTo>
                  <a:pt x="428" y="708"/>
                </a:lnTo>
                <a:lnTo>
                  <a:pt x="428" y="706"/>
                </a:lnTo>
                <a:lnTo>
                  <a:pt x="429" y="705"/>
                </a:lnTo>
                <a:lnTo>
                  <a:pt x="431" y="704"/>
                </a:lnTo>
                <a:lnTo>
                  <a:pt x="432" y="702"/>
                </a:lnTo>
                <a:lnTo>
                  <a:pt x="423" y="698"/>
                </a:lnTo>
                <a:lnTo>
                  <a:pt x="417" y="697"/>
                </a:lnTo>
                <a:lnTo>
                  <a:pt x="416" y="697"/>
                </a:lnTo>
                <a:lnTo>
                  <a:pt x="414" y="697"/>
                </a:lnTo>
                <a:lnTo>
                  <a:pt x="413" y="695"/>
                </a:lnTo>
                <a:lnTo>
                  <a:pt x="393" y="678"/>
                </a:lnTo>
                <a:lnTo>
                  <a:pt x="391" y="678"/>
                </a:lnTo>
                <a:lnTo>
                  <a:pt x="379" y="664"/>
                </a:lnTo>
                <a:lnTo>
                  <a:pt x="376" y="661"/>
                </a:lnTo>
                <a:lnTo>
                  <a:pt x="375" y="663"/>
                </a:lnTo>
                <a:lnTo>
                  <a:pt x="378" y="668"/>
                </a:lnTo>
                <a:lnTo>
                  <a:pt x="382" y="674"/>
                </a:lnTo>
                <a:lnTo>
                  <a:pt x="390" y="680"/>
                </a:lnTo>
                <a:lnTo>
                  <a:pt x="399" y="687"/>
                </a:lnTo>
                <a:lnTo>
                  <a:pt x="405" y="690"/>
                </a:lnTo>
                <a:lnTo>
                  <a:pt x="408" y="693"/>
                </a:lnTo>
                <a:lnTo>
                  <a:pt x="409" y="698"/>
                </a:lnTo>
                <a:lnTo>
                  <a:pt x="410" y="701"/>
                </a:lnTo>
                <a:lnTo>
                  <a:pt x="409" y="701"/>
                </a:lnTo>
                <a:lnTo>
                  <a:pt x="401" y="704"/>
                </a:lnTo>
                <a:lnTo>
                  <a:pt x="397" y="706"/>
                </a:lnTo>
                <a:lnTo>
                  <a:pt x="395" y="706"/>
                </a:lnTo>
                <a:lnTo>
                  <a:pt x="394" y="706"/>
                </a:lnTo>
                <a:lnTo>
                  <a:pt x="391" y="706"/>
                </a:lnTo>
                <a:lnTo>
                  <a:pt x="387" y="706"/>
                </a:lnTo>
                <a:lnTo>
                  <a:pt x="379" y="708"/>
                </a:lnTo>
                <a:lnTo>
                  <a:pt x="372" y="709"/>
                </a:lnTo>
                <a:lnTo>
                  <a:pt x="368" y="710"/>
                </a:lnTo>
                <a:lnTo>
                  <a:pt x="367" y="712"/>
                </a:lnTo>
                <a:lnTo>
                  <a:pt x="367" y="713"/>
                </a:lnTo>
                <a:lnTo>
                  <a:pt x="365" y="714"/>
                </a:lnTo>
                <a:lnTo>
                  <a:pt x="353" y="723"/>
                </a:lnTo>
                <a:lnTo>
                  <a:pt x="349" y="724"/>
                </a:lnTo>
                <a:lnTo>
                  <a:pt x="348" y="725"/>
                </a:lnTo>
                <a:lnTo>
                  <a:pt x="342" y="727"/>
                </a:lnTo>
                <a:lnTo>
                  <a:pt x="337" y="724"/>
                </a:lnTo>
                <a:lnTo>
                  <a:pt x="337" y="723"/>
                </a:lnTo>
                <a:lnTo>
                  <a:pt x="334" y="721"/>
                </a:lnTo>
                <a:lnTo>
                  <a:pt x="333" y="717"/>
                </a:lnTo>
                <a:lnTo>
                  <a:pt x="330" y="716"/>
                </a:lnTo>
                <a:lnTo>
                  <a:pt x="316" y="713"/>
                </a:lnTo>
                <a:lnTo>
                  <a:pt x="315" y="713"/>
                </a:lnTo>
                <a:lnTo>
                  <a:pt x="315" y="714"/>
                </a:lnTo>
                <a:lnTo>
                  <a:pt x="316" y="714"/>
                </a:lnTo>
                <a:lnTo>
                  <a:pt x="334" y="724"/>
                </a:lnTo>
                <a:lnTo>
                  <a:pt x="333" y="725"/>
                </a:lnTo>
                <a:lnTo>
                  <a:pt x="334" y="727"/>
                </a:lnTo>
                <a:lnTo>
                  <a:pt x="341" y="729"/>
                </a:lnTo>
                <a:lnTo>
                  <a:pt x="342" y="731"/>
                </a:lnTo>
                <a:lnTo>
                  <a:pt x="343" y="731"/>
                </a:lnTo>
                <a:lnTo>
                  <a:pt x="348" y="729"/>
                </a:lnTo>
                <a:lnTo>
                  <a:pt x="349" y="728"/>
                </a:lnTo>
                <a:lnTo>
                  <a:pt x="354" y="724"/>
                </a:lnTo>
                <a:lnTo>
                  <a:pt x="358" y="721"/>
                </a:lnTo>
                <a:lnTo>
                  <a:pt x="367" y="716"/>
                </a:lnTo>
                <a:lnTo>
                  <a:pt x="369" y="714"/>
                </a:lnTo>
                <a:lnTo>
                  <a:pt x="398" y="710"/>
                </a:lnTo>
                <a:lnTo>
                  <a:pt x="420" y="706"/>
                </a:lnTo>
                <a:lnTo>
                  <a:pt x="421" y="706"/>
                </a:lnTo>
                <a:lnTo>
                  <a:pt x="423" y="709"/>
                </a:lnTo>
                <a:lnTo>
                  <a:pt x="424" y="712"/>
                </a:lnTo>
                <a:lnTo>
                  <a:pt x="425" y="714"/>
                </a:lnTo>
                <a:lnTo>
                  <a:pt x="429" y="738"/>
                </a:lnTo>
                <a:lnTo>
                  <a:pt x="432" y="744"/>
                </a:lnTo>
                <a:lnTo>
                  <a:pt x="433" y="746"/>
                </a:lnTo>
                <a:lnTo>
                  <a:pt x="436" y="749"/>
                </a:lnTo>
                <a:lnTo>
                  <a:pt x="436" y="750"/>
                </a:lnTo>
                <a:lnTo>
                  <a:pt x="436" y="755"/>
                </a:lnTo>
                <a:lnTo>
                  <a:pt x="436" y="757"/>
                </a:lnTo>
                <a:lnTo>
                  <a:pt x="436" y="759"/>
                </a:lnTo>
                <a:lnTo>
                  <a:pt x="439" y="766"/>
                </a:lnTo>
                <a:lnTo>
                  <a:pt x="443" y="772"/>
                </a:lnTo>
                <a:lnTo>
                  <a:pt x="447" y="776"/>
                </a:lnTo>
                <a:lnTo>
                  <a:pt x="459" y="784"/>
                </a:lnTo>
                <a:lnTo>
                  <a:pt x="466" y="789"/>
                </a:lnTo>
                <a:lnTo>
                  <a:pt x="480" y="796"/>
                </a:lnTo>
                <a:lnTo>
                  <a:pt x="488" y="800"/>
                </a:lnTo>
                <a:lnTo>
                  <a:pt x="488" y="814"/>
                </a:lnTo>
                <a:lnTo>
                  <a:pt x="488" y="817"/>
                </a:lnTo>
                <a:lnTo>
                  <a:pt x="488" y="818"/>
                </a:lnTo>
                <a:lnTo>
                  <a:pt x="488" y="833"/>
                </a:lnTo>
                <a:lnTo>
                  <a:pt x="488" y="836"/>
                </a:lnTo>
                <a:lnTo>
                  <a:pt x="487" y="837"/>
                </a:lnTo>
                <a:lnTo>
                  <a:pt x="485" y="843"/>
                </a:lnTo>
                <a:lnTo>
                  <a:pt x="474" y="847"/>
                </a:lnTo>
                <a:lnTo>
                  <a:pt x="468" y="844"/>
                </a:lnTo>
                <a:lnTo>
                  <a:pt x="466" y="841"/>
                </a:lnTo>
                <a:lnTo>
                  <a:pt x="465" y="837"/>
                </a:lnTo>
                <a:lnTo>
                  <a:pt x="465" y="834"/>
                </a:lnTo>
                <a:lnTo>
                  <a:pt x="465" y="832"/>
                </a:lnTo>
                <a:lnTo>
                  <a:pt x="463" y="826"/>
                </a:lnTo>
                <a:lnTo>
                  <a:pt x="461" y="824"/>
                </a:lnTo>
                <a:lnTo>
                  <a:pt x="459" y="824"/>
                </a:lnTo>
                <a:lnTo>
                  <a:pt x="448" y="821"/>
                </a:lnTo>
                <a:lnTo>
                  <a:pt x="446" y="829"/>
                </a:lnTo>
                <a:lnTo>
                  <a:pt x="448" y="829"/>
                </a:lnTo>
                <a:lnTo>
                  <a:pt x="454" y="832"/>
                </a:lnTo>
                <a:lnTo>
                  <a:pt x="455" y="832"/>
                </a:lnTo>
                <a:lnTo>
                  <a:pt x="455" y="833"/>
                </a:lnTo>
                <a:lnTo>
                  <a:pt x="457" y="839"/>
                </a:lnTo>
                <a:lnTo>
                  <a:pt x="459" y="854"/>
                </a:lnTo>
                <a:lnTo>
                  <a:pt x="458" y="858"/>
                </a:lnTo>
                <a:lnTo>
                  <a:pt x="459" y="866"/>
                </a:lnTo>
                <a:lnTo>
                  <a:pt x="463" y="875"/>
                </a:lnTo>
                <a:lnTo>
                  <a:pt x="463" y="877"/>
                </a:lnTo>
                <a:lnTo>
                  <a:pt x="463" y="879"/>
                </a:lnTo>
                <a:lnTo>
                  <a:pt x="461" y="886"/>
                </a:lnTo>
                <a:lnTo>
                  <a:pt x="458" y="899"/>
                </a:lnTo>
                <a:lnTo>
                  <a:pt x="451" y="901"/>
                </a:lnTo>
                <a:lnTo>
                  <a:pt x="448" y="890"/>
                </a:lnTo>
                <a:lnTo>
                  <a:pt x="435" y="871"/>
                </a:lnTo>
                <a:lnTo>
                  <a:pt x="431" y="866"/>
                </a:lnTo>
                <a:lnTo>
                  <a:pt x="429" y="856"/>
                </a:lnTo>
                <a:lnTo>
                  <a:pt x="429" y="852"/>
                </a:lnTo>
                <a:lnTo>
                  <a:pt x="427" y="839"/>
                </a:lnTo>
                <a:lnTo>
                  <a:pt x="425" y="839"/>
                </a:lnTo>
                <a:lnTo>
                  <a:pt x="424" y="844"/>
                </a:lnTo>
                <a:lnTo>
                  <a:pt x="421" y="849"/>
                </a:lnTo>
                <a:lnTo>
                  <a:pt x="414" y="851"/>
                </a:lnTo>
                <a:lnTo>
                  <a:pt x="414" y="849"/>
                </a:lnTo>
                <a:lnTo>
                  <a:pt x="413" y="848"/>
                </a:lnTo>
                <a:lnTo>
                  <a:pt x="413" y="845"/>
                </a:lnTo>
                <a:lnTo>
                  <a:pt x="413" y="840"/>
                </a:lnTo>
                <a:lnTo>
                  <a:pt x="414" y="834"/>
                </a:lnTo>
                <a:lnTo>
                  <a:pt x="417" y="826"/>
                </a:lnTo>
                <a:lnTo>
                  <a:pt x="413" y="817"/>
                </a:lnTo>
                <a:lnTo>
                  <a:pt x="409" y="809"/>
                </a:lnTo>
                <a:lnTo>
                  <a:pt x="408" y="807"/>
                </a:lnTo>
                <a:lnTo>
                  <a:pt x="408" y="810"/>
                </a:lnTo>
                <a:lnTo>
                  <a:pt x="409" y="814"/>
                </a:lnTo>
                <a:lnTo>
                  <a:pt x="408" y="817"/>
                </a:lnTo>
                <a:lnTo>
                  <a:pt x="397" y="817"/>
                </a:lnTo>
                <a:lnTo>
                  <a:pt x="391" y="815"/>
                </a:lnTo>
                <a:lnTo>
                  <a:pt x="375" y="813"/>
                </a:lnTo>
                <a:lnTo>
                  <a:pt x="364" y="813"/>
                </a:lnTo>
                <a:lnTo>
                  <a:pt x="369" y="810"/>
                </a:lnTo>
                <a:lnTo>
                  <a:pt x="373" y="809"/>
                </a:lnTo>
                <a:lnTo>
                  <a:pt x="375" y="800"/>
                </a:lnTo>
                <a:lnTo>
                  <a:pt x="376" y="799"/>
                </a:lnTo>
                <a:lnTo>
                  <a:pt x="375" y="795"/>
                </a:lnTo>
                <a:lnTo>
                  <a:pt x="367" y="792"/>
                </a:lnTo>
                <a:lnTo>
                  <a:pt x="363" y="787"/>
                </a:lnTo>
                <a:lnTo>
                  <a:pt x="356" y="789"/>
                </a:lnTo>
                <a:lnTo>
                  <a:pt x="354" y="792"/>
                </a:lnTo>
                <a:lnTo>
                  <a:pt x="360" y="806"/>
                </a:lnTo>
                <a:lnTo>
                  <a:pt x="360" y="809"/>
                </a:lnTo>
                <a:lnTo>
                  <a:pt x="361" y="811"/>
                </a:lnTo>
                <a:lnTo>
                  <a:pt x="358" y="811"/>
                </a:lnTo>
                <a:lnTo>
                  <a:pt x="358" y="813"/>
                </a:lnTo>
                <a:lnTo>
                  <a:pt x="360" y="814"/>
                </a:lnTo>
                <a:lnTo>
                  <a:pt x="361" y="815"/>
                </a:lnTo>
                <a:lnTo>
                  <a:pt x="363" y="815"/>
                </a:lnTo>
                <a:lnTo>
                  <a:pt x="371" y="817"/>
                </a:lnTo>
                <a:lnTo>
                  <a:pt x="384" y="818"/>
                </a:lnTo>
                <a:lnTo>
                  <a:pt x="405" y="819"/>
                </a:lnTo>
                <a:lnTo>
                  <a:pt x="410" y="821"/>
                </a:lnTo>
                <a:lnTo>
                  <a:pt x="410" y="822"/>
                </a:lnTo>
                <a:lnTo>
                  <a:pt x="409" y="828"/>
                </a:lnTo>
                <a:lnTo>
                  <a:pt x="408" y="832"/>
                </a:lnTo>
                <a:lnTo>
                  <a:pt x="405" y="844"/>
                </a:lnTo>
                <a:lnTo>
                  <a:pt x="405" y="847"/>
                </a:lnTo>
                <a:lnTo>
                  <a:pt x="410" y="855"/>
                </a:lnTo>
                <a:lnTo>
                  <a:pt x="420" y="870"/>
                </a:lnTo>
                <a:lnTo>
                  <a:pt x="423" y="877"/>
                </a:lnTo>
                <a:lnTo>
                  <a:pt x="423" y="879"/>
                </a:lnTo>
                <a:lnTo>
                  <a:pt x="427" y="888"/>
                </a:lnTo>
                <a:lnTo>
                  <a:pt x="429" y="886"/>
                </a:lnTo>
                <a:lnTo>
                  <a:pt x="435" y="886"/>
                </a:lnTo>
                <a:lnTo>
                  <a:pt x="436" y="888"/>
                </a:lnTo>
                <a:lnTo>
                  <a:pt x="438" y="890"/>
                </a:lnTo>
                <a:lnTo>
                  <a:pt x="442" y="909"/>
                </a:lnTo>
                <a:lnTo>
                  <a:pt x="442" y="912"/>
                </a:lnTo>
                <a:lnTo>
                  <a:pt x="442" y="918"/>
                </a:lnTo>
                <a:lnTo>
                  <a:pt x="442" y="920"/>
                </a:lnTo>
                <a:lnTo>
                  <a:pt x="440" y="924"/>
                </a:lnTo>
                <a:lnTo>
                  <a:pt x="440" y="926"/>
                </a:lnTo>
                <a:lnTo>
                  <a:pt x="440" y="930"/>
                </a:lnTo>
                <a:lnTo>
                  <a:pt x="440" y="934"/>
                </a:lnTo>
                <a:lnTo>
                  <a:pt x="446" y="938"/>
                </a:lnTo>
                <a:lnTo>
                  <a:pt x="446" y="939"/>
                </a:lnTo>
                <a:lnTo>
                  <a:pt x="451" y="944"/>
                </a:lnTo>
                <a:lnTo>
                  <a:pt x="454" y="945"/>
                </a:lnTo>
                <a:lnTo>
                  <a:pt x="465" y="954"/>
                </a:lnTo>
                <a:lnTo>
                  <a:pt x="465" y="956"/>
                </a:lnTo>
                <a:lnTo>
                  <a:pt x="465" y="959"/>
                </a:lnTo>
                <a:lnTo>
                  <a:pt x="465" y="963"/>
                </a:lnTo>
                <a:lnTo>
                  <a:pt x="461" y="963"/>
                </a:lnTo>
                <a:lnTo>
                  <a:pt x="457" y="963"/>
                </a:lnTo>
                <a:lnTo>
                  <a:pt x="446" y="963"/>
                </a:lnTo>
                <a:lnTo>
                  <a:pt x="436" y="961"/>
                </a:lnTo>
                <a:lnTo>
                  <a:pt x="424" y="957"/>
                </a:lnTo>
                <a:lnTo>
                  <a:pt x="423" y="956"/>
                </a:lnTo>
                <a:lnTo>
                  <a:pt x="421" y="956"/>
                </a:lnTo>
                <a:lnTo>
                  <a:pt x="418" y="949"/>
                </a:lnTo>
                <a:lnTo>
                  <a:pt x="417" y="948"/>
                </a:lnTo>
                <a:lnTo>
                  <a:pt x="416" y="946"/>
                </a:lnTo>
                <a:lnTo>
                  <a:pt x="416" y="945"/>
                </a:lnTo>
                <a:lnTo>
                  <a:pt x="416" y="945"/>
                </a:lnTo>
                <a:lnTo>
                  <a:pt x="417" y="942"/>
                </a:lnTo>
                <a:lnTo>
                  <a:pt x="417" y="938"/>
                </a:lnTo>
                <a:lnTo>
                  <a:pt x="418" y="927"/>
                </a:lnTo>
                <a:lnTo>
                  <a:pt x="418" y="920"/>
                </a:lnTo>
                <a:lnTo>
                  <a:pt x="418" y="918"/>
                </a:lnTo>
                <a:lnTo>
                  <a:pt x="413" y="912"/>
                </a:lnTo>
                <a:lnTo>
                  <a:pt x="409" y="918"/>
                </a:lnTo>
                <a:lnTo>
                  <a:pt x="409" y="920"/>
                </a:lnTo>
                <a:lnTo>
                  <a:pt x="408" y="924"/>
                </a:lnTo>
                <a:lnTo>
                  <a:pt x="406" y="924"/>
                </a:lnTo>
                <a:lnTo>
                  <a:pt x="401" y="920"/>
                </a:lnTo>
                <a:lnTo>
                  <a:pt x="399" y="919"/>
                </a:lnTo>
                <a:lnTo>
                  <a:pt x="398" y="918"/>
                </a:lnTo>
                <a:lnTo>
                  <a:pt x="390" y="903"/>
                </a:lnTo>
                <a:lnTo>
                  <a:pt x="387" y="897"/>
                </a:lnTo>
                <a:lnTo>
                  <a:pt x="387" y="896"/>
                </a:lnTo>
                <a:lnTo>
                  <a:pt x="387" y="894"/>
                </a:lnTo>
                <a:lnTo>
                  <a:pt x="388" y="892"/>
                </a:lnTo>
                <a:lnTo>
                  <a:pt x="387" y="879"/>
                </a:lnTo>
                <a:lnTo>
                  <a:pt x="383" y="871"/>
                </a:lnTo>
                <a:lnTo>
                  <a:pt x="375" y="859"/>
                </a:lnTo>
                <a:lnTo>
                  <a:pt x="375" y="864"/>
                </a:lnTo>
                <a:lnTo>
                  <a:pt x="376" y="869"/>
                </a:lnTo>
                <a:lnTo>
                  <a:pt x="378" y="870"/>
                </a:lnTo>
                <a:lnTo>
                  <a:pt x="380" y="874"/>
                </a:lnTo>
                <a:lnTo>
                  <a:pt x="382" y="879"/>
                </a:lnTo>
                <a:lnTo>
                  <a:pt x="382" y="881"/>
                </a:lnTo>
                <a:lnTo>
                  <a:pt x="382" y="884"/>
                </a:lnTo>
                <a:lnTo>
                  <a:pt x="380" y="884"/>
                </a:lnTo>
                <a:lnTo>
                  <a:pt x="380" y="885"/>
                </a:lnTo>
                <a:lnTo>
                  <a:pt x="379" y="886"/>
                </a:lnTo>
                <a:lnTo>
                  <a:pt x="368" y="885"/>
                </a:lnTo>
                <a:lnTo>
                  <a:pt x="367" y="884"/>
                </a:lnTo>
                <a:lnTo>
                  <a:pt x="364" y="882"/>
                </a:lnTo>
                <a:lnTo>
                  <a:pt x="360" y="879"/>
                </a:lnTo>
                <a:lnTo>
                  <a:pt x="356" y="879"/>
                </a:lnTo>
                <a:lnTo>
                  <a:pt x="356" y="879"/>
                </a:lnTo>
                <a:lnTo>
                  <a:pt x="367" y="890"/>
                </a:lnTo>
                <a:lnTo>
                  <a:pt x="367" y="890"/>
                </a:lnTo>
                <a:lnTo>
                  <a:pt x="378" y="896"/>
                </a:lnTo>
                <a:lnTo>
                  <a:pt x="379" y="897"/>
                </a:lnTo>
                <a:lnTo>
                  <a:pt x="379" y="899"/>
                </a:lnTo>
                <a:lnTo>
                  <a:pt x="379" y="900"/>
                </a:lnTo>
                <a:lnTo>
                  <a:pt x="376" y="903"/>
                </a:lnTo>
                <a:lnTo>
                  <a:pt x="375" y="903"/>
                </a:lnTo>
                <a:lnTo>
                  <a:pt x="368" y="903"/>
                </a:lnTo>
                <a:lnTo>
                  <a:pt x="361" y="912"/>
                </a:lnTo>
                <a:lnTo>
                  <a:pt x="360" y="914"/>
                </a:lnTo>
                <a:lnTo>
                  <a:pt x="357" y="914"/>
                </a:lnTo>
                <a:lnTo>
                  <a:pt x="349" y="914"/>
                </a:lnTo>
                <a:lnTo>
                  <a:pt x="345" y="912"/>
                </a:lnTo>
                <a:lnTo>
                  <a:pt x="342" y="912"/>
                </a:lnTo>
                <a:lnTo>
                  <a:pt x="337" y="912"/>
                </a:lnTo>
                <a:lnTo>
                  <a:pt x="335" y="914"/>
                </a:lnTo>
                <a:lnTo>
                  <a:pt x="334" y="915"/>
                </a:lnTo>
                <a:lnTo>
                  <a:pt x="334" y="916"/>
                </a:lnTo>
                <a:lnTo>
                  <a:pt x="350" y="916"/>
                </a:lnTo>
                <a:lnTo>
                  <a:pt x="352" y="916"/>
                </a:lnTo>
                <a:lnTo>
                  <a:pt x="360" y="916"/>
                </a:lnTo>
                <a:lnTo>
                  <a:pt x="363" y="916"/>
                </a:lnTo>
                <a:lnTo>
                  <a:pt x="367" y="911"/>
                </a:lnTo>
                <a:lnTo>
                  <a:pt x="368" y="908"/>
                </a:lnTo>
                <a:lnTo>
                  <a:pt x="369" y="908"/>
                </a:lnTo>
                <a:lnTo>
                  <a:pt x="380" y="904"/>
                </a:lnTo>
                <a:lnTo>
                  <a:pt x="382" y="904"/>
                </a:lnTo>
                <a:lnTo>
                  <a:pt x="388" y="915"/>
                </a:lnTo>
                <a:lnTo>
                  <a:pt x="391" y="922"/>
                </a:lnTo>
                <a:lnTo>
                  <a:pt x="399" y="942"/>
                </a:lnTo>
                <a:lnTo>
                  <a:pt x="399" y="944"/>
                </a:lnTo>
                <a:lnTo>
                  <a:pt x="399" y="950"/>
                </a:lnTo>
                <a:lnTo>
                  <a:pt x="399" y="957"/>
                </a:lnTo>
                <a:lnTo>
                  <a:pt x="397" y="963"/>
                </a:lnTo>
                <a:lnTo>
                  <a:pt x="393" y="971"/>
                </a:lnTo>
                <a:lnTo>
                  <a:pt x="391" y="972"/>
                </a:lnTo>
                <a:lnTo>
                  <a:pt x="390" y="974"/>
                </a:lnTo>
                <a:lnTo>
                  <a:pt x="388" y="974"/>
                </a:lnTo>
                <a:lnTo>
                  <a:pt x="387" y="974"/>
                </a:lnTo>
                <a:lnTo>
                  <a:pt x="386" y="974"/>
                </a:lnTo>
                <a:lnTo>
                  <a:pt x="386" y="972"/>
                </a:lnTo>
                <a:lnTo>
                  <a:pt x="383" y="968"/>
                </a:lnTo>
                <a:lnTo>
                  <a:pt x="382" y="965"/>
                </a:lnTo>
                <a:lnTo>
                  <a:pt x="380" y="963"/>
                </a:lnTo>
                <a:lnTo>
                  <a:pt x="382" y="961"/>
                </a:lnTo>
                <a:lnTo>
                  <a:pt x="383" y="961"/>
                </a:lnTo>
                <a:lnTo>
                  <a:pt x="379" y="954"/>
                </a:lnTo>
                <a:lnTo>
                  <a:pt x="378" y="952"/>
                </a:lnTo>
                <a:lnTo>
                  <a:pt x="369" y="946"/>
                </a:lnTo>
                <a:lnTo>
                  <a:pt x="363" y="949"/>
                </a:lnTo>
                <a:lnTo>
                  <a:pt x="363" y="950"/>
                </a:lnTo>
                <a:lnTo>
                  <a:pt x="368" y="957"/>
                </a:lnTo>
                <a:lnTo>
                  <a:pt x="378" y="964"/>
                </a:lnTo>
                <a:lnTo>
                  <a:pt x="379" y="969"/>
                </a:lnTo>
                <a:lnTo>
                  <a:pt x="378" y="972"/>
                </a:lnTo>
                <a:lnTo>
                  <a:pt x="376" y="975"/>
                </a:lnTo>
                <a:lnTo>
                  <a:pt x="375" y="978"/>
                </a:lnTo>
                <a:lnTo>
                  <a:pt x="376" y="978"/>
                </a:lnTo>
                <a:lnTo>
                  <a:pt x="379" y="979"/>
                </a:lnTo>
                <a:lnTo>
                  <a:pt x="386" y="980"/>
                </a:lnTo>
                <a:lnTo>
                  <a:pt x="386" y="983"/>
                </a:lnTo>
                <a:lnTo>
                  <a:pt x="384" y="984"/>
                </a:lnTo>
                <a:lnTo>
                  <a:pt x="364" y="986"/>
                </a:lnTo>
                <a:lnTo>
                  <a:pt x="360" y="987"/>
                </a:lnTo>
                <a:lnTo>
                  <a:pt x="349" y="986"/>
                </a:lnTo>
                <a:lnTo>
                  <a:pt x="339" y="989"/>
                </a:lnTo>
                <a:lnTo>
                  <a:pt x="335" y="990"/>
                </a:lnTo>
                <a:lnTo>
                  <a:pt x="326" y="986"/>
                </a:lnTo>
                <a:lnTo>
                  <a:pt x="318" y="979"/>
                </a:lnTo>
                <a:lnTo>
                  <a:pt x="323" y="993"/>
                </a:lnTo>
                <a:lnTo>
                  <a:pt x="326" y="997"/>
                </a:lnTo>
                <a:lnTo>
                  <a:pt x="327" y="997"/>
                </a:lnTo>
                <a:lnTo>
                  <a:pt x="334" y="1001"/>
                </a:lnTo>
                <a:lnTo>
                  <a:pt x="335" y="1001"/>
                </a:lnTo>
                <a:lnTo>
                  <a:pt x="342" y="1008"/>
                </a:lnTo>
                <a:lnTo>
                  <a:pt x="343" y="1010"/>
                </a:lnTo>
                <a:lnTo>
                  <a:pt x="343" y="1010"/>
                </a:lnTo>
                <a:lnTo>
                  <a:pt x="342" y="1014"/>
                </a:lnTo>
                <a:lnTo>
                  <a:pt x="339" y="1017"/>
                </a:lnTo>
                <a:lnTo>
                  <a:pt x="334" y="1023"/>
                </a:lnTo>
                <a:lnTo>
                  <a:pt x="334" y="1024"/>
                </a:lnTo>
                <a:lnTo>
                  <a:pt x="331" y="1024"/>
                </a:lnTo>
                <a:lnTo>
                  <a:pt x="323" y="1025"/>
                </a:lnTo>
                <a:lnTo>
                  <a:pt x="319" y="1024"/>
                </a:lnTo>
                <a:lnTo>
                  <a:pt x="320" y="1020"/>
                </a:lnTo>
                <a:lnTo>
                  <a:pt x="315" y="1014"/>
                </a:lnTo>
                <a:lnTo>
                  <a:pt x="302" y="1012"/>
                </a:lnTo>
                <a:lnTo>
                  <a:pt x="298" y="1010"/>
                </a:lnTo>
                <a:lnTo>
                  <a:pt x="285" y="1009"/>
                </a:lnTo>
                <a:lnTo>
                  <a:pt x="275" y="1012"/>
                </a:lnTo>
                <a:lnTo>
                  <a:pt x="274" y="1012"/>
                </a:lnTo>
                <a:lnTo>
                  <a:pt x="274" y="1013"/>
                </a:lnTo>
                <a:lnTo>
                  <a:pt x="274" y="1023"/>
                </a:lnTo>
                <a:lnTo>
                  <a:pt x="274" y="1024"/>
                </a:lnTo>
                <a:lnTo>
                  <a:pt x="253" y="1019"/>
                </a:lnTo>
                <a:lnTo>
                  <a:pt x="252" y="1017"/>
                </a:lnTo>
                <a:lnTo>
                  <a:pt x="252" y="1014"/>
                </a:lnTo>
                <a:lnTo>
                  <a:pt x="266" y="998"/>
                </a:lnTo>
                <a:lnTo>
                  <a:pt x="262" y="993"/>
                </a:lnTo>
                <a:lnTo>
                  <a:pt x="257" y="987"/>
                </a:lnTo>
                <a:lnTo>
                  <a:pt x="256" y="986"/>
                </a:lnTo>
                <a:lnTo>
                  <a:pt x="253" y="984"/>
                </a:lnTo>
                <a:lnTo>
                  <a:pt x="237" y="972"/>
                </a:lnTo>
                <a:lnTo>
                  <a:pt x="237" y="969"/>
                </a:lnTo>
                <a:lnTo>
                  <a:pt x="237" y="968"/>
                </a:lnTo>
                <a:lnTo>
                  <a:pt x="238" y="964"/>
                </a:lnTo>
                <a:lnTo>
                  <a:pt x="240" y="959"/>
                </a:lnTo>
                <a:lnTo>
                  <a:pt x="240" y="952"/>
                </a:lnTo>
                <a:lnTo>
                  <a:pt x="238" y="950"/>
                </a:lnTo>
                <a:lnTo>
                  <a:pt x="233" y="946"/>
                </a:lnTo>
                <a:lnTo>
                  <a:pt x="227" y="945"/>
                </a:lnTo>
                <a:lnTo>
                  <a:pt x="225" y="944"/>
                </a:lnTo>
                <a:lnTo>
                  <a:pt x="222" y="942"/>
                </a:lnTo>
                <a:lnTo>
                  <a:pt x="218" y="941"/>
                </a:lnTo>
                <a:lnTo>
                  <a:pt x="208" y="937"/>
                </a:lnTo>
                <a:lnTo>
                  <a:pt x="202" y="938"/>
                </a:lnTo>
                <a:lnTo>
                  <a:pt x="202" y="939"/>
                </a:lnTo>
                <a:lnTo>
                  <a:pt x="203" y="939"/>
                </a:lnTo>
                <a:lnTo>
                  <a:pt x="204" y="939"/>
                </a:lnTo>
                <a:lnTo>
                  <a:pt x="206" y="939"/>
                </a:lnTo>
                <a:lnTo>
                  <a:pt x="210" y="939"/>
                </a:lnTo>
                <a:lnTo>
                  <a:pt x="214" y="941"/>
                </a:lnTo>
                <a:lnTo>
                  <a:pt x="238" y="952"/>
                </a:lnTo>
                <a:lnTo>
                  <a:pt x="237" y="963"/>
                </a:lnTo>
                <a:lnTo>
                  <a:pt x="236" y="965"/>
                </a:lnTo>
                <a:lnTo>
                  <a:pt x="236" y="967"/>
                </a:lnTo>
                <a:lnTo>
                  <a:pt x="236" y="968"/>
                </a:lnTo>
                <a:lnTo>
                  <a:pt x="234" y="971"/>
                </a:lnTo>
                <a:lnTo>
                  <a:pt x="234" y="978"/>
                </a:lnTo>
                <a:lnTo>
                  <a:pt x="234" y="993"/>
                </a:lnTo>
                <a:lnTo>
                  <a:pt x="236" y="1012"/>
                </a:lnTo>
                <a:lnTo>
                  <a:pt x="236" y="1019"/>
                </a:lnTo>
                <a:lnTo>
                  <a:pt x="236" y="1019"/>
                </a:lnTo>
                <a:lnTo>
                  <a:pt x="233" y="1019"/>
                </a:lnTo>
                <a:lnTo>
                  <a:pt x="232" y="1017"/>
                </a:lnTo>
                <a:lnTo>
                  <a:pt x="232" y="1016"/>
                </a:lnTo>
                <a:lnTo>
                  <a:pt x="232" y="1014"/>
                </a:lnTo>
                <a:lnTo>
                  <a:pt x="230" y="1013"/>
                </a:lnTo>
                <a:lnTo>
                  <a:pt x="229" y="1016"/>
                </a:lnTo>
                <a:lnTo>
                  <a:pt x="227" y="1017"/>
                </a:lnTo>
                <a:lnTo>
                  <a:pt x="227" y="1019"/>
                </a:lnTo>
                <a:lnTo>
                  <a:pt x="229" y="1020"/>
                </a:lnTo>
                <a:lnTo>
                  <a:pt x="232" y="1021"/>
                </a:lnTo>
                <a:lnTo>
                  <a:pt x="234" y="1023"/>
                </a:lnTo>
                <a:lnTo>
                  <a:pt x="241" y="1021"/>
                </a:lnTo>
                <a:lnTo>
                  <a:pt x="245" y="1021"/>
                </a:lnTo>
                <a:lnTo>
                  <a:pt x="255" y="1024"/>
                </a:lnTo>
                <a:lnTo>
                  <a:pt x="256" y="1024"/>
                </a:lnTo>
                <a:lnTo>
                  <a:pt x="257" y="1029"/>
                </a:lnTo>
                <a:lnTo>
                  <a:pt x="257" y="1031"/>
                </a:lnTo>
                <a:lnTo>
                  <a:pt x="255" y="1038"/>
                </a:lnTo>
                <a:lnTo>
                  <a:pt x="259" y="1043"/>
                </a:lnTo>
                <a:lnTo>
                  <a:pt x="263" y="1046"/>
                </a:lnTo>
                <a:lnTo>
                  <a:pt x="264" y="1050"/>
                </a:lnTo>
                <a:lnTo>
                  <a:pt x="268" y="1054"/>
                </a:lnTo>
                <a:lnTo>
                  <a:pt x="268" y="1055"/>
                </a:lnTo>
                <a:lnTo>
                  <a:pt x="268" y="1057"/>
                </a:lnTo>
                <a:lnTo>
                  <a:pt x="268" y="1059"/>
                </a:lnTo>
                <a:lnTo>
                  <a:pt x="263" y="1064"/>
                </a:lnTo>
                <a:lnTo>
                  <a:pt x="257" y="1065"/>
                </a:lnTo>
                <a:lnTo>
                  <a:pt x="256" y="1065"/>
                </a:lnTo>
                <a:lnTo>
                  <a:pt x="247" y="1058"/>
                </a:lnTo>
                <a:lnTo>
                  <a:pt x="245" y="1057"/>
                </a:lnTo>
                <a:lnTo>
                  <a:pt x="244" y="1055"/>
                </a:lnTo>
                <a:lnTo>
                  <a:pt x="245" y="1054"/>
                </a:lnTo>
                <a:lnTo>
                  <a:pt x="244" y="1053"/>
                </a:lnTo>
                <a:lnTo>
                  <a:pt x="242" y="1053"/>
                </a:lnTo>
                <a:lnTo>
                  <a:pt x="241" y="1053"/>
                </a:lnTo>
                <a:lnTo>
                  <a:pt x="244" y="1058"/>
                </a:lnTo>
                <a:lnTo>
                  <a:pt x="253" y="1068"/>
                </a:lnTo>
                <a:lnTo>
                  <a:pt x="255" y="1069"/>
                </a:lnTo>
                <a:lnTo>
                  <a:pt x="257" y="1068"/>
                </a:lnTo>
                <a:lnTo>
                  <a:pt x="259" y="1069"/>
                </a:lnTo>
                <a:lnTo>
                  <a:pt x="259" y="1072"/>
                </a:lnTo>
                <a:lnTo>
                  <a:pt x="257" y="1073"/>
                </a:lnTo>
                <a:lnTo>
                  <a:pt x="255" y="1077"/>
                </a:lnTo>
                <a:lnTo>
                  <a:pt x="252" y="1076"/>
                </a:lnTo>
                <a:lnTo>
                  <a:pt x="241" y="1073"/>
                </a:lnTo>
                <a:lnTo>
                  <a:pt x="236" y="1072"/>
                </a:lnTo>
                <a:lnTo>
                  <a:pt x="234" y="1073"/>
                </a:lnTo>
                <a:lnTo>
                  <a:pt x="232" y="1076"/>
                </a:lnTo>
                <a:lnTo>
                  <a:pt x="236" y="1074"/>
                </a:lnTo>
                <a:lnTo>
                  <a:pt x="240" y="1076"/>
                </a:lnTo>
                <a:lnTo>
                  <a:pt x="249" y="1079"/>
                </a:lnTo>
                <a:lnTo>
                  <a:pt x="249" y="1080"/>
                </a:lnTo>
                <a:lnTo>
                  <a:pt x="245" y="1081"/>
                </a:lnTo>
                <a:lnTo>
                  <a:pt x="242" y="1083"/>
                </a:lnTo>
                <a:lnTo>
                  <a:pt x="241" y="1083"/>
                </a:lnTo>
                <a:lnTo>
                  <a:pt x="236" y="1081"/>
                </a:lnTo>
                <a:lnTo>
                  <a:pt x="233" y="1080"/>
                </a:lnTo>
                <a:lnTo>
                  <a:pt x="230" y="1081"/>
                </a:lnTo>
                <a:lnTo>
                  <a:pt x="236" y="1094"/>
                </a:lnTo>
                <a:lnTo>
                  <a:pt x="247" y="1104"/>
                </a:lnTo>
                <a:lnTo>
                  <a:pt x="249" y="1107"/>
                </a:lnTo>
                <a:lnTo>
                  <a:pt x="256" y="1111"/>
                </a:lnTo>
                <a:lnTo>
                  <a:pt x="260" y="1113"/>
                </a:lnTo>
                <a:lnTo>
                  <a:pt x="266" y="1118"/>
                </a:lnTo>
                <a:lnTo>
                  <a:pt x="272" y="1128"/>
                </a:lnTo>
                <a:lnTo>
                  <a:pt x="274" y="1129"/>
                </a:lnTo>
                <a:lnTo>
                  <a:pt x="277" y="1133"/>
                </a:lnTo>
                <a:lnTo>
                  <a:pt x="278" y="1139"/>
                </a:lnTo>
                <a:lnTo>
                  <a:pt x="277" y="1140"/>
                </a:lnTo>
                <a:lnTo>
                  <a:pt x="274" y="1141"/>
                </a:lnTo>
                <a:lnTo>
                  <a:pt x="275" y="1152"/>
                </a:lnTo>
                <a:lnTo>
                  <a:pt x="281" y="1158"/>
                </a:lnTo>
                <a:lnTo>
                  <a:pt x="283" y="1160"/>
                </a:lnTo>
                <a:lnTo>
                  <a:pt x="283" y="1164"/>
                </a:lnTo>
                <a:lnTo>
                  <a:pt x="283" y="1167"/>
                </a:lnTo>
                <a:lnTo>
                  <a:pt x="279" y="1169"/>
                </a:lnTo>
                <a:lnTo>
                  <a:pt x="277" y="1167"/>
                </a:lnTo>
                <a:lnTo>
                  <a:pt x="277" y="1163"/>
                </a:lnTo>
                <a:lnTo>
                  <a:pt x="278" y="1162"/>
                </a:lnTo>
                <a:lnTo>
                  <a:pt x="274" y="1158"/>
                </a:lnTo>
                <a:lnTo>
                  <a:pt x="268" y="1149"/>
                </a:lnTo>
                <a:lnTo>
                  <a:pt x="264" y="1148"/>
                </a:lnTo>
                <a:lnTo>
                  <a:pt x="263" y="1147"/>
                </a:lnTo>
                <a:lnTo>
                  <a:pt x="256" y="1139"/>
                </a:lnTo>
                <a:lnTo>
                  <a:pt x="257" y="1137"/>
                </a:lnTo>
                <a:lnTo>
                  <a:pt x="259" y="1136"/>
                </a:lnTo>
                <a:lnTo>
                  <a:pt x="259" y="1134"/>
                </a:lnTo>
                <a:lnTo>
                  <a:pt x="259" y="1133"/>
                </a:lnTo>
                <a:lnTo>
                  <a:pt x="259" y="1130"/>
                </a:lnTo>
                <a:lnTo>
                  <a:pt x="259" y="1125"/>
                </a:lnTo>
                <a:lnTo>
                  <a:pt x="257" y="1124"/>
                </a:lnTo>
                <a:lnTo>
                  <a:pt x="251" y="1119"/>
                </a:lnTo>
                <a:lnTo>
                  <a:pt x="249" y="1119"/>
                </a:lnTo>
                <a:lnTo>
                  <a:pt x="245" y="1121"/>
                </a:lnTo>
                <a:lnTo>
                  <a:pt x="244" y="1122"/>
                </a:lnTo>
                <a:lnTo>
                  <a:pt x="244" y="1124"/>
                </a:lnTo>
                <a:lnTo>
                  <a:pt x="249" y="1144"/>
                </a:lnTo>
                <a:lnTo>
                  <a:pt x="253" y="1152"/>
                </a:lnTo>
                <a:lnTo>
                  <a:pt x="256" y="1156"/>
                </a:lnTo>
                <a:lnTo>
                  <a:pt x="257" y="1159"/>
                </a:lnTo>
                <a:lnTo>
                  <a:pt x="266" y="1156"/>
                </a:lnTo>
                <a:lnTo>
                  <a:pt x="268" y="1158"/>
                </a:lnTo>
                <a:lnTo>
                  <a:pt x="268" y="1159"/>
                </a:lnTo>
                <a:lnTo>
                  <a:pt x="271" y="1164"/>
                </a:lnTo>
                <a:lnTo>
                  <a:pt x="274" y="1175"/>
                </a:lnTo>
                <a:lnTo>
                  <a:pt x="272" y="1178"/>
                </a:lnTo>
                <a:lnTo>
                  <a:pt x="271" y="1182"/>
                </a:lnTo>
                <a:lnTo>
                  <a:pt x="272" y="1186"/>
                </a:lnTo>
                <a:lnTo>
                  <a:pt x="272" y="1188"/>
                </a:lnTo>
                <a:lnTo>
                  <a:pt x="275" y="1192"/>
                </a:lnTo>
                <a:lnTo>
                  <a:pt x="278" y="1192"/>
                </a:lnTo>
                <a:lnTo>
                  <a:pt x="279" y="1194"/>
                </a:lnTo>
                <a:lnTo>
                  <a:pt x="279" y="1196"/>
                </a:lnTo>
                <a:lnTo>
                  <a:pt x="268" y="1194"/>
                </a:lnTo>
                <a:lnTo>
                  <a:pt x="262" y="1188"/>
                </a:lnTo>
                <a:lnTo>
                  <a:pt x="260" y="1188"/>
                </a:lnTo>
                <a:lnTo>
                  <a:pt x="257" y="1185"/>
                </a:lnTo>
                <a:lnTo>
                  <a:pt x="248" y="1171"/>
                </a:lnTo>
                <a:lnTo>
                  <a:pt x="240" y="1158"/>
                </a:lnTo>
                <a:lnTo>
                  <a:pt x="238" y="1155"/>
                </a:lnTo>
                <a:lnTo>
                  <a:pt x="236" y="1145"/>
                </a:lnTo>
                <a:lnTo>
                  <a:pt x="234" y="1145"/>
                </a:lnTo>
                <a:lnTo>
                  <a:pt x="233" y="1145"/>
                </a:lnTo>
                <a:lnTo>
                  <a:pt x="234" y="1151"/>
                </a:lnTo>
                <a:lnTo>
                  <a:pt x="236" y="1158"/>
                </a:lnTo>
                <a:lnTo>
                  <a:pt x="238" y="1160"/>
                </a:lnTo>
                <a:lnTo>
                  <a:pt x="247" y="1174"/>
                </a:lnTo>
                <a:lnTo>
                  <a:pt x="249" y="1175"/>
                </a:lnTo>
                <a:lnTo>
                  <a:pt x="251" y="1177"/>
                </a:lnTo>
                <a:lnTo>
                  <a:pt x="251" y="1178"/>
                </a:lnTo>
                <a:lnTo>
                  <a:pt x="251" y="1181"/>
                </a:lnTo>
                <a:lnTo>
                  <a:pt x="251" y="1184"/>
                </a:lnTo>
                <a:lnTo>
                  <a:pt x="249" y="1188"/>
                </a:lnTo>
                <a:lnTo>
                  <a:pt x="248" y="1189"/>
                </a:lnTo>
                <a:lnTo>
                  <a:pt x="245" y="1192"/>
                </a:lnTo>
                <a:lnTo>
                  <a:pt x="236" y="1196"/>
                </a:lnTo>
                <a:lnTo>
                  <a:pt x="223" y="1203"/>
                </a:lnTo>
                <a:lnTo>
                  <a:pt x="222" y="1203"/>
                </a:lnTo>
                <a:lnTo>
                  <a:pt x="221" y="1200"/>
                </a:lnTo>
                <a:lnTo>
                  <a:pt x="217" y="1194"/>
                </a:lnTo>
                <a:lnTo>
                  <a:pt x="217" y="1193"/>
                </a:lnTo>
                <a:lnTo>
                  <a:pt x="219" y="1182"/>
                </a:lnTo>
                <a:lnTo>
                  <a:pt x="219" y="1181"/>
                </a:lnTo>
                <a:lnTo>
                  <a:pt x="221" y="1178"/>
                </a:lnTo>
                <a:lnTo>
                  <a:pt x="223" y="1177"/>
                </a:lnTo>
                <a:lnTo>
                  <a:pt x="226" y="1175"/>
                </a:lnTo>
                <a:lnTo>
                  <a:pt x="227" y="1175"/>
                </a:lnTo>
                <a:lnTo>
                  <a:pt x="230" y="1175"/>
                </a:lnTo>
                <a:lnTo>
                  <a:pt x="232" y="1177"/>
                </a:lnTo>
                <a:lnTo>
                  <a:pt x="232" y="1178"/>
                </a:lnTo>
                <a:lnTo>
                  <a:pt x="233" y="1178"/>
                </a:lnTo>
                <a:lnTo>
                  <a:pt x="233" y="1177"/>
                </a:lnTo>
                <a:lnTo>
                  <a:pt x="232" y="1175"/>
                </a:lnTo>
                <a:lnTo>
                  <a:pt x="229" y="1174"/>
                </a:lnTo>
                <a:lnTo>
                  <a:pt x="226" y="1171"/>
                </a:lnTo>
                <a:lnTo>
                  <a:pt x="217" y="1162"/>
                </a:lnTo>
                <a:lnTo>
                  <a:pt x="215" y="1162"/>
                </a:lnTo>
                <a:lnTo>
                  <a:pt x="217" y="1163"/>
                </a:lnTo>
                <a:lnTo>
                  <a:pt x="219" y="1166"/>
                </a:lnTo>
                <a:lnTo>
                  <a:pt x="218" y="1169"/>
                </a:lnTo>
                <a:lnTo>
                  <a:pt x="212" y="1171"/>
                </a:lnTo>
                <a:lnTo>
                  <a:pt x="208" y="1173"/>
                </a:lnTo>
                <a:lnTo>
                  <a:pt x="207" y="1171"/>
                </a:lnTo>
                <a:lnTo>
                  <a:pt x="207" y="1166"/>
                </a:lnTo>
                <a:lnTo>
                  <a:pt x="211" y="1159"/>
                </a:lnTo>
                <a:lnTo>
                  <a:pt x="210" y="1152"/>
                </a:lnTo>
                <a:lnTo>
                  <a:pt x="197" y="1132"/>
                </a:lnTo>
                <a:lnTo>
                  <a:pt x="196" y="1134"/>
                </a:lnTo>
                <a:lnTo>
                  <a:pt x="187" y="1137"/>
                </a:lnTo>
                <a:lnTo>
                  <a:pt x="185" y="1137"/>
                </a:lnTo>
                <a:lnTo>
                  <a:pt x="185" y="1134"/>
                </a:lnTo>
                <a:lnTo>
                  <a:pt x="187" y="1129"/>
                </a:lnTo>
                <a:lnTo>
                  <a:pt x="187" y="1128"/>
                </a:lnTo>
                <a:lnTo>
                  <a:pt x="189" y="1125"/>
                </a:lnTo>
                <a:lnTo>
                  <a:pt x="191" y="1121"/>
                </a:lnTo>
                <a:lnTo>
                  <a:pt x="191" y="1118"/>
                </a:lnTo>
                <a:lnTo>
                  <a:pt x="191" y="1111"/>
                </a:lnTo>
                <a:lnTo>
                  <a:pt x="188" y="1106"/>
                </a:lnTo>
                <a:lnTo>
                  <a:pt x="187" y="1103"/>
                </a:lnTo>
                <a:lnTo>
                  <a:pt x="188" y="1084"/>
                </a:lnTo>
                <a:lnTo>
                  <a:pt x="188" y="1083"/>
                </a:lnTo>
                <a:lnTo>
                  <a:pt x="189" y="1081"/>
                </a:lnTo>
                <a:lnTo>
                  <a:pt x="191" y="1079"/>
                </a:lnTo>
                <a:lnTo>
                  <a:pt x="193" y="1073"/>
                </a:lnTo>
                <a:lnTo>
                  <a:pt x="195" y="1072"/>
                </a:lnTo>
                <a:lnTo>
                  <a:pt x="195" y="1070"/>
                </a:lnTo>
                <a:lnTo>
                  <a:pt x="193" y="1070"/>
                </a:lnTo>
                <a:lnTo>
                  <a:pt x="182" y="1058"/>
                </a:lnTo>
                <a:lnTo>
                  <a:pt x="180" y="1058"/>
                </a:lnTo>
                <a:lnTo>
                  <a:pt x="176" y="1058"/>
                </a:lnTo>
                <a:lnTo>
                  <a:pt x="174" y="1058"/>
                </a:lnTo>
                <a:lnTo>
                  <a:pt x="173" y="1057"/>
                </a:lnTo>
                <a:lnTo>
                  <a:pt x="170" y="1053"/>
                </a:lnTo>
                <a:lnTo>
                  <a:pt x="170" y="1051"/>
                </a:lnTo>
                <a:lnTo>
                  <a:pt x="170" y="1046"/>
                </a:lnTo>
                <a:lnTo>
                  <a:pt x="165" y="1038"/>
                </a:lnTo>
                <a:lnTo>
                  <a:pt x="161" y="1036"/>
                </a:lnTo>
                <a:lnTo>
                  <a:pt x="161" y="1035"/>
                </a:lnTo>
                <a:lnTo>
                  <a:pt x="158" y="1036"/>
                </a:lnTo>
                <a:lnTo>
                  <a:pt x="154" y="1036"/>
                </a:lnTo>
                <a:lnTo>
                  <a:pt x="126" y="1043"/>
                </a:lnTo>
                <a:lnTo>
                  <a:pt x="124" y="1043"/>
                </a:lnTo>
                <a:lnTo>
                  <a:pt x="133" y="1043"/>
                </a:lnTo>
                <a:lnTo>
                  <a:pt x="137" y="1043"/>
                </a:lnTo>
                <a:lnTo>
                  <a:pt x="147" y="1042"/>
                </a:lnTo>
                <a:lnTo>
                  <a:pt x="150" y="1040"/>
                </a:lnTo>
                <a:lnTo>
                  <a:pt x="151" y="1039"/>
                </a:lnTo>
                <a:lnTo>
                  <a:pt x="157" y="1039"/>
                </a:lnTo>
                <a:lnTo>
                  <a:pt x="161" y="1040"/>
                </a:lnTo>
                <a:lnTo>
                  <a:pt x="162" y="1042"/>
                </a:lnTo>
                <a:lnTo>
                  <a:pt x="163" y="1046"/>
                </a:lnTo>
                <a:lnTo>
                  <a:pt x="163" y="1047"/>
                </a:lnTo>
                <a:lnTo>
                  <a:pt x="162" y="1050"/>
                </a:lnTo>
                <a:lnTo>
                  <a:pt x="169" y="1058"/>
                </a:lnTo>
                <a:lnTo>
                  <a:pt x="172" y="1061"/>
                </a:lnTo>
                <a:lnTo>
                  <a:pt x="176" y="1062"/>
                </a:lnTo>
                <a:lnTo>
                  <a:pt x="178" y="1065"/>
                </a:lnTo>
                <a:lnTo>
                  <a:pt x="182" y="1073"/>
                </a:lnTo>
                <a:lnTo>
                  <a:pt x="185" y="1088"/>
                </a:lnTo>
                <a:lnTo>
                  <a:pt x="185" y="1094"/>
                </a:lnTo>
                <a:lnTo>
                  <a:pt x="181" y="1109"/>
                </a:lnTo>
                <a:lnTo>
                  <a:pt x="180" y="1126"/>
                </a:lnTo>
                <a:lnTo>
                  <a:pt x="178" y="1132"/>
                </a:lnTo>
                <a:lnTo>
                  <a:pt x="180" y="1139"/>
                </a:lnTo>
                <a:lnTo>
                  <a:pt x="182" y="1141"/>
                </a:lnTo>
                <a:lnTo>
                  <a:pt x="188" y="1143"/>
                </a:lnTo>
                <a:lnTo>
                  <a:pt x="189" y="1143"/>
                </a:lnTo>
                <a:lnTo>
                  <a:pt x="191" y="1141"/>
                </a:lnTo>
                <a:lnTo>
                  <a:pt x="195" y="1141"/>
                </a:lnTo>
                <a:lnTo>
                  <a:pt x="197" y="1141"/>
                </a:lnTo>
                <a:lnTo>
                  <a:pt x="199" y="1151"/>
                </a:lnTo>
                <a:lnTo>
                  <a:pt x="197" y="1158"/>
                </a:lnTo>
                <a:lnTo>
                  <a:pt x="196" y="1160"/>
                </a:lnTo>
                <a:lnTo>
                  <a:pt x="195" y="1163"/>
                </a:lnTo>
                <a:lnTo>
                  <a:pt x="193" y="1164"/>
                </a:lnTo>
                <a:lnTo>
                  <a:pt x="192" y="1166"/>
                </a:lnTo>
                <a:lnTo>
                  <a:pt x="189" y="1170"/>
                </a:lnTo>
                <a:lnTo>
                  <a:pt x="188" y="1177"/>
                </a:lnTo>
                <a:lnTo>
                  <a:pt x="188" y="1181"/>
                </a:lnTo>
                <a:lnTo>
                  <a:pt x="188" y="1184"/>
                </a:lnTo>
                <a:lnTo>
                  <a:pt x="189" y="1186"/>
                </a:lnTo>
                <a:lnTo>
                  <a:pt x="189" y="1188"/>
                </a:lnTo>
                <a:lnTo>
                  <a:pt x="191" y="1188"/>
                </a:lnTo>
                <a:lnTo>
                  <a:pt x="192" y="1189"/>
                </a:lnTo>
                <a:lnTo>
                  <a:pt x="191" y="1185"/>
                </a:lnTo>
                <a:lnTo>
                  <a:pt x="189" y="1185"/>
                </a:lnTo>
                <a:lnTo>
                  <a:pt x="189" y="1184"/>
                </a:lnTo>
                <a:lnTo>
                  <a:pt x="189" y="1181"/>
                </a:lnTo>
                <a:lnTo>
                  <a:pt x="191" y="1179"/>
                </a:lnTo>
                <a:lnTo>
                  <a:pt x="193" y="1175"/>
                </a:lnTo>
                <a:lnTo>
                  <a:pt x="195" y="1174"/>
                </a:lnTo>
                <a:lnTo>
                  <a:pt x="199" y="1174"/>
                </a:lnTo>
                <a:lnTo>
                  <a:pt x="202" y="1174"/>
                </a:lnTo>
                <a:lnTo>
                  <a:pt x="204" y="1174"/>
                </a:lnTo>
                <a:lnTo>
                  <a:pt x="206" y="1179"/>
                </a:lnTo>
                <a:lnTo>
                  <a:pt x="207" y="1181"/>
                </a:lnTo>
                <a:lnTo>
                  <a:pt x="207" y="1182"/>
                </a:lnTo>
                <a:lnTo>
                  <a:pt x="206" y="1190"/>
                </a:lnTo>
                <a:lnTo>
                  <a:pt x="206" y="1192"/>
                </a:lnTo>
                <a:lnTo>
                  <a:pt x="200" y="1193"/>
                </a:lnTo>
                <a:lnTo>
                  <a:pt x="197" y="1194"/>
                </a:lnTo>
                <a:lnTo>
                  <a:pt x="195" y="1194"/>
                </a:lnTo>
                <a:lnTo>
                  <a:pt x="193" y="1196"/>
                </a:lnTo>
                <a:lnTo>
                  <a:pt x="187" y="1201"/>
                </a:lnTo>
                <a:lnTo>
                  <a:pt x="185" y="1203"/>
                </a:lnTo>
                <a:lnTo>
                  <a:pt x="187" y="1205"/>
                </a:lnTo>
                <a:lnTo>
                  <a:pt x="188" y="1207"/>
                </a:lnTo>
                <a:lnTo>
                  <a:pt x="191" y="1208"/>
                </a:lnTo>
                <a:lnTo>
                  <a:pt x="192" y="1209"/>
                </a:lnTo>
                <a:lnTo>
                  <a:pt x="192" y="1211"/>
                </a:lnTo>
                <a:lnTo>
                  <a:pt x="188" y="1219"/>
                </a:lnTo>
                <a:lnTo>
                  <a:pt x="187" y="1219"/>
                </a:lnTo>
                <a:lnTo>
                  <a:pt x="185" y="1219"/>
                </a:lnTo>
                <a:lnTo>
                  <a:pt x="184" y="1218"/>
                </a:lnTo>
                <a:lnTo>
                  <a:pt x="182" y="1216"/>
                </a:lnTo>
                <a:lnTo>
                  <a:pt x="180" y="1212"/>
                </a:lnTo>
                <a:lnTo>
                  <a:pt x="176" y="1204"/>
                </a:lnTo>
                <a:lnTo>
                  <a:pt x="176" y="1203"/>
                </a:lnTo>
                <a:lnTo>
                  <a:pt x="176" y="1201"/>
                </a:lnTo>
                <a:lnTo>
                  <a:pt x="177" y="1199"/>
                </a:lnTo>
                <a:lnTo>
                  <a:pt x="181" y="1190"/>
                </a:lnTo>
                <a:lnTo>
                  <a:pt x="180" y="1181"/>
                </a:lnTo>
                <a:lnTo>
                  <a:pt x="178" y="1178"/>
                </a:lnTo>
                <a:lnTo>
                  <a:pt x="176" y="1169"/>
                </a:lnTo>
                <a:lnTo>
                  <a:pt x="176" y="1167"/>
                </a:lnTo>
                <a:lnTo>
                  <a:pt x="177" y="1162"/>
                </a:lnTo>
                <a:lnTo>
                  <a:pt x="178" y="1156"/>
                </a:lnTo>
                <a:lnTo>
                  <a:pt x="177" y="1145"/>
                </a:lnTo>
                <a:lnTo>
                  <a:pt x="176" y="1143"/>
                </a:lnTo>
                <a:lnTo>
                  <a:pt x="172" y="1143"/>
                </a:lnTo>
                <a:lnTo>
                  <a:pt x="172" y="1145"/>
                </a:lnTo>
                <a:lnTo>
                  <a:pt x="172" y="1148"/>
                </a:lnTo>
                <a:lnTo>
                  <a:pt x="172" y="1151"/>
                </a:lnTo>
                <a:lnTo>
                  <a:pt x="173" y="1152"/>
                </a:lnTo>
                <a:lnTo>
                  <a:pt x="173" y="1158"/>
                </a:lnTo>
                <a:lnTo>
                  <a:pt x="173" y="1167"/>
                </a:lnTo>
                <a:lnTo>
                  <a:pt x="172" y="1171"/>
                </a:lnTo>
                <a:lnTo>
                  <a:pt x="170" y="1173"/>
                </a:lnTo>
                <a:lnTo>
                  <a:pt x="170" y="1173"/>
                </a:lnTo>
                <a:lnTo>
                  <a:pt x="169" y="1177"/>
                </a:lnTo>
                <a:lnTo>
                  <a:pt x="166" y="1179"/>
                </a:lnTo>
                <a:lnTo>
                  <a:pt x="166" y="1184"/>
                </a:lnTo>
                <a:lnTo>
                  <a:pt x="167" y="1185"/>
                </a:lnTo>
                <a:lnTo>
                  <a:pt x="170" y="1188"/>
                </a:lnTo>
                <a:lnTo>
                  <a:pt x="170" y="1189"/>
                </a:lnTo>
                <a:lnTo>
                  <a:pt x="170" y="1200"/>
                </a:lnTo>
                <a:lnTo>
                  <a:pt x="158" y="1223"/>
                </a:lnTo>
                <a:lnTo>
                  <a:pt x="157" y="1224"/>
                </a:lnTo>
                <a:lnTo>
                  <a:pt x="155" y="1224"/>
                </a:lnTo>
                <a:lnTo>
                  <a:pt x="155" y="1208"/>
                </a:lnTo>
                <a:lnTo>
                  <a:pt x="155" y="1207"/>
                </a:lnTo>
                <a:lnTo>
                  <a:pt x="155" y="1207"/>
                </a:lnTo>
                <a:lnTo>
                  <a:pt x="155" y="1201"/>
                </a:lnTo>
                <a:lnTo>
                  <a:pt x="151" y="1184"/>
                </a:lnTo>
                <a:lnTo>
                  <a:pt x="151" y="1182"/>
                </a:lnTo>
                <a:lnTo>
                  <a:pt x="148" y="1185"/>
                </a:lnTo>
                <a:lnTo>
                  <a:pt x="148" y="1190"/>
                </a:lnTo>
                <a:lnTo>
                  <a:pt x="151" y="1194"/>
                </a:lnTo>
                <a:lnTo>
                  <a:pt x="152" y="1199"/>
                </a:lnTo>
                <a:lnTo>
                  <a:pt x="154" y="1200"/>
                </a:lnTo>
                <a:lnTo>
                  <a:pt x="154" y="1208"/>
                </a:lnTo>
                <a:lnTo>
                  <a:pt x="154" y="1215"/>
                </a:lnTo>
                <a:lnTo>
                  <a:pt x="154" y="1219"/>
                </a:lnTo>
                <a:lnTo>
                  <a:pt x="152" y="1227"/>
                </a:lnTo>
                <a:lnTo>
                  <a:pt x="143" y="1249"/>
                </a:lnTo>
                <a:lnTo>
                  <a:pt x="141" y="1250"/>
                </a:lnTo>
                <a:lnTo>
                  <a:pt x="139" y="1253"/>
                </a:lnTo>
                <a:lnTo>
                  <a:pt x="139" y="1254"/>
                </a:lnTo>
                <a:lnTo>
                  <a:pt x="137" y="1256"/>
                </a:lnTo>
                <a:lnTo>
                  <a:pt x="128" y="1260"/>
                </a:lnTo>
                <a:lnTo>
                  <a:pt x="126" y="1261"/>
                </a:lnTo>
                <a:lnTo>
                  <a:pt x="122" y="1261"/>
                </a:lnTo>
                <a:lnTo>
                  <a:pt x="121" y="1261"/>
                </a:lnTo>
                <a:lnTo>
                  <a:pt x="118" y="1254"/>
                </a:lnTo>
                <a:lnTo>
                  <a:pt x="118" y="1250"/>
                </a:lnTo>
                <a:lnTo>
                  <a:pt x="117" y="1249"/>
                </a:lnTo>
                <a:lnTo>
                  <a:pt x="116" y="1242"/>
                </a:lnTo>
                <a:lnTo>
                  <a:pt x="106" y="1229"/>
                </a:lnTo>
                <a:lnTo>
                  <a:pt x="105" y="1226"/>
                </a:lnTo>
                <a:lnTo>
                  <a:pt x="103" y="1230"/>
                </a:lnTo>
                <a:lnTo>
                  <a:pt x="101" y="1233"/>
                </a:lnTo>
                <a:lnTo>
                  <a:pt x="96" y="1237"/>
                </a:lnTo>
                <a:lnTo>
                  <a:pt x="91" y="1231"/>
                </a:lnTo>
                <a:lnTo>
                  <a:pt x="91" y="1230"/>
                </a:lnTo>
                <a:lnTo>
                  <a:pt x="94" y="1219"/>
                </a:lnTo>
                <a:lnTo>
                  <a:pt x="101" y="1214"/>
                </a:lnTo>
                <a:lnTo>
                  <a:pt x="99" y="1209"/>
                </a:lnTo>
                <a:lnTo>
                  <a:pt x="92" y="1204"/>
                </a:lnTo>
                <a:lnTo>
                  <a:pt x="91" y="1204"/>
                </a:lnTo>
                <a:lnTo>
                  <a:pt x="92" y="1197"/>
                </a:lnTo>
                <a:lnTo>
                  <a:pt x="92" y="1196"/>
                </a:lnTo>
                <a:lnTo>
                  <a:pt x="94" y="1194"/>
                </a:lnTo>
                <a:lnTo>
                  <a:pt x="96" y="1192"/>
                </a:lnTo>
                <a:lnTo>
                  <a:pt x="99" y="1190"/>
                </a:lnTo>
                <a:lnTo>
                  <a:pt x="102" y="1189"/>
                </a:lnTo>
                <a:lnTo>
                  <a:pt x="103" y="1189"/>
                </a:lnTo>
                <a:lnTo>
                  <a:pt x="105" y="1188"/>
                </a:lnTo>
                <a:lnTo>
                  <a:pt x="105" y="1186"/>
                </a:lnTo>
                <a:lnTo>
                  <a:pt x="101" y="1186"/>
                </a:lnTo>
                <a:lnTo>
                  <a:pt x="94" y="1188"/>
                </a:lnTo>
                <a:lnTo>
                  <a:pt x="91" y="1190"/>
                </a:lnTo>
                <a:lnTo>
                  <a:pt x="90" y="1190"/>
                </a:lnTo>
                <a:lnTo>
                  <a:pt x="90" y="1192"/>
                </a:lnTo>
                <a:lnTo>
                  <a:pt x="88" y="1203"/>
                </a:lnTo>
                <a:lnTo>
                  <a:pt x="88" y="1205"/>
                </a:lnTo>
                <a:lnTo>
                  <a:pt x="87" y="1211"/>
                </a:lnTo>
                <a:lnTo>
                  <a:pt x="87" y="1212"/>
                </a:lnTo>
                <a:lnTo>
                  <a:pt x="87" y="1214"/>
                </a:lnTo>
                <a:lnTo>
                  <a:pt x="86" y="1215"/>
                </a:lnTo>
                <a:lnTo>
                  <a:pt x="75" y="1227"/>
                </a:lnTo>
                <a:lnTo>
                  <a:pt x="72" y="1226"/>
                </a:lnTo>
                <a:lnTo>
                  <a:pt x="72" y="1220"/>
                </a:lnTo>
                <a:lnTo>
                  <a:pt x="73" y="1211"/>
                </a:lnTo>
                <a:lnTo>
                  <a:pt x="72" y="1211"/>
                </a:lnTo>
                <a:lnTo>
                  <a:pt x="69" y="1211"/>
                </a:lnTo>
                <a:lnTo>
                  <a:pt x="66" y="1211"/>
                </a:lnTo>
                <a:lnTo>
                  <a:pt x="65" y="1199"/>
                </a:lnTo>
                <a:lnTo>
                  <a:pt x="65" y="1196"/>
                </a:lnTo>
                <a:lnTo>
                  <a:pt x="66" y="1194"/>
                </a:lnTo>
                <a:lnTo>
                  <a:pt x="75" y="1186"/>
                </a:lnTo>
                <a:lnTo>
                  <a:pt x="81" y="1179"/>
                </a:lnTo>
                <a:lnTo>
                  <a:pt x="79" y="1177"/>
                </a:lnTo>
                <a:lnTo>
                  <a:pt x="79" y="1178"/>
                </a:lnTo>
                <a:lnTo>
                  <a:pt x="77" y="1179"/>
                </a:lnTo>
                <a:lnTo>
                  <a:pt x="75" y="1181"/>
                </a:lnTo>
                <a:lnTo>
                  <a:pt x="72" y="1184"/>
                </a:lnTo>
                <a:lnTo>
                  <a:pt x="68" y="1186"/>
                </a:lnTo>
                <a:lnTo>
                  <a:pt x="68" y="1184"/>
                </a:lnTo>
                <a:lnTo>
                  <a:pt x="68" y="1179"/>
                </a:lnTo>
                <a:lnTo>
                  <a:pt x="68" y="1178"/>
                </a:lnTo>
                <a:lnTo>
                  <a:pt x="75" y="1167"/>
                </a:lnTo>
                <a:lnTo>
                  <a:pt x="79" y="1162"/>
                </a:lnTo>
                <a:lnTo>
                  <a:pt x="86" y="1154"/>
                </a:lnTo>
                <a:lnTo>
                  <a:pt x="87" y="1154"/>
                </a:lnTo>
                <a:lnTo>
                  <a:pt x="88" y="1151"/>
                </a:lnTo>
                <a:lnTo>
                  <a:pt x="94" y="1143"/>
                </a:lnTo>
                <a:lnTo>
                  <a:pt x="95" y="1141"/>
                </a:lnTo>
                <a:lnTo>
                  <a:pt x="98" y="1137"/>
                </a:lnTo>
                <a:lnTo>
                  <a:pt x="102" y="1119"/>
                </a:lnTo>
                <a:lnTo>
                  <a:pt x="102" y="1118"/>
                </a:lnTo>
                <a:lnTo>
                  <a:pt x="101" y="1117"/>
                </a:lnTo>
                <a:lnTo>
                  <a:pt x="98" y="1122"/>
                </a:lnTo>
                <a:lnTo>
                  <a:pt x="96" y="1124"/>
                </a:lnTo>
                <a:lnTo>
                  <a:pt x="96" y="1133"/>
                </a:lnTo>
                <a:lnTo>
                  <a:pt x="95" y="1141"/>
                </a:lnTo>
                <a:lnTo>
                  <a:pt x="94" y="1141"/>
                </a:lnTo>
                <a:lnTo>
                  <a:pt x="84" y="1151"/>
                </a:lnTo>
                <a:lnTo>
                  <a:pt x="79" y="1155"/>
                </a:lnTo>
                <a:lnTo>
                  <a:pt x="69" y="1160"/>
                </a:lnTo>
                <a:lnTo>
                  <a:pt x="62" y="1167"/>
                </a:lnTo>
                <a:lnTo>
                  <a:pt x="71" y="1164"/>
                </a:lnTo>
                <a:lnTo>
                  <a:pt x="72" y="1164"/>
                </a:lnTo>
                <a:lnTo>
                  <a:pt x="72" y="1166"/>
                </a:lnTo>
                <a:lnTo>
                  <a:pt x="68" y="1178"/>
                </a:lnTo>
                <a:lnTo>
                  <a:pt x="64" y="1189"/>
                </a:lnTo>
                <a:lnTo>
                  <a:pt x="46" y="1194"/>
                </a:lnTo>
                <a:lnTo>
                  <a:pt x="45" y="1194"/>
                </a:lnTo>
                <a:lnTo>
                  <a:pt x="38" y="1196"/>
                </a:lnTo>
                <a:lnTo>
                  <a:pt x="31" y="1196"/>
                </a:lnTo>
                <a:lnTo>
                  <a:pt x="30" y="1196"/>
                </a:lnTo>
                <a:lnTo>
                  <a:pt x="28" y="1192"/>
                </a:lnTo>
                <a:lnTo>
                  <a:pt x="30" y="1190"/>
                </a:lnTo>
                <a:lnTo>
                  <a:pt x="30" y="1189"/>
                </a:lnTo>
                <a:lnTo>
                  <a:pt x="32" y="1188"/>
                </a:lnTo>
                <a:lnTo>
                  <a:pt x="34" y="1188"/>
                </a:lnTo>
                <a:lnTo>
                  <a:pt x="39" y="1186"/>
                </a:lnTo>
                <a:lnTo>
                  <a:pt x="42" y="1182"/>
                </a:lnTo>
                <a:lnTo>
                  <a:pt x="43" y="1181"/>
                </a:lnTo>
                <a:lnTo>
                  <a:pt x="45" y="1179"/>
                </a:lnTo>
                <a:lnTo>
                  <a:pt x="49" y="1175"/>
                </a:lnTo>
                <a:lnTo>
                  <a:pt x="50" y="1174"/>
                </a:lnTo>
                <a:lnTo>
                  <a:pt x="50" y="1174"/>
                </a:lnTo>
                <a:lnTo>
                  <a:pt x="47" y="1175"/>
                </a:lnTo>
                <a:lnTo>
                  <a:pt x="43" y="1178"/>
                </a:lnTo>
                <a:lnTo>
                  <a:pt x="42" y="1178"/>
                </a:lnTo>
                <a:lnTo>
                  <a:pt x="41" y="1179"/>
                </a:lnTo>
                <a:lnTo>
                  <a:pt x="36" y="1185"/>
                </a:lnTo>
                <a:lnTo>
                  <a:pt x="35" y="1185"/>
                </a:lnTo>
                <a:lnTo>
                  <a:pt x="27" y="1189"/>
                </a:lnTo>
                <a:lnTo>
                  <a:pt x="16" y="1193"/>
                </a:lnTo>
                <a:lnTo>
                  <a:pt x="12" y="1194"/>
                </a:lnTo>
                <a:lnTo>
                  <a:pt x="11" y="1194"/>
                </a:lnTo>
                <a:lnTo>
                  <a:pt x="11" y="1193"/>
                </a:lnTo>
                <a:lnTo>
                  <a:pt x="12" y="1193"/>
                </a:lnTo>
                <a:lnTo>
                  <a:pt x="17" y="1186"/>
                </a:lnTo>
                <a:lnTo>
                  <a:pt x="19" y="1186"/>
                </a:lnTo>
                <a:lnTo>
                  <a:pt x="23" y="1185"/>
                </a:lnTo>
                <a:lnTo>
                  <a:pt x="24" y="1184"/>
                </a:lnTo>
                <a:lnTo>
                  <a:pt x="20" y="1184"/>
                </a:lnTo>
                <a:lnTo>
                  <a:pt x="13" y="1184"/>
                </a:lnTo>
                <a:lnTo>
                  <a:pt x="11" y="1186"/>
                </a:lnTo>
                <a:lnTo>
                  <a:pt x="1" y="1193"/>
                </a:lnTo>
                <a:lnTo>
                  <a:pt x="0" y="1185"/>
                </a:lnTo>
                <a:lnTo>
                  <a:pt x="6" y="1178"/>
                </a:lnTo>
                <a:lnTo>
                  <a:pt x="11" y="1169"/>
                </a:lnTo>
                <a:lnTo>
                  <a:pt x="12" y="1169"/>
                </a:lnTo>
                <a:lnTo>
                  <a:pt x="16" y="1166"/>
                </a:lnTo>
                <a:lnTo>
                  <a:pt x="26" y="1163"/>
                </a:lnTo>
                <a:lnTo>
                  <a:pt x="31" y="1160"/>
                </a:lnTo>
                <a:lnTo>
                  <a:pt x="36" y="1158"/>
                </a:lnTo>
                <a:lnTo>
                  <a:pt x="38" y="1158"/>
                </a:lnTo>
                <a:lnTo>
                  <a:pt x="49" y="1149"/>
                </a:lnTo>
                <a:lnTo>
                  <a:pt x="43" y="1151"/>
                </a:lnTo>
                <a:lnTo>
                  <a:pt x="41" y="1152"/>
                </a:lnTo>
                <a:lnTo>
                  <a:pt x="24" y="1162"/>
                </a:lnTo>
                <a:lnTo>
                  <a:pt x="11" y="1166"/>
                </a:lnTo>
                <a:lnTo>
                  <a:pt x="13" y="1155"/>
                </a:lnTo>
                <a:lnTo>
                  <a:pt x="15" y="1156"/>
                </a:lnTo>
                <a:lnTo>
                  <a:pt x="19" y="1156"/>
                </a:lnTo>
                <a:lnTo>
                  <a:pt x="26" y="1155"/>
                </a:lnTo>
                <a:lnTo>
                  <a:pt x="28" y="1155"/>
                </a:lnTo>
                <a:lnTo>
                  <a:pt x="30" y="1151"/>
                </a:lnTo>
                <a:lnTo>
                  <a:pt x="28" y="1151"/>
                </a:lnTo>
                <a:lnTo>
                  <a:pt x="27" y="1151"/>
                </a:lnTo>
                <a:lnTo>
                  <a:pt x="23" y="1152"/>
                </a:lnTo>
                <a:lnTo>
                  <a:pt x="21" y="1152"/>
                </a:lnTo>
                <a:lnTo>
                  <a:pt x="20" y="1152"/>
                </a:lnTo>
                <a:lnTo>
                  <a:pt x="30" y="1144"/>
                </a:lnTo>
                <a:lnTo>
                  <a:pt x="39" y="1137"/>
                </a:lnTo>
                <a:lnTo>
                  <a:pt x="38" y="1137"/>
                </a:lnTo>
                <a:lnTo>
                  <a:pt x="32" y="1140"/>
                </a:lnTo>
                <a:lnTo>
                  <a:pt x="26" y="1144"/>
                </a:lnTo>
                <a:lnTo>
                  <a:pt x="23" y="1147"/>
                </a:lnTo>
                <a:lnTo>
                  <a:pt x="20" y="1148"/>
                </a:lnTo>
                <a:lnTo>
                  <a:pt x="19" y="1148"/>
                </a:lnTo>
                <a:lnTo>
                  <a:pt x="17" y="1148"/>
                </a:lnTo>
                <a:lnTo>
                  <a:pt x="16" y="1147"/>
                </a:lnTo>
                <a:lnTo>
                  <a:pt x="16" y="1144"/>
                </a:lnTo>
                <a:lnTo>
                  <a:pt x="13" y="1141"/>
                </a:lnTo>
                <a:lnTo>
                  <a:pt x="12" y="1141"/>
                </a:lnTo>
                <a:lnTo>
                  <a:pt x="11" y="1141"/>
                </a:lnTo>
                <a:lnTo>
                  <a:pt x="11" y="1137"/>
                </a:lnTo>
                <a:lnTo>
                  <a:pt x="13" y="1139"/>
                </a:lnTo>
                <a:lnTo>
                  <a:pt x="15" y="1139"/>
                </a:lnTo>
                <a:lnTo>
                  <a:pt x="13" y="1136"/>
                </a:lnTo>
                <a:lnTo>
                  <a:pt x="13" y="1134"/>
                </a:lnTo>
                <a:lnTo>
                  <a:pt x="19" y="1134"/>
                </a:lnTo>
                <a:lnTo>
                  <a:pt x="26" y="1134"/>
                </a:lnTo>
                <a:lnTo>
                  <a:pt x="27" y="1134"/>
                </a:lnTo>
                <a:lnTo>
                  <a:pt x="31" y="1134"/>
                </a:lnTo>
                <a:lnTo>
                  <a:pt x="28" y="1132"/>
                </a:lnTo>
                <a:lnTo>
                  <a:pt x="27" y="1132"/>
                </a:lnTo>
                <a:lnTo>
                  <a:pt x="26" y="1132"/>
                </a:lnTo>
                <a:lnTo>
                  <a:pt x="23" y="1132"/>
                </a:lnTo>
                <a:lnTo>
                  <a:pt x="17" y="1132"/>
                </a:lnTo>
                <a:lnTo>
                  <a:pt x="12" y="1130"/>
                </a:lnTo>
                <a:lnTo>
                  <a:pt x="15" y="1129"/>
                </a:lnTo>
                <a:lnTo>
                  <a:pt x="19" y="1125"/>
                </a:lnTo>
                <a:lnTo>
                  <a:pt x="19" y="1117"/>
                </a:lnTo>
                <a:lnTo>
                  <a:pt x="17" y="1115"/>
                </a:lnTo>
                <a:lnTo>
                  <a:pt x="16" y="1117"/>
                </a:lnTo>
                <a:lnTo>
                  <a:pt x="16" y="1121"/>
                </a:lnTo>
                <a:lnTo>
                  <a:pt x="15" y="1124"/>
                </a:lnTo>
                <a:lnTo>
                  <a:pt x="12" y="1126"/>
                </a:lnTo>
                <a:lnTo>
                  <a:pt x="11" y="1128"/>
                </a:lnTo>
                <a:lnTo>
                  <a:pt x="6" y="1133"/>
                </a:lnTo>
                <a:lnTo>
                  <a:pt x="1" y="1133"/>
                </a:lnTo>
                <a:lnTo>
                  <a:pt x="0" y="1129"/>
                </a:lnTo>
                <a:lnTo>
                  <a:pt x="4" y="1121"/>
                </a:lnTo>
                <a:lnTo>
                  <a:pt x="11" y="1114"/>
                </a:lnTo>
                <a:lnTo>
                  <a:pt x="19" y="1114"/>
                </a:lnTo>
                <a:lnTo>
                  <a:pt x="31" y="1111"/>
                </a:lnTo>
                <a:lnTo>
                  <a:pt x="36" y="1110"/>
                </a:lnTo>
                <a:lnTo>
                  <a:pt x="79" y="1103"/>
                </a:lnTo>
                <a:lnTo>
                  <a:pt x="83" y="1102"/>
                </a:lnTo>
                <a:lnTo>
                  <a:pt x="86" y="1100"/>
                </a:lnTo>
                <a:lnTo>
                  <a:pt x="76" y="1100"/>
                </a:lnTo>
                <a:lnTo>
                  <a:pt x="71" y="1102"/>
                </a:lnTo>
                <a:lnTo>
                  <a:pt x="62" y="1102"/>
                </a:lnTo>
                <a:lnTo>
                  <a:pt x="61" y="1102"/>
                </a:lnTo>
                <a:lnTo>
                  <a:pt x="56" y="1103"/>
                </a:lnTo>
                <a:lnTo>
                  <a:pt x="47" y="1104"/>
                </a:lnTo>
                <a:lnTo>
                  <a:pt x="45" y="1104"/>
                </a:lnTo>
                <a:lnTo>
                  <a:pt x="45" y="1103"/>
                </a:lnTo>
                <a:lnTo>
                  <a:pt x="45" y="1100"/>
                </a:lnTo>
                <a:lnTo>
                  <a:pt x="43" y="1098"/>
                </a:lnTo>
                <a:lnTo>
                  <a:pt x="39" y="1099"/>
                </a:lnTo>
                <a:lnTo>
                  <a:pt x="34" y="1102"/>
                </a:lnTo>
                <a:lnTo>
                  <a:pt x="32" y="1102"/>
                </a:lnTo>
                <a:lnTo>
                  <a:pt x="31" y="1098"/>
                </a:lnTo>
                <a:lnTo>
                  <a:pt x="24" y="1096"/>
                </a:lnTo>
                <a:lnTo>
                  <a:pt x="19" y="1100"/>
                </a:lnTo>
                <a:lnTo>
                  <a:pt x="11" y="1104"/>
                </a:lnTo>
                <a:lnTo>
                  <a:pt x="6" y="1091"/>
                </a:lnTo>
                <a:lnTo>
                  <a:pt x="9" y="1084"/>
                </a:lnTo>
                <a:lnTo>
                  <a:pt x="16" y="1083"/>
                </a:lnTo>
                <a:lnTo>
                  <a:pt x="19" y="1084"/>
                </a:lnTo>
                <a:lnTo>
                  <a:pt x="30" y="1070"/>
                </a:lnTo>
                <a:lnTo>
                  <a:pt x="41" y="1064"/>
                </a:lnTo>
                <a:lnTo>
                  <a:pt x="46" y="1062"/>
                </a:lnTo>
                <a:lnTo>
                  <a:pt x="50" y="1061"/>
                </a:lnTo>
                <a:lnTo>
                  <a:pt x="61" y="1057"/>
                </a:lnTo>
                <a:lnTo>
                  <a:pt x="60" y="1057"/>
                </a:lnTo>
                <a:lnTo>
                  <a:pt x="56" y="1057"/>
                </a:lnTo>
                <a:lnTo>
                  <a:pt x="54" y="1057"/>
                </a:lnTo>
                <a:lnTo>
                  <a:pt x="47" y="1058"/>
                </a:lnTo>
                <a:lnTo>
                  <a:pt x="42" y="1059"/>
                </a:lnTo>
                <a:lnTo>
                  <a:pt x="41" y="1061"/>
                </a:lnTo>
                <a:lnTo>
                  <a:pt x="39" y="1061"/>
                </a:lnTo>
                <a:lnTo>
                  <a:pt x="38" y="1061"/>
                </a:lnTo>
                <a:lnTo>
                  <a:pt x="36" y="1061"/>
                </a:lnTo>
                <a:lnTo>
                  <a:pt x="38" y="1050"/>
                </a:lnTo>
                <a:lnTo>
                  <a:pt x="38" y="1046"/>
                </a:lnTo>
                <a:lnTo>
                  <a:pt x="39" y="1043"/>
                </a:lnTo>
                <a:lnTo>
                  <a:pt x="51" y="1034"/>
                </a:lnTo>
                <a:lnTo>
                  <a:pt x="65" y="1032"/>
                </a:lnTo>
                <a:lnTo>
                  <a:pt x="66" y="1034"/>
                </a:lnTo>
                <a:lnTo>
                  <a:pt x="66" y="1035"/>
                </a:lnTo>
                <a:lnTo>
                  <a:pt x="68" y="1039"/>
                </a:lnTo>
                <a:lnTo>
                  <a:pt x="68" y="1035"/>
                </a:lnTo>
                <a:lnTo>
                  <a:pt x="68" y="1028"/>
                </a:lnTo>
                <a:lnTo>
                  <a:pt x="66" y="1028"/>
                </a:lnTo>
                <a:lnTo>
                  <a:pt x="65" y="1028"/>
                </a:lnTo>
                <a:lnTo>
                  <a:pt x="58" y="1029"/>
                </a:lnTo>
                <a:lnTo>
                  <a:pt x="50" y="1028"/>
                </a:lnTo>
                <a:lnTo>
                  <a:pt x="49" y="1024"/>
                </a:lnTo>
                <a:lnTo>
                  <a:pt x="49" y="1023"/>
                </a:lnTo>
                <a:lnTo>
                  <a:pt x="50" y="1020"/>
                </a:lnTo>
                <a:lnTo>
                  <a:pt x="53" y="1017"/>
                </a:lnTo>
                <a:lnTo>
                  <a:pt x="58" y="1017"/>
                </a:lnTo>
                <a:lnTo>
                  <a:pt x="60" y="1019"/>
                </a:lnTo>
                <a:lnTo>
                  <a:pt x="61" y="1019"/>
                </a:lnTo>
                <a:lnTo>
                  <a:pt x="62" y="1021"/>
                </a:lnTo>
                <a:lnTo>
                  <a:pt x="64" y="1020"/>
                </a:lnTo>
                <a:lnTo>
                  <a:pt x="65" y="1020"/>
                </a:lnTo>
                <a:lnTo>
                  <a:pt x="66" y="1019"/>
                </a:lnTo>
                <a:lnTo>
                  <a:pt x="69" y="1017"/>
                </a:lnTo>
                <a:lnTo>
                  <a:pt x="71" y="1017"/>
                </a:lnTo>
                <a:lnTo>
                  <a:pt x="69" y="1014"/>
                </a:lnTo>
                <a:lnTo>
                  <a:pt x="47" y="1010"/>
                </a:lnTo>
                <a:lnTo>
                  <a:pt x="45" y="1012"/>
                </a:lnTo>
                <a:lnTo>
                  <a:pt x="43" y="1014"/>
                </a:lnTo>
                <a:lnTo>
                  <a:pt x="43" y="1019"/>
                </a:lnTo>
                <a:lnTo>
                  <a:pt x="43" y="1020"/>
                </a:lnTo>
                <a:lnTo>
                  <a:pt x="43" y="1021"/>
                </a:lnTo>
                <a:lnTo>
                  <a:pt x="41" y="1023"/>
                </a:lnTo>
                <a:lnTo>
                  <a:pt x="36" y="1027"/>
                </a:lnTo>
                <a:lnTo>
                  <a:pt x="35" y="1027"/>
                </a:lnTo>
                <a:lnTo>
                  <a:pt x="34" y="1027"/>
                </a:lnTo>
                <a:lnTo>
                  <a:pt x="32" y="1025"/>
                </a:lnTo>
                <a:lnTo>
                  <a:pt x="31" y="1023"/>
                </a:lnTo>
                <a:lnTo>
                  <a:pt x="27" y="1017"/>
                </a:lnTo>
                <a:lnTo>
                  <a:pt x="21" y="1004"/>
                </a:lnTo>
                <a:lnTo>
                  <a:pt x="23" y="1002"/>
                </a:lnTo>
                <a:lnTo>
                  <a:pt x="26" y="998"/>
                </a:lnTo>
                <a:lnTo>
                  <a:pt x="31" y="997"/>
                </a:lnTo>
                <a:lnTo>
                  <a:pt x="39" y="997"/>
                </a:lnTo>
                <a:lnTo>
                  <a:pt x="42" y="998"/>
                </a:lnTo>
                <a:lnTo>
                  <a:pt x="47" y="997"/>
                </a:lnTo>
                <a:lnTo>
                  <a:pt x="49" y="994"/>
                </a:lnTo>
                <a:lnTo>
                  <a:pt x="51" y="993"/>
                </a:lnTo>
                <a:lnTo>
                  <a:pt x="79" y="986"/>
                </a:lnTo>
                <a:lnTo>
                  <a:pt x="79" y="980"/>
                </a:lnTo>
                <a:lnTo>
                  <a:pt x="80" y="979"/>
                </a:lnTo>
                <a:lnTo>
                  <a:pt x="84" y="972"/>
                </a:lnTo>
                <a:lnTo>
                  <a:pt x="86" y="971"/>
                </a:lnTo>
                <a:lnTo>
                  <a:pt x="90" y="969"/>
                </a:lnTo>
                <a:lnTo>
                  <a:pt x="91" y="968"/>
                </a:lnTo>
                <a:lnTo>
                  <a:pt x="96" y="969"/>
                </a:lnTo>
                <a:lnTo>
                  <a:pt x="101" y="968"/>
                </a:lnTo>
                <a:lnTo>
                  <a:pt x="103" y="967"/>
                </a:lnTo>
                <a:lnTo>
                  <a:pt x="103" y="961"/>
                </a:lnTo>
                <a:lnTo>
                  <a:pt x="105" y="956"/>
                </a:lnTo>
                <a:lnTo>
                  <a:pt x="105" y="954"/>
                </a:lnTo>
                <a:lnTo>
                  <a:pt x="105" y="953"/>
                </a:lnTo>
                <a:lnTo>
                  <a:pt x="110" y="952"/>
                </a:lnTo>
                <a:lnTo>
                  <a:pt x="113" y="952"/>
                </a:lnTo>
                <a:lnTo>
                  <a:pt x="116" y="952"/>
                </a:lnTo>
                <a:lnTo>
                  <a:pt x="117" y="953"/>
                </a:lnTo>
                <a:lnTo>
                  <a:pt x="117" y="954"/>
                </a:lnTo>
                <a:lnTo>
                  <a:pt x="118" y="954"/>
                </a:lnTo>
                <a:lnTo>
                  <a:pt x="122" y="954"/>
                </a:lnTo>
                <a:lnTo>
                  <a:pt x="124" y="954"/>
                </a:lnTo>
                <a:lnTo>
                  <a:pt x="124" y="953"/>
                </a:lnTo>
                <a:lnTo>
                  <a:pt x="124" y="948"/>
                </a:lnTo>
                <a:lnTo>
                  <a:pt x="121" y="948"/>
                </a:lnTo>
                <a:lnTo>
                  <a:pt x="116" y="946"/>
                </a:lnTo>
                <a:lnTo>
                  <a:pt x="110" y="946"/>
                </a:lnTo>
                <a:lnTo>
                  <a:pt x="107" y="946"/>
                </a:lnTo>
                <a:lnTo>
                  <a:pt x="106" y="946"/>
                </a:lnTo>
                <a:lnTo>
                  <a:pt x="105" y="946"/>
                </a:lnTo>
                <a:lnTo>
                  <a:pt x="103" y="946"/>
                </a:lnTo>
                <a:lnTo>
                  <a:pt x="102" y="945"/>
                </a:lnTo>
                <a:lnTo>
                  <a:pt x="101" y="944"/>
                </a:lnTo>
                <a:lnTo>
                  <a:pt x="98" y="935"/>
                </a:lnTo>
                <a:lnTo>
                  <a:pt x="98" y="931"/>
                </a:lnTo>
                <a:lnTo>
                  <a:pt x="107" y="909"/>
                </a:lnTo>
                <a:lnTo>
                  <a:pt x="113" y="904"/>
                </a:lnTo>
                <a:lnTo>
                  <a:pt x="116" y="901"/>
                </a:lnTo>
                <a:lnTo>
                  <a:pt x="118" y="903"/>
                </a:lnTo>
                <a:lnTo>
                  <a:pt x="120" y="903"/>
                </a:lnTo>
                <a:lnTo>
                  <a:pt x="120" y="901"/>
                </a:lnTo>
                <a:lnTo>
                  <a:pt x="120" y="900"/>
                </a:lnTo>
                <a:lnTo>
                  <a:pt x="118" y="900"/>
                </a:lnTo>
                <a:lnTo>
                  <a:pt x="116" y="900"/>
                </a:lnTo>
                <a:lnTo>
                  <a:pt x="111" y="900"/>
                </a:lnTo>
                <a:lnTo>
                  <a:pt x="105" y="905"/>
                </a:lnTo>
                <a:lnTo>
                  <a:pt x="95" y="931"/>
                </a:lnTo>
                <a:lnTo>
                  <a:pt x="96" y="935"/>
                </a:lnTo>
                <a:lnTo>
                  <a:pt x="96" y="939"/>
                </a:lnTo>
                <a:lnTo>
                  <a:pt x="99" y="945"/>
                </a:lnTo>
                <a:lnTo>
                  <a:pt x="96" y="959"/>
                </a:lnTo>
                <a:lnTo>
                  <a:pt x="96" y="960"/>
                </a:lnTo>
                <a:lnTo>
                  <a:pt x="79" y="967"/>
                </a:lnTo>
                <a:lnTo>
                  <a:pt x="75" y="968"/>
                </a:lnTo>
                <a:lnTo>
                  <a:pt x="72" y="968"/>
                </a:lnTo>
                <a:lnTo>
                  <a:pt x="69" y="968"/>
                </a:lnTo>
                <a:lnTo>
                  <a:pt x="68" y="968"/>
                </a:lnTo>
                <a:lnTo>
                  <a:pt x="66" y="965"/>
                </a:lnTo>
                <a:lnTo>
                  <a:pt x="66" y="964"/>
                </a:lnTo>
                <a:lnTo>
                  <a:pt x="68" y="963"/>
                </a:lnTo>
                <a:lnTo>
                  <a:pt x="65" y="963"/>
                </a:lnTo>
                <a:lnTo>
                  <a:pt x="62" y="963"/>
                </a:lnTo>
                <a:lnTo>
                  <a:pt x="58" y="964"/>
                </a:lnTo>
                <a:lnTo>
                  <a:pt x="53" y="965"/>
                </a:lnTo>
                <a:lnTo>
                  <a:pt x="49" y="967"/>
                </a:lnTo>
                <a:lnTo>
                  <a:pt x="43" y="968"/>
                </a:lnTo>
                <a:lnTo>
                  <a:pt x="42" y="967"/>
                </a:lnTo>
                <a:lnTo>
                  <a:pt x="39" y="964"/>
                </a:lnTo>
                <a:lnTo>
                  <a:pt x="46" y="945"/>
                </a:lnTo>
                <a:lnTo>
                  <a:pt x="47" y="945"/>
                </a:lnTo>
                <a:lnTo>
                  <a:pt x="49" y="945"/>
                </a:lnTo>
                <a:lnTo>
                  <a:pt x="51" y="944"/>
                </a:lnTo>
                <a:lnTo>
                  <a:pt x="53" y="944"/>
                </a:lnTo>
                <a:lnTo>
                  <a:pt x="54" y="945"/>
                </a:lnTo>
                <a:lnTo>
                  <a:pt x="56" y="945"/>
                </a:lnTo>
                <a:lnTo>
                  <a:pt x="60" y="945"/>
                </a:lnTo>
                <a:lnTo>
                  <a:pt x="62" y="945"/>
                </a:lnTo>
                <a:lnTo>
                  <a:pt x="72" y="935"/>
                </a:lnTo>
                <a:lnTo>
                  <a:pt x="72" y="931"/>
                </a:lnTo>
                <a:lnTo>
                  <a:pt x="72" y="929"/>
                </a:lnTo>
                <a:lnTo>
                  <a:pt x="66" y="912"/>
                </a:lnTo>
                <a:lnTo>
                  <a:pt x="65" y="912"/>
                </a:lnTo>
                <a:lnTo>
                  <a:pt x="64" y="914"/>
                </a:lnTo>
                <a:lnTo>
                  <a:pt x="64" y="923"/>
                </a:lnTo>
                <a:lnTo>
                  <a:pt x="62" y="930"/>
                </a:lnTo>
                <a:lnTo>
                  <a:pt x="64" y="931"/>
                </a:lnTo>
                <a:lnTo>
                  <a:pt x="64" y="933"/>
                </a:lnTo>
                <a:lnTo>
                  <a:pt x="64" y="934"/>
                </a:lnTo>
                <a:lnTo>
                  <a:pt x="64" y="935"/>
                </a:lnTo>
                <a:lnTo>
                  <a:pt x="62" y="938"/>
                </a:lnTo>
                <a:lnTo>
                  <a:pt x="61" y="939"/>
                </a:lnTo>
                <a:lnTo>
                  <a:pt x="60" y="939"/>
                </a:lnTo>
                <a:lnTo>
                  <a:pt x="47" y="934"/>
                </a:lnTo>
                <a:lnTo>
                  <a:pt x="39" y="937"/>
                </a:lnTo>
                <a:lnTo>
                  <a:pt x="39" y="938"/>
                </a:lnTo>
                <a:lnTo>
                  <a:pt x="38" y="937"/>
                </a:lnTo>
                <a:lnTo>
                  <a:pt x="34" y="934"/>
                </a:lnTo>
                <a:lnTo>
                  <a:pt x="31" y="931"/>
                </a:lnTo>
                <a:lnTo>
                  <a:pt x="30" y="929"/>
                </a:lnTo>
                <a:lnTo>
                  <a:pt x="26" y="918"/>
                </a:lnTo>
                <a:lnTo>
                  <a:pt x="23" y="911"/>
                </a:lnTo>
                <a:lnTo>
                  <a:pt x="26" y="905"/>
                </a:lnTo>
                <a:lnTo>
                  <a:pt x="38" y="896"/>
                </a:lnTo>
                <a:lnTo>
                  <a:pt x="39" y="893"/>
                </a:lnTo>
                <a:lnTo>
                  <a:pt x="58" y="888"/>
                </a:lnTo>
                <a:lnTo>
                  <a:pt x="64" y="886"/>
                </a:lnTo>
                <a:lnTo>
                  <a:pt x="69" y="885"/>
                </a:lnTo>
                <a:lnTo>
                  <a:pt x="69" y="882"/>
                </a:lnTo>
                <a:lnTo>
                  <a:pt x="72" y="879"/>
                </a:lnTo>
                <a:lnTo>
                  <a:pt x="72" y="879"/>
                </a:lnTo>
                <a:lnTo>
                  <a:pt x="88" y="870"/>
                </a:lnTo>
                <a:lnTo>
                  <a:pt x="88" y="866"/>
                </a:lnTo>
                <a:lnTo>
                  <a:pt x="86" y="864"/>
                </a:lnTo>
                <a:lnTo>
                  <a:pt x="84" y="851"/>
                </a:lnTo>
                <a:lnTo>
                  <a:pt x="86" y="828"/>
                </a:lnTo>
                <a:lnTo>
                  <a:pt x="87" y="825"/>
                </a:lnTo>
                <a:lnTo>
                  <a:pt x="88" y="824"/>
                </a:lnTo>
                <a:lnTo>
                  <a:pt x="94" y="824"/>
                </a:lnTo>
                <a:lnTo>
                  <a:pt x="106" y="824"/>
                </a:lnTo>
                <a:lnTo>
                  <a:pt x="109" y="828"/>
                </a:lnTo>
                <a:lnTo>
                  <a:pt x="106" y="825"/>
                </a:lnTo>
                <a:lnTo>
                  <a:pt x="105" y="825"/>
                </a:lnTo>
                <a:lnTo>
                  <a:pt x="91" y="828"/>
                </a:lnTo>
                <a:lnTo>
                  <a:pt x="90" y="829"/>
                </a:lnTo>
                <a:lnTo>
                  <a:pt x="88" y="830"/>
                </a:lnTo>
                <a:lnTo>
                  <a:pt x="88" y="848"/>
                </a:lnTo>
                <a:lnTo>
                  <a:pt x="90" y="849"/>
                </a:lnTo>
                <a:lnTo>
                  <a:pt x="106" y="854"/>
                </a:lnTo>
                <a:lnTo>
                  <a:pt x="114" y="851"/>
                </a:lnTo>
                <a:lnTo>
                  <a:pt x="116" y="851"/>
                </a:lnTo>
                <a:lnTo>
                  <a:pt x="116" y="852"/>
                </a:lnTo>
                <a:lnTo>
                  <a:pt x="116" y="867"/>
                </a:lnTo>
                <a:lnTo>
                  <a:pt x="106" y="870"/>
                </a:lnTo>
                <a:lnTo>
                  <a:pt x="95" y="875"/>
                </a:lnTo>
                <a:lnTo>
                  <a:pt x="95" y="877"/>
                </a:lnTo>
                <a:lnTo>
                  <a:pt x="98" y="878"/>
                </a:lnTo>
                <a:lnTo>
                  <a:pt x="99" y="879"/>
                </a:lnTo>
                <a:lnTo>
                  <a:pt x="102" y="878"/>
                </a:lnTo>
                <a:lnTo>
                  <a:pt x="106" y="878"/>
                </a:lnTo>
                <a:lnTo>
                  <a:pt x="109" y="882"/>
                </a:lnTo>
                <a:lnTo>
                  <a:pt x="110" y="884"/>
                </a:lnTo>
                <a:lnTo>
                  <a:pt x="109" y="885"/>
                </a:lnTo>
                <a:lnTo>
                  <a:pt x="102" y="888"/>
                </a:lnTo>
                <a:lnTo>
                  <a:pt x="101" y="888"/>
                </a:lnTo>
                <a:lnTo>
                  <a:pt x="98" y="892"/>
                </a:lnTo>
                <a:lnTo>
                  <a:pt x="102" y="900"/>
                </a:lnTo>
                <a:lnTo>
                  <a:pt x="102" y="901"/>
                </a:lnTo>
                <a:lnTo>
                  <a:pt x="105" y="901"/>
                </a:lnTo>
                <a:lnTo>
                  <a:pt x="106" y="899"/>
                </a:lnTo>
                <a:lnTo>
                  <a:pt x="106" y="897"/>
                </a:lnTo>
                <a:lnTo>
                  <a:pt x="105" y="896"/>
                </a:lnTo>
                <a:lnTo>
                  <a:pt x="107" y="890"/>
                </a:lnTo>
                <a:lnTo>
                  <a:pt x="116" y="884"/>
                </a:lnTo>
                <a:lnTo>
                  <a:pt x="122" y="879"/>
                </a:lnTo>
                <a:lnTo>
                  <a:pt x="128" y="877"/>
                </a:lnTo>
                <a:lnTo>
                  <a:pt x="132" y="869"/>
                </a:lnTo>
                <a:lnTo>
                  <a:pt x="133" y="867"/>
                </a:lnTo>
                <a:lnTo>
                  <a:pt x="132" y="866"/>
                </a:lnTo>
                <a:lnTo>
                  <a:pt x="129" y="864"/>
                </a:lnTo>
                <a:lnTo>
                  <a:pt x="137" y="859"/>
                </a:lnTo>
                <a:lnTo>
                  <a:pt x="140" y="862"/>
                </a:lnTo>
                <a:lnTo>
                  <a:pt x="146" y="867"/>
                </a:lnTo>
                <a:lnTo>
                  <a:pt x="146" y="877"/>
                </a:lnTo>
                <a:lnTo>
                  <a:pt x="140" y="875"/>
                </a:lnTo>
                <a:lnTo>
                  <a:pt x="137" y="875"/>
                </a:lnTo>
                <a:lnTo>
                  <a:pt x="137" y="875"/>
                </a:lnTo>
                <a:lnTo>
                  <a:pt x="136" y="875"/>
                </a:lnTo>
                <a:lnTo>
                  <a:pt x="133" y="877"/>
                </a:lnTo>
                <a:lnTo>
                  <a:pt x="122" y="893"/>
                </a:lnTo>
                <a:lnTo>
                  <a:pt x="122" y="894"/>
                </a:lnTo>
                <a:lnTo>
                  <a:pt x="125" y="894"/>
                </a:lnTo>
                <a:lnTo>
                  <a:pt x="131" y="896"/>
                </a:lnTo>
                <a:lnTo>
                  <a:pt x="133" y="900"/>
                </a:lnTo>
                <a:lnTo>
                  <a:pt x="136" y="904"/>
                </a:lnTo>
                <a:lnTo>
                  <a:pt x="137" y="904"/>
                </a:lnTo>
                <a:lnTo>
                  <a:pt x="137" y="904"/>
                </a:lnTo>
                <a:lnTo>
                  <a:pt x="141" y="903"/>
                </a:lnTo>
                <a:lnTo>
                  <a:pt x="143" y="903"/>
                </a:lnTo>
                <a:lnTo>
                  <a:pt x="143" y="901"/>
                </a:lnTo>
                <a:lnTo>
                  <a:pt x="143" y="899"/>
                </a:lnTo>
                <a:lnTo>
                  <a:pt x="150" y="899"/>
                </a:lnTo>
                <a:lnTo>
                  <a:pt x="157" y="899"/>
                </a:lnTo>
                <a:lnTo>
                  <a:pt x="158" y="900"/>
                </a:lnTo>
                <a:lnTo>
                  <a:pt x="159" y="901"/>
                </a:lnTo>
                <a:lnTo>
                  <a:pt x="162" y="903"/>
                </a:lnTo>
                <a:lnTo>
                  <a:pt x="170" y="901"/>
                </a:lnTo>
                <a:lnTo>
                  <a:pt x="170" y="897"/>
                </a:lnTo>
                <a:lnTo>
                  <a:pt x="170" y="893"/>
                </a:lnTo>
                <a:lnTo>
                  <a:pt x="174" y="886"/>
                </a:lnTo>
                <a:lnTo>
                  <a:pt x="177" y="885"/>
                </a:lnTo>
                <a:lnTo>
                  <a:pt x="180" y="884"/>
                </a:lnTo>
                <a:lnTo>
                  <a:pt x="181" y="881"/>
                </a:lnTo>
                <a:lnTo>
                  <a:pt x="170" y="874"/>
                </a:lnTo>
                <a:lnTo>
                  <a:pt x="167" y="871"/>
                </a:lnTo>
                <a:lnTo>
                  <a:pt x="167" y="870"/>
                </a:lnTo>
                <a:lnTo>
                  <a:pt x="167" y="866"/>
                </a:lnTo>
                <a:lnTo>
                  <a:pt x="169" y="866"/>
                </a:lnTo>
                <a:lnTo>
                  <a:pt x="177" y="867"/>
                </a:lnTo>
                <a:lnTo>
                  <a:pt x="177" y="869"/>
                </a:lnTo>
                <a:lnTo>
                  <a:pt x="177" y="870"/>
                </a:lnTo>
                <a:lnTo>
                  <a:pt x="178" y="871"/>
                </a:lnTo>
                <a:lnTo>
                  <a:pt x="180" y="874"/>
                </a:lnTo>
                <a:lnTo>
                  <a:pt x="181" y="877"/>
                </a:lnTo>
                <a:lnTo>
                  <a:pt x="182" y="878"/>
                </a:lnTo>
                <a:lnTo>
                  <a:pt x="187" y="879"/>
                </a:lnTo>
                <a:lnTo>
                  <a:pt x="191" y="879"/>
                </a:lnTo>
                <a:lnTo>
                  <a:pt x="193" y="881"/>
                </a:lnTo>
                <a:lnTo>
                  <a:pt x="200" y="884"/>
                </a:lnTo>
                <a:lnTo>
                  <a:pt x="202" y="886"/>
                </a:lnTo>
                <a:lnTo>
                  <a:pt x="202" y="889"/>
                </a:lnTo>
                <a:lnTo>
                  <a:pt x="202" y="890"/>
                </a:lnTo>
                <a:lnTo>
                  <a:pt x="210" y="899"/>
                </a:lnTo>
                <a:lnTo>
                  <a:pt x="227" y="912"/>
                </a:lnTo>
                <a:lnTo>
                  <a:pt x="236" y="918"/>
                </a:lnTo>
                <a:lnTo>
                  <a:pt x="251" y="926"/>
                </a:lnTo>
                <a:lnTo>
                  <a:pt x="256" y="929"/>
                </a:lnTo>
                <a:lnTo>
                  <a:pt x="264" y="930"/>
                </a:lnTo>
                <a:lnTo>
                  <a:pt x="266" y="911"/>
                </a:lnTo>
                <a:lnTo>
                  <a:pt x="267" y="905"/>
                </a:lnTo>
                <a:lnTo>
                  <a:pt x="271" y="900"/>
                </a:lnTo>
                <a:lnTo>
                  <a:pt x="275" y="894"/>
                </a:lnTo>
                <a:lnTo>
                  <a:pt x="275" y="893"/>
                </a:lnTo>
                <a:lnTo>
                  <a:pt x="275" y="892"/>
                </a:lnTo>
                <a:lnTo>
                  <a:pt x="275" y="890"/>
                </a:lnTo>
                <a:lnTo>
                  <a:pt x="264" y="874"/>
                </a:lnTo>
                <a:lnTo>
                  <a:pt x="260" y="873"/>
                </a:lnTo>
                <a:lnTo>
                  <a:pt x="260" y="871"/>
                </a:lnTo>
                <a:lnTo>
                  <a:pt x="240" y="867"/>
                </a:lnTo>
                <a:lnTo>
                  <a:pt x="227" y="866"/>
                </a:lnTo>
                <a:lnTo>
                  <a:pt x="215" y="864"/>
                </a:lnTo>
                <a:lnTo>
                  <a:pt x="203" y="860"/>
                </a:lnTo>
                <a:lnTo>
                  <a:pt x="202" y="859"/>
                </a:lnTo>
                <a:lnTo>
                  <a:pt x="200" y="859"/>
                </a:lnTo>
                <a:lnTo>
                  <a:pt x="196" y="856"/>
                </a:lnTo>
                <a:lnTo>
                  <a:pt x="193" y="856"/>
                </a:lnTo>
                <a:lnTo>
                  <a:pt x="185" y="858"/>
                </a:lnTo>
                <a:lnTo>
                  <a:pt x="184" y="858"/>
                </a:lnTo>
                <a:lnTo>
                  <a:pt x="181" y="860"/>
                </a:lnTo>
                <a:lnTo>
                  <a:pt x="177" y="862"/>
                </a:lnTo>
                <a:lnTo>
                  <a:pt x="174" y="859"/>
                </a:lnTo>
                <a:lnTo>
                  <a:pt x="176" y="858"/>
                </a:lnTo>
                <a:lnTo>
                  <a:pt x="181" y="855"/>
                </a:lnTo>
                <a:lnTo>
                  <a:pt x="184" y="854"/>
                </a:lnTo>
                <a:lnTo>
                  <a:pt x="189" y="852"/>
                </a:lnTo>
                <a:lnTo>
                  <a:pt x="193" y="852"/>
                </a:lnTo>
                <a:lnTo>
                  <a:pt x="199" y="852"/>
                </a:lnTo>
                <a:lnTo>
                  <a:pt x="202" y="851"/>
                </a:lnTo>
                <a:lnTo>
                  <a:pt x="202" y="849"/>
                </a:lnTo>
                <a:lnTo>
                  <a:pt x="200" y="847"/>
                </a:lnTo>
                <a:lnTo>
                  <a:pt x="197" y="847"/>
                </a:lnTo>
                <a:lnTo>
                  <a:pt x="178" y="845"/>
                </a:lnTo>
                <a:lnTo>
                  <a:pt x="173" y="847"/>
                </a:lnTo>
                <a:lnTo>
                  <a:pt x="172" y="848"/>
                </a:lnTo>
                <a:lnTo>
                  <a:pt x="169" y="849"/>
                </a:lnTo>
                <a:lnTo>
                  <a:pt x="162" y="848"/>
                </a:lnTo>
                <a:lnTo>
                  <a:pt x="155" y="836"/>
                </a:lnTo>
                <a:lnTo>
                  <a:pt x="155" y="834"/>
                </a:lnTo>
                <a:lnTo>
                  <a:pt x="196" y="843"/>
                </a:lnTo>
                <a:lnTo>
                  <a:pt x="203" y="845"/>
                </a:lnTo>
                <a:lnTo>
                  <a:pt x="203" y="845"/>
                </a:lnTo>
                <a:lnTo>
                  <a:pt x="206" y="847"/>
                </a:lnTo>
                <a:lnTo>
                  <a:pt x="210" y="852"/>
                </a:lnTo>
                <a:lnTo>
                  <a:pt x="212" y="855"/>
                </a:lnTo>
                <a:lnTo>
                  <a:pt x="218" y="859"/>
                </a:lnTo>
                <a:lnTo>
                  <a:pt x="225" y="862"/>
                </a:lnTo>
                <a:lnTo>
                  <a:pt x="230" y="862"/>
                </a:lnTo>
                <a:lnTo>
                  <a:pt x="232" y="863"/>
                </a:lnTo>
                <a:lnTo>
                  <a:pt x="234" y="863"/>
                </a:lnTo>
                <a:lnTo>
                  <a:pt x="236" y="864"/>
                </a:lnTo>
                <a:lnTo>
                  <a:pt x="237" y="864"/>
                </a:lnTo>
                <a:lnTo>
                  <a:pt x="238" y="863"/>
                </a:lnTo>
                <a:lnTo>
                  <a:pt x="238" y="858"/>
                </a:lnTo>
                <a:lnTo>
                  <a:pt x="236" y="852"/>
                </a:lnTo>
                <a:lnTo>
                  <a:pt x="230" y="845"/>
                </a:lnTo>
                <a:lnTo>
                  <a:pt x="227" y="845"/>
                </a:lnTo>
                <a:lnTo>
                  <a:pt x="227" y="844"/>
                </a:lnTo>
                <a:lnTo>
                  <a:pt x="241" y="844"/>
                </a:lnTo>
                <a:lnTo>
                  <a:pt x="242" y="844"/>
                </a:lnTo>
                <a:lnTo>
                  <a:pt x="244" y="845"/>
                </a:lnTo>
                <a:lnTo>
                  <a:pt x="245" y="851"/>
                </a:lnTo>
                <a:lnTo>
                  <a:pt x="245" y="852"/>
                </a:lnTo>
                <a:lnTo>
                  <a:pt x="242" y="851"/>
                </a:lnTo>
                <a:lnTo>
                  <a:pt x="240" y="852"/>
                </a:lnTo>
                <a:lnTo>
                  <a:pt x="240" y="854"/>
                </a:lnTo>
                <a:lnTo>
                  <a:pt x="240" y="856"/>
                </a:lnTo>
                <a:lnTo>
                  <a:pt x="241" y="859"/>
                </a:lnTo>
                <a:lnTo>
                  <a:pt x="244" y="863"/>
                </a:lnTo>
                <a:lnTo>
                  <a:pt x="247" y="866"/>
                </a:lnTo>
                <a:lnTo>
                  <a:pt x="248" y="866"/>
                </a:lnTo>
                <a:lnTo>
                  <a:pt x="249" y="864"/>
                </a:lnTo>
                <a:lnTo>
                  <a:pt x="255" y="860"/>
                </a:lnTo>
                <a:lnTo>
                  <a:pt x="259" y="863"/>
                </a:lnTo>
                <a:lnTo>
                  <a:pt x="267" y="870"/>
                </a:lnTo>
                <a:lnTo>
                  <a:pt x="270" y="875"/>
                </a:lnTo>
                <a:lnTo>
                  <a:pt x="271" y="877"/>
                </a:lnTo>
                <a:lnTo>
                  <a:pt x="282" y="892"/>
                </a:lnTo>
                <a:lnTo>
                  <a:pt x="283" y="893"/>
                </a:lnTo>
                <a:lnTo>
                  <a:pt x="282" y="894"/>
                </a:lnTo>
                <a:lnTo>
                  <a:pt x="282" y="897"/>
                </a:lnTo>
                <a:lnTo>
                  <a:pt x="281" y="897"/>
                </a:lnTo>
                <a:lnTo>
                  <a:pt x="279" y="900"/>
                </a:lnTo>
                <a:lnTo>
                  <a:pt x="279" y="903"/>
                </a:lnTo>
                <a:lnTo>
                  <a:pt x="281" y="905"/>
                </a:lnTo>
                <a:lnTo>
                  <a:pt x="281" y="907"/>
                </a:lnTo>
                <a:lnTo>
                  <a:pt x="282" y="908"/>
                </a:lnTo>
                <a:lnTo>
                  <a:pt x="285" y="908"/>
                </a:lnTo>
                <a:lnTo>
                  <a:pt x="294" y="905"/>
                </a:lnTo>
                <a:lnTo>
                  <a:pt x="305" y="901"/>
                </a:lnTo>
                <a:lnTo>
                  <a:pt x="307" y="901"/>
                </a:lnTo>
                <a:lnTo>
                  <a:pt x="308" y="900"/>
                </a:lnTo>
                <a:lnTo>
                  <a:pt x="308" y="896"/>
                </a:lnTo>
                <a:lnTo>
                  <a:pt x="305" y="890"/>
                </a:lnTo>
                <a:lnTo>
                  <a:pt x="304" y="890"/>
                </a:lnTo>
                <a:lnTo>
                  <a:pt x="302" y="890"/>
                </a:lnTo>
                <a:lnTo>
                  <a:pt x="302" y="893"/>
                </a:lnTo>
                <a:lnTo>
                  <a:pt x="302" y="894"/>
                </a:lnTo>
                <a:lnTo>
                  <a:pt x="301" y="896"/>
                </a:lnTo>
                <a:lnTo>
                  <a:pt x="300" y="896"/>
                </a:lnTo>
                <a:lnTo>
                  <a:pt x="298" y="894"/>
                </a:lnTo>
                <a:lnTo>
                  <a:pt x="300" y="893"/>
                </a:lnTo>
                <a:lnTo>
                  <a:pt x="301" y="889"/>
                </a:lnTo>
                <a:lnTo>
                  <a:pt x="302" y="886"/>
                </a:lnTo>
                <a:lnTo>
                  <a:pt x="307" y="884"/>
                </a:lnTo>
                <a:lnTo>
                  <a:pt x="313" y="871"/>
                </a:lnTo>
                <a:lnTo>
                  <a:pt x="309" y="869"/>
                </a:lnTo>
                <a:lnTo>
                  <a:pt x="308" y="867"/>
                </a:lnTo>
                <a:lnTo>
                  <a:pt x="304" y="869"/>
                </a:lnTo>
                <a:lnTo>
                  <a:pt x="301" y="870"/>
                </a:lnTo>
                <a:lnTo>
                  <a:pt x="298" y="873"/>
                </a:lnTo>
                <a:lnTo>
                  <a:pt x="293" y="878"/>
                </a:lnTo>
                <a:lnTo>
                  <a:pt x="287" y="879"/>
                </a:lnTo>
                <a:lnTo>
                  <a:pt x="287" y="878"/>
                </a:lnTo>
                <a:lnTo>
                  <a:pt x="282" y="875"/>
                </a:lnTo>
                <a:lnTo>
                  <a:pt x="278" y="870"/>
                </a:lnTo>
                <a:lnTo>
                  <a:pt x="272" y="860"/>
                </a:lnTo>
                <a:lnTo>
                  <a:pt x="272" y="854"/>
                </a:lnTo>
                <a:lnTo>
                  <a:pt x="274" y="854"/>
                </a:lnTo>
                <a:lnTo>
                  <a:pt x="279" y="856"/>
                </a:lnTo>
                <a:lnTo>
                  <a:pt x="283" y="858"/>
                </a:lnTo>
                <a:lnTo>
                  <a:pt x="290" y="859"/>
                </a:lnTo>
                <a:lnTo>
                  <a:pt x="305" y="858"/>
                </a:lnTo>
                <a:lnTo>
                  <a:pt x="309" y="858"/>
                </a:lnTo>
                <a:lnTo>
                  <a:pt x="311" y="856"/>
                </a:lnTo>
                <a:lnTo>
                  <a:pt x="312" y="855"/>
                </a:lnTo>
                <a:lnTo>
                  <a:pt x="301" y="840"/>
                </a:lnTo>
                <a:lnTo>
                  <a:pt x="296" y="833"/>
                </a:lnTo>
                <a:lnTo>
                  <a:pt x="296" y="829"/>
                </a:lnTo>
                <a:lnTo>
                  <a:pt x="294" y="826"/>
                </a:lnTo>
                <a:lnTo>
                  <a:pt x="297" y="825"/>
                </a:lnTo>
                <a:lnTo>
                  <a:pt x="298" y="825"/>
                </a:lnTo>
                <a:lnTo>
                  <a:pt x="298" y="822"/>
                </a:lnTo>
                <a:lnTo>
                  <a:pt x="296" y="818"/>
                </a:lnTo>
                <a:lnTo>
                  <a:pt x="292" y="813"/>
                </a:lnTo>
                <a:lnTo>
                  <a:pt x="289" y="813"/>
                </a:lnTo>
                <a:lnTo>
                  <a:pt x="286" y="811"/>
                </a:lnTo>
                <a:lnTo>
                  <a:pt x="285" y="811"/>
                </a:lnTo>
                <a:lnTo>
                  <a:pt x="271" y="813"/>
                </a:lnTo>
                <a:lnTo>
                  <a:pt x="279" y="802"/>
                </a:lnTo>
                <a:lnTo>
                  <a:pt x="281" y="800"/>
                </a:lnTo>
                <a:lnTo>
                  <a:pt x="279" y="799"/>
                </a:lnTo>
                <a:lnTo>
                  <a:pt x="266" y="794"/>
                </a:lnTo>
                <a:lnTo>
                  <a:pt x="256" y="792"/>
                </a:lnTo>
                <a:lnTo>
                  <a:pt x="252" y="792"/>
                </a:lnTo>
                <a:lnTo>
                  <a:pt x="248" y="794"/>
                </a:lnTo>
                <a:lnTo>
                  <a:pt x="240" y="780"/>
                </a:lnTo>
                <a:lnTo>
                  <a:pt x="236" y="774"/>
                </a:lnTo>
                <a:lnTo>
                  <a:pt x="236" y="773"/>
                </a:lnTo>
                <a:lnTo>
                  <a:pt x="232" y="765"/>
                </a:lnTo>
                <a:lnTo>
                  <a:pt x="226" y="758"/>
                </a:lnTo>
                <a:lnTo>
                  <a:pt x="221" y="761"/>
                </a:lnTo>
                <a:lnTo>
                  <a:pt x="214" y="764"/>
                </a:lnTo>
                <a:lnTo>
                  <a:pt x="212" y="766"/>
                </a:lnTo>
                <a:lnTo>
                  <a:pt x="217" y="774"/>
                </a:lnTo>
                <a:lnTo>
                  <a:pt x="219" y="774"/>
                </a:lnTo>
                <a:lnTo>
                  <a:pt x="222" y="777"/>
                </a:lnTo>
                <a:lnTo>
                  <a:pt x="230" y="783"/>
                </a:lnTo>
                <a:lnTo>
                  <a:pt x="232" y="784"/>
                </a:lnTo>
                <a:lnTo>
                  <a:pt x="230" y="785"/>
                </a:lnTo>
                <a:lnTo>
                  <a:pt x="219" y="788"/>
                </a:lnTo>
                <a:lnTo>
                  <a:pt x="219" y="787"/>
                </a:lnTo>
                <a:lnTo>
                  <a:pt x="217" y="783"/>
                </a:lnTo>
                <a:lnTo>
                  <a:pt x="217" y="780"/>
                </a:lnTo>
                <a:lnTo>
                  <a:pt x="217" y="780"/>
                </a:lnTo>
                <a:lnTo>
                  <a:pt x="196" y="769"/>
                </a:lnTo>
                <a:lnTo>
                  <a:pt x="191" y="768"/>
                </a:lnTo>
                <a:lnTo>
                  <a:pt x="182" y="769"/>
                </a:lnTo>
                <a:lnTo>
                  <a:pt x="176" y="770"/>
                </a:lnTo>
                <a:lnTo>
                  <a:pt x="176" y="772"/>
                </a:lnTo>
                <a:lnTo>
                  <a:pt x="174" y="779"/>
                </a:lnTo>
                <a:lnTo>
                  <a:pt x="173" y="788"/>
                </a:lnTo>
                <a:lnTo>
                  <a:pt x="173" y="795"/>
                </a:lnTo>
                <a:lnTo>
                  <a:pt x="174" y="807"/>
                </a:lnTo>
                <a:lnTo>
                  <a:pt x="170" y="806"/>
                </a:lnTo>
                <a:lnTo>
                  <a:pt x="170" y="804"/>
                </a:lnTo>
                <a:lnTo>
                  <a:pt x="162" y="795"/>
                </a:lnTo>
                <a:lnTo>
                  <a:pt x="159" y="789"/>
                </a:lnTo>
                <a:lnTo>
                  <a:pt x="158" y="787"/>
                </a:lnTo>
                <a:lnTo>
                  <a:pt x="150" y="784"/>
                </a:lnTo>
                <a:lnTo>
                  <a:pt x="154" y="779"/>
                </a:lnTo>
                <a:lnTo>
                  <a:pt x="159" y="772"/>
                </a:lnTo>
                <a:lnTo>
                  <a:pt x="159" y="770"/>
                </a:lnTo>
                <a:lnTo>
                  <a:pt x="159" y="769"/>
                </a:lnTo>
                <a:lnTo>
                  <a:pt x="158" y="769"/>
                </a:lnTo>
                <a:lnTo>
                  <a:pt x="155" y="765"/>
                </a:lnTo>
                <a:lnTo>
                  <a:pt x="154" y="762"/>
                </a:lnTo>
                <a:lnTo>
                  <a:pt x="152" y="761"/>
                </a:lnTo>
                <a:lnTo>
                  <a:pt x="147" y="757"/>
                </a:lnTo>
                <a:lnTo>
                  <a:pt x="143" y="755"/>
                </a:lnTo>
                <a:lnTo>
                  <a:pt x="128" y="759"/>
                </a:lnTo>
                <a:lnTo>
                  <a:pt x="131" y="765"/>
                </a:lnTo>
                <a:lnTo>
                  <a:pt x="136" y="766"/>
                </a:lnTo>
                <a:lnTo>
                  <a:pt x="139" y="776"/>
                </a:lnTo>
                <a:lnTo>
                  <a:pt x="137" y="776"/>
                </a:lnTo>
                <a:lnTo>
                  <a:pt x="132" y="776"/>
                </a:lnTo>
                <a:lnTo>
                  <a:pt x="139" y="785"/>
                </a:lnTo>
                <a:lnTo>
                  <a:pt x="146" y="798"/>
                </a:lnTo>
                <a:lnTo>
                  <a:pt x="147" y="799"/>
                </a:lnTo>
                <a:lnTo>
                  <a:pt x="143" y="810"/>
                </a:lnTo>
                <a:lnTo>
                  <a:pt x="141" y="810"/>
                </a:lnTo>
                <a:lnTo>
                  <a:pt x="132" y="795"/>
                </a:lnTo>
                <a:lnTo>
                  <a:pt x="131" y="792"/>
                </a:lnTo>
                <a:lnTo>
                  <a:pt x="125" y="777"/>
                </a:lnTo>
                <a:lnTo>
                  <a:pt x="109" y="777"/>
                </a:lnTo>
                <a:lnTo>
                  <a:pt x="107" y="777"/>
                </a:lnTo>
                <a:lnTo>
                  <a:pt x="107" y="779"/>
                </a:lnTo>
                <a:lnTo>
                  <a:pt x="101" y="804"/>
                </a:lnTo>
                <a:lnTo>
                  <a:pt x="101" y="810"/>
                </a:lnTo>
                <a:lnTo>
                  <a:pt x="102" y="814"/>
                </a:lnTo>
                <a:lnTo>
                  <a:pt x="106" y="817"/>
                </a:lnTo>
                <a:lnTo>
                  <a:pt x="113" y="818"/>
                </a:lnTo>
                <a:lnTo>
                  <a:pt x="114" y="819"/>
                </a:lnTo>
                <a:lnTo>
                  <a:pt x="114" y="822"/>
                </a:lnTo>
                <a:lnTo>
                  <a:pt x="114" y="825"/>
                </a:lnTo>
                <a:lnTo>
                  <a:pt x="116" y="826"/>
                </a:lnTo>
                <a:lnTo>
                  <a:pt x="117" y="829"/>
                </a:lnTo>
                <a:lnTo>
                  <a:pt x="111" y="830"/>
                </a:lnTo>
                <a:lnTo>
                  <a:pt x="110" y="829"/>
                </a:lnTo>
                <a:lnTo>
                  <a:pt x="113" y="829"/>
                </a:lnTo>
                <a:lnTo>
                  <a:pt x="113" y="825"/>
                </a:lnTo>
                <a:lnTo>
                  <a:pt x="111" y="824"/>
                </a:lnTo>
                <a:lnTo>
                  <a:pt x="110" y="821"/>
                </a:lnTo>
                <a:lnTo>
                  <a:pt x="109" y="819"/>
                </a:lnTo>
                <a:lnTo>
                  <a:pt x="106" y="818"/>
                </a:lnTo>
                <a:lnTo>
                  <a:pt x="105" y="819"/>
                </a:lnTo>
                <a:lnTo>
                  <a:pt x="96" y="818"/>
                </a:lnTo>
                <a:lnTo>
                  <a:pt x="96" y="810"/>
                </a:lnTo>
                <a:lnTo>
                  <a:pt x="96" y="806"/>
                </a:lnTo>
                <a:lnTo>
                  <a:pt x="99" y="802"/>
                </a:lnTo>
                <a:lnTo>
                  <a:pt x="107" y="773"/>
                </a:lnTo>
                <a:lnTo>
                  <a:pt x="109" y="765"/>
                </a:lnTo>
                <a:lnTo>
                  <a:pt x="113" y="758"/>
                </a:lnTo>
                <a:lnTo>
                  <a:pt x="116" y="755"/>
                </a:lnTo>
                <a:lnTo>
                  <a:pt x="117" y="758"/>
                </a:lnTo>
                <a:lnTo>
                  <a:pt x="117" y="754"/>
                </a:lnTo>
                <a:lnTo>
                  <a:pt x="125" y="744"/>
                </a:lnTo>
                <a:lnTo>
                  <a:pt x="132" y="738"/>
                </a:lnTo>
                <a:lnTo>
                  <a:pt x="136" y="738"/>
                </a:lnTo>
                <a:lnTo>
                  <a:pt x="154" y="735"/>
                </a:lnTo>
                <a:lnTo>
                  <a:pt x="158" y="735"/>
                </a:lnTo>
                <a:lnTo>
                  <a:pt x="159" y="736"/>
                </a:lnTo>
                <a:lnTo>
                  <a:pt x="161" y="738"/>
                </a:lnTo>
                <a:lnTo>
                  <a:pt x="166" y="743"/>
                </a:lnTo>
                <a:lnTo>
                  <a:pt x="167" y="743"/>
                </a:lnTo>
                <a:lnTo>
                  <a:pt x="169" y="749"/>
                </a:lnTo>
                <a:lnTo>
                  <a:pt x="169" y="750"/>
                </a:lnTo>
                <a:lnTo>
                  <a:pt x="169" y="755"/>
                </a:lnTo>
                <a:lnTo>
                  <a:pt x="170" y="755"/>
                </a:lnTo>
                <a:lnTo>
                  <a:pt x="170" y="761"/>
                </a:lnTo>
                <a:lnTo>
                  <a:pt x="181" y="754"/>
                </a:lnTo>
                <a:lnTo>
                  <a:pt x="182" y="750"/>
                </a:lnTo>
                <a:lnTo>
                  <a:pt x="178" y="750"/>
                </a:lnTo>
                <a:lnTo>
                  <a:pt x="176" y="750"/>
                </a:lnTo>
                <a:lnTo>
                  <a:pt x="172" y="747"/>
                </a:lnTo>
                <a:lnTo>
                  <a:pt x="169" y="738"/>
                </a:lnTo>
                <a:lnTo>
                  <a:pt x="170" y="736"/>
                </a:lnTo>
                <a:lnTo>
                  <a:pt x="172" y="734"/>
                </a:lnTo>
                <a:lnTo>
                  <a:pt x="173" y="734"/>
                </a:lnTo>
                <a:lnTo>
                  <a:pt x="174" y="734"/>
                </a:lnTo>
                <a:lnTo>
                  <a:pt x="177" y="732"/>
                </a:lnTo>
                <a:lnTo>
                  <a:pt x="178" y="732"/>
                </a:lnTo>
                <a:lnTo>
                  <a:pt x="182" y="732"/>
                </a:lnTo>
                <a:lnTo>
                  <a:pt x="187" y="732"/>
                </a:lnTo>
                <a:lnTo>
                  <a:pt x="188" y="729"/>
                </a:lnTo>
                <a:lnTo>
                  <a:pt x="182" y="728"/>
                </a:lnTo>
                <a:lnTo>
                  <a:pt x="180" y="728"/>
                </a:lnTo>
                <a:lnTo>
                  <a:pt x="178" y="728"/>
                </a:lnTo>
                <a:lnTo>
                  <a:pt x="174" y="728"/>
                </a:lnTo>
                <a:lnTo>
                  <a:pt x="172" y="729"/>
                </a:lnTo>
                <a:lnTo>
                  <a:pt x="170" y="729"/>
                </a:lnTo>
                <a:lnTo>
                  <a:pt x="170" y="729"/>
                </a:lnTo>
                <a:lnTo>
                  <a:pt x="166" y="729"/>
                </a:lnTo>
                <a:lnTo>
                  <a:pt x="158" y="727"/>
                </a:lnTo>
                <a:lnTo>
                  <a:pt x="157" y="725"/>
                </a:lnTo>
                <a:lnTo>
                  <a:pt x="155" y="725"/>
                </a:lnTo>
                <a:lnTo>
                  <a:pt x="154" y="724"/>
                </a:lnTo>
                <a:lnTo>
                  <a:pt x="152" y="721"/>
                </a:lnTo>
                <a:lnTo>
                  <a:pt x="152" y="720"/>
                </a:lnTo>
                <a:lnTo>
                  <a:pt x="162" y="710"/>
                </a:lnTo>
                <a:lnTo>
                  <a:pt x="163" y="710"/>
                </a:lnTo>
                <a:lnTo>
                  <a:pt x="166" y="708"/>
                </a:lnTo>
                <a:lnTo>
                  <a:pt x="166" y="706"/>
                </a:lnTo>
                <a:lnTo>
                  <a:pt x="169" y="699"/>
                </a:lnTo>
                <a:lnTo>
                  <a:pt x="163" y="704"/>
                </a:lnTo>
                <a:lnTo>
                  <a:pt x="157" y="701"/>
                </a:lnTo>
                <a:lnTo>
                  <a:pt x="151" y="698"/>
                </a:lnTo>
                <a:lnTo>
                  <a:pt x="146" y="698"/>
                </a:lnTo>
                <a:lnTo>
                  <a:pt x="143" y="698"/>
                </a:lnTo>
                <a:lnTo>
                  <a:pt x="140" y="699"/>
                </a:lnTo>
                <a:lnTo>
                  <a:pt x="137" y="699"/>
                </a:lnTo>
                <a:lnTo>
                  <a:pt x="132" y="701"/>
                </a:lnTo>
                <a:lnTo>
                  <a:pt x="131" y="702"/>
                </a:lnTo>
                <a:lnTo>
                  <a:pt x="129" y="702"/>
                </a:lnTo>
                <a:lnTo>
                  <a:pt x="128" y="705"/>
                </a:lnTo>
                <a:lnTo>
                  <a:pt x="125" y="705"/>
                </a:lnTo>
                <a:lnTo>
                  <a:pt x="110" y="697"/>
                </a:lnTo>
                <a:lnTo>
                  <a:pt x="109" y="697"/>
                </a:lnTo>
                <a:lnTo>
                  <a:pt x="105" y="691"/>
                </a:lnTo>
                <a:lnTo>
                  <a:pt x="103" y="689"/>
                </a:lnTo>
                <a:lnTo>
                  <a:pt x="103" y="687"/>
                </a:lnTo>
                <a:lnTo>
                  <a:pt x="103" y="686"/>
                </a:lnTo>
                <a:lnTo>
                  <a:pt x="105" y="679"/>
                </a:lnTo>
                <a:lnTo>
                  <a:pt x="105" y="679"/>
                </a:lnTo>
                <a:lnTo>
                  <a:pt x="109" y="678"/>
                </a:lnTo>
                <a:lnTo>
                  <a:pt x="113" y="678"/>
                </a:lnTo>
                <a:lnTo>
                  <a:pt x="129" y="679"/>
                </a:lnTo>
                <a:lnTo>
                  <a:pt x="132" y="682"/>
                </a:lnTo>
                <a:lnTo>
                  <a:pt x="133" y="682"/>
                </a:lnTo>
                <a:lnTo>
                  <a:pt x="133" y="682"/>
                </a:lnTo>
                <a:lnTo>
                  <a:pt x="137" y="682"/>
                </a:lnTo>
                <a:lnTo>
                  <a:pt x="146" y="678"/>
                </a:lnTo>
                <a:lnTo>
                  <a:pt x="146" y="676"/>
                </a:lnTo>
                <a:lnTo>
                  <a:pt x="143" y="675"/>
                </a:lnTo>
                <a:lnTo>
                  <a:pt x="110" y="674"/>
                </a:lnTo>
                <a:lnTo>
                  <a:pt x="107" y="674"/>
                </a:lnTo>
                <a:lnTo>
                  <a:pt x="105" y="676"/>
                </a:lnTo>
                <a:lnTo>
                  <a:pt x="101" y="671"/>
                </a:lnTo>
                <a:lnTo>
                  <a:pt x="102" y="649"/>
                </a:lnTo>
                <a:lnTo>
                  <a:pt x="105" y="648"/>
                </a:lnTo>
                <a:lnTo>
                  <a:pt x="106" y="648"/>
                </a:lnTo>
                <a:lnTo>
                  <a:pt x="114" y="648"/>
                </a:lnTo>
                <a:lnTo>
                  <a:pt x="125" y="649"/>
                </a:lnTo>
                <a:lnTo>
                  <a:pt x="128" y="646"/>
                </a:lnTo>
                <a:lnTo>
                  <a:pt x="131" y="639"/>
                </a:lnTo>
                <a:lnTo>
                  <a:pt x="136" y="637"/>
                </a:lnTo>
                <a:lnTo>
                  <a:pt x="143" y="633"/>
                </a:lnTo>
                <a:lnTo>
                  <a:pt x="144" y="631"/>
                </a:lnTo>
                <a:lnTo>
                  <a:pt x="150" y="627"/>
                </a:lnTo>
                <a:lnTo>
                  <a:pt x="152" y="624"/>
                </a:lnTo>
                <a:lnTo>
                  <a:pt x="154" y="623"/>
                </a:lnTo>
                <a:lnTo>
                  <a:pt x="155" y="620"/>
                </a:lnTo>
                <a:lnTo>
                  <a:pt x="157" y="618"/>
                </a:lnTo>
                <a:lnTo>
                  <a:pt x="157" y="616"/>
                </a:lnTo>
                <a:lnTo>
                  <a:pt x="158" y="614"/>
                </a:lnTo>
                <a:lnTo>
                  <a:pt x="159" y="614"/>
                </a:lnTo>
                <a:lnTo>
                  <a:pt x="165" y="611"/>
                </a:lnTo>
                <a:lnTo>
                  <a:pt x="167" y="609"/>
                </a:lnTo>
                <a:lnTo>
                  <a:pt x="177" y="604"/>
                </a:lnTo>
                <a:lnTo>
                  <a:pt x="182" y="611"/>
                </a:lnTo>
                <a:lnTo>
                  <a:pt x="182" y="612"/>
                </a:lnTo>
                <a:lnTo>
                  <a:pt x="180" y="616"/>
                </a:lnTo>
                <a:lnTo>
                  <a:pt x="177" y="622"/>
                </a:lnTo>
                <a:lnTo>
                  <a:pt x="178" y="620"/>
                </a:lnTo>
                <a:lnTo>
                  <a:pt x="180" y="620"/>
                </a:lnTo>
                <a:lnTo>
                  <a:pt x="185" y="614"/>
                </a:lnTo>
                <a:lnTo>
                  <a:pt x="189" y="616"/>
                </a:lnTo>
                <a:lnTo>
                  <a:pt x="189" y="619"/>
                </a:lnTo>
                <a:lnTo>
                  <a:pt x="189" y="622"/>
                </a:lnTo>
                <a:lnTo>
                  <a:pt x="188" y="624"/>
                </a:lnTo>
                <a:lnTo>
                  <a:pt x="182" y="635"/>
                </a:lnTo>
                <a:lnTo>
                  <a:pt x="177" y="654"/>
                </a:lnTo>
                <a:lnTo>
                  <a:pt x="177" y="661"/>
                </a:lnTo>
                <a:lnTo>
                  <a:pt x="178" y="664"/>
                </a:lnTo>
                <a:lnTo>
                  <a:pt x="181" y="665"/>
                </a:lnTo>
                <a:lnTo>
                  <a:pt x="181" y="664"/>
                </a:lnTo>
                <a:lnTo>
                  <a:pt x="180" y="664"/>
                </a:lnTo>
                <a:lnTo>
                  <a:pt x="177" y="661"/>
                </a:lnTo>
                <a:lnTo>
                  <a:pt x="180" y="653"/>
                </a:lnTo>
                <a:lnTo>
                  <a:pt x="188" y="637"/>
                </a:lnTo>
                <a:lnTo>
                  <a:pt x="192" y="630"/>
                </a:lnTo>
                <a:lnTo>
                  <a:pt x="193" y="627"/>
                </a:lnTo>
                <a:lnTo>
                  <a:pt x="195" y="627"/>
                </a:lnTo>
                <a:lnTo>
                  <a:pt x="199" y="630"/>
                </a:lnTo>
                <a:lnTo>
                  <a:pt x="199" y="633"/>
                </a:lnTo>
                <a:lnTo>
                  <a:pt x="203" y="638"/>
                </a:lnTo>
                <a:lnTo>
                  <a:pt x="203" y="638"/>
                </a:lnTo>
                <a:lnTo>
                  <a:pt x="206" y="639"/>
                </a:lnTo>
                <a:lnTo>
                  <a:pt x="214" y="639"/>
                </a:lnTo>
                <a:lnTo>
                  <a:pt x="215" y="639"/>
                </a:lnTo>
                <a:lnTo>
                  <a:pt x="221" y="638"/>
                </a:lnTo>
                <a:lnTo>
                  <a:pt x="219" y="637"/>
                </a:lnTo>
                <a:lnTo>
                  <a:pt x="214" y="633"/>
                </a:lnTo>
                <a:lnTo>
                  <a:pt x="210" y="633"/>
                </a:lnTo>
                <a:lnTo>
                  <a:pt x="208" y="634"/>
                </a:lnTo>
                <a:lnTo>
                  <a:pt x="206" y="635"/>
                </a:lnTo>
                <a:lnTo>
                  <a:pt x="204" y="635"/>
                </a:lnTo>
                <a:lnTo>
                  <a:pt x="199" y="620"/>
                </a:lnTo>
                <a:lnTo>
                  <a:pt x="199" y="619"/>
                </a:lnTo>
                <a:lnTo>
                  <a:pt x="199" y="616"/>
                </a:lnTo>
                <a:lnTo>
                  <a:pt x="197" y="614"/>
                </a:lnTo>
                <a:lnTo>
                  <a:pt x="196" y="611"/>
                </a:lnTo>
                <a:lnTo>
                  <a:pt x="195" y="611"/>
                </a:lnTo>
                <a:lnTo>
                  <a:pt x="189" y="609"/>
                </a:lnTo>
                <a:lnTo>
                  <a:pt x="185" y="605"/>
                </a:lnTo>
                <a:lnTo>
                  <a:pt x="185" y="604"/>
                </a:lnTo>
                <a:lnTo>
                  <a:pt x="184" y="603"/>
                </a:lnTo>
                <a:lnTo>
                  <a:pt x="182" y="594"/>
                </a:lnTo>
                <a:lnTo>
                  <a:pt x="181" y="584"/>
                </a:lnTo>
                <a:lnTo>
                  <a:pt x="181" y="582"/>
                </a:lnTo>
                <a:lnTo>
                  <a:pt x="182" y="579"/>
                </a:lnTo>
                <a:lnTo>
                  <a:pt x="182" y="578"/>
                </a:lnTo>
                <a:lnTo>
                  <a:pt x="185" y="578"/>
                </a:lnTo>
                <a:lnTo>
                  <a:pt x="189" y="578"/>
                </a:lnTo>
                <a:lnTo>
                  <a:pt x="195" y="571"/>
                </a:lnTo>
                <a:lnTo>
                  <a:pt x="208" y="571"/>
                </a:lnTo>
                <a:lnTo>
                  <a:pt x="202" y="574"/>
                </a:lnTo>
                <a:lnTo>
                  <a:pt x="200" y="575"/>
                </a:lnTo>
                <a:lnTo>
                  <a:pt x="196" y="584"/>
                </a:lnTo>
                <a:lnTo>
                  <a:pt x="192" y="589"/>
                </a:lnTo>
                <a:lnTo>
                  <a:pt x="191" y="590"/>
                </a:lnTo>
                <a:lnTo>
                  <a:pt x="192" y="590"/>
                </a:lnTo>
                <a:lnTo>
                  <a:pt x="195" y="593"/>
                </a:lnTo>
                <a:lnTo>
                  <a:pt x="200" y="596"/>
                </a:lnTo>
                <a:lnTo>
                  <a:pt x="202" y="601"/>
                </a:lnTo>
                <a:lnTo>
                  <a:pt x="203" y="608"/>
                </a:lnTo>
                <a:lnTo>
                  <a:pt x="202" y="612"/>
                </a:lnTo>
                <a:lnTo>
                  <a:pt x="200" y="616"/>
                </a:lnTo>
                <a:lnTo>
                  <a:pt x="200" y="616"/>
                </a:lnTo>
                <a:lnTo>
                  <a:pt x="203" y="626"/>
                </a:lnTo>
                <a:lnTo>
                  <a:pt x="204" y="627"/>
                </a:lnTo>
                <a:lnTo>
                  <a:pt x="210" y="629"/>
                </a:lnTo>
                <a:lnTo>
                  <a:pt x="211" y="629"/>
                </a:lnTo>
                <a:lnTo>
                  <a:pt x="221" y="635"/>
                </a:lnTo>
                <a:lnTo>
                  <a:pt x="225" y="644"/>
                </a:lnTo>
                <a:lnTo>
                  <a:pt x="226" y="645"/>
                </a:lnTo>
                <a:lnTo>
                  <a:pt x="230" y="648"/>
                </a:lnTo>
                <a:lnTo>
                  <a:pt x="233" y="648"/>
                </a:lnTo>
                <a:lnTo>
                  <a:pt x="234" y="648"/>
                </a:lnTo>
                <a:lnTo>
                  <a:pt x="237" y="650"/>
                </a:lnTo>
                <a:lnTo>
                  <a:pt x="238" y="652"/>
                </a:lnTo>
                <a:lnTo>
                  <a:pt x="238" y="653"/>
                </a:lnTo>
                <a:lnTo>
                  <a:pt x="240" y="657"/>
                </a:lnTo>
                <a:lnTo>
                  <a:pt x="242" y="664"/>
                </a:lnTo>
                <a:lnTo>
                  <a:pt x="241" y="676"/>
                </a:lnTo>
                <a:lnTo>
                  <a:pt x="240" y="679"/>
                </a:lnTo>
                <a:lnTo>
                  <a:pt x="240" y="682"/>
                </a:lnTo>
                <a:lnTo>
                  <a:pt x="240" y="682"/>
                </a:lnTo>
                <a:lnTo>
                  <a:pt x="238" y="682"/>
                </a:lnTo>
                <a:lnTo>
                  <a:pt x="237" y="679"/>
                </a:lnTo>
                <a:lnTo>
                  <a:pt x="236" y="676"/>
                </a:lnTo>
                <a:lnTo>
                  <a:pt x="237" y="669"/>
                </a:lnTo>
                <a:lnTo>
                  <a:pt x="238" y="668"/>
                </a:lnTo>
                <a:lnTo>
                  <a:pt x="238" y="657"/>
                </a:lnTo>
                <a:lnTo>
                  <a:pt x="237" y="654"/>
                </a:lnTo>
                <a:lnTo>
                  <a:pt x="236" y="652"/>
                </a:lnTo>
                <a:lnTo>
                  <a:pt x="219" y="642"/>
                </a:lnTo>
                <a:lnTo>
                  <a:pt x="217" y="642"/>
                </a:lnTo>
                <a:lnTo>
                  <a:pt x="207" y="645"/>
                </a:lnTo>
                <a:lnTo>
                  <a:pt x="203" y="648"/>
                </a:lnTo>
                <a:lnTo>
                  <a:pt x="202" y="649"/>
                </a:lnTo>
                <a:lnTo>
                  <a:pt x="202" y="650"/>
                </a:lnTo>
                <a:lnTo>
                  <a:pt x="193" y="667"/>
                </a:lnTo>
                <a:lnTo>
                  <a:pt x="192" y="669"/>
                </a:lnTo>
                <a:lnTo>
                  <a:pt x="193" y="672"/>
                </a:lnTo>
                <a:lnTo>
                  <a:pt x="195" y="672"/>
                </a:lnTo>
                <a:lnTo>
                  <a:pt x="202" y="678"/>
                </a:lnTo>
                <a:lnTo>
                  <a:pt x="200" y="679"/>
                </a:lnTo>
                <a:lnTo>
                  <a:pt x="197" y="679"/>
                </a:lnTo>
                <a:lnTo>
                  <a:pt x="196" y="679"/>
                </a:lnTo>
                <a:lnTo>
                  <a:pt x="195" y="678"/>
                </a:lnTo>
                <a:lnTo>
                  <a:pt x="193" y="678"/>
                </a:lnTo>
                <a:lnTo>
                  <a:pt x="192" y="679"/>
                </a:lnTo>
                <a:lnTo>
                  <a:pt x="191" y="680"/>
                </a:lnTo>
                <a:lnTo>
                  <a:pt x="192" y="682"/>
                </a:lnTo>
                <a:lnTo>
                  <a:pt x="196" y="689"/>
                </a:lnTo>
                <a:lnTo>
                  <a:pt x="192" y="690"/>
                </a:lnTo>
                <a:lnTo>
                  <a:pt x="191" y="690"/>
                </a:lnTo>
                <a:lnTo>
                  <a:pt x="189" y="693"/>
                </a:lnTo>
                <a:lnTo>
                  <a:pt x="188" y="693"/>
                </a:lnTo>
                <a:lnTo>
                  <a:pt x="187" y="697"/>
                </a:lnTo>
                <a:lnTo>
                  <a:pt x="187" y="698"/>
                </a:lnTo>
                <a:lnTo>
                  <a:pt x="188" y="699"/>
                </a:lnTo>
                <a:lnTo>
                  <a:pt x="187" y="714"/>
                </a:lnTo>
                <a:lnTo>
                  <a:pt x="187" y="716"/>
                </a:lnTo>
                <a:lnTo>
                  <a:pt x="191" y="721"/>
                </a:lnTo>
                <a:lnTo>
                  <a:pt x="196" y="723"/>
                </a:lnTo>
                <a:lnTo>
                  <a:pt x="204" y="739"/>
                </a:lnTo>
                <a:lnTo>
                  <a:pt x="210" y="746"/>
                </a:lnTo>
                <a:lnTo>
                  <a:pt x="211" y="744"/>
                </a:lnTo>
                <a:lnTo>
                  <a:pt x="217" y="739"/>
                </a:lnTo>
                <a:lnTo>
                  <a:pt x="222" y="735"/>
                </a:lnTo>
                <a:lnTo>
                  <a:pt x="238" y="738"/>
                </a:lnTo>
                <a:lnTo>
                  <a:pt x="240" y="740"/>
                </a:lnTo>
                <a:lnTo>
                  <a:pt x="240" y="742"/>
                </a:lnTo>
                <a:lnTo>
                  <a:pt x="237" y="742"/>
                </a:lnTo>
                <a:lnTo>
                  <a:pt x="234" y="740"/>
                </a:lnTo>
                <a:lnTo>
                  <a:pt x="232" y="740"/>
                </a:lnTo>
                <a:lnTo>
                  <a:pt x="230" y="740"/>
                </a:lnTo>
                <a:lnTo>
                  <a:pt x="229" y="742"/>
                </a:lnTo>
                <a:lnTo>
                  <a:pt x="226" y="750"/>
                </a:lnTo>
                <a:lnTo>
                  <a:pt x="226" y="751"/>
                </a:lnTo>
                <a:lnTo>
                  <a:pt x="227" y="753"/>
                </a:lnTo>
                <a:lnTo>
                  <a:pt x="230" y="754"/>
                </a:lnTo>
                <a:lnTo>
                  <a:pt x="236" y="751"/>
                </a:lnTo>
                <a:lnTo>
                  <a:pt x="238" y="757"/>
                </a:lnTo>
                <a:lnTo>
                  <a:pt x="241" y="759"/>
                </a:lnTo>
                <a:lnTo>
                  <a:pt x="244" y="762"/>
                </a:lnTo>
                <a:lnTo>
                  <a:pt x="253" y="769"/>
                </a:lnTo>
                <a:lnTo>
                  <a:pt x="255" y="769"/>
                </a:lnTo>
                <a:lnTo>
                  <a:pt x="257" y="769"/>
                </a:lnTo>
                <a:lnTo>
                  <a:pt x="260" y="765"/>
                </a:lnTo>
                <a:lnTo>
                  <a:pt x="260" y="764"/>
                </a:lnTo>
                <a:lnTo>
                  <a:pt x="255" y="759"/>
                </a:lnTo>
                <a:lnTo>
                  <a:pt x="252" y="758"/>
                </a:lnTo>
                <a:lnTo>
                  <a:pt x="247" y="753"/>
                </a:lnTo>
                <a:lnTo>
                  <a:pt x="245" y="753"/>
                </a:lnTo>
                <a:lnTo>
                  <a:pt x="240" y="746"/>
                </a:lnTo>
                <a:lnTo>
                  <a:pt x="242" y="744"/>
                </a:lnTo>
                <a:lnTo>
                  <a:pt x="251" y="743"/>
                </a:lnTo>
                <a:lnTo>
                  <a:pt x="252" y="742"/>
                </a:lnTo>
                <a:lnTo>
                  <a:pt x="259" y="742"/>
                </a:lnTo>
                <a:lnTo>
                  <a:pt x="260" y="743"/>
                </a:lnTo>
                <a:lnTo>
                  <a:pt x="260" y="744"/>
                </a:lnTo>
                <a:lnTo>
                  <a:pt x="262" y="744"/>
                </a:lnTo>
                <a:lnTo>
                  <a:pt x="264" y="744"/>
                </a:lnTo>
                <a:lnTo>
                  <a:pt x="264" y="742"/>
                </a:lnTo>
                <a:lnTo>
                  <a:pt x="263" y="740"/>
                </a:lnTo>
                <a:lnTo>
                  <a:pt x="255" y="731"/>
                </a:lnTo>
                <a:lnTo>
                  <a:pt x="252" y="728"/>
                </a:lnTo>
                <a:lnTo>
                  <a:pt x="251" y="728"/>
                </a:lnTo>
                <a:lnTo>
                  <a:pt x="248" y="728"/>
                </a:lnTo>
                <a:lnTo>
                  <a:pt x="247" y="728"/>
                </a:lnTo>
                <a:lnTo>
                  <a:pt x="238" y="724"/>
                </a:lnTo>
                <a:lnTo>
                  <a:pt x="236" y="723"/>
                </a:lnTo>
                <a:lnTo>
                  <a:pt x="234" y="721"/>
                </a:lnTo>
                <a:lnTo>
                  <a:pt x="227" y="713"/>
                </a:lnTo>
                <a:lnTo>
                  <a:pt x="229" y="712"/>
                </a:lnTo>
                <a:lnTo>
                  <a:pt x="232" y="713"/>
                </a:lnTo>
                <a:lnTo>
                  <a:pt x="234" y="714"/>
                </a:lnTo>
                <a:lnTo>
                  <a:pt x="234" y="716"/>
                </a:lnTo>
                <a:lnTo>
                  <a:pt x="234" y="719"/>
                </a:lnTo>
                <a:lnTo>
                  <a:pt x="236" y="720"/>
                </a:lnTo>
                <a:lnTo>
                  <a:pt x="237" y="721"/>
                </a:lnTo>
                <a:lnTo>
                  <a:pt x="244" y="724"/>
                </a:lnTo>
                <a:lnTo>
                  <a:pt x="249" y="725"/>
                </a:lnTo>
                <a:lnTo>
                  <a:pt x="262" y="732"/>
                </a:lnTo>
                <a:lnTo>
                  <a:pt x="266" y="735"/>
                </a:lnTo>
                <a:lnTo>
                  <a:pt x="272" y="738"/>
                </a:lnTo>
                <a:lnTo>
                  <a:pt x="278" y="738"/>
                </a:lnTo>
                <a:lnTo>
                  <a:pt x="279" y="738"/>
                </a:lnTo>
                <a:lnTo>
                  <a:pt x="298" y="739"/>
                </a:lnTo>
                <a:lnTo>
                  <a:pt x="301" y="738"/>
                </a:lnTo>
                <a:lnTo>
                  <a:pt x="304" y="736"/>
                </a:lnTo>
                <a:lnTo>
                  <a:pt x="305" y="735"/>
                </a:lnTo>
                <a:lnTo>
                  <a:pt x="307" y="735"/>
                </a:lnTo>
                <a:lnTo>
                  <a:pt x="308" y="731"/>
                </a:lnTo>
                <a:lnTo>
                  <a:pt x="304" y="725"/>
                </a:lnTo>
                <a:lnTo>
                  <a:pt x="277" y="708"/>
                </a:lnTo>
                <a:lnTo>
                  <a:pt x="259" y="694"/>
                </a:lnTo>
                <a:lnTo>
                  <a:pt x="260" y="690"/>
                </a:lnTo>
                <a:lnTo>
                  <a:pt x="256" y="684"/>
                </a:lnTo>
                <a:lnTo>
                  <a:pt x="251" y="686"/>
                </a:lnTo>
                <a:lnTo>
                  <a:pt x="244" y="687"/>
                </a:lnTo>
                <a:lnTo>
                  <a:pt x="242" y="686"/>
                </a:lnTo>
                <a:lnTo>
                  <a:pt x="245" y="682"/>
                </a:lnTo>
                <a:lnTo>
                  <a:pt x="255" y="680"/>
                </a:lnTo>
                <a:lnTo>
                  <a:pt x="260" y="679"/>
                </a:lnTo>
                <a:lnTo>
                  <a:pt x="264" y="680"/>
                </a:lnTo>
                <a:lnTo>
                  <a:pt x="268" y="682"/>
                </a:lnTo>
                <a:lnTo>
                  <a:pt x="268" y="682"/>
                </a:lnTo>
                <a:lnTo>
                  <a:pt x="271" y="682"/>
                </a:lnTo>
                <a:lnTo>
                  <a:pt x="272" y="682"/>
                </a:lnTo>
                <a:lnTo>
                  <a:pt x="274" y="684"/>
                </a:lnTo>
                <a:lnTo>
                  <a:pt x="279" y="689"/>
                </a:lnTo>
                <a:lnTo>
                  <a:pt x="286" y="690"/>
                </a:lnTo>
                <a:lnTo>
                  <a:pt x="287" y="690"/>
                </a:lnTo>
                <a:lnTo>
                  <a:pt x="292" y="689"/>
                </a:lnTo>
                <a:lnTo>
                  <a:pt x="293" y="684"/>
                </a:lnTo>
                <a:lnTo>
                  <a:pt x="293" y="680"/>
                </a:lnTo>
                <a:lnTo>
                  <a:pt x="290" y="668"/>
                </a:lnTo>
                <a:lnTo>
                  <a:pt x="287" y="664"/>
                </a:lnTo>
                <a:lnTo>
                  <a:pt x="283" y="663"/>
                </a:lnTo>
                <a:lnTo>
                  <a:pt x="278" y="661"/>
                </a:lnTo>
                <a:lnTo>
                  <a:pt x="277" y="660"/>
                </a:lnTo>
                <a:lnTo>
                  <a:pt x="278" y="660"/>
                </a:lnTo>
                <a:lnTo>
                  <a:pt x="287" y="659"/>
                </a:lnTo>
                <a:lnTo>
                  <a:pt x="294" y="657"/>
                </a:lnTo>
                <a:lnTo>
                  <a:pt x="298" y="660"/>
                </a:lnTo>
                <a:lnTo>
                  <a:pt x="301" y="663"/>
                </a:lnTo>
                <a:lnTo>
                  <a:pt x="301" y="669"/>
                </a:lnTo>
                <a:lnTo>
                  <a:pt x="311" y="679"/>
                </a:lnTo>
                <a:lnTo>
                  <a:pt x="323" y="686"/>
                </a:lnTo>
                <a:lnTo>
                  <a:pt x="326" y="686"/>
                </a:lnTo>
                <a:lnTo>
                  <a:pt x="330" y="683"/>
                </a:lnTo>
                <a:lnTo>
                  <a:pt x="334" y="682"/>
                </a:lnTo>
                <a:lnTo>
                  <a:pt x="346" y="680"/>
                </a:lnTo>
                <a:lnTo>
                  <a:pt x="350" y="680"/>
                </a:lnTo>
                <a:lnTo>
                  <a:pt x="363" y="680"/>
                </a:lnTo>
                <a:lnTo>
                  <a:pt x="364" y="680"/>
                </a:lnTo>
                <a:lnTo>
                  <a:pt x="369" y="679"/>
                </a:lnTo>
                <a:lnTo>
                  <a:pt x="371" y="678"/>
                </a:lnTo>
                <a:lnTo>
                  <a:pt x="372" y="676"/>
                </a:lnTo>
                <a:lnTo>
                  <a:pt x="375" y="675"/>
                </a:lnTo>
                <a:lnTo>
                  <a:pt x="376" y="674"/>
                </a:lnTo>
                <a:lnTo>
                  <a:pt x="376" y="672"/>
                </a:lnTo>
                <a:lnTo>
                  <a:pt x="376" y="671"/>
                </a:lnTo>
                <a:lnTo>
                  <a:pt x="376" y="669"/>
                </a:lnTo>
                <a:lnTo>
                  <a:pt x="375" y="668"/>
                </a:lnTo>
                <a:lnTo>
                  <a:pt x="373" y="667"/>
                </a:lnTo>
                <a:lnTo>
                  <a:pt x="367" y="661"/>
                </a:lnTo>
                <a:lnTo>
                  <a:pt x="360" y="660"/>
                </a:lnTo>
                <a:lnTo>
                  <a:pt x="353" y="663"/>
                </a:lnTo>
                <a:lnTo>
                  <a:pt x="349" y="664"/>
                </a:lnTo>
                <a:lnTo>
                  <a:pt x="335" y="668"/>
                </a:lnTo>
                <a:lnTo>
                  <a:pt x="308" y="653"/>
                </a:lnTo>
                <a:lnTo>
                  <a:pt x="308" y="652"/>
                </a:lnTo>
                <a:lnTo>
                  <a:pt x="311" y="652"/>
                </a:lnTo>
                <a:lnTo>
                  <a:pt x="316" y="652"/>
                </a:lnTo>
                <a:lnTo>
                  <a:pt x="324" y="653"/>
                </a:lnTo>
                <a:lnTo>
                  <a:pt x="339" y="657"/>
                </a:lnTo>
                <a:lnTo>
                  <a:pt x="345" y="657"/>
                </a:lnTo>
                <a:lnTo>
                  <a:pt x="346" y="657"/>
                </a:lnTo>
                <a:lnTo>
                  <a:pt x="345" y="654"/>
                </a:lnTo>
                <a:lnTo>
                  <a:pt x="345" y="653"/>
                </a:lnTo>
                <a:lnTo>
                  <a:pt x="339" y="646"/>
                </a:lnTo>
                <a:lnTo>
                  <a:pt x="338" y="646"/>
                </a:lnTo>
                <a:lnTo>
                  <a:pt x="334" y="645"/>
                </a:lnTo>
                <a:lnTo>
                  <a:pt x="333" y="645"/>
                </a:lnTo>
                <a:lnTo>
                  <a:pt x="330" y="645"/>
                </a:lnTo>
                <a:lnTo>
                  <a:pt x="330" y="644"/>
                </a:lnTo>
                <a:lnTo>
                  <a:pt x="327" y="641"/>
                </a:lnTo>
                <a:lnTo>
                  <a:pt x="326" y="639"/>
                </a:lnTo>
                <a:lnTo>
                  <a:pt x="322" y="631"/>
                </a:lnTo>
                <a:lnTo>
                  <a:pt x="322" y="630"/>
                </a:lnTo>
                <a:lnTo>
                  <a:pt x="320" y="626"/>
                </a:lnTo>
                <a:lnTo>
                  <a:pt x="320" y="619"/>
                </a:lnTo>
                <a:lnTo>
                  <a:pt x="319" y="616"/>
                </a:lnTo>
                <a:lnTo>
                  <a:pt x="319" y="615"/>
                </a:lnTo>
                <a:lnTo>
                  <a:pt x="318" y="614"/>
                </a:lnTo>
                <a:lnTo>
                  <a:pt x="311" y="612"/>
                </a:lnTo>
                <a:lnTo>
                  <a:pt x="309" y="612"/>
                </a:lnTo>
                <a:lnTo>
                  <a:pt x="305" y="609"/>
                </a:lnTo>
                <a:lnTo>
                  <a:pt x="302" y="607"/>
                </a:lnTo>
                <a:lnTo>
                  <a:pt x="301" y="603"/>
                </a:lnTo>
                <a:lnTo>
                  <a:pt x="298" y="601"/>
                </a:lnTo>
                <a:lnTo>
                  <a:pt x="296" y="597"/>
                </a:lnTo>
                <a:lnTo>
                  <a:pt x="296" y="596"/>
                </a:lnTo>
                <a:lnTo>
                  <a:pt x="287" y="590"/>
                </a:lnTo>
                <a:lnTo>
                  <a:pt x="285" y="590"/>
                </a:lnTo>
                <a:lnTo>
                  <a:pt x="285" y="593"/>
                </a:lnTo>
                <a:lnTo>
                  <a:pt x="282" y="599"/>
                </a:lnTo>
                <a:lnTo>
                  <a:pt x="282" y="600"/>
                </a:lnTo>
                <a:lnTo>
                  <a:pt x="283" y="601"/>
                </a:lnTo>
                <a:lnTo>
                  <a:pt x="285" y="603"/>
                </a:lnTo>
                <a:lnTo>
                  <a:pt x="285" y="604"/>
                </a:lnTo>
                <a:lnTo>
                  <a:pt x="285" y="605"/>
                </a:lnTo>
                <a:lnTo>
                  <a:pt x="286" y="607"/>
                </a:lnTo>
                <a:lnTo>
                  <a:pt x="283" y="611"/>
                </a:lnTo>
                <a:lnTo>
                  <a:pt x="282" y="612"/>
                </a:lnTo>
                <a:lnTo>
                  <a:pt x="282" y="614"/>
                </a:lnTo>
                <a:lnTo>
                  <a:pt x="281" y="608"/>
                </a:lnTo>
                <a:lnTo>
                  <a:pt x="279" y="608"/>
                </a:lnTo>
                <a:lnTo>
                  <a:pt x="277" y="604"/>
                </a:lnTo>
                <a:lnTo>
                  <a:pt x="275" y="603"/>
                </a:lnTo>
                <a:lnTo>
                  <a:pt x="272" y="601"/>
                </a:lnTo>
                <a:lnTo>
                  <a:pt x="270" y="603"/>
                </a:lnTo>
                <a:lnTo>
                  <a:pt x="266" y="607"/>
                </a:lnTo>
                <a:lnTo>
                  <a:pt x="260" y="607"/>
                </a:lnTo>
                <a:lnTo>
                  <a:pt x="260" y="605"/>
                </a:lnTo>
                <a:lnTo>
                  <a:pt x="259" y="604"/>
                </a:lnTo>
                <a:lnTo>
                  <a:pt x="249" y="597"/>
                </a:lnTo>
                <a:lnTo>
                  <a:pt x="248" y="596"/>
                </a:lnTo>
                <a:lnTo>
                  <a:pt x="244" y="596"/>
                </a:lnTo>
                <a:lnTo>
                  <a:pt x="241" y="597"/>
                </a:lnTo>
                <a:lnTo>
                  <a:pt x="240" y="597"/>
                </a:lnTo>
                <a:lnTo>
                  <a:pt x="238" y="599"/>
                </a:lnTo>
                <a:lnTo>
                  <a:pt x="238" y="603"/>
                </a:lnTo>
                <a:lnTo>
                  <a:pt x="238" y="604"/>
                </a:lnTo>
                <a:lnTo>
                  <a:pt x="240" y="607"/>
                </a:lnTo>
                <a:lnTo>
                  <a:pt x="240" y="608"/>
                </a:lnTo>
                <a:lnTo>
                  <a:pt x="240" y="609"/>
                </a:lnTo>
                <a:lnTo>
                  <a:pt x="238" y="609"/>
                </a:lnTo>
                <a:lnTo>
                  <a:pt x="237" y="608"/>
                </a:lnTo>
                <a:lnTo>
                  <a:pt x="236" y="605"/>
                </a:lnTo>
                <a:lnTo>
                  <a:pt x="234" y="604"/>
                </a:lnTo>
                <a:lnTo>
                  <a:pt x="233" y="597"/>
                </a:lnTo>
                <a:lnTo>
                  <a:pt x="234" y="596"/>
                </a:lnTo>
                <a:lnTo>
                  <a:pt x="236" y="594"/>
                </a:lnTo>
                <a:lnTo>
                  <a:pt x="236" y="588"/>
                </a:lnTo>
                <a:lnTo>
                  <a:pt x="236" y="584"/>
                </a:lnTo>
                <a:lnTo>
                  <a:pt x="234" y="584"/>
                </a:lnTo>
                <a:lnTo>
                  <a:pt x="229" y="586"/>
                </a:lnTo>
                <a:lnTo>
                  <a:pt x="226" y="589"/>
                </a:lnTo>
                <a:lnTo>
                  <a:pt x="221" y="593"/>
                </a:lnTo>
                <a:lnTo>
                  <a:pt x="219" y="594"/>
                </a:lnTo>
                <a:lnTo>
                  <a:pt x="218" y="596"/>
                </a:lnTo>
                <a:lnTo>
                  <a:pt x="215" y="599"/>
                </a:lnTo>
                <a:lnTo>
                  <a:pt x="207" y="597"/>
                </a:lnTo>
                <a:lnTo>
                  <a:pt x="207" y="592"/>
                </a:lnTo>
                <a:lnTo>
                  <a:pt x="207" y="590"/>
                </a:lnTo>
                <a:lnTo>
                  <a:pt x="212" y="588"/>
                </a:lnTo>
                <a:lnTo>
                  <a:pt x="208" y="584"/>
                </a:lnTo>
                <a:lnTo>
                  <a:pt x="210" y="574"/>
                </a:lnTo>
                <a:lnTo>
                  <a:pt x="208" y="571"/>
                </a:lnTo>
                <a:lnTo>
                  <a:pt x="223" y="571"/>
                </a:lnTo>
                <a:lnTo>
                  <a:pt x="225" y="571"/>
                </a:lnTo>
                <a:lnTo>
                  <a:pt x="229" y="575"/>
                </a:lnTo>
                <a:lnTo>
                  <a:pt x="230" y="577"/>
                </a:lnTo>
                <a:lnTo>
                  <a:pt x="233" y="577"/>
                </a:lnTo>
                <a:lnTo>
                  <a:pt x="234" y="578"/>
                </a:lnTo>
                <a:lnTo>
                  <a:pt x="236" y="581"/>
                </a:lnTo>
                <a:lnTo>
                  <a:pt x="241" y="593"/>
                </a:lnTo>
                <a:lnTo>
                  <a:pt x="257" y="593"/>
                </a:lnTo>
                <a:lnTo>
                  <a:pt x="259" y="593"/>
                </a:lnTo>
                <a:lnTo>
                  <a:pt x="260" y="593"/>
                </a:lnTo>
                <a:lnTo>
                  <a:pt x="267" y="594"/>
                </a:lnTo>
                <a:lnTo>
                  <a:pt x="272" y="599"/>
                </a:lnTo>
                <a:lnTo>
                  <a:pt x="279" y="600"/>
                </a:lnTo>
                <a:lnTo>
                  <a:pt x="281" y="593"/>
                </a:lnTo>
                <a:lnTo>
                  <a:pt x="281" y="592"/>
                </a:lnTo>
                <a:lnTo>
                  <a:pt x="283" y="589"/>
                </a:lnTo>
                <a:lnTo>
                  <a:pt x="286" y="588"/>
                </a:lnTo>
                <a:lnTo>
                  <a:pt x="287" y="588"/>
                </a:lnTo>
                <a:lnTo>
                  <a:pt x="293" y="590"/>
                </a:lnTo>
                <a:lnTo>
                  <a:pt x="289" y="584"/>
                </a:lnTo>
                <a:lnTo>
                  <a:pt x="287" y="584"/>
                </a:lnTo>
                <a:lnTo>
                  <a:pt x="281" y="588"/>
                </a:lnTo>
                <a:lnTo>
                  <a:pt x="278" y="592"/>
                </a:lnTo>
                <a:lnTo>
                  <a:pt x="278" y="593"/>
                </a:lnTo>
                <a:lnTo>
                  <a:pt x="256" y="592"/>
                </a:lnTo>
                <a:lnTo>
                  <a:pt x="247" y="586"/>
                </a:lnTo>
                <a:lnTo>
                  <a:pt x="248" y="586"/>
                </a:lnTo>
                <a:lnTo>
                  <a:pt x="253" y="589"/>
                </a:lnTo>
                <a:lnTo>
                  <a:pt x="264" y="589"/>
                </a:lnTo>
                <a:lnTo>
                  <a:pt x="268" y="586"/>
                </a:lnTo>
                <a:lnTo>
                  <a:pt x="268" y="586"/>
                </a:lnTo>
                <a:lnTo>
                  <a:pt x="270" y="585"/>
                </a:lnTo>
                <a:lnTo>
                  <a:pt x="270" y="584"/>
                </a:lnTo>
                <a:lnTo>
                  <a:pt x="275" y="581"/>
                </a:lnTo>
                <a:lnTo>
                  <a:pt x="277" y="581"/>
                </a:lnTo>
                <a:lnTo>
                  <a:pt x="279" y="584"/>
                </a:lnTo>
                <a:lnTo>
                  <a:pt x="281" y="584"/>
                </a:lnTo>
                <a:lnTo>
                  <a:pt x="281" y="585"/>
                </a:lnTo>
                <a:lnTo>
                  <a:pt x="282" y="585"/>
                </a:lnTo>
                <a:lnTo>
                  <a:pt x="282" y="584"/>
                </a:lnTo>
                <a:lnTo>
                  <a:pt x="285" y="579"/>
                </a:lnTo>
                <a:lnTo>
                  <a:pt x="285" y="578"/>
                </a:lnTo>
                <a:lnTo>
                  <a:pt x="285" y="577"/>
                </a:lnTo>
                <a:lnTo>
                  <a:pt x="285" y="574"/>
                </a:lnTo>
                <a:lnTo>
                  <a:pt x="282" y="571"/>
                </a:lnTo>
                <a:lnTo>
                  <a:pt x="286" y="571"/>
                </a:lnTo>
                <a:lnTo>
                  <a:pt x="304" y="571"/>
                </a:lnTo>
                <a:lnTo>
                  <a:pt x="308" y="563"/>
                </a:lnTo>
                <a:lnTo>
                  <a:pt x="312" y="562"/>
                </a:lnTo>
                <a:lnTo>
                  <a:pt x="318" y="562"/>
                </a:lnTo>
                <a:lnTo>
                  <a:pt x="319" y="563"/>
                </a:lnTo>
                <a:lnTo>
                  <a:pt x="323" y="564"/>
                </a:lnTo>
                <a:lnTo>
                  <a:pt x="328" y="564"/>
                </a:lnTo>
                <a:lnTo>
                  <a:pt x="334" y="563"/>
                </a:lnTo>
                <a:lnTo>
                  <a:pt x="334" y="552"/>
                </a:lnTo>
                <a:lnTo>
                  <a:pt x="334" y="543"/>
                </a:lnTo>
                <a:lnTo>
                  <a:pt x="334" y="541"/>
                </a:lnTo>
                <a:lnTo>
                  <a:pt x="331" y="541"/>
                </a:lnTo>
                <a:lnTo>
                  <a:pt x="324" y="544"/>
                </a:lnTo>
                <a:lnTo>
                  <a:pt x="323" y="545"/>
                </a:lnTo>
                <a:lnTo>
                  <a:pt x="320" y="545"/>
                </a:lnTo>
                <a:lnTo>
                  <a:pt x="313" y="545"/>
                </a:lnTo>
                <a:lnTo>
                  <a:pt x="312" y="545"/>
                </a:lnTo>
                <a:lnTo>
                  <a:pt x="305" y="543"/>
                </a:lnTo>
                <a:lnTo>
                  <a:pt x="304" y="541"/>
                </a:lnTo>
                <a:lnTo>
                  <a:pt x="302" y="540"/>
                </a:lnTo>
                <a:lnTo>
                  <a:pt x="301" y="539"/>
                </a:lnTo>
                <a:lnTo>
                  <a:pt x="296" y="533"/>
                </a:lnTo>
                <a:lnTo>
                  <a:pt x="293" y="532"/>
                </a:lnTo>
                <a:lnTo>
                  <a:pt x="285" y="532"/>
                </a:lnTo>
                <a:lnTo>
                  <a:pt x="285" y="533"/>
                </a:lnTo>
                <a:lnTo>
                  <a:pt x="278" y="545"/>
                </a:lnTo>
                <a:lnTo>
                  <a:pt x="277" y="548"/>
                </a:lnTo>
                <a:lnTo>
                  <a:pt x="274" y="551"/>
                </a:lnTo>
                <a:lnTo>
                  <a:pt x="271" y="552"/>
                </a:lnTo>
                <a:lnTo>
                  <a:pt x="270" y="551"/>
                </a:lnTo>
                <a:lnTo>
                  <a:pt x="268" y="551"/>
                </a:lnTo>
                <a:lnTo>
                  <a:pt x="268" y="551"/>
                </a:lnTo>
                <a:lnTo>
                  <a:pt x="268" y="554"/>
                </a:lnTo>
                <a:lnTo>
                  <a:pt x="267" y="558"/>
                </a:lnTo>
                <a:lnTo>
                  <a:pt x="267" y="560"/>
                </a:lnTo>
                <a:lnTo>
                  <a:pt x="267" y="562"/>
                </a:lnTo>
                <a:lnTo>
                  <a:pt x="271" y="563"/>
                </a:lnTo>
                <a:lnTo>
                  <a:pt x="275" y="563"/>
                </a:lnTo>
                <a:lnTo>
                  <a:pt x="278" y="571"/>
                </a:lnTo>
                <a:lnTo>
                  <a:pt x="272" y="571"/>
                </a:lnTo>
                <a:lnTo>
                  <a:pt x="255" y="571"/>
                </a:lnTo>
                <a:lnTo>
                  <a:pt x="253" y="571"/>
                </a:lnTo>
                <a:lnTo>
                  <a:pt x="245" y="571"/>
                </a:lnTo>
                <a:lnTo>
                  <a:pt x="249" y="573"/>
                </a:lnTo>
                <a:lnTo>
                  <a:pt x="253" y="577"/>
                </a:lnTo>
                <a:lnTo>
                  <a:pt x="256" y="581"/>
                </a:lnTo>
                <a:lnTo>
                  <a:pt x="255" y="582"/>
                </a:lnTo>
                <a:lnTo>
                  <a:pt x="252" y="582"/>
                </a:lnTo>
                <a:lnTo>
                  <a:pt x="249" y="582"/>
                </a:lnTo>
                <a:lnTo>
                  <a:pt x="247" y="581"/>
                </a:lnTo>
                <a:lnTo>
                  <a:pt x="247" y="582"/>
                </a:lnTo>
                <a:lnTo>
                  <a:pt x="247" y="585"/>
                </a:lnTo>
                <a:lnTo>
                  <a:pt x="247" y="586"/>
                </a:lnTo>
                <a:lnTo>
                  <a:pt x="242" y="584"/>
                </a:lnTo>
                <a:lnTo>
                  <a:pt x="248" y="577"/>
                </a:lnTo>
                <a:lnTo>
                  <a:pt x="247" y="577"/>
                </a:lnTo>
                <a:lnTo>
                  <a:pt x="242" y="575"/>
                </a:lnTo>
                <a:lnTo>
                  <a:pt x="240" y="574"/>
                </a:lnTo>
                <a:lnTo>
                  <a:pt x="236" y="573"/>
                </a:lnTo>
                <a:lnTo>
                  <a:pt x="236" y="573"/>
                </a:lnTo>
                <a:lnTo>
                  <a:pt x="234" y="571"/>
                </a:lnTo>
                <a:lnTo>
                  <a:pt x="234" y="570"/>
                </a:lnTo>
                <a:lnTo>
                  <a:pt x="232" y="569"/>
                </a:lnTo>
                <a:lnTo>
                  <a:pt x="232" y="566"/>
                </a:lnTo>
                <a:lnTo>
                  <a:pt x="233" y="563"/>
                </a:lnTo>
                <a:lnTo>
                  <a:pt x="237" y="559"/>
                </a:lnTo>
                <a:lnTo>
                  <a:pt x="238" y="558"/>
                </a:lnTo>
                <a:lnTo>
                  <a:pt x="241" y="558"/>
                </a:lnTo>
                <a:lnTo>
                  <a:pt x="249" y="555"/>
                </a:lnTo>
                <a:lnTo>
                  <a:pt x="253" y="555"/>
                </a:lnTo>
                <a:lnTo>
                  <a:pt x="255" y="556"/>
                </a:lnTo>
                <a:lnTo>
                  <a:pt x="260" y="559"/>
                </a:lnTo>
                <a:lnTo>
                  <a:pt x="263" y="556"/>
                </a:lnTo>
                <a:lnTo>
                  <a:pt x="267" y="551"/>
                </a:lnTo>
                <a:lnTo>
                  <a:pt x="271" y="549"/>
                </a:lnTo>
                <a:lnTo>
                  <a:pt x="277" y="540"/>
                </a:lnTo>
                <a:lnTo>
                  <a:pt x="281" y="533"/>
                </a:lnTo>
                <a:lnTo>
                  <a:pt x="282" y="530"/>
                </a:lnTo>
                <a:lnTo>
                  <a:pt x="285" y="529"/>
                </a:lnTo>
                <a:lnTo>
                  <a:pt x="289" y="526"/>
                </a:lnTo>
                <a:lnTo>
                  <a:pt x="292" y="526"/>
                </a:lnTo>
                <a:lnTo>
                  <a:pt x="293" y="525"/>
                </a:lnTo>
                <a:lnTo>
                  <a:pt x="298" y="519"/>
                </a:lnTo>
                <a:lnTo>
                  <a:pt x="311" y="503"/>
                </a:lnTo>
                <a:lnTo>
                  <a:pt x="312" y="499"/>
                </a:lnTo>
                <a:lnTo>
                  <a:pt x="312" y="498"/>
                </a:lnTo>
                <a:lnTo>
                  <a:pt x="313" y="494"/>
                </a:lnTo>
                <a:lnTo>
                  <a:pt x="312" y="495"/>
                </a:lnTo>
                <a:lnTo>
                  <a:pt x="311" y="496"/>
                </a:lnTo>
                <a:lnTo>
                  <a:pt x="311" y="498"/>
                </a:lnTo>
                <a:lnTo>
                  <a:pt x="309" y="499"/>
                </a:lnTo>
                <a:lnTo>
                  <a:pt x="307" y="504"/>
                </a:lnTo>
                <a:lnTo>
                  <a:pt x="294" y="519"/>
                </a:lnTo>
                <a:lnTo>
                  <a:pt x="290" y="522"/>
                </a:lnTo>
                <a:lnTo>
                  <a:pt x="285" y="524"/>
                </a:lnTo>
                <a:lnTo>
                  <a:pt x="281" y="524"/>
                </a:lnTo>
                <a:lnTo>
                  <a:pt x="274" y="533"/>
                </a:lnTo>
                <a:lnTo>
                  <a:pt x="272" y="537"/>
                </a:lnTo>
                <a:lnTo>
                  <a:pt x="271" y="541"/>
                </a:lnTo>
                <a:lnTo>
                  <a:pt x="268" y="544"/>
                </a:lnTo>
                <a:lnTo>
                  <a:pt x="267" y="543"/>
                </a:lnTo>
                <a:lnTo>
                  <a:pt x="267" y="541"/>
                </a:lnTo>
                <a:lnTo>
                  <a:pt x="267" y="539"/>
                </a:lnTo>
                <a:lnTo>
                  <a:pt x="268" y="533"/>
                </a:lnTo>
                <a:lnTo>
                  <a:pt x="268" y="532"/>
                </a:lnTo>
                <a:lnTo>
                  <a:pt x="268" y="530"/>
                </a:lnTo>
                <a:lnTo>
                  <a:pt x="268" y="529"/>
                </a:lnTo>
                <a:lnTo>
                  <a:pt x="267" y="532"/>
                </a:lnTo>
                <a:lnTo>
                  <a:pt x="263" y="540"/>
                </a:lnTo>
                <a:lnTo>
                  <a:pt x="260" y="545"/>
                </a:lnTo>
                <a:lnTo>
                  <a:pt x="259" y="548"/>
                </a:lnTo>
                <a:lnTo>
                  <a:pt x="247" y="548"/>
                </a:lnTo>
                <a:lnTo>
                  <a:pt x="241" y="549"/>
                </a:lnTo>
                <a:lnTo>
                  <a:pt x="240" y="549"/>
                </a:lnTo>
                <a:lnTo>
                  <a:pt x="236" y="549"/>
                </a:lnTo>
                <a:lnTo>
                  <a:pt x="233" y="548"/>
                </a:lnTo>
                <a:lnTo>
                  <a:pt x="232" y="548"/>
                </a:lnTo>
                <a:lnTo>
                  <a:pt x="232" y="540"/>
                </a:lnTo>
                <a:lnTo>
                  <a:pt x="233" y="534"/>
                </a:lnTo>
                <a:lnTo>
                  <a:pt x="233" y="529"/>
                </a:lnTo>
                <a:lnTo>
                  <a:pt x="232" y="528"/>
                </a:lnTo>
                <a:lnTo>
                  <a:pt x="229" y="526"/>
                </a:lnTo>
                <a:lnTo>
                  <a:pt x="227" y="525"/>
                </a:lnTo>
                <a:lnTo>
                  <a:pt x="226" y="524"/>
                </a:lnTo>
                <a:lnTo>
                  <a:pt x="227" y="522"/>
                </a:lnTo>
                <a:lnTo>
                  <a:pt x="232" y="518"/>
                </a:lnTo>
                <a:lnTo>
                  <a:pt x="236" y="517"/>
                </a:lnTo>
                <a:lnTo>
                  <a:pt x="236" y="514"/>
                </a:lnTo>
                <a:lnTo>
                  <a:pt x="237" y="510"/>
                </a:lnTo>
                <a:lnTo>
                  <a:pt x="237" y="507"/>
                </a:lnTo>
                <a:lnTo>
                  <a:pt x="238" y="504"/>
                </a:lnTo>
                <a:lnTo>
                  <a:pt x="240" y="502"/>
                </a:lnTo>
                <a:lnTo>
                  <a:pt x="242" y="500"/>
                </a:lnTo>
                <a:lnTo>
                  <a:pt x="247" y="496"/>
                </a:lnTo>
                <a:lnTo>
                  <a:pt x="248" y="495"/>
                </a:lnTo>
                <a:lnTo>
                  <a:pt x="249" y="495"/>
                </a:lnTo>
                <a:lnTo>
                  <a:pt x="251" y="492"/>
                </a:lnTo>
                <a:lnTo>
                  <a:pt x="255" y="488"/>
                </a:lnTo>
                <a:lnTo>
                  <a:pt x="266" y="480"/>
                </a:lnTo>
                <a:lnTo>
                  <a:pt x="267" y="480"/>
                </a:lnTo>
                <a:lnTo>
                  <a:pt x="268" y="480"/>
                </a:lnTo>
                <a:lnTo>
                  <a:pt x="270" y="481"/>
                </a:lnTo>
                <a:lnTo>
                  <a:pt x="275" y="481"/>
                </a:lnTo>
                <a:lnTo>
                  <a:pt x="279" y="473"/>
                </a:lnTo>
                <a:lnTo>
                  <a:pt x="281" y="470"/>
                </a:lnTo>
                <a:lnTo>
                  <a:pt x="281" y="469"/>
                </a:lnTo>
                <a:lnTo>
                  <a:pt x="282" y="468"/>
                </a:lnTo>
                <a:lnTo>
                  <a:pt x="283" y="466"/>
                </a:lnTo>
                <a:lnTo>
                  <a:pt x="285" y="466"/>
                </a:lnTo>
                <a:lnTo>
                  <a:pt x="292" y="461"/>
                </a:lnTo>
                <a:lnTo>
                  <a:pt x="290" y="454"/>
                </a:lnTo>
                <a:lnTo>
                  <a:pt x="289" y="451"/>
                </a:lnTo>
                <a:lnTo>
                  <a:pt x="289" y="453"/>
                </a:lnTo>
                <a:lnTo>
                  <a:pt x="286" y="454"/>
                </a:lnTo>
                <a:lnTo>
                  <a:pt x="281" y="462"/>
                </a:lnTo>
                <a:lnTo>
                  <a:pt x="277" y="469"/>
                </a:lnTo>
                <a:lnTo>
                  <a:pt x="272" y="473"/>
                </a:lnTo>
                <a:lnTo>
                  <a:pt x="270" y="476"/>
                </a:lnTo>
                <a:lnTo>
                  <a:pt x="268" y="476"/>
                </a:lnTo>
                <a:lnTo>
                  <a:pt x="268" y="476"/>
                </a:lnTo>
                <a:lnTo>
                  <a:pt x="268" y="470"/>
                </a:lnTo>
                <a:lnTo>
                  <a:pt x="268" y="466"/>
                </a:lnTo>
                <a:lnTo>
                  <a:pt x="270" y="465"/>
                </a:lnTo>
                <a:lnTo>
                  <a:pt x="271" y="462"/>
                </a:lnTo>
                <a:lnTo>
                  <a:pt x="274" y="454"/>
                </a:lnTo>
                <a:lnTo>
                  <a:pt x="274" y="453"/>
                </a:lnTo>
                <a:lnTo>
                  <a:pt x="274" y="451"/>
                </a:lnTo>
                <a:lnTo>
                  <a:pt x="270" y="443"/>
                </a:lnTo>
                <a:lnTo>
                  <a:pt x="268" y="443"/>
                </a:lnTo>
                <a:lnTo>
                  <a:pt x="268" y="444"/>
                </a:lnTo>
                <a:lnTo>
                  <a:pt x="268" y="457"/>
                </a:lnTo>
                <a:lnTo>
                  <a:pt x="264" y="470"/>
                </a:lnTo>
                <a:lnTo>
                  <a:pt x="264" y="472"/>
                </a:lnTo>
                <a:lnTo>
                  <a:pt x="253" y="483"/>
                </a:lnTo>
                <a:lnTo>
                  <a:pt x="249" y="484"/>
                </a:lnTo>
                <a:lnTo>
                  <a:pt x="248" y="484"/>
                </a:lnTo>
                <a:lnTo>
                  <a:pt x="247" y="479"/>
                </a:lnTo>
                <a:lnTo>
                  <a:pt x="247" y="476"/>
                </a:lnTo>
                <a:lnTo>
                  <a:pt x="247" y="473"/>
                </a:lnTo>
                <a:lnTo>
                  <a:pt x="241" y="470"/>
                </a:lnTo>
                <a:lnTo>
                  <a:pt x="236" y="468"/>
                </a:lnTo>
                <a:lnTo>
                  <a:pt x="236" y="468"/>
                </a:lnTo>
                <a:lnTo>
                  <a:pt x="236" y="469"/>
                </a:lnTo>
                <a:lnTo>
                  <a:pt x="241" y="473"/>
                </a:lnTo>
                <a:lnTo>
                  <a:pt x="242" y="480"/>
                </a:lnTo>
                <a:lnTo>
                  <a:pt x="244" y="483"/>
                </a:lnTo>
                <a:lnTo>
                  <a:pt x="240" y="489"/>
                </a:lnTo>
                <a:lnTo>
                  <a:pt x="238" y="491"/>
                </a:lnTo>
                <a:lnTo>
                  <a:pt x="236" y="494"/>
                </a:lnTo>
                <a:lnTo>
                  <a:pt x="236" y="494"/>
                </a:lnTo>
                <a:lnTo>
                  <a:pt x="232" y="496"/>
                </a:lnTo>
                <a:lnTo>
                  <a:pt x="229" y="496"/>
                </a:lnTo>
                <a:lnTo>
                  <a:pt x="227" y="495"/>
                </a:lnTo>
                <a:lnTo>
                  <a:pt x="222" y="489"/>
                </a:lnTo>
                <a:lnTo>
                  <a:pt x="222" y="487"/>
                </a:lnTo>
                <a:lnTo>
                  <a:pt x="221" y="485"/>
                </a:lnTo>
                <a:lnTo>
                  <a:pt x="222" y="479"/>
                </a:lnTo>
                <a:lnTo>
                  <a:pt x="223" y="473"/>
                </a:lnTo>
                <a:lnTo>
                  <a:pt x="226" y="468"/>
                </a:lnTo>
                <a:lnTo>
                  <a:pt x="232" y="455"/>
                </a:lnTo>
                <a:lnTo>
                  <a:pt x="232" y="453"/>
                </a:lnTo>
                <a:lnTo>
                  <a:pt x="232" y="443"/>
                </a:lnTo>
                <a:lnTo>
                  <a:pt x="230" y="434"/>
                </a:lnTo>
                <a:lnTo>
                  <a:pt x="233" y="429"/>
                </a:lnTo>
                <a:lnTo>
                  <a:pt x="236" y="427"/>
                </a:lnTo>
                <a:lnTo>
                  <a:pt x="236" y="427"/>
                </a:lnTo>
                <a:lnTo>
                  <a:pt x="238" y="424"/>
                </a:lnTo>
                <a:lnTo>
                  <a:pt x="238" y="423"/>
                </a:lnTo>
                <a:lnTo>
                  <a:pt x="236" y="420"/>
                </a:lnTo>
                <a:lnTo>
                  <a:pt x="237" y="419"/>
                </a:lnTo>
                <a:lnTo>
                  <a:pt x="241" y="414"/>
                </a:lnTo>
                <a:lnTo>
                  <a:pt x="242" y="413"/>
                </a:lnTo>
                <a:lnTo>
                  <a:pt x="242" y="410"/>
                </a:lnTo>
                <a:lnTo>
                  <a:pt x="242" y="409"/>
                </a:lnTo>
                <a:lnTo>
                  <a:pt x="242" y="408"/>
                </a:lnTo>
                <a:lnTo>
                  <a:pt x="241" y="406"/>
                </a:lnTo>
                <a:lnTo>
                  <a:pt x="240" y="404"/>
                </a:lnTo>
                <a:lnTo>
                  <a:pt x="237" y="404"/>
                </a:lnTo>
                <a:lnTo>
                  <a:pt x="238" y="406"/>
                </a:lnTo>
                <a:lnTo>
                  <a:pt x="240" y="409"/>
                </a:lnTo>
                <a:lnTo>
                  <a:pt x="240" y="410"/>
                </a:lnTo>
                <a:lnTo>
                  <a:pt x="240" y="413"/>
                </a:lnTo>
                <a:lnTo>
                  <a:pt x="238" y="413"/>
                </a:lnTo>
                <a:lnTo>
                  <a:pt x="233" y="420"/>
                </a:lnTo>
                <a:lnTo>
                  <a:pt x="225" y="425"/>
                </a:lnTo>
                <a:lnTo>
                  <a:pt x="223" y="435"/>
                </a:lnTo>
                <a:lnTo>
                  <a:pt x="226" y="436"/>
                </a:lnTo>
                <a:lnTo>
                  <a:pt x="226" y="438"/>
                </a:lnTo>
                <a:lnTo>
                  <a:pt x="226" y="453"/>
                </a:lnTo>
                <a:lnTo>
                  <a:pt x="225" y="458"/>
                </a:lnTo>
                <a:lnTo>
                  <a:pt x="221" y="469"/>
                </a:lnTo>
                <a:lnTo>
                  <a:pt x="218" y="473"/>
                </a:lnTo>
                <a:lnTo>
                  <a:pt x="212" y="474"/>
                </a:lnTo>
                <a:lnTo>
                  <a:pt x="215" y="468"/>
                </a:lnTo>
                <a:lnTo>
                  <a:pt x="215" y="466"/>
                </a:lnTo>
                <a:lnTo>
                  <a:pt x="214" y="464"/>
                </a:lnTo>
                <a:lnTo>
                  <a:pt x="212" y="462"/>
                </a:lnTo>
                <a:lnTo>
                  <a:pt x="210" y="459"/>
                </a:lnTo>
                <a:lnTo>
                  <a:pt x="207" y="458"/>
                </a:lnTo>
                <a:lnTo>
                  <a:pt x="206" y="462"/>
                </a:lnTo>
                <a:lnTo>
                  <a:pt x="207" y="462"/>
                </a:lnTo>
                <a:lnTo>
                  <a:pt x="208" y="464"/>
                </a:lnTo>
                <a:lnTo>
                  <a:pt x="210" y="466"/>
                </a:lnTo>
                <a:lnTo>
                  <a:pt x="211" y="466"/>
                </a:lnTo>
                <a:lnTo>
                  <a:pt x="211" y="468"/>
                </a:lnTo>
                <a:lnTo>
                  <a:pt x="210" y="470"/>
                </a:lnTo>
                <a:lnTo>
                  <a:pt x="210" y="472"/>
                </a:lnTo>
                <a:lnTo>
                  <a:pt x="208" y="473"/>
                </a:lnTo>
                <a:lnTo>
                  <a:pt x="208" y="477"/>
                </a:lnTo>
                <a:lnTo>
                  <a:pt x="215" y="492"/>
                </a:lnTo>
                <a:lnTo>
                  <a:pt x="218" y="494"/>
                </a:lnTo>
                <a:lnTo>
                  <a:pt x="219" y="494"/>
                </a:lnTo>
                <a:lnTo>
                  <a:pt x="219" y="495"/>
                </a:lnTo>
                <a:lnTo>
                  <a:pt x="221" y="495"/>
                </a:lnTo>
                <a:lnTo>
                  <a:pt x="221" y="498"/>
                </a:lnTo>
                <a:lnTo>
                  <a:pt x="221" y="499"/>
                </a:lnTo>
                <a:lnTo>
                  <a:pt x="212" y="509"/>
                </a:lnTo>
                <a:lnTo>
                  <a:pt x="208" y="514"/>
                </a:lnTo>
                <a:lnTo>
                  <a:pt x="207" y="514"/>
                </a:lnTo>
                <a:lnTo>
                  <a:pt x="203" y="514"/>
                </a:lnTo>
                <a:lnTo>
                  <a:pt x="202" y="514"/>
                </a:lnTo>
                <a:lnTo>
                  <a:pt x="202" y="513"/>
                </a:lnTo>
                <a:lnTo>
                  <a:pt x="199" y="509"/>
                </a:lnTo>
                <a:lnTo>
                  <a:pt x="197" y="496"/>
                </a:lnTo>
                <a:lnTo>
                  <a:pt x="199" y="495"/>
                </a:lnTo>
                <a:lnTo>
                  <a:pt x="203" y="485"/>
                </a:lnTo>
                <a:lnTo>
                  <a:pt x="203" y="483"/>
                </a:lnTo>
                <a:lnTo>
                  <a:pt x="200" y="477"/>
                </a:lnTo>
                <a:lnTo>
                  <a:pt x="196" y="469"/>
                </a:lnTo>
                <a:lnTo>
                  <a:pt x="195" y="468"/>
                </a:lnTo>
                <a:lnTo>
                  <a:pt x="193" y="466"/>
                </a:lnTo>
                <a:lnTo>
                  <a:pt x="191" y="465"/>
                </a:lnTo>
                <a:lnTo>
                  <a:pt x="189" y="464"/>
                </a:lnTo>
                <a:lnTo>
                  <a:pt x="189" y="455"/>
                </a:lnTo>
                <a:lnTo>
                  <a:pt x="191" y="453"/>
                </a:lnTo>
                <a:lnTo>
                  <a:pt x="191" y="451"/>
                </a:lnTo>
                <a:lnTo>
                  <a:pt x="193" y="450"/>
                </a:lnTo>
                <a:lnTo>
                  <a:pt x="195" y="443"/>
                </a:lnTo>
                <a:lnTo>
                  <a:pt x="193" y="440"/>
                </a:lnTo>
                <a:lnTo>
                  <a:pt x="192" y="438"/>
                </a:lnTo>
                <a:lnTo>
                  <a:pt x="191" y="438"/>
                </a:lnTo>
                <a:lnTo>
                  <a:pt x="189" y="439"/>
                </a:lnTo>
                <a:lnTo>
                  <a:pt x="185" y="455"/>
                </a:lnTo>
                <a:lnTo>
                  <a:pt x="185" y="466"/>
                </a:lnTo>
                <a:lnTo>
                  <a:pt x="185" y="468"/>
                </a:lnTo>
                <a:lnTo>
                  <a:pt x="188" y="470"/>
                </a:lnTo>
                <a:lnTo>
                  <a:pt x="191" y="470"/>
                </a:lnTo>
                <a:lnTo>
                  <a:pt x="196" y="483"/>
                </a:lnTo>
                <a:lnTo>
                  <a:pt x="196" y="485"/>
                </a:lnTo>
                <a:lnTo>
                  <a:pt x="196" y="489"/>
                </a:lnTo>
                <a:lnTo>
                  <a:pt x="195" y="491"/>
                </a:lnTo>
                <a:lnTo>
                  <a:pt x="192" y="498"/>
                </a:lnTo>
                <a:lnTo>
                  <a:pt x="193" y="515"/>
                </a:lnTo>
                <a:lnTo>
                  <a:pt x="199" y="521"/>
                </a:lnTo>
                <a:lnTo>
                  <a:pt x="199" y="522"/>
                </a:lnTo>
                <a:lnTo>
                  <a:pt x="200" y="526"/>
                </a:lnTo>
                <a:lnTo>
                  <a:pt x="193" y="533"/>
                </a:lnTo>
                <a:lnTo>
                  <a:pt x="191" y="533"/>
                </a:lnTo>
                <a:lnTo>
                  <a:pt x="188" y="532"/>
                </a:lnTo>
                <a:lnTo>
                  <a:pt x="187" y="530"/>
                </a:lnTo>
                <a:lnTo>
                  <a:pt x="185" y="522"/>
                </a:lnTo>
                <a:lnTo>
                  <a:pt x="184" y="522"/>
                </a:lnTo>
                <a:lnTo>
                  <a:pt x="184" y="521"/>
                </a:lnTo>
                <a:lnTo>
                  <a:pt x="185" y="518"/>
                </a:lnTo>
                <a:lnTo>
                  <a:pt x="185" y="518"/>
                </a:lnTo>
                <a:lnTo>
                  <a:pt x="185" y="514"/>
                </a:lnTo>
                <a:lnTo>
                  <a:pt x="184" y="511"/>
                </a:lnTo>
                <a:lnTo>
                  <a:pt x="182" y="510"/>
                </a:lnTo>
                <a:lnTo>
                  <a:pt x="174" y="503"/>
                </a:lnTo>
                <a:lnTo>
                  <a:pt x="172" y="502"/>
                </a:lnTo>
                <a:lnTo>
                  <a:pt x="170" y="503"/>
                </a:lnTo>
                <a:lnTo>
                  <a:pt x="170" y="510"/>
                </a:lnTo>
                <a:lnTo>
                  <a:pt x="173" y="511"/>
                </a:lnTo>
                <a:lnTo>
                  <a:pt x="180" y="513"/>
                </a:lnTo>
                <a:lnTo>
                  <a:pt x="181" y="513"/>
                </a:lnTo>
                <a:lnTo>
                  <a:pt x="181" y="515"/>
                </a:lnTo>
                <a:lnTo>
                  <a:pt x="181" y="518"/>
                </a:lnTo>
                <a:lnTo>
                  <a:pt x="181" y="518"/>
                </a:lnTo>
                <a:lnTo>
                  <a:pt x="180" y="526"/>
                </a:lnTo>
                <a:lnTo>
                  <a:pt x="188" y="540"/>
                </a:lnTo>
                <a:lnTo>
                  <a:pt x="180" y="548"/>
                </a:lnTo>
                <a:lnTo>
                  <a:pt x="178" y="549"/>
                </a:lnTo>
                <a:lnTo>
                  <a:pt x="177" y="549"/>
                </a:lnTo>
                <a:lnTo>
                  <a:pt x="172" y="551"/>
                </a:lnTo>
                <a:lnTo>
                  <a:pt x="170" y="551"/>
                </a:lnTo>
                <a:lnTo>
                  <a:pt x="167" y="551"/>
                </a:lnTo>
                <a:lnTo>
                  <a:pt x="167" y="549"/>
                </a:lnTo>
                <a:lnTo>
                  <a:pt x="166" y="548"/>
                </a:lnTo>
                <a:lnTo>
                  <a:pt x="165" y="545"/>
                </a:lnTo>
                <a:lnTo>
                  <a:pt x="154" y="540"/>
                </a:lnTo>
                <a:lnTo>
                  <a:pt x="148" y="539"/>
                </a:lnTo>
                <a:lnTo>
                  <a:pt x="144" y="539"/>
                </a:lnTo>
                <a:lnTo>
                  <a:pt x="143" y="539"/>
                </a:lnTo>
                <a:lnTo>
                  <a:pt x="131" y="532"/>
                </a:lnTo>
                <a:lnTo>
                  <a:pt x="131" y="530"/>
                </a:lnTo>
                <a:lnTo>
                  <a:pt x="131" y="529"/>
                </a:lnTo>
                <a:lnTo>
                  <a:pt x="132" y="526"/>
                </a:lnTo>
                <a:lnTo>
                  <a:pt x="133" y="526"/>
                </a:lnTo>
                <a:lnTo>
                  <a:pt x="136" y="525"/>
                </a:lnTo>
                <a:lnTo>
                  <a:pt x="137" y="524"/>
                </a:lnTo>
                <a:lnTo>
                  <a:pt x="140" y="521"/>
                </a:lnTo>
                <a:lnTo>
                  <a:pt x="146" y="517"/>
                </a:lnTo>
                <a:lnTo>
                  <a:pt x="147" y="515"/>
                </a:lnTo>
                <a:lnTo>
                  <a:pt x="150" y="511"/>
                </a:lnTo>
                <a:lnTo>
                  <a:pt x="151" y="507"/>
                </a:lnTo>
                <a:lnTo>
                  <a:pt x="154" y="499"/>
                </a:lnTo>
                <a:lnTo>
                  <a:pt x="155" y="495"/>
                </a:lnTo>
                <a:lnTo>
                  <a:pt x="157" y="489"/>
                </a:lnTo>
                <a:lnTo>
                  <a:pt x="157" y="488"/>
                </a:lnTo>
                <a:lnTo>
                  <a:pt x="157" y="487"/>
                </a:lnTo>
                <a:lnTo>
                  <a:pt x="161" y="481"/>
                </a:lnTo>
                <a:lnTo>
                  <a:pt x="166" y="476"/>
                </a:lnTo>
                <a:lnTo>
                  <a:pt x="167" y="469"/>
                </a:lnTo>
                <a:lnTo>
                  <a:pt x="158" y="469"/>
                </a:lnTo>
                <a:lnTo>
                  <a:pt x="144" y="479"/>
                </a:lnTo>
                <a:lnTo>
                  <a:pt x="148" y="487"/>
                </a:lnTo>
                <a:lnTo>
                  <a:pt x="150" y="487"/>
                </a:lnTo>
                <a:lnTo>
                  <a:pt x="151" y="488"/>
                </a:lnTo>
                <a:lnTo>
                  <a:pt x="150" y="491"/>
                </a:lnTo>
                <a:lnTo>
                  <a:pt x="147" y="498"/>
                </a:lnTo>
                <a:lnTo>
                  <a:pt x="146" y="502"/>
                </a:lnTo>
                <a:lnTo>
                  <a:pt x="140" y="506"/>
                </a:lnTo>
                <a:lnTo>
                  <a:pt x="137" y="511"/>
                </a:lnTo>
                <a:lnTo>
                  <a:pt x="137" y="514"/>
                </a:lnTo>
                <a:lnTo>
                  <a:pt x="135" y="517"/>
                </a:lnTo>
                <a:lnTo>
                  <a:pt x="131" y="518"/>
                </a:lnTo>
                <a:lnTo>
                  <a:pt x="129" y="519"/>
                </a:lnTo>
                <a:lnTo>
                  <a:pt x="129" y="515"/>
                </a:lnTo>
                <a:lnTo>
                  <a:pt x="129" y="514"/>
                </a:lnTo>
                <a:lnTo>
                  <a:pt x="131" y="498"/>
                </a:lnTo>
                <a:lnTo>
                  <a:pt x="131" y="494"/>
                </a:lnTo>
                <a:lnTo>
                  <a:pt x="132" y="489"/>
                </a:lnTo>
                <a:lnTo>
                  <a:pt x="125" y="499"/>
                </a:lnTo>
                <a:lnTo>
                  <a:pt x="122" y="515"/>
                </a:lnTo>
                <a:lnTo>
                  <a:pt x="122" y="517"/>
                </a:lnTo>
                <a:lnTo>
                  <a:pt x="120" y="517"/>
                </a:lnTo>
                <a:lnTo>
                  <a:pt x="121" y="518"/>
                </a:lnTo>
                <a:lnTo>
                  <a:pt x="121" y="519"/>
                </a:lnTo>
                <a:lnTo>
                  <a:pt x="118" y="529"/>
                </a:lnTo>
                <a:lnTo>
                  <a:pt x="117" y="528"/>
                </a:lnTo>
                <a:lnTo>
                  <a:pt x="117" y="530"/>
                </a:lnTo>
                <a:lnTo>
                  <a:pt x="114" y="536"/>
                </a:lnTo>
                <a:lnTo>
                  <a:pt x="114" y="539"/>
                </a:lnTo>
                <a:lnTo>
                  <a:pt x="117" y="545"/>
                </a:lnTo>
                <a:lnTo>
                  <a:pt x="116" y="548"/>
                </a:lnTo>
                <a:lnTo>
                  <a:pt x="114" y="549"/>
                </a:lnTo>
                <a:lnTo>
                  <a:pt x="107" y="551"/>
                </a:lnTo>
                <a:lnTo>
                  <a:pt x="107" y="552"/>
                </a:lnTo>
                <a:lnTo>
                  <a:pt x="103" y="552"/>
                </a:lnTo>
                <a:lnTo>
                  <a:pt x="102" y="554"/>
                </a:lnTo>
                <a:lnTo>
                  <a:pt x="98" y="554"/>
                </a:lnTo>
                <a:lnTo>
                  <a:pt x="96" y="552"/>
                </a:lnTo>
                <a:lnTo>
                  <a:pt x="84" y="545"/>
                </a:lnTo>
                <a:lnTo>
                  <a:pt x="83" y="544"/>
                </a:lnTo>
                <a:lnTo>
                  <a:pt x="80" y="539"/>
                </a:lnTo>
                <a:lnTo>
                  <a:pt x="80" y="534"/>
                </a:lnTo>
                <a:lnTo>
                  <a:pt x="72" y="537"/>
                </a:lnTo>
                <a:lnTo>
                  <a:pt x="68" y="540"/>
                </a:lnTo>
                <a:lnTo>
                  <a:pt x="66" y="540"/>
                </a:lnTo>
                <a:lnTo>
                  <a:pt x="65" y="540"/>
                </a:lnTo>
                <a:lnTo>
                  <a:pt x="64" y="540"/>
                </a:lnTo>
                <a:lnTo>
                  <a:pt x="64" y="532"/>
                </a:lnTo>
                <a:lnTo>
                  <a:pt x="64" y="530"/>
                </a:lnTo>
                <a:lnTo>
                  <a:pt x="64" y="529"/>
                </a:lnTo>
                <a:lnTo>
                  <a:pt x="65" y="528"/>
                </a:lnTo>
                <a:lnTo>
                  <a:pt x="64" y="526"/>
                </a:lnTo>
                <a:lnTo>
                  <a:pt x="64" y="525"/>
                </a:lnTo>
                <a:lnTo>
                  <a:pt x="65" y="524"/>
                </a:lnTo>
                <a:lnTo>
                  <a:pt x="68" y="522"/>
                </a:lnTo>
                <a:lnTo>
                  <a:pt x="72" y="521"/>
                </a:lnTo>
                <a:lnTo>
                  <a:pt x="80" y="515"/>
                </a:lnTo>
                <a:lnTo>
                  <a:pt x="60" y="519"/>
                </a:lnTo>
                <a:lnTo>
                  <a:pt x="60" y="525"/>
                </a:lnTo>
                <a:lnTo>
                  <a:pt x="60" y="526"/>
                </a:lnTo>
                <a:lnTo>
                  <a:pt x="58" y="528"/>
                </a:lnTo>
                <a:lnTo>
                  <a:pt x="54" y="528"/>
                </a:lnTo>
                <a:lnTo>
                  <a:pt x="43" y="530"/>
                </a:lnTo>
                <a:lnTo>
                  <a:pt x="36" y="532"/>
                </a:lnTo>
                <a:lnTo>
                  <a:pt x="36" y="530"/>
                </a:lnTo>
                <a:lnTo>
                  <a:pt x="34" y="530"/>
                </a:lnTo>
                <a:lnTo>
                  <a:pt x="32" y="529"/>
                </a:lnTo>
                <a:lnTo>
                  <a:pt x="35" y="513"/>
                </a:lnTo>
                <a:lnTo>
                  <a:pt x="36" y="504"/>
                </a:lnTo>
                <a:lnTo>
                  <a:pt x="36" y="503"/>
                </a:lnTo>
                <a:lnTo>
                  <a:pt x="42" y="495"/>
                </a:lnTo>
                <a:lnTo>
                  <a:pt x="62" y="498"/>
                </a:lnTo>
                <a:lnTo>
                  <a:pt x="69" y="496"/>
                </a:lnTo>
                <a:lnTo>
                  <a:pt x="72" y="495"/>
                </a:lnTo>
                <a:lnTo>
                  <a:pt x="80" y="499"/>
                </a:lnTo>
                <a:lnTo>
                  <a:pt x="81" y="500"/>
                </a:lnTo>
                <a:lnTo>
                  <a:pt x="86" y="503"/>
                </a:lnTo>
                <a:lnTo>
                  <a:pt x="90" y="503"/>
                </a:lnTo>
                <a:lnTo>
                  <a:pt x="92" y="502"/>
                </a:lnTo>
                <a:lnTo>
                  <a:pt x="105" y="499"/>
                </a:lnTo>
                <a:lnTo>
                  <a:pt x="105" y="498"/>
                </a:lnTo>
                <a:lnTo>
                  <a:pt x="103" y="494"/>
                </a:lnTo>
                <a:lnTo>
                  <a:pt x="102" y="494"/>
                </a:lnTo>
                <a:lnTo>
                  <a:pt x="99" y="492"/>
                </a:lnTo>
                <a:lnTo>
                  <a:pt x="98" y="494"/>
                </a:lnTo>
                <a:lnTo>
                  <a:pt x="94" y="495"/>
                </a:lnTo>
                <a:lnTo>
                  <a:pt x="91" y="496"/>
                </a:lnTo>
                <a:lnTo>
                  <a:pt x="90" y="498"/>
                </a:lnTo>
                <a:lnTo>
                  <a:pt x="88" y="498"/>
                </a:lnTo>
                <a:lnTo>
                  <a:pt x="86" y="496"/>
                </a:lnTo>
                <a:lnTo>
                  <a:pt x="81" y="494"/>
                </a:lnTo>
                <a:lnTo>
                  <a:pt x="81" y="492"/>
                </a:lnTo>
                <a:lnTo>
                  <a:pt x="83" y="492"/>
                </a:lnTo>
                <a:lnTo>
                  <a:pt x="95" y="481"/>
                </a:lnTo>
                <a:lnTo>
                  <a:pt x="96" y="481"/>
                </a:lnTo>
                <a:lnTo>
                  <a:pt x="98" y="481"/>
                </a:lnTo>
                <a:lnTo>
                  <a:pt x="102" y="480"/>
                </a:lnTo>
                <a:lnTo>
                  <a:pt x="105" y="480"/>
                </a:lnTo>
                <a:lnTo>
                  <a:pt x="105" y="481"/>
                </a:lnTo>
                <a:lnTo>
                  <a:pt x="106" y="481"/>
                </a:lnTo>
                <a:lnTo>
                  <a:pt x="116" y="479"/>
                </a:lnTo>
                <a:lnTo>
                  <a:pt x="117" y="479"/>
                </a:lnTo>
                <a:lnTo>
                  <a:pt x="121" y="476"/>
                </a:lnTo>
                <a:lnTo>
                  <a:pt x="126" y="472"/>
                </a:lnTo>
                <a:lnTo>
                  <a:pt x="128" y="472"/>
                </a:lnTo>
                <a:lnTo>
                  <a:pt x="126" y="470"/>
                </a:lnTo>
                <a:lnTo>
                  <a:pt x="124" y="469"/>
                </a:lnTo>
                <a:lnTo>
                  <a:pt x="122" y="469"/>
                </a:lnTo>
                <a:lnTo>
                  <a:pt x="121" y="469"/>
                </a:lnTo>
                <a:lnTo>
                  <a:pt x="120" y="470"/>
                </a:lnTo>
                <a:lnTo>
                  <a:pt x="117" y="473"/>
                </a:lnTo>
                <a:lnTo>
                  <a:pt x="110" y="474"/>
                </a:lnTo>
                <a:lnTo>
                  <a:pt x="101" y="476"/>
                </a:lnTo>
                <a:lnTo>
                  <a:pt x="98" y="476"/>
                </a:lnTo>
                <a:lnTo>
                  <a:pt x="88" y="476"/>
                </a:lnTo>
                <a:lnTo>
                  <a:pt x="86" y="476"/>
                </a:lnTo>
                <a:lnTo>
                  <a:pt x="72" y="466"/>
                </a:lnTo>
                <a:lnTo>
                  <a:pt x="68" y="464"/>
                </a:lnTo>
                <a:lnTo>
                  <a:pt x="66" y="462"/>
                </a:lnTo>
                <a:lnTo>
                  <a:pt x="66" y="461"/>
                </a:lnTo>
                <a:lnTo>
                  <a:pt x="69" y="459"/>
                </a:lnTo>
                <a:lnTo>
                  <a:pt x="72" y="457"/>
                </a:lnTo>
                <a:lnTo>
                  <a:pt x="92" y="450"/>
                </a:lnTo>
                <a:lnTo>
                  <a:pt x="94" y="450"/>
                </a:lnTo>
                <a:lnTo>
                  <a:pt x="94" y="451"/>
                </a:lnTo>
                <a:lnTo>
                  <a:pt x="94" y="453"/>
                </a:lnTo>
                <a:lnTo>
                  <a:pt x="95" y="453"/>
                </a:lnTo>
                <a:lnTo>
                  <a:pt x="99" y="453"/>
                </a:lnTo>
                <a:lnTo>
                  <a:pt x="111" y="451"/>
                </a:lnTo>
                <a:lnTo>
                  <a:pt x="122" y="447"/>
                </a:lnTo>
                <a:lnTo>
                  <a:pt x="124" y="447"/>
                </a:lnTo>
                <a:lnTo>
                  <a:pt x="131" y="449"/>
                </a:lnTo>
                <a:lnTo>
                  <a:pt x="137" y="454"/>
                </a:lnTo>
                <a:lnTo>
                  <a:pt x="147" y="457"/>
                </a:lnTo>
                <a:lnTo>
                  <a:pt x="148" y="457"/>
                </a:lnTo>
                <a:lnTo>
                  <a:pt x="148" y="455"/>
                </a:lnTo>
                <a:lnTo>
                  <a:pt x="148" y="454"/>
                </a:lnTo>
                <a:lnTo>
                  <a:pt x="147" y="453"/>
                </a:lnTo>
                <a:lnTo>
                  <a:pt x="147" y="451"/>
                </a:lnTo>
                <a:lnTo>
                  <a:pt x="150" y="451"/>
                </a:lnTo>
                <a:lnTo>
                  <a:pt x="150" y="453"/>
                </a:lnTo>
                <a:lnTo>
                  <a:pt x="150" y="454"/>
                </a:lnTo>
                <a:lnTo>
                  <a:pt x="151" y="455"/>
                </a:lnTo>
                <a:lnTo>
                  <a:pt x="150" y="455"/>
                </a:lnTo>
                <a:lnTo>
                  <a:pt x="150" y="461"/>
                </a:lnTo>
                <a:lnTo>
                  <a:pt x="148" y="462"/>
                </a:lnTo>
                <a:lnTo>
                  <a:pt x="148" y="464"/>
                </a:lnTo>
                <a:lnTo>
                  <a:pt x="147" y="464"/>
                </a:lnTo>
                <a:lnTo>
                  <a:pt x="147" y="465"/>
                </a:lnTo>
                <a:lnTo>
                  <a:pt x="146" y="465"/>
                </a:lnTo>
                <a:lnTo>
                  <a:pt x="144" y="464"/>
                </a:lnTo>
                <a:lnTo>
                  <a:pt x="143" y="464"/>
                </a:lnTo>
                <a:lnTo>
                  <a:pt x="125" y="474"/>
                </a:lnTo>
                <a:lnTo>
                  <a:pt x="124" y="476"/>
                </a:lnTo>
                <a:lnTo>
                  <a:pt x="120" y="480"/>
                </a:lnTo>
                <a:lnTo>
                  <a:pt x="118" y="483"/>
                </a:lnTo>
                <a:lnTo>
                  <a:pt x="118" y="485"/>
                </a:lnTo>
                <a:lnTo>
                  <a:pt x="120" y="488"/>
                </a:lnTo>
                <a:lnTo>
                  <a:pt x="120" y="492"/>
                </a:lnTo>
                <a:lnTo>
                  <a:pt x="121" y="492"/>
                </a:lnTo>
                <a:lnTo>
                  <a:pt x="125" y="491"/>
                </a:lnTo>
                <a:lnTo>
                  <a:pt x="139" y="479"/>
                </a:lnTo>
                <a:lnTo>
                  <a:pt x="143" y="474"/>
                </a:lnTo>
                <a:lnTo>
                  <a:pt x="144" y="474"/>
                </a:lnTo>
                <a:lnTo>
                  <a:pt x="146" y="469"/>
                </a:lnTo>
                <a:lnTo>
                  <a:pt x="147" y="468"/>
                </a:lnTo>
                <a:lnTo>
                  <a:pt x="151" y="464"/>
                </a:lnTo>
                <a:lnTo>
                  <a:pt x="152" y="462"/>
                </a:lnTo>
                <a:lnTo>
                  <a:pt x="154" y="461"/>
                </a:lnTo>
                <a:lnTo>
                  <a:pt x="155" y="461"/>
                </a:lnTo>
                <a:lnTo>
                  <a:pt x="157" y="459"/>
                </a:lnTo>
                <a:lnTo>
                  <a:pt x="159" y="459"/>
                </a:lnTo>
                <a:lnTo>
                  <a:pt x="162" y="461"/>
                </a:lnTo>
                <a:lnTo>
                  <a:pt x="162" y="464"/>
                </a:lnTo>
                <a:lnTo>
                  <a:pt x="170" y="462"/>
                </a:lnTo>
                <a:lnTo>
                  <a:pt x="174" y="458"/>
                </a:lnTo>
                <a:lnTo>
                  <a:pt x="178" y="453"/>
                </a:lnTo>
                <a:lnTo>
                  <a:pt x="177" y="453"/>
                </a:lnTo>
                <a:lnTo>
                  <a:pt x="174" y="451"/>
                </a:lnTo>
                <a:lnTo>
                  <a:pt x="173" y="449"/>
                </a:lnTo>
                <a:lnTo>
                  <a:pt x="172" y="442"/>
                </a:lnTo>
                <a:lnTo>
                  <a:pt x="172" y="440"/>
                </a:lnTo>
                <a:lnTo>
                  <a:pt x="188" y="435"/>
                </a:lnTo>
                <a:lnTo>
                  <a:pt x="189" y="435"/>
                </a:lnTo>
                <a:lnTo>
                  <a:pt x="193" y="436"/>
                </a:lnTo>
                <a:lnTo>
                  <a:pt x="195" y="439"/>
                </a:lnTo>
                <a:lnTo>
                  <a:pt x="196" y="442"/>
                </a:lnTo>
                <a:lnTo>
                  <a:pt x="196" y="443"/>
                </a:lnTo>
                <a:lnTo>
                  <a:pt x="195" y="450"/>
                </a:lnTo>
                <a:lnTo>
                  <a:pt x="192" y="453"/>
                </a:lnTo>
                <a:lnTo>
                  <a:pt x="191" y="454"/>
                </a:lnTo>
                <a:lnTo>
                  <a:pt x="191" y="455"/>
                </a:lnTo>
                <a:lnTo>
                  <a:pt x="191" y="457"/>
                </a:lnTo>
                <a:lnTo>
                  <a:pt x="193" y="461"/>
                </a:lnTo>
                <a:lnTo>
                  <a:pt x="203" y="473"/>
                </a:lnTo>
                <a:lnTo>
                  <a:pt x="206" y="477"/>
                </a:lnTo>
                <a:lnTo>
                  <a:pt x="208" y="469"/>
                </a:lnTo>
                <a:lnTo>
                  <a:pt x="208" y="468"/>
                </a:lnTo>
                <a:lnTo>
                  <a:pt x="208" y="466"/>
                </a:lnTo>
                <a:lnTo>
                  <a:pt x="207" y="466"/>
                </a:lnTo>
                <a:lnTo>
                  <a:pt x="203" y="465"/>
                </a:lnTo>
                <a:lnTo>
                  <a:pt x="203" y="461"/>
                </a:lnTo>
                <a:lnTo>
                  <a:pt x="203" y="459"/>
                </a:lnTo>
                <a:lnTo>
                  <a:pt x="204" y="459"/>
                </a:lnTo>
                <a:lnTo>
                  <a:pt x="206" y="457"/>
                </a:lnTo>
                <a:lnTo>
                  <a:pt x="206" y="455"/>
                </a:lnTo>
                <a:lnTo>
                  <a:pt x="203" y="440"/>
                </a:lnTo>
                <a:lnTo>
                  <a:pt x="203" y="438"/>
                </a:lnTo>
                <a:lnTo>
                  <a:pt x="203" y="436"/>
                </a:lnTo>
                <a:lnTo>
                  <a:pt x="208" y="439"/>
                </a:lnTo>
                <a:lnTo>
                  <a:pt x="208" y="440"/>
                </a:lnTo>
                <a:lnTo>
                  <a:pt x="210" y="442"/>
                </a:lnTo>
                <a:lnTo>
                  <a:pt x="212" y="449"/>
                </a:lnTo>
                <a:lnTo>
                  <a:pt x="211" y="451"/>
                </a:lnTo>
                <a:lnTo>
                  <a:pt x="211" y="457"/>
                </a:lnTo>
                <a:lnTo>
                  <a:pt x="217" y="469"/>
                </a:lnTo>
                <a:lnTo>
                  <a:pt x="218" y="470"/>
                </a:lnTo>
                <a:lnTo>
                  <a:pt x="218" y="468"/>
                </a:lnTo>
                <a:lnTo>
                  <a:pt x="219" y="462"/>
                </a:lnTo>
                <a:lnTo>
                  <a:pt x="221" y="461"/>
                </a:lnTo>
                <a:lnTo>
                  <a:pt x="221" y="459"/>
                </a:lnTo>
                <a:lnTo>
                  <a:pt x="223" y="449"/>
                </a:lnTo>
                <a:lnTo>
                  <a:pt x="225" y="439"/>
                </a:lnTo>
                <a:lnTo>
                  <a:pt x="223" y="438"/>
                </a:lnTo>
                <a:lnTo>
                  <a:pt x="222" y="436"/>
                </a:lnTo>
                <a:lnTo>
                  <a:pt x="221" y="438"/>
                </a:lnTo>
                <a:lnTo>
                  <a:pt x="218" y="439"/>
                </a:lnTo>
                <a:lnTo>
                  <a:pt x="211" y="439"/>
                </a:lnTo>
                <a:lnTo>
                  <a:pt x="203" y="429"/>
                </a:lnTo>
                <a:lnTo>
                  <a:pt x="203" y="427"/>
                </a:lnTo>
                <a:lnTo>
                  <a:pt x="203" y="425"/>
                </a:lnTo>
                <a:lnTo>
                  <a:pt x="204" y="424"/>
                </a:lnTo>
                <a:lnTo>
                  <a:pt x="214" y="419"/>
                </a:lnTo>
                <a:lnTo>
                  <a:pt x="222" y="420"/>
                </a:lnTo>
                <a:lnTo>
                  <a:pt x="227" y="420"/>
                </a:lnTo>
                <a:lnTo>
                  <a:pt x="230" y="420"/>
                </a:lnTo>
                <a:lnTo>
                  <a:pt x="230" y="420"/>
                </a:lnTo>
                <a:lnTo>
                  <a:pt x="238" y="412"/>
                </a:lnTo>
                <a:lnTo>
                  <a:pt x="238" y="410"/>
                </a:lnTo>
                <a:lnTo>
                  <a:pt x="236" y="406"/>
                </a:lnTo>
                <a:lnTo>
                  <a:pt x="236" y="405"/>
                </a:lnTo>
                <a:lnTo>
                  <a:pt x="234" y="404"/>
                </a:lnTo>
                <a:lnTo>
                  <a:pt x="233" y="404"/>
                </a:lnTo>
                <a:lnTo>
                  <a:pt x="229" y="402"/>
                </a:lnTo>
                <a:lnTo>
                  <a:pt x="227" y="401"/>
                </a:lnTo>
                <a:lnTo>
                  <a:pt x="227" y="394"/>
                </a:lnTo>
                <a:lnTo>
                  <a:pt x="227" y="393"/>
                </a:lnTo>
                <a:lnTo>
                  <a:pt x="229" y="391"/>
                </a:lnTo>
                <a:lnTo>
                  <a:pt x="230" y="393"/>
                </a:lnTo>
                <a:lnTo>
                  <a:pt x="232" y="395"/>
                </a:lnTo>
                <a:lnTo>
                  <a:pt x="232" y="397"/>
                </a:lnTo>
                <a:lnTo>
                  <a:pt x="233" y="398"/>
                </a:lnTo>
                <a:lnTo>
                  <a:pt x="237" y="401"/>
                </a:lnTo>
                <a:lnTo>
                  <a:pt x="241" y="399"/>
                </a:lnTo>
                <a:lnTo>
                  <a:pt x="242" y="405"/>
                </a:lnTo>
                <a:lnTo>
                  <a:pt x="244" y="406"/>
                </a:lnTo>
                <a:lnTo>
                  <a:pt x="249" y="406"/>
                </a:lnTo>
                <a:lnTo>
                  <a:pt x="251" y="406"/>
                </a:lnTo>
                <a:lnTo>
                  <a:pt x="255" y="404"/>
                </a:lnTo>
                <a:lnTo>
                  <a:pt x="255" y="402"/>
                </a:lnTo>
                <a:lnTo>
                  <a:pt x="257" y="402"/>
                </a:lnTo>
                <a:lnTo>
                  <a:pt x="257" y="405"/>
                </a:lnTo>
                <a:lnTo>
                  <a:pt x="256" y="409"/>
                </a:lnTo>
                <a:lnTo>
                  <a:pt x="251" y="410"/>
                </a:lnTo>
                <a:lnTo>
                  <a:pt x="249" y="410"/>
                </a:lnTo>
                <a:lnTo>
                  <a:pt x="245" y="412"/>
                </a:lnTo>
                <a:lnTo>
                  <a:pt x="244" y="412"/>
                </a:lnTo>
                <a:lnTo>
                  <a:pt x="245" y="416"/>
                </a:lnTo>
                <a:lnTo>
                  <a:pt x="244" y="416"/>
                </a:lnTo>
                <a:lnTo>
                  <a:pt x="240" y="417"/>
                </a:lnTo>
                <a:lnTo>
                  <a:pt x="238" y="420"/>
                </a:lnTo>
                <a:lnTo>
                  <a:pt x="238" y="420"/>
                </a:lnTo>
                <a:lnTo>
                  <a:pt x="238" y="421"/>
                </a:lnTo>
                <a:lnTo>
                  <a:pt x="240" y="421"/>
                </a:lnTo>
                <a:lnTo>
                  <a:pt x="241" y="421"/>
                </a:lnTo>
                <a:lnTo>
                  <a:pt x="244" y="423"/>
                </a:lnTo>
                <a:lnTo>
                  <a:pt x="245" y="425"/>
                </a:lnTo>
                <a:lnTo>
                  <a:pt x="245" y="427"/>
                </a:lnTo>
                <a:lnTo>
                  <a:pt x="242" y="427"/>
                </a:lnTo>
                <a:lnTo>
                  <a:pt x="236" y="429"/>
                </a:lnTo>
                <a:lnTo>
                  <a:pt x="234" y="431"/>
                </a:lnTo>
                <a:lnTo>
                  <a:pt x="234" y="434"/>
                </a:lnTo>
                <a:lnTo>
                  <a:pt x="236" y="439"/>
                </a:lnTo>
                <a:lnTo>
                  <a:pt x="236" y="449"/>
                </a:lnTo>
                <a:lnTo>
                  <a:pt x="232" y="458"/>
                </a:lnTo>
                <a:lnTo>
                  <a:pt x="232" y="459"/>
                </a:lnTo>
                <a:lnTo>
                  <a:pt x="232" y="462"/>
                </a:lnTo>
                <a:lnTo>
                  <a:pt x="232" y="464"/>
                </a:lnTo>
                <a:lnTo>
                  <a:pt x="233" y="464"/>
                </a:lnTo>
                <a:lnTo>
                  <a:pt x="236" y="462"/>
                </a:lnTo>
                <a:lnTo>
                  <a:pt x="238" y="458"/>
                </a:lnTo>
                <a:lnTo>
                  <a:pt x="248" y="466"/>
                </a:lnTo>
                <a:lnTo>
                  <a:pt x="249" y="466"/>
                </a:lnTo>
                <a:lnTo>
                  <a:pt x="253" y="464"/>
                </a:lnTo>
                <a:lnTo>
                  <a:pt x="257" y="458"/>
                </a:lnTo>
                <a:lnTo>
                  <a:pt x="259" y="458"/>
                </a:lnTo>
                <a:lnTo>
                  <a:pt x="264" y="444"/>
                </a:lnTo>
                <a:lnTo>
                  <a:pt x="263" y="444"/>
                </a:lnTo>
                <a:lnTo>
                  <a:pt x="260" y="424"/>
                </a:lnTo>
                <a:lnTo>
                  <a:pt x="260" y="423"/>
                </a:lnTo>
                <a:lnTo>
                  <a:pt x="264" y="421"/>
                </a:lnTo>
                <a:lnTo>
                  <a:pt x="267" y="421"/>
                </a:lnTo>
                <a:lnTo>
                  <a:pt x="270" y="424"/>
                </a:lnTo>
                <a:lnTo>
                  <a:pt x="267" y="428"/>
                </a:lnTo>
                <a:lnTo>
                  <a:pt x="267" y="436"/>
                </a:lnTo>
                <a:lnTo>
                  <a:pt x="268" y="438"/>
                </a:lnTo>
                <a:lnTo>
                  <a:pt x="271" y="439"/>
                </a:lnTo>
                <a:lnTo>
                  <a:pt x="275" y="447"/>
                </a:lnTo>
                <a:lnTo>
                  <a:pt x="278" y="453"/>
                </a:lnTo>
                <a:lnTo>
                  <a:pt x="277" y="453"/>
                </a:lnTo>
                <a:lnTo>
                  <a:pt x="277" y="457"/>
                </a:lnTo>
                <a:lnTo>
                  <a:pt x="277" y="458"/>
                </a:lnTo>
                <a:lnTo>
                  <a:pt x="277" y="459"/>
                </a:lnTo>
                <a:lnTo>
                  <a:pt x="282" y="455"/>
                </a:lnTo>
                <a:lnTo>
                  <a:pt x="283" y="454"/>
                </a:lnTo>
                <a:lnTo>
                  <a:pt x="285" y="453"/>
                </a:lnTo>
                <a:lnTo>
                  <a:pt x="289" y="446"/>
                </a:lnTo>
                <a:lnTo>
                  <a:pt x="289" y="440"/>
                </a:lnTo>
                <a:lnTo>
                  <a:pt x="287" y="435"/>
                </a:lnTo>
                <a:lnTo>
                  <a:pt x="287" y="429"/>
                </a:lnTo>
                <a:lnTo>
                  <a:pt x="289" y="423"/>
                </a:lnTo>
                <a:lnTo>
                  <a:pt x="290" y="421"/>
                </a:lnTo>
                <a:lnTo>
                  <a:pt x="300" y="427"/>
                </a:lnTo>
                <a:lnTo>
                  <a:pt x="297" y="432"/>
                </a:lnTo>
                <a:lnTo>
                  <a:pt x="296" y="435"/>
                </a:lnTo>
                <a:lnTo>
                  <a:pt x="293" y="442"/>
                </a:lnTo>
                <a:lnTo>
                  <a:pt x="292" y="443"/>
                </a:lnTo>
                <a:lnTo>
                  <a:pt x="292" y="444"/>
                </a:lnTo>
                <a:lnTo>
                  <a:pt x="292" y="453"/>
                </a:lnTo>
                <a:lnTo>
                  <a:pt x="292" y="458"/>
                </a:lnTo>
                <a:lnTo>
                  <a:pt x="298" y="457"/>
                </a:lnTo>
                <a:lnTo>
                  <a:pt x="300" y="457"/>
                </a:lnTo>
                <a:lnTo>
                  <a:pt x="301" y="455"/>
                </a:lnTo>
                <a:lnTo>
                  <a:pt x="301" y="454"/>
                </a:lnTo>
                <a:lnTo>
                  <a:pt x="301" y="453"/>
                </a:lnTo>
                <a:lnTo>
                  <a:pt x="301" y="451"/>
                </a:lnTo>
                <a:lnTo>
                  <a:pt x="302" y="451"/>
                </a:lnTo>
                <a:lnTo>
                  <a:pt x="302" y="450"/>
                </a:lnTo>
                <a:lnTo>
                  <a:pt x="308" y="453"/>
                </a:lnTo>
                <a:lnTo>
                  <a:pt x="309" y="453"/>
                </a:lnTo>
                <a:lnTo>
                  <a:pt x="309" y="454"/>
                </a:lnTo>
                <a:lnTo>
                  <a:pt x="301" y="461"/>
                </a:lnTo>
                <a:lnTo>
                  <a:pt x="300" y="462"/>
                </a:lnTo>
                <a:lnTo>
                  <a:pt x="296" y="464"/>
                </a:lnTo>
                <a:lnTo>
                  <a:pt x="296" y="462"/>
                </a:lnTo>
                <a:lnTo>
                  <a:pt x="287" y="465"/>
                </a:lnTo>
                <a:lnTo>
                  <a:pt x="285" y="468"/>
                </a:lnTo>
                <a:lnTo>
                  <a:pt x="282" y="470"/>
                </a:lnTo>
                <a:lnTo>
                  <a:pt x="282" y="473"/>
                </a:lnTo>
                <a:lnTo>
                  <a:pt x="282" y="474"/>
                </a:lnTo>
                <a:lnTo>
                  <a:pt x="286" y="474"/>
                </a:lnTo>
                <a:lnTo>
                  <a:pt x="287" y="474"/>
                </a:lnTo>
                <a:lnTo>
                  <a:pt x="289" y="473"/>
                </a:lnTo>
                <a:lnTo>
                  <a:pt x="290" y="472"/>
                </a:lnTo>
                <a:lnTo>
                  <a:pt x="292" y="472"/>
                </a:lnTo>
                <a:lnTo>
                  <a:pt x="294" y="473"/>
                </a:lnTo>
                <a:lnTo>
                  <a:pt x="301" y="476"/>
                </a:lnTo>
                <a:lnTo>
                  <a:pt x="301" y="477"/>
                </a:lnTo>
                <a:lnTo>
                  <a:pt x="300" y="479"/>
                </a:lnTo>
                <a:lnTo>
                  <a:pt x="286" y="483"/>
                </a:lnTo>
                <a:lnTo>
                  <a:pt x="277" y="485"/>
                </a:lnTo>
                <a:lnTo>
                  <a:pt x="272" y="485"/>
                </a:lnTo>
                <a:lnTo>
                  <a:pt x="271" y="485"/>
                </a:lnTo>
                <a:lnTo>
                  <a:pt x="270" y="484"/>
                </a:lnTo>
                <a:lnTo>
                  <a:pt x="270" y="483"/>
                </a:lnTo>
                <a:lnTo>
                  <a:pt x="267" y="484"/>
                </a:lnTo>
                <a:lnTo>
                  <a:pt x="266" y="484"/>
                </a:lnTo>
                <a:lnTo>
                  <a:pt x="257" y="491"/>
                </a:lnTo>
                <a:lnTo>
                  <a:pt x="245" y="500"/>
                </a:lnTo>
                <a:lnTo>
                  <a:pt x="245" y="502"/>
                </a:lnTo>
                <a:lnTo>
                  <a:pt x="247" y="502"/>
                </a:lnTo>
                <a:lnTo>
                  <a:pt x="252" y="509"/>
                </a:lnTo>
                <a:lnTo>
                  <a:pt x="260" y="517"/>
                </a:lnTo>
                <a:lnTo>
                  <a:pt x="262" y="517"/>
                </a:lnTo>
                <a:lnTo>
                  <a:pt x="267" y="518"/>
                </a:lnTo>
                <a:lnTo>
                  <a:pt x="272" y="518"/>
                </a:lnTo>
                <a:lnTo>
                  <a:pt x="275" y="517"/>
                </a:lnTo>
                <a:lnTo>
                  <a:pt x="272" y="510"/>
                </a:lnTo>
                <a:lnTo>
                  <a:pt x="277" y="498"/>
                </a:lnTo>
                <a:lnTo>
                  <a:pt x="279" y="506"/>
                </a:lnTo>
                <a:lnTo>
                  <a:pt x="279" y="507"/>
                </a:lnTo>
                <a:lnTo>
                  <a:pt x="279" y="509"/>
                </a:lnTo>
                <a:lnTo>
                  <a:pt x="293" y="511"/>
                </a:lnTo>
                <a:lnTo>
                  <a:pt x="297" y="511"/>
                </a:lnTo>
                <a:lnTo>
                  <a:pt x="301" y="509"/>
                </a:lnTo>
                <a:lnTo>
                  <a:pt x="301" y="507"/>
                </a:lnTo>
                <a:lnTo>
                  <a:pt x="308" y="498"/>
                </a:lnTo>
                <a:lnTo>
                  <a:pt x="309" y="496"/>
                </a:lnTo>
                <a:lnTo>
                  <a:pt x="312" y="491"/>
                </a:lnTo>
                <a:lnTo>
                  <a:pt x="312" y="489"/>
                </a:lnTo>
                <a:lnTo>
                  <a:pt x="312" y="488"/>
                </a:lnTo>
                <a:lnTo>
                  <a:pt x="312" y="487"/>
                </a:lnTo>
                <a:lnTo>
                  <a:pt x="312" y="485"/>
                </a:lnTo>
                <a:lnTo>
                  <a:pt x="311" y="485"/>
                </a:lnTo>
                <a:lnTo>
                  <a:pt x="312" y="484"/>
                </a:lnTo>
                <a:lnTo>
                  <a:pt x="315" y="483"/>
                </a:lnTo>
                <a:lnTo>
                  <a:pt x="316" y="481"/>
                </a:lnTo>
                <a:lnTo>
                  <a:pt x="331" y="479"/>
                </a:lnTo>
                <a:lnTo>
                  <a:pt x="326" y="484"/>
                </a:lnTo>
                <a:lnTo>
                  <a:pt x="322" y="487"/>
                </a:lnTo>
                <a:lnTo>
                  <a:pt x="319" y="489"/>
                </a:lnTo>
                <a:lnTo>
                  <a:pt x="318" y="491"/>
                </a:lnTo>
                <a:lnTo>
                  <a:pt x="313" y="498"/>
                </a:lnTo>
                <a:lnTo>
                  <a:pt x="313" y="500"/>
                </a:lnTo>
                <a:lnTo>
                  <a:pt x="312" y="509"/>
                </a:lnTo>
                <a:lnTo>
                  <a:pt x="315" y="513"/>
                </a:lnTo>
                <a:lnTo>
                  <a:pt x="315" y="518"/>
                </a:lnTo>
                <a:lnTo>
                  <a:pt x="309" y="522"/>
                </a:lnTo>
                <a:lnTo>
                  <a:pt x="305" y="524"/>
                </a:lnTo>
                <a:lnTo>
                  <a:pt x="297" y="522"/>
                </a:lnTo>
                <a:lnTo>
                  <a:pt x="297" y="524"/>
                </a:lnTo>
                <a:lnTo>
                  <a:pt x="296" y="525"/>
                </a:lnTo>
                <a:lnTo>
                  <a:pt x="297" y="525"/>
                </a:lnTo>
                <a:lnTo>
                  <a:pt x="301" y="533"/>
                </a:lnTo>
                <a:lnTo>
                  <a:pt x="305" y="536"/>
                </a:lnTo>
                <a:lnTo>
                  <a:pt x="307" y="537"/>
                </a:lnTo>
                <a:lnTo>
                  <a:pt x="319" y="540"/>
                </a:lnTo>
                <a:lnTo>
                  <a:pt x="320" y="540"/>
                </a:lnTo>
                <a:lnTo>
                  <a:pt x="326" y="540"/>
                </a:lnTo>
                <a:lnTo>
                  <a:pt x="328" y="536"/>
                </a:lnTo>
                <a:lnTo>
                  <a:pt x="330" y="529"/>
                </a:lnTo>
                <a:lnTo>
                  <a:pt x="335" y="522"/>
                </a:lnTo>
                <a:lnTo>
                  <a:pt x="337" y="521"/>
                </a:lnTo>
                <a:lnTo>
                  <a:pt x="349" y="513"/>
                </a:lnTo>
                <a:lnTo>
                  <a:pt x="357" y="514"/>
                </a:lnTo>
                <a:lnTo>
                  <a:pt x="360" y="517"/>
                </a:lnTo>
                <a:lnTo>
                  <a:pt x="363" y="518"/>
                </a:lnTo>
                <a:lnTo>
                  <a:pt x="368" y="521"/>
                </a:lnTo>
                <a:lnTo>
                  <a:pt x="372" y="521"/>
                </a:lnTo>
                <a:lnTo>
                  <a:pt x="388" y="524"/>
                </a:lnTo>
                <a:lnTo>
                  <a:pt x="402" y="526"/>
                </a:lnTo>
                <a:lnTo>
                  <a:pt x="403" y="528"/>
                </a:lnTo>
                <a:lnTo>
                  <a:pt x="405" y="530"/>
                </a:lnTo>
                <a:lnTo>
                  <a:pt x="410" y="533"/>
                </a:lnTo>
                <a:lnTo>
                  <a:pt x="416" y="533"/>
                </a:lnTo>
                <a:lnTo>
                  <a:pt x="423" y="534"/>
                </a:lnTo>
                <a:lnTo>
                  <a:pt x="428" y="533"/>
                </a:lnTo>
                <a:lnTo>
                  <a:pt x="432" y="533"/>
                </a:lnTo>
                <a:lnTo>
                  <a:pt x="432" y="533"/>
                </a:lnTo>
                <a:lnTo>
                  <a:pt x="435" y="530"/>
                </a:lnTo>
                <a:lnTo>
                  <a:pt x="438" y="530"/>
                </a:lnTo>
                <a:lnTo>
                  <a:pt x="442" y="526"/>
                </a:lnTo>
                <a:lnTo>
                  <a:pt x="443" y="525"/>
                </a:lnTo>
                <a:lnTo>
                  <a:pt x="443" y="519"/>
                </a:lnTo>
                <a:lnTo>
                  <a:pt x="444" y="514"/>
                </a:lnTo>
                <a:lnTo>
                  <a:pt x="444" y="513"/>
                </a:lnTo>
                <a:lnTo>
                  <a:pt x="440" y="513"/>
                </a:lnTo>
                <a:lnTo>
                  <a:pt x="436" y="514"/>
                </a:lnTo>
                <a:lnTo>
                  <a:pt x="433" y="515"/>
                </a:lnTo>
                <a:lnTo>
                  <a:pt x="428" y="518"/>
                </a:lnTo>
                <a:lnTo>
                  <a:pt x="416" y="510"/>
                </a:lnTo>
                <a:lnTo>
                  <a:pt x="412" y="504"/>
                </a:lnTo>
                <a:lnTo>
                  <a:pt x="410" y="502"/>
                </a:lnTo>
                <a:lnTo>
                  <a:pt x="409" y="499"/>
                </a:lnTo>
                <a:lnTo>
                  <a:pt x="408" y="496"/>
                </a:lnTo>
                <a:lnTo>
                  <a:pt x="403" y="492"/>
                </a:lnTo>
                <a:lnTo>
                  <a:pt x="398" y="492"/>
                </a:lnTo>
                <a:lnTo>
                  <a:pt x="394" y="494"/>
                </a:lnTo>
                <a:lnTo>
                  <a:pt x="386" y="498"/>
                </a:lnTo>
                <a:lnTo>
                  <a:pt x="378" y="502"/>
                </a:lnTo>
                <a:lnTo>
                  <a:pt x="376" y="502"/>
                </a:lnTo>
                <a:lnTo>
                  <a:pt x="371" y="503"/>
                </a:lnTo>
                <a:lnTo>
                  <a:pt x="368" y="503"/>
                </a:lnTo>
                <a:lnTo>
                  <a:pt x="369" y="498"/>
                </a:lnTo>
                <a:lnTo>
                  <a:pt x="369" y="496"/>
                </a:lnTo>
                <a:lnTo>
                  <a:pt x="371" y="496"/>
                </a:lnTo>
                <a:lnTo>
                  <a:pt x="372" y="496"/>
                </a:lnTo>
                <a:lnTo>
                  <a:pt x="373" y="498"/>
                </a:lnTo>
                <a:lnTo>
                  <a:pt x="378" y="496"/>
                </a:lnTo>
                <a:lnTo>
                  <a:pt x="388" y="492"/>
                </a:lnTo>
                <a:lnTo>
                  <a:pt x="390" y="491"/>
                </a:lnTo>
                <a:lnTo>
                  <a:pt x="388" y="489"/>
                </a:lnTo>
                <a:lnTo>
                  <a:pt x="394" y="488"/>
                </a:lnTo>
                <a:lnTo>
                  <a:pt x="395" y="488"/>
                </a:lnTo>
                <a:lnTo>
                  <a:pt x="402" y="487"/>
                </a:lnTo>
                <a:lnTo>
                  <a:pt x="410" y="487"/>
                </a:lnTo>
                <a:lnTo>
                  <a:pt x="416" y="488"/>
                </a:lnTo>
                <a:lnTo>
                  <a:pt x="420" y="485"/>
                </a:lnTo>
                <a:lnTo>
                  <a:pt x="421" y="485"/>
                </a:lnTo>
                <a:lnTo>
                  <a:pt x="423" y="484"/>
                </a:lnTo>
                <a:lnTo>
                  <a:pt x="429" y="479"/>
                </a:lnTo>
                <a:lnTo>
                  <a:pt x="431" y="477"/>
                </a:lnTo>
                <a:lnTo>
                  <a:pt x="412" y="474"/>
                </a:lnTo>
                <a:lnTo>
                  <a:pt x="409" y="474"/>
                </a:lnTo>
                <a:lnTo>
                  <a:pt x="406" y="474"/>
                </a:lnTo>
                <a:lnTo>
                  <a:pt x="405" y="476"/>
                </a:lnTo>
                <a:lnTo>
                  <a:pt x="402" y="477"/>
                </a:lnTo>
                <a:lnTo>
                  <a:pt x="401" y="479"/>
                </a:lnTo>
                <a:lnTo>
                  <a:pt x="401" y="480"/>
                </a:lnTo>
                <a:lnTo>
                  <a:pt x="399" y="483"/>
                </a:lnTo>
                <a:lnTo>
                  <a:pt x="399" y="484"/>
                </a:lnTo>
                <a:lnTo>
                  <a:pt x="398" y="484"/>
                </a:lnTo>
                <a:lnTo>
                  <a:pt x="398" y="481"/>
                </a:lnTo>
                <a:lnTo>
                  <a:pt x="398" y="477"/>
                </a:lnTo>
                <a:lnTo>
                  <a:pt x="399" y="474"/>
                </a:lnTo>
                <a:lnTo>
                  <a:pt x="401" y="472"/>
                </a:lnTo>
                <a:lnTo>
                  <a:pt x="403" y="470"/>
                </a:lnTo>
                <a:lnTo>
                  <a:pt x="406" y="470"/>
                </a:lnTo>
                <a:lnTo>
                  <a:pt x="410" y="470"/>
                </a:lnTo>
                <a:lnTo>
                  <a:pt x="414" y="472"/>
                </a:lnTo>
                <a:lnTo>
                  <a:pt x="417" y="472"/>
                </a:lnTo>
                <a:lnTo>
                  <a:pt x="418" y="473"/>
                </a:lnTo>
                <a:lnTo>
                  <a:pt x="423" y="473"/>
                </a:lnTo>
                <a:lnTo>
                  <a:pt x="427" y="472"/>
                </a:lnTo>
                <a:lnTo>
                  <a:pt x="428" y="470"/>
                </a:lnTo>
                <a:lnTo>
                  <a:pt x="432" y="468"/>
                </a:lnTo>
                <a:lnTo>
                  <a:pt x="432" y="465"/>
                </a:lnTo>
                <a:lnTo>
                  <a:pt x="440" y="449"/>
                </a:lnTo>
                <a:lnTo>
                  <a:pt x="442" y="444"/>
                </a:lnTo>
                <a:lnTo>
                  <a:pt x="442" y="439"/>
                </a:lnTo>
                <a:lnTo>
                  <a:pt x="436" y="431"/>
                </a:lnTo>
                <a:lnTo>
                  <a:pt x="435" y="429"/>
                </a:lnTo>
                <a:lnTo>
                  <a:pt x="429" y="431"/>
                </a:lnTo>
                <a:lnTo>
                  <a:pt x="428" y="431"/>
                </a:lnTo>
                <a:lnTo>
                  <a:pt x="425" y="434"/>
                </a:lnTo>
                <a:lnTo>
                  <a:pt x="424" y="435"/>
                </a:lnTo>
                <a:lnTo>
                  <a:pt x="420" y="436"/>
                </a:lnTo>
                <a:lnTo>
                  <a:pt x="416" y="435"/>
                </a:lnTo>
                <a:lnTo>
                  <a:pt x="403" y="431"/>
                </a:lnTo>
                <a:lnTo>
                  <a:pt x="401" y="429"/>
                </a:lnTo>
                <a:lnTo>
                  <a:pt x="401" y="428"/>
                </a:lnTo>
                <a:lnTo>
                  <a:pt x="399" y="423"/>
                </a:lnTo>
                <a:lnTo>
                  <a:pt x="399" y="421"/>
                </a:lnTo>
                <a:lnTo>
                  <a:pt x="399" y="420"/>
                </a:lnTo>
                <a:lnTo>
                  <a:pt x="401" y="420"/>
                </a:lnTo>
                <a:lnTo>
                  <a:pt x="401" y="423"/>
                </a:lnTo>
                <a:lnTo>
                  <a:pt x="402" y="425"/>
                </a:lnTo>
                <a:lnTo>
                  <a:pt x="403" y="428"/>
                </a:lnTo>
                <a:lnTo>
                  <a:pt x="408" y="429"/>
                </a:lnTo>
                <a:lnTo>
                  <a:pt x="418" y="431"/>
                </a:lnTo>
                <a:lnTo>
                  <a:pt x="420" y="431"/>
                </a:lnTo>
                <a:lnTo>
                  <a:pt x="436" y="424"/>
                </a:lnTo>
                <a:lnTo>
                  <a:pt x="438" y="424"/>
                </a:lnTo>
                <a:lnTo>
                  <a:pt x="438" y="421"/>
                </a:lnTo>
                <a:lnTo>
                  <a:pt x="438" y="419"/>
                </a:lnTo>
                <a:lnTo>
                  <a:pt x="438" y="416"/>
                </a:lnTo>
                <a:lnTo>
                  <a:pt x="436" y="413"/>
                </a:lnTo>
                <a:lnTo>
                  <a:pt x="431" y="406"/>
                </a:lnTo>
                <a:lnTo>
                  <a:pt x="414" y="399"/>
                </a:lnTo>
                <a:lnTo>
                  <a:pt x="395" y="404"/>
                </a:lnTo>
                <a:lnTo>
                  <a:pt x="388" y="405"/>
                </a:lnTo>
                <a:lnTo>
                  <a:pt x="387" y="406"/>
                </a:lnTo>
                <a:lnTo>
                  <a:pt x="383" y="408"/>
                </a:lnTo>
                <a:lnTo>
                  <a:pt x="382" y="408"/>
                </a:lnTo>
                <a:lnTo>
                  <a:pt x="379" y="423"/>
                </a:lnTo>
                <a:lnTo>
                  <a:pt x="379" y="427"/>
                </a:lnTo>
                <a:lnTo>
                  <a:pt x="380" y="429"/>
                </a:lnTo>
                <a:lnTo>
                  <a:pt x="376" y="443"/>
                </a:lnTo>
                <a:lnTo>
                  <a:pt x="376" y="444"/>
                </a:lnTo>
                <a:lnTo>
                  <a:pt x="368" y="455"/>
                </a:lnTo>
                <a:lnTo>
                  <a:pt x="369" y="449"/>
                </a:lnTo>
                <a:lnTo>
                  <a:pt x="372" y="442"/>
                </a:lnTo>
                <a:lnTo>
                  <a:pt x="373" y="439"/>
                </a:lnTo>
                <a:lnTo>
                  <a:pt x="375" y="434"/>
                </a:lnTo>
                <a:lnTo>
                  <a:pt x="375" y="432"/>
                </a:lnTo>
                <a:lnTo>
                  <a:pt x="372" y="429"/>
                </a:lnTo>
                <a:lnTo>
                  <a:pt x="372" y="428"/>
                </a:lnTo>
                <a:lnTo>
                  <a:pt x="368" y="429"/>
                </a:lnTo>
                <a:lnTo>
                  <a:pt x="367" y="429"/>
                </a:lnTo>
                <a:lnTo>
                  <a:pt x="352" y="436"/>
                </a:lnTo>
                <a:lnTo>
                  <a:pt x="346" y="440"/>
                </a:lnTo>
                <a:lnTo>
                  <a:pt x="326" y="444"/>
                </a:lnTo>
                <a:lnTo>
                  <a:pt x="311" y="439"/>
                </a:lnTo>
                <a:lnTo>
                  <a:pt x="311" y="438"/>
                </a:lnTo>
                <a:lnTo>
                  <a:pt x="315" y="435"/>
                </a:lnTo>
                <a:lnTo>
                  <a:pt x="318" y="434"/>
                </a:lnTo>
                <a:lnTo>
                  <a:pt x="319" y="434"/>
                </a:lnTo>
                <a:lnTo>
                  <a:pt x="324" y="435"/>
                </a:lnTo>
                <a:lnTo>
                  <a:pt x="330" y="436"/>
                </a:lnTo>
                <a:lnTo>
                  <a:pt x="334" y="436"/>
                </a:lnTo>
                <a:lnTo>
                  <a:pt x="334" y="435"/>
                </a:lnTo>
                <a:lnTo>
                  <a:pt x="337" y="432"/>
                </a:lnTo>
                <a:lnTo>
                  <a:pt x="338" y="431"/>
                </a:lnTo>
                <a:lnTo>
                  <a:pt x="338" y="429"/>
                </a:lnTo>
                <a:lnTo>
                  <a:pt x="337" y="431"/>
                </a:lnTo>
                <a:lnTo>
                  <a:pt x="334" y="432"/>
                </a:lnTo>
                <a:lnTo>
                  <a:pt x="335" y="431"/>
                </a:lnTo>
                <a:lnTo>
                  <a:pt x="339" y="427"/>
                </a:lnTo>
                <a:lnTo>
                  <a:pt x="345" y="423"/>
                </a:lnTo>
                <a:lnTo>
                  <a:pt x="353" y="420"/>
                </a:lnTo>
                <a:lnTo>
                  <a:pt x="354" y="420"/>
                </a:lnTo>
                <a:lnTo>
                  <a:pt x="356" y="420"/>
                </a:lnTo>
                <a:lnTo>
                  <a:pt x="356" y="420"/>
                </a:lnTo>
                <a:lnTo>
                  <a:pt x="357" y="420"/>
                </a:lnTo>
                <a:lnTo>
                  <a:pt x="360" y="421"/>
                </a:lnTo>
                <a:lnTo>
                  <a:pt x="361" y="421"/>
                </a:lnTo>
                <a:lnTo>
                  <a:pt x="364" y="420"/>
                </a:lnTo>
                <a:lnTo>
                  <a:pt x="367" y="420"/>
                </a:lnTo>
                <a:lnTo>
                  <a:pt x="376" y="409"/>
                </a:lnTo>
                <a:lnTo>
                  <a:pt x="376" y="406"/>
                </a:lnTo>
                <a:lnTo>
                  <a:pt x="376" y="405"/>
                </a:lnTo>
                <a:lnTo>
                  <a:pt x="375" y="405"/>
                </a:lnTo>
                <a:lnTo>
                  <a:pt x="376" y="404"/>
                </a:lnTo>
                <a:lnTo>
                  <a:pt x="380" y="399"/>
                </a:lnTo>
                <a:lnTo>
                  <a:pt x="382" y="399"/>
                </a:lnTo>
                <a:lnTo>
                  <a:pt x="383" y="399"/>
                </a:lnTo>
                <a:lnTo>
                  <a:pt x="386" y="398"/>
                </a:lnTo>
                <a:lnTo>
                  <a:pt x="390" y="397"/>
                </a:lnTo>
                <a:lnTo>
                  <a:pt x="388" y="394"/>
                </a:lnTo>
                <a:lnTo>
                  <a:pt x="387" y="394"/>
                </a:lnTo>
                <a:lnTo>
                  <a:pt x="382" y="393"/>
                </a:lnTo>
                <a:lnTo>
                  <a:pt x="375" y="391"/>
                </a:lnTo>
                <a:lnTo>
                  <a:pt x="372" y="391"/>
                </a:lnTo>
                <a:lnTo>
                  <a:pt x="363" y="393"/>
                </a:lnTo>
                <a:lnTo>
                  <a:pt x="361" y="393"/>
                </a:lnTo>
                <a:lnTo>
                  <a:pt x="356" y="395"/>
                </a:lnTo>
                <a:lnTo>
                  <a:pt x="354" y="395"/>
                </a:lnTo>
                <a:lnTo>
                  <a:pt x="353" y="398"/>
                </a:lnTo>
                <a:lnTo>
                  <a:pt x="352" y="398"/>
                </a:lnTo>
                <a:lnTo>
                  <a:pt x="352" y="399"/>
                </a:lnTo>
                <a:lnTo>
                  <a:pt x="352" y="401"/>
                </a:lnTo>
                <a:lnTo>
                  <a:pt x="349" y="402"/>
                </a:lnTo>
                <a:lnTo>
                  <a:pt x="339" y="408"/>
                </a:lnTo>
                <a:lnTo>
                  <a:pt x="338" y="408"/>
                </a:lnTo>
                <a:lnTo>
                  <a:pt x="335" y="408"/>
                </a:lnTo>
                <a:lnTo>
                  <a:pt x="334" y="408"/>
                </a:lnTo>
                <a:lnTo>
                  <a:pt x="331" y="408"/>
                </a:lnTo>
                <a:lnTo>
                  <a:pt x="327" y="409"/>
                </a:lnTo>
                <a:lnTo>
                  <a:pt x="324" y="410"/>
                </a:lnTo>
                <a:lnTo>
                  <a:pt x="323" y="413"/>
                </a:lnTo>
                <a:lnTo>
                  <a:pt x="320" y="414"/>
                </a:lnTo>
                <a:lnTo>
                  <a:pt x="319" y="416"/>
                </a:lnTo>
                <a:lnTo>
                  <a:pt x="316" y="417"/>
                </a:lnTo>
                <a:lnTo>
                  <a:pt x="316" y="416"/>
                </a:lnTo>
                <a:lnTo>
                  <a:pt x="318" y="414"/>
                </a:lnTo>
                <a:lnTo>
                  <a:pt x="323" y="410"/>
                </a:lnTo>
                <a:lnTo>
                  <a:pt x="326" y="408"/>
                </a:lnTo>
                <a:lnTo>
                  <a:pt x="328" y="406"/>
                </a:lnTo>
                <a:lnTo>
                  <a:pt x="333" y="406"/>
                </a:lnTo>
                <a:lnTo>
                  <a:pt x="337" y="406"/>
                </a:lnTo>
                <a:lnTo>
                  <a:pt x="341" y="405"/>
                </a:lnTo>
                <a:lnTo>
                  <a:pt x="348" y="401"/>
                </a:lnTo>
                <a:lnTo>
                  <a:pt x="349" y="401"/>
                </a:lnTo>
                <a:lnTo>
                  <a:pt x="357" y="389"/>
                </a:lnTo>
                <a:lnTo>
                  <a:pt x="356" y="387"/>
                </a:lnTo>
                <a:lnTo>
                  <a:pt x="353" y="382"/>
                </a:lnTo>
                <a:lnTo>
                  <a:pt x="352" y="382"/>
                </a:lnTo>
                <a:lnTo>
                  <a:pt x="345" y="380"/>
                </a:lnTo>
                <a:lnTo>
                  <a:pt x="343" y="380"/>
                </a:lnTo>
                <a:lnTo>
                  <a:pt x="334" y="380"/>
                </a:lnTo>
                <a:lnTo>
                  <a:pt x="334" y="380"/>
                </a:lnTo>
                <a:lnTo>
                  <a:pt x="331" y="382"/>
                </a:lnTo>
                <a:lnTo>
                  <a:pt x="326" y="387"/>
                </a:lnTo>
                <a:lnTo>
                  <a:pt x="324" y="389"/>
                </a:lnTo>
                <a:lnTo>
                  <a:pt x="322" y="391"/>
                </a:lnTo>
                <a:lnTo>
                  <a:pt x="315" y="397"/>
                </a:lnTo>
                <a:lnTo>
                  <a:pt x="300" y="404"/>
                </a:lnTo>
                <a:lnTo>
                  <a:pt x="300" y="402"/>
                </a:lnTo>
                <a:lnTo>
                  <a:pt x="301" y="399"/>
                </a:lnTo>
                <a:lnTo>
                  <a:pt x="302" y="398"/>
                </a:lnTo>
                <a:lnTo>
                  <a:pt x="305" y="397"/>
                </a:lnTo>
                <a:lnTo>
                  <a:pt x="311" y="395"/>
                </a:lnTo>
                <a:lnTo>
                  <a:pt x="315" y="393"/>
                </a:lnTo>
                <a:lnTo>
                  <a:pt x="318" y="390"/>
                </a:lnTo>
                <a:lnTo>
                  <a:pt x="322" y="387"/>
                </a:lnTo>
                <a:lnTo>
                  <a:pt x="323" y="387"/>
                </a:lnTo>
                <a:lnTo>
                  <a:pt x="323" y="386"/>
                </a:lnTo>
                <a:lnTo>
                  <a:pt x="326" y="380"/>
                </a:lnTo>
                <a:lnTo>
                  <a:pt x="327" y="379"/>
                </a:lnTo>
                <a:lnTo>
                  <a:pt x="327" y="376"/>
                </a:lnTo>
                <a:lnTo>
                  <a:pt x="326" y="376"/>
                </a:lnTo>
                <a:lnTo>
                  <a:pt x="323" y="375"/>
                </a:lnTo>
                <a:lnTo>
                  <a:pt x="319" y="375"/>
                </a:lnTo>
                <a:lnTo>
                  <a:pt x="316" y="375"/>
                </a:lnTo>
                <a:lnTo>
                  <a:pt x="312" y="376"/>
                </a:lnTo>
                <a:lnTo>
                  <a:pt x="302" y="379"/>
                </a:lnTo>
                <a:lnTo>
                  <a:pt x="298" y="384"/>
                </a:lnTo>
                <a:lnTo>
                  <a:pt x="297" y="386"/>
                </a:lnTo>
                <a:lnTo>
                  <a:pt x="297" y="387"/>
                </a:lnTo>
                <a:lnTo>
                  <a:pt x="297" y="389"/>
                </a:lnTo>
                <a:lnTo>
                  <a:pt x="293" y="395"/>
                </a:lnTo>
                <a:lnTo>
                  <a:pt x="290" y="398"/>
                </a:lnTo>
                <a:lnTo>
                  <a:pt x="287" y="401"/>
                </a:lnTo>
                <a:lnTo>
                  <a:pt x="286" y="401"/>
                </a:lnTo>
                <a:lnTo>
                  <a:pt x="268" y="402"/>
                </a:lnTo>
                <a:lnTo>
                  <a:pt x="267" y="393"/>
                </a:lnTo>
                <a:lnTo>
                  <a:pt x="266" y="389"/>
                </a:lnTo>
                <a:lnTo>
                  <a:pt x="281" y="393"/>
                </a:lnTo>
                <a:lnTo>
                  <a:pt x="285" y="391"/>
                </a:lnTo>
                <a:lnTo>
                  <a:pt x="286" y="390"/>
                </a:lnTo>
                <a:lnTo>
                  <a:pt x="289" y="387"/>
                </a:lnTo>
                <a:lnTo>
                  <a:pt x="292" y="383"/>
                </a:lnTo>
                <a:lnTo>
                  <a:pt x="298" y="374"/>
                </a:lnTo>
                <a:lnTo>
                  <a:pt x="297" y="371"/>
                </a:lnTo>
                <a:lnTo>
                  <a:pt x="289" y="369"/>
                </a:lnTo>
                <a:lnTo>
                  <a:pt x="281" y="369"/>
                </a:lnTo>
                <a:lnTo>
                  <a:pt x="275" y="369"/>
                </a:lnTo>
                <a:lnTo>
                  <a:pt x="264" y="371"/>
                </a:lnTo>
                <a:lnTo>
                  <a:pt x="253" y="371"/>
                </a:lnTo>
                <a:lnTo>
                  <a:pt x="252" y="371"/>
                </a:lnTo>
                <a:lnTo>
                  <a:pt x="251" y="371"/>
                </a:lnTo>
                <a:lnTo>
                  <a:pt x="248" y="368"/>
                </a:lnTo>
                <a:lnTo>
                  <a:pt x="249" y="367"/>
                </a:lnTo>
                <a:lnTo>
                  <a:pt x="253" y="367"/>
                </a:lnTo>
                <a:lnTo>
                  <a:pt x="260" y="365"/>
                </a:lnTo>
                <a:lnTo>
                  <a:pt x="292" y="364"/>
                </a:lnTo>
                <a:lnTo>
                  <a:pt x="298" y="365"/>
                </a:lnTo>
                <a:lnTo>
                  <a:pt x="300" y="365"/>
                </a:lnTo>
                <a:lnTo>
                  <a:pt x="305" y="363"/>
                </a:lnTo>
                <a:lnTo>
                  <a:pt x="307" y="360"/>
                </a:lnTo>
                <a:lnTo>
                  <a:pt x="305" y="360"/>
                </a:lnTo>
                <a:lnTo>
                  <a:pt x="300" y="349"/>
                </a:lnTo>
                <a:lnTo>
                  <a:pt x="285" y="346"/>
                </a:lnTo>
                <a:lnTo>
                  <a:pt x="278" y="348"/>
                </a:lnTo>
                <a:lnTo>
                  <a:pt x="275" y="348"/>
                </a:lnTo>
                <a:lnTo>
                  <a:pt x="274" y="349"/>
                </a:lnTo>
                <a:lnTo>
                  <a:pt x="274" y="352"/>
                </a:lnTo>
                <a:lnTo>
                  <a:pt x="272" y="354"/>
                </a:lnTo>
                <a:lnTo>
                  <a:pt x="271" y="356"/>
                </a:lnTo>
                <a:lnTo>
                  <a:pt x="268" y="357"/>
                </a:lnTo>
                <a:lnTo>
                  <a:pt x="266" y="360"/>
                </a:lnTo>
                <a:lnTo>
                  <a:pt x="264" y="360"/>
                </a:lnTo>
                <a:lnTo>
                  <a:pt x="262" y="360"/>
                </a:lnTo>
                <a:lnTo>
                  <a:pt x="267" y="357"/>
                </a:lnTo>
                <a:lnTo>
                  <a:pt x="268" y="354"/>
                </a:lnTo>
                <a:lnTo>
                  <a:pt x="270" y="353"/>
                </a:lnTo>
                <a:lnTo>
                  <a:pt x="270" y="352"/>
                </a:lnTo>
                <a:lnTo>
                  <a:pt x="270" y="349"/>
                </a:lnTo>
                <a:lnTo>
                  <a:pt x="266" y="346"/>
                </a:lnTo>
                <a:lnTo>
                  <a:pt x="266" y="345"/>
                </a:lnTo>
                <a:lnTo>
                  <a:pt x="264" y="346"/>
                </a:lnTo>
                <a:lnTo>
                  <a:pt x="253" y="349"/>
                </a:lnTo>
                <a:lnTo>
                  <a:pt x="240" y="354"/>
                </a:lnTo>
                <a:lnTo>
                  <a:pt x="234" y="356"/>
                </a:lnTo>
                <a:lnTo>
                  <a:pt x="232" y="359"/>
                </a:lnTo>
                <a:lnTo>
                  <a:pt x="230" y="359"/>
                </a:lnTo>
                <a:lnTo>
                  <a:pt x="232" y="360"/>
                </a:lnTo>
                <a:lnTo>
                  <a:pt x="236" y="361"/>
                </a:lnTo>
                <a:lnTo>
                  <a:pt x="238" y="361"/>
                </a:lnTo>
                <a:lnTo>
                  <a:pt x="247" y="369"/>
                </a:lnTo>
                <a:lnTo>
                  <a:pt x="241" y="375"/>
                </a:lnTo>
                <a:lnTo>
                  <a:pt x="241" y="376"/>
                </a:lnTo>
                <a:lnTo>
                  <a:pt x="236" y="372"/>
                </a:lnTo>
                <a:lnTo>
                  <a:pt x="236" y="371"/>
                </a:lnTo>
                <a:lnTo>
                  <a:pt x="236" y="368"/>
                </a:lnTo>
                <a:lnTo>
                  <a:pt x="233" y="365"/>
                </a:lnTo>
                <a:lnTo>
                  <a:pt x="232" y="365"/>
                </a:lnTo>
                <a:lnTo>
                  <a:pt x="229" y="365"/>
                </a:lnTo>
                <a:lnTo>
                  <a:pt x="226" y="365"/>
                </a:lnTo>
                <a:lnTo>
                  <a:pt x="222" y="363"/>
                </a:lnTo>
                <a:lnTo>
                  <a:pt x="222" y="361"/>
                </a:lnTo>
                <a:lnTo>
                  <a:pt x="222" y="360"/>
                </a:lnTo>
                <a:lnTo>
                  <a:pt x="221" y="360"/>
                </a:lnTo>
                <a:lnTo>
                  <a:pt x="219" y="360"/>
                </a:lnTo>
                <a:lnTo>
                  <a:pt x="218" y="361"/>
                </a:lnTo>
                <a:lnTo>
                  <a:pt x="219" y="363"/>
                </a:lnTo>
                <a:lnTo>
                  <a:pt x="222" y="369"/>
                </a:lnTo>
                <a:lnTo>
                  <a:pt x="222" y="371"/>
                </a:lnTo>
                <a:lnTo>
                  <a:pt x="223" y="372"/>
                </a:lnTo>
                <a:lnTo>
                  <a:pt x="226" y="375"/>
                </a:lnTo>
                <a:lnTo>
                  <a:pt x="227" y="375"/>
                </a:lnTo>
                <a:lnTo>
                  <a:pt x="229" y="378"/>
                </a:lnTo>
                <a:lnTo>
                  <a:pt x="232" y="384"/>
                </a:lnTo>
                <a:lnTo>
                  <a:pt x="230" y="386"/>
                </a:lnTo>
                <a:lnTo>
                  <a:pt x="227" y="386"/>
                </a:lnTo>
                <a:lnTo>
                  <a:pt x="225" y="383"/>
                </a:lnTo>
                <a:lnTo>
                  <a:pt x="223" y="383"/>
                </a:lnTo>
                <a:lnTo>
                  <a:pt x="212" y="372"/>
                </a:lnTo>
                <a:lnTo>
                  <a:pt x="203" y="360"/>
                </a:lnTo>
                <a:lnTo>
                  <a:pt x="203" y="359"/>
                </a:lnTo>
                <a:lnTo>
                  <a:pt x="203" y="357"/>
                </a:lnTo>
                <a:lnTo>
                  <a:pt x="203" y="356"/>
                </a:lnTo>
                <a:lnTo>
                  <a:pt x="200" y="354"/>
                </a:lnTo>
                <a:lnTo>
                  <a:pt x="187" y="354"/>
                </a:lnTo>
                <a:lnTo>
                  <a:pt x="187" y="354"/>
                </a:lnTo>
                <a:lnTo>
                  <a:pt x="185" y="354"/>
                </a:lnTo>
                <a:lnTo>
                  <a:pt x="187" y="357"/>
                </a:lnTo>
                <a:lnTo>
                  <a:pt x="196" y="375"/>
                </a:lnTo>
                <a:lnTo>
                  <a:pt x="197" y="375"/>
                </a:lnTo>
                <a:lnTo>
                  <a:pt x="200" y="375"/>
                </a:lnTo>
                <a:lnTo>
                  <a:pt x="212" y="383"/>
                </a:lnTo>
                <a:lnTo>
                  <a:pt x="218" y="387"/>
                </a:lnTo>
                <a:lnTo>
                  <a:pt x="218" y="389"/>
                </a:lnTo>
                <a:lnTo>
                  <a:pt x="217" y="390"/>
                </a:lnTo>
                <a:lnTo>
                  <a:pt x="203" y="405"/>
                </a:lnTo>
                <a:lnTo>
                  <a:pt x="202" y="406"/>
                </a:lnTo>
                <a:lnTo>
                  <a:pt x="200" y="406"/>
                </a:lnTo>
                <a:lnTo>
                  <a:pt x="191" y="405"/>
                </a:lnTo>
                <a:lnTo>
                  <a:pt x="189" y="405"/>
                </a:lnTo>
                <a:lnTo>
                  <a:pt x="189" y="404"/>
                </a:lnTo>
                <a:lnTo>
                  <a:pt x="189" y="398"/>
                </a:lnTo>
                <a:lnTo>
                  <a:pt x="192" y="390"/>
                </a:lnTo>
                <a:lnTo>
                  <a:pt x="192" y="387"/>
                </a:lnTo>
                <a:lnTo>
                  <a:pt x="193" y="387"/>
                </a:lnTo>
                <a:lnTo>
                  <a:pt x="193" y="386"/>
                </a:lnTo>
                <a:lnTo>
                  <a:pt x="192" y="384"/>
                </a:lnTo>
                <a:lnTo>
                  <a:pt x="191" y="383"/>
                </a:lnTo>
                <a:lnTo>
                  <a:pt x="188" y="378"/>
                </a:lnTo>
                <a:lnTo>
                  <a:pt x="185" y="374"/>
                </a:lnTo>
                <a:lnTo>
                  <a:pt x="182" y="372"/>
                </a:lnTo>
                <a:lnTo>
                  <a:pt x="181" y="372"/>
                </a:lnTo>
                <a:lnTo>
                  <a:pt x="181" y="374"/>
                </a:lnTo>
                <a:lnTo>
                  <a:pt x="181" y="399"/>
                </a:lnTo>
                <a:lnTo>
                  <a:pt x="184" y="414"/>
                </a:lnTo>
                <a:lnTo>
                  <a:pt x="180" y="420"/>
                </a:lnTo>
                <a:lnTo>
                  <a:pt x="173" y="424"/>
                </a:lnTo>
                <a:lnTo>
                  <a:pt x="172" y="425"/>
                </a:lnTo>
                <a:lnTo>
                  <a:pt x="170" y="424"/>
                </a:lnTo>
                <a:lnTo>
                  <a:pt x="169" y="421"/>
                </a:lnTo>
                <a:lnTo>
                  <a:pt x="169" y="420"/>
                </a:lnTo>
                <a:lnTo>
                  <a:pt x="167" y="420"/>
                </a:lnTo>
                <a:lnTo>
                  <a:pt x="165" y="420"/>
                </a:lnTo>
                <a:lnTo>
                  <a:pt x="165" y="421"/>
                </a:lnTo>
                <a:lnTo>
                  <a:pt x="162" y="425"/>
                </a:lnTo>
                <a:lnTo>
                  <a:pt x="161" y="428"/>
                </a:lnTo>
                <a:lnTo>
                  <a:pt x="165" y="431"/>
                </a:lnTo>
                <a:lnTo>
                  <a:pt x="167" y="432"/>
                </a:lnTo>
                <a:lnTo>
                  <a:pt x="169" y="435"/>
                </a:lnTo>
                <a:lnTo>
                  <a:pt x="167" y="436"/>
                </a:lnTo>
                <a:lnTo>
                  <a:pt x="163" y="443"/>
                </a:lnTo>
                <a:lnTo>
                  <a:pt x="162" y="444"/>
                </a:lnTo>
                <a:lnTo>
                  <a:pt x="161" y="444"/>
                </a:lnTo>
                <a:lnTo>
                  <a:pt x="147" y="447"/>
                </a:lnTo>
                <a:lnTo>
                  <a:pt x="147" y="446"/>
                </a:lnTo>
                <a:lnTo>
                  <a:pt x="143" y="443"/>
                </a:lnTo>
                <a:lnTo>
                  <a:pt x="140" y="440"/>
                </a:lnTo>
                <a:lnTo>
                  <a:pt x="140" y="439"/>
                </a:lnTo>
                <a:lnTo>
                  <a:pt x="137" y="439"/>
                </a:lnTo>
                <a:lnTo>
                  <a:pt x="137" y="439"/>
                </a:lnTo>
                <a:lnTo>
                  <a:pt x="137" y="440"/>
                </a:lnTo>
                <a:lnTo>
                  <a:pt x="140" y="449"/>
                </a:lnTo>
                <a:lnTo>
                  <a:pt x="147" y="453"/>
                </a:lnTo>
                <a:lnTo>
                  <a:pt x="143" y="451"/>
                </a:lnTo>
                <a:lnTo>
                  <a:pt x="132" y="444"/>
                </a:lnTo>
                <a:lnTo>
                  <a:pt x="131" y="444"/>
                </a:lnTo>
                <a:lnTo>
                  <a:pt x="128" y="444"/>
                </a:lnTo>
                <a:lnTo>
                  <a:pt x="126" y="443"/>
                </a:lnTo>
                <a:lnTo>
                  <a:pt x="126" y="442"/>
                </a:lnTo>
                <a:lnTo>
                  <a:pt x="132" y="435"/>
                </a:lnTo>
                <a:lnTo>
                  <a:pt x="136" y="431"/>
                </a:lnTo>
                <a:lnTo>
                  <a:pt x="148" y="431"/>
                </a:lnTo>
                <a:lnTo>
                  <a:pt x="158" y="431"/>
                </a:lnTo>
                <a:lnTo>
                  <a:pt x="159" y="434"/>
                </a:lnTo>
                <a:lnTo>
                  <a:pt x="161" y="434"/>
                </a:lnTo>
                <a:lnTo>
                  <a:pt x="159" y="435"/>
                </a:lnTo>
                <a:lnTo>
                  <a:pt x="158" y="436"/>
                </a:lnTo>
                <a:lnTo>
                  <a:pt x="158" y="438"/>
                </a:lnTo>
                <a:lnTo>
                  <a:pt x="158" y="439"/>
                </a:lnTo>
                <a:lnTo>
                  <a:pt x="159" y="440"/>
                </a:lnTo>
                <a:lnTo>
                  <a:pt x="161" y="442"/>
                </a:lnTo>
                <a:lnTo>
                  <a:pt x="163" y="438"/>
                </a:lnTo>
                <a:lnTo>
                  <a:pt x="166" y="435"/>
                </a:lnTo>
                <a:lnTo>
                  <a:pt x="163" y="434"/>
                </a:lnTo>
                <a:lnTo>
                  <a:pt x="159" y="427"/>
                </a:lnTo>
                <a:lnTo>
                  <a:pt x="150" y="427"/>
                </a:lnTo>
                <a:lnTo>
                  <a:pt x="139" y="427"/>
                </a:lnTo>
                <a:lnTo>
                  <a:pt x="137" y="427"/>
                </a:lnTo>
                <a:lnTo>
                  <a:pt x="136" y="425"/>
                </a:lnTo>
                <a:lnTo>
                  <a:pt x="136" y="424"/>
                </a:lnTo>
                <a:lnTo>
                  <a:pt x="136" y="420"/>
                </a:lnTo>
                <a:lnTo>
                  <a:pt x="136" y="417"/>
                </a:lnTo>
                <a:lnTo>
                  <a:pt x="136" y="416"/>
                </a:lnTo>
                <a:lnTo>
                  <a:pt x="136" y="412"/>
                </a:lnTo>
                <a:lnTo>
                  <a:pt x="139" y="397"/>
                </a:lnTo>
                <a:lnTo>
                  <a:pt x="140" y="397"/>
                </a:lnTo>
                <a:lnTo>
                  <a:pt x="140" y="395"/>
                </a:lnTo>
                <a:lnTo>
                  <a:pt x="143" y="395"/>
                </a:lnTo>
                <a:lnTo>
                  <a:pt x="144" y="397"/>
                </a:lnTo>
                <a:lnTo>
                  <a:pt x="146" y="399"/>
                </a:lnTo>
                <a:lnTo>
                  <a:pt x="148" y="409"/>
                </a:lnTo>
                <a:lnTo>
                  <a:pt x="147" y="419"/>
                </a:lnTo>
                <a:lnTo>
                  <a:pt x="147" y="420"/>
                </a:lnTo>
                <a:lnTo>
                  <a:pt x="148" y="420"/>
                </a:lnTo>
                <a:lnTo>
                  <a:pt x="148" y="419"/>
                </a:lnTo>
                <a:lnTo>
                  <a:pt x="148" y="417"/>
                </a:lnTo>
                <a:lnTo>
                  <a:pt x="150" y="408"/>
                </a:lnTo>
                <a:lnTo>
                  <a:pt x="150" y="404"/>
                </a:lnTo>
                <a:lnTo>
                  <a:pt x="150" y="401"/>
                </a:lnTo>
                <a:lnTo>
                  <a:pt x="148" y="397"/>
                </a:lnTo>
                <a:lnTo>
                  <a:pt x="147" y="393"/>
                </a:lnTo>
                <a:lnTo>
                  <a:pt x="144" y="391"/>
                </a:lnTo>
                <a:lnTo>
                  <a:pt x="140" y="390"/>
                </a:lnTo>
                <a:lnTo>
                  <a:pt x="137" y="389"/>
                </a:lnTo>
                <a:lnTo>
                  <a:pt x="124" y="387"/>
                </a:lnTo>
                <a:lnTo>
                  <a:pt x="111" y="383"/>
                </a:lnTo>
                <a:lnTo>
                  <a:pt x="110" y="382"/>
                </a:lnTo>
                <a:lnTo>
                  <a:pt x="98" y="369"/>
                </a:lnTo>
                <a:lnTo>
                  <a:pt x="98" y="368"/>
                </a:lnTo>
                <a:lnTo>
                  <a:pt x="99" y="367"/>
                </a:lnTo>
                <a:lnTo>
                  <a:pt x="105" y="365"/>
                </a:lnTo>
                <a:lnTo>
                  <a:pt x="105" y="365"/>
                </a:lnTo>
                <a:lnTo>
                  <a:pt x="110" y="365"/>
                </a:lnTo>
                <a:lnTo>
                  <a:pt x="111" y="365"/>
                </a:lnTo>
                <a:lnTo>
                  <a:pt x="113" y="367"/>
                </a:lnTo>
                <a:lnTo>
                  <a:pt x="122" y="374"/>
                </a:lnTo>
                <a:lnTo>
                  <a:pt x="132" y="380"/>
                </a:lnTo>
                <a:lnTo>
                  <a:pt x="133" y="382"/>
                </a:lnTo>
                <a:lnTo>
                  <a:pt x="136" y="383"/>
                </a:lnTo>
                <a:lnTo>
                  <a:pt x="137" y="383"/>
                </a:lnTo>
                <a:lnTo>
                  <a:pt x="139" y="384"/>
                </a:lnTo>
                <a:lnTo>
                  <a:pt x="143" y="384"/>
                </a:lnTo>
                <a:lnTo>
                  <a:pt x="146" y="384"/>
                </a:lnTo>
                <a:lnTo>
                  <a:pt x="144" y="379"/>
                </a:lnTo>
                <a:lnTo>
                  <a:pt x="144" y="378"/>
                </a:lnTo>
                <a:lnTo>
                  <a:pt x="146" y="376"/>
                </a:lnTo>
                <a:lnTo>
                  <a:pt x="147" y="375"/>
                </a:lnTo>
                <a:lnTo>
                  <a:pt x="148" y="374"/>
                </a:lnTo>
                <a:lnTo>
                  <a:pt x="154" y="374"/>
                </a:lnTo>
                <a:lnTo>
                  <a:pt x="158" y="371"/>
                </a:lnTo>
                <a:lnTo>
                  <a:pt x="158" y="364"/>
                </a:lnTo>
                <a:lnTo>
                  <a:pt x="159" y="364"/>
                </a:lnTo>
                <a:lnTo>
                  <a:pt x="162" y="364"/>
                </a:lnTo>
                <a:lnTo>
                  <a:pt x="163" y="364"/>
                </a:lnTo>
                <a:lnTo>
                  <a:pt x="165" y="364"/>
                </a:lnTo>
                <a:lnTo>
                  <a:pt x="170" y="367"/>
                </a:lnTo>
                <a:lnTo>
                  <a:pt x="170" y="369"/>
                </a:lnTo>
                <a:lnTo>
                  <a:pt x="172" y="372"/>
                </a:lnTo>
                <a:lnTo>
                  <a:pt x="173" y="375"/>
                </a:lnTo>
                <a:lnTo>
                  <a:pt x="174" y="389"/>
                </a:lnTo>
                <a:lnTo>
                  <a:pt x="170" y="395"/>
                </a:lnTo>
                <a:lnTo>
                  <a:pt x="169" y="398"/>
                </a:lnTo>
                <a:lnTo>
                  <a:pt x="169" y="402"/>
                </a:lnTo>
                <a:lnTo>
                  <a:pt x="169" y="412"/>
                </a:lnTo>
                <a:lnTo>
                  <a:pt x="170" y="419"/>
                </a:lnTo>
                <a:lnTo>
                  <a:pt x="170" y="420"/>
                </a:lnTo>
                <a:lnTo>
                  <a:pt x="170" y="420"/>
                </a:lnTo>
                <a:lnTo>
                  <a:pt x="172" y="423"/>
                </a:lnTo>
                <a:lnTo>
                  <a:pt x="178" y="420"/>
                </a:lnTo>
                <a:lnTo>
                  <a:pt x="178" y="420"/>
                </a:lnTo>
                <a:lnTo>
                  <a:pt x="177" y="416"/>
                </a:lnTo>
                <a:lnTo>
                  <a:pt x="174" y="409"/>
                </a:lnTo>
                <a:lnTo>
                  <a:pt x="174" y="405"/>
                </a:lnTo>
                <a:lnTo>
                  <a:pt x="173" y="401"/>
                </a:lnTo>
                <a:lnTo>
                  <a:pt x="173" y="398"/>
                </a:lnTo>
                <a:lnTo>
                  <a:pt x="174" y="397"/>
                </a:lnTo>
                <a:lnTo>
                  <a:pt x="177" y="395"/>
                </a:lnTo>
                <a:lnTo>
                  <a:pt x="180" y="391"/>
                </a:lnTo>
                <a:lnTo>
                  <a:pt x="180" y="389"/>
                </a:lnTo>
                <a:lnTo>
                  <a:pt x="180" y="384"/>
                </a:lnTo>
                <a:lnTo>
                  <a:pt x="180" y="380"/>
                </a:lnTo>
                <a:lnTo>
                  <a:pt x="178" y="380"/>
                </a:lnTo>
                <a:lnTo>
                  <a:pt x="178" y="375"/>
                </a:lnTo>
                <a:lnTo>
                  <a:pt x="178" y="374"/>
                </a:lnTo>
                <a:lnTo>
                  <a:pt x="181" y="369"/>
                </a:lnTo>
                <a:lnTo>
                  <a:pt x="184" y="369"/>
                </a:lnTo>
                <a:lnTo>
                  <a:pt x="188" y="374"/>
                </a:lnTo>
                <a:lnTo>
                  <a:pt x="195" y="383"/>
                </a:lnTo>
                <a:lnTo>
                  <a:pt x="202" y="395"/>
                </a:lnTo>
                <a:lnTo>
                  <a:pt x="202" y="398"/>
                </a:lnTo>
                <a:lnTo>
                  <a:pt x="202" y="399"/>
                </a:lnTo>
                <a:lnTo>
                  <a:pt x="200" y="399"/>
                </a:lnTo>
                <a:lnTo>
                  <a:pt x="200" y="404"/>
                </a:lnTo>
                <a:lnTo>
                  <a:pt x="202" y="405"/>
                </a:lnTo>
                <a:lnTo>
                  <a:pt x="203" y="402"/>
                </a:lnTo>
                <a:lnTo>
                  <a:pt x="203" y="401"/>
                </a:lnTo>
                <a:lnTo>
                  <a:pt x="204" y="397"/>
                </a:lnTo>
                <a:lnTo>
                  <a:pt x="204" y="395"/>
                </a:lnTo>
                <a:lnTo>
                  <a:pt x="203" y="393"/>
                </a:lnTo>
                <a:lnTo>
                  <a:pt x="191" y="365"/>
                </a:lnTo>
                <a:lnTo>
                  <a:pt x="187" y="363"/>
                </a:lnTo>
                <a:lnTo>
                  <a:pt x="177" y="360"/>
                </a:lnTo>
                <a:lnTo>
                  <a:pt x="173" y="359"/>
                </a:lnTo>
                <a:lnTo>
                  <a:pt x="169" y="359"/>
                </a:lnTo>
                <a:lnTo>
                  <a:pt x="167" y="357"/>
                </a:lnTo>
                <a:lnTo>
                  <a:pt x="167" y="356"/>
                </a:lnTo>
                <a:lnTo>
                  <a:pt x="169" y="356"/>
                </a:lnTo>
                <a:lnTo>
                  <a:pt x="187" y="353"/>
                </a:lnTo>
                <a:lnTo>
                  <a:pt x="199" y="352"/>
                </a:lnTo>
                <a:lnTo>
                  <a:pt x="200" y="352"/>
                </a:lnTo>
                <a:lnTo>
                  <a:pt x="202" y="352"/>
                </a:lnTo>
                <a:lnTo>
                  <a:pt x="203" y="353"/>
                </a:lnTo>
                <a:lnTo>
                  <a:pt x="208" y="361"/>
                </a:lnTo>
                <a:lnTo>
                  <a:pt x="214" y="368"/>
                </a:lnTo>
                <a:lnTo>
                  <a:pt x="221" y="372"/>
                </a:lnTo>
                <a:lnTo>
                  <a:pt x="219" y="368"/>
                </a:lnTo>
                <a:lnTo>
                  <a:pt x="217" y="361"/>
                </a:lnTo>
                <a:lnTo>
                  <a:pt x="217" y="360"/>
                </a:lnTo>
                <a:lnTo>
                  <a:pt x="218" y="360"/>
                </a:lnTo>
                <a:lnTo>
                  <a:pt x="222" y="357"/>
                </a:lnTo>
                <a:lnTo>
                  <a:pt x="223" y="359"/>
                </a:lnTo>
                <a:lnTo>
                  <a:pt x="223" y="360"/>
                </a:lnTo>
                <a:lnTo>
                  <a:pt x="225" y="361"/>
                </a:lnTo>
                <a:lnTo>
                  <a:pt x="225" y="363"/>
                </a:lnTo>
                <a:lnTo>
                  <a:pt x="226" y="363"/>
                </a:lnTo>
                <a:lnTo>
                  <a:pt x="230" y="364"/>
                </a:lnTo>
                <a:lnTo>
                  <a:pt x="234" y="364"/>
                </a:lnTo>
                <a:lnTo>
                  <a:pt x="236" y="365"/>
                </a:lnTo>
                <a:lnTo>
                  <a:pt x="237" y="369"/>
                </a:lnTo>
                <a:lnTo>
                  <a:pt x="238" y="368"/>
                </a:lnTo>
                <a:lnTo>
                  <a:pt x="238" y="367"/>
                </a:lnTo>
                <a:lnTo>
                  <a:pt x="236" y="363"/>
                </a:lnTo>
                <a:lnTo>
                  <a:pt x="234" y="361"/>
                </a:lnTo>
                <a:lnTo>
                  <a:pt x="232" y="361"/>
                </a:lnTo>
                <a:lnTo>
                  <a:pt x="229" y="360"/>
                </a:lnTo>
                <a:lnTo>
                  <a:pt x="227" y="359"/>
                </a:lnTo>
                <a:lnTo>
                  <a:pt x="229" y="357"/>
                </a:lnTo>
                <a:lnTo>
                  <a:pt x="236" y="354"/>
                </a:lnTo>
                <a:lnTo>
                  <a:pt x="227" y="354"/>
                </a:lnTo>
                <a:lnTo>
                  <a:pt x="218" y="354"/>
                </a:lnTo>
                <a:lnTo>
                  <a:pt x="215" y="354"/>
                </a:lnTo>
                <a:lnTo>
                  <a:pt x="212" y="353"/>
                </a:lnTo>
                <a:lnTo>
                  <a:pt x="210" y="349"/>
                </a:lnTo>
                <a:lnTo>
                  <a:pt x="210" y="346"/>
                </a:lnTo>
                <a:lnTo>
                  <a:pt x="210" y="344"/>
                </a:lnTo>
                <a:lnTo>
                  <a:pt x="211" y="344"/>
                </a:lnTo>
                <a:lnTo>
                  <a:pt x="212" y="341"/>
                </a:lnTo>
                <a:lnTo>
                  <a:pt x="212" y="337"/>
                </a:lnTo>
                <a:lnTo>
                  <a:pt x="212" y="335"/>
                </a:lnTo>
                <a:lnTo>
                  <a:pt x="212" y="334"/>
                </a:lnTo>
                <a:lnTo>
                  <a:pt x="214" y="334"/>
                </a:lnTo>
                <a:lnTo>
                  <a:pt x="214" y="339"/>
                </a:lnTo>
                <a:lnTo>
                  <a:pt x="217" y="339"/>
                </a:lnTo>
                <a:lnTo>
                  <a:pt x="219" y="338"/>
                </a:lnTo>
                <a:lnTo>
                  <a:pt x="222" y="338"/>
                </a:lnTo>
                <a:lnTo>
                  <a:pt x="223" y="335"/>
                </a:lnTo>
                <a:lnTo>
                  <a:pt x="222" y="334"/>
                </a:lnTo>
                <a:lnTo>
                  <a:pt x="223" y="334"/>
                </a:lnTo>
                <a:lnTo>
                  <a:pt x="225" y="334"/>
                </a:lnTo>
                <a:lnTo>
                  <a:pt x="226" y="335"/>
                </a:lnTo>
                <a:lnTo>
                  <a:pt x="226" y="339"/>
                </a:lnTo>
                <a:lnTo>
                  <a:pt x="223" y="348"/>
                </a:lnTo>
                <a:lnTo>
                  <a:pt x="223" y="350"/>
                </a:lnTo>
                <a:lnTo>
                  <a:pt x="222" y="352"/>
                </a:lnTo>
                <a:lnTo>
                  <a:pt x="221" y="352"/>
                </a:lnTo>
                <a:lnTo>
                  <a:pt x="222" y="353"/>
                </a:lnTo>
                <a:lnTo>
                  <a:pt x="226" y="353"/>
                </a:lnTo>
                <a:lnTo>
                  <a:pt x="232" y="352"/>
                </a:lnTo>
                <a:lnTo>
                  <a:pt x="233" y="350"/>
                </a:lnTo>
                <a:lnTo>
                  <a:pt x="233" y="348"/>
                </a:lnTo>
                <a:lnTo>
                  <a:pt x="232" y="345"/>
                </a:lnTo>
                <a:lnTo>
                  <a:pt x="232" y="342"/>
                </a:lnTo>
                <a:lnTo>
                  <a:pt x="232" y="337"/>
                </a:lnTo>
                <a:lnTo>
                  <a:pt x="233" y="333"/>
                </a:lnTo>
                <a:lnTo>
                  <a:pt x="234" y="330"/>
                </a:lnTo>
                <a:lnTo>
                  <a:pt x="234" y="329"/>
                </a:lnTo>
                <a:lnTo>
                  <a:pt x="234" y="327"/>
                </a:lnTo>
                <a:lnTo>
                  <a:pt x="234" y="326"/>
                </a:lnTo>
                <a:lnTo>
                  <a:pt x="232" y="315"/>
                </a:lnTo>
                <a:lnTo>
                  <a:pt x="232" y="314"/>
                </a:lnTo>
                <a:lnTo>
                  <a:pt x="229" y="311"/>
                </a:lnTo>
                <a:lnTo>
                  <a:pt x="229" y="309"/>
                </a:lnTo>
                <a:lnTo>
                  <a:pt x="219" y="314"/>
                </a:lnTo>
                <a:lnTo>
                  <a:pt x="214" y="330"/>
                </a:lnTo>
                <a:lnTo>
                  <a:pt x="214" y="331"/>
                </a:lnTo>
                <a:lnTo>
                  <a:pt x="214" y="333"/>
                </a:lnTo>
                <a:lnTo>
                  <a:pt x="212" y="334"/>
                </a:lnTo>
                <a:lnTo>
                  <a:pt x="212" y="331"/>
                </a:lnTo>
                <a:lnTo>
                  <a:pt x="211" y="329"/>
                </a:lnTo>
                <a:lnTo>
                  <a:pt x="211" y="326"/>
                </a:lnTo>
                <a:lnTo>
                  <a:pt x="210" y="323"/>
                </a:lnTo>
                <a:lnTo>
                  <a:pt x="208" y="322"/>
                </a:lnTo>
                <a:lnTo>
                  <a:pt x="206" y="319"/>
                </a:lnTo>
                <a:lnTo>
                  <a:pt x="204" y="319"/>
                </a:lnTo>
                <a:lnTo>
                  <a:pt x="203" y="318"/>
                </a:lnTo>
                <a:lnTo>
                  <a:pt x="197" y="309"/>
                </a:lnTo>
                <a:lnTo>
                  <a:pt x="197" y="308"/>
                </a:lnTo>
                <a:lnTo>
                  <a:pt x="199" y="308"/>
                </a:lnTo>
                <a:lnTo>
                  <a:pt x="204" y="308"/>
                </a:lnTo>
                <a:lnTo>
                  <a:pt x="206" y="308"/>
                </a:lnTo>
                <a:lnTo>
                  <a:pt x="207" y="311"/>
                </a:lnTo>
                <a:lnTo>
                  <a:pt x="208" y="312"/>
                </a:lnTo>
                <a:lnTo>
                  <a:pt x="212" y="314"/>
                </a:lnTo>
                <a:lnTo>
                  <a:pt x="214" y="314"/>
                </a:lnTo>
                <a:lnTo>
                  <a:pt x="215" y="314"/>
                </a:lnTo>
                <a:lnTo>
                  <a:pt x="218" y="312"/>
                </a:lnTo>
                <a:lnTo>
                  <a:pt x="221" y="311"/>
                </a:lnTo>
                <a:lnTo>
                  <a:pt x="222" y="309"/>
                </a:lnTo>
                <a:lnTo>
                  <a:pt x="223" y="308"/>
                </a:lnTo>
                <a:lnTo>
                  <a:pt x="226" y="307"/>
                </a:lnTo>
                <a:lnTo>
                  <a:pt x="230" y="309"/>
                </a:lnTo>
                <a:lnTo>
                  <a:pt x="232" y="311"/>
                </a:lnTo>
                <a:lnTo>
                  <a:pt x="233" y="312"/>
                </a:lnTo>
                <a:lnTo>
                  <a:pt x="234" y="314"/>
                </a:lnTo>
                <a:lnTo>
                  <a:pt x="236" y="316"/>
                </a:lnTo>
                <a:lnTo>
                  <a:pt x="238" y="322"/>
                </a:lnTo>
                <a:lnTo>
                  <a:pt x="240" y="322"/>
                </a:lnTo>
                <a:lnTo>
                  <a:pt x="240" y="319"/>
                </a:lnTo>
                <a:lnTo>
                  <a:pt x="236" y="308"/>
                </a:lnTo>
                <a:lnTo>
                  <a:pt x="241" y="319"/>
                </a:lnTo>
                <a:lnTo>
                  <a:pt x="244" y="320"/>
                </a:lnTo>
                <a:lnTo>
                  <a:pt x="255" y="318"/>
                </a:lnTo>
                <a:lnTo>
                  <a:pt x="256" y="318"/>
                </a:lnTo>
                <a:lnTo>
                  <a:pt x="257" y="315"/>
                </a:lnTo>
                <a:lnTo>
                  <a:pt x="257" y="314"/>
                </a:lnTo>
                <a:lnTo>
                  <a:pt x="255" y="308"/>
                </a:lnTo>
                <a:lnTo>
                  <a:pt x="256" y="304"/>
                </a:lnTo>
                <a:lnTo>
                  <a:pt x="257" y="301"/>
                </a:lnTo>
                <a:lnTo>
                  <a:pt x="259" y="299"/>
                </a:lnTo>
                <a:lnTo>
                  <a:pt x="259" y="297"/>
                </a:lnTo>
                <a:lnTo>
                  <a:pt x="259" y="296"/>
                </a:lnTo>
                <a:lnTo>
                  <a:pt x="256" y="293"/>
                </a:lnTo>
                <a:lnTo>
                  <a:pt x="255" y="292"/>
                </a:lnTo>
                <a:lnTo>
                  <a:pt x="253" y="293"/>
                </a:lnTo>
                <a:lnTo>
                  <a:pt x="255" y="296"/>
                </a:lnTo>
                <a:lnTo>
                  <a:pt x="255" y="297"/>
                </a:lnTo>
                <a:lnTo>
                  <a:pt x="256" y="297"/>
                </a:lnTo>
                <a:lnTo>
                  <a:pt x="252" y="300"/>
                </a:lnTo>
                <a:lnTo>
                  <a:pt x="251" y="301"/>
                </a:lnTo>
                <a:lnTo>
                  <a:pt x="249" y="301"/>
                </a:lnTo>
                <a:lnTo>
                  <a:pt x="249" y="300"/>
                </a:lnTo>
                <a:lnTo>
                  <a:pt x="248" y="299"/>
                </a:lnTo>
                <a:lnTo>
                  <a:pt x="247" y="297"/>
                </a:lnTo>
                <a:lnTo>
                  <a:pt x="247" y="296"/>
                </a:lnTo>
                <a:lnTo>
                  <a:pt x="248" y="293"/>
                </a:lnTo>
                <a:lnTo>
                  <a:pt x="251" y="288"/>
                </a:lnTo>
                <a:lnTo>
                  <a:pt x="251" y="286"/>
                </a:lnTo>
                <a:lnTo>
                  <a:pt x="247" y="282"/>
                </a:lnTo>
                <a:lnTo>
                  <a:pt x="245" y="282"/>
                </a:lnTo>
                <a:lnTo>
                  <a:pt x="244" y="285"/>
                </a:lnTo>
                <a:lnTo>
                  <a:pt x="242" y="286"/>
                </a:lnTo>
                <a:lnTo>
                  <a:pt x="244" y="288"/>
                </a:lnTo>
                <a:lnTo>
                  <a:pt x="244" y="289"/>
                </a:lnTo>
                <a:lnTo>
                  <a:pt x="244" y="289"/>
                </a:lnTo>
                <a:lnTo>
                  <a:pt x="244" y="293"/>
                </a:lnTo>
                <a:lnTo>
                  <a:pt x="240" y="293"/>
                </a:lnTo>
                <a:lnTo>
                  <a:pt x="240" y="292"/>
                </a:lnTo>
                <a:lnTo>
                  <a:pt x="237" y="288"/>
                </a:lnTo>
                <a:lnTo>
                  <a:pt x="238" y="284"/>
                </a:lnTo>
                <a:lnTo>
                  <a:pt x="240" y="279"/>
                </a:lnTo>
                <a:lnTo>
                  <a:pt x="240" y="278"/>
                </a:lnTo>
                <a:lnTo>
                  <a:pt x="236" y="277"/>
                </a:lnTo>
                <a:lnTo>
                  <a:pt x="236" y="281"/>
                </a:lnTo>
                <a:lnTo>
                  <a:pt x="236" y="290"/>
                </a:lnTo>
                <a:lnTo>
                  <a:pt x="236" y="293"/>
                </a:lnTo>
                <a:lnTo>
                  <a:pt x="236" y="304"/>
                </a:lnTo>
                <a:lnTo>
                  <a:pt x="236" y="305"/>
                </a:lnTo>
                <a:lnTo>
                  <a:pt x="236" y="308"/>
                </a:lnTo>
                <a:lnTo>
                  <a:pt x="236" y="307"/>
                </a:lnTo>
                <a:lnTo>
                  <a:pt x="234" y="303"/>
                </a:lnTo>
                <a:lnTo>
                  <a:pt x="233" y="301"/>
                </a:lnTo>
                <a:lnTo>
                  <a:pt x="232" y="301"/>
                </a:lnTo>
                <a:lnTo>
                  <a:pt x="230" y="301"/>
                </a:lnTo>
                <a:lnTo>
                  <a:pt x="229" y="301"/>
                </a:lnTo>
                <a:lnTo>
                  <a:pt x="226" y="300"/>
                </a:lnTo>
                <a:lnTo>
                  <a:pt x="225" y="300"/>
                </a:lnTo>
                <a:lnTo>
                  <a:pt x="225" y="301"/>
                </a:lnTo>
                <a:lnTo>
                  <a:pt x="222" y="300"/>
                </a:lnTo>
                <a:lnTo>
                  <a:pt x="218" y="305"/>
                </a:lnTo>
                <a:lnTo>
                  <a:pt x="211" y="305"/>
                </a:lnTo>
                <a:lnTo>
                  <a:pt x="206" y="301"/>
                </a:lnTo>
                <a:lnTo>
                  <a:pt x="207" y="300"/>
                </a:lnTo>
                <a:lnTo>
                  <a:pt x="208" y="297"/>
                </a:lnTo>
                <a:lnTo>
                  <a:pt x="211" y="294"/>
                </a:lnTo>
                <a:lnTo>
                  <a:pt x="214" y="292"/>
                </a:lnTo>
                <a:lnTo>
                  <a:pt x="217" y="294"/>
                </a:lnTo>
                <a:lnTo>
                  <a:pt x="218" y="293"/>
                </a:lnTo>
                <a:lnTo>
                  <a:pt x="218" y="289"/>
                </a:lnTo>
                <a:lnTo>
                  <a:pt x="219" y="286"/>
                </a:lnTo>
                <a:lnTo>
                  <a:pt x="219" y="284"/>
                </a:lnTo>
                <a:lnTo>
                  <a:pt x="219" y="277"/>
                </a:lnTo>
                <a:lnTo>
                  <a:pt x="219" y="273"/>
                </a:lnTo>
                <a:lnTo>
                  <a:pt x="221" y="263"/>
                </a:lnTo>
                <a:lnTo>
                  <a:pt x="222" y="262"/>
                </a:lnTo>
                <a:lnTo>
                  <a:pt x="223" y="262"/>
                </a:lnTo>
                <a:lnTo>
                  <a:pt x="226" y="262"/>
                </a:lnTo>
                <a:lnTo>
                  <a:pt x="229" y="264"/>
                </a:lnTo>
                <a:lnTo>
                  <a:pt x="232" y="269"/>
                </a:lnTo>
                <a:lnTo>
                  <a:pt x="230" y="271"/>
                </a:lnTo>
                <a:lnTo>
                  <a:pt x="229" y="274"/>
                </a:lnTo>
                <a:lnTo>
                  <a:pt x="229" y="275"/>
                </a:lnTo>
                <a:lnTo>
                  <a:pt x="229" y="279"/>
                </a:lnTo>
                <a:lnTo>
                  <a:pt x="229" y="285"/>
                </a:lnTo>
                <a:lnTo>
                  <a:pt x="230" y="288"/>
                </a:lnTo>
                <a:lnTo>
                  <a:pt x="233" y="293"/>
                </a:lnTo>
                <a:lnTo>
                  <a:pt x="233" y="294"/>
                </a:lnTo>
                <a:lnTo>
                  <a:pt x="234" y="293"/>
                </a:lnTo>
                <a:lnTo>
                  <a:pt x="234" y="292"/>
                </a:lnTo>
                <a:lnTo>
                  <a:pt x="234" y="289"/>
                </a:lnTo>
                <a:lnTo>
                  <a:pt x="234" y="286"/>
                </a:lnTo>
                <a:lnTo>
                  <a:pt x="234" y="275"/>
                </a:lnTo>
                <a:lnTo>
                  <a:pt x="234" y="274"/>
                </a:lnTo>
                <a:lnTo>
                  <a:pt x="236" y="271"/>
                </a:lnTo>
                <a:lnTo>
                  <a:pt x="236" y="271"/>
                </a:lnTo>
                <a:lnTo>
                  <a:pt x="240" y="273"/>
                </a:lnTo>
                <a:lnTo>
                  <a:pt x="241" y="274"/>
                </a:lnTo>
                <a:lnTo>
                  <a:pt x="244" y="277"/>
                </a:lnTo>
                <a:lnTo>
                  <a:pt x="249" y="282"/>
                </a:lnTo>
                <a:lnTo>
                  <a:pt x="251" y="284"/>
                </a:lnTo>
                <a:lnTo>
                  <a:pt x="252" y="286"/>
                </a:lnTo>
                <a:lnTo>
                  <a:pt x="253" y="289"/>
                </a:lnTo>
                <a:lnTo>
                  <a:pt x="255" y="289"/>
                </a:lnTo>
                <a:lnTo>
                  <a:pt x="256" y="286"/>
                </a:lnTo>
                <a:lnTo>
                  <a:pt x="255" y="284"/>
                </a:lnTo>
                <a:lnTo>
                  <a:pt x="255" y="282"/>
                </a:lnTo>
                <a:lnTo>
                  <a:pt x="253" y="281"/>
                </a:lnTo>
                <a:lnTo>
                  <a:pt x="251" y="279"/>
                </a:lnTo>
                <a:lnTo>
                  <a:pt x="245" y="270"/>
                </a:lnTo>
                <a:lnTo>
                  <a:pt x="244" y="269"/>
                </a:lnTo>
                <a:lnTo>
                  <a:pt x="244" y="267"/>
                </a:lnTo>
                <a:lnTo>
                  <a:pt x="248" y="263"/>
                </a:lnTo>
                <a:lnTo>
                  <a:pt x="251" y="264"/>
                </a:lnTo>
                <a:lnTo>
                  <a:pt x="255" y="266"/>
                </a:lnTo>
                <a:lnTo>
                  <a:pt x="260" y="273"/>
                </a:lnTo>
                <a:lnTo>
                  <a:pt x="263" y="277"/>
                </a:lnTo>
                <a:lnTo>
                  <a:pt x="264" y="285"/>
                </a:lnTo>
                <a:lnTo>
                  <a:pt x="264" y="288"/>
                </a:lnTo>
                <a:lnTo>
                  <a:pt x="267" y="288"/>
                </a:lnTo>
                <a:lnTo>
                  <a:pt x="268" y="286"/>
                </a:lnTo>
                <a:lnTo>
                  <a:pt x="270" y="284"/>
                </a:lnTo>
                <a:lnTo>
                  <a:pt x="268" y="273"/>
                </a:lnTo>
                <a:lnTo>
                  <a:pt x="268" y="271"/>
                </a:lnTo>
                <a:lnTo>
                  <a:pt x="267" y="270"/>
                </a:lnTo>
                <a:lnTo>
                  <a:pt x="266" y="270"/>
                </a:lnTo>
                <a:lnTo>
                  <a:pt x="264" y="267"/>
                </a:lnTo>
                <a:lnTo>
                  <a:pt x="259" y="259"/>
                </a:lnTo>
                <a:lnTo>
                  <a:pt x="257" y="256"/>
                </a:lnTo>
                <a:lnTo>
                  <a:pt x="256" y="256"/>
                </a:lnTo>
                <a:lnTo>
                  <a:pt x="257" y="255"/>
                </a:lnTo>
                <a:lnTo>
                  <a:pt x="267" y="251"/>
                </a:lnTo>
                <a:lnTo>
                  <a:pt x="268" y="252"/>
                </a:lnTo>
                <a:lnTo>
                  <a:pt x="271" y="255"/>
                </a:lnTo>
                <a:lnTo>
                  <a:pt x="278" y="256"/>
                </a:lnTo>
                <a:lnTo>
                  <a:pt x="279" y="256"/>
                </a:lnTo>
                <a:lnTo>
                  <a:pt x="289" y="256"/>
                </a:lnTo>
                <a:lnTo>
                  <a:pt x="290" y="255"/>
                </a:lnTo>
                <a:lnTo>
                  <a:pt x="290" y="254"/>
                </a:lnTo>
                <a:lnTo>
                  <a:pt x="287" y="254"/>
                </a:lnTo>
                <a:lnTo>
                  <a:pt x="286" y="252"/>
                </a:lnTo>
                <a:lnTo>
                  <a:pt x="286" y="251"/>
                </a:lnTo>
                <a:lnTo>
                  <a:pt x="287" y="243"/>
                </a:lnTo>
                <a:lnTo>
                  <a:pt x="286" y="240"/>
                </a:lnTo>
                <a:lnTo>
                  <a:pt x="285" y="245"/>
                </a:lnTo>
                <a:lnTo>
                  <a:pt x="283" y="248"/>
                </a:lnTo>
                <a:lnTo>
                  <a:pt x="282" y="251"/>
                </a:lnTo>
                <a:lnTo>
                  <a:pt x="279" y="252"/>
                </a:lnTo>
                <a:lnTo>
                  <a:pt x="278" y="252"/>
                </a:lnTo>
                <a:lnTo>
                  <a:pt x="277" y="252"/>
                </a:lnTo>
                <a:lnTo>
                  <a:pt x="268" y="245"/>
                </a:lnTo>
                <a:lnTo>
                  <a:pt x="264" y="241"/>
                </a:lnTo>
                <a:lnTo>
                  <a:pt x="257" y="243"/>
                </a:lnTo>
                <a:lnTo>
                  <a:pt x="257" y="247"/>
                </a:lnTo>
                <a:lnTo>
                  <a:pt x="257" y="248"/>
                </a:lnTo>
                <a:lnTo>
                  <a:pt x="256" y="248"/>
                </a:lnTo>
                <a:lnTo>
                  <a:pt x="253" y="251"/>
                </a:lnTo>
                <a:lnTo>
                  <a:pt x="241" y="258"/>
                </a:lnTo>
                <a:lnTo>
                  <a:pt x="238" y="259"/>
                </a:lnTo>
                <a:lnTo>
                  <a:pt x="237" y="259"/>
                </a:lnTo>
                <a:lnTo>
                  <a:pt x="237" y="258"/>
                </a:lnTo>
                <a:lnTo>
                  <a:pt x="234" y="256"/>
                </a:lnTo>
                <a:lnTo>
                  <a:pt x="232" y="255"/>
                </a:lnTo>
                <a:lnTo>
                  <a:pt x="230" y="254"/>
                </a:lnTo>
                <a:lnTo>
                  <a:pt x="227" y="251"/>
                </a:lnTo>
                <a:lnTo>
                  <a:pt x="227" y="248"/>
                </a:lnTo>
                <a:lnTo>
                  <a:pt x="232" y="239"/>
                </a:lnTo>
                <a:lnTo>
                  <a:pt x="236" y="239"/>
                </a:lnTo>
                <a:lnTo>
                  <a:pt x="245" y="234"/>
                </a:lnTo>
                <a:lnTo>
                  <a:pt x="248" y="226"/>
                </a:lnTo>
                <a:lnTo>
                  <a:pt x="249" y="226"/>
                </a:lnTo>
                <a:lnTo>
                  <a:pt x="260" y="224"/>
                </a:lnTo>
                <a:lnTo>
                  <a:pt x="263" y="224"/>
                </a:lnTo>
                <a:lnTo>
                  <a:pt x="268" y="226"/>
                </a:lnTo>
                <a:lnTo>
                  <a:pt x="282" y="224"/>
                </a:lnTo>
                <a:lnTo>
                  <a:pt x="285" y="221"/>
                </a:lnTo>
                <a:lnTo>
                  <a:pt x="294" y="213"/>
                </a:lnTo>
                <a:lnTo>
                  <a:pt x="311" y="207"/>
                </a:lnTo>
                <a:lnTo>
                  <a:pt x="312" y="209"/>
                </a:lnTo>
                <a:lnTo>
                  <a:pt x="313" y="209"/>
                </a:lnTo>
                <a:lnTo>
                  <a:pt x="311" y="195"/>
                </a:lnTo>
                <a:lnTo>
                  <a:pt x="312" y="195"/>
                </a:lnTo>
                <a:lnTo>
                  <a:pt x="318" y="195"/>
                </a:lnTo>
                <a:lnTo>
                  <a:pt x="319" y="196"/>
                </a:lnTo>
                <a:lnTo>
                  <a:pt x="320" y="196"/>
                </a:lnTo>
                <a:lnTo>
                  <a:pt x="322" y="196"/>
                </a:lnTo>
                <a:lnTo>
                  <a:pt x="328" y="203"/>
                </a:lnTo>
                <a:lnTo>
                  <a:pt x="331" y="207"/>
                </a:lnTo>
                <a:lnTo>
                  <a:pt x="333" y="209"/>
                </a:lnTo>
                <a:lnTo>
                  <a:pt x="335" y="211"/>
                </a:lnTo>
                <a:lnTo>
                  <a:pt x="337" y="211"/>
                </a:lnTo>
                <a:lnTo>
                  <a:pt x="339" y="210"/>
                </a:lnTo>
                <a:lnTo>
                  <a:pt x="339" y="209"/>
                </a:lnTo>
                <a:lnTo>
                  <a:pt x="338" y="206"/>
                </a:lnTo>
                <a:lnTo>
                  <a:pt x="337" y="206"/>
                </a:lnTo>
                <a:lnTo>
                  <a:pt x="337" y="204"/>
                </a:lnTo>
                <a:lnTo>
                  <a:pt x="334" y="202"/>
                </a:lnTo>
                <a:lnTo>
                  <a:pt x="331" y="198"/>
                </a:lnTo>
                <a:lnTo>
                  <a:pt x="331" y="196"/>
                </a:lnTo>
                <a:lnTo>
                  <a:pt x="335" y="195"/>
                </a:lnTo>
                <a:lnTo>
                  <a:pt x="343" y="194"/>
                </a:lnTo>
                <a:lnTo>
                  <a:pt x="343" y="195"/>
                </a:lnTo>
                <a:lnTo>
                  <a:pt x="343" y="198"/>
                </a:lnTo>
                <a:lnTo>
                  <a:pt x="346" y="200"/>
                </a:lnTo>
                <a:lnTo>
                  <a:pt x="349" y="199"/>
                </a:lnTo>
                <a:lnTo>
                  <a:pt x="349" y="198"/>
                </a:lnTo>
                <a:lnTo>
                  <a:pt x="348" y="191"/>
                </a:lnTo>
                <a:lnTo>
                  <a:pt x="345" y="191"/>
                </a:lnTo>
                <a:lnTo>
                  <a:pt x="343" y="191"/>
                </a:lnTo>
                <a:lnTo>
                  <a:pt x="342" y="191"/>
                </a:lnTo>
                <a:lnTo>
                  <a:pt x="326" y="187"/>
                </a:lnTo>
                <a:lnTo>
                  <a:pt x="320" y="187"/>
                </a:lnTo>
                <a:lnTo>
                  <a:pt x="319" y="187"/>
                </a:lnTo>
                <a:lnTo>
                  <a:pt x="316" y="187"/>
                </a:lnTo>
                <a:lnTo>
                  <a:pt x="307" y="188"/>
                </a:lnTo>
                <a:lnTo>
                  <a:pt x="301" y="176"/>
                </a:lnTo>
                <a:lnTo>
                  <a:pt x="302" y="170"/>
                </a:lnTo>
                <a:lnTo>
                  <a:pt x="304" y="170"/>
                </a:lnTo>
                <a:lnTo>
                  <a:pt x="315" y="170"/>
                </a:lnTo>
                <a:lnTo>
                  <a:pt x="322" y="173"/>
                </a:lnTo>
                <a:lnTo>
                  <a:pt x="326" y="166"/>
                </a:lnTo>
                <a:lnTo>
                  <a:pt x="324" y="164"/>
                </a:lnTo>
                <a:lnTo>
                  <a:pt x="324" y="161"/>
                </a:lnTo>
                <a:lnTo>
                  <a:pt x="327" y="157"/>
                </a:lnTo>
                <a:lnTo>
                  <a:pt x="328" y="157"/>
                </a:lnTo>
                <a:lnTo>
                  <a:pt x="334" y="155"/>
                </a:lnTo>
                <a:lnTo>
                  <a:pt x="334" y="155"/>
                </a:lnTo>
                <a:lnTo>
                  <a:pt x="335" y="158"/>
                </a:lnTo>
                <a:lnTo>
                  <a:pt x="335" y="164"/>
                </a:lnTo>
                <a:lnTo>
                  <a:pt x="335" y="165"/>
                </a:lnTo>
                <a:lnTo>
                  <a:pt x="334" y="168"/>
                </a:lnTo>
                <a:lnTo>
                  <a:pt x="331" y="170"/>
                </a:lnTo>
                <a:lnTo>
                  <a:pt x="328" y="173"/>
                </a:lnTo>
                <a:lnTo>
                  <a:pt x="330" y="174"/>
                </a:lnTo>
                <a:lnTo>
                  <a:pt x="334" y="172"/>
                </a:lnTo>
                <a:lnTo>
                  <a:pt x="338" y="169"/>
                </a:lnTo>
                <a:lnTo>
                  <a:pt x="341" y="165"/>
                </a:lnTo>
                <a:lnTo>
                  <a:pt x="342" y="165"/>
                </a:lnTo>
                <a:lnTo>
                  <a:pt x="345" y="168"/>
                </a:lnTo>
                <a:lnTo>
                  <a:pt x="353" y="174"/>
                </a:lnTo>
                <a:lnTo>
                  <a:pt x="364" y="191"/>
                </a:lnTo>
                <a:lnTo>
                  <a:pt x="364" y="194"/>
                </a:lnTo>
                <a:lnTo>
                  <a:pt x="363" y="213"/>
                </a:lnTo>
                <a:lnTo>
                  <a:pt x="360" y="219"/>
                </a:lnTo>
                <a:lnTo>
                  <a:pt x="358" y="221"/>
                </a:lnTo>
                <a:lnTo>
                  <a:pt x="357" y="221"/>
                </a:lnTo>
                <a:lnTo>
                  <a:pt x="364" y="228"/>
                </a:lnTo>
                <a:lnTo>
                  <a:pt x="367" y="230"/>
                </a:lnTo>
                <a:lnTo>
                  <a:pt x="368" y="230"/>
                </a:lnTo>
                <a:lnTo>
                  <a:pt x="371" y="232"/>
                </a:lnTo>
                <a:lnTo>
                  <a:pt x="372" y="233"/>
                </a:lnTo>
                <a:lnTo>
                  <a:pt x="375" y="234"/>
                </a:lnTo>
                <a:lnTo>
                  <a:pt x="376" y="237"/>
                </a:lnTo>
                <a:lnTo>
                  <a:pt x="376" y="239"/>
                </a:lnTo>
                <a:lnTo>
                  <a:pt x="380" y="241"/>
                </a:lnTo>
                <a:lnTo>
                  <a:pt x="386" y="247"/>
                </a:lnTo>
                <a:lnTo>
                  <a:pt x="387" y="247"/>
                </a:lnTo>
                <a:lnTo>
                  <a:pt x="388" y="245"/>
                </a:lnTo>
                <a:lnTo>
                  <a:pt x="388" y="244"/>
                </a:lnTo>
                <a:lnTo>
                  <a:pt x="386" y="241"/>
                </a:lnTo>
                <a:lnTo>
                  <a:pt x="384" y="240"/>
                </a:lnTo>
                <a:lnTo>
                  <a:pt x="373" y="230"/>
                </a:lnTo>
                <a:lnTo>
                  <a:pt x="369" y="225"/>
                </a:lnTo>
                <a:lnTo>
                  <a:pt x="367" y="224"/>
                </a:lnTo>
                <a:lnTo>
                  <a:pt x="367" y="221"/>
                </a:lnTo>
                <a:lnTo>
                  <a:pt x="367" y="218"/>
                </a:lnTo>
                <a:lnTo>
                  <a:pt x="367" y="211"/>
                </a:lnTo>
                <a:lnTo>
                  <a:pt x="367" y="210"/>
                </a:lnTo>
                <a:lnTo>
                  <a:pt x="368" y="209"/>
                </a:lnTo>
                <a:lnTo>
                  <a:pt x="369" y="209"/>
                </a:lnTo>
                <a:lnTo>
                  <a:pt x="371" y="204"/>
                </a:lnTo>
                <a:lnTo>
                  <a:pt x="368" y="185"/>
                </a:lnTo>
                <a:lnTo>
                  <a:pt x="369" y="168"/>
                </a:lnTo>
                <a:lnTo>
                  <a:pt x="368" y="157"/>
                </a:lnTo>
                <a:lnTo>
                  <a:pt x="364" y="149"/>
                </a:lnTo>
                <a:lnTo>
                  <a:pt x="365" y="147"/>
                </a:lnTo>
                <a:lnTo>
                  <a:pt x="371" y="143"/>
                </a:lnTo>
                <a:lnTo>
                  <a:pt x="372" y="143"/>
                </a:lnTo>
                <a:lnTo>
                  <a:pt x="373" y="143"/>
                </a:lnTo>
                <a:lnTo>
                  <a:pt x="375" y="143"/>
                </a:lnTo>
                <a:lnTo>
                  <a:pt x="382" y="151"/>
                </a:lnTo>
                <a:lnTo>
                  <a:pt x="383" y="153"/>
                </a:lnTo>
                <a:lnTo>
                  <a:pt x="386" y="161"/>
                </a:lnTo>
                <a:lnTo>
                  <a:pt x="393" y="158"/>
                </a:lnTo>
                <a:lnTo>
                  <a:pt x="397" y="157"/>
                </a:lnTo>
                <a:lnTo>
                  <a:pt x="399" y="157"/>
                </a:lnTo>
                <a:lnTo>
                  <a:pt x="399" y="158"/>
                </a:lnTo>
                <a:lnTo>
                  <a:pt x="399" y="158"/>
                </a:lnTo>
                <a:lnTo>
                  <a:pt x="399" y="166"/>
                </a:lnTo>
                <a:lnTo>
                  <a:pt x="399" y="168"/>
                </a:lnTo>
                <a:lnTo>
                  <a:pt x="398" y="169"/>
                </a:lnTo>
                <a:lnTo>
                  <a:pt x="397" y="170"/>
                </a:lnTo>
                <a:lnTo>
                  <a:pt x="393" y="172"/>
                </a:lnTo>
                <a:lnTo>
                  <a:pt x="387" y="176"/>
                </a:lnTo>
                <a:lnTo>
                  <a:pt x="386" y="177"/>
                </a:lnTo>
                <a:lnTo>
                  <a:pt x="382" y="183"/>
                </a:lnTo>
                <a:lnTo>
                  <a:pt x="380" y="184"/>
                </a:lnTo>
                <a:lnTo>
                  <a:pt x="382" y="188"/>
                </a:lnTo>
                <a:lnTo>
                  <a:pt x="383" y="191"/>
                </a:lnTo>
                <a:lnTo>
                  <a:pt x="384" y="191"/>
                </a:lnTo>
                <a:lnTo>
                  <a:pt x="386" y="192"/>
                </a:lnTo>
                <a:lnTo>
                  <a:pt x="387" y="192"/>
                </a:lnTo>
                <a:lnTo>
                  <a:pt x="387" y="191"/>
                </a:lnTo>
                <a:lnTo>
                  <a:pt x="387" y="191"/>
                </a:lnTo>
                <a:lnTo>
                  <a:pt x="386" y="189"/>
                </a:lnTo>
                <a:lnTo>
                  <a:pt x="386" y="188"/>
                </a:lnTo>
                <a:lnTo>
                  <a:pt x="386" y="185"/>
                </a:lnTo>
                <a:lnTo>
                  <a:pt x="388" y="183"/>
                </a:lnTo>
                <a:lnTo>
                  <a:pt x="399" y="177"/>
                </a:lnTo>
                <a:lnTo>
                  <a:pt x="405" y="162"/>
                </a:lnTo>
                <a:lnTo>
                  <a:pt x="408" y="165"/>
                </a:lnTo>
                <a:lnTo>
                  <a:pt x="410" y="180"/>
                </a:lnTo>
                <a:lnTo>
                  <a:pt x="410" y="183"/>
                </a:lnTo>
                <a:lnTo>
                  <a:pt x="410" y="187"/>
                </a:lnTo>
                <a:lnTo>
                  <a:pt x="410" y="191"/>
                </a:lnTo>
                <a:lnTo>
                  <a:pt x="409" y="196"/>
                </a:lnTo>
                <a:lnTo>
                  <a:pt x="406" y="200"/>
                </a:lnTo>
                <a:lnTo>
                  <a:pt x="405" y="202"/>
                </a:lnTo>
                <a:lnTo>
                  <a:pt x="403" y="203"/>
                </a:lnTo>
                <a:lnTo>
                  <a:pt x="403" y="204"/>
                </a:lnTo>
                <a:lnTo>
                  <a:pt x="403" y="211"/>
                </a:lnTo>
                <a:lnTo>
                  <a:pt x="403" y="213"/>
                </a:lnTo>
                <a:lnTo>
                  <a:pt x="405" y="210"/>
                </a:lnTo>
                <a:lnTo>
                  <a:pt x="406" y="210"/>
                </a:lnTo>
                <a:lnTo>
                  <a:pt x="410" y="199"/>
                </a:lnTo>
                <a:lnTo>
                  <a:pt x="412" y="198"/>
                </a:lnTo>
                <a:lnTo>
                  <a:pt x="413" y="195"/>
                </a:lnTo>
                <a:lnTo>
                  <a:pt x="413" y="192"/>
                </a:lnTo>
                <a:lnTo>
                  <a:pt x="413" y="191"/>
                </a:lnTo>
                <a:lnTo>
                  <a:pt x="414" y="189"/>
                </a:lnTo>
                <a:lnTo>
                  <a:pt x="414" y="187"/>
                </a:lnTo>
                <a:lnTo>
                  <a:pt x="414" y="181"/>
                </a:lnTo>
                <a:lnTo>
                  <a:pt x="416" y="180"/>
                </a:lnTo>
                <a:lnTo>
                  <a:pt x="438" y="189"/>
                </a:lnTo>
                <a:lnTo>
                  <a:pt x="443" y="191"/>
                </a:lnTo>
                <a:lnTo>
                  <a:pt x="453" y="194"/>
                </a:lnTo>
                <a:lnTo>
                  <a:pt x="457" y="196"/>
                </a:lnTo>
                <a:lnTo>
                  <a:pt x="468" y="206"/>
                </a:lnTo>
                <a:lnTo>
                  <a:pt x="470" y="206"/>
                </a:lnTo>
                <a:lnTo>
                  <a:pt x="474" y="214"/>
                </a:lnTo>
                <a:lnTo>
                  <a:pt x="488" y="213"/>
                </a:lnTo>
                <a:lnTo>
                  <a:pt x="492" y="211"/>
                </a:lnTo>
                <a:lnTo>
                  <a:pt x="494" y="211"/>
                </a:lnTo>
                <a:lnTo>
                  <a:pt x="496" y="211"/>
                </a:lnTo>
                <a:lnTo>
                  <a:pt x="498" y="211"/>
                </a:lnTo>
                <a:lnTo>
                  <a:pt x="504" y="211"/>
                </a:lnTo>
                <a:lnTo>
                  <a:pt x="506" y="211"/>
                </a:lnTo>
                <a:lnTo>
                  <a:pt x="509" y="214"/>
                </a:lnTo>
                <a:lnTo>
                  <a:pt x="510" y="215"/>
                </a:lnTo>
                <a:lnTo>
                  <a:pt x="515" y="217"/>
                </a:lnTo>
                <a:lnTo>
                  <a:pt x="518" y="215"/>
                </a:lnTo>
                <a:lnTo>
                  <a:pt x="524" y="211"/>
                </a:lnTo>
                <a:lnTo>
                  <a:pt x="526" y="210"/>
                </a:lnTo>
                <a:lnTo>
                  <a:pt x="539" y="209"/>
                </a:lnTo>
                <a:lnTo>
                  <a:pt x="544" y="211"/>
                </a:lnTo>
                <a:lnTo>
                  <a:pt x="545" y="213"/>
                </a:lnTo>
                <a:lnTo>
                  <a:pt x="544" y="215"/>
                </a:lnTo>
                <a:lnTo>
                  <a:pt x="543" y="218"/>
                </a:lnTo>
                <a:lnTo>
                  <a:pt x="541" y="222"/>
                </a:lnTo>
                <a:lnTo>
                  <a:pt x="539" y="225"/>
                </a:lnTo>
                <a:lnTo>
                  <a:pt x="539" y="230"/>
                </a:lnTo>
                <a:lnTo>
                  <a:pt x="539" y="232"/>
                </a:lnTo>
                <a:lnTo>
                  <a:pt x="544" y="228"/>
                </a:lnTo>
                <a:lnTo>
                  <a:pt x="545" y="226"/>
                </a:lnTo>
                <a:lnTo>
                  <a:pt x="547" y="222"/>
                </a:lnTo>
                <a:lnTo>
                  <a:pt x="549" y="217"/>
                </a:lnTo>
                <a:lnTo>
                  <a:pt x="551" y="215"/>
                </a:lnTo>
                <a:lnTo>
                  <a:pt x="552" y="214"/>
                </a:lnTo>
                <a:lnTo>
                  <a:pt x="570" y="203"/>
                </a:lnTo>
                <a:lnTo>
                  <a:pt x="585" y="191"/>
                </a:lnTo>
                <a:lnTo>
                  <a:pt x="586" y="191"/>
                </a:lnTo>
                <a:lnTo>
                  <a:pt x="588" y="191"/>
                </a:lnTo>
                <a:lnTo>
                  <a:pt x="594" y="185"/>
                </a:lnTo>
                <a:lnTo>
                  <a:pt x="596" y="185"/>
                </a:lnTo>
                <a:lnTo>
                  <a:pt x="601" y="185"/>
                </a:lnTo>
                <a:lnTo>
                  <a:pt x="607" y="187"/>
                </a:lnTo>
                <a:lnTo>
                  <a:pt x="608" y="189"/>
                </a:lnTo>
                <a:lnTo>
                  <a:pt x="608" y="191"/>
                </a:lnTo>
                <a:lnTo>
                  <a:pt x="609" y="194"/>
                </a:lnTo>
                <a:lnTo>
                  <a:pt x="609" y="196"/>
                </a:lnTo>
                <a:lnTo>
                  <a:pt x="623" y="219"/>
                </a:lnTo>
                <a:lnTo>
                  <a:pt x="627" y="224"/>
                </a:lnTo>
                <a:lnTo>
                  <a:pt x="629" y="225"/>
                </a:lnTo>
                <a:lnTo>
                  <a:pt x="631" y="229"/>
                </a:lnTo>
                <a:lnTo>
                  <a:pt x="633" y="228"/>
                </a:lnTo>
                <a:lnTo>
                  <a:pt x="633" y="224"/>
                </a:lnTo>
                <a:lnTo>
                  <a:pt x="630" y="224"/>
                </a:lnTo>
                <a:lnTo>
                  <a:pt x="629" y="224"/>
                </a:lnTo>
                <a:lnTo>
                  <a:pt x="626" y="219"/>
                </a:lnTo>
                <a:lnTo>
                  <a:pt x="618" y="202"/>
                </a:lnTo>
                <a:lnTo>
                  <a:pt x="611" y="192"/>
                </a:lnTo>
                <a:lnTo>
                  <a:pt x="611" y="191"/>
                </a:lnTo>
                <a:lnTo>
                  <a:pt x="609" y="185"/>
                </a:lnTo>
                <a:lnTo>
                  <a:pt x="603" y="184"/>
                </a:lnTo>
                <a:lnTo>
                  <a:pt x="600" y="183"/>
                </a:lnTo>
                <a:lnTo>
                  <a:pt x="596" y="177"/>
                </a:lnTo>
                <a:lnTo>
                  <a:pt x="596" y="176"/>
                </a:lnTo>
                <a:lnTo>
                  <a:pt x="596" y="174"/>
                </a:lnTo>
                <a:lnTo>
                  <a:pt x="596" y="172"/>
                </a:lnTo>
                <a:lnTo>
                  <a:pt x="596" y="170"/>
                </a:lnTo>
                <a:lnTo>
                  <a:pt x="594" y="166"/>
                </a:lnTo>
                <a:lnTo>
                  <a:pt x="596" y="164"/>
                </a:lnTo>
                <a:lnTo>
                  <a:pt x="596" y="164"/>
                </a:lnTo>
                <a:lnTo>
                  <a:pt x="596" y="162"/>
                </a:lnTo>
                <a:lnTo>
                  <a:pt x="597" y="162"/>
                </a:lnTo>
                <a:lnTo>
                  <a:pt x="600" y="164"/>
                </a:lnTo>
                <a:lnTo>
                  <a:pt x="604" y="164"/>
                </a:lnTo>
                <a:lnTo>
                  <a:pt x="605" y="162"/>
                </a:lnTo>
                <a:lnTo>
                  <a:pt x="607" y="157"/>
                </a:lnTo>
                <a:lnTo>
                  <a:pt x="609" y="146"/>
                </a:lnTo>
                <a:lnTo>
                  <a:pt x="612" y="143"/>
                </a:lnTo>
                <a:lnTo>
                  <a:pt x="616" y="135"/>
                </a:lnTo>
                <a:lnTo>
                  <a:pt x="619" y="134"/>
                </a:lnTo>
                <a:lnTo>
                  <a:pt x="620" y="135"/>
                </a:lnTo>
                <a:lnTo>
                  <a:pt x="618" y="140"/>
                </a:lnTo>
                <a:lnTo>
                  <a:pt x="619" y="153"/>
                </a:lnTo>
                <a:lnTo>
                  <a:pt x="620" y="154"/>
                </a:lnTo>
                <a:lnTo>
                  <a:pt x="626" y="150"/>
                </a:lnTo>
                <a:lnTo>
                  <a:pt x="630" y="146"/>
                </a:lnTo>
                <a:lnTo>
                  <a:pt x="631" y="143"/>
                </a:lnTo>
                <a:lnTo>
                  <a:pt x="631" y="142"/>
                </a:lnTo>
                <a:lnTo>
                  <a:pt x="630" y="140"/>
                </a:lnTo>
                <a:lnTo>
                  <a:pt x="629" y="139"/>
                </a:lnTo>
                <a:lnTo>
                  <a:pt x="629" y="138"/>
                </a:lnTo>
                <a:lnTo>
                  <a:pt x="629" y="136"/>
                </a:lnTo>
                <a:lnTo>
                  <a:pt x="629" y="128"/>
                </a:lnTo>
                <a:lnTo>
                  <a:pt x="629" y="127"/>
                </a:lnTo>
                <a:lnTo>
                  <a:pt x="630" y="125"/>
                </a:lnTo>
                <a:lnTo>
                  <a:pt x="631" y="125"/>
                </a:lnTo>
                <a:lnTo>
                  <a:pt x="633" y="125"/>
                </a:lnTo>
                <a:lnTo>
                  <a:pt x="634" y="128"/>
                </a:lnTo>
                <a:lnTo>
                  <a:pt x="633" y="128"/>
                </a:lnTo>
                <a:lnTo>
                  <a:pt x="633" y="129"/>
                </a:lnTo>
                <a:lnTo>
                  <a:pt x="633" y="134"/>
                </a:lnTo>
                <a:lnTo>
                  <a:pt x="633" y="135"/>
                </a:lnTo>
                <a:lnTo>
                  <a:pt x="634" y="136"/>
                </a:lnTo>
                <a:lnTo>
                  <a:pt x="641" y="143"/>
                </a:lnTo>
                <a:lnTo>
                  <a:pt x="642" y="144"/>
                </a:lnTo>
                <a:lnTo>
                  <a:pt x="648" y="135"/>
                </a:lnTo>
                <a:lnTo>
                  <a:pt x="649" y="135"/>
                </a:lnTo>
                <a:lnTo>
                  <a:pt x="652" y="135"/>
                </a:lnTo>
                <a:lnTo>
                  <a:pt x="653" y="139"/>
                </a:lnTo>
                <a:lnTo>
                  <a:pt x="653" y="142"/>
                </a:lnTo>
                <a:lnTo>
                  <a:pt x="650" y="144"/>
                </a:lnTo>
                <a:lnTo>
                  <a:pt x="649" y="147"/>
                </a:lnTo>
                <a:lnTo>
                  <a:pt x="649" y="151"/>
                </a:lnTo>
                <a:lnTo>
                  <a:pt x="649" y="154"/>
                </a:lnTo>
                <a:lnTo>
                  <a:pt x="649" y="157"/>
                </a:lnTo>
                <a:lnTo>
                  <a:pt x="649" y="158"/>
                </a:lnTo>
                <a:lnTo>
                  <a:pt x="650" y="158"/>
                </a:lnTo>
                <a:lnTo>
                  <a:pt x="663" y="158"/>
                </a:lnTo>
                <a:lnTo>
                  <a:pt x="661" y="155"/>
                </a:lnTo>
                <a:lnTo>
                  <a:pt x="659" y="136"/>
                </a:lnTo>
                <a:lnTo>
                  <a:pt x="657" y="131"/>
                </a:lnTo>
                <a:lnTo>
                  <a:pt x="657" y="129"/>
                </a:lnTo>
                <a:lnTo>
                  <a:pt x="659" y="128"/>
                </a:lnTo>
                <a:lnTo>
                  <a:pt x="661" y="123"/>
                </a:lnTo>
                <a:lnTo>
                  <a:pt x="661" y="123"/>
                </a:lnTo>
                <a:lnTo>
                  <a:pt x="672" y="129"/>
                </a:lnTo>
                <a:lnTo>
                  <a:pt x="678" y="136"/>
                </a:lnTo>
                <a:lnTo>
                  <a:pt x="679" y="140"/>
                </a:lnTo>
                <a:lnTo>
                  <a:pt x="679" y="144"/>
                </a:lnTo>
                <a:lnTo>
                  <a:pt x="680" y="146"/>
                </a:lnTo>
                <a:lnTo>
                  <a:pt x="683" y="147"/>
                </a:lnTo>
                <a:lnTo>
                  <a:pt x="686" y="147"/>
                </a:lnTo>
                <a:lnTo>
                  <a:pt x="689" y="138"/>
                </a:lnTo>
                <a:lnTo>
                  <a:pt x="695" y="129"/>
                </a:lnTo>
                <a:lnTo>
                  <a:pt x="706" y="125"/>
                </a:lnTo>
                <a:lnTo>
                  <a:pt x="708" y="125"/>
                </a:lnTo>
                <a:lnTo>
                  <a:pt x="710" y="125"/>
                </a:lnTo>
                <a:lnTo>
                  <a:pt x="712" y="127"/>
                </a:lnTo>
                <a:lnTo>
                  <a:pt x="730" y="138"/>
                </a:lnTo>
                <a:lnTo>
                  <a:pt x="731" y="138"/>
                </a:lnTo>
                <a:lnTo>
                  <a:pt x="735" y="147"/>
                </a:lnTo>
                <a:lnTo>
                  <a:pt x="736" y="151"/>
                </a:lnTo>
                <a:lnTo>
                  <a:pt x="736" y="154"/>
                </a:lnTo>
                <a:lnTo>
                  <a:pt x="742" y="158"/>
                </a:lnTo>
                <a:lnTo>
                  <a:pt x="750" y="159"/>
                </a:lnTo>
                <a:lnTo>
                  <a:pt x="751" y="161"/>
                </a:lnTo>
                <a:lnTo>
                  <a:pt x="755" y="165"/>
                </a:lnTo>
                <a:lnTo>
                  <a:pt x="757" y="173"/>
                </a:lnTo>
                <a:lnTo>
                  <a:pt x="758" y="176"/>
                </a:lnTo>
                <a:lnTo>
                  <a:pt x="764" y="173"/>
                </a:lnTo>
                <a:lnTo>
                  <a:pt x="764" y="169"/>
                </a:lnTo>
                <a:lnTo>
                  <a:pt x="761" y="164"/>
                </a:lnTo>
                <a:lnTo>
                  <a:pt x="760" y="159"/>
                </a:lnTo>
                <a:lnTo>
                  <a:pt x="758" y="159"/>
                </a:lnTo>
                <a:lnTo>
                  <a:pt x="754" y="157"/>
                </a:lnTo>
                <a:lnTo>
                  <a:pt x="747" y="154"/>
                </a:lnTo>
                <a:lnTo>
                  <a:pt x="746" y="153"/>
                </a:lnTo>
                <a:lnTo>
                  <a:pt x="742" y="149"/>
                </a:lnTo>
                <a:lnTo>
                  <a:pt x="742" y="146"/>
                </a:lnTo>
                <a:lnTo>
                  <a:pt x="742" y="138"/>
                </a:lnTo>
                <a:lnTo>
                  <a:pt x="743" y="135"/>
                </a:lnTo>
                <a:lnTo>
                  <a:pt x="743" y="132"/>
                </a:lnTo>
                <a:lnTo>
                  <a:pt x="747" y="132"/>
                </a:lnTo>
                <a:lnTo>
                  <a:pt x="751" y="132"/>
                </a:lnTo>
                <a:lnTo>
                  <a:pt x="754" y="134"/>
                </a:lnTo>
                <a:lnTo>
                  <a:pt x="757" y="136"/>
                </a:lnTo>
                <a:lnTo>
                  <a:pt x="758" y="138"/>
                </a:lnTo>
                <a:lnTo>
                  <a:pt x="760" y="138"/>
                </a:lnTo>
                <a:lnTo>
                  <a:pt x="760" y="136"/>
                </a:lnTo>
                <a:lnTo>
                  <a:pt x="758" y="132"/>
                </a:lnTo>
                <a:lnTo>
                  <a:pt x="750" y="125"/>
                </a:lnTo>
                <a:lnTo>
                  <a:pt x="745" y="125"/>
                </a:lnTo>
                <a:lnTo>
                  <a:pt x="743" y="125"/>
                </a:lnTo>
                <a:lnTo>
                  <a:pt x="742" y="125"/>
                </a:lnTo>
                <a:lnTo>
                  <a:pt x="740" y="125"/>
                </a:lnTo>
                <a:lnTo>
                  <a:pt x="739" y="127"/>
                </a:lnTo>
                <a:lnTo>
                  <a:pt x="735" y="125"/>
                </a:lnTo>
                <a:lnTo>
                  <a:pt x="734" y="125"/>
                </a:lnTo>
                <a:lnTo>
                  <a:pt x="732" y="125"/>
                </a:lnTo>
                <a:lnTo>
                  <a:pt x="713" y="117"/>
                </a:lnTo>
                <a:lnTo>
                  <a:pt x="710" y="116"/>
                </a:lnTo>
                <a:lnTo>
                  <a:pt x="709" y="114"/>
                </a:lnTo>
                <a:lnTo>
                  <a:pt x="708" y="105"/>
                </a:lnTo>
                <a:lnTo>
                  <a:pt x="708" y="104"/>
                </a:lnTo>
                <a:lnTo>
                  <a:pt x="710" y="99"/>
                </a:lnTo>
                <a:lnTo>
                  <a:pt x="712" y="95"/>
                </a:lnTo>
                <a:lnTo>
                  <a:pt x="712" y="94"/>
                </a:lnTo>
                <a:lnTo>
                  <a:pt x="717" y="94"/>
                </a:lnTo>
                <a:lnTo>
                  <a:pt x="720" y="94"/>
                </a:lnTo>
                <a:lnTo>
                  <a:pt x="721" y="97"/>
                </a:lnTo>
                <a:lnTo>
                  <a:pt x="725" y="101"/>
                </a:lnTo>
                <a:lnTo>
                  <a:pt x="727" y="98"/>
                </a:lnTo>
                <a:lnTo>
                  <a:pt x="727" y="94"/>
                </a:lnTo>
                <a:lnTo>
                  <a:pt x="734" y="94"/>
                </a:lnTo>
                <a:lnTo>
                  <a:pt x="749" y="94"/>
                </a:lnTo>
                <a:lnTo>
                  <a:pt x="747" y="98"/>
                </a:lnTo>
                <a:lnTo>
                  <a:pt x="749" y="99"/>
                </a:lnTo>
                <a:lnTo>
                  <a:pt x="758" y="105"/>
                </a:lnTo>
                <a:lnTo>
                  <a:pt x="769" y="110"/>
                </a:lnTo>
                <a:lnTo>
                  <a:pt x="772" y="110"/>
                </a:lnTo>
                <a:lnTo>
                  <a:pt x="773" y="110"/>
                </a:lnTo>
                <a:lnTo>
                  <a:pt x="783" y="109"/>
                </a:lnTo>
                <a:lnTo>
                  <a:pt x="798" y="117"/>
                </a:lnTo>
                <a:lnTo>
                  <a:pt x="805" y="121"/>
                </a:lnTo>
                <a:lnTo>
                  <a:pt x="809" y="99"/>
                </a:lnTo>
                <a:lnTo>
                  <a:pt x="810" y="94"/>
                </a:lnTo>
                <a:lnTo>
                  <a:pt x="809" y="87"/>
                </a:lnTo>
                <a:lnTo>
                  <a:pt x="807" y="87"/>
                </a:lnTo>
                <a:lnTo>
                  <a:pt x="806" y="86"/>
                </a:lnTo>
                <a:lnTo>
                  <a:pt x="798" y="90"/>
                </a:lnTo>
                <a:lnTo>
                  <a:pt x="795" y="94"/>
                </a:lnTo>
                <a:lnTo>
                  <a:pt x="788" y="94"/>
                </a:lnTo>
                <a:lnTo>
                  <a:pt x="787" y="93"/>
                </a:lnTo>
                <a:lnTo>
                  <a:pt x="787" y="93"/>
                </a:lnTo>
                <a:lnTo>
                  <a:pt x="787" y="91"/>
                </a:lnTo>
                <a:lnTo>
                  <a:pt x="787" y="90"/>
                </a:lnTo>
                <a:lnTo>
                  <a:pt x="785" y="90"/>
                </a:lnTo>
                <a:lnTo>
                  <a:pt x="784" y="93"/>
                </a:lnTo>
                <a:lnTo>
                  <a:pt x="783" y="93"/>
                </a:lnTo>
                <a:lnTo>
                  <a:pt x="781" y="94"/>
                </a:lnTo>
                <a:lnTo>
                  <a:pt x="776" y="94"/>
                </a:lnTo>
                <a:lnTo>
                  <a:pt x="772" y="89"/>
                </a:lnTo>
                <a:lnTo>
                  <a:pt x="769" y="86"/>
                </a:lnTo>
                <a:lnTo>
                  <a:pt x="766" y="82"/>
                </a:lnTo>
                <a:lnTo>
                  <a:pt x="768" y="78"/>
                </a:lnTo>
                <a:lnTo>
                  <a:pt x="777" y="79"/>
                </a:lnTo>
                <a:lnTo>
                  <a:pt x="779" y="79"/>
                </a:lnTo>
                <a:lnTo>
                  <a:pt x="784" y="78"/>
                </a:lnTo>
                <a:lnTo>
                  <a:pt x="787" y="74"/>
                </a:lnTo>
                <a:lnTo>
                  <a:pt x="785" y="61"/>
                </a:lnTo>
                <a:lnTo>
                  <a:pt x="780" y="52"/>
                </a:lnTo>
                <a:lnTo>
                  <a:pt x="779" y="49"/>
                </a:lnTo>
                <a:lnTo>
                  <a:pt x="777" y="46"/>
                </a:lnTo>
                <a:lnTo>
                  <a:pt x="773" y="44"/>
                </a:lnTo>
                <a:lnTo>
                  <a:pt x="772" y="42"/>
                </a:lnTo>
                <a:lnTo>
                  <a:pt x="769" y="42"/>
                </a:lnTo>
                <a:lnTo>
                  <a:pt x="768" y="42"/>
                </a:lnTo>
                <a:lnTo>
                  <a:pt x="765" y="42"/>
                </a:lnTo>
                <a:lnTo>
                  <a:pt x="760" y="39"/>
                </a:lnTo>
                <a:lnTo>
                  <a:pt x="760" y="38"/>
                </a:lnTo>
                <a:lnTo>
                  <a:pt x="760" y="37"/>
                </a:lnTo>
                <a:lnTo>
                  <a:pt x="761" y="31"/>
                </a:lnTo>
                <a:lnTo>
                  <a:pt x="765" y="27"/>
                </a:lnTo>
                <a:lnTo>
                  <a:pt x="777" y="20"/>
                </a:lnTo>
                <a:lnTo>
                  <a:pt x="780" y="20"/>
                </a:lnTo>
                <a:lnTo>
                  <a:pt x="781" y="22"/>
                </a:lnTo>
                <a:lnTo>
                  <a:pt x="781" y="23"/>
                </a:lnTo>
                <a:lnTo>
                  <a:pt x="781" y="24"/>
                </a:lnTo>
                <a:lnTo>
                  <a:pt x="783" y="27"/>
                </a:lnTo>
                <a:lnTo>
                  <a:pt x="785" y="29"/>
                </a:lnTo>
                <a:lnTo>
                  <a:pt x="787" y="30"/>
                </a:lnTo>
                <a:lnTo>
                  <a:pt x="790" y="29"/>
                </a:lnTo>
                <a:lnTo>
                  <a:pt x="787" y="19"/>
                </a:lnTo>
                <a:lnTo>
                  <a:pt x="784" y="15"/>
                </a:lnTo>
                <a:lnTo>
                  <a:pt x="783" y="14"/>
                </a:lnTo>
                <a:lnTo>
                  <a:pt x="780" y="12"/>
                </a:lnTo>
                <a:lnTo>
                  <a:pt x="780" y="11"/>
                </a:lnTo>
                <a:lnTo>
                  <a:pt x="780" y="9"/>
                </a:lnTo>
                <a:lnTo>
                  <a:pt x="783" y="3"/>
                </a:lnTo>
                <a:lnTo>
                  <a:pt x="787" y="0"/>
                </a:lnTo>
                <a:lnTo>
                  <a:pt x="788" y="1"/>
                </a:lnTo>
                <a:lnTo>
                  <a:pt x="792" y="9"/>
                </a:lnTo>
                <a:close/>
                <a:moveTo>
                  <a:pt x="197" y="1009"/>
                </a:moveTo>
                <a:lnTo>
                  <a:pt x="196" y="1010"/>
                </a:lnTo>
                <a:lnTo>
                  <a:pt x="193" y="1010"/>
                </a:lnTo>
                <a:lnTo>
                  <a:pt x="192" y="1012"/>
                </a:lnTo>
                <a:lnTo>
                  <a:pt x="184" y="1024"/>
                </a:lnTo>
                <a:lnTo>
                  <a:pt x="182" y="1031"/>
                </a:lnTo>
                <a:lnTo>
                  <a:pt x="181" y="1038"/>
                </a:lnTo>
                <a:lnTo>
                  <a:pt x="182" y="1038"/>
                </a:lnTo>
                <a:lnTo>
                  <a:pt x="182" y="1039"/>
                </a:lnTo>
                <a:lnTo>
                  <a:pt x="185" y="1038"/>
                </a:lnTo>
                <a:lnTo>
                  <a:pt x="187" y="1038"/>
                </a:lnTo>
                <a:lnTo>
                  <a:pt x="188" y="1032"/>
                </a:lnTo>
                <a:lnTo>
                  <a:pt x="188" y="1031"/>
                </a:lnTo>
                <a:lnTo>
                  <a:pt x="188" y="1029"/>
                </a:lnTo>
                <a:lnTo>
                  <a:pt x="192" y="1027"/>
                </a:lnTo>
                <a:lnTo>
                  <a:pt x="196" y="1025"/>
                </a:lnTo>
                <a:lnTo>
                  <a:pt x="200" y="1025"/>
                </a:lnTo>
                <a:lnTo>
                  <a:pt x="207" y="1028"/>
                </a:lnTo>
                <a:lnTo>
                  <a:pt x="208" y="1028"/>
                </a:lnTo>
                <a:lnTo>
                  <a:pt x="211" y="1028"/>
                </a:lnTo>
                <a:lnTo>
                  <a:pt x="215" y="1027"/>
                </a:lnTo>
                <a:lnTo>
                  <a:pt x="215" y="1023"/>
                </a:lnTo>
                <a:lnTo>
                  <a:pt x="215" y="1019"/>
                </a:lnTo>
                <a:lnTo>
                  <a:pt x="215" y="1017"/>
                </a:lnTo>
                <a:lnTo>
                  <a:pt x="211" y="1017"/>
                </a:lnTo>
                <a:lnTo>
                  <a:pt x="203" y="1019"/>
                </a:lnTo>
                <a:lnTo>
                  <a:pt x="202" y="1016"/>
                </a:lnTo>
                <a:lnTo>
                  <a:pt x="199" y="1010"/>
                </a:lnTo>
                <a:lnTo>
                  <a:pt x="197" y="100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8" name="Freeform 356"/>
          <p:cNvSpPr>
            <a:spLocks/>
          </p:cNvSpPr>
          <p:nvPr/>
        </p:nvSpPr>
        <p:spPr bwMode="auto">
          <a:xfrm>
            <a:off x="4486275" y="4340226"/>
            <a:ext cx="106363" cy="65088"/>
          </a:xfrm>
          <a:custGeom>
            <a:avLst/>
            <a:gdLst>
              <a:gd name="T0" fmla="*/ 23 w 67"/>
              <a:gd name="T1" fmla="*/ 2 h 41"/>
              <a:gd name="T2" fmla="*/ 25 w 67"/>
              <a:gd name="T3" fmla="*/ 0 h 41"/>
              <a:gd name="T4" fmla="*/ 26 w 67"/>
              <a:gd name="T5" fmla="*/ 0 h 41"/>
              <a:gd name="T6" fmla="*/ 30 w 67"/>
              <a:gd name="T7" fmla="*/ 0 h 41"/>
              <a:gd name="T8" fmla="*/ 33 w 67"/>
              <a:gd name="T9" fmla="*/ 0 h 41"/>
              <a:gd name="T10" fmla="*/ 33 w 67"/>
              <a:gd name="T11" fmla="*/ 2 h 41"/>
              <a:gd name="T12" fmla="*/ 34 w 67"/>
              <a:gd name="T13" fmla="*/ 2 h 41"/>
              <a:gd name="T14" fmla="*/ 36 w 67"/>
              <a:gd name="T15" fmla="*/ 6 h 41"/>
              <a:gd name="T16" fmla="*/ 37 w 67"/>
              <a:gd name="T17" fmla="*/ 7 h 41"/>
              <a:gd name="T18" fmla="*/ 38 w 67"/>
              <a:gd name="T19" fmla="*/ 12 h 41"/>
              <a:gd name="T20" fmla="*/ 38 w 67"/>
              <a:gd name="T21" fmla="*/ 15 h 41"/>
              <a:gd name="T22" fmla="*/ 51 w 67"/>
              <a:gd name="T23" fmla="*/ 23 h 41"/>
              <a:gd name="T24" fmla="*/ 58 w 67"/>
              <a:gd name="T25" fmla="*/ 11 h 41"/>
              <a:gd name="T26" fmla="*/ 59 w 67"/>
              <a:gd name="T27" fmla="*/ 10 h 41"/>
              <a:gd name="T28" fmla="*/ 64 w 67"/>
              <a:gd name="T29" fmla="*/ 10 h 41"/>
              <a:gd name="T30" fmla="*/ 66 w 67"/>
              <a:gd name="T31" fmla="*/ 11 h 41"/>
              <a:gd name="T32" fmla="*/ 67 w 67"/>
              <a:gd name="T33" fmla="*/ 12 h 41"/>
              <a:gd name="T34" fmla="*/ 67 w 67"/>
              <a:gd name="T35" fmla="*/ 21 h 41"/>
              <a:gd name="T36" fmla="*/ 67 w 67"/>
              <a:gd name="T37" fmla="*/ 22 h 41"/>
              <a:gd name="T38" fmla="*/ 58 w 67"/>
              <a:gd name="T39" fmla="*/ 30 h 41"/>
              <a:gd name="T40" fmla="*/ 55 w 67"/>
              <a:gd name="T41" fmla="*/ 30 h 41"/>
              <a:gd name="T42" fmla="*/ 49 w 67"/>
              <a:gd name="T43" fmla="*/ 32 h 41"/>
              <a:gd name="T44" fmla="*/ 47 w 67"/>
              <a:gd name="T45" fmla="*/ 32 h 41"/>
              <a:gd name="T46" fmla="*/ 41 w 67"/>
              <a:gd name="T47" fmla="*/ 32 h 41"/>
              <a:gd name="T48" fmla="*/ 34 w 67"/>
              <a:gd name="T49" fmla="*/ 32 h 41"/>
              <a:gd name="T50" fmla="*/ 32 w 67"/>
              <a:gd name="T51" fmla="*/ 32 h 41"/>
              <a:gd name="T52" fmla="*/ 22 w 67"/>
              <a:gd name="T53" fmla="*/ 40 h 41"/>
              <a:gd name="T54" fmla="*/ 18 w 67"/>
              <a:gd name="T55" fmla="*/ 41 h 41"/>
              <a:gd name="T56" fmla="*/ 17 w 67"/>
              <a:gd name="T57" fmla="*/ 41 h 41"/>
              <a:gd name="T58" fmla="*/ 11 w 67"/>
              <a:gd name="T59" fmla="*/ 41 h 41"/>
              <a:gd name="T60" fmla="*/ 8 w 67"/>
              <a:gd name="T61" fmla="*/ 40 h 41"/>
              <a:gd name="T62" fmla="*/ 2 w 67"/>
              <a:gd name="T63" fmla="*/ 34 h 41"/>
              <a:gd name="T64" fmla="*/ 0 w 67"/>
              <a:gd name="T65" fmla="*/ 32 h 41"/>
              <a:gd name="T66" fmla="*/ 3 w 67"/>
              <a:gd name="T67" fmla="*/ 26 h 41"/>
              <a:gd name="T68" fmla="*/ 8 w 67"/>
              <a:gd name="T69" fmla="*/ 19 h 41"/>
              <a:gd name="T70" fmla="*/ 8 w 67"/>
              <a:gd name="T71" fmla="*/ 18 h 41"/>
              <a:gd name="T72" fmla="*/ 10 w 67"/>
              <a:gd name="T73" fmla="*/ 17 h 41"/>
              <a:gd name="T74" fmla="*/ 13 w 67"/>
              <a:gd name="T75" fmla="*/ 15 h 41"/>
              <a:gd name="T76" fmla="*/ 13 w 67"/>
              <a:gd name="T77" fmla="*/ 14 h 41"/>
              <a:gd name="T78" fmla="*/ 14 w 67"/>
              <a:gd name="T79" fmla="*/ 14 h 41"/>
              <a:gd name="T80" fmla="*/ 18 w 67"/>
              <a:gd name="T81" fmla="*/ 17 h 41"/>
              <a:gd name="T82" fmla="*/ 25 w 67"/>
              <a:gd name="T83" fmla="*/ 14 h 41"/>
              <a:gd name="T84" fmla="*/ 23 w 67"/>
              <a:gd name="T85" fmla="*/ 10 h 41"/>
              <a:gd name="T86" fmla="*/ 22 w 67"/>
              <a:gd name="T87" fmla="*/ 6 h 41"/>
              <a:gd name="T88" fmla="*/ 23 w 67"/>
              <a:gd name="T89" fmla="*/ 4 h 41"/>
              <a:gd name="T90" fmla="*/ 23 w 67"/>
              <a:gd name="T91" fmla="*/ 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41">
                <a:moveTo>
                  <a:pt x="23" y="2"/>
                </a:moveTo>
                <a:lnTo>
                  <a:pt x="25" y="0"/>
                </a:lnTo>
                <a:lnTo>
                  <a:pt x="26" y="0"/>
                </a:lnTo>
                <a:lnTo>
                  <a:pt x="30" y="0"/>
                </a:lnTo>
                <a:lnTo>
                  <a:pt x="33" y="0"/>
                </a:lnTo>
                <a:lnTo>
                  <a:pt x="33" y="2"/>
                </a:lnTo>
                <a:lnTo>
                  <a:pt x="34" y="2"/>
                </a:lnTo>
                <a:lnTo>
                  <a:pt x="36" y="6"/>
                </a:lnTo>
                <a:lnTo>
                  <a:pt x="37" y="7"/>
                </a:lnTo>
                <a:lnTo>
                  <a:pt x="38" y="12"/>
                </a:lnTo>
                <a:lnTo>
                  <a:pt x="38" y="15"/>
                </a:lnTo>
                <a:lnTo>
                  <a:pt x="51" y="23"/>
                </a:lnTo>
                <a:lnTo>
                  <a:pt x="58" y="11"/>
                </a:lnTo>
                <a:lnTo>
                  <a:pt x="59" y="10"/>
                </a:lnTo>
                <a:lnTo>
                  <a:pt x="64" y="10"/>
                </a:lnTo>
                <a:lnTo>
                  <a:pt x="66" y="11"/>
                </a:lnTo>
                <a:lnTo>
                  <a:pt x="67" y="12"/>
                </a:lnTo>
                <a:lnTo>
                  <a:pt x="67" y="21"/>
                </a:lnTo>
                <a:lnTo>
                  <a:pt x="67" y="22"/>
                </a:lnTo>
                <a:lnTo>
                  <a:pt x="58" y="30"/>
                </a:lnTo>
                <a:lnTo>
                  <a:pt x="55" y="30"/>
                </a:lnTo>
                <a:lnTo>
                  <a:pt x="49" y="32"/>
                </a:lnTo>
                <a:lnTo>
                  <a:pt x="47" y="32"/>
                </a:lnTo>
                <a:lnTo>
                  <a:pt x="41" y="32"/>
                </a:lnTo>
                <a:lnTo>
                  <a:pt x="34" y="32"/>
                </a:lnTo>
                <a:lnTo>
                  <a:pt x="32" y="32"/>
                </a:lnTo>
                <a:lnTo>
                  <a:pt x="22" y="40"/>
                </a:lnTo>
                <a:lnTo>
                  <a:pt x="18" y="41"/>
                </a:lnTo>
                <a:lnTo>
                  <a:pt x="17" y="41"/>
                </a:lnTo>
                <a:lnTo>
                  <a:pt x="11" y="41"/>
                </a:lnTo>
                <a:lnTo>
                  <a:pt x="8" y="40"/>
                </a:lnTo>
                <a:lnTo>
                  <a:pt x="2" y="34"/>
                </a:lnTo>
                <a:lnTo>
                  <a:pt x="0" y="32"/>
                </a:lnTo>
                <a:lnTo>
                  <a:pt x="3" y="26"/>
                </a:lnTo>
                <a:lnTo>
                  <a:pt x="8" y="19"/>
                </a:lnTo>
                <a:lnTo>
                  <a:pt x="8" y="18"/>
                </a:lnTo>
                <a:lnTo>
                  <a:pt x="10" y="17"/>
                </a:lnTo>
                <a:lnTo>
                  <a:pt x="13" y="15"/>
                </a:lnTo>
                <a:lnTo>
                  <a:pt x="13" y="14"/>
                </a:lnTo>
                <a:lnTo>
                  <a:pt x="14" y="14"/>
                </a:lnTo>
                <a:lnTo>
                  <a:pt x="18" y="17"/>
                </a:lnTo>
                <a:lnTo>
                  <a:pt x="25" y="14"/>
                </a:lnTo>
                <a:lnTo>
                  <a:pt x="23" y="10"/>
                </a:lnTo>
                <a:lnTo>
                  <a:pt x="22" y="6"/>
                </a:lnTo>
                <a:lnTo>
                  <a:pt x="23" y="4"/>
                </a:lnTo>
                <a:lnTo>
                  <a:pt x="23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9" name="Freeform 357"/>
          <p:cNvSpPr>
            <a:spLocks noEditPoints="1"/>
          </p:cNvSpPr>
          <p:nvPr/>
        </p:nvSpPr>
        <p:spPr bwMode="auto">
          <a:xfrm>
            <a:off x="4800600" y="4186238"/>
            <a:ext cx="277813" cy="184150"/>
          </a:xfrm>
          <a:custGeom>
            <a:avLst/>
            <a:gdLst>
              <a:gd name="T0" fmla="*/ 124 w 175"/>
              <a:gd name="T1" fmla="*/ 79 h 116"/>
              <a:gd name="T2" fmla="*/ 128 w 175"/>
              <a:gd name="T3" fmla="*/ 105 h 116"/>
              <a:gd name="T4" fmla="*/ 143 w 175"/>
              <a:gd name="T5" fmla="*/ 104 h 116"/>
              <a:gd name="T6" fmla="*/ 141 w 175"/>
              <a:gd name="T7" fmla="*/ 97 h 116"/>
              <a:gd name="T8" fmla="*/ 128 w 175"/>
              <a:gd name="T9" fmla="*/ 77 h 116"/>
              <a:gd name="T10" fmla="*/ 100 w 175"/>
              <a:gd name="T11" fmla="*/ 60 h 116"/>
              <a:gd name="T12" fmla="*/ 81 w 175"/>
              <a:gd name="T13" fmla="*/ 67 h 116"/>
              <a:gd name="T14" fmla="*/ 85 w 175"/>
              <a:gd name="T15" fmla="*/ 63 h 116"/>
              <a:gd name="T16" fmla="*/ 79 w 175"/>
              <a:gd name="T17" fmla="*/ 56 h 116"/>
              <a:gd name="T18" fmla="*/ 75 w 175"/>
              <a:gd name="T19" fmla="*/ 66 h 116"/>
              <a:gd name="T20" fmla="*/ 78 w 175"/>
              <a:gd name="T21" fmla="*/ 75 h 116"/>
              <a:gd name="T22" fmla="*/ 108 w 175"/>
              <a:gd name="T23" fmla="*/ 64 h 116"/>
              <a:gd name="T24" fmla="*/ 102 w 175"/>
              <a:gd name="T25" fmla="*/ 64 h 116"/>
              <a:gd name="T26" fmla="*/ 102 w 175"/>
              <a:gd name="T27" fmla="*/ 60 h 116"/>
              <a:gd name="T28" fmla="*/ 113 w 175"/>
              <a:gd name="T29" fmla="*/ 56 h 116"/>
              <a:gd name="T30" fmla="*/ 90 w 175"/>
              <a:gd name="T31" fmla="*/ 4 h 116"/>
              <a:gd name="T32" fmla="*/ 96 w 175"/>
              <a:gd name="T33" fmla="*/ 2 h 116"/>
              <a:gd name="T34" fmla="*/ 115 w 175"/>
              <a:gd name="T35" fmla="*/ 14 h 116"/>
              <a:gd name="T36" fmla="*/ 142 w 175"/>
              <a:gd name="T37" fmla="*/ 30 h 116"/>
              <a:gd name="T38" fmla="*/ 141 w 175"/>
              <a:gd name="T39" fmla="*/ 37 h 116"/>
              <a:gd name="T40" fmla="*/ 145 w 175"/>
              <a:gd name="T41" fmla="*/ 51 h 116"/>
              <a:gd name="T42" fmla="*/ 161 w 175"/>
              <a:gd name="T43" fmla="*/ 52 h 116"/>
              <a:gd name="T44" fmla="*/ 175 w 175"/>
              <a:gd name="T45" fmla="*/ 63 h 116"/>
              <a:gd name="T46" fmla="*/ 168 w 175"/>
              <a:gd name="T47" fmla="*/ 89 h 116"/>
              <a:gd name="T48" fmla="*/ 143 w 175"/>
              <a:gd name="T49" fmla="*/ 109 h 116"/>
              <a:gd name="T50" fmla="*/ 134 w 175"/>
              <a:gd name="T51" fmla="*/ 112 h 116"/>
              <a:gd name="T52" fmla="*/ 123 w 175"/>
              <a:gd name="T53" fmla="*/ 108 h 116"/>
              <a:gd name="T54" fmla="*/ 101 w 175"/>
              <a:gd name="T55" fmla="*/ 112 h 116"/>
              <a:gd name="T56" fmla="*/ 92 w 175"/>
              <a:gd name="T57" fmla="*/ 109 h 116"/>
              <a:gd name="T58" fmla="*/ 90 w 175"/>
              <a:gd name="T59" fmla="*/ 99 h 116"/>
              <a:gd name="T60" fmla="*/ 75 w 175"/>
              <a:gd name="T61" fmla="*/ 86 h 116"/>
              <a:gd name="T62" fmla="*/ 67 w 175"/>
              <a:gd name="T63" fmla="*/ 89 h 116"/>
              <a:gd name="T64" fmla="*/ 77 w 175"/>
              <a:gd name="T65" fmla="*/ 96 h 116"/>
              <a:gd name="T66" fmla="*/ 85 w 175"/>
              <a:gd name="T67" fmla="*/ 104 h 116"/>
              <a:gd name="T68" fmla="*/ 82 w 175"/>
              <a:gd name="T69" fmla="*/ 108 h 116"/>
              <a:gd name="T70" fmla="*/ 68 w 175"/>
              <a:gd name="T71" fmla="*/ 114 h 116"/>
              <a:gd name="T72" fmla="*/ 56 w 175"/>
              <a:gd name="T73" fmla="*/ 111 h 116"/>
              <a:gd name="T74" fmla="*/ 48 w 175"/>
              <a:gd name="T75" fmla="*/ 105 h 116"/>
              <a:gd name="T76" fmla="*/ 37 w 175"/>
              <a:gd name="T77" fmla="*/ 94 h 116"/>
              <a:gd name="T78" fmla="*/ 4 w 175"/>
              <a:gd name="T79" fmla="*/ 81 h 116"/>
              <a:gd name="T80" fmla="*/ 0 w 175"/>
              <a:gd name="T81" fmla="*/ 63 h 116"/>
              <a:gd name="T82" fmla="*/ 6 w 175"/>
              <a:gd name="T83" fmla="*/ 62 h 116"/>
              <a:gd name="T84" fmla="*/ 37 w 175"/>
              <a:gd name="T85" fmla="*/ 81 h 116"/>
              <a:gd name="T86" fmla="*/ 19 w 175"/>
              <a:gd name="T87" fmla="*/ 63 h 116"/>
              <a:gd name="T88" fmla="*/ 4 w 175"/>
              <a:gd name="T89" fmla="*/ 55 h 116"/>
              <a:gd name="T90" fmla="*/ 11 w 175"/>
              <a:gd name="T91" fmla="*/ 40 h 116"/>
              <a:gd name="T92" fmla="*/ 16 w 175"/>
              <a:gd name="T93" fmla="*/ 49 h 116"/>
              <a:gd name="T94" fmla="*/ 29 w 175"/>
              <a:gd name="T95" fmla="*/ 48 h 116"/>
              <a:gd name="T96" fmla="*/ 19 w 175"/>
              <a:gd name="T97" fmla="*/ 25 h 116"/>
              <a:gd name="T98" fmla="*/ 53 w 175"/>
              <a:gd name="T99" fmla="*/ 13 h 116"/>
              <a:gd name="T100" fmla="*/ 57 w 175"/>
              <a:gd name="T101" fmla="*/ 30 h 116"/>
              <a:gd name="T102" fmla="*/ 64 w 175"/>
              <a:gd name="T103" fmla="*/ 30 h 116"/>
              <a:gd name="T104" fmla="*/ 61 w 175"/>
              <a:gd name="T105" fmla="*/ 17 h 116"/>
              <a:gd name="T106" fmla="*/ 68 w 175"/>
              <a:gd name="T107" fmla="*/ 11 h 116"/>
              <a:gd name="T108" fmla="*/ 75 w 175"/>
              <a:gd name="T109" fmla="*/ 28 h 116"/>
              <a:gd name="T110" fmla="*/ 81 w 175"/>
              <a:gd name="T111" fmla="*/ 30 h 116"/>
              <a:gd name="T112" fmla="*/ 82 w 175"/>
              <a:gd name="T113" fmla="*/ 49 h 116"/>
              <a:gd name="T114" fmla="*/ 74 w 175"/>
              <a:gd name="T115" fmla="*/ 55 h 116"/>
              <a:gd name="T116" fmla="*/ 89 w 175"/>
              <a:gd name="T117" fmla="*/ 47 h 116"/>
              <a:gd name="T118" fmla="*/ 86 w 175"/>
              <a:gd name="T119" fmla="*/ 30 h 116"/>
              <a:gd name="T120" fmla="*/ 79 w 175"/>
              <a:gd name="T121" fmla="*/ 21 h 116"/>
              <a:gd name="T122" fmla="*/ 82 w 175"/>
              <a:gd name="T123" fmla="*/ 2 h 116"/>
              <a:gd name="T124" fmla="*/ 87 w 175"/>
              <a:gd name="T125" fmla="*/ 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75" h="116">
                <a:moveTo>
                  <a:pt x="128" y="77"/>
                </a:moveTo>
                <a:lnTo>
                  <a:pt x="127" y="77"/>
                </a:lnTo>
                <a:lnTo>
                  <a:pt x="126" y="78"/>
                </a:lnTo>
                <a:lnTo>
                  <a:pt x="124" y="79"/>
                </a:lnTo>
                <a:lnTo>
                  <a:pt x="124" y="85"/>
                </a:lnTo>
                <a:lnTo>
                  <a:pt x="124" y="90"/>
                </a:lnTo>
                <a:lnTo>
                  <a:pt x="126" y="97"/>
                </a:lnTo>
                <a:lnTo>
                  <a:pt x="128" y="105"/>
                </a:lnTo>
                <a:lnTo>
                  <a:pt x="130" y="107"/>
                </a:lnTo>
                <a:lnTo>
                  <a:pt x="131" y="107"/>
                </a:lnTo>
                <a:lnTo>
                  <a:pt x="142" y="105"/>
                </a:lnTo>
                <a:lnTo>
                  <a:pt x="143" y="104"/>
                </a:lnTo>
                <a:lnTo>
                  <a:pt x="145" y="103"/>
                </a:lnTo>
                <a:lnTo>
                  <a:pt x="145" y="99"/>
                </a:lnTo>
                <a:lnTo>
                  <a:pt x="145" y="97"/>
                </a:lnTo>
                <a:lnTo>
                  <a:pt x="141" y="97"/>
                </a:lnTo>
                <a:lnTo>
                  <a:pt x="138" y="89"/>
                </a:lnTo>
                <a:lnTo>
                  <a:pt x="139" y="86"/>
                </a:lnTo>
                <a:lnTo>
                  <a:pt x="139" y="85"/>
                </a:lnTo>
                <a:lnTo>
                  <a:pt x="128" y="77"/>
                </a:lnTo>
                <a:close/>
                <a:moveTo>
                  <a:pt x="107" y="52"/>
                </a:moveTo>
                <a:lnTo>
                  <a:pt x="104" y="56"/>
                </a:lnTo>
                <a:lnTo>
                  <a:pt x="101" y="59"/>
                </a:lnTo>
                <a:lnTo>
                  <a:pt x="100" y="60"/>
                </a:lnTo>
                <a:lnTo>
                  <a:pt x="94" y="63"/>
                </a:lnTo>
                <a:lnTo>
                  <a:pt x="89" y="67"/>
                </a:lnTo>
                <a:lnTo>
                  <a:pt x="81" y="70"/>
                </a:lnTo>
                <a:lnTo>
                  <a:pt x="81" y="67"/>
                </a:lnTo>
                <a:lnTo>
                  <a:pt x="82" y="67"/>
                </a:lnTo>
                <a:lnTo>
                  <a:pt x="83" y="67"/>
                </a:lnTo>
                <a:lnTo>
                  <a:pt x="85" y="66"/>
                </a:lnTo>
                <a:lnTo>
                  <a:pt x="85" y="63"/>
                </a:lnTo>
                <a:lnTo>
                  <a:pt x="85" y="63"/>
                </a:lnTo>
                <a:lnTo>
                  <a:pt x="81" y="58"/>
                </a:lnTo>
                <a:lnTo>
                  <a:pt x="81" y="56"/>
                </a:lnTo>
                <a:lnTo>
                  <a:pt x="79" y="56"/>
                </a:lnTo>
                <a:lnTo>
                  <a:pt x="77" y="58"/>
                </a:lnTo>
                <a:lnTo>
                  <a:pt x="75" y="58"/>
                </a:lnTo>
                <a:lnTo>
                  <a:pt x="75" y="60"/>
                </a:lnTo>
                <a:lnTo>
                  <a:pt x="75" y="66"/>
                </a:lnTo>
                <a:lnTo>
                  <a:pt x="75" y="69"/>
                </a:lnTo>
                <a:lnTo>
                  <a:pt x="75" y="70"/>
                </a:lnTo>
                <a:lnTo>
                  <a:pt x="78" y="74"/>
                </a:lnTo>
                <a:lnTo>
                  <a:pt x="78" y="75"/>
                </a:lnTo>
                <a:lnTo>
                  <a:pt x="82" y="77"/>
                </a:lnTo>
                <a:lnTo>
                  <a:pt x="83" y="77"/>
                </a:lnTo>
                <a:lnTo>
                  <a:pt x="100" y="74"/>
                </a:lnTo>
                <a:lnTo>
                  <a:pt x="108" y="64"/>
                </a:lnTo>
                <a:lnTo>
                  <a:pt x="107" y="64"/>
                </a:lnTo>
                <a:lnTo>
                  <a:pt x="105" y="63"/>
                </a:lnTo>
                <a:lnTo>
                  <a:pt x="104" y="63"/>
                </a:lnTo>
                <a:lnTo>
                  <a:pt x="102" y="64"/>
                </a:lnTo>
                <a:lnTo>
                  <a:pt x="101" y="64"/>
                </a:lnTo>
                <a:lnTo>
                  <a:pt x="101" y="63"/>
                </a:lnTo>
                <a:lnTo>
                  <a:pt x="101" y="62"/>
                </a:lnTo>
                <a:lnTo>
                  <a:pt x="102" y="60"/>
                </a:lnTo>
                <a:lnTo>
                  <a:pt x="108" y="58"/>
                </a:lnTo>
                <a:lnTo>
                  <a:pt x="109" y="56"/>
                </a:lnTo>
                <a:lnTo>
                  <a:pt x="112" y="56"/>
                </a:lnTo>
                <a:lnTo>
                  <a:pt x="113" y="56"/>
                </a:lnTo>
                <a:lnTo>
                  <a:pt x="109" y="54"/>
                </a:lnTo>
                <a:lnTo>
                  <a:pt x="107" y="52"/>
                </a:lnTo>
                <a:close/>
                <a:moveTo>
                  <a:pt x="87" y="7"/>
                </a:moveTo>
                <a:lnTo>
                  <a:pt x="90" y="4"/>
                </a:lnTo>
                <a:lnTo>
                  <a:pt x="90" y="3"/>
                </a:lnTo>
                <a:lnTo>
                  <a:pt x="92" y="3"/>
                </a:lnTo>
                <a:lnTo>
                  <a:pt x="93" y="2"/>
                </a:lnTo>
                <a:lnTo>
                  <a:pt x="96" y="2"/>
                </a:lnTo>
                <a:lnTo>
                  <a:pt x="98" y="3"/>
                </a:lnTo>
                <a:lnTo>
                  <a:pt x="104" y="7"/>
                </a:lnTo>
                <a:lnTo>
                  <a:pt x="105" y="7"/>
                </a:lnTo>
                <a:lnTo>
                  <a:pt x="115" y="14"/>
                </a:lnTo>
                <a:lnTo>
                  <a:pt x="132" y="22"/>
                </a:lnTo>
                <a:lnTo>
                  <a:pt x="139" y="28"/>
                </a:lnTo>
                <a:lnTo>
                  <a:pt x="142" y="30"/>
                </a:lnTo>
                <a:lnTo>
                  <a:pt x="142" y="30"/>
                </a:lnTo>
                <a:lnTo>
                  <a:pt x="143" y="32"/>
                </a:lnTo>
                <a:lnTo>
                  <a:pt x="143" y="33"/>
                </a:lnTo>
                <a:lnTo>
                  <a:pt x="142" y="34"/>
                </a:lnTo>
                <a:lnTo>
                  <a:pt x="141" y="37"/>
                </a:lnTo>
                <a:lnTo>
                  <a:pt x="139" y="41"/>
                </a:lnTo>
                <a:lnTo>
                  <a:pt x="139" y="43"/>
                </a:lnTo>
                <a:lnTo>
                  <a:pt x="141" y="45"/>
                </a:lnTo>
                <a:lnTo>
                  <a:pt x="145" y="51"/>
                </a:lnTo>
                <a:lnTo>
                  <a:pt x="146" y="49"/>
                </a:lnTo>
                <a:lnTo>
                  <a:pt x="149" y="41"/>
                </a:lnTo>
                <a:lnTo>
                  <a:pt x="154" y="40"/>
                </a:lnTo>
                <a:lnTo>
                  <a:pt x="161" y="52"/>
                </a:lnTo>
                <a:lnTo>
                  <a:pt x="162" y="52"/>
                </a:lnTo>
                <a:lnTo>
                  <a:pt x="171" y="58"/>
                </a:lnTo>
                <a:lnTo>
                  <a:pt x="173" y="60"/>
                </a:lnTo>
                <a:lnTo>
                  <a:pt x="175" y="63"/>
                </a:lnTo>
                <a:lnTo>
                  <a:pt x="171" y="75"/>
                </a:lnTo>
                <a:lnTo>
                  <a:pt x="169" y="85"/>
                </a:lnTo>
                <a:lnTo>
                  <a:pt x="168" y="88"/>
                </a:lnTo>
                <a:lnTo>
                  <a:pt x="168" y="89"/>
                </a:lnTo>
                <a:lnTo>
                  <a:pt x="168" y="90"/>
                </a:lnTo>
                <a:lnTo>
                  <a:pt x="162" y="96"/>
                </a:lnTo>
                <a:lnTo>
                  <a:pt x="160" y="99"/>
                </a:lnTo>
                <a:lnTo>
                  <a:pt x="143" y="109"/>
                </a:lnTo>
                <a:lnTo>
                  <a:pt x="142" y="111"/>
                </a:lnTo>
                <a:lnTo>
                  <a:pt x="138" y="112"/>
                </a:lnTo>
                <a:lnTo>
                  <a:pt x="137" y="114"/>
                </a:lnTo>
                <a:lnTo>
                  <a:pt x="134" y="112"/>
                </a:lnTo>
                <a:lnTo>
                  <a:pt x="131" y="112"/>
                </a:lnTo>
                <a:lnTo>
                  <a:pt x="128" y="111"/>
                </a:lnTo>
                <a:lnTo>
                  <a:pt x="126" y="109"/>
                </a:lnTo>
                <a:lnTo>
                  <a:pt x="123" y="108"/>
                </a:lnTo>
                <a:lnTo>
                  <a:pt x="119" y="107"/>
                </a:lnTo>
                <a:lnTo>
                  <a:pt x="112" y="107"/>
                </a:lnTo>
                <a:lnTo>
                  <a:pt x="107" y="108"/>
                </a:lnTo>
                <a:lnTo>
                  <a:pt x="101" y="112"/>
                </a:lnTo>
                <a:lnTo>
                  <a:pt x="97" y="115"/>
                </a:lnTo>
                <a:lnTo>
                  <a:pt x="96" y="116"/>
                </a:lnTo>
                <a:lnTo>
                  <a:pt x="96" y="115"/>
                </a:lnTo>
                <a:lnTo>
                  <a:pt x="92" y="109"/>
                </a:lnTo>
                <a:lnTo>
                  <a:pt x="90" y="107"/>
                </a:lnTo>
                <a:lnTo>
                  <a:pt x="90" y="104"/>
                </a:lnTo>
                <a:lnTo>
                  <a:pt x="90" y="101"/>
                </a:lnTo>
                <a:lnTo>
                  <a:pt x="90" y="99"/>
                </a:lnTo>
                <a:lnTo>
                  <a:pt x="89" y="96"/>
                </a:lnTo>
                <a:lnTo>
                  <a:pt x="87" y="94"/>
                </a:lnTo>
                <a:lnTo>
                  <a:pt x="86" y="93"/>
                </a:lnTo>
                <a:lnTo>
                  <a:pt x="75" y="86"/>
                </a:lnTo>
                <a:lnTo>
                  <a:pt x="71" y="85"/>
                </a:lnTo>
                <a:lnTo>
                  <a:pt x="68" y="85"/>
                </a:lnTo>
                <a:lnTo>
                  <a:pt x="66" y="85"/>
                </a:lnTo>
                <a:lnTo>
                  <a:pt x="67" y="89"/>
                </a:lnTo>
                <a:lnTo>
                  <a:pt x="71" y="90"/>
                </a:lnTo>
                <a:lnTo>
                  <a:pt x="71" y="96"/>
                </a:lnTo>
                <a:lnTo>
                  <a:pt x="74" y="96"/>
                </a:lnTo>
                <a:lnTo>
                  <a:pt x="77" y="96"/>
                </a:lnTo>
                <a:lnTo>
                  <a:pt x="78" y="96"/>
                </a:lnTo>
                <a:lnTo>
                  <a:pt x="83" y="96"/>
                </a:lnTo>
                <a:lnTo>
                  <a:pt x="85" y="100"/>
                </a:lnTo>
                <a:lnTo>
                  <a:pt x="85" y="104"/>
                </a:lnTo>
                <a:lnTo>
                  <a:pt x="85" y="105"/>
                </a:lnTo>
                <a:lnTo>
                  <a:pt x="85" y="107"/>
                </a:lnTo>
                <a:lnTo>
                  <a:pt x="83" y="108"/>
                </a:lnTo>
                <a:lnTo>
                  <a:pt x="82" y="108"/>
                </a:lnTo>
                <a:lnTo>
                  <a:pt x="81" y="108"/>
                </a:lnTo>
                <a:lnTo>
                  <a:pt x="71" y="109"/>
                </a:lnTo>
                <a:lnTo>
                  <a:pt x="71" y="114"/>
                </a:lnTo>
                <a:lnTo>
                  <a:pt x="68" y="114"/>
                </a:lnTo>
                <a:lnTo>
                  <a:pt x="64" y="116"/>
                </a:lnTo>
                <a:lnTo>
                  <a:pt x="61" y="116"/>
                </a:lnTo>
                <a:lnTo>
                  <a:pt x="57" y="114"/>
                </a:lnTo>
                <a:lnTo>
                  <a:pt x="56" y="111"/>
                </a:lnTo>
                <a:lnTo>
                  <a:pt x="56" y="109"/>
                </a:lnTo>
                <a:lnTo>
                  <a:pt x="55" y="108"/>
                </a:lnTo>
                <a:lnTo>
                  <a:pt x="52" y="105"/>
                </a:lnTo>
                <a:lnTo>
                  <a:pt x="48" y="105"/>
                </a:lnTo>
                <a:lnTo>
                  <a:pt x="46" y="104"/>
                </a:lnTo>
                <a:lnTo>
                  <a:pt x="45" y="101"/>
                </a:lnTo>
                <a:lnTo>
                  <a:pt x="38" y="96"/>
                </a:lnTo>
                <a:lnTo>
                  <a:pt x="37" y="94"/>
                </a:lnTo>
                <a:lnTo>
                  <a:pt x="36" y="94"/>
                </a:lnTo>
                <a:lnTo>
                  <a:pt x="25" y="90"/>
                </a:lnTo>
                <a:lnTo>
                  <a:pt x="12" y="85"/>
                </a:lnTo>
                <a:lnTo>
                  <a:pt x="4" y="81"/>
                </a:lnTo>
                <a:lnTo>
                  <a:pt x="1" y="79"/>
                </a:lnTo>
                <a:lnTo>
                  <a:pt x="3" y="71"/>
                </a:lnTo>
                <a:lnTo>
                  <a:pt x="1" y="70"/>
                </a:lnTo>
                <a:lnTo>
                  <a:pt x="0" y="63"/>
                </a:lnTo>
                <a:lnTo>
                  <a:pt x="0" y="62"/>
                </a:lnTo>
                <a:lnTo>
                  <a:pt x="1" y="62"/>
                </a:lnTo>
                <a:lnTo>
                  <a:pt x="3" y="62"/>
                </a:lnTo>
                <a:lnTo>
                  <a:pt x="6" y="62"/>
                </a:lnTo>
                <a:lnTo>
                  <a:pt x="7" y="63"/>
                </a:lnTo>
                <a:lnTo>
                  <a:pt x="27" y="74"/>
                </a:lnTo>
                <a:lnTo>
                  <a:pt x="33" y="77"/>
                </a:lnTo>
                <a:lnTo>
                  <a:pt x="37" y="81"/>
                </a:lnTo>
                <a:lnTo>
                  <a:pt x="38" y="81"/>
                </a:lnTo>
                <a:lnTo>
                  <a:pt x="37" y="78"/>
                </a:lnTo>
                <a:lnTo>
                  <a:pt x="30" y="71"/>
                </a:lnTo>
                <a:lnTo>
                  <a:pt x="19" y="63"/>
                </a:lnTo>
                <a:lnTo>
                  <a:pt x="18" y="63"/>
                </a:lnTo>
                <a:lnTo>
                  <a:pt x="11" y="58"/>
                </a:lnTo>
                <a:lnTo>
                  <a:pt x="4" y="56"/>
                </a:lnTo>
                <a:lnTo>
                  <a:pt x="4" y="55"/>
                </a:lnTo>
                <a:lnTo>
                  <a:pt x="1" y="44"/>
                </a:lnTo>
                <a:lnTo>
                  <a:pt x="4" y="34"/>
                </a:lnTo>
                <a:lnTo>
                  <a:pt x="6" y="34"/>
                </a:lnTo>
                <a:lnTo>
                  <a:pt x="11" y="40"/>
                </a:lnTo>
                <a:lnTo>
                  <a:pt x="12" y="41"/>
                </a:lnTo>
                <a:lnTo>
                  <a:pt x="15" y="44"/>
                </a:lnTo>
                <a:lnTo>
                  <a:pt x="15" y="47"/>
                </a:lnTo>
                <a:lnTo>
                  <a:pt x="16" y="49"/>
                </a:lnTo>
                <a:lnTo>
                  <a:pt x="21" y="56"/>
                </a:lnTo>
                <a:lnTo>
                  <a:pt x="41" y="60"/>
                </a:lnTo>
                <a:lnTo>
                  <a:pt x="34" y="47"/>
                </a:lnTo>
                <a:lnTo>
                  <a:pt x="29" y="48"/>
                </a:lnTo>
                <a:lnTo>
                  <a:pt x="25" y="45"/>
                </a:lnTo>
                <a:lnTo>
                  <a:pt x="19" y="37"/>
                </a:lnTo>
                <a:lnTo>
                  <a:pt x="18" y="28"/>
                </a:lnTo>
                <a:lnTo>
                  <a:pt x="19" y="25"/>
                </a:lnTo>
                <a:lnTo>
                  <a:pt x="19" y="24"/>
                </a:lnTo>
                <a:lnTo>
                  <a:pt x="37" y="17"/>
                </a:lnTo>
                <a:lnTo>
                  <a:pt x="52" y="13"/>
                </a:lnTo>
                <a:lnTo>
                  <a:pt x="53" y="13"/>
                </a:lnTo>
                <a:lnTo>
                  <a:pt x="55" y="14"/>
                </a:lnTo>
                <a:lnTo>
                  <a:pt x="56" y="17"/>
                </a:lnTo>
                <a:lnTo>
                  <a:pt x="57" y="30"/>
                </a:lnTo>
                <a:lnTo>
                  <a:pt x="57" y="30"/>
                </a:lnTo>
                <a:lnTo>
                  <a:pt x="57" y="36"/>
                </a:lnTo>
                <a:lnTo>
                  <a:pt x="57" y="37"/>
                </a:lnTo>
                <a:lnTo>
                  <a:pt x="63" y="33"/>
                </a:lnTo>
                <a:lnTo>
                  <a:pt x="64" y="30"/>
                </a:lnTo>
                <a:lnTo>
                  <a:pt x="66" y="28"/>
                </a:lnTo>
                <a:lnTo>
                  <a:pt x="63" y="25"/>
                </a:lnTo>
                <a:lnTo>
                  <a:pt x="61" y="24"/>
                </a:lnTo>
                <a:lnTo>
                  <a:pt x="61" y="17"/>
                </a:lnTo>
                <a:lnTo>
                  <a:pt x="61" y="13"/>
                </a:lnTo>
                <a:lnTo>
                  <a:pt x="64" y="11"/>
                </a:lnTo>
                <a:lnTo>
                  <a:pt x="66" y="11"/>
                </a:lnTo>
                <a:lnTo>
                  <a:pt x="68" y="11"/>
                </a:lnTo>
                <a:lnTo>
                  <a:pt x="70" y="11"/>
                </a:lnTo>
                <a:lnTo>
                  <a:pt x="71" y="13"/>
                </a:lnTo>
                <a:lnTo>
                  <a:pt x="72" y="19"/>
                </a:lnTo>
                <a:lnTo>
                  <a:pt x="75" y="28"/>
                </a:lnTo>
                <a:lnTo>
                  <a:pt x="77" y="28"/>
                </a:lnTo>
                <a:lnTo>
                  <a:pt x="78" y="29"/>
                </a:lnTo>
                <a:lnTo>
                  <a:pt x="79" y="30"/>
                </a:lnTo>
                <a:lnTo>
                  <a:pt x="81" y="30"/>
                </a:lnTo>
                <a:lnTo>
                  <a:pt x="82" y="33"/>
                </a:lnTo>
                <a:lnTo>
                  <a:pt x="83" y="45"/>
                </a:lnTo>
                <a:lnTo>
                  <a:pt x="83" y="49"/>
                </a:lnTo>
                <a:lnTo>
                  <a:pt x="82" y="49"/>
                </a:lnTo>
                <a:lnTo>
                  <a:pt x="81" y="49"/>
                </a:lnTo>
                <a:lnTo>
                  <a:pt x="81" y="48"/>
                </a:lnTo>
                <a:lnTo>
                  <a:pt x="78" y="51"/>
                </a:lnTo>
                <a:lnTo>
                  <a:pt x="74" y="55"/>
                </a:lnTo>
                <a:lnTo>
                  <a:pt x="75" y="56"/>
                </a:lnTo>
                <a:lnTo>
                  <a:pt x="83" y="52"/>
                </a:lnTo>
                <a:lnTo>
                  <a:pt x="87" y="49"/>
                </a:lnTo>
                <a:lnTo>
                  <a:pt x="89" y="47"/>
                </a:lnTo>
                <a:lnTo>
                  <a:pt x="90" y="45"/>
                </a:lnTo>
                <a:lnTo>
                  <a:pt x="89" y="37"/>
                </a:lnTo>
                <a:lnTo>
                  <a:pt x="89" y="34"/>
                </a:lnTo>
                <a:lnTo>
                  <a:pt x="86" y="30"/>
                </a:lnTo>
                <a:lnTo>
                  <a:pt x="83" y="29"/>
                </a:lnTo>
                <a:lnTo>
                  <a:pt x="82" y="28"/>
                </a:lnTo>
                <a:lnTo>
                  <a:pt x="81" y="24"/>
                </a:lnTo>
                <a:lnTo>
                  <a:pt x="79" y="21"/>
                </a:lnTo>
                <a:lnTo>
                  <a:pt x="78" y="10"/>
                </a:lnTo>
                <a:lnTo>
                  <a:pt x="81" y="6"/>
                </a:lnTo>
                <a:lnTo>
                  <a:pt x="81" y="3"/>
                </a:lnTo>
                <a:lnTo>
                  <a:pt x="82" y="2"/>
                </a:lnTo>
                <a:lnTo>
                  <a:pt x="83" y="0"/>
                </a:lnTo>
                <a:lnTo>
                  <a:pt x="83" y="2"/>
                </a:lnTo>
                <a:lnTo>
                  <a:pt x="85" y="3"/>
                </a:lnTo>
                <a:lnTo>
                  <a:pt x="87" y="9"/>
                </a:lnTo>
                <a:lnTo>
                  <a:pt x="87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0" name="Freeform 358"/>
          <p:cNvSpPr>
            <a:spLocks/>
          </p:cNvSpPr>
          <p:nvPr/>
        </p:nvSpPr>
        <p:spPr bwMode="auto">
          <a:xfrm>
            <a:off x="5051425" y="4191001"/>
            <a:ext cx="65088" cy="80963"/>
          </a:xfrm>
          <a:custGeom>
            <a:avLst/>
            <a:gdLst>
              <a:gd name="T0" fmla="*/ 2 w 41"/>
              <a:gd name="T1" fmla="*/ 12 h 51"/>
              <a:gd name="T2" fmla="*/ 9 w 41"/>
              <a:gd name="T3" fmla="*/ 4 h 51"/>
              <a:gd name="T4" fmla="*/ 10 w 41"/>
              <a:gd name="T5" fmla="*/ 4 h 51"/>
              <a:gd name="T6" fmla="*/ 11 w 41"/>
              <a:gd name="T7" fmla="*/ 4 h 51"/>
              <a:gd name="T8" fmla="*/ 19 w 41"/>
              <a:gd name="T9" fmla="*/ 6 h 51"/>
              <a:gd name="T10" fmla="*/ 22 w 41"/>
              <a:gd name="T11" fmla="*/ 8 h 51"/>
              <a:gd name="T12" fmla="*/ 25 w 41"/>
              <a:gd name="T13" fmla="*/ 6 h 51"/>
              <a:gd name="T14" fmla="*/ 30 w 41"/>
              <a:gd name="T15" fmla="*/ 1 h 51"/>
              <a:gd name="T16" fmla="*/ 33 w 41"/>
              <a:gd name="T17" fmla="*/ 0 h 51"/>
              <a:gd name="T18" fmla="*/ 34 w 41"/>
              <a:gd name="T19" fmla="*/ 0 h 51"/>
              <a:gd name="T20" fmla="*/ 37 w 41"/>
              <a:gd name="T21" fmla="*/ 1 h 51"/>
              <a:gd name="T22" fmla="*/ 40 w 41"/>
              <a:gd name="T23" fmla="*/ 3 h 51"/>
              <a:gd name="T24" fmla="*/ 40 w 41"/>
              <a:gd name="T25" fmla="*/ 4 h 51"/>
              <a:gd name="T26" fmla="*/ 41 w 41"/>
              <a:gd name="T27" fmla="*/ 15 h 51"/>
              <a:gd name="T28" fmla="*/ 41 w 41"/>
              <a:gd name="T29" fmla="*/ 16 h 51"/>
              <a:gd name="T30" fmla="*/ 30 w 41"/>
              <a:gd name="T31" fmla="*/ 25 h 51"/>
              <a:gd name="T32" fmla="*/ 26 w 41"/>
              <a:gd name="T33" fmla="*/ 27 h 51"/>
              <a:gd name="T34" fmla="*/ 26 w 41"/>
              <a:gd name="T35" fmla="*/ 27 h 51"/>
              <a:gd name="T36" fmla="*/ 24 w 41"/>
              <a:gd name="T37" fmla="*/ 29 h 51"/>
              <a:gd name="T38" fmla="*/ 21 w 41"/>
              <a:gd name="T39" fmla="*/ 34 h 51"/>
              <a:gd name="T40" fmla="*/ 22 w 41"/>
              <a:gd name="T41" fmla="*/ 38 h 51"/>
              <a:gd name="T42" fmla="*/ 24 w 41"/>
              <a:gd name="T43" fmla="*/ 38 h 51"/>
              <a:gd name="T44" fmla="*/ 22 w 41"/>
              <a:gd name="T45" fmla="*/ 41 h 51"/>
              <a:gd name="T46" fmla="*/ 21 w 41"/>
              <a:gd name="T47" fmla="*/ 49 h 51"/>
              <a:gd name="T48" fmla="*/ 21 w 41"/>
              <a:gd name="T49" fmla="*/ 51 h 51"/>
              <a:gd name="T50" fmla="*/ 18 w 41"/>
              <a:gd name="T51" fmla="*/ 49 h 51"/>
              <a:gd name="T52" fmla="*/ 9 w 41"/>
              <a:gd name="T53" fmla="*/ 42 h 51"/>
              <a:gd name="T54" fmla="*/ 6 w 41"/>
              <a:gd name="T55" fmla="*/ 38 h 51"/>
              <a:gd name="T56" fmla="*/ 2 w 41"/>
              <a:gd name="T57" fmla="*/ 30 h 51"/>
              <a:gd name="T58" fmla="*/ 2 w 41"/>
              <a:gd name="T59" fmla="*/ 29 h 51"/>
              <a:gd name="T60" fmla="*/ 0 w 41"/>
              <a:gd name="T61" fmla="*/ 23 h 51"/>
              <a:gd name="T62" fmla="*/ 2 w 41"/>
              <a:gd name="T63" fmla="*/ 14 h 51"/>
              <a:gd name="T64" fmla="*/ 2 w 41"/>
              <a:gd name="T65" fmla="*/ 1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51">
                <a:moveTo>
                  <a:pt x="2" y="12"/>
                </a:moveTo>
                <a:lnTo>
                  <a:pt x="9" y="4"/>
                </a:lnTo>
                <a:lnTo>
                  <a:pt x="10" y="4"/>
                </a:lnTo>
                <a:lnTo>
                  <a:pt x="11" y="4"/>
                </a:lnTo>
                <a:lnTo>
                  <a:pt x="19" y="6"/>
                </a:lnTo>
                <a:lnTo>
                  <a:pt x="22" y="8"/>
                </a:lnTo>
                <a:lnTo>
                  <a:pt x="25" y="6"/>
                </a:lnTo>
                <a:lnTo>
                  <a:pt x="30" y="1"/>
                </a:lnTo>
                <a:lnTo>
                  <a:pt x="33" y="0"/>
                </a:lnTo>
                <a:lnTo>
                  <a:pt x="34" y="0"/>
                </a:lnTo>
                <a:lnTo>
                  <a:pt x="37" y="1"/>
                </a:lnTo>
                <a:lnTo>
                  <a:pt x="40" y="3"/>
                </a:lnTo>
                <a:lnTo>
                  <a:pt x="40" y="4"/>
                </a:lnTo>
                <a:lnTo>
                  <a:pt x="41" y="15"/>
                </a:lnTo>
                <a:lnTo>
                  <a:pt x="41" y="16"/>
                </a:lnTo>
                <a:lnTo>
                  <a:pt x="30" y="25"/>
                </a:lnTo>
                <a:lnTo>
                  <a:pt x="26" y="27"/>
                </a:lnTo>
                <a:lnTo>
                  <a:pt x="26" y="27"/>
                </a:lnTo>
                <a:lnTo>
                  <a:pt x="24" y="29"/>
                </a:lnTo>
                <a:lnTo>
                  <a:pt x="21" y="34"/>
                </a:lnTo>
                <a:lnTo>
                  <a:pt x="22" y="38"/>
                </a:lnTo>
                <a:lnTo>
                  <a:pt x="24" y="38"/>
                </a:lnTo>
                <a:lnTo>
                  <a:pt x="22" y="41"/>
                </a:lnTo>
                <a:lnTo>
                  <a:pt x="21" y="49"/>
                </a:lnTo>
                <a:lnTo>
                  <a:pt x="21" y="51"/>
                </a:lnTo>
                <a:lnTo>
                  <a:pt x="18" y="49"/>
                </a:lnTo>
                <a:lnTo>
                  <a:pt x="9" y="42"/>
                </a:lnTo>
                <a:lnTo>
                  <a:pt x="6" y="38"/>
                </a:lnTo>
                <a:lnTo>
                  <a:pt x="2" y="30"/>
                </a:lnTo>
                <a:lnTo>
                  <a:pt x="2" y="29"/>
                </a:lnTo>
                <a:lnTo>
                  <a:pt x="0" y="23"/>
                </a:lnTo>
                <a:lnTo>
                  <a:pt x="2" y="14"/>
                </a:lnTo>
                <a:lnTo>
                  <a:pt x="2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1" name="Freeform 359"/>
          <p:cNvSpPr>
            <a:spLocks/>
          </p:cNvSpPr>
          <p:nvPr/>
        </p:nvSpPr>
        <p:spPr bwMode="auto">
          <a:xfrm>
            <a:off x="5208588" y="4184651"/>
            <a:ext cx="36513" cy="41275"/>
          </a:xfrm>
          <a:custGeom>
            <a:avLst/>
            <a:gdLst>
              <a:gd name="T0" fmla="*/ 21 w 23"/>
              <a:gd name="T1" fmla="*/ 4 h 26"/>
              <a:gd name="T2" fmla="*/ 23 w 23"/>
              <a:gd name="T3" fmla="*/ 8 h 26"/>
              <a:gd name="T4" fmla="*/ 23 w 23"/>
              <a:gd name="T5" fmla="*/ 11 h 26"/>
              <a:gd name="T6" fmla="*/ 23 w 23"/>
              <a:gd name="T7" fmla="*/ 14 h 26"/>
              <a:gd name="T8" fmla="*/ 20 w 23"/>
              <a:gd name="T9" fmla="*/ 25 h 26"/>
              <a:gd name="T10" fmla="*/ 20 w 23"/>
              <a:gd name="T11" fmla="*/ 26 h 26"/>
              <a:gd name="T12" fmla="*/ 19 w 23"/>
              <a:gd name="T13" fmla="*/ 26 h 26"/>
              <a:gd name="T14" fmla="*/ 2 w 23"/>
              <a:gd name="T15" fmla="*/ 14 h 26"/>
              <a:gd name="T16" fmla="*/ 0 w 23"/>
              <a:gd name="T17" fmla="*/ 5 h 26"/>
              <a:gd name="T18" fmla="*/ 2 w 23"/>
              <a:gd name="T19" fmla="*/ 0 h 26"/>
              <a:gd name="T20" fmla="*/ 8 w 23"/>
              <a:gd name="T21" fmla="*/ 0 h 26"/>
              <a:gd name="T22" fmla="*/ 13 w 23"/>
              <a:gd name="T23" fmla="*/ 1 h 26"/>
              <a:gd name="T24" fmla="*/ 15 w 23"/>
              <a:gd name="T25" fmla="*/ 0 h 26"/>
              <a:gd name="T26" fmla="*/ 20 w 23"/>
              <a:gd name="T27" fmla="*/ 0 h 26"/>
              <a:gd name="T28" fmla="*/ 21 w 23"/>
              <a:gd name="T29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26">
                <a:moveTo>
                  <a:pt x="21" y="4"/>
                </a:moveTo>
                <a:lnTo>
                  <a:pt x="23" y="8"/>
                </a:lnTo>
                <a:lnTo>
                  <a:pt x="23" y="11"/>
                </a:lnTo>
                <a:lnTo>
                  <a:pt x="23" y="14"/>
                </a:lnTo>
                <a:lnTo>
                  <a:pt x="20" y="25"/>
                </a:lnTo>
                <a:lnTo>
                  <a:pt x="20" y="26"/>
                </a:lnTo>
                <a:lnTo>
                  <a:pt x="19" y="26"/>
                </a:lnTo>
                <a:lnTo>
                  <a:pt x="2" y="14"/>
                </a:lnTo>
                <a:lnTo>
                  <a:pt x="0" y="5"/>
                </a:lnTo>
                <a:lnTo>
                  <a:pt x="2" y="0"/>
                </a:lnTo>
                <a:lnTo>
                  <a:pt x="8" y="0"/>
                </a:lnTo>
                <a:lnTo>
                  <a:pt x="13" y="1"/>
                </a:lnTo>
                <a:lnTo>
                  <a:pt x="15" y="0"/>
                </a:lnTo>
                <a:lnTo>
                  <a:pt x="20" y="0"/>
                </a:lnTo>
                <a:lnTo>
                  <a:pt x="21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2" name="Freeform 360"/>
          <p:cNvSpPr>
            <a:spLocks/>
          </p:cNvSpPr>
          <p:nvPr/>
        </p:nvSpPr>
        <p:spPr bwMode="auto">
          <a:xfrm>
            <a:off x="5221288" y="4121151"/>
            <a:ext cx="42863" cy="63500"/>
          </a:xfrm>
          <a:custGeom>
            <a:avLst/>
            <a:gdLst>
              <a:gd name="T0" fmla="*/ 16 w 27"/>
              <a:gd name="T1" fmla="*/ 7 h 40"/>
              <a:gd name="T2" fmla="*/ 26 w 27"/>
              <a:gd name="T3" fmla="*/ 33 h 40"/>
              <a:gd name="T4" fmla="*/ 27 w 27"/>
              <a:gd name="T5" fmla="*/ 33 h 40"/>
              <a:gd name="T6" fmla="*/ 27 w 27"/>
              <a:gd name="T7" fmla="*/ 35 h 40"/>
              <a:gd name="T8" fmla="*/ 24 w 27"/>
              <a:gd name="T9" fmla="*/ 39 h 40"/>
              <a:gd name="T10" fmla="*/ 23 w 27"/>
              <a:gd name="T11" fmla="*/ 40 h 40"/>
              <a:gd name="T12" fmla="*/ 19 w 27"/>
              <a:gd name="T13" fmla="*/ 40 h 40"/>
              <a:gd name="T14" fmla="*/ 19 w 27"/>
              <a:gd name="T15" fmla="*/ 39 h 40"/>
              <a:gd name="T16" fmla="*/ 16 w 27"/>
              <a:gd name="T17" fmla="*/ 36 h 40"/>
              <a:gd name="T18" fmla="*/ 12 w 27"/>
              <a:gd name="T19" fmla="*/ 30 h 40"/>
              <a:gd name="T20" fmla="*/ 11 w 27"/>
              <a:gd name="T21" fmla="*/ 29 h 40"/>
              <a:gd name="T22" fmla="*/ 9 w 27"/>
              <a:gd name="T23" fmla="*/ 30 h 40"/>
              <a:gd name="T24" fmla="*/ 8 w 27"/>
              <a:gd name="T25" fmla="*/ 32 h 40"/>
              <a:gd name="T26" fmla="*/ 3 w 27"/>
              <a:gd name="T27" fmla="*/ 30 h 40"/>
              <a:gd name="T28" fmla="*/ 1 w 27"/>
              <a:gd name="T29" fmla="*/ 29 h 40"/>
              <a:gd name="T30" fmla="*/ 0 w 27"/>
              <a:gd name="T31" fmla="*/ 25 h 40"/>
              <a:gd name="T32" fmla="*/ 1 w 27"/>
              <a:gd name="T33" fmla="*/ 14 h 40"/>
              <a:gd name="T34" fmla="*/ 1 w 27"/>
              <a:gd name="T35" fmla="*/ 6 h 40"/>
              <a:gd name="T36" fmla="*/ 3 w 27"/>
              <a:gd name="T37" fmla="*/ 5 h 40"/>
              <a:gd name="T38" fmla="*/ 3 w 27"/>
              <a:gd name="T39" fmla="*/ 3 h 40"/>
              <a:gd name="T40" fmla="*/ 3 w 27"/>
              <a:gd name="T41" fmla="*/ 0 h 40"/>
              <a:gd name="T42" fmla="*/ 4 w 27"/>
              <a:gd name="T43" fmla="*/ 0 h 40"/>
              <a:gd name="T44" fmla="*/ 5 w 27"/>
              <a:gd name="T45" fmla="*/ 3 h 40"/>
              <a:gd name="T46" fmla="*/ 7 w 27"/>
              <a:gd name="T47" fmla="*/ 5 h 40"/>
              <a:gd name="T48" fmla="*/ 11 w 27"/>
              <a:gd name="T49" fmla="*/ 6 h 40"/>
              <a:gd name="T50" fmla="*/ 12 w 27"/>
              <a:gd name="T51" fmla="*/ 5 h 40"/>
              <a:gd name="T52" fmla="*/ 15 w 27"/>
              <a:gd name="T53" fmla="*/ 6 h 40"/>
              <a:gd name="T54" fmla="*/ 16 w 27"/>
              <a:gd name="T55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7" h="40">
                <a:moveTo>
                  <a:pt x="16" y="7"/>
                </a:moveTo>
                <a:lnTo>
                  <a:pt x="26" y="33"/>
                </a:lnTo>
                <a:lnTo>
                  <a:pt x="27" y="33"/>
                </a:lnTo>
                <a:lnTo>
                  <a:pt x="27" y="35"/>
                </a:lnTo>
                <a:lnTo>
                  <a:pt x="24" y="39"/>
                </a:lnTo>
                <a:lnTo>
                  <a:pt x="23" y="40"/>
                </a:lnTo>
                <a:lnTo>
                  <a:pt x="19" y="40"/>
                </a:lnTo>
                <a:lnTo>
                  <a:pt x="19" y="39"/>
                </a:lnTo>
                <a:lnTo>
                  <a:pt x="16" y="36"/>
                </a:lnTo>
                <a:lnTo>
                  <a:pt x="12" y="30"/>
                </a:lnTo>
                <a:lnTo>
                  <a:pt x="11" y="29"/>
                </a:lnTo>
                <a:lnTo>
                  <a:pt x="9" y="30"/>
                </a:lnTo>
                <a:lnTo>
                  <a:pt x="8" y="32"/>
                </a:lnTo>
                <a:lnTo>
                  <a:pt x="3" y="30"/>
                </a:lnTo>
                <a:lnTo>
                  <a:pt x="1" y="29"/>
                </a:lnTo>
                <a:lnTo>
                  <a:pt x="0" y="25"/>
                </a:lnTo>
                <a:lnTo>
                  <a:pt x="1" y="14"/>
                </a:lnTo>
                <a:lnTo>
                  <a:pt x="1" y="6"/>
                </a:lnTo>
                <a:lnTo>
                  <a:pt x="3" y="5"/>
                </a:lnTo>
                <a:lnTo>
                  <a:pt x="3" y="3"/>
                </a:lnTo>
                <a:lnTo>
                  <a:pt x="3" y="0"/>
                </a:lnTo>
                <a:lnTo>
                  <a:pt x="4" y="0"/>
                </a:lnTo>
                <a:lnTo>
                  <a:pt x="5" y="3"/>
                </a:lnTo>
                <a:lnTo>
                  <a:pt x="7" y="5"/>
                </a:lnTo>
                <a:lnTo>
                  <a:pt x="11" y="6"/>
                </a:lnTo>
                <a:lnTo>
                  <a:pt x="12" y="5"/>
                </a:lnTo>
                <a:lnTo>
                  <a:pt x="15" y="6"/>
                </a:lnTo>
                <a:lnTo>
                  <a:pt x="1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3" name="Freeform 361"/>
          <p:cNvSpPr>
            <a:spLocks/>
          </p:cNvSpPr>
          <p:nvPr/>
        </p:nvSpPr>
        <p:spPr bwMode="auto">
          <a:xfrm>
            <a:off x="5465763" y="3954463"/>
            <a:ext cx="63500" cy="130175"/>
          </a:xfrm>
          <a:custGeom>
            <a:avLst/>
            <a:gdLst>
              <a:gd name="T0" fmla="*/ 12 w 40"/>
              <a:gd name="T1" fmla="*/ 10 h 82"/>
              <a:gd name="T2" fmla="*/ 14 w 40"/>
              <a:gd name="T3" fmla="*/ 5 h 82"/>
              <a:gd name="T4" fmla="*/ 26 w 40"/>
              <a:gd name="T5" fmla="*/ 0 h 82"/>
              <a:gd name="T6" fmla="*/ 34 w 40"/>
              <a:gd name="T7" fmla="*/ 10 h 82"/>
              <a:gd name="T8" fmla="*/ 29 w 40"/>
              <a:gd name="T9" fmla="*/ 14 h 82"/>
              <a:gd name="T10" fmla="*/ 31 w 40"/>
              <a:gd name="T11" fmla="*/ 32 h 82"/>
              <a:gd name="T12" fmla="*/ 34 w 40"/>
              <a:gd name="T13" fmla="*/ 45 h 82"/>
              <a:gd name="T14" fmla="*/ 29 w 40"/>
              <a:gd name="T15" fmla="*/ 56 h 82"/>
              <a:gd name="T16" fmla="*/ 20 w 40"/>
              <a:gd name="T17" fmla="*/ 75 h 82"/>
              <a:gd name="T18" fmla="*/ 18 w 40"/>
              <a:gd name="T19" fmla="*/ 80 h 82"/>
              <a:gd name="T20" fmla="*/ 14 w 40"/>
              <a:gd name="T21" fmla="*/ 78 h 82"/>
              <a:gd name="T22" fmla="*/ 7 w 40"/>
              <a:gd name="T23" fmla="*/ 71 h 82"/>
              <a:gd name="T24" fmla="*/ 1 w 40"/>
              <a:gd name="T25" fmla="*/ 67 h 82"/>
              <a:gd name="T26" fmla="*/ 0 w 40"/>
              <a:gd name="T27" fmla="*/ 63 h 82"/>
              <a:gd name="T28" fmla="*/ 0 w 40"/>
              <a:gd name="T29" fmla="*/ 56 h 82"/>
              <a:gd name="T30" fmla="*/ 5 w 40"/>
              <a:gd name="T31" fmla="*/ 54 h 82"/>
              <a:gd name="T32" fmla="*/ 14 w 40"/>
              <a:gd name="T33" fmla="*/ 52 h 82"/>
              <a:gd name="T34" fmla="*/ 18 w 40"/>
              <a:gd name="T35" fmla="*/ 54 h 82"/>
              <a:gd name="T36" fmla="*/ 20 w 40"/>
              <a:gd name="T37" fmla="*/ 51 h 82"/>
              <a:gd name="T38" fmla="*/ 23 w 40"/>
              <a:gd name="T39" fmla="*/ 47 h 82"/>
              <a:gd name="T40" fmla="*/ 22 w 40"/>
              <a:gd name="T41" fmla="*/ 40 h 82"/>
              <a:gd name="T42" fmla="*/ 20 w 40"/>
              <a:gd name="T43" fmla="*/ 40 h 82"/>
              <a:gd name="T44" fmla="*/ 15 w 40"/>
              <a:gd name="T45" fmla="*/ 45 h 82"/>
              <a:gd name="T46" fmla="*/ 10 w 40"/>
              <a:gd name="T47" fmla="*/ 47 h 82"/>
              <a:gd name="T48" fmla="*/ 7 w 40"/>
              <a:gd name="T49" fmla="*/ 47 h 82"/>
              <a:gd name="T50" fmla="*/ 4 w 40"/>
              <a:gd name="T51" fmla="*/ 45 h 82"/>
              <a:gd name="T52" fmla="*/ 4 w 40"/>
              <a:gd name="T53" fmla="*/ 44 h 82"/>
              <a:gd name="T54" fmla="*/ 5 w 40"/>
              <a:gd name="T55" fmla="*/ 30 h 82"/>
              <a:gd name="T56" fmla="*/ 11 w 40"/>
              <a:gd name="T57" fmla="*/ 24 h 82"/>
              <a:gd name="T58" fmla="*/ 16 w 40"/>
              <a:gd name="T59" fmla="*/ 20 h 82"/>
              <a:gd name="T60" fmla="*/ 18 w 40"/>
              <a:gd name="T61" fmla="*/ 13 h 82"/>
              <a:gd name="T62" fmla="*/ 15 w 40"/>
              <a:gd name="T63" fmla="*/ 1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" h="82">
                <a:moveTo>
                  <a:pt x="15" y="10"/>
                </a:moveTo>
                <a:lnTo>
                  <a:pt x="12" y="10"/>
                </a:lnTo>
                <a:lnTo>
                  <a:pt x="12" y="7"/>
                </a:lnTo>
                <a:lnTo>
                  <a:pt x="14" y="5"/>
                </a:lnTo>
                <a:lnTo>
                  <a:pt x="25" y="2"/>
                </a:lnTo>
                <a:lnTo>
                  <a:pt x="26" y="0"/>
                </a:lnTo>
                <a:lnTo>
                  <a:pt x="40" y="6"/>
                </a:lnTo>
                <a:lnTo>
                  <a:pt x="34" y="10"/>
                </a:lnTo>
                <a:lnTo>
                  <a:pt x="31" y="13"/>
                </a:lnTo>
                <a:lnTo>
                  <a:pt x="29" y="14"/>
                </a:lnTo>
                <a:lnTo>
                  <a:pt x="29" y="20"/>
                </a:lnTo>
                <a:lnTo>
                  <a:pt x="31" y="32"/>
                </a:lnTo>
                <a:lnTo>
                  <a:pt x="33" y="36"/>
                </a:lnTo>
                <a:lnTo>
                  <a:pt x="34" y="45"/>
                </a:lnTo>
                <a:lnTo>
                  <a:pt x="31" y="51"/>
                </a:lnTo>
                <a:lnTo>
                  <a:pt x="29" y="56"/>
                </a:lnTo>
                <a:lnTo>
                  <a:pt x="25" y="65"/>
                </a:lnTo>
                <a:lnTo>
                  <a:pt x="20" y="75"/>
                </a:lnTo>
                <a:lnTo>
                  <a:pt x="19" y="78"/>
                </a:lnTo>
                <a:lnTo>
                  <a:pt x="18" y="80"/>
                </a:lnTo>
                <a:lnTo>
                  <a:pt x="15" y="82"/>
                </a:lnTo>
                <a:lnTo>
                  <a:pt x="14" y="78"/>
                </a:lnTo>
                <a:lnTo>
                  <a:pt x="10" y="74"/>
                </a:lnTo>
                <a:lnTo>
                  <a:pt x="7" y="71"/>
                </a:lnTo>
                <a:lnTo>
                  <a:pt x="3" y="67"/>
                </a:lnTo>
                <a:lnTo>
                  <a:pt x="1" y="67"/>
                </a:lnTo>
                <a:lnTo>
                  <a:pt x="0" y="66"/>
                </a:lnTo>
                <a:lnTo>
                  <a:pt x="0" y="63"/>
                </a:lnTo>
                <a:lnTo>
                  <a:pt x="0" y="62"/>
                </a:lnTo>
                <a:lnTo>
                  <a:pt x="0" y="56"/>
                </a:lnTo>
                <a:lnTo>
                  <a:pt x="1" y="55"/>
                </a:lnTo>
                <a:lnTo>
                  <a:pt x="5" y="54"/>
                </a:lnTo>
                <a:lnTo>
                  <a:pt x="11" y="52"/>
                </a:lnTo>
                <a:lnTo>
                  <a:pt x="14" y="52"/>
                </a:lnTo>
                <a:lnTo>
                  <a:pt x="15" y="54"/>
                </a:lnTo>
                <a:lnTo>
                  <a:pt x="18" y="54"/>
                </a:lnTo>
                <a:lnTo>
                  <a:pt x="19" y="54"/>
                </a:lnTo>
                <a:lnTo>
                  <a:pt x="20" y="51"/>
                </a:lnTo>
                <a:lnTo>
                  <a:pt x="23" y="48"/>
                </a:lnTo>
                <a:lnTo>
                  <a:pt x="23" y="47"/>
                </a:lnTo>
                <a:lnTo>
                  <a:pt x="22" y="40"/>
                </a:lnTo>
                <a:lnTo>
                  <a:pt x="22" y="40"/>
                </a:lnTo>
                <a:lnTo>
                  <a:pt x="20" y="39"/>
                </a:lnTo>
                <a:lnTo>
                  <a:pt x="20" y="40"/>
                </a:lnTo>
                <a:lnTo>
                  <a:pt x="19" y="41"/>
                </a:lnTo>
                <a:lnTo>
                  <a:pt x="15" y="45"/>
                </a:lnTo>
                <a:lnTo>
                  <a:pt x="12" y="45"/>
                </a:lnTo>
                <a:lnTo>
                  <a:pt x="10" y="47"/>
                </a:lnTo>
                <a:lnTo>
                  <a:pt x="8" y="47"/>
                </a:lnTo>
                <a:lnTo>
                  <a:pt x="7" y="47"/>
                </a:lnTo>
                <a:lnTo>
                  <a:pt x="5" y="45"/>
                </a:lnTo>
                <a:lnTo>
                  <a:pt x="4" y="45"/>
                </a:lnTo>
                <a:lnTo>
                  <a:pt x="4" y="45"/>
                </a:lnTo>
                <a:lnTo>
                  <a:pt x="4" y="44"/>
                </a:lnTo>
                <a:lnTo>
                  <a:pt x="4" y="43"/>
                </a:lnTo>
                <a:lnTo>
                  <a:pt x="5" y="30"/>
                </a:lnTo>
                <a:lnTo>
                  <a:pt x="7" y="28"/>
                </a:lnTo>
                <a:lnTo>
                  <a:pt x="11" y="24"/>
                </a:lnTo>
                <a:lnTo>
                  <a:pt x="14" y="21"/>
                </a:lnTo>
                <a:lnTo>
                  <a:pt x="16" y="20"/>
                </a:lnTo>
                <a:lnTo>
                  <a:pt x="18" y="18"/>
                </a:lnTo>
                <a:lnTo>
                  <a:pt x="18" y="13"/>
                </a:lnTo>
                <a:lnTo>
                  <a:pt x="18" y="13"/>
                </a:lnTo>
                <a:lnTo>
                  <a:pt x="15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4" name="Freeform 362"/>
          <p:cNvSpPr>
            <a:spLocks/>
          </p:cNvSpPr>
          <p:nvPr/>
        </p:nvSpPr>
        <p:spPr bwMode="auto">
          <a:xfrm>
            <a:off x="5395913" y="4005263"/>
            <a:ext cx="41275" cy="25400"/>
          </a:xfrm>
          <a:custGeom>
            <a:avLst/>
            <a:gdLst>
              <a:gd name="T0" fmla="*/ 0 w 26"/>
              <a:gd name="T1" fmla="*/ 5 h 16"/>
              <a:gd name="T2" fmla="*/ 0 w 26"/>
              <a:gd name="T3" fmla="*/ 3 h 16"/>
              <a:gd name="T4" fmla="*/ 6 w 26"/>
              <a:gd name="T5" fmla="*/ 0 h 16"/>
              <a:gd name="T6" fmla="*/ 8 w 26"/>
              <a:gd name="T7" fmla="*/ 0 h 16"/>
              <a:gd name="T8" fmla="*/ 10 w 26"/>
              <a:gd name="T9" fmla="*/ 0 h 16"/>
              <a:gd name="T10" fmla="*/ 15 w 26"/>
              <a:gd name="T11" fmla="*/ 0 h 16"/>
              <a:gd name="T12" fmla="*/ 22 w 26"/>
              <a:gd name="T13" fmla="*/ 4 h 16"/>
              <a:gd name="T14" fmla="*/ 25 w 26"/>
              <a:gd name="T15" fmla="*/ 5 h 16"/>
              <a:gd name="T16" fmla="*/ 26 w 26"/>
              <a:gd name="T17" fmla="*/ 5 h 16"/>
              <a:gd name="T18" fmla="*/ 26 w 26"/>
              <a:gd name="T19" fmla="*/ 7 h 16"/>
              <a:gd name="T20" fmla="*/ 25 w 26"/>
              <a:gd name="T21" fmla="*/ 8 h 16"/>
              <a:gd name="T22" fmla="*/ 24 w 26"/>
              <a:gd name="T23" fmla="*/ 11 h 16"/>
              <a:gd name="T24" fmla="*/ 22 w 26"/>
              <a:gd name="T25" fmla="*/ 12 h 16"/>
              <a:gd name="T26" fmla="*/ 21 w 26"/>
              <a:gd name="T27" fmla="*/ 13 h 16"/>
              <a:gd name="T28" fmla="*/ 15 w 26"/>
              <a:gd name="T29" fmla="*/ 16 h 16"/>
              <a:gd name="T30" fmla="*/ 14 w 26"/>
              <a:gd name="T31" fmla="*/ 16 h 16"/>
              <a:gd name="T32" fmla="*/ 3 w 26"/>
              <a:gd name="T33" fmla="*/ 13 h 16"/>
              <a:gd name="T34" fmla="*/ 0 w 26"/>
              <a:gd name="T35" fmla="*/ 11 h 16"/>
              <a:gd name="T36" fmla="*/ 0 w 26"/>
              <a:gd name="T37" fmla="*/ 9 h 16"/>
              <a:gd name="T38" fmla="*/ 0 w 26"/>
              <a:gd name="T39" fmla="*/ 8 h 16"/>
              <a:gd name="T40" fmla="*/ 0 w 26"/>
              <a:gd name="T41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" h="16">
                <a:moveTo>
                  <a:pt x="0" y="5"/>
                </a:moveTo>
                <a:lnTo>
                  <a:pt x="0" y="3"/>
                </a:lnTo>
                <a:lnTo>
                  <a:pt x="6" y="0"/>
                </a:lnTo>
                <a:lnTo>
                  <a:pt x="8" y="0"/>
                </a:lnTo>
                <a:lnTo>
                  <a:pt x="10" y="0"/>
                </a:lnTo>
                <a:lnTo>
                  <a:pt x="15" y="0"/>
                </a:lnTo>
                <a:lnTo>
                  <a:pt x="22" y="4"/>
                </a:lnTo>
                <a:lnTo>
                  <a:pt x="25" y="5"/>
                </a:lnTo>
                <a:lnTo>
                  <a:pt x="26" y="5"/>
                </a:lnTo>
                <a:lnTo>
                  <a:pt x="26" y="7"/>
                </a:lnTo>
                <a:lnTo>
                  <a:pt x="25" y="8"/>
                </a:lnTo>
                <a:lnTo>
                  <a:pt x="24" y="11"/>
                </a:lnTo>
                <a:lnTo>
                  <a:pt x="22" y="12"/>
                </a:lnTo>
                <a:lnTo>
                  <a:pt x="21" y="13"/>
                </a:lnTo>
                <a:lnTo>
                  <a:pt x="15" y="16"/>
                </a:lnTo>
                <a:lnTo>
                  <a:pt x="14" y="16"/>
                </a:lnTo>
                <a:lnTo>
                  <a:pt x="3" y="13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0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5" name="Freeform 363"/>
          <p:cNvSpPr>
            <a:spLocks/>
          </p:cNvSpPr>
          <p:nvPr/>
        </p:nvSpPr>
        <p:spPr bwMode="auto">
          <a:xfrm>
            <a:off x="5424488" y="3941763"/>
            <a:ext cx="63500" cy="41275"/>
          </a:xfrm>
          <a:custGeom>
            <a:avLst/>
            <a:gdLst>
              <a:gd name="T0" fmla="*/ 18 w 40"/>
              <a:gd name="T1" fmla="*/ 17 h 26"/>
              <a:gd name="T2" fmla="*/ 10 w 40"/>
              <a:gd name="T3" fmla="*/ 18 h 26"/>
              <a:gd name="T4" fmla="*/ 1 w 40"/>
              <a:gd name="T5" fmla="*/ 18 h 26"/>
              <a:gd name="T6" fmla="*/ 0 w 40"/>
              <a:gd name="T7" fmla="*/ 17 h 26"/>
              <a:gd name="T8" fmla="*/ 0 w 40"/>
              <a:gd name="T9" fmla="*/ 15 h 26"/>
              <a:gd name="T10" fmla="*/ 11 w 40"/>
              <a:gd name="T11" fmla="*/ 3 h 26"/>
              <a:gd name="T12" fmla="*/ 14 w 40"/>
              <a:gd name="T13" fmla="*/ 2 h 26"/>
              <a:gd name="T14" fmla="*/ 15 w 40"/>
              <a:gd name="T15" fmla="*/ 0 h 26"/>
              <a:gd name="T16" fmla="*/ 15 w 40"/>
              <a:gd name="T17" fmla="*/ 0 h 26"/>
              <a:gd name="T18" fmla="*/ 34 w 40"/>
              <a:gd name="T19" fmla="*/ 15 h 26"/>
              <a:gd name="T20" fmla="*/ 40 w 40"/>
              <a:gd name="T21" fmla="*/ 21 h 26"/>
              <a:gd name="T22" fmla="*/ 40 w 40"/>
              <a:gd name="T23" fmla="*/ 21 h 26"/>
              <a:gd name="T24" fmla="*/ 38 w 40"/>
              <a:gd name="T25" fmla="*/ 21 h 26"/>
              <a:gd name="T26" fmla="*/ 37 w 40"/>
              <a:gd name="T27" fmla="*/ 23 h 26"/>
              <a:gd name="T28" fmla="*/ 36 w 40"/>
              <a:gd name="T29" fmla="*/ 25 h 26"/>
              <a:gd name="T30" fmla="*/ 33 w 40"/>
              <a:gd name="T31" fmla="*/ 26 h 26"/>
              <a:gd name="T32" fmla="*/ 29 w 40"/>
              <a:gd name="T33" fmla="*/ 26 h 26"/>
              <a:gd name="T34" fmla="*/ 26 w 40"/>
              <a:gd name="T35" fmla="*/ 26 h 26"/>
              <a:gd name="T36" fmla="*/ 23 w 40"/>
              <a:gd name="T37" fmla="*/ 22 h 26"/>
              <a:gd name="T38" fmla="*/ 18 w 40"/>
              <a:gd name="T3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6">
                <a:moveTo>
                  <a:pt x="18" y="17"/>
                </a:moveTo>
                <a:lnTo>
                  <a:pt x="10" y="18"/>
                </a:lnTo>
                <a:lnTo>
                  <a:pt x="1" y="18"/>
                </a:lnTo>
                <a:lnTo>
                  <a:pt x="0" y="17"/>
                </a:lnTo>
                <a:lnTo>
                  <a:pt x="0" y="15"/>
                </a:lnTo>
                <a:lnTo>
                  <a:pt x="11" y="3"/>
                </a:lnTo>
                <a:lnTo>
                  <a:pt x="14" y="2"/>
                </a:lnTo>
                <a:lnTo>
                  <a:pt x="15" y="0"/>
                </a:lnTo>
                <a:lnTo>
                  <a:pt x="15" y="0"/>
                </a:lnTo>
                <a:lnTo>
                  <a:pt x="34" y="15"/>
                </a:lnTo>
                <a:lnTo>
                  <a:pt x="40" y="21"/>
                </a:lnTo>
                <a:lnTo>
                  <a:pt x="40" y="21"/>
                </a:lnTo>
                <a:lnTo>
                  <a:pt x="38" y="21"/>
                </a:lnTo>
                <a:lnTo>
                  <a:pt x="37" y="23"/>
                </a:lnTo>
                <a:lnTo>
                  <a:pt x="36" y="25"/>
                </a:lnTo>
                <a:lnTo>
                  <a:pt x="33" y="26"/>
                </a:lnTo>
                <a:lnTo>
                  <a:pt x="29" y="26"/>
                </a:lnTo>
                <a:lnTo>
                  <a:pt x="26" y="26"/>
                </a:lnTo>
                <a:lnTo>
                  <a:pt x="23" y="22"/>
                </a:lnTo>
                <a:lnTo>
                  <a:pt x="18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6" name="Freeform 364"/>
          <p:cNvSpPr>
            <a:spLocks/>
          </p:cNvSpPr>
          <p:nvPr/>
        </p:nvSpPr>
        <p:spPr bwMode="auto">
          <a:xfrm>
            <a:off x="5532438" y="3743326"/>
            <a:ext cx="115888" cy="120650"/>
          </a:xfrm>
          <a:custGeom>
            <a:avLst/>
            <a:gdLst>
              <a:gd name="T0" fmla="*/ 44 w 73"/>
              <a:gd name="T1" fmla="*/ 26 h 76"/>
              <a:gd name="T2" fmla="*/ 45 w 73"/>
              <a:gd name="T3" fmla="*/ 35 h 76"/>
              <a:gd name="T4" fmla="*/ 45 w 73"/>
              <a:gd name="T5" fmla="*/ 37 h 76"/>
              <a:gd name="T6" fmla="*/ 41 w 73"/>
              <a:gd name="T7" fmla="*/ 46 h 76"/>
              <a:gd name="T8" fmla="*/ 37 w 73"/>
              <a:gd name="T9" fmla="*/ 52 h 76"/>
              <a:gd name="T10" fmla="*/ 33 w 73"/>
              <a:gd name="T11" fmla="*/ 58 h 76"/>
              <a:gd name="T12" fmla="*/ 30 w 73"/>
              <a:gd name="T13" fmla="*/ 63 h 76"/>
              <a:gd name="T14" fmla="*/ 28 w 73"/>
              <a:gd name="T15" fmla="*/ 65 h 76"/>
              <a:gd name="T16" fmla="*/ 23 w 73"/>
              <a:gd name="T17" fmla="*/ 71 h 76"/>
              <a:gd name="T18" fmla="*/ 18 w 73"/>
              <a:gd name="T19" fmla="*/ 75 h 76"/>
              <a:gd name="T20" fmla="*/ 18 w 73"/>
              <a:gd name="T21" fmla="*/ 76 h 76"/>
              <a:gd name="T22" fmla="*/ 17 w 73"/>
              <a:gd name="T23" fmla="*/ 76 h 76"/>
              <a:gd name="T24" fmla="*/ 3 w 73"/>
              <a:gd name="T25" fmla="*/ 68 h 76"/>
              <a:gd name="T26" fmla="*/ 2 w 73"/>
              <a:gd name="T27" fmla="*/ 67 h 76"/>
              <a:gd name="T28" fmla="*/ 0 w 73"/>
              <a:gd name="T29" fmla="*/ 64 h 76"/>
              <a:gd name="T30" fmla="*/ 2 w 73"/>
              <a:gd name="T31" fmla="*/ 63 h 76"/>
              <a:gd name="T32" fmla="*/ 3 w 73"/>
              <a:gd name="T33" fmla="*/ 61 h 76"/>
              <a:gd name="T34" fmla="*/ 6 w 73"/>
              <a:gd name="T35" fmla="*/ 58 h 76"/>
              <a:gd name="T36" fmla="*/ 10 w 73"/>
              <a:gd name="T37" fmla="*/ 56 h 76"/>
              <a:gd name="T38" fmla="*/ 13 w 73"/>
              <a:gd name="T39" fmla="*/ 54 h 76"/>
              <a:gd name="T40" fmla="*/ 14 w 73"/>
              <a:gd name="T41" fmla="*/ 54 h 76"/>
              <a:gd name="T42" fmla="*/ 15 w 73"/>
              <a:gd name="T43" fmla="*/ 53 h 76"/>
              <a:gd name="T44" fmla="*/ 17 w 73"/>
              <a:gd name="T45" fmla="*/ 53 h 76"/>
              <a:gd name="T46" fmla="*/ 18 w 73"/>
              <a:gd name="T47" fmla="*/ 52 h 76"/>
              <a:gd name="T48" fmla="*/ 26 w 73"/>
              <a:gd name="T49" fmla="*/ 42 h 76"/>
              <a:gd name="T50" fmla="*/ 28 w 73"/>
              <a:gd name="T51" fmla="*/ 38 h 76"/>
              <a:gd name="T52" fmla="*/ 28 w 73"/>
              <a:gd name="T53" fmla="*/ 35 h 76"/>
              <a:gd name="T54" fmla="*/ 22 w 73"/>
              <a:gd name="T55" fmla="*/ 31 h 76"/>
              <a:gd name="T56" fmla="*/ 22 w 73"/>
              <a:gd name="T57" fmla="*/ 30 h 76"/>
              <a:gd name="T58" fmla="*/ 18 w 73"/>
              <a:gd name="T59" fmla="*/ 27 h 76"/>
              <a:gd name="T60" fmla="*/ 15 w 73"/>
              <a:gd name="T61" fmla="*/ 27 h 76"/>
              <a:gd name="T62" fmla="*/ 15 w 73"/>
              <a:gd name="T63" fmla="*/ 26 h 76"/>
              <a:gd name="T64" fmla="*/ 14 w 73"/>
              <a:gd name="T65" fmla="*/ 26 h 76"/>
              <a:gd name="T66" fmla="*/ 14 w 73"/>
              <a:gd name="T67" fmla="*/ 20 h 76"/>
              <a:gd name="T68" fmla="*/ 14 w 73"/>
              <a:gd name="T69" fmla="*/ 19 h 76"/>
              <a:gd name="T70" fmla="*/ 15 w 73"/>
              <a:gd name="T71" fmla="*/ 19 h 76"/>
              <a:gd name="T72" fmla="*/ 19 w 73"/>
              <a:gd name="T73" fmla="*/ 16 h 76"/>
              <a:gd name="T74" fmla="*/ 37 w 73"/>
              <a:gd name="T75" fmla="*/ 8 h 76"/>
              <a:gd name="T76" fmla="*/ 40 w 73"/>
              <a:gd name="T77" fmla="*/ 5 h 76"/>
              <a:gd name="T78" fmla="*/ 41 w 73"/>
              <a:gd name="T79" fmla="*/ 5 h 76"/>
              <a:gd name="T80" fmla="*/ 43 w 73"/>
              <a:gd name="T81" fmla="*/ 5 h 76"/>
              <a:gd name="T82" fmla="*/ 44 w 73"/>
              <a:gd name="T83" fmla="*/ 5 h 76"/>
              <a:gd name="T84" fmla="*/ 45 w 73"/>
              <a:gd name="T85" fmla="*/ 4 h 76"/>
              <a:gd name="T86" fmla="*/ 55 w 73"/>
              <a:gd name="T87" fmla="*/ 0 h 76"/>
              <a:gd name="T88" fmla="*/ 59 w 73"/>
              <a:gd name="T89" fmla="*/ 0 h 76"/>
              <a:gd name="T90" fmla="*/ 60 w 73"/>
              <a:gd name="T91" fmla="*/ 0 h 76"/>
              <a:gd name="T92" fmla="*/ 63 w 73"/>
              <a:gd name="T93" fmla="*/ 7 h 76"/>
              <a:gd name="T94" fmla="*/ 66 w 73"/>
              <a:gd name="T95" fmla="*/ 12 h 76"/>
              <a:gd name="T96" fmla="*/ 64 w 73"/>
              <a:gd name="T97" fmla="*/ 15 h 76"/>
              <a:gd name="T98" fmla="*/ 64 w 73"/>
              <a:gd name="T99" fmla="*/ 16 h 76"/>
              <a:gd name="T100" fmla="*/ 70 w 73"/>
              <a:gd name="T101" fmla="*/ 19 h 76"/>
              <a:gd name="T102" fmla="*/ 73 w 73"/>
              <a:gd name="T103" fmla="*/ 37 h 76"/>
              <a:gd name="T104" fmla="*/ 71 w 73"/>
              <a:gd name="T105" fmla="*/ 37 h 76"/>
              <a:gd name="T106" fmla="*/ 63 w 73"/>
              <a:gd name="T107" fmla="*/ 43 h 76"/>
              <a:gd name="T108" fmla="*/ 62 w 73"/>
              <a:gd name="T109" fmla="*/ 45 h 76"/>
              <a:gd name="T110" fmla="*/ 62 w 73"/>
              <a:gd name="T111" fmla="*/ 43 h 76"/>
              <a:gd name="T112" fmla="*/ 55 w 73"/>
              <a:gd name="T113" fmla="*/ 31 h 76"/>
              <a:gd name="T114" fmla="*/ 51 w 73"/>
              <a:gd name="T115" fmla="*/ 27 h 76"/>
              <a:gd name="T116" fmla="*/ 44 w 73"/>
              <a:gd name="T117" fmla="*/ 2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" h="76">
                <a:moveTo>
                  <a:pt x="44" y="26"/>
                </a:moveTo>
                <a:lnTo>
                  <a:pt x="45" y="35"/>
                </a:lnTo>
                <a:lnTo>
                  <a:pt x="45" y="37"/>
                </a:lnTo>
                <a:lnTo>
                  <a:pt x="41" y="46"/>
                </a:lnTo>
                <a:lnTo>
                  <a:pt x="37" y="52"/>
                </a:lnTo>
                <a:lnTo>
                  <a:pt x="33" y="58"/>
                </a:lnTo>
                <a:lnTo>
                  <a:pt x="30" y="63"/>
                </a:lnTo>
                <a:lnTo>
                  <a:pt x="28" y="65"/>
                </a:lnTo>
                <a:lnTo>
                  <a:pt x="23" y="71"/>
                </a:lnTo>
                <a:lnTo>
                  <a:pt x="18" y="75"/>
                </a:lnTo>
                <a:lnTo>
                  <a:pt x="18" y="76"/>
                </a:lnTo>
                <a:lnTo>
                  <a:pt x="17" y="76"/>
                </a:lnTo>
                <a:lnTo>
                  <a:pt x="3" y="68"/>
                </a:lnTo>
                <a:lnTo>
                  <a:pt x="2" y="67"/>
                </a:lnTo>
                <a:lnTo>
                  <a:pt x="0" y="64"/>
                </a:lnTo>
                <a:lnTo>
                  <a:pt x="2" y="63"/>
                </a:lnTo>
                <a:lnTo>
                  <a:pt x="3" y="61"/>
                </a:lnTo>
                <a:lnTo>
                  <a:pt x="6" y="58"/>
                </a:lnTo>
                <a:lnTo>
                  <a:pt x="10" y="56"/>
                </a:lnTo>
                <a:lnTo>
                  <a:pt x="13" y="54"/>
                </a:lnTo>
                <a:lnTo>
                  <a:pt x="14" y="54"/>
                </a:lnTo>
                <a:lnTo>
                  <a:pt x="15" y="53"/>
                </a:lnTo>
                <a:lnTo>
                  <a:pt x="17" y="53"/>
                </a:lnTo>
                <a:lnTo>
                  <a:pt x="18" y="52"/>
                </a:lnTo>
                <a:lnTo>
                  <a:pt x="26" y="42"/>
                </a:lnTo>
                <a:lnTo>
                  <a:pt x="28" y="38"/>
                </a:lnTo>
                <a:lnTo>
                  <a:pt x="28" y="35"/>
                </a:lnTo>
                <a:lnTo>
                  <a:pt x="22" y="31"/>
                </a:lnTo>
                <a:lnTo>
                  <a:pt x="22" y="30"/>
                </a:lnTo>
                <a:lnTo>
                  <a:pt x="18" y="27"/>
                </a:lnTo>
                <a:lnTo>
                  <a:pt x="15" y="27"/>
                </a:lnTo>
                <a:lnTo>
                  <a:pt x="15" y="26"/>
                </a:lnTo>
                <a:lnTo>
                  <a:pt x="14" y="26"/>
                </a:lnTo>
                <a:lnTo>
                  <a:pt x="14" y="20"/>
                </a:lnTo>
                <a:lnTo>
                  <a:pt x="14" y="19"/>
                </a:lnTo>
                <a:lnTo>
                  <a:pt x="15" y="19"/>
                </a:lnTo>
                <a:lnTo>
                  <a:pt x="19" y="16"/>
                </a:lnTo>
                <a:lnTo>
                  <a:pt x="37" y="8"/>
                </a:lnTo>
                <a:lnTo>
                  <a:pt x="40" y="5"/>
                </a:lnTo>
                <a:lnTo>
                  <a:pt x="41" y="5"/>
                </a:lnTo>
                <a:lnTo>
                  <a:pt x="43" y="5"/>
                </a:lnTo>
                <a:lnTo>
                  <a:pt x="44" y="5"/>
                </a:lnTo>
                <a:lnTo>
                  <a:pt x="45" y="4"/>
                </a:lnTo>
                <a:lnTo>
                  <a:pt x="55" y="0"/>
                </a:lnTo>
                <a:lnTo>
                  <a:pt x="59" y="0"/>
                </a:lnTo>
                <a:lnTo>
                  <a:pt x="60" y="0"/>
                </a:lnTo>
                <a:lnTo>
                  <a:pt x="63" y="7"/>
                </a:lnTo>
                <a:lnTo>
                  <a:pt x="66" y="12"/>
                </a:lnTo>
                <a:lnTo>
                  <a:pt x="64" y="15"/>
                </a:lnTo>
                <a:lnTo>
                  <a:pt x="64" y="16"/>
                </a:lnTo>
                <a:lnTo>
                  <a:pt x="70" y="19"/>
                </a:lnTo>
                <a:lnTo>
                  <a:pt x="73" y="37"/>
                </a:lnTo>
                <a:lnTo>
                  <a:pt x="71" y="37"/>
                </a:lnTo>
                <a:lnTo>
                  <a:pt x="63" y="43"/>
                </a:lnTo>
                <a:lnTo>
                  <a:pt x="62" y="45"/>
                </a:lnTo>
                <a:lnTo>
                  <a:pt x="62" y="43"/>
                </a:lnTo>
                <a:lnTo>
                  <a:pt x="55" y="31"/>
                </a:lnTo>
                <a:lnTo>
                  <a:pt x="51" y="27"/>
                </a:lnTo>
                <a:lnTo>
                  <a:pt x="44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7" name="Freeform 365"/>
          <p:cNvSpPr>
            <a:spLocks/>
          </p:cNvSpPr>
          <p:nvPr/>
        </p:nvSpPr>
        <p:spPr bwMode="auto">
          <a:xfrm>
            <a:off x="5792788" y="3630613"/>
            <a:ext cx="96838" cy="127000"/>
          </a:xfrm>
          <a:custGeom>
            <a:avLst/>
            <a:gdLst>
              <a:gd name="T0" fmla="*/ 38 w 61"/>
              <a:gd name="T1" fmla="*/ 1 h 80"/>
              <a:gd name="T2" fmla="*/ 41 w 61"/>
              <a:gd name="T3" fmla="*/ 0 h 80"/>
              <a:gd name="T4" fmla="*/ 46 w 61"/>
              <a:gd name="T5" fmla="*/ 0 h 80"/>
              <a:gd name="T6" fmla="*/ 49 w 61"/>
              <a:gd name="T7" fmla="*/ 0 h 80"/>
              <a:gd name="T8" fmla="*/ 55 w 61"/>
              <a:gd name="T9" fmla="*/ 1 h 80"/>
              <a:gd name="T10" fmla="*/ 57 w 61"/>
              <a:gd name="T11" fmla="*/ 1 h 80"/>
              <a:gd name="T12" fmla="*/ 59 w 61"/>
              <a:gd name="T13" fmla="*/ 1 h 80"/>
              <a:gd name="T14" fmla="*/ 59 w 61"/>
              <a:gd name="T15" fmla="*/ 20 h 80"/>
              <a:gd name="T16" fmla="*/ 60 w 61"/>
              <a:gd name="T17" fmla="*/ 35 h 80"/>
              <a:gd name="T18" fmla="*/ 60 w 61"/>
              <a:gd name="T19" fmla="*/ 44 h 80"/>
              <a:gd name="T20" fmla="*/ 61 w 61"/>
              <a:gd name="T21" fmla="*/ 50 h 80"/>
              <a:gd name="T22" fmla="*/ 61 w 61"/>
              <a:gd name="T23" fmla="*/ 59 h 80"/>
              <a:gd name="T24" fmla="*/ 61 w 61"/>
              <a:gd name="T25" fmla="*/ 67 h 80"/>
              <a:gd name="T26" fmla="*/ 61 w 61"/>
              <a:gd name="T27" fmla="*/ 68 h 80"/>
              <a:gd name="T28" fmla="*/ 57 w 61"/>
              <a:gd name="T29" fmla="*/ 76 h 80"/>
              <a:gd name="T30" fmla="*/ 56 w 61"/>
              <a:gd name="T31" fmla="*/ 79 h 80"/>
              <a:gd name="T32" fmla="*/ 56 w 61"/>
              <a:gd name="T33" fmla="*/ 80 h 80"/>
              <a:gd name="T34" fmla="*/ 55 w 61"/>
              <a:gd name="T35" fmla="*/ 75 h 80"/>
              <a:gd name="T36" fmla="*/ 50 w 61"/>
              <a:gd name="T37" fmla="*/ 71 h 80"/>
              <a:gd name="T38" fmla="*/ 46 w 61"/>
              <a:gd name="T39" fmla="*/ 65 h 80"/>
              <a:gd name="T40" fmla="*/ 44 w 61"/>
              <a:gd name="T41" fmla="*/ 63 h 80"/>
              <a:gd name="T42" fmla="*/ 44 w 61"/>
              <a:gd name="T43" fmla="*/ 61 h 80"/>
              <a:gd name="T44" fmla="*/ 42 w 61"/>
              <a:gd name="T45" fmla="*/ 61 h 80"/>
              <a:gd name="T46" fmla="*/ 38 w 61"/>
              <a:gd name="T47" fmla="*/ 63 h 80"/>
              <a:gd name="T48" fmla="*/ 37 w 61"/>
              <a:gd name="T49" fmla="*/ 64 h 80"/>
              <a:gd name="T50" fmla="*/ 41 w 61"/>
              <a:gd name="T51" fmla="*/ 67 h 80"/>
              <a:gd name="T52" fmla="*/ 42 w 61"/>
              <a:gd name="T53" fmla="*/ 67 h 80"/>
              <a:gd name="T54" fmla="*/ 45 w 61"/>
              <a:gd name="T55" fmla="*/ 68 h 80"/>
              <a:gd name="T56" fmla="*/ 46 w 61"/>
              <a:gd name="T57" fmla="*/ 71 h 80"/>
              <a:gd name="T58" fmla="*/ 46 w 61"/>
              <a:gd name="T59" fmla="*/ 72 h 80"/>
              <a:gd name="T60" fmla="*/ 42 w 61"/>
              <a:gd name="T61" fmla="*/ 76 h 80"/>
              <a:gd name="T62" fmla="*/ 41 w 61"/>
              <a:gd name="T63" fmla="*/ 76 h 80"/>
              <a:gd name="T64" fmla="*/ 40 w 61"/>
              <a:gd name="T65" fmla="*/ 76 h 80"/>
              <a:gd name="T66" fmla="*/ 34 w 61"/>
              <a:gd name="T67" fmla="*/ 72 h 80"/>
              <a:gd name="T68" fmla="*/ 34 w 61"/>
              <a:gd name="T69" fmla="*/ 71 h 80"/>
              <a:gd name="T70" fmla="*/ 34 w 61"/>
              <a:gd name="T71" fmla="*/ 67 h 80"/>
              <a:gd name="T72" fmla="*/ 34 w 61"/>
              <a:gd name="T73" fmla="*/ 65 h 80"/>
              <a:gd name="T74" fmla="*/ 33 w 61"/>
              <a:gd name="T75" fmla="*/ 57 h 80"/>
              <a:gd name="T76" fmla="*/ 33 w 61"/>
              <a:gd name="T77" fmla="*/ 53 h 80"/>
              <a:gd name="T78" fmla="*/ 31 w 61"/>
              <a:gd name="T79" fmla="*/ 52 h 80"/>
              <a:gd name="T80" fmla="*/ 27 w 61"/>
              <a:gd name="T81" fmla="*/ 46 h 80"/>
              <a:gd name="T82" fmla="*/ 26 w 61"/>
              <a:gd name="T83" fmla="*/ 46 h 80"/>
              <a:gd name="T84" fmla="*/ 27 w 61"/>
              <a:gd name="T85" fmla="*/ 50 h 80"/>
              <a:gd name="T86" fmla="*/ 27 w 61"/>
              <a:gd name="T87" fmla="*/ 53 h 80"/>
              <a:gd name="T88" fmla="*/ 25 w 61"/>
              <a:gd name="T89" fmla="*/ 56 h 80"/>
              <a:gd name="T90" fmla="*/ 23 w 61"/>
              <a:gd name="T91" fmla="*/ 56 h 80"/>
              <a:gd name="T92" fmla="*/ 14 w 61"/>
              <a:gd name="T93" fmla="*/ 50 h 80"/>
              <a:gd name="T94" fmla="*/ 12 w 61"/>
              <a:gd name="T95" fmla="*/ 48 h 80"/>
              <a:gd name="T96" fmla="*/ 1 w 61"/>
              <a:gd name="T97" fmla="*/ 35 h 80"/>
              <a:gd name="T98" fmla="*/ 0 w 61"/>
              <a:gd name="T99" fmla="*/ 34 h 80"/>
              <a:gd name="T100" fmla="*/ 0 w 61"/>
              <a:gd name="T101" fmla="*/ 33 h 80"/>
              <a:gd name="T102" fmla="*/ 3 w 61"/>
              <a:gd name="T103" fmla="*/ 19 h 80"/>
              <a:gd name="T104" fmla="*/ 4 w 61"/>
              <a:gd name="T105" fmla="*/ 18 h 80"/>
              <a:gd name="T106" fmla="*/ 11 w 61"/>
              <a:gd name="T107" fmla="*/ 20 h 80"/>
              <a:gd name="T108" fmla="*/ 19 w 61"/>
              <a:gd name="T109" fmla="*/ 20 h 80"/>
              <a:gd name="T110" fmla="*/ 19 w 61"/>
              <a:gd name="T111" fmla="*/ 19 h 80"/>
              <a:gd name="T112" fmla="*/ 23 w 61"/>
              <a:gd name="T113" fmla="*/ 14 h 80"/>
              <a:gd name="T114" fmla="*/ 29 w 61"/>
              <a:gd name="T115" fmla="*/ 9 h 80"/>
              <a:gd name="T116" fmla="*/ 38 w 61"/>
              <a:gd name="T117" fmla="*/ 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1" h="80">
                <a:moveTo>
                  <a:pt x="38" y="1"/>
                </a:moveTo>
                <a:lnTo>
                  <a:pt x="41" y="0"/>
                </a:lnTo>
                <a:lnTo>
                  <a:pt x="46" y="0"/>
                </a:lnTo>
                <a:lnTo>
                  <a:pt x="49" y="0"/>
                </a:lnTo>
                <a:lnTo>
                  <a:pt x="55" y="1"/>
                </a:lnTo>
                <a:lnTo>
                  <a:pt x="57" y="1"/>
                </a:lnTo>
                <a:lnTo>
                  <a:pt x="59" y="1"/>
                </a:lnTo>
                <a:lnTo>
                  <a:pt x="59" y="20"/>
                </a:lnTo>
                <a:lnTo>
                  <a:pt x="60" y="35"/>
                </a:lnTo>
                <a:lnTo>
                  <a:pt x="60" y="44"/>
                </a:lnTo>
                <a:lnTo>
                  <a:pt x="61" y="50"/>
                </a:lnTo>
                <a:lnTo>
                  <a:pt x="61" y="59"/>
                </a:lnTo>
                <a:lnTo>
                  <a:pt x="61" y="67"/>
                </a:lnTo>
                <a:lnTo>
                  <a:pt x="61" y="68"/>
                </a:lnTo>
                <a:lnTo>
                  <a:pt x="57" y="76"/>
                </a:lnTo>
                <a:lnTo>
                  <a:pt x="56" y="79"/>
                </a:lnTo>
                <a:lnTo>
                  <a:pt x="56" y="80"/>
                </a:lnTo>
                <a:lnTo>
                  <a:pt x="55" y="75"/>
                </a:lnTo>
                <a:lnTo>
                  <a:pt x="50" y="71"/>
                </a:lnTo>
                <a:lnTo>
                  <a:pt x="46" y="65"/>
                </a:lnTo>
                <a:lnTo>
                  <a:pt x="44" y="63"/>
                </a:lnTo>
                <a:lnTo>
                  <a:pt x="44" y="61"/>
                </a:lnTo>
                <a:lnTo>
                  <a:pt x="42" y="61"/>
                </a:lnTo>
                <a:lnTo>
                  <a:pt x="38" y="63"/>
                </a:lnTo>
                <a:lnTo>
                  <a:pt x="37" y="64"/>
                </a:lnTo>
                <a:lnTo>
                  <a:pt x="41" y="67"/>
                </a:lnTo>
                <a:lnTo>
                  <a:pt x="42" y="67"/>
                </a:lnTo>
                <a:lnTo>
                  <a:pt x="45" y="68"/>
                </a:lnTo>
                <a:lnTo>
                  <a:pt x="46" y="71"/>
                </a:lnTo>
                <a:lnTo>
                  <a:pt x="46" y="72"/>
                </a:lnTo>
                <a:lnTo>
                  <a:pt x="42" y="76"/>
                </a:lnTo>
                <a:lnTo>
                  <a:pt x="41" y="76"/>
                </a:lnTo>
                <a:lnTo>
                  <a:pt x="40" y="76"/>
                </a:lnTo>
                <a:lnTo>
                  <a:pt x="34" y="72"/>
                </a:lnTo>
                <a:lnTo>
                  <a:pt x="34" y="71"/>
                </a:lnTo>
                <a:lnTo>
                  <a:pt x="34" y="67"/>
                </a:lnTo>
                <a:lnTo>
                  <a:pt x="34" y="65"/>
                </a:lnTo>
                <a:lnTo>
                  <a:pt x="33" y="57"/>
                </a:lnTo>
                <a:lnTo>
                  <a:pt x="33" y="53"/>
                </a:lnTo>
                <a:lnTo>
                  <a:pt x="31" y="52"/>
                </a:lnTo>
                <a:lnTo>
                  <a:pt x="27" y="46"/>
                </a:lnTo>
                <a:lnTo>
                  <a:pt x="26" y="46"/>
                </a:lnTo>
                <a:lnTo>
                  <a:pt x="27" y="50"/>
                </a:lnTo>
                <a:lnTo>
                  <a:pt x="27" y="53"/>
                </a:lnTo>
                <a:lnTo>
                  <a:pt x="25" y="56"/>
                </a:lnTo>
                <a:lnTo>
                  <a:pt x="23" y="56"/>
                </a:lnTo>
                <a:lnTo>
                  <a:pt x="14" y="50"/>
                </a:lnTo>
                <a:lnTo>
                  <a:pt x="12" y="48"/>
                </a:lnTo>
                <a:lnTo>
                  <a:pt x="1" y="35"/>
                </a:lnTo>
                <a:lnTo>
                  <a:pt x="0" y="34"/>
                </a:lnTo>
                <a:lnTo>
                  <a:pt x="0" y="33"/>
                </a:lnTo>
                <a:lnTo>
                  <a:pt x="3" y="19"/>
                </a:lnTo>
                <a:lnTo>
                  <a:pt x="4" y="18"/>
                </a:lnTo>
                <a:lnTo>
                  <a:pt x="11" y="20"/>
                </a:lnTo>
                <a:lnTo>
                  <a:pt x="19" y="20"/>
                </a:lnTo>
                <a:lnTo>
                  <a:pt x="19" y="19"/>
                </a:lnTo>
                <a:lnTo>
                  <a:pt x="23" y="14"/>
                </a:lnTo>
                <a:lnTo>
                  <a:pt x="29" y="9"/>
                </a:lnTo>
                <a:lnTo>
                  <a:pt x="38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8" name="Freeform 366"/>
          <p:cNvSpPr>
            <a:spLocks/>
          </p:cNvSpPr>
          <p:nvPr/>
        </p:nvSpPr>
        <p:spPr bwMode="auto">
          <a:xfrm>
            <a:off x="5667375" y="3611563"/>
            <a:ext cx="179388" cy="200025"/>
          </a:xfrm>
          <a:custGeom>
            <a:avLst/>
            <a:gdLst>
              <a:gd name="T0" fmla="*/ 56 w 113"/>
              <a:gd name="T1" fmla="*/ 19 h 126"/>
              <a:gd name="T2" fmla="*/ 64 w 113"/>
              <a:gd name="T3" fmla="*/ 42 h 126"/>
              <a:gd name="T4" fmla="*/ 76 w 113"/>
              <a:gd name="T5" fmla="*/ 51 h 126"/>
              <a:gd name="T6" fmla="*/ 72 w 113"/>
              <a:gd name="T7" fmla="*/ 56 h 126"/>
              <a:gd name="T8" fmla="*/ 68 w 113"/>
              <a:gd name="T9" fmla="*/ 54 h 126"/>
              <a:gd name="T10" fmla="*/ 61 w 113"/>
              <a:gd name="T11" fmla="*/ 50 h 126"/>
              <a:gd name="T12" fmla="*/ 59 w 113"/>
              <a:gd name="T13" fmla="*/ 54 h 126"/>
              <a:gd name="T14" fmla="*/ 64 w 113"/>
              <a:gd name="T15" fmla="*/ 60 h 126"/>
              <a:gd name="T16" fmla="*/ 75 w 113"/>
              <a:gd name="T17" fmla="*/ 61 h 126"/>
              <a:gd name="T18" fmla="*/ 76 w 113"/>
              <a:gd name="T19" fmla="*/ 71 h 126"/>
              <a:gd name="T20" fmla="*/ 59 w 113"/>
              <a:gd name="T21" fmla="*/ 65 h 126"/>
              <a:gd name="T22" fmla="*/ 49 w 113"/>
              <a:gd name="T23" fmla="*/ 62 h 126"/>
              <a:gd name="T24" fmla="*/ 46 w 113"/>
              <a:gd name="T25" fmla="*/ 66 h 126"/>
              <a:gd name="T26" fmla="*/ 53 w 113"/>
              <a:gd name="T27" fmla="*/ 73 h 126"/>
              <a:gd name="T28" fmla="*/ 46 w 113"/>
              <a:gd name="T29" fmla="*/ 77 h 126"/>
              <a:gd name="T30" fmla="*/ 33 w 113"/>
              <a:gd name="T31" fmla="*/ 75 h 126"/>
              <a:gd name="T32" fmla="*/ 26 w 113"/>
              <a:gd name="T33" fmla="*/ 71 h 126"/>
              <a:gd name="T34" fmla="*/ 29 w 113"/>
              <a:gd name="T35" fmla="*/ 76 h 126"/>
              <a:gd name="T36" fmla="*/ 44 w 113"/>
              <a:gd name="T37" fmla="*/ 84 h 126"/>
              <a:gd name="T38" fmla="*/ 53 w 113"/>
              <a:gd name="T39" fmla="*/ 81 h 126"/>
              <a:gd name="T40" fmla="*/ 59 w 113"/>
              <a:gd name="T41" fmla="*/ 79 h 126"/>
              <a:gd name="T42" fmla="*/ 75 w 113"/>
              <a:gd name="T43" fmla="*/ 80 h 126"/>
              <a:gd name="T44" fmla="*/ 112 w 113"/>
              <a:gd name="T45" fmla="*/ 109 h 126"/>
              <a:gd name="T46" fmla="*/ 110 w 113"/>
              <a:gd name="T47" fmla="*/ 121 h 126"/>
              <a:gd name="T48" fmla="*/ 90 w 113"/>
              <a:gd name="T49" fmla="*/ 118 h 126"/>
              <a:gd name="T50" fmla="*/ 83 w 113"/>
              <a:gd name="T51" fmla="*/ 116 h 126"/>
              <a:gd name="T52" fmla="*/ 30 w 113"/>
              <a:gd name="T53" fmla="*/ 102 h 126"/>
              <a:gd name="T54" fmla="*/ 15 w 113"/>
              <a:gd name="T55" fmla="*/ 90 h 126"/>
              <a:gd name="T56" fmla="*/ 8 w 113"/>
              <a:gd name="T57" fmla="*/ 87 h 126"/>
              <a:gd name="T58" fmla="*/ 13 w 113"/>
              <a:gd name="T59" fmla="*/ 57 h 126"/>
              <a:gd name="T60" fmla="*/ 23 w 113"/>
              <a:gd name="T61" fmla="*/ 56 h 126"/>
              <a:gd name="T62" fmla="*/ 26 w 113"/>
              <a:gd name="T63" fmla="*/ 60 h 126"/>
              <a:gd name="T64" fmla="*/ 31 w 113"/>
              <a:gd name="T65" fmla="*/ 57 h 126"/>
              <a:gd name="T66" fmla="*/ 37 w 113"/>
              <a:gd name="T67" fmla="*/ 49 h 126"/>
              <a:gd name="T68" fmla="*/ 29 w 113"/>
              <a:gd name="T69" fmla="*/ 50 h 126"/>
              <a:gd name="T70" fmla="*/ 15 w 113"/>
              <a:gd name="T71" fmla="*/ 43 h 126"/>
              <a:gd name="T72" fmla="*/ 12 w 113"/>
              <a:gd name="T73" fmla="*/ 38 h 126"/>
              <a:gd name="T74" fmla="*/ 18 w 113"/>
              <a:gd name="T75" fmla="*/ 35 h 126"/>
              <a:gd name="T76" fmla="*/ 0 w 113"/>
              <a:gd name="T77" fmla="*/ 31 h 126"/>
              <a:gd name="T78" fmla="*/ 8 w 113"/>
              <a:gd name="T79" fmla="*/ 24 h 126"/>
              <a:gd name="T80" fmla="*/ 8 w 113"/>
              <a:gd name="T81" fmla="*/ 21 h 126"/>
              <a:gd name="T82" fmla="*/ 27 w 113"/>
              <a:gd name="T83" fmla="*/ 23 h 126"/>
              <a:gd name="T84" fmla="*/ 19 w 113"/>
              <a:gd name="T85" fmla="*/ 17 h 126"/>
              <a:gd name="T86" fmla="*/ 4 w 113"/>
              <a:gd name="T87" fmla="*/ 16 h 126"/>
              <a:gd name="T88" fmla="*/ 0 w 113"/>
              <a:gd name="T89" fmla="*/ 13 h 126"/>
              <a:gd name="T90" fmla="*/ 13 w 113"/>
              <a:gd name="T91" fmla="*/ 2 h 126"/>
              <a:gd name="T92" fmla="*/ 23 w 113"/>
              <a:gd name="T93" fmla="*/ 0 h 126"/>
              <a:gd name="T94" fmla="*/ 30 w 113"/>
              <a:gd name="T95" fmla="*/ 2 h 126"/>
              <a:gd name="T96" fmla="*/ 27 w 113"/>
              <a:gd name="T97" fmla="*/ 12 h 126"/>
              <a:gd name="T98" fmla="*/ 35 w 113"/>
              <a:gd name="T99" fmla="*/ 8 h 126"/>
              <a:gd name="T100" fmla="*/ 44 w 113"/>
              <a:gd name="T101" fmla="*/ 4 h 126"/>
              <a:gd name="T102" fmla="*/ 48 w 113"/>
              <a:gd name="T103" fmla="*/ 4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3" h="126">
                <a:moveTo>
                  <a:pt x="54" y="13"/>
                </a:moveTo>
                <a:lnTo>
                  <a:pt x="56" y="17"/>
                </a:lnTo>
                <a:lnTo>
                  <a:pt x="56" y="19"/>
                </a:lnTo>
                <a:lnTo>
                  <a:pt x="57" y="32"/>
                </a:lnTo>
                <a:lnTo>
                  <a:pt x="56" y="34"/>
                </a:lnTo>
                <a:lnTo>
                  <a:pt x="64" y="42"/>
                </a:lnTo>
                <a:lnTo>
                  <a:pt x="72" y="45"/>
                </a:lnTo>
                <a:lnTo>
                  <a:pt x="75" y="47"/>
                </a:lnTo>
                <a:lnTo>
                  <a:pt x="76" y="51"/>
                </a:lnTo>
                <a:lnTo>
                  <a:pt x="75" y="56"/>
                </a:lnTo>
                <a:lnTo>
                  <a:pt x="74" y="57"/>
                </a:lnTo>
                <a:lnTo>
                  <a:pt x="72" y="56"/>
                </a:lnTo>
                <a:lnTo>
                  <a:pt x="71" y="56"/>
                </a:lnTo>
                <a:lnTo>
                  <a:pt x="69" y="54"/>
                </a:lnTo>
                <a:lnTo>
                  <a:pt x="68" y="54"/>
                </a:lnTo>
                <a:lnTo>
                  <a:pt x="65" y="53"/>
                </a:lnTo>
                <a:lnTo>
                  <a:pt x="64" y="51"/>
                </a:lnTo>
                <a:lnTo>
                  <a:pt x="61" y="50"/>
                </a:lnTo>
                <a:lnTo>
                  <a:pt x="57" y="49"/>
                </a:lnTo>
                <a:lnTo>
                  <a:pt x="56" y="50"/>
                </a:lnTo>
                <a:lnTo>
                  <a:pt x="59" y="54"/>
                </a:lnTo>
                <a:lnTo>
                  <a:pt x="60" y="57"/>
                </a:lnTo>
                <a:lnTo>
                  <a:pt x="61" y="57"/>
                </a:lnTo>
                <a:lnTo>
                  <a:pt x="64" y="60"/>
                </a:lnTo>
                <a:lnTo>
                  <a:pt x="69" y="60"/>
                </a:lnTo>
                <a:lnTo>
                  <a:pt x="74" y="60"/>
                </a:lnTo>
                <a:lnTo>
                  <a:pt x="75" y="61"/>
                </a:lnTo>
                <a:lnTo>
                  <a:pt x="82" y="65"/>
                </a:lnTo>
                <a:lnTo>
                  <a:pt x="82" y="66"/>
                </a:lnTo>
                <a:lnTo>
                  <a:pt x="76" y="71"/>
                </a:lnTo>
                <a:lnTo>
                  <a:pt x="75" y="71"/>
                </a:lnTo>
                <a:lnTo>
                  <a:pt x="68" y="69"/>
                </a:lnTo>
                <a:lnTo>
                  <a:pt x="59" y="65"/>
                </a:lnTo>
                <a:lnTo>
                  <a:pt x="54" y="65"/>
                </a:lnTo>
                <a:lnTo>
                  <a:pt x="53" y="65"/>
                </a:lnTo>
                <a:lnTo>
                  <a:pt x="49" y="62"/>
                </a:lnTo>
                <a:lnTo>
                  <a:pt x="46" y="64"/>
                </a:lnTo>
                <a:lnTo>
                  <a:pt x="46" y="65"/>
                </a:lnTo>
                <a:lnTo>
                  <a:pt x="46" y="66"/>
                </a:lnTo>
                <a:lnTo>
                  <a:pt x="49" y="68"/>
                </a:lnTo>
                <a:lnTo>
                  <a:pt x="53" y="72"/>
                </a:lnTo>
                <a:lnTo>
                  <a:pt x="53" y="73"/>
                </a:lnTo>
                <a:lnTo>
                  <a:pt x="52" y="73"/>
                </a:lnTo>
                <a:lnTo>
                  <a:pt x="48" y="77"/>
                </a:lnTo>
                <a:lnTo>
                  <a:pt x="46" y="77"/>
                </a:lnTo>
                <a:lnTo>
                  <a:pt x="35" y="76"/>
                </a:lnTo>
                <a:lnTo>
                  <a:pt x="34" y="75"/>
                </a:lnTo>
                <a:lnTo>
                  <a:pt x="33" y="75"/>
                </a:lnTo>
                <a:lnTo>
                  <a:pt x="29" y="72"/>
                </a:lnTo>
                <a:lnTo>
                  <a:pt x="27" y="71"/>
                </a:lnTo>
                <a:lnTo>
                  <a:pt x="26" y="71"/>
                </a:lnTo>
                <a:lnTo>
                  <a:pt x="24" y="72"/>
                </a:lnTo>
                <a:lnTo>
                  <a:pt x="24" y="73"/>
                </a:lnTo>
                <a:lnTo>
                  <a:pt x="29" y="76"/>
                </a:lnTo>
                <a:lnTo>
                  <a:pt x="34" y="79"/>
                </a:lnTo>
                <a:lnTo>
                  <a:pt x="42" y="83"/>
                </a:lnTo>
                <a:lnTo>
                  <a:pt x="44" y="84"/>
                </a:lnTo>
                <a:lnTo>
                  <a:pt x="50" y="84"/>
                </a:lnTo>
                <a:lnTo>
                  <a:pt x="52" y="84"/>
                </a:lnTo>
                <a:lnTo>
                  <a:pt x="53" y="81"/>
                </a:lnTo>
                <a:lnTo>
                  <a:pt x="54" y="80"/>
                </a:lnTo>
                <a:lnTo>
                  <a:pt x="56" y="79"/>
                </a:lnTo>
                <a:lnTo>
                  <a:pt x="59" y="79"/>
                </a:lnTo>
                <a:lnTo>
                  <a:pt x="69" y="79"/>
                </a:lnTo>
                <a:lnTo>
                  <a:pt x="72" y="79"/>
                </a:lnTo>
                <a:lnTo>
                  <a:pt x="75" y="80"/>
                </a:lnTo>
                <a:lnTo>
                  <a:pt x="86" y="87"/>
                </a:lnTo>
                <a:lnTo>
                  <a:pt x="104" y="99"/>
                </a:lnTo>
                <a:lnTo>
                  <a:pt x="112" y="109"/>
                </a:lnTo>
                <a:lnTo>
                  <a:pt x="112" y="111"/>
                </a:lnTo>
                <a:lnTo>
                  <a:pt x="110" y="114"/>
                </a:lnTo>
                <a:lnTo>
                  <a:pt x="110" y="121"/>
                </a:lnTo>
                <a:lnTo>
                  <a:pt x="112" y="122"/>
                </a:lnTo>
                <a:lnTo>
                  <a:pt x="113" y="126"/>
                </a:lnTo>
                <a:lnTo>
                  <a:pt x="90" y="118"/>
                </a:lnTo>
                <a:lnTo>
                  <a:pt x="90" y="117"/>
                </a:lnTo>
                <a:lnTo>
                  <a:pt x="89" y="117"/>
                </a:lnTo>
                <a:lnTo>
                  <a:pt x="83" y="116"/>
                </a:lnTo>
                <a:lnTo>
                  <a:pt x="68" y="111"/>
                </a:lnTo>
                <a:lnTo>
                  <a:pt x="30" y="103"/>
                </a:lnTo>
                <a:lnTo>
                  <a:pt x="30" y="102"/>
                </a:lnTo>
                <a:lnTo>
                  <a:pt x="27" y="103"/>
                </a:lnTo>
                <a:lnTo>
                  <a:pt x="23" y="96"/>
                </a:lnTo>
                <a:lnTo>
                  <a:pt x="15" y="90"/>
                </a:lnTo>
                <a:lnTo>
                  <a:pt x="11" y="90"/>
                </a:lnTo>
                <a:lnTo>
                  <a:pt x="9" y="88"/>
                </a:lnTo>
                <a:lnTo>
                  <a:pt x="8" y="87"/>
                </a:lnTo>
                <a:lnTo>
                  <a:pt x="11" y="61"/>
                </a:lnTo>
                <a:lnTo>
                  <a:pt x="11" y="60"/>
                </a:lnTo>
                <a:lnTo>
                  <a:pt x="13" y="57"/>
                </a:lnTo>
                <a:lnTo>
                  <a:pt x="19" y="56"/>
                </a:lnTo>
                <a:lnTo>
                  <a:pt x="20" y="54"/>
                </a:lnTo>
                <a:lnTo>
                  <a:pt x="23" y="56"/>
                </a:lnTo>
                <a:lnTo>
                  <a:pt x="26" y="57"/>
                </a:lnTo>
                <a:lnTo>
                  <a:pt x="26" y="58"/>
                </a:lnTo>
                <a:lnTo>
                  <a:pt x="26" y="60"/>
                </a:lnTo>
                <a:lnTo>
                  <a:pt x="27" y="60"/>
                </a:lnTo>
                <a:lnTo>
                  <a:pt x="27" y="60"/>
                </a:lnTo>
                <a:lnTo>
                  <a:pt x="31" y="57"/>
                </a:lnTo>
                <a:lnTo>
                  <a:pt x="34" y="53"/>
                </a:lnTo>
                <a:lnTo>
                  <a:pt x="37" y="50"/>
                </a:lnTo>
                <a:lnTo>
                  <a:pt x="37" y="49"/>
                </a:lnTo>
                <a:lnTo>
                  <a:pt x="35" y="49"/>
                </a:lnTo>
                <a:lnTo>
                  <a:pt x="34" y="49"/>
                </a:lnTo>
                <a:lnTo>
                  <a:pt x="29" y="50"/>
                </a:lnTo>
                <a:lnTo>
                  <a:pt x="27" y="50"/>
                </a:lnTo>
                <a:lnTo>
                  <a:pt x="22" y="43"/>
                </a:lnTo>
                <a:lnTo>
                  <a:pt x="15" y="43"/>
                </a:lnTo>
                <a:lnTo>
                  <a:pt x="13" y="42"/>
                </a:lnTo>
                <a:lnTo>
                  <a:pt x="12" y="39"/>
                </a:lnTo>
                <a:lnTo>
                  <a:pt x="12" y="38"/>
                </a:lnTo>
                <a:lnTo>
                  <a:pt x="13" y="36"/>
                </a:lnTo>
                <a:lnTo>
                  <a:pt x="16" y="36"/>
                </a:lnTo>
                <a:lnTo>
                  <a:pt x="18" y="35"/>
                </a:lnTo>
                <a:lnTo>
                  <a:pt x="16" y="32"/>
                </a:lnTo>
                <a:lnTo>
                  <a:pt x="9" y="30"/>
                </a:lnTo>
                <a:lnTo>
                  <a:pt x="0" y="31"/>
                </a:lnTo>
                <a:lnTo>
                  <a:pt x="0" y="27"/>
                </a:lnTo>
                <a:lnTo>
                  <a:pt x="4" y="26"/>
                </a:lnTo>
                <a:lnTo>
                  <a:pt x="8" y="24"/>
                </a:lnTo>
                <a:lnTo>
                  <a:pt x="8" y="23"/>
                </a:lnTo>
                <a:lnTo>
                  <a:pt x="7" y="23"/>
                </a:lnTo>
                <a:lnTo>
                  <a:pt x="8" y="21"/>
                </a:lnTo>
                <a:lnTo>
                  <a:pt x="9" y="21"/>
                </a:lnTo>
                <a:lnTo>
                  <a:pt x="20" y="23"/>
                </a:lnTo>
                <a:lnTo>
                  <a:pt x="27" y="23"/>
                </a:lnTo>
                <a:lnTo>
                  <a:pt x="30" y="21"/>
                </a:lnTo>
                <a:lnTo>
                  <a:pt x="31" y="21"/>
                </a:lnTo>
                <a:lnTo>
                  <a:pt x="19" y="17"/>
                </a:lnTo>
                <a:lnTo>
                  <a:pt x="16" y="16"/>
                </a:lnTo>
                <a:lnTo>
                  <a:pt x="8" y="16"/>
                </a:lnTo>
                <a:lnTo>
                  <a:pt x="4" y="16"/>
                </a:lnTo>
                <a:lnTo>
                  <a:pt x="3" y="16"/>
                </a:lnTo>
                <a:lnTo>
                  <a:pt x="0" y="17"/>
                </a:lnTo>
                <a:lnTo>
                  <a:pt x="0" y="13"/>
                </a:lnTo>
                <a:lnTo>
                  <a:pt x="0" y="8"/>
                </a:lnTo>
                <a:lnTo>
                  <a:pt x="9" y="5"/>
                </a:lnTo>
                <a:lnTo>
                  <a:pt x="13" y="2"/>
                </a:lnTo>
                <a:lnTo>
                  <a:pt x="19" y="0"/>
                </a:lnTo>
                <a:lnTo>
                  <a:pt x="20" y="0"/>
                </a:lnTo>
                <a:lnTo>
                  <a:pt x="23" y="0"/>
                </a:lnTo>
                <a:lnTo>
                  <a:pt x="26" y="0"/>
                </a:lnTo>
                <a:lnTo>
                  <a:pt x="29" y="1"/>
                </a:lnTo>
                <a:lnTo>
                  <a:pt x="30" y="2"/>
                </a:lnTo>
                <a:lnTo>
                  <a:pt x="31" y="5"/>
                </a:lnTo>
                <a:lnTo>
                  <a:pt x="30" y="8"/>
                </a:lnTo>
                <a:lnTo>
                  <a:pt x="27" y="12"/>
                </a:lnTo>
                <a:lnTo>
                  <a:pt x="30" y="12"/>
                </a:lnTo>
                <a:lnTo>
                  <a:pt x="35" y="9"/>
                </a:lnTo>
                <a:lnTo>
                  <a:pt x="35" y="8"/>
                </a:lnTo>
                <a:lnTo>
                  <a:pt x="37" y="6"/>
                </a:lnTo>
                <a:lnTo>
                  <a:pt x="42" y="4"/>
                </a:lnTo>
                <a:lnTo>
                  <a:pt x="44" y="4"/>
                </a:lnTo>
                <a:lnTo>
                  <a:pt x="45" y="4"/>
                </a:lnTo>
                <a:lnTo>
                  <a:pt x="46" y="4"/>
                </a:lnTo>
                <a:lnTo>
                  <a:pt x="48" y="4"/>
                </a:lnTo>
                <a:lnTo>
                  <a:pt x="54" y="1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9" name="Freeform 367"/>
          <p:cNvSpPr>
            <a:spLocks/>
          </p:cNvSpPr>
          <p:nvPr/>
        </p:nvSpPr>
        <p:spPr bwMode="auto">
          <a:xfrm>
            <a:off x="5749925" y="3581401"/>
            <a:ext cx="84138" cy="47625"/>
          </a:xfrm>
          <a:custGeom>
            <a:avLst/>
            <a:gdLst>
              <a:gd name="T0" fmla="*/ 13 w 53"/>
              <a:gd name="T1" fmla="*/ 16 h 30"/>
              <a:gd name="T2" fmla="*/ 11 w 53"/>
              <a:gd name="T3" fmla="*/ 16 h 30"/>
              <a:gd name="T4" fmla="*/ 8 w 53"/>
              <a:gd name="T5" fmla="*/ 16 h 30"/>
              <a:gd name="T6" fmla="*/ 2 w 53"/>
              <a:gd name="T7" fmla="*/ 13 h 30"/>
              <a:gd name="T8" fmla="*/ 0 w 53"/>
              <a:gd name="T9" fmla="*/ 10 h 30"/>
              <a:gd name="T10" fmla="*/ 0 w 53"/>
              <a:gd name="T11" fmla="*/ 8 h 30"/>
              <a:gd name="T12" fmla="*/ 1 w 53"/>
              <a:gd name="T13" fmla="*/ 5 h 30"/>
              <a:gd name="T14" fmla="*/ 8 w 53"/>
              <a:gd name="T15" fmla="*/ 0 h 30"/>
              <a:gd name="T16" fmla="*/ 11 w 53"/>
              <a:gd name="T17" fmla="*/ 1 h 30"/>
              <a:gd name="T18" fmla="*/ 13 w 53"/>
              <a:gd name="T19" fmla="*/ 5 h 30"/>
              <a:gd name="T20" fmla="*/ 17 w 53"/>
              <a:gd name="T21" fmla="*/ 10 h 30"/>
              <a:gd name="T22" fmla="*/ 19 w 53"/>
              <a:gd name="T23" fmla="*/ 12 h 30"/>
              <a:gd name="T24" fmla="*/ 20 w 53"/>
              <a:gd name="T25" fmla="*/ 13 h 30"/>
              <a:gd name="T26" fmla="*/ 32 w 53"/>
              <a:gd name="T27" fmla="*/ 16 h 30"/>
              <a:gd name="T28" fmla="*/ 35 w 53"/>
              <a:gd name="T29" fmla="*/ 19 h 30"/>
              <a:gd name="T30" fmla="*/ 42 w 53"/>
              <a:gd name="T31" fmla="*/ 21 h 30"/>
              <a:gd name="T32" fmla="*/ 49 w 53"/>
              <a:gd name="T33" fmla="*/ 24 h 30"/>
              <a:gd name="T34" fmla="*/ 49 w 53"/>
              <a:gd name="T35" fmla="*/ 23 h 30"/>
              <a:gd name="T36" fmla="*/ 50 w 53"/>
              <a:gd name="T37" fmla="*/ 23 h 30"/>
              <a:gd name="T38" fmla="*/ 50 w 53"/>
              <a:gd name="T39" fmla="*/ 21 h 30"/>
              <a:gd name="T40" fmla="*/ 53 w 53"/>
              <a:gd name="T41" fmla="*/ 24 h 30"/>
              <a:gd name="T42" fmla="*/ 52 w 53"/>
              <a:gd name="T43" fmla="*/ 25 h 30"/>
              <a:gd name="T44" fmla="*/ 45 w 53"/>
              <a:gd name="T45" fmla="*/ 30 h 30"/>
              <a:gd name="T46" fmla="*/ 43 w 53"/>
              <a:gd name="T47" fmla="*/ 30 h 30"/>
              <a:gd name="T48" fmla="*/ 39 w 53"/>
              <a:gd name="T49" fmla="*/ 28 h 30"/>
              <a:gd name="T50" fmla="*/ 35 w 53"/>
              <a:gd name="T51" fmla="*/ 25 h 30"/>
              <a:gd name="T52" fmla="*/ 34 w 53"/>
              <a:gd name="T53" fmla="*/ 24 h 30"/>
              <a:gd name="T54" fmla="*/ 34 w 53"/>
              <a:gd name="T55" fmla="*/ 23 h 30"/>
              <a:gd name="T56" fmla="*/ 34 w 53"/>
              <a:gd name="T57" fmla="*/ 21 h 30"/>
              <a:gd name="T58" fmla="*/ 16 w 53"/>
              <a:gd name="T59" fmla="*/ 17 h 30"/>
              <a:gd name="T60" fmla="*/ 13 w 53"/>
              <a:gd name="T61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3" h="30">
                <a:moveTo>
                  <a:pt x="13" y="16"/>
                </a:moveTo>
                <a:lnTo>
                  <a:pt x="11" y="16"/>
                </a:lnTo>
                <a:lnTo>
                  <a:pt x="8" y="16"/>
                </a:lnTo>
                <a:lnTo>
                  <a:pt x="2" y="13"/>
                </a:lnTo>
                <a:lnTo>
                  <a:pt x="0" y="10"/>
                </a:lnTo>
                <a:lnTo>
                  <a:pt x="0" y="8"/>
                </a:lnTo>
                <a:lnTo>
                  <a:pt x="1" y="5"/>
                </a:lnTo>
                <a:lnTo>
                  <a:pt x="8" y="0"/>
                </a:lnTo>
                <a:lnTo>
                  <a:pt x="11" y="1"/>
                </a:lnTo>
                <a:lnTo>
                  <a:pt x="13" y="5"/>
                </a:lnTo>
                <a:lnTo>
                  <a:pt x="17" y="10"/>
                </a:lnTo>
                <a:lnTo>
                  <a:pt x="19" y="12"/>
                </a:lnTo>
                <a:lnTo>
                  <a:pt x="20" y="13"/>
                </a:lnTo>
                <a:lnTo>
                  <a:pt x="32" y="16"/>
                </a:lnTo>
                <a:lnTo>
                  <a:pt x="35" y="19"/>
                </a:lnTo>
                <a:lnTo>
                  <a:pt x="42" y="21"/>
                </a:lnTo>
                <a:lnTo>
                  <a:pt x="49" y="24"/>
                </a:lnTo>
                <a:lnTo>
                  <a:pt x="49" y="23"/>
                </a:lnTo>
                <a:lnTo>
                  <a:pt x="50" y="23"/>
                </a:lnTo>
                <a:lnTo>
                  <a:pt x="50" y="21"/>
                </a:lnTo>
                <a:lnTo>
                  <a:pt x="53" y="24"/>
                </a:lnTo>
                <a:lnTo>
                  <a:pt x="52" y="25"/>
                </a:lnTo>
                <a:lnTo>
                  <a:pt x="45" y="30"/>
                </a:lnTo>
                <a:lnTo>
                  <a:pt x="43" y="30"/>
                </a:lnTo>
                <a:lnTo>
                  <a:pt x="39" y="28"/>
                </a:lnTo>
                <a:lnTo>
                  <a:pt x="35" y="25"/>
                </a:lnTo>
                <a:lnTo>
                  <a:pt x="34" y="24"/>
                </a:lnTo>
                <a:lnTo>
                  <a:pt x="34" y="23"/>
                </a:lnTo>
                <a:lnTo>
                  <a:pt x="34" y="21"/>
                </a:lnTo>
                <a:lnTo>
                  <a:pt x="16" y="17"/>
                </a:lnTo>
                <a:lnTo>
                  <a:pt x="13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0" name="Freeform 368"/>
          <p:cNvSpPr>
            <a:spLocks/>
          </p:cNvSpPr>
          <p:nvPr/>
        </p:nvSpPr>
        <p:spPr bwMode="auto">
          <a:xfrm>
            <a:off x="5667375" y="3535363"/>
            <a:ext cx="106363" cy="76200"/>
          </a:xfrm>
          <a:custGeom>
            <a:avLst/>
            <a:gdLst>
              <a:gd name="T0" fmla="*/ 35 w 67"/>
              <a:gd name="T1" fmla="*/ 7 h 48"/>
              <a:gd name="T2" fmla="*/ 42 w 67"/>
              <a:gd name="T3" fmla="*/ 1 h 48"/>
              <a:gd name="T4" fmla="*/ 44 w 67"/>
              <a:gd name="T5" fmla="*/ 0 h 48"/>
              <a:gd name="T6" fmla="*/ 49 w 67"/>
              <a:gd name="T7" fmla="*/ 0 h 48"/>
              <a:gd name="T8" fmla="*/ 52 w 67"/>
              <a:gd name="T9" fmla="*/ 0 h 48"/>
              <a:gd name="T10" fmla="*/ 53 w 67"/>
              <a:gd name="T11" fmla="*/ 3 h 48"/>
              <a:gd name="T12" fmla="*/ 61 w 67"/>
              <a:gd name="T13" fmla="*/ 5 h 48"/>
              <a:gd name="T14" fmla="*/ 67 w 67"/>
              <a:gd name="T15" fmla="*/ 8 h 48"/>
              <a:gd name="T16" fmla="*/ 65 w 67"/>
              <a:gd name="T17" fmla="*/ 16 h 48"/>
              <a:gd name="T18" fmla="*/ 60 w 67"/>
              <a:gd name="T19" fmla="*/ 15 h 48"/>
              <a:gd name="T20" fmla="*/ 57 w 67"/>
              <a:gd name="T21" fmla="*/ 11 h 48"/>
              <a:gd name="T22" fmla="*/ 48 w 67"/>
              <a:gd name="T23" fmla="*/ 8 h 48"/>
              <a:gd name="T24" fmla="*/ 45 w 67"/>
              <a:gd name="T25" fmla="*/ 8 h 48"/>
              <a:gd name="T26" fmla="*/ 44 w 67"/>
              <a:gd name="T27" fmla="*/ 12 h 48"/>
              <a:gd name="T28" fmla="*/ 52 w 67"/>
              <a:gd name="T29" fmla="*/ 16 h 48"/>
              <a:gd name="T30" fmla="*/ 56 w 67"/>
              <a:gd name="T31" fmla="*/ 24 h 48"/>
              <a:gd name="T32" fmla="*/ 29 w 67"/>
              <a:gd name="T33" fmla="*/ 42 h 48"/>
              <a:gd name="T34" fmla="*/ 20 w 67"/>
              <a:gd name="T35" fmla="*/ 45 h 48"/>
              <a:gd name="T36" fmla="*/ 0 w 67"/>
              <a:gd name="T37" fmla="*/ 46 h 48"/>
              <a:gd name="T38" fmla="*/ 4 w 67"/>
              <a:gd name="T39" fmla="*/ 24 h 48"/>
              <a:gd name="T40" fmla="*/ 7 w 67"/>
              <a:gd name="T41" fmla="*/ 24 h 48"/>
              <a:gd name="T42" fmla="*/ 9 w 67"/>
              <a:gd name="T43" fmla="*/ 29 h 48"/>
              <a:gd name="T44" fmla="*/ 20 w 67"/>
              <a:gd name="T45" fmla="*/ 29 h 48"/>
              <a:gd name="T46" fmla="*/ 23 w 67"/>
              <a:gd name="T47" fmla="*/ 26 h 48"/>
              <a:gd name="T48" fmla="*/ 23 w 67"/>
              <a:gd name="T49" fmla="*/ 24 h 48"/>
              <a:gd name="T50" fmla="*/ 8 w 67"/>
              <a:gd name="T51" fmla="*/ 22 h 48"/>
              <a:gd name="T52" fmla="*/ 0 w 67"/>
              <a:gd name="T53" fmla="*/ 16 h 48"/>
              <a:gd name="T54" fmla="*/ 0 w 67"/>
              <a:gd name="T55" fmla="*/ 8 h 48"/>
              <a:gd name="T56" fmla="*/ 11 w 67"/>
              <a:gd name="T57" fmla="*/ 19 h 48"/>
              <a:gd name="T58" fmla="*/ 24 w 67"/>
              <a:gd name="T59" fmla="*/ 15 h 48"/>
              <a:gd name="T60" fmla="*/ 39 w 67"/>
              <a:gd name="T61" fmla="*/ 9 h 48"/>
              <a:gd name="T62" fmla="*/ 37 w 67"/>
              <a:gd name="T63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48">
                <a:moveTo>
                  <a:pt x="37" y="7"/>
                </a:moveTo>
                <a:lnTo>
                  <a:pt x="35" y="7"/>
                </a:lnTo>
                <a:lnTo>
                  <a:pt x="35" y="5"/>
                </a:lnTo>
                <a:lnTo>
                  <a:pt x="42" y="1"/>
                </a:lnTo>
                <a:lnTo>
                  <a:pt x="42" y="0"/>
                </a:lnTo>
                <a:lnTo>
                  <a:pt x="44" y="0"/>
                </a:lnTo>
                <a:lnTo>
                  <a:pt x="48" y="0"/>
                </a:lnTo>
                <a:lnTo>
                  <a:pt x="49" y="0"/>
                </a:lnTo>
                <a:lnTo>
                  <a:pt x="50" y="0"/>
                </a:lnTo>
                <a:lnTo>
                  <a:pt x="52" y="0"/>
                </a:lnTo>
                <a:lnTo>
                  <a:pt x="53" y="1"/>
                </a:lnTo>
                <a:lnTo>
                  <a:pt x="53" y="3"/>
                </a:lnTo>
                <a:lnTo>
                  <a:pt x="57" y="4"/>
                </a:lnTo>
                <a:lnTo>
                  <a:pt x="61" y="5"/>
                </a:lnTo>
                <a:lnTo>
                  <a:pt x="61" y="7"/>
                </a:lnTo>
                <a:lnTo>
                  <a:pt x="67" y="8"/>
                </a:lnTo>
                <a:lnTo>
                  <a:pt x="67" y="15"/>
                </a:lnTo>
                <a:lnTo>
                  <a:pt x="65" y="16"/>
                </a:lnTo>
                <a:lnTo>
                  <a:pt x="64" y="16"/>
                </a:lnTo>
                <a:lnTo>
                  <a:pt x="60" y="15"/>
                </a:lnTo>
                <a:lnTo>
                  <a:pt x="59" y="12"/>
                </a:lnTo>
                <a:lnTo>
                  <a:pt x="57" y="11"/>
                </a:lnTo>
                <a:lnTo>
                  <a:pt x="49" y="8"/>
                </a:lnTo>
                <a:lnTo>
                  <a:pt x="48" y="8"/>
                </a:lnTo>
                <a:lnTo>
                  <a:pt x="46" y="8"/>
                </a:lnTo>
                <a:lnTo>
                  <a:pt x="45" y="8"/>
                </a:lnTo>
                <a:lnTo>
                  <a:pt x="45" y="9"/>
                </a:lnTo>
                <a:lnTo>
                  <a:pt x="44" y="12"/>
                </a:lnTo>
                <a:lnTo>
                  <a:pt x="45" y="14"/>
                </a:lnTo>
                <a:lnTo>
                  <a:pt x="52" y="16"/>
                </a:lnTo>
                <a:lnTo>
                  <a:pt x="56" y="16"/>
                </a:lnTo>
                <a:lnTo>
                  <a:pt x="56" y="24"/>
                </a:lnTo>
                <a:lnTo>
                  <a:pt x="38" y="30"/>
                </a:lnTo>
                <a:lnTo>
                  <a:pt x="29" y="42"/>
                </a:lnTo>
                <a:lnTo>
                  <a:pt x="27" y="44"/>
                </a:lnTo>
                <a:lnTo>
                  <a:pt x="20" y="45"/>
                </a:lnTo>
                <a:lnTo>
                  <a:pt x="5" y="48"/>
                </a:lnTo>
                <a:lnTo>
                  <a:pt x="0" y="46"/>
                </a:lnTo>
                <a:lnTo>
                  <a:pt x="0" y="26"/>
                </a:lnTo>
                <a:lnTo>
                  <a:pt x="4" y="24"/>
                </a:lnTo>
                <a:lnTo>
                  <a:pt x="7" y="23"/>
                </a:lnTo>
                <a:lnTo>
                  <a:pt x="7" y="24"/>
                </a:lnTo>
                <a:lnTo>
                  <a:pt x="7" y="26"/>
                </a:lnTo>
                <a:lnTo>
                  <a:pt x="9" y="29"/>
                </a:lnTo>
                <a:lnTo>
                  <a:pt x="12" y="29"/>
                </a:lnTo>
                <a:lnTo>
                  <a:pt x="20" y="29"/>
                </a:lnTo>
                <a:lnTo>
                  <a:pt x="23" y="27"/>
                </a:lnTo>
                <a:lnTo>
                  <a:pt x="23" y="26"/>
                </a:lnTo>
                <a:lnTo>
                  <a:pt x="24" y="26"/>
                </a:lnTo>
                <a:lnTo>
                  <a:pt x="23" y="24"/>
                </a:lnTo>
                <a:lnTo>
                  <a:pt x="15" y="24"/>
                </a:lnTo>
                <a:lnTo>
                  <a:pt x="8" y="22"/>
                </a:lnTo>
                <a:lnTo>
                  <a:pt x="8" y="20"/>
                </a:lnTo>
                <a:lnTo>
                  <a:pt x="0" y="16"/>
                </a:lnTo>
                <a:lnTo>
                  <a:pt x="0" y="12"/>
                </a:lnTo>
                <a:lnTo>
                  <a:pt x="0" y="8"/>
                </a:lnTo>
                <a:lnTo>
                  <a:pt x="7" y="15"/>
                </a:lnTo>
                <a:lnTo>
                  <a:pt x="11" y="19"/>
                </a:lnTo>
                <a:lnTo>
                  <a:pt x="13" y="18"/>
                </a:lnTo>
                <a:lnTo>
                  <a:pt x="24" y="15"/>
                </a:lnTo>
                <a:lnTo>
                  <a:pt x="29" y="14"/>
                </a:lnTo>
                <a:lnTo>
                  <a:pt x="39" y="9"/>
                </a:lnTo>
                <a:lnTo>
                  <a:pt x="38" y="8"/>
                </a:lnTo>
                <a:lnTo>
                  <a:pt x="37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1" name="Freeform 369"/>
          <p:cNvSpPr>
            <a:spLocks/>
          </p:cNvSpPr>
          <p:nvPr/>
        </p:nvSpPr>
        <p:spPr bwMode="auto">
          <a:xfrm>
            <a:off x="5792788" y="3448051"/>
            <a:ext cx="71438" cy="68263"/>
          </a:xfrm>
          <a:custGeom>
            <a:avLst/>
            <a:gdLst>
              <a:gd name="T0" fmla="*/ 0 w 45"/>
              <a:gd name="T1" fmla="*/ 2 h 43"/>
              <a:gd name="T2" fmla="*/ 3 w 45"/>
              <a:gd name="T3" fmla="*/ 0 h 43"/>
              <a:gd name="T4" fmla="*/ 5 w 45"/>
              <a:gd name="T5" fmla="*/ 0 h 43"/>
              <a:gd name="T6" fmla="*/ 11 w 45"/>
              <a:gd name="T7" fmla="*/ 2 h 43"/>
              <a:gd name="T8" fmla="*/ 14 w 45"/>
              <a:gd name="T9" fmla="*/ 2 h 43"/>
              <a:gd name="T10" fmla="*/ 20 w 45"/>
              <a:gd name="T11" fmla="*/ 4 h 43"/>
              <a:gd name="T12" fmla="*/ 33 w 45"/>
              <a:gd name="T13" fmla="*/ 3 h 43"/>
              <a:gd name="T14" fmla="*/ 37 w 45"/>
              <a:gd name="T15" fmla="*/ 2 h 43"/>
              <a:gd name="T16" fmla="*/ 40 w 45"/>
              <a:gd name="T17" fmla="*/ 2 h 43"/>
              <a:gd name="T18" fmla="*/ 44 w 45"/>
              <a:gd name="T19" fmla="*/ 3 h 43"/>
              <a:gd name="T20" fmla="*/ 45 w 45"/>
              <a:gd name="T21" fmla="*/ 4 h 43"/>
              <a:gd name="T22" fmla="*/ 45 w 45"/>
              <a:gd name="T23" fmla="*/ 4 h 43"/>
              <a:gd name="T24" fmla="*/ 44 w 45"/>
              <a:gd name="T25" fmla="*/ 6 h 43"/>
              <a:gd name="T26" fmla="*/ 38 w 45"/>
              <a:gd name="T27" fmla="*/ 15 h 43"/>
              <a:gd name="T28" fmla="*/ 34 w 45"/>
              <a:gd name="T29" fmla="*/ 22 h 43"/>
              <a:gd name="T30" fmla="*/ 31 w 45"/>
              <a:gd name="T31" fmla="*/ 28 h 43"/>
              <a:gd name="T32" fmla="*/ 30 w 45"/>
              <a:gd name="T33" fmla="*/ 32 h 43"/>
              <a:gd name="T34" fmla="*/ 29 w 45"/>
              <a:gd name="T35" fmla="*/ 33 h 43"/>
              <a:gd name="T36" fmla="*/ 25 w 45"/>
              <a:gd name="T37" fmla="*/ 39 h 43"/>
              <a:gd name="T38" fmla="*/ 23 w 45"/>
              <a:gd name="T39" fmla="*/ 43 h 43"/>
              <a:gd name="T40" fmla="*/ 23 w 45"/>
              <a:gd name="T41" fmla="*/ 41 h 43"/>
              <a:gd name="T42" fmla="*/ 22 w 45"/>
              <a:gd name="T43" fmla="*/ 41 h 43"/>
              <a:gd name="T44" fmla="*/ 14 w 45"/>
              <a:gd name="T45" fmla="*/ 32 h 43"/>
              <a:gd name="T46" fmla="*/ 12 w 45"/>
              <a:gd name="T47" fmla="*/ 30 h 43"/>
              <a:gd name="T48" fmla="*/ 11 w 45"/>
              <a:gd name="T49" fmla="*/ 24 h 43"/>
              <a:gd name="T50" fmla="*/ 0 w 45"/>
              <a:gd name="T51" fmla="*/ 2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3">
                <a:moveTo>
                  <a:pt x="0" y="2"/>
                </a:moveTo>
                <a:lnTo>
                  <a:pt x="3" y="0"/>
                </a:lnTo>
                <a:lnTo>
                  <a:pt x="5" y="0"/>
                </a:lnTo>
                <a:lnTo>
                  <a:pt x="11" y="2"/>
                </a:lnTo>
                <a:lnTo>
                  <a:pt x="14" y="2"/>
                </a:lnTo>
                <a:lnTo>
                  <a:pt x="20" y="4"/>
                </a:lnTo>
                <a:lnTo>
                  <a:pt x="33" y="3"/>
                </a:lnTo>
                <a:lnTo>
                  <a:pt x="37" y="2"/>
                </a:lnTo>
                <a:lnTo>
                  <a:pt x="40" y="2"/>
                </a:lnTo>
                <a:lnTo>
                  <a:pt x="44" y="3"/>
                </a:lnTo>
                <a:lnTo>
                  <a:pt x="45" y="4"/>
                </a:lnTo>
                <a:lnTo>
                  <a:pt x="45" y="4"/>
                </a:lnTo>
                <a:lnTo>
                  <a:pt x="44" y="6"/>
                </a:lnTo>
                <a:lnTo>
                  <a:pt x="38" y="15"/>
                </a:lnTo>
                <a:lnTo>
                  <a:pt x="34" y="22"/>
                </a:lnTo>
                <a:lnTo>
                  <a:pt x="31" y="28"/>
                </a:lnTo>
                <a:lnTo>
                  <a:pt x="30" y="32"/>
                </a:lnTo>
                <a:lnTo>
                  <a:pt x="29" y="33"/>
                </a:lnTo>
                <a:lnTo>
                  <a:pt x="25" y="39"/>
                </a:lnTo>
                <a:lnTo>
                  <a:pt x="23" y="43"/>
                </a:lnTo>
                <a:lnTo>
                  <a:pt x="23" y="41"/>
                </a:lnTo>
                <a:lnTo>
                  <a:pt x="22" y="41"/>
                </a:lnTo>
                <a:lnTo>
                  <a:pt x="14" y="32"/>
                </a:lnTo>
                <a:lnTo>
                  <a:pt x="12" y="30"/>
                </a:lnTo>
                <a:lnTo>
                  <a:pt x="11" y="24"/>
                </a:lnTo>
                <a:lnTo>
                  <a:pt x="0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2" name="Freeform 370"/>
          <p:cNvSpPr>
            <a:spLocks/>
          </p:cNvSpPr>
          <p:nvPr/>
        </p:nvSpPr>
        <p:spPr bwMode="auto">
          <a:xfrm>
            <a:off x="5702300" y="3367088"/>
            <a:ext cx="74613" cy="149225"/>
          </a:xfrm>
          <a:custGeom>
            <a:avLst/>
            <a:gdLst>
              <a:gd name="T0" fmla="*/ 26 w 47"/>
              <a:gd name="T1" fmla="*/ 27 h 94"/>
              <a:gd name="T2" fmla="*/ 24 w 47"/>
              <a:gd name="T3" fmla="*/ 27 h 94"/>
              <a:gd name="T4" fmla="*/ 22 w 47"/>
              <a:gd name="T5" fmla="*/ 25 h 94"/>
              <a:gd name="T6" fmla="*/ 26 w 47"/>
              <a:gd name="T7" fmla="*/ 17 h 94"/>
              <a:gd name="T8" fmla="*/ 32 w 47"/>
              <a:gd name="T9" fmla="*/ 6 h 94"/>
              <a:gd name="T10" fmla="*/ 34 w 47"/>
              <a:gd name="T11" fmla="*/ 5 h 94"/>
              <a:gd name="T12" fmla="*/ 38 w 47"/>
              <a:gd name="T13" fmla="*/ 1 h 94"/>
              <a:gd name="T14" fmla="*/ 39 w 47"/>
              <a:gd name="T15" fmla="*/ 0 h 94"/>
              <a:gd name="T16" fmla="*/ 41 w 47"/>
              <a:gd name="T17" fmla="*/ 0 h 94"/>
              <a:gd name="T18" fmla="*/ 41 w 47"/>
              <a:gd name="T19" fmla="*/ 1 h 94"/>
              <a:gd name="T20" fmla="*/ 43 w 47"/>
              <a:gd name="T21" fmla="*/ 4 h 94"/>
              <a:gd name="T22" fmla="*/ 47 w 47"/>
              <a:gd name="T23" fmla="*/ 13 h 94"/>
              <a:gd name="T24" fmla="*/ 47 w 47"/>
              <a:gd name="T25" fmla="*/ 17 h 94"/>
              <a:gd name="T26" fmla="*/ 47 w 47"/>
              <a:gd name="T27" fmla="*/ 21 h 94"/>
              <a:gd name="T28" fmla="*/ 46 w 47"/>
              <a:gd name="T29" fmla="*/ 25 h 94"/>
              <a:gd name="T30" fmla="*/ 38 w 47"/>
              <a:gd name="T31" fmla="*/ 35 h 94"/>
              <a:gd name="T32" fmla="*/ 35 w 47"/>
              <a:gd name="T33" fmla="*/ 40 h 94"/>
              <a:gd name="T34" fmla="*/ 28 w 47"/>
              <a:gd name="T35" fmla="*/ 53 h 94"/>
              <a:gd name="T36" fmla="*/ 30 w 47"/>
              <a:gd name="T37" fmla="*/ 60 h 94"/>
              <a:gd name="T38" fmla="*/ 31 w 47"/>
              <a:gd name="T39" fmla="*/ 65 h 94"/>
              <a:gd name="T40" fmla="*/ 30 w 47"/>
              <a:gd name="T41" fmla="*/ 70 h 94"/>
              <a:gd name="T42" fmla="*/ 31 w 47"/>
              <a:gd name="T43" fmla="*/ 79 h 94"/>
              <a:gd name="T44" fmla="*/ 30 w 47"/>
              <a:gd name="T45" fmla="*/ 81 h 94"/>
              <a:gd name="T46" fmla="*/ 27 w 47"/>
              <a:gd name="T47" fmla="*/ 84 h 94"/>
              <a:gd name="T48" fmla="*/ 9 w 47"/>
              <a:gd name="T49" fmla="*/ 94 h 94"/>
              <a:gd name="T50" fmla="*/ 8 w 47"/>
              <a:gd name="T51" fmla="*/ 94 h 94"/>
              <a:gd name="T52" fmla="*/ 7 w 47"/>
              <a:gd name="T53" fmla="*/ 94 h 94"/>
              <a:gd name="T54" fmla="*/ 1 w 47"/>
              <a:gd name="T55" fmla="*/ 83 h 94"/>
              <a:gd name="T56" fmla="*/ 0 w 47"/>
              <a:gd name="T57" fmla="*/ 83 h 94"/>
              <a:gd name="T58" fmla="*/ 1 w 47"/>
              <a:gd name="T59" fmla="*/ 76 h 94"/>
              <a:gd name="T60" fmla="*/ 1 w 47"/>
              <a:gd name="T61" fmla="*/ 75 h 94"/>
              <a:gd name="T62" fmla="*/ 11 w 47"/>
              <a:gd name="T63" fmla="*/ 68 h 94"/>
              <a:gd name="T64" fmla="*/ 12 w 47"/>
              <a:gd name="T65" fmla="*/ 68 h 94"/>
              <a:gd name="T66" fmla="*/ 12 w 47"/>
              <a:gd name="T67" fmla="*/ 61 h 94"/>
              <a:gd name="T68" fmla="*/ 13 w 47"/>
              <a:gd name="T69" fmla="*/ 55 h 94"/>
              <a:gd name="T70" fmla="*/ 22 w 47"/>
              <a:gd name="T71" fmla="*/ 40 h 94"/>
              <a:gd name="T72" fmla="*/ 26 w 47"/>
              <a:gd name="T73" fmla="*/ 34 h 94"/>
              <a:gd name="T74" fmla="*/ 27 w 47"/>
              <a:gd name="T75" fmla="*/ 32 h 94"/>
              <a:gd name="T76" fmla="*/ 26 w 47"/>
              <a:gd name="T77" fmla="*/ 30 h 94"/>
              <a:gd name="T78" fmla="*/ 26 w 47"/>
              <a:gd name="T79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7" h="94">
                <a:moveTo>
                  <a:pt x="26" y="27"/>
                </a:moveTo>
                <a:lnTo>
                  <a:pt x="24" y="27"/>
                </a:lnTo>
                <a:lnTo>
                  <a:pt x="22" y="25"/>
                </a:lnTo>
                <a:lnTo>
                  <a:pt x="26" y="17"/>
                </a:lnTo>
                <a:lnTo>
                  <a:pt x="32" y="6"/>
                </a:lnTo>
                <a:lnTo>
                  <a:pt x="34" y="5"/>
                </a:lnTo>
                <a:lnTo>
                  <a:pt x="38" y="1"/>
                </a:lnTo>
                <a:lnTo>
                  <a:pt x="39" y="0"/>
                </a:lnTo>
                <a:lnTo>
                  <a:pt x="41" y="0"/>
                </a:lnTo>
                <a:lnTo>
                  <a:pt x="41" y="1"/>
                </a:lnTo>
                <a:lnTo>
                  <a:pt x="43" y="4"/>
                </a:lnTo>
                <a:lnTo>
                  <a:pt x="47" y="13"/>
                </a:lnTo>
                <a:lnTo>
                  <a:pt x="47" y="17"/>
                </a:lnTo>
                <a:lnTo>
                  <a:pt x="47" y="21"/>
                </a:lnTo>
                <a:lnTo>
                  <a:pt x="46" y="25"/>
                </a:lnTo>
                <a:lnTo>
                  <a:pt x="38" y="35"/>
                </a:lnTo>
                <a:lnTo>
                  <a:pt x="35" y="40"/>
                </a:lnTo>
                <a:lnTo>
                  <a:pt x="28" y="53"/>
                </a:lnTo>
                <a:lnTo>
                  <a:pt x="30" y="60"/>
                </a:lnTo>
                <a:lnTo>
                  <a:pt x="31" y="65"/>
                </a:lnTo>
                <a:lnTo>
                  <a:pt x="30" y="70"/>
                </a:lnTo>
                <a:lnTo>
                  <a:pt x="31" y="79"/>
                </a:lnTo>
                <a:lnTo>
                  <a:pt x="30" y="81"/>
                </a:lnTo>
                <a:lnTo>
                  <a:pt x="27" y="84"/>
                </a:lnTo>
                <a:lnTo>
                  <a:pt x="9" y="94"/>
                </a:lnTo>
                <a:lnTo>
                  <a:pt x="8" y="94"/>
                </a:lnTo>
                <a:lnTo>
                  <a:pt x="7" y="94"/>
                </a:lnTo>
                <a:lnTo>
                  <a:pt x="1" y="83"/>
                </a:lnTo>
                <a:lnTo>
                  <a:pt x="0" y="83"/>
                </a:lnTo>
                <a:lnTo>
                  <a:pt x="1" y="76"/>
                </a:lnTo>
                <a:lnTo>
                  <a:pt x="1" y="75"/>
                </a:lnTo>
                <a:lnTo>
                  <a:pt x="11" y="68"/>
                </a:lnTo>
                <a:lnTo>
                  <a:pt x="12" y="68"/>
                </a:lnTo>
                <a:lnTo>
                  <a:pt x="12" y="61"/>
                </a:lnTo>
                <a:lnTo>
                  <a:pt x="13" y="55"/>
                </a:lnTo>
                <a:lnTo>
                  <a:pt x="22" y="40"/>
                </a:lnTo>
                <a:lnTo>
                  <a:pt x="26" y="34"/>
                </a:lnTo>
                <a:lnTo>
                  <a:pt x="27" y="32"/>
                </a:lnTo>
                <a:lnTo>
                  <a:pt x="26" y="30"/>
                </a:lnTo>
                <a:lnTo>
                  <a:pt x="2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3" name="Freeform 371"/>
          <p:cNvSpPr>
            <a:spLocks/>
          </p:cNvSpPr>
          <p:nvPr/>
        </p:nvSpPr>
        <p:spPr bwMode="auto">
          <a:xfrm>
            <a:off x="5584825" y="3470276"/>
            <a:ext cx="22225" cy="42863"/>
          </a:xfrm>
          <a:custGeom>
            <a:avLst/>
            <a:gdLst>
              <a:gd name="T0" fmla="*/ 8 w 14"/>
              <a:gd name="T1" fmla="*/ 1 h 27"/>
              <a:gd name="T2" fmla="*/ 10 w 14"/>
              <a:gd name="T3" fmla="*/ 0 h 27"/>
              <a:gd name="T4" fmla="*/ 11 w 14"/>
              <a:gd name="T5" fmla="*/ 0 h 27"/>
              <a:gd name="T6" fmla="*/ 12 w 14"/>
              <a:gd name="T7" fmla="*/ 1 h 27"/>
              <a:gd name="T8" fmla="*/ 12 w 14"/>
              <a:gd name="T9" fmla="*/ 1 h 27"/>
              <a:gd name="T10" fmla="*/ 14 w 14"/>
              <a:gd name="T11" fmla="*/ 8 h 27"/>
              <a:gd name="T12" fmla="*/ 12 w 14"/>
              <a:gd name="T13" fmla="*/ 23 h 27"/>
              <a:gd name="T14" fmla="*/ 12 w 14"/>
              <a:gd name="T15" fmla="*/ 25 h 27"/>
              <a:gd name="T16" fmla="*/ 10 w 14"/>
              <a:gd name="T17" fmla="*/ 27 h 27"/>
              <a:gd name="T18" fmla="*/ 8 w 14"/>
              <a:gd name="T19" fmla="*/ 26 h 27"/>
              <a:gd name="T20" fmla="*/ 1 w 14"/>
              <a:gd name="T21" fmla="*/ 23 h 27"/>
              <a:gd name="T22" fmla="*/ 0 w 14"/>
              <a:gd name="T23" fmla="*/ 22 h 27"/>
              <a:gd name="T24" fmla="*/ 0 w 14"/>
              <a:gd name="T25" fmla="*/ 20 h 27"/>
              <a:gd name="T26" fmla="*/ 3 w 14"/>
              <a:gd name="T27" fmla="*/ 10 h 27"/>
              <a:gd name="T28" fmla="*/ 8 w 14"/>
              <a:gd name="T29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27">
                <a:moveTo>
                  <a:pt x="8" y="1"/>
                </a:moveTo>
                <a:lnTo>
                  <a:pt x="10" y="0"/>
                </a:lnTo>
                <a:lnTo>
                  <a:pt x="11" y="0"/>
                </a:lnTo>
                <a:lnTo>
                  <a:pt x="12" y="1"/>
                </a:lnTo>
                <a:lnTo>
                  <a:pt x="12" y="1"/>
                </a:lnTo>
                <a:lnTo>
                  <a:pt x="14" y="8"/>
                </a:lnTo>
                <a:lnTo>
                  <a:pt x="12" y="23"/>
                </a:lnTo>
                <a:lnTo>
                  <a:pt x="12" y="25"/>
                </a:lnTo>
                <a:lnTo>
                  <a:pt x="10" y="27"/>
                </a:lnTo>
                <a:lnTo>
                  <a:pt x="8" y="26"/>
                </a:lnTo>
                <a:lnTo>
                  <a:pt x="1" y="23"/>
                </a:lnTo>
                <a:lnTo>
                  <a:pt x="0" y="22"/>
                </a:lnTo>
                <a:lnTo>
                  <a:pt x="0" y="20"/>
                </a:lnTo>
                <a:lnTo>
                  <a:pt x="3" y="10"/>
                </a:lnTo>
                <a:lnTo>
                  <a:pt x="8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4" name="Freeform 372"/>
          <p:cNvSpPr>
            <a:spLocks/>
          </p:cNvSpPr>
          <p:nvPr/>
        </p:nvSpPr>
        <p:spPr bwMode="auto">
          <a:xfrm>
            <a:off x="5595938" y="3355976"/>
            <a:ext cx="120650" cy="114300"/>
          </a:xfrm>
          <a:custGeom>
            <a:avLst/>
            <a:gdLst>
              <a:gd name="T0" fmla="*/ 53 w 76"/>
              <a:gd name="T1" fmla="*/ 19 h 72"/>
              <a:gd name="T2" fmla="*/ 48 w 76"/>
              <a:gd name="T3" fmla="*/ 28 h 72"/>
              <a:gd name="T4" fmla="*/ 46 w 76"/>
              <a:gd name="T5" fmla="*/ 34 h 72"/>
              <a:gd name="T6" fmla="*/ 50 w 76"/>
              <a:gd name="T7" fmla="*/ 39 h 72"/>
              <a:gd name="T8" fmla="*/ 54 w 76"/>
              <a:gd name="T9" fmla="*/ 46 h 72"/>
              <a:gd name="T10" fmla="*/ 49 w 76"/>
              <a:gd name="T11" fmla="*/ 46 h 72"/>
              <a:gd name="T12" fmla="*/ 43 w 76"/>
              <a:gd name="T13" fmla="*/ 45 h 72"/>
              <a:gd name="T14" fmla="*/ 38 w 76"/>
              <a:gd name="T15" fmla="*/ 38 h 72"/>
              <a:gd name="T16" fmla="*/ 33 w 76"/>
              <a:gd name="T17" fmla="*/ 43 h 72"/>
              <a:gd name="T18" fmla="*/ 34 w 76"/>
              <a:gd name="T19" fmla="*/ 46 h 72"/>
              <a:gd name="T20" fmla="*/ 35 w 76"/>
              <a:gd name="T21" fmla="*/ 47 h 72"/>
              <a:gd name="T22" fmla="*/ 38 w 76"/>
              <a:gd name="T23" fmla="*/ 52 h 72"/>
              <a:gd name="T24" fmla="*/ 34 w 76"/>
              <a:gd name="T25" fmla="*/ 67 h 72"/>
              <a:gd name="T26" fmla="*/ 22 w 76"/>
              <a:gd name="T27" fmla="*/ 72 h 72"/>
              <a:gd name="T28" fmla="*/ 20 w 76"/>
              <a:gd name="T29" fmla="*/ 69 h 72"/>
              <a:gd name="T30" fmla="*/ 13 w 76"/>
              <a:gd name="T31" fmla="*/ 61 h 72"/>
              <a:gd name="T32" fmla="*/ 5 w 76"/>
              <a:gd name="T33" fmla="*/ 62 h 72"/>
              <a:gd name="T34" fmla="*/ 4 w 76"/>
              <a:gd name="T35" fmla="*/ 64 h 72"/>
              <a:gd name="T36" fmla="*/ 1 w 76"/>
              <a:gd name="T37" fmla="*/ 60 h 72"/>
              <a:gd name="T38" fmla="*/ 4 w 76"/>
              <a:gd name="T39" fmla="*/ 53 h 72"/>
              <a:gd name="T40" fmla="*/ 12 w 76"/>
              <a:gd name="T41" fmla="*/ 50 h 72"/>
              <a:gd name="T42" fmla="*/ 15 w 76"/>
              <a:gd name="T43" fmla="*/ 52 h 72"/>
              <a:gd name="T44" fmla="*/ 22 w 76"/>
              <a:gd name="T45" fmla="*/ 47 h 72"/>
              <a:gd name="T46" fmla="*/ 22 w 76"/>
              <a:gd name="T47" fmla="*/ 43 h 72"/>
              <a:gd name="T48" fmla="*/ 15 w 76"/>
              <a:gd name="T49" fmla="*/ 43 h 72"/>
              <a:gd name="T50" fmla="*/ 9 w 76"/>
              <a:gd name="T51" fmla="*/ 43 h 72"/>
              <a:gd name="T52" fmla="*/ 3 w 76"/>
              <a:gd name="T53" fmla="*/ 41 h 72"/>
              <a:gd name="T54" fmla="*/ 0 w 76"/>
              <a:gd name="T55" fmla="*/ 35 h 72"/>
              <a:gd name="T56" fmla="*/ 5 w 76"/>
              <a:gd name="T57" fmla="*/ 28 h 72"/>
              <a:gd name="T58" fmla="*/ 8 w 76"/>
              <a:gd name="T59" fmla="*/ 23 h 72"/>
              <a:gd name="T60" fmla="*/ 18 w 76"/>
              <a:gd name="T61" fmla="*/ 17 h 72"/>
              <a:gd name="T62" fmla="*/ 18 w 76"/>
              <a:gd name="T63" fmla="*/ 23 h 72"/>
              <a:gd name="T64" fmla="*/ 16 w 76"/>
              <a:gd name="T65" fmla="*/ 31 h 72"/>
              <a:gd name="T66" fmla="*/ 31 w 76"/>
              <a:gd name="T67" fmla="*/ 30 h 72"/>
              <a:gd name="T68" fmla="*/ 31 w 76"/>
              <a:gd name="T69" fmla="*/ 27 h 72"/>
              <a:gd name="T70" fmla="*/ 38 w 76"/>
              <a:gd name="T71" fmla="*/ 20 h 72"/>
              <a:gd name="T72" fmla="*/ 39 w 76"/>
              <a:gd name="T73" fmla="*/ 20 h 72"/>
              <a:gd name="T74" fmla="*/ 45 w 76"/>
              <a:gd name="T75" fmla="*/ 26 h 72"/>
              <a:gd name="T76" fmla="*/ 45 w 76"/>
              <a:gd name="T77" fmla="*/ 30 h 72"/>
              <a:gd name="T78" fmla="*/ 46 w 76"/>
              <a:gd name="T79" fmla="*/ 28 h 72"/>
              <a:gd name="T80" fmla="*/ 45 w 76"/>
              <a:gd name="T81" fmla="*/ 22 h 72"/>
              <a:gd name="T82" fmla="*/ 46 w 76"/>
              <a:gd name="T83" fmla="*/ 5 h 72"/>
              <a:gd name="T84" fmla="*/ 54 w 76"/>
              <a:gd name="T85" fmla="*/ 0 h 72"/>
              <a:gd name="T86" fmla="*/ 58 w 76"/>
              <a:gd name="T87" fmla="*/ 0 h 72"/>
              <a:gd name="T88" fmla="*/ 67 w 76"/>
              <a:gd name="T89" fmla="*/ 2 h 72"/>
              <a:gd name="T90" fmla="*/ 71 w 76"/>
              <a:gd name="T91" fmla="*/ 9 h 72"/>
              <a:gd name="T92" fmla="*/ 72 w 76"/>
              <a:gd name="T93" fmla="*/ 17 h 72"/>
              <a:gd name="T94" fmla="*/ 76 w 76"/>
              <a:gd name="T95" fmla="*/ 23 h 72"/>
              <a:gd name="T96" fmla="*/ 75 w 76"/>
              <a:gd name="T97" fmla="*/ 26 h 72"/>
              <a:gd name="T98" fmla="*/ 68 w 76"/>
              <a:gd name="T99" fmla="*/ 34 h 72"/>
              <a:gd name="T100" fmla="*/ 65 w 76"/>
              <a:gd name="T101" fmla="*/ 32 h 72"/>
              <a:gd name="T102" fmla="*/ 67 w 76"/>
              <a:gd name="T103" fmla="*/ 30 h 72"/>
              <a:gd name="T104" fmla="*/ 64 w 76"/>
              <a:gd name="T105" fmla="*/ 27 h 72"/>
              <a:gd name="T106" fmla="*/ 57 w 76"/>
              <a:gd name="T107" fmla="*/ 1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6" h="72">
                <a:moveTo>
                  <a:pt x="56" y="17"/>
                </a:moveTo>
                <a:lnTo>
                  <a:pt x="53" y="19"/>
                </a:lnTo>
                <a:lnTo>
                  <a:pt x="52" y="22"/>
                </a:lnTo>
                <a:lnTo>
                  <a:pt x="48" y="28"/>
                </a:lnTo>
                <a:lnTo>
                  <a:pt x="45" y="32"/>
                </a:lnTo>
                <a:lnTo>
                  <a:pt x="46" y="34"/>
                </a:lnTo>
                <a:lnTo>
                  <a:pt x="49" y="37"/>
                </a:lnTo>
                <a:lnTo>
                  <a:pt x="50" y="39"/>
                </a:lnTo>
                <a:lnTo>
                  <a:pt x="56" y="43"/>
                </a:lnTo>
                <a:lnTo>
                  <a:pt x="54" y="46"/>
                </a:lnTo>
                <a:lnTo>
                  <a:pt x="53" y="46"/>
                </a:lnTo>
                <a:lnTo>
                  <a:pt x="49" y="46"/>
                </a:lnTo>
                <a:lnTo>
                  <a:pt x="45" y="45"/>
                </a:lnTo>
                <a:lnTo>
                  <a:pt x="43" y="45"/>
                </a:lnTo>
                <a:lnTo>
                  <a:pt x="39" y="42"/>
                </a:lnTo>
                <a:lnTo>
                  <a:pt x="38" y="38"/>
                </a:lnTo>
                <a:lnTo>
                  <a:pt x="38" y="38"/>
                </a:lnTo>
                <a:lnTo>
                  <a:pt x="33" y="43"/>
                </a:lnTo>
                <a:lnTo>
                  <a:pt x="33" y="45"/>
                </a:lnTo>
                <a:lnTo>
                  <a:pt x="34" y="46"/>
                </a:lnTo>
                <a:lnTo>
                  <a:pt x="34" y="47"/>
                </a:lnTo>
                <a:lnTo>
                  <a:pt x="35" y="47"/>
                </a:lnTo>
                <a:lnTo>
                  <a:pt x="38" y="49"/>
                </a:lnTo>
                <a:lnTo>
                  <a:pt x="38" y="52"/>
                </a:lnTo>
                <a:lnTo>
                  <a:pt x="37" y="61"/>
                </a:lnTo>
                <a:lnTo>
                  <a:pt x="34" y="67"/>
                </a:lnTo>
                <a:lnTo>
                  <a:pt x="24" y="72"/>
                </a:lnTo>
                <a:lnTo>
                  <a:pt x="22" y="72"/>
                </a:lnTo>
                <a:lnTo>
                  <a:pt x="20" y="71"/>
                </a:lnTo>
                <a:lnTo>
                  <a:pt x="20" y="69"/>
                </a:lnTo>
                <a:lnTo>
                  <a:pt x="22" y="65"/>
                </a:lnTo>
                <a:lnTo>
                  <a:pt x="13" y="61"/>
                </a:lnTo>
                <a:lnTo>
                  <a:pt x="5" y="62"/>
                </a:lnTo>
                <a:lnTo>
                  <a:pt x="5" y="62"/>
                </a:lnTo>
                <a:lnTo>
                  <a:pt x="5" y="64"/>
                </a:lnTo>
                <a:lnTo>
                  <a:pt x="4" y="64"/>
                </a:lnTo>
                <a:lnTo>
                  <a:pt x="1" y="62"/>
                </a:lnTo>
                <a:lnTo>
                  <a:pt x="1" y="60"/>
                </a:lnTo>
                <a:lnTo>
                  <a:pt x="1" y="58"/>
                </a:lnTo>
                <a:lnTo>
                  <a:pt x="4" y="53"/>
                </a:lnTo>
                <a:lnTo>
                  <a:pt x="8" y="52"/>
                </a:lnTo>
                <a:lnTo>
                  <a:pt x="12" y="50"/>
                </a:lnTo>
                <a:lnTo>
                  <a:pt x="13" y="52"/>
                </a:lnTo>
                <a:lnTo>
                  <a:pt x="15" y="52"/>
                </a:lnTo>
                <a:lnTo>
                  <a:pt x="22" y="50"/>
                </a:lnTo>
                <a:lnTo>
                  <a:pt x="22" y="47"/>
                </a:lnTo>
                <a:lnTo>
                  <a:pt x="22" y="45"/>
                </a:lnTo>
                <a:lnTo>
                  <a:pt x="22" y="43"/>
                </a:lnTo>
                <a:lnTo>
                  <a:pt x="16" y="42"/>
                </a:lnTo>
                <a:lnTo>
                  <a:pt x="15" y="43"/>
                </a:lnTo>
                <a:lnTo>
                  <a:pt x="12" y="43"/>
                </a:lnTo>
                <a:lnTo>
                  <a:pt x="9" y="43"/>
                </a:lnTo>
                <a:lnTo>
                  <a:pt x="4" y="41"/>
                </a:lnTo>
                <a:lnTo>
                  <a:pt x="3" y="41"/>
                </a:lnTo>
                <a:lnTo>
                  <a:pt x="3" y="39"/>
                </a:lnTo>
                <a:lnTo>
                  <a:pt x="0" y="35"/>
                </a:lnTo>
                <a:lnTo>
                  <a:pt x="4" y="28"/>
                </a:lnTo>
                <a:lnTo>
                  <a:pt x="5" y="28"/>
                </a:lnTo>
                <a:lnTo>
                  <a:pt x="7" y="23"/>
                </a:lnTo>
                <a:lnTo>
                  <a:pt x="8" y="23"/>
                </a:lnTo>
                <a:lnTo>
                  <a:pt x="16" y="19"/>
                </a:lnTo>
                <a:lnTo>
                  <a:pt x="18" y="17"/>
                </a:lnTo>
                <a:lnTo>
                  <a:pt x="18" y="19"/>
                </a:lnTo>
                <a:lnTo>
                  <a:pt x="18" y="23"/>
                </a:lnTo>
                <a:lnTo>
                  <a:pt x="15" y="30"/>
                </a:lnTo>
                <a:lnTo>
                  <a:pt x="16" y="31"/>
                </a:lnTo>
                <a:lnTo>
                  <a:pt x="26" y="30"/>
                </a:lnTo>
                <a:lnTo>
                  <a:pt x="31" y="30"/>
                </a:lnTo>
                <a:lnTo>
                  <a:pt x="33" y="28"/>
                </a:lnTo>
                <a:lnTo>
                  <a:pt x="31" y="27"/>
                </a:lnTo>
                <a:lnTo>
                  <a:pt x="31" y="26"/>
                </a:lnTo>
                <a:lnTo>
                  <a:pt x="38" y="20"/>
                </a:lnTo>
                <a:lnTo>
                  <a:pt x="38" y="20"/>
                </a:lnTo>
                <a:lnTo>
                  <a:pt x="39" y="20"/>
                </a:lnTo>
                <a:lnTo>
                  <a:pt x="42" y="24"/>
                </a:lnTo>
                <a:lnTo>
                  <a:pt x="45" y="26"/>
                </a:lnTo>
                <a:lnTo>
                  <a:pt x="45" y="28"/>
                </a:lnTo>
                <a:lnTo>
                  <a:pt x="45" y="30"/>
                </a:lnTo>
                <a:lnTo>
                  <a:pt x="46" y="30"/>
                </a:lnTo>
                <a:lnTo>
                  <a:pt x="46" y="28"/>
                </a:lnTo>
                <a:lnTo>
                  <a:pt x="46" y="24"/>
                </a:lnTo>
                <a:lnTo>
                  <a:pt x="45" y="22"/>
                </a:lnTo>
                <a:lnTo>
                  <a:pt x="45" y="8"/>
                </a:lnTo>
                <a:lnTo>
                  <a:pt x="46" y="5"/>
                </a:lnTo>
                <a:lnTo>
                  <a:pt x="46" y="4"/>
                </a:lnTo>
                <a:lnTo>
                  <a:pt x="54" y="0"/>
                </a:lnTo>
                <a:lnTo>
                  <a:pt x="56" y="0"/>
                </a:lnTo>
                <a:lnTo>
                  <a:pt x="58" y="0"/>
                </a:lnTo>
                <a:lnTo>
                  <a:pt x="65" y="1"/>
                </a:lnTo>
                <a:lnTo>
                  <a:pt x="67" y="2"/>
                </a:lnTo>
                <a:lnTo>
                  <a:pt x="68" y="4"/>
                </a:lnTo>
                <a:lnTo>
                  <a:pt x="71" y="9"/>
                </a:lnTo>
                <a:lnTo>
                  <a:pt x="69" y="15"/>
                </a:lnTo>
                <a:lnTo>
                  <a:pt x="72" y="17"/>
                </a:lnTo>
                <a:lnTo>
                  <a:pt x="74" y="20"/>
                </a:lnTo>
                <a:lnTo>
                  <a:pt x="76" y="23"/>
                </a:lnTo>
                <a:lnTo>
                  <a:pt x="76" y="24"/>
                </a:lnTo>
                <a:lnTo>
                  <a:pt x="75" y="26"/>
                </a:lnTo>
                <a:lnTo>
                  <a:pt x="69" y="34"/>
                </a:lnTo>
                <a:lnTo>
                  <a:pt x="68" y="34"/>
                </a:lnTo>
                <a:lnTo>
                  <a:pt x="67" y="35"/>
                </a:lnTo>
                <a:lnTo>
                  <a:pt x="65" y="32"/>
                </a:lnTo>
                <a:lnTo>
                  <a:pt x="67" y="31"/>
                </a:lnTo>
                <a:lnTo>
                  <a:pt x="67" y="30"/>
                </a:lnTo>
                <a:lnTo>
                  <a:pt x="67" y="30"/>
                </a:lnTo>
                <a:lnTo>
                  <a:pt x="64" y="27"/>
                </a:lnTo>
                <a:lnTo>
                  <a:pt x="58" y="22"/>
                </a:lnTo>
                <a:lnTo>
                  <a:pt x="57" y="19"/>
                </a:lnTo>
                <a:lnTo>
                  <a:pt x="56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5" name="Freeform 373"/>
          <p:cNvSpPr>
            <a:spLocks/>
          </p:cNvSpPr>
          <p:nvPr/>
        </p:nvSpPr>
        <p:spPr bwMode="auto">
          <a:xfrm>
            <a:off x="5797550" y="3390901"/>
            <a:ext cx="88900" cy="39688"/>
          </a:xfrm>
          <a:custGeom>
            <a:avLst/>
            <a:gdLst>
              <a:gd name="T0" fmla="*/ 31 w 56"/>
              <a:gd name="T1" fmla="*/ 2 h 25"/>
              <a:gd name="T2" fmla="*/ 35 w 56"/>
              <a:gd name="T3" fmla="*/ 1 h 25"/>
              <a:gd name="T4" fmla="*/ 38 w 56"/>
              <a:gd name="T5" fmla="*/ 0 h 25"/>
              <a:gd name="T6" fmla="*/ 39 w 56"/>
              <a:gd name="T7" fmla="*/ 0 h 25"/>
              <a:gd name="T8" fmla="*/ 42 w 56"/>
              <a:gd name="T9" fmla="*/ 2 h 25"/>
              <a:gd name="T10" fmla="*/ 43 w 56"/>
              <a:gd name="T11" fmla="*/ 2 h 25"/>
              <a:gd name="T12" fmla="*/ 43 w 56"/>
              <a:gd name="T13" fmla="*/ 4 h 25"/>
              <a:gd name="T14" fmla="*/ 45 w 56"/>
              <a:gd name="T15" fmla="*/ 9 h 25"/>
              <a:gd name="T16" fmla="*/ 53 w 56"/>
              <a:gd name="T17" fmla="*/ 15 h 25"/>
              <a:gd name="T18" fmla="*/ 56 w 56"/>
              <a:gd name="T19" fmla="*/ 16 h 25"/>
              <a:gd name="T20" fmla="*/ 54 w 56"/>
              <a:gd name="T21" fmla="*/ 17 h 25"/>
              <a:gd name="T22" fmla="*/ 52 w 56"/>
              <a:gd name="T23" fmla="*/ 20 h 25"/>
              <a:gd name="T24" fmla="*/ 50 w 56"/>
              <a:gd name="T25" fmla="*/ 24 h 25"/>
              <a:gd name="T26" fmla="*/ 49 w 56"/>
              <a:gd name="T27" fmla="*/ 25 h 25"/>
              <a:gd name="T28" fmla="*/ 37 w 56"/>
              <a:gd name="T29" fmla="*/ 25 h 25"/>
              <a:gd name="T30" fmla="*/ 35 w 56"/>
              <a:gd name="T31" fmla="*/ 23 h 25"/>
              <a:gd name="T32" fmla="*/ 32 w 56"/>
              <a:gd name="T33" fmla="*/ 21 h 25"/>
              <a:gd name="T34" fmla="*/ 26 w 56"/>
              <a:gd name="T35" fmla="*/ 21 h 25"/>
              <a:gd name="T36" fmla="*/ 24 w 56"/>
              <a:gd name="T37" fmla="*/ 21 h 25"/>
              <a:gd name="T38" fmla="*/ 26 w 56"/>
              <a:gd name="T39" fmla="*/ 25 h 25"/>
              <a:gd name="T40" fmla="*/ 2 w 56"/>
              <a:gd name="T41" fmla="*/ 25 h 25"/>
              <a:gd name="T42" fmla="*/ 1 w 56"/>
              <a:gd name="T43" fmla="*/ 24 h 25"/>
              <a:gd name="T44" fmla="*/ 1 w 56"/>
              <a:gd name="T45" fmla="*/ 23 h 25"/>
              <a:gd name="T46" fmla="*/ 0 w 56"/>
              <a:gd name="T47" fmla="*/ 17 h 25"/>
              <a:gd name="T48" fmla="*/ 1 w 56"/>
              <a:gd name="T49" fmla="*/ 17 h 25"/>
              <a:gd name="T50" fmla="*/ 2 w 56"/>
              <a:gd name="T51" fmla="*/ 16 h 25"/>
              <a:gd name="T52" fmla="*/ 4 w 56"/>
              <a:gd name="T53" fmla="*/ 15 h 25"/>
              <a:gd name="T54" fmla="*/ 8 w 56"/>
              <a:gd name="T55" fmla="*/ 15 h 25"/>
              <a:gd name="T56" fmla="*/ 12 w 56"/>
              <a:gd name="T57" fmla="*/ 15 h 25"/>
              <a:gd name="T58" fmla="*/ 13 w 56"/>
              <a:gd name="T59" fmla="*/ 15 h 25"/>
              <a:gd name="T60" fmla="*/ 19 w 56"/>
              <a:gd name="T61" fmla="*/ 10 h 25"/>
              <a:gd name="T62" fmla="*/ 23 w 56"/>
              <a:gd name="T63" fmla="*/ 8 h 25"/>
              <a:gd name="T64" fmla="*/ 26 w 56"/>
              <a:gd name="T65" fmla="*/ 5 h 25"/>
              <a:gd name="T66" fmla="*/ 31 w 56"/>
              <a:gd name="T67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25">
                <a:moveTo>
                  <a:pt x="31" y="2"/>
                </a:moveTo>
                <a:lnTo>
                  <a:pt x="35" y="1"/>
                </a:lnTo>
                <a:lnTo>
                  <a:pt x="38" y="0"/>
                </a:lnTo>
                <a:lnTo>
                  <a:pt x="39" y="0"/>
                </a:lnTo>
                <a:lnTo>
                  <a:pt x="42" y="2"/>
                </a:lnTo>
                <a:lnTo>
                  <a:pt x="43" y="2"/>
                </a:lnTo>
                <a:lnTo>
                  <a:pt x="43" y="4"/>
                </a:lnTo>
                <a:lnTo>
                  <a:pt x="45" y="9"/>
                </a:lnTo>
                <a:lnTo>
                  <a:pt x="53" y="15"/>
                </a:lnTo>
                <a:lnTo>
                  <a:pt x="56" y="16"/>
                </a:lnTo>
                <a:lnTo>
                  <a:pt x="54" y="17"/>
                </a:lnTo>
                <a:lnTo>
                  <a:pt x="52" y="20"/>
                </a:lnTo>
                <a:lnTo>
                  <a:pt x="50" y="24"/>
                </a:lnTo>
                <a:lnTo>
                  <a:pt x="49" y="25"/>
                </a:lnTo>
                <a:lnTo>
                  <a:pt x="37" y="25"/>
                </a:lnTo>
                <a:lnTo>
                  <a:pt x="35" y="23"/>
                </a:lnTo>
                <a:lnTo>
                  <a:pt x="32" y="21"/>
                </a:lnTo>
                <a:lnTo>
                  <a:pt x="26" y="21"/>
                </a:lnTo>
                <a:lnTo>
                  <a:pt x="24" y="21"/>
                </a:lnTo>
                <a:lnTo>
                  <a:pt x="26" y="25"/>
                </a:lnTo>
                <a:lnTo>
                  <a:pt x="2" y="25"/>
                </a:lnTo>
                <a:lnTo>
                  <a:pt x="1" y="24"/>
                </a:lnTo>
                <a:lnTo>
                  <a:pt x="1" y="23"/>
                </a:lnTo>
                <a:lnTo>
                  <a:pt x="0" y="17"/>
                </a:lnTo>
                <a:lnTo>
                  <a:pt x="1" y="17"/>
                </a:lnTo>
                <a:lnTo>
                  <a:pt x="2" y="16"/>
                </a:lnTo>
                <a:lnTo>
                  <a:pt x="4" y="15"/>
                </a:lnTo>
                <a:lnTo>
                  <a:pt x="8" y="15"/>
                </a:lnTo>
                <a:lnTo>
                  <a:pt x="12" y="15"/>
                </a:lnTo>
                <a:lnTo>
                  <a:pt x="13" y="15"/>
                </a:lnTo>
                <a:lnTo>
                  <a:pt x="19" y="10"/>
                </a:lnTo>
                <a:lnTo>
                  <a:pt x="23" y="8"/>
                </a:lnTo>
                <a:lnTo>
                  <a:pt x="26" y="5"/>
                </a:lnTo>
                <a:lnTo>
                  <a:pt x="31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6" name="Freeform 374"/>
          <p:cNvSpPr>
            <a:spLocks/>
          </p:cNvSpPr>
          <p:nvPr/>
        </p:nvSpPr>
        <p:spPr bwMode="auto">
          <a:xfrm>
            <a:off x="5770563" y="3159126"/>
            <a:ext cx="188913" cy="250825"/>
          </a:xfrm>
          <a:custGeom>
            <a:avLst/>
            <a:gdLst>
              <a:gd name="T0" fmla="*/ 73 w 119"/>
              <a:gd name="T1" fmla="*/ 30 h 158"/>
              <a:gd name="T2" fmla="*/ 67 w 119"/>
              <a:gd name="T3" fmla="*/ 27 h 158"/>
              <a:gd name="T4" fmla="*/ 69 w 119"/>
              <a:gd name="T5" fmla="*/ 20 h 158"/>
              <a:gd name="T6" fmla="*/ 74 w 119"/>
              <a:gd name="T7" fmla="*/ 17 h 158"/>
              <a:gd name="T8" fmla="*/ 93 w 119"/>
              <a:gd name="T9" fmla="*/ 24 h 158"/>
              <a:gd name="T10" fmla="*/ 96 w 119"/>
              <a:gd name="T11" fmla="*/ 27 h 158"/>
              <a:gd name="T12" fmla="*/ 100 w 119"/>
              <a:gd name="T13" fmla="*/ 30 h 158"/>
              <a:gd name="T14" fmla="*/ 118 w 119"/>
              <a:gd name="T15" fmla="*/ 35 h 158"/>
              <a:gd name="T16" fmla="*/ 119 w 119"/>
              <a:gd name="T17" fmla="*/ 36 h 158"/>
              <a:gd name="T18" fmla="*/ 119 w 119"/>
              <a:gd name="T19" fmla="*/ 53 h 158"/>
              <a:gd name="T20" fmla="*/ 119 w 119"/>
              <a:gd name="T21" fmla="*/ 69 h 158"/>
              <a:gd name="T22" fmla="*/ 112 w 119"/>
              <a:gd name="T23" fmla="*/ 76 h 158"/>
              <a:gd name="T24" fmla="*/ 108 w 119"/>
              <a:gd name="T25" fmla="*/ 81 h 158"/>
              <a:gd name="T26" fmla="*/ 104 w 119"/>
              <a:gd name="T27" fmla="*/ 86 h 158"/>
              <a:gd name="T28" fmla="*/ 103 w 119"/>
              <a:gd name="T29" fmla="*/ 95 h 158"/>
              <a:gd name="T30" fmla="*/ 101 w 119"/>
              <a:gd name="T31" fmla="*/ 99 h 158"/>
              <a:gd name="T32" fmla="*/ 99 w 119"/>
              <a:gd name="T33" fmla="*/ 113 h 158"/>
              <a:gd name="T34" fmla="*/ 93 w 119"/>
              <a:gd name="T35" fmla="*/ 125 h 158"/>
              <a:gd name="T36" fmla="*/ 88 w 119"/>
              <a:gd name="T37" fmla="*/ 137 h 158"/>
              <a:gd name="T38" fmla="*/ 75 w 119"/>
              <a:gd name="T39" fmla="*/ 155 h 158"/>
              <a:gd name="T40" fmla="*/ 73 w 119"/>
              <a:gd name="T41" fmla="*/ 155 h 158"/>
              <a:gd name="T42" fmla="*/ 43 w 119"/>
              <a:gd name="T43" fmla="*/ 135 h 158"/>
              <a:gd name="T44" fmla="*/ 29 w 119"/>
              <a:gd name="T45" fmla="*/ 141 h 158"/>
              <a:gd name="T46" fmla="*/ 7 w 119"/>
              <a:gd name="T47" fmla="*/ 136 h 158"/>
              <a:gd name="T48" fmla="*/ 4 w 119"/>
              <a:gd name="T49" fmla="*/ 132 h 158"/>
              <a:gd name="T50" fmla="*/ 3 w 119"/>
              <a:gd name="T51" fmla="*/ 121 h 158"/>
              <a:gd name="T52" fmla="*/ 0 w 119"/>
              <a:gd name="T53" fmla="*/ 101 h 158"/>
              <a:gd name="T54" fmla="*/ 7 w 119"/>
              <a:gd name="T55" fmla="*/ 84 h 158"/>
              <a:gd name="T56" fmla="*/ 9 w 119"/>
              <a:gd name="T57" fmla="*/ 79 h 158"/>
              <a:gd name="T58" fmla="*/ 14 w 119"/>
              <a:gd name="T59" fmla="*/ 73 h 158"/>
              <a:gd name="T60" fmla="*/ 28 w 119"/>
              <a:gd name="T61" fmla="*/ 46 h 158"/>
              <a:gd name="T62" fmla="*/ 32 w 119"/>
              <a:gd name="T63" fmla="*/ 31 h 158"/>
              <a:gd name="T64" fmla="*/ 40 w 119"/>
              <a:gd name="T65" fmla="*/ 17 h 158"/>
              <a:gd name="T66" fmla="*/ 52 w 119"/>
              <a:gd name="T67" fmla="*/ 4 h 158"/>
              <a:gd name="T68" fmla="*/ 56 w 119"/>
              <a:gd name="T69" fmla="*/ 0 h 158"/>
              <a:gd name="T70" fmla="*/ 59 w 119"/>
              <a:gd name="T71" fmla="*/ 0 h 158"/>
              <a:gd name="T72" fmla="*/ 60 w 119"/>
              <a:gd name="T73" fmla="*/ 2 h 158"/>
              <a:gd name="T74" fmla="*/ 59 w 119"/>
              <a:gd name="T75" fmla="*/ 16 h 158"/>
              <a:gd name="T76" fmla="*/ 60 w 119"/>
              <a:gd name="T77" fmla="*/ 24 h 158"/>
              <a:gd name="T78" fmla="*/ 59 w 119"/>
              <a:gd name="T79" fmla="*/ 32 h 158"/>
              <a:gd name="T80" fmla="*/ 58 w 119"/>
              <a:gd name="T81" fmla="*/ 35 h 158"/>
              <a:gd name="T82" fmla="*/ 55 w 119"/>
              <a:gd name="T83" fmla="*/ 36 h 158"/>
              <a:gd name="T84" fmla="*/ 64 w 119"/>
              <a:gd name="T85" fmla="*/ 56 h 158"/>
              <a:gd name="T86" fmla="*/ 90 w 119"/>
              <a:gd name="T87" fmla="*/ 58 h 158"/>
              <a:gd name="T88" fmla="*/ 108 w 119"/>
              <a:gd name="T89" fmla="*/ 69 h 158"/>
              <a:gd name="T90" fmla="*/ 115 w 119"/>
              <a:gd name="T91" fmla="*/ 71 h 158"/>
              <a:gd name="T92" fmla="*/ 114 w 119"/>
              <a:gd name="T93" fmla="*/ 66 h 158"/>
              <a:gd name="T94" fmla="*/ 108 w 119"/>
              <a:gd name="T95" fmla="*/ 64 h 158"/>
              <a:gd name="T96" fmla="*/ 93 w 119"/>
              <a:gd name="T97" fmla="*/ 58 h 158"/>
              <a:gd name="T98" fmla="*/ 67 w 119"/>
              <a:gd name="T99" fmla="*/ 50 h 158"/>
              <a:gd name="T100" fmla="*/ 64 w 119"/>
              <a:gd name="T101" fmla="*/ 45 h 158"/>
              <a:gd name="T102" fmla="*/ 63 w 119"/>
              <a:gd name="T103" fmla="*/ 36 h 158"/>
              <a:gd name="T104" fmla="*/ 66 w 119"/>
              <a:gd name="T105" fmla="*/ 35 h 158"/>
              <a:gd name="T106" fmla="*/ 73 w 119"/>
              <a:gd name="T107" fmla="*/ 34 h 158"/>
              <a:gd name="T108" fmla="*/ 81 w 119"/>
              <a:gd name="T109" fmla="*/ 39 h 158"/>
              <a:gd name="T110" fmla="*/ 88 w 119"/>
              <a:gd name="T111" fmla="*/ 42 h 158"/>
              <a:gd name="T112" fmla="*/ 81 w 119"/>
              <a:gd name="T113" fmla="*/ 32 h 158"/>
              <a:gd name="T114" fmla="*/ 74 w 119"/>
              <a:gd name="T115" fmla="*/ 3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9" h="158">
                <a:moveTo>
                  <a:pt x="74" y="30"/>
                </a:moveTo>
                <a:lnTo>
                  <a:pt x="73" y="30"/>
                </a:lnTo>
                <a:lnTo>
                  <a:pt x="71" y="30"/>
                </a:lnTo>
                <a:lnTo>
                  <a:pt x="67" y="27"/>
                </a:lnTo>
                <a:lnTo>
                  <a:pt x="69" y="23"/>
                </a:lnTo>
                <a:lnTo>
                  <a:pt x="69" y="20"/>
                </a:lnTo>
                <a:lnTo>
                  <a:pt x="73" y="17"/>
                </a:lnTo>
                <a:lnTo>
                  <a:pt x="74" y="17"/>
                </a:lnTo>
                <a:lnTo>
                  <a:pt x="89" y="23"/>
                </a:lnTo>
                <a:lnTo>
                  <a:pt x="93" y="24"/>
                </a:lnTo>
                <a:lnTo>
                  <a:pt x="94" y="26"/>
                </a:lnTo>
                <a:lnTo>
                  <a:pt x="96" y="27"/>
                </a:lnTo>
                <a:lnTo>
                  <a:pt x="97" y="28"/>
                </a:lnTo>
                <a:lnTo>
                  <a:pt x="100" y="30"/>
                </a:lnTo>
                <a:lnTo>
                  <a:pt x="111" y="34"/>
                </a:lnTo>
                <a:lnTo>
                  <a:pt x="118" y="35"/>
                </a:lnTo>
                <a:lnTo>
                  <a:pt x="119" y="34"/>
                </a:lnTo>
                <a:lnTo>
                  <a:pt x="119" y="36"/>
                </a:lnTo>
                <a:lnTo>
                  <a:pt x="119" y="39"/>
                </a:lnTo>
                <a:lnTo>
                  <a:pt x="119" y="53"/>
                </a:lnTo>
                <a:lnTo>
                  <a:pt x="119" y="57"/>
                </a:lnTo>
                <a:lnTo>
                  <a:pt x="119" y="69"/>
                </a:lnTo>
                <a:lnTo>
                  <a:pt x="115" y="73"/>
                </a:lnTo>
                <a:lnTo>
                  <a:pt x="112" y="76"/>
                </a:lnTo>
                <a:lnTo>
                  <a:pt x="111" y="77"/>
                </a:lnTo>
                <a:lnTo>
                  <a:pt x="108" y="81"/>
                </a:lnTo>
                <a:lnTo>
                  <a:pt x="105" y="84"/>
                </a:lnTo>
                <a:lnTo>
                  <a:pt x="104" y="86"/>
                </a:lnTo>
                <a:lnTo>
                  <a:pt x="103" y="94"/>
                </a:lnTo>
                <a:lnTo>
                  <a:pt x="103" y="95"/>
                </a:lnTo>
                <a:lnTo>
                  <a:pt x="101" y="95"/>
                </a:lnTo>
                <a:lnTo>
                  <a:pt x="101" y="99"/>
                </a:lnTo>
                <a:lnTo>
                  <a:pt x="100" y="107"/>
                </a:lnTo>
                <a:lnTo>
                  <a:pt x="99" y="113"/>
                </a:lnTo>
                <a:lnTo>
                  <a:pt x="96" y="120"/>
                </a:lnTo>
                <a:lnTo>
                  <a:pt x="93" y="125"/>
                </a:lnTo>
                <a:lnTo>
                  <a:pt x="89" y="135"/>
                </a:lnTo>
                <a:lnTo>
                  <a:pt x="88" y="137"/>
                </a:lnTo>
                <a:lnTo>
                  <a:pt x="85" y="141"/>
                </a:lnTo>
                <a:lnTo>
                  <a:pt x="75" y="155"/>
                </a:lnTo>
                <a:lnTo>
                  <a:pt x="74" y="158"/>
                </a:lnTo>
                <a:lnTo>
                  <a:pt x="73" y="155"/>
                </a:lnTo>
                <a:lnTo>
                  <a:pt x="64" y="148"/>
                </a:lnTo>
                <a:lnTo>
                  <a:pt x="43" y="135"/>
                </a:lnTo>
                <a:lnTo>
                  <a:pt x="33" y="140"/>
                </a:lnTo>
                <a:lnTo>
                  <a:pt x="29" y="141"/>
                </a:lnTo>
                <a:lnTo>
                  <a:pt x="9" y="136"/>
                </a:lnTo>
                <a:lnTo>
                  <a:pt x="7" y="136"/>
                </a:lnTo>
                <a:lnTo>
                  <a:pt x="6" y="132"/>
                </a:lnTo>
                <a:lnTo>
                  <a:pt x="4" y="132"/>
                </a:lnTo>
                <a:lnTo>
                  <a:pt x="4" y="129"/>
                </a:lnTo>
                <a:lnTo>
                  <a:pt x="3" y="121"/>
                </a:lnTo>
                <a:lnTo>
                  <a:pt x="0" y="102"/>
                </a:lnTo>
                <a:lnTo>
                  <a:pt x="0" y="101"/>
                </a:lnTo>
                <a:lnTo>
                  <a:pt x="6" y="86"/>
                </a:lnTo>
                <a:lnTo>
                  <a:pt x="7" y="84"/>
                </a:lnTo>
                <a:lnTo>
                  <a:pt x="9" y="80"/>
                </a:lnTo>
                <a:lnTo>
                  <a:pt x="9" y="79"/>
                </a:lnTo>
                <a:lnTo>
                  <a:pt x="13" y="75"/>
                </a:lnTo>
                <a:lnTo>
                  <a:pt x="14" y="73"/>
                </a:lnTo>
                <a:lnTo>
                  <a:pt x="24" y="56"/>
                </a:lnTo>
                <a:lnTo>
                  <a:pt x="28" y="46"/>
                </a:lnTo>
                <a:lnTo>
                  <a:pt x="28" y="42"/>
                </a:lnTo>
                <a:lnTo>
                  <a:pt x="32" y="31"/>
                </a:lnTo>
                <a:lnTo>
                  <a:pt x="34" y="26"/>
                </a:lnTo>
                <a:lnTo>
                  <a:pt x="40" y="17"/>
                </a:lnTo>
                <a:lnTo>
                  <a:pt x="43" y="15"/>
                </a:lnTo>
                <a:lnTo>
                  <a:pt x="52" y="4"/>
                </a:lnTo>
                <a:lnTo>
                  <a:pt x="54" y="2"/>
                </a:lnTo>
                <a:lnTo>
                  <a:pt x="56" y="0"/>
                </a:lnTo>
                <a:lnTo>
                  <a:pt x="58" y="0"/>
                </a:lnTo>
                <a:lnTo>
                  <a:pt x="59" y="0"/>
                </a:lnTo>
                <a:lnTo>
                  <a:pt x="60" y="1"/>
                </a:lnTo>
                <a:lnTo>
                  <a:pt x="60" y="2"/>
                </a:lnTo>
                <a:lnTo>
                  <a:pt x="60" y="5"/>
                </a:lnTo>
                <a:lnTo>
                  <a:pt x="59" y="16"/>
                </a:lnTo>
                <a:lnTo>
                  <a:pt x="60" y="20"/>
                </a:lnTo>
                <a:lnTo>
                  <a:pt x="60" y="24"/>
                </a:lnTo>
                <a:lnTo>
                  <a:pt x="60" y="26"/>
                </a:lnTo>
                <a:lnTo>
                  <a:pt x="59" y="32"/>
                </a:lnTo>
                <a:lnTo>
                  <a:pt x="59" y="34"/>
                </a:lnTo>
                <a:lnTo>
                  <a:pt x="58" y="35"/>
                </a:lnTo>
                <a:lnTo>
                  <a:pt x="55" y="34"/>
                </a:lnTo>
                <a:lnTo>
                  <a:pt x="55" y="36"/>
                </a:lnTo>
                <a:lnTo>
                  <a:pt x="60" y="50"/>
                </a:lnTo>
                <a:lnTo>
                  <a:pt x="64" y="56"/>
                </a:lnTo>
                <a:lnTo>
                  <a:pt x="75" y="56"/>
                </a:lnTo>
                <a:lnTo>
                  <a:pt x="90" y="58"/>
                </a:lnTo>
                <a:lnTo>
                  <a:pt x="93" y="61"/>
                </a:lnTo>
                <a:lnTo>
                  <a:pt x="108" y="69"/>
                </a:lnTo>
                <a:lnTo>
                  <a:pt x="109" y="69"/>
                </a:lnTo>
                <a:lnTo>
                  <a:pt x="115" y="71"/>
                </a:lnTo>
                <a:lnTo>
                  <a:pt x="116" y="69"/>
                </a:lnTo>
                <a:lnTo>
                  <a:pt x="114" y="66"/>
                </a:lnTo>
                <a:lnTo>
                  <a:pt x="111" y="65"/>
                </a:lnTo>
                <a:lnTo>
                  <a:pt x="108" y="64"/>
                </a:lnTo>
                <a:lnTo>
                  <a:pt x="107" y="64"/>
                </a:lnTo>
                <a:lnTo>
                  <a:pt x="93" y="58"/>
                </a:lnTo>
                <a:lnTo>
                  <a:pt x="69" y="50"/>
                </a:lnTo>
                <a:lnTo>
                  <a:pt x="67" y="50"/>
                </a:lnTo>
                <a:lnTo>
                  <a:pt x="66" y="47"/>
                </a:lnTo>
                <a:lnTo>
                  <a:pt x="64" y="45"/>
                </a:lnTo>
                <a:lnTo>
                  <a:pt x="64" y="41"/>
                </a:lnTo>
                <a:lnTo>
                  <a:pt x="63" y="36"/>
                </a:lnTo>
                <a:lnTo>
                  <a:pt x="64" y="36"/>
                </a:lnTo>
                <a:lnTo>
                  <a:pt x="66" y="35"/>
                </a:lnTo>
                <a:lnTo>
                  <a:pt x="67" y="34"/>
                </a:lnTo>
                <a:lnTo>
                  <a:pt x="73" y="34"/>
                </a:lnTo>
                <a:lnTo>
                  <a:pt x="78" y="36"/>
                </a:lnTo>
                <a:lnTo>
                  <a:pt x="81" y="39"/>
                </a:lnTo>
                <a:lnTo>
                  <a:pt x="85" y="42"/>
                </a:lnTo>
                <a:lnTo>
                  <a:pt x="88" y="42"/>
                </a:lnTo>
                <a:lnTo>
                  <a:pt x="86" y="41"/>
                </a:lnTo>
                <a:lnTo>
                  <a:pt x="81" y="32"/>
                </a:lnTo>
                <a:lnTo>
                  <a:pt x="79" y="32"/>
                </a:lnTo>
                <a:lnTo>
                  <a:pt x="74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7" name="Freeform 375"/>
          <p:cNvSpPr>
            <a:spLocks/>
          </p:cNvSpPr>
          <p:nvPr/>
        </p:nvSpPr>
        <p:spPr bwMode="auto">
          <a:xfrm>
            <a:off x="5627688" y="3067051"/>
            <a:ext cx="133350" cy="307975"/>
          </a:xfrm>
          <a:custGeom>
            <a:avLst/>
            <a:gdLst>
              <a:gd name="T0" fmla="*/ 49 w 84"/>
              <a:gd name="T1" fmla="*/ 75 h 194"/>
              <a:gd name="T2" fmla="*/ 54 w 84"/>
              <a:gd name="T3" fmla="*/ 82 h 194"/>
              <a:gd name="T4" fmla="*/ 54 w 84"/>
              <a:gd name="T5" fmla="*/ 79 h 194"/>
              <a:gd name="T6" fmla="*/ 59 w 84"/>
              <a:gd name="T7" fmla="*/ 69 h 194"/>
              <a:gd name="T8" fmla="*/ 77 w 84"/>
              <a:gd name="T9" fmla="*/ 81 h 194"/>
              <a:gd name="T10" fmla="*/ 84 w 84"/>
              <a:gd name="T11" fmla="*/ 92 h 194"/>
              <a:gd name="T12" fmla="*/ 73 w 84"/>
              <a:gd name="T13" fmla="*/ 112 h 194"/>
              <a:gd name="T14" fmla="*/ 70 w 84"/>
              <a:gd name="T15" fmla="*/ 108 h 194"/>
              <a:gd name="T16" fmla="*/ 64 w 84"/>
              <a:gd name="T17" fmla="*/ 103 h 194"/>
              <a:gd name="T18" fmla="*/ 58 w 84"/>
              <a:gd name="T19" fmla="*/ 107 h 194"/>
              <a:gd name="T20" fmla="*/ 66 w 84"/>
              <a:gd name="T21" fmla="*/ 129 h 194"/>
              <a:gd name="T22" fmla="*/ 70 w 84"/>
              <a:gd name="T23" fmla="*/ 126 h 194"/>
              <a:gd name="T24" fmla="*/ 69 w 84"/>
              <a:gd name="T25" fmla="*/ 135 h 194"/>
              <a:gd name="T26" fmla="*/ 59 w 84"/>
              <a:gd name="T27" fmla="*/ 146 h 194"/>
              <a:gd name="T28" fmla="*/ 55 w 84"/>
              <a:gd name="T29" fmla="*/ 144 h 194"/>
              <a:gd name="T30" fmla="*/ 59 w 84"/>
              <a:gd name="T31" fmla="*/ 144 h 194"/>
              <a:gd name="T32" fmla="*/ 55 w 84"/>
              <a:gd name="T33" fmla="*/ 139 h 194"/>
              <a:gd name="T34" fmla="*/ 52 w 84"/>
              <a:gd name="T35" fmla="*/ 149 h 194"/>
              <a:gd name="T36" fmla="*/ 63 w 84"/>
              <a:gd name="T37" fmla="*/ 150 h 194"/>
              <a:gd name="T38" fmla="*/ 59 w 84"/>
              <a:gd name="T39" fmla="*/ 165 h 194"/>
              <a:gd name="T40" fmla="*/ 47 w 84"/>
              <a:gd name="T41" fmla="*/ 183 h 194"/>
              <a:gd name="T42" fmla="*/ 40 w 84"/>
              <a:gd name="T43" fmla="*/ 174 h 194"/>
              <a:gd name="T44" fmla="*/ 47 w 84"/>
              <a:gd name="T45" fmla="*/ 152 h 194"/>
              <a:gd name="T46" fmla="*/ 43 w 84"/>
              <a:gd name="T47" fmla="*/ 145 h 194"/>
              <a:gd name="T48" fmla="*/ 38 w 84"/>
              <a:gd name="T49" fmla="*/ 156 h 194"/>
              <a:gd name="T50" fmla="*/ 28 w 84"/>
              <a:gd name="T51" fmla="*/ 179 h 194"/>
              <a:gd name="T52" fmla="*/ 18 w 84"/>
              <a:gd name="T53" fmla="*/ 186 h 194"/>
              <a:gd name="T54" fmla="*/ 11 w 84"/>
              <a:gd name="T55" fmla="*/ 194 h 194"/>
              <a:gd name="T56" fmla="*/ 0 w 84"/>
              <a:gd name="T57" fmla="*/ 183 h 194"/>
              <a:gd name="T58" fmla="*/ 10 w 84"/>
              <a:gd name="T59" fmla="*/ 175 h 194"/>
              <a:gd name="T60" fmla="*/ 18 w 84"/>
              <a:gd name="T61" fmla="*/ 167 h 194"/>
              <a:gd name="T62" fmla="*/ 33 w 84"/>
              <a:gd name="T63" fmla="*/ 163 h 194"/>
              <a:gd name="T64" fmla="*/ 33 w 84"/>
              <a:gd name="T65" fmla="*/ 159 h 194"/>
              <a:gd name="T66" fmla="*/ 26 w 84"/>
              <a:gd name="T67" fmla="*/ 152 h 194"/>
              <a:gd name="T68" fmla="*/ 30 w 84"/>
              <a:gd name="T69" fmla="*/ 146 h 194"/>
              <a:gd name="T70" fmla="*/ 25 w 84"/>
              <a:gd name="T71" fmla="*/ 145 h 194"/>
              <a:gd name="T72" fmla="*/ 32 w 84"/>
              <a:gd name="T73" fmla="*/ 130 h 194"/>
              <a:gd name="T74" fmla="*/ 38 w 84"/>
              <a:gd name="T75" fmla="*/ 124 h 194"/>
              <a:gd name="T76" fmla="*/ 47 w 84"/>
              <a:gd name="T77" fmla="*/ 131 h 194"/>
              <a:gd name="T78" fmla="*/ 47 w 84"/>
              <a:gd name="T79" fmla="*/ 135 h 194"/>
              <a:gd name="T80" fmla="*/ 52 w 84"/>
              <a:gd name="T81" fmla="*/ 134 h 194"/>
              <a:gd name="T82" fmla="*/ 41 w 84"/>
              <a:gd name="T83" fmla="*/ 105 h 194"/>
              <a:gd name="T84" fmla="*/ 30 w 84"/>
              <a:gd name="T85" fmla="*/ 104 h 194"/>
              <a:gd name="T86" fmla="*/ 34 w 84"/>
              <a:gd name="T87" fmla="*/ 85 h 194"/>
              <a:gd name="T88" fmla="*/ 41 w 84"/>
              <a:gd name="T89" fmla="*/ 71 h 194"/>
              <a:gd name="T90" fmla="*/ 41 w 84"/>
              <a:gd name="T91" fmla="*/ 67 h 194"/>
              <a:gd name="T92" fmla="*/ 29 w 84"/>
              <a:gd name="T93" fmla="*/ 71 h 194"/>
              <a:gd name="T94" fmla="*/ 25 w 84"/>
              <a:gd name="T95" fmla="*/ 67 h 194"/>
              <a:gd name="T96" fmla="*/ 25 w 84"/>
              <a:gd name="T97" fmla="*/ 51 h 194"/>
              <a:gd name="T98" fmla="*/ 29 w 84"/>
              <a:gd name="T99" fmla="*/ 48 h 194"/>
              <a:gd name="T100" fmla="*/ 38 w 84"/>
              <a:gd name="T101" fmla="*/ 56 h 194"/>
              <a:gd name="T102" fmla="*/ 43 w 84"/>
              <a:gd name="T103" fmla="*/ 60 h 194"/>
              <a:gd name="T104" fmla="*/ 47 w 84"/>
              <a:gd name="T105" fmla="*/ 58 h 194"/>
              <a:gd name="T106" fmla="*/ 43 w 84"/>
              <a:gd name="T107" fmla="*/ 41 h 194"/>
              <a:gd name="T108" fmla="*/ 36 w 84"/>
              <a:gd name="T109" fmla="*/ 32 h 194"/>
              <a:gd name="T110" fmla="*/ 49 w 84"/>
              <a:gd name="T111" fmla="*/ 15 h 194"/>
              <a:gd name="T112" fmla="*/ 51 w 84"/>
              <a:gd name="T113" fmla="*/ 4 h 194"/>
              <a:gd name="T114" fmla="*/ 51 w 84"/>
              <a:gd name="T115" fmla="*/ 2 h 194"/>
              <a:gd name="T116" fmla="*/ 59 w 84"/>
              <a:gd name="T117" fmla="*/ 3 h 194"/>
              <a:gd name="T118" fmla="*/ 62 w 84"/>
              <a:gd name="T119" fmla="*/ 15 h 194"/>
              <a:gd name="T120" fmla="*/ 47 w 84"/>
              <a:gd name="T121" fmla="*/ 26 h 194"/>
              <a:gd name="T122" fmla="*/ 49 w 84"/>
              <a:gd name="T123" fmla="*/ 48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" h="194">
                <a:moveTo>
                  <a:pt x="49" y="63"/>
                </a:moveTo>
                <a:lnTo>
                  <a:pt x="49" y="67"/>
                </a:lnTo>
                <a:lnTo>
                  <a:pt x="49" y="75"/>
                </a:lnTo>
                <a:lnTo>
                  <a:pt x="49" y="77"/>
                </a:lnTo>
                <a:lnTo>
                  <a:pt x="52" y="81"/>
                </a:lnTo>
                <a:lnTo>
                  <a:pt x="54" y="82"/>
                </a:lnTo>
                <a:lnTo>
                  <a:pt x="55" y="81"/>
                </a:lnTo>
                <a:lnTo>
                  <a:pt x="55" y="81"/>
                </a:lnTo>
                <a:lnTo>
                  <a:pt x="54" y="79"/>
                </a:lnTo>
                <a:lnTo>
                  <a:pt x="54" y="73"/>
                </a:lnTo>
                <a:lnTo>
                  <a:pt x="55" y="71"/>
                </a:lnTo>
                <a:lnTo>
                  <a:pt x="59" y="69"/>
                </a:lnTo>
                <a:lnTo>
                  <a:pt x="60" y="69"/>
                </a:lnTo>
                <a:lnTo>
                  <a:pt x="67" y="73"/>
                </a:lnTo>
                <a:lnTo>
                  <a:pt x="77" y="81"/>
                </a:lnTo>
                <a:lnTo>
                  <a:pt x="78" y="81"/>
                </a:lnTo>
                <a:lnTo>
                  <a:pt x="82" y="89"/>
                </a:lnTo>
                <a:lnTo>
                  <a:pt x="84" y="92"/>
                </a:lnTo>
                <a:lnTo>
                  <a:pt x="77" y="107"/>
                </a:lnTo>
                <a:lnTo>
                  <a:pt x="74" y="111"/>
                </a:lnTo>
                <a:lnTo>
                  <a:pt x="73" y="112"/>
                </a:lnTo>
                <a:lnTo>
                  <a:pt x="71" y="111"/>
                </a:lnTo>
                <a:lnTo>
                  <a:pt x="71" y="109"/>
                </a:lnTo>
                <a:lnTo>
                  <a:pt x="70" y="108"/>
                </a:lnTo>
                <a:lnTo>
                  <a:pt x="69" y="107"/>
                </a:lnTo>
                <a:lnTo>
                  <a:pt x="67" y="105"/>
                </a:lnTo>
                <a:lnTo>
                  <a:pt x="64" y="103"/>
                </a:lnTo>
                <a:lnTo>
                  <a:pt x="62" y="101"/>
                </a:lnTo>
                <a:lnTo>
                  <a:pt x="59" y="104"/>
                </a:lnTo>
                <a:lnTo>
                  <a:pt x="58" y="107"/>
                </a:lnTo>
                <a:lnTo>
                  <a:pt x="52" y="122"/>
                </a:lnTo>
                <a:lnTo>
                  <a:pt x="62" y="130"/>
                </a:lnTo>
                <a:lnTo>
                  <a:pt x="66" y="129"/>
                </a:lnTo>
                <a:lnTo>
                  <a:pt x="67" y="127"/>
                </a:lnTo>
                <a:lnTo>
                  <a:pt x="69" y="126"/>
                </a:lnTo>
                <a:lnTo>
                  <a:pt x="70" y="126"/>
                </a:lnTo>
                <a:lnTo>
                  <a:pt x="71" y="127"/>
                </a:lnTo>
                <a:lnTo>
                  <a:pt x="71" y="131"/>
                </a:lnTo>
                <a:lnTo>
                  <a:pt x="69" y="135"/>
                </a:lnTo>
                <a:lnTo>
                  <a:pt x="64" y="142"/>
                </a:lnTo>
                <a:lnTo>
                  <a:pt x="62" y="146"/>
                </a:lnTo>
                <a:lnTo>
                  <a:pt x="59" y="146"/>
                </a:lnTo>
                <a:lnTo>
                  <a:pt x="58" y="145"/>
                </a:lnTo>
                <a:lnTo>
                  <a:pt x="55" y="145"/>
                </a:lnTo>
                <a:lnTo>
                  <a:pt x="55" y="144"/>
                </a:lnTo>
                <a:lnTo>
                  <a:pt x="56" y="144"/>
                </a:lnTo>
                <a:lnTo>
                  <a:pt x="58" y="144"/>
                </a:lnTo>
                <a:lnTo>
                  <a:pt x="59" y="144"/>
                </a:lnTo>
                <a:lnTo>
                  <a:pt x="60" y="144"/>
                </a:lnTo>
                <a:lnTo>
                  <a:pt x="60" y="142"/>
                </a:lnTo>
                <a:lnTo>
                  <a:pt x="55" y="139"/>
                </a:lnTo>
                <a:lnTo>
                  <a:pt x="54" y="139"/>
                </a:lnTo>
                <a:lnTo>
                  <a:pt x="54" y="141"/>
                </a:lnTo>
                <a:lnTo>
                  <a:pt x="52" y="149"/>
                </a:lnTo>
                <a:lnTo>
                  <a:pt x="52" y="149"/>
                </a:lnTo>
                <a:lnTo>
                  <a:pt x="60" y="150"/>
                </a:lnTo>
                <a:lnTo>
                  <a:pt x="63" y="150"/>
                </a:lnTo>
                <a:lnTo>
                  <a:pt x="67" y="149"/>
                </a:lnTo>
                <a:lnTo>
                  <a:pt x="66" y="154"/>
                </a:lnTo>
                <a:lnTo>
                  <a:pt x="59" y="165"/>
                </a:lnTo>
                <a:lnTo>
                  <a:pt x="60" y="179"/>
                </a:lnTo>
                <a:lnTo>
                  <a:pt x="48" y="183"/>
                </a:lnTo>
                <a:lnTo>
                  <a:pt x="47" y="183"/>
                </a:lnTo>
                <a:lnTo>
                  <a:pt x="43" y="178"/>
                </a:lnTo>
                <a:lnTo>
                  <a:pt x="40" y="175"/>
                </a:lnTo>
                <a:lnTo>
                  <a:pt x="40" y="174"/>
                </a:lnTo>
                <a:lnTo>
                  <a:pt x="43" y="163"/>
                </a:lnTo>
                <a:lnTo>
                  <a:pt x="47" y="153"/>
                </a:lnTo>
                <a:lnTo>
                  <a:pt x="47" y="152"/>
                </a:lnTo>
                <a:lnTo>
                  <a:pt x="47" y="146"/>
                </a:lnTo>
                <a:lnTo>
                  <a:pt x="45" y="145"/>
                </a:lnTo>
                <a:lnTo>
                  <a:pt x="43" y="145"/>
                </a:lnTo>
                <a:lnTo>
                  <a:pt x="41" y="145"/>
                </a:lnTo>
                <a:lnTo>
                  <a:pt x="37" y="148"/>
                </a:lnTo>
                <a:lnTo>
                  <a:pt x="38" y="156"/>
                </a:lnTo>
                <a:lnTo>
                  <a:pt x="37" y="168"/>
                </a:lnTo>
                <a:lnTo>
                  <a:pt x="36" y="171"/>
                </a:lnTo>
                <a:lnTo>
                  <a:pt x="28" y="179"/>
                </a:lnTo>
                <a:lnTo>
                  <a:pt x="25" y="179"/>
                </a:lnTo>
                <a:lnTo>
                  <a:pt x="19" y="179"/>
                </a:lnTo>
                <a:lnTo>
                  <a:pt x="18" y="186"/>
                </a:lnTo>
                <a:lnTo>
                  <a:pt x="18" y="191"/>
                </a:lnTo>
                <a:lnTo>
                  <a:pt x="18" y="193"/>
                </a:lnTo>
                <a:lnTo>
                  <a:pt x="11" y="194"/>
                </a:lnTo>
                <a:lnTo>
                  <a:pt x="6" y="191"/>
                </a:lnTo>
                <a:lnTo>
                  <a:pt x="6" y="190"/>
                </a:lnTo>
                <a:lnTo>
                  <a:pt x="0" y="183"/>
                </a:lnTo>
                <a:lnTo>
                  <a:pt x="0" y="179"/>
                </a:lnTo>
                <a:lnTo>
                  <a:pt x="3" y="179"/>
                </a:lnTo>
                <a:lnTo>
                  <a:pt x="10" y="175"/>
                </a:lnTo>
                <a:lnTo>
                  <a:pt x="11" y="172"/>
                </a:lnTo>
                <a:lnTo>
                  <a:pt x="13" y="172"/>
                </a:lnTo>
                <a:lnTo>
                  <a:pt x="18" y="167"/>
                </a:lnTo>
                <a:lnTo>
                  <a:pt x="19" y="160"/>
                </a:lnTo>
                <a:lnTo>
                  <a:pt x="25" y="163"/>
                </a:lnTo>
                <a:lnTo>
                  <a:pt x="33" y="163"/>
                </a:lnTo>
                <a:lnTo>
                  <a:pt x="33" y="161"/>
                </a:lnTo>
                <a:lnTo>
                  <a:pt x="33" y="160"/>
                </a:lnTo>
                <a:lnTo>
                  <a:pt x="33" y="159"/>
                </a:lnTo>
                <a:lnTo>
                  <a:pt x="25" y="156"/>
                </a:lnTo>
                <a:lnTo>
                  <a:pt x="25" y="150"/>
                </a:lnTo>
                <a:lnTo>
                  <a:pt x="26" y="152"/>
                </a:lnTo>
                <a:lnTo>
                  <a:pt x="28" y="152"/>
                </a:lnTo>
                <a:lnTo>
                  <a:pt x="30" y="150"/>
                </a:lnTo>
                <a:lnTo>
                  <a:pt x="30" y="146"/>
                </a:lnTo>
                <a:lnTo>
                  <a:pt x="30" y="145"/>
                </a:lnTo>
                <a:lnTo>
                  <a:pt x="29" y="145"/>
                </a:lnTo>
                <a:lnTo>
                  <a:pt x="25" y="145"/>
                </a:lnTo>
                <a:lnTo>
                  <a:pt x="25" y="138"/>
                </a:lnTo>
                <a:lnTo>
                  <a:pt x="25" y="137"/>
                </a:lnTo>
                <a:lnTo>
                  <a:pt x="32" y="130"/>
                </a:lnTo>
                <a:lnTo>
                  <a:pt x="33" y="127"/>
                </a:lnTo>
                <a:lnTo>
                  <a:pt x="36" y="126"/>
                </a:lnTo>
                <a:lnTo>
                  <a:pt x="38" y="124"/>
                </a:lnTo>
                <a:lnTo>
                  <a:pt x="40" y="124"/>
                </a:lnTo>
                <a:lnTo>
                  <a:pt x="43" y="126"/>
                </a:lnTo>
                <a:lnTo>
                  <a:pt x="47" y="131"/>
                </a:lnTo>
                <a:lnTo>
                  <a:pt x="47" y="133"/>
                </a:lnTo>
                <a:lnTo>
                  <a:pt x="47" y="134"/>
                </a:lnTo>
                <a:lnTo>
                  <a:pt x="47" y="135"/>
                </a:lnTo>
                <a:lnTo>
                  <a:pt x="51" y="135"/>
                </a:lnTo>
                <a:lnTo>
                  <a:pt x="52" y="135"/>
                </a:lnTo>
                <a:lnTo>
                  <a:pt x="52" y="134"/>
                </a:lnTo>
                <a:lnTo>
                  <a:pt x="52" y="133"/>
                </a:lnTo>
                <a:lnTo>
                  <a:pt x="44" y="111"/>
                </a:lnTo>
                <a:lnTo>
                  <a:pt x="41" y="105"/>
                </a:lnTo>
                <a:lnTo>
                  <a:pt x="33" y="107"/>
                </a:lnTo>
                <a:lnTo>
                  <a:pt x="32" y="107"/>
                </a:lnTo>
                <a:lnTo>
                  <a:pt x="30" y="104"/>
                </a:lnTo>
                <a:lnTo>
                  <a:pt x="29" y="100"/>
                </a:lnTo>
                <a:lnTo>
                  <a:pt x="29" y="99"/>
                </a:lnTo>
                <a:lnTo>
                  <a:pt x="34" y="85"/>
                </a:lnTo>
                <a:lnTo>
                  <a:pt x="36" y="73"/>
                </a:lnTo>
                <a:lnTo>
                  <a:pt x="37" y="73"/>
                </a:lnTo>
                <a:lnTo>
                  <a:pt x="41" y="71"/>
                </a:lnTo>
                <a:lnTo>
                  <a:pt x="43" y="69"/>
                </a:lnTo>
                <a:lnTo>
                  <a:pt x="43" y="67"/>
                </a:lnTo>
                <a:lnTo>
                  <a:pt x="41" y="67"/>
                </a:lnTo>
                <a:lnTo>
                  <a:pt x="32" y="67"/>
                </a:lnTo>
                <a:lnTo>
                  <a:pt x="30" y="70"/>
                </a:lnTo>
                <a:lnTo>
                  <a:pt x="29" y="71"/>
                </a:lnTo>
                <a:lnTo>
                  <a:pt x="29" y="73"/>
                </a:lnTo>
                <a:lnTo>
                  <a:pt x="25" y="71"/>
                </a:lnTo>
                <a:lnTo>
                  <a:pt x="25" y="67"/>
                </a:lnTo>
                <a:lnTo>
                  <a:pt x="25" y="66"/>
                </a:lnTo>
                <a:lnTo>
                  <a:pt x="25" y="59"/>
                </a:lnTo>
                <a:lnTo>
                  <a:pt x="25" y="51"/>
                </a:lnTo>
                <a:lnTo>
                  <a:pt x="26" y="48"/>
                </a:lnTo>
                <a:lnTo>
                  <a:pt x="28" y="48"/>
                </a:lnTo>
                <a:lnTo>
                  <a:pt x="29" y="48"/>
                </a:lnTo>
                <a:lnTo>
                  <a:pt x="36" y="49"/>
                </a:lnTo>
                <a:lnTo>
                  <a:pt x="37" y="54"/>
                </a:lnTo>
                <a:lnTo>
                  <a:pt x="38" y="56"/>
                </a:lnTo>
                <a:lnTo>
                  <a:pt x="40" y="59"/>
                </a:lnTo>
                <a:lnTo>
                  <a:pt x="41" y="60"/>
                </a:lnTo>
                <a:lnTo>
                  <a:pt x="43" y="60"/>
                </a:lnTo>
                <a:lnTo>
                  <a:pt x="44" y="60"/>
                </a:lnTo>
                <a:lnTo>
                  <a:pt x="45" y="59"/>
                </a:lnTo>
                <a:lnTo>
                  <a:pt x="47" y="58"/>
                </a:lnTo>
                <a:lnTo>
                  <a:pt x="47" y="52"/>
                </a:lnTo>
                <a:lnTo>
                  <a:pt x="45" y="51"/>
                </a:lnTo>
                <a:lnTo>
                  <a:pt x="43" y="41"/>
                </a:lnTo>
                <a:lnTo>
                  <a:pt x="40" y="39"/>
                </a:lnTo>
                <a:lnTo>
                  <a:pt x="40" y="37"/>
                </a:lnTo>
                <a:lnTo>
                  <a:pt x="36" y="32"/>
                </a:lnTo>
                <a:lnTo>
                  <a:pt x="41" y="26"/>
                </a:lnTo>
                <a:lnTo>
                  <a:pt x="44" y="24"/>
                </a:lnTo>
                <a:lnTo>
                  <a:pt x="49" y="15"/>
                </a:lnTo>
                <a:lnTo>
                  <a:pt x="52" y="9"/>
                </a:lnTo>
                <a:lnTo>
                  <a:pt x="51" y="6"/>
                </a:lnTo>
                <a:lnTo>
                  <a:pt x="51" y="4"/>
                </a:lnTo>
                <a:lnTo>
                  <a:pt x="49" y="3"/>
                </a:lnTo>
                <a:lnTo>
                  <a:pt x="49" y="2"/>
                </a:lnTo>
                <a:lnTo>
                  <a:pt x="51" y="2"/>
                </a:lnTo>
                <a:lnTo>
                  <a:pt x="56" y="0"/>
                </a:lnTo>
                <a:lnTo>
                  <a:pt x="58" y="0"/>
                </a:lnTo>
                <a:lnTo>
                  <a:pt x="59" y="3"/>
                </a:lnTo>
                <a:lnTo>
                  <a:pt x="60" y="6"/>
                </a:lnTo>
                <a:lnTo>
                  <a:pt x="62" y="13"/>
                </a:lnTo>
                <a:lnTo>
                  <a:pt x="62" y="15"/>
                </a:lnTo>
                <a:lnTo>
                  <a:pt x="52" y="15"/>
                </a:lnTo>
                <a:lnTo>
                  <a:pt x="49" y="19"/>
                </a:lnTo>
                <a:lnTo>
                  <a:pt x="47" y="26"/>
                </a:lnTo>
                <a:lnTo>
                  <a:pt x="45" y="30"/>
                </a:lnTo>
                <a:lnTo>
                  <a:pt x="48" y="44"/>
                </a:lnTo>
                <a:lnTo>
                  <a:pt x="49" y="48"/>
                </a:lnTo>
                <a:lnTo>
                  <a:pt x="52" y="54"/>
                </a:lnTo>
                <a:lnTo>
                  <a:pt x="49" y="6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8" name="Freeform 376"/>
          <p:cNvSpPr>
            <a:spLocks/>
          </p:cNvSpPr>
          <p:nvPr/>
        </p:nvSpPr>
        <p:spPr bwMode="auto">
          <a:xfrm>
            <a:off x="5762625" y="3190876"/>
            <a:ext cx="47625" cy="96838"/>
          </a:xfrm>
          <a:custGeom>
            <a:avLst/>
            <a:gdLst>
              <a:gd name="T0" fmla="*/ 1 w 30"/>
              <a:gd name="T1" fmla="*/ 26 h 61"/>
              <a:gd name="T2" fmla="*/ 4 w 30"/>
              <a:gd name="T3" fmla="*/ 21 h 61"/>
              <a:gd name="T4" fmla="*/ 7 w 30"/>
              <a:gd name="T5" fmla="*/ 15 h 61"/>
              <a:gd name="T6" fmla="*/ 11 w 30"/>
              <a:gd name="T7" fmla="*/ 8 h 61"/>
              <a:gd name="T8" fmla="*/ 14 w 30"/>
              <a:gd name="T9" fmla="*/ 6 h 61"/>
              <a:gd name="T10" fmla="*/ 15 w 30"/>
              <a:gd name="T11" fmla="*/ 4 h 61"/>
              <a:gd name="T12" fmla="*/ 19 w 30"/>
              <a:gd name="T13" fmla="*/ 3 h 61"/>
              <a:gd name="T14" fmla="*/ 24 w 30"/>
              <a:gd name="T15" fmla="*/ 0 h 61"/>
              <a:gd name="T16" fmla="*/ 24 w 30"/>
              <a:gd name="T17" fmla="*/ 1 h 61"/>
              <a:gd name="T18" fmla="*/ 23 w 30"/>
              <a:gd name="T19" fmla="*/ 3 h 61"/>
              <a:gd name="T20" fmla="*/ 22 w 30"/>
              <a:gd name="T21" fmla="*/ 4 h 61"/>
              <a:gd name="T22" fmla="*/ 20 w 30"/>
              <a:gd name="T23" fmla="*/ 4 h 61"/>
              <a:gd name="T24" fmla="*/ 19 w 30"/>
              <a:gd name="T25" fmla="*/ 6 h 61"/>
              <a:gd name="T26" fmla="*/ 20 w 30"/>
              <a:gd name="T27" fmla="*/ 11 h 61"/>
              <a:gd name="T28" fmla="*/ 24 w 30"/>
              <a:gd name="T29" fmla="*/ 22 h 61"/>
              <a:gd name="T30" fmla="*/ 26 w 30"/>
              <a:gd name="T31" fmla="*/ 14 h 61"/>
              <a:gd name="T32" fmla="*/ 27 w 30"/>
              <a:gd name="T33" fmla="*/ 12 h 61"/>
              <a:gd name="T34" fmla="*/ 29 w 30"/>
              <a:gd name="T35" fmla="*/ 12 h 61"/>
              <a:gd name="T36" fmla="*/ 30 w 30"/>
              <a:gd name="T37" fmla="*/ 11 h 61"/>
              <a:gd name="T38" fmla="*/ 29 w 30"/>
              <a:gd name="T39" fmla="*/ 15 h 61"/>
              <a:gd name="T40" fmla="*/ 24 w 30"/>
              <a:gd name="T41" fmla="*/ 27 h 61"/>
              <a:gd name="T42" fmla="*/ 23 w 30"/>
              <a:gd name="T43" fmla="*/ 29 h 61"/>
              <a:gd name="T44" fmla="*/ 22 w 30"/>
              <a:gd name="T45" fmla="*/ 31 h 61"/>
              <a:gd name="T46" fmla="*/ 20 w 30"/>
              <a:gd name="T47" fmla="*/ 33 h 61"/>
              <a:gd name="T48" fmla="*/ 19 w 30"/>
              <a:gd name="T49" fmla="*/ 36 h 61"/>
              <a:gd name="T50" fmla="*/ 1 w 30"/>
              <a:gd name="T51" fmla="*/ 61 h 61"/>
              <a:gd name="T52" fmla="*/ 1 w 30"/>
              <a:gd name="T53" fmla="*/ 60 h 61"/>
              <a:gd name="T54" fmla="*/ 0 w 30"/>
              <a:gd name="T55" fmla="*/ 57 h 61"/>
              <a:gd name="T56" fmla="*/ 0 w 30"/>
              <a:gd name="T57" fmla="*/ 56 h 61"/>
              <a:gd name="T58" fmla="*/ 0 w 30"/>
              <a:gd name="T59" fmla="*/ 53 h 61"/>
              <a:gd name="T60" fmla="*/ 0 w 30"/>
              <a:gd name="T61" fmla="*/ 51 h 61"/>
              <a:gd name="T62" fmla="*/ 0 w 30"/>
              <a:gd name="T63" fmla="*/ 49 h 61"/>
              <a:gd name="T64" fmla="*/ 3 w 30"/>
              <a:gd name="T65" fmla="*/ 44 h 61"/>
              <a:gd name="T66" fmla="*/ 3 w 30"/>
              <a:gd name="T67" fmla="*/ 27 h 61"/>
              <a:gd name="T68" fmla="*/ 1 w 30"/>
              <a:gd name="T69" fmla="*/ 2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" h="61">
                <a:moveTo>
                  <a:pt x="1" y="26"/>
                </a:moveTo>
                <a:lnTo>
                  <a:pt x="4" y="21"/>
                </a:lnTo>
                <a:lnTo>
                  <a:pt x="7" y="15"/>
                </a:lnTo>
                <a:lnTo>
                  <a:pt x="11" y="8"/>
                </a:lnTo>
                <a:lnTo>
                  <a:pt x="14" y="6"/>
                </a:lnTo>
                <a:lnTo>
                  <a:pt x="15" y="4"/>
                </a:lnTo>
                <a:lnTo>
                  <a:pt x="19" y="3"/>
                </a:lnTo>
                <a:lnTo>
                  <a:pt x="24" y="0"/>
                </a:lnTo>
                <a:lnTo>
                  <a:pt x="24" y="1"/>
                </a:lnTo>
                <a:lnTo>
                  <a:pt x="23" y="3"/>
                </a:lnTo>
                <a:lnTo>
                  <a:pt x="22" y="4"/>
                </a:lnTo>
                <a:lnTo>
                  <a:pt x="20" y="4"/>
                </a:lnTo>
                <a:lnTo>
                  <a:pt x="19" y="6"/>
                </a:lnTo>
                <a:lnTo>
                  <a:pt x="20" y="11"/>
                </a:lnTo>
                <a:lnTo>
                  <a:pt x="24" y="22"/>
                </a:lnTo>
                <a:lnTo>
                  <a:pt x="26" y="14"/>
                </a:lnTo>
                <a:lnTo>
                  <a:pt x="27" y="12"/>
                </a:lnTo>
                <a:lnTo>
                  <a:pt x="29" y="12"/>
                </a:lnTo>
                <a:lnTo>
                  <a:pt x="30" y="11"/>
                </a:lnTo>
                <a:lnTo>
                  <a:pt x="29" y="15"/>
                </a:lnTo>
                <a:lnTo>
                  <a:pt x="24" y="27"/>
                </a:lnTo>
                <a:lnTo>
                  <a:pt x="23" y="29"/>
                </a:lnTo>
                <a:lnTo>
                  <a:pt x="22" y="31"/>
                </a:lnTo>
                <a:lnTo>
                  <a:pt x="20" y="33"/>
                </a:lnTo>
                <a:lnTo>
                  <a:pt x="19" y="36"/>
                </a:lnTo>
                <a:lnTo>
                  <a:pt x="1" y="61"/>
                </a:lnTo>
                <a:lnTo>
                  <a:pt x="1" y="60"/>
                </a:lnTo>
                <a:lnTo>
                  <a:pt x="0" y="57"/>
                </a:lnTo>
                <a:lnTo>
                  <a:pt x="0" y="56"/>
                </a:lnTo>
                <a:lnTo>
                  <a:pt x="0" y="53"/>
                </a:lnTo>
                <a:lnTo>
                  <a:pt x="0" y="51"/>
                </a:lnTo>
                <a:lnTo>
                  <a:pt x="0" y="49"/>
                </a:lnTo>
                <a:lnTo>
                  <a:pt x="3" y="44"/>
                </a:lnTo>
                <a:lnTo>
                  <a:pt x="3" y="27"/>
                </a:lnTo>
                <a:lnTo>
                  <a:pt x="1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9" name="Freeform 377"/>
          <p:cNvSpPr>
            <a:spLocks/>
          </p:cNvSpPr>
          <p:nvPr/>
        </p:nvSpPr>
        <p:spPr bwMode="auto">
          <a:xfrm>
            <a:off x="5895975" y="3108326"/>
            <a:ext cx="69850" cy="98425"/>
          </a:xfrm>
          <a:custGeom>
            <a:avLst/>
            <a:gdLst>
              <a:gd name="T0" fmla="*/ 18 w 44"/>
              <a:gd name="T1" fmla="*/ 28 h 62"/>
              <a:gd name="T2" fmla="*/ 11 w 44"/>
              <a:gd name="T3" fmla="*/ 28 h 62"/>
              <a:gd name="T4" fmla="*/ 9 w 44"/>
              <a:gd name="T5" fmla="*/ 28 h 62"/>
              <a:gd name="T6" fmla="*/ 6 w 44"/>
              <a:gd name="T7" fmla="*/ 28 h 62"/>
              <a:gd name="T8" fmla="*/ 5 w 44"/>
              <a:gd name="T9" fmla="*/ 28 h 62"/>
              <a:gd name="T10" fmla="*/ 3 w 44"/>
              <a:gd name="T11" fmla="*/ 28 h 62"/>
              <a:gd name="T12" fmla="*/ 2 w 44"/>
              <a:gd name="T13" fmla="*/ 26 h 62"/>
              <a:gd name="T14" fmla="*/ 0 w 44"/>
              <a:gd name="T15" fmla="*/ 25 h 62"/>
              <a:gd name="T16" fmla="*/ 0 w 44"/>
              <a:gd name="T17" fmla="*/ 11 h 62"/>
              <a:gd name="T18" fmla="*/ 2 w 44"/>
              <a:gd name="T19" fmla="*/ 10 h 62"/>
              <a:gd name="T20" fmla="*/ 15 w 44"/>
              <a:gd name="T21" fmla="*/ 2 h 62"/>
              <a:gd name="T22" fmla="*/ 20 w 44"/>
              <a:gd name="T23" fmla="*/ 0 h 62"/>
              <a:gd name="T24" fmla="*/ 21 w 44"/>
              <a:gd name="T25" fmla="*/ 0 h 62"/>
              <a:gd name="T26" fmla="*/ 28 w 44"/>
              <a:gd name="T27" fmla="*/ 0 h 62"/>
              <a:gd name="T28" fmla="*/ 32 w 44"/>
              <a:gd name="T29" fmla="*/ 0 h 62"/>
              <a:gd name="T30" fmla="*/ 36 w 44"/>
              <a:gd name="T31" fmla="*/ 2 h 62"/>
              <a:gd name="T32" fmla="*/ 44 w 44"/>
              <a:gd name="T33" fmla="*/ 4 h 62"/>
              <a:gd name="T34" fmla="*/ 43 w 44"/>
              <a:gd name="T35" fmla="*/ 11 h 62"/>
              <a:gd name="T36" fmla="*/ 43 w 44"/>
              <a:gd name="T37" fmla="*/ 21 h 62"/>
              <a:gd name="T38" fmla="*/ 41 w 44"/>
              <a:gd name="T39" fmla="*/ 28 h 62"/>
              <a:gd name="T40" fmla="*/ 40 w 44"/>
              <a:gd name="T41" fmla="*/ 45 h 62"/>
              <a:gd name="T42" fmla="*/ 40 w 44"/>
              <a:gd name="T43" fmla="*/ 48 h 62"/>
              <a:gd name="T44" fmla="*/ 40 w 44"/>
              <a:gd name="T45" fmla="*/ 52 h 62"/>
              <a:gd name="T46" fmla="*/ 40 w 44"/>
              <a:gd name="T47" fmla="*/ 59 h 62"/>
              <a:gd name="T48" fmla="*/ 40 w 44"/>
              <a:gd name="T49" fmla="*/ 62 h 62"/>
              <a:gd name="T50" fmla="*/ 33 w 44"/>
              <a:gd name="T51" fmla="*/ 62 h 62"/>
              <a:gd name="T52" fmla="*/ 22 w 44"/>
              <a:gd name="T53" fmla="*/ 58 h 62"/>
              <a:gd name="T54" fmla="*/ 14 w 44"/>
              <a:gd name="T55" fmla="*/ 45 h 62"/>
              <a:gd name="T56" fmla="*/ 13 w 44"/>
              <a:gd name="T57" fmla="*/ 45 h 62"/>
              <a:gd name="T58" fmla="*/ 13 w 44"/>
              <a:gd name="T59" fmla="*/ 40 h 62"/>
              <a:gd name="T60" fmla="*/ 17 w 44"/>
              <a:gd name="T61" fmla="*/ 37 h 62"/>
              <a:gd name="T62" fmla="*/ 20 w 44"/>
              <a:gd name="T63" fmla="*/ 37 h 62"/>
              <a:gd name="T64" fmla="*/ 25 w 44"/>
              <a:gd name="T65" fmla="*/ 32 h 62"/>
              <a:gd name="T66" fmla="*/ 25 w 44"/>
              <a:gd name="T67" fmla="*/ 30 h 62"/>
              <a:gd name="T68" fmla="*/ 18 w 44"/>
              <a:gd name="T69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4" h="62">
                <a:moveTo>
                  <a:pt x="18" y="28"/>
                </a:moveTo>
                <a:lnTo>
                  <a:pt x="11" y="28"/>
                </a:lnTo>
                <a:lnTo>
                  <a:pt x="9" y="28"/>
                </a:lnTo>
                <a:lnTo>
                  <a:pt x="6" y="28"/>
                </a:lnTo>
                <a:lnTo>
                  <a:pt x="5" y="28"/>
                </a:lnTo>
                <a:lnTo>
                  <a:pt x="3" y="28"/>
                </a:lnTo>
                <a:lnTo>
                  <a:pt x="2" y="26"/>
                </a:lnTo>
                <a:lnTo>
                  <a:pt x="0" y="25"/>
                </a:lnTo>
                <a:lnTo>
                  <a:pt x="0" y="11"/>
                </a:lnTo>
                <a:lnTo>
                  <a:pt x="2" y="10"/>
                </a:lnTo>
                <a:lnTo>
                  <a:pt x="15" y="2"/>
                </a:lnTo>
                <a:lnTo>
                  <a:pt x="20" y="0"/>
                </a:lnTo>
                <a:lnTo>
                  <a:pt x="21" y="0"/>
                </a:lnTo>
                <a:lnTo>
                  <a:pt x="28" y="0"/>
                </a:lnTo>
                <a:lnTo>
                  <a:pt x="32" y="0"/>
                </a:lnTo>
                <a:lnTo>
                  <a:pt x="36" y="2"/>
                </a:lnTo>
                <a:lnTo>
                  <a:pt x="44" y="4"/>
                </a:lnTo>
                <a:lnTo>
                  <a:pt x="43" y="11"/>
                </a:lnTo>
                <a:lnTo>
                  <a:pt x="43" y="21"/>
                </a:lnTo>
                <a:lnTo>
                  <a:pt x="41" y="28"/>
                </a:lnTo>
                <a:lnTo>
                  <a:pt x="40" y="45"/>
                </a:lnTo>
                <a:lnTo>
                  <a:pt x="40" y="48"/>
                </a:lnTo>
                <a:lnTo>
                  <a:pt x="40" y="52"/>
                </a:lnTo>
                <a:lnTo>
                  <a:pt x="40" y="59"/>
                </a:lnTo>
                <a:lnTo>
                  <a:pt x="40" y="62"/>
                </a:lnTo>
                <a:lnTo>
                  <a:pt x="33" y="62"/>
                </a:lnTo>
                <a:lnTo>
                  <a:pt x="22" y="58"/>
                </a:lnTo>
                <a:lnTo>
                  <a:pt x="14" y="45"/>
                </a:lnTo>
                <a:lnTo>
                  <a:pt x="13" y="45"/>
                </a:lnTo>
                <a:lnTo>
                  <a:pt x="13" y="40"/>
                </a:lnTo>
                <a:lnTo>
                  <a:pt x="17" y="37"/>
                </a:lnTo>
                <a:lnTo>
                  <a:pt x="20" y="37"/>
                </a:lnTo>
                <a:lnTo>
                  <a:pt x="25" y="32"/>
                </a:lnTo>
                <a:lnTo>
                  <a:pt x="25" y="30"/>
                </a:lnTo>
                <a:lnTo>
                  <a:pt x="18" y="2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0" name="Freeform 378"/>
          <p:cNvSpPr>
            <a:spLocks/>
          </p:cNvSpPr>
          <p:nvPr/>
        </p:nvSpPr>
        <p:spPr bwMode="auto">
          <a:xfrm>
            <a:off x="5889625" y="3065463"/>
            <a:ext cx="80963" cy="42863"/>
          </a:xfrm>
          <a:custGeom>
            <a:avLst/>
            <a:gdLst>
              <a:gd name="T0" fmla="*/ 34 w 51"/>
              <a:gd name="T1" fmla="*/ 20 h 27"/>
              <a:gd name="T2" fmla="*/ 29 w 51"/>
              <a:gd name="T3" fmla="*/ 20 h 27"/>
              <a:gd name="T4" fmla="*/ 25 w 51"/>
              <a:gd name="T5" fmla="*/ 23 h 27"/>
              <a:gd name="T6" fmla="*/ 21 w 51"/>
              <a:gd name="T7" fmla="*/ 25 h 27"/>
              <a:gd name="T8" fmla="*/ 19 w 51"/>
              <a:gd name="T9" fmla="*/ 26 h 27"/>
              <a:gd name="T10" fmla="*/ 15 w 51"/>
              <a:gd name="T11" fmla="*/ 27 h 27"/>
              <a:gd name="T12" fmla="*/ 10 w 51"/>
              <a:gd name="T13" fmla="*/ 23 h 27"/>
              <a:gd name="T14" fmla="*/ 6 w 51"/>
              <a:gd name="T15" fmla="*/ 20 h 27"/>
              <a:gd name="T16" fmla="*/ 0 w 51"/>
              <a:gd name="T17" fmla="*/ 12 h 27"/>
              <a:gd name="T18" fmla="*/ 0 w 51"/>
              <a:gd name="T19" fmla="*/ 11 h 27"/>
              <a:gd name="T20" fmla="*/ 2 w 51"/>
              <a:gd name="T21" fmla="*/ 11 h 27"/>
              <a:gd name="T22" fmla="*/ 4 w 51"/>
              <a:gd name="T23" fmla="*/ 10 h 27"/>
              <a:gd name="T24" fmla="*/ 10 w 51"/>
              <a:gd name="T25" fmla="*/ 5 h 27"/>
              <a:gd name="T26" fmla="*/ 29 w 51"/>
              <a:gd name="T27" fmla="*/ 0 h 27"/>
              <a:gd name="T28" fmla="*/ 32 w 51"/>
              <a:gd name="T29" fmla="*/ 1 h 27"/>
              <a:gd name="T30" fmla="*/ 33 w 51"/>
              <a:gd name="T31" fmla="*/ 4 h 27"/>
              <a:gd name="T32" fmla="*/ 41 w 51"/>
              <a:gd name="T33" fmla="*/ 5 h 27"/>
              <a:gd name="T34" fmla="*/ 47 w 51"/>
              <a:gd name="T35" fmla="*/ 8 h 27"/>
              <a:gd name="T36" fmla="*/ 50 w 51"/>
              <a:gd name="T37" fmla="*/ 11 h 27"/>
              <a:gd name="T38" fmla="*/ 48 w 51"/>
              <a:gd name="T39" fmla="*/ 14 h 27"/>
              <a:gd name="T40" fmla="*/ 51 w 51"/>
              <a:gd name="T41" fmla="*/ 18 h 27"/>
              <a:gd name="T42" fmla="*/ 48 w 51"/>
              <a:gd name="T43" fmla="*/ 23 h 27"/>
              <a:gd name="T44" fmla="*/ 48 w 51"/>
              <a:gd name="T45" fmla="*/ 27 h 27"/>
              <a:gd name="T46" fmla="*/ 41 w 51"/>
              <a:gd name="T47" fmla="*/ 25 h 27"/>
              <a:gd name="T48" fmla="*/ 36 w 51"/>
              <a:gd name="T49" fmla="*/ 22 h 27"/>
              <a:gd name="T50" fmla="*/ 34 w 51"/>
              <a:gd name="T51" fmla="*/ 2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1" h="27">
                <a:moveTo>
                  <a:pt x="34" y="20"/>
                </a:moveTo>
                <a:lnTo>
                  <a:pt x="29" y="20"/>
                </a:lnTo>
                <a:lnTo>
                  <a:pt x="25" y="23"/>
                </a:lnTo>
                <a:lnTo>
                  <a:pt x="21" y="25"/>
                </a:lnTo>
                <a:lnTo>
                  <a:pt x="19" y="26"/>
                </a:lnTo>
                <a:lnTo>
                  <a:pt x="15" y="27"/>
                </a:lnTo>
                <a:lnTo>
                  <a:pt x="10" y="23"/>
                </a:lnTo>
                <a:lnTo>
                  <a:pt x="6" y="20"/>
                </a:lnTo>
                <a:lnTo>
                  <a:pt x="0" y="12"/>
                </a:lnTo>
                <a:lnTo>
                  <a:pt x="0" y="11"/>
                </a:lnTo>
                <a:lnTo>
                  <a:pt x="2" y="11"/>
                </a:lnTo>
                <a:lnTo>
                  <a:pt x="4" y="10"/>
                </a:lnTo>
                <a:lnTo>
                  <a:pt x="10" y="5"/>
                </a:lnTo>
                <a:lnTo>
                  <a:pt x="29" y="0"/>
                </a:lnTo>
                <a:lnTo>
                  <a:pt x="32" y="1"/>
                </a:lnTo>
                <a:lnTo>
                  <a:pt x="33" y="4"/>
                </a:lnTo>
                <a:lnTo>
                  <a:pt x="41" y="5"/>
                </a:lnTo>
                <a:lnTo>
                  <a:pt x="47" y="8"/>
                </a:lnTo>
                <a:lnTo>
                  <a:pt x="50" y="11"/>
                </a:lnTo>
                <a:lnTo>
                  <a:pt x="48" y="14"/>
                </a:lnTo>
                <a:lnTo>
                  <a:pt x="51" y="18"/>
                </a:lnTo>
                <a:lnTo>
                  <a:pt x="48" y="23"/>
                </a:lnTo>
                <a:lnTo>
                  <a:pt x="48" y="27"/>
                </a:lnTo>
                <a:lnTo>
                  <a:pt x="41" y="25"/>
                </a:lnTo>
                <a:lnTo>
                  <a:pt x="36" y="22"/>
                </a:lnTo>
                <a:lnTo>
                  <a:pt x="34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1" name="Freeform 379"/>
          <p:cNvSpPr>
            <a:spLocks/>
          </p:cNvSpPr>
          <p:nvPr/>
        </p:nvSpPr>
        <p:spPr bwMode="auto">
          <a:xfrm>
            <a:off x="5780088" y="3052763"/>
            <a:ext cx="79375" cy="55563"/>
          </a:xfrm>
          <a:custGeom>
            <a:avLst/>
            <a:gdLst>
              <a:gd name="T0" fmla="*/ 26 w 50"/>
              <a:gd name="T1" fmla="*/ 24 h 35"/>
              <a:gd name="T2" fmla="*/ 24 w 50"/>
              <a:gd name="T3" fmla="*/ 24 h 35"/>
              <a:gd name="T4" fmla="*/ 23 w 50"/>
              <a:gd name="T5" fmla="*/ 24 h 35"/>
              <a:gd name="T6" fmla="*/ 20 w 50"/>
              <a:gd name="T7" fmla="*/ 26 h 35"/>
              <a:gd name="T8" fmla="*/ 19 w 50"/>
              <a:gd name="T9" fmla="*/ 26 h 35"/>
              <a:gd name="T10" fmla="*/ 18 w 50"/>
              <a:gd name="T11" fmla="*/ 26 h 35"/>
              <a:gd name="T12" fmla="*/ 15 w 50"/>
              <a:gd name="T13" fmla="*/ 30 h 35"/>
              <a:gd name="T14" fmla="*/ 13 w 50"/>
              <a:gd name="T15" fmla="*/ 33 h 35"/>
              <a:gd name="T16" fmla="*/ 12 w 50"/>
              <a:gd name="T17" fmla="*/ 34 h 35"/>
              <a:gd name="T18" fmla="*/ 11 w 50"/>
              <a:gd name="T19" fmla="*/ 34 h 35"/>
              <a:gd name="T20" fmla="*/ 1 w 50"/>
              <a:gd name="T21" fmla="*/ 35 h 35"/>
              <a:gd name="T22" fmla="*/ 0 w 50"/>
              <a:gd name="T23" fmla="*/ 34 h 35"/>
              <a:gd name="T24" fmla="*/ 1 w 50"/>
              <a:gd name="T25" fmla="*/ 31 h 35"/>
              <a:gd name="T26" fmla="*/ 1 w 50"/>
              <a:gd name="T27" fmla="*/ 28 h 35"/>
              <a:gd name="T28" fmla="*/ 3 w 50"/>
              <a:gd name="T29" fmla="*/ 26 h 35"/>
              <a:gd name="T30" fmla="*/ 5 w 50"/>
              <a:gd name="T31" fmla="*/ 20 h 35"/>
              <a:gd name="T32" fmla="*/ 11 w 50"/>
              <a:gd name="T33" fmla="*/ 12 h 35"/>
              <a:gd name="T34" fmla="*/ 12 w 50"/>
              <a:gd name="T35" fmla="*/ 11 h 35"/>
              <a:gd name="T36" fmla="*/ 15 w 50"/>
              <a:gd name="T37" fmla="*/ 7 h 35"/>
              <a:gd name="T38" fmla="*/ 16 w 50"/>
              <a:gd name="T39" fmla="*/ 5 h 35"/>
              <a:gd name="T40" fmla="*/ 27 w 50"/>
              <a:gd name="T41" fmla="*/ 0 h 35"/>
              <a:gd name="T42" fmla="*/ 28 w 50"/>
              <a:gd name="T43" fmla="*/ 0 h 35"/>
              <a:gd name="T44" fmla="*/ 30 w 50"/>
              <a:gd name="T45" fmla="*/ 1 h 35"/>
              <a:gd name="T46" fmla="*/ 41 w 50"/>
              <a:gd name="T47" fmla="*/ 7 h 35"/>
              <a:gd name="T48" fmla="*/ 46 w 50"/>
              <a:gd name="T49" fmla="*/ 9 h 35"/>
              <a:gd name="T50" fmla="*/ 48 w 50"/>
              <a:gd name="T51" fmla="*/ 12 h 35"/>
              <a:gd name="T52" fmla="*/ 48 w 50"/>
              <a:gd name="T53" fmla="*/ 13 h 35"/>
              <a:gd name="T54" fmla="*/ 50 w 50"/>
              <a:gd name="T55" fmla="*/ 24 h 35"/>
              <a:gd name="T56" fmla="*/ 42 w 50"/>
              <a:gd name="T57" fmla="*/ 33 h 35"/>
              <a:gd name="T58" fmla="*/ 41 w 50"/>
              <a:gd name="T59" fmla="*/ 33 h 35"/>
              <a:gd name="T60" fmla="*/ 31 w 50"/>
              <a:gd name="T61" fmla="*/ 27 h 35"/>
              <a:gd name="T62" fmla="*/ 27 w 50"/>
              <a:gd name="T63" fmla="*/ 26 h 35"/>
              <a:gd name="T64" fmla="*/ 26 w 50"/>
              <a:gd name="T65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0" h="35">
                <a:moveTo>
                  <a:pt x="26" y="24"/>
                </a:moveTo>
                <a:lnTo>
                  <a:pt x="24" y="24"/>
                </a:lnTo>
                <a:lnTo>
                  <a:pt x="23" y="24"/>
                </a:lnTo>
                <a:lnTo>
                  <a:pt x="20" y="26"/>
                </a:lnTo>
                <a:lnTo>
                  <a:pt x="19" y="26"/>
                </a:lnTo>
                <a:lnTo>
                  <a:pt x="18" y="26"/>
                </a:lnTo>
                <a:lnTo>
                  <a:pt x="15" y="30"/>
                </a:lnTo>
                <a:lnTo>
                  <a:pt x="13" y="33"/>
                </a:lnTo>
                <a:lnTo>
                  <a:pt x="12" y="34"/>
                </a:lnTo>
                <a:lnTo>
                  <a:pt x="11" y="34"/>
                </a:lnTo>
                <a:lnTo>
                  <a:pt x="1" y="35"/>
                </a:lnTo>
                <a:lnTo>
                  <a:pt x="0" y="34"/>
                </a:lnTo>
                <a:lnTo>
                  <a:pt x="1" y="31"/>
                </a:lnTo>
                <a:lnTo>
                  <a:pt x="1" y="28"/>
                </a:lnTo>
                <a:lnTo>
                  <a:pt x="3" y="26"/>
                </a:lnTo>
                <a:lnTo>
                  <a:pt x="5" y="20"/>
                </a:lnTo>
                <a:lnTo>
                  <a:pt x="11" y="12"/>
                </a:lnTo>
                <a:lnTo>
                  <a:pt x="12" y="11"/>
                </a:lnTo>
                <a:lnTo>
                  <a:pt x="15" y="7"/>
                </a:lnTo>
                <a:lnTo>
                  <a:pt x="16" y="5"/>
                </a:lnTo>
                <a:lnTo>
                  <a:pt x="27" y="0"/>
                </a:lnTo>
                <a:lnTo>
                  <a:pt x="28" y="0"/>
                </a:lnTo>
                <a:lnTo>
                  <a:pt x="30" y="1"/>
                </a:lnTo>
                <a:lnTo>
                  <a:pt x="41" y="7"/>
                </a:lnTo>
                <a:lnTo>
                  <a:pt x="46" y="9"/>
                </a:lnTo>
                <a:lnTo>
                  <a:pt x="48" y="12"/>
                </a:lnTo>
                <a:lnTo>
                  <a:pt x="48" y="13"/>
                </a:lnTo>
                <a:lnTo>
                  <a:pt x="50" y="24"/>
                </a:lnTo>
                <a:lnTo>
                  <a:pt x="42" y="33"/>
                </a:lnTo>
                <a:lnTo>
                  <a:pt x="41" y="33"/>
                </a:lnTo>
                <a:lnTo>
                  <a:pt x="31" y="27"/>
                </a:lnTo>
                <a:lnTo>
                  <a:pt x="27" y="26"/>
                </a:lnTo>
                <a:lnTo>
                  <a:pt x="26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2" name="Freeform 380"/>
          <p:cNvSpPr>
            <a:spLocks/>
          </p:cNvSpPr>
          <p:nvPr/>
        </p:nvSpPr>
        <p:spPr bwMode="auto">
          <a:xfrm>
            <a:off x="5756275" y="3054351"/>
            <a:ext cx="23813" cy="77788"/>
          </a:xfrm>
          <a:custGeom>
            <a:avLst/>
            <a:gdLst>
              <a:gd name="T0" fmla="*/ 15 w 15"/>
              <a:gd name="T1" fmla="*/ 4 h 49"/>
              <a:gd name="T2" fmla="*/ 15 w 15"/>
              <a:gd name="T3" fmla="*/ 6 h 49"/>
              <a:gd name="T4" fmla="*/ 13 w 15"/>
              <a:gd name="T5" fmla="*/ 15 h 49"/>
              <a:gd name="T6" fmla="*/ 12 w 15"/>
              <a:gd name="T7" fmla="*/ 21 h 49"/>
              <a:gd name="T8" fmla="*/ 12 w 15"/>
              <a:gd name="T9" fmla="*/ 23 h 49"/>
              <a:gd name="T10" fmla="*/ 9 w 15"/>
              <a:gd name="T11" fmla="*/ 25 h 49"/>
              <a:gd name="T12" fmla="*/ 7 w 15"/>
              <a:gd name="T13" fmla="*/ 30 h 49"/>
              <a:gd name="T14" fmla="*/ 4 w 15"/>
              <a:gd name="T15" fmla="*/ 37 h 49"/>
              <a:gd name="T16" fmla="*/ 4 w 15"/>
              <a:gd name="T17" fmla="*/ 42 h 49"/>
              <a:gd name="T18" fmla="*/ 1 w 15"/>
              <a:gd name="T19" fmla="*/ 49 h 49"/>
              <a:gd name="T20" fmla="*/ 0 w 15"/>
              <a:gd name="T21" fmla="*/ 45 h 49"/>
              <a:gd name="T22" fmla="*/ 0 w 15"/>
              <a:gd name="T23" fmla="*/ 40 h 49"/>
              <a:gd name="T24" fmla="*/ 0 w 15"/>
              <a:gd name="T25" fmla="*/ 37 h 49"/>
              <a:gd name="T26" fmla="*/ 0 w 15"/>
              <a:gd name="T27" fmla="*/ 33 h 49"/>
              <a:gd name="T28" fmla="*/ 3 w 15"/>
              <a:gd name="T29" fmla="*/ 21 h 49"/>
              <a:gd name="T30" fmla="*/ 12 w 15"/>
              <a:gd name="T31" fmla="*/ 0 h 49"/>
              <a:gd name="T32" fmla="*/ 13 w 15"/>
              <a:gd name="T33" fmla="*/ 2 h 49"/>
              <a:gd name="T34" fmla="*/ 15 w 15"/>
              <a:gd name="T35" fmla="*/ 2 h 49"/>
              <a:gd name="T36" fmla="*/ 15 w 15"/>
              <a:gd name="T37" fmla="*/ 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49">
                <a:moveTo>
                  <a:pt x="15" y="4"/>
                </a:moveTo>
                <a:lnTo>
                  <a:pt x="15" y="6"/>
                </a:lnTo>
                <a:lnTo>
                  <a:pt x="13" y="15"/>
                </a:lnTo>
                <a:lnTo>
                  <a:pt x="12" y="21"/>
                </a:lnTo>
                <a:lnTo>
                  <a:pt x="12" y="23"/>
                </a:lnTo>
                <a:lnTo>
                  <a:pt x="9" y="25"/>
                </a:lnTo>
                <a:lnTo>
                  <a:pt x="7" y="30"/>
                </a:lnTo>
                <a:lnTo>
                  <a:pt x="4" y="37"/>
                </a:lnTo>
                <a:lnTo>
                  <a:pt x="4" y="42"/>
                </a:lnTo>
                <a:lnTo>
                  <a:pt x="1" y="49"/>
                </a:lnTo>
                <a:lnTo>
                  <a:pt x="0" y="45"/>
                </a:lnTo>
                <a:lnTo>
                  <a:pt x="0" y="40"/>
                </a:lnTo>
                <a:lnTo>
                  <a:pt x="0" y="37"/>
                </a:lnTo>
                <a:lnTo>
                  <a:pt x="0" y="33"/>
                </a:lnTo>
                <a:lnTo>
                  <a:pt x="3" y="21"/>
                </a:lnTo>
                <a:lnTo>
                  <a:pt x="12" y="0"/>
                </a:lnTo>
                <a:lnTo>
                  <a:pt x="13" y="2"/>
                </a:lnTo>
                <a:lnTo>
                  <a:pt x="15" y="2"/>
                </a:lnTo>
                <a:lnTo>
                  <a:pt x="15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3" name="Freeform 381"/>
          <p:cNvSpPr>
            <a:spLocks/>
          </p:cNvSpPr>
          <p:nvPr/>
        </p:nvSpPr>
        <p:spPr bwMode="auto">
          <a:xfrm>
            <a:off x="5648325" y="3049588"/>
            <a:ext cx="19050" cy="57150"/>
          </a:xfrm>
          <a:custGeom>
            <a:avLst/>
            <a:gdLst>
              <a:gd name="T0" fmla="*/ 6 w 12"/>
              <a:gd name="T1" fmla="*/ 2 h 36"/>
              <a:gd name="T2" fmla="*/ 8 w 12"/>
              <a:gd name="T3" fmla="*/ 0 h 36"/>
              <a:gd name="T4" fmla="*/ 9 w 12"/>
              <a:gd name="T5" fmla="*/ 0 h 36"/>
              <a:gd name="T6" fmla="*/ 10 w 12"/>
              <a:gd name="T7" fmla="*/ 2 h 36"/>
              <a:gd name="T8" fmla="*/ 12 w 12"/>
              <a:gd name="T9" fmla="*/ 2 h 36"/>
              <a:gd name="T10" fmla="*/ 12 w 12"/>
              <a:gd name="T11" fmla="*/ 25 h 36"/>
              <a:gd name="T12" fmla="*/ 12 w 12"/>
              <a:gd name="T13" fmla="*/ 28 h 36"/>
              <a:gd name="T14" fmla="*/ 4 w 12"/>
              <a:gd name="T15" fmla="*/ 36 h 36"/>
              <a:gd name="T16" fmla="*/ 2 w 12"/>
              <a:gd name="T17" fmla="*/ 35 h 36"/>
              <a:gd name="T18" fmla="*/ 0 w 12"/>
              <a:gd name="T19" fmla="*/ 24 h 36"/>
              <a:gd name="T20" fmla="*/ 0 w 12"/>
              <a:gd name="T21" fmla="*/ 22 h 36"/>
              <a:gd name="T22" fmla="*/ 1 w 12"/>
              <a:gd name="T23" fmla="*/ 21 h 36"/>
              <a:gd name="T24" fmla="*/ 6 w 12"/>
              <a:gd name="T25" fmla="*/ 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6">
                <a:moveTo>
                  <a:pt x="6" y="2"/>
                </a:moveTo>
                <a:lnTo>
                  <a:pt x="8" y="0"/>
                </a:lnTo>
                <a:lnTo>
                  <a:pt x="9" y="0"/>
                </a:lnTo>
                <a:lnTo>
                  <a:pt x="10" y="2"/>
                </a:lnTo>
                <a:lnTo>
                  <a:pt x="12" y="2"/>
                </a:lnTo>
                <a:lnTo>
                  <a:pt x="12" y="25"/>
                </a:lnTo>
                <a:lnTo>
                  <a:pt x="12" y="28"/>
                </a:lnTo>
                <a:lnTo>
                  <a:pt x="4" y="36"/>
                </a:lnTo>
                <a:lnTo>
                  <a:pt x="2" y="35"/>
                </a:lnTo>
                <a:lnTo>
                  <a:pt x="0" y="24"/>
                </a:lnTo>
                <a:lnTo>
                  <a:pt x="0" y="22"/>
                </a:lnTo>
                <a:lnTo>
                  <a:pt x="1" y="21"/>
                </a:lnTo>
                <a:lnTo>
                  <a:pt x="6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4" name="Freeform 382"/>
          <p:cNvSpPr>
            <a:spLocks/>
          </p:cNvSpPr>
          <p:nvPr/>
        </p:nvSpPr>
        <p:spPr bwMode="auto">
          <a:xfrm>
            <a:off x="5840413" y="3028951"/>
            <a:ext cx="52388" cy="30163"/>
          </a:xfrm>
          <a:custGeom>
            <a:avLst/>
            <a:gdLst>
              <a:gd name="T0" fmla="*/ 1 w 33"/>
              <a:gd name="T1" fmla="*/ 1 h 19"/>
              <a:gd name="T2" fmla="*/ 3 w 33"/>
              <a:gd name="T3" fmla="*/ 0 h 19"/>
              <a:gd name="T4" fmla="*/ 5 w 33"/>
              <a:gd name="T5" fmla="*/ 1 h 19"/>
              <a:gd name="T6" fmla="*/ 8 w 33"/>
              <a:gd name="T7" fmla="*/ 1 h 19"/>
              <a:gd name="T8" fmla="*/ 10 w 33"/>
              <a:gd name="T9" fmla="*/ 3 h 19"/>
              <a:gd name="T10" fmla="*/ 14 w 33"/>
              <a:gd name="T11" fmla="*/ 5 h 19"/>
              <a:gd name="T12" fmla="*/ 15 w 33"/>
              <a:gd name="T13" fmla="*/ 7 h 19"/>
              <a:gd name="T14" fmla="*/ 16 w 33"/>
              <a:gd name="T15" fmla="*/ 7 h 19"/>
              <a:gd name="T16" fmla="*/ 27 w 33"/>
              <a:gd name="T17" fmla="*/ 0 h 19"/>
              <a:gd name="T18" fmla="*/ 31 w 33"/>
              <a:gd name="T19" fmla="*/ 4 h 19"/>
              <a:gd name="T20" fmla="*/ 33 w 33"/>
              <a:gd name="T21" fmla="*/ 9 h 19"/>
              <a:gd name="T22" fmla="*/ 33 w 33"/>
              <a:gd name="T23" fmla="*/ 11 h 19"/>
              <a:gd name="T24" fmla="*/ 31 w 33"/>
              <a:gd name="T25" fmla="*/ 11 h 19"/>
              <a:gd name="T26" fmla="*/ 22 w 33"/>
              <a:gd name="T27" fmla="*/ 16 h 19"/>
              <a:gd name="T28" fmla="*/ 15 w 33"/>
              <a:gd name="T29" fmla="*/ 19 h 19"/>
              <a:gd name="T30" fmla="*/ 14 w 33"/>
              <a:gd name="T31" fmla="*/ 19 h 19"/>
              <a:gd name="T32" fmla="*/ 0 w 33"/>
              <a:gd name="T33" fmla="*/ 3 h 19"/>
              <a:gd name="T34" fmla="*/ 1 w 33"/>
              <a:gd name="T35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19">
                <a:moveTo>
                  <a:pt x="1" y="1"/>
                </a:moveTo>
                <a:lnTo>
                  <a:pt x="3" y="0"/>
                </a:lnTo>
                <a:lnTo>
                  <a:pt x="5" y="1"/>
                </a:lnTo>
                <a:lnTo>
                  <a:pt x="8" y="1"/>
                </a:lnTo>
                <a:lnTo>
                  <a:pt x="10" y="3"/>
                </a:lnTo>
                <a:lnTo>
                  <a:pt x="14" y="5"/>
                </a:lnTo>
                <a:lnTo>
                  <a:pt x="15" y="7"/>
                </a:lnTo>
                <a:lnTo>
                  <a:pt x="16" y="7"/>
                </a:lnTo>
                <a:lnTo>
                  <a:pt x="27" y="0"/>
                </a:lnTo>
                <a:lnTo>
                  <a:pt x="31" y="4"/>
                </a:lnTo>
                <a:lnTo>
                  <a:pt x="33" y="9"/>
                </a:lnTo>
                <a:lnTo>
                  <a:pt x="33" y="11"/>
                </a:lnTo>
                <a:lnTo>
                  <a:pt x="31" y="11"/>
                </a:lnTo>
                <a:lnTo>
                  <a:pt x="22" y="16"/>
                </a:lnTo>
                <a:lnTo>
                  <a:pt x="15" y="19"/>
                </a:lnTo>
                <a:lnTo>
                  <a:pt x="14" y="19"/>
                </a:lnTo>
                <a:lnTo>
                  <a:pt x="0" y="3"/>
                </a:lnTo>
                <a:lnTo>
                  <a:pt x="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5" name="Freeform 383"/>
          <p:cNvSpPr>
            <a:spLocks/>
          </p:cNvSpPr>
          <p:nvPr/>
        </p:nvSpPr>
        <p:spPr bwMode="auto">
          <a:xfrm>
            <a:off x="5781675" y="2971801"/>
            <a:ext cx="46038" cy="80963"/>
          </a:xfrm>
          <a:custGeom>
            <a:avLst/>
            <a:gdLst>
              <a:gd name="T0" fmla="*/ 15 w 29"/>
              <a:gd name="T1" fmla="*/ 15 h 51"/>
              <a:gd name="T2" fmla="*/ 19 w 29"/>
              <a:gd name="T3" fmla="*/ 11 h 51"/>
              <a:gd name="T4" fmla="*/ 25 w 29"/>
              <a:gd name="T5" fmla="*/ 15 h 51"/>
              <a:gd name="T6" fmla="*/ 26 w 29"/>
              <a:gd name="T7" fmla="*/ 15 h 51"/>
              <a:gd name="T8" fmla="*/ 25 w 29"/>
              <a:gd name="T9" fmla="*/ 19 h 51"/>
              <a:gd name="T10" fmla="*/ 23 w 29"/>
              <a:gd name="T11" fmla="*/ 28 h 51"/>
              <a:gd name="T12" fmla="*/ 25 w 29"/>
              <a:gd name="T13" fmla="*/ 30 h 51"/>
              <a:gd name="T14" fmla="*/ 26 w 29"/>
              <a:gd name="T15" fmla="*/ 39 h 51"/>
              <a:gd name="T16" fmla="*/ 27 w 29"/>
              <a:gd name="T17" fmla="*/ 41 h 51"/>
              <a:gd name="T18" fmla="*/ 29 w 29"/>
              <a:gd name="T19" fmla="*/ 43 h 51"/>
              <a:gd name="T20" fmla="*/ 29 w 29"/>
              <a:gd name="T21" fmla="*/ 47 h 51"/>
              <a:gd name="T22" fmla="*/ 19 w 29"/>
              <a:gd name="T23" fmla="*/ 49 h 51"/>
              <a:gd name="T24" fmla="*/ 17 w 29"/>
              <a:gd name="T25" fmla="*/ 49 h 51"/>
              <a:gd name="T26" fmla="*/ 15 w 29"/>
              <a:gd name="T27" fmla="*/ 51 h 51"/>
              <a:gd name="T28" fmla="*/ 14 w 29"/>
              <a:gd name="T29" fmla="*/ 49 h 51"/>
              <a:gd name="T30" fmla="*/ 6 w 29"/>
              <a:gd name="T31" fmla="*/ 37 h 51"/>
              <a:gd name="T32" fmla="*/ 4 w 29"/>
              <a:gd name="T33" fmla="*/ 36 h 51"/>
              <a:gd name="T34" fmla="*/ 0 w 29"/>
              <a:gd name="T35" fmla="*/ 13 h 51"/>
              <a:gd name="T36" fmla="*/ 0 w 29"/>
              <a:gd name="T37" fmla="*/ 10 h 51"/>
              <a:gd name="T38" fmla="*/ 0 w 29"/>
              <a:gd name="T39" fmla="*/ 10 h 51"/>
              <a:gd name="T40" fmla="*/ 0 w 29"/>
              <a:gd name="T41" fmla="*/ 9 h 51"/>
              <a:gd name="T42" fmla="*/ 6 w 29"/>
              <a:gd name="T43" fmla="*/ 3 h 51"/>
              <a:gd name="T44" fmla="*/ 7 w 29"/>
              <a:gd name="T45" fmla="*/ 2 h 51"/>
              <a:gd name="T46" fmla="*/ 10 w 29"/>
              <a:gd name="T47" fmla="*/ 0 h 51"/>
              <a:gd name="T48" fmla="*/ 12 w 29"/>
              <a:gd name="T49" fmla="*/ 0 h 51"/>
              <a:gd name="T50" fmla="*/ 12 w 29"/>
              <a:gd name="T51" fmla="*/ 3 h 51"/>
              <a:gd name="T52" fmla="*/ 14 w 29"/>
              <a:gd name="T53" fmla="*/ 10 h 51"/>
              <a:gd name="T54" fmla="*/ 15 w 29"/>
              <a:gd name="T55" fmla="*/ 14 h 51"/>
              <a:gd name="T56" fmla="*/ 15 w 29"/>
              <a:gd name="T57" fmla="*/ 15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1">
                <a:moveTo>
                  <a:pt x="15" y="15"/>
                </a:moveTo>
                <a:lnTo>
                  <a:pt x="19" y="11"/>
                </a:lnTo>
                <a:lnTo>
                  <a:pt x="25" y="15"/>
                </a:lnTo>
                <a:lnTo>
                  <a:pt x="26" y="15"/>
                </a:lnTo>
                <a:lnTo>
                  <a:pt x="25" y="19"/>
                </a:lnTo>
                <a:lnTo>
                  <a:pt x="23" y="28"/>
                </a:lnTo>
                <a:lnTo>
                  <a:pt x="25" y="30"/>
                </a:lnTo>
                <a:lnTo>
                  <a:pt x="26" y="39"/>
                </a:lnTo>
                <a:lnTo>
                  <a:pt x="27" y="41"/>
                </a:lnTo>
                <a:lnTo>
                  <a:pt x="29" y="43"/>
                </a:lnTo>
                <a:lnTo>
                  <a:pt x="29" y="47"/>
                </a:lnTo>
                <a:lnTo>
                  <a:pt x="19" y="49"/>
                </a:lnTo>
                <a:lnTo>
                  <a:pt x="17" y="49"/>
                </a:lnTo>
                <a:lnTo>
                  <a:pt x="15" y="51"/>
                </a:lnTo>
                <a:lnTo>
                  <a:pt x="14" y="49"/>
                </a:lnTo>
                <a:lnTo>
                  <a:pt x="6" y="37"/>
                </a:lnTo>
                <a:lnTo>
                  <a:pt x="4" y="36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0" y="9"/>
                </a:lnTo>
                <a:lnTo>
                  <a:pt x="6" y="3"/>
                </a:lnTo>
                <a:lnTo>
                  <a:pt x="7" y="2"/>
                </a:lnTo>
                <a:lnTo>
                  <a:pt x="10" y="0"/>
                </a:lnTo>
                <a:lnTo>
                  <a:pt x="12" y="0"/>
                </a:lnTo>
                <a:lnTo>
                  <a:pt x="12" y="3"/>
                </a:lnTo>
                <a:lnTo>
                  <a:pt x="14" y="10"/>
                </a:lnTo>
                <a:lnTo>
                  <a:pt x="15" y="14"/>
                </a:lnTo>
                <a:lnTo>
                  <a:pt x="15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6" name="Freeform 384"/>
          <p:cNvSpPr>
            <a:spLocks noEditPoints="1"/>
          </p:cNvSpPr>
          <p:nvPr/>
        </p:nvSpPr>
        <p:spPr bwMode="auto">
          <a:xfrm>
            <a:off x="5851525" y="2916238"/>
            <a:ext cx="120650" cy="107950"/>
          </a:xfrm>
          <a:custGeom>
            <a:avLst/>
            <a:gdLst>
              <a:gd name="T0" fmla="*/ 0 w 76"/>
              <a:gd name="T1" fmla="*/ 22 h 68"/>
              <a:gd name="T2" fmla="*/ 4 w 76"/>
              <a:gd name="T3" fmla="*/ 20 h 68"/>
              <a:gd name="T4" fmla="*/ 13 w 76"/>
              <a:gd name="T5" fmla="*/ 23 h 68"/>
              <a:gd name="T6" fmla="*/ 15 w 76"/>
              <a:gd name="T7" fmla="*/ 24 h 68"/>
              <a:gd name="T8" fmla="*/ 16 w 76"/>
              <a:gd name="T9" fmla="*/ 27 h 68"/>
              <a:gd name="T10" fmla="*/ 26 w 76"/>
              <a:gd name="T11" fmla="*/ 34 h 68"/>
              <a:gd name="T12" fmla="*/ 30 w 76"/>
              <a:gd name="T13" fmla="*/ 34 h 68"/>
              <a:gd name="T14" fmla="*/ 33 w 76"/>
              <a:gd name="T15" fmla="*/ 33 h 68"/>
              <a:gd name="T16" fmla="*/ 31 w 76"/>
              <a:gd name="T17" fmla="*/ 31 h 68"/>
              <a:gd name="T18" fmla="*/ 9 w 76"/>
              <a:gd name="T19" fmla="*/ 15 h 68"/>
              <a:gd name="T20" fmla="*/ 0 w 76"/>
              <a:gd name="T21" fmla="*/ 11 h 68"/>
              <a:gd name="T22" fmla="*/ 11 w 76"/>
              <a:gd name="T23" fmla="*/ 0 h 68"/>
              <a:gd name="T24" fmla="*/ 15 w 76"/>
              <a:gd name="T25" fmla="*/ 0 h 68"/>
              <a:gd name="T26" fmla="*/ 16 w 76"/>
              <a:gd name="T27" fmla="*/ 8 h 68"/>
              <a:gd name="T28" fmla="*/ 19 w 76"/>
              <a:gd name="T29" fmla="*/ 11 h 68"/>
              <a:gd name="T30" fmla="*/ 37 w 76"/>
              <a:gd name="T31" fmla="*/ 20 h 68"/>
              <a:gd name="T32" fmla="*/ 63 w 76"/>
              <a:gd name="T33" fmla="*/ 31 h 68"/>
              <a:gd name="T34" fmla="*/ 74 w 76"/>
              <a:gd name="T35" fmla="*/ 22 h 68"/>
              <a:gd name="T36" fmla="*/ 69 w 76"/>
              <a:gd name="T37" fmla="*/ 60 h 68"/>
              <a:gd name="T38" fmla="*/ 63 w 76"/>
              <a:gd name="T39" fmla="*/ 56 h 68"/>
              <a:gd name="T40" fmla="*/ 19 w 76"/>
              <a:gd name="T41" fmla="*/ 67 h 68"/>
              <a:gd name="T42" fmla="*/ 7 w 76"/>
              <a:gd name="T43" fmla="*/ 68 h 68"/>
              <a:gd name="T44" fmla="*/ 4 w 76"/>
              <a:gd name="T45" fmla="*/ 65 h 68"/>
              <a:gd name="T46" fmla="*/ 4 w 76"/>
              <a:gd name="T47" fmla="*/ 60 h 68"/>
              <a:gd name="T48" fmla="*/ 7 w 76"/>
              <a:gd name="T49" fmla="*/ 57 h 68"/>
              <a:gd name="T50" fmla="*/ 12 w 76"/>
              <a:gd name="T51" fmla="*/ 57 h 68"/>
              <a:gd name="T52" fmla="*/ 18 w 76"/>
              <a:gd name="T53" fmla="*/ 59 h 68"/>
              <a:gd name="T54" fmla="*/ 18 w 76"/>
              <a:gd name="T55" fmla="*/ 48 h 68"/>
              <a:gd name="T56" fmla="*/ 13 w 76"/>
              <a:gd name="T57" fmla="*/ 45 h 68"/>
              <a:gd name="T58" fmla="*/ 8 w 76"/>
              <a:gd name="T59" fmla="*/ 45 h 68"/>
              <a:gd name="T60" fmla="*/ 3 w 76"/>
              <a:gd name="T61" fmla="*/ 39 h 68"/>
              <a:gd name="T62" fmla="*/ 43 w 76"/>
              <a:gd name="T63" fmla="*/ 29 h 68"/>
              <a:gd name="T64" fmla="*/ 42 w 76"/>
              <a:gd name="T65" fmla="*/ 30 h 68"/>
              <a:gd name="T66" fmla="*/ 41 w 76"/>
              <a:gd name="T67" fmla="*/ 38 h 68"/>
              <a:gd name="T68" fmla="*/ 34 w 76"/>
              <a:gd name="T69" fmla="*/ 39 h 68"/>
              <a:gd name="T70" fmla="*/ 31 w 76"/>
              <a:gd name="T71" fmla="*/ 38 h 68"/>
              <a:gd name="T72" fmla="*/ 24 w 76"/>
              <a:gd name="T73" fmla="*/ 41 h 68"/>
              <a:gd name="T74" fmla="*/ 22 w 76"/>
              <a:gd name="T75" fmla="*/ 45 h 68"/>
              <a:gd name="T76" fmla="*/ 23 w 76"/>
              <a:gd name="T77" fmla="*/ 48 h 68"/>
              <a:gd name="T78" fmla="*/ 52 w 76"/>
              <a:gd name="T79" fmla="*/ 46 h 68"/>
              <a:gd name="T80" fmla="*/ 56 w 76"/>
              <a:gd name="T81" fmla="*/ 48 h 68"/>
              <a:gd name="T82" fmla="*/ 57 w 76"/>
              <a:gd name="T83" fmla="*/ 39 h 68"/>
              <a:gd name="T84" fmla="*/ 54 w 76"/>
              <a:gd name="T85" fmla="*/ 31 h 68"/>
              <a:gd name="T86" fmla="*/ 43 w 76"/>
              <a:gd name="T87" fmla="*/ 2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6" h="68">
                <a:moveTo>
                  <a:pt x="0" y="24"/>
                </a:moveTo>
                <a:lnTo>
                  <a:pt x="0" y="22"/>
                </a:lnTo>
                <a:lnTo>
                  <a:pt x="1" y="20"/>
                </a:lnTo>
                <a:lnTo>
                  <a:pt x="4" y="20"/>
                </a:lnTo>
                <a:lnTo>
                  <a:pt x="9" y="22"/>
                </a:lnTo>
                <a:lnTo>
                  <a:pt x="13" y="23"/>
                </a:lnTo>
                <a:lnTo>
                  <a:pt x="13" y="24"/>
                </a:lnTo>
                <a:lnTo>
                  <a:pt x="15" y="24"/>
                </a:lnTo>
                <a:lnTo>
                  <a:pt x="16" y="26"/>
                </a:lnTo>
                <a:lnTo>
                  <a:pt x="16" y="27"/>
                </a:lnTo>
                <a:lnTo>
                  <a:pt x="23" y="33"/>
                </a:lnTo>
                <a:lnTo>
                  <a:pt x="26" y="34"/>
                </a:lnTo>
                <a:lnTo>
                  <a:pt x="28" y="34"/>
                </a:lnTo>
                <a:lnTo>
                  <a:pt x="30" y="34"/>
                </a:lnTo>
                <a:lnTo>
                  <a:pt x="31" y="33"/>
                </a:lnTo>
                <a:lnTo>
                  <a:pt x="33" y="33"/>
                </a:lnTo>
                <a:lnTo>
                  <a:pt x="33" y="31"/>
                </a:lnTo>
                <a:lnTo>
                  <a:pt x="31" y="31"/>
                </a:lnTo>
                <a:lnTo>
                  <a:pt x="16" y="19"/>
                </a:lnTo>
                <a:lnTo>
                  <a:pt x="9" y="15"/>
                </a:lnTo>
                <a:lnTo>
                  <a:pt x="3" y="12"/>
                </a:lnTo>
                <a:lnTo>
                  <a:pt x="0" y="11"/>
                </a:lnTo>
                <a:lnTo>
                  <a:pt x="9" y="0"/>
                </a:lnTo>
                <a:lnTo>
                  <a:pt x="11" y="0"/>
                </a:lnTo>
                <a:lnTo>
                  <a:pt x="12" y="0"/>
                </a:lnTo>
                <a:lnTo>
                  <a:pt x="15" y="0"/>
                </a:lnTo>
                <a:lnTo>
                  <a:pt x="18" y="3"/>
                </a:lnTo>
                <a:lnTo>
                  <a:pt x="16" y="8"/>
                </a:lnTo>
                <a:lnTo>
                  <a:pt x="18" y="9"/>
                </a:lnTo>
                <a:lnTo>
                  <a:pt x="19" y="11"/>
                </a:lnTo>
                <a:lnTo>
                  <a:pt x="22" y="14"/>
                </a:lnTo>
                <a:lnTo>
                  <a:pt x="37" y="20"/>
                </a:lnTo>
                <a:lnTo>
                  <a:pt x="48" y="22"/>
                </a:lnTo>
                <a:lnTo>
                  <a:pt x="63" y="31"/>
                </a:lnTo>
                <a:lnTo>
                  <a:pt x="67" y="27"/>
                </a:lnTo>
                <a:lnTo>
                  <a:pt x="74" y="22"/>
                </a:lnTo>
                <a:lnTo>
                  <a:pt x="76" y="61"/>
                </a:lnTo>
                <a:lnTo>
                  <a:pt x="69" y="60"/>
                </a:lnTo>
                <a:lnTo>
                  <a:pt x="67" y="60"/>
                </a:lnTo>
                <a:lnTo>
                  <a:pt x="63" y="56"/>
                </a:lnTo>
                <a:lnTo>
                  <a:pt x="50" y="61"/>
                </a:lnTo>
                <a:lnTo>
                  <a:pt x="19" y="67"/>
                </a:lnTo>
                <a:lnTo>
                  <a:pt x="8" y="68"/>
                </a:lnTo>
                <a:lnTo>
                  <a:pt x="7" y="68"/>
                </a:lnTo>
                <a:lnTo>
                  <a:pt x="5" y="67"/>
                </a:lnTo>
                <a:lnTo>
                  <a:pt x="4" y="65"/>
                </a:lnTo>
                <a:lnTo>
                  <a:pt x="4" y="64"/>
                </a:lnTo>
                <a:lnTo>
                  <a:pt x="4" y="60"/>
                </a:lnTo>
                <a:lnTo>
                  <a:pt x="4" y="59"/>
                </a:lnTo>
                <a:lnTo>
                  <a:pt x="7" y="57"/>
                </a:lnTo>
                <a:lnTo>
                  <a:pt x="9" y="56"/>
                </a:lnTo>
                <a:lnTo>
                  <a:pt x="12" y="57"/>
                </a:lnTo>
                <a:lnTo>
                  <a:pt x="13" y="57"/>
                </a:lnTo>
                <a:lnTo>
                  <a:pt x="18" y="59"/>
                </a:lnTo>
                <a:lnTo>
                  <a:pt x="23" y="57"/>
                </a:lnTo>
                <a:lnTo>
                  <a:pt x="18" y="48"/>
                </a:lnTo>
                <a:lnTo>
                  <a:pt x="15" y="45"/>
                </a:lnTo>
                <a:lnTo>
                  <a:pt x="13" y="45"/>
                </a:lnTo>
                <a:lnTo>
                  <a:pt x="9" y="45"/>
                </a:lnTo>
                <a:lnTo>
                  <a:pt x="8" y="45"/>
                </a:lnTo>
                <a:lnTo>
                  <a:pt x="5" y="45"/>
                </a:lnTo>
                <a:lnTo>
                  <a:pt x="3" y="39"/>
                </a:lnTo>
                <a:lnTo>
                  <a:pt x="0" y="24"/>
                </a:lnTo>
                <a:close/>
                <a:moveTo>
                  <a:pt x="43" y="29"/>
                </a:moveTo>
                <a:lnTo>
                  <a:pt x="42" y="29"/>
                </a:lnTo>
                <a:lnTo>
                  <a:pt x="42" y="30"/>
                </a:lnTo>
                <a:lnTo>
                  <a:pt x="42" y="31"/>
                </a:lnTo>
                <a:lnTo>
                  <a:pt x="41" y="38"/>
                </a:lnTo>
                <a:lnTo>
                  <a:pt x="35" y="41"/>
                </a:lnTo>
                <a:lnTo>
                  <a:pt x="34" y="39"/>
                </a:lnTo>
                <a:lnTo>
                  <a:pt x="33" y="39"/>
                </a:lnTo>
                <a:lnTo>
                  <a:pt x="31" y="38"/>
                </a:lnTo>
                <a:lnTo>
                  <a:pt x="27" y="38"/>
                </a:lnTo>
                <a:lnTo>
                  <a:pt x="24" y="41"/>
                </a:lnTo>
                <a:lnTo>
                  <a:pt x="24" y="42"/>
                </a:lnTo>
                <a:lnTo>
                  <a:pt x="22" y="45"/>
                </a:lnTo>
                <a:lnTo>
                  <a:pt x="22" y="46"/>
                </a:lnTo>
                <a:lnTo>
                  <a:pt x="23" y="48"/>
                </a:lnTo>
                <a:lnTo>
                  <a:pt x="31" y="46"/>
                </a:lnTo>
                <a:lnTo>
                  <a:pt x="52" y="46"/>
                </a:lnTo>
                <a:lnTo>
                  <a:pt x="54" y="49"/>
                </a:lnTo>
                <a:lnTo>
                  <a:pt x="56" y="48"/>
                </a:lnTo>
                <a:lnTo>
                  <a:pt x="56" y="44"/>
                </a:lnTo>
                <a:lnTo>
                  <a:pt x="57" y="39"/>
                </a:lnTo>
                <a:lnTo>
                  <a:pt x="56" y="33"/>
                </a:lnTo>
                <a:lnTo>
                  <a:pt x="54" y="31"/>
                </a:lnTo>
                <a:lnTo>
                  <a:pt x="52" y="30"/>
                </a:lnTo>
                <a:lnTo>
                  <a:pt x="43" y="2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7" name="Freeform 385"/>
          <p:cNvSpPr>
            <a:spLocks/>
          </p:cNvSpPr>
          <p:nvPr/>
        </p:nvSpPr>
        <p:spPr bwMode="auto">
          <a:xfrm>
            <a:off x="5703888" y="2954338"/>
            <a:ext cx="41275" cy="34925"/>
          </a:xfrm>
          <a:custGeom>
            <a:avLst/>
            <a:gdLst>
              <a:gd name="T0" fmla="*/ 12 w 26"/>
              <a:gd name="T1" fmla="*/ 3 h 22"/>
              <a:gd name="T2" fmla="*/ 18 w 26"/>
              <a:gd name="T3" fmla="*/ 0 h 22"/>
              <a:gd name="T4" fmla="*/ 21 w 26"/>
              <a:gd name="T5" fmla="*/ 0 h 22"/>
              <a:gd name="T6" fmla="*/ 22 w 26"/>
              <a:gd name="T7" fmla="*/ 2 h 22"/>
              <a:gd name="T8" fmla="*/ 23 w 26"/>
              <a:gd name="T9" fmla="*/ 2 h 22"/>
              <a:gd name="T10" fmla="*/ 26 w 26"/>
              <a:gd name="T11" fmla="*/ 5 h 22"/>
              <a:gd name="T12" fmla="*/ 26 w 26"/>
              <a:gd name="T13" fmla="*/ 7 h 22"/>
              <a:gd name="T14" fmla="*/ 25 w 26"/>
              <a:gd name="T15" fmla="*/ 9 h 22"/>
              <a:gd name="T16" fmla="*/ 12 w 26"/>
              <a:gd name="T17" fmla="*/ 20 h 22"/>
              <a:gd name="T18" fmla="*/ 4 w 26"/>
              <a:gd name="T19" fmla="*/ 22 h 22"/>
              <a:gd name="T20" fmla="*/ 3 w 26"/>
              <a:gd name="T21" fmla="*/ 22 h 22"/>
              <a:gd name="T22" fmla="*/ 0 w 26"/>
              <a:gd name="T23" fmla="*/ 17 h 22"/>
              <a:gd name="T24" fmla="*/ 0 w 26"/>
              <a:gd name="T25" fmla="*/ 15 h 22"/>
              <a:gd name="T26" fmla="*/ 0 w 26"/>
              <a:gd name="T27" fmla="*/ 14 h 22"/>
              <a:gd name="T28" fmla="*/ 12 w 26"/>
              <a:gd name="T29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6" h="22">
                <a:moveTo>
                  <a:pt x="12" y="3"/>
                </a:moveTo>
                <a:lnTo>
                  <a:pt x="18" y="0"/>
                </a:lnTo>
                <a:lnTo>
                  <a:pt x="21" y="0"/>
                </a:lnTo>
                <a:lnTo>
                  <a:pt x="22" y="2"/>
                </a:lnTo>
                <a:lnTo>
                  <a:pt x="23" y="2"/>
                </a:lnTo>
                <a:lnTo>
                  <a:pt x="26" y="5"/>
                </a:lnTo>
                <a:lnTo>
                  <a:pt x="26" y="7"/>
                </a:lnTo>
                <a:lnTo>
                  <a:pt x="25" y="9"/>
                </a:lnTo>
                <a:lnTo>
                  <a:pt x="12" y="20"/>
                </a:lnTo>
                <a:lnTo>
                  <a:pt x="4" y="22"/>
                </a:lnTo>
                <a:lnTo>
                  <a:pt x="3" y="22"/>
                </a:lnTo>
                <a:lnTo>
                  <a:pt x="0" y="17"/>
                </a:lnTo>
                <a:lnTo>
                  <a:pt x="0" y="15"/>
                </a:lnTo>
                <a:lnTo>
                  <a:pt x="0" y="14"/>
                </a:lnTo>
                <a:lnTo>
                  <a:pt x="1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8" name="Freeform 386"/>
          <p:cNvSpPr>
            <a:spLocks/>
          </p:cNvSpPr>
          <p:nvPr/>
        </p:nvSpPr>
        <p:spPr bwMode="auto">
          <a:xfrm>
            <a:off x="5851525" y="2886076"/>
            <a:ext cx="79375" cy="42863"/>
          </a:xfrm>
          <a:custGeom>
            <a:avLst/>
            <a:gdLst>
              <a:gd name="T0" fmla="*/ 7 w 50"/>
              <a:gd name="T1" fmla="*/ 3 h 27"/>
              <a:gd name="T2" fmla="*/ 12 w 50"/>
              <a:gd name="T3" fmla="*/ 0 h 27"/>
              <a:gd name="T4" fmla="*/ 26 w 50"/>
              <a:gd name="T5" fmla="*/ 0 h 27"/>
              <a:gd name="T6" fmla="*/ 34 w 50"/>
              <a:gd name="T7" fmla="*/ 3 h 27"/>
              <a:gd name="T8" fmla="*/ 34 w 50"/>
              <a:gd name="T9" fmla="*/ 0 h 27"/>
              <a:gd name="T10" fmla="*/ 41 w 50"/>
              <a:gd name="T11" fmla="*/ 3 h 27"/>
              <a:gd name="T12" fmla="*/ 48 w 50"/>
              <a:gd name="T13" fmla="*/ 7 h 27"/>
              <a:gd name="T14" fmla="*/ 49 w 50"/>
              <a:gd name="T15" fmla="*/ 8 h 27"/>
              <a:gd name="T16" fmla="*/ 50 w 50"/>
              <a:gd name="T17" fmla="*/ 9 h 27"/>
              <a:gd name="T18" fmla="*/ 50 w 50"/>
              <a:gd name="T19" fmla="*/ 13 h 27"/>
              <a:gd name="T20" fmla="*/ 50 w 50"/>
              <a:gd name="T21" fmla="*/ 15 h 27"/>
              <a:gd name="T22" fmla="*/ 43 w 50"/>
              <a:gd name="T23" fmla="*/ 20 h 27"/>
              <a:gd name="T24" fmla="*/ 39 w 50"/>
              <a:gd name="T25" fmla="*/ 24 h 27"/>
              <a:gd name="T26" fmla="*/ 37 w 50"/>
              <a:gd name="T27" fmla="*/ 26 h 27"/>
              <a:gd name="T28" fmla="*/ 31 w 50"/>
              <a:gd name="T29" fmla="*/ 27 h 27"/>
              <a:gd name="T30" fmla="*/ 28 w 50"/>
              <a:gd name="T31" fmla="*/ 27 h 27"/>
              <a:gd name="T32" fmla="*/ 27 w 50"/>
              <a:gd name="T33" fmla="*/ 27 h 27"/>
              <a:gd name="T34" fmla="*/ 26 w 50"/>
              <a:gd name="T35" fmla="*/ 26 h 27"/>
              <a:gd name="T36" fmla="*/ 24 w 50"/>
              <a:gd name="T37" fmla="*/ 26 h 27"/>
              <a:gd name="T38" fmla="*/ 22 w 50"/>
              <a:gd name="T39" fmla="*/ 19 h 27"/>
              <a:gd name="T40" fmla="*/ 20 w 50"/>
              <a:gd name="T41" fmla="*/ 16 h 27"/>
              <a:gd name="T42" fmla="*/ 20 w 50"/>
              <a:gd name="T43" fmla="*/ 15 h 27"/>
              <a:gd name="T44" fmla="*/ 24 w 50"/>
              <a:gd name="T45" fmla="*/ 13 h 27"/>
              <a:gd name="T46" fmla="*/ 30 w 50"/>
              <a:gd name="T47" fmla="*/ 12 h 27"/>
              <a:gd name="T48" fmla="*/ 31 w 50"/>
              <a:gd name="T49" fmla="*/ 13 h 27"/>
              <a:gd name="T50" fmla="*/ 37 w 50"/>
              <a:gd name="T51" fmla="*/ 16 h 27"/>
              <a:gd name="T52" fmla="*/ 38 w 50"/>
              <a:gd name="T53" fmla="*/ 15 h 27"/>
              <a:gd name="T54" fmla="*/ 39 w 50"/>
              <a:gd name="T55" fmla="*/ 13 h 27"/>
              <a:gd name="T56" fmla="*/ 41 w 50"/>
              <a:gd name="T57" fmla="*/ 13 h 27"/>
              <a:gd name="T58" fmla="*/ 38 w 50"/>
              <a:gd name="T59" fmla="*/ 11 h 27"/>
              <a:gd name="T60" fmla="*/ 35 w 50"/>
              <a:gd name="T61" fmla="*/ 8 h 27"/>
              <a:gd name="T62" fmla="*/ 34 w 50"/>
              <a:gd name="T63" fmla="*/ 7 h 27"/>
              <a:gd name="T64" fmla="*/ 27 w 50"/>
              <a:gd name="T65" fmla="*/ 7 h 27"/>
              <a:gd name="T66" fmla="*/ 26 w 50"/>
              <a:gd name="T67" fmla="*/ 7 h 27"/>
              <a:gd name="T68" fmla="*/ 15 w 50"/>
              <a:gd name="T69" fmla="*/ 9 h 27"/>
              <a:gd name="T70" fmla="*/ 8 w 50"/>
              <a:gd name="T71" fmla="*/ 11 h 27"/>
              <a:gd name="T72" fmla="*/ 7 w 50"/>
              <a:gd name="T73" fmla="*/ 11 h 27"/>
              <a:gd name="T74" fmla="*/ 5 w 50"/>
              <a:gd name="T75" fmla="*/ 11 h 27"/>
              <a:gd name="T76" fmla="*/ 4 w 50"/>
              <a:gd name="T77" fmla="*/ 11 h 27"/>
              <a:gd name="T78" fmla="*/ 3 w 50"/>
              <a:gd name="T79" fmla="*/ 9 h 27"/>
              <a:gd name="T80" fmla="*/ 1 w 50"/>
              <a:gd name="T81" fmla="*/ 7 h 27"/>
              <a:gd name="T82" fmla="*/ 0 w 50"/>
              <a:gd name="T83" fmla="*/ 4 h 27"/>
              <a:gd name="T84" fmla="*/ 0 w 50"/>
              <a:gd name="T85" fmla="*/ 3 h 27"/>
              <a:gd name="T86" fmla="*/ 3 w 50"/>
              <a:gd name="T87" fmla="*/ 3 h 27"/>
              <a:gd name="T88" fmla="*/ 7 w 50"/>
              <a:gd name="T89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0" h="27">
                <a:moveTo>
                  <a:pt x="7" y="3"/>
                </a:moveTo>
                <a:lnTo>
                  <a:pt x="12" y="0"/>
                </a:lnTo>
                <a:lnTo>
                  <a:pt x="26" y="0"/>
                </a:lnTo>
                <a:lnTo>
                  <a:pt x="34" y="3"/>
                </a:lnTo>
                <a:lnTo>
                  <a:pt x="34" y="0"/>
                </a:lnTo>
                <a:lnTo>
                  <a:pt x="41" y="3"/>
                </a:lnTo>
                <a:lnTo>
                  <a:pt x="48" y="7"/>
                </a:lnTo>
                <a:lnTo>
                  <a:pt x="49" y="8"/>
                </a:lnTo>
                <a:lnTo>
                  <a:pt x="50" y="9"/>
                </a:lnTo>
                <a:lnTo>
                  <a:pt x="50" y="13"/>
                </a:lnTo>
                <a:lnTo>
                  <a:pt x="50" y="15"/>
                </a:lnTo>
                <a:lnTo>
                  <a:pt x="43" y="20"/>
                </a:lnTo>
                <a:lnTo>
                  <a:pt x="39" y="24"/>
                </a:lnTo>
                <a:lnTo>
                  <a:pt x="37" y="26"/>
                </a:lnTo>
                <a:lnTo>
                  <a:pt x="31" y="27"/>
                </a:lnTo>
                <a:lnTo>
                  <a:pt x="28" y="27"/>
                </a:lnTo>
                <a:lnTo>
                  <a:pt x="27" y="27"/>
                </a:lnTo>
                <a:lnTo>
                  <a:pt x="26" y="26"/>
                </a:lnTo>
                <a:lnTo>
                  <a:pt x="24" y="26"/>
                </a:lnTo>
                <a:lnTo>
                  <a:pt x="22" y="19"/>
                </a:lnTo>
                <a:lnTo>
                  <a:pt x="20" y="16"/>
                </a:lnTo>
                <a:lnTo>
                  <a:pt x="20" y="15"/>
                </a:lnTo>
                <a:lnTo>
                  <a:pt x="24" y="13"/>
                </a:lnTo>
                <a:lnTo>
                  <a:pt x="30" y="12"/>
                </a:lnTo>
                <a:lnTo>
                  <a:pt x="31" y="13"/>
                </a:lnTo>
                <a:lnTo>
                  <a:pt x="37" y="16"/>
                </a:lnTo>
                <a:lnTo>
                  <a:pt x="38" y="15"/>
                </a:lnTo>
                <a:lnTo>
                  <a:pt x="39" y="13"/>
                </a:lnTo>
                <a:lnTo>
                  <a:pt x="41" y="13"/>
                </a:lnTo>
                <a:lnTo>
                  <a:pt x="38" y="11"/>
                </a:lnTo>
                <a:lnTo>
                  <a:pt x="35" y="8"/>
                </a:lnTo>
                <a:lnTo>
                  <a:pt x="34" y="7"/>
                </a:lnTo>
                <a:lnTo>
                  <a:pt x="27" y="7"/>
                </a:lnTo>
                <a:lnTo>
                  <a:pt x="26" y="7"/>
                </a:lnTo>
                <a:lnTo>
                  <a:pt x="15" y="9"/>
                </a:lnTo>
                <a:lnTo>
                  <a:pt x="8" y="11"/>
                </a:lnTo>
                <a:lnTo>
                  <a:pt x="7" y="11"/>
                </a:lnTo>
                <a:lnTo>
                  <a:pt x="5" y="11"/>
                </a:lnTo>
                <a:lnTo>
                  <a:pt x="4" y="11"/>
                </a:lnTo>
                <a:lnTo>
                  <a:pt x="3" y="9"/>
                </a:lnTo>
                <a:lnTo>
                  <a:pt x="1" y="7"/>
                </a:lnTo>
                <a:lnTo>
                  <a:pt x="0" y="4"/>
                </a:lnTo>
                <a:lnTo>
                  <a:pt x="0" y="3"/>
                </a:lnTo>
                <a:lnTo>
                  <a:pt x="3" y="3"/>
                </a:lnTo>
                <a:lnTo>
                  <a:pt x="7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9" name="Freeform 387"/>
          <p:cNvSpPr>
            <a:spLocks/>
          </p:cNvSpPr>
          <p:nvPr/>
        </p:nvSpPr>
        <p:spPr bwMode="auto">
          <a:xfrm>
            <a:off x="5913438" y="2922588"/>
            <a:ext cx="52388" cy="22225"/>
          </a:xfrm>
          <a:custGeom>
            <a:avLst/>
            <a:gdLst>
              <a:gd name="T0" fmla="*/ 4 w 33"/>
              <a:gd name="T1" fmla="*/ 1 h 14"/>
              <a:gd name="T2" fmla="*/ 10 w 33"/>
              <a:gd name="T3" fmla="*/ 0 h 14"/>
              <a:gd name="T4" fmla="*/ 28 w 33"/>
              <a:gd name="T5" fmla="*/ 1 h 14"/>
              <a:gd name="T6" fmla="*/ 32 w 33"/>
              <a:gd name="T7" fmla="*/ 0 h 14"/>
              <a:gd name="T8" fmla="*/ 32 w 33"/>
              <a:gd name="T9" fmla="*/ 4 h 14"/>
              <a:gd name="T10" fmla="*/ 33 w 33"/>
              <a:gd name="T11" fmla="*/ 8 h 14"/>
              <a:gd name="T12" fmla="*/ 33 w 33"/>
              <a:gd name="T13" fmla="*/ 10 h 14"/>
              <a:gd name="T14" fmla="*/ 32 w 33"/>
              <a:gd name="T15" fmla="*/ 11 h 14"/>
              <a:gd name="T16" fmla="*/ 30 w 33"/>
              <a:gd name="T17" fmla="*/ 12 h 14"/>
              <a:gd name="T18" fmla="*/ 29 w 33"/>
              <a:gd name="T19" fmla="*/ 14 h 14"/>
              <a:gd name="T20" fmla="*/ 15 w 33"/>
              <a:gd name="T21" fmla="*/ 14 h 14"/>
              <a:gd name="T22" fmla="*/ 6 w 33"/>
              <a:gd name="T23" fmla="*/ 14 h 14"/>
              <a:gd name="T24" fmla="*/ 4 w 33"/>
              <a:gd name="T25" fmla="*/ 11 h 14"/>
              <a:gd name="T26" fmla="*/ 0 w 33"/>
              <a:gd name="T27" fmla="*/ 4 h 14"/>
              <a:gd name="T28" fmla="*/ 2 w 33"/>
              <a:gd name="T29" fmla="*/ 3 h 14"/>
              <a:gd name="T30" fmla="*/ 3 w 33"/>
              <a:gd name="T31" fmla="*/ 1 h 14"/>
              <a:gd name="T32" fmla="*/ 3 w 33"/>
              <a:gd name="T33" fmla="*/ 1 h 14"/>
              <a:gd name="T34" fmla="*/ 4 w 33"/>
              <a:gd name="T35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14">
                <a:moveTo>
                  <a:pt x="4" y="1"/>
                </a:moveTo>
                <a:lnTo>
                  <a:pt x="10" y="0"/>
                </a:lnTo>
                <a:lnTo>
                  <a:pt x="28" y="1"/>
                </a:lnTo>
                <a:lnTo>
                  <a:pt x="32" y="0"/>
                </a:lnTo>
                <a:lnTo>
                  <a:pt x="32" y="4"/>
                </a:lnTo>
                <a:lnTo>
                  <a:pt x="33" y="8"/>
                </a:lnTo>
                <a:lnTo>
                  <a:pt x="33" y="10"/>
                </a:lnTo>
                <a:lnTo>
                  <a:pt x="32" y="11"/>
                </a:lnTo>
                <a:lnTo>
                  <a:pt x="30" y="12"/>
                </a:lnTo>
                <a:lnTo>
                  <a:pt x="29" y="14"/>
                </a:lnTo>
                <a:lnTo>
                  <a:pt x="15" y="14"/>
                </a:lnTo>
                <a:lnTo>
                  <a:pt x="6" y="14"/>
                </a:lnTo>
                <a:lnTo>
                  <a:pt x="4" y="11"/>
                </a:lnTo>
                <a:lnTo>
                  <a:pt x="0" y="4"/>
                </a:lnTo>
                <a:lnTo>
                  <a:pt x="2" y="3"/>
                </a:lnTo>
                <a:lnTo>
                  <a:pt x="3" y="1"/>
                </a:lnTo>
                <a:lnTo>
                  <a:pt x="3" y="1"/>
                </a:lnTo>
                <a:lnTo>
                  <a:pt x="4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0" name="Freeform 388"/>
          <p:cNvSpPr>
            <a:spLocks/>
          </p:cNvSpPr>
          <p:nvPr/>
        </p:nvSpPr>
        <p:spPr bwMode="auto">
          <a:xfrm>
            <a:off x="5721350" y="2905126"/>
            <a:ext cx="69850" cy="53975"/>
          </a:xfrm>
          <a:custGeom>
            <a:avLst/>
            <a:gdLst>
              <a:gd name="T0" fmla="*/ 23 w 44"/>
              <a:gd name="T1" fmla="*/ 6 h 34"/>
              <a:gd name="T2" fmla="*/ 25 w 44"/>
              <a:gd name="T3" fmla="*/ 3 h 34"/>
              <a:gd name="T4" fmla="*/ 26 w 44"/>
              <a:gd name="T5" fmla="*/ 3 h 34"/>
              <a:gd name="T6" fmla="*/ 26 w 44"/>
              <a:gd name="T7" fmla="*/ 1 h 34"/>
              <a:gd name="T8" fmla="*/ 30 w 44"/>
              <a:gd name="T9" fmla="*/ 0 h 34"/>
              <a:gd name="T10" fmla="*/ 31 w 44"/>
              <a:gd name="T11" fmla="*/ 0 h 34"/>
              <a:gd name="T12" fmla="*/ 31 w 44"/>
              <a:gd name="T13" fmla="*/ 4 h 34"/>
              <a:gd name="T14" fmla="*/ 41 w 44"/>
              <a:gd name="T15" fmla="*/ 1 h 34"/>
              <a:gd name="T16" fmla="*/ 42 w 44"/>
              <a:gd name="T17" fmla="*/ 1 h 34"/>
              <a:gd name="T18" fmla="*/ 44 w 44"/>
              <a:gd name="T19" fmla="*/ 1 h 34"/>
              <a:gd name="T20" fmla="*/ 42 w 44"/>
              <a:gd name="T21" fmla="*/ 4 h 34"/>
              <a:gd name="T22" fmla="*/ 40 w 44"/>
              <a:gd name="T23" fmla="*/ 8 h 34"/>
              <a:gd name="T24" fmla="*/ 35 w 44"/>
              <a:gd name="T25" fmla="*/ 14 h 34"/>
              <a:gd name="T26" fmla="*/ 31 w 44"/>
              <a:gd name="T27" fmla="*/ 19 h 34"/>
              <a:gd name="T28" fmla="*/ 29 w 44"/>
              <a:gd name="T29" fmla="*/ 19 h 34"/>
              <a:gd name="T30" fmla="*/ 23 w 44"/>
              <a:gd name="T31" fmla="*/ 27 h 34"/>
              <a:gd name="T32" fmla="*/ 18 w 44"/>
              <a:gd name="T33" fmla="*/ 33 h 34"/>
              <a:gd name="T34" fmla="*/ 16 w 44"/>
              <a:gd name="T35" fmla="*/ 34 h 34"/>
              <a:gd name="T36" fmla="*/ 15 w 44"/>
              <a:gd name="T37" fmla="*/ 34 h 34"/>
              <a:gd name="T38" fmla="*/ 11 w 44"/>
              <a:gd name="T39" fmla="*/ 31 h 34"/>
              <a:gd name="T40" fmla="*/ 0 w 44"/>
              <a:gd name="T41" fmla="*/ 25 h 34"/>
              <a:gd name="T42" fmla="*/ 3 w 44"/>
              <a:gd name="T43" fmla="*/ 21 h 34"/>
              <a:gd name="T44" fmla="*/ 5 w 44"/>
              <a:gd name="T45" fmla="*/ 19 h 34"/>
              <a:gd name="T46" fmla="*/ 18 w 44"/>
              <a:gd name="T47" fmla="*/ 14 h 34"/>
              <a:gd name="T48" fmla="*/ 23 w 44"/>
              <a:gd name="T49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34">
                <a:moveTo>
                  <a:pt x="23" y="6"/>
                </a:moveTo>
                <a:lnTo>
                  <a:pt x="25" y="3"/>
                </a:lnTo>
                <a:lnTo>
                  <a:pt x="26" y="3"/>
                </a:lnTo>
                <a:lnTo>
                  <a:pt x="26" y="1"/>
                </a:lnTo>
                <a:lnTo>
                  <a:pt x="30" y="0"/>
                </a:lnTo>
                <a:lnTo>
                  <a:pt x="31" y="0"/>
                </a:lnTo>
                <a:lnTo>
                  <a:pt x="31" y="4"/>
                </a:lnTo>
                <a:lnTo>
                  <a:pt x="41" y="1"/>
                </a:lnTo>
                <a:lnTo>
                  <a:pt x="42" y="1"/>
                </a:lnTo>
                <a:lnTo>
                  <a:pt x="44" y="1"/>
                </a:lnTo>
                <a:lnTo>
                  <a:pt x="42" y="4"/>
                </a:lnTo>
                <a:lnTo>
                  <a:pt x="40" y="8"/>
                </a:lnTo>
                <a:lnTo>
                  <a:pt x="35" y="14"/>
                </a:lnTo>
                <a:lnTo>
                  <a:pt x="31" y="19"/>
                </a:lnTo>
                <a:lnTo>
                  <a:pt x="29" y="19"/>
                </a:lnTo>
                <a:lnTo>
                  <a:pt x="23" y="27"/>
                </a:lnTo>
                <a:lnTo>
                  <a:pt x="18" y="33"/>
                </a:lnTo>
                <a:lnTo>
                  <a:pt x="16" y="34"/>
                </a:lnTo>
                <a:lnTo>
                  <a:pt x="15" y="34"/>
                </a:lnTo>
                <a:lnTo>
                  <a:pt x="11" y="31"/>
                </a:lnTo>
                <a:lnTo>
                  <a:pt x="0" y="25"/>
                </a:lnTo>
                <a:lnTo>
                  <a:pt x="3" y="21"/>
                </a:lnTo>
                <a:lnTo>
                  <a:pt x="5" y="19"/>
                </a:lnTo>
                <a:lnTo>
                  <a:pt x="18" y="14"/>
                </a:lnTo>
                <a:lnTo>
                  <a:pt x="23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1" name="Freeform 389"/>
          <p:cNvSpPr>
            <a:spLocks/>
          </p:cNvSpPr>
          <p:nvPr/>
        </p:nvSpPr>
        <p:spPr bwMode="auto">
          <a:xfrm>
            <a:off x="5794375" y="2768601"/>
            <a:ext cx="44450" cy="41275"/>
          </a:xfrm>
          <a:custGeom>
            <a:avLst/>
            <a:gdLst>
              <a:gd name="T0" fmla="*/ 6 w 28"/>
              <a:gd name="T1" fmla="*/ 3 h 26"/>
              <a:gd name="T2" fmla="*/ 13 w 28"/>
              <a:gd name="T3" fmla="*/ 0 h 26"/>
              <a:gd name="T4" fmla="*/ 17 w 28"/>
              <a:gd name="T5" fmla="*/ 2 h 26"/>
              <a:gd name="T6" fmla="*/ 18 w 28"/>
              <a:gd name="T7" fmla="*/ 2 h 26"/>
              <a:gd name="T8" fmla="*/ 21 w 28"/>
              <a:gd name="T9" fmla="*/ 2 h 26"/>
              <a:gd name="T10" fmla="*/ 22 w 28"/>
              <a:gd name="T11" fmla="*/ 4 h 26"/>
              <a:gd name="T12" fmla="*/ 22 w 28"/>
              <a:gd name="T13" fmla="*/ 6 h 26"/>
              <a:gd name="T14" fmla="*/ 19 w 28"/>
              <a:gd name="T15" fmla="*/ 7 h 26"/>
              <a:gd name="T16" fmla="*/ 19 w 28"/>
              <a:gd name="T17" fmla="*/ 8 h 26"/>
              <a:gd name="T18" fmla="*/ 26 w 28"/>
              <a:gd name="T19" fmla="*/ 14 h 26"/>
              <a:gd name="T20" fmla="*/ 28 w 28"/>
              <a:gd name="T21" fmla="*/ 15 h 26"/>
              <a:gd name="T22" fmla="*/ 28 w 28"/>
              <a:gd name="T23" fmla="*/ 17 h 26"/>
              <a:gd name="T24" fmla="*/ 26 w 28"/>
              <a:gd name="T25" fmla="*/ 18 h 26"/>
              <a:gd name="T26" fmla="*/ 24 w 28"/>
              <a:gd name="T27" fmla="*/ 19 h 26"/>
              <a:gd name="T28" fmla="*/ 22 w 28"/>
              <a:gd name="T29" fmla="*/ 19 h 26"/>
              <a:gd name="T30" fmla="*/ 18 w 28"/>
              <a:gd name="T31" fmla="*/ 19 h 26"/>
              <a:gd name="T32" fmla="*/ 14 w 28"/>
              <a:gd name="T33" fmla="*/ 26 h 26"/>
              <a:gd name="T34" fmla="*/ 13 w 28"/>
              <a:gd name="T35" fmla="*/ 26 h 26"/>
              <a:gd name="T36" fmla="*/ 3 w 28"/>
              <a:gd name="T37" fmla="*/ 22 h 26"/>
              <a:gd name="T38" fmla="*/ 2 w 28"/>
              <a:gd name="T39" fmla="*/ 21 h 26"/>
              <a:gd name="T40" fmla="*/ 0 w 28"/>
              <a:gd name="T41" fmla="*/ 8 h 26"/>
              <a:gd name="T42" fmla="*/ 2 w 28"/>
              <a:gd name="T43" fmla="*/ 7 h 26"/>
              <a:gd name="T44" fmla="*/ 6 w 28"/>
              <a:gd name="T45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8" h="26">
                <a:moveTo>
                  <a:pt x="6" y="3"/>
                </a:moveTo>
                <a:lnTo>
                  <a:pt x="13" y="0"/>
                </a:lnTo>
                <a:lnTo>
                  <a:pt x="17" y="2"/>
                </a:lnTo>
                <a:lnTo>
                  <a:pt x="18" y="2"/>
                </a:lnTo>
                <a:lnTo>
                  <a:pt x="21" y="2"/>
                </a:lnTo>
                <a:lnTo>
                  <a:pt x="22" y="4"/>
                </a:lnTo>
                <a:lnTo>
                  <a:pt x="22" y="6"/>
                </a:lnTo>
                <a:lnTo>
                  <a:pt x="19" y="7"/>
                </a:lnTo>
                <a:lnTo>
                  <a:pt x="19" y="8"/>
                </a:lnTo>
                <a:lnTo>
                  <a:pt x="26" y="14"/>
                </a:lnTo>
                <a:lnTo>
                  <a:pt x="28" y="15"/>
                </a:lnTo>
                <a:lnTo>
                  <a:pt x="28" y="17"/>
                </a:lnTo>
                <a:lnTo>
                  <a:pt x="26" y="18"/>
                </a:lnTo>
                <a:lnTo>
                  <a:pt x="24" y="19"/>
                </a:lnTo>
                <a:lnTo>
                  <a:pt x="22" y="19"/>
                </a:lnTo>
                <a:lnTo>
                  <a:pt x="18" y="19"/>
                </a:lnTo>
                <a:lnTo>
                  <a:pt x="14" y="26"/>
                </a:lnTo>
                <a:lnTo>
                  <a:pt x="13" y="26"/>
                </a:lnTo>
                <a:lnTo>
                  <a:pt x="3" y="22"/>
                </a:lnTo>
                <a:lnTo>
                  <a:pt x="2" y="21"/>
                </a:lnTo>
                <a:lnTo>
                  <a:pt x="0" y="8"/>
                </a:lnTo>
                <a:lnTo>
                  <a:pt x="2" y="7"/>
                </a:lnTo>
                <a:lnTo>
                  <a:pt x="6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2" name="Freeform 390"/>
          <p:cNvSpPr>
            <a:spLocks/>
          </p:cNvSpPr>
          <p:nvPr/>
        </p:nvSpPr>
        <p:spPr bwMode="auto">
          <a:xfrm>
            <a:off x="5859463" y="2587626"/>
            <a:ext cx="47625" cy="55563"/>
          </a:xfrm>
          <a:custGeom>
            <a:avLst/>
            <a:gdLst>
              <a:gd name="T0" fmla="*/ 15 w 30"/>
              <a:gd name="T1" fmla="*/ 12 h 35"/>
              <a:gd name="T2" fmla="*/ 17 w 30"/>
              <a:gd name="T3" fmla="*/ 16 h 35"/>
              <a:gd name="T4" fmla="*/ 21 w 30"/>
              <a:gd name="T5" fmla="*/ 20 h 35"/>
              <a:gd name="T6" fmla="*/ 26 w 30"/>
              <a:gd name="T7" fmla="*/ 20 h 35"/>
              <a:gd name="T8" fmla="*/ 30 w 30"/>
              <a:gd name="T9" fmla="*/ 23 h 35"/>
              <a:gd name="T10" fmla="*/ 30 w 30"/>
              <a:gd name="T11" fmla="*/ 26 h 35"/>
              <a:gd name="T12" fmla="*/ 28 w 30"/>
              <a:gd name="T13" fmla="*/ 27 h 35"/>
              <a:gd name="T14" fmla="*/ 26 w 30"/>
              <a:gd name="T15" fmla="*/ 27 h 35"/>
              <a:gd name="T16" fmla="*/ 19 w 30"/>
              <a:gd name="T17" fmla="*/ 26 h 35"/>
              <a:gd name="T18" fmla="*/ 22 w 30"/>
              <a:gd name="T19" fmla="*/ 30 h 35"/>
              <a:gd name="T20" fmla="*/ 18 w 30"/>
              <a:gd name="T21" fmla="*/ 35 h 35"/>
              <a:gd name="T22" fmla="*/ 17 w 30"/>
              <a:gd name="T23" fmla="*/ 35 h 35"/>
              <a:gd name="T24" fmla="*/ 14 w 30"/>
              <a:gd name="T25" fmla="*/ 31 h 35"/>
              <a:gd name="T26" fmla="*/ 13 w 30"/>
              <a:gd name="T27" fmla="*/ 30 h 35"/>
              <a:gd name="T28" fmla="*/ 13 w 30"/>
              <a:gd name="T29" fmla="*/ 27 h 35"/>
              <a:gd name="T30" fmla="*/ 11 w 30"/>
              <a:gd name="T31" fmla="*/ 24 h 35"/>
              <a:gd name="T32" fmla="*/ 6 w 30"/>
              <a:gd name="T33" fmla="*/ 26 h 35"/>
              <a:gd name="T34" fmla="*/ 4 w 30"/>
              <a:gd name="T35" fmla="*/ 26 h 35"/>
              <a:gd name="T36" fmla="*/ 3 w 30"/>
              <a:gd name="T37" fmla="*/ 27 h 35"/>
              <a:gd name="T38" fmla="*/ 0 w 30"/>
              <a:gd name="T39" fmla="*/ 16 h 35"/>
              <a:gd name="T40" fmla="*/ 2 w 30"/>
              <a:gd name="T41" fmla="*/ 15 h 35"/>
              <a:gd name="T42" fmla="*/ 6 w 30"/>
              <a:gd name="T43" fmla="*/ 5 h 35"/>
              <a:gd name="T44" fmla="*/ 8 w 30"/>
              <a:gd name="T45" fmla="*/ 2 h 35"/>
              <a:gd name="T46" fmla="*/ 13 w 30"/>
              <a:gd name="T47" fmla="*/ 0 h 35"/>
              <a:gd name="T48" fmla="*/ 13 w 30"/>
              <a:gd name="T49" fmla="*/ 1 h 35"/>
              <a:gd name="T50" fmla="*/ 11 w 30"/>
              <a:gd name="T51" fmla="*/ 6 h 35"/>
              <a:gd name="T52" fmla="*/ 14 w 30"/>
              <a:gd name="T53" fmla="*/ 6 h 35"/>
              <a:gd name="T54" fmla="*/ 15 w 30"/>
              <a:gd name="T55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35">
                <a:moveTo>
                  <a:pt x="15" y="12"/>
                </a:moveTo>
                <a:lnTo>
                  <a:pt x="17" y="16"/>
                </a:lnTo>
                <a:lnTo>
                  <a:pt x="21" y="20"/>
                </a:lnTo>
                <a:lnTo>
                  <a:pt x="26" y="20"/>
                </a:lnTo>
                <a:lnTo>
                  <a:pt x="30" y="23"/>
                </a:lnTo>
                <a:lnTo>
                  <a:pt x="30" y="26"/>
                </a:lnTo>
                <a:lnTo>
                  <a:pt x="28" y="27"/>
                </a:lnTo>
                <a:lnTo>
                  <a:pt x="26" y="27"/>
                </a:lnTo>
                <a:lnTo>
                  <a:pt x="19" y="26"/>
                </a:lnTo>
                <a:lnTo>
                  <a:pt x="22" y="30"/>
                </a:lnTo>
                <a:lnTo>
                  <a:pt x="18" y="35"/>
                </a:lnTo>
                <a:lnTo>
                  <a:pt x="17" y="35"/>
                </a:lnTo>
                <a:lnTo>
                  <a:pt x="14" y="31"/>
                </a:lnTo>
                <a:lnTo>
                  <a:pt x="13" y="30"/>
                </a:lnTo>
                <a:lnTo>
                  <a:pt x="13" y="27"/>
                </a:lnTo>
                <a:lnTo>
                  <a:pt x="11" y="24"/>
                </a:lnTo>
                <a:lnTo>
                  <a:pt x="6" y="26"/>
                </a:lnTo>
                <a:lnTo>
                  <a:pt x="4" y="26"/>
                </a:lnTo>
                <a:lnTo>
                  <a:pt x="3" y="27"/>
                </a:lnTo>
                <a:lnTo>
                  <a:pt x="0" y="16"/>
                </a:lnTo>
                <a:lnTo>
                  <a:pt x="2" y="15"/>
                </a:lnTo>
                <a:lnTo>
                  <a:pt x="6" y="5"/>
                </a:lnTo>
                <a:lnTo>
                  <a:pt x="8" y="2"/>
                </a:lnTo>
                <a:lnTo>
                  <a:pt x="13" y="0"/>
                </a:lnTo>
                <a:lnTo>
                  <a:pt x="13" y="1"/>
                </a:lnTo>
                <a:lnTo>
                  <a:pt x="11" y="6"/>
                </a:lnTo>
                <a:lnTo>
                  <a:pt x="14" y="6"/>
                </a:lnTo>
                <a:lnTo>
                  <a:pt x="15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3" name="Freeform 391"/>
          <p:cNvSpPr>
            <a:spLocks noEditPoints="1"/>
          </p:cNvSpPr>
          <p:nvPr/>
        </p:nvSpPr>
        <p:spPr bwMode="auto">
          <a:xfrm>
            <a:off x="5803900" y="2366963"/>
            <a:ext cx="471488" cy="554038"/>
          </a:xfrm>
          <a:custGeom>
            <a:avLst/>
            <a:gdLst>
              <a:gd name="T0" fmla="*/ 50 w 297"/>
              <a:gd name="T1" fmla="*/ 226 h 349"/>
              <a:gd name="T2" fmla="*/ 78 w 297"/>
              <a:gd name="T3" fmla="*/ 225 h 349"/>
              <a:gd name="T4" fmla="*/ 237 w 297"/>
              <a:gd name="T5" fmla="*/ 6 h 349"/>
              <a:gd name="T6" fmla="*/ 288 w 297"/>
              <a:gd name="T7" fmla="*/ 47 h 349"/>
              <a:gd name="T8" fmla="*/ 295 w 297"/>
              <a:gd name="T9" fmla="*/ 109 h 349"/>
              <a:gd name="T10" fmla="*/ 256 w 297"/>
              <a:gd name="T11" fmla="*/ 151 h 349"/>
              <a:gd name="T12" fmla="*/ 243 w 297"/>
              <a:gd name="T13" fmla="*/ 180 h 349"/>
              <a:gd name="T14" fmla="*/ 218 w 297"/>
              <a:gd name="T15" fmla="*/ 227 h 349"/>
              <a:gd name="T16" fmla="*/ 196 w 297"/>
              <a:gd name="T17" fmla="*/ 271 h 349"/>
              <a:gd name="T18" fmla="*/ 198 w 297"/>
              <a:gd name="T19" fmla="*/ 315 h 349"/>
              <a:gd name="T20" fmla="*/ 132 w 297"/>
              <a:gd name="T21" fmla="*/ 347 h 349"/>
              <a:gd name="T22" fmla="*/ 80 w 297"/>
              <a:gd name="T23" fmla="*/ 328 h 349"/>
              <a:gd name="T24" fmla="*/ 84 w 297"/>
              <a:gd name="T25" fmla="*/ 325 h 349"/>
              <a:gd name="T26" fmla="*/ 102 w 297"/>
              <a:gd name="T27" fmla="*/ 328 h 349"/>
              <a:gd name="T28" fmla="*/ 101 w 297"/>
              <a:gd name="T29" fmla="*/ 306 h 349"/>
              <a:gd name="T30" fmla="*/ 116 w 297"/>
              <a:gd name="T31" fmla="*/ 308 h 349"/>
              <a:gd name="T32" fmla="*/ 159 w 297"/>
              <a:gd name="T33" fmla="*/ 332 h 349"/>
              <a:gd name="T34" fmla="*/ 147 w 297"/>
              <a:gd name="T35" fmla="*/ 286 h 349"/>
              <a:gd name="T36" fmla="*/ 132 w 297"/>
              <a:gd name="T37" fmla="*/ 297 h 349"/>
              <a:gd name="T38" fmla="*/ 161 w 297"/>
              <a:gd name="T39" fmla="*/ 264 h 349"/>
              <a:gd name="T40" fmla="*/ 153 w 297"/>
              <a:gd name="T41" fmla="*/ 246 h 349"/>
              <a:gd name="T42" fmla="*/ 158 w 297"/>
              <a:gd name="T43" fmla="*/ 211 h 349"/>
              <a:gd name="T44" fmla="*/ 128 w 297"/>
              <a:gd name="T45" fmla="*/ 248 h 349"/>
              <a:gd name="T46" fmla="*/ 123 w 297"/>
              <a:gd name="T47" fmla="*/ 249 h 349"/>
              <a:gd name="T48" fmla="*/ 117 w 297"/>
              <a:gd name="T49" fmla="*/ 272 h 349"/>
              <a:gd name="T50" fmla="*/ 97 w 297"/>
              <a:gd name="T51" fmla="*/ 227 h 349"/>
              <a:gd name="T52" fmla="*/ 57 w 297"/>
              <a:gd name="T53" fmla="*/ 244 h 349"/>
              <a:gd name="T54" fmla="*/ 46 w 297"/>
              <a:gd name="T55" fmla="*/ 227 h 349"/>
              <a:gd name="T56" fmla="*/ 42 w 297"/>
              <a:gd name="T57" fmla="*/ 227 h 349"/>
              <a:gd name="T58" fmla="*/ 0 w 297"/>
              <a:gd name="T59" fmla="*/ 230 h 349"/>
              <a:gd name="T60" fmla="*/ 26 w 297"/>
              <a:gd name="T61" fmla="*/ 226 h 349"/>
              <a:gd name="T62" fmla="*/ 15 w 297"/>
              <a:gd name="T63" fmla="*/ 208 h 349"/>
              <a:gd name="T64" fmla="*/ 42 w 297"/>
              <a:gd name="T65" fmla="*/ 192 h 349"/>
              <a:gd name="T66" fmla="*/ 19 w 297"/>
              <a:gd name="T67" fmla="*/ 174 h 349"/>
              <a:gd name="T68" fmla="*/ 56 w 297"/>
              <a:gd name="T69" fmla="*/ 182 h 349"/>
              <a:gd name="T70" fmla="*/ 76 w 297"/>
              <a:gd name="T71" fmla="*/ 185 h 349"/>
              <a:gd name="T72" fmla="*/ 65 w 297"/>
              <a:gd name="T73" fmla="*/ 178 h 349"/>
              <a:gd name="T74" fmla="*/ 87 w 297"/>
              <a:gd name="T75" fmla="*/ 160 h 349"/>
              <a:gd name="T76" fmla="*/ 101 w 297"/>
              <a:gd name="T77" fmla="*/ 121 h 349"/>
              <a:gd name="T78" fmla="*/ 119 w 297"/>
              <a:gd name="T79" fmla="*/ 144 h 349"/>
              <a:gd name="T80" fmla="*/ 105 w 297"/>
              <a:gd name="T81" fmla="*/ 170 h 349"/>
              <a:gd name="T82" fmla="*/ 117 w 297"/>
              <a:gd name="T83" fmla="*/ 170 h 349"/>
              <a:gd name="T84" fmla="*/ 140 w 297"/>
              <a:gd name="T85" fmla="*/ 160 h 349"/>
              <a:gd name="T86" fmla="*/ 153 w 297"/>
              <a:gd name="T87" fmla="*/ 125 h 349"/>
              <a:gd name="T88" fmla="*/ 176 w 297"/>
              <a:gd name="T89" fmla="*/ 147 h 349"/>
              <a:gd name="T90" fmla="*/ 199 w 297"/>
              <a:gd name="T91" fmla="*/ 188 h 349"/>
              <a:gd name="T92" fmla="*/ 204 w 297"/>
              <a:gd name="T93" fmla="*/ 180 h 349"/>
              <a:gd name="T94" fmla="*/ 213 w 297"/>
              <a:gd name="T95" fmla="*/ 182 h 349"/>
              <a:gd name="T96" fmla="*/ 234 w 297"/>
              <a:gd name="T97" fmla="*/ 185 h 349"/>
              <a:gd name="T98" fmla="*/ 228 w 297"/>
              <a:gd name="T99" fmla="*/ 163 h 349"/>
              <a:gd name="T100" fmla="*/ 198 w 297"/>
              <a:gd name="T101" fmla="*/ 144 h 349"/>
              <a:gd name="T102" fmla="*/ 200 w 297"/>
              <a:gd name="T103" fmla="*/ 129 h 349"/>
              <a:gd name="T104" fmla="*/ 213 w 297"/>
              <a:gd name="T105" fmla="*/ 103 h 349"/>
              <a:gd name="T106" fmla="*/ 226 w 297"/>
              <a:gd name="T107" fmla="*/ 73 h 349"/>
              <a:gd name="T108" fmla="*/ 255 w 297"/>
              <a:gd name="T109" fmla="*/ 84 h 349"/>
              <a:gd name="T110" fmla="*/ 252 w 297"/>
              <a:gd name="T111" fmla="*/ 117 h 349"/>
              <a:gd name="T112" fmla="*/ 256 w 297"/>
              <a:gd name="T113" fmla="*/ 76 h 349"/>
              <a:gd name="T114" fmla="*/ 234 w 297"/>
              <a:gd name="T115" fmla="*/ 51 h 349"/>
              <a:gd name="T116" fmla="*/ 241 w 297"/>
              <a:gd name="T117" fmla="*/ 53 h 349"/>
              <a:gd name="T118" fmla="*/ 218 w 297"/>
              <a:gd name="T119" fmla="*/ 54 h 349"/>
              <a:gd name="T120" fmla="*/ 236 w 297"/>
              <a:gd name="T121" fmla="*/ 6 h 349"/>
              <a:gd name="T122" fmla="*/ 30 w 297"/>
              <a:gd name="T123" fmla="*/ 225 h 349"/>
              <a:gd name="T124" fmla="*/ 52 w 297"/>
              <a:gd name="T125" fmla="*/ 211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7" h="349">
                <a:moveTo>
                  <a:pt x="71" y="208"/>
                </a:moveTo>
                <a:lnTo>
                  <a:pt x="71" y="210"/>
                </a:lnTo>
                <a:lnTo>
                  <a:pt x="69" y="210"/>
                </a:lnTo>
                <a:lnTo>
                  <a:pt x="68" y="215"/>
                </a:lnTo>
                <a:lnTo>
                  <a:pt x="67" y="216"/>
                </a:lnTo>
                <a:lnTo>
                  <a:pt x="64" y="218"/>
                </a:lnTo>
                <a:lnTo>
                  <a:pt x="54" y="225"/>
                </a:lnTo>
                <a:lnTo>
                  <a:pt x="53" y="225"/>
                </a:lnTo>
                <a:lnTo>
                  <a:pt x="52" y="226"/>
                </a:lnTo>
                <a:lnTo>
                  <a:pt x="50" y="226"/>
                </a:lnTo>
                <a:lnTo>
                  <a:pt x="49" y="227"/>
                </a:lnTo>
                <a:lnTo>
                  <a:pt x="49" y="230"/>
                </a:lnTo>
                <a:lnTo>
                  <a:pt x="48" y="234"/>
                </a:lnTo>
                <a:lnTo>
                  <a:pt x="48" y="235"/>
                </a:lnTo>
                <a:lnTo>
                  <a:pt x="48" y="237"/>
                </a:lnTo>
                <a:lnTo>
                  <a:pt x="50" y="237"/>
                </a:lnTo>
                <a:lnTo>
                  <a:pt x="72" y="231"/>
                </a:lnTo>
                <a:lnTo>
                  <a:pt x="75" y="230"/>
                </a:lnTo>
                <a:lnTo>
                  <a:pt x="76" y="229"/>
                </a:lnTo>
                <a:lnTo>
                  <a:pt x="78" y="225"/>
                </a:lnTo>
                <a:lnTo>
                  <a:pt x="78" y="223"/>
                </a:lnTo>
                <a:lnTo>
                  <a:pt x="73" y="215"/>
                </a:lnTo>
                <a:lnTo>
                  <a:pt x="72" y="212"/>
                </a:lnTo>
                <a:lnTo>
                  <a:pt x="72" y="210"/>
                </a:lnTo>
                <a:lnTo>
                  <a:pt x="71" y="208"/>
                </a:lnTo>
                <a:close/>
                <a:moveTo>
                  <a:pt x="236" y="6"/>
                </a:moveTo>
                <a:lnTo>
                  <a:pt x="236" y="5"/>
                </a:lnTo>
                <a:lnTo>
                  <a:pt x="236" y="5"/>
                </a:lnTo>
                <a:lnTo>
                  <a:pt x="236" y="6"/>
                </a:lnTo>
                <a:lnTo>
                  <a:pt x="237" y="6"/>
                </a:lnTo>
                <a:lnTo>
                  <a:pt x="237" y="8"/>
                </a:lnTo>
                <a:lnTo>
                  <a:pt x="240" y="8"/>
                </a:lnTo>
                <a:lnTo>
                  <a:pt x="247" y="10"/>
                </a:lnTo>
                <a:lnTo>
                  <a:pt x="249" y="9"/>
                </a:lnTo>
                <a:lnTo>
                  <a:pt x="254" y="4"/>
                </a:lnTo>
                <a:lnTo>
                  <a:pt x="255" y="0"/>
                </a:lnTo>
                <a:lnTo>
                  <a:pt x="264" y="0"/>
                </a:lnTo>
                <a:lnTo>
                  <a:pt x="263" y="2"/>
                </a:lnTo>
                <a:lnTo>
                  <a:pt x="264" y="5"/>
                </a:lnTo>
                <a:lnTo>
                  <a:pt x="288" y="47"/>
                </a:lnTo>
                <a:lnTo>
                  <a:pt x="289" y="49"/>
                </a:lnTo>
                <a:lnTo>
                  <a:pt x="292" y="54"/>
                </a:lnTo>
                <a:lnTo>
                  <a:pt x="297" y="72"/>
                </a:lnTo>
                <a:lnTo>
                  <a:pt x="297" y="76"/>
                </a:lnTo>
                <a:lnTo>
                  <a:pt x="297" y="90"/>
                </a:lnTo>
                <a:lnTo>
                  <a:pt x="297" y="92"/>
                </a:lnTo>
                <a:lnTo>
                  <a:pt x="297" y="96"/>
                </a:lnTo>
                <a:lnTo>
                  <a:pt x="296" y="99"/>
                </a:lnTo>
                <a:lnTo>
                  <a:pt x="296" y="106"/>
                </a:lnTo>
                <a:lnTo>
                  <a:pt x="295" y="109"/>
                </a:lnTo>
                <a:lnTo>
                  <a:pt x="290" y="111"/>
                </a:lnTo>
                <a:lnTo>
                  <a:pt x="288" y="114"/>
                </a:lnTo>
                <a:lnTo>
                  <a:pt x="286" y="114"/>
                </a:lnTo>
                <a:lnTo>
                  <a:pt x="285" y="115"/>
                </a:lnTo>
                <a:lnTo>
                  <a:pt x="275" y="124"/>
                </a:lnTo>
                <a:lnTo>
                  <a:pt x="271" y="129"/>
                </a:lnTo>
                <a:lnTo>
                  <a:pt x="269" y="130"/>
                </a:lnTo>
                <a:lnTo>
                  <a:pt x="266" y="137"/>
                </a:lnTo>
                <a:lnTo>
                  <a:pt x="260" y="141"/>
                </a:lnTo>
                <a:lnTo>
                  <a:pt x="256" y="151"/>
                </a:lnTo>
                <a:lnTo>
                  <a:pt x="254" y="156"/>
                </a:lnTo>
                <a:lnTo>
                  <a:pt x="249" y="165"/>
                </a:lnTo>
                <a:lnTo>
                  <a:pt x="249" y="166"/>
                </a:lnTo>
                <a:lnTo>
                  <a:pt x="247" y="170"/>
                </a:lnTo>
                <a:lnTo>
                  <a:pt x="245" y="170"/>
                </a:lnTo>
                <a:lnTo>
                  <a:pt x="241" y="171"/>
                </a:lnTo>
                <a:lnTo>
                  <a:pt x="241" y="173"/>
                </a:lnTo>
                <a:lnTo>
                  <a:pt x="241" y="174"/>
                </a:lnTo>
                <a:lnTo>
                  <a:pt x="244" y="177"/>
                </a:lnTo>
                <a:lnTo>
                  <a:pt x="243" y="180"/>
                </a:lnTo>
                <a:lnTo>
                  <a:pt x="240" y="182"/>
                </a:lnTo>
                <a:lnTo>
                  <a:pt x="236" y="190"/>
                </a:lnTo>
                <a:lnTo>
                  <a:pt x="234" y="195"/>
                </a:lnTo>
                <a:lnTo>
                  <a:pt x="233" y="197"/>
                </a:lnTo>
                <a:lnTo>
                  <a:pt x="230" y="204"/>
                </a:lnTo>
                <a:lnTo>
                  <a:pt x="228" y="208"/>
                </a:lnTo>
                <a:lnTo>
                  <a:pt x="226" y="212"/>
                </a:lnTo>
                <a:lnTo>
                  <a:pt x="222" y="219"/>
                </a:lnTo>
                <a:lnTo>
                  <a:pt x="221" y="220"/>
                </a:lnTo>
                <a:lnTo>
                  <a:pt x="218" y="227"/>
                </a:lnTo>
                <a:lnTo>
                  <a:pt x="213" y="231"/>
                </a:lnTo>
                <a:lnTo>
                  <a:pt x="211" y="234"/>
                </a:lnTo>
                <a:lnTo>
                  <a:pt x="210" y="234"/>
                </a:lnTo>
                <a:lnTo>
                  <a:pt x="209" y="237"/>
                </a:lnTo>
                <a:lnTo>
                  <a:pt x="207" y="238"/>
                </a:lnTo>
                <a:lnTo>
                  <a:pt x="206" y="238"/>
                </a:lnTo>
                <a:lnTo>
                  <a:pt x="200" y="246"/>
                </a:lnTo>
                <a:lnTo>
                  <a:pt x="192" y="257"/>
                </a:lnTo>
                <a:lnTo>
                  <a:pt x="194" y="260"/>
                </a:lnTo>
                <a:lnTo>
                  <a:pt x="196" y="271"/>
                </a:lnTo>
                <a:lnTo>
                  <a:pt x="199" y="280"/>
                </a:lnTo>
                <a:lnTo>
                  <a:pt x="199" y="286"/>
                </a:lnTo>
                <a:lnTo>
                  <a:pt x="200" y="287"/>
                </a:lnTo>
                <a:lnTo>
                  <a:pt x="202" y="293"/>
                </a:lnTo>
                <a:lnTo>
                  <a:pt x="203" y="304"/>
                </a:lnTo>
                <a:lnTo>
                  <a:pt x="203" y="308"/>
                </a:lnTo>
                <a:lnTo>
                  <a:pt x="203" y="309"/>
                </a:lnTo>
                <a:lnTo>
                  <a:pt x="203" y="310"/>
                </a:lnTo>
                <a:lnTo>
                  <a:pt x="200" y="313"/>
                </a:lnTo>
                <a:lnTo>
                  <a:pt x="198" y="315"/>
                </a:lnTo>
                <a:lnTo>
                  <a:pt x="189" y="320"/>
                </a:lnTo>
                <a:lnTo>
                  <a:pt x="185" y="324"/>
                </a:lnTo>
                <a:lnTo>
                  <a:pt x="176" y="328"/>
                </a:lnTo>
                <a:lnTo>
                  <a:pt x="173" y="331"/>
                </a:lnTo>
                <a:lnTo>
                  <a:pt x="166" y="336"/>
                </a:lnTo>
                <a:lnTo>
                  <a:pt x="157" y="345"/>
                </a:lnTo>
                <a:lnTo>
                  <a:pt x="143" y="346"/>
                </a:lnTo>
                <a:lnTo>
                  <a:pt x="138" y="346"/>
                </a:lnTo>
                <a:lnTo>
                  <a:pt x="138" y="346"/>
                </a:lnTo>
                <a:lnTo>
                  <a:pt x="132" y="347"/>
                </a:lnTo>
                <a:lnTo>
                  <a:pt x="125" y="347"/>
                </a:lnTo>
                <a:lnTo>
                  <a:pt x="120" y="349"/>
                </a:lnTo>
                <a:lnTo>
                  <a:pt x="119" y="349"/>
                </a:lnTo>
                <a:lnTo>
                  <a:pt x="116" y="349"/>
                </a:lnTo>
                <a:lnTo>
                  <a:pt x="110" y="349"/>
                </a:lnTo>
                <a:lnTo>
                  <a:pt x="109" y="349"/>
                </a:lnTo>
                <a:lnTo>
                  <a:pt x="109" y="343"/>
                </a:lnTo>
                <a:lnTo>
                  <a:pt x="106" y="339"/>
                </a:lnTo>
                <a:lnTo>
                  <a:pt x="87" y="331"/>
                </a:lnTo>
                <a:lnTo>
                  <a:pt x="80" y="328"/>
                </a:lnTo>
                <a:lnTo>
                  <a:pt x="79" y="328"/>
                </a:lnTo>
                <a:lnTo>
                  <a:pt x="78" y="328"/>
                </a:lnTo>
                <a:lnTo>
                  <a:pt x="76" y="328"/>
                </a:lnTo>
                <a:lnTo>
                  <a:pt x="73" y="325"/>
                </a:lnTo>
                <a:lnTo>
                  <a:pt x="72" y="323"/>
                </a:lnTo>
                <a:lnTo>
                  <a:pt x="71" y="321"/>
                </a:lnTo>
                <a:lnTo>
                  <a:pt x="72" y="320"/>
                </a:lnTo>
                <a:lnTo>
                  <a:pt x="72" y="321"/>
                </a:lnTo>
                <a:lnTo>
                  <a:pt x="83" y="325"/>
                </a:lnTo>
                <a:lnTo>
                  <a:pt x="84" y="325"/>
                </a:lnTo>
                <a:lnTo>
                  <a:pt x="82" y="321"/>
                </a:lnTo>
                <a:lnTo>
                  <a:pt x="72" y="310"/>
                </a:lnTo>
                <a:lnTo>
                  <a:pt x="73" y="309"/>
                </a:lnTo>
                <a:lnTo>
                  <a:pt x="76" y="310"/>
                </a:lnTo>
                <a:lnTo>
                  <a:pt x="83" y="312"/>
                </a:lnTo>
                <a:lnTo>
                  <a:pt x="86" y="312"/>
                </a:lnTo>
                <a:lnTo>
                  <a:pt x="94" y="317"/>
                </a:lnTo>
                <a:lnTo>
                  <a:pt x="98" y="320"/>
                </a:lnTo>
                <a:lnTo>
                  <a:pt x="102" y="327"/>
                </a:lnTo>
                <a:lnTo>
                  <a:pt x="102" y="328"/>
                </a:lnTo>
                <a:lnTo>
                  <a:pt x="102" y="330"/>
                </a:lnTo>
                <a:lnTo>
                  <a:pt x="104" y="330"/>
                </a:lnTo>
                <a:lnTo>
                  <a:pt x="105" y="330"/>
                </a:lnTo>
                <a:lnTo>
                  <a:pt x="105" y="330"/>
                </a:lnTo>
                <a:lnTo>
                  <a:pt x="106" y="330"/>
                </a:lnTo>
                <a:lnTo>
                  <a:pt x="109" y="327"/>
                </a:lnTo>
                <a:lnTo>
                  <a:pt x="106" y="312"/>
                </a:lnTo>
                <a:lnTo>
                  <a:pt x="105" y="309"/>
                </a:lnTo>
                <a:lnTo>
                  <a:pt x="102" y="308"/>
                </a:lnTo>
                <a:lnTo>
                  <a:pt x="101" y="306"/>
                </a:lnTo>
                <a:lnTo>
                  <a:pt x="99" y="306"/>
                </a:lnTo>
                <a:lnTo>
                  <a:pt x="97" y="306"/>
                </a:lnTo>
                <a:lnTo>
                  <a:pt x="95" y="306"/>
                </a:lnTo>
                <a:lnTo>
                  <a:pt x="95" y="305"/>
                </a:lnTo>
                <a:lnTo>
                  <a:pt x="97" y="305"/>
                </a:lnTo>
                <a:lnTo>
                  <a:pt x="98" y="304"/>
                </a:lnTo>
                <a:lnTo>
                  <a:pt x="101" y="304"/>
                </a:lnTo>
                <a:lnTo>
                  <a:pt x="102" y="304"/>
                </a:lnTo>
                <a:lnTo>
                  <a:pt x="105" y="305"/>
                </a:lnTo>
                <a:lnTo>
                  <a:pt x="116" y="308"/>
                </a:lnTo>
                <a:lnTo>
                  <a:pt x="121" y="313"/>
                </a:lnTo>
                <a:lnTo>
                  <a:pt x="123" y="316"/>
                </a:lnTo>
                <a:lnTo>
                  <a:pt x="124" y="320"/>
                </a:lnTo>
                <a:lnTo>
                  <a:pt x="129" y="325"/>
                </a:lnTo>
                <a:lnTo>
                  <a:pt x="147" y="336"/>
                </a:lnTo>
                <a:lnTo>
                  <a:pt x="154" y="338"/>
                </a:lnTo>
                <a:lnTo>
                  <a:pt x="161" y="338"/>
                </a:lnTo>
                <a:lnTo>
                  <a:pt x="161" y="336"/>
                </a:lnTo>
                <a:lnTo>
                  <a:pt x="161" y="335"/>
                </a:lnTo>
                <a:lnTo>
                  <a:pt x="159" y="332"/>
                </a:lnTo>
                <a:lnTo>
                  <a:pt x="157" y="331"/>
                </a:lnTo>
                <a:lnTo>
                  <a:pt x="155" y="330"/>
                </a:lnTo>
                <a:lnTo>
                  <a:pt x="153" y="327"/>
                </a:lnTo>
                <a:lnTo>
                  <a:pt x="150" y="324"/>
                </a:lnTo>
                <a:lnTo>
                  <a:pt x="143" y="310"/>
                </a:lnTo>
                <a:lnTo>
                  <a:pt x="139" y="301"/>
                </a:lnTo>
                <a:lnTo>
                  <a:pt x="139" y="300"/>
                </a:lnTo>
                <a:lnTo>
                  <a:pt x="140" y="298"/>
                </a:lnTo>
                <a:lnTo>
                  <a:pt x="147" y="287"/>
                </a:lnTo>
                <a:lnTo>
                  <a:pt x="147" y="286"/>
                </a:lnTo>
                <a:lnTo>
                  <a:pt x="146" y="285"/>
                </a:lnTo>
                <a:lnTo>
                  <a:pt x="143" y="285"/>
                </a:lnTo>
                <a:lnTo>
                  <a:pt x="140" y="285"/>
                </a:lnTo>
                <a:lnTo>
                  <a:pt x="139" y="287"/>
                </a:lnTo>
                <a:lnTo>
                  <a:pt x="139" y="289"/>
                </a:lnTo>
                <a:lnTo>
                  <a:pt x="140" y="289"/>
                </a:lnTo>
                <a:lnTo>
                  <a:pt x="139" y="291"/>
                </a:lnTo>
                <a:lnTo>
                  <a:pt x="138" y="294"/>
                </a:lnTo>
                <a:lnTo>
                  <a:pt x="135" y="298"/>
                </a:lnTo>
                <a:lnTo>
                  <a:pt x="132" y="297"/>
                </a:lnTo>
                <a:lnTo>
                  <a:pt x="125" y="293"/>
                </a:lnTo>
                <a:lnTo>
                  <a:pt x="124" y="293"/>
                </a:lnTo>
                <a:lnTo>
                  <a:pt x="124" y="283"/>
                </a:lnTo>
                <a:lnTo>
                  <a:pt x="125" y="279"/>
                </a:lnTo>
                <a:lnTo>
                  <a:pt x="140" y="261"/>
                </a:lnTo>
                <a:lnTo>
                  <a:pt x="149" y="257"/>
                </a:lnTo>
                <a:lnTo>
                  <a:pt x="150" y="257"/>
                </a:lnTo>
                <a:lnTo>
                  <a:pt x="153" y="260"/>
                </a:lnTo>
                <a:lnTo>
                  <a:pt x="158" y="261"/>
                </a:lnTo>
                <a:lnTo>
                  <a:pt x="161" y="264"/>
                </a:lnTo>
                <a:lnTo>
                  <a:pt x="165" y="271"/>
                </a:lnTo>
                <a:lnTo>
                  <a:pt x="170" y="282"/>
                </a:lnTo>
                <a:lnTo>
                  <a:pt x="170" y="289"/>
                </a:lnTo>
                <a:lnTo>
                  <a:pt x="172" y="290"/>
                </a:lnTo>
                <a:lnTo>
                  <a:pt x="172" y="293"/>
                </a:lnTo>
                <a:lnTo>
                  <a:pt x="173" y="293"/>
                </a:lnTo>
                <a:lnTo>
                  <a:pt x="176" y="295"/>
                </a:lnTo>
                <a:lnTo>
                  <a:pt x="170" y="271"/>
                </a:lnTo>
                <a:lnTo>
                  <a:pt x="161" y="259"/>
                </a:lnTo>
                <a:lnTo>
                  <a:pt x="153" y="246"/>
                </a:lnTo>
                <a:lnTo>
                  <a:pt x="154" y="246"/>
                </a:lnTo>
                <a:lnTo>
                  <a:pt x="162" y="233"/>
                </a:lnTo>
                <a:lnTo>
                  <a:pt x="162" y="231"/>
                </a:lnTo>
                <a:lnTo>
                  <a:pt x="161" y="212"/>
                </a:lnTo>
                <a:lnTo>
                  <a:pt x="161" y="205"/>
                </a:lnTo>
                <a:lnTo>
                  <a:pt x="161" y="204"/>
                </a:lnTo>
                <a:lnTo>
                  <a:pt x="157" y="200"/>
                </a:lnTo>
                <a:lnTo>
                  <a:pt x="157" y="203"/>
                </a:lnTo>
                <a:lnTo>
                  <a:pt x="157" y="204"/>
                </a:lnTo>
                <a:lnTo>
                  <a:pt x="158" y="211"/>
                </a:lnTo>
                <a:lnTo>
                  <a:pt x="157" y="227"/>
                </a:lnTo>
                <a:lnTo>
                  <a:pt x="157" y="229"/>
                </a:lnTo>
                <a:lnTo>
                  <a:pt x="157" y="230"/>
                </a:lnTo>
                <a:lnTo>
                  <a:pt x="155" y="230"/>
                </a:lnTo>
                <a:lnTo>
                  <a:pt x="153" y="241"/>
                </a:lnTo>
                <a:lnTo>
                  <a:pt x="151" y="241"/>
                </a:lnTo>
                <a:lnTo>
                  <a:pt x="138" y="246"/>
                </a:lnTo>
                <a:lnTo>
                  <a:pt x="134" y="248"/>
                </a:lnTo>
                <a:lnTo>
                  <a:pt x="131" y="248"/>
                </a:lnTo>
                <a:lnTo>
                  <a:pt x="128" y="248"/>
                </a:lnTo>
                <a:lnTo>
                  <a:pt x="127" y="248"/>
                </a:lnTo>
                <a:lnTo>
                  <a:pt x="120" y="244"/>
                </a:lnTo>
                <a:lnTo>
                  <a:pt x="120" y="242"/>
                </a:lnTo>
                <a:lnTo>
                  <a:pt x="117" y="238"/>
                </a:lnTo>
                <a:lnTo>
                  <a:pt x="108" y="241"/>
                </a:lnTo>
                <a:lnTo>
                  <a:pt x="109" y="244"/>
                </a:lnTo>
                <a:lnTo>
                  <a:pt x="110" y="246"/>
                </a:lnTo>
                <a:lnTo>
                  <a:pt x="112" y="248"/>
                </a:lnTo>
                <a:lnTo>
                  <a:pt x="113" y="248"/>
                </a:lnTo>
                <a:lnTo>
                  <a:pt x="123" y="249"/>
                </a:lnTo>
                <a:lnTo>
                  <a:pt x="135" y="249"/>
                </a:lnTo>
                <a:lnTo>
                  <a:pt x="138" y="250"/>
                </a:lnTo>
                <a:lnTo>
                  <a:pt x="138" y="250"/>
                </a:lnTo>
                <a:lnTo>
                  <a:pt x="138" y="252"/>
                </a:lnTo>
                <a:lnTo>
                  <a:pt x="138" y="255"/>
                </a:lnTo>
                <a:lnTo>
                  <a:pt x="132" y="264"/>
                </a:lnTo>
                <a:lnTo>
                  <a:pt x="129" y="265"/>
                </a:lnTo>
                <a:lnTo>
                  <a:pt x="128" y="267"/>
                </a:lnTo>
                <a:lnTo>
                  <a:pt x="123" y="270"/>
                </a:lnTo>
                <a:lnTo>
                  <a:pt x="117" y="272"/>
                </a:lnTo>
                <a:lnTo>
                  <a:pt x="116" y="272"/>
                </a:lnTo>
                <a:lnTo>
                  <a:pt x="112" y="274"/>
                </a:lnTo>
                <a:lnTo>
                  <a:pt x="108" y="272"/>
                </a:lnTo>
                <a:lnTo>
                  <a:pt x="90" y="270"/>
                </a:lnTo>
                <a:lnTo>
                  <a:pt x="88" y="268"/>
                </a:lnTo>
                <a:lnTo>
                  <a:pt x="84" y="267"/>
                </a:lnTo>
                <a:lnTo>
                  <a:pt x="83" y="265"/>
                </a:lnTo>
                <a:lnTo>
                  <a:pt x="86" y="252"/>
                </a:lnTo>
                <a:lnTo>
                  <a:pt x="90" y="240"/>
                </a:lnTo>
                <a:lnTo>
                  <a:pt x="97" y="227"/>
                </a:lnTo>
                <a:lnTo>
                  <a:pt x="101" y="222"/>
                </a:lnTo>
                <a:lnTo>
                  <a:pt x="98" y="222"/>
                </a:lnTo>
                <a:lnTo>
                  <a:pt x="94" y="222"/>
                </a:lnTo>
                <a:lnTo>
                  <a:pt x="88" y="226"/>
                </a:lnTo>
                <a:lnTo>
                  <a:pt x="87" y="227"/>
                </a:lnTo>
                <a:lnTo>
                  <a:pt x="82" y="244"/>
                </a:lnTo>
                <a:lnTo>
                  <a:pt x="73" y="259"/>
                </a:lnTo>
                <a:lnTo>
                  <a:pt x="72" y="255"/>
                </a:lnTo>
                <a:lnTo>
                  <a:pt x="58" y="244"/>
                </a:lnTo>
                <a:lnTo>
                  <a:pt x="57" y="244"/>
                </a:lnTo>
                <a:lnTo>
                  <a:pt x="48" y="242"/>
                </a:lnTo>
                <a:lnTo>
                  <a:pt x="42" y="242"/>
                </a:lnTo>
                <a:lnTo>
                  <a:pt x="41" y="244"/>
                </a:lnTo>
                <a:lnTo>
                  <a:pt x="37" y="245"/>
                </a:lnTo>
                <a:lnTo>
                  <a:pt x="35" y="246"/>
                </a:lnTo>
                <a:lnTo>
                  <a:pt x="35" y="245"/>
                </a:lnTo>
                <a:lnTo>
                  <a:pt x="37" y="242"/>
                </a:lnTo>
                <a:lnTo>
                  <a:pt x="42" y="234"/>
                </a:lnTo>
                <a:lnTo>
                  <a:pt x="45" y="231"/>
                </a:lnTo>
                <a:lnTo>
                  <a:pt x="46" y="227"/>
                </a:lnTo>
                <a:lnTo>
                  <a:pt x="45" y="226"/>
                </a:lnTo>
                <a:lnTo>
                  <a:pt x="42" y="223"/>
                </a:lnTo>
                <a:lnTo>
                  <a:pt x="41" y="223"/>
                </a:lnTo>
                <a:lnTo>
                  <a:pt x="38" y="225"/>
                </a:lnTo>
                <a:lnTo>
                  <a:pt x="37" y="225"/>
                </a:lnTo>
                <a:lnTo>
                  <a:pt x="35" y="227"/>
                </a:lnTo>
                <a:lnTo>
                  <a:pt x="35" y="227"/>
                </a:lnTo>
                <a:lnTo>
                  <a:pt x="39" y="227"/>
                </a:lnTo>
                <a:lnTo>
                  <a:pt x="41" y="227"/>
                </a:lnTo>
                <a:lnTo>
                  <a:pt x="42" y="227"/>
                </a:lnTo>
                <a:lnTo>
                  <a:pt x="42" y="229"/>
                </a:lnTo>
                <a:lnTo>
                  <a:pt x="41" y="230"/>
                </a:lnTo>
                <a:lnTo>
                  <a:pt x="31" y="240"/>
                </a:lnTo>
                <a:lnTo>
                  <a:pt x="27" y="242"/>
                </a:lnTo>
                <a:lnTo>
                  <a:pt x="27" y="244"/>
                </a:lnTo>
                <a:lnTo>
                  <a:pt x="24" y="245"/>
                </a:lnTo>
                <a:lnTo>
                  <a:pt x="22" y="245"/>
                </a:lnTo>
                <a:lnTo>
                  <a:pt x="16" y="244"/>
                </a:lnTo>
                <a:lnTo>
                  <a:pt x="13" y="244"/>
                </a:lnTo>
                <a:lnTo>
                  <a:pt x="0" y="230"/>
                </a:lnTo>
                <a:lnTo>
                  <a:pt x="0" y="229"/>
                </a:lnTo>
                <a:lnTo>
                  <a:pt x="3" y="227"/>
                </a:lnTo>
                <a:lnTo>
                  <a:pt x="4" y="227"/>
                </a:lnTo>
                <a:lnTo>
                  <a:pt x="11" y="226"/>
                </a:lnTo>
                <a:lnTo>
                  <a:pt x="15" y="226"/>
                </a:lnTo>
                <a:lnTo>
                  <a:pt x="15" y="227"/>
                </a:lnTo>
                <a:lnTo>
                  <a:pt x="19" y="227"/>
                </a:lnTo>
                <a:lnTo>
                  <a:pt x="20" y="227"/>
                </a:lnTo>
                <a:lnTo>
                  <a:pt x="23" y="227"/>
                </a:lnTo>
                <a:lnTo>
                  <a:pt x="26" y="226"/>
                </a:lnTo>
                <a:lnTo>
                  <a:pt x="26" y="225"/>
                </a:lnTo>
                <a:lnTo>
                  <a:pt x="24" y="223"/>
                </a:lnTo>
                <a:lnTo>
                  <a:pt x="23" y="223"/>
                </a:lnTo>
                <a:lnTo>
                  <a:pt x="20" y="222"/>
                </a:lnTo>
                <a:lnTo>
                  <a:pt x="16" y="220"/>
                </a:lnTo>
                <a:lnTo>
                  <a:pt x="7" y="219"/>
                </a:lnTo>
                <a:lnTo>
                  <a:pt x="5" y="219"/>
                </a:lnTo>
                <a:lnTo>
                  <a:pt x="3" y="219"/>
                </a:lnTo>
                <a:lnTo>
                  <a:pt x="5" y="214"/>
                </a:lnTo>
                <a:lnTo>
                  <a:pt x="15" y="208"/>
                </a:lnTo>
                <a:lnTo>
                  <a:pt x="16" y="207"/>
                </a:lnTo>
                <a:lnTo>
                  <a:pt x="24" y="204"/>
                </a:lnTo>
                <a:lnTo>
                  <a:pt x="26" y="201"/>
                </a:lnTo>
                <a:lnTo>
                  <a:pt x="26" y="199"/>
                </a:lnTo>
                <a:lnTo>
                  <a:pt x="26" y="195"/>
                </a:lnTo>
                <a:lnTo>
                  <a:pt x="28" y="195"/>
                </a:lnTo>
                <a:lnTo>
                  <a:pt x="30" y="195"/>
                </a:lnTo>
                <a:lnTo>
                  <a:pt x="37" y="195"/>
                </a:lnTo>
                <a:lnTo>
                  <a:pt x="38" y="195"/>
                </a:lnTo>
                <a:lnTo>
                  <a:pt x="42" y="192"/>
                </a:lnTo>
                <a:lnTo>
                  <a:pt x="43" y="190"/>
                </a:lnTo>
                <a:lnTo>
                  <a:pt x="42" y="188"/>
                </a:lnTo>
                <a:lnTo>
                  <a:pt x="39" y="181"/>
                </a:lnTo>
                <a:lnTo>
                  <a:pt x="28" y="181"/>
                </a:lnTo>
                <a:lnTo>
                  <a:pt x="23" y="181"/>
                </a:lnTo>
                <a:lnTo>
                  <a:pt x="18" y="180"/>
                </a:lnTo>
                <a:lnTo>
                  <a:pt x="8" y="175"/>
                </a:lnTo>
                <a:lnTo>
                  <a:pt x="9" y="170"/>
                </a:lnTo>
                <a:lnTo>
                  <a:pt x="15" y="171"/>
                </a:lnTo>
                <a:lnTo>
                  <a:pt x="19" y="174"/>
                </a:lnTo>
                <a:lnTo>
                  <a:pt x="19" y="175"/>
                </a:lnTo>
                <a:lnTo>
                  <a:pt x="20" y="177"/>
                </a:lnTo>
                <a:lnTo>
                  <a:pt x="22" y="178"/>
                </a:lnTo>
                <a:lnTo>
                  <a:pt x="26" y="177"/>
                </a:lnTo>
                <a:lnTo>
                  <a:pt x="28" y="175"/>
                </a:lnTo>
                <a:lnTo>
                  <a:pt x="31" y="174"/>
                </a:lnTo>
                <a:lnTo>
                  <a:pt x="41" y="175"/>
                </a:lnTo>
                <a:lnTo>
                  <a:pt x="46" y="175"/>
                </a:lnTo>
                <a:lnTo>
                  <a:pt x="52" y="178"/>
                </a:lnTo>
                <a:lnTo>
                  <a:pt x="56" y="182"/>
                </a:lnTo>
                <a:lnTo>
                  <a:pt x="57" y="184"/>
                </a:lnTo>
                <a:lnTo>
                  <a:pt x="54" y="193"/>
                </a:lnTo>
                <a:lnTo>
                  <a:pt x="53" y="195"/>
                </a:lnTo>
                <a:lnTo>
                  <a:pt x="53" y="195"/>
                </a:lnTo>
                <a:lnTo>
                  <a:pt x="53" y="197"/>
                </a:lnTo>
                <a:lnTo>
                  <a:pt x="61" y="204"/>
                </a:lnTo>
                <a:lnTo>
                  <a:pt x="68" y="205"/>
                </a:lnTo>
                <a:lnTo>
                  <a:pt x="72" y="201"/>
                </a:lnTo>
                <a:lnTo>
                  <a:pt x="73" y="195"/>
                </a:lnTo>
                <a:lnTo>
                  <a:pt x="76" y="185"/>
                </a:lnTo>
                <a:lnTo>
                  <a:pt x="78" y="178"/>
                </a:lnTo>
                <a:lnTo>
                  <a:pt x="73" y="178"/>
                </a:lnTo>
                <a:lnTo>
                  <a:pt x="72" y="178"/>
                </a:lnTo>
                <a:lnTo>
                  <a:pt x="72" y="180"/>
                </a:lnTo>
                <a:lnTo>
                  <a:pt x="72" y="181"/>
                </a:lnTo>
                <a:lnTo>
                  <a:pt x="71" y="182"/>
                </a:lnTo>
                <a:lnTo>
                  <a:pt x="69" y="181"/>
                </a:lnTo>
                <a:lnTo>
                  <a:pt x="68" y="181"/>
                </a:lnTo>
                <a:lnTo>
                  <a:pt x="67" y="180"/>
                </a:lnTo>
                <a:lnTo>
                  <a:pt x="65" y="178"/>
                </a:lnTo>
                <a:lnTo>
                  <a:pt x="58" y="170"/>
                </a:lnTo>
                <a:lnTo>
                  <a:pt x="60" y="169"/>
                </a:lnTo>
                <a:lnTo>
                  <a:pt x="61" y="169"/>
                </a:lnTo>
                <a:lnTo>
                  <a:pt x="67" y="167"/>
                </a:lnTo>
                <a:lnTo>
                  <a:pt x="68" y="167"/>
                </a:lnTo>
                <a:lnTo>
                  <a:pt x="72" y="170"/>
                </a:lnTo>
                <a:lnTo>
                  <a:pt x="79" y="169"/>
                </a:lnTo>
                <a:lnTo>
                  <a:pt x="84" y="166"/>
                </a:lnTo>
                <a:lnTo>
                  <a:pt x="86" y="165"/>
                </a:lnTo>
                <a:lnTo>
                  <a:pt x="87" y="160"/>
                </a:lnTo>
                <a:lnTo>
                  <a:pt x="87" y="156"/>
                </a:lnTo>
                <a:lnTo>
                  <a:pt x="87" y="154"/>
                </a:lnTo>
                <a:lnTo>
                  <a:pt x="88" y="151"/>
                </a:lnTo>
                <a:lnTo>
                  <a:pt x="90" y="141"/>
                </a:lnTo>
                <a:lnTo>
                  <a:pt x="91" y="136"/>
                </a:lnTo>
                <a:lnTo>
                  <a:pt x="95" y="126"/>
                </a:lnTo>
                <a:lnTo>
                  <a:pt x="97" y="122"/>
                </a:lnTo>
                <a:lnTo>
                  <a:pt x="98" y="121"/>
                </a:lnTo>
                <a:lnTo>
                  <a:pt x="99" y="121"/>
                </a:lnTo>
                <a:lnTo>
                  <a:pt x="101" y="121"/>
                </a:lnTo>
                <a:lnTo>
                  <a:pt x="106" y="122"/>
                </a:lnTo>
                <a:lnTo>
                  <a:pt x="109" y="122"/>
                </a:lnTo>
                <a:lnTo>
                  <a:pt x="113" y="126"/>
                </a:lnTo>
                <a:lnTo>
                  <a:pt x="117" y="129"/>
                </a:lnTo>
                <a:lnTo>
                  <a:pt x="117" y="130"/>
                </a:lnTo>
                <a:lnTo>
                  <a:pt x="119" y="132"/>
                </a:lnTo>
                <a:lnTo>
                  <a:pt x="121" y="136"/>
                </a:lnTo>
                <a:lnTo>
                  <a:pt x="120" y="139"/>
                </a:lnTo>
                <a:lnTo>
                  <a:pt x="119" y="143"/>
                </a:lnTo>
                <a:lnTo>
                  <a:pt x="119" y="144"/>
                </a:lnTo>
                <a:lnTo>
                  <a:pt x="117" y="144"/>
                </a:lnTo>
                <a:lnTo>
                  <a:pt x="113" y="150"/>
                </a:lnTo>
                <a:lnTo>
                  <a:pt x="108" y="159"/>
                </a:lnTo>
                <a:lnTo>
                  <a:pt x="106" y="162"/>
                </a:lnTo>
                <a:lnTo>
                  <a:pt x="105" y="165"/>
                </a:lnTo>
                <a:lnTo>
                  <a:pt x="101" y="170"/>
                </a:lnTo>
                <a:lnTo>
                  <a:pt x="98" y="171"/>
                </a:lnTo>
                <a:lnTo>
                  <a:pt x="97" y="175"/>
                </a:lnTo>
                <a:lnTo>
                  <a:pt x="97" y="177"/>
                </a:lnTo>
                <a:lnTo>
                  <a:pt x="105" y="170"/>
                </a:lnTo>
                <a:lnTo>
                  <a:pt x="105" y="169"/>
                </a:lnTo>
                <a:lnTo>
                  <a:pt x="110" y="169"/>
                </a:lnTo>
                <a:lnTo>
                  <a:pt x="102" y="189"/>
                </a:lnTo>
                <a:lnTo>
                  <a:pt x="101" y="193"/>
                </a:lnTo>
                <a:lnTo>
                  <a:pt x="99" y="195"/>
                </a:lnTo>
                <a:lnTo>
                  <a:pt x="97" y="204"/>
                </a:lnTo>
                <a:lnTo>
                  <a:pt x="104" y="195"/>
                </a:lnTo>
                <a:lnTo>
                  <a:pt x="109" y="185"/>
                </a:lnTo>
                <a:lnTo>
                  <a:pt x="110" y="184"/>
                </a:lnTo>
                <a:lnTo>
                  <a:pt x="117" y="170"/>
                </a:lnTo>
                <a:lnTo>
                  <a:pt x="127" y="155"/>
                </a:lnTo>
                <a:lnTo>
                  <a:pt x="128" y="154"/>
                </a:lnTo>
                <a:lnTo>
                  <a:pt x="129" y="154"/>
                </a:lnTo>
                <a:lnTo>
                  <a:pt x="135" y="150"/>
                </a:lnTo>
                <a:lnTo>
                  <a:pt x="138" y="151"/>
                </a:lnTo>
                <a:lnTo>
                  <a:pt x="138" y="152"/>
                </a:lnTo>
                <a:lnTo>
                  <a:pt x="138" y="154"/>
                </a:lnTo>
                <a:lnTo>
                  <a:pt x="139" y="156"/>
                </a:lnTo>
                <a:lnTo>
                  <a:pt x="140" y="159"/>
                </a:lnTo>
                <a:lnTo>
                  <a:pt x="140" y="160"/>
                </a:lnTo>
                <a:lnTo>
                  <a:pt x="139" y="163"/>
                </a:lnTo>
                <a:lnTo>
                  <a:pt x="142" y="167"/>
                </a:lnTo>
                <a:lnTo>
                  <a:pt x="147" y="162"/>
                </a:lnTo>
                <a:lnTo>
                  <a:pt x="149" y="159"/>
                </a:lnTo>
                <a:lnTo>
                  <a:pt x="149" y="158"/>
                </a:lnTo>
                <a:lnTo>
                  <a:pt x="147" y="137"/>
                </a:lnTo>
                <a:lnTo>
                  <a:pt x="146" y="135"/>
                </a:lnTo>
                <a:lnTo>
                  <a:pt x="149" y="126"/>
                </a:lnTo>
                <a:lnTo>
                  <a:pt x="150" y="125"/>
                </a:lnTo>
                <a:lnTo>
                  <a:pt x="153" y="125"/>
                </a:lnTo>
                <a:lnTo>
                  <a:pt x="157" y="129"/>
                </a:lnTo>
                <a:lnTo>
                  <a:pt x="157" y="130"/>
                </a:lnTo>
                <a:lnTo>
                  <a:pt x="157" y="136"/>
                </a:lnTo>
                <a:lnTo>
                  <a:pt x="158" y="141"/>
                </a:lnTo>
                <a:lnTo>
                  <a:pt x="164" y="143"/>
                </a:lnTo>
                <a:lnTo>
                  <a:pt x="165" y="141"/>
                </a:lnTo>
                <a:lnTo>
                  <a:pt x="169" y="140"/>
                </a:lnTo>
                <a:lnTo>
                  <a:pt x="173" y="143"/>
                </a:lnTo>
                <a:lnTo>
                  <a:pt x="176" y="145"/>
                </a:lnTo>
                <a:lnTo>
                  <a:pt x="176" y="147"/>
                </a:lnTo>
                <a:lnTo>
                  <a:pt x="176" y="148"/>
                </a:lnTo>
                <a:lnTo>
                  <a:pt x="174" y="152"/>
                </a:lnTo>
                <a:lnTo>
                  <a:pt x="174" y="155"/>
                </a:lnTo>
                <a:lnTo>
                  <a:pt x="174" y="159"/>
                </a:lnTo>
                <a:lnTo>
                  <a:pt x="177" y="162"/>
                </a:lnTo>
                <a:lnTo>
                  <a:pt x="179" y="163"/>
                </a:lnTo>
                <a:lnTo>
                  <a:pt x="192" y="178"/>
                </a:lnTo>
                <a:lnTo>
                  <a:pt x="194" y="178"/>
                </a:lnTo>
                <a:lnTo>
                  <a:pt x="194" y="177"/>
                </a:lnTo>
                <a:lnTo>
                  <a:pt x="199" y="188"/>
                </a:lnTo>
                <a:lnTo>
                  <a:pt x="200" y="195"/>
                </a:lnTo>
                <a:lnTo>
                  <a:pt x="203" y="197"/>
                </a:lnTo>
                <a:lnTo>
                  <a:pt x="207" y="195"/>
                </a:lnTo>
                <a:lnTo>
                  <a:pt x="211" y="192"/>
                </a:lnTo>
                <a:lnTo>
                  <a:pt x="213" y="192"/>
                </a:lnTo>
                <a:lnTo>
                  <a:pt x="213" y="189"/>
                </a:lnTo>
                <a:lnTo>
                  <a:pt x="211" y="188"/>
                </a:lnTo>
                <a:lnTo>
                  <a:pt x="209" y="185"/>
                </a:lnTo>
                <a:lnTo>
                  <a:pt x="206" y="184"/>
                </a:lnTo>
                <a:lnTo>
                  <a:pt x="204" y="180"/>
                </a:lnTo>
                <a:lnTo>
                  <a:pt x="202" y="173"/>
                </a:lnTo>
                <a:lnTo>
                  <a:pt x="202" y="171"/>
                </a:lnTo>
                <a:lnTo>
                  <a:pt x="202" y="170"/>
                </a:lnTo>
                <a:lnTo>
                  <a:pt x="203" y="169"/>
                </a:lnTo>
                <a:lnTo>
                  <a:pt x="204" y="169"/>
                </a:lnTo>
                <a:lnTo>
                  <a:pt x="206" y="169"/>
                </a:lnTo>
                <a:lnTo>
                  <a:pt x="207" y="171"/>
                </a:lnTo>
                <a:lnTo>
                  <a:pt x="211" y="181"/>
                </a:lnTo>
                <a:lnTo>
                  <a:pt x="213" y="181"/>
                </a:lnTo>
                <a:lnTo>
                  <a:pt x="213" y="182"/>
                </a:lnTo>
                <a:lnTo>
                  <a:pt x="214" y="184"/>
                </a:lnTo>
                <a:lnTo>
                  <a:pt x="215" y="185"/>
                </a:lnTo>
                <a:lnTo>
                  <a:pt x="217" y="185"/>
                </a:lnTo>
                <a:lnTo>
                  <a:pt x="228" y="189"/>
                </a:lnTo>
                <a:lnTo>
                  <a:pt x="230" y="190"/>
                </a:lnTo>
                <a:lnTo>
                  <a:pt x="232" y="190"/>
                </a:lnTo>
                <a:lnTo>
                  <a:pt x="234" y="192"/>
                </a:lnTo>
                <a:lnTo>
                  <a:pt x="236" y="186"/>
                </a:lnTo>
                <a:lnTo>
                  <a:pt x="236" y="185"/>
                </a:lnTo>
                <a:lnTo>
                  <a:pt x="234" y="185"/>
                </a:lnTo>
                <a:lnTo>
                  <a:pt x="233" y="185"/>
                </a:lnTo>
                <a:lnTo>
                  <a:pt x="232" y="185"/>
                </a:lnTo>
                <a:lnTo>
                  <a:pt x="230" y="185"/>
                </a:lnTo>
                <a:lnTo>
                  <a:pt x="229" y="184"/>
                </a:lnTo>
                <a:lnTo>
                  <a:pt x="228" y="182"/>
                </a:lnTo>
                <a:lnTo>
                  <a:pt x="226" y="171"/>
                </a:lnTo>
                <a:lnTo>
                  <a:pt x="228" y="167"/>
                </a:lnTo>
                <a:lnTo>
                  <a:pt x="229" y="166"/>
                </a:lnTo>
                <a:lnTo>
                  <a:pt x="233" y="159"/>
                </a:lnTo>
                <a:lnTo>
                  <a:pt x="228" y="163"/>
                </a:lnTo>
                <a:lnTo>
                  <a:pt x="217" y="171"/>
                </a:lnTo>
                <a:lnTo>
                  <a:pt x="204" y="163"/>
                </a:lnTo>
                <a:lnTo>
                  <a:pt x="202" y="165"/>
                </a:lnTo>
                <a:lnTo>
                  <a:pt x="196" y="166"/>
                </a:lnTo>
                <a:lnTo>
                  <a:pt x="195" y="165"/>
                </a:lnTo>
                <a:lnTo>
                  <a:pt x="189" y="160"/>
                </a:lnTo>
                <a:lnTo>
                  <a:pt x="188" y="156"/>
                </a:lnTo>
                <a:lnTo>
                  <a:pt x="194" y="147"/>
                </a:lnTo>
                <a:lnTo>
                  <a:pt x="196" y="143"/>
                </a:lnTo>
                <a:lnTo>
                  <a:pt x="198" y="144"/>
                </a:lnTo>
                <a:lnTo>
                  <a:pt x="202" y="144"/>
                </a:lnTo>
                <a:lnTo>
                  <a:pt x="213" y="141"/>
                </a:lnTo>
                <a:lnTo>
                  <a:pt x="217" y="140"/>
                </a:lnTo>
                <a:lnTo>
                  <a:pt x="215" y="139"/>
                </a:lnTo>
                <a:lnTo>
                  <a:pt x="207" y="137"/>
                </a:lnTo>
                <a:lnTo>
                  <a:pt x="200" y="133"/>
                </a:lnTo>
                <a:lnTo>
                  <a:pt x="199" y="132"/>
                </a:lnTo>
                <a:lnTo>
                  <a:pt x="199" y="130"/>
                </a:lnTo>
                <a:lnTo>
                  <a:pt x="200" y="130"/>
                </a:lnTo>
                <a:lnTo>
                  <a:pt x="200" y="129"/>
                </a:lnTo>
                <a:lnTo>
                  <a:pt x="202" y="129"/>
                </a:lnTo>
                <a:lnTo>
                  <a:pt x="206" y="129"/>
                </a:lnTo>
                <a:lnTo>
                  <a:pt x="207" y="129"/>
                </a:lnTo>
                <a:lnTo>
                  <a:pt x="210" y="128"/>
                </a:lnTo>
                <a:lnTo>
                  <a:pt x="206" y="118"/>
                </a:lnTo>
                <a:lnTo>
                  <a:pt x="203" y="117"/>
                </a:lnTo>
                <a:lnTo>
                  <a:pt x="202" y="114"/>
                </a:lnTo>
                <a:lnTo>
                  <a:pt x="200" y="106"/>
                </a:lnTo>
                <a:lnTo>
                  <a:pt x="203" y="102"/>
                </a:lnTo>
                <a:lnTo>
                  <a:pt x="213" y="103"/>
                </a:lnTo>
                <a:lnTo>
                  <a:pt x="211" y="95"/>
                </a:lnTo>
                <a:lnTo>
                  <a:pt x="206" y="85"/>
                </a:lnTo>
                <a:lnTo>
                  <a:pt x="204" y="83"/>
                </a:lnTo>
                <a:lnTo>
                  <a:pt x="206" y="79"/>
                </a:lnTo>
                <a:lnTo>
                  <a:pt x="215" y="70"/>
                </a:lnTo>
                <a:lnTo>
                  <a:pt x="218" y="69"/>
                </a:lnTo>
                <a:lnTo>
                  <a:pt x="218" y="68"/>
                </a:lnTo>
                <a:lnTo>
                  <a:pt x="222" y="68"/>
                </a:lnTo>
                <a:lnTo>
                  <a:pt x="224" y="70"/>
                </a:lnTo>
                <a:lnTo>
                  <a:pt x="226" y="73"/>
                </a:lnTo>
                <a:lnTo>
                  <a:pt x="225" y="75"/>
                </a:lnTo>
                <a:lnTo>
                  <a:pt x="225" y="76"/>
                </a:lnTo>
                <a:lnTo>
                  <a:pt x="228" y="77"/>
                </a:lnTo>
                <a:lnTo>
                  <a:pt x="234" y="81"/>
                </a:lnTo>
                <a:lnTo>
                  <a:pt x="236" y="83"/>
                </a:lnTo>
                <a:lnTo>
                  <a:pt x="240" y="83"/>
                </a:lnTo>
                <a:lnTo>
                  <a:pt x="241" y="81"/>
                </a:lnTo>
                <a:lnTo>
                  <a:pt x="249" y="81"/>
                </a:lnTo>
                <a:lnTo>
                  <a:pt x="251" y="81"/>
                </a:lnTo>
                <a:lnTo>
                  <a:pt x="255" y="84"/>
                </a:lnTo>
                <a:lnTo>
                  <a:pt x="256" y="85"/>
                </a:lnTo>
                <a:lnTo>
                  <a:pt x="256" y="87"/>
                </a:lnTo>
                <a:lnTo>
                  <a:pt x="256" y="90"/>
                </a:lnTo>
                <a:lnTo>
                  <a:pt x="258" y="96"/>
                </a:lnTo>
                <a:lnTo>
                  <a:pt x="256" y="98"/>
                </a:lnTo>
                <a:lnTo>
                  <a:pt x="255" y="99"/>
                </a:lnTo>
                <a:lnTo>
                  <a:pt x="254" y="100"/>
                </a:lnTo>
                <a:lnTo>
                  <a:pt x="252" y="103"/>
                </a:lnTo>
                <a:lnTo>
                  <a:pt x="252" y="106"/>
                </a:lnTo>
                <a:lnTo>
                  <a:pt x="252" y="117"/>
                </a:lnTo>
                <a:lnTo>
                  <a:pt x="256" y="118"/>
                </a:lnTo>
                <a:lnTo>
                  <a:pt x="260" y="118"/>
                </a:lnTo>
                <a:lnTo>
                  <a:pt x="264" y="110"/>
                </a:lnTo>
                <a:lnTo>
                  <a:pt x="267" y="105"/>
                </a:lnTo>
                <a:lnTo>
                  <a:pt x="269" y="103"/>
                </a:lnTo>
                <a:lnTo>
                  <a:pt x="269" y="91"/>
                </a:lnTo>
                <a:lnTo>
                  <a:pt x="270" y="84"/>
                </a:lnTo>
                <a:lnTo>
                  <a:pt x="270" y="80"/>
                </a:lnTo>
                <a:lnTo>
                  <a:pt x="269" y="80"/>
                </a:lnTo>
                <a:lnTo>
                  <a:pt x="256" y="76"/>
                </a:lnTo>
                <a:lnTo>
                  <a:pt x="245" y="73"/>
                </a:lnTo>
                <a:lnTo>
                  <a:pt x="236" y="70"/>
                </a:lnTo>
                <a:lnTo>
                  <a:pt x="236" y="70"/>
                </a:lnTo>
                <a:lnTo>
                  <a:pt x="230" y="64"/>
                </a:lnTo>
                <a:lnTo>
                  <a:pt x="228" y="60"/>
                </a:lnTo>
                <a:lnTo>
                  <a:pt x="228" y="58"/>
                </a:lnTo>
                <a:lnTo>
                  <a:pt x="228" y="57"/>
                </a:lnTo>
                <a:lnTo>
                  <a:pt x="232" y="54"/>
                </a:lnTo>
                <a:lnTo>
                  <a:pt x="234" y="53"/>
                </a:lnTo>
                <a:lnTo>
                  <a:pt x="234" y="51"/>
                </a:lnTo>
                <a:lnTo>
                  <a:pt x="237" y="54"/>
                </a:lnTo>
                <a:lnTo>
                  <a:pt x="239" y="57"/>
                </a:lnTo>
                <a:lnTo>
                  <a:pt x="240" y="58"/>
                </a:lnTo>
                <a:lnTo>
                  <a:pt x="244" y="60"/>
                </a:lnTo>
                <a:lnTo>
                  <a:pt x="248" y="61"/>
                </a:lnTo>
                <a:lnTo>
                  <a:pt x="249" y="61"/>
                </a:lnTo>
                <a:lnTo>
                  <a:pt x="251" y="60"/>
                </a:lnTo>
                <a:lnTo>
                  <a:pt x="251" y="58"/>
                </a:lnTo>
                <a:lnTo>
                  <a:pt x="247" y="58"/>
                </a:lnTo>
                <a:lnTo>
                  <a:pt x="241" y="53"/>
                </a:lnTo>
                <a:lnTo>
                  <a:pt x="241" y="51"/>
                </a:lnTo>
                <a:lnTo>
                  <a:pt x="247" y="50"/>
                </a:lnTo>
                <a:lnTo>
                  <a:pt x="247" y="49"/>
                </a:lnTo>
                <a:lnTo>
                  <a:pt x="245" y="47"/>
                </a:lnTo>
                <a:lnTo>
                  <a:pt x="244" y="47"/>
                </a:lnTo>
                <a:lnTo>
                  <a:pt x="234" y="46"/>
                </a:lnTo>
                <a:lnTo>
                  <a:pt x="226" y="51"/>
                </a:lnTo>
                <a:lnTo>
                  <a:pt x="224" y="53"/>
                </a:lnTo>
                <a:lnTo>
                  <a:pt x="221" y="53"/>
                </a:lnTo>
                <a:lnTo>
                  <a:pt x="218" y="54"/>
                </a:lnTo>
                <a:lnTo>
                  <a:pt x="215" y="51"/>
                </a:lnTo>
                <a:lnTo>
                  <a:pt x="217" y="49"/>
                </a:lnTo>
                <a:lnTo>
                  <a:pt x="225" y="36"/>
                </a:lnTo>
                <a:lnTo>
                  <a:pt x="233" y="25"/>
                </a:lnTo>
                <a:lnTo>
                  <a:pt x="233" y="20"/>
                </a:lnTo>
                <a:lnTo>
                  <a:pt x="230" y="15"/>
                </a:lnTo>
                <a:lnTo>
                  <a:pt x="229" y="13"/>
                </a:lnTo>
                <a:lnTo>
                  <a:pt x="230" y="12"/>
                </a:lnTo>
                <a:lnTo>
                  <a:pt x="232" y="10"/>
                </a:lnTo>
                <a:lnTo>
                  <a:pt x="236" y="6"/>
                </a:lnTo>
                <a:close/>
                <a:moveTo>
                  <a:pt x="39" y="204"/>
                </a:moveTo>
                <a:lnTo>
                  <a:pt x="38" y="204"/>
                </a:lnTo>
                <a:lnTo>
                  <a:pt x="23" y="210"/>
                </a:lnTo>
                <a:lnTo>
                  <a:pt x="23" y="211"/>
                </a:lnTo>
                <a:lnTo>
                  <a:pt x="22" y="211"/>
                </a:lnTo>
                <a:lnTo>
                  <a:pt x="20" y="212"/>
                </a:lnTo>
                <a:lnTo>
                  <a:pt x="19" y="214"/>
                </a:lnTo>
                <a:lnTo>
                  <a:pt x="19" y="215"/>
                </a:lnTo>
                <a:lnTo>
                  <a:pt x="19" y="218"/>
                </a:lnTo>
                <a:lnTo>
                  <a:pt x="30" y="225"/>
                </a:lnTo>
                <a:lnTo>
                  <a:pt x="30" y="226"/>
                </a:lnTo>
                <a:lnTo>
                  <a:pt x="31" y="226"/>
                </a:lnTo>
                <a:lnTo>
                  <a:pt x="33" y="226"/>
                </a:lnTo>
                <a:lnTo>
                  <a:pt x="37" y="225"/>
                </a:lnTo>
                <a:lnTo>
                  <a:pt x="52" y="219"/>
                </a:lnTo>
                <a:lnTo>
                  <a:pt x="53" y="218"/>
                </a:lnTo>
                <a:lnTo>
                  <a:pt x="54" y="218"/>
                </a:lnTo>
                <a:lnTo>
                  <a:pt x="54" y="215"/>
                </a:lnTo>
                <a:lnTo>
                  <a:pt x="53" y="212"/>
                </a:lnTo>
                <a:lnTo>
                  <a:pt x="52" y="211"/>
                </a:lnTo>
                <a:lnTo>
                  <a:pt x="50" y="211"/>
                </a:lnTo>
                <a:lnTo>
                  <a:pt x="46" y="212"/>
                </a:lnTo>
                <a:lnTo>
                  <a:pt x="41" y="207"/>
                </a:lnTo>
                <a:lnTo>
                  <a:pt x="39" y="20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4" name="Freeform 392"/>
          <p:cNvSpPr>
            <a:spLocks/>
          </p:cNvSpPr>
          <p:nvPr/>
        </p:nvSpPr>
        <p:spPr bwMode="auto">
          <a:xfrm>
            <a:off x="5910263" y="2587626"/>
            <a:ext cx="31750" cy="38100"/>
          </a:xfrm>
          <a:custGeom>
            <a:avLst/>
            <a:gdLst>
              <a:gd name="T0" fmla="*/ 1 w 20"/>
              <a:gd name="T1" fmla="*/ 8 h 24"/>
              <a:gd name="T2" fmla="*/ 4 w 20"/>
              <a:gd name="T3" fmla="*/ 4 h 24"/>
              <a:gd name="T4" fmla="*/ 5 w 20"/>
              <a:gd name="T5" fmla="*/ 5 h 24"/>
              <a:gd name="T6" fmla="*/ 9 w 20"/>
              <a:gd name="T7" fmla="*/ 4 h 24"/>
              <a:gd name="T8" fmla="*/ 13 w 20"/>
              <a:gd name="T9" fmla="*/ 4 h 24"/>
              <a:gd name="T10" fmla="*/ 16 w 20"/>
              <a:gd name="T11" fmla="*/ 0 h 24"/>
              <a:gd name="T12" fmla="*/ 20 w 20"/>
              <a:gd name="T13" fmla="*/ 4 h 24"/>
              <a:gd name="T14" fmla="*/ 19 w 20"/>
              <a:gd name="T15" fmla="*/ 17 h 24"/>
              <a:gd name="T16" fmla="*/ 16 w 20"/>
              <a:gd name="T17" fmla="*/ 23 h 24"/>
              <a:gd name="T18" fmla="*/ 13 w 20"/>
              <a:gd name="T19" fmla="*/ 24 h 24"/>
              <a:gd name="T20" fmla="*/ 12 w 20"/>
              <a:gd name="T21" fmla="*/ 24 h 24"/>
              <a:gd name="T22" fmla="*/ 11 w 20"/>
              <a:gd name="T23" fmla="*/ 24 h 24"/>
              <a:gd name="T24" fmla="*/ 9 w 20"/>
              <a:gd name="T25" fmla="*/ 23 h 24"/>
              <a:gd name="T26" fmla="*/ 0 w 20"/>
              <a:gd name="T27" fmla="*/ 17 h 24"/>
              <a:gd name="T28" fmla="*/ 0 w 20"/>
              <a:gd name="T29" fmla="*/ 16 h 24"/>
              <a:gd name="T30" fmla="*/ 1 w 20"/>
              <a:gd name="T31" fmla="*/ 9 h 24"/>
              <a:gd name="T32" fmla="*/ 1 w 20"/>
              <a:gd name="T3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24">
                <a:moveTo>
                  <a:pt x="1" y="8"/>
                </a:moveTo>
                <a:lnTo>
                  <a:pt x="4" y="4"/>
                </a:lnTo>
                <a:lnTo>
                  <a:pt x="5" y="5"/>
                </a:lnTo>
                <a:lnTo>
                  <a:pt x="9" y="4"/>
                </a:lnTo>
                <a:lnTo>
                  <a:pt x="13" y="4"/>
                </a:lnTo>
                <a:lnTo>
                  <a:pt x="16" y="0"/>
                </a:lnTo>
                <a:lnTo>
                  <a:pt x="20" y="4"/>
                </a:lnTo>
                <a:lnTo>
                  <a:pt x="19" y="17"/>
                </a:lnTo>
                <a:lnTo>
                  <a:pt x="16" y="23"/>
                </a:lnTo>
                <a:lnTo>
                  <a:pt x="13" y="24"/>
                </a:lnTo>
                <a:lnTo>
                  <a:pt x="12" y="24"/>
                </a:lnTo>
                <a:lnTo>
                  <a:pt x="11" y="24"/>
                </a:lnTo>
                <a:lnTo>
                  <a:pt x="9" y="23"/>
                </a:lnTo>
                <a:lnTo>
                  <a:pt x="0" y="17"/>
                </a:lnTo>
                <a:lnTo>
                  <a:pt x="0" y="16"/>
                </a:lnTo>
                <a:lnTo>
                  <a:pt x="1" y="9"/>
                </a:lnTo>
                <a:lnTo>
                  <a:pt x="1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5" name="Freeform 393"/>
          <p:cNvSpPr>
            <a:spLocks/>
          </p:cNvSpPr>
          <p:nvPr/>
        </p:nvSpPr>
        <p:spPr bwMode="auto">
          <a:xfrm>
            <a:off x="5989638" y="2511426"/>
            <a:ext cx="42863" cy="49213"/>
          </a:xfrm>
          <a:custGeom>
            <a:avLst/>
            <a:gdLst>
              <a:gd name="T0" fmla="*/ 15 w 27"/>
              <a:gd name="T1" fmla="*/ 22 h 31"/>
              <a:gd name="T2" fmla="*/ 14 w 27"/>
              <a:gd name="T3" fmla="*/ 22 h 31"/>
              <a:gd name="T4" fmla="*/ 6 w 27"/>
              <a:gd name="T5" fmla="*/ 19 h 31"/>
              <a:gd name="T6" fmla="*/ 3 w 27"/>
              <a:gd name="T7" fmla="*/ 18 h 31"/>
              <a:gd name="T8" fmla="*/ 3 w 27"/>
              <a:gd name="T9" fmla="*/ 16 h 31"/>
              <a:gd name="T10" fmla="*/ 0 w 27"/>
              <a:gd name="T11" fmla="*/ 3 h 31"/>
              <a:gd name="T12" fmla="*/ 2 w 27"/>
              <a:gd name="T13" fmla="*/ 3 h 31"/>
              <a:gd name="T14" fmla="*/ 2 w 27"/>
              <a:gd name="T15" fmla="*/ 1 h 31"/>
              <a:gd name="T16" fmla="*/ 3 w 27"/>
              <a:gd name="T17" fmla="*/ 0 h 31"/>
              <a:gd name="T18" fmla="*/ 6 w 27"/>
              <a:gd name="T19" fmla="*/ 0 h 31"/>
              <a:gd name="T20" fmla="*/ 12 w 27"/>
              <a:gd name="T21" fmla="*/ 1 h 31"/>
              <a:gd name="T22" fmla="*/ 15 w 27"/>
              <a:gd name="T23" fmla="*/ 5 h 31"/>
              <a:gd name="T24" fmla="*/ 17 w 27"/>
              <a:gd name="T25" fmla="*/ 9 h 31"/>
              <a:gd name="T26" fmla="*/ 18 w 27"/>
              <a:gd name="T27" fmla="*/ 11 h 31"/>
              <a:gd name="T28" fmla="*/ 22 w 27"/>
              <a:gd name="T29" fmla="*/ 15 h 31"/>
              <a:gd name="T30" fmla="*/ 23 w 27"/>
              <a:gd name="T31" fmla="*/ 16 h 31"/>
              <a:gd name="T32" fmla="*/ 25 w 27"/>
              <a:gd name="T33" fmla="*/ 18 h 31"/>
              <a:gd name="T34" fmla="*/ 27 w 27"/>
              <a:gd name="T35" fmla="*/ 19 h 31"/>
              <a:gd name="T36" fmla="*/ 26 w 27"/>
              <a:gd name="T37" fmla="*/ 22 h 31"/>
              <a:gd name="T38" fmla="*/ 25 w 27"/>
              <a:gd name="T39" fmla="*/ 29 h 31"/>
              <a:gd name="T40" fmla="*/ 25 w 27"/>
              <a:gd name="T41" fmla="*/ 30 h 31"/>
              <a:gd name="T42" fmla="*/ 23 w 27"/>
              <a:gd name="T43" fmla="*/ 31 h 31"/>
              <a:gd name="T44" fmla="*/ 22 w 27"/>
              <a:gd name="T45" fmla="*/ 29 h 31"/>
              <a:gd name="T46" fmla="*/ 21 w 27"/>
              <a:gd name="T47" fmla="*/ 27 h 31"/>
              <a:gd name="T48" fmla="*/ 15 w 27"/>
              <a:gd name="T49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31">
                <a:moveTo>
                  <a:pt x="15" y="22"/>
                </a:moveTo>
                <a:lnTo>
                  <a:pt x="14" y="22"/>
                </a:lnTo>
                <a:lnTo>
                  <a:pt x="6" y="19"/>
                </a:lnTo>
                <a:lnTo>
                  <a:pt x="3" y="18"/>
                </a:lnTo>
                <a:lnTo>
                  <a:pt x="3" y="16"/>
                </a:lnTo>
                <a:lnTo>
                  <a:pt x="0" y="3"/>
                </a:lnTo>
                <a:lnTo>
                  <a:pt x="2" y="3"/>
                </a:lnTo>
                <a:lnTo>
                  <a:pt x="2" y="1"/>
                </a:lnTo>
                <a:lnTo>
                  <a:pt x="3" y="0"/>
                </a:lnTo>
                <a:lnTo>
                  <a:pt x="6" y="0"/>
                </a:lnTo>
                <a:lnTo>
                  <a:pt x="12" y="1"/>
                </a:lnTo>
                <a:lnTo>
                  <a:pt x="15" y="5"/>
                </a:lnTo>
                <a:lnTo>
                  <a:pt x="17" y="9"/>
                </a:lnTo>
                <a:lnTo>
                  <a:pt x="18" y="11"/>
                </a:lnTo>
                <a:lnTo>
                  <a:pt x="22" y="15"/>
                </a:lnTo>
                <a:lnTo>
                  <a:pt x="23" y="16"/>
                </a:lnTo>
                <a:lnTo>
                  <a:pt x="25" y="18"/>
                </a:lnTo>
                <a:lnTo>
                  <a:pt x="27" y="19"/>
                </a:lnTo>
                <a:lnTo>
                  <a:pt x="26" y="22"/>
                </a:lnTo>
                <a:lnTo>
                  <a:pt x="25" y="29"/>
                </a:lnTo>
                <a:lnTo>
                  <a:pt x="25" y="30"/>
                </a:lnTo>
                <a:lnTo>
                  <a:pt x="23" y="31"/>
                </a:lnTo>
                <a:lnTo>
                  <a:pt x="22" y="29"/>
                </a:lnTo>
                <a:lnTo>
                  <a:pt x="21" y="27"/>
                </a:lnTo>
                <a:lnTo>
                  <a:pt x="15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6" name="Freeform 394"/>
          <p:cNvSpPr>
            <a:spLocks/>
          </p:cNvSpPr>
          <p:nvPr/>
        </p:nvSpPr>
        <p:spPr bwMode="auto">
          <a:xfrm>
            <a:off x="6037263" y="2351088"/>
            <a:ext cx="46038" cy="65088"/>
          </a:xfrm>
          <a:custGeom>
            <a:avLst/>
            <a:gdLst>
              <a:gd name="T0" fmla="*/ 12 w 29"/>
              <a:gd name="T1" fmla="*/ 7 h 41"/>
              <a:gd name="T2" fmla="*/ 11 w 29"/>
              <a:gd name="T3" fmla="*/ 7 h 41"/>
              <a:gd name="T4" fmla="*/ 8 w 29"/>
              <a:gd name="T5" fmla="*/ 4 h 41"/>
              <a:gd name="T6" fmla="*/ 8 w 29"/>
              <a:gd name="T7" fmla="*/ 1 h 41"/>
              <a:gd name="T8" fmla="*/ 8 w 29"/>
              <a:gd name="T9" fmla="*/ 0 h 41"/>
              <a:gd name="T10" fmla="*/ 11 w 29"/>
              <a:gd name="T11" fmla="*/ 0 h 41"/>
              <a:gd name="T12" fmla="*/ 12 w 29"/>
              <a:gd name="T13" fmla="*/ 0 h 41"/>
              <a:gd name="T14" fmla="*/ 14 w 29"/>
              <a:gd name="T15" fmla="*/ 0 h 41"/>
              <a:gd name="T16" fmla="*/ 14 w 29"/>
              <a:gd name="T17" fmla="*/ 1 h 41"/>
              <a:gd name="T18" fmla="*/ 15 w 29"/>
              <a:gd name="T19" fmla="*/ 7 h 41"/>
              <a:gd name="T20" fmla="*/ 15 w 29"/>
              <a:gd name="T21" fmla="*/ 8 h 41"/>
              <a:gd name="T22" fmla="*/ 17 w 29"/>
              <a:gd name="T23" fmla="*/ 10 h 41"/>
              <a:gd name="T24" fmla="*/ 17 w 29"/>
              <a:gd name="T25" fmla="*/ 11 h 41"/>
              <a:gd name="T26" fmla="*/ 17 w 29"/>
              <a:gd name="T27" fmla="*/ 16 h 41"/>
              <a:gd name="T28" fmla="*/ 19 w 29"/>
              <a:gd name="T29" fmla="*/ 19 h 41"/>
              <a:gd name="T30" fmla="*/ 22 w 29"/>
              <a:gd name="T31" fmla="*/ 19 h 41"/>
              <a:gd name="T32" fmla="*/ 23 w 29"/>
              <a:gd name="T33" fmla="*/ 19 h 41"/>
              <a:gd name="T34" fmla="*/ 25 w 29"/>
              <a:gd name="T35" fmla="*/ 20 h 41"/>
              <a:gd name="T36" fmla="*/ 29 w 29"/>
              <a:gd name="T37" fmla="*/ 26 h 41"/>
              <a:gd name="T38" fmla="*/ 27 w 29"/>
              <a:gd name="T39" fmla="*/ 31 h 41"/>
              <a:gd name="T40" fmla="*/ 26 w 29"/>
              <a:gd name="T41" fmla="*/ 33 h 41"/>
              <a:gd name="T42" fmla="*/ 23 w 29"/>
              <a:gd name="T43" fmla="*/ 35 h 41"/>
              <a:gd name="T44" fmla="*/ 19 w 29"/>
              <a:gd name="T45" fmla="*/ 38 h 41"/>
              <a:gd name="T46" fmla="*/ 18 w 29"/>
              <a:gd name="T47" fmla="*/ 40 h 41"/>
              <a:gd name="T48" fmla="*/ 10 w 29"/>
              <a:gd name="T49" fmla="*/ 41 h 41"/>
              <a:gd name="T50" fmla="*/ 8 w 29"/>
              <a:gd name="T51" fmla="*/ 41 h 41"/>
              <a:gd name="T52" fmla="*/ 4 w 29"/>
              <a:gd name="T53" fmla="*/ 41 h 41"/>
              <a:gd name="T54" fmla="*/ 3 w 29"/>
              <a:gd name="T55" fmla="*/ 41 h 41"/>
              <a:gd name="T56" fmla="*/ 2 w 29"/>
              <a:gd name="T57" fmla="*/ 41 h 41"/>
              <a:gd name="T58" fmla="*/ 0 w 29"/>
              <a:gd name="T59" fmla="*/ 40 h 41"/>
              <a:gd name="T60" fmla="*/ 0 w 29"/>
              <a:gd name="T61" fmla="*/ 38 h 41"/>
              <a:gd name="T62" fmla="*/ 2 w 29"/>
              <a:gd name="T63" fmla="*/ 37 h 41"/>
              <a:gd name="T64" fmla="*/ 6 w 29"/>
              <a:gd name="T65" fmla="*/ 30 h 41"/>
              <a:gd name="T66" fmla="*/ 7 w 29"/>
              <a:gd name="T67" fmla="*/ 30 h 41"/>
              <a:gd name="T68" fmla="*/ 10 w 29"/>
              <a:gd name="T69" fmla="*/ 30 h 41"/>
              <a:gd name="T70" fmla="*/ 15 w 29"/>
              <a:gd name="T71" fmla="*/ 30 h 41"/>
              <a:gd name="T72" fmla="*/ 18 w 29"/>
              <a:gd name="T73" fmla="*/ 33 h 41"/>
              <a:gd name="T74" fmla="*/ 22 w 29"/>
              <a:gd name="T75" fmla="*/ 25 h 41"/>
              <a:gd name="T76" fmla="*/ 21 w 29"/>
              <a:gd name="T77" fmla="*/ 22 h 41"/>
              <a:gd name="T78" fmla="*/ 19 w 29"/>
              <a:gd name="T79" fmla="*/ 20 h 41"/>
              <a:gd name="T80" fmla="*/ 17 w 29"/>
              <a:gd name="T81" fmla="*/ 19 h 41"/>
              <a:gd name="T82" fmla="*/ 15 w 29"/>
              <a:gd name="T83" fmla="*/ 19 h 41"/>
              <a:gd name="T84" fmla="*/ 12 w 29"/>
              <a:gd name="T85" fmla="*/ 16 h 41"/>
              <a:gd name="T86" fmla="*/ 14 w 29"/>
              <a:gd name="T87" fmla="*/ 15 h 41"/>
              <a:gd name="T88" fmla="*/ 14 w 29"/>
              <a:gd name="T89" fmla="*/ 14 h 41"/>
              <a:gd name="T90" fmla="*/ 15 w 29"/>
              <a:gd name="T91" fmla="*/ 12 h 41"/>
              <a:gd name="T92" fmla="*/ 14 w 29"/>
              <a:gd name="T93" fmla="*/ 10 h 41"/>
              <a:gd name="T94" fmla="*/ 14 w 29"/>
              <a:gd name="T95" fmla="*/ 8 h 41"/>
              <a:gd name="T96" fmla="*/ 12 w 29"/>
              <a:gd name="T97" fmla="*/ 8 h 41"/>
              <a:gd name="T98" fmla="*/ 12 w 29"/>
              <a:gd name="T99" fmla="*/ 8 h 41"/>
              <a:gd name="T100" fmla="*/ 12 w 29"/>
              <a:gd name="T101" fmla="*/ 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" h="41">
                <a:moveTo>
                  <a:pt x="12" y="7"/>
                </a:moveTo>
                <a:lnTo>
                  <a:pt x="11" y="7"/>
                </a:lnTo>
                <a:lnTo>
                  <a:pt x="8" y="4"/>
                </a:lnTo>
                <a:lnTo>
                  <a:pt x="8" y="1"/>
                </a:lnTo>
                <a:lnTo>
                  <a:pt x="8" y="0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4" y="1"/>
                </a:lnTo>
                <a:lnTo>
                  <a:pt x="15" y="7"/>
                </a:lnTo>
                <a:lnTo>
                  <a:pt x="15" y="8"/>
                </a:lnTo>
                <a:lnTo>
                  <a:pt x="17" y="10"/>
                </a:lnTo>
                <a:lnTo>
                  <a:pt x="17" y="11"/>
                </a:lnTo>
                <a:lnTo>
                  <a:pt x="17" y="16"/>
                </a:lnTo>
                <a:lnTo>
                  <a:pt x="19" y="19"/>
                </a:lnTo>
                <a:lnTo>
                  <a:pt x="22" y="19"/>
                </a:lnTo>
                <a:lnTo>
                  <a:pt x="23" y="19"/>
                </a:lnTo>
                <a:lnTo>
                  <a:pt x="25" y="20"/>
                </a:lnTo>
                <a:lnTo>
                  <a:pt x="29" y="26"/>
                </a:lnTo>
                <a:lnTo>
                  <a:pt x="27" y="31"/>
                </a:lnTo>
                <a:lnTo>
                  <a:pt x="26" y="33"/>
                </a:lnTo>
                <a:lnTo>
                  <a:pt x="23" y="35"/>
                </a:lnTo>
                <a:lnTo>
                  <a:pt x="19" y="38"/>
                </a:lnTo>
                <a:lnTo>
                  <a:pt x="18" y="40"/>
                </a:lnTo>
                <a:lnTo>
                  <a:pt x="10" y="41"/>
                </a:lnTo>
                <a:lnTo>
                  <a:pt x="8" y="41"/>
                </a:lnTo>
                <a:lnTo>
                  <a:pt x="4" y="41"/>
                </a:lnTo>
                <a:lnTo>
                  <a:pt x="3" y="41"/>
                </a:lnTo>
                <a:lnTo>
                  <a:pt x="2" y="41"/>
                </a:lnTo>
                <a:lnTo>
                  <a:pt x="0" y="40"/>
                </a:lnTo>
                <a:lnTo>
                  <a:pt x="0" y="38"/>
                </a:lnTo>
                <a:lnTo>
                  <a:pt x="2" y="37"/>
                </a:lnTo>
                <a:lnTo>
                  <a:pt x="6" y="30"/>
                </a:lnTo>
                <a:lnTo>
                  <a:pt x="7" y="30"/>
                </a:lnTo>
                <a:lnTo>
                  <a:pt x="10" y="30"/>
                </a:lnTo>
                <a:lnTo>
                  <a:pt x="15" y="30"/>
                </a:lnTo>
                <a:lnTo>
                  <a:pt x="18" y="33"/>
                </a:lnTo>
                <a:lnTo>
                  <a:pt x="22" y="25"/>
                </a:lnTo>
                <a:lnTo>
                  <a:pt x="21" y="22"/>
                </a:lnTo>
                <a:lnTo>
                  <a:pt x="19" y="20"/>
                </a:lnTo>
                <a:lnTo>
                  <a:pt x="17" y="19"/>
                </a:lnTo>
                <a:lnTo>
                  <a:pt x="15" y="19"/>
                </a:lnTo>
                <a:lnTo>
                  <a:pt x="12" y="16"/>
                </a:lnTo>
                <a:lnTo>
                  <a:pt x="14" y="15"/>
                </a:lnTo>
                <a:lnTo>
                  <a:pt x="14" y="14"/>
                </a:lnTo>
                <a:lnTo>
                  <a:pt x="15" y="12"/>
                </a:lnTo>
                <a:lnTo>
                  <a:pt x="14" y="10"/>
                </a:lnTo>
                <a:lnTo>
                  <a:pt x="14" y="8"/>
                </a:lnTo>
                <a:lnTo>
                  <a:pt x="12" y="8"/>
                </a:lnTo>
                <a:lnTo>
                  <a:pt x="12" y="8"/>
                </a:lnTo>
                <a:lnTo>
                  <a:pt x="1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7" name="Freeform 395"/>
          <p:cNvSpPr>
            <a:spLocks/>
          </p:cNvSpPr>
          <p:nvPr/>
        </p:nvSpPr>
        <p:spPr bwMode="auto">
          <a:xfrm>
            <a:off x="6183313" y="2182813"/>
            <a:ext cx="127000" cy="179388"/>
          </a:xfrm>
          <a:custGeom>
            <a:avLst/>
            <a:gdLst>
              <a:gd name="T0" fmla="*/ 62 w 80"/>
              <a:gd name="T1" fmla="*/ 31 h 113"/>
              <a:gd name="T2" fmla="*/ 77 w 80"/>
              <a:gd name="T3" fmla="*/ 17 h 113"/>
              <a:gd name="T4" fmla="*/ 79 w 80"/>
              <a:gd name="T5" fmla="*/ 24 h 113"/>
              <a:gd name="T6" fmla="*/ 75 w 80"/>
              <a:gd name="T7" fmla="*/ 46 h 113"/>
              <a:gd name="T8" fmla="*/ 66 w 80"/>
              <a:gd name="T9" fmla="*/ 72 h 113"/>
              <a:gd name="T10" fmla="*/ 57 w 80"/>
              <a:gd name="T11" fmla="*/ 77 h 113"/>
              <a:gd name="T12" fmla="*/ 64 w 80"/>
              <a:gd name="T13" fmla="*/ 77 h 113"/>
              <a:gd name="T14" fmla="*/ 57 w 80"/>
              <a:gd name="T15" fmla="*/ 92 h 113"/>
              <a:gd name="T16" fmla="*/ 39 w 80"/>
              <a:gd name="T17" fmla="*/ 95 h 113"/>
              <a:gd name="T18" fmla="*/ 27 w 80"/>
              <a:gd name="T19" fmla="*/ 111 h 113"/>
              <a:gd name="T20" fmla="*/ 20 w 80"/>
              <a:gd name="T21" fmla="*/ 91 h 113"/>
              <a:gd name="T22" fmla="*/ 15 w 80"/>
              <a:gd name="T23" fmla="*/ 87 h 113"/>
              <a:gd name="T24" fmla="*/ 8 w 80"/>
              <a:gd name="T25" fmla="*/ 81 h 113"/>
              <a:gd name="T26" fmla="*/ 12 w 80"/>
              <a:gd name="T27" fmla="*/ 81 h 113"/>
              <a:gd name="T28" fmla="*/ 17 w 80"/>
              <a:gd name="T29" fmla="*/ 81 h 113"/>
              <a:gd name="T30" fmla="*/ 28 w 80"/>
              <a:gd name="T31" fmla="*/ 83 h 113"/>
              <a:gd name="T32" fmla="*/ 43 w 80"/>
              <a:gd name="T33" fmla="*/ 81 h 113"/>
              <a:gd name="T34" fmla="*/ 35 w 80"/>
              <a:gd name="T35" fmla="*/ 76 h 113"/>
              <a:gd name="T36" fmla="*/ 27 w 80"/>
              <a:gd name="T37" fmla="*/ 75 h 113"/>
              <a:gd name="T38" fmla="*/ 20 w 80"/>
              <a:gd name="T39" fmla="*/ 73 h 113"/>
              <a:gd name="T40" fmla="*/ 16 w 80"/>
              <a:gd name="T41" fmla="*/ 71 h 113"/>
              <a:gd name="T42" fmla="*/ 23 w 80"/>
              <a:gd name="T43" fmla="*/ 57 h 113"/>
              <a:gd name="T44" fmla="*/ 28 w 80"/>
              <a:gd name="T45" fmla="*/ 57 h 113"/>
              <a:gd name="T46" fmla="*/ 34 w 80"/>
              <a:gd name="T47" fmla="*/ 60 h 113"/>
              <a:gd name="T48" fmla="*/ 39 w 80"/>
              <a:gd name="T49" fmla="*/ 56 h 113"/>
              <a:gd name="T50" fmla="*/ 41 w 80"/>
              <a:gd name="T51" fmla="*/ 50 h 113"/>
              <a:gd name="T52" fmla="*/ 30 w 80"/>
              <a:gd name="T53" fmla="*/ 45 h 113"/>
              <a:gd name="T54" fmla="*/ 28 w 80"/>
              <a:gd name="T55" fmla="*/ 46 h 113"/>
              <a:gd name="T56" fmla="*/ 28 w 80"/>
              <a:gd name="T57" fmla="*/ 49 h 113"/>
              <a:gd name="T58" fmla="*/ 2 w 80"/>
              <a:gd name="T59" fmla="*/ 60 h 113"/>
              <a:gd name="T60" fmla="*/ 1 w 80"/>
              <a:gd name="T61" fmla="*/ 53 h 113"/>
              <a:gd name="T62" fmla="*/ 20 w 80"/>
              <a:gd name="T63" fmla="*/ 42 h 113"/>
              <a:gd name="T64" fmla="*/ 30 w 80"/>
              <a:gd name="T65" fmla="*/ 30 h 113"/>
              <a:gd name="T66" fmla="*/ 32 w 80"/>
              <a:gd name="T67" fmla="*/ 16 h 113"/>
              <a:gd name="T68" fmla="*/ 32 w 80"/>
              <a:gd name="T69" fmla="*/ 8 h 113"/>
              <a:gd name="T70" fmla="*/ 36 w 80"/>
              <a:gd name="T71" fmla="*/ 0 h 113"/>
              <a:gd name="T72" fmla="*/ 41 w 80"/>
              <a:gd name="T73" fmla="*/ 1 h 113"/>
              <a:gd name="T74" fmla="*/ 41 w 80"/>
              <a:gd name="T75" fmla="*/ 9 h 113"/>
              <a:gd name="T76" fmla="*/ 41 w 80"/>
              <a:gd name="T77" fmla="*/ 15 h 113"/>
              <a:gd name="T78" fmla="*/ 46 w 80"/>
              <a:gd name="T79" fmla="*/ 28 h 113"/>
              <a:gd name="T80" fmla="*/ 49 w 80"/>
              <a:gd name="T81" fmla="*/ 30 h 113"/>
              <a:gd name="T82" fmla="*/ 43 w 80"/>
              <a:gd name="T83" fmla="*/ 16 h 113"/>
              <a:gd name="T84" fmla="*/ 47 w 80"/>
              <a:gd name="T85" fmla="*/ 6 h 113"/>
              <a:gd name="T86" fmla="*/ 61 w 80"/>
              <a:gd name="T87" fmla="*/ 3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0" h="113">
                <a:moveTo>
                  <a:pt x="61" y="35"/>
                </a:moveTo>
                <a:lnTo>
                  <a:pt x="61" y="34"/>
                </a:lnTo>
                <a:lnTo>
                  <a:pt x="62" y="31"/>
                </a:lnTo>
                <a:lnTo>
                  <a:pt x="64" y="28"/>
                </a:lnTo>
                <a:lnTo>
                  <a:pt x="73" y="20"/>
                </a:lnTo>
                <a:lnTo>
                  <a:pt x="77" y="17"/>
                </a:lnTo>
                <a:lnTo>
                  <a:pt x="79" y="17"/>
                </a:lnTo>
                <a:lnTo>
                  <a:pt x="80" y="19"/>
                </a:lnTo>
                <a:lnTo>
                  <a:pt x="79" y="24"/>
                </a:lnTo>
                <a:lnTo>
                  <a:pt x="77" y="30"/>
                </a:lnTo>
                <a:lnTo>
                  <a:pt x="76" y="39"/>
                </a:lnTo>
                <a:lnTo>
                  <a:pt x="75" y="46"/>
                </a:lnTo>
                <a:lnTo>
                  <a:pt x="72" y="53"/>
                </a:lnTo>
                <a:lnTo>
                  <a:pt x="71" y="62"/>
                </a:lnTo>
                <a:lnTo>
                  <a:pt x="66" y="72"/>
                </a:lnTo>
                <a:lnTo>
                  <a:pt x="65" y="75"/>
                </a:lnTo>
                <a:lnTo>
                  <a:pt x="57" y="75"/>
                </a:lnTo>
                <a:lnTo>
                  <a:pt x="57" y="77"/>
                </a:lnTo>
                <a:lnTo>
                  <a:pt x="61" y="77"/>
                </a:lnTo>
                <a:lnTo>
                  <a:pt x="62" y="77"/>
                </a:lnTo>
                <a:lnTo>
                  <a:pt x="64" y="77"/>
                </a:lnTo>
                <a:lnTo>
                  <a:pt x="61" y="86"/>
                </a:lnTo>
                <a:lnTo>
                  <a:pt x="60" y="86"/>
                </a:lnTo>
                <a:lnTo>
                  <a:pt x="57" y="92"/>
                </a:lnTo>
                <a:lnTo>
                  <a:pt x="54" y="92"/>
                </a:lnTo>
                <a:lnTo>
                  <a:pt x="43" y="94"/>
                </a:lnTo>
                <a:lnTo>
                  <a:pt x="39" y="95"/>
                </a:lnTo>
                <a:lnTo>
                  <a:pt x="30" y="96"/>
                </a:lnTo>
                <a:lnTo>
                  <a:pt x="30" y="98"/>
                </a:lnTo>
                <a:lnTo>
                  <a:pt x="27" y="111"/>
                </a:lnTo>
                <a:lnTo>
                  <a:pt x="27" y="113"/>
                </a:lnTo>
                <a:lnTo>
                  <a:pt x="23" y="103"/>
                </a:lnTo>
                <a:lnTo>
                  <a:pt x="20" y="91"/>
                </a:lnTo>
                <a:lnTo>
                  <a:pt x="17" y="86"/>
                </a:lnTo>
                <a:lnTo>
                  <a:pt x="16" y="87"/>
                </a:lnTo>
                <a:lnTo>
                  <a:pt x="15" y="87"/>
                </a:lnTo>
                <a:lnTo>
                  <a:pt x="13" y="87"/>
                </a:lnTo>
                <a:lnTo>
                  <a:pt x="12" y="86"/>
                </a:lnTo>
                <a:lnTo>
                  <a:pt x="8" y="81"/>
                </a:lnTo>
                <a:lnTo>
                  <a:pt x="9" y="81"/>
                </a:lnTo>
                <a:lnTo>
                  <a:pt x="10" y="81"/>
                </a:lnTo>
                <a:lnTo>
                  <a:pt x="12" y="81"/>
                </a:lnTo>
                <a:lnTo>
                  <a:pt x="13" y="81"/>
                </a:lnTo>
                <a:lnTo>
                  <a:pt x="15" y="81"/>
                </a:lnTo>
                <a:lnTo>
                  <a:pt x="17" y="81"/>
                </a:lnTo>
                <a:lnTo>
                  <a:pt x="25" y="81"/>
                </a:lnTo>
                <a:lnTo>
                  <a:pt x="28" y="81"/>
                </a:lnTo>
                <a:lnTo>
                  <a:pt x="28" y="83"/>
                </a:lnTo>
                <a:lnTo>
                  <a:pt x="32" y="83"/>
                </a:lnTo>
                <a:lnTo>
                  <a:pt x="42" y="81"/>
                </a:lnTo>
                <a:lnTo>
                  <a:pt x="43" y="81"/>
                </a:lnTo>
                <a:lnTo>
                  <a:pt x="43" y="81"/>
                </a:lnTo>
                <a:lnTo>
                  <a:pt x="43" y="80"/>
                </a:lnTo>
                <a:lnTo>
                  <a:pt x="35" y="76"/>
                </a:lnTo>
                <a:lnTo>
                  <a:pt x="30" y="73"/>
                </a:lnTo>
                <a:lnTo>
                  <a:pt x="28" y="73"/>
                </a:lnTo>
                <a:lnTo>
                  <a:pt x="27" y="75"/>
                </a:lnTo>
                <a:lnTo>
                  <a:pt x="24" y="75"/>
                </a:lnTo>
                <a:lnTo>
                  <a:pt x="23" y="75"/>
                </a:lnTo>
                <a:lnTo>
                  <a:pt x="20" y="73"/>
                </a:lnTo>
                <a:lnTo>
                  <a:pt x="19" y="73"/>
                </a:lnTo>
                <a:lnTo>
                  <a:pt x="16" y="72"/>
                </a:lnTo>
                <a:lnTo>
                  <a:pt x="16" y="71"/>
                </a:lnTo>
                <a:lnTo>
                  <a:pt x="19" y="61"/>
                </a:lnTo>
                <a:lnTo>
                  <a:pt x="20" y="60"/>
                </a:lnTo>
                <a:lnTo>
                  <a:pt x="23" y="57"/>
                </a:lnTo>
                <a:lnTo>
                  <a:pt x="24" y="57"/>
                </a:lnTo>
                <a:lnTo>
                  <a:pt x="27" y="56"/>
                </a:lnTo>
                <a:lnTo>
                  <a:pt x="28" y="57"/>
                </a:lnTo>
                <a:lnTo>
                  <a:pt x="30" y="58"/>
                </a:lnTo>
                <a:lnTo>
                  <a:pt x="31" y="60"/>
                </a:lnTo>
                <a:lnTo>
                  <a:pt x="34" y="60"/>
                </a:lnTo>
                <a:lnTo>
                  <a:pt x="36" y="58"/>
                </a:lnTo>
                <a:lnTo>
                  <a:pt x="38" y="57"/>
                </a:lnTo>
                <a:lnTo>
                  <a:pt x="39" y="56"/>
                </a:lnTo>
                <a:lnTo>
                  <a:pt x="41" y="53"/>
                </a:lnTo>
                <a:lnTo>
                  <a:pt x="41" y="51"/>
                </a:lnTo>
                <a:lnTo>
                  <a:pt x="41" y="50"/>
                </a:lnTo>
                <a:lnTo>
                  <a:pt x="35" y="43"/>
                </a:lnTo>
                <a:lnTo>
                  <a:pt x="34" y="43"/>
                </a:lnTo>
                <a:lnTo>
                  <a:pt x="30" y="45"/>
                </a:lnTo>
                <a:lnTo>
                  <a:pt x="28" y="45"/>
                </a:lnTo>
                <a:lnTo>
                  <a:pt x="27" y="46"/>
                </a:lnTo>
                <a:lnTo>
                  <a:pt x="28" y="46"/>
                </a:lnTo>
                <a:lnTo>
                  <a:pt x="30" y="46"/>
                </a:lnTo>
                <a:lnTo>
                  <a:pt x="30" y="47"/>
                </a:lnTo>
                <a:lnTo>
                  <a:pt x="28" y="49"/>
                </a:lnTo>
                <a:lnTo>
                  <a:pt x="27" y="50"/>
                </a:lnTo>
                <a:lnTo>
                  <a:pt x="19" y="53"/>
                </a:lnTo>
                <a:lnTo>
                  <a:pt x="2" y="60"/>
                </a:lnTo>
                <a:lnTo>
                  <a:pt x="0" y="57"/>
                </a:lnTo>
                <a:lnTo>
                  <a:pt x="0" y="56"/>
                </a:lnTo>
                <a:lnTo>
                  <a:pt x="1" y="53"/>
                </a:lnTo>
                <a:lnTo>
                  <a:pt x="2" y="51"/>
                </a:lnTo>
                <a:lnTo>
                  <a:pt x="5" y="50"/>
                </a:lnTo>
                <a:lnTo>
                  <a:pt x="20" y="42"/>
                </a:lnTo>
                <a:lnTo>
                  <a:pt x="27" y="38"/>
                </a:lnTo>
                <a:lnTo>
                  <a:pt x="28" y="36"/>
                </a:lnTo>
                <a:lnTo>
                  <a:pt x="30" y="30"/>
                </a:lnTo>
                <a:lnTo>
                  <a:pt x="31" y="23"/>
                </a:lnTo>
                <a:lnTo>
                  <a:pt x="32" y="19"/>
                </a:lnTo>
                <a:lnTo>
                  <a:pt x="32" y="16"/>
                </a:lnTo>
                <a:lnTo>
                  <a:pt x="32" y="16"/>
                </a:lnTo>
                <a:lnTo>
                  <a:pt x="32" y="9"/>
                </a:lnTo>
                <a:lnTo>
                  <a:pt x="32" y="8"/>
                </a:lnTo>
                <a:lnTo>
                  <a:pt x="34" y="5"/>
                </a:lnTo>
                <a:lnTo>
                  <a:pt x="34" y="2"/>
                </a:lnTo>
                <a:lnTo>
                  <a:pt x="36" y="0"/>
                </a:lnTo>
                <a:lnTo>
                  <a:pt x="38" y="0"/>
                </a:lnTo>
                <a:lnTo>
                  <a:pt x="39" y="0"/>
                </a:lnTo>
                <a:lnTo>
                  <a:pt x="41" y="1"/>
                </a:lnTo>
                <a:lnTo>
                  <a:pt x="41" y="5"/>
                </a:lnTo>
                <a:lnTo>
                  <a:pt x="41" y="8"/>
                </a:lnTo>
                <a:lnTo>
                  <a:pt x="41" y="9"/>
                </a:lnTo>
                <a:lnTo>
                  <a:pt x="41" y="11"/>
                </a:lnTo>
                <a:lnTo>
                  <a:pt x="41" y="12"/>
                </a:lnTo>
                <a:lnTo>
                  <a:pt x="41" y="15"/>
                </a:lnTo>
                <a:lnTo>
                  <a:pt x="43" y="24"/>
                </a:lnTo>
                <a:lnTo>
                  <a:pt x="43" y="26"/>
                </a:lnTo>
                <a:lnTo>
                  <a:pt x="46" y="28"/>
                </a:lnTo>
                <a:lnTo>
                  <a:pt x="47" y="30"/>
                </a:lnTo>
                <a:lnTo>
                  <a:pt x="51" y="32"/>
                </a:lnTo>
                <a:lnTo>
                  <a:pt x="49" y="30"/>
                </a:lnTo>
                <a:lnTo>
                  <a:pt x="47" y="26"/>
                </a:lnTo>
                <a:lnTo>
                  <a:pt x="43" y="19"/>
                </a:lnTo>
                <a:lnTo>
                  <a:pt x="43" y="16"/>
                </a:lnTo>
                <a:lnTo>
                  <a:pt x="45" y="13"/>
                </a:lnTo>
                <a:lnTo>
                  <a:pt x="46" y="8"/>
                </a:lnTo>
                <a:lnTo>
                  <a:pt x="47" y="6"/>
                </a:lnTo>
                <a:lnTo>
                  <a:pt x="49" y="8"/>
                </a:lnTo>
                <a:lnTo>
                  <a:pt x="50" y="16"/>
                </a:lnTo>
                <a:lnTo>
                  <a:pt x="61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8" name="Freeform 396"/>
          <p:cNvSpPr>
            <a:spLocks/>
          </p:cNvSpPr>
          <p:nvPr/>
        </p:nvSpPr>
        <p:spPr bwMode="auto">
          <a:xfrm>
            <a:off x="6273800" y="1989138"/>
            <a:ext cx="141288" cy="220663"/>
          </a:xfrm>
          <a:custGeom>
            <a:avLst/>
            <a:gdLst>
              <a:gd name="T0" fmla="*/ 64 w 89"/>
              <a:gd name="T1" fmla="*/ 10 h 139"/>
              <a:gd name="T2" fmla="*/ 68 w 89"/>
              <a:gd name="T3" fmla="*/ 14 h 139"/>
              <a:gd name="T4" fmla="*/ 72 w 89"/>
              <a:gd name="T5" fmla="*/ 15 h 139"/>
              <a:gd name="T6" fmla="*/ 78 w 89"/>
              <a:gd name="T7" fmla="*/ 17 h 139"/>
              <a:gd name="T8" fmla="*/ 84 w 89"/>
              <a:gd name="T9" fmla="*/ 34 h 139"/>
              <a:gd name="T10" fmla="*/ 83 w 89"/>
              <a:gd name="T11" fmla="*/ 43 h 139"/>
              <a:gd name="T12" fmla="*/ 89 w 89"/>
              <a:gd name="T13" fmla="*/ 53 h 139"/>
              <a:gd name="T14" fmla="*/ 79 w 89"/>
              <a:gd name="T15" fmla="*/ 62 h 139"/>
              <a:gd name="T16" fmla="*/ 72 w 89"/>
              <a:gd name="T17" fmla="*/ 75 h 139"/>
              <a:gd name="T18" fmla="*/ 57 w 89"/>
              <a:gd name="T19" fmla="*/ 89 h 139"/>
              <a:gd name="T20" fmla="*/ 48 w 89"/>
              <a:gd name="T21" fmla="*/ 96 h 139"/>
              <a:gd name="T22" fmla="*/ 29 w 89"/>
              <a:gd name="T23" fmla="*/ 118 h 139"/>
              <a:gd name="T24" fmla="*/ 18 w 89"/>
              <a:gd name="T25" fmla="*/ 137 h 139"/>
              <a:gd name="T26" fmla="*/ 12 w 89"/>
              <a:gd name="T27" fmla="*/ 139 h 139"/>
              <a:gd name="T28" fmla="*/ 7 w 89"/>
              <a:gd name="T29" fmla="*/ 135 h 139"/>
              <a:gd name="T30" fmla="*/ 14 w 89"/>
              <a:gd name="T31" fmla="*/ 127 h 139"/>
              <a:gd name="T32" fmla="*/ 11 w 89"/>
              <a:gd name="T33" fmla="*/ 115 h 139"/>
              <a:gd name="T34" fmla="*/ 3 w 89"/>
              <a:gd name="T35" fmla="*/ 109 h 139"/>
              <a:gd name="T36" fmla="*/ 7 w 89"/>
              <a:gd name="T37" fmla="*/ 104 h 139"/>
              <a:gd name="T38" fmla="*/ 18 w 89"/>
              <a:gd name="T39" fmla="*/ 105 h 139"/>
              <a:gd name="T40" fmla="*/ 8 w 89"/>
              <a:gd name="T41" fmla="*/ 92 h 139"/>
              <a:gd name="T42" fmla="*/ 11 w 89"/>
              <a:gd name="T43" fmla="*/ 83 h 139"/>
              <a:gd name="T44" fmla="*/ 16 w 89"/>
              <a:gd name="T45" fmla="*/ 85 h 139"/>
              <a:gd name="T46" fmla="*/ 9 w 89"/>
              <a:gd name="T47" fmla="*/ 79 h 139"/>
              <a:gd name="T48" fmla="*/ 5 w 89"/>
              <a:gd name="T49" fmla="*/ 81 h 139"/>
              <a:gd name="T50" fmla="*/ 1 w 89"/>
              <a:gd name="T51" fmla="*/ 78 h 139"/>
              <a:gd name="T52" fmla="*/ 4 w 89"/>
              <a:gd name="T53" fmla="*/ 67 h 139"/>
              <a:gd name="T54" fmla="*/ 8 w 89"/>
              <a:gd name="T55" fmla="*/ 71 h 139"/>
              <a:gd name="T56" fmla="*/ 15 w 89"/>
              <a:gd name="T57" fmla="*/ 75 h 139"/>
              <a:gd name="T58" fmla="*/ 18 w 89"/>
              <a:gd name="T59" fmla="*/ 81 h 139"/>
              <a:gd name="T60" fmla="*/ 26 w 89"/>
              <a:gd name="T61" fmla="*/ 86 h 139"/>
              <a:gd name="T62" fmla="*/ 27 w 89"/>
              <a:gd name="T63" fmla="*/ 58 h 139"/>
              <a:gd name="T64" fmla="*/ 23 w 89"/>
              <a:gd name="T65" fmla="*/ 58 h 139"/>
              <a:gd name="T66" fmla="*/ 29 w 89"/>
              <a:gd name="T67" fmla="*/ 62 h 139"/>
              <a:gd name="T68" fmla="*/ 27 w 89"/>
              <a:gd name="T69" fmla="*/ 66 h 139"/>
              <a:gd name="T70" fmla="*/ 15 w 89"/>
              <a:gd name="T71" fmla="*/ 64 h 139"/>
              <a:gd name="T72" fmla="*/ 5 w 89"/>
              <a:gd name="T73" fmla="*/ 53 h 139"/>
              <a:gd name="T74" fmla="*/ 5 w 89"/>
              <a:gd name="T75" fmla="*/ 47 h 139"/>
              <a:gd name="T76" fmla="*/ 18 w 89"/>
              <a:gd name="T77" fmla="*/ 49 h 139"/>
              <a:gd name="T78" fmla="*/ 29 w 89"/>
              <a:gd name="T79" fmla="*/ 55 h 139"/>
              <a:gd name="T80" fmla="*/ 38 w 89"/>
              <a:gd name="T81" fmla="*/ 52 h 139"/>
              <a:gd name="T82" fmla="*/ 49 w 89"/>
              <a:gd name="T83" fmla="*/ 37 h 139"/>
              <a:gd name="T84" fmla="*/ 49 w 89"/>
              <a:gd name="T85" fmla="*/ 0 h 139"/>
              <a:gd name="T86" fmla="*/ 52 w 89"/>
              <a:gd name="T87" fmla="*/ 8 h 139"/>
              <a:gd name="T88" fmla="*/ 54 w 89"/>
              <a:gd name="T89" fmla="*/ 22 h 139"/>
              <a:gd name="T90" fmla="*/ 63 w 89"/>
              <a:gd name="T91" fmla="*/ 19 h 139"/>
              <a:gd name="T92" fmla="*/ 60 w 89"/>
              <a:gd name="T93" fmla="*/ 18 h 139"/>
              <a:gd name="T94" fmla="*/ 59 w 89"/>
              <a:gd name="T95" fmla="*/ 1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" h="139">
                <a:moveTo>
                  <a:pt x="60" y="10"/>
                </a:moveTo>
                <a:lnTo>
                  <a:pt x="61" y="8"/>
                </a:lnTo>
                <a:lnTo>
                  <a:pt x="64" y="10"/>
                </a:lnTo>
                <a:lnTo>
                  <a:pt x="65" y="10"/>
                </a:lnTo>
                <a:lnTo>
                  <a:pt x="65" y="11"/>
                </a:lnTo>
                <a:lnTo>
                  <a:pt x="68" y="14"/>
                </a:lnTo>
                <a:lnTo>
                  <a:pt x="71" y="17"/>
                </a:lnTo>
                <a:lnTo>
                  <a:pt x="71" y="15"/>
                </a:lnTo>
                <a:lnTo>
                  <a:pt x="72" y="15"/>
                </a:lnTo>
                <a:lnTo>
                  <a:pt x="74" y="14"/>
                </a:lnTo>
                <a:lnTo>
                  <a:pt x="75" y="15"/>
                </a:lnTo>
                <a:lnTo>
                  <a:pt x="78" y="17"/>
                </a:lnTo>
                <a:lnTo>
                  <a:pt x="80" y="22"/>
                </a:lnTo>
                <a:lnTo>
                  <a:pt x="82" y="23"/>
                </a:lnTo>
                <a:lnTo>
                  <a:pt x="84" y="34"/>
                </a:lnTo>
                <a:lnTo>
                  <a:pt x="80" y="40"/>
                </a:lnTo>
                <a:lnTo>
                  <a:pt x="82" y="41"/>
                </a:lnTo>
                <a:lnTo>
                  <a:pt x="83" y="43"/>
                </a:lnTo>
                <a:lnTo>
                  <a:pt x="89" y="48"/>
                </a:lnTo>
                <a:lnTo>
                  <a:pt x="89" y="51"/>
                </a:lnTo>
                <a:lnTo>
                  <a:pt x="89" y="53"/>
                </a:lnTo>
                <a:lnTo>
                  <a:pt x="89" y="60"/>
                </a:lnTo>
                <a:lnTo>
                  <a:pt x="82" y="58"/>
                </a:lnTo>
                <a:lnTo>
                  <a:pt x="79" y="62"/>
                </a:lnTo>
                <a:lnTo>
                  <a:pt x="75" y="71"/>
                </a:lnTo>
                <a:lnTo>
                  <a:pt x="74" y="73"/>
                </a:lnTo>
                <a:lnTo>
                  <a:pt x="72" y="75"/>
                </a:lnTo>
                <a:lnTo>
                  <a:pt x="67" y="81"/>
                </a:lnTo>
                <a:lnTo>
                  <a:pt x="60" y="86"/>
                </a:lnTo>
                <a:lnTo>
                  <a:pt x="57" y="89"/>
                </a:lnTo>
                <a:lnTo>
                  <a:pt x="52" y="93"/>
                </a:lnTo>
                <a:lnTo>
                  <a:pt x="50" y="94"/>
                </a:lnTo>
                <a:lnTo>
                  <a:pt x="48" y="96"/>
                </a:lnTo>
                <a:lnTo>
                  <a:pt x="46" y="97"/>
                </a:lnTo>
                <a:lnTo>
                  <a:pt x="30" y="112"/>
                </a:lnTo>
                <a:lnTo>
                  <a:pt x="29" y="118"/>
                </a:lnTo>
                <a:lnTo>
                  <a:pt x="24" y="137"/>
                </a:lnTo>
                <a:lnTo>
                  <a:pt x="23" y="137"/>
                </a:lnTo>
                <a:lnTo>
                  <a:pt x="18" y="137"/>
                </a:lnTo>
                <a:lnTo>
                  <a:pt x="16" y="138"/>
                </a:lnTo>
                <a:lnTo>
                  <a:pt x="15" y="139"/>
                </a:lnTo>
                <a:lnTo>
                  <a:pt x="12" y="139"/>
                </a:lnTo>
                <a:lnTo>
                  <a:pt x="11" y="139"/>
                </a:lnTo>
                <a:lnTo>
                  <a:pt x="7" y="137"/>
                </a:lnTo>
                <a:lnTo>
                  <a:pt x="7" y="135"/>
                </a:lnTo>
                <a:lnTo>
                  <a:pt x="9" y="128"/>
                </a:lnTo>
                <a:lnTo>
                  <a:pt x="11" y="128"/>
                </a:lnTo>
                <a:lnTo>
                  <a:pt x="14" y="127"/>
                </a:lnTo>
                <a:lnTo>
                  <a:pt x="16" y="124"/>
                </a:lnTo>
                <a:lnTo>
                  <a:pt x="18" y="122"/>
                </a:lnTo>
                <a:lnTo>
                  <a:pt x="11" y="115"/>
                </a:lnTo>
                <a:lnTo>
                  <a:pt x="5" y="112"/>
                </a:lnTo>
                <a:lnTo>
                  <a:pt x="4" y="111"/>
                </a:lnTo>
                <a:lnTo>
                  <a:pt x="3" y="109"/>
                </a:lnTo>
                <a:lnTo>
                  <a:pt x="3" y="108"/>
                </a:lnTo>
                <a:lnTo>
                  <a:pt x="3" y="107"/>
                </a:lnTo>
                <a:lnTo>
                  <a:pt x="7" y="104"/>
                </a:lnTo>
                <a:lnTo>
                  <a:pt x="14" y="105"/>
                </a:lnTo>
                <a:lnTo>
                  <a:pt x="15" y="105"/>
                </a:lnTo>
                <a:lnTo>
                  <a:pt x="18" y="105"/>
                </a:lnTo>
                <a:lnTo>
                  <a:pt x="19" y="101"/>
                </a:lnTo>
                <a:lnTo>
                  <a:pt x="12" y="92"/>
                </a:lnTo>
                <a:lnTo>
                  <a:pt x="8" y="92"/>
                </a:lnTo>
                <a:lnTo>
                  <a:pt x="5" y="93"/>
                </a:lnTo>
                <a:lnTo>
                  <a:pt x="5" y="90"/>
                </a:lnTo>
                <a:lnTo>
                  <a:pt x="11" y="83"/>
                </a:lnTo>
                <a:lnTo>
                  <a:pt x="15" y="85"/>
                </a:lnTo>
                <a:lnTo>
                  <a:pt x="16" y="86"/>
                </a:lnTo>
                <a:lnTo>
                  <a:pt x="16" y="85"/>
                </a:lnTo>
                <a:lnTo>
                  <a:pt x="16" y="83"/>
                </a:lnTo>
                <a:lnTo>
                  <a:pt x="11" y="79"/>
                </a:lnTo>
                <a:lnTo>
                  <a:pt x="9" y="79"/>
                </a:lnTo>
                <a:lnTo>
                  <a:pt x="8" y="81"/>
                </a:lnTo>
                <a:lnTo>
                  <a:pt x="7" y="81"/>
                </a:lnTo>
                <a:lnTo>
                  <a:pt x="5" y="81"/>
                </a:lnTo>
                <a:lnTo>
                  <a:pt x="4" y="81"/>
                </a:lnTo>
                <a:lnTo>
                  <a:pt x="3" y="79"/>
                </a:lnTo>
                <a:lnTo>
                  <a:pt x="1" y="78"/>
                </a:lnTo>
                <a:lnTo>
                  <a:pt x="0" y="70"/>
                </a:lnTo>
                <a:lnTo>
                  <a:pt x="1" y="68"/>
                </a:lnTo>
                <a:lnTo>
                  <a:pt x="4" y="67"/>
                </a:lnTo>
                <a:lnTo>
                  <a:pt x="5" y="67"/>
                </a:lnTo>
                <a:lnTo>
                  <a:pt x="8" y="70"/>
                </a:lnTo>
                <a:lnTo>
                  <a:pt x="8" y="71"/>
                </a:lnTo>
                <a:lnTo>
                  <a:pt x="9" y="71"/>
                </a:lnTo>
                <a:lnTo>
                  <a:pt x="15" y="74"/>
                </a:lnTo>
                <a:lnTo>
                  <a:pt x="15" y="75"/>
                </a:lnTo>
                <a:lnTo>
                  <a:pt x="16" y="78"/>
                </a:lnTo>
                <a:lnTo>
                  <a:pt x="16" y="79"/>
                </a:lnTo>
                <a:lnTo>
                  <a:pt x="18" y="81"/>
                </a:lnTo>
                <a:lnTo>
                  <a:pt x="20" y="83"/>
                </a:lnTo>
                <a:lnTo>
                  <a:pt x="23" y="85"/>
                </a:lnTo>
                <a:lnTo>
                  <a:pt x="26" y="86"/>
                </a:lnTo>
                <a:lnTo>
                  <a:pt x="38" y="66"/>
                </a:lnTo>
                <a:lnTo>
                  <a:pt x="37" y="63"/>
                </a:lnTo>
                <a:lnTo>
                  <a:pt x="27" y="58"/>
                </a:lnTo>
                <a:lnTo>
                  <a:pt x="24" y="56"/>
                </a:lnTo>
                <a:lnTo>
                  <a:pt x="23" y="56"/>
                </a:lnTo>
                <a:lnTo>
                  <a:pt x="23" y="58"/>
                </a:lnTo>
                <a:lnTo>
                  <a:pt x="23" y="59"/>
                </a:lnTo>
                <a:lnTo>
                  <a:pt x="26" y="59"/>
                </a:lnTo>
                <a:lnTo>
                  <a:pt x="29" y="62"/>
                </a:lnTo>
                <a:lnTo>
                  <a:pt x="29" y="63"/>
                </a:lnTo>
                <a:lnTo>
                  <a:pt x="27" y="64"/>
                </a:lnTo>
                <a:lnTo>
                  <a:pt x="27" y="66"/>
                </a:lnTo>
                <a:lnTo>
                  <a:pt x="24" y="66"/>
                </a:lnTo>
                <a:lnTo>
                  <a:pt x="18" y="64"/>
                </a:lnTo>
                <a:lnTo>
                  <a:pt x="15" y="64"/>
                </a:lnTo>
                <a:lnTo>
                  <a:pt x="14" y="64"/>
                </a:lnTo>
                <a:lnTo>
                  <a:pt x="5" y="55"/>
                </a:lnTo>
                <a:lnTo>
                  <a:pt x="5" y="53"/>
                </a:lnTo>
                <a:lnTo>
                  <a:pt x="4" y="53"/>
                </a:lnTo>
                <a:lnTo>
                  <a:pt x="1" y="52"/>
                </a:lnTo>
                <a:lnTo>
                  <a:pt x="5" y="47"/>
                </a:lnTo>
                <a:lnTo>
                  <a:pt x="15" y="44"/>
                </a:lnTo>
                <a:lnTo>
                  <a:pt x="16" y="45"/>
                </a:lnTo>
                <a:lnTo>
                  <a:pt x="18" y="49"/>
                </a:lnTo>
                <a:lnTo>
                  <a:pt x="19" y="52"/>
                </a:lnTo>
                <a:lnTo>
                  <a:pt x="22" y="52"/>
                </a:lnTo>
                <a:lnTo>
                  <a:pt x="29" y="55"/>
                </a:lnTo>
                <a:lnTo>
                  <a:pt x="34" y="53"/>
                </a:lnTo>
                <a:lnTo>
                  <a:pt x="37" y="52"/>
                </a:lnTo>
                <a:lnTo>
                  <a:pt x="38" y="52"/>
                </a:lnTo>
                <a:lnTo>
                  <a:pt x="48" y="40"/>
                </a:lnTo>
                <a:lnTo>
                  <a:pt x="49" y="38"/>
                </a:lnTo>
                <a:lnTo>
                  <a:pt x="49" y="37"/>
                </a:lnTo>
                <a:lnTo>
                  <a:pt x="45" y="19"/>
                </a:lnTo>
                <a:lnTo>
                  <a:pt x="38" y="7"/>
                </a:lnTo>
                <a:lnTo>
                  <a:pt x="49" y="0"/>
                </a:lnTo>
                <a:lnTo>
                  <a:pt x="50" y="0"/>
                </a:lnTo>
                <a:lnTo>
                  <a:pt x="53" y="4"/>
                </a:lnTo>
                <a:lnTo>
                  <a:pt x="52" y="8"/>
                </a:lnTo>
                <a:lnTo>
                  <a:pt x="52" y="17"/>
                </a:lnTo>
                <a:lnTo>
                  <a:pt x="53" y="21"/>
                </a:lnTo>
                <a:lnTo>
                  <a:pt x="54" y="22"/>
                </a:lnTo>
                <a:lnTo>
                  <a:pt x="59" y="25"/>
                </a:lnTo>
                <a:lnTo>
                  <a:pt x="60" y="25"/>
                </a:lnTo>
                <a:lnTo>
                  <a:pt x="63" y="19"/>
                </a:lnTo>
                <a:lnTo>
                  <a:pt x="63" y="18"/>
                </a:lnTo>
                <a:lnTo>
                  <a:pt x="61" y="18"/>
                </a:lnTo>
                <a:lnTo>
                  <a:pt x="60" y="18"/>
                </a:lnTo>
                <a:lnTo>
                  <a:pt x="60" y="17"/>
                </a:lnTo>
                <a:lnTo>
                  <a:pt x="59" y="15"/>
                </a:lnTo>
                <a:lnTo>
                  <a:pt x="59" y="14"/>
                </a:lnTo>
                <a:lnTo>
                  <a:pt x="60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9" name="Freeform 397"/>
          <p:cNvSpPr>
            <a:spLocks noEditPoints="1"/>
          </p:cNvSpPr>
          <p:nvPr/>
        </p:nvSpPr>
        <p:spPr bwMode="auto">
          <a:xfrm>
            <a:off x="6423025" y="1944688"/>
            <a:ext cx="114300" cy="193675"/>
          </a:xfrm>
          <a:custGeom>
            <a:avLst/>
            <a:gdLst>
              <a:gd name="T0" fmla="*/ 26 w 72"/>
              <a:gd name="T1" fmla="*/ 19 h 122"/>
              <a:gd name="T2" fmla="*/ 23 w 72"/>
              <a:gd name="T3" fmla="*/ 20 h 122"/>
              <a:gd name="T4" fmla="*/ 27 w 72"/>
              <a:gd name="T5" fmla="*/ 13 h 122"/>
              <a:gd name="T6" fmla="*/ 66 w 72"/>
              <a:gd name="T7" fmla="*/ 0 h 122"/>
              <a:gd name="T8" fmla="*/ 66 w 72"/>
              <a:gd name="T9" fmla="*/ 5 h 122"/>
              <a:gd name="T10" fmla="*/ 70 w 72"/>
              <a:gd name="T11" fmla="*/ 31 h 122"/>
              <a:gd name="T12" fmla="*/ 71 w 72"/>
              <a:gd name="T13" fmla="*/ 42 h 122"/>
              <a:gd name="T14" fmla="*/ 72 w 72"/>
              <a:gd name="T15" fmla="*/ 49 h 122"/>
              <a:gd name="T16" fmla="*/ 67 w 72"/>
              <a:gd name="T17" fmla="*/ 77 h 122"/>
              <a:gd name="T18" fmla="*/ 66 w 72"/>
              <a:gd name="T19" fmla="*/ 83 h 122"/>
              <a:gd name="T20" fmla="*/ 64 w 72"/>
              <a:gd name="T21" fmla="*/ 88 h 122"/>
              <a:gd name="T22" fmla="*/ 60 w 72"/>
              <a:gd name="T23" fmla="*/ 96 h 122"/>
              <a:gd name="T24" fmla="*/ 56 w 72"/>
              <a:gd name="T25" fmla="*/ 109 h 122"/>
              <a:gd name="T26" fmla="*/ 45 w 72"/>
              <a:gd name="T27" fmla="*/ 118 h 122"/>
              <a:gd name="T28" fmla="*/ 27 w 72"/>
              <a:gd name="T29" fmla="*/ 105 h 122"/>
              <a:gd name="T30" fmla="*/ 10 w 72"/>
              <a:gd name="T31" fmla="*/ 96 h 122"/>
              <a:gd name="T32" fmla="*/ 0 w 72"/>
              <a:gd name="T33" fmla="*/ 91 h 122"/>
              <a:gd name="T34" fmla="*/ 3 w 72"/>
              <a:gd name="T35" fmla="*/ 68 h 122"/>
              <a:gd name="T36" fmla="*/ 3 w 72"/>
              <a:gd name="T37" fmla="*/ 64 h 122"/>
              <a:gd name="T38" fmla="*/ 11 w 72"/>
              <a:gd name="T39" fmla="*/ 66 h 122"/>
              <a:gd name="T40" fmla="*/ 10 w 72"/>
              <a:gd name="T41" fmla="*/ 71 h 122"/>
              <a:gd name="T42" fmla="*/ 10 w 72"/>
              <a:gd name="T43" fmla="*/ 75 h 122"/>
              <a:gd name="T44" fmla="*/ 10 w 72"/>
              <a:gd name="T45" fmla="*/ 80 h 122"/>
              <a:gd name="T46" fmla="*/ 22 w 72"/>
              <a:gd name="T47" fmla="*/ 84 h 122"/>
              <a:gd name="T48" fmla="*/ 22 w 72"/>
              <a:gd name="T49" fmla="*/ 73 h 122"/>
              <a:gd name="T50" fmla="*/ 37 w 72"/>
              <a:gd name="T51" fmla="*/ 66 h 122"/>
              <a:gd name="T52" fmla="*/ 27 w 72"/>
              <a:gd name="T53" fmla="*/ 69 h 122"/>
              <a:gd name="T54" fmla="*/ 19 w 72"/>
              <a:gd name="T55" fmla="*/ 69 h 122"/>
              <a:gd name="T56" fmla="*/ 16 w 72"/>
              <a:gd name="T57" fmla="*/ 61 h 122"/>
              <a:gd name="T58" fmla="*/ 10 w 72"/>
              <a:gd name="T59" fmla="*/ 56 h 122"/>
              <a:gd name="T60" fmla="*/ 0 w 72"/>
              <a:gd name="T61" fmla="*/ 38 h 122"/>
              <a:gd name="T62" fmla="*/ 3 w 72"/>
              <a:gd name="T63" fmla="*/ 26 h 122"/>
              <a:gd name="T64" fmla="*/ 19 w 72"/>
              <a:gd name="T65" fmla="*/ 43 h 122"/>
              <a:gd name="T66" fmla="*/ 23 w 72"/>
              <a:gd name="T67" fmla="*/ 35 h 122"/>
              <a:gd name="T68" fmla="*/ 20 w 72"/>
              <a:gd name="T69" fmla="*/ 24 h 122"/>
              <a:gd name="T70" fmla="*/ 29 w 72"/>
              <a:gd name="T71" fmla="*/ 27 h 122"/>
              <a:gd name="T72" fmla="*/ 31 w 72"/>
              <a:gd name="T73" fmla="*/ 21 h 122"/>
              <a:gd name="T74" fmla="*/ 30 w 72"/>
              <a:gd name="T75" fmla="*/ 19 h 122"/>
              <a:gd name="T76" fmla="*/ 34 w 72"/>
              <a:gd name="T77" fmla="*/ 71 h 122"/>
              <a:gd name="T78" fmla="*/ 26 w 72"/>
              <a:gd name="T79" fmla="*/ 75 h 122"/>
              <a:gd name="T80" fmla="*/ 40 w 72"/>
              <a:gd name="T81" fmla="*/ 90 h 122"/>
              <a:gd name="T82" fmla="*/ 51 w 72"/>
              <a:gd name="T83" fmla="*/ 77 h 122"/>
              <a:gd name="T84" fmla="*/ 41 w 72"/>
              <a:gd name="T85" fmla="*/ 7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2" h="122">
                <a:moveTo>
                  <a:pt x="29" y="17"/>
                </a:moveTo>
                <a:lnTo>
                  <a:pt x="27" y="17"/>
                </a:lnTo>
                <a:lnTo>
                  <a:pt x="26" y="19"/>
                </a:lnTo>
                <a:lnTo>
                  <a:pt x="25" y="19"/>
                </a:lnTo>
                <a:lnTo>
                  <a:pt x="25" y="20"/>
                </a:lnTo>
                <a:lnTo>
                  <a:pt x="23" y="20"/>
                </a:lnTo>
                <a:lnTo>
                  <a:pt x="22" y="19"/>
                </a:lnTo>
                <a:lnTo>
                  <a:pt x="23" y="15"/>
                </a:lnTo>
                <a:lnTo>
                  <a:pt x="27" y="13"/>
                </a:lnTo>
                <a:lnTo>
                  <a:pt x="35" y="9"/>
                </a:lnTo>
                <a:lnTo>
                  <a:pt x="56" y="2"/>
                </a:lnTo>
                <a:lnTo>
                  <a:pt x="66" y="0"/>
                </a:lnTo>
                <a:lnTo>
                  <a:pt x="66" y="1"/>
                </a:lnTo>
                <a:lnTo>
                  <a:pt x="66" y="2"/>
                </a:lnTo>
                <a:lnTo>
                  <a:pt x="66" y="5"/>
                </a:lnTo>
                <a:lnTo>
                  <a:pt x="67" y="13"/>
                </a:lnTo>
                <a:lnTo>
                  <a:pt x="68" y="23"/>
                </a:lnTo>
                <a:lnTo>
                  <a:pt x="70" y="31"/>
                </a:lnTo>
                <a:lnTo>
                  <a:pt x="70" y="35"/>
                </a:lnTo>
                <a:lnTo>
                  <a:pt x="71" y="41"/>
                </a:lnTo>
                <a:lnTo>
                  <a:pt x="71" y="42"/>
                </a:lnTo>
                <a:lnTo>
                  <a:pt x="71" y="43"/>
                </a:lnTo>
                <a:lnTo>
                  <a:pt x="71" y="45"/>
                </a:lnTo>
                <a:lnTo>
                  <a:pt x="72" y="49"/>
                </a:lnTo>
                <a:lnTo>
                  <a:pt x="71" y="66"/>
                </a:lnTo>
                <a:lnTo>
                  <a:pt x="71" y="68"/>
                </a:lnTo>
                <a:lnTo>
                  <a:pt x="67" y="77"/>
                </a:lnTo>
                <a:lnTo>
                  <a:pt x="67" y="79"/>
                </a:lnTo>
                <a:lnTo>
                  <a:pt x="66" y="81"/>
                </a:lnTo>
                <a:lnTo>
                  <a:pt x="66" y="83"/>
                </a:lnTo>
                <a:lnTo>
                  <a:pt x="64" y="84"/>
                </a:lnTo>
                <a:lnTo>
                  <a:pt x="64" y="87"/>
                </a:lnTo>
                <a:lnTo>
                  <a:pt x="64" y="88"/>
                </a:lnTo>
                <a:lnTo>
                  <a:pt x="63" y="88"/>
                </a:lnTo>
                <a:lnTo>
                  <a:pt x="61" y="92"/>
                </a:lnTo>
                <a:lnTo>
                  <a:pt x="60" y="96"/>
                </a:lnTo>
                <a:lnTo>
                  <a:pt x="60" y="99"/>
                </a:lnTo>
                <a:lnTo>
                  <a:pt x="57" y="103"/>
                </a:lnTo>
                <a:lnTo>
                  <a:pt x="56" y="109"/>
                </a:lnTo>
                <a:lnTo>
                  <a:pt x="53" y="117"/>
                </a:lnTo>
                <a:lnTo>
                  <a:pt x="51" y="122"/>
                </a:lnTo>
                <a:lnTo>
                  <a:pt x="45" y="118"/>
                </a:lnTo>
                <a:lnTo>
                  <a:pt x="41" y="114"/>
                </a:lnTo>
                <a:lnTo>
                  <a:pt x="31" y="107"/>
                </a:lnTo>
                <a:lnTo>
                  <a:pt x="27" y="105"/>
                </a:lnTo>
                <a:lnTo>
                  <a:pt x="20" y="101"/>
                </a:lnTo>
                <a:lnTo>
                  <a:pt x="15" y="99"/>
                </a:lnTo>
                <a:lnTo>
                  <a:pt x="10" y="96"/>
                </a:lnTo>
                <a:lnTo>
                  <a:pt x="4" y="94"/>
                </a:lnTo>
                <a:lnTo>
                  <a:pt x="1" y="91"/>
                </a:lnTo>
                <a:lnTo>
                  <a:pt x="0" y="91"/>
                </a:lnTo>
                <a:lnTo>
                  <a:pt x="0" y="68"/>
                </a:lnTo>
                <a:lnTo>
                  <a:pt x="1" y="68"/>
                </a:lnTo>
                <a:lnTo>
                  <a:pt x="3" y="68"/>
                </a:lnTo>
                <a:lnTo>
                  <a:pt x="4" y="68"/>
                </a:lnTo>
                <a:lnTo>
                  <a:pt x="4" y="66"/>
                </a:lnTo>
                <a:lnTo>
                  <a:pt x="3" y="64"/>
                </a:lnTo>
                <a:lnTo>
                  <a:pt x="0" y="61"/>
                </a:lnTo>
                <a:lnTo>
                  <a:pt x="0" y="57"/>
                </a:lnTo>
                <a:lnTo>
                  <a:pt x="11" y="66"/>
                </a:lnTo>
                <a:lnTo>
                  <a:pt x="11" y="68"/>
                </a:lnTo>
                <a:lnTo>
                  <a:pt x="11" y="69"/>
                </a:lnTo>
                <a:lnTo>
                  <a:pt x="10" y="71"/>
                </a:lnTo>
                <a:lnTo>
                  <a:pt x="10" y="72"/>
                </a:lnTo>
                <a:lnTo>
                  <a:pt x="10" y="73"/>
                </a:lnTo>
                <a:lnTo>
                  <a:pt x="10" y="75"/>
                </a:lnTo>
                <a:lnTo>
                  <a:pt x="10" y="76"/>
                </a:lnTo>
                <a:lnTo>
                  <a:pt x="10" y="80"/>
                </a:lnTo>
                <a:lnTo>
                  <a:pt x="10" y="80"/>
                </a:lnTo>
                <a:lnTo>
                  <a:pt x="14" y="83"/>
                </a:lnTo>
                <a:lnTo>
                  <a:pt x="19" y="84"/>
                </a:lnTo>
                <a:lnTo>
                  <a:pt x="22" y="84"/>
                </a:lnTo>
                <a:lnTo>
                  <a:pt x="20" y="83"/>
                </a:lnTo>
                <a:lnTo>
                  <a:pt x="18" y="81"/>
                </a:lnTo>
                <a:lnTo>
                  <a:pt x="22" y="73"/>
                </a:lnTo>
                <a:lnTo>
                  <a:pt x="33" y="71"/>
                </a:lnTo>
                <a:lnTo>
                  <a:pt x="45" y="66"/>
                </a:lnTo>
                <a:lnTo>
                  <a:pt x="37" y="66"/>
                </a:lnTo>
                <a:lnTo>
                  <a:pt x="34" y="68"/>
                </a:lnTo>
                <a:lnTo>
                  <a:pt x="31" y="68"/>
                </a:lnTo>
                <a:lnTo>
                  <a:pt x="27" y="69"/>
                </a:lnTo>
                <a:lnTo>
                  <a:pt x="23" y="69"/>
                </a:lnTo>
                <a:lnTo>
                  <a:pt x="20" y="69"/>
                </a:lnTo>
                <a:lnTo>
                  <a:pt x="19" y="69"/>
                </a:lnTo>
                <a:lnTo>
                  <a:pt x="18" y="66"/>
                </a:lnTo>
                <a:lnTo>
                  <a:pt x="18" y="65"/>
                </a:lnTo>
                <a:lnTo>
                  <a:pt x="16" y="61"/>
                </a:lnTo>
                <a:lnTo>
                  <a:pt x="14" y="60"/>
                </a:lnTo>
                <a:lnTo>
                  <a:pt x="11" y="58"/>
                </a:lnTo>
                <a:lnTo>
                  <a:pt x="10" y="56"/>
                </a:lnTo>
                <a:lnTo>
                  <a:pt x="4" y="47"/>
                </a:lnTo>
                <a:lnTo>
                  <a:pt x="0" y="42"/>
                </a:lnTo>
                <a:lnTo>
                  <a:pt x="0" y="38"/>
                </a:lnTo>
                <a:lnTo>
                  <a:pt x="0" y="35"/>
                </a:lnTo>
                <a:lnTo>
                  <a:pt x="0" y="24"/>
                </a:lnTo>
                <a:lnTo>
                  <a:pt x="3" y="26"/>
                </a:lnTo>
                <a:lnTo>
                  <a:pt x="4" y="27"/>
                </a:lnTo>
                <a:lnTo>
                  <a:pt x="10" y="31"/>
                </a:lnTo>
                <a:lnTo>
                  <a:pt x="19" y="43"/>
                </a:lnTo>
                <a:lnTo>
                  <a:pt x="22" y="45"/>
                </a:lnTo>
                <a:lnTo>
                  <a:pt x="25" y="36"/>
                </a:lnTo>
                <a:lnTo>
                  <a:pt x="23" y="35"/>
                </a:lnTo>
                <a:lnTo>
                  <a:pt x="20" y="27"/>
                </a:lnTo>
                <a:lnTo>
                  <a:pt x="20" y="26"/>
                </a:lnTo>
                <a:lnTo>
                  <a:pt x="20" y="24"/>
                </a:lnTo>
                <a:lnTo>
                  <a:pt x="22" y="24"/>
                </a:lnTo>
                <a:lnTo>
                  <a:pt x="25" y="24"/>
                </a:lnTo>
                <a:lnTo>
                  <a:pt x="29" y="27"/>
                </a:lnTo>
                <a:lnTo>
                  <a:pt x="30" y="26"/>
                </a:lnTo>
                <a:lnTo>
                  <a:pt x="31" y="23"/>
                </a:lnTo>
                <a:lnTo>
                  <a:pt x="31" y="21"/>
                </a:lnTo>
                <a:lnTo>
                  <a:pt x="33" y="21"/>
                </a:lnTo>
                <a:lnTo>
                  <a:pt x="33" y="20"/>
                </a:lnTo>
                <a:lnTo>
                  <a:pt x="30" y="19"/>
                </a:lnTo>
                <a:lnTo>
                  <a:pt x="29" y="17"/>
                </a:lnTo>
                <a:close/>
                <a:moveTo>
                  <a:pt x="41" y="71"/>
                </a:moveTo>
                <a:lnTo>
                  <a:pt x="34" y="71"/>
                </a:lnTo>
                <a:lnTo>
                  <a:pt x="33" y="71"/>
                </a:lnTo>
                <a:lnTo>
                  <a:pt x="30" y="73"/>
                </a:lnTo>
                <a:lnTo>
                  <a:pt x="26" y="75"/>
                </a:lnTo>
                <a:lnTo>
                  <a:pt x="26" y="76"/>
                </a:lnTo>
                <a:lnTo>
                  <a:pt x="27" y="79"/>
                </a:lnTo>
                <a:lnTo>
                  <a:pt x="40" y="90"/>
                </a:lnTo>
                <a:lnTo>
                  <a:pt x="42" y="87"/>
                </a:lnTo>
                <a:lnTo>
                  <a:pt x="49" y="79"/>
                </a:lnTo>
                <a:lnTo>
                  <a:pt x="51" y="77"/>
                </a:lnTo>
                <a:lnTo>
                  <a:pt x="52" y="75"/>
                </a:lnTo>
                <a:lnTo>
                  <a:pt x="51" y="73"/>
                </a:lnTo>
                <a:lnTo>
                  <a:pt x="41" y="7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0" name="Freeform 398"/>
          <p:cNvSpPr>
            <a:spLocks/>
          </p:cNvSpPr>
          <p:nvPr/>
        </p:nvSpPr>
        <p:spPr bwMode="auto">
          <a:xfrm>
            <a:off x="6726238" y="1595438"/>
            <a:ext cx="142875" cy="325438"/>
          </a:xfrm>
          <a:custGeom>
            <a:avLst/>
            <a:gdLst>
              <a:gd name="T0" fmla="*/ 59 w 90"/>
              <a:gd name="T1" fmla="*/ 26 h 205"/>
              <a:gd name="T2" fmla="*/ 64 w 90"/>
              <a:gd name="T3" fmla="*/ 26 h 205"/>
              <a:gd name="T4" fmla="*/ 81 w 90"/>
              <a:gd name="T5" fmla="*/ 36 h 205"/>
              <a:gd name="T6" fmla="*/ 86 w 90"/>
              <a:gd name="T7" fmla="*/ 36 h 205"/>
              <a:gd name="T8" fmla="*/ 56 w 90"/>
              <a:gd name="T9" fmla="*/ 42 h 205"/>
              <a:gd name="T10" fmla="*/ 59 w 90"/>
              <a:gd name="T11" fmla="*/ 52 h 205"/>
              <a:gd name="T12" fmla="*/ 71 w 90"/>
              <a:gd name="T13" fmla="*/ 67 h 205"/>
              <a:gd name="T14" fmla="*/ 79 w 90"/>
              <a:gd name="T15" fmla="*/ 76 h 205"/>
              <a:gd name="T16" fmla="*/ 81 w 90"/>
              <a:gd name="T17" fmla="*/ 93 h 205"/>
              <a:gd name="T18" fmla="*/ 81 w 90"/>
              <a:gd name="T19" fmla="*/ 111 h 205"/>
              <a:gd name="T20" fmla="*/ 78 w 90"/>
              <a:gd name="T21" fmla="*/ 130 h 205"/>
              <a:gd name="T22" fmla="*/ 70 w 90"/>
              <a:gd name="T23" fmla="*/ 149 h 205"/>
              <a:gd name="T24" fmla="*/ 60 w 90"/>
              <a:gd name="T25" fmla="*/ 164 h 205"/>
              <a:gd name="T26" fmla="*/ 52 w 90"/>
              <a:gd name="T27" fmla="*/ 175 h 205"/>
              <a:gd name="T28" fmla="*/ 64 w 90"/>
              <a:gd name="T29" fmla="*/ 181 h 205"/>
              <a:gd name="T30" fmla="*/ 74 w 90"/>
              <a:gd name="T31" fmla="*/ 196 h 205"/>
              <a:gd name="T32" fmla="*/ 49 w 90"/>
              <a:gd name="T33" fmla="*/ 205 h 205"/>
              <a:gd name="T34" fmla="*/ 42 w 90"/>
              <a:gd name="T35" fmla="*/ 202 h 205"/>
              <a:gd name="T36" fmla="*/ 42 w 90"/>
              <a:gd name="T37" fmla="*/ 195 h 205"/>
              <a:gd name="T38" fmla="*/ 48 w 90"/>
              <a:gd name="T39" fmla="*/ 190 h 205"/>
              <a:gd name="T40" fmla="*/ 51 w 90"/>
              <a:gd name="T41" fmla="*/ 191 h 205"/>
              <a:gd name="T42" fmla="*/ 55 w 90"/>
              <a:gd name="T43" fmla="*/ 190 h 205"/>
              <a:gd name="T44" fmla="*/ 53 w 90"/>
              <a:gd name="T45" fmla="*/ 184 h 205"/>
              <a:gd name="T46" fmla="*/ 42 w 90"/>
              <a:gd name="T47" fmla="*/ 166 h 205"/>
              <a:gd name="T48" fmla="*/ 44 w 90"/>
              <a:gd name="T49" fmla="*/ 158 h 205"/>
              <a:gd name="T50" fmla="*/ 34 w 90"/>
              <a:gd name="T51" fmla="*/ 135 h 205"/>
              <a:gd name="T52" fmla="*/ 21 w 90"/>
              <a:gd name="T53" fmla="*/ 101 h 205"/>
              <a:gd name="T54" fmla="*/ 23 w 90"/>
              <a:gd name="T55" fmla="*/ 96 h 205"/>
              <a:gd name="T56" fmla="*/ 33 w 90"/>
              <a:gd name="T57" fmla="*/ 97 h 205"/>
              <a:gd name="T58" fmla="*/ 40 w 90"/>
              <a:gd name="T59" fmla="*/ 97 h 205"/>
              <a:gd name="T60" fmla="*/ 38 w 90"/>
              <a:gd name="T61" fmla="*/ 93 h 205"/>
              <a:gd name="T62" fmla="*/ 26 w 90"/>
              <a:gd name="T63" fmla="*/ 87 h 205"/>
              <a:gd name="T64" fmla="*/ 23 w 90"/>
              <a:gd name="T65" fmla="*/ 81 h 205"/>
              <a:gd name="T66" fmla="*/ 23 w 90"/>
              <a:gd name="T67" fmla="*/ 71 h 205"/>
              <a:gd name="T68" fmla="*/ 51 w 90"/>
              <a:gd name="T69" fmla="*/ 75 h 205"/>
              <a:gd name="T70" fmla="*/ 59 w 90"/>
              <a:gd name="T71" fmla="*/ 79 h 205"/>
              <a:gd name="T72" fmla="*/ 64 w 90"/>
              <a:gd name="T73" fmla="*/ 82 h 205"/>
              <a:gd name="T74" fmla="*/ 71 w 90"/>
              <a:gd name="T75" fmla="*/ 75 h 205"/>
              <a:gd name="T76" fmla="*/ 67 w 90"/>
              <a:gd name="T77" fmla="*/ 74 h 205"/>
              <a:gd name="T78" fmla="*/ 48 w 90"/>
              <a:gd name="T79" fmla="*/ 70 h 205"/>
              <a:gd name="T80" fmla="*/ 19 w 90"/>
              <a:gd name="T81" fmla="*/ 59 h 205"/>
              <a:gd name="T82" fmla="*/ 0 w 90"/>
              <a:gd name="T83" fmla="*/ 48 h 205"/>
              <a:gd name="T84" fmla="*/ 8 w 90"/>
              <a:gd name="T85" fmla="*/ 40 h 205"/>
              <a:gd name="T86" fmla="*/ 19 w 90"/>
              <a:gd name="T87" fmla="*/ 31 h 205"/>
              <a:gd name="T88" fmla="*/ 25 w 90"/>
              <a:gd name="T89" fmla="*/ 11 h 205"/>
              <a:gd name="T90" fmla="*/ 29 w 90"/>
              <a:gd name="T91" fmla="*/ 0 h 205"/>
              <a:gd name="T92" fmla="*/ 42 w 90"/>
              <a:gd name="T93" fmla="*/ 11 h 205"/>
              <a:gd name="T94" fmla="*/ 55 w 90"/>
              <a:gd name="T95" fmla="*/ 33 h 205"/>
              <a:gd name="T96" fmla="*/ 59 w 90"/>
              <a:gd name="T97" fmla="*/ 37 h 205"/>
              <a:gd name="T98" fmla="*/ 63 w 90"/>
              <a:gd name="T99" fmla="*/ 37 h 205"/>
              <a:gd name="T100" fmla="*/ 59 w 90"/>
              <a:gd name="T101" fmla="*/ 33 h 205"/>
              <a:gd name="T102" fmla="*/ 56 w 90"/>
              <a:gd name="T103" fmla="*/ 2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" h="205">
                <a:moveTo>
                  <a:pt x="56" y="27"/>
                </a:moveTo>
                <a:lnTo>
                  <a:pt x="56" y="26"/>
                </a:lnTo>
                <a:lnTo>
                  <a:pt x="59" y="26"/>
                </a:lnTo>
                <a:lnTo>
                  <a:pt x="60" y="26"/>
                </a:lnTo>
                <a:lnTo>
                  <a:pt x="63" y="26"/>
                </a:lnTo>
                <a:lnTo>
                  <a:pt x="64" y="26"/>
                </a:lnTo>
                <a:lnTo>
                  <a:pt x="67" y="29"/>
                </a:lnTo>
                <a:lnTo>
                  <a:pt x="68" y="30"/>
                </a:lnTo>
                <a:lnTo>
                  <a:pt x="81" y="36"/>
                </a:lnTo>
                <a:lnTo>
                  <a:pt x="82" y="36"/>
                </a:lnTo>
                <a:lnTo>
                  <a:pt x="83" y="34"/>
                </a:lnTo>
                <a:lnTo>
                  <a:pt x="86" y="36"/>
                </a:lnTo>
                <a:lnTo>
                  <a:pt x="90" y="37"/>
                </a:lnTo>
                <a:lnTo>
                  <a:pt x="64" y="41"/>
                </a:lnTo>
                <a:lnTo>
                  <a:pt x="56" y="42"/>
                </a:lnTo>
                <a:lnTo>
                  <a:pt x="51" y="44"/>
                </a:lnTo>
                <a:lnTo>
                  <a:pt x="57" y="52"/>
                </a:lnTo>
                <a:lnTo>
                  <a:pt x="59" y="52"/>
                </a:lnTo>
                <a:lnTo>
                  <a:pt x="66" y="59"/>
                </a:lnTo>
                <a:lnTo>
                  <a:pt x="71" y="66"/>
                </a:lnTo>
                <a:lnTo>
                  <a:pt x="71" y="67"/>
                </a:lnTo>
                <a:lnTo>
                  <a:pt x="74" y="68"/>
                </a:lnTo>
                <a:lnTo>
                  <a:pt x="78" y="72"/>
                </a:lnTo>
                <a:lnTo>
                  <a:pt x="79" y="76"/>
                </a:lnTo>
                <a:lnTo>
                  <a:pt x="79" y="82"/>
                </a:lnTo>
                <a:lnTo>
                  <a:pt x="81" y="91"/>
                </a:lnTo>
                <a:lnTo>
                  <a:pt x="81" y="93"/>
                </a:lnTo>
                <a:lnTo>
                  <a:pt x="82" y="98"/>
                </a:lnTo>
                <a:lnTo>
                  <a:pt x="83" y="105"/>
                </a:lnTo>
                <a:lnTo>
                  <a:pt x="81" y="111"/>
                </a:lnTo>
                <a:lnTo>
                  <a:pt x="81" y="116"/>
                </a:lnTo>
                <a:lnTo>
                  <a:pt x="79" y="123"/>
                </a:lnTo>
                <a:lnTo>
                  <a:pt x="78" y="130"/>
                </a:lnTo>
                <a:lnTo>
                  <a:pt x="75" y="139"/>
                </a:lnTo>
                <a:lnTo>
                  <a:pt x="74" y="143"/>
                </a:lnTo>
                <a:lnTo>
                  <a:pt x="70" y="149"/>
                </a:lnTo>
                <a:lnTo>
                  <a:pt x="63" y="158"/>
                </a:lnTo>
                <a:lnTo>
                  <a:pt x="61" y="162"/>
                </a:lnTo>
                <a:lnTo>
                  <a:pt x="60" y="164"/>
                </a:lnTo>
                <a:lnTo>
                  <a:pt x="55" y="169"/>
                </a:lnTo>
                <a:lnTo>
                  <a:pt x="49" y="173"/>
                </a:lnTo>
                <a:lnTo>
                  <a:pt x="52" y="175"/>
                </a:lnTo>
                <a:lnTo>
                  <a:pt x="59" y="180"/>
                </a:lnTo>
                <a:lnTo>
                  <a:pt x="61" y="181"/>
                </a:lnTo>
                <a:lnTo>
                  <a:pt x="64" y="181"/>
                </a:lnTo>
                <a:lnTo>
                  <a:pt x="71" y="186"/>
                </a:lnTo>
                <a:lnTo>
                  <a:pt x="81" y="190"/>
                </a:lnTo>
                <a:lnTo>
                  <a:pt x="74" y="196"/>
                </a:lnTo>
                <a:lnTo>
                  <a:pt x="70" y="202"/>
                </a:lnTo>
                <a:lnTo>
                  <a:pt x="68" y="205"/>
                </a:lnTo>
                <a:lnTo>
                  <a:pt x="49" y="205"/>
                </a:lnTo>
                <a:lnTo>
                  <a:pt x="45" y="205"/>
                </a:lnTo>
                <a:lnTo>
                  <a:pt x="44" y="202"/>
                </a:lnTo>
                <a:lnTo>
                  <a:pt x="42" y="202"/>
                </a:lnTo>
                <a:lnTo>
                  <a:pt x="41" y="201"/>
                </a:lnTo>
                <a:lnTo>
                  <a:pt x="41" y="198"/>
                </a:lnTo>
                <a:lnTo>
                  <a:pt x="42" y="195"/>
                </a:lnTo>
                <a:lnTo>
                  <a:pt x="44" y="194"/>
                </a:lnTo>
                <a:lnTo>
                  <a:pt x="45" y="191"/>
                </a:lnTo>
                <a:lnTo>
                  <a:pt x="48" y="190"/>
                </a:lnTo>
                <a:lnTo>
                  <a:pt x="48" y="190"/>
                </a:lnTo>
                <a:lnTo>
                  <a:pt x="49" y="190"/>
                </a:lnTo>
                <a:lnTo>
                  <a:pt x="51" y="191"/>
                </a:lnTo>
                <a:lnTo>
                  <a:pt x="52" y="192"/>
                </a:lnTo>
                <a:lnTo>
                  <a:pt x="53" y="192"/>
                </a:lnTo>
                <a:lnTo>
                  <a:pt x="55" y="190"/>
                </a:lnTo>
                <a:lnTo>
                  <a:pt x="55" y="188"/>
                </a:lnTo>
                <a:lnTo>
                  <a:pt x="55" y="186"/>
                </a:lnTo>
                <a:lnTo>
                  <a:pt x="53" y="184"/>
                </a:lnTo>
                <a:lnTo>
                  <a:pt x="49" y="179"/>
                </a:lnTo>
                <a:lnTo>
                  <a:pt x="48" y="173"/>
                </a:lnTo>
                <a:lnTo>
                  <a:pt x="42" y="166"/>
                </a:lnTo>
                <a:lnTo>
                  <a:pt x="42" y="164"/>
                </a:lnTo>
                <a:lnTo>
                  <a:pt x="42" y="161"/>
                </a:lnTo>
                <a:lnTo>
                  <a:pt x="44" y="158"/>
                </a:lnTo>
                <a:lnTo>
                  <a:pt x="42" y="153"/>
                </a:lnTo>
                <a:lnTo>
                  <a:pt x="34" y="138"/>
                </a:lnTo>
                <a:lnTo>
                  <a:pt x="34" y="135"/>
                </a:lnTo>
                <a:lnTo>
                  <a:pt x="36" y="130"/>
                </a:lnTo>
                <a:lnTo>
                  <a:pt x="27" y="120"/>
                </a:lnTo>
                <a:lnTo>
                  <a:pt x="21" y="101"/>
                </a:lnTo>
                <a:lnTo>
                  <a:pt x="21" y="97"/>
                </a:lnTo>
                <a:lnTo>
                  <a:pt x="22" y="96"/>
                </a:lnTo>
                <a:lnTo>
                  <a:pt x="23" y="96"/>
                </a:lnTo>
                <a:lnTo>
                  <a:pt x="29" y="96"/>
                </a:lnTo>
                <a:lnTo>
                  <a:pt x="30" y="96"/>
                </a:lnTo>
                <a:lnTo>
                  <a:pt x="33" y="97"/>
                </a:lnTo>
                <a:lnTo>
                  <a:pt x="36" y="97"/>
                </a:lnTo>
                <a:lnTo>
                  <a:pt x="40" y="98"/>
                </a:lnTo>
                <a:lnTo>
                  <a:pt x="40" y="97"/>
                </a:lnTo>
                <a:lnTo>
                  <a:pt x="41" y="96"/>
                </a:lnTo>
                <a:lnTo>
                  <a:pt x="40" y="94"/>
                </a:lnTo>
                <a:lnTo>
                  <a:pt x="38" y="93"/>
                </a:lnTo>
                <a:lnTo>
                  <a:pt x="29" y="90"/>
                </a:lnTo>
                <a:lnTo>
                  <a:pt x="27" y="89"/>
                </a:lnTo>
                <a:lnTo>
                  <a:pt x="26" y="87"/>
                </a:lnTo>
                <a:lnTo>
                  <a:pt x="26" y="86"/>
                </a:lnTo>
                <a:lnTo>
                  <a:pt x="23" y="83"/>
                </a:lnTo>
                <a:lnTo>
                  <a:pt x="23" y="81"/>
                </a:lnTo>
                <a:lnTo>
                  <a:pt x="21" y="72"/>
                </a:lnTo>
                <a:lnTo>
                  <a:pt x="22" y="71"/>
                </a:lnTo>
                <a:lnTo>
                  <a:pt x="23" y="71"/>
                </a:lnTo>
                <a:lnTo>
                  <a:pt x="34" y="71"/>
                </a:lnTo>
                <a:lnTo>
                  <a:pt x="48" y="74"/>
                </a:lnTo>
                <a:lnTo>
                  <a:pt x="51" y="75"/>
                </a:lnTo>
                <a:lnTo>
                  <a:pt x="52" y="75"/>
                </a:lnTo>
                <a:lnTo>
                  <a:pt x="57" y="78"/>
                </a:lnTo>
                <a:lnTo>
                  <a:pt x="59" y="79"/>
                </a:lnTo>
                <a:lnTo>
                  <a:pt x="60" y="81"/>
                </a:lnTo>
                <a:lnTo>
                  <a:pt x="61" y="82"/>
                </a:lnTo>
                <a:lnTo>
                  <a:pt x="64" y="82"/>
                </a:lnTo>
                <a:lnTo>
                  <a:pt x="66" y="82"/>
                </a:lnTo>
                <a:lnTo>
                  <a:pt x="68" y="81"/>
                </a:lnTo>
                <a:lnTo>
                  <a:pt x="71" y="75"/>
                </a:lnTo>
                <a:lnTo>
                  <a:pt x="72" y="75"/>
                </a:lnTo>
                <a:lnTo>
                  <a:pt x="71" y="74"/>
                </a:lnTo>
                <a:lnTo>
                  <a:pt x="67" y="74"/>
                </a:lnTo>
                <a:lnTo>
                  <a:pt x="64" y="75"/>
                </a:lnTo>
                <a:lnTo>
                  <a:pt x="57" y="74"/>
                </a:lnTo>
                <a:lnTo>
                  <a:pt x="48" y="70"/>
                </a:lnTo>
                <a:lnTo>
                  <a:pt x="45" y="68"/>
                </a:lnTo>
                <a:lnTo>
                  <a:pt x="23" y="61"/>
                </a:lnTo>
                <a:lnTo>
                  <a:pt x="19" y="59"/>
                </a:lnTo>
                <a:lnTo>
                  <a:pt x="1" y="49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3" y="44"/>
                </a:lnTo>
                <a:lnTo>
                  <a:pt x="8" y="40"/>
                </a:lnTo>
                <a:lnTo>
                  <a:pt x="10" y="38"/>
                </a:lnTo>
                <a:lnTo>
                  <a:pt x="14" y="37"/>
                </a:lnTo>
                <a:lnTo>
                  <a:pt x="19" y="31"/>
                </a:lnTo>
                <a:lnTo>
                  <a:pt x="27" y="21"/>
                </a:lnTo>
                <a:lnTo>
                  <a:pt x="27" y="15"/>
                </a:lnTo>
                <a:lnTo>
                  <a:pt x="25" y="11"/>
                </a:lnTo>
                <a:lnTo>
                  <a:pt x="23" y="6"/>
                </a:lnTo>
                <a:lnTo>
                  <a:pt x="27" y="0"/>
                </a:lnTo>
                <a:lnTo>
                  <a:pt x="29" y="0"/>
                </a:lnTo>
                <a:lnTo>
                  <a:pt x="36" y="6"/>
                </a:lnTo>
                <a:lnTo>
                  <a:pt x="42" y="10"/>
                </a:lnTo>
                <a:lnTo>
                  <a:pt x="42" y="11"/>
                </a:lnTo>
                <a:lnTo>
                  <a:pt x="44" y="12"/>
                </a:lnTo>
                <a:lnTo>
                  <a:pt x="48" y="23"/>
                </a:lnTo>
                <a:lnTo>
                  <a:pt x="55" y="33"/>
                </a:lnTo>
                <a:lnTo>
                  <a:pt x="57" y="36"/>
                </a:lnTo>
                <a:lnTo>
                  <a:pt x="57" y="37"/>
                </a:lnTo>
                <a:lnTo>
                  <a:pt x="59" y="37"/>
                </a:lnTo>
                <a:lnTo>
                  <a:pt x="60" y="38"/>
                </a:lnTo>
                <a:lnTo>
                  <a:pt x="60" y="37"/>
                </a:lnTo>
                <a:lnTo>
                  <a:pt x="63" y="37"/>
                </a:lnTo>
                <a:lnTo>
                  <a:pt x="64" y="37"/>
                </a:lnTo>
                <a:lnTo>
                  <a:pt x="61" y="36"/>
                </a:lnTo>
                <a:lnTo>
                  <a:pt x="59" y="33"/>
                </a:lnTo>
                <a:lnTo>
                  <a:pt x="57" y="31"/>
                </a:lnTo>
                <a:lnTo>
                  <a:pt x="56" y="29"/>
                </a:lnTo>
                <a:lnTo>
                  <a:pt x="5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1" name="Freeform 399"/>
          <p:cNvSpPr>
            <a:spLocks/>
          </p:cNvSpPr>
          <p:nvPr/>
        </p:nvSpPr>
        <p:spPr bwMode="auto">
          <a:xfrm>
            <a:off x="6591300" y="1808163"/>
            <a:ext cx="158750" cy="112713"/>
          </a:xfrm>
          <a:custGeom>
            <a:avLst/>
            <a:gdLst>
              <a:gd name="T0" fmla="*/ 32 w 100"/>
              <a:gd name="T1" fmla="*/ 23 h 71"/>
              <a:gd name="T2" fmla="*/ 35 w 100"/>
              <a:gd name="T3" fmla="*/ 23 h 71"/>
              <a:gd name="T4" fmla="*/ 35 w 100"/>
              <a:gd name="T5" fmla="*/ 23 h 71"/>
              <a:gd name="T6" fmla="*/ 37 w 100"/>
              <a:gd name="T7" fmla="*/ 23 h 71"/>
              <a:gd name="T8" fmla="*/ 40 w 100"/>
              <a:gd name="T9" fmla="*/ 23 h 71"/>
              <a:gd name="T10" fmla="*/ 44 w 100"/>
              <a:gd name="T11" fmla="*/ 23 h 71"/>
              <a:gd name="T12" fmla="*/ 47 w 100"/>
              <a:gd name="T13" fmla="*/ 24 h 71"/>
              <a:gd name="T14" fmla="*/ 48 w 100"/>
              <a:gd name="T15" fmla="*/ 24 h 71"/>
              <a:gd name="T16" fmla="*/ 51 w 100"/>
              <a:gd name="T17" fmla="*/ 27 h 71"/>
              <a:gd name="T18" fmla="*/ 54 w 100"/>
              <a:gd name="T19" fmla="*/ 28 h 71"/>
              <a:gd name="T20" fmla="*/ 55 w 100"/>
              <a:gd name="T21" fmla="*/ 30 h 71"/>
              <a:gd name="T22" fmla="*/ 55 w 100"/>
              <a:gd name="T23" fmla="*/ 31 h 71"/>
              <a:gd name="T24" fmla="*/ 55 w 100"/>
              <a:gd name="T25" fmla="*/ 32 h 71"/>
              <a:gd name="T26" fmla="*/ 56 w 100"/>
              <a:gd name="T27" fmla="*/ 34 h 71"/>
              <a:gd name="T28" fmla="*/ 67 w 100"/>
              <a:gd name="T29" fmla="*/ 50 h 71"/>
              <a:gd name="T30" fmla="*/ 67 w 100"/>
              <a:gd name="T31" fmla="*/ 52 h 71"/>
              <a:gd name="T32" fmla="*/ 73 w 100"/>
              <a:gd name="T33" fmla="*/ 56 h 71"/>
              <a:gd name="T34" fmla="*/ 81 w 100"/>
              <a:gd name="T35" fmla="*/ 61 h 71"/>
              <a:gd name="T36" fmla="*/ 84 w 100"/>
              <a:gd name="T37" fmla="*/ 61 h 71"/>
              <a:gd name="T38" fmla="*/ 86 w 100"/>
              <a:gd name="T39" fmla="*/ 62 h 71"/>
              <a:gd name="T40" fmla="*/ 93 w 100"/>
              <a:gd name="T41" fmla="*/ 65 h 71"/>
              <a:gd name="T42" fmla="*/ 96 w 100"/>
              <a:gd name="T43" fmla="*/ 67 h 71"/>
              <a:gd name="T44" fmla="*/ 100 w 100"/>
              <a:gd name="T45" fmla="*/ 71 h 71"/>
              <a:gd name="T46" fmla="*/ 80 w 100"/>
              <a:gd name="T47" fmla="*/ 71 h 71"/>
              <a:gd name="T48" fmla="*/ 43 w 100"/>
              <a:gd name="T49" fmla="*/ 57 h 71"/>
              <a:gd name="T50" fmla="*/ 24 w 100"/>
              <a:gd name="T51" fmla="*/ 60 h 71"/>
              <a:gd name="T52" fmla="*/ 20 w 100"/>
              <a:gd name="T53" fmla="*/ 60 h 71"/>
              <a:gd name="T54" fmla="*/ 18 w 100"/>
              <a:gd name="T55" fmla="*/ 60 h 71"/>
              <a:gd name="T56" fmla="*/ 11 w 100"/>
              <a:gd name="T57" fmla="*/ 61 h 71"/>
              <a:gd name="T58" fmla="*/ 10 w 100"/>
              <a:gd name="T59" fmla="*/ 60 h 71"/>
              <a:gd name="T60" fmla="*/ 9 w 100"/>
              <a:gd name="T61" fmla="*/ 57 h 71"/>
              <a:gd name="T62" fmla="*/ 7 w 100"/>
              <a:gd name="T63" fmla="*/ 56 h 71"/>
              <a:gd name="T64" fmla="*/ 6 w 100"/>
              <a:gd name="T65" fmla="*/ 56 h 71"/>
              <a:gd name="T66" fmla="*/ 3 w 100"/>
              <a:gd name="T67" fmla="*/ 35 h 71"/>
              <a:gd name="T68" fmla="*/ 0 w 100"/>
              <a:gd name="T69" fmla="*/ 1 h 71"/>
              <a:gd name="T70" fmla="*/ 2 w 100"/>
              <a:gd name="T71" fmla="*/ 0 h 71"/>
              <a:gd name="T72" fmla="*/ 3 w 100"/>
              <a:gd name="T73" fmla="*/ 2 h 71"/>
              <a:gd name="T74" fmla="*/ 5 w 100"/>
              <a:gd name="T75" fmla="*/ 4 h 71"/>
              <a:gd name="T76" fmla="*/ 6 w 100"/>
              <a:gd name="T77" fmla="*/ 5 h 71"/>
              <a:gd name="T78" fmla="*/ 6 w 100"/>
              <a:gd name="T79" fmla="*/ 9 h 71"/>
              <a:gd name="T80" fmla="*/ 7 w 100"/>
              <a:gd name="T81" fmla="*/ 12 h 71"/>
              <a:gd name="T82" fmla="*/ 9 w 100"/>
              <a:gd name="T83" fmla="*/ 13 h 71"/>
              <a:gd name="T84" fmla="*/ 10 w 100"/>
              <a:gd name="T85" fmla="*/ 15 h 71"/>
              <a:gd name="T86" fmla="*/ 22 w 100"/>
              <a:gd name="T87" fmla="*/ 24 h 71"/>
              <a:gd name="T88" fmla="*/ 25 w 100"/>
              <a:gd name="T89" fmla="*/ 23 h 71"/>
              <a:gd name="T90" fmla="*/ 32 w 100"/>
              <a:gd name="T91" fmla="*/ 2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0" h="71">
                <a:moveTo>
                  <a:pt x="32" y="23"/>
                </a:moveTo>
                <a:lnTo>
                  <a:pt x="35" y="23"/>
                </a:lnTo>
                <a:lnTo>
                  <a:pt x="35" y="23"/>
                </a:lnTo>
                <a:lnTo>
                  <a:pt x="37" y="23"/>
                </a:lnTo>
                <a:lnTo>
                  <a:pt x="40" y="23"/>
                </a:lnTo>
                <a:lnTo>
                  <a:pt x="44" y="23"/>
                </a:lnTo>
                <a:lnTo>
                  <a:pt x="47" y="24"/>
                </a:lnTo>
                <a:lnTo>
                  <a:pt x="48" y="24"/>
                </a:lnTo>
                <a:lnTo>
                  <a:pt x="51" y="27"/>
                </a:lnTo>
                <a:lnTo>
                  <a:pt x="54" y="28"/>
                </a:lnTo>
                <a:lnTo>
                  <a:pt x="55" y="30"/>
                </a:lnTo>
                <a:lnTo>
                  <a:pt x="55" y="31"/>
                </a:lnTo>
                <a:lnTo>
                  <a:pt x="55" y="32"/>
                </a:lnTo>
                <a:lnTo>
                  <a:pt x="56" y="34"/>
                </a:lnTo>
                <a:lnTo>
                  <a:pt x="67" y="50"/>
                </a:lnTo>
                <a:lnTo>
                  <a:pt x="67" y="52"/>
                </a:lnTo>
                <a:lnTo>
                  <a:pt x="73" y="56"/>
                </a:lnTo>
                <a:lnTo>
                  <a:pt x="81" y="61"/>
                </a:lnTo>
                <a:lnTo>
                  <a:pt x="84" y="61"/>
                </a:lnTo>
                <a:lnTo>
                  <a:pt x="86" y="62"/>
                </a:lnTo>
                <a:lnTo>
                  <a:pt x="93" y="65"/>
                </a:lnTo>
                <a:lnTo>
                  <a:pt x="96" y="67"/>
                </a:lnTo>
                <a:lnTo>
                  <a:pt x="100" y="71"/>
                </a:lnTo>
                <a:lnTo>
                  <a:pt x="80" y="71"/>
                </a:lnTo>
                <a:lnTo>
                  <a:pt x="43" y="57"/>
                </a:lnTo>
                <a:lnTo>
                  <a:pt x="24" y="60"/>
                </a:lnTo>
                <a:lnTo>
                  <a:pt x="20" y="60"/>
                </a:lnTo>
                <a:lnTo>
                  <a:pt x="18" y="60"/>
                </a:lnTo>
                <a:lnTo>
                  <a:pt x="11" y="61"/>
                </a:lnTo>
                <a:lnTo>
                  <a:pt x="10" y="60"/>
                </a:lnTo>
                <a:lnTo>
                  <a:pt x="9" y="57"/>
                </a:lnTo>
                <a:lnTo>
                  <a:pt x="7" y="56"/>
                </a:lnTo>
                <a:lnTo>
                  <a:pt x="6" y="56"/>
                </a:lnTo>
                <a:lnTo>
                  <a:pt x="3" y="35"/>
                </a:lnTo>
                <a:lnTo>
                  <a:pt x="0" y="1"/>
                </a:lnTo>
                <a:lnTo>
                  <a:pt x="2" y="0"/>
                </a:lnTo>
                <a:lnTo>
                  <a:pt x="3" y="2"/>
                </a:lnTo>
                <a:lnTo>
                  <a:pt x="5" y="4"/>
                </a:lnTo>
                <a:lnTo>
                  <a:pt x="6" y="5"/>
                </a:lnTo>
                <a:lnTo>
                  <a:pt x="6" y="9"/>
                </a:lnTo>
                <a:lnTo>
                  <a:pt x="7" y="12"/>
                </a:lnTo>
                <a:lnTo>
                  <a:pt x="9" y="13"/>
                </a:lnTo>
                <a:lnTo>
                  <a:pt x="10" y="15"/>
                </a:lnTo>
                <a:lnTo>
                  <a:pt x="22" y="24"/>
                </a:lnTo>
                <a:lnTo>
                  <a:pt x="25" y="23"/>
                </a:lnTo>
                <a:lnTo>
                  <a:pt x="32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2" name="Freeform 400"/>
          <p:cNvSpPr>
            <a:spLocks/>
          </p:cNvSpPr>
          <p:nvPr/>
        </p:nvSpPr>
        <p:spPr bwMode="auto">
          <a:xfrm>
            <a:off x="6697663" y="1866901"/>
            <a:ext cx="80963" cy="53975"/>
          </a:xfrm>
          <a:custGeom>
            <a:avLst/>
            <a:gdLst>
              <a:gd name="T0" fmla="*/ 26 w 51"/>
              <a:gd name="T1" fmla="*/ 20 h 34"/>
              <a:gd name="T2" fmla="*/ 21 w 51"/>
              <a:gd name="T3" fmla="*/ 20 h 34"/>
              <a:gd name="T4" fmla="*/ 11 w 51"/>
              <a:gd name="T5" fmla="*/ 19 h 34"/>
              <a:gd name="T6" fmla="*/ 7 w 51"/>
              <a:gd name="T7" fmla="*/ 16 h 34"/>
              <a:gd name="T8" fmla="*/ 4 w 51"/>
              <a:gd name="T9" fmla="*/ 15 h 34"/>
              <a:gd name="T10" fmla="*/ 3 w 51"/>
              <a:gd name="T11" fmla="*/ 12 h 34"/>
              <a:gd name="T12" fmla="*/ 0 w 51"/>
              <a:gd name="T13" fmla="*/ 5 h 34"/>
              <a:gd name="T14" fmla="*/ 0 w 51"/>
              <a:gd name="T15" fmla="*/ 2 h 34"/>
              <a:gd name="T16" fmla="*/ 0 w 51"/>
              <a:gd name="T17" fmla="*/ 1 h 34"/>
              <a:gd name="T18" fmla="*/ 2 w 51"/>
              <a:gd name="T19" fmla="*/ 1 h 34"/>
              <a:gd name="T20" fmla="*/ 8 w 51"/>
              <a:gd name="T21" fmla="*/ 0 h 34"/>
              <a:gd name="T22" fmla="*/ 13 w 51"/>
              <a:gd name="T23" fmla="*/ 2 h 34"/>
              <a:gd name="T24" fmla="*/ 21 w 51"/>
              <a:gd name="T25" fmla="*/ 12 h 34"/>
              <a:gd name="T26" fmla="*/ 22 w 51"/>
              <a:gd name="T27" fmla="*/ 13 h 34"/>
              <a:gd name="T28" fmla="*/ 23 w 51"/>
              <a:gd name="T29" fmla="*/ 15 h 34"/>
              <a:gd name="T30" fmla="*/ 32 w 51"/>
              <a:gd name="T31" fmla="*/ 20 h 34"/>
              <a:gd name="T32" fmla="*/ 36 w 51"/>
              <a:gd name="T33" fmla="*/ 21 h 34"/>
              <a:gd name="T34" fmla="*/ 41 w 51"/>
              <a:gd name="T35" fmla="*/ 23 h 34"/>
              <a:gd name="T36" fmla="*/ 48 w 51"/>
              <a:gd name="T37" fmla="*/ 31 h 34"/>
              <a:gd name="T38" fmla="*/ 51 w 51"/>
              <a:gd name="T39" fmla="*/ 34 h 34"/>
              <a:gd name="T40" fmla="*/ 45 w 51"/>
              <a:gd name="T41" fmla="*/ 34 h 34"/>
              <a:gd name="T42" fmla="*/ 43 w 51"/>
              <a:gd name="T43" fmla="*/ 32 h 34"/>
              <a:gd name="T44" fmla="*/ 33 w 51"/>
              <a:gd name="T45" fmla="*/ 24 h 34"/>
              <a:gd name="T46" fmla="*/ 32 w 51"/>
              <a:gd name="T47" fmla="*/ 21 h 34"/>
              <a:gd name="T48" fmla="*/ 29 w 51"/>
              <a:gd name="T49" fmla="*/ 21 h 34"/>
              <a:gd name="T50" fmla="*/ 26 w 51"/>
              <a:gd name="T51" fmla="*/ 2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1" h="34">
                <a:moveTo>
                  <a:pt x="26" y="20"/>
                </a:moveTo>
                <a:lnTo>
                  <a:pt x="21" y="20"/>
                </a:lnTo>
                <a:lnTo>
                  <a:pt x="11" y="19"/>
                </a:lnTo>
                <a:lnTo>
                  <a:pt x="7" y="16"/>
                </a:lnTo>
                <a:lnTo>
                  <a:pt x="4" y="15"/>
                </a:lnTo>
                <a:lnTo>
                  <a:pt x="3" y="12"/>
                </a:lnTo>
                <a:lnTo>
                  <a:pt x="0" y="5"/>
                </a:lnTo>
                <a:lnTo>
                  <a:pt x="0" y="2"/>
                </a:lnTo>
                <a:lnTo>
                  <a:pt x="0" y="1"/>
                </a:lnTo>
                <a:lnTo>
                  <a:pt x="2" y="1"/>
                </a:lnTo>
                <a:lnTo>
                  <a:pt x="8" y="0"/>
                </a:lnTo>
                <a:lnTo>
                  <a:pt x="13" y="2"/>
                </a:lnTo>
                <a:lnTo>
                  <a:pt x="21" y="12"/>
                </a:lnTo>
                <a:lnTo>
                  <a:pt x="22" y="13"/>
                </a:lnTo>
                <a:lnTo>
                  <a:pt x="23" y="15"/>
                </a:lnTo>
                <a:lnTo>
                  <a:pt x="32" y="20"/>
                </a:lnTo>
                <a:lnTo>
                  <a:pt x="36" y="21"/>
                </a:lnTo>
                <a:lnTo>
                  <a:pt x="41" y="23"/>
                </a:lnTo>
                <a:lnTo>
                  <a:pt x="48" y="31"/>
                </a:lnTo>
                <a:lnTo>
                  <a:pt x="51" y="34"/>
                </a:lnTo>
                <a:lnTo>
                  <a:pt x="45" y="34"/>
                </a:lnTo>
                <a:lnTo>
                  <a:pt x="43" y="32"/>
                </a:lnTo>
                <a:lnTo>
                  <a:pt x="33" y="24"/>
                </a:lnTo>
                <a:lnTo>
                  <a:pt x="32" y="21"/>
                </a:lnTo>
                <a:lnTo>
                  <a:pt x="29" y="21"/>
                </a:lnTo>
                <a:lnTo>
                  <a:pt x="26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3" name="Freeform 401"/>
          <p:cNvSpPr>
            <a:spLocks/>
          </p:cNvSpPr>
          <p:nvPr/>
        </p:nvSpPr>
        <p:spPr bwMode="auto">
          <a:xfrm>
            <a:off x="6329363" y="1858963"/>
            <a:ext cx="53975" cy="50800"/>
          </a:xfrm>
          <a:custGeom>
            <a:avLst/>
            <a:gdLst>
              <a:gd name="T0" fmla="*/ 33 w 34"/>
              <a:gd name="T1" fmla="*/ 18 h 32"/>
              <a:gd name="T2" fmla="*/ 32 w 34"/>
              <a:gd name="T3" fmla="*/ 20 h 32"/>
              <a:gd name="T4" fmla="*/ 29 w 34"/>
              <a:gd name="T5" fmla="*/ 22 h 32"/>
              <a:gd name="T6" fmla="*/ 29 w 34"/>
              <a:gd name="T7" fmla="*/ 24 h 32"/>
              <a:gd name="T8" fmla="*/ 10 w 34"/>
              <a:gd name="T9" fmla="*/ 32 h 32"/>
              <a:gd name="T10" fmla="*/ 9 w 34"/>
              <a:gd name="T11" fmla="*/ 32 h 32"/>
              <a:gd name="T12" fmla="*/ 4 w 34"/>
              <a:gd name="T13" fmla="*/ 28 h 32"/>
              <a:gd name="T14" fmla="*/ 2 w 34"/>
              <a:gd name="T15" fmla="*/ 22 h 32"/>
              <a:gd name="T16" fmla="*/ 0 w 34"/>
              <a:gd name="T17" fmla="*/ 22 h 32"/>
              <a:gd name="T18" fmla="*/ 2 w 34"/>
              <a:gd name="T19" fmla="*/ 18 h 32"/>
              <a:gd name="T20" fmla="*/ 3 w 34"/>
              <a:gd name="T21" fmla="*/ 15 h 32"/>
              <a:gd name="T22" fmla="*/ 3 w 34"/>
              <a:gd name="T23" fmla="*/ 17 h 32"/>
              <a:gd name="T24" fmla="*/ 4 w 34"/>
              <a:gd name="T25" fmla="*/ 18 h 32"/>
              <a:gd name="T26" fmla="*/ 4 w 34"/>
              <a:gd name="T27" fmla="*/ 20 h 32"/>
              <a:gd name="T28" fmla="*/ 6 w 34"/>
              <a:gd name="T29" fmla="*/ 13 h 32"/>
              <a:gd name="T30" fmla="*/ 4 w 34"/>
              <a:gd name="T31" fmla="*/ 6 h 32"/>
              <a:gd name="T32" fmla="*/ 4 w 34"/>
              <a:gd name="T33" fmla="*/ 3 h 32"/>
              <a:gd name="T34" fmla="*/ 7 w 34"/>
              <a:gd name="T35" fmla="*/ 2 h 32"/>
              <a:gd name="T36" fmla="*/ 11 w 34"/>
              <a:gd name="T37" fmla="*/ 0 h 32"/>
              <a:gd name="T38" fmla="*/ 13 w 34"/>
              <a:gd name="T39" fmla="*/ 0 h 32"/>
              <a:gd name="T40" fmla="*/ 14 w 34"/>
              <a:gd name="T41" fmla="*/ 0 h 32"/>
              <a:gd name="T42" fmla="*/ 14 w 34"/>
              <a:gd name="T43" fmla="*/ 2 h 32"/>
              <a:gd name="T44" fmla="*/ 13 w 34"/>
              <a:gd name="T45" fmla="*/ 3 h 32"/>
              <a:gd name="T46" fmla="*/ 11 w 34"/>
              <a:gd name="T47" fmla="*/ 3 h 32"/>
              <a:gd name="T48" fmla="*/ 11 w 34"/>
              <a:gd name="T49" fmla="*/ 5 h 32"/>
              <a:gd name="T50" fmla="*/ 10 w 34"/>
              <a:gd name="T51" fmla="*/ 9 h 32"/>
              <a:gd name="T52" fmla="*/ 11 w 34"/>
              <a:gd name="T53" fmla="*/ 14 h 32"/>
              <a:gd name="T54" fmla="*/ 11 w 34"/>
              <a:gd name="T55" fmla="*/ 15 h 32"/>
              <a:gd name="T56" fmla="*/ 15 w 34"/>
              <a:gd name="T57" fmla="*/ 11 h 32"/>
              <a:gd name="T58" fmla="*/ 17 w 34"/>
              <a:gd name="T59" fmla="*/ 10 h 32"/>
              <a:gd name="T60" fmla="*/ 21 w 34"/>
              <a:gd name="T61" fmla="*/ 5 h 32"/>
              <a:gd name="T62" fmla="*/ 21 w 34"/>
              <a:gd name="T63" fmla="*/ 3 h 32"/>
              <a:gd name="T64" fmla="*/ 22 w 34"/>
              <a:gd name="T65" fmla="*/ 3 h 32"/>
              <a:gd name="T66" fmla="*/ 24 w 34"/>
              <a:gd name="T67" fmla="*/ 2 h 32"/>
              <a:gd name="T68" fmla="*/ 25 w 34"/>
              <a:gd name="T69" fmla="*/ 3 h 32"/>
              <a:gd name="T70" fmla="*/ 30 w 34"/>
              <a:gd name="T71" fmla="*/ 6 h 32"/>
              <a:gd name="T72" fmla="*/ 33 w 34"/>
              <a:gd name="T73" fmla="*/ 9 h 32"/>
              <a:gd name="T74" fmla="*/ 34 w 34"/>
              <a:gd name="T75" fmla="*/ 11 h 32"/>
              <a:gd name="T76" fmla="*/ 34 w 34"/>
              <a:gd name="T77" fmla="*/ 13 h 32"/>
              <a:gd name="T78" fmla="*/ 33 w 34"/>
              <a:gd name="T79" fmla="*/ 1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4" h="32">
                <a:moveTo>
                  <a:pt x="33" y="18"/>
                </a:moveTo>
                <a:lnTo>
                  <a:pt x="32" y="20"/>
                </a:lnTo>
                <a:lnTo>
                  <a:pt x="29" y="22"/>
                </a:lnTo>
                <a:lnTo>
                  <a:pt x="29" y="24"/>
                </a:lnTo>
                <a:lnTo>
                  <a:pt x="10" y="32"/>
                </a:lnTo>
                <a:lnTo>
                  <a:pt x="9" y="32"/>
                </a:lnTo>
                <a:lnTo>
                  <a:pt x="4" y="28"/>
                </a:lnTo>
                <a:lnTo>
                  <a:pt x="2" y="22"/>
                </a:lnTo>
                <a:lnTo>
                  <a:pt x="0" y="22"/>
                </a:lnTo>
                <a:lnTo>
                  <a:pt x="2" y="18"/>
                </a:lnTo>
                <a:lnTo>
                  <a:pt x="3" y="15"/>
                </a:lnTo>
                <a:lnTo>
                  <a:pt x="3" y="17"/>
                </a:lnTo>
                <a:lnTo>
                  <a:pt x="4" y="18"/>
                </a:lnTo>
                <a:lnTo>
                  <a:pt x="4" y="20"/>
                </a:lnTo>
                <a:lnTo>
                  <a:pt x="6" y="13"/>
                </a:lnTo>
                <a:lnTo>
                  <a:pt x="4" y="6"/>
                </a:lnTo>
                <a:lnTo>
                  <a:pt x="4" y="3"/>
                </a:lnTo>
                <a:lnTo>
                  <a:pt x="7" y="2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  <a:lnTo>
                  <a:pt x="14" y="2"/>
                </a:lnTo>
                <a:lnTo>
                  <a:pt x="13" y="3"/>
                </a:lnTo>
                <a:lnTo>
                  <a:pt x="11" y="3"/>
                </a:lnTo>
                <a:lnTo>
                  <a:pt x="11" y="5"/>
                </a:lnTo>
                <a:lnTo>
                  <a:pt x="10" y="9"/>
                </a:lnTo>
                <a:lnTo>
                  <a:pt x="11" y="14"/>
                </a:lnTo>
                <a:lnTo>
                  <a:pt x="11" y="15"/>
                </a:lnTo>
                <a:lnTo>
                  <a:pt x="15" y="11"/>
                </a:lnTo>
                <a:lnTo>
                  <a:pt x="17" y="10"/>
                </a:lnTo>
                <a:lnTo>
                  <a:pt x="21" y="5"/>
                </a:lnTo>
                <a:lnTo>
                  <a:pt x="21" y="3"/>
                </a:lnTo>
                <a:lnTo>
                  <a:pt x="22" y="3"/>
                </a:lnTo>
                <a:lnTo>
                  <a:pt x="24" y="2"/>
                </a:lnTo>
                <a:lnTo>
                  <a:pt x="25" y="3"/>
                </a:lnTo>
                <a:lnTo>
                  <a:pt x="30" y="6"/>
                </a:lnTo>
                <a:lnTo>
                  <a:pt x="33" y="9"/>
                </a:lnTo>
                <a:lnTo>
                  <a:pt x="34" y="11"/>
                </a:lnTo>
                <a:lnTo>
                  <a:pt x="34" y="13"/>
                </a:lnTo>
                <a:lnTo>
                  <a:pt x="33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4" name="Freeform 402"/>
          <p:cNvSpPr>
            <a:spLocks/>
          </p:cNvSpPr>
          <p:nvPr/>
        </p:nvSpPr>
        <p:spPr bwMode="auto">
          <a:xfrm>
            <a:off x="6524625" y="1784351"/>
            <a:ext cx="76200" cy="115888"/>
          </a:xfrm>
          <a:custGeom>
            <a:avLst/>
            <a:gdLst>
              <a:gd name="T0" fmla="*/ 8 w 48"/>
              <a:gd name="T1" fmla="*/ 35 h 73"/>
              <a:gd name="T2" fmla="*/ 7 w 48"/>
              <a:gd name="T3" fmla="*/ 35 h 73"/>
              <a:gd name="T4" fmla="*/ 4 w 48"/>
              <a:gd name="T5" fmla="*/ 32 h 73"/>
              <a:gd name="T6" fmla="*/ 3 w 48"/>
              <a:gd name="T7" fmla="*/ 31 h 73"/>
              <a:gd name="T8" fmla="*/ 2 w 48"/>
              <a:gd name="T9" fmla="*/ 28 h 73"/>
              <a:gd name="T10" fmla="*/ 0 w 48"/>
              <a:gd name="T11" fmla="*/ 27 h 73"/>
              <a:gd name="T12" fmla="*/ 0 w 48"/>
              <a:gd name="T13" fmla="*/ 19 h 73"/>
              <a:gd name="T14" fmla="*/ 0 w 48"/>
              <a:gd name="T15" fmla="*/ 17 h 73"/>
              <a:gd name="T16" fmla="*/ 2 w 48"/>
              <a:gd name="T17" fmla="*/ 16 h 73"/>
              <a:gd name="T18" fmla="*/ 10 w 48"/>
              <a:gd name="T19" fmla="*/ 2 h 73"/>
              <a:gd name="T20" fmla="*/ 11 w 48"/>
              <a:gd name="T21" fmla="*/ 1 h 73"/>
              <a:gd name="T22" fmla="*/ 21 w 48"/>
              <a:gd name="T23" fmla="*/ 0 h 73"/>
              <a:gd name="T24" fmla="*/ 23 w 48"/>
              <a:gd name="T25" fmla="*/ 0 h 73"/>
              <a:gd name="T26" fmla="*/ 25 w 48"/>
              <a:gd name="T27" fmla="*/ 1 h 73"/>
              <a:gd name="T28" fmla="*/ 27 w 48"/>
              <a:gd name="T29" fmla="*/ 2 h 73"/>
              <a:gd name="T30" fmla="*/ 32 w 48"/>
              <a:gd name="T31" fmla="*/ 5 h 73"/>
              <a:gd name="T32" fmla="*/ 34 w 48"/>
              <a:gd name="T33" fmla="*/ 8 h 73"/>
              <a:gd name="T34" fmla="*/ 36 w 48"/>
              <a:gd name="T35" fmla="*/ 12 h 73"/>
              <a:gd name="T36" fmla="*/ 36 w 48"/>
              <a:gd name="T37" fmla="*/ 13 h 73"/>
              <a:gd name="T38" fmla="*/ 37 w 48"/>
              <a:gd name="T39" fmla="*/ 19 h 73"/>
              <a:gd name="T40" fmla="*/ 44 w 48"/>
              <a:gd name="T41" fmla="*/ 52 h 73"/>
              <a:gd name="T42" fmla="*/ 44 w 48"/>
              <a:gd name="T43" fmla="*/ 54 h 73"/>
              <a:gd name="T44" fmla="*/ 48 w 48"/>
              <a:gd name="T45" fmla="*/ 73 h 73"/>
              <a:gd name="T46" fmla="*/ 44 w 48"/>
              <a:gd name="T47" fmla="*/ 71 h 73"/>
              <a:gd name="T48" fmla="*/ 37 w 48"/>
              <a:gd name="T49" fmla="*/ 65 h 73"/>
              <a:gd name="T50" fmla="*/ 34 w 48"/>
              <a:gd name="T51" fmla="*/ 62 h 73"/>
              <a:gd name="T52" fmla="*/ 32 w 48"/>
              <a:gd name="T53" fmla="*/ 61 h 73"/>
              <a:gd name="T54" fmla="*/ 30 w 48"/>
              <a:gd name="T55" fmla="*/ 60 h 73"/>
              <a:gd name="T56" fmla="*/ 29 w 48"/>
              <a:gd name="T57" fmla="*/ 58 h 73"/>
              <a:gd name="T58" fmla="*/ 10 w 48"/>
              <a:gd name="T59" fmla="*/ 69 h 73"/>
              <a:gd name="T60" fmla="*/ 10 w 48"/>
              <a:gd name="T61" fmla="*/ 64 h 73"/>
              <a:gd name="T62" fmla="*/ 11 w 48"/>
              <a:gd name="T63" fmla="*/ 49 h 73"/>
              <a:gd name="T64" fmla="*/ 12 w 48"/>
              <a:gd name="T65" fmla="*/ 47 h 73"/>
              <a:gd name="T66" fmla="*/ 14 w 48"/>
              <a:gd name="T67" fmla="*/ 47 h 73"/>
              <a:gd name="T68" fmla="*/ 15 w 48"/>
              <a:gd name="T69" fmla="*/ 47 h 73"/>
              <a:gd name="T70" fmla="*/ 19 w 48"/>
              <a:gd name="T71" fmla="*/ 52 h 73"/>
              <a:gd name="T72" fmla="*/ 19 w 48"/>
              <a:gd name="T73" fmla="*/ 50 h 73"/>
              <a:gd name="T74" fmla="*/ 19 w 48"/>
              <a:gd name="T75" fmla="*/ 49 h 73"/>
              <a:gd name="T76" fmla="*/ 18 w 48"/>
              <a:gd name="T77" fmla="*/ 45 h 73"/>
              <a:gd name="T78" fmla="*/ 17 w 48"/>
              <a:gd name="T79" fmla="*/ 43 h 73"/>
              <a:gd name="T80" fmla="*/ 12 w 48"/>
              <a:gd name="T81" fmla="*/ 39 h 73"/>
              <a:gd name="T82" fmla="*/ 11 w 48"/>
              <a:gd name="T83" fmla="*/ 38 h 73"/>
              <a:gd name="T84" fmla="*/ 8 w 48"/>
              <a:gd name="T85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" h="73">
                <a:moveTo>
                  <a:pt x="8" y="35"/>
                </a:moveTo>
                <a:lnTo>
                  <a:pt x="7" y="35"/>
                </a:lnTo>
                <a:lnTo>
                  <a:pt x="4" y="32"/>
                </a:lnTo>
                <a:lnTo>
                  <a:pt x="3" y="31"/>
                </a:lnTo>
                <a:lnTo>
                  <a:pt x="2" y="28"/>
                </a:lnTo>
                <a:lnTo>
                  <a:pt x="0" y="27"/>
                </a:lnTo>
                <a:lnTo>
                  <a:pt x="0" y="19"/>
                </a:lnTo>
                <a:lnTo>
                  <a:pt x="0" y="17"/>
                </a:lnTo>
                <a:lnTo>
                  <a:pt x="2" y="16"/>
                </a:lnTo>
                <a:lnTo>
                  <a:pt x="10" y="2"/>
                </a:lnTo>
                <a:lnTo>
                  <a:pt x="11" y="1"/>
                </a:lnTo>
                <a:lnTo>
                  <a:pt x="21" y="0"/>
                </a:lnTo>
                <a:lnTo>
                  <a:pt x="23" y="0"/>
                </a:lnTo>
                <a:lnTo>
                  <a:pt x="25" y="1"/>
                </a:lnTo>
                <a:lnTo>
                  <a:pt x="27" y="2"/>
                </a:lnTo>
                <a:lnTo>
                  <a:pt x="32" y="5"/>
                </a:lnTo>
                <a:lnTo>
                  <a:pt x="34" y="8"/>
                </a:lnTo>
                <a:lnTo>
                  <a:pt x="36" y="12"/>
                </a:lnTo>
                <a:lnTo>
                  <a:pt x="36" y="13"/>
                </a:lnTo>
                <a:lnTo>
                  <a:pt x="37" y="19"/>
                </a:lnTo>
                <a:lnTo>
                  <a:pt x="44" y="52"/>
                </a:lnTo>
                <a:lnTo>
                  <a:pt x="44" y="54"/>
                </a:lnTo>
                <a:lnTo>
                  <a:pt x="48" y="73"/>
                </a:lnTo>
                <a:lnTo>
                  <a:pt x="44" y="71"/>
                </a:lnTo>
                <a:lnTo>
                  <a:pt x="37" y="65"/>
                </a:lnTo>
                <a:lnTo>
                  <a:pt x="34" y="62"/>
                </a:lnTo>
                <a:lnTo>
                  <a:pt x="32" y="61"/>
                </a:lnTo>
                <a:lnTo>
                  <a:pt x="30" y="60"/>
                </a:lnTo>
                <a:lnTo>
                  <a:pt x="29" y="58"/>
                </a:lnTo>
                <a:lnTo>
                  <a:pt x="10" y="69"/>
                </a:lnTo>
                <a:lnTo>
                  <a:pt x="10" y="64"/>
                </a:lnTo>
                <a:lnTo>
                  <a:pt x="11" y="49"/>
                </a:lnTo>
                <a:lnTo>
                  <a:pt x="12" y="47"/>
                </a:lnTo>
                <a:lnTo>
                  <a:pt x="14" y="47"/>
                </a:lnTo>
                <a:lnTo>
                  <a:pt x="15" y="47"/>
                </a:lnTo>
                <a:lnTo>
                  <a:pt x="19" y="52"/>
                </a:lnTo>
                <a:lnTo>
                  <a:pt x="19" y="50"/>
                </a:lnTo>
                <a:lnTo>
                  <a:pt x="19" y="49"/>
                </a:lnTo>
                <a:lnTo>
                  <a:pt x="18" y="45"/>
                </a:lnTo>
                <a:lnTo>
                  <a:pt x="17" y="43"/>
                </a:lnTo>
                <a:lnTo>
                  <a:pt x="12" y="39"/>
                </a:lnTo>
                <a:lnTo>
                  <a:pt x="11" y="38"/>
                </a:lnTo>
                <a:lnTo>
                  <a:pt x="8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5" name="Freeform 403"/>
          <p:cNvSpPr>
            <a:spLocks/>
          </p:cNvSpPr>
          <p:nvPr/>
        </p:nvSpPr>
        <p:spPr bwMode="auto">
          <a:xfrm>
            <a:off x="6373813" y="1828801"/>
            <a:ext cx="49213" cy="46038"/>
          </a:xfrm>
          <a:custGeom>
            <a:avLst/>
            <a:gdLst>
              <a:gd name="T0" fmla="*/ 13 w 31"/>
              <a:gd name="T1" fmla="*/ 19 h 29"/>
              <a:gd name="T2" fmla="*/ 11 w 31"/>
              <a:gd name="T3" fmla="*/ 13 h 29"/>
              <a:gd name="T4" fmla="*/ 8 w 31"/>
              <a:gd name="T5" fmla="*/ 11 h 29"/>
              <a:gd name="T6" fmla="*/ 2 w 31"/>
              <a:gd name="T7" fmla="*/ 9 h 29"/>
              <a:gd name="T8" fmla="*/ 0 w 31"/>
              <a:gd name="T9" fmla="*/ 4 h 29"/>
              <a:gd name="T10" fmla="*/ 0 w 31"/>
              <a:gd name="T11" fmla="*/ 3 h 29"/>
              <a:gd name="T12" fmla="*/ 1 w 31"/>
              <a:gd name="T13" fmla="*/ 2 h 29"/>
              <a:gd name="T14" fmla="*/ 5 w 31"/>
              <a:gd name="T15" fmla="*/ 0 h 29"/>
              <a:gd name="T16" fmla="*/ 8 w 31"/>
              <a:gd name="T17" fmla="*/ 0 h 29"/>
              <a:gd name="T18" fmla="*/ 9 w 31"/>
              <a:gd name="T19" fmla="*/ 4 h 29"/>
              <a:gd name="T20" fmla="*/ 17 w 31"/>
              <a:gd name="T21" fmla="*/ 7 h 29"/>
              <a:gd name="T22" fmla="*/ 24 w 31"/>
              <a:gd name="T23" fmla="*/ 10 h 29"/>
              <a:gd name="T24" fmla="*/ 24 w 31"/>
              <a:gd name="T25" fmla="*/ 13 h 29"/>
              <a:gd name="T26" fmla="*/ 20 w 31"/>
              <a:gd name="T27" fmla="*/ 14 h 29"/>
              <a:gd name="T28" fmla="*/ 19 w 31"/>
              <a:gd name="T29" fmla="*/ 15 h 29"/>
              <a:gd name="T30" fmla="*/ 19 w 31"/>
              <a:gd name="T31" fmla="*/ 17 h 29"/>
              <a:gd name="T32" fmla="*/ 20 w 31"/>
              <a:gd name="T33" fmla="*/ 17 h 29"/>
              <a:gd name="T34" fmla="*/ 24 w 31"/>
              <a:gd name="T35" fmla="*/ 17 h 29"/>
              <a:gd name="T36" fmla="*/ 26 w 31"/>
              <a:gd name="T37" fmla="*/ 17 h 29"/>
              <a:gd name="T38" fmla="*/ 27 w 31"/>
              <a:gd name="T39" fmla="*/ 15 h 29"/>
              <a:gd name="T40" fmla="*/ 31 w 31"/>
              <a:gd name="T41" fmla="*/ 11 h 29"/>
              <a:gd name="T42" fmla="*/ 31 w 31"/>
              <a:gd name="T43" fmla="*/ 21 h 29"/>
              <a:gd name="T44" fmla="*/ 31 w 31"/>
              <a:gd name="T45" fmla="*/ 26 h 29"/>
              <a:gd name="T46" fmla="*/ 24 w 31"/>
              <a:gd name="T47" fmla="*/ 29 h 29"/>
              <a:gd name="T48" fmla="*/ 23 w 31"/>
              <a:gd name="T49" fmla="*/ 29 h 29"/>
              <a:gd name="T50" fmla="*/ 21 w 31"/>
              <a:gd name="T51" fmla="*/ 28 h 29"/>
              <a:gd name="T52" fmla="*/ 19 w 31"/>
              <a:gd name="T53" fmla="*/ 26 h 29"/>
              <a:gd name="T54" fmla="*/ 16 w 31"/>
              <a:gd name="T55" fmla="*/ 24 h 29"/>
              <a:gd name="T56" fmla="*/ 13 w 31"/>
              <a:gd name="T57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" h="29">
                <a:moveTo>
                  <a:pt x="13" y="19"/>
                </a:moveTo>
                <a:lnTo>
                  <a:pt x="11" y="13"/>
                </a:lnTo>
                <a:lnTo>
                  <a:pt x="8" y="11"/>
                </a:lnTo>
                <a:lnTo>
                  <a:pt x="2" y="9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5" y="0"/>
                </a:lnTo>
                <a:lnTo>
                  <a:pt x="8" y="0"/>
                </a:lnTo>
                <a:lnTo>
                  <a:pt x="9" y="4"/>
                </a:lnTo>
                <a:lnTo>
                  <a:pt x="17" y="7"/>
                </a:lnTo>
                <a:lnTo>
                  <a:pt x="24" y="10"/>
                </a:lnTo>
                <a:lnTo>
                  <a:pt x="24" y="13"/>
                </a:lnTo>
                <a:lnTo>
                  <a:pt x="20" y="14"/>
                </a:lnTo>
                <a:lnTo>
                  <a:pt x="19" y="15"/>
                </a:lnTo>
                <a:lnTo>
                  <a:pt x="19" y="17"/>
                </a:lnTo>
                <a:lnTo>
                  <a:pt x="20" y="17"/>
                </a:lnTo>
                <a:lnTo>
                  <a:pt x="24" y="17"/>
                </a:lnTo>
                <a:lnTo>
                  <a:pt x="26" y="17"/>
                </a:lnTo>
                <a:lnTo>
                  <a:pt x="27" y="15"/>
                </a:lnTo>
                <a:lnTo>
                  <a:pt x="31" y="11"/>
                </a:lnTo>
                <a:lnTo>
                  <a:pt x="31" y="21"/>
                </a:lnTo>
                <a:lnTo>
                  <a:pt x="31" y="26"/>
                </a:lnTo>
                <a:lnTo>
                  <a:pt x="24" y="29"/>
                </a:lnTo>
                <a:lnTo>
                  <a:pt x="23" y="29"/>
                </a:lnTo>
                <a:lnTo>
                  <a:pt x="21" y="28"/>
                </a:lnTo>
                <a:lnTo>
                  <a:pt x="19" y="26"/>
                </a:lnTo>
                <a:lnTo>
                  <a:pt x="16" y="24"/>
                </a:lnTo>
                <a:lnTo>
                  <a:pt x="13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6" name="Freeform 404"/>
          <p:cNvSpPr>
            <a:spLocks/>
          </p:cNvSpPr>
          <p:nvPr/>
        </p:nvSpPr>
        <p:spPr bwMode="auto">
          <a:xfrm>
            <a:off x="6594475" y="1706563"/>
            <a:ext cx="198438" cy="176213"/>
          </a:xfrm>
          <a:custGeom>
            <a:avLst/>
            <a:gdLst>
              <a:gd name="T0" fmla="*/ 48 w 125"/>
              <a:gd name="T1" fmla="*/ 28 h 111"/>
              <a:gd name="T2" fmla="*/ 33 w 125"/>
              <a:gd name="T3" fmla="*/ 8 h 111"/>
              <a:gd name="T4" fmla="*/ 48 w 125"/>
              <a:gd name="T5" fmla="*/ 0 h 111"/>
              <a:gd name="T6" fmla="*/ 65 w 125"/>
              <a:gd name="T7" fmla="*/ 9 h 111"/>
              <a:gd name="T8" fmla="*/ 64 w 125"/>
              <a:gd name="T9" fmla="*/ 12 h 111"/>
              <a:gd name="T10" fmla="*/ 73 w 125"/>
              <a:gd name="T11" fmla="*/ 2 h 111"/>
              <a:gd name="T12" fmla="*/ 80 w 125"/>
              <a:gd name="T13" fmla="*/ 8 h 111"/>
              <a:gd name="T14" fmla="*/ 101 w 125"/>
              <a:gd name="T15" fmla="*/ 50 h 111"/>
              <a:gd name="T16" fmla="*/ 108 w 125"/>
              <a:gd name="T17" fmla="*/ 60 h 111"/>
              <a:gd name="T18" fmla="*/ 110 w 125"/>
              <a:gd name="T19" fmla="*/ 68 h 111"/>
              <a:gd name="T20" fmla="*/ 106 w 125"/>
              <a:gd name="T21" fmla="*/ 73 h 111"/>
              <a:gd name="T22" fmla="*/ 94 w 125"/>
              <a:gd name="T23" fmla="*/ 72 h 111"/>
              <a:gd name="T24" fmla="*/ 91 w 125"/>
              <a:gd name="T25" fmla="*/ 72 h 111"/>
              <a:gd name="T26" fmla="*/ 104 w 125"/>
              <a:gd name="T27" fmla="*/ 77 h 111"/>
              <a:gd name="T28" fmla="*/ 113 w 125"/>
              <a:gd name="T29" fmla="*/ 76 h 111"/>
              <a:gd name="T30" fmla="*/ 125 w 125"/>
              <a:gd name="T31" fmla="*/ 103 h 111"/>
              <a:gd name="T32" fmla="*/ 120 w 125"/>
              <a:gd name="T33" fmla="*/ 110 h 111"/>
              <a:gd name="T34" fmla="*/ 98 w 125"/>
              <a:gd name="T35" fmla="*/ 110 h 111"/>
              <a:gd name="T36" fmla="*/ 82 w 125"/>
              <a:gd name="T37" fmla="*/ 95 h 111"/>
              <a:gd name="T38" fmla="*/ 75 w 125"/>
              <a:gd name="T39" fmla="*/ 94 h 111"/>
              <a:gd name="T40" fmla="*/ 63 w 125"/>
              <a:gd name="T41" fmla="*/ 91 h 111"/>
              <a:gd name="T42" fmla="*/ 30 w 125"/>
              <a:gd name="T43" fmla="*/ 81 h 111"/>
              <a:gd name="T44" fmla="*/ 22 w 125"/>
              <a:gd name="T45" fmla="*/ 83 h 111"/>
              <a:gd name="T46" fmla="*/ 8 w 125"/>
              <a:gd name="T47" fmla="*/ 69 h 111"/>
              <a:gd name="T48" fmla="*/ 9 w 125"/>
              <a:gd name="T49" fmla="*/ 64 h 111"/>
              <a:gd name="T50" fmla="*/ 19 w 125"/>
              <a:gd name="T51" fmla="*/ 58 h 111"/>
              <a:gd name="T52" fmla="*/ 9 w 125"/>
              <a:gd name="T53" fmla="*/ 54 h 111"/>
              <a:gd name="T54" fmla="*/ 0 w 125"/>
              <a:gd name="T55" fmla="*/ 54 h 111"/>
              <a:gd name="T56" fmla="*/ 1 w 125"/>
              <a:gd name="T57" fmla="*/ 42 h 111"/>
              <a:gd name="T58" fmla="*/ 8 w 125"/>
              <a:gd name="T59" fmla="*/ 36 h 111"/>
              <a:gd name="T60" fmla="*/ 3 w 125"/>
              <a:gd name="T61" fmla="*/ 32 h 111"/>
              <a:gd name="T62" fmla="*/ 5 w 125"/>
              <a:gd name="T63" fmla="*/ 13 h 111"/>
              <a:gd name="T64" fmla="*/ 8 w 125"/>
              <a:gd name="T65" fmla="*/ 5 h 111"/>
              <a:gd name="T66" fmla="*/ 18 w 125"/>
              <a:gd name="T67" fmla="*/ 9 h 111"/>
              <a:gd name="T68" fmla="*/ 24 w 125"/>
              <a:gd name="T69" fmla="*/ 27 h 111"/>
              <a:gd name="T70" fmla="*/ 30 w 125"/>
              <a:gd name="T71" fmla="*/ 34 h 111"/>
              <a:gd name="T72" fmla="*/ 28 w 125"/>
              <a:gd name="T73" fmla="*/ 26 h 111"/>
              <a:gd name="T74" fmla="*/ 30 w 125"/>
              <a:gd name="T75" fmla="*/ 15 h 111"/>
              <a:gd name="T76" fmla="*/ 45 w 125"/>
              <a:gd name="T77" fmla="*/ 34 h 111"/>
              <a:gd name="T78" fmla="*/ 41 w 125"/>
              <a:gd name="T79" fmla="*/ 38 h 111"/>
              <a:gd name="T80" fmla="*/ 45 w 125"/>
              <a:gd name="T81" fmla="*/ 41 h 111"/>
              <a:gd name="T82" fmla="*/ 57 w 125"/>
              <a:gd name="T83" fmla="*/ 3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5" h="111">
                <a:moveTo>
                  <a:pt x="54" y="27"/>
                </a:moveTo>
                <a:lnTo>
                  <a:pt x="49" y="28"/>
                </a:lnTo>
                <a:lnTo>
                  <a:pt x="48" y="28"/>
                </a:lnTo>
                <a:lnTo>
                  <a:pt x="48" y="27"/>
                </a:lnTo>
                <a:lnTo>
                  <a:pt x="34" y="9"/>
                </a:lnTo>
                <a:lnTo>
                  <a:pt x="33" y="8"/>
                </a:lnTo>
                <a:lnTo>
                  <a:pt x="33" y="4"/>
                </a:lnTo>
                <a:lnTo>
                  <a:pt x="33" y="2"/>
                </a:lnTo>
                <a:lnTo>
                  <a:pt x="48" y="0"/>
                </a:lnTo>
                <a:lnTo>
                  <a:pt x="52" y="0"/>
                </a:lnTo>
                <a:lnTo>
                  <a:pt x="58" y="2"/>
                </a:lnTo>
                <a:lnTo>
                  <a:pt x="65" y="9"/>
                </a:lnTo>
                <a:lnTo>
                  <a:pt x="61" y="11"/>
                </a:lnTo>
                <a:lnTo>
                  <a:pt x="61" y="12"/>
                </a:lnTo>
                <a:lnTo>
                  <a:pt x="64" y="12"/>
                </a:lnTo>
                <a:lnTo>
                  <a:pt x="65" y="11"/>
                </a:lnTo>
                <a:lnTo>
                  <a:pt x="69" y="8"/>
                </a:lnTo>
                <a:lnTo>
                  <a:pt x="73" y="2"/>
                </a:lnTo>
                <a:lnTo>
                  <a:pt x="75" y="2"/>
                </a:lnTo>
                <a:lnTo>
                  <a:pt x="78" y="5"/>
                </a:lnTo>
                <a:lnTo>
                  <a:pt x="80" y="8"/>
                </a:lnTo>
                <a:lnTo>
                  <a:pt x="88" y="31"/>
                </a:lnTo>
                <a:lnTo>
                  <a:pt x="91" y="49"/>
                </a:lnTo>
                <a:lnTo>
                  <a:pt x="101" y="50"/>
                </a:lnTo>
                <a:lnTo>
                  <a:pt x="105" y="56"/>
                </a:lnTo>
                <a:lnTo>
                  <a:pt x="106" y="57"/>
                </a:lnTo>
                <a:lnTo>
                  <a:pt x="108" y="60"/>
                </a:lnTo>
                <a:lnTo>
                  <a:pt x="109" y="62"/>
                </a:lnTo>
                <a:lnTo>
                  <a:pt x="110" y="66"/>
                </a:lnTo>
                <a:lnTo>
                  <a:pt x="110" y="68"/>
                </a:lnTo>
                <a:lnTo>
                  <a:pt x="109" y="71"/>
                </a:lnTo>
                <a:lnTo>
                  <a:pt x="108" y="72"/>
                </a:lnTo>
                <a:lnTo>
                  <a:pt x="106" y="73"/>
                </a:lnTo>
                <a:lnTo>
                  <a:pt x="104" y="73"/>
                </a:lnTo>
                <a:lnTo>
                  <a:pt x="99" y="73"/>
                </a:lnTo>
                <a:lnTo>
                  <a:pt x="94" y="72"/>
                </a:lnTo>
                <a:lnTo>
                  <a:pt x="91" y="71"/>
                </a:lnTo>
                <a:lnTo>
                  <a:pt x="90" y="71"/>
                </a:lnTo>
                <a:lnTo>
                  <a:pt x="91" y="72"/>
                </a:lnTo>
                <a:lnTo>
                  <a:pt x="94" y="75"/>
                </a:lnTo>
                <a:lnTo>
                  <a:pt x="102" y="77"/>
                </a:lnTo>
                <a:lnTo>
                  <a:pt x="104" y="77"/>
                </a:lnTo>
                <a:lnTo>
                  <a:pt x="108" y="77"/>
                </a:lnTo>
                <a:lnTo>
                  <a:pt x="109" y="76"/>
                </a:lnTo>
                <a:lnTo>
                  <a:pt x="113" y="76"/>
                </a:lnTo>
                <a:lnTo>
                  <a:pt x="114" y="79"/>
                </a:lnTo>
                <a:lnTo>
                  <a:pt x="116" y="79"/>
                </a:lnTo>
                <a:lnTo>
                  <a:pt x="125" y="103"/>
                </a:lnTo>
                <a:lnTo>
                  <a:pt x="124" y="107"/>
                </a:lnTo>
                <a:lnTo>
                  <a:pt x="124" y="109"/>
                </a:lnTo>
                <a:lnTo>
                  <a:pt x="120" y="110"/>
                </a:lnTo>
                <a:lnTo>
                  <a:pt x="114" y="111"/>
                </a:lnTo>
                <a:lnTo>
                  <a:pt x="110" y="111"/>
                </a:lnTo>
                <a:lnTo>
                  <a:pt x="98" y="110"/>
                </a:lnTo>
                <a:lnTo>
                  <a:pt x="90" y="102"/>
                </a:lnTo>
                <a:lnTo>
                  <a:pt x="87" y="99"/>
                </a:lnTo>
                <a:lnTo>
                  <a:pt x="82" y="95"/>
                </a:lnTo>
                <a:lnTo>
                  <a:pt x="80" y="95"/>
                </a:lnTo>
                <a:lnTo>
                  <a:pt x="76" y="94"/>
                </a:lnTo>
                <a:lnTo>
                  <a:pt x="75" y="94"/>
                </a:lnTo>
                <a:lnTo>
                  <a:pt x="71" y="94"/>
                </a:lnTo>
                <a:lnTo>
                  <a:pt x="65" y="92"/>
                </a:lnTo>
                <a:lnTo>
                  <a:pt x="63" y="91"/>
                </a:lnTo>
                <a:lnTo>
                  <a:pt x="61" y="91"/>
                </a:lnTo>
                <a:lnTo>
                  <a:pt x="41" y="79"/>
                </a:lnTo>
                <a:lnTo>
                  <a:pt x="30" y="81"/>
                </a:lnTo>
                <a:lnTo>
                  <a:pt x="28" y="83"/>
                </a:lnTo>
                <a:lnTo>
                  <a:pt x="24" y="84"/>
                </a:lnTo>
                <a:lnTo>
                  <a:pt x="22" y="83"/>
                </a:lnTo>
                <a:lnTo>
                  <a:pt x="11" y="73"/>
                </a:lnTo>
                <a:lnTo>
                  <a:pt x="9" y="71"/>
                </a:lnTo>
                <a:lnTo>
                  <a:pt x="8" y="69"/>
                </a:lnTo>
                <a:lnTo>
                  <a:pt x="8" y="66"/>
                </a:lnTo>
                <a:lnTo>
                  <a:pt x="8" y="65"/>
                </a:lnTo>
                <a:lnTo>
                  <a:pt x="9" y="64"/>
                </a:lnTo>
                <a:lnTo>
                  <a:pt x="11" y="64"/>
                </a:lnTo>
                <a:lnTo>
                  <a:pt x="12" y="64"/>
                </a:lnTo>
                <a:lnTo>
                  <a:pt x="19" y="58"/>
                </a:lnTo>
                <a:lnTo>
                  <a:pt x="16" y="57"/>
                </a:lnTo>
                <a:lnTo>
                  <a:pt x="11" y="54"/>
                </a:lnTo>
                <a:lnTo>
                  <a:pt x="9" y="54"/>
                </a:lnTo>
                <a:lnTo>
                  <a:pt x="7" y="56"/>
                </a:lnTo>
                <a:lnTo>
                  <a:pt x="5" y="56"/>
                </a:lnTo>
                <a:lnTo>
                  <a:pt x="0" y="54"/>
                </a:lnTo>
                <a:lnTo>
                  <a:pt x="0" y="47"/>
                </a:lnTo>
                <a:lnTo>
                  <a:pt x="0" y="46"/>
                </a:lnTo>
                <a:lnTo>
                  <a:pt x="1" y="42"/>
                </a:lnTo>
                <a:lnTo>
                  <a:pt x="7" y="39"/>
                </a:lnTo>
                <a:lnTo>
                  <a:pt x="12" y="38"/>
                </a:lnTo>
                <a:lnTo>
                  <a:pt x="8" y="36"/>
                </a:lnTo>
                <a:lnTo>
                  <a:pt x="3" y="35"/>
                </a:lnTo>
                <a:lnTo>
                  <a:pt x="3" y="34"/>
                </a:lnTo>
                <a:lnTo>
                  <a:pt x="3" y="32"/>
                </a:lnTo>
                <a:lnTo>
                  <a:pt x="3" y="30"/>
                </a:lnTo>
                <a:lnTo>
                  <a:pt x="4" y="23"/>
                </a:lnTo>
                <a:lnTo>
                  <a:pt x="5" y="13"/>
                </a:lnTo>
                <a:lnTo>
                  <a:pt x="5" y="12"/>
                </a:lnTo>
                <a:lnTo>
                  <a:pt x="7" y="6"/>
                </a:lnTo>
                <a:lnTo>
                  <a:pt x="8" y="5"/>
                </a:lnTo>
                <a:lnTo>
                  <a:pt x="9" y="5"/>
                </a:lnTo>
                <a:lnTo>
                  <a:pt x="11" y="5"/>
                </a:lnTo>
                <a:lnTo>
                  <a:pt x="18" y="9"/>
                </a:lnTo>
                <a:lnTo>
                  <a:pt x="22" y="19"/>
                </a:lnTo>
                <a:lnTo>
                  <a:pt x="23" y="23"/>
                </a:lnTo>
                <a:lnTo>
                  <a:pt x="24" y="27"/>
                </a:lnTo>
                <a:lnTo>
                  <a:pt x="27" y="38"/>
                </a:lnTo>
                <a:lnTo>
                  <a:pt x="28" y="41"/>
                </a:lnTo>
                <a:lnTo>
                  <a:pt x="30" y="34"/>
                </a:lnTo>
                <a:lnTo>
                  <a:pt x="31" y="31"/>
                </a:lnTo>
                <a:lnTo>
                  <a:pt x="30" y="30"/>
                </a:lnTo>
                <a:lnTo>
                  <a:pt x="28" y="26"/>
                </a:lnTo>
                <a:lnTo>
                  <a:pt x="28" y="16"/>
                </a:lnTo>
                <a:lnTo>
                  <a:pt x="28" y="13"/>
                </a:lnTo>
                <a:lnTo>
                  <a:pt x="30" y="15"/>
                </a:lnTo>
                <a:lnTo>
                  <a:pt x="41" y="26"/>
                </a:lnTo>
                <a:lnTo>
                  <a:pt x="42" y="28"/>
                </a:lnTo>
                <a:lnTo>
                  <a:pt x="45" y="34"/>
                </a:lnTo>
                <a:lnTo>
                  <a:pt x="45" y="35"/>
                </a:lnTo>
                <a:lnTo>
                  <a:pt x="43" y="36"/>
                </a:lnTo>
                <a:lnTo>
                  <a:pt x="41" y="38"/>
                </a:lnTo>
                <a:lnTo>
                  <a:pt x="38" y="38"/>
                </a:lnTo>
                <a:lnTo>
                  <a:pt x="37" y="39"/>
                </a:lnTo>
                <a:lnTo>
                  <a:pt x="45" y="41"/>
                </a:lnTo>
                <a:lnTo>
                  <a:pt x="46" y="41"/>
                </a:lnTo>
                <a:lnTo>
                  <a:pt x="50" y="36"/>
                </a:lnTo>
                <a:lnTo>
                  <a:pt x="57" y="30"/>
                </a:lnTo>
                <a:lnTo>
                  <a:pt x="57" y="28"/>
                </a:lnTo>
                <a:lnTo>
                  <a:pt x="54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7" name="Freeform 405"/>
          <p:cNvSpPr>
            <a:spLocks/>
          </p:cNvSpPr>
          <p:nvPr/>
        </p:nvSpPr>
        <p:spPr bwMode="auto">
          <a:xfrm>
            <a:off x="6481763" y="1774826"/>
            <a:ext cx="41275" cy="53975"/>
          </a:xfrm>
          <a:custGeom>
            <a:avLst/>
            <a:gdLst>
              <a:gd name="T0" fmla="*/ 3 w 26"/>
              <a:gd name="T1" fmla="*/ 7 h 34"/>
              <a:gd name="T2" fmla="*/ 5 w 26"/>
              <a:gd name="T3" fmla="*/ 4 h 34"/>
              <a:gd name="T4" fmla="*/ 11 w 26"/>
              <a:gd name="T5" fmla="*/ 0 h 34"/>
              <a:gd name="T6" fmla="*/ 14 w 26"/>
              <a:gd name="T7" fmla="*/ 0 h 34"/>
              <a:gd name="T8" fmla="*/ 16 w 26"/>
              <a:gd name="T9" fmla="*/ 3 h 34"/>
              <a:gd name="T10" fmla="*/ 18 w 26"/>
              <a:gd name="T11" fmla="*/ 7 h 34"/>
              <a:gd name="T12" fmla="*/ 23 w 26"/>
              <a:gd name="T13" fmla="*/ 7 h 34"/>
              <a:gd name="T14" fmla="*/ 24 w 26"/>
              <a:gd name="T15" fmla="*/ 11 h 34"/>
              <a:gd name="T16" fmla="*/ 24 w 26"/>
              <a:gd name="T17" fmla="*/ 14 h 34"/>
              <a:gd name="T18" fmla="*/ 24 w 26"/>
              <a:gd name="T19" fmla="*/ 15 h 34"/>
              <a:gd name="T20" fmla="*/ 26 w 26"/>
              <a:gd name="T21" fmla="*/ 17 h 34"/>
              <a:gd name="T22" fmla="*/ 22 w 26"/>
              <a:gd name="T23" fmla="*/ 33 h 34"/>
              <a:gd name="T24" fmla="*/ 19 w 26"/>
              <a:gd name="T25" fmla="*/ 34 h 34"/>
              <a:gd name="T26" fmla="*/ 16 w 26"/>
              <a:gd name="T27" fmla="*/ 34 h 34"/>
              <a:gd name="T28" fmla="*/ 15 w 26"/>
              <a:gd name="T29" fmla="*/ 34 h 34"/>
              <a:gd name="T30" fmla="*/ 14 w 26"/>
              <a:gd name="T31" fmla="*/ 33 h 34"/>
              <a:gd name="T32" fmla="*/ 7 w 26"/>
              <a:gd name="T33" fmla="*/ 32 h 34"/>
              <a:gd name="T34" fmla="*/ 7 w 26"/>
              <a:gd name="T35" fmla="*/ 30 h 34"/>
              <a:gd name="T36" fmla="*/ 5 w 26"/>
              <a:gd name="T37" fmla="*/ 29 h 34"/>
              <a:gd name="T38" fmla="*/ 0 w 26"/>
              <a:gd name="T39" fmla="*/ 11 h 34"/>
              <a:gd name="T40" fmla="*/ 0 w 26"/>
              <a:gd name="T41" fmla="*/ 10 h 34"/>
              <a:gd name="T42" fmla="*/ 1 w 26"/>
              <a:gd name="T43" fmla="*/ 8 h 34"/>
              <a:gd name="T44" fmla="*/ 3 w 26"/>
              <a:gd name="T45" fmla="*/ 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34">
                <a:moveTo>
                  <a:pt x="3" y="7"/>
                </a:moveTo>
                <a:lnTo>
                  <a:pt x="5" y="4"/>
                </a:lnTo>
                <a:lnTo>
                  <a:pt x="11" y="0"/>
                </a:lnTo>
                <a:lnTo>
                  <a:pt x="14" y="0"/>
                </a:lnTo>
                <a:lnTo>
                  <a:pt x="16" y="3"/>
                </a:lnTo>
                <a:lnTo>
                  <a:pt x="18" y="7"/>
                </a:lnTo>
                <a:lnTo>
                  <a:pt x="23" y="7"/>
                </a:lnTo>
                <a:lnTo>
                  <a:pt x="24" y="11"/>
                </a:lnTo>
                <a:lnTo>
                  <a:pt x="24" y="14"/>
                </a:lnTo>
                <a:lnTo>
                  <a:pt x="24" y="15"/>
                </a:lnTo>
                <a:lnTo>
                  <a:pt x="26" y="17"/>
                </a:lnTo>
                <a:lnTo>
                  <a:pt x="22" y="33"/>
                </a:lnTo>
                <a:lnTo>
                  <a:pt x="19" y="34"/>
                </a:lnTo>
                <a:lnTo>
                  <a:pt x="16" y="34"/>
                </a:lnTo>
                <a:lnTo>
                  <a:pt x="15" y="34"/>
                </a:lnTo>
                <a:lnTo>
                  <a:pt x="14" y="33"/>
                </a:lnTo>
                <a:lnTo>
                  <a:pt x="7" y="32"/>
                </a:lnTo>
                <a:lnTo>
                  <a:pt x="7" y="30"/>
                </a:lnTo>
                <a:lnTo>
                  <a:pt x="5" y="29"/>
                </a:lnTo>
                <a:lnTo>
                  <a:pt x="0" y="11"/>
                </a:lnTo>
                <a:lnTo>
                  <a:pt x="0" y="10"/>
                </a:lnTo>
                <a:lnTo>
                  <a:pt x="1" y="8"/>
                </a:lnTo>
                <a:lnTo>
                  <a:pt x="3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407"/>
          <p:cNvSpPr>
            <a:spLocks/>
          </p:cNvSpPr>
          <p:nvPr/>
        </p:nvSpPr>
        <p:spPr bwMode="auto">
          <a:xfrm>
            <a:off x="6505576" y="1665288"/>
            <a:ext cx="42863" cy="53975"/>
          </a:xfrm>
          <a:custGeom>
            <a:avLst/>
            <a:gdLst>
              <a:gd name="T0" fmla="*/ 27 w 27"/>
              <a:gd name="T1" fmla="*/ 19 h 34"/>
              <a:gd name="T2" fmla="*/ 18 w 27"/>
              <a:gd name="T3" fmla="*/ 27 h 34"/>
              <a:gd name="T4" fmla="*/ 16 w 27"/>
              <a:gd name="T5" fmla="*/ 28 h 34"/>
              <a:gd name="T6" fmla="*/ 9 w 27"/>
              <a:gd name="T7" fmla="*/ 34 h 34"/>
              <a:gd name="T8" fmla="*/ 7 w 27"/>
              <a:gd name="T9" fmla="*/ 27 h 34"/>
              <a:gd name="T10" fmla="*/ 7 w 27"/>
              <a:gd name="T11" fmla="*/ 26 h 34"/>
              <a:gd name="T12" fmla="*/ 4 w 27"/>
              <a:gd name="T13" fmla="*/ 20 h 34"/>
              <a:gd name="T14" fmla="*/ 0 w 27"/>
              <a:gd name="T15" fmla="*/ 12 h 34"/>
              <a:gd name="T16" fmla="*/ 0 w 27"/>
              <a:gd name="T17" fmla="*/ 1 h 34"/>
              <a:gd name="T18" fmla="*/ 0 w 27"/>
              <a:gd name="T19" fmla="*/ 0 h 34"/>
              <a:gd name="T20" fmla="*/ 4 w 27"/>
              <a:gd name="T21" fmla="*/ 0 h 34"/>
              <a:gd name="T22" fmla="*/ 5 w 27"/>
              <a:gd name="T23" fmla="*/ 1 h 34"/>
              <a:gd name="T24" fmla="*/ 9 w 27"/>
              <a:gd name="T25" fmla="*/ 8 h 34"/>
              <a:gd name="T26" fmla="*/ 11 w 27"/>
              <a:gd name="T27" fmla="*/ 9 h 34"/>
              <a:gd name="T28" fmla="*/ 11 w 27"/>
              <a:gd name="T29" fmla="*/ 13 h 34"/>
              <a:gd name="T30" fmla="*/ 5 w 27"/>
              <a:gd name="T31" fmla="*/ 15 h 34"/>
              <a:gd name="T32" fmla="*/ 5 w 27"/>
              <a:gd name="T33" fmla="*/ 15 h 34"/>
              <a:gd name="T34" fmla="*/ 7 w 27"/>
              <a:gd name="T35" fmla="*/ 16 h 34"/>
              <a:gd name="T36" fmla="*/ 11 w 27"/>
              <a:gd name="T37" fmla="*/ 20 h 34"/>
              <a:gd name="T38" fmla="*/ 14 w 27"/>
              <a:gd name="T39" fmla="*/ 22 h 34"/>
              <a:gd name="T40" fmla="*/ 20 w 27"/>
              <a:gd name="T41" fmla="*/ 13 h 34"/>
              <a:gd name="T42" fmla="*/ 24 w 27"/>
              <a:gd name="T43" fmla="*/ 16 h 34"/>
              <a:gd name="T44" fmla="*/ 26 w 27"/>
              <a:gd name="T45" fmla="*/ 16 h 34"/>
              <a:gd name="T46" fmla="*/ 27 w 27"/>
              <a:gd name="T47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" h="34">
                <a:moveTo>
                  <a:pt x="27" y="19"/>
                </a:moveTo>
                <a:lnTo>
                  <a:pt x="18" y="27"/>
                </a:lnTo>
                <a:lnTo>
                  <a:pt x="16" y="28"/>
                </a:lnTo>
                <a:lnTo>
                  <a:pt x="9" y="34"/>
                </a:lnTo>
                <a:lnTo>
                  <a:pt x="7" y="27"/>
                </a:lnTo>
                <a:lnTo>
                  <a:pt x="7" y="26"/>
                </a:lnTo>
                <a:lnTo>
                  <a:pt x="4" y="20"/>
                </a:lnTo>
                <a:lnTo>
                  <a:pt x="0" y="12"/>
                </a:ln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5" y="1"/>
                </a:lnTo>
                <a:lnTo>
                  <a:pt x="9" y="8"/>
                </a:lnTo>
                <a:lnTo>
                  <a:pt x="11" y="9"/>
                </a:lnTo>
                <a:lnTo>
                  <a:pt x="11" y="13"/>
                </a:lnTo>
                <a:lnTo>
                  <a:pt x="5" y="15"/>
                </a:lnTo>
                <a:lnTo>
                  <a:pt x="5" y="15"/>
                </a:lnTo>
                <a:lnTo>
                  <a:pt x="7" y="16"/>
                </a:lnTo>
                <a:lnTo>
                  <a:pt x="11" y="20"/>
                </a:lnTo>
                <a:lnTo>
                  <a:pt x="14" y="22"/>
                </a:lnTo>
                <a:lnTo>
                  <a:pt x="20" y="13"/>
                </a:lnTo>
                <a:lnTo>
                  <a:pt x="24" y="16"/>
                </a:lnTo>
                <a:lnTo>
                  <a:pt x="26" y="16"/>
                </a:lnTo>
                <a:lnTo>
                  <a:pt x="27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408"/>
          <p:cNvSpPr>
            <a:spLocks/>
          </p:cNvSpPr>
          <p:nvPr/>
        </p:nvSpPr>
        <p:spPr bwMode="auto">
          <a:xfrm>
            <a:off x="6607176" y="1658938"/>
            <a:ext cx="55563" cy="30163"/>
          </a:xfrm>
          <a:custGeom>
            <a:avLst/>
            <a:gdLst>
              <a:gd name="T0" fmla="*/ 1 w 35"/>
              <a:gd name="T1" fmla="*/ 1 h 19"/>
              <a:gd name="T2" fmla="*/ 4 w 35"/>
              <a:gd name="T3" fmla="*/ 0 h 19"/>
              <a:gd name="T4" fmla="*/ 7 w 35"/>
              <a:gd name="T5" fmla="*/ 0 h 19"/>
              <a:gd name="T6" fmla="*/ 25 w 35"/>
              <a:gd name="T7" fmla="*/ 1 h 19"/>
              <a:gd name="T8" fmla="*/ 26 w 35"/>
              <a:gd name="T9" fmla="*/ 1 h 19"/>
              <a:gd name="T10" fmla="*/ 29 w 35"/>
              <a:gd name="T11" fmla="*/ 1 h 19"/>
              <a:gd name="T12" fmla="*/ 30 w 35"/>
              <a:gd name="T13" fmla="*/ 1 h 19"/>
              <a:gd name="T14" fmla="*/ 31 w 35"/>
              <a:gd name="T15" fmla="*/ 1 h 19"/>
              <a:gd name="T16" fmla="*/ 34 w 35"/>
              <a:gd name="T17" fmla="*/ 4 h 19"/>
              <a:gd name="T18" fmla="*/ 34 w 35"/>
              <a:gd name="T19" fmla="*/ 5 h 19"/>
              <a:gd name="T20" fmla="*/ 34 w 35"/>
              <a:gd name="T21" fmla="*/ 6 h 19"/>
              <a:gd name="T22" fmla="*/ 35 w 35"/>
              <a:gd name="T23" fmla="*/ 15 h 19"/>
              <a:gd name="T24" fmla="*/ 34 w 35"/>
              <a:gd name="T25" fmla="*/ 19 h 19"/>
              <a:gd name="T26" fmla="*/ 30 w 35"/>
              <a:gd name="T27" fmla="*/ 17 h 19"/>
              <a:gd name="T28" fmla="*/ 23 w 35"/>
              <a:gd name="T29" fmla="*/ 11 h 19"/>
              <a:gd name="T30" fmla="*/ 20 w 35"/>
              <a:gd name="T31" fmla="*/ 8 h 19"/>
              <a:gd name="T32" fmla="*/ 19 w 35"/>
              <a:gd name="T33" fmla="*/ 8 h 19"/>
              <a:gd name="T34" fmla="*/ 16 w 35"/>
              <a:gd name="T35" fmla="*/ 8 h 19"/>
              <a:gd name="T36" fmla="*/ 14 w 35"/>
              <a:gd name="T37" fmla="*/ 8 h 19"/>
              <a:gd name="T38" fmla="*/ 5 w 35"/>
              <a:gd name="T39" fmla="*/ 6 h 19"/>
              <a:gd name="T40" fmla="*/ 4 w 35"/>
              <a:gd name="T41" fmla="*/ 6 h 19"/>
              <a:gd name="T42" fmla="*/ 1 w 35"/>
              <a:gd name="T43" fmla="*/ 4 h 19"/>
              <a:gd name="T44" fmla="*/ 0 w 35"/>
              <a:gd name="T45" fmla="*/ 2 h 19"/>
              <a:gd name="T46" fmla="*/ 1 w 35"/>
              <a:gd name="T4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" h="19">
                <a:moveTo>
                  <a:pt x="1" y="1"/>
                </a:moveTo>
                <a:lnTo>
                  <a:pt x="4" y="0"/>
                </a:lnTo>
                <a:lnTo>
                  <a:pt x="7" y="0"/>
                </a:lnTo>
                <a:lnTo>
                  <a:pt x="25" y="1"/>
                </a:lnTo>
                <a:lnTo>
                  <a:pt x="26" y="1"/>
                </a:lnTo>
                <a:lnTo>
                  <a:pt x="29" y="1"/>
                </a:lnTo>
                <a:lnTo>
                  <a:pt x="30" y="1"/>
                </a:lnTo>
                <a:lnTo>
                  <a:pt x="31" y="1"/>
                </a:lnTo>
                <a:lnTo>
                  <a:pt x="34" y="4"/>
                </a:lnTo>
                <a:lnTo>
                  <a:pt x="34" y="5"/>
                </a:lnTo>
                <a:lnTo>
                  <a:pt x="34" y="6"/>
                </a:lnTo>
                <a:lnTo>
                  <a:pt x="35" y="15"/>
                </a:lnTo>
                <a:lnTo>
                  <a:pt x="34" y="19"/>
                </a:lnTo>
                <a:lnTo>
                  <a:pt x="30" y="17"/>
                </a:lnTo>
                <a:lnTo>
                  <a:pt x="23" y="11"/>
                </a:lnTo>
                <a:lnTo>
                  <a:pt x="20" y="8"/>
                </a:lnTo>
                <a:lnTo>
                  <a:pt x="19" y="8"/>
                </a:lnTo>
                <a:lnTo>
                  <a:pt x="16" y="8"/>
                </a:lnTo>
                <a:lnTo>
                  <a:pt x="14" y="8"/>
                </a:lnTo>
                <a:lnTo>
                  <a:pt x="5" y="6"/>
                </a:lnTo>
                <a:lnTo>
                  <a:pt x="4" y="6"/>
                </a:lnTo>
                <a:lnTo>
                  <a:pt x="1" y="4"/>
                </a:lnTo>
                <a:lnTo>
                  <a:pt x="0" y="2"/>
                </a:lnTo>
                <a:lnTo>
                  <a:pt x="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409"/>
          <p:cNvSpPr>
            <a:spLocks/>
          </p:cNvSpPr>
          <p:nvPr/>
        </p:nvSpPr>
        <p:spPr bwMode="auto">
          <a:xfrm>
            <a:off x="6700838" y="1600201"/>
            <a:ext cx="61913" cy="58738"/>
          </a:xfrm>
          <a:custGeom>
            <a:avLst/>
            <a:gdLst>
              <a:gd name="T0" fmla="*/ 0 w 39"/>
              <a:gd name="T1" fmla="*/ 3 h 37"/>
              <a:gd name="T2" fmla="*/ 0 w 39"/>
              <a:gd name="T3" fmla="*/ 0 h 37"/>
              <a:gd name="T4" fmla="*/ 1 w 39"/>
              <a:gd name="T5" fmla="*/ 0 h 37"/>
              <a:gd name="T6" fmla="*/ 4 w 39"/>
              <a:gd name="T7" fmla="*/ 1 h 37"/>
              <a:gd name="T8" fmla="*/ 9 w 39"/>
              <a:gd name="T9" fmla="*/ 3 h 37"/>
              <a:gd name="T10" fmla="*/ 13 w 39"/>
              <a:gd name="T11" fmla="*/ 3 h 37"/>
              <a:gd name="T12" fmla="*/ 19 w 39"/>
              <a:gd name="T13" fmla="*/ 3 h 37"/>
              <a:gd name="T14" fmla="*/ 21 w 39"/>
              <a:gd name="T15" fmla="*/ 3 h 37"/>
              <a:gd name="T16" fmla="*/ 34 w 39"/>
              <a:gd name="T17" fmla="*/ 8 h 37"/>
              <a:gd name="T18" fmla="*/ 38 w 39"/>
              <a:gd name="T19" fmla="*/ 9 h 37"/>
              <a:gd name="T20" fmla="*/ 39 w 39"/>
              <a:gd name="T21" fmla="*/ 12 h 37"/>
              <a:gd name="T22" fmla="*/ 39 w 39"/>
              <a:gd name="T23" fmla="*/ 15 h 37"/>
              <a:gd name="T24" fmla="*/ 38 w 39"/>
              <a:gd name="T25" fmla="*/ 19 h 37"/>
              <a:gd name="T26" fmla="*/ 31 w 39"/>
              <a:gd name="T27" fmla="*/ 26 h 37"/>
              <a:gd name="T28" fmla="*/ 31 w 39"/>
              <a:gd name="T29" fmla="*/ 27 h 37"/>
              <a:gd name="T30" fmla="*/ 12 w 39"/>
              <a:gd name="T31" fmla="*/ 37 h 37"/>
              <a:gd name="T32" fmla="*/ 9 w 39"/>
              <a:gd name="T33" fmla="*/ 37 h 37"/>
              <a:gd name="T34" fmla="*/ 4 w 39"/>
              <a:gd name="T35" fmla="*/ 34 h 37"/>
              <a:gd name="T36" fmla="*/ 2 w 39"/>
              <a:gd name="T37" fmla="*/ 34 h 37"/>
              <a:gd name="T38" fmla="*/ 1 w 39"/>
              <a:gd name="T39" fmla="*/ 33 h 37"/>
              <a:gd name="T40" fmla="*/ 2 w 39"/>
              <a:gd name="T41" fmla="*/ 28 h 37"/>
              <a:gd name="T42" fmla="*/ 4 w 39"/>
              <a:gd name="T43" fmla="*/ 26 h 37"/>
              <a:gd name="T44" fmla="*/ 8 w 39"/>
              <a:gd name="T45" fmla="*/ 23 h 37"/>
              <a:gd name="T46" fmla="*/ 9 w 39"/>
              <a:gd name="T47" fmla="*/ 19 h 37"/>
              <a:gd name="T48" fmla="*/ 8 w 39"/>
              <a:gd name="T49" fmla="*/ 15 h 37"/>
              <a:gd name="T50" fmla="*/ 5 w 39"/>
              <a:gd name="T51" fmla="*/ 11 h 37"/>
              <a:gd name="T52" fmla="*/ 4 w 39"/>
              <a:gd name="T53" fmla="*/ 9 h 37"/>
              <a:gd name="T54" fmla="*/ 0 w 39"/>
              <a:gd name="T55" fmla="*/ 5 h 37"/>
              <a:gd name="T56" fmla="*/ 0 w 39"/>
              <a:gd name="T57" fmla="*/ 4 h 37"/>
              <a:gd name="T58" fmla="*/ 0 w 39"/>
              <a:gd name="T5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" h="37">
                <a:moveTo>
                  <a:pt x="0" y="3"/>
                </a:move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  <a:lnTo>
                  <a:pt x="9" y="3"/>
                </a:lnTo>
                <a:lnTo>
                  <a:pt x="13" y="3"/>
                </a:lnTo>
                <a:lnTo>
                  <a:pt x="19" y="3"/>
                </a:lnTo>
                <a:lnTo>
                  <a:pt x="21" y="3"/>
                </a:lnTo>
                <a:lnTo>
                  <a:pt x="34" y="8"/>
                </a:lnTo>
                <a:lnTo>
                  <a:pt x="38" y="9"/>
                </a:lnTo>
                <a:lnTo>
                  <a:pt x="39" y="12"/>
                </a:lnTo>
                <a:lnTo>
                  <a:pt x="39" y="15"/>
                </a:lnTo>
                <a:lnTo>
                  <a:pt x="38" y="19"/>
                </a:lnTo>
                <a:lnTo>
                  <a:pt x="31" y="26"/>
                </a:lnTo>
                <a:lnTo>
                  <a:pt x="31" y="27"/>
                </a:lnTo>
                <a:lnTo>
                  <a:pt x="12" y="37"/>
                </a:lnTo>
                <a:lnTo>
                  <a:pt x="9" y="37"/>
                </a:lnTo>
                <a:lnTo>
                  <a:pt x="4" y="34"/>
                </a:lnTo>
                <a:lnTo>
                  <a:pt x="2" y="34"/>
                </a:lnTo>
                <a:lnTo>
                  <a:pt x="1" y="33"/>
                </a:lnTo>
                <a:lnTo>
                  <a:pt x="2" y="28"/>
                </a:lnTo>
                <a:lnTo>
                  <a:pt x="4" y="26"/>
                </a:lnTo>
                <a:lnTo>
                  <a:pt x="8" y="23"/>
                </a:lnTo>
                <a:lnTo>
                  <a:pt x="9" y="19"/>
                </a:lnTo>
                <a:lnTo>
                  <a:pt x="8" y="15"/>
                </a:lnTo>
                <a:lnTo>
                  <a:pt x="5" y="11"/>
                </a:lnTo>
                <a:lnTo>
                  <a:pt x="4" y="9"/>
                </a:lnTo>
                <a:lnTo>
                  <a:pt x="0" y="5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410"/>
          <p:cNvSpPr>
            <a:spLocks/>
          </p:cNvSpPr>
          <p:nvPr/>
        </p:nvSpPr>
        <p:spPr bwMode="auto">
          <a:xfrm>
            <a:off x="6789738" y="1525588"/>
            <a:ext cx="114300" cy="122238"/>
          </a:xfrm>
          <a:custGeom>
            <a:avLst/>
            <a:gdLst>
              <a:gd name="T0" fmla="*/ 6 w 72"/>
              <a:gd name="T1" fmla="*/ 32 h 77"/>
              <a:gd name="T2" fmla="*/ 5 w 72"/>
              <a:gd name="T3" fmla="*/ 32 h 77"/>
              <a:gd name="T4" fmla="*/ 1 w 72"/>
              <a:gd name="T5" fmla="*/ 29 h 77"/>
              <a:gd name="T6" fmla="*/ 0 w 72"/>
              <a:gd name="T7" fmla="*/ 26 h 77"/>
              <a:gd name="T8" fmla="*/ 0 w 72"/>
              <a:gd name="T9" fmla="*/ 25 h 77"/>
              <a:gd name="T10" fmla="*/ 0 w 72"/>
              <a:gd name="T11" fmla="*/ 24 h 77"/>
              <a:gd name="T12" fmla="*/ 5 w 72"/>
              <a:gd name="T13" fmla="*/ 14 h 77"/>
              <a:gd name="T14" fmla="*/ 8 w 72"/>
              <a:gd name="T15" fmla="*/ 7 h 77"/>
              <a:gd name="T16" fmla="*/ 12 w 72"/>
              <a:gd name="T17" fmla="*/ 5 h 77"/>
              <a:gd name="T18" fmla="*/ 15 w 72"/>
              <a:gd name="T19" fmla="*/ 0 h 77"/>
              <a:gd name="T20" fmla="*/ 16 w 72"/>
              <a:gd name="T21" fmla="*/ 0 h 77"/>
              <a:gd name="T22" fmla="*/ 19 w 72"/>
              <a:gd name="T23" fmla="*/ 3 h 77"/>
              <a:gd name="T24" fmla="*/ 23 w 72"/>
              <a:gd name="T25" fmla="*/ 7 h 77"/>
              <a:gd name="T26" fmla="*/ 26 w 72"/>
              <a:gd name="T27" fmla="*/ 10 h 77"/>
              <a:gd name="T28" fmla="*/ 36 w 72"/>
              <a:gd name="T29" fmla="*/ 20 h 77"/>
              <a:gd name="T30" fmla="*/ 38 w 72"/>
              <a:gd name="T31" fmla="*/ 21 h 77"/>
              <a:gd name="T32" fmla="*/ 41 w 72"/>
              <a:gd name="T33" fmla="*/ 24 h 77"/>
              <a:gd name="T34" fmla="*/ 51 w 72"/>
              <a:gd name="T35" fmla="*/ 33 h 77"/>
              <a:gd name="T36" fmla="*/ 68 w 72"/>
              <a:gd name="T37" fmla="*/ 51 h 77"/>
              <a:gd name="T38" fmla="*/ 69 w 72"/>
              <a:gd name="T39" fmla="*/ 54 h 77"/>
              <a:gd name="T40" fmla="*/ 72 w 72"/>
              <a:gd name="T41" fmla="*/ 62 h 77"/>
              <a:gd name="T42" fmla="*/ 71 w 72"/>
              <a:gd name="T43" fmla="*/ 65 h 77"/>
              <a:gd name="T44" fmla="*/ 68 w 72"/>
              <a:gd name="T45" fmla="*/ 69 h 77"/>
              <a:gd name="T46" fmla="*/ 66 w 72"/>
              <a:gd name="T47" fmla="*/ 70 h 77"/>
              <a:gd name="T48" fmla="*/ 65 w 72"/>
              <a:gd name="T49" fmla="*/ 70 h 77"/>
              <a:gd name="T50" fmla="*/ 64 w 72"/>
              <a:gd name="T51" fmla="*/ 73 h 77"/>
              <a:gd name="T52" fmla="*/ 61 w 72"/>
              <a:gd name="T53" fmla="*/ 75 h 77"/>
              <a:gd name="T54" fmla="*/ 60 w 72"/>
              <a:gd name="T55" fmla="*/ 77 h 77"/>
              <a:gd name="T56" fmla="*/ 56 w 72"/>
              <a:gd name="T57" fmla="*/ 75 h 77"/>
              <a:gd name="T58" fmla="*/ 41 w 72"/>
              <a:gd name="T59" fmla="*/ 73 h 77"/>
              <a:gd name="T60" fmla="*/ 39 w 72"/>
              <a:gd name="T61" fmla="*/ 74 h 77"/>
              <a:gd name="T62" fmla="*/ 38 w 72"/>
              <a:gd name="T63" fmla="*/ 73 h 77"/>
              <a:gd name="T64" fmla="*/ 13 w 72"/>
              <a:gd name="T65" fmla="*/ 65 h 77"/>
              <a:gd name="T66" fmla="*/ 4 w 72"/>
              <a:gd name="T67" fmla="*/ 48 h 77"/>
              <a:gd name="T68" fmla="*/ 4 w 72"/>
              <a:gd name="T69" fmla="*/ 47 h 77"/>
              <a:gd name="T70" fmla="*/ 4 w 72"/>
              <a:gd name="T71" fmla="*/ 37 h 77"/>
              <a:gd name="T72" fmla="*/ 5 w 72"/>
              <a:gd name="T73" fmla="*/ 37 h 77"/>
              <a:gd name="T74" fmla="*/ 8 w 72"/>
              <a:gd name="T75" fmla="*/ 39 h 77"/>
              <a:gd name="T76" fmla="*/ 8 w 72"/>
              <a:gd name="T77" fmla="*/ 40 h 77"/>
              <a:gd name="T78" fmla="*/ 8 w 72"/>
              <a:gd name="T79" fmla="*/ 41 h 77"/>
              <a:gd name="T80" fmla="*/ 9 w 72"/>
              <a:gd name="T81" fmla="*/ 41 h 77"/>
              <a:gd name="T82" fmla="*/ 9 w 72"/>
              <a:gd name="T83" fmla="*/ 43 h 77"/>
              <a:gd name="T84" fmla="*/ 11 w 72"/>
              <a:gd name="T85" fmla="*/ 44 h 77"/>
              <a:gd name="T86" fmla="*/ 16 w 72"/>
              <a:gd name="T87" fmla="*/ 47 h 77"/>
              <a:gd name="T88" fmla="*/ 17 w 72"/>
              <a:gd name="T89" fmla="*/ 47 h 77"/>
              <a:gd name="T90" fmla="*/ 19 w 72"/>
              <a:gd name="T91" fmla="*/ 47 h 77"/>
              <a:gd name="T92" fmla="*/ 21 w 72"/>
              <a:gd name="T93" fmla="*/ 40 h 77"/>
              <a:gd name="T94" fmla="*/ 21 w 72"/>
              <a:gd name="T95" fmla="*/ 36 h 77"/>
              <a:gd name="T96" fmla="*/ 20 w 72"/>
              <a:gd name="T97" fmla="*/ 35 h 77"/>
              <a:gd name="T98" fmla="*/ 17 w 72"/>
              <a:gd name="T99" fmla="*/ 35 h 77"/>
              <a:gd name="T100" fmla="*/ 16 w 72"/>
              <a:gd name="T101" fmla="*/ 36 h 77"/>
              <a:gd name="T102" fmla="*/ 13 w 72"/>
              <a:gd name="T103" fmla="*/ 36 h 77"/>
              <a:gd name="T104" fmla="*/ 12 w 72"/>
              <a:gd name="T105" fmla="*/ 36 h 77"/>
              <a:gd name="T106" fmla="*/ 6 w 72"/>
              <a:gd name="T107" fmla="*/ 3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" h="77">
                <a:moveTo>
                  <a:pt x="6" y="32"/>
                </a:moveTo>
                <a:lnTo>
                  <a:pt x="5" y="32"/>
                </a:lnTo>
                <a:lnTo>
                  <a:pt x="1" y="29"/>
                </a:lnTo>
                <a:lnTo>
                  <a:pt x="0" y="26"/>
                </a:lnTo>
                <a:lnTo>
                  <a:pt x="0" y="25"/>
                </a:lnTo>
                <a:lnTo>
                  <a:pt x="0" y="24"/>
                </a:lnTo>
                <a:lnTo>
                  <a:pt x="5" y="14"/>
                </a:lnTo>
                <a:lnTo>
                  <a:pt x="8" y="7"/>
                </a:lnTo>
                <a:lnTo>
                  <a:pt x="12" y="5"/>
                </a:lnTo>
                <a:lnTo>
                  <a:pt x="15" y="0"/>
                </a:lnTo>
                <a:lnTo>
                  <a:pt x="16" y="0"/>
                </a:lnTo>
                <a:lnTo>
                  <a:pt x="19" y="3"/>
                </a:lnTo>
                <a:lnTo>
                  <a:pt x="23" y="7"/>
                </a:lnTo>
                <a:lnTo>
                  <a:pt x="26" y="10"/>
                </a:lnTo>
                <a:lnTo>
                  <a:pt x="36" y="20"/>
                </a:lnTo>
                <a:lnTo>
                  <a:pt x="38" y="21"/>
                </a:lnTo>
                <a:lnTo>
                  <a:pt x="41" y="24"/>
                </a:lnTo>
                <a:lnTo>
                  <a:pt x="51" y="33"/>
                </a:lnTo>
                <a:lnTo>
                  <a:pt x="68" y="51"/>
                </a:lnTo>
                <a:lnTo>
                  <a:pt x="69" y="54"/>
                </a:lnTo>
                <a:lnTo>
                  <a:pt x="72" y="62"/>
                </a:lnTo>
                <a:lnTo>
                  <a:pt x="71" y="65"/>
                </a:lnTo>
                <a:lnTo>
                  <a:pt x="68" y="69"/>
                </a:lnTo>
                <a:lnTo>
                  <a:pt x="66" y="70"/>
                </a:lnTo>
                <a:lnTo>
                  <a:pt x="65" y="70"/>
                </a:lnTo>
                <a:lnTo>
                  <a:pt x="64" y="73"/>
                </a:lnTo>
                <a:lnTo>
                  <a:pt x="61" y="75"/>
                </a:lnTo>
                <a:lnTo>
                  <a:pt x="60" y="77"/>
                </a:lnTo>
                <a:lnTo>
                  <a:pt x="56" y="75"/>
                </a:lnTo>
                <a:lnTo>
                  <a:pt x="41" y="73"/>
                </a:lnTo>
                <a:lnTo>
                  <a:pt x="39" y="74"/>
                </a:lnTo>
                <a:lnTo>
                  <a:pt x="38" y="73"/>
                </a:lnTo>
                <a:lnTo>
                  <a:pt x="13" y="65"/>
                </a:lnTo>
                <a:lnTo>
                  <a:pt x="4" y="48"/>
                </a:lnTo>
                <a:lnTo>
                  <a:pt x="4" y="47"/>
                </a:lnTo>
                <a:lnTo>
                  <a:pt x="4" y="37"/>
                </a:lnTo>
                <a:lnTo>
                  <a:pt x="5" y="37"/>
                </a:lnTo>
                <a:lnTo>
                  <a:pt x="8" y="39"/>
                </a:lnTo>
                <a:lnTo>
                  <a:pt x="8" y="40"/>
                </a:lnTo>
                <a:lnTo>
                  <a:pt x="8" y="41"/>
                </a:lnTo>
                <a:lnTo>
                  <a:pt x="9" y="41"/>
                </a:lnTo>
                <a:lnTo>
                  <a:pt x="9" y="43"/>
                </a:lnTo>
                <a:lnTo>
                  <a:pt x="11" y="44"/>
                </a:lnTo>
                <a:lnTo>
                  <a:pt x="16" y="47"/>
                </a:lnTo>
                <a:lnTo>
                  <a:pt x="17" y="47"/>
                </a:lnTo>
                <a:lnTo>
                  <a:pt x="19" y="47"/>
                </a:lnTo>
                <a:lnTo>
                  <a:pt x="21" y="40"/>
                </a:lnTo>
                <a:lnTo>
                  <a:pt x="21" y="36"/>
                </a:lnTo>
                <a:lnTo>
                  <a:pt x="20" y="35"/>
                </a:lnTo>
                <a:lnTo>
                  <a:pt x="17" y="35"/>
                </a:lnTo>
                <a:lnTo>
                  <a:pt x="16" y="36"/>
                </a:lnTo>
                <a:lnTo>
                  <a:pt x="13" y="36"/>
                </a:lnTo>
                <a:lnTo>
                  <a:pt x="12" y="36"/>
                </a:lnTo>
                <a:lnTo>
                  <a:pt x="6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411"/>
          <p:cNvSpPr>
            <a:spLocks/>
          </p:cNvSpPr>
          <p:nvPr/>
        </p:nvSpPr>
        <p:spPr bwMode="auto">
          <a:xfrm>
            <a:off x="6837363" y="1349376"/>
            <a:ext cx="263525" cy="304800"/>
          </a:xfrm>
          <a:custGeom>
            <a:avLst/>
            <a:gdLst>
              <a:gd name="T0" fmla="*/ 12 w 166"/>
              <a:gd name="T1" fmla="*/ 26 h 192"/>
              <a:gd name="T2" fmla="*/ 13 w 166"/>
              <a:gd name="T3" fmla="*/ 5 h 192"/>
              <a:gd name="T4" fmla="*/ 23 w 166"/>
              <a:gd name="T5" fmla="*/ 8 h 192"/>
              <a:gd name="T6" fmla="*/ 41 w 166"/>
              <a:gd name="T7" fmla="*/ 24 h 192"/>
              <a:gd name="T8" fmla="*/ 42 w 166"/>
              <a:gd name="T9" fmla="*/ 30 h 192"/>
              <a:gd name="T10" fmla="*/ 57 w 166"/>
              <a:gd name="T11" fmla="*/ 39 h 192"/>
              <a:gd name="T12" fmla="*/ 65 w 166"/>
              <a:gd name="T13" fmla="*/ 42 h 192"/>
              <a:gd name="T14" fmla="*/ 62 w 166"/>
              <a:gd name="T15" fmla="*/ 56 h 192"/>
              <a:gd name="T16" fmla="*/ 65 w 166"/>
              <a:gd name="T17" fmla="*/ 56 h 192"/>
              <a:gd name="T18" fmla="*/ 69 w 166"/>
              <a:gd name="T19" fmla="*/ 38 h 192"/>
              <a:gd name="T20" fmla="*/ 73 w 166"/>
              <a:gd name="T21" fmla="*/ 28 h 192"/>
              <a:gd name="T22" fmla="*/ 75 w 166"/>
              <a:gd name="T23" fmla="*/ 41 h 192"/>
              <a:gd name="T24" fmla="*/ 90 w 166"/>
              <a:gd name="T25" fmla="*/ 62 h 192"/>
              <a:gd name="T26" fmla="*/ 95 w 166"/>
              <a:gd name="T27" fmla="*/ 68 h 192"/>
              <a:gd name="T28" fmla="*/ 98 w 166"/>
              <a:gd name="T29" fmla="*/ 79 h 192"/>
              <a:gd name="T30" fmla="*/ 127 w 166"/>
              <a:gd name="T31" fmla="*/ 94 h 192"/>
              <a:gd name="T32" fmla="*/ 139 w 166"/>
              <a:gd name="T33" fmla="*/ 110 h 192"/>
              <a:gd name="T34" fmla="*/ 143 w 166"/>
              <a:gd name="T35" fmla="*/ 125 h 192"/>
              <a:gd name="T36" fmla="*/ 152 w 166"/>
              <a:gd name="T37" fmla="*/ 133 h 192"/>
              <a:gd name="T38" fmla="*/ 154 w 166"/>
              <a:gd name="T39" fmla="*/ 163 h 192"/>
              <a:gd name="T40" fmla="*/ 140 w 166"/>
              <a:gd name="T41" fmla="*/ 146 h 192"/>
              <a:gd name="T42" fmla="*/ 127 w 166"/>
              <a:gd name="T43" fmla="*/ 128 h 192"/>
              <a:gd name="T44" fmla="*/ 110 w 166"/>
              <a:gd name="T45" fmla="*/ 121 h 192"/>
              <a:gd name="T46" fmla="*/ 87 w 166"/>
              <a:gd name="T47" fmla="*/ 120 h 192"/>
              <a:gd name="T48" fmla="*/ 66 w 166"/>
              <a:gd name="T49" fmla="*/ 144 h 192"/>
              <a:gd name="T50" fmla="*/ 75 w 166"/>
              <a:gd name="T51" fmla="*/ 170 h 192"/>
              <a:gd name="T52" fmla="*/ 69 w 166"/>
              <a:gd name="T53" fmla="*/ 188 h 192"/>
              <a:gd name="T54" fmla="*/ 49 w 166"/>
              <a:gd name="T55" fmla="*/ 165 h 192"/>
              <a:gd name="T56" fmla="*/ 30 w 166"/>
              <a:gd name="T57" fmla="*/ 135 h 192"/>
              <a:gd name="T58" fmla="*/ 13 w 166"/>
              <a:gd name="T59" fmla="*/ 121 h 192"/>
              <a:gd name="T60" fmla="*/ 1 w 166"/>
              <a:gd name="T61" fmla="*/ 103 h 192"/>
              <a:gd name="T62" fmla="*/ 2 w 166"/>
              <a:gd name="T63" fmla="*/ 60 h 192"/>
              <a:gd name="T64" fmla="*/ 5 w 166"/>
              <a:gd name="T65" fmla="*/ 54 h 192"/>
              <a:gd name="T66" fmla="*/ 13 w 166"/>
              <a:gd name="T67" fmla="*/ 83 h 192"/>
              <a:gd name="T68" fmla="*/ 23 w 166"/>
              <a:gd name="T69" fmla="*/ 110 h 192"/>
              <a:gd name="T70" fmla="*/ 28 w 166"/>
              <a:gd name="T71" fmla="*/ 106 h 192"/>
              <a:gd name="T72" fmla="*/ 23 w 166"/>
              <a:gd name="T73" fmla="*/ 102 h 192"/>
              <a:gd name="T74" fmla="*/ 20 w 166"/>
              <a:gd name="T75" fmla="*/ 75 h 192"/>
              <a:gd name="T76" fmla="*/ 27 w 166"/>
              <a:gd name="T77" fmla="*/ 86 h 192"/>
              <a:gd name="T78" fmla="*/ 24 w 166"/>
              <a:gd name="T79" fmla="*/ 76 h 192"/>
              <a:gd name="T80" fmla="*/ 30 w 166"/>
              <a:gd name="T81" fmla="*/ 72 h 192"/>
              <a:gd name="T82" fmla="*/ 47 w 166"/>
              <a:gd name="T83" fmla="*/ 80 h 192"/>
              <a:gd name="T84" fmla="*/ 56 w 166"/>
              <a:gd name="T85" fmla="*/ 90 h 192"/>
              <a:gd name="T86" fmla="*/ 51 w 166"/>
              <a:gd name="T87" fmla="*/ 75 h 192"/>
              <a:gd name="T88" fmla="*/ 36 w 166"/>
              <a:gd name="T89" fmla="*/ 62 h 192"/>
              <a:gd name="T90" fmla="*/ 28 w 166"/>
              <a:gd name="T91" fmla="*/ 61 h 192"/>
              <a:gd name="T92" fmla="*/ 19 w 166"/>
              <a:gd name="T93" fmla="*/ 50 h 192"/>
              <a:gd name="T94" fmla="*/ 26 w 166"/>
              <a:gd name="T95" fmla="*/ 47 h 192"/>
              <a:gd name="T96" fmla="*/ 36 w 166"/>
              <a:gd name="T97" fmla="*/ 49 h 192"/>
              <a:gd name="T98" fmla="*/ 35 w 166"/>
              <a:gd name="T99" fmla="*/ 42 h 192"/>
              <a:gd name="T100" fmla="*/ 16 w 166"/>
              <a:gd name="T101" fmla="*/ 45 h 192"/>
              <a:gd name="T102" fmla="*/ 11 w 166"/>
              <a:gd name="T103" fmla="*/ 38 h 192"/>
              <a:gd name="T104" fmla="*/ 13 w 166"/>
              <a:gd name="T105" fmla="*/ 31 h 192"/>
              <a:gd name="T106" fmla="*/ 17 w 166"/>
              <a:gd name="T107" fmla="*/ 36 h 192"/>
              <a:gd name="T108" fmla="*/ 31 w 166"/>
              <a:gd name="T109" fmla="*/ 3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6" h="192">
                <a:moveTo>
                  <a:pt x="30" y="34"/>
                </a:moveTo>
                <a:lnTo>
                  <a:pt x="28" y="34"/>
                </a:lnTo>
                <a:lnTo>
                  <a:pt x="21" y="32"/>
                </a:lnTo>
                <a:lnTo>
                  <a:pt x="12" y="26"/>
                </a:lnTo>
                <a:lnTo>
                  <a:pt x="12" y="24"/>
                </a:lnTo>
                <a:lnTo>
                  <a:pt x="12" y="9"/>
                </a:lnTo>
                <a:lnTo>
                  <a:pt x="12" y="8"/>
                </a:lnTo>
                <a:lnTo>
                  <a:pt x="13" y="5"/>
                </a:lnTo>
                <a:lnTo>
                  <a:pt x="19" y="1"/>
                </a:lnTo>
                <a:lnTo>
                  <a:pt x="20" y="0"/>
                </a:lnTo>
                <a:lnTo>
                  <a:pt x="20" y="1"/>
                </a:lnTo>
                <a:lnTo>
                  <a:pt x="23" y="8"/>
                </a:lnTo>
                <a:lnTo>
                  <a:pt x="24" y="12"/>
                </a:lnTo>
                <a:lnTo>
                  <a:pt x="28" y="20"/>
                </a:lnTo>
                <a:lnTo>
                  <a:pt x="38" y="23"/>
                </a:lnTo>
                <a:lnTo>
                  <a:pt x="41" y="24"/>
                </a:lnTo>
                <a:lnTo>
                  <a:pt x="41" y="26"/>
                </a:lnTo>
                <a:lnTo>
                  <a:pt x="41" y="27"/>
                </a:lnTo>
                <a:lnTo>
                  <a:pt x="42" y="28"/>
                </a:lnTo>
                <a:lnTo>
                  <a:pt x="42" y="30"/>
                </a:lnTo>
                <a:lnTo>
                  <a:pt x="42" y="35"/>
                </a:lnTo>
                <a:lnTo>
                  <a:pt x="43" y="36"/>
                </a:lnTo>
                <a:lnTo>
                  <a:pt x="43" y="36"/>
                </a:lnTo>
                <a:lnTo>
                  <a:pt x="57" y="39"/>
                </a:lnTo>
                <a:lnTo>
                  <a:pt x="60" y="39"/>
                </a:lnTo>
                <a:lnTo>
                  <a:pt x="61" y="39"/>
                </a:lnTo>
                <a:lnTo>
                  <a:pt x="64" y="41"/>
                </a:lnTo>
                <a:lnTo>
                  <a:pt x="65" y="42"/>
                </a:lnTo>
                <a:lnTo>
                  <a:pt x="64" y="49"/>
                </a:lnTo>
                <a:lnTo>
                  <a:pt x="64" y="53"/>
                </a:lnTo>
                <a:lnTo>
                  <a:pt x="64" y="56"/>
                </a:lnTo>
                <a:lnTo>
                  <a:pt x="62" y="56"/>
                </a:lnTo>
                <a:lnTo>
                  <a:pt x="62" y="57"/>
                </a:lnTo>
                <a:lnTo>
                  <a:pt x="62" y="58"/>
                </a:lnTo>
                <a:lnTo>
                  <a:pt x="64" y="57"/>
                </a:lnTo>
                <a:lnTo>
                  <a:pt x="65" y="56"/>
                </a:lnTo>
                <a:lnTo>
                  <a:pt x="65" y="54"/>
                </a:lnTo>
                <a:lnTo>
                  <a:pt x="66" y="50"/>
                </a:lnTo>
                <a:lnTo>
                  <a:pt x="66" y="47"/>
                </a:lnTo>
                <a:lnTo>
                  <a:pt x="69" y="38"/>
                </a:lnTo>
                <a:lnTo>
                  <a:pt x="69" y="31"/>
                </a:lnTo>
                <a:lnTo>
                  <a:pt x="69" y="26"/>
                </a:lnTo>
                <a:lnTo>
                  <a:pt x="72" y="26"/>
                </a:lnTo>
                <a:lnTo>
                  <a:pt x="73" y="28"/>
                </a:lnTo>
                <a:lnTo>
                  <a:pt x="75" y="35"/>
                </a:lnTo>
                <a:lnTo>
                  <a:pt x="75" y="38"/>
                </a:lnTo>
                <a:lnTo>
                  <a:pt x="75" y="39"/>
                </a:lnTo>
                <a:lnTo>
                  <a:pt x="75" y="41"/>
                </a:lnTo>
                <a:lnTo>
                  <a:pt x="79" y="53"/>
                </a:lnTo>
                <a:lnTo>
                  <a:pt x="80" y="56"/>
                </a:lnTo>
                <a:lnTo>
                  <a:pt x="87" y="62"/>
                </a:lnTo>
                <a:lnTo>
                  <a:pt x="90" y="62"/>
                </a:lnTo>
                <a:lnTo>
                  <a:pt x="92" y="64"/>
                </a:lnTo>
                <a:lnTo>
                  <a:pt x="94" y="65"/>
                </a:lnTo>
                <a:lnTo>
                  <a:pt x="95" y="66"/>
                </a:lnTo>
                <a:lnTo>
                  <a:pt x="95" y="68"/>
                </a:lnTo>
                <a:lnTo>
                  <a:pt x="95" y="71"/>
                </a:lnTo>
                <a:lnTo>
                  <a:pt x="94" y="75"/>
                </a:lnTo>
                <a:lnTo>
                  <a:pt x="94" y="76"/>
                </a:lnTo>
                <a:lnTo>
                  <a:pt x="98" y="79"/>
                </a:lnTo>
                <a:lnTo>
                  <a:pt x="103" y="80"/>
                </a:lnTo>
                <a:lnTo>
                  <a:pt x="122" y="90"/>
                </a:lnTo>
                <a:lnTo>
                  <a:pt x="124" y="91"/>
                </a:lnTo>
                <a:lnTo>
                  <a:pt x="127" y="94"/>
                </a:lnTo>
                <a:lnTo>
                  <a:pt x="137" y="105"/>
                </a:lnTo>
                <a:lnTo>
                  <a:pt x="139" y="107"/>
                </a:lnTo>
                <a:lnTo>
                  <a:pt x="139" y="109"/>
                </a:lnTo>
                <a:lnTo>
                  <a:pt x="139" y="110"/>
                </a:lnTo>
                <a:lnTo>
                  <a:pt x="137" y="114"/>
                </a:lnTo>
                <a:lnTo>
                  <a:pt x="140" y="120"/>
                </a:lnTo>
                <a:lnTo>
                  <a:pt x="142" y="122"/>
                </a:lnTo>
                <a:lnTo>
                  <a:pt x="143" y="125"/>
                </a:lnTo>
                <a:lnTo>
                  <a:pt x="144" y="126"/>
                </a:lnTo>
                <a:lnTo>
                  <a:pt x="147" y="129"/>
                </a:lnTo>
                <a:lnTo>
                  <a:pt x="150" y="131"/>
                </a:lnTo>
                <a:lnTo>
                  <a:pt x="152" y="133"/>
                </a:lnTo>
                <a:lnTo>
                  <a:pt x="158" y="136"/>
                </a:lnTo>
                <a:lnTo>
                  <a:pt x="166" y="147"/>
                </a:lnTo>
                <a:lnTo>
                  <a:pt x="162" y="156"/>
                </a:lnTo>
                <a:lnTo>
                  <a:pt x="154" y="163"/>
                </a:lnTo>
                <a:lnTo>
                  <a:pt x="147" y="155"/>
                </a:lnTo>
                <a:lnTo>
                  <a:pt x="143" y="150"/>
                </a:lnTo>
                <a:lnTo>
                  <a:pt x="142" y="148"/>
                </a:lnTo>
                <a:lnTo>
                  <a:pt x="140" y="146"/>
                </a:lnTo>
                <a:lnTo>
                  <a:pt x="135" y="139"/>
                </a:lnTo>
                <a:lnTo>
                  <a:pt x="131" y="135"/>
                </a:lnTo>
                <a:lnTo>
                  <a:pt x="129" y="132"/>
                </a:lnTo>
                <a:lnTo>
                  <a:pt x="127" y="128"/>
                </a:lnTo>
                <a:lnTo>
                  <a:pt x="122" y="122"/>
                </a:lnTo>
                <a:lnTo>
                  <a:pt x="113" y="121"/>
                </a:lnTo>
                <a:lnTo>
                  <a:pt x="111" y="121"/>
                </a:lnTo>
                <a:lnTo>
                  <a:pt x="110" y="121"/>
                </a:lnTo>
                <a:lnTo>
                  <a:pt x="92" y="117"/>
                </a:lnTo>
                <a:lnTo>
                  <a:pt x="90" y="117"/>
                </a:lnTo>
                <a:lnTo>
                  <a:pt x="88" y="118"/>
                </a:lnTo>
                <a:lnTo>
                  <a:pt x="87" y="120"/>
                </a:lnTo>
                <a:lnTo>
                  <a:pt x="75" y="133"/>
                </a:lnTo>
                <a:lnTo>
                  <a:pt x="69" y="140"/>
                </a:lnTo>
                <a:lnTo>
                  <a:pt x="68" y="141"/>
                </a:lnTo>
                <a:lnTo>
                  <a:pt x="66" y="144"/>
                </a:lnTo>
                <a:lnTo>
                  <a:pt x="66" y="146"/>
                </a:lnTo>
                <a:lnTo>
                  <a:pt x="66" y="148"/>
                </a:lnTo>
                <a:lnTo>
                  <a:pt x="65" y="151"/>
                </a:lnTo>
                <a:lnTo>
                  <a:pt x="75" y="170"/>
                </a:lnTo>
                <a:lnTo>
                  <a:pt x="79" y="174"/>
                </a:lnTo>
                <a:lnTo>
                  <a:pt x="77" y="184"/>
                </a:lnTo>
                <a:lnTo>
                  <a:pt x="76" y="192"/>
                </a:lnTo>
                <a:lnTo>
                  <a:pt x="69" y="188"/>
                </a:lnTo>
                <a:lnTo>
                  <a:pt x="60" y="182"/>
                </a:lnTo>
                <a:lnTo>
                  <a:pt x="53" y="181"/>
                </a:lnTo>
                <a:lnTo>
                  <a:pt x="50" y="178"/>
                </a:lnTo>
                <a:lnTo>
                  <a:pt x="49" y="165"/>
                </a:lnTo>
                <a:lnTo>
                  <a:pt x="45" y="155"/>
                </a:lnTo>
                <a:lnTo>
                  <a:pt x="36" y="143"/>
                </a:lnTo>
                <a:lnTo>
                  <a:pt x="34" y="140"/>
                </a:lnTo>
                <a:lnTo>
                  <a:pt x="30" y="135"/>
                </a:lnTo>
                <a:lnTo>
                  <a:pt x="28" y="135"/>
                </a:lnTo>
                <a:lnTo>
                  <a:pt x="23" y="129"/>
                </a:lnTo>
                <a:lnTo>
                  <a:pt x="20" y="126"/>
                </a:lnTo>
                <a:lnTo>
                  <a:pt x="13" y="121"/>
                </a:lnTo>
                <a:lnTo>
                  <a:pt x="8" y="114"/>
                </a:lnTo>
                <a:lnTo>
                  <a:pt x="4" y="110"/>
                </a:lnTo>
                <a:lnTo>
                  <a:pt x="4" y="109"/>
                </a:lnTo>
                <a:lnTo>
                  <a:pt x="1" y="103"/>
                </a:lnTo>
                <a:lnTo>
                  <a:pt x="0" y="101"/>
                </a:lnTo>
                <a:lnTo>
                  <a:pt x="0" y="87"/>
                </a:lnTo>
                <a:lnTo>
                  <a:pt x="0" y="83"/>
                </a:lnTo>
                <a:lnTo>
                  <a:pt x="2" y="60"/>
                </a:lnTo>
                <a:lnTo>
                  <a:pt x="4" y="57"/>
                </a:lnTo>
                <a:lnTo>
                  <a:pt x="4" y="56"/>
                </a:lnTo>
                <a:lnTo>
                  <a:pt x="4" y="54"/>
                </a:lnTo>
                <a:lnTo>
                  <a:pt x="5" y="54"/>
                </a:lnTo>
                <a:lnTo>
                  <a:pt x="6" y="54"/>
                </a:lnTo>
                <a:lnTo>
                  <a:pt x="11" y="61"/>
                </a:lnTo>
                <a:lnTo>
                  <a:pt x="11" y="62"/>
                </a:lnTo>
                <a:lnTo>
                  <a:pt x="13" y="83"/>
                </a:lnTo>
                <a:lnTo>
                  <a:pt x="17" y="102"/>
                </a:lnTo>
                <a:lnTo>
                  <a:pt x="17" y="103"/>
                </a:lnTo>
                <a:lnTo>
                  <a:pt x="20" y="107"/>
                </a:lnTo>
                <a:lnTo>
                  <a:pt x="23" y="110"/>
                </a:lnTo>
                <a:lnTo>
                  <a:pt x="32" y="111"/>
                </a:lnTo>
                <a:lnTo>
                  <a:pt x="34" y="111"/>
                </a:lnTo>
                <a:lnTo>
                  <a:pt x="30" y="107"/>
                </a:lnTo>
                <a:lnTo>
                  <a:pt x="28" y="106"/>
                </a:lnTo>
                <a:lnTo>
                  <a:pt x="27" y="106"/>
                </a:lnTo>
                <a:lnTo>
                  <a:pt x="26" y="105"/>
                </a:lnTo>
                <a:lnTo>
                  <a:pt x="23" y="103"/>
                </a:lnTo>
                <a:lnTo>
                  <a:pt x="23" y="102"/>
                </a:lnTo>
                <a:lnTo>
                  <a:pt x="17" y="76"/>
                </a:lnTo>
                <a:lnTo>
                  <a:pt x="19" y="69"/>
                </a:lnTo>
                <a:lnTo>
                  <a:pt x="20" y="71"/>
                </a:lnTo>
                <a:lnTo>
                  <a:pt x="20" y="75"/>
                </a:lnTo>
                <a:lnTo>
                  <a:pt x="20" y="76"/>
                </a:lnTo>
                <a:lnTo>
                  <a:pt x="21" y="79"/>
                </a:lnTo>
                <a:lnTo>
                  <a:pt x="23" y="81"/>
                </a:lnTo>
                <a:lnTo>
                  <a:pt x="27" y="86"/>
                </a:lnTo>
                <a:lnTo>
                  <a:pt x="27" y="84"/>
                </a:lnTo>
                <a:lnTo>
                  <a:pt x="27" y="83"/>
                </a:lnTo>
                <a:lnTo>
                  <a:pt x="27" y="80"/>
                </a:lnTo>
                <a:lnTo>
                  <a:pt x="24" y="76"/>
                </a:lnTo>
                <a:lnTo>
                  <a:pt x="24" y="75"/>
                </a:lnTo>
                <a:lnTo>
                  <a:pt x="26" y="72"/>
                </a:lnTo>
                <a:lnTo>
                  <a:pt x="27" y="72"/>
                </a:lnTo>
                <a:lnTo>
                  <a:pt x="30" y="72"/>
                </a:lnTo>
                <a:lnTo>
                  <a:pt x="32" y="72"/>
                </a:lnTo>
                <a:lnTo>
                  <a:pt x="39" y="75"/>
                </a:lnTo>
                <a:lnTo>
                  <a:pt x="41" y="75"/>
                </a:lnTo>
                <a:lnTo>
                  <a:pt x="47" y="80"/>
                </a:lnTo>
                <a:lnTo>
                  <a:pt x="49" y="83"/>
                </a:lnTo>
                <a:lnTo>
                  <a:pt x="50" y="83"/>
                </a:lnTo>
                <a:lnTo>
                  <a:pt x="53" y="86"/>
                </a:lnTo>
                <a:lnTo>
                  <a:pt x="56" y="90"/>
                </a:lnTo>
                <a:lnTo>
                  <a:pt x="60" y="91"/>
                </a:lnTo>
                <a:lnTo>
                  <a:pt x="57" y="80"/>
                </a:lnTo>
                <a:lnTo>
                  <a:pt x="53" y="76"/>
                </a:lnTo>
                <a:lnTo>
                  <a:pt x="51" y="75"/>
                </a:lnTo>
                <a:lnTo>
                  <a:pt x="47" y="71"/>
                </a:lnTo>
                <a:lnTo>
                  <a:pt x="46" y="69"/>
                </a:lnTo>
                <a:lnTo>
                  <a:pt x="45" y="68"/>
                </a:lnTo>
                <a:lnTo>
                  <a:pt x="36" y="62"/>
                </a:lnTo>
                <a:lnTo>
                  <a:pt x="36" y="61"/>
                </a:lnTo>
                <a:lnTo>
                  <a:pt x="34" y="62"/>
                </a:lnTo>
                <a:lnTo>
                  <a:pt x="30" y="62"/>
                </a:lnTo>
                <a:lnTo>
                  <a:pt x="28" y="61"/>
                </a:lnTo>
                <a:lnTo>
                  <a:pt x="27" y="60"/>
                </a:lnTo>
                <a:lnTo>
                  <a:pt x="24" y="56"/>
                </a:lnTo>
                <a:lnTo>
                  <a:pt x="23" y="54"/>
                </a:lnTo>
                <a:lnTo>
                  <a:pt x="19" y="50"/>
                </a:lnTo>
                <a:lnTo>
                  <a:pt x="19" y="49"/>
                </a:lnTo>
                <a:lnTo>
                  <a:pt x="20" y="49"/>
                </a:lnTo>
                <a:lnTo>
                  <a:pt x="23" y="47"/>
                </a:lnTo>
                <a:lnTo>
                  <a:pt x="26" y="47"/>
                </a:lnTo>
                <a:lnTo>
                  <a:pt x="34" y="46"/>
                </a:lnTo>
                <a:lnTo>
                  <a:pt x="35" y="46"/>
                </a:lnTo>
                <a:lnTo>
                  <a:pt x="36" y="47"/>
                </a:lnTo>
                <a:lnTo>
                  <a:pt x="36" y="49"/>
                </a:lnTo>
                <a:lnTo>
                  <a:pt x="36" y="50"/>
                </a:lnTo>
                <a:lnTo>
                  <a:pt x="41" y="47"/>
                </a:lnTo>
                <a:lnTo>
                  <a:pt x="41" y="46"/>
                </a:lnTo>
                <a:lnTo>
                  <a:pt x="35" y="42"/>
                </a:lnTo>
                <a:lnTo>
                  <a:pt x="23" y="42"/>
                </a:lnTo>
                <a:lnTo>
                  <a:pt x="20" y="43"/>
                </a:lnTo>
                <a:lnTo>
                  <a:pt x="19" y="43"/>
                </a:lnTo>
                <a:lnTo>
                  <a:pt x="16" y="45"/>
                </a:lnTo>
                <a:lnTo>
                  <a:pt x="15" y="45"/>
                </a:lnTo>
                <a:lnTo>
                  <a:pt x="13" y="45"/>
                </a:lnTo>
                <a:lnTo>
                  <a:pt x="11" y="42"/>
                </a:lnTo>
                <a:lnTo>
                  <a:pt x="11" y="38"/>
                </a:lnTo>
                <a:lnTo>
                  <a:pt x="11" y="36"/>
                </a:lnTo>
                <a:lnTo>
                  <a:pt x="11" y="32"/>
                </a:lnTo>
                <a:lnTo>
                  <a:pt x="11" y="31"/>
                </a:lnTo>
                <a:lnTo>
                  <a:pt x="13" y="31"/>
                </a:lnTo>
                <a:lnTo>
                  <a:pt x="16" y="32"/>
                </a:lnTo>
                <a:lnTo>
                  <a:pt x="15" y="34"/>
                </a:lnTo>
                <a:lnTo>
                  <a:pt x="15" y="35"/>
                </a:lnTo>
                <a:lnTo>
                  <a:pt x="17" y="36"/>
                </a:lnTo>
                <a:lnTo>
                  <a:pt x="27" y="38"/>
                </a:lnTo>
                <a:lnTo>
                  <a:pt x="31" y="38"/>
                </a:lnTo>
                <a:lnTo>
                  <a:pt x="32" y="36"/>
                </a:lnTo>
                <a:lnTo>
                  <a:pt x="31" y="36"/>
                </a:lnTo>
                <a:lnTo>
                  <a:pt x="30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412"/>
          <p:cNvSpPr>
            <a:spLocks/>
          </p:cNvSpPr>
          <p:nvPr/>
        </p:nvSpPr>
        <p:spPr bwMode="auto">
          <a:xfrm>
            <a:off x="6738938" y="1439863"/>
            <a:ext cx="68263" cy="103188"/>
          </a:xfrm>
          <a:custGeom>
            <a:avLst/>
            <a:gdLst>
              <a:gd name="T0" fmla="*/ 43 w 43"/>
              <a:gd name="T1" fmla="*/ 8 h 65"/>
              <a:gd name="T2" fmla="*/ 41 w 43"/>
              <a:gd name="T3" fmla="*/ 9 h 65"/>
              <a:gd name="T4" fmla="*/ 40 w 43"/>
              <a:gd name="T5" fmla="*/ 14 h 65"/>
              <a:gd name="T6" fmla="*/ 38 w 43"/>
              <a:gd name="T7" fmla="*/ 30 h 65"/>
              <a:gd name="T8" fmla="*/ 30 w 43"/>
              <a:gd name="T9" fmla="*/ 27 h 65"/>
              <a:gd name="T10" fmla="*/ 29 w 43"/>
              <a:gd name="T11" fmla="*/ 27 h 65"/>
              <a:gd name="T12" fmla="*/ 28 w 43"/>
              <a:gd name="T13" fmla="*/ 29 h 65"/>
              <a:gd name="T14" fmla="*/ 25 w 43"/>
              <a:gd name="T15" fmla="*/ 31 h 65"/>
              <a:gd name="T16" fmla="*/ 23 w 43"/>
              <a:gd name="T17" fmla="*/ 34 h 65"/>
              <a:gd name="T18" fmla="*/ 23 w 43"/>
              <a:gd name="T19" fmla="*/ 45 h 65"/>
              <a:gd name="T20" fmla="*/ 23 w 43"/>
              <a:gd name="T21" fmla="*/ 46 h 65"/>
              <a:gd name="T22" fmla="*/ 25 w 43"/>
              <a:gd name="T23" fmla="*/ 45 h 65"/>
              <a:gd name="T24" fmla="*/ 28 w 43"/>
              <a:gd name="T25" fmla="*/ 41 h 65"/>
              <a:gd name="T26" fmla="*/ 28 w 43"/>
              <a:gd name="T27" fmla="*/ 38 h 65"/>
              <a:gd name="T28" fmla="*/ 29 w 43"/>
              <a:gd name="T29" fmla="*/ 35 h 65"/>
              <a:gd name="T30" fmla="*/ 33 w 43"/>
              <a:gd name="T31" fmla="*/ 34 h 65"/>
              <a:gd name="T32" fmla="*/ 36 w 43"/>
              <a:gd name="T33" fmla="*/ 35 h 65"/>
              <a:gd name="T34" fmla="*/ 40 w 43"/>
              <a:gd name="T35" fmla="*/ 39 h 65"/>
              <a:gd name="T36" fmla="*/ 40 w 43"/>
              <a:gd name="T37" fmla="*/ 41 h 65"/>
              <a:gd name="T38" fmla="*/ 38 w 43"/>
              <a:gd name="T39" fmla="*/ 45 h 65"/>
              <a:gd name="T40" fmla="*/ 30 w 43"/>
              <a:gd name="T41" fmla="*/ 57 h 65"/>
              <a:gd name="T42" fmla="*/ 29 w 43"/>
              <a:gd name="T43" fmla="*/ 59 h 65"/>
              <a:gd name="T44" fmla="*/ 26 w 43"/>
              <a:gd name="T45" fmla="*/ 61 h 65"/>
              <a:gd name="T46" fmla="*/ 21 w 43"/>
              <a:gd name="T47" fmla="*/ 65 h 65"/>
              <a:gd name="T48" fmla="*/ 19 w 43"/>
              <a:gd name="T49" fmla="*/ 65 h 65"/>
              <a:gd name="T50" fmla="*/ 18 w 43"/>
              <a:gd name="T51" fmla="*/ 65 h 65"/>
              <a:gd name="T52" fmla="*/ 10 w 43"/>
              <a:gd name="T53" fmla="*/ 63 h 65"/>
              <a:gd name="T54" fmla="*/ 8 w 43"/>
              <a:gd name="T55" fmla="*/ 63 h 65"/>
              <a:gd name="T56" fmla="*/ 4 w 43"/>
              <a:gd name="T57" fmla="*/ 61 h 65"/>
              <a:gd name="T58" fmla="*/ 3 w 43"/>
              <a:gd name="T59" fmla="*/ 60 h 65"/>
              <a:gd name="T60" fmla="*/ 2 w 43"/>
              <a:gd name="T61" fmla="*/ 59 h 65"/>
              <a:gd name="T62" fmla="*/ 2 w 43"/>
              <a:gd name="T63" fmla="*/ 59 h 65"/>
              <a:gd name="T64" fmla="*/ 0 w 43"/>
              <a:gd name="T65" fmla="*/ 53 h 65"/>
              <a:gd name="T66" fmla="*/ 3 w 43"/>
              <a:gd name="T67" fmla="*/ 49 h 65"/>
              <a:gd name="T68" fmla="*/ 6 w 43"/>
              <a:gd name="T69" fmla="*/ 34 h 65"/>
              <a:gd name="T70" fmla="*/ 6 w 43"/>
              <a:gd name="T71" fmla="*/ 33 h 65"/>
              <a:gd name="T72" fmla="*/ 6 w 43"/>
              <a:gd name="T73" fmla="*/ 26 h 65"/>
              <a:gd name="T74" fmla="*/ 7 w 43"/>
              <a:gd name="T75" fmla="*/ 15 h 65"/>
              <a:gd name="T76" fmla="*/ 11 w 43"/>
              <a:gd name="T77" fmla="*/ 3 h 65"/>
              <a:gd name="T78" fmla="*/ 13 w 43"/>
              <a:gd name="T79" fmla="*/ 4 h 65"/>
              <a:gd name="T80" fmla="*/ 18 w 43"/>
              <a:gd name="T81" fmla="*/ 3 h 65"/>
              <a:gd name="T82" fmla="*/ 30 w 43"/>
              <a:gd name="T83" fmla="*/ 1 h 65"/>
              <a:gd name="T84" fmla="*/ 37 w 43"/>
              <a:gd name="T85" fmla="*/ 0 h 65"/>
              <a:gd name="T86" fmla="*/ 38 w 43"/>
              <a:gd name="T87" fmla="*/ 0 h 65"/>
              <a:gd name="T88" fmla="*/ 40 w 43"/>
              <a:gd name="T89" fmla="*/ 3 h 65"/>
              <a:gd name="T90" fmla="*/ 41 w 43"/>
              <a:gd name="T91" fmla="*/ 4 h 65"/>
              <a:gd name="T92" fmla="*/ 43 w 43"/>
              <a:gd name="T93" fmla="*/ 8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" h="65">
                <a:moveTo>
                  <a:pt x="43" y="8"/>
                </a:moveTo>
                <a:lnTo>
                  <a:pt x="41" y="9"/>
                </a:lnTo>
                <a:lnTo>
                  <a:pt x="40" y="14"/>
                </a:lnTo>
                <a:lnTo>
                  <a:pt x="38" y="30"/>
                </a:lnTo>
                <a:lnTo>
                  <a:pt x="30" y="27"/>
                </a:lnTo>
                <a:lnTo>
                  <a:pt x="29" y="27"/>
                </a:lnTo>
                <a:lnTo>
                  <a:pt x="28" y="29"/>
                </a:lnTo>
                <a:lnTo>
                  <a:pt x="25" y="31"/>
                </a:lnTo>
                <a:lnTo>
                  <a:pt x="23" y="34"/>
                </a:lnTo>
                <a:lnTo>
                  <a:pt x="23" y="45"/>
                </a:lnTo>
                <a:lnTo>
                  <a:pt x="23" y="46"/>
                </a:lnTo>
                <a:lnTo>
                  <a:pt x="25" y="45"/>
                </a:lnTo>
                <a:lnTo>
                  <a:pt x="28" y="41"/>
                </a:lnTo>
                <a:lnTo>
                  <a:pt x="28" y="38"/>
                </a:lnTo>
                <a:lnTo>
                  <a:pt x="29" y="35"/>
                </a:lnTo>
                <a:lnTo>
                  <a:pt x="33" y="34"/>
                </a:lnTo>
                <a:lnTo>
                  <a:pt x="36" y="35"/>
                </a:lnTo>
                <a:lnTo>
                  <a:pt x="40" y="39"/>
                </a:lnTo>
                <a:lnTo>
                  <a:pt x="40" y="41"/>
                </a:lnTo>
                <a:lnTo>
                  <a:pt x="38" y="45"/>
                </a:lnTo>
                <a:lnTo>
                  <a:pt x="30" y="57"/>
                </a:lnTo>
                <a:lnTo>
                  <a:pt x="29" y="59"/>
                </a:lnTo>
                <a:lnTo>
                  <a:pt x="26" y="61"/>
                </a:lnTo>
                <a:lnTo>
                  <a:pt x="21" y="65"/>
                </a:lnTo>
                <a:lnTo>
                  <a:pt x="19" y="65"/>
                </a:lnTo>
                <a:lnTo>
                  <a:pt x="18" y="65"/>
                </a:lnTo>
                <a:lnTo>
                  <a:pt x="10" y="63"/>
                </a:lnTo>
                <a:lnTo>
                  <a:pt x="8" y="63"/>
                </a:lnTo>
                <a:lnTo>
                  <a:pt x="4" y="61"/>
                </a:lnTo>
                <a:lnTo>
                  <a:pt x="3" y="60"/>
                </a:lnTo>
                <a:lnTo>
                  <a:pt x="2" y="59"/>
                </a:lnTo>
                <a:lnTo>
                  <a:pt x="2" y="59"/>
                </a:lnTo>
                <a:lnTo>
                  <a:pt x="0" y="53"/>
                </a:lnTo>
                <a:lnTo>
                  <a:pt x="3" y="49"/>
                </a:lnTo>
                <a:lnTo>
                  <a:pt x="6" y="34"/>
                </a:lnTo>
                <a:lnTo>
                  <a:pt x="6" y="33"/>
                </a:lnTo>
                <a:lnTo>
                  <a:pt x="6" y="26"/>
                </a:lnTo>
                <a:lnTo>
                  <a:pt x="7" y="15"/>
                </a:lnTo>
                <a:lnTo>
                  <a:pt x="11" y="3"/>
                </a:lnTo>
                <a:lnTo>
                  <a:pt x="13" y="4"/>
                </a:lnTo>
                <a:lnTo>
                  <a:pt x="18" y="3"/>
                </a:lnTo>
                <a:lnTo>
                  <a:pt x="30" y="1"/>
                </a:lnTo>
                <a:lnTo>
                  <a:pt x="37" y="0"/>
                </a:lnTo>
                <a:lnTo>
                  <a:pt x="38" y="0"/>
                </a:lnTo>
                <a:lnTo>
                  <a:pt x="40" y="3"/>
                </a:lnTo>
                <a:lnTo>
                  <a:pt x="41" y="4"/>
                </a:lnTo>
                <a:lnTo>
                  <a:pt x="43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413"/>
          <p:cNvSpPr>
            <a:spLocks/>
          </p:cNvSpPr>
          <p:nvPr/>
        </p:nvSpPr>
        <p:spPr bwMode="auto">
          <a:xfrm>
            <a:off x="6945313" y="1309688"/>
            <a:ext cx="228600" cy="239713"/>
          </a:xfrm>
          <a:custGeom>
            <a:avLst/>
            <a:gdLst>
              <a:gd name="T0" fmla="*/ 9 w 144"/>
              <a:gd name="T1" fmla="*/ 18 h 151"/>
              <a:gd name="T2" fmla="*/ 1 w 144"/>
              <a:gd name="T3" fmla="*/ 14 h 151"/>
              <a:gd name="T4" fmla="*/ 0 w 144"/>
              <a:gd name="T5" fmla="*/ 11 h 151"/>
              <a:gd name="T6" fmla="*/ 11 w 144"/>
              <a:gd name="T7" fmla="*/ 0 h 151"/>
              <a:gd name="T8" fmla="*/ 13 w 144"/>
              <a:gd name="T9" fmla="*/ 0 h 151"/>
              <a:gd name="T10" fmla="*/ 19 w 144"/>
              <a:gd name="T11" fmla="*/ 8 h 151"/>
              <a:gd name="T12" fmla="*/ 19 w 144"/>
              <a:gd name="T13" fmla="*/ 15 h 151"/>
              <a:gd name="T14" fmla="*/ 28 w 144"/>
              <a:gd name="T15" fmla="*/ 15 h 151"/>
              <a:gd name="T16" fmla="*/ 30 w 144"/>
              <a:gd name="T17" fmla="*/ 10 h 151"/>
              <a:gd name="T18" fmla="*/ 34 w 144"/>
              <a:gd name="T19" fmla="*/ 10 h 151"/>
              <a:gd name="T20" fmla="*/ 49 w 144"/>
              <a:gd name="T21" fmla="*/ 34 h 151"/>
              <a:gd name="T22" fmla="*/ 50 w 144"/>
              <a:gd name="T23" fmla="*/ 40 h 151"/>
              <a:gd name="T24" fmla="*/ 52 w 144"/>
              <a:gd name="T25" fmla="*/ 42 h 151"/>
              <a:gd name="T26" fmla="*/ 53 w 144"/>
              <a:gd name="T27" fmla="*/ 49 h 151"/>
              <a:gd name="T28" fmla="*/ 54 w 144"/>
              <a:gd name="T29" fmla="*/ 59 h 151"/>
              <a:gd name="T30" fmla="*/ 59 w 144"/>
              <a:gd name="T31" fmla="*/ 61 h 151"/>
              <a:gd name="T32" fmla="*/ 59 w 144"/>
              <a:gd name="T33" fmla="*/ 59 h 151"/>
              <a:gd name="T34" fmla="*/ 56 w 144"/>
              <a:gd name="T35" fmla="*/ 52 h 151"/>
              <a:gd name="T36" fmla="*/ 56 w 144"/>
              <a:gd name="T37" fmla="*/ 44 h 151"/>
              <a:gd name="T38" fmla="*/ 61 w 144"/>
              <a:gd name="T39" fmla="*/ 33 h 151"/>
              <a:gd name="T40" fmla="*/ 67 w 144"/>
              <a:gd name="T41" fmla="*/ 25 h 151"/>
              <a:gd name="T42" fmla="*/ 74 w 144"/>
              <a:gd name="T43" fmla="*/ 27 h 151"/>
              <a:gd name="T44" fmla="*/ 83 w 144"/>
              <a:gd name="T45" fmla="*/ 34 h 151"/>
              <a:gd name="T46" fmla="*/ 97 w 144"/>
              <a:gd name="T47" fmla="*/ 42 h 151"/>
              <a:gd name="T48" fmla="*/ 101 w 144"/>
              <a:gd name="T49" fmla="*/ 41 h 151"/>
              <a:gd name="T50" fmla="*/ 97 w 144"/>
              <a:gd name="T51" fmla="*/ 38 h 151"/>
              <a:gd name="T52" fmla="*/ 101 w 144"/>
              <a:gd name="T53" fmla="*/ 37 h 151"/>
              <a:gd name="T54" fmla="*/ 113 w 144"/>
              <a:gd name="T55" fmla="*/ 51 h 151"/>
              <a:gd name="T56" fmla="*/ 113 w 144"/>
              <a:gd name="T57" fmla="*/ 56 h 151"/>
              <a:gd name="T58" fmla="*/ 112 w 144"/>
              <a:gd name="T59" fmla="*/ 64 h 151"/>
              <a:gd name="T60" fmla="*/ 117 w 144"/>
              <a:gd name="T61" fmla="*/ 82 h 151"/>
              <a:gd name="T62" fmla="*/ 134 w 144"/>
              <a:gd name="T63" fmla="*/ 115 h 151"/>
              <a:gd name="T64" fmla="*/ 135 w 144"/>
              <a:gd name="T65" fmla="*/ 124 h 151"/>
              <a:gd name="T66" fmla="*/ 132 w 144"/>
              <a:gd name="T67" fmla="*/ 126 h 151"/>
              <a:gd name="T68" fmla="*/ 140 w 144"/>
              <a:gd name="T69" fmla="*/ 138 h 151"/>
              <a:gd name="T70" fmla="*/ 143 w 144"/>
              <a:gd name="T71" fmla="*/ 139 h 151"/>
              <a:gd name="T72" fmla="*/ 142 w 144"/>
              <a:gd name="T73" fmla="*/ 142 h 151"/>
              <a:gd name="T74" fmla="*/ 138 w 144"/>
              <a:gd name="T75" fmla="*/ 147 h 151"/>
              <a:gd name="T76" fmla="*/ 117 w 144"/>
              <a:gd name="T77" fmla="*/ 151 h 151"/>
              <a:gd name="T78" fmla="*/ 110 w 144"/>
              <a:gd name="T79" fmla="*/ 150 h 151"/>
              <a:gd name="T80" fmla="*/ 98 w 144"/>
              <a:gd name="T81" fmla="*/ 141 h 151"/>
              <a:gd name="T82" fmla="*/ 87 w 144"/>
              <a:gd name="T83" fmla="*/ 127 h 151"/>
              <a:gd name="T84" fmla="*/ 65 w 144"/>
              <a:gd name="T85" fmla="*/ 109 h 151"/>
              <a:gd name="T86" fmla="*/ 43 w 144"/>
              <a:gd name="T87" fmla="*/ 101 h 151"/>
              <a:gd name="T88" fmla="*/ 41 w 144"/>
              <a:gd name="T89" fmla="*/ 98 h 151"/>
              <a:gd name="T90" fmla="*/ 41 w 144"/>
              <a:gd name="T91" fmla="*/ 94 h 151"/>
              <a:gd name="T92" fmla="*/ 24 w 144"/>
              <a:gd name="T93" fmla="*/ 75 h 151"/>
              <a:gd name="T94" fmla="*/ 23 w 144"/>
              <a:gd name="T95" fmla="*/ 75 h 151"/>
              <a:gd name="T96" fmla="*/ 19 w 144"/>
              <a:gd name="T97" fmla="*/ 66 h 151"/>
              <a:gd name="T98" fmla="*/ 19 w 144"/>
              <a:gd name="T99" fmla="*/ 42 h 151"/>
              <a:gd name="T100" fmla="*/ 16 w 144"/>
              <a:gd name="T101" fmla="*/ 38 h 151"/>
              <a:gd name="T102" fmla="*/ 11 w 144"/>
              <a:gd name="T103" fmla="*/ 34 h 151"/>
              <a:gd name="T104" fmla="*/ 11 w 144"/>
              <a:gd name="T105" fmla="*/ 30 h 151"/>
              <a:gd name="T106" fmla="*/ 13 w 144"/>
              <a:gd name="T107" fmla="*/ 26 h 151"/>
              <a:gd name="T108" fmla="*/ 27 w 144"/>
              <a:gd name="T109" fmla="*/ 25 h 151"/>
              <a:gd name="T110" fmla="*/ 11 w 144"/>
              <a:gd name="T111" fmla="*/ 1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4" h="151">
                <a:moveTo>
                  <a:pt x="11" y="16"/>
                </a:moveTo>
                <a:lnTo>
                  <a:pt x="9" y="18"/>
                </a:lnTo>
                <a:lnTo>
                  <a:pt x="5" y="15"/>
                </a:lnTo>
                <a:lnTo>
                  <a:pt x="1" y="14"/>
                </a:lnTo>
                <a:lnTo>
                  <a:pt x="0" y="12"/>
                </a:lnTo>
                <a:lnTo>
                  <a:pt x="0" y="11"/>
                </a:lnTo>
                <a:lnTo>
                  <a:pt x="7" y="3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6" y="4"/>
                </a:lnTo>
                <a:lnTo>
                  <a:pt x="19" y="8"/>
                </a:lnTo>
                <a:lnTo>
                  <a:pt x="19" y="11"/>
                </a:lnTo>
                <a:lnTo>
                  <a:pt x="19" y="15"/>
                </a:lnTo>
                <a:lnTo>
                  <a:pt x="27" y="16"/>
                </a:lnTo>
                <a:lnTo>
                  <a:pt x="28" y="15"/>
                </a:lnTo>
                <a:lnTo>
                  <a:pt x="28" y="10"/>
                </a:lnTo>
                <a:lnTo>
                  <a:pt x="30" y="10"/>
                </a:lnTo>
                <a:lnTo>
                  <a:pt x="31" y="10"/>
                </a:lnTo>
                <a:lnTo>
                  <a:pt x="34" y="10"/>
                </a:lnTo>
                <a:lnTo>
                  <a:pt x="37" y="10"/>
                </a:lnTo>
                <a:lnTo>
                  <a:pt x="49" y="34"/>
                </a:lnTo>
                <a:lnTo>
                  <a:pt x="50" y="37"/>
                </a:lnTo>
                <a:lnTo>
                  <a:pt x="50" y="40"/>
                </a:lnTo>
                <a:lnTo>
                  <a:pt x="52" y="41"/>
                </a:lnTo>
                <a:lnTo>
                  <a:pt x="52" y="42"/>
                </a:lnTo>
                <a:lnTo>
                  <a:pt x="52" y="42"/>
                </a:lnTo>
                <a:lnTo>
                  <a:pt x="53" y="49"/>
                </a:lnTo>
                <a:lnTo>
                  <a:pt x="53" y="52"/>
                </a:lnTo>
                <a:lnTo>
                  <a:pt x="54" y="59"/>
                </a:lnTo>
                <a:lnTo>
                  <a:pt x="56" y="60"/>
                </a:lnTo>
                <a:lnTo>
                  <a:pt x="59" y="61"/>
                </a:lnTo>
                <a:lnTo>
                  <a:pt x="60" y="63"/>
                </a:lnTo>
                <a:lnTo>
                  <a:pt x="59" y="59"/>
                </a:lnTo>
                <a:lnTo>
                  <a:pt x="57" y="55"/>
                </a:lnTo>
                <a:lnTo>
                  <a:pt x="56" y="52"/>
                </a:lnTo>
                <a:lnTo>
                  <a:pt x="56" y="48"/>
                </a:lnTo>
                <a:lnTo>
                  <a:pt x="56" y="44"/>
                </a:lnTo>
                <a:lnTo>
                  <a:pt x="59" y="40"/>
                </a:lnTo>
                <a:lnTo>
                  <a:pt x="61" y="33"/>
                </a:lnTo>
                <a:lnTo>
                  <a:pt x="65" y="25"/>
                </a:lnTo>
                <a:lnTo>
                  <a:pt x="67" y="25"/>
                </a:lnTo>
                <a:lnTo>
                  <a:pt x="69" y="26"/>
                </a:lnTo>
                <a:lnTo>
                  <a:pt x="74" y="27"/>
                </a:lnTo>
                <a:lnTo>
                  <a:pt x="82" y="34"/>
                </a:lnTo>
                <a:lnTo>
                  <a:pt x="83" y="34"/>
                </a:lnTo>
                <a:lnTo>
                  <a:pt x="84" y="37"/>
                </a:lnTo>
                <a:lnTo>
                  <a:pt x="97" y="42"/>
                </a:lnTo>
                <a:lnTo>
                  <a:pt x="101" y="42"/>
                </a:lnTo>
                <a:lnTo>
                  <a:pt x="101" y="41"/>
                </a:lnTo>
                <a:lnTo>
                  <a:pt x="101" y="40"/>
                </a:lnTo>
                <a:lnTo>
                  <a:pt x="97" y="38"/>
                </a:lnTo>
                <a:lnTo>
                  <a:pt x="98" y="37"/>
                </a:lnTo>
                <a:lnTo>
                  <a:pt x="101" y="37"/>
                </a:lnTo>
                <a:lnTo>
                  <a:pt x="106" y="42"/>
                </a:lnTo>
                <a:lnTo>
                  <a:pt x="113" y="51"/>
                </a:lnTo>
                <a:lnTo>
                  <a:pt x="113" y="53"/>
                </a:lnTo>
                <a:lnTo>
                  <a:pt x="113" y="56"/>
                </a:lnTo>
                <a:lnTo>
                  <a:pt x="112" y="59"/>
                </a:lnTo>
                <a:lnTo>
                  <a:pt x="112" y="64"/>
                </a:lnTo>
                <a:lnTo>
                  <a:pt x="113" y="70"/>
                </a:lnTo>
                <a:lnTo>
                  <a:pt x="117" y="82"/>
                </a:lnTo>
                <a:lnTo>
                  <a:pt x="120" y="87"/>
                </a:lnTo>
                <a:lnTo>
                  <a:pt x="134" y="115"/>
                </a:lnTo>
                <a:lnTo>
                  <a:pt x="135" y="123"/>
                </a:lnTo>
                <a:lnTo>
                  <a:pt x="135" y="124"/>
                </a:lnTo>
                <a:lnTo>
                  <a:pt x="134" y="124"/>
                </a:lnTo>
                <a:lnTo>
                  <a:pt x="132" y="126"/>
                </a:lnTo>
                <a:lnTo>
                  <a:pt x="132" y="130"/>
                </a:lnTo>
                <a:lnTo>
                  <a:pt x="140" y="138"/>
                </a:lnTo>
                <a:lnTo>
                  <a:pt x="142" y="138"/>
                </a:lnTo>
                <a:lnTo>
                  <a:pt x="143" y="139"/>
                </a:lnTo>
                <a:lnTo>
                  <a:pt x="144" y="138"/>
                </a:lnTo>
                <a:lnTo>
                  <a:pt x="142" y="142"/>
                </a:lnTo>
                <a:lnTo>
                  <a:pt x="139" y="145"/>
                </a:lnTo>
                <a:lnTo>
                  <a:pt x="138" y="147"/>
                </a:lnTo>
                <a:lnTo>
                  <a:pt x="136" y="147"/>
                </a:lnTo>
                <a:lnTo>
                  <a:pt x="117" y="151"/>
                </a:lnTo>
                <a:lnTo>
                  <a:pt x="116" y="151"/>
                </a:lnTo>
                <a:lnTo>
                  <a:pt x="110" y="150"/>
                </a:lnTo>
                <a:lnTo>
                  <a:pt x="101" y="142"/>
                </a:lnTo>
                <a:lnTo>
                  <a:pt x="98" y="141"/>
                </a:lnTo>
                <a:lnTo>
                  <a:pt x="93" y="135"/>
                </a:lnTo>
                <a:lnTo>
                  <a:pt x="87" y="127"/>
                </a:lnTo>
                <a:lnTo>
                  <a:pt x="78" y="116"/>
                </a:lnTo>
                <a:lnTo>
                  <a:pt x="65" y="109"/>
                </a:lnTo>
                <a:lnTo>
                  <a:pt x="50" y="104"/>
                </a:lnTo>
                <a:lnTo>
                  <a:pt x="43" y="101"/>
                </a:lnTo>
                <a:lnTo>
                  <a:pt x="42" y="100"/>
                </a:lnTo>
                <a:lnTo>
                  <a:pt x="41" y="98"/>
                </a:lnTo>
                <a:lnTo>
                  <a:pt x="41" y="96"/>
                </a:lnTo>
                <a:lnTo>
                  <a:pt x="41" y="94"/>
                </a:lnTo>
                <a:lnTo>
                  <a:pt x="27" y="78"/>
                </a:lnTo>
                <a:lnTo>
                  <a:pt x="24" y="75"/>
                </a:lnTo>
                <a:lnTo>
                  <a:pt x="23" y="75"/>
                </a:lnTo>
                <a:lnTo>
                  <a:pt x="23" y="75"/>
                </a:lnTo>
                <a:lnTo>
                  <a:pt x="22" y="74"/>
                </a:lnTo>
                <a:lnTo>
                  <a:pt x="19" y="66"/>
                </a:lnTo>
                <a:lnTo>
                  <a:pt x="19" y="60"/>
                </a:lnTo>
                <a:lnTo>
                  <a:pt x="19" y="42"/>
                </a:lnTo>
                <a:lnTo>
                  <a:pt x="19" y="40"/>
                </a:lnTo>
                <a:lnTo>
                  <a:pt x="16" y="38"/>
                </a:lnTo>
                <a:lnTo>
                  <a:pt x="11" y="36"/>
                </a:lnTo>
                <a:lnTo>
                  <a:pt x="11" y="34"/>
                </a:lnTo>
                <a:lnTo>
                  <a:pt x="11" y="33"/>
                </a:lnTo>
                <a:lnTo>
                  <a:pt x="11" y="30"/>
                </a:lnTo>
                <a:lnTo>
                  <a:pt x="12" y="27"/>
                </a:lnTo>
                <a:lnTo>
                  <a:pt x="13" y="26"/>
                </a:lnTo>
                <a:lnTo>
                  <a:pt x="23" y="26"/>
                </a:lnTo>
                <a:lnTo>
                  <a:pt x="27" y="25"/>
                </a:lnTo>
                <a:lnTo>
                  <a:pt x="27" y="23"/>
                </a:lnTo>
                <a:lnTo>
                  <a:pt x="11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414"/>
          <p:cNvSpPr>
            <a:spLocks/>
          </p:cNvSpPr>
          <p:nvPr/>
        </p:nvSpPr>
        <p:spPr bwMode="auto">
          <a:xfrm>
            <a:off x="6677026" y="1463676"/>
            <a:ext cx="47625" cy="65088"/>
          </a:xfrm>
          <a:custGeom>
            <a:avLst/>
            <a:gdLst>
              <a:gd name="T0" fmla="*/ 0 w 30"/>
              <a:gd name="T1" fmla="*/ 11 h 41"/>
              <a:gd name="T2" fmla="*/ 0 w 30"/>
              <a:gd name="T3" fmla="*/ 11 h 41"/>
              <a:gd name="T4" fmla="*/ 2 w 30"/>
              <a:gd name="T5" fmla="*/ 11 h 41"/>
              <a:gd name="T6" fmla="*/ 5 w 30"/>
              <a:gd name="T7" fmla="*/ 11 h 41"/>
              <a:gd name="T8" fmla="*/ 6 w 30"/>
              <a:gd name="T9" fmla="*/ 11 h 41"/>
              <a:gd name="T10" fmla="*/ 8 w 30"/>
              <a:gd name="T11" fmla="*/ 11 h 41"/>
              <a:gd name="T12" fmla="*/ 8 w 30"/>
              <a:gd name="T13" fmla="*/ 14 h 41"/>
              <a:gd name="T14" fmla="*/ 13 w 30"/>
              <a:gd name="T15" fmla="*/ 12 h 41"/>
              <a:gd name="T16" fmla="*/ 16 w 30"/>
              <a:gd name="T17" fmla="*/ 7 h 41"/>
              <a:gd name="T18" fmla="*/ 21 w 30"/>
              <a:gd name="T19" fmla="*/ 1 h 41"/>
              <a:gd name="T20" fmla="*/ 23 w 30"/>
              <a:gd name="T21" fmla="*/ 0 h 41"/>
              <a:gd name="T22" fmla="*/ 24 w 30"/>
              <a:gd name="T23" fmla="*/ 0 h 41"/>
              <a:gd name="T24" fmla="*/ 30 w 30"/>
              <a:gd name="T25" fmla="*/ 1 h 41"/>
              <a:gd name="T26" fmla="*/ 30 w 30"/>
              <a:gd name="T27" fmla="*/ 4 h 41"/>
              <a:gd name="T28" fmla="*/ 30 w 30"/>
              <a:gd name="T29" fmla="*/ 5 h 41"/>
              <a:gd name="T30" fmla="*/ 30 w 30"/>
              <a:gd name="T31" fmla="*/ 11 h 41"/>
              <a:gd name="T32" fmla="*/ 30 w 30"/>
              <a:gd name="T33" fmla="*/ 11 h 41"/>
              <a:gd name="T34" fmla="*/ 28 w 30"/>
              <a:gd name="T35" fmla="*/ 14 h 41"/>
              <a:gd name="T36" fmla="*/ 27 w 30"/>
              <a:gd name="T37" fmla="*/ 14 h 41"/>
              <a:gd name="T38" fmla="*/ 23 w 30"/>
              <a:gd name="T39" fmla="*/ 15 h 41"/>
              <a:gd name="T40" fmla="*/ 16 w 30"/>
              <a:gd name="T41" fmla="*/ 14 h 41"/>
              <a:gd name="T42" fmla="*/ 12 w 30"/>
              <a:gd name="T43" fmla="*/ 19 h 41"/>
              <a:gd name="T44" fmla="*/ 13 w 30"/>
              <a:gd name="T45" fmla="*/ 22 h 41"/>
              <a:gd name="T46" fmla="*/ 13 w 30"/>
              <a:gd name="T47" fmla="*/ 23 h 41"/>
              <a:gd name="T48" fmla="*/ 19 w 30"/>
              <a:gd name="T49" fmla="*/ 23 h 41"/>
              <a:gd name="T50" fmla="*/ 21 w 30"/>
              <a:gd name="T51" fmla="*/ 23 h 41"/>
              <a:gd name="T52" fmla="*/ 24 w 30"/>
              <a:gd name="T53" fmla="*/ 23 h 41"/>
              <a:gd name="T54" fmla="*/ 24 w 30"/>
              <a:gd name="T55" fmla="*/ 26 h 41"/>
              <a:gd name="T56" fmla="*/ 23 w 30"/>
              <a:gd name="T57" fmla="*/ 30 h 41"/>
              <a:gd name="T58" fmla="*/ 23 w 30"/>
              <a:gd name="T59" fmla="*/ 31 h 41"/>
              <a:gd name="T60" fmla="*/ 21 w 30"/>
              <a:gd name="T61" fmla="*/ 34 h 41"/>
              <a:gd name="T62" fmla="*/ 20 w 30"/>
              <a:gd name="T63" fmla="*/ 35 h 41"/>
              <a:gd name="T64" fmla="*/ 19 w 30"/>
              <a:gd name="T65" fmla="*/ 37 h 41"/>
              <a:gd name="T66" fmla="*/ 12 w 30"/>
              <a:gd name="T67" fmla="*/ 39 h 41"/>
              <a:gd name="T68" fmla="*/ 9 w 30"/>
              <a:gd name="T69" fmla="*/ 41 h 41"/>
              <a:gd name="T70" fmla="*/ 6 w 30"/>
              <a:gd name="T71" fmla="*/ 41 h 41"/>
              <a:gd name="T72" fmla="*/ 5 w 30"/>
              <a:gd name="T73" fmla="*/ 41 h 41"/>
              <a:gd name="T74" fmla="*/ 1 w 30"/>
              <a:gd name="T75" fmla="*/ 27 h 41"/>
              <a:gd name="T76" fmla="*/ 0 w 30"/>
              <a:gd name="T77" fmla="*/ 24 h 41"/>
              <a:gd name="T78" fmla="*/ 0 w 30"/>
              <a:gd name="T79" fmla="*/ 20 h 41"/>
              <a:gd name="T80" fmla="*/ 0 w 30"/>
              <a:gd name="T81" fmla="*/ 1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0" h="41">
                <a:moveTo>
                  <a:pt x="0" y="11"/>
                </a:moveTo>
                <a:lnTo>
                  <a:pt x="0" y="11"/>
                </a:lnTo>
                <a:lnTo>
                  <a:pt x="2" y="11"/>
                </a:lnTo>
                <a:lnTo>
                  <a:pt x="5" y="11"/>
                </a:lnTo>
                <a:lnTo>
                  <a:pt x="6" y="11"/>
                </a:lnTo>
                <a:lnTo>
                  <a:pt x="8" y="11"/>
                </a:lnTo>
                <a:lnTo>
                  <a:pt x="8" y="14"/>
                </a:lnTo>
                <a:lnTo>
                  <a:pt x="13" y="12"/>
                </a:lnTo>
                <a:lnTo>
                  <a:pt x="16" y="7"/>
                </a:lnTo>
                <a:lnTo>
                  <a:pt x="21" y="1"/>
                </a:lnTo>
                <a:lnTo>
                  <a:pt x="23" y="0"/>
                </a:lnTo>
                <a:lnTo>
                  <a:pt x="24" y="0"/>
                </a:lnTo>
                <a:lnTo>
                  <a:pt x="30" y="1"/>
                </a:lnTo>
                <a:lnTo>
                  <a:pt x="30" y="4"/>
                </a:lnTo>
                <a:lnTo>
                  <a:pt x="30" y="5"/>
                </a:lnTo>
                <a:lnTo>
                  <a:pt x="30" y="11"/>
                </a:lnTo>
                <a:lnTo>
                  <a:pt x="30" y="11"/>
                </a:lnTo>
                <a:lnTo>
                  <a:pt x="28" y="14"/>
                </a:lnTo>
                <a:lnTo>
                  <a:pt x="27" y="14"/>
                </a:lnTo>
                <a:lnTo>
                  <a:pt x="23" y="15"/>
                </a:lnTo>
                <a:lnTo>
                  <a:pt x="16" y="14"/>
                </a:lnTo>
                <a:lnTo>
                  <a:pt x="12" y="19"/>
                </a:lnTo>
                <a:lnTo>
                  <a:pt x="13" y="22"/>
                </a:lnTo>
                <a:lnTo>
                  <a:pt x="13" y="23"/>
                </a:lnTo>
                <a:lnTo>
                  <a:pt x="19" y="23"/>
                </a:lnTo>
                <a:lnTo>
                  <a:pt x="21" y="23"/>
                </a:lnTo>
                <a:lnTo>
                  <a:pt x="24" y="23"/>
                </a:lnTo>
                <a:lnTo>
                  <a:pt x="24" y="26"/>
                </a:lnTo>
                <a:lnTo>
                  <a:pt x="23" y="30"/>
                </a:lnTo>
                <a:lnTo>
                  <a:pt x="23" y="31"/>
                </a:lnTo>
                <a:lnTo>
                  <a:pt x="21" y="34"/>
                </a:lnTo>
                <a:lnTo>
                  <a:pt x="20" y="35"/>
                </a:lnTo>
                <a:lnTo>
                  <a:pt x="19" y="37"/>
                </a:lnTo>
                <a:lnTo>
                  <a:pt x="12" y="39"/>
                </a:lnTo>
                <a:lnTo>
                  <a:pt x="9" y="41"/>
                </a:lnTo>
                <a:lnTo>
                  <a:pt x="6" y="41"/>
                </a:lnTo>
                <a:lnTo>
                  <a:pt x="5" y="41"/>
                </a:lnTo>
                <a:lnTo>
                  <a:pt x="1" y="27"/>
                </a:lnTo>
                <a:lnTo>
                  <a:pt x="0" y="24"/>
                </a:lnTo>
                <a:lnTo>
                  <a:pt x="0" y="20"/>
                </a:lnTo>
                <a:lnTo>
                  <a:pt x="0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415"/>
          <p:cNvSpPr>
            <a:spLocks/>
          </p:cNvSpPr>
          <p:nvPr/>
        </p:nvSpPr>
        <p:spPr bwMode="auto">
          <a:xfrm>
            <a:off x="6667501" y="1428751"/>
            <a:ext cx="42863" cy="53975"/>
          </a:xfrm>
          <a:custGeom>
            <a:avLst/>
            <a:gdLst>
              <a:gd name="T0" fmla="*/ 3 w 27"/>
              <a:gd name="T1" fmla="*/ 25 h 34"/>
              <a:gd name="T2" fmla="*/ 2 w 27"/>
              <a:gd name="T3" fmla="*/ 22 h 34"/>
              <a:gd name="T4" fmla="*/ 2 w 27"/>
              <a:gd name="T5" fmla="*/ 21 h 34"/>
              <a:gd name="T6" fmla="*/ 0 w 27"/>
              <a:gd name="T7" fmla="*/ 19 h 34"/>
              <a:gd name="T8" fmla="*/ 2 w 27"/>
              <a:gd name="T9" fmla="*/ 18 h 34"/>
              <a:gd name="T10" fmla="*/ 14 w 27"/>
              <a:gd name="T11" fmla="*/ 7 h 34"/>
              <a:gd name="T12" fmla="*/ 17 w 27"/>
              <a:gd name="T13" fmla="*/ 6 h 34"/>
              <a:gd name="T14" fmla="*/ 18 w 27"/>
              <a:gd name="T15" fmla="*/ 4 h 34"/>
              <a:gd name="T16" fmla="*/ 27 w 27"/>
              <a:gd name="T17" fmla="*/ 0 h 34"/>
              <a:gd name="T18" fmla="*/ 27 w 27"/>
              <a:gd name="T19" fmla="*/ 1 h 34"/>
              <a:gd name="T20" fmla="*/ 27 w 27"/>
              <a:gd name="T21" fmla="*/ 6 h 34"/>
              <a:gd name="T22" fmla="*/ 26 w 27"/>
              <a:gd name="T23" fmla="*/ 11 h 34"/>
              <a:gd name="T24" fmla="*/ 21 w 27"/>
              <a:gd name="T25" fmla="*/ 15 h 34"/>
              <a:gd name="T26" fmla="*/ 19 w 27"/>
              <a:gd name="T27" fmla="*/ 16 h 34"/>
              <a:gd name="T28" fmla="*/ 17 w 27"/>
              <a:gd name="T29" fmla="*/ 22 h 34"/>
              <a:gd name="T30" fmla="*/ 17 w 27"/>
              <a:gd name="T31" fmla="*/ 23 h 34"/>
              <a:gd name="T32" fmla="*/ 18 w 27"/>
              <a:gd name="T33" fmla="*/ 23 h 34"/>
              <a:gd name="T34" fmla="*/ 19 w 27"/>
              <a:gd name="T35" fmla="*/ 26 h 34"/>
              <a:gd name="T36" fmla="*/ 18 w 27"/>
              <a:gd name="T37" fmla="*/ 34 h 34"/>
              <a:gd name="T38" fmla="*/ 17 w 27"/>
              <a:gd name="T39" fmla="*/ 34 h 34"/>
              <a:gd name="T40" fmla="*/ 12 w 27"/>
              <a:gd name="T41" fmla="*/ 29 h 34"/>
              <a:gd name="T42" fmla="*/ 6 w 27"/>
              <a:gd name="T43" fmla="*/ 29 h 34"/>
              <a:gd name="T44" fmla="*/ 6 w 27"/>
              <a:gd name="T45" fmla="*/ 27 h 34"/>
              <a:gd name="T46" fmla="*/ 4 w 27"/>
              <a:gd name="T47" fmla="*/ 27 h 34"/>
              <a:gd name="T48" fmla="*/ 3 w 27"/>
              <a:gd name="T49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34">
                <a:moveTo>
                  <a:pt x="3" y="25"/>
                </a:moveTo>
                <a:lnTo>
                  <a:pt x="2" y="22"/>
                </a:lnTo>
                <a:lnTo>
                  <a:pt x="2" y="21"/>
                </a:lnTo>
                <a:lnTo>
                  <a:pt x="0" y="19"/>
                </a:lnTo>
                <a:lnTo>
                  <a:pt x="2" y="18"/>
                </a:lnTo>
                <a:lnTo>
                  <a:pt x="14" y="7"/>
                </a:lnTo>
                <a:lnTo>
                  <a:pt x="17" y="6"/>
                </a:lnTo>
                <a:lnTo>
                  <a:pt x="18" y="4"/>
                </a:lnTo>
                <a:lnTo>
                  <a:pt x="27" y="0"/>
                </a:lnTo>
                <a:lnTo>
                  <a:pt x="27" y="1"/>
                </a:lnTo>
                <a:lnTo>
                  <a:pt x="27" y="6"/>
                </a:lnTo>
                <a:lnTo>
                  <a:pt x="26" y="11"/>
                </a:lnTo>
                <a:lnTo>
                  <a:pt x="21" y="15"/>
                </a:lnTo>
                <a:lnTo>
                  <a:pt x="19" y="16"/>
                </a:lnTo>
                <a:lnTo>
                  <a:pt x="17" y="22"/>
                </a:lnTo>
                <a:lnTo>
                  <a:pt x="17" y="23"/>
                </a:lnTo>
                <a:lnTo>
                  <a:pt x="18" y="23"/>
                </a:lnTo>
                <a:lnTo>
                  <a:pt x="19" y="26"/>
                </a:lnTo>
                <a:lnTo>
                  <a:pt x="18" y="34"/>
                </a:lnTo>
                <a:lnTo>
                  <a:pt x="17" y="34"/>
                </a:lnTo>
                <a:lnTo>
                  <a:pt x="12" y="29"/>
                </a:lnTo>
                <a:lnTo>
                  <a:pt x="6" y="29"/>
                </a:lnTo>
                <a:lnTo>
                  <a:pt x="6" y="27"/>
                </a:lnTo>
                <a:lnTo>
                  <a:pt x="4" y="27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416"/>
          <p:cNvSpPr>
            <a:spLocks/>
          </p:cNvSpPr>
          <p:nvPr/>
        </p:nvSpPr>
        <p:spPr bwMode="auto">
          <a:xfrm>
            <a:off x="7188201" y="1397001"/>
            <a:ext cx="49213" cy="119063"/>
          </a:xfrm>
          <a:custGeom>
            <a:avLst/>
            <a:gdLst>
              <a:gd name="T0" fmla="*/ 4 w 31"/>
              <a:gd name="T1" fmla="*/ 35 h 75"/>
              <a:gd name="T2" fmla="*/ 6 w 31"/>
              <a:gd name="T3" fmla="*/ 30 h 75"/>
              <a:gd name="T4" fmla="*/ 9 w 31"/>
              <a:gd name="T5" fmla="*/ 24 h 75"/>
              <a:gd name="T6" fmla="*/ 9 w 31"/>
              <a:gd name="T7" fmla="*/ 16 h 75"/>
              <a:gd name="T8" fmla="*/ 8 w 31"/>
              <a:gd name="T9" fmla="*/ 8 h 75"/>
              <a:gd name="T10" fmla="*/ 8 w 31"/>
              <a:gd name="T11" fmla="*/ 4 h 75"/>
              <a:gd name="T12" fmla="*/ 11 w 31"/>
              <a:gd name="T13" fmla="*/ 0 h 75"/>
              <a:gd name="T14" fmla="*/ 12 w 31"/>
              <a:gd name="T15" fmla="*/ 0 h 75"/>
              <a:gd name="T16" fmla="*/ 16 w 31"/>
              <a:gd name="T17" fmla="*/ 5 h 75"/>
              <a:gd name="T18" fmla="*/ 19 w 31"/>
              <a:gd name="T19" fmla="*/ 11 h 75"/>
              <a:gd name="T20" fmla="*/ 20 w 31"/>
              <a:gd name="T21" fmla="*/ 16 h 75"/>
              <a:gd name="T22" fmla="*/ 24 w 31"/>
              <a:gd name="T23" fmla="*/ 32 h 75"/>
              <a:gd name="T24" fmla="*/ 30 w 31"/>
              <a:gd name="T25" fmla="*/ 32 h 75"/>
              <a:gd name="T26" fmla="*/ 31 w 31"/>
              <a:gd name="T27" fmla="*/ 41 h 75"/>
              <a:gd name="T28" fmla="*/ 28 w 31"/>
              <a:gd name="T29" fmla="*/ 46 h 75"/>
              <a:gd name="T30" fmla="*/ 27 w 31"/>
              <a:gd name="T31" fmla="*/ 49 h 75"/>
              <a:gd name="T32" fmla="*/ 24 w 31"/>
              <a:gd name="T33" fmla="*/ 71 h 75"/>
              <a:gd name="T34" fmla="*/ 23 w 31"/>
              <a:gd name="T35" fmla="*/ 71 h 75"/>
              <a:gd name="T36" fmla="*/ 19 w 31"/>
              <a:gd name="T37" fmla="*/ 73 h 75"/>
              <a:gd name="T38" fmla="*/ 15 w 31"/>
              <a:gd name="T39" fmla="*/ 73 h 75"/>
              <a:gd name="T40" fmla="*/ 12 w 31"/>
              <a:gd name="T41" fmla="*/ 75 h 75"/>
              <a:gd name="T42" fmla="*/ 11 w 31"/>
              <a:gd name="T43" fmla="*/ 75 h 75"/>
              <a:gd name="T44" fmla="*/ 0 w 31"/>
              <a:gd name="T45" fmla="*/ 45 h 75"/>
              <a:gd name="T46" fmla="*/ 0 w 31"/>
              <a:gd name="T47" fmla="*/ 43 h 75"/>
              <a:gd name="T48" fmla="*/ 1 w 31"/>
              <a:gd name="T49" fmla="*/ 43 h 75"/>
              <a:gd name="T50" fmla="*/ 2 w 31"/>
              <a:gd name="T51" fmla="*/ 38 h 75"/>
              <a:gd name="T52" fmla="*/ 4 w 31"/>
              <a:gd name="T53" fmla="*/ 3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75">
                <a:moveTo>
                  <a:pt x="4" y="35"/>
                </a:moveTo>
                <a:lnTo>
                  <a:pt x="6" y="30"/>
                </a:lnTo>
                <a:lnTo>
                  <a:pt x="9" y="24"/>
                </a:lnTo>
                <a:lnTo>
                  <a:pt x="9" y="16"/>
                </a:lnTo>
                <a:lnTo>
                  <a:pt x="8" y="8"/>
                </a:lnTo>
                <a:lnTo>
                  <a:pt x="8" y="4"/>
                </a:lnTo>
                <a:lnTo>
                  <a:pt x="11" y="0"/>
                </a:lnTo>
                <a:lnTo>
                  <a:pt x="12" y="0"/>
                </a:lnTo>
                <a:lnTo>
                  <a:pt x="16" y="5"/>
                </a:lnTo>
                <a:lnTo>
                  <a:pt x="19" y="11"/>
                </a:lnTo>
                <a:lnTo>
                  <a:pt x="20" y="16"/>
                </a:lnTo>
                <a:lnTo>
                  <a:pt x="24" y="32"/>
                </a:lnTo>
                <a:lnTo>
                  <a:pt x="30" y="32"/>
                </a:lnTo>
                <a:lnTo>
                  <a:pt x="31" y="41"/>
                </a:lnTo>
                <a:lnTo>
                  <a:pt x="28" y="46"/>
                </a:lnTo>
                <a:lnTo>
                  <a:pt x="27" y="49"/>
                </a:lnTo>
                <a:lnTo>
                  <a:pt x="24" y="71"/>
                </a:lnTo>
                <a:lnTo>
                  <a:pt x="23" y="71"/>
                </a:lnTo>
                <a:lnTo>
                  <a:pt x="19" y="73"/>
                </a:lnTo>
                <a:lnTo>
                  <a:pt x="15" y="73"/>
                </a:lnTo>
                <a:lnTo>
                  <a:pt x="12" y="75"/>
                </a:lnTo>
                <a:lnTo>
                  <a:pt x="11" y="75"/>
                </a:lnTo>
                <a:lnTo>
                  <a:pt x="0" y="45"/>
                </a:lnTo>
                <a:lnTo>
                  <a:pt x="0" y="43"/>
                </a:lnTo>
                <a:lnTo>
                  <a:pt x="1" y="43"/>
                </a:lnTo>
                <a:lnTo>
                  <a:pt x="2" y="38"/>
                </a:lnTo>
                <a:lnTo>
                  <a:pt x="4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417"/>
          <p:cNvSpPr>
            <a:spLocks/>
          </p:cNvSpPr>
          <p:nvPr/>
        </p:nvSpPr>
        <p:spPr bwMode="auto">
          <a:xfrm>
            <a:off x="7086601" y="1227138"/>
            <a:ext cx="127000" cy="223838"/>
          </a:xfrm>
          <a:custGeom>
            <a:avLst/>
            <a:gdLst>
              <a:gd name="T0" fmla="*/ 0 w 80"/>
              <a:gd name="T1" fmla="*/ 4 h 141"/>
              <a:gd name="T2" fmla="*/ 4 w 80"/>
              <a:gd name="T3" fmla="*/ 6 h 141"/>
              <a:gd name="T4" fmla="*/ 5 w 80"/>
              <a:gd name="T5" fmla="*/ 7 h 141"/>
              <a:gd name="T6" fmla="*/ 13 w 80"/>
              <a:gd name="T7" fmla="*/ 14 h 141"/>
              <a:gd name="T8" fmla="*/ 45 w 80"/>
              <a:gd name="T9" fmla="*/ 13 h 141"/>
              <a:gd name="T10" fmla="*/ 54 w 80"/>
              <a:gd name="T11" fmla="*/ 6 h 141"/>
              <a:gd name="T12" fmla="*/ 58 w 80"/>
              <a:gd name="T13" fmla="*/ 21 h 141"/>
              <a:gd name="T14" fmla="*/ 43 w 80"/>
              <a:gd name="T15" fmla="*/ 19 h 141"/>
              <a:gd name="T16" fmla="*/ 38 w 80"/>
              <a:gd name="T17" fmla="*/ 23 h 141"/>
              <a:gd name="T18" fmla="*/ 35 w 80"/>
              <a:gd name="T19" fmla="*/ 33 h 141"/>
              <a:gd name="T20" fmla="*/ 36 w 80"/>
              <a:gd name="T21" fmla="*/ 29 h 141"/>
              <a:gd name="T22" fmla="*/ 54 w 80"/>
              <a:gd name="T23" fmla="*/ 40 h 141"/>
              <a:gd name="T24" fmla="*/ 51 w 80"/>
              <a:gd name="T25" fmla="*/ 47 h 141"/>
              <a:gd name="T26" fmla="*/ 45 w 80"/>
              <a:gd name="T27" fmla="*/ 58 h 141"/>
              <a:gd name="T28" fmla="*/ 39 w 80"/>
              <a:gd name="T29" fmla="*/ 59 h 141"/>
              <a:gd name="T30" fmla="*/ 45 w 80"/>
              <a:gd name="T31" fmla="*/ 64 h 141"/>
              <a:gd name="T32" fmla="*/ 58 w 80"/>
              <a:gd name="T33" fmla="*/ 68 h 141"/>
              <a:gd name="T34" fmla="*/ 60 w 80"/>
              <a:gd name="T35" fmla="*/ 66 h 141"/>
              <a:gd name="T36" fmla="*/ 79 w 80"/>
              <a:gd name="T37" fmla="*/ 63 h 141"/>
              <a:gd name="T38" fmla="*/ 80 w 80"/>
              <a:gd name="T39" fmla="*/ 68 h 141"/>
              <a:gd name="T40" fmla="*/ 80 w 80"/>
              <a:gd name="T41" fmla="*/ 92 h 141"/>
              <a:gd name="T42" fmla="*/ 70 w 80"/>
              <a:gd name="T43" fmla="*/ 108 h 141"/>
              <a:gd name="T44" fmla="*/ 70 w 80"/>
              <a:gd name="T45" fmla="*/ 119 h 141"/>
              <a:gd name="T46" fmla="*/ 72 w 80"/>
              <a:gd name="T47" fmla="*/ 128 h 141"/>
              <a:gd name="T48" fmla="*/ 69 w 80"/>
              <a:gd name="T49" fmla="*/ 137 h 141"/>
              <a:gd name="T50" fmla="*/ 58 w 80"/>
              <a:gd name="T51" fmla="*/ 141 h 141"/>
              <a:gd name="T52" fmla="*/ 46 w 80"/>
              <a:gd name="T53" fmla="*/ 139 h 141"/>
              <a:gd name="T54" fmla="*/ 35 w 80"/>
              <a:gd name="T55" fmla="*/ 131 h 141"/>
              <a:gd name="T56" fmla="*/ 27 w 80"/>
              <a:gd name="T57" fmla="*/ 116 h 141"/>
              <a:gd name="T58" fmla="*/ 27 w 80"/>
              <a:gd name="T59" fmla="*/ 109 h 141"/>
              <a:gd name="T60" fmla="*/ 28 w 80"/>
              <a:gd name="T61" fmla="*/ 100 h 141"/>
              <a:gd name="T62" fmla="*/ 38 w 80"/>
              <a:gd name="T63" fmla="*/ 94 h 141"/>
              <a:gd name="T64" fmla="*/ 43 w 80"/>
              <a:gd name="T65" fmla="*/ 97 h 141"/>
              <a:gd name="T66" fmla="*/ 49 w 80"/>
              <a:gd name="T67" fmla="*/ 103 h 141"/>
              <a:gd name="T68" fmla="*/ 50 w 80"/>
              <a:gd name="T69" fmla="*/ 111 h 141"/>
              <a:gd name="T70" fmla="*/ 54 w 80"/>
              <a:gd name="T71" fmla="*/ 119 h 141"/>
              <a:gd name="T72" fmla="*/ 54 w 80"/>
              <a:gd name="T73" fmla="*/ 103 h 141"/>
              <a:gd name="T74" fmla="*/ 53 w 80"/>
              <a:gd name="T75" fmla="*/ 98 h 141"/>
              <a:gd name="T76" fmla="*/ 47 w 80"/>
              <a:gd name="T77" fmla="*/ 90 h 141"/>
              <a:gd name="T78" fmla="*/ 43 w 80"/>
              <a:gd name="T79" fmla="*/ 86 h 141"/>
              <a:gd name="T80" fmla="*/ 32 w 80"/>
              <a:gd name="T81" fmla="*/ 82 h 141"/>
              <a:gd name="T82" fmla="*/ 23 w 80"/>
              <a:gd name="T83" fmla="*/ 73 h 141"/>
              <a:gd name="T84" fmla="*/ 21 w 80"/>
              <a:gd name="T85" fmla="*/ 62 h 141"/>
              <a:gd name="T86" fmla="*/ 9 w 80"/>
              <a:gd name="T87" fmla="*/ 37 h 141"/>
              <a:gd name="T88" fmla="*/ 0 w 80"/>
              <a:gd name="T89" fmla="*/ 8 h 141"/>
              <a:gd name="T90" fmla="*/ 0 w 80"/>
              <a:gd name="T91" fmla="*/ 6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0" h="141">
                <a:moveTo>
                  <a:pt x="0" y="6"/>
                </a:moveTo>
                <a:lnTo>
                  <a:pt x="0" y="4"/>
                </a:lnTo>
                <a:lnTo>
                  <a:pt x="2" y="6"/>
                </a:lnTo>
                <a:lnTo>
                  <a:pt x="4" y="6"/>
                </a:lnTo>
                <a:lnTo>
                  <a:pt x="4" y="7"/>
                </a:lnTo>
                <a:lnTo>
                  <a:pt x="5" y="7"/>
                </a:lnTo>
                <a:lnTo>
                  <a:pt x="5" y="11"/>
                </a:lnTo>
                <a:lnTo>
                  <a:pt x="13" y="14"/>
                </a:lnTo>
                <a:lnTo>
                  <a:pt x="20" y="15"/>
                </a:lnTo>
                <a:lnTo>
                  <a:pt x="45" y="13"/>
                </a:lnTo>
                <a:lnTo>
                  <a:pt x="50" y="11"/>
                </a:lnTo>
                <a:lnTo>
                  <a:pt x="54" y="6"/>
                </a:lnTo>
                <a:lnTo>
                  <a:pt x="58" y="0"/>
                </a:lnTo>
                <a:lnTo>
                  <a:pt x="58" y="21"/>
                </a:lnTo>
                <a:lnTo>
                  <a:pt x="46" y="25"/>
                </a:lnTo>
                <a:lnTo>
                  <a:pt x="43" y="19"/>
                </a:lnTo>
                <a:lnTo>
                  <a:pt x="42" y="19"/>
                </a:lnTo>
                <a:lnTo>
                  <a:pt x="38" y="23"/>
                </a:lnTo>
                <a:lnTo>
                  <a:pt x="32" y="29"/>
                </a:lnTo>
                <a:lnTo>
                  <a:pt x="35" y="33"/>
                </a:lnTo>
                <a:lnTo>
                  <a:pt x="35" y="32"/>
                </a:lnTo>
                <a:lnTo>
                  <a:pt x="36" y="29"/>
                </a:lnTo>
                <a:lnTo>
                  <a:pt x="45" y="30"/>
                </a:lnTo>
                <a:lnTo>
                  <a:pt x="54" y="40"/>
                </a:lnTo>
                <a:lnTo>
                  <a:pt x="53" y="47"/>
                </a:lnTo>
                <a:lnTo>
                  <a:pt x="51" y="47"/>
                </a:lnTo>
                <a:lnTo>
                  <a:pt x="46" y="58"/>
                </a:lnTo>
                <a:lnTo>
                  <a:pt x="45" y="58"/>
                </a:lnTo>
                <a:lnTo>
                  <a:pt x="39" y="58"/>
                </a:lnTo>
                <a:lnTo>
                  <a:pt x="39" y="59"/>
                </a:lnTo>
                <a:lnTo>
                  <a:pt x="42" y="63"/>
                </a:lnTo>
                <a:lnTo>
                  <a:pt x="45" y="64"/>
                </a:lnTo>
                <a:lnTo>
                  <a:pt x="53" y="78"/>
                </a:lnTo>
                <a:lnTo>
                  <a:pt x="58" y="68"/>
                </a:lnTo>
                <a:lnTo>
                  <a:pt x="60" y="67"/>
                </a:lnTo>
                <a:lnTo>
                  <a:pt x="60" y="66"/>
                </a:lnTo>
                <a:lnTo>
                  <a:pt x="76" y="63"/>
                </a:lnTo>
                <a:lnTo>
                  <a:pt x="79" y="63"/>
                </a:lnTo>
                <a:lnTo>
                  <a:pt x="80" y="67"/>
                </a:lnTo>
                <a:lnTo>
                  <a:pt x="80" y="68"/>
                </a:lnTo>
                <a:lnTo>
                  <a:pt x="80" y="75"/>
                </a:lnTo>
                <a:lnTo>
                  <a:pt x="80" y="92"/>
                </a:lnTo>
                <a:lnTo>
                  <a:pt x="80" y="94"/>
                </a:lnTo>
                <a:lnTo>
                  <a:pt x="70" y="108"/>
                </a:lnTo>
                <a:lnTo>
                  <a:pt x="69" y="112"/>
                </a:lnTo>
                <a:lnTo>
                  <a:pt x="70" y="119"/>
                </a:lnTo>
                <a:lnTo>
                  <a:pt x="72" y="124"/>
                </a:lnTo>
                <a:lnTo>
                  <a:pt x="72" y="128"/>
                </a:lnTo>
                <a:lnTo>
                  <a:pt x="70" y="134"/>
                </a:lnTo>
                <a:lnTo>
                  <a:pt x="69" y="137"/>
                </a:lnTo>
                <a:lnTo>
                  <a:pt x="64" y="141"/>
                </a:lnTo>
                <a:lnTo>
                  <a:pt x="58" y="141"/>
                </a:lnTo>
                <a:lnTo>
                  <a:pt x="47" y="134"/>
                </a:lnTo>
                <a:lnTo>
                  <a:pt x="46" y="139"/>
                </a:lnTo>
                <a:lnTo>
                  <a:pt x="39" y="137"/>
                </a:lnTo>
                <a:lnTo>
                  <a:pt x="35" y="131"/>
                </a:lnTo>
                <a:lnTo>
                  <a:pt x="30" y="123"/>
                </a:lnTo>
                <a:lnTo>
                  <a:pt x="27" y="116"/>
                </a:lnTo>
                <a:lnTo>
                  <a:pt x="27" y="111"/>
                </a:lnTo>
                <a:lnTo>
                  <a:pt x="27" y="109"/>
                </a:lnTo>
                <a:lnTo>
                  <a:pt x="27" y="108"/>
                </a:lnTo>
                <a:lnTo>
                  <a:pt x="28" y="100"/>
                </a:lnTo>
                <a:lnTo>
                  <a:pt x="32" y="94"/>
                </a:lnTo>
                <a:lnTo>
                  <a:pt x="38" y="94"/>
                </a:lnTo>
                <a:lnTo>
                  <a:pt x="43" y="96"/>
                </a:lnTo>
                <a:lnTo>
                  <a:pt x="43" y="97"/>
                </a:lnTo>
                <a:lnTo>
                  <a:pt x="46" y="98"/>
                </a:lnTo>
                <a:lnTo>
                  <a:pt x="49" y="103"/>
                </a:lnTo>
                <a:lnTo>
                  <a:pt x="50" y="108"/>
                </a:lnTo>
                <a:lnTo>
                  <a:pt x="50" y="111"/>
                </a:lnTo>
                <a:lnTo>
                  <a:pt x="51" y="116"/>
                </a:lnTo>
                <a:lnTo>
                  <a:pt x="54" y="119"/>
                </a:lnTo>
                <a:lnTo>
                  <a:pt x="55" y="113"/>
                </a:lnTo>
                <a:lnTo>
                  <a:pt x="54" y="103"/>
                </a:lnTo>
                <a:lnTo>
                  <a:pt x="53" y="100"/>
                </a:lnTo>
                <a:lnTo>
                  <a:pt x="53" y="98"/>
                </a:lnTo>
                <a:lnTo>
                  <a:pt x="50" y="94"/>
                </a:lnTo>
                <a:lnTo>
                  <a:pt x="47" y="90"/>
                </a:lnTo>
                <a:lnTo>
                  <a:pt x="46" y="88"/>
                </a:lnTo>
                <a:lnTo>
                  <a:pt x="43" y="86"/>
                </a:lnTo>
                <a:lnTo>
                  <a:pt x="42" y="86"/>
                </a:lnTo>
                <a:lnTo>
                  <a:pt x="32" y="82"/>
                </a:lnTo>
                <a:lnTo>
                  <a:pt x="24" y="74"/>
                </a:lnTo>
                <a:lnTo>
                  <a:pt x="23" y="73"/>
                </a:lnTo>
                <a:lnTo>
                  <a:pt x="23" y="71"/>
                </a:lnTo>
                <a:lnTo>
                  <a:pt x="21" y="62"/>
                </a:lnTo>
                <a:lnTo>
                  <a:pt x="16" y="49"/>
                </a:lnTo>
                <a:lnTo>
                  <a:pt x="9" y="37"/>
                </a:lnTo>
                <a:lnTo>
                  <a:pt x="1" y="15"/>
                </a:lnTo>
                <a:lnTo>
                  <a:pt x="0" y="8"/>
                </a:lnTo>
                <a:lnTo>
                  <a:pt x="0" y="7"/>
                </a:lnTo>
                <a:lnTo>
                  <a:pt x="0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418"/>
          <p:cNvSpPr>
            <a:spLocks/>
          </p:cNvSpPr>
          <p:nvPr/>
        </p:nvSpPr>
        <p:spPr bwMode="auto">
          <a:xfrm>
            <a:off x="7208838" y="1343026"/>
            <a:ext cx="36513" cy="77788"/>
          </a:xfrm>
          <a:custGeom>
            <a:avLst/>
            <a:gdLst>
              <a:gd name="T0" fmla="*/ 0 w 23"/>
              <a:gd name="T1" fmla="*/ 32 h 49"/>
              <a:gd name="T2" fmla="*/ 0 w 23"/>
              <a:gd name="T3" fmla="*/ 30 h 49"/>
              <a:gd name="T4" fmla="*/ 3 w 23"/>
              <a:gd name="T5" fmla="*/ 21 h 49"/>
              <a:gd name="T6" fmla="*/ 3 w 23"/>
              <a:gd name="T7" fmla="*/ 20 h 49"/>
              <a:gd name="T8" fmla="*/ 3 w 23"/>
              <a:gd name="T9" fmla="*/ 19 h 49"/>
              <a:gd name="T10" fmla="*/ 6 w 23"/>
              <a:gd name="T11" fmla="*/ 6 h 49"/>
              <a:gd name="T12" fmla="*/ 7 w 23"/>
              <a:gd name="T13" fmla="*/ 2 h 49"/>
              <a:gd name="T14" fmla="*/ 8 w 23"/>
              <a:gd name="T15" fmla="*/ 0 h 49"/>
              <a:gd name="T16" fmla="*/ 10 w 23"/>
              <a:gd name="T17" fmla="*/ 0 h 49"/>
              <a:gd name="T18" fmla="*/ 13 w 23"/>
              <a:gd name="T19" fmla="*/ 2 h 49"/>
              <a:gd name="T20" fmla="*/ 18 w 23"/>
              <a:gd name="T21" fmla="*/ 9 h 49"/>
              <a:gd name="T22" fmla="*/ 18 w 23"/>
              <a:gd name="T23" fmla="*/ 13 h 49"/>
              <a:gd name="T24" fmla="*/ 18 w 23"/>
              <a:gd name="T25" fmla="*/ 19 h 49"/>
              <a:gd name="T26" fmla="*/ 15 w 23"/>
              <a:gd name="T27" fmla="*/ 21 h 49"/>
              <a:gd name="T28" fmla="*/ 14 w 23"/>
              <a:gd name="T29" fmla="*/ 23 h 49"/>
              <a:gd name="T30" fmla="*/ 14 w 23"/>
              <a:gd name="T31" fmla="*/ 24 h 49"/>
              <a:gd name="T32" fmla="*/ 17 w 23"/>
              <a:gd name="T33" fmla="*/ 32 h 49"/>
              <a:gd name="T34" fmla="*/ 18 w 23"/>
              <a:gd name="T35" fmla="*/ 32 h 49"/>
              <a:gd name="T36" fmla="*/ 19 w 23"/>
              <a:gd name="T37" fmla="*/ 32 h 49"/>
              <a:gd name="T38" fmla="*/ 22 w 23"/>
              <a:gd name="T39" fmla="*/ 34 h 49"/>
              <a:gd name="T40" fmla="*/ 22 w 23"/>
              <a:gd name="T41" fmla="*/ 35 h 49"/>
              <a:gd name="T42" fmla="*/ 23 w 23"/>
              <a:gd name="T43" fmla="*/ 39 h 49"/>
              <a:gd name="T44" fmla="*/ 21 w 23"/>
              <a:gd name="T45" fmla="*/ 49 h 49"/>
              <a:gd name="T46" fmla="*/ 18 w 23"/>
              <a:gd name="T47" fmla="*/ 49 h 49"/>
              <a:gd name="T48" fmla="*/ 15 w 23"/>
              <a:gd name="T49" fmla="*/ 49 h 49"/>
              <a:gd name="T50" fmla="*/ 13 w 23"/>
              <a:gd name="T51" fmla="*/ 49 h 49"/>
              <a:gd name="T52" fmla="*/ 10 w 23"/>
              <a:gd name="T53" fmla="*/ 49 h 49"/>
              <a:gd name="T54" fmla="*/ 8 w 23"/>
              <a:gd name="T55" fmla="*/ 47 h 49"/>
              <a:gd name="T56" fmla="*/ 7 w 23"/>
              <a:gd name="T57" fmla="*/ 47 h 49"/>
              <a:gd name="T58" fmla="*/ 7 w 23"/>
              <a:gd name="T59" fmla="*/ 45 h 49"/>
              <a:gd name="T60" fmla="*/ 2 w 23"/>
              <a:gd name="T61" fmla="*/ 36 h 49"/>
              <a:gd name="T62" fmla="*/ 0 w 23"/>
              <a:gd name="T63" fmla="*/ 32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3" h="49">
                <a:moveTo>
                  <a:pt x="0" y="32"/>
                </a:moveTo>
                <a:lnTo>
                  <a:pt x="0" y="30"/>
                </a:lnTo>
                <a:lnTo>
                  <a:pt x="3" y="21"/>
                </a:lnTo>
                <a:lnTo>
                  <a:pt x="3" y="20"/>
                </a:lnTo>
                <a:lnTo>
                  <a:pt x="3" y="19"/>
                </a:lnTo>
                <a:lnTo>
                  <a:pt x="6" y="6"/>
                </a:lnTo>
                <a:lnTo>
                  <a:pt x="7" y="2"/>
                </a:lnTo>
                <a:lnTo>
                  <a:pt x="8" y="0"/>
                </a:lnTo>
                <a:lnTo>
                  <a:pt x="10" y="0"/>
                </a:lnTo>
                <a:lnTo>
                  <a:pt x="13" y="2"/>
                </a:lnTo>
                <a:lnTo>
                  <a:pt x="18" y="9"/>
                </a:lnTo>
                <a:lnTo>
                  <a:pt x="18" y="13"/>
                </a:lnTo>
                <a:lnTo>
                  <a:pt x="18" y="19"/>
                </a:lnTo>
                <a:lnTo>
                  <a:pt x="15" y="21"/>
                </a:lnTo>
                <a:lnTo>
                  <a:pt x="14" y="23"/>
                </a:lnTo>
                <a:lnTo>
                  <a:pt x="14" y="24"/>
                </a:lnTo>
                <a:lnTo>
                  <a:pt x="17" y="32"/>
                </a:lnTo>
                <a:lnTo>
                  <a:pt x="18" y="32"/>
                </a:lnTo>
                <a:lnTo>
                  <a:pt x="19" y="32"/>
                </a:lnTo>
                <a:lnTo>
                  <a:pt x="22" y="34"/>
                </a:lnTo>
                <a:lnTo>
                  <a:pt x="22" y="35"/>
                </a:lnTo>
                <a:lnTo>
                  <a:pt x="23" y="39"/>
                </a:lnTo>
                <a:lnTo>
                  <a:pt x="21" y="49"/>
                </a:lnTo>
                <a:lnTo>
                  <a:pt x="18" y="49"/>
                </a:lnTo>
                <a:lnTo>
                  <a:pt x="15" y="49"/>
                </a:lnTo>
                <a:lnTo>
                  <a:pt x="13" y="49"/>
                </a:lnTo>
                <a:lnTo>
                  <a:pt x="10" y="49"/>
                </a:lnTo>
                <a:lnTo>
                  <a:pt x="8" y="47"/>
                </a:lnTo>
                <a:lnTo>
                  <a:pt x="7" y="47"/>
                </a:lnTo>
                <a:lnTo>
                  <a:pt x="7" y="45"/>
                </a:lnTo>
                <a:lnTo>
                  <a:pt x="2" y="36"/>
                </a:lnTo>
                <a:lnTo>
                  <a:pt x="0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419"/>
          <p:cNvSpPr>
            <a:spLocks/>
          </p:cNvSpPr>
          <p:nvPr/>
        </p:nvSpPr>
        <p:spPr bwMode="auto">
          <a:xfrm>
            <a:off x="6894513" y="1346201"/>
            <a:ext cx="38100" cy="60325"/>
          </a:xfrm>
          <a:custGeom>
            <a:avLst/>
            <a:gdLst>
              <a:gd name="T0" fmla="*/ 6 w 24"/>
              <a:gd name="T1" fmla="*/ 30 h 38"/>
              <a:gd name="T2" fmla="*/ 5 w 24"/>
              <a:gd name="T3" fmla="*/ 29 h 38"/>
              <a:gd name="T4" fmla="*/ 5 w 24"/>
              <a:gd name="T5" fmla="*/ 28 h 38"/>
              <a:gd name="T6" fmla="*/ 5 w 24"/>
              <a:gd name="T7" fmla="*/ 26 h 38"/>
              <a:gd name="T8" fmla="*/ 0 w 24"/>
              <a:gd name="T9" fmla="*/ 18 h 38"/>
              <a:gd name="T10" fmla="*/ 0 w 24"/>
              <a:gd name="T11" fmla="*/ 3 h 38"/>
              <a:gd name="T12" fmla="*/ 5 w 24"/>
              <a:gd name="T13" fmla="*/ 2 h 38"/>
              <a:gd name="T14" fmla="*/ 6 w 24"/>
              <a:gd name="T15" fmla="*/ 0 h 38"/>
              <a:gd name="T16" fmla="*/ 10 w 24"/>
              <a:gd name="T17" fmla="*/ 3 h 38"/>
              <a:gd name="T18" fmla="*/ 11 w 24"/>
              <a:gd name="T19" fmla="*/ 7 h 38"/>
              <a:gd name="T20" fmla="*/ 11 w 24"/>
              <a:gd name="T21" fmla="*/ 8 h 38"/>
              <a:gd name="T22" fmla="*/ 18 w 24"/>
              <a:gd name="T23" fmla="*/ 29 h 38"/>
              <a:gd name="T24" fmla="*/ 20 w 24"/>
              <a:gd name="T25" fmla="*/ 29 h 38"/>
              <a:gd name="T26" fmla="*/ 22 w 24"/>
              <a:gd name="T27" fmla="*/ 32 h 38"/>
              <a:gd name="T28" fmla="*/ 24 w 24"/>
              <a:gd name="T29" fmla="*/ 33 h 38"/>
              <a:gd name="T30" fmla="*/ 22 w 24"/>
              <a:gd name="T31" fmla="*/ 34 h 38"/>
              <a:gd name="T32" fmla="*/ 22 w 24"/>
              <a:gd name="T33" fmla="*/ 36 h 38"/>
              <a:gd name="T34" fmla="*/ 20 w 24"/>
              <a:gd name="T35" fmla="*/ 36 h 38"/>
              <a:gd name="T36" fmla="*/ 13 w 24"/>
              <a:gd name="T37" fmla="*/ 37 h 38"/>
              <a:gd name="T38" fmla="*/ 10 w 24"/>
              <a:gd name="T39" fmla="*/ 38 h 38"/>
              <a:gd name="T40" fmla="*/ 7 w 24"/>
              <a:gd name="T41" fmla="*/ 34 h 38"/>
              <a:gd name="T42" fmla="*/ 6 w 24"/>
              <a:gd name="T43" fmla="*/ 30 h 38"/>
              <a:gd name="T44" fmla="*/ 6 w 24"/>
              <a:gd name="T45" fmla="*/ 3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38">
                <a:moveTo>
                  <a:pt x="6" y="30"/>
                </a:moveTo>
                <a:lnTo>
                  <a:pt x="5" y="29"/>
                </a:lnTo>
                <a:lnTo>
                  <a:pt x="5" y="28"/>
                </a:lnTo>
                <a:lnTo>
                  <a:pt x="5" y="26"/>
                </a:lnTo>
                <a:lnTo>
                  <a:pt x="0" y="18"/>
                </a:lnTo>
                <a:lnTo>
                  <a:pt x="0" y="3"/>
                </a:lnTo>
                <a:lnTo>
                  <a:pt x="5" y="2"/>
                </a:lnTo>
                <a:lnTo>
                  <a:pt x="6" y="0"/>
                </a:lnTo>
                <a:lnTo>
                  <a:pt x="10" y="3"/>
                </a:lnTo>
                <a:lnTo>
                  <a:pt x="11" y="7"/>
                </a:lnTo>
                <a:lnTo>
                  <a:pt x="11" y="8"/>
                </a:lnTo>
                <a:lnTo>
                  <a:pt x="18" y="29"/>
                </a:lnTo>
                <a:lnTo>
                  <a:pt x="20" y="29"/>
                </a:lnTo>
                <a:lnTo>
                  <a:pt x="22" y="32"/>
                </a:lnTo>
                <a:lnTo>
                  <a:pt x="24" y="33"/>
                </a:lnTo>
                <a:lnTo>
                  <a:pt x="22" y="34"/>
                </a:lnTo>
                <a:lnTo>
                  <a:pt x="22" y="36"/>
                </a:lnTo>
                <a:lnTo>
                  <a:pt x="20" y="36"/>
                </a:lnTo>
                <a:lnTo>
                  <a:pt x="13" y="37"/>
                </a:lnTo>
                <a:lnTo>
                  <a:pt x="10" y="38"/>
                </a:lnTo>
                <a:lnTo>
                  <a:pt x="7" y="34"/>
                </a:lnTo>
                <a:lnTo>
                  <a:pt x="6" y="30"/>
                </a:lnTo>
                <a:lnTo>
                  <a:pt x="6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420"/>
          <p:cNvSpPr>
            <a:spLocks/>
          </p:cNvSpPr>
          <p:nvPr/>
        </p:nvSpPr>
        <p:spPr bwMode="auto">
          <a:xfrm>
            <a:off x="6769101" y="1350963"/>
            <a:ext cx="46038" cy="52388"/>
          </a:xfrm>
          <a:custGeom>
            <a:avLst/>
            <a:gdLst>
              <a:gd name="T0" fmla="*/ 4 w 29"/>
              <a:gd name="T1" fmla="*/ 11 h 33"/>
              <a:gd name="T2" fmla="*/ 6 w 29"/>
              <a:gd name="T3" fmla="*/ 8 h 33"/>
              <a:gd name="T4" fmla="*/ 10 w 29"/>
              <a:gd name="T5" fmla="*/ 0 h 33"/>
              <a:gd name="T6" fmla="*/ 18 w 29"/>
              <a:gd name="T7" fmla="*/ 4 h 33"/>
              <a:gd name="T8" fmla="*/ 21 w 29"/>
              <a:gd name="T9" fmla="*/ 8 h 33"/>
              <a:gd name="T10" fmla="*/ 21 w 29"/>
              <a:gd name="T11" fmla="*/ 11 h 33"/>
              <a:gd name="T12" fmla="*/ 25 w 29"/>
              <a:gd name="T13" fmla="*/ 10 h 33"/>
              <a:gd name="T14" fmla="*/ 29 w 29"/>
              <a:gd name="T15" fmla="*/ 11 h 33"/>
              <a:gd name="T16" fmla="*/ 29 w 29"/>
              <a:gd name="T17" fmla="*/ 16 h 33"/>
              <a:gd name="T18" fmla="*/ 29 w 29"/>
              <a:gd name="T19" fmla="*/ 16 h 33"/>
              <a:gd name="T20" fmla="*/ 25 w 29"/>
              <a:gd name="T21" fmla="*/ 16 h 33"/>
              <a:gd name="T22" fmla="*/ 24 w 29"/>
              <a:gd name="T23" fmla="*/ 16 h 33"/>
              <a:gd name="T24" fmla="*/ 21 w 29"/>
              <a:gd name="T25" fmla="*/ 16 h 33"/>
              <a:gd name="T26" fmla="*/ 19 w 29"/>
              <a:gd name="T27" fmla="*/ 16 h 33"/>
              <a:gd name="T28" fmla="*/ 21 w 29"/>
              <a:gd name="T29" fmla="*/ 16 h 33"/>
              <a:gd name="T30" fmla="*/ 25 w 29"/>
              <a:gd name="T31" fmla="*/ 20 h 33"/>
              <a:gd name="T32" fmla="*/ 25 w 29"/>
              <a:gd name="T33" fmla="*/ 31 h 33"/>
              <a:gd name="T34" fmla="*/ 22 w 29"/>
              <a:gd name="T35" fmla="*/ 33 h 33"/>
              <a:gd name="T36" fmla="*/ 2 w 29"/>
              <a:gd name="T37" fmla="*/ 30 h 33"/>
              <a:gd name="T38" fmla="*/ 0 w 29"/>
              <a:gd name="T39" fmla="*/ 29 h 33"/>
              <a:gd name="T40" fmla="*/ 4 w 29"/>
              <a:gd name="T41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" h="33">
                <a:moveTo>
                  <a:pt x="4" y="11"/>
                </a:moveTo>
                <a:lnTo>
                  <a:pt x="6" y="8"/>
                </a:lnTo>
                <a:lnTo>
                  <a:pt x="10" y="0"/>
                </a:lnTo>
                <a:lnTo>
                  <a:pt x="18" y="4"/>
                </a:lnTo>
                <a:lnTo>
                  <a:pt x="21" y="8"/>
                </a:lnTo>
                <a:lnTo>
                  <a:pt x="21" y="11"/>
                </a:lnTo>
                <a:lnTo>
                  <a:pt x="25" y="10"/>
                </a:lnTo>
                <a:lnTo>
                  <a:pt x="29" y="11"/>
                </a:lnTo>
                <a:lnTo>
                  <a:pt x="29" y="16"/>
                </a:lnTo>
                <a:lnTo>
                  <a:pt x="29" y="16"/>
                </a:lnTo>
                <a:lnTo>
                  <a:pt x="25" y="16"/>
                </a:lnTo>
                <a:lnTo>
                  <a:pt x="24" y="16"/>
                </a:lnTo>
                <a:lnTo>
                  <a:pt x="21" y="16"/>
                </a:lnTo>
                <a:lnTo>
                  <a:pt x="19" y="16"/>
                </a:lnTo>
                <a:lnTo>
                  <a:pt x="21" y="16"/>
                </a:lnTo>
                <a:lnTo>
                  <a:pt x="25" y="20"/>
                </a:lnTo>
                <a:lnTo>
                  <a:pt x="25" y="31"/>
                </a:lnTo>
                <a:lnTo>
                  <a:pt x="22" y="33"/>
                </a:lnTo>
                <a:lnTo>
                  <a:pt x="2" y="30"/>
                </a:lnTo>
                <a:lnTo>
                  <a:pt x="0" y="29"/>
                </a:lnTo>
                <a:lnTo>
                  <a:pt x="4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421"/>
          <p:cNvSpPr>
            <a:spLocks/>
          </p:cNvSpPr>
          <p:nvPr/>
        </p:nvSpPr>
        <p:spPr bwMode="auto">
          <a:xfrm>
            <a:off x="7102476" y="1201738"/>
            <a:ext cx="55563" cy="38100"/>
          </a:xfrm>
          <a:custGeom>
            <a:avLst/>
            <a:gdLst>
              <a:gd name="T0" fmla="*/ 25 w 35"/>
              <a:gd name="T1" fmla="*/ 4 h 24"/>
              <a:gd name="T2" fmla="*/ 25 w 35"/>
              <a:gd name="T3" fmla="*/ 12 h 24"/>
              <a:gd name="T4" fmla="*/ 29 w 35"/>
              <a:gd name="T5" fmla="*/ 15 h 24"/>
              <a:gd name="T6" fmla="*/ 33 w 35"/>
              <a:gd name="T7" fmla="*/ 12 h 24"/>
              <a:gd name="T8" fmla="*/ 35 w 35"/>
              <a:gd name="T9" fmla="*/ 12 h 24"/>
              <a:gd name="T10" fmla="*/ 35 w 35"/>
              <a:gd name="T11" fmla="*/ 14 h 24"/>
              <a:gd name="T12" fmla="*/ 33 w 35"/>
              <a:gd name="T13" fmla="*/ 18 h 24"/>
              <a:gd name="T14" fmla="*/ 32 w 35"/>
              <a:gd name="T15" fmla="*/ 19 h 24"/>
              <a:gd name="T16" fmla="*/ 30 w 35"/>
              <a:gd name="T17" fmla="*/ 22 h 24"/>
              <a:gd name="T18" fmla="*/ 28 w 35"/>
              <a:gd name="T19" fmla="*/ 22 h 24"/>
              <a:gd name="T20" fmla="*/ 26 w 35"/>
              <a:gd name="T21" fmla="*/ 23 h 24"/>
              <a:gd name="T22" fmla="*/ 24 w 35"/>
              <a:gd name="T23" fmla="*/ 23 h 24"/>
              <a:gd name="T24" fmla="*/ 21 w 35"/>
              <a:gd name="T25" fmla="*/ 24 h 24"/>
              <a:gd name="T26" fmla="*/ 15 w 35"/>
              <a:gd name="T27" fmla="*/ 24 h 24"/>
              <a:gd name="T28" fmla="*/ 15 w 35"/>
              <a:gd name="T29" fmla="*/ 23 h 24"/>
              <a:gd name="T30" fmla="*/ 5 w 35"/>
              <a:gd name="T31" fmla="*/ 18 h 24"/>
              <a:gd name="T32" fmla="*/ 0 w 35"/>
              <a:gd name="T33" fmla="*/ 14 h 24"/>
              <a:gd name="T34" fmla="*/ 0 w 35"/>
              <a:gd name="T35" fmla="*/ 12 h 24"/>
              <a:gd name="T36" fmla="*/ 2 w 35"/>
              <a:gd name="T37" fmla="*/ 8 h 24"/>
              <a:gd name="T38" fmla="*/ 6 w 35"/>
              <a:gd name="T39" fmla="*/ 5 h 24"/>
              <a:gd name="T40" fmla="*/ 20 w 35"/>
              <a:gd name="T41" fmla="*/ 0 h 24"/>
              <a:gd name="T42" fmla="*/ 22 w 35"/>
              <a:gd name="T43" fmla="*/ 0 h 24"/>
              <a:gd name="T44" fmla="*/ 24 w 35"/>
              <a:gd name="T45" fmla="*/ 1 h 24"/>
              <a:gd name="T46" fmla="*/ 25 w 35"/>
              <a:gd name="T47" fmla="*/ 1 h 24"/>
              <a:gd name="T48" fmla="*/ 25 w 35"/>
              <a:gd name="T49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5" h="24">
                <a:moveTo>
                  <a:pt x="25" y="4"/>
                </a:moveTo>
                <a:lnTo>
                  <a:pt x="25" y="12"/>
                </a:lnTo>
                <a:lnTo>
                  <a:pt x="29" y="15"/>
                </a:lnTo>
                <a:lnTo>
                  <a:pt x="33" y="12"/>
                </a:lnTo>
                <a:lnTo>
                  <a:pt x="35" y="12"/>
                </a:lnTo>
                <a:lnTo>
                  <a:pt x="35" y="14"/>
                </a:lnTo>
                <a:lnTo>
                  <a:pt x="33" y="18"/>
                </a:lnTo>
                <a:lnTo>
                  <a:pt x="32" y="19"/>
                </a:lnTo>
                <a:lnTo>
                  <a:pt x="30" y="22"/>
                </a:lnTo>
                <a:lnTo>
                  <a:pt x="28" y="22"/>
                </a:lnTo>
                <a:lnTo>
                  <a:pt x="26" y="23"/>
                </a:lnTo>
                <a:lnTo>
                  <a:pt x="24" y="23"/>
                </a:lnTo>
                <a:lnTo>
                  <a:pt x="21" y="24"/>
                </a:lnTo>
                <a:lnTo>
                  <a:pt x="15" y="24"/>
                </a:lnTo>
                <a:lnTo>
                  <a:pt x="15" y="23"/>
                </a:lnTo>
                <a:lnTo>
                  <a:pt x="5" y="18"/>
                </a:lnTo>
                <a:lnTo>
                  <a:pt x="0" y="14"/>
                </a:lnTo>
                <a:lnTo>
                  <a:pt x="0" y="12"/>
                </a:lnTo>
                <a:lnTo>
                  <a:pt x="2" y="8"/>
                </a:lnTo>
                <a:lnTo>
                  <a:pt x="6" y="5"/>
                </a:lnTo>
                <a:lnTo>
                  <a:pt x="20" y="0"/>
                </a:lnTo>
                <a:lnTo>
                  <a:pt x="22" y="0"/>
                </a:lnTo>
                <a:lnTo>
                  <a:pt x="24" y="1"/>
                </a:lnTo>
                <a:lnTo>
                  <a:pt x="25" y="1"/>
                </a:lnTo>
                <a:lnTo>
                  <a:pt x="25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422"/>
          <p:cNvSpPr>
            <a:spLocks/>
          </p:cNvSpPr>
          <p:nvPr/>
        </p:nvSpPr>
        <p:spPr bwMode="auto">
          <a:xfrm>
            <a:off x="7396163" y="1166813"/>
            <a:ext cx="66675" cy="84138"/>
          </a:xfrm>
          <a:custGeom>
            <a:avLst/>
            <a:gdLst>
              <a:gd name="T0" fmla="*/ 20 w 42"/>
              <a:gd name="T1" fmla="*/ 8 h 53"/>
              <a:gd name="T2" fmla="*/ 20 w 42"/>
              <a:gd name="T3" fmla="*/ 7 h 53"/>
              <a:gd name="T4" fmla="*/ 20 w 42"/>
              <a:gd name="T5" fmla="*/ 0 h 53"/>
              <a:gd name="T6" fmla="*/ 20 w 42"/>
              <a:gd name="T7" fmla="*/ 0 h 53"/>
              <a:gd name="T8" fmla="*/ 30 w 42"/>
              <a:gd name="T9" fmla="*/ 6 h 53"/>
              <a:gd name="T10" fmla="*/ 28 w 42"/>
              <a:gd name="T11" fmla="*/ 11 h 53"/>
              <a:gd name="T12" fmla="*/ 21 w 42"/>
              <a:gd name="T13" fmla="*/ 29 h 53"/>
              <a:gd name="T14" fmla="*/ 20 w 42"/>
              <a:gd name="T15" fmla="*/ 29 h 53"/>
              <a:gd name="T16" fmla="*/ 21 w 42"/>
              <a:gd name="T17" fmla="*/ 30 h 53"/>
              <a:gd name="T18" fmla="*/ 27 w 42"/>
              <a:gd name="T19" fmla="*/ 30 h 53"/>
              <a:gd name="T20" fmla="*/ 31 w 42"/>
              <a:gd name="T21" fmla="*/ 27 h 53"/>
              <a:gd name="T22" fmla="*/ 34 w 42"/>
              <a:gd name="T23" fmla="*/ 25 h 53"/>
              <a:gd name="T24" fmla="*/ 32 w 42"/>
              <a:gd name="T25" fmla="*/ 21 h 53"/>
              <a:gd name="T26" fmla="*/ 32 w 42"/>
              <a:gd name="T27" fmla="*/ 18 h 53"/>
              <a:gd name="T28" fmla="*/ 31 w 42"/>
              <a:gd name="T29" fmla="*/ 18 h 53"/>
              <a:gd name="T30" fmla="*/ 31 w 42"/>
              <a:gd name="T31" fmla="*/ 16 h 53"/>
              <a:gd name="T32" fmla="*/ 31 w 42"/>
              <a:gd name="T33" fmla="*/ 12 h 53"/>
              <a:gd name="T34" fmla="*/ 32 w 42"/>
              <a:gd name="T35" fmla="*/ 12 h 53"/>
              <a:gd name="T36" fmla="*/ 34 w 42"/>
              <a:gd name="T37" fmla="*/ 12 h 53"/>
              <a:gd name="T38" fmla="*/ 36 w 42"/>
              <a:gd name="T39" fmla="*/ 15 h 53"/>
              <a:gd name="T40" fmla="*/ 38 w 42"/>
              <a:gd name="T41" fmla="*/ 19 h 53"/>
              <a:gd name="T42" fmla="*/ 41 w 42"/>
              <a:gd name="T43" fmla="*/ 30 h 53"/>
              <a:gd name="T44" fmla="*/ 42 w 42"/>
              <a:gd name="T45" fmla="*/ 31 h 53"/>
              <a:gd name="T46" fmla="*/ 39 w 42"/>
              <a:gd name="T47" fmla="*/ 48 h 53"/>
              <a:gd name="T48" fmla="*/ 36 w 42"/>
              <a:gd name="T49" fmla="*/ 52 h 53"/>
              <a:gd name="T50" fmla="*/ 32 w 42"/>
              <a:gd name="T51" fmla="*/ 53 h 53"/>
              <a:gd name="T52" fmla="*/ 31 w 42"/>
              <a:gd name="T53" fmla="*/ 53 h 53"/>
              <a:gd name="T54" fmla="*/ 27 w 42"/>
              <a:gd name="T55" fmla="*/ 52 h 53"/>
              <a:gd name="T56" fmla="*/ 8 w 42"/>
              <a:gd name="T57" fmla="*/ 41 h 53"/>
              <a:gd name="T58" fmla="*/ 5 w 42"/>
              <a:gd name="T59" fmla="*/ 40 h 53"/>
              <a:gd name="T60" fmla="*/ 0 w 42"/>
              <a:gd name="T61" fmla="*/ 29 h 53"/>
              <a:gd name="T62" fmla="*/ 0 w 42"/>
              <a:gd name="T63" fmla="*/ 25 h 53"/>
              <a:gd name="T64" fmla="*/ 4 w 42"/>
              <a:gd name="T65" fmla="*/ 15 h 53"/>
              <a:gd name="T66" fmla="*/ 2 w 42"/>
              <a:gd name="T67" fmla="*/ 11 h 53"/>
              <a:gd name="T68" fmla="*/ 0 w 42"/>
              <a:gd name="T69" fmla="*/ 1 h 53"/>
              <a:gd name="T70" fmla="*/ 0 w 42"/>
              <a:gd name="T71" fmla="*/ 1 h 53"/>
              <a:gd name="T72" fmla="*/ 1 w 42"/>
              <a:gd name="T73" fmla="*/ 0 h 53"/>
              <a:gd name="T74" fmla="*/ 6 w 42"/>
              <a:gd name="T75" fmla="*/ 0 h 53"/>
              <a:gd name="T76" fmla="*/ 8 w 42"/>
              <a:gd name="T77" fmla="*/ 1 h 53"/>
              <a:gd name="T78" fmla="*/ 9 w 42"/>
              <a:gd name="T79" fmla="*/ 3 h 53"/>
              <a:gd name="T80" fmla="*/ 16 w 42"/>
              <a:gd name="T81" fmla="*/ 7 h 53"/>
              <a:gd name="T82" fmla="*/ 17 w 42"/>
              <a:gd name="T83" fmla="*/ 7 h 53"/>
              <a:gd name="T84" fmla="*/ 20 w 42"/>
              <a:gd name="T85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" h="53">
                <a:moveTo>
                  <a:pt x="20" y="8"/>
                </a:moveTo>
                <a:lnTo>
                  <a:pt x="20" y="7"/>
                </a:lnTo>
                <a:lnTo>
                  <a:pt x="20" y="0"/>
                </a:lnTo>
                <a:lnTo>
                  <a:pt x="20" y="0"/>
                </a:lnTo>
                <a:lnTo>
                  <a:pt x="30" y="6"/>
                </a:lnTo>
                <a:lnTo>
                  <a:pt x="28" y="11"/>
                </a:lnTo>
                <a:lnTo>
                  <a:pt x="21" y="29"/>
                </a:lnTo>
                <a:lnTo>
                  <a:pt x="20" y="29"/>
                </a:lnTo>
                <a:lnTo>
                  <a:pt x="21" y="30"/>
                </a:lnTo>
                <a:lnTo>
                  <a:pt x="27" y="30"/>
                </a:lnTo>
                <a:lnTo>
                  <a:pt x="31" y="27"/>
                </a:lnTo>
                <a:lnTo>
                  <a:pt x="34" y="25"/>
                </a:lnTo>
                <a:lnTo>
                  <a:pt x="32" y="21"/>
                </a:lnTo>
                <a:lnTo>
                  <a:pt x="32" y="18"/>
                </a:lnTo>
                <a:lnTo>
                  <a:pt x="31" y="18"/>
                </a:lnTo>
                <a:lnTo>
                  <a:pt x="31" y="16"/>
                </a:lnTo>
                <a:lnTo>
                  <a:pt x="31" y="12"/>
                </a:lnTo>
                <a:lnTo>
                  <a:pt x="32" y="12"/>
                </a:lnTo>
                <a:lnTo>
                  <a:pt x="34" y="12"/>
                </a:lnTo>
                <a:lnTo>
                  <a:pt x="36" y="15"/>
                </a:lnTo>
                <a:lnTo>
                  <a:pt x="38" y="19"/>
                </a:lnTo>
                <a:lnTo>
                  <a:pt x="41" y="30"/>
                </a:lnTo>
                <a:lnTo>
                  <a:pt x="42" y="31"/>
                </a:lnTo>
                <a:lnTo>
                  <a:pt x="39" y="48"/>
                </a:lnTo>
                <a:lnTo>
                  <a:pt x="36" y="52"/>
                </a:lnTo>
                <a:lnTo>
                  <a:pt x="32" y="53"/>
                </a:lnTo>
                <a:lnTo>
                  <a:pt x="31" y="53"/>
                </a:lnTo>
                <a:lnTo>
                  <a:pt x="27" y="52"/>
                </a:lnTo>
                <a:lnTo>
                  <a:pt x="8" y="41"/>
                </a:lnTo>
                <a:lnTo>
                  <a:pt x="5" y="40"/>
                </a:lnTo>
                <a:lnTo>
                  <a:pt x="0" y="29"/>
                </a:lnTo>
                <a:lnTo>
                  <a:pt x="0" y="25"/>
                </a:lnTo>
                <a:lnTo>
                  <a:pt x="4" y="15"/>
                </a:lnTo>
                <a:lnTo>
                  <a:pt x="2" y="11"/>
                </a:lnTo>
                <a:lnTo>
                  <a:pt x="0" y="1"/>
                </a:lnTo>
                <a:lnTo>
                  <a:pt x="0" y="1"/>
                </a:lnTo>
                <a:lnTo>
                  <a:pt x="1" y="0"/>
                </a:lnTo>
                <a:lnTo>
                  <a:pt x="6" y="0"/>
                </a:lnTo>
                <a:lnTo>
                  <a:pt x="8" y="1"/>
                </a:lnTo>
                <a:lnTo>
                  <a:pt x="9" y="3"/>
                </a:lnTo>
                <a:lnTo>
                  <a:pt x="16" y="7"/>
                </a:lnTo>
                <a:lnTo>
                  <a:pt x="17" y="7"/>
                </a:lnTo>
                <a:lnTo>
                  <a:pt x="20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423"/>
          <p:cNvSpPr>
            <a:spLocks/>
          </p:cNvSpPr>
          <p:nvPr/>
        </p:nvSpPr>
        <p:spPr bwMode="auto">
          <a:xfrm>
            <a:off x="7021513" y="1125538"/>
            <a:ext cx="47625" cy="41275"/>
          </a:xfrm>
          <a:custGeom>
            <a:avLst/>
            <a:gdLst>
              <a:gd name="T0" fmla="*/ 0 w 30"/>
              <a:gd name="T1" fmla="*/ 18 h 26"/>
              <a:gd name="T2" fmla="*/ 11 w 30"/>
              <a:gd name="T3" fmla="*/ 15 h 26"/>
              <a:gd name="T4" fmla="*/ 12 w 30"/>
              <a:gd name="T5" fmla="*/ 15 h 26"/>
              <a:gd name="T6" fmla="*/ 15 w 30"/>
              <a:gd name="T7" fmla="*/ 17 h 26"/>
              <a:gd name="T8" fmla="*/ 17 w 30"/>
              <a:gd name="T9" fmla="*/ 18 h 26"/>
              <a:gd name="T10" fmla="*/ 19 w 30"/>
              <a:gd name="T11" fmla="*/ 18 h 26"/>
              <a:gd name="T12" fmla="*/ 23 w 30"/>
              <a:gd name="T13" fmla="*/ 18 h 26"/>
              <a:gd name="T14" fmla="*/ 24 w 30"/>
              <a:gd name="T15" fmla="*/ 18 h 26"/>
              <a:gd name="T16" fmla="*/ 26 w 30"/>
              <a:gd name="T17" fmla="*/ 17 h 26"/>
              <a:gd name="T18" fmla="*/ 26 w 30"/>
              <a:gd name="T19" fmla="*/ 15 h 26"/>
              <a:gd name="T20" fmla="*/ 26 w 30"/>
              <a:gd name="T21" fmla="*/ 12 h 26"/>
              <a:gd name="T22" fmla="*/ 26 w 30"/>
              <a:gd name="T23" fmla="*/ 4 h 26"/>
              <a:gd name="T24" fmla="*/ 27 w 30"/>
              <a:gd name="T25" fmla="*/ 0 h 26"/>
              <a:gd name="T26" fmla="*/ 28 w 30"/>
              <a:gd name="T27" fmla="*/ 3 h 26"/>
              <a:gd name="T28" fmla="*/ 30 w 30"/>
              <a:gd name="T29" fmla="*/ 7 h 26"/>
              <a:gd name="T30" fmla="*/ 28 w 30"/>
              <a:gd name="T31" fmla="*/ 11 h 26"/>
              <a:gd name="T32" fmla="*/ 28 w 30"/>
              <a:gd name="T33" fmla="*/ 15 h 26"/>
              <a:gd name="T34" fmla="*/ 30 w 30"/>
              <a:gd name="T35" fmla="*/ 26 h 26"/>
              <a:gd name="T36" fmla="*/ 26 w 30"/>
              <a:gd name="T37" fmla="*/ 26 h 26"/>
              <a:gd name="T38" fmla="*/ 23 w 30"/>
              <a:gd name="T39" fmla="*/ 26 h 26"/>
              <a:gd name="T40" fmla="*/ 9 w 30"/>
              <a:gd name="T41" fmla="*/ 26 h 26"/>
              <a:gd name="T42" fmla="*/ 2 w 30"/>
              <a:gd name="T43" fmla="*/ 26 h 26"/>
              <a:gd name="T44" fmla="*/ 1 w 30"/>
              <a:gd name="T45" fmla="*/ 23 h 26"/>
              <a:gd name="T46" fmla="*/ 0 w 30"/>
              <a:gd name="T47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" h="26">
                <a:moveTo>
                  <a:pt x="0" y="18"/>
                </a:moveTo>
                <a:lnTo>
                  <a:pt x="11" y="15"/>
                </a:lnTo>
                <a:lnTo>
                  <a:pt x="12" y="15"/>
                </a:lnTo>
                <a:lnTo>
                  <a:pt x="15" y="17"/>
                </a:lnTo>
                <a:lnTo>
                  <a:pt x="17" y="18"/>
                </a:lnTo>
                <a:lnTo>
                  <a:pt x="19" y="18"/>
                </a:lnTo>
                <a:lnTo>
                  <a:pt x="23" y="18"/>
                </a:lnTo>
                <a:lnTo>
                  <a:pt x="24" y="18"/>
                </a:lnTo>
                <a:lnTo>
                  <a:pt x="26" y="17"/>
                </a:lnTo>
                <a:lnTo>
                  <a:pt x="26" y="15"/>
                </a:lnTo>
                <a:lnTo>
                  <a:pt x="26" y="12"/>
                </a:lnTo>
                <a:lnTo>
                  <a:pt x="26" y="4"/>
                </a:lnTo>
                <a:lnTo>
                  <a:pt x="27" y="0"/>
                </a:lnTo>
                <a:lnTo>
                  <a:pt x="28" y="3"/>
                </a:lnTo>
                <a:lnTo>
                  <a:pt x="30" y="7"/>
                </a:lnTo>
                <a:lnTo>
                  <a:pt x="28" y="11"/>
                </a:lnTo>
                <a:lnTo>
                  <a:pt x="28" y="15"/>
                </a:lnTo>
                <a:lnTo>
                  <a:pt x="30" y="26"/>
                </a:lnTo>
                <a:lnTo>
                  <a:pt x="26" y="26"/>
                </a:lnTo>
                <a:lnTo>
                  <a:pt x="23" y="26"/>
                </a:lnTo>
                <a:lnTo>
                  <a:pt x="9" y="26"/>
                </a:lnTo>
                <a:lnTo>
                  <a:pt x="2" y="26"/>
                </a:lnTo>
                <a:lnTo>
                  <a:pt x="1" y="23"/>
                </a:lnTo>
                <a:lnTo>
                  <a:pt x="0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424"/>
          <p:cNvSpPr>
            <a:spLocks/>
          </p:cNvSpPr>
          <p:nvPr/>
        </p:nvSpPr>
        <p:spPr bwMode="auto">
          <a:xfrm>
            <a:off x="7635876" y="1066801"/>
            <a:ext cx="60325" cy="85725"/>
          </a:xfrm>
          <a:custGeom>
            <a:avLst/>
            <a:gdLst>
              <a:gd name="T0" fmla="*/ 37 w 38"/>
              <a:gd name="T1" fmla="*/ 26 h 54"/>
              <a:gd name="T2" fmla="*/ 29 w 38"/>
              <a:gd name="T3" fmla="*/ 44 h 54"/>
              <a:gd name="T4" fmla="*/ 23 w 38"/>
              <a:gd name="T5" fmla="*/ 52 h 54"/>
              <a:gd name="T6" fmla="*/ 21 w 38"/>
              <a:gd name="T7" fmla="*/ 54 h 54"/>
              <a:gd name="T8" fmla="*/ 14 w 38"/>
              <a:gd name="T9" fmla="*/ 52 h 54"/>
              <a:gd name="T10" fmla="*/ 14 w 38"/>
              <a:gd name="T11" fmla="*/ 51 h 54"/>
              <a:gd name="T12" fmla="*/ 11 w 38"/>
              <a:gd name="T13" fmla="*/ 49 h 54"/>
              <a:gd name="T14" fmla="*/ 10 w 38"/>
              <a:gd name="T15" fmla="*/ 49 h 54"/>
              <a:gd name="T16" fmla="*/ 8 w 38"/>
              <a:gd name="T17" fmla="*/ 47 h 54"/>
              <a:gd name="T18" fmla="*/ 3 w 38"/>
              <a:gd name="T19" fmla="*/ 32 h 54"/>
              <a:gd name="T20" fmla="*/ 0 w 38"/>
              <a:gd name="T21" fmla="*/ 29 h 54"/>
              <a:gd name="T22" fmla="*/ 0 w 38"/>
              <a:gd name="T23" fmla="*/ 28 h 54"/>
              <a:gd name="T24" fmla="*/ 3 w 38"/>
              <a:gd name="T25" fmla="*/ 0 h 54"/>
              <a:gd name="T26" fmla="*/ 6 w 38"/>
              <a:gd name="T27" fmla="*/ 0 h 54"/>
              <a:gd name="T28" fmla="*/ 7 w 38"/>
              <a:gd name="T29" fmla="*/ 0 h 54"/>
              <a:gd name="T30" fmla="*/ 8 w 38"/>
              <a:gd name="T31" fmla="*/ 2 h 54"/>
              <a:gd name="T32" fmla="*/ 15 w 38"/>
              <a:gd name="T33" fmla="*/ 10 h 54"/>
              <a:gd name="T34" fmla="*/ 15 w 38"/>
              <a:gd name="T35" fmla="*/ 14 h 54"/>
              <a:gd name="T36" fmla="*/ 19 w 38"/>
              <a:gd name="T37" fmla="*/ 15 h 54"/>
              <a:gd name="T38" fmla="*/ 22 w 38"/>
              <a:gd name="T39" fmla="*/ 14 h 54"/>
              <a:gd name="T40" fmla="*/ 33 w 38"/>
              <a:gd name="T41" fmla="*/ 11 h 54"/>
              <a:gd name="T42" fmla="*/ 33 w 38"/>
              <a:gd name="T43" fmla="*/ 7 h 54"/>
              <a:gd name="T44" fmla="*/ 34 w 38"/>
              <a:gd name="T45" fmla="*/ 6 h 54"/>
              <a:gd name="T46" fmla="*/ 36 w 38"/>
              <a:gd name="T47" fmla="*/ 6 h 54"/>
              <a:gd name="T48" fmla="*/ 37 w 38"/>
              <a:gd name="T49" fmla="*/ 10 h 54"/>
              <a:gd name="T50" fmla="*/ 38 w 38"/>
              <a:gd name="T51" fmla="*/ 11 h 54"/>
              <a:gd name="T52" fmla="*/ 38 w 38"/>
              <a:gd name="T53" fmla="*/ 13 h 54"/>
              <a:gd name="T54" fmla="*/ 37 w 38"/>
              <a:gd name="T55" fmla="*/ 2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" h="54">
                <a:moveTo>
                  <a:pt x="37" y="26"/>
                </a:moveTo>
                <a:lnTo>
                  <a:pt x="29" y="44"/>
                </a:lnTo>
                <a:lnTo>
                  <a:pt x="23" y="52"/>
                </a:lnTo>
                <a:lnTo>
                  <a:pt x="21" y="54"/>
                </a:lnTo>
                <a:lnTo>
                  <a:pt x="14" y="52"/>
                </a:lnTo>
                <a:lnTo>
                  <a:pt x="14" y="51"/>
                </a:lnTo>
                <a:lnTo>
                  <a:pt x="11" y="49"/>
                </a:lnTo>
                <a:lnTo>
                  <a:pt x="10" y="49"/>
                </a:lnTo>
                <a:lnTo>
                  <a:pt x="8" y="47"/>
                </a:lnTo>
                <a:lnTo>
                  <a:pt x="3" y="32"/>
                </a:lnTo>
                <a:lnTo>
                  <a:pt x="0" y="29"/>
                </a:lnTo>
                <a:lnTo>
                  <a:pt x="0" y="28"/>
                </a:lnTo>
                <a:lnTo>
                  <a:pt x="3" y="0"/>
                </a:lnTo>
                <a:lnTo>
                  <a:pt x="6" y="0"/>
                </a:lnTo>
                <a:lnTo>
                  <a:pt x="7" y="0"/>
                </a:lnTo>
                <a:lnTo>
                  <a:pt x="8" y="2"/>
                </a:lnTo>
                <a:lnTo>
                  <a:pt x="15" y="10"/>
                </a:lnTo>
                <a:lnTo>
                  <a:pt x="15" y="14"/>
                </a:lnTo>
                <a:lnTo>
                  <a:pt x="19" y="15"/>
                </a:lnTo>
                <a:lnTo>
                  <a:pt x="22" y="14"/>
                </a:lnTo>
                <a:lnTo>
                  <a:pt x="33" y="11"/>
                </a:lnTo>
                <a:lnTo>
                  <a:pt x="33" y="7"/>
                </a:lnTo>
                <a:lnTo>
                  <a:pt x="34" y="6"/>
                </a:lnTo>
                <a:lnTo>
                  <a:pt x="36" y="6"/>
                </a:lnTo>
                <a:lnTo>
                  <a:pt x="37" y="10"/>
                </a:lnTo>
                <a:lnTo>
                  <a:pt x="38" y="11"/>
                </a:lnTo>
                <a:lnTo>
                  <a:pt x="38" y="13"/>
                </a:lnTo>
                <a:lnTo>
                  <a:pt x="37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425"/>
          <p:cNvSpPr>
            <a:spLocks/>
          </p:cNvSpPr>
          <p:nvPr/>
        </p:nvSpPr>
        <p:spPr bwMode="auto">
          <a:xfrm>
            <a:off x="7593013" y="1138238"/>
            <a:ext cx="42863" cy="53975"/>
          </a:xfrm>
          <a:custGeom>
            <a:avLst/>
            <a:gdLst>
              <a:gd name="T0" fmla="*/ 9 w 27"/>
              <a:gd name="T1" fmla="*/ 2 h 34"/>
              <a:gd name="T2" fmla="*/ 13 w 27"/>
              <a:gd name="T3" fmla="*/ 0 h 34"/>
              <a:gd name="T4" fmla="*/ 15 w 27"/>
              <a:gd name="T5" fmla="*/ 0 h 34"/>
              <a:gd name="T6" fmla="*/ 19 w 27"/>
              <a:gd name="T7" fmla="*/ 2 h 34"/>
              <a:gd name="T8" fmla="*/ 20 w 27"/>
              <a:gd name="T9" fmla="*/ 2 h 34"/>
              <a:gd name="T10" fmla="*/ 26 w 27"/>
              <a:gd name="T11" fmla="*/ 3 h 34"/>
              <a:gd name="T12" fmla="*/ 27 w 27"/>
              <a:gd name="T13" fmla="*/ 4 h 34"/>
              <a:gd name="T14" fmla="*/ 27 w 27"/>
              <a:gd name="T15" fmla="*/ 6 h 34"/>
              <a:gd name="T16" fmla="*/ 27 w 27"/>
              <a:gd name="T17" fmla="*/ 10 h 34"/>
              <a:gd name="T18" fmla="*/ 27 w 27"/>
              <a:gd name="T19" fmla="*/ 13 h 34"/>
              <a:gd name="T20" fmla="*/ 26 w 27"/>
              <a:gd name="T21" fmla="*/ 14 h 34"/>
              <a:gd name="T22" fmla="*/ 26 w 27"/>
              <a:gd name="T23" fmla="*/ 18 h 34"/>
              <a:gd name="T24" fmla="*/ 27 w 27"/>
              <a:gd name="T25" fmla="*/ 30 h 34"/>
              <a:gd name="T26" fmla="*/ 24 w 27"/>
              <a:gd name="T27" fmla="*/ 33 h 34"/>
              <a:gd name="T28" fmla="*/ 22 w 27"/>
              <a:gd name="T29" fmla="*/ 34 h 34"/>
              <a:gd name="T30" fmla="*/ 19 w 27"/>
              <a:gd name="T31" fmla="*/ 34 h 34"/>
              <a:gd name="T32" fmla="*/ 9 w 27"/>
              <a:gd name="T33" fmla="*/ 34 h 34"/>
              <a:gd name="T34" fmla="*/ 7 w 27"/>
              <a:gd name="T35" fmla="*/ 32 h 34"/>
              <a:gd name="T36" fmla="*/ 5 w 27"/>
              <a:gd name="T37" fmla="*/ 30 h 34"/>
              <a:gd name="T38" fmla="*/ 5 w 27"/>
              <a:gd name="T39" fmla="*/ 29 h 34"/>
              <a:gd name="T40" fmla="*/ 1 w 27"/>
              <a:gd name="T41" fmla="*/ 22 h 34"/>
              <a:gd name="T42" fmla="*/ 0 w 27"/>
              <a:gd name="T43" fmla="*/ 21 h 34"/>
              <a:gd name="T44" fmla="*/ 1 w 27"/>
              <a:gd name="T45" fmla="*/ 18 h 34"/>
              <a:gd name="T46" fmla="*/ 3 w 27"/>
              <a:gd name="T47" fmla="*/ 15 h 34"/>
              <a:gd name="T48" fmla="*/ 5 w 27"/>
              <a:gd name="T49" fmla="*/ 13 h 34"/>
              <a:gd name="T50" fmla="*/ 8 w 27"/>
              <a:gd name="T51" fmla="*/ 6 h 34"/>
              <a:gd name="T52" fmla="*/ 8 w 27"/>
              <a:gd name="T53" fmla="*/ 4 h 34"/>
              <a:gd name="T54" fmla="*/ 8 w 27"/>
              <a:gd name="T55" fmla="*/ 2 h 34"/>
              <a:gd name="T56" fmla="*/ 9 w 27"/>
              <a:gd name="T57" fmla="*/ 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34">
                <a:moveTo>
                  <a:pt x="9" y="2"/>
                </a:moveTo>
                <a:lnTo>
                  <a:pt x="13" y="0"/>
                </a:lnTo>
                <a:lnTo>
                  <a:pt x="15" y="0"/>
                </a:lnTo>
                <a:lnTo>
                  <a:pt x="19" y="2"/>
                </a:lnTo>
                <a:lnTo>
                  <a:pt x="20" y="2"/>
                </a:lnTo>
                <a:lnTo>
                  <a:pt x="26" y="3"/>
                </a:lnTo>
                <a:lnTo>
                  <a:pt x="27" y="4"/>
                </a:lnTo>
                <a:lnTo>
                  <a:pt x="27" y="6"/>
                </a:lnTo>
                <a:lnTo>
                  <a:pt x="27" y="10"/>
                </a:lnTo>
                <a:lnTo>
                  <a:pt x="27" y="13"/>
                </a:lnTo>
                <a:lnTo>
                  <a:pt x="26" y="14"/>
                </a:lnTo>
                <a:lnTo>
                  <a:pt x="26" y="18"/>
                </a:lnTo>
                <a:lnTo>
                  <a:pt x="27" y="30"/>
                </a:lnTo>
                <a:lnTo>
                  <a:pt x="24" y="33"/>
                </a:lnTo>
                <a:lnTo>
                  <a:pt x="22" y="34"/>
                </a:lnTo>
                <a:lnTo>
                  <a:pt x="19" y="34"/>
                </a:lnTo>
                <a:lnTo>
                  <a:pt x="9" y="34"/>
                </a:lnTo>
                <a:lnTo>
                  <a:pt x="7" y="32"/>
                </a:lnTo>
                <a:lnTo>
                  <a:pt x="5" y="30"/>
                </a:lnTo>
                <a:lnTo>
                  <a:pt x="5" y="29"/>
                </a:lnTo>
                <a:lnTo>
                  <a:pt x="1" y="22"/>
                </a:lnTo>
                <a:lnTo>
                  <a:pt x="0" y="21"/>
                </a:lnTo>
                <a:lnTo>
                  <a:pt x="1" y="18"/>
                </a:lnTo>
                <a:lnTo>
                  <a:pt x="3" y="15"/>
                </a:lnTo>
                <a:lnTo>
                  <a:pt x="5" y="13"/>
                </a:lnTo>
                <a:lnTo>
                  <a:pt x="8" y="6"/>
                </a:lnTo>
                <a:lnTo>
                  <a:pt x="8" y="4"/>
                </a:lnTo>
                <a:lnTo>
                  <a:pt x="8" y="2"/>
                </a:lnTo>
                <a:lnTo>
                  <a:pt x="9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426"/>
          <p:cNvSpPr>
            <a:spLocks/>
          </p:cNvSpPr>
          <p:nvPr/>
        </p:nvSpPr>
        <p:spPr bwMode="auto">
          <a:xfrm>
            <a:off x="7194551" y="1012826"/>
            <a:ext cx="41275" cy="44450"/>
          </a:xfrm>
          <a:custGeom>
            <a:avLst/>
            <a:gdLst>
              <a:gd name="T0" fmla="*/ 1 w 26"/>
              <a:gd name="T1" fmla="*/ 17 h 28"/>
              <a:gd name="T2" fmla="*/ 4 w 26"/>
              <a:gd name="T3" fmla="*/ 13 h 28"/>
              <a:gd name="T4" fmla="*/ 12 w 26"/>
              <a:gd name="T5" fmla="*/ 3 h 28"/>
              <a:gd name="T6" fmla="*/ 13 w 26"/>
              <a:gd name="T7" fmla="*/ 2 h 28"/>
              <a:gd name="T8" fmla="*/ 15 w 26"/>
              <a:gd name="T9" fmla="*/ 0 h 28"/>
              <a:gd name="T10" fmla="*/ 16 w 26"/>
              <a:gd name="T11" fmla="*/ 2 h 28"/>
              <a:gd name="T12" fmla="*/ 16 w 26"/>
              <a:gd name="T13" fmla="*/ 3 h 28"/>
              <a:gd name="T14" fmla="*/ 17 w 26"/>
              <a:gd name="T15" fmla="*/ 7 h 28"/>
              <a:gd name="T16" fmla="*/ 20 w 26"/>
              <a:gd name="T17" fmla="*/ 13 h 28"/>
              <a:gd name="T18" fmla="*/ 19 w 26"/>
              <a:gd name="T19" fmla="*/ 15 h 28"/>
              <a:gd name="T20" fmla="*/ 23 w 26"/>
              <a:gd name="T21" fmla="*/ 13 h 28"/>
              <a:gd name="T22" fmla="*/ 26 w 26"/>
              <a:gd name="T23" fmla="*/ 13 h 28"/>
              <a:gd name="T24" fmla="*/ 26 w 26"/>
              <a:gd name="T25" fmla="*/ 14 h 28"/>
              <a:gd name="T26" fmla="*/ 26 w 26"/>
              <a:gd name="T27" fmla="*/ 15 h 28"/>
              <a:gd name="T28" fmla="*/ 24 w 26"/>
              <a:gd name="T29" fmla="*/ 18 h 28"/>
              <a:gd name="T30" fmla="*/ 22 w 26"/>
              <a:gd name="T31" fmla="*/ 19 h 28"/>
              <a:gd name="T32" fmla="*/ 20 w 26"/>
              <a:gd name="T33" fmla="*/ 22 h 28"/>
              <a:gd name="T34" fmla="*/ 17 w 26"/>
              <a:gd name="T35" fmla="*/ 23 h 28"/>
              <a:gd name="T36" fmla="*/ 1 w 26"/>
              <a:gd name="T37" fmla="*/ 28 h 28"/>
              <a:gd name="T38" fmla="*/ 0 w 26"/>
              <a:gd name="T39" fmla="*/ 28 h 28"/>
              <a:gd name="T40" fmla="*/ 0 w 26"/>
              <a:gd name="T41" fmla="*/ 26 h 28"/>
              <a:gd name="T42" fmla="*/ 1 w 26"/>
              <a:gd name="T43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8">
                <a:moveTo>
                  <a:pt x="1" y="17"/>
                </a:moveTo>
                <a:lnTo>
                  <a:pt x="4" y="13"/>
                </a:lnTo>
                <a:lnTo>
                  <a:pt x="12" y="3"/>
                </a:lnTo>
                <a:lnTo>
                  <a:pt x="13" y="2"/>
                </a:lnTo>
                <a:lnTo>
                  <a:pt x="15" y="0"/>
                </a:lnTo>
                <a:lnTo>
                  <a:pt x="16" y="2"/>
                </a:lnTo>
                <a:lnTo>
                  <a:pt x="16" y="3"/>
                </a:lnTo>
                <a:lnTo>
                  <a:pt x="17" y="7"/>
                </a:lnTo>
                <a:lnTo>
                  <a:pt x="20" y="13"/>
                </a:lnTo>
                <a:lnTo>
                  <a:pt x="19" y="15"/>
                </a:lnTo>
                <a:lnTo>
                  <a:pt x="23" y="13"/>
                </a:lnTo>
                <a:lnTo>
                  <a:pt x="26" y="13"/>
                </a:lnTo>
                <a:lnTo>
                  <a:pt x="26" y="14"/>
                </a:lnTo>
                <a:lnTo>
                  <a:pt x="26" y="15"/>
                </a:lnTo>
                <a:lnTo>
                  <a:pt x="24" y="18"/>
                </a:lnTo>
                <a:lnTo>
                  <a:pt x="22" y="19"/>
                </a:lnTo>
                <a:lnTo>
                  <a:pt x="20" y="22"/>
                </a:lnTo>
                <a:lnTo>
                  <a:pt x="17" y="23"/>
                </a:lnTo>
                <a:lnTo>
                  <a:pt x="1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427"/>
          <p:cNvSpPr>
            <a:spLocks/>
          </p:cNvSpPr>
          <p:nvPr/>
        </p:nvSpPr>
        <p:spPr bwMode="auto">
          <a:xfrm>
            <a:off x="4705351" y="5738813"/>
            <a:ext cx="28575" cy="39688"/>
          </a:xfrm>
          <a:custGeom>
            <a:avLst/>
            <a:gdLst>
              <a:gd name="T0" fmla="*/ 7 w 18"/>
              <a:gd name="T1" fmla="*/ 25 h 25"/>
              <a:gd name="T2" fmla="*/ 4 w 18"/>
              <a:gd name="T3" fmla="*/ 19 h 25"/>
              <a:gd name="T4" fmla="*/ 1 w 18"/>
              <a:gd name="T5" fmla="*/ 8 h 25"/>
              <a:gd name="T6" fmla="*/ 0 w 18"/>
              <a:gd name="T7" fmla="*/ 4 h 25"/>
              <a:gd name="T8" fmla="*/ 3 w 18"/>
              <a:gd name="T9" fmla="*/ 0 h 25"/>
              <a:gd name="T10" fmla="*/ 6 w 18"/>
              <a:gd name="T11" fmla="*/ 0 h 25"/>
              <a:gd name="T12" fmla="*/ 8 w 18"/>
              <a:gd name="T13" fmla="*/ 1 h 25"/>
              <a:gd name="T14" fmla="*/ 11 w 18"/>
              <a:gd name="T15" fmla="*/ 3 h 25"/>
              <a:gd name="T16" fmla="*/ 12 w 18"/>
              <a:gd name="T17" fmla="*/ 4 h 25"/>
              <a:gd name="T18" fmla="*/ 15 w 18"/>
              <a:gd name="T19" fmla="*/ 10 h 25"/>
              <a:gd name="T20" fmla="*/ 16 w 18"/>
              <a:gd name="T21" fmla="*/ 12 h 25"/>
              <a:gd name="T22" fmla="*/ 18 w 18"/>
              <a:gd name="T23" fmla="*/ 23 h 25"/>
              <a:gd name="T24" fmla="*/ 14 w 18"/>
              <a:gd name="T25" fmla="*/ 25 h 25"/>
              <a:gd name="T26" fmla="*/ 7 w 18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5">
                <a:moveTo>
                  <a:pt x="7" y="25"/>
                </a:moveTo>
                <a:lnTo>
                  <a:pt x="4" y="19"/>
                </a:lnTo>
                <a:lnTo>
                  <a:pt x="1" y="8"/>
                </a:lnTo>
                <a:lnTo>
                  <a:pt x="0" y="4"/>
                </a:lnTo>
                <a:lnTo>
                  <a:pt x="3" y="0"/>
                </a:lnTo>
                <a:lnTo>
                  <a:pt x="6" y="0"/>
                </a:lnTo>
                <a:lnTo>
                  <a:pt x="8" y="1"/>
                </a:lnTo>
                <a:lnTo>
                  <a:pt x="11" y="3"/>
                </a:lnTo>
                <a:lnTo>
                  <a:pt x="12" y="4"/>
                </a:lnTo>
                <a:lnTo>
                  <a:pt x="15" y="10"/>
                </a:lnTo>
                <a:lnTo>
                  <a:pt x="16" y="12"/>
                </a:lnTo>
                <a:lnTo>
                  <a:pt x="18" y="23"/>
                </a:lnTo>
                <a:lnTo>
                  <a:pt x="14" y="25"/>
                </a:lnTo>
                <a:lnTo>
                  <a:pt x="7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428"/>
          <p:cNvSpPr>
            <a:spLocks/>
          </p:cNvSpPr>
          <p:nvPr/>
        </p:nvSpPr>
        <p:spPr bwMode="auto">
          <a:xfrm>
            <a:off x="4581526" y="5645151"/>
            <a:ext cx="53975" cy="38100"/>
          </a:xfrm>
          <a:custGeom>
            <a:avLst/>
            <a:gdLst>
              <a:gd name="T0" fmla="*/ 34 w 34"/>
              <a:gd name="T1" fmla="*/ 24 h 24"/>
              <a:gd name="T2" fmla="*/ 22 w 34"/>
              <a:gd name="T3" fmla="*/ 22 h 24"/>
              <a:gd name="T4" fmla="*/ 15 w 34"/>
              <a:gd name="T5" fmla="*/ 20 h 24"/>
              <a:gd name="T6" fmla="*/ 6 w 34"/>
              <a:gd name="T7" fmla="*/ 15 h 24"/>
              <a:gd name="T8" fmla="*/ 4 w 34"/>
              <a:gd name="T9" fmla="*/ 14 h 24"/>
              <a:gd name="T10" fmla="*/ 0 w 34"/>
              <a:gd name="T11" fmla="*/ 9 h 24"/>
              <a:gd name="T12" fmla="*/ 0 w 34"/>
              <a:gd name="T13" fmla="*/ 7 h 24"/>
              <a:gd name="T14" fmla="*/ 2 w 34"/>
              <a:gd name="T15" fmla="*/ 5 h 24"/>
              <a:gd name="T16" fmla="*/ 8 w 34"/>
              <a:gd name="T17" fmla="*/ 0 h 24"/>
              <a:gd name="T18" fmla="*/ 15 w 34"/>
              <a:gd name="T19" fmla="*/ 0 h 24"/>
              <a:gd name="T20" fmla="*/ 19 w 34"/>
              <a:gd name="T21" fmla="*/ 0 h 24"/>
              <a:gd name="T22" fmla="*/ 19 w 34"/>
              <a:gd name="T23" fmla="*/ 2 h 24"/>
              <a:gd name="T24" fmla="*/ 19 w 34"/>
              <a:gd name="T25" fmla="*/ 3 h 24"/>
              <a:gd name="T26" fmla="*/ 19 w 34"/>
              <a:gd name="T27" fmla="*/ 6 h 24"/>
              <a:gd name="T28" fmla="*/ 18 w 34"/>
              <a:gd name="T29" fmla="*/ 6 h 24"/>
              <a:gd name="T30" fmla="*/ 18 w 34"/>
              <a:gd name="T31" fmla="*/ 9 h 24"/>
              <a:gd name="T32" fmla="*/ 19 w 34"/>
              <a:gd name="T33" fmla="*/ 10 h 24"/>
              <a:gd name="T34" fmla="*/ 19 w 34"/>
              <a:gd name="T35" fmla="*/ 11 h 24"/>
              <a:gd name="T36" fmla="*/ 21 w 34"/>
              <a:gd name="T37" fmla="*/ 13 h 24"/>
              <a:gd name="T38" fmla="*/ 22 w 34"/>
              <a:gd name="T39" fmla="*/ 14 h 24"/>
              <a:gd name="T40" fmla="*/ 34 w 34"/>
              <a:gd name="T41" fmla="*/ 20 h 24"/>
              <a:gd name="T42" fmla="*/ 34 w 34"/>
              <a:gd name="T43" fmla="*/ 21 h 24"/>
              <a:gd name="T44" fmla="*/ 34 w 34"/>
              <a:gd name="T4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" h="24">
                <a:moveTo>
                  <a:pt x="34" y="24"/>
                </a:moveTo>
                <a:lnTo>
                  <a:pt x="22" y="22"/>
                </a:lnTo>
                <a:lnTo>
                  <a:pt x="15" y="20"/>
                </a:lnTo>
                <a:lnTo>
                  <a:pt x="6" y="15"/>
                </a:lnTo>
                <a:lnTo>
                  <a:pt x="4" y="14"/>
                </a:lnTo>
                <a:lnTo>
                  <a:pt x="0" y="9"/>
                </a:lnTo>
                <a:lnTo>
                  <a:pt x="0" y="7"/>
                </a:lnTo>
                <a:lnTo>
                  <a:pt x="2" y="5"/>
                </a:lnTo>
                <a:lnTo>
                  <a:pt x="8" y="0"/>
                </a:lnTo>
                <a:lnTo>
                  <a:pt x="15" y="0"/>
                </a:lnTo>
                <a:lnTo>
                  <a:pt x="19" y="0"/>
                </a:lnTo>
                <a:lnTo>
                  <a:pt x="19" y="2"/>
                </a:lnTo>
                <a:lnTo>
                  <a:pt x="19" y="3"/>
                </a:lnTo>
                <a:lnTo>
                  <a:pt x="19" y="6"/>
                </a:lnTo>
                <a:lnTo>
                  <a:pt x="18" y="6"/>
                </a:lnTo>
                <a:lnTo>
                  <a:pt x="18" y="9"/>
                </a:lnTo>
                <a:lnTo>
                  <a:pt x="19" y="10"/>
                </a:lnTo>
                <a:lnTo>
                  <a:pt x="19" y="11"/>
                </a:lnTo>
                <a:lnTo>
                  <a:pt x="21" y="13"/>
                </a:lnTo>
                <a:lnTo>
                  <a:pt x="22" y="14"/>
                </a:lnTo>
                <a:lnTo>
                  <a:pt x="34" y="20"/>
                </a:lnTo>
                <a:lnTo>
                  <a:pt x="34" y="21"/>
                </a:lnTo>
                <a:lnTo>
                  <a:pt x="34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429"/>
          <p:cNvSpPr>
            <a:spLocks/>
          </p:cNvSpPr>
          <p:nvPr/>
        </p:nvSpPr>
        <p:spPr bwMode="auto">
          <a:xfrm>
            <a:off x="4513263" y="5584826"/>
            <a:ext cx="31750" cy="57150"/>
          </a:xfrm>
          <a:custGeom>
            <a:avLst/>
            <a:gdLst>
              <a:gd name="T0" fmla="*/ 11 w 20"/>
              <a:gd name="T1" fmla="*/ 36 h 36"/>
              <a:gd name="T2" fmla="*/ 2 w 20"/>
              <a:gd name="T3" fmla="*/ 33 h 36"/>
              <a:gd name="T4" fmla="*/ 2 w 20"/>
              <a:gd name="T5" fmla="*/ 32 h 36"/>
              <a:gd name="T6" fmla="*/ 1 w 20"/>
              <a:gd name="T7" fmla="*/ 28 h 36"/>
              <a:gd name="T8" fmla="*/ 1 w 20"/>
              <a:gd name="T9" fmla="*/ 23 h 36"/>
              <a:gd name="T10" fmla="*/ 1 w 20"/>
              <a:gd name="T11" fmla="*/ 19 h 36"/>
              <a:gd name="T12" fmla="*/ 2 w 20"/>
              <a:gd name="T13" fmla="*/ 17 h 36"/>
              <a:gd name="T14" fmla="*/ 2 w 20"/>
              <a:gd name="T15" fmla="*/ 14 h 36"/>
              <a:gd name="T16" fmla="*/ 2 w 20"/>
              <a:gd name="T17" fmla="*/ 13 h 36"/>
              <a:gd name="T18" fmla="*/ 1 w 20"/>
              <a:gd name="T19" fmla="*/ 8 h 36"/>
              <a:gd name="T20" fmla="*/ 1 w 20"/>
              <a:gd name="T21" fmla="*/ 3 h 36"/>
              <a:gd name="T22" fmla="*/ 0 w 20"/>
              <a:gd name="T23" fmla="*/ 2 h 36"/>
              <a:gd name="T24" fmla="*/ 0 w 20"/>
              <a:gd name="T25" fmla="*/ 2 h 36"/>
              <a:gd name="T26" fmla="*/ 1 w 20"/>
              <a:gd name="T27" fmla="*/ 0 h 36"/>
              <a:gd name="T28" fmla="*/ 4 w 20"/>
              <a:gd name="T29" fmla="*/ 2 h 36"/>
              <a:gd name="T30" fmla="*/ 6 w 20"/>
              <a:gd name="T31" fmla="*/ 2 h 36"/>
              <a:gd name="T32" fmla="*/ 8 w 20"/>
              <a:gd name="T33" fmla="*/ 4 h 36"/>
              <a:gd name="T34" fmla="*/ 12 w 20"/>
              <a:gd name="T35" fmla="*/ 10 h 36"/>
              <a:gd name="T36" fmla="*/ 13 w 20"/>
              <a:gd name="T37" fmla="*/ 13 h 36"/>
              <a:gd name="T38" fmla="*/ 13 w 20"/>
              <a:gd name="T39" fmla="*/ 21 h 36"/>
              <a:gd name="T40" fmla="*/ 15 w 20"/>
              <a:gd name="T41" fmla="*/ 23 h 36"/>
              <a:gd name="T42" fmla="*/ 19 w 20"/>
              <a:gd name="T43" fmla="*/ 25 h 36"/>
              <a:gd name="T44" fmla="*/ 20 w 20"/>
              <a:gd name="T45" fmla="*/ 26 h 36"/>
              <a:gd name="T46" fmla="*/ 17 w 20"/>
              <a:gd name="T47" fmla="*/ 32 h 36"/>
              <a:gd name="T48" fmla="*/ 16 w 20"/>
              <a:gd name="T49" fmla="*/ 33 h 36"/>
              <a:gd name="T50" fmla="*/ 15 w 20"/>
              <a:gd name="T51" fmla="*/ 34 h 36"/>
              <a:gd name="T52" fmla="*/ 11 w 20"/>
              <a:gd name="T5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0" h="36">
                <a:moveTo>
                  <a:pt x="11" y="36"/>
                </a:moveTo>
                <a:lnTo>
                  <a:pt x="2" y="33"/>
                </a:lnTo>
                <a:lnTo>
                  <a:pt x="2" y="32"/>
                </a:lnTo>
                <a:lnTo>
                  <a:pt x="1" y="28"/>
                </a:lnTo>
                <a:lnTo>
                  <a:pt x="1" y="23"/>
                </a:lnTo>
                <a:lnTo>
                  <a:pt x="1" y="19"/>
                </a:lnTo>
                <a:lnTo>
                  <a:pt x="2" y="17"/>
                </a:lnTo>
                <a:lnTo>
                  <a:pt x="2" y="14"/>
                </a:lnTo>
                <a:lnTo>
                  <a:pt x="2" y="13"/>
                </a:lnTo>
                <a:lnTo>
                  <a:pt x="1" y="8"/>
                </a:lnTo>
                <a:lnTo>
                  <a:pt x="1" y="3"/>
                </a:lnTo>
                <a:lnTo>
                  <a:pt x="0" y="2"/>
                </a:lnTo>
                <a:lnTo>
                  <a:pt x="0" y="2"/>
                </a:lnTo>
                <a:lnTo>
                  <a:pt x="1" y="0"/>
                </a:lnTo>
                <a:lnTo>
                  <a:pt x="4" y="2"/>
                </a:lnTo>
                <a:lnTo>
                  <a:pt x="6" y="2"/>
                </a:lnTo>
                <a:lnTo>
                  <a:pt x="8" y="4"/>
                </a:lnTo>
                <a:lnTo>
                  <a:pt x="12" y="10"/>
                </a:lnTo>
                <a:lnTo>
                  <a:pt x="13" y="13"/>
                </a:lnTo>
                <a:lnTo>
                  <a:pt x="13" y="21"/>
                </a:lnTo>
                <a:lnTo>
                  <a:pt x="15" y="23"/>
                </a:lnTo>
                <a:lnTo>
                  <a:pt x="19" y="25"/>
                </a:lnTo>
                <a:lnTo>
                  <a:pt x="20" y="26"/>
                </a:lnTo>
                <a:lnTo>
                  <a:pt x="17" y="32"/>
                </a:lnTo>
                <a:lnTo>
                  <a:pt x="16" y="33"/>
                </a:lnTo>
                <a:lnTo>
                  <a:pt x="15" y="34"/>
                </a:lnTo>
                <a:lnTo>
                  <a:pt x="11" y="3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430"/>
          <p:cNvSpPr>
            <a:spLocks/>
          </p:cNvSpPr>
          <p:nvPr/>
        </p:nvSpPr>
        <p:spPr bwMode="auto">
          <a:xfrm>
            <a:off x="4397376" y="5524501"/>
            <a:ext cx="4763" cy="1588"/>
          </a:xfrm>
          <a:custGeom>
            <a:avLst/>
            <a:gdLst>
              <a:gd name="T0" fmla="*/ 3 w 3"/>
              <a:gd name="T1" fmla="*/ 1 h 1"/>
              <a:gd name="T2" fmla="*/ 0 w 3"/>
              <a:gd name="T3" fmla="*/ 0 h 1"/>
              <a:gd name="T4" fmla="*/ 2 w 3"/>
              <a:gd name="T5" fmla="*/ 0 h 1"/>
              <a:gd name="T6" fmla="*/ 3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0" y="0"/>
                </a:lnTo>
                <a:lnTo>
                  <a:pt x="2" y="0"/>
                </a:lnTo>
                <a:lnTo>
                  <a:pt x="3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431"/>
          <p:cNvSpPr>
            <a:spLocks/>
          </p:cNvSpPr>
          <p:nvPr/>
        </p:nvSpPr>
        <p:spPr bwMode="auto">
          <a:xfrm>
            <a:off x="4973638" y="5233988"/>
            <a:ext cx="41275" cy="92075"/>
          </a:xfrm>
          <a:custGeom>
            <a:avLst/>
            <a:gdLst>
              <a:gd name="T0" fmla="*/ 22 w 26"/>
              <a:gd name="T1" fmla="*/ 58 h 58"/>
              <a:gd name="T2" fmla="*/ 15 w 26"/>
              <a:gd name="T3" fmla="*/ 56 h 58"/>
              <a:gd name="T4" fmla="*/ 14 w 26"/>
              <a:gd name="T5" fmla="*/ 55 h 58"/>
              <a:gd name="T6" fmla="*/ 11 w 26"/>
              <a:gd name="T7" fmla="*/ 54 h 58"/>
              <a:gd name="T8" fmla="*/ 6 w 26"/>
              <a:gd name="T9" fmla="*/ 45 h 58"/>
              <a:gd name="T10" fmla="*/ 4 w 26"/>
              <a:gd name="T11" fmla="*/ 40 h 58"/>
              <a:gd name="T12" fmla="*/ 4 w 26"/>
              <a:gd name="T13" fmla="*/ 30 h 58"/>
              <a:gd name="T14" fmla="*/ 2 w 26"/>
              <a:gd name="T15" fmla="*/ 25 h 58"/>
              <a:gd name="T16" fmla="*/ 0 w 26"/>
              <a:gd name="T17" fmla="*/ 22 h 58"/>
              <a:gd name="T18" fmla="*/ 0 w 26"/>
              <a:gd name="T19" fmla="*/ 10 h 58"/>
              <a:gd name="T20" fmla="*/ 0 w 26"/>
              <a:gd name="T21" fmla="*/ 7 h 58"/>
              <a:gd name="T22" fmla="*/ 2 w 26"/>
              <a:gd name="T23" fmla="*/ 4 h 58"/>
              <a:gd name="T24" fmla="*/ 3 w 26"/>
              <a:gd name="T25" fmla="*/ 0 h 58"/>
              <a:gd name="T26" fmla="*/ 4 w 26"/>
              <a:gd name="T27" fmla="*/ 0 h 58"/>
              <a:gd name="T28" fmla="*/ 10 w 26"/>
              <a:gd name="T29" fmla="*/ 4 h 58"/>
              <a:gd name="T30" fmla="*/ 10 w 26"/>
              <a:gd name="T31" fmla="*/ 6 h 58"/>
              <a:gd name="T32" fmla="*/ 17 w 26"/>
              <a:gd name="T33" fmla="*/ 22 h 58"/>
              <a:gd name="T34" fmla="*/ 25 w 26"/>
              <a:gd name="T35" fmla="*/ 41 h 58"/>
              <a:gd name="T36" fmla="*/ 26 w 26"/>
              <a:gd name="T37" fmla="*/ 54 h 58"/>
              <a:gd name="T38" fmla="*/ 26 w 26"/>
              <a:gd name="T39" fmla="*/ 55 h 58"/>
              <a:gd name="T40" fmla="*/ 25 w 26"/>
              <a:gd name="T41" fmla="*/ 55 h 58"/>
              <a:gd name="T42" fmla="*/ 22 w 26"/>
              <a:gd name="T43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58">
                <a:moveTo>
                  <a:pt x="22" y="58"/>
                </a:moveTo>
                <a:lnTo>
                  <a:pt x="15" y="56"/>
                </a:lnTo>
                <a:lnTo>
                  <a:pt x="14" y="55"/>
                </a:lnTo>
                <a:lnTo>
                  <a:pt x="11" y="54"/>
                </a:lnTo>
                <a:lnTo>
                  <a:pt x="6" y="45"/>
                </a:lnTo>
                <a:lnTo>
                  <a:pt x="4" y="40"/>
                </a:lnTo>
                <a:lnTo>
                  <a:pt x="4" y="30"/>
                </a:lnTo>
                <a:lnTo>
                  <a:pt x="2" y="25"/>
                </a:lnTo>
                <a:lnTo>
                  <a:pt x="0" y="22"/>
                </a:lnTo>
                <a:lnTo>
                  <a:pt x="0" y="10"/>
                </a:lnTo>
                <a:lnTo>
                  <a:pt x="0" y="7"/>
                </a:lnTo>
                <a:lnTo>
                  <a:pt x="2" y="4"/>
                </a:lnTo>
                <a:lnTo>
                  <a:pt x="3" y="0"/>
                </a:lnTo>
                <a:lnTo>
                  <a:pt x="4" y="0"/>
                </a:lnTo>
                <a:lnTo>
                  <a:pt x="10" y="4"/>
                </a:lnTo>
                <a:lnTo>
                  <a:pt x="10" y="6"/>
                </a:lnTo>
                <a:lnTo>
                  <a:pt x="17" y="22"/>
                </a:lnTo>
                <a:lnTo>
                  <a:pt x="25" y="41"/>
                </a:lnTo>
                <a:lnTo>
                  <a:pt x="26" y="54"/>
                </a:lnTo>
                <a:lnTo>
                  <a:pt x="26" y="55"/>
                </a:lnTo>
                <a:lnTo>
                  <a:pt x="25" y="55"/>
                </a:lnTo>
                <a:lnTo>
                  <a:pt x="22" y="5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432"/>
          <p:cNvSpPr>
            <a:spLocks/>
          </p:cNvSpPr>
          <p:nvPr/>
        </p:nvSpPr>
        <p:spPr bwMode="auto">
          <a:xfrm>
            <a:off x="4711701" y="5322888"/>
            <a:ext cx="4763" cy="3175"/>
          </a:xfrm>
          <a:custGeom>
            <a:avLst/>
            <a:gdLst>
              <a:gd name="T0" fmla="*/ 2 w 3"/>
              <a:gd name="T1" fmla="*/ 2 h 2"/>
              <a:gd name="T2" fmla="*/ 0 w 3"/>
              <a:gd name="T3" fmla="*/ 0 h 2"/>
              <a:gd name="T4" fmla="*/ 3 w 3"/>
              <a:gd name="T5" fmla="*/ 2 h 2"/>
              <a:gd name="T6" fmla="*/ 2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2" y="2"/>
                </a:moveTo>
                <a:lnTo>
                  <a:pt x="0" y="0"/>
                </a:lnTo>
                <a:lnTo>
                  <a:pt x="3" y="2"/>
                </a:lnTo>
                <a:lnTo>
                  <a:pt x="2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433"/>
          <p:cNvSpPr>
            <a:spLocks/>
          </p:cNvSpPr>
          <p:nvPr/>
        </p:nvSpPr>
        <p:spPr bwMode="auto">
          <a:xfrm>
            <a:off x="4313238" y="5168901"/>
            <a:ext cx="57150" cy="39688"/>
          </a:xfrm>
          <a:custGeom>
            <a:avLst/>
            <a:gdLst>
              <a:gd name="T0" fmla="*/ 3 w 36"/>
              <a:gd name="T1" fmla="*/ 25 h 25"/>
              <a:gd name="T2" fmla="*/ 3 w 36"/>
              <a:gd name="T3" fmla="*/ 24 h 25"/>
              <a:gd name="T4" fmla="*/ 0 w 36"/>
              <a:gd name="T5" fmla="*/ 18 h 25"/>
              <a:gd name="T6" fmla="*/ 1 w 36"/>
              <a:gd name="T7" fmla="*/ 17 h 25"/>
              <a:gd name="T8" fmla="*/ 10 w 36"/>
              <a:gd name="T9" fmla="*/ 7 h 25"/>
              <a:gd name="T10" fmla="*/ 12 w 36"/>
              <a:gd name="T11" fmla="*/ 6 h 25"/>
              <a:gd name="T12" fmla="*/ 16 w 36"/>
              <a:gd name="T13" fmla="*/ 3 h 25"/>
              <a:gd name="T14" fmla="*/ 16 w 36"/>
              <a:gd name="T15" fmla="*/ 2 h 25"/>
              <a:gd name="T16" fmla="*/ 18 w 36"/>
              <a:gd name="T17" fmla="*/ 2 h 25"/>
              <a:gd name="T18" fmla="*/ 19 w 36"/>
              <a:gd name="T19" fmla="*/ 2 h 25"/>
              <a:gd name="T20" fmla="*/ 25 w 36"/>
              <a:gd name="T21" fmla="*/ 0 h 25"/>
              <a:gd name="T22" fmla="*/ 26 w 36"/>
              <a:gd name="T23" fmla="*/ 0 h 25"/>
              <a:gd name="T24" fmla="*/ 27 w 36"/>
              <a:gd name="T25" fmla="*/ 0 h 25"/>
              <a:gd name="T26" fmla="*/ 27 w 36"/>
              <a:gd name="T27" fmla="*/ 0 h 25"/>
              <a:gd name="T28" fmla="*/ 33 w 36"/>
              <a:gd name="T29" fmla="*/ 2 h 25"/>
              <a:gd name="T30" fmla="*/ 34 w 36"/>
              <a:gd name="T31" fmla="*/ 3 h 25"/>
              <a:gd name="T32" fmla="*/ 34 w 36"/>
              <a:gd name="T33" fmla="*/ 5 h 25"/>
              <a:gd name="T34" fmla="*/ 36 w 36"/>
              <a:gd name="T35" fmla="*/ 7 h 25"/>
              <a:gd name="T36" fmla="*/ 34 w 36"/>
              <a:gd name="T37" fmla="*/ 9 h 25"/>
              <a:gd name="T38" fmla="*/ 31 w 36"/>
              <a:gd name="T39" fmla="*/ 11 h 25"/>
              <a:gd name="T40" fmla="*/ 27 w 36"/>
              <a:gd name="T41" fmla="*/ 11 h 25"/>
              <a:gd name="T42" fmla="*/ 26 w 36"/>
              <a:gd name="T43" fmla="*/ 13 h 25"/>
              <a:gd name="T44" fmla="*/ 19 w 36"/>
              <a:gd name="T45" fmla="*/ 14 h 25"/>
              <a:gd name="T46" fmla="*/ 12 w 36"/>
              <a:gd name="T47" fmla="*/ 17 h 25"/>
              <a:gd name="T48" fmla="*/ 10 w 36"/>
              <a:gd name="T49" fmla="*/ 18 h 25"/>
              <a:gd name="T50" fmla="*/ 7 w 36"/>
              <a:gd name="T51" fmla="*/ 22 h 25"/>
              <a:gd name="T52" fmla="*/ 4 w 36"/>
              <a:gd name="T53" fmla="*/ 25 h 25"/>
              <a:gd name="T54" fmla="*/ 3 w 36"/>
              <a:gd name="T5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" h="25">
                <a:moveTo>
                  <a:pt x="3" y="25"/>
                </a:moveTo>
                <a:lnTo>
                  <a:pt x="3" y="24"/>
                </a:lnTo>
                <a:lnTo>
                  <a:pt x="0" y="18"/>
                </a:lnTo>
                <a:lnTo>
                  <a:pt x="1" y="17"/>
                </a:lnTo>
                <a:lnTo>
                  <a:pt x="10" y="7"/>
                </a:lnTo>
                <a:lnTo>
                  <a:pt x="12" y="6"/>
                </a:lnTo>
                <a:lnTo>
                  <a:pt x="16" y="3"/>
                </a:lnTo>
                <a:lnTo>
                  <a:pt x="16" y="2"/>
                </a:lnTo>
                <a:lnTo>
                  <a:pt x="18" y="2"/>
                </a:lnTo>
                <a:lnTo>
                  <a:pt x="19" y="2"/>
                </a:lnTo>
                <a:lnTo>
                  <a:pt x="25" y="0"/>
                </a:lnTo>
                <a:lnTo>
                  <a:pt x="26" y="0"/>
                </a:lnTo>
                <a:lnTo>
                  <a:pt x="27" y="0"/>
                </a:lnTo>
                <a:lnTo>
                  <a:pt x="27" y="0"/>
                </a:lnTo>
                <a:lnTo>
                  <a:pt x="33" y="2"/>
                </a:lnTo>
                <a:lnTo>
                  <a:pt x="34" y="3"/>
                </a:lnTo>
                <a:lnTo>
                  <a:pt x="34" y="5"/>
                </a:lnTo>
                <a:lnTo>
                  <a:pt x="36" y="7"/>
                </a:lnTo>
                <a:lnTo>
                  <a:pt x="34" y="9"/>
                </a:lnTo>
                <a:lnTo>
                  <a:pt x="31" y="11"/>
                </a:lnTo>
                <a:lnTo>
                  <a:pt x="27" y="11"/>
                </a:lnTo>
                <a:lnTo>
                  <a:pt x="26" y="13"/>
                </a:lnTo>
                <a:lnTo>
                  <a:pt x="19" y="14"/>
                </a:lnTo>
                <a:lnTo>
                  <a:pt x="12" y="17"/>
                </a:lnTo>
                <a:lnTo>
                  <a:pt x="10" y="18"/>
                </a:lnTo>
                <a:lnTo>
                  <a:pt x="7" y="22"/>
                </a:lnTo>
                <a:lnTo>
                  <a:pt x="4" y="25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434"/>
          <p:cNvSpPr>
            <a:spLocks/>
          </p:cNvSpPr>
          <p:nvPr/>
        </p:nvSpPr>
        <p:spPr bwMode="auto">
          <a:xfrm>
            <a:off x="5408613" y="4945063"/>
            <a:ext cx="39688" cy="41275"/>
          </a:xfrm>
          <a:custGeom>
            <a:avLst/>
            <a:gdLst>
              <a:gd name="T0" fmla="*/ 18 w 25"/>
              <a:gd name="T1" fmla="*/ 26 h 26"/>
              <a:gd name="T2" fmla="*/ 14 w 25"/>
              <a:gd name="T3" fmla="*/ 24 h 26"/>
              <a:gd name="T4" fmla="*/ 13 w 25"/>
              <a:gd name="T5" fmla="*/ 23 h 26"/>
              <a:gd name="T6" fmla="*/ 3 w 25"/>
              <a:gd name="T7" fmla="*/ 9 h 26"/>
              <a:gd name="T8" fmla="*/ 0 w 25"/>
              <a:gd name="T9" fmla="*/ 4 h 26"/>
              <a:gd name="T10" fmla="*/ 0 w 25"/>
              <a:gd name="T11" fmla="*/ 1 h 26"/>
              <a:gd name="T12" fmla="*/ 3 w 25"/>
              <a:gd name="T13" fmla="*/ 1 h 26"/>
              <a:gd name="T14" fmla="*/ 6 w 25"/>
              <a:gd name="T15" fmla="*/ 1 h 26"/>
              <a:gd name="T16" fmla="*/ 10 w 25"/>
              <a:gd name="T17" fmla="*/ 0 h 26"/>
              <a:gd name="T18" fmla="*/ 13 w 25"/>
              <a:gd name="T19" fmla="*/ 2 h 26"/>
              <a:gd name="T20" fmla="*/ 22 w 25"/>
              <a:gd name="T21" fmla="*/ 17 h 26"/>
              <a:gd name="T22" fmla="*/ 24 w 25"/>
              <a:gd name="T23" fmla="*/ 19 h 26"/>
              <a:gd name="T24" fmla="*/ 25 w 25"/>
              <a:gd name="T25" fmla="*/ 23 h 26"/>
              <a:gd name="T26" fmla="*/ 25 w 25"/>
              <a:gd name="T27" fmla="*/ 24 h 26"/>
              <a:gd name="T28" fmla="*/ 24 w 25"/>
              <a:gd name="T29" fmla="*/ 26 h 26"/>
              <a:gd name="T30" fmla="*/ 18 w 25"/>
              <a:gd name="T3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" h="26">
                <a:moveTo>
                  <a:pt x="18" y="26"/>
                </a:moveTo>
                <a:lnTo>
                  <a:pt x="14" y="24"/>
                </a:lnTo>
                <a:lnTo>
                  <a:pt x="13" y="23"/>
                </a:lnTo>
                <a:lnTo>
                  <a:pt x="3" y="9"/>
                </a:lnTo>
                <a:lnTo>
                  <a:pt x="0" y="4"/>
                </a:lnTo>
                <a:lnTo>
                  <a:pt x="0" y="1"/>
                </a:lnTo>
                <a:lnTo>
                  <a:pt x="3" y="1"/>
                </a:lnTo>
                <a:lnTo>
                  <a:pt x="6" y="1"/>
                </a:lnTo>
                <a:lnTo>
                  <a:pt x="10" y="0"/>
                </a:lnTo>
                <a:lnTo>
                  <a:pt x="13" y="2"/>
                </a:lnTo>
                <a:lnTo>
                  <a:pt x="22" y="17"/>
                </a:lnTo>
                <a:lnTo>
                  <a:pt x="24" y="19"/>
                </a:lnTo>
                <a:lnTo>
                  <a:pt x="25" y="23"/>
                </a:lnTo>
                <a:lnTo>
                  <a:pt x="25" y="24"/>
                </a:lnTo>
                <a:lnTo>
                  <a:pt x="24" y="26"/>
                </a:lnTo>
                <a:lnTo>
                  <a:pt x="18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Line 435"/>
          <p:cNvSpPr>
            <a:spLocks noChangeShapeType="1"/>
          </p:cNvSpPr>
          <p:nvPr/>
        </p:nvSpPr>
        <p:spPr bwMode="auto">
          <a:xfrm>
            <a:off x="4530726" y="49657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Line 436"/>
          <p:cNvSpPr>
            <a:spLocks noChangeShapeType="1"/>
          </p:cNvSpPr>
          <p:nvPr/>
        </p:nvSpPr>
        <p:spPr bwMode="auto">
          <a:xfrm>
            <a:off x="4530726" y="49657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437"/>
          <p:cNvSpPr>
            <a:spLocks/>
          </p:cNvSpPr>
          <p:nvPr/>
        </p:nvSpPr>
        <p:spPr bwMode="auto">
          <a:xfrm>
            <a:off x="4454526" y="4864101"/>
            <a:ext cx="38100" cy="46038"/>
          </a:xfrm>
          <a:custGeom>
            <a:avLst/>
            <a:gdLst>
              <a:gd name="T0" fmla="*/ 15 w 24"/>
              <a:gd name="T1" fmla="*/ 29 h 29"/>
              <a:gd name="T2" fmla="*/ 13 w 24"/>
              <a:gd name="T3" fmla="*/ 27 h 29"/>
              <a:gd name="T4" fmla="*/ 8 w 24"/>
              <a:gd name="T5" fmla="*/ 22 h 29"/>
              <a:gd name="T6" fmla="*/ 4 w 24"/>
              <a:gd name="T7" fmla="*/ 21 h 29"/>
              <a:gd name="T8" fmla="*/ 1 w 24"/>
              <a:gd name="T9" fmla="*/ 19 h 29"/>
              <a:gd name="T10" fmla="*/ 0 w 24"/>
              <a:gd name="T11" fmla="*/ 18 h 29"/>
              <a:gd name="T12" fmla="*/ 0 w 24"/>
              <a:gd name="T13" fmla="*/ 17 h 29"/>
              <a:gd name="T14" fmla="*/ 0 w 24"/>
              <a:gd name="T15" fmla="*/ 15 h 29"/>
              <a:gd name="T16" fmla="*/ 1 w 24"/>
              <a:gd name="T17" fmla="*/ 12 h 29"/>
              <a:gd name="T18" fmla="*/ 4 w 24"/>
              <a:gd name="T19" fmla="*/ 10 h 29"/>
              <a:gd name="T20" fmla="*/ 4 w 24"/>
              <a:gd name="T21" fmla="*/ 8 h 29"/>
              <a:gd name="T22" fmla="*/ 7 w 24"/>
              <a:gd name="T23" fmla="*/ 4 h 29"/>
              <a:gd name="T24" fmla="*/ 9 w 24"/>
              <a:gd name="T25" fmla="*/ 2 h 29"/>
              <a:gd name="T26" fmla="*/ 11 w 24"/>
              <a:gd name="T27" fmla="*/ 0 h 29"/>
              <a:gd name="T28" fmla="*/ 15 w 24"/>
              <a:gd name="T29" fmla="*/ 3 h 29"/>
              <a:gd name="T30" fmla="*/ 23 w 24"/>
              <a:gd name="T31" fmla="*/ 10 h 29"/>
              <a:gd name="T32" fmla="*/ 24 w 24"/>
              <a:gd name="T33" fmla="*/ 14 h 29"/>
              <a:gd name="T34" fmla="*/ 23 w 24"/>
              <a:gd name="T35" fmla="*/ 14 h 29"/>
              <a:gd name="T36" fmla="*/ 23 w 24"/>
              <a:gd name="T37" fmla="*/ 15 h 29"/>
              <a:gd name="T38" fmla="*/ 23 w 24"/>
              <a:gd name="T39" fmla="*/ 21 h 29"/>
              <a:gd name="T40" fmla="*/ 23 w 24"/>
              <a:gd name="T41" fmla="*/ 25 h 29"/>
              <a:gd name="T42" fmla="*/ 24 w 24"/>
              <a:gd name="T43" fmla="*/ 29 h 29"/>
              <a:gd name="T44" fmla="*/ 15 w 24"/>
              <a:gd name="T4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29">
                <a:moveTo>
                  <a:pt x="15" y="29"/>
                </a:moveTo>
                <a:lnTo>
                  <a:pt x="13" y="27"/>
                </a:lnTo>
                <a:lnTo>
                  <a:pt x="8" y="22"/>
                </a:lnTo>
                <a:lnTo>
                  <a:pt x="4" y="21"/>
                </a:lnTo>
                <a:lnTo>
                  <a:pt x="1" y="19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1" y="12"/>
                </a:lnTo>
                <a:lnTo>
                  <a:pt x="4" y="10"/>
                </a:lnTo>
                <a:lnTo>
                  <a:pt x="4" y="8"/>
                </a:lnTo>
                <a:lnTo>
                  <a:pt x="7" y="4"/>
                </a:lnTo>
                <a:lnTo>
                  <a:pt x="9" y="2"/>
                </a:lnTo>
                <a:lnTo>
                  <a:pt x="11" y="0"/>
                </a:lnTo>
                <a:lnTo>
                  <a:pt x="15" y="3"/>
                </a:lnTo>
                <a:lnTo>
                  <a:pt x="23" y="10"/>
                </a:lnTo>
                <a:lnTo>
                  <a:pt x="24" y="14"/>
                </a:lnTo>
                <a:lnTo>
                  <a:pt x="23" y="14"/>
                </a:lnTo>
                <a:lnTo>
                  <a:pt x="23" y="15"/>
                </a:lnTo>
                <a:lnTo>
                  <a:pt x="23" y="21"/>
                </a:lnTo>
                <a:lnTo>
                  <a:pt x="23" y="25"/>
                </a:lnTo>
                <a:lnTo>
                  <a:pt x="24" y="29"/>
                </a:lnTo>
                <a:lnTo>
                  <a:pt x="15" y="2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438"/>
          <p:cNvSpPr>
            <a:spLocks/>
          </p:cNvSpPr>
          <p:nvPr/>
        </p:nvSpPr>
        <p:spPr bwMode="auto">
          <a:xfrm>
            <a:off x="5253038" y="4826001"/>
            <a:ext cx="39688" cy="65088"/>
          </a:xfrm>
          <a:custGeom>
            <a:avLst/>
            <a:gdLst>
              <a:gd name="T0" fmla="*/ 14 w 25"/>
              <a:gd name="T1" fmla="*/ 41 h 41"/>
              <a:gd name="T2" fmla="*/ 0 w 25"/>
              <a:gd name="T3" fmla="*/ 23 h 41"/>
              <a:gd name="T4" fmla="*/ 0 w 25"/>
              <a:gd name="T5" fmla="*/ 21 h 41"/>
              <a:gd name="T6" fmla="*/ 4 w 25"/>
              <a:gd name="T7" fmla="*/ 1 h 41"/>
              <a:gd name="T8" fmla="*/ 4 w 25"/>
              <a:gd name="T9" fmla="*/ 0 h 41"/>
              <a:gd name="T10" fmla="*/ 8 w 25"/>
              <a:gd name="T11" fmla="*/ 0 h 41"/>
              <a:gd name="T12" fmla="*/ 11 w 25"/>
              <a:gd name="T13" fmla="*/ 0 h 41"/>
              <a:gd name="T14" fmla="*/ 17 w 25"/>
              <a:gd name="T15" fmla="*/ 11 h 41"/>
              <a:gd name="T16" fmla="*/ 25 w 25"/>
              <a:gd name="T17" fmla="*/ 26 h 41"/>
              <a:gd name="T18" fmla="*/ 23 w 25"/>
              <a:gd name="T19" fmla="*/ 28 h 41"/>
              <a:gd name="T20" fmla="*/ 22 w 25"/>
              <a:gd name="T21" fmla="*/ 28 h 41"/>
              <a:gd name="T22" fmla="*/ 15 w 25"/>
              <a:gd name="T23" fmla="*/ 39 h 41"/>
              <a:gd name="T24" fmla="*/ 14 w 25"/>
              <a:gd name="T2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41">
                <a:moveTo>
                  <a:pt x="14" y="41"/>
                </a:moveTo>
                <a:lnTo>
                  <a:pt x="0" y="23"/>
                </a:lnTo>
                <a:lnTo>
                  <a:pt x="0" y="21"/>
                </a:lnTo>
                <a:lnTo>
                  <a:pt x="4" y="1"/>
                </a:lnTo>
                <a:lnTo>
                  <a:pt x="4" y="0"/>
                </a:lnTo>
                <a:lnTo>
                  <a:pt x="8" y="0"/>
                </a:lnTo>
                <a:lnTo>
                  <a:pt x="11" y="0"/>
                </a:lnTo>
                <a:lnTo>
                  <a:pt x="17" y="11"/>
                </a:lnTo>
                <a:lnTo>
                  <a:pt x="25" y="26"/>
                </a:lnTo>
                <a:lnTo>
                  <a:pt x="23" y="28"/>
                </a:lnTo>
                <a:lnTo>
                  <a:pt x="22" y="28"/>
                </a:lnTo>
                <a:lnTo>
                  <a:pt x="15" y="39"/>
                </a:lnTo>
                <a:lnTo>
                  <a:pt x="14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439"/>
          <p:cNvSpPr>
            <a:spLocks/>
          </p:cNvSpPr>
          <p:nvPr/>
        </p:nvSpPr>
        <p:spPr bwMode="auto">
          <a:xfrm>
            <a:off x="4341813" y="4692651"/>
            <a:ext cx="6350" cy="14288"/>
          </a:xfrm>
          <a:custGeom>
            <a:avLst/>
            <a:gdLst>
              <a:gd name="T0" fmla="*/ 4 w 4"/>
              <a:gd name="T1" fmla="*/ 9 h 9"/>
              <a:gd name="T2" fmla="*/ 0 w 4"/>
              <a:gd name="T3" fmla="*/ 5 h 9"/>
              <a:gd name="T4" fmla="*/ 0 w 4"/>
              <a:gd name="T5" fmla="*/ 3 h 9"/>
              <a:gd name="T6" fmla="*/ 0 w 4"/>
              <a:gd name="T7" fmla="*/ 2 h 9"/>
              <a:gd name="T8" fmla="*/ 1 w 4"/>
              <a:gd name="T9" fmla="*/ 0 h 9"/>
              <a:gd name="T10" fmla="*/ 3 w 4"/>
              <a:gd name="T11" fmla="*/ 3 h 9"/>
              <a:gd name="T12" fmla="*/ 3 w 4"/>
              <a:gd name="T13" fmla="*/ 5 h 9"/>
              <a:gd name="T14" fmla="*/ 4 w 4"/>
              <a:gd name="T15" fmla="*/ 7 h 9"/>
              <a:gd name="T16" fmla="*/ 4 w 4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9">
                <a:moveTo>
                  <a:pt x="4" y="9"/>
                </a:move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3"/>
                </a:lnTo>
                <a:lnTo>
                  <a:pt x="3" y="5"/>
                </a:lnTo>
                <a:lnTo>
                  <a:pt x="4" y="7"/>
                </a:lnTo>
                <a:lnTo>
                  <a:pt x="4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440"/>
          <p:cNvSpPr>
            <a:spLocks/>
          </p:cNvSpPr>
          <p:nvPr/>
        </p:nvSpPr>
        <p:spPr bwMode="auto">
          <a:xfrm>
            <a:off x="4338638" y="4672013"/>
            <a:ext cx="11113" cy="11113"/>
          </a:xfrm>
          <a:custGeom>
            <a:avLst/>
            <a:gdLst>
              <a:gd name="T0" fmla="*/ 3 w 7"/>
              <a:gd name="T1" fmla="*/ 7 h 7"/>
              <a:gd name="T2" fmla="*/ 2 w 7"/>
              <a:gd name="T3" fmla="*/ 5 h 7"/>
              <a:gd name="T4" fmla="*/ 0 w 7"/>
              <a:gd name="T5" fmla="*/ 1 h 7"/>
              <a:gd name="T6" fmla="*/ 2 w 7"/>
              <a:gd name="T7" fmla="*/ 0 h 7"/>
              <a:gd name="T8" fmla="*/ 5 w 7"/>
              <a:gd name="T9" fmla="*/ 1 h 7"/>
              <a:gd name="T10" fmla="*/ 7 w 7"/>
              <a:gd name="T11" fmla="*/ 3 h 7"/>
              <a:gd name="T12" fmla="*/ 7 w 7"/>
              <a:gd name="T13" fmla="*/ 4 h 7"/>
              <a:gd name="T14" fmla="*/ 7 w 7"/>
              <a:gd name="T15" fmla="*/ 5 h 7"/>
              <a:gd name="T16" fmla="*/ 3 w 7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3" y="7"/>
                </a:moveTo>
                <a:lnTo>
                  <a:pt x="2" y="5"/>
                </a:lnTo>
                <a:lnTo>
                  <a:pt x="0" y="1"/>
                </a:lnTo>
                <a:lnTo>
                  <a:pt x="2" y="0"/>
                </a:lnTo>
                <a:lnTo>
                  <a:pt x="5" y="1"/>
                </a:lnTo>
                <a:lnTo>
                  <a:pt x="7" y="3"/>
                </a:lnTo>
                <a:lnTo>
                  <a:pt x="7" y="4"/>
                </a:lnTo>
                <a:lnTo>
                  <a:pt x="7" y="5"/>
                </a:lnTo>
                <a:lnTo>
                  <a:pt x="3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441"/>
          <p:cNvSpPr>
            <a:spLocks/>
          </p:cNvSpPr>
          <p:nvPr/>
        </p:nvSpPr>
        <p:spPr bwMode="auto">
          <a:xfrm>
            <a:off x="4230688" y="4459288"/>
            <a:ext cx="26988" cy="50800"/>
          </a:xfrm>
          <a:custGeom>
            <a:avLst/>
            <a:gdLst>
              <a:gd name="T0" fmla="*/ 8 w 17"/>
              <a:gd name="T1" fmla="*/ 32 h 32"/>
              <a:gd name="T2" fmla="*/ 7 w 17"/>
              <a:gd name="T3" fmla="*/ 30 h 32"/>
              <a:gd name="T4" fmla="*/ 4 w 17"/>
              <a:gd name="T5" fmla="*/ 22 h 32"/>
              <a:gd name="T6" fmla="*/ 7 w 17"/>
              <a:gd name="T7" fmla="*/ 22 h 32"/>
              <a:gd name="T8" fmla="*/ 6 w 17"/>
              <a:gd name="T9" fmla="*/ 21 h 32"/>
              <a:gd name="T10" fmla="*/ 0 w 17"/>
              <a:gd name="T11" fmla="*/ 15 h 32"/>
              <a:gd name="T12" fmla="*/ 0 w 17"/>
              <a:gd name="T13" fmla="*/ 7 h 32"/>
              <a:gd name="T14" fmla="*/ 10 w 17"/>
              <a:gd name="T15" fmla="*/ 2 h 32"/>
              <a:gd name="T16" fmla="*/ 11 w 17"/>
              <a:gd name="T17" fmla="*/ 2 h 32"/>
              <a:gd name="T18" fmla="*/ 11 w 17"/>
              <a:gd name="T19" fmla="*/ 0 h 32"/>
              <a:gd name="T20" fmla="*/ 13 w 17"/>
              <a:gd name="T21" fmla="*/ 2 h 32"/>
              <a:gd name="T22" fmla="*/ 14 w 17"/>
              <a:gd name="T23" fmla="*/ 3 h 32"/>
              <a:gd name="T24" fmla="*/ 15 w 17"/>
              <a:gd name="T25" fmla="*/ 4 h 32"/>
              <a:gd name="T26" fmla="*/ 15 w 17"/>
              <a:gd name="T27" fmla="*/ 6 h 32"/>
              <a:gd name="T28" fmla="*/ 14 w 17"/>
              <a:gd name="T29" fmla="*/ 8 h 32"/>
              <a:gd name="T30" fmla="*/ 15 w 17"/>
              <a:gd name="T31" fmla="*/ 11 h 32"/>
              <a:gd name="T32" fmla="*/ 15 w 17"/>
              <a:gd name="T33" fmla="*/ 12 h 32"/>
              <a:gd name="T34" fmla="*/ 17 w 17"/>
              <a:gd name="T35" fmla="*/ 14 h 32"/>
              <a:gd name="T36" fmla="*/ 17 w 17"/>
              <a:gd name="T37" fmla="*/ 19 h 32"/>
              <a:gd name="T38" fmla="*/ 15 w 17"/>
              <a:gd name="T39" fmla="*/ 22 h 32"/>
              <a:gd name="T40" fmla="*/ 11 w 17"/>
              <a:gd name="T41" fmla="*/ 30 h 32"/>
              <a:gd name="T42" fmla="*/ 10 w 17"/>
              <a:gd name="T43" fmla="*/ 32 h 32"/>
              <a:gd name="T44" fmla="*/ 8 w 17"/>
              <a:gd name="T4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" h="32">
                <a:moveTo>
                  <a:pt x="8" y="32"/>
                </a:moveTo>
                <a:lnTo>
                  <a:pt x="7" y="30"/>
                </a:lnTo>
                <a:lnTo>
                  <a:pt x="4" y="22"/>
                </a:lnTo>
                <a:lnTo>
                  <a:pt x="7" y="22"/>
                </a:lnTo>
                <a:lnTo>
                  <a:pt x="6" y="21"/>
                </a:lnTo>
                <a:lnTo>
                  <a:pt x="0" y="15"/>
                </a:lnTo>
                <a:lnTo>
                  <a:pt x="0" y="7"/>
                </a:lnTo>
                <a:lnTo>
                  <a:pt x="10" y="2"/>
                </a:lnTo>
                <a:lnTo>
                  <a:pt x="11" y="2"/>
                </a:lnTo>
                <a:lnTo>
                  <a:pt x="11" y="0"/>
                </a:lnTo>
                <a:lnTo>
                  <a:pt x="13" y="2"/>
                </a:lnTo>
                <a:lnTo>
                  <a:pt x="14" y="3"/>
                </a:lnTo>
                <a:lnTo>
                  <a:pt x="15" y="4"/>
                </a:lnTo>
                <a:lnTo>
                  <a:pt x="15" y="6"/>
                </a:lnTo>
                <a:lnTo>
                  <a:pt x="14" y="8"/>
                </a:lnTo>
                <a:lnTo>
                  <a:pt x="15" y="11"/>
                </a:lnTo>
                <a:lnTo>
                  <a:pt x="15" y="12"/>
                </a:lnTo>
                <a:lnTo>
                  <a:pt x="17" y="14"/>
                </a:lnTo>
                <a:lnTo>
                  <a:pt x="17" y="19"/>
                </a:lnTo>
                <a:lnTo>
                  <a:pt x="15" y="22"/>
                </a:lnTo>
                <a:lnTo>
                  <a:pt x="11" y="30"/>
                </a:lnTo>
                <a:lnTo>
                  <a:pt x="10" y="32"/>
                </a:lnTo>
                <a:lnTo>
                  <a:pt x="8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442"/>
          <p:cNvSpPr>
            <a:spLocks/>
          </p:cNvSpPr>
          <p:nvPr/>
        </p:nvSpPr>
        <p:spPr bwMode="auto">
          <a:xfrm>
            <a:off x="4413251" y="4391026"/>
            <a:ext cx="34925" cy="36513"/>
          </a:xfrm>
          <a:custGeom>
            <a:avLst/>
            <a:gdLst>
              <a:gd name="T0" fmla="*/ 3 w 22"/>
              <a:gd name="T1" fmla="*/ 23 h 23"/>
              <a:gd name="T2" fmla="*/ 3 w 22"/>
              <a:gd name="T3" fmla="*/ 20 h 23"/>
              <a:gd name="T4" fmla="*/ 1 w 22"/>
              <a:gd name="T5" fmla="*/ 13 h 23"/>
              <a:gd name="T6" fmla="*/ 0 w 22"/>
              <a:gd name="T7" fmla="*/ 5 h 23"/>
              <a:gd name="T8" fmla="*/ 19 w 22"/>
              <a:gd name="T9" fmla="*/ 0 h 23"/>
              <a:gd name="T10" fmla="*/ 22 w 22"/>
              <a:gd name="T11" fmla="*/ 1 h 23"/>
              <a:gd name="T12" fmla="*/ 22 w 22"/>
              <a:gd name="T13" fmla="*/ 4 h 23"/>
              <a:gd name="T14" fmla="*/ 22 w 22"/>
              <a:gd name="T15" fmla="*/ 6 h 23"/>
              <a:gd name="T16" fmla="*/ 22 w 22"/>
              <a:gd name="T17" fmla="*/ 8 h 23"/>
              <a:gd name="T18" fmla="*/ 19 w 22"/>
              <a:gd name="T19" fmla="*/ 10 h 23"/>
              <a:gd name="T20" fmla="*/ 11 w 22"/>
              <a:gd name="T21" fmla="*/ 19 h 23"/>
              <a:gd name="T22" fmla="*/ 11 w 22"/>
              <a:gd name="T23" fmla="*/ 20 h 23"/>
              <a:gd name="T24" fmla="*/ 3 w 22"/>
              <a:gd name="T2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23">
                <a:moveTo>
                  <a:pt x="3" y="23"/>
                </a:moveTo>
                <a:lnTo>
                  <a:pt x="3" y="20"/>
                </a:lnTo>
                <a:lnTo>
                  <a:pt x="1" y="13"/>
                </a:lnTo>
                <a:lnTo>
                  <a:pt x="0" y="5"/>
                </a:lnTo>
                <a:lnTo>
                  <a:pt x="19" y="0"/>
                </a:lnTo>
                <a:lnTo>
                  <a:pt x="22" y="1"/>
                </a:lnTo>
                <a:lnTo>
                  <a:pt x="22" y="4"/>
                </a:lnTo>
                <a:lnTo>
                  <a:pt x="22" y="6"/>
                </a:lnTo>
                <a:lnTo>
                  <a:pt x="22" y="8"/>
                </a:lnTo>
                <a:lnTo>
                  <a:pt x="19" y="10"/>
                </a:lnTo>
                <a:lnTo>
                  <a:pt x="11" y="19"/>
                </a:lnTo>
                <a:lnTo>
                  <a:pt x="11" y="20"/>
                </a:lnTo>
                <a:lnTo>
                  <a:pt x="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443"/>
          <p:cNvSpPr>
            <a:spLocks/>
          </p:cNvSpPr>
          <p:nvPr/>
        </p:nvSpPr>
        <p:spPr bwMode="auto">
          <a:xfrm>
            <a:off x="4919663" y="4106863"/>
            <a:ext cx="36513" cy="36513"/>
          </a:xfrm>
          <a:custGeom>
            <a:avLst/>
            <a:gdLst>
              <a:gd name="T0" fmla="*/ 10 w 23"/>
              <a:gd name="T1" fmla="*/ 23 h 23"/>
              <a:gd name="T2" fmla="*/ 6 w 23"/>
              <a:gd name="T3" fmla="*/ 22 h 23"/>
              <a:gd name="T4" fmla="*/ 3 w 23"/>
              <a:gd name="T5" fmla="*/ 16 h 23"/>
              <a:gd name="T6" fmla="*/ 0 w 23"/>
              <a:gd name="T7" fmla="*/ 4 h 23"/>
              <a:gd name="T8" fmla="*/ 3 w 23"/>
              <a:gd name="T9" fmla="*/ 1 h 23"/>
              <a:gd name="T10" fmla="*/ 7 w 23"/>
              <a:gd name="T11" fmla="*/ 1 h 23"/>
              <a:gd name="T12" fmla="*/ 11 w 23"/>
              <a:gd name="T13" fmla="*/ 1 h 23"/>
              <a:gd name="T14" fmla="*/ 14 w 23"/>
              <a:gd name="T15" fmla="*/ 0 h 23"/>
              <a:gd name="T16" fmla="*/ 17 w 23"/>
              <a:gd name="T17" fmla="*/ 0 h 23"/>
              <a:gd name="T18" fmla="*/ 19 w 23"/>
              <a:gd name="T19" fmla="*/ 1 h 23"/>
              <a:gd name="T20" fmla="*/ 14 w 23"/>
              <a:gd name="T21" fmla="*/ 4 h 23"/>
              <a:gd name="T22" fmla="*/ 12 w 23"/>
              <a:gd name="T23" fmla="*/ 8 h 23"/>
              <a:gd name="T24" fmla="*/ 11 w 23"/>
              <a:gd name="T25" fmla="*/ 11 h 23"/>
              <a:gd name="T26" fmla="*/ 22 w 23"/>
              <a:gd name="T27" fmla="*/ 16 h 23"/>
              <a:gd name="T28" fmla="*/ 23 w 23"/>
              <a:gd name="T29" fmla="*/ 18 h 23"/>
              <a:gd name="T30" fmla="*/ 21 w 23"/>
              <a:gd name="T31" fmla="*/ 20 h 23"/>
              <a:gd name="T32" fmla="*/ 17 w 23"/>
              <a:gd name="T33" fmla="*/ 23 h 23"/>
              <a:gd name="T34" fmla="*/ 14 w 23"/>
              <a:gd name="T35" fmla="*/ 23 h 23"/>
              <a:gd name="T36" fmla="*/ 10 w 23"/>
              <a:gd name="T3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" h="23">
                <a:moveTo>
                  <a:pt x="10" y="23"/>
                </a:moveTo>
                <a:lnTo>
                  <a:pt x="6" y="22"/>
                </a:lnTo>
                <a:lnTo>
                  <a:pt x="3" y="16"/>
                </a:lnTo>
                <a:lnTo>
                  <a:pt x="0" y="4"/>
                </a:lnTo>
                <a:lnTo>
                  <a:pt x="3" y="1"/>
                </a:lnTo>
                <a:lnTo>
                  <a:pt x="7" y="1"/>
                </a:lnTo>
                <a:lnTo>
                  <a:pt x="11" y="1"/>
                </a:lnTo>
                <a:lnTo>
                  <a:pt x="14" y="0"/>
                </a:lnTo>
                <a:lnTo>
                  <a:pt x="17" y="0"/>
                </a:lnTo>
                <a:lnTo>
                  <a:pt x="19" y="1"/>
                </a:lnTo>
                <a:lnTo>
                  <a:pt x="14" y="4"/>
                </a:lnTo>
                <a:lnTo>
                  <a:pt x="12" y="8"/>
                </a:lnTo>
                <a:lnTo>
                  <a:pt x="11" y="11"/>
                </a:lnTo>
                <a:lnTo>
                  <a:pt x="22" y="16"/>
                </a:lnTo>
                <a:lnTo>
                  <a:pt x="23" y="18"/>
                </a:lnTo>
                <a:lnTo>
                  <a:pt x="21" y="20"/>
                </a:lnTo>
                <a:lnTo>
                  <a:pt x="17" y="23"/>
                </a:lnTo>
                <a:lnTo>
                  <a:pt x="14" y="23"/>
                </a:lnTo>
                <a:lnTo>
                  <a:pt x="10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444"/>
          <p:cNvSpPr>
            <a:spLocks/>
          </p:cNvSpPr>
          <p:nvPr/>
        </p:nvSpPr>
        <p:spPr bwMode="auto">
          <a:xfrm>
            <a:off x="5340351" y="4106863"/>
            <a:ext cx="34925" cy="36513"/>
          </a:xfrm>
          <a:custGeom>
            <a:avLst/>
            <a:gdLst>
              <a:gd name="T0" fmla="*/ 7 w 22"/>
              <a:gd name="T1" fmla="*/ 23 h 23"/>
              <a:gd name="T2" fmla="*/ 7 w 22"/>
              <a:gd name="T3" fmla="*/ 22 h 23"/>
              <a:gd name="T4" fmla="*/ 4 w 22"/>
              <a:gd name="T5" fmla="*/ 20 h 23"/>
              <a:gd name="T6" fmla="*/ 0 w 22"/>
              <a:gd name="T7" fmla="*/ 15 h 23"/>
              <a:gd name="T8" fmla="*/ 0 w 22"/>
              <a:gd name="T9" fmla="*/ 9 h 23"/>
              <a:gd name="T10" fmla="*/ 0 w 22"/>
              <a:gd name="T11" fmla="*/ 8 h 23"/>
              <a:gd name="T12" fmla="*/ 0 w 22"/>
              <a:gd name="T13" fmla="*/ 7 h 23"/>
              <a:gd name="T14" fmla="*/ 1 w 22"/>
              <a:gd name="T15" fmla="*/ 7 h 23"/>
              <a:gd name="T16" fmla="*/ 3 w 22"/>
              <a:gd name="T17" fmla="*/ 4 h 23"/>
              <a:gd name="T18" fmla="*/ 8 w 22"/>
              <a:gd name="T19" fmla="*/ 0 h 23"/>
              <a:gd name="T20" fmla="*/ 9 w 22"/>
              <a:gd name="T21" fmla="*/ 0 h 23"/>
              <a:gd name="T22" fmla="*/ 12 w 22"/>
              <a:gd name="T23" fmla="*/ 0 h 23"/>
              <a:gd name="T24" fmla="*/ 20 w 22"/>
              <a:gd name="T25" fmla="*/ 4 h 23"/>
              <a:gd name="T26" fmla="*/ 22 w 22"/>
              <a:gd name="T27" fmla="*/ 5 h 23"/>
              <a:gd name="T28" fmla="*/ 22 w 22"/>
              <a:gd name="T29" fmla="*/ 8 h 23"/>
              <a:gd name="T30" fmla="*/ 20 w 22"/>
              <a:gd name="T31" fmla="*/ 20 h 23"/>
              <a:gd name="T32" fmla="*/ 18 w 22"/>
              <a:gd name="T33" fmla="*/ 22 h 23"/>
              <a:gd name="T34" fmla="*/ 11 w 22"/>
              <a:gd name="T35" fmla="*/ 22 h 23"/>
              <a:gd name="T36" fmla="*/ 7 w 22"/>
              <a:gd name="T3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" h="23">
                <a:moveTo>
                  <a:pt x="7" y="23"/>
                </a:moveTo>
                <a:lnTo>
                  <a:pt x="7" y="22"/>
                </a:lnTo>
                <a:lnTo>
                  <a:pt x="4" y="20"/>
                </a:lnTo>
                <a:lnTo>
                  <a:pt x="0" y="15"/>
                </a:lnTo>
                <a:lnTo>
                  <a:pt x="0" y="9"/>
                </a:lnTo>
                <a:lnTo>
                  <a:pt x="0" y="8"/>
                </a:lnTo>
                <a:lnTo>
                  <a:pt x="0" y="7"/>
                </a:lnTo>
                <a:lnTo>
                  <a:pt x="1" y="7"/>
                </a:lnTo>
                <a:lnTo>
                  <a:pt x="3" y="4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20" y="4"/>
                </a:lnTo>
                <a:lnTo>
                  <a:pt x="22" y="5"/>
                </a:lnTo>
                <a:lnTo>
                  <a:pt x="22" y="8"/>
                </a:lnTo>
                <a:lnTo>
                  <a:pt x="20" y="20"/>
                </a:lnTo>
                <a:lnTo>
                  <a:pt x="18" y="22"/>
                </a:lnTo>
                <a:lnTo>
                  <a:pt x="11" y="22"/>
                </a:lnTo>
                <a:lnTo>
                  <a:pt x="7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445"/>
          <p:cNvSpPr>
            <a:spLocks/>
          </p:cNvSpPr>
          <p:nvPr/>
        </p:nvSpPr>
        <p:spPr bwMode="auto">
          <a:xfrm>
            <a:off x="5562601" y="3819526"/>
            <a:ext cx="57150" cy="55563"/>
          </a:xfrm>
          <a:custGeom>
            <a:avLst/>
            <a:gdLst>
              <a:gd name="T0" fmla="*/ 2 w 36"/>
              <a:gd name="T1" fmla="*/ 35 h 35"/>
              <a:gd name="T2" fmla="*/ 0 w 36"/>
              <a:gd name="T3" fmla="*/ 34 h 35"/>
              <a:gd name="T4" fmla="*/ 2 w 36"/>
              <a:gd name="T5" fmla="*/ 32 h 35"/>
              <a:gd name="T6" fmla="*/ 18 w 36"/>
              <a:gd name="T7" fmla="*/ 12 h 35"/>
              <a:gd name="T8" fmla="*/ 21 w 36"/>
              <a:gd name="T9" fmla="*/ 9 h 35"/>
              <a:gd name="T10" fmla="*/ 30 w 36"/>
              <a:gd name="T11" fmla="*/ 2 h 35"/>
              <a:gd name="T12" fmla="*/ 33 w 36"/>
              <a:gd name="T13" fmla="*/ 1 h 35"/>
              <a:gd name="T14" fmla="*/ 34 w 36"/>
              <a:gd name="T15" fmla="*/ 0 h 35"/>
              <a:gd name="T16" fmla="*/ 36 w 36"/>
              <a:gd name="T17" fmla="*/ 1 h 35"/>
              <a:gd name="T18" fmla="*/ 34 w 36"/>
              <a:gd name="T19" fmla="*/ 1 h 35"/>
              <a:gd name="T20" fmla="*/ 33 w 36"/>
              <a:gd name="T21" fmla="*/ 4 h 35"/>
              <a:gd name="T22" fmla="*/ 30 w 36"/>
              <a:gd name="T23" fmla="*/ 8 h 35"/>
              <a:gd name="T24" fmla="*/ 26 w 36"/>
              <a:gd name="T25" fmla="*/ 17 h 35"/>
              <a:gd name="T26" fmla="*/ 22 w 36"/>
              <a:gd name="T27" fmla="*/ 24 h 35"/>
              <a:gd name="T28" fmla="*/ 21 w 36"/>
              <a:gd name="T29" fmla="*/ 24 h 35"/>
              <a:gd name="T30" fmla="*/ 18 w 36"/>
              <a:gd name="T31" fmla="*/ 25 h 35"/>
              <a:gd name="T32" fmla="*/ 15 w 36"/>
              <a:gd name="T33" fmla="*/ 27 h 35"/>
              <a:gd name="T34" fmla="*/ 14 w 36"/>
              <a:gd name="T35" fmla="*/ 30 h 35"/>
              <a:gd name="T36" fmla="*/ 13 w 36"/>
              <a:gd name="T37" fmla="*/ 30 h 35"/>
              <a:gd name="T38" fmla="*/ 13 w 36"/>
              <a:gd name="T39" fmla="*/ 31 h 35"/>
              <a:gd name="T40" fmla="*/ 10 w 36"/>
              <a:gd name="T41" fmla="*/ 32 h 35"/>
              <a:gd name="T42" fmla="*/ 7 w 36"/>
              <a:gd name="T43" fmla="*/ 34 h 35"/>
              <a:gd name="T44" fmla="*/ 3 w 36"/>
              <a:gd name="T45" fmla="*/ 35 h 35"/>
              <a:gd name="T46" fmla="*/ 2 w 36"/>
              <a:gd name="T4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35">
                <a:moveTo>
                  <a:pt x="2" y="35"/>
                </a:moveTo>
                <a:lnTo>
                  <a:pt x="0" y="34"/>
                </a:lnTo>
                <a:lnTo>
                  <a:pt x="2" y="32"/>
                </a:lnTo>
                <a:lnTo>
                  <a:pt x="18" y="12"/>
                </a:lnTo>
                <a:lnTo>
                  <a:pt x="21" y="9"/>
                </a:lnTo>
                <a:lnTo>
                  <a:pt x="30" y="2"/>
                </a:lnTo>
                <a:lnTo>
                  <a:pt x="33" y="1"/>
                </a:lnTo>
                <a:lnTo>
                  <a:pt x="34" y="0"/>
                </a:lnTo>
                <a:lnTo>
                  <a:pt x="36" y="1"/>
                </a:lnTo>
                <a:lnTo>
                  <a:pt x="34" y="1"/>
                </a:lnTo>
                <a:lnTo>
                  <a:pt x="33" y="4"/>
                </a:lnTo>
                <a:lnTo>
                  <a:pt x="30" y="8"/>
                </a:lnTo>
                <a:lnTo>
                  <a:pt x="26" y="17"/>
                </a:lnTo>
                <a:lnTo>
                  <a:pt x="22" y="24"/>
                </a:lnTo>
                <a:lnTo>
                  <a:pt x="21" y="24"/>
                </a:lnTo>
                <a:lnTo>
                  <a:pt x="18" y="25"/>
                </a:lnTo>
                <a:lnTo>
                  <a:pt x="15" y="27"/>
                </a:lnTo>
                <a:lnTo>
                  <a:pt x="14" y="30"/>
                </a:lnTo>
                <a:lnTo>
                  <a:pt x="13" y="30"/>
                </a:lnTo>
                <a:lnTo>
                  <a:pt x="13" y="31"/>
                </a:lnTo>
                <a:lnTo>
                  <a:pt x="10" y="32"/>
                </a:lnTo>
                <a:lnTo>
                  <a:pt x="7" y="34"/>
                </a:lnTo>
                <a:lnTo>
                  <a:pt x="3" y="35"/>
                </a:lnTo>
                <a:lnTo>
                  <a:pt x="2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446"/>
          <p:cNvSpPr>
            <a:spLocks/>
          </p:cNvSpPr>
          <p:nvPr/>
        </p:nvSpPr>
        <p:spPr bwMode="auto">
          <a:xfrm>
            <a:off x="5630863" y="3132138"/>
            <a:ext cx="20638" cy="63500"/>
          </a:xfrm>
          <a:custGeom>
            <a:avLst/>
            <a:gdLst>
              <a:gd name="T0" fmla="*/ 5 w 13"/>
              <a:gd name="T1" fmla="*/ 40 h 40"/>
              <a:gd name="T2" fmla="*/ 4 w 13"/>
              <a:gd name="T3" fmla="*/ 26 h 40"/>
              <a:gd name="T4" fmla="*/ 0 w 13"/>
              <a:gd name="T5" fmla="*/ 6 h 40"/>
              <a:gd name="T6" fmla="*/ 0 w 13"/>
              <a:gd name="T7" fmla="*/ 4 h 40"/>
              <a:gd name="T8" fmla="*/ 0 w 13"/>
              <a:gd name="T9" fmla="*/ 3 h 40"/>
              <a:gd name="T10" fmla="*/ 2 w 13"/>
              <a:gd name="T11" fmla="*/ 2 h 40"/>
              <a:gd name="T12" fmla="*/ 6 w 13"/>
              <a:gd name="T13" fmla="*/ 0 h 40"/>
              <a:gd name="T14" fmla="*/ 9 w 13"/>
              <a:gd name="T15" fmla="*/ 2 h 40"/>
              <a:gd name="T16" fmla="*/ 12 w 13"/>
              <a:gd name="T17" fmla="*/ 4 h 40"/>
              <a:gd name="T18" fmla="*/ 13 w 13"/>
              <a:gd name="T19" fmla="*/ 8 h 40"/>
              <a:gd name="T20" fmla="*/ 12 w 13"/>
              <a:gd name="T21" fmla="*/ 26 h 40"/>
              <a:gd name="T22" fmla="*/ 11 w 13"/>
              <a:gd name="T23" fmla="*/ 37 h 40"/>
              <a:gd name="T24" fmla="*/ 11 w 13"/>
              <a:gd name="T25" fmla="*/ 40 h 40"/>
              <a:gd name="T26" fmla="*/ 9 w 13"/>
              <a:gd name="T27" fmla="*/ 40 h 40"/>
              <a:gd name="T28" fmla="*/ 6 w 13"/>
              <a:gd name="T29" fmla="*/ 40 h 40"/>
              <a:gd name="T30" fmla="*/ 5 w 13"/>
              <a:gd name="T3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40">
                <a:moveTo>
                  <a:pt x="5" y="40"/>
                </a:moveTo>
                <a:lnTo>
                  <a:pt x="4" y="2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2" y="2"/>
                </a:lnTo>
                <a:lnTo>
                  <a:pt x="6" y="0"/>
                </a:lnTo>
                <a:lnTo>
                  <a:pt x="9" y="2"/>
                </a:lnTo>
                <a:lnTo>
                  <a:pt x="12" y="4"/>
                </a:lnTo>
                <a:lnTo>
                  <a:pt x="13" y="8"/>
                </a:lnTo>
                <a:lnTo>
                  <a:pt x="12" y="26"/>
                </a:lnTo>
                <a:lnTo>
                  <a:pt x="11" y="37"/>
                </a:lnTo>
                <a:lnTo>
                  <a:pt x="11" y="40"/>
                </a:lnTo>
                <a:lnTo>
                  <a:pt x="9" y="40"/>
                </a:lnTo>
                <a:lnTo>
                  <a:pt x="6" y="40"/>
                </a:lnTo>
                <a:lnTo>
                  <a:pt x="5" y="4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Freeform 447"/>
          <p:cNvSpPr>
            <a:spLocks/>
          </p:cNvSpPr>
          <p:nvPr/>
        </p:nvSpPr>
        <p:spPr bwMode="auto">
          <a:xfrm>
            <a:off x="5729288" y="3111501"/>
            <a:ext cx="23813" cy="77788"/>
          </a:xfrm>
          <a:custGeom>
            <a:avLst/>
            <a:gdLst>
              <a:gd name="T0" fmla="*/ 11 w 15"/>
              <a:gd name="T1" fmla="*/ 49 h 49"/>
              <a:gd name="T2" fmla="*/ 10 w 15"/>
              <a:gd name="T3" fmla="*/ 47 h 49"/>
              <a:gd name="T4" fmla="*/ 7 w 15"/>
              <a:gd name="T5" fmla="*/ 42 h 49"/>
              <a:gd name="T6" fmla="*/ 5 w 15"/>
              <a:gd name="T7" fmla="*/ 38 h 49"/>
              <a:gd name="T8" fmla="*/ 2 w 15"/>
              <a:gd name="T9" fmla="*/ 30 h 49"/>
              <a:gd name="T10" fmla="*/ 0 w 15"/>
              <a:gd name="T11" fmla="*/ 24 h 49"/>
              <a:gd name="T12" fmla="*/ 0 w 15"/>
              <a:gd name="T13" fmla="*/ 11 h 49"/>
              <a:gd name="T14" fmla="*/ 0 w 15"/>
              <a:gd name="T15" fmla="*/ 9 h 49"/>
              <a:gd name="T16" fmla="*/ 2 w 15"/>
              <a:gd name="T17" fmla="*/ 2 h 49"/>
              <a:gd name="T18" fmla="*/ 2 w 15"/>
              <a:gd name="T19" fmla="*/ 1 h 49"/>
              <a:gd name="T20" fmla="*/ 2 w 15"/>
              <a:gd name="T21" fmla="*/ 0 h 49"/>
              <a:gd name="T22" fmla="*/ 3 w 15"/>
              <a:gd name="T23" fmla="*/ 0 h 49"/>
              <a:gd name="T24" fmla="*/ 5 w 15"/>
              <a:gd name="T25" fmla="*/ 0 h 49"/>
              <a:gd name="T26" fmla="*/ 5 w 15"/>
              <a:gd name="T27" fmla="*/ 4 h 49"/>
              <a:gd name="T28" fmla="*/ 6 w 15"/>
              <a:gd name="T29" fmla="*/ 15 h 49"/>
              <a:gd name="T30" fmla="*/ 9 w 15"/>
              <a:gd name="T31" fmla="*/ 23 h 49"/>
              <a:gd name="T32" fmla="*/ 13 w 15"/>
              <a:gd name="T33" fmla="*/ 28 h 49"/>
              <a:gd name="T34" fmla="*/ 14 w 15"/>
              <a:gd name="T35" fmla="*/ 32 h 49"/>
              <a:gd name="T36" fmla="*/ 15 w 15"/>
              <a:gd name="T37" fmla="*/ 34 h 49"/>
              <a:gd name="T38" fmla="*/ 15 w 15"/>
              <a:gd name="T39" fmla="*/ 36 h 49"/>
              <a:gd name="T40" fmla="*/ 15 w 15"/>
              <a:gd name="T41" fmla="*/ 38 h 49"/>
              <a:gd name="T42" fmla="*/ 14 w 15"/>
              <a:gd name="T43" fmla="*/ 45 h 49"/>
              <a:gd name="T44" fmla="*/ 13 w 15"/>
              <a:gd name="T45" fmla="*/ 46 h 49"/>
              <a:gd name="T46" fmla="*/ 13 w 15"/>
              <a:gd name="T47" fmla="*/ 47 h 49"/>
              <a:gd name="T48" fmla="*/ 11 w 15"/>
              <a:gd name="T4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5" h="49">
                <a:moveTo>
                  <a:pt x="11" y="49"/>
                </a:moveTo>
                <a:lnTo>
                  <a:pt x="10" y="47"/>
                </a:lnTo>
                <a:lnTo>
                  <a:pt x="7" y="42"/>
                </a:lnTo>
                <a:lnTo>
                  <a:pt x="5" y="38"/>
                </a:lnTo>
                <a:lnTo>
                  <a:pt x="2" y="30"/>
                </a:lnTo>
                <a:lnTo>
                  <a:pt x="0" y="24"/>
                </a:lnTo>
                <a:lnTo>
                  <a:pt x="0" y="11"/>
                </a:lnTo>
                <a:lnTo>
                  <a:pt x="0" y="9"/>
                </a:lnTo>
                <a:lnTo>
                  <a:pt x="2" y="2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5" y="4"/>
                </a:lnTo>
                <a:lnTo>
                  <a:pt x="6" y="15"/>
                </a:lnTo>
                <a:lnTo>
                  <a:pt x="9" y="23"/>
                </a:lnTo>
                <a:lnTo>
                  <a:pt x="13" y="28"/>
                </a:lnTo>
                <a:lnTo>
                  <a:pt x="14" y="32"/>
                </a:lnTo>
                <a:lnTo>
                  <a:pt x="15" y="34"/>
                </a:lnTo>
                <a:lnTo>
                  <a:pt x="15" y="36"/>
                </a:lnTo>
                <a:lnTo>
                  <a:pt x="15" y="38"/>
                </a:lnTo>
                <a:lnTo>
                  <a:pt x="14" y="45"/>
                </a:lnTo>
                <a:lnTo>
                  <a:pt x="13" y="46"/>
                </a:lnTo>
                <a:lnTo>
                  <a:pt x="13" y="47"/>
                </a:lnTo>
                <a:lnTo>
                  <a:pt x="11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448"/>
          <p:cNvSpPr>
            <a:spLocks/>
          </p:cNvSpPr>
          <p:nvPr/>
        </p:nvSpPr>
        <p:spPr bwMode="auto">
          <a:xfrm>
            <a:off x="5918201" y="3019426"/>
            <a:ext cx="60325" cy="41275"/>
          </a:xfrm>
          <a:custGeom>
            <a:avLst/>
            <a:gdLst>
              <a:gd name="T0" fmla="*/ 30 w 38"/>
              <a:gd name="T1" fmla="*/ 26 h 26"/>
              <a:gd name="T2" fmla="*/ 15 w 38"/>
              <a:gd name="T3" fmla="*/ 22 h 26"/>
              <a:gd name="T4" fmla="*/ 0 w 38"/>
              <a:gd name="T5" fmla="*/ 21 h 26"/>
              <a:gd name="T6" fmla="*/ 0 w 38"/>
              <a:gd name="T7" fmla="*/ 14 h 26"/>
              <a:gd name="T8" fmla="*/ 8 w 38"/>
              <a:gd name="T9" fmla="*/ 6 h 26"/>
              <a:gd name="T10" fmla="*/ 8 w 38"/>
              <a:gd name="T11" fmla="*/ 4 h 26"/>
              <a:gd name="T12" fmla="*/ 10 w 38"/>
              <a:gd name="T13" fmla="*/ 3 h 26"/>
              <a:gd name="T14" fmla="*/ 11 w 38"/>
              <a:gd name="T15" fmla="*/ 3 h 26"/>
              <a:gd name="T16" fmla="*/ 32 w 38"/>
              <a:gd name="T17" fmla="*/ 0 h 26"/>
              <a:gd name="T18" fmla="*/ 33 w 38"/>
              <a:gd name="T19" fmla="*/ 0 h 26"/>
              <a:gd name="T20" fmla="*/ 33 w 38"/>
              <a:gd name="T21" fmla="*/ 0 h 26"/>
              <a:gd name="T22" fmla="*/ 34 w 38"/>
              <a:gd name="T23" fmla="*/ 0 h 26"/>
              <a:gd name="T24" fmla="*/ 36 w 38"/>
              <a:gd name="T25" fmla="*/ 2 h 26"/>
              <a:gd name="T26" fmla="*/ 36 w 38"/>
              <a:gd name="T27" fmla="*/ 11 h 26"/>
              <a:gd name="T28" fmla="*/ 38 w 38"/>
              <a:gd name="T29" fmla="*/ 26 h 26"/>
              <a:gd name="T30" fmla="*/ 34 w 38"/>
              <a:gd name="T31" fmla="*/ 26 h 26"/>
              <a:gd name="T32" fmla="*/ 30 w 38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26">
                <a:moveTo>
                  <a:pt x="30" y="26"/>
                </a:moveTo>
                <a:lnTo>
                  <a:pt x="15" y="22"/>
                </a:lnTo>
                <a:lnTo>
                  <a:pt x="0" y="21"/>
                </a:lnTo>
                <a:lnTo>
                  <a:pt x="0" y="14"/>
                </a:lnTo>
                <a:lnTo>
                  <a:pt x="8" y="6"/>
                </a:lnTo>
                <a:lnTo>
                  <a:pt x="8" y="4"/>
                </a:lnTo>
                <a:lnTo>
                  <a:pt x="10" y="3"/>
                </a:lnTo>
                <a:lnTo>
                  <a:pt x="11" y="3"/>
                </a:lnTo>
                <a:lnTo>
                  <a:pt x="32" y="0"/>
                </a:lnTo>
                <a:lnTo>
                  <a:pt x="33" y="0"/>
                </a:lnTo>
                <a:lnTo>
                  <a:pt x="33" y="0"/>
                </a:lnTo>
                <a:lnTo>
                  <a:pt x="34" y="0"/>
                </a:lnTo>
                <a:lnTo>
                  <a:pt x="36" y="2"/>
                </a:lnTo>
                <a:lnTo>
                  <a:pt x="36" y="11"/>
                </a:lnTo>
                <a:lnTo>
                  <a:pt x="38" y="26"/>
                </a:lnTo>
                <a:lnTo>
                  <a:pt x="34" y="26"/>
                </a:lnTo>
                <a:lnTo>
                  <a:pt x="30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449"/>
          <p:cNvSpPr>
            <a:spLocks/>
          </p:cNvSpPr>
          <p:nvPr/>
        </p:nvSpPr>
        <p:spPr bwMode="auto">
          <a:xfrm>
            <a:off x="5822951" y="2803526"/>
            <a:ext cx="47625" cy="25400"/>
          </a:xfrm>
          <a:custGeom>
            <a:avLst/>
            <a:gdLst>
              <a:gd name="T0" fmla="*/ 25 w 30"/>
              <a:gd name="T1" fmla="*/ 16 h 16"/>
              <a:gd name="T2" fmla="*/ 7 w 30"/>
              <a:gd name="T3" fmla="*/ 15 h 16"/>
              <a:gd name="T4" fmla="*/ 1 w 30"/>
              <a:gd name="T5" fmla="*/ 10 h 16"/>
              <a:gd name="T6" fmla="*/ 0 w 30"/>
              <a:gd name="T7" fmla="*/ 4 h 16"/>
              <a:gd name="T8" fmla="*/ 3 w 30"/>
              <a:gd name="T9" fmla="*/ 1 h 16"/>
              <a:gd name="T10" fmla="*/ 7 w 30"/>
              <a:gd name="T11" fmla="*/ 0 h 16"/>
              <a:gd name="T12" fmla="*/ 8 w 30"/>
              <a:gd name="T13" fmla="*/ 0 h 16"/>
              <a:gd name="T14" fmla="*/ 11 w 30"/>
              <a:gd name="T15" fmla="*/ 0 h 16"/>
              <a:gd name="T16" fmla="*/ 29 w 30"/>
              <a:gd name="T17" fmla="*/ 10 h 16"/>
              <a:gd name="T18" fmla="*/ 30 w 30"/>
              <a:gd name="T19" fmla="*/ 11 h 16"/>
              <a:gd name="T20" fmla="*/ 30 w 30"/>
              <a:gd name="T21" fmla="*/ 12 h 16"/>
              <a:gd name="T22" fmla="*/ 30 w 30"/>
              <a:gd name="T23" fmla="*/ 14 h 16"/>
              <a:gd name="T24" fmla="*/ 29 w 30"/>
              <a:gd name="T25" fmla="*/ 14 h 16"/>
              <a:gd name="T26" fmla="*/ 26 w 30"/>
              <a:gd name="T27" fmla="*/ 16 h 16"/>
              <a:gd name="T28" fmla="*/ 25 w 30"/>
              <a:gd name="T2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6">
                <a:moveTo>
                  <a:pt x="25" y="16"/>
                </a:moveTo>
                <a:lnTo>
                  <a:pt x="7" y="15"/>
                </a:lnTo>
                <a:lnTo>
                  <a:pt x="1" y="10"/>
                </a:lnTo>
                <a:lnTo>
                  <a:pt x="0" y="4"/>
                </a:lnTo>
                <a:lnTo>
                  <a:pt x="3" y="1"/>
                </a:lnTo>
                <a:lnTo>
                  <a:pt x="7" y="0"/>
                </a:lnTo>
                <a:lnTo>
                  <a:pt x="8" y="0"/>
                </a:lnTo>
                <a:lnTo>
                  <a:pt x="11" y="0"/>
                </a:lnTo>
                <a:lnTo>
                  <a:pt x="29" y="10"/>
                </a:lnTo>
                <a:lnTo>
                  <a:pt x="30" y="11"/>
                </a:lnTo>
                <a:lnTo>
                  <a:pt x="30" y="12"/>
                </a:lnTo>
                <a:lnTo>
                  <a:pt x="30" y="14"/>
                </a:lnTo>
                <a:lnTo>
                  <a:pt x="29" y="14"/>
                </a:lnTo>
                <a:lnTo>
                  <a:pt x="26" y="16"/>
                </a:lnTo>
                <a:lnTo>
                  <a:pt x="25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450"/>
          <p:cNvSpPr>
            <a:spLocks/>
          </p:cNvSpPr>
          <p:nvPr/>
        </p:nvSpPr>
        <p:spPr bwMode="auto">
          <a:xfrm>
            <a:off x="5737226" y="2779713"/>
            <a:ext cx="49213" cy="42863"/>
          </a:xfrm>
          <a:custGeom>
            <a:avLst/>
            <a:gdLst>
              <a:gd name="T0" fmla="*/ 0 w 31"/>
              <a:gd name="T1" fmla="*/ 27 h 27"/>
              <a:gd name="T2" fmla="*/ 4 w 31"/>
              <a:gd name="T3" fmla="*/ 23 h 27"/>
              <a:gd name="T4" fmla="*/ 8 w 31"/>
              <a:gd name="T5" fmla="*/ 20 h 27"/>
              <a:gd name="T6" fmla="*/ 5 w 31"/>
              <a:gd name="T7" fmla="*/ 18 h 27"/>
              <a:gd name="T8" fmla="*/ 5 w 31"/>
              <a:gd name="T9" fmla="*/ 14 h 27"/>
              <a:gd name="T10" fmla="*/ 6 w 31"/>
              <a:gd name="T11" fmla="*/ 10 h 27"/>
              <a:gd name="T12" fmla="*/ 19 w 31"/>
              <a:gd name="T13" fmla="*/ 1 h 27"/>
              <a:gd name="T14" fmla="*/ 27 w 31"/>
              <a:gd name="T15" fmla="*/ 0 h 27"/>
              <a:gd name="T16" fmla="*/ 30 w 31"/>
              <a:gd name="T17" fmla="*/ 0 h 27"/>
              <a:gd name="T18" fmla="*/ 31 w 31"/>
              <a:gd name="T19" fmla="*/ 0 h 27"/>
              <a:gd name="T20" fmla="*/ 31 w 31"/>
              <a:gd name="T21" fmla="*/ 1 h 27"/>
              <a:gd name="T22" fmla="*/ 31 w 31"/>
              <a:gd name="T23" fmla="*/ 3 h 27"/>
              <a:gd name="T24" fmla="*/ 28 w 31"/>
              <a:gd name="T25" fmla="*/ 8 h 27"/>
              <a:gd name="T26" fmla="*/ 28 w 31"/>
              <a:gd name="T27" fmla="*/ 10 h 27"/>
              <a:gd name="T28" fmla="*/ 17 w 31"/>
              <a:gd name="T29" fmla="*/ 12 h 27"/>
              <a:gd name="T30" fmla="*/ 17 w 31"/>
              <a:gd name="T31" fmla="*/ 20 h 27"/>
              <a:gd name="T32" fmla="*/ 6 w 31"/>
              <a:gd name="T33" fmla="*/ 26 h 27"/>
              <a:gd name="T34" fmla="*/ 4 w 31"/>
              <a:gd name="T35" fmla="*/ 26 h 27"/>
              <a:gd name="T36" fmla="*/ 2 w 31"/>
              <a:gd name="T37" fmla="*/ 27 h 27"/>
              <a:gd name="T38" fmla="*/ 0 w 31"/>
              <a:gd name="T3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27">
                <a:moveTo>
                  <a:pt x="0" y="27"/>
                </a:moveTo>
                <a:lnTo>
                  <a:pt x="4" y="23"/>
                </a:lnTo>
                <a:lnTo>
                  <a:pt x="8" y="20"/>
                </a:lnTo>
                <a:lnTo>
                  <a:pt x="5" y="18"/>
                </a:lnTo>
                <a:lnTo>
                  <a:pt x="5" y="14"/>
                </a:lnTo>
                <a:lnTo>
                  <a:pt x="6" y="10"/>
                </a:lnTo>
                <a:lnTo>
                  <a:pt x="19" y="1"/>
                </a:lnTo>
                <a:lnTo>
                  <a:pt x="27" y="0"/>
                </a:lnTo>
                <a:lnTo>
                  <a:pt x="30" y="0"/>
                </a:lnTo>
                <a:lnTo>
                  <a:pt x="31" y="0"/>
                </a:lnTo>
                <a:lnTo>
                  <a:pt x="31" y="1"/>
                </a:lnTo>
                <a:lnTo>
                  <a:pt x="31" y="3"/>
                </a:lnTo>
                <a:lnTo>
                  <a:pt x="28" y="8"/>
                </a:lnTo>
                <a:lnTo>
                  <a:pt x="28" y="10"/>
                </a:lnTo>
                <a:lnTo>
                  <a:pt x="17" y="12"/>
                </a:lnTo>
                <a:lnTo>
                  <a:pt x="17" y="20"/>
                </a:lnTo>
                <a:lnTo>
                  <a:pt x="6" y="26"/>
                </a:lnTo>
                <a:lnTo>
                  <a:pt x="4" y="26"/>
                </a:lnTo>
                <a:lnTo>
                  <a:pt x="2" y="27"/>
                </a:lnTo>
                <a:lnTo>
                  <a:pt x="0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451"/>
          <p:cNvSpPr>
            <a:spLocks/>
          </p:cNvSpPr>
          <p:nvPr/>
        </p:nvSpPr>
        <p:spPr bwMode="auto">
          <a:xfrm>
            <a:off x="5918201" y="2530476"/>
            <a:ext cx="34925" cy="53975"/>
          </a:xfrm>
          <a:custGeom>
            <a:avLst/>
            <a:gdLst>
              <a:gd name="T0" fmla="*/ 1 w 22"/>
              <a:gd name="T1" fmla="*/ 34 h 34"/>
              <a:gd name="T2" fmla="*/ 0 w 22"/>
              <a:gd name="T3" fmla="*/ 33 h 34"/>
              <a:gd name="T4" fmla="*/ 0 w 22"/>
              <a:gd name="T5" fmla="*/ 27 h 34"/>
              <a:gd name="T6" fmla="*/ 0 w 22"/>
              <a:gd name="T7" fmla="*/ 26 h 34"/>
              <a:gd name="T8" fmla="*/ 0 w 22"/>
              <a:gd name="T9" fmla="*/ 23 h 34"/>
              <a:gd name="T10" fmla="*/ 0 w 22"/>
              <a:gd name="T11" fmla="*/ 19 h 34"/>
              <a:gd name="T12" fmla="*/ 1 w 22"/>
              <a:gd name="T13" fmla="*/ 18 h 34"/>
              <a:gd name="T14" fmla="*/ 6 w 22"/>
              <a:gd name="T15" fmla="*/ 10 h 34"/>
              <a:gd name="T16" fmla="*/ 6 w 22"/>
              <a:gd name="T17" fmla="*/ 8 h 34"/>
              <a:gd name="T18" fmla="*/ 7 w 22"/>
              <a:gd name="T19" fmla="*/ 4 h 34"/>
              <a:gd name="T20" fmla="*/ 10 w 22"/>
              <a:gd name="T21" fmla="*/ 3 h 34"/>
              <a:gd name="T22" fmla="*/ 12 w 22"/>
              <a:gd name="T23" fmla="*/ 2 h 34"/>
              <a:gd name="T24" fmla="*/ 18 w 22"/>
              <a:gd name="T25" fmla="*/ 0 h 34"/>
              <a:gd name="T26" fmla="*/ 19 w 22"/>
              <a:gd name="T27" fmla="*/ 0 h 34"/>
              <a:gd name="T28" fmla="*/ 22 w 22"/>
              <a:gd name="T29" fmla="*/ 2 h 34"/>
              <a:gd name="T30" fmla="*/ 21 w 22"/>
              <a:gd name="T31" fmla="*/ 4 h 34"/>
              <a:gd name="T32" fmla="*/ 16 w 22"/>
              <a:gd name="T33" fmla="*/ 10 h 34"/>
              <a:gd name="T34" fmla="*/ 19 w 22"/>
              <a:gd name="T35" fmla="*/ 17 h 34"/>
              <a:gd name="T36" fmla="*/ 19 w 22"/>
              <a:gd name="T37" fmla="*/ 18 h 34"/>
              <a:gd name="T38" fmla="*/ 21 w 22"/>
              <a:gd name="T39" fmla="*/ 21 h 34"/>
              <a:gd name="T40" fmla="*/ 19 w 22"/>
              <a:gd name="T41" fmla="*/ 26 h 34"/>
              <a:gd name="T42" fmla="*/ 18 w 22"/>
              <a:gd name="T43" fmla="*/ 26 h 34"/>
              <a:gd name="T44" fmla="*/ 15 w 22"/>
              <a:gd name="T45" fmla="*/ 29 h 34"/>
              <a:gd name="T46" fmla="*/ 15 w 22"/>
              <a:gd name="T47" fmla="*/ 30 h 34"/>
              <a:gd name="T48" fmla="*/ 11 w 22"/>
              <a:gd name="T49" fmla="*/ 34 h 34"/>
              <a:gd name="T50" fmla="*/ 10 w 22"/>
              <a:gd name="T51" fmla="*/ 34 h 34"/>
              <a:gd name="T52" fmla="*/ 8 w 22"/>
              <a:gd name="T53" fmla="*/ 34 h 34"/>
              <a:gd name="T54" fmla="*/ 4 w 22"/>
              <a:gd name="T55" fmla="*/ 34 h 34"/>
              <a:gd name="T56" fmla="*/ 3 w 22"/>
              <a:gd name="T57" fmla="*/ 34 h 34"/>
              <a:gd name="T58" fmla="*/ 1 w 22"/>
              <a:gd name="T5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2" h="34">
                <a:moveTo>
                  <a:pt x="1" y="34"/>
                </a:moveTo>
                <a:lnTo>
                  <a:pt x="0" y="33"/>
                </a:lnTo>
                <a:lnTo>
                  <a:pt x="0" y="27"/>
                </a:lnTo>
                <a:lnTo>
                  <a:pt x="0" y="26"/>
                </a:lnTo>
                <a:lnTo>
                  <a:pt x="0" y="23"/>
                </a:lnTo>
                <a:lnTo>
                  <a:pt x="0" y="19"/>
                </a:lnTo>
                <a:lnTo>
                  <a:pt x="1" y="18"/>
                </a:lnTo>
                <a:lnTo>
                  <a:pt x="6" y="10"/>
                </a:lnTo>
                <a:lnTo>
                  <a:pt x="6" y="8"/>
                </a:lnTo>
                <a:lnTo>
                  <a:pt x="7" y="4"/>
                </a:lnTo>
                <a:lnTo>
                  <a:pt x="10" y="3"/>
                </a:lnTo>
                <a:lnTo>
                  <a:pt x="12" y="2"/>
                </a:lnTo>
                <a:lnTo>
                  <a:pt x="18" y="0"/>
                </a:lnTo>
                <a:lnTo>
                  <a:pt x="19" y="0"/>
                </a:lnTo>
                <a:lnTo>
                  <a:pt x="22" y="2"/>
                </a:lnTo>
                <a:lnTo>
                  <a:pt x="21" y="4"/>
                </a:lnTo>
                <a:lnTo>
                  <a:pt x="16" y="10"/>
                </a:lnTo>
                <a:lnTo>
                  <a:pt x="19" y="17"/>
                </a:lnTo>
                <a:lnTo>
                  <a:pt x="19" y="18"/>
                </a:lnTo>
                <a:lnTo>
                  <a:pt x="21" y="21"/>
                </a:lnTo>
                <a:lnTo>
                  <a:pt x="19" y="26"/>
                </a:lnTo>
                <a:lnTo>
                  <a:pt x="18" y="26"/>
                </a:lnTo>
                <a:lnTo>
                  <a:pt x="15" y="29"/>
                </a:lnTo>
                <a:lnTo>
                  <a:pt x="15" y="30"/>
                </a:lnTo>
                <a:lnTo>
                  <a:pt x="11" y="34"/>
                </a:lnTo>
                <a:lnTo>
                  <a:pt x="10" y="34"/>
                </a:lnTo>
                <a:lnTo>
                  <a:pt x="8" y="34"/>
                </a:lnTo>
                <a:lnTo>
                  <a:pt x="4" y="34"/>
                </a:lnTo>
                <a:lnTo>
                  <a:pt x="3" y="34"/>
                </a:lnTo>
                <a:lnTo>
                  <a:pt x="1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452"/>
          <p:cNvSpPr>
            <a:spLocks/>
          </p:cNvSpPr>
          <p:nvPr/>
        </p:nvSpPr>
        <p:spPr bwMode="auto">
          <a:xfrm>
            <a:off x="6407151" y="1982788"/>
            <a:ext cx="11113" cy="11113"/>
          </a:xfrm>
          <a:custGeom>
            <a:avLst/>
            <a:gdLst>
              <a:gd name="T0" fmla="*/ 6 w 7"/>
              <a:gd name="T1" fmla="*/ 7 h 7"/>
              <a:gd name="T2" fmla="*/ 2 w 7"/>
              <a:gd name="T3" fmla="*/ 6 h 7"/>
              <a:gd name="T4" fmla="*/ 2 w 7"/>
              <a:gd name="T5" fmla="*/ 4 h 7"/>
              <a:gd name="T6" fmla="*/ 0 w 7"/>
              <a:gd name="T7" fmla="*/ 3 h 7"/>
              <a:gd name="T8" fmla="*/ 2 w 7"/>
              <a:gd name="T9" fmla="*/ 2 h 7"/>
              <a:gd name="T10" fmla="*/ 2 w 7"/>
              <a:gd name="T11" fmla="*/ 0 h 7"/>
              <a:gd name="T12" fmla="*/ 5 w 7"/>
              <a:gd name="T13" fmla="*/ 2 h 7"/>
              <a:gd name="T14" fmla="*/ 6 w 7"/>
              <a:gd name="T15" fmla="*/ 4 h 7"/>
              <a:gd name="T16" fmla="*/ 7 w 7"/>
              <a:gd name="T17" fmla="*/ 7 h 7"/>
              <a:gd name="T18" fmla="*/ 6 w 7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6" y="7"/>
                </a:moveTo>
                <a:lnTo>
                  <a:pt x="2" y="6"/>
                </a:lnTo>
                <a:lnTo>
                  <a:pt x="2" y="4"/>
                </a:lnTo>
                <a:lnTo>
                  <a:pt x="0" y="3"/>
                </a:lnTo>
                <a:lnTo>
                  <a:pt x="2" y="2"/>
                </a:lnTo>
                <a:lnTo>
                  <a:pt x="2" y="0"/>
                </a:lnTo>
                <a:lnTo>
                  <a:pt x="5" y="2"/>
                </a:lnTo>
                <a:lnTo>
                  <a:pt x="6" y="4"/>
                </a:lnTo>
                <a:lnTo>
                  <a:pt x="7" y="7"/>
                </a:lnTo>
                <a:lnTo>
                  <a:pt x="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Freeform 453"/>
          <p:cNvSpPr>
            <a:spLocks/>
          </p:cNvSpPr>
          <p:nvPr/>
        </p:nvSpPr>
        <p:spPr bwMode="auto">
          <a:xfrm>
            <a:off x="6440488" y="1947863"/>
            <a:ext cx="11113" cy="9525"/>
          </a:xfrm>
          <a:custGeom>
            <a:avLst/>
            <a:gdLst>
              <a:gd name="T0" fmla="*/ 1 w 7"/>
              <a:gd name="T1" fmla="*/ 6 h 6"/>
              <a:gd name="T2" fmla="*/ 0 w 7"/>
              <a:gd name="T3" fmla="*/ 3 h 6"/>
              <a:gd name="T4" fmla="*/ 1 w 7"/>
              <a:gd name="T5" fmla="*/ 2 h 6"/>
              <a:gd name="T6" fmla="*/ 4 w 7"/>
              <a:gd name="T7" fmla="*/ 0 h 6"/>
              <a:gd name="T8" fmla="*/ 5 w 7"/>
              <a:gd name="T9" fmla="*/ 0 h 6"/>
              <a:gd name="T10" fmla="*/ 7 w 7"/>
              <a:gd name="T11" fmla="*/ 2 h 6"/>
              <a:gd name="T12" fmla="*/ 4 w 7"/>
              <a:gd name="T13" fmla="*/ 3 h 6"/>
              <a:gd name="T14" fmla="*/ 3 w 7"/>
              <a:gd name="T15" fmla="*/ 4 h 6"/>
              <a:gd name="T16" fmla="*/ 3 w 7"/>
              <a:gd name="T17" fmla="*/ 6 h 6"/>
              <a:gd name="T18" fmla="*/ 1 w 7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0" y="3"/>
                </a:lnTo>
                <a:lnTo>
                  <a:pt x="1" y="2"/>
                </a:lnTo>
                <a:lnTo>
                  <a:pt x="4" y="0"/>
                </a:lnTo>
                <a:lnTo>
                  <a:pt x="5" y="0"/>
                </a:lnTo>
                <a:lnTo>
                  <a:pt x="7" y="2"/>
                </a:lnTo>
                <a:lnTo>
                  <a:pt x="4" y="3"/>
                </a:lnTo>
                <a:lnTo>
                  <a:pt x="3" y="4"/>
                </a:lnTo>
                <a:lnTo>
                  <a:pt x="3" y="6"/>
                </a:lnTo>
                <a:lnTo>
                  <a:pt x="1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454"/>
          <p:cNvSpPr>
            <a:spLocks/>
          </p:cNvSpPr>
          <p:nvPr/>
        </p:nvSpPr>
        <p:spPr bwMode="auto">
          <a:xfrm>
            <a:off x="6738938" y="1924051"/>
            <a:ext cx="20638" cy="11113"/>
          </a:xfrm>
          <a:custGeom>
            <a:avLst/>
            <a:gdLst>
              <a:gd name="T0" fmla="*/ 11 w 13"/>
              <a:gd name="T1" fmla="*/ 7 h 7"/>
              <a:gd name="T2" fmla="*/ 0 w 13"/>
              <a:gd name="T3" fmla="*/ 3 h 7"/>
              <a:gd name="T4" fmla="*/ 3 w 13"/>
              <a:gd name="T5" fmla="*/ 2 h 7"/>
              <a:gd name="T6" fmla="*/ 4 w 13"/>
              <a:gd name="T7" fmla="*/ 0 h 7"/>
              <a:gd name="T8" fmla="*/ 10 w 13"/>
              <a:gd name="T9" fmla="*/ 2 h 7"/>
              <a:gd name="T10" fmla="*/ 11 w 13"/>
              <a:gd name="T11" fmla="*/ 3 h 7"/>
              <a:gd name="T12" fmla="*/ 13 w 13"/>
              <a:gd name="T13" fmla="*/ 4 h 7"/>
              <a:gd name="T14" fmla="*/ 11 w 13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7">
                <a:moveTo>
                  <a:pt x="11" y="7"/>
                </a:moveTo>
                <a:lnTo>
                  <a:pt x="0" y="3"/>
                </a:lnTo>
                <a:lnTo>
                  <a:pt x="3" y="2"/>
                </a:lnTo>
                <a:lnTo>
                  <a:pt x="4" y="0"/>
                </a:lnTo>
                <a:lnTo>
                  <a:pt x="10" y="2"/>
                </a:lnTo>
                <a:lnTo>
                  <a:pt x="11" y="3"/>
                </a:lnTo>
                <a:lnTo>
                  <a:pt x="13" y="4"/>
                </a:lnTo>
                <a:lnTo>
                  <a:pt x="11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455"/>
          <p:cNvSpPr>
            <a:spLocks/>
          </p:cNvSpPr>
          <p:nvPr/>
        </p:nvSpPr>
        <p:spPr bwMode="auto">
          <a:xfrm>
            <a:off x="6477001" y="1839913"/>
            <a:ext cx="60325" cy="65088"/>
          </a:xfrm>
          <a:custGeom>
            <a:avLst/>
            <a:gdLst>
              <a:gd name="T0" fmla="*/ 6 w 38"/>
              <a:gd name="T1" fmla="*/ 41 h 41"/>
              <a:gd name="T2" fmla="*/ 4 w 38"/>
              <a:gd name="T3" fmla="*/ 40 h 41"/>
              <a:gd name="T4" fmla="*/ 3 w 38"/>
              <a:gd name="T5" fmla="*/ 38 h 41"/>
              <a:gd name="T6" fmla="*/ 0 w 38"/>
              <a:gd name="T7" fmla="*/ 34 h 41"/>
              <a:gd name="T8" fmla="*/ 6 w 38"/>
              <a:gd name="T9" fmla="*/ 21 h 41"/>
              <a:gd name="T10" fmla="*/ 11 w 38"/>
              <a:gd name="T11" fmla="*/ 4 h 41"/>
              <a:gd name="T12" fmla="*/ 12 w 38"/>
              <a:gd name="T13" fmla="*/ 3 h 41"/>
              <a:gd name="T14" fmla="*/ 15 w 38"/>
              <a:gd name="T15" fmla="*/ 3 h 41"/>
              <a:gd name="T16" fmla="*/ 21 w 38"/>
              <a:gd name="T17" fmla="*/ 0 h 41"/>
              <a:gd name="T18" fmla="*/ 22 w 38"/>
              <a:gd name="T19" fmla="*/ 0 h 41"/>
              <a:gd name="T20" fmla="*/ 26 w 38"/>
              <a:gd name="T21" fmla="*/ 0 h 41"/>
              <a:gd name="T22" fmla="*/ 27 w 38"/>
              <a:gd name="T23" fmla="*/ 0 h 41"/>
              <a:gd name="T24" fmla="*/ 33 w 38"/>
              <a:gd name="T25" fmla="*/ 4 h 41"/>
              <a:gd name="T26" fmla="*/ 36 w 38"/>
              <a:gd name="T27" fmla="*/ 7 h 41"/>
              <a:gd name="T28" fmla="*/ 36 w 38"/>
              <a:gd name="T29" fmla="*/ 8 h 41"/>
              <a:gd name="T30" fmla="*/ 37 w 38"/>
              <a:gd name="T31" fmla="*/ 12 h 41"/>
              <a:gd name="T32" fmla="*/ 38 w 38"/>
              <a:gd name="T33" fmla="*/ 14 h 41"/>
              <a:gd name="T34" fmla="*/ 38 w 38"/>
              <a:gd name="T35" fmla="*/ 17 h 41"/>
              <a:gd name="T36" fmla="*/ 38 w 38"/>
              <a:gd name="T37" fmla="*/ 34 h 41"/>
              <a:gd name="T38" fmla="*/ 33 w 38"/>
              <a:gd name="T39" fmla="*/ 36 h 41"/>
              <a:gd name="T40" fmla="*/ 33 w 38"/>
              <a:gd name="T41" fmla="*/ 38 h 41"/>
              <a:gd name="T42" fmla="*/ 32 w 38"/>
              <a:gd name="T43" fmla="*/ 38 h 41"/>
              <a:gd name="T44" fmla="*/ 21 w 38"/>
              <a:gd name="T45" fmla="*/ 40 h 41"/>
              <a:gd name="T46" fmla="*/ 15 w 38"/>
              <a:gd name="T47" fmla="*/ 41 h 41"/>
              <a:gd name="T48" fmla="*/ 14 w 38"/>
              <a:gd name="T49" fmla="*/ 41 h 41"/>
              <a:gd name="T50" fmla="*/ 11 w 38"/>
              <a:gd name="T51" fmla="*/ 41 h 41"/>
              <a:gd name="T52" fmla="*/ 7 w 38"/>
              <a:gd name="T53" fmla="*/ 41 h 41"/>
              <a:gd name="T54" fmla="*/ 6 w 38"/>
              <a:gd name="T5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8" h="41">
                <a:moveTo>
                  <a:pt x="6" y="41"/>
                </a:moveTo>
                <a:lnTo>
                  <a:pt x="4" y="40"/>
                </a:lnTo>
                <a:lnTo>
                  <a:pt x="3" y="38"/>
                </a:lnTo>
                <a:lnTo>
                  <a:pt x="0" y="34"/>
                </a:lnTo>
                <a:lnTo>
                  <a:pt x="6" y="21"/>
                </a:lnTo>
                <a:lnTo>
                  <a:pt x="11" y="4"/>
                </a:lnTo>
                <a:lnTo>
                  <a:pt x="12" y="3"/>
                </a:lnTo>
                <a:lnTo>
                  <a:pt x="15" y="3"/>
                </a:lnTo>
                <a:lnTo>
                  <a:pt x="21" y="0"/>
                </a:lnTo>
                <a:lnTo>
                  <a:pt x="22" y="0"/>
                </a:lnTo>
                <a:lnTo>
                  <a:pt x="26" y="0"/>
                </a:lnTo>
                <a:lnTo>
                  <a:pt x="27" y="0"/>
                </a:lnTo>
                <a:lnTo>
                  <a:pt x="33" y="4"/>
                </a:lnTo>
                <a:lnTo>
                  <a:pt x="36" y="7"/>
                </a:lnTo>
                <a:lnTo>
                  <a:pt x="36" y="8"/>
                </a:lnTo>
                <a:lnTo>
                  <a:pt x="37" y="12"/>
                </a:lnTo>
                <a:lnTo>
                  <a:pt x="38" y="14"/>
                </a:lnTo>
                <a:lnTo>
                  <a:pt x="38" y="17"/>
                </a:lnTo>
                <a:lnTo>
                  <a:pt x="38" y="34"/>
                </a:lnTo>
                <a:lnTo>
                  <a:pt x="33" y="36"/>
                </a:lnTo>
                <a:lnTo>
                  <a:pt x="33" y="38"/>
                </a:lnTo>
                <a:lnTo>
                  <a:pt x="32" y="38"/>
                </a:lnTo>
                <a:lnTo>
                  <a:pt x="21" y="40"/>
                </a:lnTo>
                <a:lnTo>
                  <a:pt x="15" y="41"/>
                </a:lnTo>
                <a:lnTo>
                  <a:pt x="14" y="41"/>
                </a:lnTo>
                <a:lnTo>
                  <a:pt x="11" y="41"/>
                </a:lnTo>
                <a:lnTo>
                  <a:pt x="7" y="41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456"/>
          <p:cNvSpPr>
            <a:spLocks/>
          </p:cNvSpPr>
          <p:nvPr/>
        </p:nvSpPr>
        <p:spPr bwMode="auto">
          <a:xfrm>
            <a:off x="6567488" y="1706563"/>
            <a:ext cx="33338" cy="66675"/>
          </a:xfrm>
          <a:custGeom>
            <a:avLst/>
            <a:gdLst>
              <a:gd name="T0" fmla="*/ 13 w 21"/>
              <a:gd name="T1" fmla="*/ 42 h 42"/>
              <a:gd name="T2" fmla="*/ 10 w 21"/>
              <a:gd name="T3" fmla="*/ 41 h 42"/>
              <a:gd name="T4" fmla="*/ 7 w 21"/>
              <a:gd name="T5" fmla="*/ 31 h 42"/>
              <a:gd name="T6" fmla="*/ 2 w 21"/>
              <a:gd name="T7" fmla="*/ 26 h 42"/>
              <a:gd name="T8" fmla="*/ 0 w 21"/>
              <a:gd name="T9" fmla="*/ 24 h 42"/>
              <a:gd name="T10" fmla="*/ 0 w 21"/>
              <a:gd name="T11" fmla="*/ 23 h 42"/>
              <a:gd name="T12" fmla="*/ 9 w 21"/>
              <a:gd name="T13" fmla="*/ 5 h 42"/>
              <a:gd name="T14" fmla="*/ 10 w 21"/>
              <a:gd name="T15" fmla="*/ 1 h 42"/>
              <a:gd name="T16" fmla="*/ 11 w 21"/>
              <a:gd name="T17" fmla="*/ 0 h 42"/>
              <a:gd name="T18" fmla="*/ 13 w 21"/>
              <a:gd name="T19" fmla="*/ 0 h 42"/>
              <a:gd name="T20" fmla="*/ 21 w 21"/>
              <a:gd name="T21" fmla="*/ 0 h 42"/>
              <a:gd name="T22" fmla="*/ 21 w 21"/>
              <a:gd name="T23" fmla="*/ 4 h 42"/>
              <a:gd name="T24" fmla="*/ 21 w 21"/>
              <a:gd name="T25" fmla="*/ 17 h 42"/>
              <a:gd name="T26" fmla="*/ 20 w 21"/>
              <a:gd name="T27" fmla="*/ 21 h 42"/>
              <a:gd name="T28" fmla="*/ 20 w 21"/>
              <a:gd name="T29" fmla="*/ 24 h 42"/>
              <a:gd name="T30" fmla="*/ 17 w 21"/>
              <a:gd name="T31" fmla="*/ 30 h 42"/>
              <a:gd name="T32" fmla="*/ 17 w 21"/>
              <a:gd name="T33" fmla="*/ 34 h 42"/>
              <a:gd name="T34" fmla="*/ 18 w 21"/>
              <a:gd name="T35" fmla="*/ 36 h 42"/>
              <a:gd name="T36" fmla="*/ 17 w 21"/>
              <a:gd name="T37" fmla="*/ 36 h 42"/>
              <a:gd name="T38" fmla="*/ 17 w 21"/>
              <a:gd name="T39" fmla="*/ 39 h 42"/>
              <a:gd name="T40" fmla="*/ 14 w 21"/>
              <a:gd name="T41" fmla="*/ 42 h 42"/>
              <a:gd name="T42" fmla="*/ 13 w 21"/>
              <a:gd name="T4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42">
                <a:moveTo>
                  <a:pt x="13" y="42"/>
                </a:moveTo>
                <a:lnTo>
                  <a:pt x="10" y="41"/>
                </a:lnTo>
                <a:lnTo>
                  <a:pt x="7" y="31"/>
                </a:lnTo>
                <a:lnTo>
                  <a:pt x="2" y="26"/>
                </a:lnTo>
                <a:lnTo>
                  <a:pt x="0" y="24"/>
                </a:lnTo>
                <a:lnTo>
                  <a:pt x="0" y="23"/>
                </a:lnTo>
                <a:lnTo>
                  <a:pt x="9" y="5"/>
                </a:lnTo>
                <a:lnTo>
                  <a:pt x="10" y="1"/>
                </a:lnTo>
                <a:lnTo>
                  <a:pt x="11" y="0"/>
                </a:lnTo>
                <a:lnTo>
                  <a:pt x="13" y="0"/>
                </a:lnTo>
                <a:lnTo>
                  <a:pt x="21" y="0"/>
                </a:lnTo>
                <a:lnTo>
                  <a:pt x="21" y="4"/>
                </a:lnTo>
                <a:lnTo>
                  <a:pt x="21" y="17"/>
                </a:lnTo>
                <a:lnTo>
                  <a:pt x="20" y="21"/>
                </a:lnTo>
                <a:lnTo>
                  <a:pt x="20" y="24"/>
                </a:lnTo>
                <a:lnTo>
                  <a:pt x="17" y="30"/>
                </a:lnTo>
                <a:lnTo>
                  <a:pt x="17" y="34"/>
                </a:lnTo>
                <a:lnTo>
                  <a:pt x="18" y="36"/>
                </a:lnTo>
                <a:lnTo>
                  <a:pt x="17" y="36"/>
                </a:lnTo>
                <a:lnTo>
                  <a:pt x="17" y="39"/>
                </a:lnTo>
                <a:lnTo>
                  <a:pt x="14" y="42"/>
                </a:lnTo>
                <a:lnTo>
                  <a:pt x="13" y="4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457"/>
          <p:cNvSpPr>
            <a:spLocks/>
          </p:cNvSpPr>
          <p:nvPr/>
        </p:nvSpPr>
        <p:spPr bwMode="auto">
          <a:xfrm>
            <a:off x="6719888" y="1541463"/>
            <a:ext cx="52388" cy="42863"/>
          </a:xfrm>
          <a:custGeom>
            <a:avLst/>
            <a:gdLst>
              <a:gd name="T0" fmla="*/ 11 w 33"/>
              <a:gd name="T1" fmla="*/ 27 h 27"/>
              <a:gd name="T2" fmla="*/ 1 w 33"/>
              <a:gd name="T3" fmla="*/ 23 h 27"/>
              <a:gd name="T4" fmla="*/ 0 w 33"/>
              <a:gd name="T5" fmla="*/ 22 h 27"/>
              <a:gd name="T6" fmla="*/ 0 w 33"/>
              <a:gd name="T7" fmla="*/ 20 h 27"/>
              <a:gd name="T8" fmla="*/ 4 w 33"/>
              <a:gd name="T9" fmla="*/ 14 h 27"/>
              <a:gd name="T10" fmla="*/ 5 w 33"/>
              <a:gd name="T11" fmla="*/ 10 h 27"/>
              <a:gd name="T12" fmla="*/ 8 w 33"/>
              <a:gd name="T13" fmla="*/ 5 h 27"/>
              <a:gd name="T14" fmla="*/ 9 w 33"/>
              <a:gd name="T15" fmla="*/ 4 h 27"/>
              <a:gd name="T16" fmla="*/ 11 w 33"/>
              <a:gd name="T17" fmla="*/ 1 h 27"/>
              <a:gd name="T18" fmla="*/ 18 w 33"/>
              <a:gd name="T19" fmla="*/ 0 h 27"/>
              <a:gd name="T20" fmla="*/ 19 w 33"/>
              <a:gd name="T21" fmla="*/ 0 h 27"/>
              <a:gd name="T22" fmla="*/ 23 w 33"/>
              <a:gd name="T23" fmla="*/ 1 h 27"/>
              <a:gd name="T24" fmla="*/ 26 w 33"/>
              <a:gd name="T25" fmla="*/ 8 h 27"/>
              <a:gd name="T26" fmla="*/ 27 w 33"/>
              <a:gd name="T27" fmla="*/ 11 h 27"/>
              <a:gd name="T28" fmla="*/ 26 w 33"/>
              <a:gd name="T29" fmla="*/ 12 h 27"/>
              <a:gd name="T30" fmla="*/ 29 w 33"/>
              <a:gd name="T31" fmla="*/ 14 h 27"/>
              <a:gd name="T32" fmla="*/ 33 w 33"/>
              <a:gd name="T33" fmla="*/ 15 h 27"/>
              <a:gd name="T34" fmla="*/ 33 w 33"/>
              <a:gd name="T35" fmla="*/ 16 h 27"/>
              <a:gd name="T36" fmla="*/ 33 w 33"/>
              <a:gd name="T37" fmla="*/ 18 h 27"/>
              <a:gd name="T38" fmla="*/ 33 w 33"/>
              <a:gd name="T39" fmla="*/ 20 h 27"/>
              <a:gd name="T40" fmla="*/ 30 w 33"/>
              <a:gd name="T41" fmla="*/ 22 h 27"/>
              <a:gd name="T42" fmla="*/ 16 w 33"/>
              <a:gd name="T43" fmla="*/ 26 h 27"/>
              <a:gd name="T44" fmla="*/ 12 w 33"/>
              <a:gd name="T45" fmla="*/ 27 h 27"/>
              <a:gd name="T46" fmla="*/ 11 w 33"/>
              <a:gd name="T4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" h="27">
                <a:moveTo>
                  <a:pt x="11" y="27"/>
                </a:moveTo>
                <a:lnTo>
                  <a:pt x="1" y="23"/>
                </a:lnTo>
                <a:lnTo>
                  <a:pt x="0" y="22"/>
                </a:lnTo>
                <a:lnTo>
                  <a:pt x="0" y="20"/>
                </a:lnTo>
                <a:lnTo>
                  <a:pt x="4" y="14"/>
                </a:lnTo>
                <a:lnTo>
                  <a:pt x="5" y="10"/>
                </a:lnTo>
                <a:lnTo>
                  <a:pt x="8" y="5"/>
                </a:lnTo>
                <a:lnTo>
                  <a:pt x="9" y="4"/>
                </a:lnTo>
                <a:lnTo>
                  <a:pt x="11" y="1"/>
                </a:lnTo>
                <a:lnTo>
                  <a:pt x="18" y="0"/>
                </a:lnTo>
                <a:lnTo>
                  <a:pt x="19" y="0"/>
                </a:lnTo>
                <a:lnTo>
                  <a:pt x="23" y="1"/>
                </a:lnTo>
                <a:lnTo>
                  <a:pt x="26" y="8"/>
                </a:lnTo>
                <a:lnTo>
                  <a:pt x="27" y="11"/>
                </a:lnTo>
                <a:lnTo>
                  <a:pt x="26" y="12"/>
                </a:lnTo>
                <a:lnTo>
                  <a:pt x="29" y="14"/>
                </a:lnTo>
                <a:lnTo>
                  <a:pt x="33" y="15"/>
                </a:lnTo>
                <a:lnTo>
                  <a:pt x="33" y="16"/>
                </a:lnTo>
                <a:lnTo>
                  <a:pt x="33" y="18"/>
                </a:lnTo>
                <a:lnTo>
                  <a:pt x="33" y="20"/>
                </a:lnTo>
                <a:lnTo>
                  <a:pt x="30" y="22"/>
                </a:lnTo>
                <a:lnTo>
                  <a:pt x="16" y="26"/>
                </a:lnTo>
                <a:lnTo>
                  <a:pt x="12" y="27"/>
                </a:lnTo>
                <a:lnTo>
                  <a:pt x="11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458"/>
          <p:cNvSpPr>
            <a:spLocks/>
          </p:cNvSpPr>
          <p:nvPr/>
        </p:nvSpPr>
        <p:spPr bwMode="auto">
          <a:xfrm>
            <a:off x="6791326" y="1422401"/>
            <a:ext cx="11113" cy="6350"/>
          </a:xfrm>
          <a:custGeom>
            <a:avLst/>
            <a:gdLst>
              <a:gd name="T0" fmla="*/ 5 w 7"/>
              <a:gd name="T1" fmla="*/ 4 h 4"/>
              <a:gd name="T2" fmla="*/ 0 w 7"/>
              <a:gd name="T3" fmla="*/ 4 h 4"/>
              <a:gd name="T4" fmla="*/ 1 w 7"/>
              <a:gd name="T5" fmla="*/ 3 h 4"/>
              <a:gd name="T6" fmla="*/ 3 w 7"/>
              <a:gd name="T7" fmla="*/ 1 h 4"/>
              <a:gd name="T8" fmla="*/ 5 w 7"/>
              <a:gd name="T9" fmla="*/ 0 h 4"/>
              <a:gd name="T10" fmla="*/ 5 w 7"/>
              <a:gd name="T11" fmla="*/ 1 h 4"/>
              <a:gd name="T12" fmla="*/ 7 w 7"/>
              <a:gd name="T13" fmla="*/ 4 h 4"/>
              <a:gd name="T14" fmla="*/ 5 w 7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4">
                <a:moveTo>
                  <a:pt x="5" y="4"/>
                </a:moveTo>
                <a:lnTo>
                  <a:pt x="0" y="4"/>
                </a:lnTo>
                <a:lnTo>
                  <a:pt x="1" y="3"/>
                </a:lnTo>
                <a:lnTo>
                  <a:pt x="3" y="1"/>
                </a:lnTo>
                <a:lnTo>
                  <a:pt x="5" y="0"/>
                </a:lnTo>
                <a:lnTo>
                  <a:pt x="5" y="1"/>
                </a:lnTo>
                <a:lnTo>
                  <a:pt x="7" y="4"/>
                </a:lnTo>
                <a:lnTo>
                  <a:pt x="5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459"/>
          <p:cNvSpPr>
            <a:spLocks/>
          </p:cNvSpPr>
          <p:nvPr/>
        </p:nvSpPr>
        <p:spPr bwMode="auto">
          <a:xfrm>
            <a:off x="6958013" y="1244601"/>
            <a:ext cx="34925" cy="42863"/>
          </a:xfrm>
          <a:custGeom>
            <a:avLst/>
            <a:gdLst>
              <a:gd name="T0" fmla="*/ 15 w 22"/>
              <a:gd name="T1" fmla="*/ 27 h 27"/>
              <a:gd name="T2" fmla="*/ 12 w 22"/>
              <a:gd name="T3" fmla="*/ 26 h 27"/>
              <a:gd name="T4" fmla="*/ 11 w 22"/>
              <a:gd name="T5" fmla="*/ 25 h 27"/>
              <a:gd name="T6" fmla="*/ 7 w 22"/>
              <a:gd name="T7" fmla="*/ 22 h 27"/>
              <a:gd name="T8" fmla="*/ 4 w 22"/>
              <a:gd name="T9" fmla="*/ 21 h 27"/>
              <a:gd name="T10" fmla="*/ 3 w 22"/>
              <a:gd name="T11" fmla="*/ 18 h 27"/>
              <a:gd name="T12" fmla="*/ 0 w 22"/>
              <a:gd name="T13" fmla="*/ 10 h 27"/>
              <a:gd name="T14" fmla="*/ 0 w 22"/>
              <a:gd name="T15" fmla="*/ 8 h 27"/>
              <a:gd name="T16" fmla="*/ 0 w 22"/>
              <a:gd name="T17" fmla="*/ 7 h 27"/>
              <a:gd name="T18" fmla="*/ 0 w 22"/>
              <a:gd name="T19" fmla="*/ 4 h 27"/>
              <a:gd name="T20" fmla="*/ 1 w 22"/>
              <a:gd name="T21" fmla="*/ 2 h 27"/>
              <a:gd name="T22" fmla="*/ 3 w 22"/>
              <a:gd name="T23" fmla="*/ 0 h 27"/>
              <a:gd name="T24" fmla="*/ 4 w 22"/>
              <a:gd name="T25" fmla="*/ 2 h 27"/>
              <a:gd name="T26" fmla="*/ 7 w 22"/>
              <a:gd name="T27" fmla="*/ 3 h 27"/>
              <a:gd name="T28" fmla="*/ 12 w 22"/>
              <a:gd name="T29" fmla="*/ 8 h 27"/>
              <a:gd name="T30" fmla="*/ 16 w 22"/>
              <a:gd name="T31" fmla="*/ 14 h 27"/>
              <a:gd name="T32" fmla="*/ 14 w 22"/>
              <a:gd name="T33" fmla="*/ 18 h 27"/>
              <a:gd name="T34" fmla="*/ 20 w 22"/>
              <a:gd name="T35" fmla="*/ 19 h 27"/>
              <a:gd name="T36" fmla="*/ 22 w 22"/>
              <a:gd name="T37" fmla="*/ 22 h 27"/>
              <a:gd name="T38" fmla="*/ 22 w 22"/>
              <a:gd name="T39" fmla="*/ 23 h 27"/>
              <a:gd name="T40" fmla="*/ 22 w 22"/>
              <a:gd name="T41" fmla="*/ 25 h 27"/>
              <a:gd name="T42" fmla="*/ 20 w 22"/>
              <a:gd name="T43" fmla="*/ 25 h 27"/>
              <a:gd name="T44" fmla="*/ 19 w 22"/>
              <a:gd name="T45" fmla="*/ 26 h 27"/>
              <a:gd name="T46" fmla="*/ 15 w 22"/>
              <a:gd name="T4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" h="27">
                <a:moveTo>
                  <a:pt x="15" y="27"/>
                </a:moveTo>
                <a:lnTo>
                  <a:pt x="12" y="26"/>
                </a:lnTo>
                <a:lnTo>
                  <a:pt x="11" y="25"/>
                </a:lnTo>
                <a:lnTo>
                  <a:pt x="7" y="22"/>
                </a:lnTo>
                <a:lnTo>
                  <a:pt x="4" y="21"/>
                </a:lnTo>
                <a:lnTo>
                  <a:pt x="3" y="18"/>
                </a:lnTo>
                <a:lnTo>
                  <a:pt x="0" y="10"/>
                </a:lnTo>
                <a:lnTo>
                  <a:pt x="0" y="8"/>
                </a:lnTo>
                <a:lnTo>
                  <a:pt x="0" y="7"/>
                </a:lnTo>
                <a:lnTo>
                  <a:pt x="0" y="4"/>
                </a:lnTo>
                <a:lnTo>
                  <a:pt x="1" y="2"/>
                </a:lnTo>
                <a:lnTo>
                  <a:pt x="3" y="0"/>
                </a:lnTo>
                <a:lnTo>
                  <a:pt x="4" y="2"/>
                </a:lnTo>
                <a:lnTo>
                  <a:pt x="7" y="3"/>
                </a:lnTo>
                <a:lnTo>
                  <a:pt x="12" y="8"/>
                </a:lnTo>
                <a:lnTo>
                  <a:pt x="16" y="14"/>
                </a:lnTo>
                <a:lnTo>
                  <a:pt x="14" y="18"/>
                </a:lnTo>
                <a:lnTo>
                  <a:pt x="20" y="19"/>
                </a:lnTo>
                <a:lnTo>
                  <a:pt x="22" y="22"/>
                </a:lnTo>
                <a:lnTo>
                  <a:pt x="22" y="23"/>
                </a:lnTo>
                <a:lnTo>
                  <a:pt x="22" y="25"/>
                </a:lnTo>
                <a:lnTo>
                  <a:pt x="20" y="25"/>
                </a:lnTo>
                <a:lnTo>
                  <a:pt x="19" y="26"/>
                </a:lnTo>
                <a:lnTo>
                  <a:pt x="15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460"/>
          <p:cNvSpPr>
            <a:spLocks/>
          </p:cNvSpPr>
          <p:nvPr/>
        </p:nvSpPr>
        <p:spPr bwMode="auto">
          <a:xfrm>
            <a:off x="6988176" y="1166813"/>
            <a:ext cx="36513" cy="49213"/>
          </a:xfrm>
          <a:custGeom>
            <a:avLst/>
            <a:gdLst>
              <a:gd name="T0" fmla="*/ 14 w 23"/>
              <a:gd name="T1" fmla="*/ 31 h 31"/>
              <a:gd name="T2" fmla="*/ 6 w 23"/>
              <a:gd name="T3" fmla="*/ 19 h 31"/>
              <a:gd name="T4" fmla="*/ 0 w 23"/>
              <a:gd name="T5" fmla="*/ 8 h 31"/>
              <a:gd name="T6" fmla="*/ 4 w 23"/>
              <a:gd name="T7" fmla="*/ 4 h 31"/>
              <a:gd name="T8" fmla="*/ 7 w 23"/>
              <a:gd name="T9" fmla="*/ 1 h 31"/>
              <a:gd name="T10" fmla="*/ 11 w 23"/>
              <a:gd name="T11" fmla="*/ 0 h 31"/>
              <a:gd name="T12" fmla="*/ 15 w 23"/>
              <a:gd name="T13" fmla="*/ 0 h 31"/>
              <a:gd name="T14" fmla="*/ 21 w 23"/>
              <a:gd name="T15" fmla="*/ 8 h 31"/>
              <a:gd name="T16" fmla="*/ 23 w 23"/>
              <a:gd name="T17" fmla="*/ 18 h 31"/>
              <a:gd name="T18" fmla="*/ 23 w 23"/>
              <a:gd name="T19" fmla="*/ 19 h 31"/>
              <a:gd name="T20" fmla="*/ 22 w 23"/>
              <a:gd name="T21" fmla="*/ 23 h 31"/>
              <a:gd name="T22" fmla="*/ 21 w 23"/>
              <a:gd name="T23" fmla="*/ 23 h 31"/>
              <a:gd name="T24" fmla="*/ 14 w 23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31">
                <a:moveTo>
                  <a:pt x="14" y="31"/>
                </a:moveTo>
                <a:lnTo>
                  <a:pt x="6" y="19"/>
                </a:lnTo>
                <a:lnTo>
                  <a:pt x="0" y="8"/>
                </a:lnTo>
                <a:lnTo>
                  <a:pt x="4" y="4"/>
                </a:lnTo>
                <a:lnTo>
                  <a:pt x="7" y="1"/>
                </a:lnTo>
                <a:lnTo>
                  <a:pt x="11" y="0"/>
                </a:lnTo>
                <a:lnTo>
                  <a:pt x="15" y="0"/>
                </a:lnTo>
                <a:lnTo>
                  <a:pt x="21" y="8"/>
                </a:lnTo>
                <a:lnTo>
                  <a:pt x="23" y="18"/>
                </a:lnTo>
                <a:lnTo>
                  <a:pt x="23" y="19"/>
                </a:lnTo>
                <a:lnTo>
                  <a:pt x="22" y="23"/>
                </a:lnTo>
                <a:lnTo>
                  <a:pt x="21" y="23"/>
                </a:lnTo>
                <a:lnTo>
                  <a:pt x="14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461"/>
          <p:cNvSpPr>
            <a:spLocks noEditPoints="1"/>
          </p:cNvSpPr>
          <p:nvPr/>
        </p:nvSpPr>
        <p:spPr bwMode="auto">
          <a:xfrm>
            <a:off x="4192588" y="2057401"/>
            <a:ext cx="2312988" cy="3722688"/>
          </a:xfrm>
          <a:custGeom>
            <a:avLst/>
            <a:gdLst>
              <a:gd name="T0" fmla="*/ 181 w 1457"/>
              <a:gd name="T1" fmla="*/ 2265 h 2345"/>
              <a:gd name="T2" fmla="*/ 163 w 1457"/>
              <a:gd name="T3" fmla="*/ 2254 h 2345"/>
              <a:gd name="T4" fmla="*/ 114 w 1457"/>
              <a:gd name="T5" fmla="*/ 2185 h 2345"/>
              <a:gd name="T6" fmla="*/ 113 w 1457"/>
              <a:gd name="T7" fmla="*/ 2149 h 2345"/>
              <a:gd name="T8" fmla="*/ 348 w 1457"/>
              <a:gd name="T9" fmla="*/ 2080 h 2345"/>
              <a:gd name="T10" fmla="*/ 296 w 1457"/>
              <a:gd name="T11" fmla="*/ 2108 h 2345"/>
              <a:gd name="T12" fmla="*/ 0 w 1457"/>
              <a:gd name="T13" fmla="*/ 2094 h 2345"/>
              <a:gd name="T14" fmla="*/ 120 w 1457"/>
              <a:gd name="T15" fmla="*/ 2025 h 2345"/>
              <a:gd name="T16" fmla="*/ 262 w 1457"/>
              <a:gd name="T17" fmla="*/ 2075 h 2345"/>
              <a:gd name="T18" fmla="*/ 237 w 1457"/>
              <a:gd name="T19" fmla="*/ 2123 h 2345"/>
              <a:gd name="T20" fmla="*/ 155 w 1457"/>
              <a:gd name="T21" fmla="*/ 2098 h 2345"/>
              <a:gd name="T22" fmla="*/ 147 w 1457"/>
              <a:gd name="T23" fmla="*/ 2127 h 2345"/>
              <a:gd name="T24" fmla="*/ 75 w 1457"/>
              <a:gd name="T25" fmla="*/ 2128 h 2345"/>
              <a:gd name="T26" fmla="*/ 118 w 1457"/>
              <a:gd name="T27" fmla="*/ 2007 h 2345"/>
              <a:gd name="T28" fmla="*/ 136 w 1457"/>
              <a:gd name="T29" fmla="*/ 1935 h 2345"/>
              <a:gd name="T30" fmla="*/ 331 w 1457"/>
              <a:gd name="T31" fmla="*/ 1892 h 2345"/>
              <a:gd name="T32" fmla="*/ 200 w 1457"/>
              <a:gd name="T33" fmla="*/ 1842 h 2345"/>
              <a:gd name="T34" fmla="*/ 286 w 1457"/>
              <a:gd name="T35" fmla="*/ 1872 h 2345"/>
              <a:gd name="T36" fmla="*/ 244 w 1457"/>
              <a:gd name="T37" fmla="*/ 1907 h 2345"/>
              <a:gd name="T38" fmla="*/ 214 w 1457"/>
              <a:gd name="T39" fmla="*/ 1974 h 2345"/>
              <a:gd name="T40" fmla="*/ 154 w 1457"/>
              <a:gd name="T41" fmla="*/ 1939 h 2345"/>
              <a:gd name="T42" fmla="*/ 166 w 1457"/>
              <a:gd name="T43" fmla="*/ 1862 h 2345"/>
              <a:gd name="T44" fmla="*/ 106 w 1457"/>
              <a:gd name="T45" fmla="*/ 1824 h 2345"/>
              <a:gd name="T46" fmla="*/ 294 w 1457"/>
              <a:gd name="T47" fmla="*/ 1879 h 2345"/>
              <a:gd name="T48" fmla="*/ 248 w 1457"/>
              <a:gd name="T49" fmla="*/ 1817 h 2345"/>
              <a:gd name="T50" fmla="*/ 259 w 1457"/>
              <a:gd name="T51" fmla="*/ 1778 h 2345"/>
              <a:gd name="T52" fmla="*/ 311 w 1457"/>
              <a:gd name="T53" fmla="*/ 1804 h 2345"/>
              <a:gd name="T54" fmla="*/ 157 w 1457"/>
              <a:gd name="T55" fmla="*/ 1744 h 2345"/>
              <a:gd name="T56" fmla="*/ 138 w 1457"/>
              <a:gd name="T57" fmla="*/ 1633 h 2345"/>
              <a:gd name="T58" fmla="*/ 136 w 1457"/>
              <a:gd name="T59" fmla="*/ 1629 h 2345"/>
              <a:gd name="T60" fmla="*/ 506 w 1457"/>
              <a:gd name="T61" fmla="*/ 1600 h 2345"/>
              <a:gd name="T62" fmla="*/ 496 w 1457"/>
              <a:gd name="T63" fmla="*/ 1599 h 2345"/>
              <a:gd name="T64" fmla="*/ 278 w 1457"/>
              <a:gd name="T65" fmla="*/ 1622 h 2345"/>
              <a:gd name="T66" fmla="*/ 305 w 1457"/>
              <a:gd name="T67" fmla="*/ 1654 h 2345"/>
              <a:gd name="T68" fmla="*/ 312 w 1457"/>
              <a:gd name="T69" fmla="*/ 1686 h 2345"/>
              <a:gd name="T70" fmla="*/ 408 w 1457"/>
              <a:gd name="T71" fmla="*/ 1690 h 2345"/>
              <a:gd name="T72" fmla="*/ 364 w 1457"/>
              <a:gd name="T73" fmla="*/ 1738 h 2345"/>
              <a:gd name="T74" fmla="*/ 278 w 1457"/>
              <a:gd name="T75" fmla="*/ 1755 h 2345"/>
              <a:gd name="T76" fmla="*/ 255 w 1457"/>
              <a:gd name="T77" fmla="*/ 1719 h 2345"/>
              <a:gd name="T78" fmla="*/ 230 w 1457"/>
              <a:gd name="T79" fmla="*/ 1667 h 2345"/>
              <a:gd name="T80" fmla="*/ 196 w 1457"/>
              <a:gd name="T81" fmla="*/ 1639 h 2345"/>
              <a:gd name="T82" fmla="*/ 174 w 1457"/>
              <a:gd name="T83" fmla="*/ 1715 h 2345"/>
              <a:gd name="T84" fmla="*/ 116 w 1457"/>
              <a:gd name="T85" fmla="*/ 1707 h 2345"/>
              <a:gd name="T86" fmla="*/ 166 w 1457"/>
              <a:gd name="T87" fmla="*/ 1652 h 2345"/>
              <a:gd name="T88" fmla="*/ 198 w 1457"/>
              <a:gd name="T89" fmla="*/ 1605 h 2345"/>
              <a:gd name="T90" fmla="*/ 199 w 1457"/>
              <a:gd name="T91" fmla="*/ 1596 h 2345"/>
              <a:gd name="T92" fmla="*/ 206 w 1457"/>
              <a:gd name="T93" fmla="*/ 1539 h 2345"/>
              <a:gd name="T94" fmla="*/ 509 w 1457"/>
              <a:gd name="T95" fmla="*/ 1543 h 2345"/>
              <a:gd name="T96" fmla="*/ 271 w 1457"/>
              <a:gd name="T97" fmla="*/ 1516 h 2345"/>
              <a:gd name="T98" fmla="*/ 378 w 1457"/>
              <a:gd name="T99" fmla="*/ 1579 h 2345"/>
              <a:gd name="T100" fmla="*/ 264 w 1457"/>
              <a:gd name="T101" fmla="*/ 1555 h 2345"/>
              <a:gd name="T102" fmla="*/ 255 w 1457"/>
              <a:gd name="T103" fmla="*/ 1521 h 2345"/>
              <a:gd name="T104" fmla="*/ 300 w 1457"/>
              <a:gd name="T105" fmla="*/ 1525 h 2345"/>
              <a:gd name="T106" fmla="*/ 333 w 1457"/>
              <a:gd name="T107" fmla="*/ 1486 h 2345"/>
              <a:gd name="T108" fmla="*/ 346 w 1457"/>
              <a:gd name="T109" fmla="*/ 1531 h 2345"/>
              <a:gd name="T110" fmla="*/ 517 w 1457"/>
              <a:gd name="T111" fmla="*/ 1467 h 2345"/>
              <a:gd name="T112" fmla="*/ 352 w 1457"/>
              <a:gd name="T113" fmla="*/ 1485 h 2345"/>
              <a:gd name="T114" fmla="*/ 424 w 1457"/>
              <a:gd name="T115" fmla="*/ 1483 h 2345"/>
              <a:gd name="T116" fmla="*/ 465 w 1457"/>
              <a:gd name="T117" fmla="*/ 1558 h 2345"/>
              <a:gd name="T118" fmla="*/ 384 w 1457"/>
              <a:gd name="T119" fmla="*/ 1434 h 2345"/>
              <a:gd name="T120" fmla="*/ 468 w 1457"/>
              <a:gd name="T121" fmla="*/ 1404 h 2345"/>
              <a:gd name="T122" fmla="*/ 1065 w 1457"/>
              <a:gd name="T123" fmla="*/ 421 h 2345"/>
              <a:gd name="T124" fmla="*/ 1456 w 1457"/>
              <a:gd name="T125" fmla="*/ 6 h 2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7" h="2345">
                <a:moveTo>
                  <a:pt x="116" y="2307"/>
                </a:moveTo>
                <a:lnTo>
                  <a:pt x="127" y="2315"/>
                </a:lnTo>
                <a:lnTo>
                  <a:pt x="132" y="2315"/>
                </a:lnTo>
                <a:lnTo>
                  <a:pt x="133" y="2315"/>
                </a:lnTo>
                <a:lnTo>
                  <a:pt x="143" y="2319"/>
                </a:lnTo>
                <a:lnTo>
                  <a:pt x="143" y="2322"/>
                </a:lnTo>
                <a:lnTo>
                  <a:pt x="139" y="2331"/>
                </a:lnTo>
                <a:lnTo>
                  <a:pt x="138" y="2333"/>
                </a:lnTo>
                <a:lnTo>
                  <a:pt x="135" y="2327"/>
                </a:lnTo>
                <a:lnTo>
                  <a:pt x="131" y="2322"/>
                </a:lnTo>
                <a:lnTo>
                  <a:pt x="118" y="2319"/>
                </a:lnTo>
                <a:lnTo>
                  <a:pt x="109" y="2316"/>
                </a:lnTo>
                <a:lnTo>
                  <a:pt x="106" y="2316"/>
                </a:lnTo>
                <a:lnTo>
                  <a:pt x="103" y="2318"/>
                </a:lnTo>
                <a:lnTo>
                  <a:pt x="103" y="2320"/>
                </a:lnTo>
                <a:lnTo>
                  <a:pt x="102" y="2325"/>
                </a:lnTo>
                <a:lnTo>
                  <a:pt x="103" y="2326"/>
                </a:lnTo>
                <a:lnTo>
                  <a:pt x="102" y="2329"/>
                </a:lnTo>
                <a:lnTo>
                  <a:pt x="95" y="2344"/>
                </a:lnTo>
                <a:lnTo>
                  <a:pt x="92" y="2345"/>
                </a:lnTo>
                <a:lnTo>
                  <a:pt x="84" y="2335"/>
                </a:lnTo>
                <a:lnTo>
                  <a:pt x="84" y="2334"/>
                </a:lnTo>
                <a:lnTo>
                  <a:pt x="86" y="2331"/>
                </a:lnTo>
                <a:lnTo>
                  <a:pt x="87" y="2326"/>
                </a:lnTo>
                <a:lnTo>
                  <a:pt x="88" y="2325"/>
                </a:lnTo>
                <a:lnTo>
                  <a:pt x="90" y="2323"/>
                </a:lnTo>
                <a:lnTo>
                  <a:pt x="101" y="2314"/>
                </a:lnTo>
                <a:lnTo>
                  <a:pt x="99" y="2311"/>
                </a:lnTo>
                <a:lnTo>
                  <a:pt x="101" y="2310"/>
                </a:lnTo>
                <a:lnTo>
                  <a:pt x="102" y="2308"/>
                </a:lnTo>
                <a:lnTo>
                  <a:pt x="110" y="2308"/>
                </a:lnTo>
                <a:lnTo>
                  <a:pt x="116" y="2307"/>
                </a:lnTo>
                <a:close/>
                <a:moveTo>
                  <a:pt x="109" y="2280"/>
                </a:moveTo>
                <a:lnTo>
                  <a:pt x="101" y="2285"/>
                </a:lnTo>
                <a:lnTo>
                  <a:pt x="95" y="2281"/>
                </a:lnTo>
                <a:lnTo>
                  <a:pt x="94" y="2281"/>
                </a:lnTo>
                <a:lnTo>
                  <a:pt x="94" y="2274"/>
                </a:lnTo>
                <a:lnTo>
                  <a:pt x="92" y="2273"/>
                </a:lnTo>
                <a:lnTo>
                  <a:pt x="95" y="2263"/>
                </a:lnTo>
                <a:lnTo>
                  <a:pt x="95" y="2262"/>
                </a:lnTo>
                <a:lnTo>
                  <a:pt x="98" y="2258"/>
                </a:lnTo>
                <a:lnTo>
                  <a:pt x="105" y="2256"/>
                </a:lnTo>
                <a:lnTo>
                  <a:pt x="106" y="2256"/>
                </a:lnTo>
                <a:lnTo>
                  <a:pt x="110" y="2263"/>
                </a:lnTo>
                <a:lnTo>
                  <a:pt x="110" y="2267"/>
                </a:lnTo>
                <a:lnTo>
                  <a:pt x="109" y="2277"/>
                </a:lnTo>
                <a:lnTo>
                  <a:pt x="109" y="2280"/>
                </a:lnTo>
                <a:close/>
                <a:moveTo>
                  <a:pt x="168" y="2262"/>
                </a:moveTo>
                <a:lnTo>
                  <a:pt x="169" y="2265"/>
                </a:lnTo>
                <a:lnTo>
                  <a:pt x="177" y="2263"/>
                </a:lnTo>
                <a:lnTo>
                  <a:pt x="181" y="2263"/>
                </a:lnTo>
                <a:lnTo>
                  <a:pt x="181" y="2265"/>
                </a:lnTo>
                <a:lnTo>
                  <a:pt x="181" y="2269"/>
                </a:lnTo>
                <a:lnTo>
                  <a:pt x="181" y="2273"/>
                </a:lnTo>
                <a:lnTo>
                  <a:pt x="177" y="2274"/>
                </a:lnTo>
                <a:lnTo>
                  <a:pt x="174" y="2274"/>
                </a:lnTo>
                <a:lnTo>
                  <a:pt x="173" y="2274"/>
                </a:lnTo>
                <a:lnTo>
                  <a:pt x="166" y="2271"/>
                </a:lnTo>
                <a:lnTo>
                  <a:pt x="162" y="2271"/>
                </a:lnTo>
                <a:lnTo>
                  <a:pt x="158" y="2273"/>
                </a:lnTo>
                <a:lnTo>
                  <a:pt x="154" y="2275"/>
                </a:lnTo>
                <a:lnTo>
                  <a:pt x="154" y="2277"/>
                </a:lnTo>
                <a:lnTo>
                  <a:pt x="154" y="2278"/>
                </a:lnTo>
                <a:lnTo>
                  <a:pt x="153" y="2284"/>
                </a:lnTo>
                <a:lnTo>
                  <a:pt x="151" y="2284"/>
                </a:lnTo>
                <a:lnTo>
                  <a:pt x="148" y="2285"/>
                </a:lnTo>
                <a:lnTo>
                  <a:pt x="148" y="2284"/>
                </a:lnTo>
                <a:lnTo>
                  <a:pt x="147" y="2284"/>
                </a:lnTo>
                <a:lnTo>
                  <a:pt x="148" y="2277"/>
                </a:lnTo>
                <a:lnTo>
                  <a:pt x="150" y="2270"/>
                </a:lnTo>
                <a:lnTo>
                  <a:pt x="158" y="2258"/>
                </a:lnTo>
                <a:lnTo>
                  <a:pt x="159" y="2256"/>
                </a:lnTo>
                <a:lnTo>
                  <a:pt x="162" y="2256"/>
                </a:lnTo>
                <a:lnTo>
                  <a:pt x="163" y="2255"/>
                </a:lnTo>
                <a:lnTo>
                  <a:pt x="165" y="2256"/>
                </a:lnTo>
                <a:lnTo>
                  <a:pt x="168" y="2262"/>
                </a:lnTo>
                <a:close/>
                <a:moveTo>
                  <a:pt x="69" y="2226"/>
                </a:moveTo>
                <a:lnTo>
                  <a:pt x="79" y="2228"/>
                </a:lnTo>
                <a:lnTo>
                  <a:pt x="77" y="2225"/>
                </a:lnTo>
                <a:lnTo>
                  <a:pt x="79" y="2220"/>
                </a:lnTo>
                <a:lnTo>
                  <a:pt x="80" y="2218"/>
                </a:lnTo>
                <a:lnTo>
                  <a:pt x="83" y="2220"/>
                </a:lnTo>
                <a:lnTo>
                  <a:pt x="90" y="2224"/>
                </a:lnTo>
                <a:lnTo>
                  <a:pt x="95" y="2226"/>
                </a:lnTo>
                <a:lnTo>
                  <a:pt x="98" y="2229"/>
                </a:lnTo>
                <a:lnTo>
                  <a:pt x="98" y="2230"/>
                </a:lnTo>
                <a:lnTo>
                  <a:pt x="98" y="2232"/>
                </a:lnTo>
                <a:lnTo>
                  <a:pt x="97" y="2233"/>
                </a:lnTo>
                <a:lnTo>
                  <a:pt x="88" y="2236"/>
                </a:lnTo>
                <a:lnTo>
                  <a:pt x="77" y="2241"/>
                </a:lnTo>
                <a:lnTo>
                  <a:pt x="76" y="2241"/>
                </a:lnTo>
                <a:lnTo>
                  <a:pt x="72" y="2240"/>
                </a:lnTo>
                <a:lnTo>
                  <a:pt x="68" y="2236"/>
                </a:lnTo>
                <a:lnTo>
                  <a:pt x="61" y="2233"/>
                </a:lnTo>
                <a:lnTo>
                  <a:pt x="61" y="2232"/>
                </a:lnTo>
                <a:lnTo>
                  <a:pt x="60" y="2225"/>
                </a:lnTo>
                <a:lnTo>
                  <a:pt x="62" y="2221"/>
                </a:lnTo>
                <a:lnTo>
                  <a:pt x="65" y="2218"/>
                </a:lnTo>
                <a:lnTo>
                  <a:pt x="69" y="2224"/>
                </a:lnTo>
                <a:lnTo>
                  <a:pt x="69" y="2226"/>
                </a:lnTo>
                <a:close/>
                <a:moveTo>
                  <a:pt x="170" y="2255"/>
                </a:moveTo>
                <a:lnTo>
                  <a:pt x="169" y="2255"/>
                </a:lnTo>
                <a:lnTo>
                  <a:pt x="165" y="2255"/>
                </a:lnTo>
                <a:lnTo>
                  <a:pt x="163" y="2254"/>
                </a:lnTo>
                <a:lnTo>
                  <a:pt x="163" y="2252"/>
                </a:lnTo>
                <a:lnTo>
                  <a:pt x="158" y="2232"/>
                </a:lnTo>
                <a:lnTo>
                  <a:pt x="159" y="2226"/>
                </a:lnTo>
                <a:lnTo>
                  <a:pt x="161" y="2222"/>
                </a:lnTo>
                <a:lnTo>
                  <a:pt x="162" y="2221"/>
                </a:lnTo>
                <a:lnTo>
                  <a:pt x="165" y="2220"/>
                </a:lnTo>
                <a:lnTo>
                  <a:pt x="169" y="2218"/>
                </a:lnTo>
                <a:lnTo>
                  <a:pt x="173" y="2215"/>
                </a:lnTo>
                <a:lnTo>
                  <a:pt x="185" y="2217"/>
                </a:lnTo>
                <a:lnTo>
                  <a:pt x="187" y="2217"/>
                </a:lnTo>
                <a:lnTo>
                  <a:pt x="188" y="2217"/>
                </a:lnTo>
                <a:lnTo>
                  <a:pt x="188" y="2221"/>
                </a:lnTo>
                <a:lnTo>
                  <a:pt x="188" y="2225"/>
                </a:lnTo>
                <a:lnTo>
                  <a:pt x="188" y="2228"/>
                </a:lnTo>
                <a:lnTo>
                  <a:pt x="191" y="2235"/>
                </a:lnTo>
                <a:lnTo>
                  <a:pt x="188" y="2240"/>
                </a:lnTo>
                <a:lnTo>
                  <a:pt x="184" y="2244"/>
                </a:lnTo>
                <a:lnTo>
                  <a:pt x="180" y="2251"/>
                </a:lnTo>
                <a:lnTo>
                  <a:pt x="177" y="2254"/>
                </a:lnTo>
                <a:lnTo>
                  <a:pt x="176" y="2254"/>
                </a:lnTo>
                <a:lnTo>
                  <a:pt x="172" y="2255"/>
                </a:lnTo>
                <a:lnTo>
                  <a:pt x="170" y="2255"/>
                </a:lnTo>
                <a:close/>
                <a:moveTo>
                  <a:pt x="228" y="2194"/>
                </a:moveTo>
                <a:lnTo>
                  <a:pt x="221" y="2194"/>
                </a:lnTo>
                <a:lnTo>
                  <a:pt x="219" y="2194"/>
                </a:lnTo>
                <a:lnTo>
                  <a:pt x="217" y="2192"/>
                </a:lnTo>
                <a:lnTo>
                  <a:pt x="204" y="2181"/>
                </a:lnTo>
                <a:lnTo>
                  <a:pt x="191" y="2172"/>
                </a:lnTo>
                <a:lnTo>
                  <a:pt x="188" y="2168"/>
                </a:lnTo>
                <a:lnTo>
                  <a:pt x="187" y="2165"/>
                </a:lnTo>
                <a:lnTo>
                  <a:pt x="188" y="2164"/>
                </a:lnTo>
                <a:lnTo>
                  <a:pt x="189" y="2162"/>
                </a:lnTo>
                <a:lnTo>
                  <a:pt x="206" y="2170"/>
                </a:lnTo>
                <a:lnTo>
                  <a:pt x="223" y="2179"/>
                </a:lnTo>
                <a:lnTo>
                  <a:pt x="230" y="2181"/>
                </a:lnTo>
                <a:lnTo>
                  <a:pt x="232" y="2183"/>
                </a:lnTo>
                <a:lnTo>
                  <a:pt x="233" y="2187"/>
                </a:lnTo>
                <a:lnTo>
                  <a:pt x="233" y="2188"/>
                </a:lnTo>
                <a:lnTo>
                  <a:pt x="232" y="2191"/>
                </a:lnTo>
                <a:lnTo>
                  <a:pt x="232" y="2191"/>
                </a:lnTo>
                <a:lnTo>
                  <a:pt x="230" y="2192"/>
                </a:lnTo>
                <a:lnTo>
                  <a:pt x="228" y="2194"/>
                </a:lnTo>
                <a:close/>
                <a:moveTo>
                  <a:pt x="135" y="2169"/>
                </a:moveTo>
                <a:lnTo>
                  <a:pt x="139" y="2181"/>
                </a:lnTo>
                <a:lnTo>
                  <a:pt x="133" y="2184"/>
                </a:lnTo>
                <a:lnTo>
                  <a:pt x="132" y="2185"/>
                </a:lnTo>
                <a:lnTo>
                  <a:pt x="131" y="2184"/>
                </a:lnTo>
                <a:lnTo>
                  <a:pt x="129" y="2184"/>
                </a:lnTo>
                <a:lnTo>
                  <a:pt x="127" y="2183"/>
                </a:lnTo>
                <a:lnTo>
                  <a:pt x="124" y="2177"/>
                </a:lnTo>
                <a:lnTo>
                  <a:pt x="116" y="2181"/>
                </a:lnTo>
                <a:lnTo>
                  <a:pt x="114" y="2185"/>
                </a:lnTo>
                <a:lnTo>
                  <a:pt x="113" y="2187"/>
                </a:lnTo>
                <a:lnTo>
                  <a:pt x="112" y="2187"/>
                </a:lnTo>
                <a:lnTo>
                  <a:pt x="103" y="2192"/>
                </a:lnTo>
                <a:lnTo>
                  <a:pt x="102" y="2192"/>
                </a:lnTo>
                <a:lnTo>
                  <a:pt x="101" y="2190"/>
                </a:lnTo>
                <a:lnTo>
                  <a:pt x="101" y="2188"/>
                </a:lnTo>
                <a:lnTo>
                  <a:pt x="99" y="2185"/>
                </a:lnTo>
                <a:lnTo>
                  <a:pt x="99" y="2184"/>
                </a:lnTo>
                <a:lnTo>
                  <a:pt x="101" y="2183"/>
                </a:lnTo>
                <a:lnTo>
                  <a:pt x="109" y="2165"/>
                </a:lnTo>
                <a:lnTo>
                  <a:pt x="112" y="2162"/>
                </a:lnTo>
                <a:lnTo>
                  <a:pt x="114" y="2160"/>
                </a:lnTo>
                <a:lnTo>
                  <a:pt x="118" y="2158"/>
                </a:lnTo>
                <a:lnTo>
                  <a:pt x="120" y="2158"/>
                </a:lnTo>
                <a:lnTo>
                  <a:pt x="121" y="2158"/>
                </a:lnTo>
                <a:lnTo>
                  <a:pt x="123" y="2160"/>
                </a:lnTo>
                <a:lnTo>
                  <a:pt x="124" y="2168"/>
                </a:lnTo>
                <a:lnTo>
                  <a:pt x="132" y="2168"/>
                </a:lnTo>
                <a:lnTo>
                  <a:pt x="133" y="2169"/>
                </a:lnTo>
                <a:lnTo>
                  <a:pt x="135" y="2169"/>
                </a:lnTo>
                <a:close/>
                <a:moveTo>
                  <a:pt x="120" y="2153"/>
                </a:moveTo>
                <a:lnTo>
                  <a:pt x="112" y="2160"/>
                </a:lnTo>
                <a:lnTo>
                  <a:pt x="107" y="2165"/>
                </a:lnTo>
                <a:lnTo>
                  <a:pt x="102" y="2175"/>
                </a:lnTo>
                <a:lnTo>
                  <a:pt x="95" y="2184"/>
                </a:lnTo>
                <a:lnTo>
                  <a:pt x="94" y="2185"/>
                </a:lnTo>
                <a:lnTo>
                  <a:pt x="88" y="2188"/>
                </a:lnTo>
                <a:lnTo>
                  <a:pt x="86" y="2188"/>
                </a:lnTo>
                <a:lnTo>
                  <a:pt x="83" y="2188"/>
                </a:lnTo>
                <a:lnTo>
                  <a:pt x="82" y="2185"/>
                </a:lnTo>
                <a:lnTo>
                  <a:pt x="82" y="2184"/>
                </a:lnTo>
                <a:lnTo>
                  <a:pt x="83" y="2183"/>
                </a:lnTo>
                <a:lnTo>
                  <a:pt x="86" y="2183"/>
                </a:lnTo>
                <a:lnTo>
                  <a:pt x="88" y="2181"/>
                </a:lnTo>
                <a:lnTo>
                  <a:pt x="102" y="2169"/>
                </a:lnTo>
                <a:lnTo>
                  <a:pt x="103" y="2169"/>
                </a:lnTo>
                <a:lnTo>
                  <a:pt x="103" y="2166"/>
                </a:lnTo>
                <a:lnTo>
                  <a:pt x="102" y="2165"/>
                </a:lnTo>
                <a:lnTo>
                  <a:pt x="101" y="2165"/>
                </a:lnTo>
                <a:lnTo>
                  <a:pt x="97" y="2169"/>
                </a:lnTo>
                <a:lnTo>
                  <a:pt x="95" y="2170"/>
                </a:lnTo>
                <a:lnTo>
                  <a:pt x="92" y="2173"/>
                </a:lnTo>
                <a:lnTo>
                  <a:pt x="72" y="2179"/>
                </a:lnTo>
                <a:lnTo>
                  <a:pt x="72" y="2175"/>
                </a:lnTo>
                <a:lnTo>
                  <a:pt x="76" y="2161"/>
                </a:lnTo>
                <a:lnTo>
                  <a:pt x="94" y="2151"/>
                </a:lnTo>
                <a:lnTo>
                  <a:pt x="95" y="2150"/>
                </a:lnTo>
                <a:lnTo>
                  <a:pt x="98" y="2150"/>
                </a:lnTo>
                <a:lnTo>
                  <a:pt x="103" y="2153"/>
                </a:lnTo>
                <a:lnTo>
                  <a:pt x="107" y="2150"/>
                </a:lnTo>
                <a:lnTo>
                  <a:pt x="110" y="2149"/>
                </a:lnTo>
                <a:lnTo>
                  <a:pt x="113" y="2149"/>
                </a:lnTo>
                <a:lnTo>
                  <a:pt x="117" y="2149"/>
                </a:lnTo>
                <a:lnTo>
                  <a:pt x="118" y="2150"/>
                </a:lnTo>
                <a:lnTo>
                  <a:pt x="120" y="2153"/>
                </a:lnTo>
                <a:close/>
                <a:moveTo>
                  <a:pt x="161" y="2155"/>
                </a:moveTo>
                <a:lnTo>
                  <a:pt x="159" y="2158"/>
                </a:lnTo>
                <a:lnTo>
                  <a:pt x="147" y="2154"/>
                </a:lnTo>
                <a:lnTo>
                  <a:pt x="144" y="2153"/>
                </a:lnTo>
                <a:lnTo>
                  <a:pt x="143" y="2151"/>
                </a:lnTo>
                <a:lnTo>
                  <a:pt x="140" y="2146"/>
                </a:lnTo>
                <a:lnTo>
                  <a:pt x="139" y="2143"/>
                </a:lnTo>
                <a:lnTo>
                  <a:pt x="139" y="2139"/>
                </a:lnTo>
                <a:lnTo>
                  <a:pt x="140" y="2134"/>
                </a:lnTo>
                <a:lnTo>
                  <a:pt x="142" y="2134"/>
                </a:lnTo>
                <a:lnTo>
                  <a:pt x="144" y="2132"/>
                </a:lnTo>
                <a:lnTo>
                  <a:pt x="146" y="2134"/>
                </a:lnTo>
                <a:lnTo>
                  <a:pt x="163" y="2145"/>
                </a:lnTo>
                <a:lnTo>
                  <a:pt x="163" y="2146"/>
                </a:lnTo>
                <a:lnTo>
                  <a:pt x="161" y="2155"/>
                </a:lnTo>
                <a:close/>
                <a:moveTo>
                  <a:pt x="348" y="2080"/>
                </a:moveTo>
                <a:lnTo>
                  <a:pt x="353" y="2086"/>
                </a:lnTo>
                <a:lnTo>
                  <a:pt x="356" y="2086"/>
                </a:lnTo>
                <a:lnTo>
                  <a:pt x="357" y="2086"/>
                </a:lnTo>
                <a:lnTo>
                  <a:pt x="360" y="2090"/>
                </a:lnTo>
                <a:lnTo>
                  <a:pt x="364" y="2095"/>
                </a:lnTo>
                <a:lnTo>
                  <a:pt x="365" y="2102"/>
                </a:lnTo>
                <a:lnTo>
                  <a:pt x="365" y="2105"/>
                </a:lnTo>
                <a:lnTo>
                  <a:pt x="365" y="2108"/>
                </a:lnTo>
                <a:lnTo>
                  <a:pt x="365" y="2110"/>
                </a:lnTo>
                <a:lnTo>
                  <a:pt x="364" y="2110"/>
                </a:lnTo>
                <a:lnTo>
                  <a:pt x="361" y="2109"/>
                </a:lnTo>
                <a:lnTo>
                  <a:pt x="360" y="2105"/>
                </a:lnTo>
                <a:lnTo>
                  <a:pt x="361" y="2104"/>
                </a:lnTo>
                <a:lnTo>
                  <a:pt x="360" y="2102"/>
                </a:lnTo>
                <a:lnTo>
                  <a:pt x="360" y="2101"/>
                </a:lnTo>
                <a:lnTo>
                  <a:pt x="356" y="2098"/>
                </a:lnTo>
                <a:lnTo>
                  <a:pt x="354" y="2098"/>
                </a:lnTo>
                <a:lnTo>
                  <a:pt x="349" y="2097"/>
                </a:lnTo>
                <a:lnTo>
                  <a:pt x="339" y="2094"/>
                </a:lnTo>
                <a:lnTo>
                  <a:pt x="333" y="2091"/>
                </a:lnTo>
                <a:lnTo>
                  <a:pt x="329" y="2090"/>
                </a:lnTo>
                <a:lnTo>
                  <a:pt x="324" y="2083"/>
                </a:lnTo>
                <a:lnTo>
                  <a:pt x="323" y="2080"/>
                </a:lnTo>
                <a:lnTo>
                  <a:pt x="322" y="2076"/>
                </a:lnTo>
                <a:lnTo>
                  <a:pt x="327" y="2071"/>
                </a:lnTo>
                <a:lnTo>
                  <a:pt x="329" y="2071"/>
                </a:lnTo>
                <a:lnTo>
                  <a:pt x="330" y="2071"/>
                </a:lnTo>
                <a:lnTo>
                  <a:pt x="344" y="2072"/>
                </a:lnTo>
                <a:lnTo>
                  <a:pt x="345" y="2074"/>
                </a:lnTo>
                <a:lnTo>
                  <a:pt x="346" y="2075"/>
                </a:lnTo>
                <a:lnTo>
                  <a:pt x="345" y="2076"/>
                </a:lnTo>
                <a:lnTo>
                  <a:pt x="345" y="2078"/>
                </a:lnTo>
                <a:lnTo>
                  <a:pt x="348" y="2080"/>
                </a:lnTo>
                <a:close/>
                <a:moveTo>
                  <a:pt x="282" y="2053"/>
                </a:moveTo>
                <a:lnTo>
                  <a:pt x="285" y="2057"/>
                </a:lnTo>
                <a:lnTo>
                  <a:pt x="286" y="2059"/>
                </a:lnTo>
                <a:lnTo>
                  <a:pt x="289" y="2059"/>
                </a:lnTo>
                <a:lnTo>
                  <a:pt x="292" y="2057"/>
                </a:lnTo>
                <a:lnTo>
                  <a:pt x="293" y="2055"/>
                </a:lnTo>
                <a:lnTo>
                  <a:pt x="293" y="2053"/>
                </a:lnTo>
                <a:lnTo>
                  <a:pt x="297" y="2049"/>
                </a:lnTo>
                <a:lnTo>
                  <a:pt x="299" y="2049"/>
                </a:lnTo>
                <a:lnTo>
                  <a:pt x="300" y="2049"/>
                </a:lnTo>
                <a:lnTo>
                  <a:pt x="304" y="2050"/>
                </a:lnTo>
                <a:lnTo>
                  <a:pt x="305" y="2056"/>
                </a:lnTo>
                <a:lnTo>
                  <a:pt x="305" y="2057"/>
                </a:lnTo>
                <a:lnTo>
                  <a:pt x="311" y="2065"/>
                </a:lnTo>
                <a:lnTo>
                  <a:pt x="311" y="2067"/>
                </a:lnTo>
                <a:lnTo>
                  <a:pt x="304" y="2067"/>
                </a:lnTo>
                <a:lnTo>
                  <a:pt x="303" y="2067"/>
                </a:lnTo>
                <a:lnTo>
                  <a:pt x="296" y="2067"/>
                </a:lnTo>
                <a:lnTo>
                  <a:pt x="279" y="2064"/>
                </a:lnTo>
                <a:lnTo>
                  <a:pt x="273" y="2059"/>
                </a:lnTo>
                <a:lnTo>
                  <a:pt x="271" y="2057"/>
                </a:lnTo>
                <a:lnTo>
                  <a:pt x="270" y="2055"/>
                </a:lnTo>
                <a:lnTo>
                  <a:pt x="268" y="2055"/>
                </a:lnTo>
                <a:lnTo>
                  <a:pt x="268" y="2056"/>
                </a:lnTo>
                <a:lnTo>
                  <a:pt x="273" y="2064"/>
                </a:lnTo>
                <a:lnTo>
                  <a:pt x="274" y="2067"/>
                </a:lnTo>
                <a:lnTo>
                  <a:pt x="277" y="2068"/>
                </a:lnTo>
                <a:lnTo>
                  <a:pt x="278" y="2070"/>
                </a:lnTo>
                <a:lnTo>
                  <a:pt x="282" y="2068"/>
                </a:lnTo>
                <a:lnTo>
                  <a:pt x="282" y="2067"/>
                </a:lnTo>
                <a:lnTo>
                  <a:pt x="290" y="2068"/>
                </a:lnTo>
                <a:lnTo>
                  <a:pt x="303" y="2072"/>
                </a:lnTo>
                <a:lnTo>
                  <a:pt x="315" y="2076"/>
                </a:lnTo>
                <a:lnTo>
                  <a:pt x="318" y="2076"/>
                </a:lnTo>
                <a:lnTo>
                  <a:pt x="318" y="2078"/>
                </a:lnTo>
                <a:lnTo>
                  <a:pt x="319" y="2080"/>
                </a:lnTo>
                <a:lnTo>
                  <a:pt x="320" y="2082"/>
                </a:lnTo>
                <a:lnTo>
                  <a:pt x="320" y="2083"/>
                </a:lnTo>
                <a:lnTo>
                  <a:pt x="322" y="2089"/>
                </a:lnTo>
                <a:lnTo>
                  <a:pt x="322" y="2090"/>
                </a:lnTo>
                <a:lnTo>
                  <a:pt x="319" y="2091"/>
                </a:lnTo>
                <a:lnTo>
                  <a:pt x="307" y="2093"/>
                </a:lnTo>
                <a:lnTo>
                  <a:pt x="305" y="2093"/>
                </a:lnTo>
                <a:lnTo>
                  <a:pt x="296" y="2091"/>
                </a:lnTo>
                <a:lnTo>
                  <a:pt x="293" y="2091"/>
                </a:lnTo>
                <a:lnTo>
                  <a:pt x="286" y="2094"/>
                </a:lnTo>
                <a:lnTo>
                  <a:pt x="286" y="2097"/>
                </a:lnTo>
                <a:lnTo>
                  <a:pt x="297" y="2104"/>
                </a:lnTo>
                <a:lnTo>
                  <a:pt x="304" y="2105"/>
                </a:lnTo>
                <a:lnTo>
                  <a:pt x="304" y="2106"/>
                </a:lnTo>
                <a:lnTo>
                  <a:pt x="301" y="2108"/>
                </a:lnTo>
                <a:lnTo>
                  <a:pt x="296" y="2108"/>
                </a:lnTo>
                <a:lnTo>
                  <a:pt x="288" y="2106"/>
                </a:lnTo>
                <a:lnTo>
                  <a:pt x="285" y="2106"/>
                </a:lnTo>
                <a:lnTo>
                  <a:pt x="282" y="2102"/>
                </a:lnTo>
                <a:lnTo>
                  <a:pt x="275" y="2089"/>
                </a:lnTo>
                <a:lnTo>
                  <a:pt x="270" y="2078"/>
                </a:lnTo>
                <a:lnTo>
                  <a:pt x="268" y="2075"/>
                </a:lnTo>
                <a:lnTo>
                  <a:pt x="260" y="2059"/>
                </a:lnTo>
                <a:lnTo>
                  <a:pt x="260" y="2056"/>
                </a:lnTo>
                <a:lnTo>
                  <a:pt x="262" y="2052"/>
                </a:lnTo>
                <a:lnTo>
                  <a:pt x="263" y="2052"/>
                </a:lnTo>
                <a:lnTo>
                  <a:pt x="270" y="2049"/>
                </a:lnTo>
                <a:lnTo>
                  <a:pt x="271" y="2048"/>
                </a:lnTo>
                <a:lnTo>
                  <a:pt x="271" y="2049"/>
                </a:lnTo>
                <a:lnTo>
                  <a:pt x="275" y="2049"/>
                </a:lnTo>
                <a:lnTo>
                  <a:pt x="282" y="2053"/>
                </a:lnTo>
                <a:close/>
                <a:moveTo>
                  <a:pt x="335" y="2056"/>
                </a:moveTo>
                <a:lnTo>
                  <a:pt x="329" y="2059"/>
                </a:lnTo>
                <a:lnTo>
                  <a:pt x="327" y="2057"/>
                </a:lnTo>
                <a:lnTo>
                  <a:pt x="326" y="2055"/>
                </a:lnTo>
                <a:lnTo>
                  <a:pt x="326" y="2052"/>
                </a:lnTo>
                <a:lnTo>
                  <a:pt x="320" y="2038"/>
                </a:lnTo>
                <a:lnTo>
                  <a:pt x="322" y="2035"/>
                </a:lnTo>
                <a:lnTo>
                  <a:pt x="329" y="2033"/>
                </a:lnTo>
                <a:lnTo>
                  <a:pt x="333" y="2038"/>
                </a:lnTo>
                <a:lnTo>
                  <a:pt x="341" y="2041"/>
                </a:lnTo>
                <a:lnTo>
                  <a:pt x="342" y="2045"/>
                </a:lnTo>
                <a:lnTo>
                  <a:pt x="341" y="2046"/>
                </a:lnTo>
                <a:lnTo>
                  <a:pt x="339" y="2055"/>
                </a:lnTo>
                <a:lnTo>
                  <a:pt x="335" y="2056"/>
                </a:lnTo>
                <a:close/>
                <a:moveTo>
                  <a:pt x="37" y="2080"/>
                </a:moveTo>
                <a:lnTo>
                  <a:pt x="34" y="2083"/>
                </a:lnTo>
                <a:lnTo>
                  <a:pt x="32" y="2085"/>
                </a:lnTo>
                <a:lnTo>
                  <a:pt x="32" y="2087"/>
                </a:lnTo>
                <a:lnTo>
                  <a:pt x="34" y="2095"/>
                </a:lnTo>
                <a:lnTo>
                  <a:pt x="35" y="2095"/>
                </a:lnTo>
                <a:lnTo>
                  <a:pt x="35" y="2097"/>
                </a:lnTo>
                <a:lnTo>
                  <a:pt x="37" y="2097"/>
                </a:lnTo>
                <a:lnTo>
                  <a:pt x="35" y="2100"/>
                </a:lnTo>
                <a:lnTo>
                  <a:pt x="35" y="2102"/>
                </a:lnTo>
                <a:lnTo>
                  <a:pt x="31" y="2105"/>
                </a:lnTo>
                <a:lnTo>
                  <a:pt x="30" y="2106"/>
                </a:lnTo>
                <a:lnTo>
                  <a:pt x="24" y="2109"/>
                </a:lnTo>
                <a:lnTo>
                  <a:pt x="23" y="2110"/>
                </a:lnTo>
                <a:lnTo>
                  <a:pt x="20" y="2110"/>
                </a:lnTo>
                <a:lnTo>
                  <a:pt x="16" y="2110"/>
                </a:lnTo>
                <a:lnTo>
                  <a:pt x="15" y="2110"/>
                </a:lnTo>
                <a:lnTo>
                  <a:pt x="11" y="2108"/>
                </a:lnTo>
                <a:lnTo>
                  <a:pt x="0" y="2104"/>
                </a:lnTo>
                <a:lnTo>
                  <a:pt x="0" y="2101"/>
                </a:lnTo>
                <a:lnTo>
                  <a:pt x="0" y="2097"/>
                </a:lnTo>
                <a:lnTo>
                  <a:pt x="0" y="2095"/>
                </a:lnTo>
                <a:lnTo>
                  <a:pt x="0" y="2094"/>
                </a:lnTo>
                <a:lnTo>
                  <a:pt x="5" y="2080"/>
                </a:lnTo>
                <a:lnTo>
                  <a:pt x="9" y="2079"/>
                </a:lnTo>
                <a:lnTo>
                  <a:pt x="11" y="2083"/>
                </a:lnTo>
                <a:lnTo>
                  <a:pt x="19" y="2079"/>
                </a:lnTo>
                <a:lnTo>
                  <a:pt x="20" y="2078"/>
                </a:lnTo>
                <a:lnTo>
                  <a:pt x="28" y="2070"/>
                </a:lnTo>
                <a:lnTo>
                  <a:pt x="37" y="2055"/>
                </a:lnTo>
                <a:lnTo>
                  <a:pt x="37" y="2053"/>
                </a:lnTo>
                <a:lnTo>
                  <a:pt x="34" y="2041"/>
                </a:lnTo>
                <a:lnTo>
                  <a:pt x="34" y="2038"/>
                </a:lnTo>
                <a:lnTo>
                  <a:pt x="35" y="2035"/>
                </a:lnTo>
                <a:lnTo>
                  <a:pt x="39" y="2031"/>
                </a:lnTo>
                <a:lnTo>
                  <a:pt x="42" y="2030"/>
                </a:lnTo>
                <a:lnTo>
                  <a:pt x="47" y="2030"/>
                </a:lnTo>
                <a:lnTo>
                  <a:pt x="50" y="2033"/>
                </a:lnTo>
                <a:lnTo>
                  <a:pt x="53" y="2038"/>
                </a:lnTo>
                <a:lnTo>
                  <a:pt x="53" y="2040"/>
                </a:lnTo>
                <a:lnTo>
                  <a:pt x="50" y="2050"/>
                </a:lnTo>
                <a:lnTo>
                  <a:pt x="45" y="2063"/>
                </a:lnTo>
                <a:lnTo>
                  <a:pt x="37" y="2080"/>
                </a:lnTo>
                <a:close/>
                <a:moveTo>
                  <a:pt x="236" y="2008"/>
                </a:moveTo>
                <a:lnTo>
                  <a:pt x="240" y="2014"/>
                </a:lnTo>
                <a:lnTo>
                  <a:pt x="244" y="2012"/>
                </a:lnTo>
                <a:lnTo>
                  <a:pt x="245" y="2012"/>
                </a:lnTo>
                <a:lnTo>
                  <a:pt x="252" y="2011"/>
                </a:lnTo>
                <a:lnTo>
                  <a:pt x="255" y="2010"/>
                </a:lnTo>
                <a:lnTo>
                  <a:pt x="263" y="2012"/>
                </a:lnTo>
                <a:lnTo>
                  <a:pt x="264" y="2015"/>
                </a:lnTo>
                <a:lnTo>
                  <a:pt x="264" y="2019"/>
                </a:lnTo>
                <a:lnTo>
                  <a:pt x="259" y="2026"/>
                </a:lnTo>
                <a:lnTo>
                  <a:pt x="256" y="2027"/>
                </a:lnTo>
                <a:lnTo>
                  <a:pt x="256" y="2029"/>
                </a:lnTo>
                <a:lnTo>
                  <a:pt x="255" y="2029"/>
                </a:lnTo>
                <a:lnTo>
                  <a:pt x="251" y="2029"/>
                </a:lnTo>
                <a:lnTo>
                  <a:pt x="249" y="2027"/>
                </a:lnTo>
                <a:lnTo>
                  <a:pt x="245" y="2026"/>
                </a:lnTo>
                <a:lnTo>
                  <a:pt x="237" y="2022"/>
                </a:lnTo>
                <a:lnTo>
                  <a:pt x="236" y="2022"/>
                </a:lnTo>
                <a:lnTo>
                  <a:pt x="234" y="2018"/>
                </a:lnTo>
                <a:lnTo>
                  <a:pt x="230" y="2014"/>
                </a:lnTo>
                <a:lnTo>
                  <a:pt x="228" y="2008"/>
                </a:lnTo>
                <a:lnTo>
                  <a:pt x="226" y="2007"/>
                </a:lnTo>
                <a:lnTo>
                  <a:pt x="226" y="2005"/>
                </a:lnTo>
                <a:lnTo>
                  <a:pt x="228" y="2004"/>
                </a:lnTo>
                <a:lnTo>
                  <a:pt x="229" y="2003"/>
                </a:lnTo>
                <a:lnTo>
                  <a:pt x="232" y="2003"/>
                </a:lnTo>
                <a:lnTo>
                  <a:pt x="233" y="2003"/>
                </a:lnTo>
                <a:lnTo>
                  <a:pt x="234" y="2004"/>
                </a:lnTo>
                <a:lnTo>
                  <a:pt x="236" y="2007"/>
                </a:lnTo>
                <a:lnTo>
                  <a:pt x="236" y="2008"/>
                </a:lnTo>
                <a:close/>
                <a:moveTo>
                  <a:pt x="125" y="2018"/>
                </a:moveTo>
                <a:lnTo>
                  <a:pt x="120" y="2025"/>
                </a:lnTo>
                <a:lnTo>
                  <a:pt x="116" y="2030"/>
                </a:lnTo>
                <a:lnTo>
                  <a:pt x="124" y="2033"/>
                </a:lnTo>
                <a:lnTo>
                  <a:pt x="125" y="2035"/>
                </a:lnTo>
                <a:lnTo>
                  <a:pt x="128" y="2041"/>
                </a:lnTo>
                <a:lnTo>
                  <a:pt x="136" y="2050"/>
                </a:lnTo>
                <a:lnTo>
                  <a:pt x="136" y="2052"/>
                </a:lnTo>
                <a:lnTo>
                  <a:pt x="140" y="2053"/>
                </a:lnTo>
                <a:lnTo>
                  <a:pt x="139" y="2041"/>
                </a:lnTo>
                <a:lnTo>
                  <a:pt x="139" y="2034"/>
                </a:lnTo>
                <a:lnTo>
                  <a:pt x="140" y="2025"/>
                </a:lnTo>
                <a:lnTo>
                  <a:pt x="142" y="2018"/>
                </a:lnTo>
                <a:lnTo>
                  <a:pt x="142" y="2016"/>
                </a:lnTo>
                <a:lnTo>
                  <a:pt x="148" y="2015"/>
                </a:lnTo>
                <a:lnTo>
                  <a:pt x="157" y="2014"/>
                </a:lnTo>
                <a:lnTo>
                  <a:pt x="162" y="2015"/>
                </a:lnTo>
                <a:lnTo>
                  <a:pt x="183" y="2026"/>
                </a:lnTo>
                <a:lnTo>
                  <a:pt x="183" y="2026"/>
                </a:lnTo>
                <a:lnTo>
                  <a:pt x="183" y="2029"/>
                </a:lnTo>
                <a:lnTo>
                  <a:pt x="185" y="2033"/>
                </a:lnTo>
                <a:lnTo>
                  <a:pt x="185" y="2034"/>
                </a:lnTo>
                <a:lnTo>
                  <a:pt x="196" y="2031"/>
                </a:lnTo>
                <a:lnTo>
                  <a:pt x="198" y="2030"/>
                </a:lnTo>
                <a:lnTo>
                  <a:pt x="196" y="2029"/>
                </a:lnTo>
                <a:lnTo>
                  <a:pt x="188" y="2023"/>
                </a:lnTo>
                <a:lnTo>
                  <a:pt x="185" y="2020"/>
                </a:lnTo>
                <a:lnTo>
                  <a:pt x="183" y="2020"/>
                </a:lnTo>
                <a:lnTo>
                  <a:pt x="178" y="2012"/>
                </a:lnTo>
                <a:lnTo>
                  <a:pt x="180" y="2010"/>
                </a:lnTo>
                <a:lnTo>
                  <a:pt x="187" y="2007"/>
                </a:lnTo>
                <a:lnTo>
                  <a:pt x="192" y="2004"/>
                </a:lnTo>
                <a:lnTo>
                  <a:pt x="198" y="2011"/>
                </a:lnTo>
                <a:lnTo>
                  <a:pt x="202" y="2019"/>
                </a:lnTo>
                <a:lnTo>
                  <a:pt x="202" y="2020"/>
                </a:lnTo>
                <a:lnTo>
                  <a:pt x="206" y="2026"/>
                </a:lnTo>
                <a:lnTo>
                  <a:pt x="214" y="2040"/>
                </a:lnTo>
                <a:lnTo>
                  <a:pt x="218" y="2038"/>
                </a:lnTo>
                <a:lnTo>
                  <a:pt x="222" y="2038"/>
                </a:lnTo>
                <a:lnTo>
                  <a:pt x="232" y="2040"/>
                </a:lnTo>
                <a:lnTo>
                  <a:pt x="245" y="2045"/>
                </a:lnTo>
                <a:lnTo>
                  <a:pt x="247" y="2046"/>
                </a:lnTo>
                <a:lnTo>
                  <a:pt x="245" y="2048"/>
                </a:lnTo>
                <a:lnTo>
                  <a:pt x="237" y="2059"/>
                </a:lnTo>
                <a:lnTo>
                  <a:pt x="251" y="2057"/>
                </a:lnTo>
                <a:lnTo>
                  <a:pt x="252" y="2057"/>
                </a:lnTo>
                <a:lnTo>
                  <a:pt x="255" y="2059"/>
                </a:lnTo>
                <a:lnTo>
                  <a:pt x="258" y="2059"/>
                </a:lnTo>
                <a:lnTo>
                  <a:pt x="262" y="2064"/>
                </a:lnTo>
                <a:lnTo>
                  <a:pt x="264" y="2068"/>
                </a:lnTo>
                <a:lnTo>
                  <a:pt x="264" y="2071"/>
                </a:lnTo>
                <a:lnTo>
                  <a:pt x="263" y="2071"/>
                </a:lnTo>
                <a:lnTo>
                  <a:pt x="260" y="2072"/>
                </a:lnTo>
                <a:lnTo>
                  <a:pt x="262" y="2075"/>
                </a:lnTo>
                <a:lnTo>
                  <a:pt x="262" y="2079"/>
                </a:lnTo>
                <a:lnTo>
                  <a:pt x="267" y="2086"/>
                </a:lnTo>
                <a:lnTo>
                  <a:pt x="278" y="2101"/>
                </a:lnTo>
                <a:lnTo>
                  <a:pt x="277" y="2102"/>
                </a:lnTo>
                <a:lnTo>
                  <a:pt x="275" y="2104"/>
                </a:lnTo>
                <a:lnTo>
                  <a:pt x="271" y="2104"/>
                </a:lnTo>
                <a:lnTo>
                  <a:pt x="256" y="2105"/>
                </a:lnTo>
                <a:lnTo>
                  <a:pt x="249" y="2104"/>
                </a:lnTo>
                <a:lnTo>
                  <a:pt x="245" y="2102"/>
                </a:lnTo>
                <a:lnTo>
                  <a:pt x="240" y="2100"/>
                </a:lnTo>
                <a:lnTo>
                  <a:pt x="238" y="2100"/>
                </a:lnTo>
                <a:lnTo>
                  <a:pt x="238" y="2106"/>
                </a:lnTo>
                <a:lnTo>
                  <a:pt x="244" y="2116"/>
                </a:lnTo>
                <a:lnTo>
                  <a:pt x="248" y="2121"/>
                </a:lnTo>
                <a:lnTo>
                  <a:pt x="253" y="2124"/>
                </a:lnTo>
                <a:lnTo>
                  <a:pt x="253" y="2125"/>
                </a:lnTo>
                <a:lnTo>
                  <a:pt x="259" y="2124"/>
                </a:lnTo>
                <a:lnTo>
                  <a:pt x="264" y="2119"/>
                </a:lnTo>
                <a:lnTo>
                  <a:pt x="267" y="2116"/>
                </a:lnTo>
                <a:lnTo>
                  <a:pt x="270" y="2115"/>
                </a:lnTo>
                <a:lnTo>
                  <a:pt x="274" y="2113"/>
                </a:lnTo>
                <a:lnTo>
                  <a:pt x="275" y="2115"/>
                </a:lnTo>
                <a:lnTo>
                  <a:pt x="279" y="2117"/>
                </a:lnTo>
                <a:lnTo>
                  <a:pt x="273" y="2130"/>
                </a:lnTo>
                <a:lnTo>
                  <a:pt x="268" y="2132"/>
                </a:lnTo>
                <a:lnTo>
                  <a:pt x="267" y="2135"/>
                </a:lnTo>
                <a:lnTo>
                  <a:pt x="266" y="2139"/>
                </a:lnTo>
                <a:lnTo>
                  <a:pt x="264" y="2140"/>
                </a:lnTo>
                <a:lnTo>
                  <a:pt x="266" y="2142"/>
                </a:lnTo>
                <a:lnTo>
                  <a:pt x="267" y="2142"/>
                </a:lnTo>
                <a:lnTo>
                  <a:pt x="268" y="2140"/>
                </a:lnTo>
                <a:lnTo>
                  <a:pt x="268" y="2139"/>
                </a:lnTo>
                <a:lnTo>
                  <a:pt x="268" y="2136"/>
                </a:lnTo>
                <a:lnTo>
                  <a:pt x="270" y="2136"/>
                </a:lnTo>
                <a:lnTo>
                  <a:pt x="271" y="2136"/>
                </a:lnTo>
                <a:lnTo>
                  <a:pt x="274" y="2142"/>
                </a:lnTo>
                <a:lnTo>
                  <a:pt x="274" y="2146"/>
                </a:lnTo>
                <a:lnTo>
                  <a:pt x="273" y="2147"/>
                </a:lnTo>
                <a:lnTo>
                  <a:pt x="271" y="2147"/>
                </a:lnTo>
                <a:lnTo>
                  <a:pt x="260" y="2151"/>
                </a:lnTo>
                <a:lnTo>
                  <a:pt x="251" y="2154"/>
                </a:lnTo>
                <a:lnTo>
                  <a:pt x="248" y="2154"/>
                </a:lnTo>
                <a:lnTo>
                  <a:pt x="247" y="2153"/>
                </a:lnTo>
                <a:lnTo>
                  <a:pt x="247" y="2151"/>
                </a:lnTo>
                <a:lnTo>
                  <a:pt x="245" y="2149"/>
                </a:lnTo>
                <a:lnTo>
                  <a:pt x="245" y="2146"/>
                </a:lnTo>
                <a:lnTo>
                  <a:pt x="247" y="2143"/>
                </a:lnTo>
                <a:lnTo>
                  <a:pt x="248" y="2143"/>
                </a:lnTo>
                <a:lnTo>
                  <a:pt x="248" y="2140"/>
                </a:lnTo>
                <a:lnTo>
                  <a:pt x="249" y="2139"/>
                </a:lnTo>
                <a:lnTo>
                  <a:pt x="248" y="2138"/>
                </a:lnTo>
                <a:lnTo>
                  <a:pt x="237" y="2123"/>
                </a:lnTo>
                <a:lnTo>
                  <a:pt x="236" y="2121"/>
                </a:lnTo>
                <a:lnTo>
                  <a:pt x="233" y="2116"/>
                </a:lnTo>
                <a:lnTo>
                  <a:pt x="225" y="2109"/>
                </a:lnTo>
                <a:lnTo>
                  <a:pt x="221" y="2106"/>
                </a:lnTo>
                <a:lnTo>
                  <a:pt x="215" y="2110"/>
                </a:lnTo>
                <a:lnTo>
                  <a:pt x="214" y="2112"/>
                </a:lnTo>
                <a:lnTo>
                  <a:pt x="213" y="2112"/>
                </a:lnTo>
                <a:lnTo>
                  <a:pt x="210" y="2109"/>
                </a:lnTo>
                <a:lnTo>
                  <a:pt x="207" y="2105"/>
                </a:lnTo>
                <a:lnTo>
                  <a:pt x="206" y="2102"/>
                </a:lnTo>
                <a:lnTo>
                  <a:pt x="206" y="2100"/>
                </a:lnTo>
                <a:lnTo>
                  <a:pt x="206" y="2098"/>
                </a:lnTo>
                <a:lnTo>
                  <a:pt x="208" y="2097"/>
                </a:lnTo>
                <a:lnTo>
                  <a:pt x="211" y="2098"/>
                </a:lnTo>
                <a:lnTo>
                  <a:pt x="211" y="2097"/>
                </a:lnTo>
                <a:lnTo>
                  <a:pt x="210" y="2091"/>
                </a:lnTo>
                <a:lnTo>
                  <a:pt x="208" y="2090"/>
                </a:lnTo>
                <a:lnTo>
                  <a:pt x="207" y="2090"/>
                </a:lnTo>
                <a:lnTo>
                  <a:pt x="193" y="2090"/>
                </a:lnTo>
                <a:lnTo>
                  <a:pt x="193" y="2091"/>
                </a:lnTo>
                <a:lnTo>
                  <a:pt x="193" y="2091"/>
                </a:lnTo>
                <a:lnTo>
                  <a:pt x="196" y="2091"/>
                </a:lnTo>
                <a:lnTo>
                  <a:pt x="202" y="2098"/>
                </a:lnTo>
                <a:lnTo>
                  <a:pt x="204" y="2104"/>
                </a:lnTo>
                <a:lnTo>
                  <a:pt x="204" y="2109"/>
                </a:lnTo>
                <a:lnTo>
                  <a:pt x="203" y="2110"/>
                </a:lnTo>
                <a:lnTo>
                  <a:pt x="202" y="2110"/>
                </a:lnTo>
                <a:lnTo>
                  <a:pt x="200" y="2109"/>
                </a:lnTo>
                <a:lnTo>
                  <a:pt x="198" y="2109"/>
                </a:lnTo>
                <a:lnTo>
                  <a:pt x="196" y="2108"/>
                </a:lnTo>
                <a:lnTo>
                  <a:pt x="191" y="2108"/>
                </a:lnTo>
                <a:lnTo>
                  <a:pt x="184" y="2105"/>
                </a:lnTo>
                <a:lnTo>
                  <a:pt x="178" y="2101"/>
                </a:lnTo>
                <a:lnTo>
                  <a:pt x="176" y="2098"/>
                </a:lnTo>
                <a:lnTo>
                  <a:pt x="172" y="2093"/>
                </a:lnTo>
                <a:lnTo>
                  <a:pt x="169" y="2091"/>
                </a:lnTo>
                <a:lnTo>
                  <a:pt x="169" y="2091"/>
                </a:lnTo>
                <a:lnTo>
                  <a:pt x="162" y="2089"/>
                </a:lnTo>
                <a:lnTo>
                  <a:pt x="121" y="2080"/>
                </a:lnTo>
                <a:lnTo>
                  <a:pt x="121" y="2082"/>
                </a:lnTo>
                <a:lnTo>
                  <a:pt x="128" y="2094"/>
                </a:lnTo>
                <a:lnTo>
                  <a:pt x="135" y="2095"/>
                </a:lnTo>
                <a:lnTo>
                  <a:pt x="138" y="2094"/>
                </a:lnTo>
                <a:lnTo>
                  <a:pt x="139" y="2093"/>
                </a:lnTo>
                <a:lnTo>
                  <a:pt x="144" y="2091"/>
                </a:lnTo>
                <a:lnTo>
                  <a:pt x="163" y="2093"/>
                </a:lnTo>
                <a:lnTo>
                  <a:pt x="166" y="2093"/>
                </a:lnTo>
                <a:lnTo>
                  <a:pt x="168" y="2095"/>
                </a:lnTo>
                <a:lnTo>
                  <a:pt x="168" y="2097"/>
                </a:lnTo>
                <a:lnTo>
                  <a:pt x="165" y="2098"/>
                </a:lnTo>
                <a:lnTo>
                  <a:pt x="159" y="2098"/>
                </a:lnTo>
                <a:lnTo>
                  <a:pt x="155" y="2098"/>
                </a:lnTo>
                <a:lnTo>
                  <a:pt x="150" y="2100"/>
                </a:lnTo>
                <a:lnTo>
                  <a:pt x="147" y="2101"/>
                </a:lnTo>
                <a:lnTo>
                  <a:pt x="142" y="2104"/>
                </a:lnTo>
                <a:lnTo>
                  <a:pt x="140" y="2105"/>
                </a:lnTo>
                <a:lnTo>
                  <a:pt x="143" y="2108"/>
                </a:lnTo>
                <a:lnTo>
                  <a:pt x="147" y="2106"/>
                </a:lnTo>
                <a:lnTo>
                  <a:pt x="150" y="2104"/>
                </a:lnTo>
                <a:lnTo>
                  <a:pt x="151" y="2104"/>
                </a:lnTo>
                <a:lnTo>
                  <a:pt x="159" y="2102"/>
                </a:lnTo>
                <a:lnTo>
                  <a:pt x="162" y="2102"/>
                </a:lnTo>
                <a:lnTo>
                  <a:pt x="166" y="2105"/>
                </a:lnTo>
                <a:lnTo>
                  <a:pt x="168" y="2105"/>
                </a:lnTo>
                <a:lnTo>
                  <a:pt x="169" y="2106"/>
                </a:lnTo>
                <a:lnTo>
                  <a:pt x="181" y="2110"/>
                </a:lnTo>
                <a:lnTo>
                  <a:pt x="193" y="2112"/>
                </a:lnTo>
                <a:lnTo>
                  <a:pt x="206" y="2113"/>
                </a:lnTo>
                <a:lnTo>
                  <a:pt x="226" y="2117"/>
                </a:lnTo>
                <a:lnTo>
                  <a:pt x="226" y="2119"/>
                </a:lnTo>
                <a:lnTo>
                  <a:pt x="230" y="2120"/>
                </a:lnTo>
                <a:lnTo>
                  <a:pt x="241" y="2136"/>
                </a:lnTo>
                <a:lnTo>
                  <a:pt x="241" y="2138"/>
                </a:lnTo>
                <a:lnTo>
                  <a:pt x="241" y="2139"/>
                </a:lnTo>
                <a:lnTo>
                  <a:pt x="241" y="2140"/>
                </a:lnTo>
                <a:lnTo>
                  <a:pt x="237" y="2146"/>
                </a:lnTo>
                <a:lnTo>
                  <a:pt x="233" y="2151"/>
                </a:lnTo>
                <a:lnTo>
                  <a:pt x="232" y="2157"/>
                </a:lnTo>
                <a:lnTo>
                  <a:pt x="230" y="2176"/>
                </a:lnTo>
                <a:lnTo>
                  <a:pt x="222" y="2175"/>
                </a:lnTo>
                <a:lnTo>
                  <a:pt x="217" y="2172"/>
                </a:lnTo>
                <a:lnTo>
                  <a:pt x="202" y="2164"/>
                </a:lnTo>
                <a:lnTo>
                  <a:pt x="193" y="2158"/>
                </a:lnTo>
                <a:lnTo>
                  <a:pt x="176" y="2145"/>
                </a:lnTo>
                <a:lnTo>
                  <a:pt x="168" y="2136"/>
                </a:lnTo>
                <a:lnTo>
                  <a:pt x="168" y="2135"/>
                </a:lnTo>
                <a:lnTo>
                  <a:pt x="168" y="2132"/>
                </a:lnTo>
                <a:lnTo>
                  <a:pt x="166" y="2130"/>
                </a:lnTo>
                <a:lnTo>
                  <a:pt x="159" y="2127"/>
                </a:lnTo>
                <a:lnTo>
                  <a:pt x="157" y="2125"/>
                </a:lnTo>
                <a:lnTo>
                  <a:pt x="153" y="2125"/>
                </a:lnTo>
                <a:lnTo>
                  <a:pt x="148" y="2124"/>
                </a:lnTo>
                <a:lnTo>
                  <a:pt x="147" y="2123"/>
                </a:lnTo>
                <a:lnTo>
                  <a:pt x="146" y="2120"/>
                </a:lnTo>
                <a:lnTo>
                  <a:pt x="144" y="2117"/>
                </a:lnTo>
                <a:lnTo>
                  <a:pt x="143" y="2116"/>
                </a:lnTo>
                <a:lnTo>
                  <a:pt x="143" y="2115"/>
                </a:lnTo>
                <a:lnTo>
                  <a:pt x="143" y="2113"/>
                </a:lnTo>
                <a:lnTo>
                  <a:pt x="135" y="2112"/>
                </a:lnTo>
                <a:lnTo>
                  <a:pt x="133" y="2112"/>
                </a:lnTo>
                <a:lnTo>
                  <a:pt x="133" y="2116"/>
                </a:lnTo>
                <a:lnTo>
                  <a:pt x="133" y="2117"/>
                </a:lnTo>
                <a:lnTo>
                  <a:pt x="136" y="2120"/>
                </a:lnTo>
                <a:lnTo>
                  <a:pt x="147" y="2127"/>
                </a:lnTo>
                <a:lnTo>
                  <a:pt x="146" y="2130"/>
                </a:lnTo>
                <a:lnTo>
                  <a:pt x="143" y="2131"/>
                </a:lnTo>
                <a:lnTo>
                  <a:pt x="140" y="2132"/>
                </a:lnTo>
                <a:lnTo>
                  <a:pt x="136" y="2139"/>
                </a:lnTo>
                <a:lnTo>
                  <a:pt x="136" y="2143"/>
                </a:lnTo>
                <a:lnTo>
                  <a:pt x="136" y="2147"/>
                </a:lnTo>
                <a:lnTo>
                  <a:pt x="128" y="2149"/>
                </a:lnTo>
                <a:lnTo>
                  <a:pt x="125" y="2147"/>
                </a:lnTo>
                <a:lnTo>
                  <a:pt x="124" y="2146"/>
                </a:lnTo>
                <a:lnTo>
                  <a:pt x="123" y="2145"/>
                </a:lnTo>
                <a:lnTo>
                  <a:pt x="116" y="2145"/>
                </a:lnTo>
                <a:lnTo>
                  <a:pt x="109" y="2145"/>
                </a:lnTo>
                <a:lnTo>
                  <a:pt x="109" y="2147"/>
                </a:lnTo>
                <a:lnTo>
                  <a:pt x="109" y="2149"/>
                </a:lnTo>
                <a:lnTo>
                  <a:pt x="107" y="2149"/>
                </a:lnTo>
                <a:lnTo>
                  <a:pt x="103" y="2150"/>
                </a:lnTo>
                <a:lnTo>
                  <a:pt x="103" y="2150"/>
                </a:lnTo>
                <a:lnTo>
                  <a:pt x="102" y="2150"/>
                </a:lnTo>
                <a:lnTo>
                  <a:pt x="99" y="2146"/>
                </a:lnTo>
                <a:lnTo>
                  <a:pt x="97" y="2142"/>
                </a:lnTo>
                <a:lnTo>
                  <a:pt x="91" y="2140"/>
                </a:lnTo>
                <a:lnTo>
                  <a:pt x="88" y="2140"/>
                </a:lnTo>
                <a:lnTo>
                  <a:pt x="88" y="2139"/>
                </a:lnTo>
                <a:lnTo>
                  <a:pt x="99" y="2123"/>
                </a:lnTo>
                <a:lnTo>
                  <a:pt x="102" y="2121"/>
                </a:lnTo>
                <a:lnTo>
                  <a:pt x="103" y="2121"/>
                </a:lnTo>
                <a:lnTo>
                  <a:pt x="103" y="2121"/>
                </a:lnTo>
                <a:lnTo>
                  <a:pt x="106" y="2121"/>
                </a:lnTo>
                <a:lnTo>
                  <a:pt x="112" y="2123"/>
                </a:lnTo>
                <a:lnTo>
                  <a:pt x="112" y="2113"/>
                </a:lnTo>
                <a:lnTo>
                  <a:pt x="106" y="2108"/>
                </a:lnTo>
                <a:lnTo>
                  <a:pt x="103" y="2105"/>
                </a:lnTo>
                <a:lnTo>
                  <a:pt x="95" y="2110"/>
                </a:lnTo>
                <a:lnTo>
                  <a:pt x="98" y="2112"/>
                </a:lnTo>
                <a:lnTo>
                  <a:pt x="99" y="2113"/>
                </a:lnTo>
                <a:lnTo>
                  <a:pt x="98" y="2115"/>
                </a:lnTo>
                <a:lnTo>
                  <a:pt x="94" y="2123"/>
                </a:lnTo>
                <a:lnTo>
                  <a:pt x="88" y="2125"/>
                </a:lnTo>
                <a:lnTo>
                  <a:pt x="82" y="2130"/>
                </a:lnTo>
                <a:lnTo>
                  <a:pt x="73" y="2136"/>
                </a:lnTo>
                <a:lnTo>
                  <a:pt x="71" y="2142"/>
                </a:lnTo>
                <a:lnTo>
                  <a:pt x="72" y="2143"/>
                </a:lnTo>
                <a:lnTo>
                  <a:pt x="72" y="2145"/>
                </a:lnTo>
                <a:lnTo>
                  <a:pt x="71" y="2147"/>
                </a:lnTo>
                <a:lnTo>
                  <a:pt x="68" y="2147"/>
                </a:lnTo>
                <a:lnTo>
                  <a:pt x="68" y="2146"/>
                </a:lnTo>
                <a:lnTo>
                  <a:pt x="64" y="2138"/>
                </a:lnTo>
                <a:lnTo>
                  <a:pt x="67" y="2134"/>
                </a:lnTo>
                <a:lnTo>
                  <a:pt x="68" y="2134"/>
                </a:lnTo>
                <a:lnTo>
                  <a:pt x="75" y="2131"/>
                </a:lnTo>
                <a:lnTo>
                  <a:pt x="76" y="2130"/>
                </a:lnTo>
                <a:lnTo>
                  <a:pt x="75" y="2128"/>
                </a:lnTo>
                <a:lnTo>
                  <a:pt x="72" y="2124"/>
                </a:lnTo>
                <a:lnTo>
                  <a:pt x="68" y="2124"/>
                </a:lnTo>
                <a:lnTo>
                  <a:pt x="65" y="2125"/>
                </a:lnTo>
                <a:lnTo>
                  <a:pt x="64" y="2124"/>
                </a:lnTo>
                <a:lnTo>
                  <a:pt x="61" y="2123"/>
                </a:lnTo>
                <a:lnTo>
                  <a:pt x="61" y="2121"/>
                </a:lnTo>
                <a:lnTo>
                  <a:pt x="72" y="2116"/>
                </a:lnTo>
                <a:lnTo>
                  <a:pt x="82" y="2113"/>
                </a:lnTo>
                <a:lnTo>
                  <a:pt x="82" y="2098"/>
                </a:lnTo>
                <a:lnTo>
                  <a:pt x="82" y="2097"/>
                </a:lnTo>
                <a:lnTo>
                  <a:pt x="80" y="2097"/>
                </a:lnTo>
                <a:lnTo>
                  <a:pt x="72" y="2100"/>
                </a:lnTo>
                <a:lnTo>
                  <a:pt x="56" y="2095"/>
                </a:lnTo>
                <a:lnTo>
                  <a:pt x="54" y="2094"/>
                </a:lnTo>
                <a:lnTo>
                  <a:pt x="54" y="2076"/>
                </a:lnTo>
                <a:lnTo>
                  <a:pt x="56" y="2075"/>
                </a:lnTo>
                <a:lnTo>
                  <a:pt x="57" y="2074"/>
                </a:lnTo>
                <a:lnTo>
                  <a:pt x="71" y="2071"/>
                </a:lnTo>
                <a:lnTo>
                  <a:pt x="72" y="2071"/>
                </a:lnTo>
                <a:lnTo>
                  <a:pt x="77" y="2076"/>
                </a:lnTo>
                <a:lnTo>
                  <a:pt x="83" y="2075"/>
                </a:lnTo>
                <a:lnTo>
                  <a:pt x="82" y="2072"/>
                </a:lnTo>
                <a:lnTo>
                  <a:pt x="80" y="2071"/>
                </a:lnTo>
                <a:lnTo>
                  <a:pt x="80" y="2068"/>
                </a:lnTo>
                <a:lnTo>
                  <a:pt x="80" y="2065"/>
                </a:lnTo>
                <a:lnTo>
                  <a:pt x="79" y="2064"/>
                </a:lnTo>
                <a:lnTo>
                  <a:pt x="72" y="2063"/>
                </a:lnTo>
                <a:lnTo>
                  <a:pt x="68" y="2060"/>
                </a:lnTo>
                <a:lnTo>
                  <a:pt x="67" y="2056"/>
                </a:lnTo>
                <a:lnTo>
                  <a:pt x="67" y="2050"/>
                </a:lnTo>
                <a:lnTo>
                  <a:pt x="73" y="2025"/>
                </a:lnTo>
                <a:lnTo>
                  <a:pt x="73" y="2023"/>
                </a:lnTo>
                <a:lnTo>
                  <a:pt x="75" y="2023"/>
                </a:lnTo>
                <a:lnTo>
                  <a:pt x="91" y="2023"/>
                </a:lnTo>
                <a:lnTo>
                  <a:pt x="97" y="2038"/>
                </a:lnTo>
                <a:lnTo>
                  <a:pt x="98" y="2041"/>
                </a:lnTo>
                <a:lnTo>
                  <a:pt x="107" y="2056"/>
                </a:lnTo>
                <a:lnTo>
                  <a:pt x="109" y="2056"/>
                </a:lnTo>
                <a:lnTo>
                  <a:pt x="113" y="2045"/>
                </a:lnTo>
                <a:lnTo>
                  <a:pt x="112" y="2044"/>
                </a:lnTo>
                <a:lnTo>
                  <a:pt x="105" y="2031"/>
                </a:lnTo>
                <a:lnTo>
                  <a:pt x="98" y="2022"/>
                </a:lnTo>
                <a:lnTo>
                  <a:pt x="98" y="2020"/>
                </a:lnTo>
                <a:lnTo>
                  <a:pt x="98" y="2022"/>
                </a:lnTo>
                <a:lnTo>
                  <a:pt x="103" y="2022"/>
                </a:lnTo>
                <a:lnTo>
                  <a:pt x="105" y="2022"/>
                </a:lnTo>
                <a:lnTo>
                  <a:pt x="102" y="2012"/>
                </a:lnTo>
                <a:lnTo>
                  <a:pt x="97" y="2011"/>
                </a:lnTo>
                <a:lnTo>
                  <a:pt x="94" y="2005"/>
                </a:lnTo>
                <a:lnTo>
                  <a:pt x="109" y="2001"/>
                </a:lnTo>
                <a:lnTo>
                  <a:pt x="113" y="2003"/>
                </a:lnTo>
                <a:lnTo>
                  <a:pt x="118" y="2007"/>
                </a:lnTo>
                <a:lnTo>
                  <a:pt x="120" y="2008"/>
                </a:lnTo>
                <a:lnTo>
                  <a:pt x="121" y="2011"/>
                </a:lnTo>
                <a:lnTo>
                  <a:pt x="124" y="2015"/>
                </a:lnTo>
                <a:lnTo>
                  <a:pt x="125" y="2015"/>
                </a:lnTo>
                <a:lnTo>
                  <a:pt x="125" y="2016"/>
                </a:lnTo>
                <a:lnTo>
                  <a:pt x="125" y="2018"/>
                </a:lnTo>
                <a:close/>
                <a:moveTo>
                  <a:pt x="243" y="1999"/>
                </a:moveTo>
                <a:lnTo>
                  <a:pt x="248" y="1999"/>
                </a:lnTo>
                <a:lnTo>
                  <a:pt x="263" y="1997"/>
                </a:lnTo>
                <a:lnTo>
                  <a:pt x="262" y="2004"/>
                </a:lnTo>
                <a:lnTo>
                  <a:pt x="252" y="2008"/>
                </a:lnTo>
                <a:lnTo>
                  <a:pt x="243" y="2011"/>
                </a:lnTo>
                <a:lnTo>
                  <a:pt x="241" y="2011"/>
                </a:lnTo>
                <a:lnTo>
                  <a:pt x="240" y="2011"/>
                </a:lnTo>
                <a:lnTo>
                  <a:pt x="237" y="2005"/>
                </a:lnTo>
                <a:lnTo>
                  <a:pt x="236" y="2003"/>
                </a:lnTo>
                <a:lnTo>
                  <a:pt x="233" y="1997"/>
                </a:lnTo>
                <a:lnTo>
                  <a:pt x="229" y="1996"/>
                </a:lnTo>
                <a:lnTo>
                  <a:pt x="229" y="1995"/>
                </a:lnTo>
                <a:lnTo>
                  <a:pt x="230" y="1993"/>
                </a:lnTo>
                <a:lnTo>
                  <a:pt x="232" y="1993"/>
                </a:lnTo>
                <a:lnTo>
                  <a:pt x="233" y="1993"/>
                </a:lnTo>
                <a:lnTo>
                  <a:pt x="236" y="1993"/>
                </a:lnTo>
                <a:lnTo>
                  <a:pt x="237" y="1992"/>
                </a:lnTo>
                <a:lnTo>
                  <a:pt x="241" y="1993"/>
                </a:lnTo>
                <a:lnTo>
                  <a:pt x="241" y="1993"/>
                </a:lnTo>
                <a:lnTo>
                  <a:pt x="243" y="1995"/>
                </a:lnTo>
                <a:lnTo>
                  <a:pt x="243" y="1996"/>
                </a:lnTo>
                <a:lnTo>
                  <a:pt x="243" y="1999"/>
                </a:lnTo>
                <a:close/>
                <a:moveTo>
                  <a:pt x="144" y="1915"/>
                </a:moveTo>
                <a:lnTo>
                  <a:pt x="144" y="1925"/>
                </a:lnTo>
                <a:lnTo>
                  <a:pt x="147" y="1917"/>
                </a:lnTo>
                <a:lnTo>
                  <a:pt x="147" y="1915"/>
                </a:lnTo>
                <a:lnTo>
                  <a:pt x="150" y="1917"/>
                </a:lnTo>
                <a:lnTo>
                  <a:pt x="153" y="1917"/>
                </a:lnTo>
                <a:lnTo>
                  <a:pt x="154" y="1921"/>
                </a:lnTo>
                <a:lnTo>
                  <a:pt x="154" y="1925"/>
                </a:lnTo>
                <a:lnTo>
                  <a:pt x="154" y="1928"/>
                </a:lnTo>
                <a:lnTo>
                  <a:pt x="157" y="1933"/>
                </a:lnTo>
                <a:lnTo>
                  <a:pt x="150" y="1940"/>
                </a:lnTo>
                <a:lnTo>
                  <a:pt x="148" y="1947"/>
                </a:lnTo>
                <a:lnTo>
                  <a:pt x="143" y="1950"/>
                </a:lnTo>
                <a:lnTo>
                  <a:pt x="142" y="1951"/>
                </a:lnTo>
                <a:lnTo>
                  <a:pt x="140" y="1951"/>
                </a:lnTo>
                <a:lnTo>
                  <a:pt x="136" y="1948"/>
                </a:lnTo>
                <a:lnTo>
                  <a:pt x="138" y="1945"/>
                </a:lnTo>
                <a:lnTo>
                  <a:pt x="139" y="1944"/>
                </a:lnTo>
                <a:lnTo>
                  <a:pt x="140" y="1943"/>
                </a:lnTo>
                <a:lnTo>
                  <a:pt x="140" y="1941"/>
                </a:lnTo>
                <a:lnTo>
                  <a:pt x="140" y="1936"/>
                </a:lnTo>
                <a:lnTo>
                  <a:pt x="138" y="1935"/>
                </a:lnTo>
                <a:lnTo>
                  <a:pt x="136" y="1935"/>
                </a:lnTo>
                <a:lnTo>
                  <a:pt x="136" y="1937"/>
                </a:lnTo>
                <a:lnTo>
                  <a:pt x="136" y="1939"/>
                </a:lnTo>
                <a:lnTo>
                  <a:pt x="135" y="1941"/>
                </a:lnTo>
                <a:lnTo>
                  <a:pt x="129" y="1944"/>
                </a:lnTo>
                <a:lnTo>
                  <a:pt x="128" y="1944"/>
                </a:lnTo>
                <a:lnTo>
                  <a:pt x="127" y="1930"/>
                </a:lnTo>
                <a:lnTo>
                  <a:pt x="127" y="1929"/>
                </a:lnTo>
                <a:lnTo>
                  <a:pt x="132" y="1924"/>
                </a:lnTo>
                <a:lnTo>
                  <a:pt x="135" y="1920"/>
                </a:lnTo>
                <a:lnTo>
                  <a:pt x="136" y="1920"/>
                </a:lnTo>
                <a:lnTo>
                  <a:pt x="139" y="1917"/>
                </a:lnTo>
                <a:lnTo>
                  <a:pt x="144" y="1915"/>
                </a:lnTo>
                <a:close/>
                <a:moveTo>
                  <a:pt x="143" y="1895"/>
                </a:moveTo>
                <a:lnTo>
                  <a:pt x="142" y="1900"/>
                </a:lnTo>
                <a:lnTo>
                  <a:pt x="142" y="1909"/>
                </a:lnTo>
                <a:lnTo>
                  <a:pt x="140" y="1913"/>
                </a:lnTo>
                <a:lnTo>
                  <a:pt x="140" y="1915"/>
                </a:lnTo>
                <a:lnTo>
                  <a:pt x="129" y="1917"/>
                </a:lnTo>
                <a:lnTo>
                  <a:pt x="125" y="1917"/>
                </a:lnTo>
                <a:lnTo>
                  <a:pt x="123" y="1917"/>
                </a:lnTo>
                <a:lnTo>
                  <a:pt x="128" y="1902"/>
                </a:lnTo>
                <a:lnTo>
                  <a:pt x="131" y="1898"/>
                </a:lnTo>
                <a:lnTo>
                  <a:pt x="132" y="1896"/>
                </a:lnTo>
                <a:lnTo>
                  <a:pt x="133" y="1896"/>
                </a:lnTo>
                <a:lnTo>
                  <a:pt x="132" y="1898"/>
                </a:lnTo>
                <a:lnTo>
                  <a:pt x="133" y="1898"/>
                </a:lnTo>
                <a:lnTo>
                  <a:pt x="136" y="1899"/>
                </a:lnTo>
                <a:lnTo>
                  <a:pt x="138" y="1899"/>
                </a:lnTo>
                <a:lnTo>
                  <a:pt x="143" y="1895"/>
                </a:lnTo>
                <a:close/>
                <a:moveTo>
                  <a:pt x="157" y="1911"/>
                </a:moveTo>
                <a:lnTo>
                  <a:pt x="155" y="1913"/>
                </a:lnTo>
                <a:lnTo>
                  <a:pt x="153" y="1911"/>
                </a:lnTo>
                <a:lnTo>
                  <a:pt x="148" y="1907"/>
                </a:lnTo>
                <a:lnTo>
                  <a:pt x="148" y="1905"/>
                </a:lnTo>
                <a:lnTo>
                  <a:pt x="148" y="1900"/>
                </a:lnTo>
                <a:lnTo>
                  <a:pt x="154" y="1885"/>
                </a:lnTo>
                <a:lnTo>
                  <a:pt x="161" y="1879"/>
                </a:lnTo>
                <a:lnTo>
                  <a:pt x="163" y="1880"/>
                </a:lnTo>
                <a:lnTo>
                  <a:pt x="165" y="1884"/>
                </a:lnTo>
                <a:lnTo>
                  <a:pt x="166" y="1885"/>
                </a:lnTo>
                <a:lnTo>
                  <a:pt x="166" y="1890"/>
                </a:lnTo>
                <a:lnTo>
                  <a:pt x="166" y="1891"/>
                </a:lnTo>
                <a:lnTo>
                  <a:pt x="166" y="1892"/>
                </a:lnTo>
                <a:lnTo>
                  <a:pt x="161" y="1905"/>
                </a:lnTo>
                <a:lnTo>
                  <a:pt x="157" y="1911"/>
                </a:lnTo>
                <a:close/>
                <a:moveTo>
                  <a:pt x="352" y="1899"/>
                </a:moveTo>
                <a:lnTo>
                  <a:pt x="346" y="1899"/>
                </a:lnTo>
                <a:lnTo>
                  <a:pt x="345" y="1899"/>
                </a:lnTo>
                <a:lnTo>
                  <a:pt x="341" y="1898"/>
                </a:lnTo>
                <a:lnTo>
                  <a:pt x="339" y="1898"/>
                </a:lnTo>
                <a:lnTo>
                  <a:pt x="333" y="1894"/>
                </a:lnTo>
                <a:lnTo>
                  <a:pt x="331" y="1892"/>
                </a:lnTo>
                <a:lnTo>
                  <a:pt x="330" y="1888"/>
                </a:lnTo>
                <a:lnTo>
                  <a:pt x="330" y="1885"/>
                </a:lnTo>
                <a:lnTo>
                  <a:pt x="326" y="1880"/>
                </a:lnTo>
                <a:lnTo>
                  <a:pt x="324" y="1879"/>
                </a:lnTo>
                <a:lnTo>
                  <a:pt x="326" y="1873"/>
                </a:lnTo>
                <a:lnTo>
                  <a:pt x="326" y="1872"/>
                </a:lnTo>
                <a:lnTo>
                  <a:pt x="327" y="1872"/>
                </a:lnTo>
                <a:lnTo>
                  <a:pt x="329" y="1872"/>
                </a:lnTo>
                <a:lnTo>
                  <a:pt x="338" y="1872"/>
                </a:lnTo>
                <a:lnTo>
                  <a:pt x="339" y="1873"/>
                </a:lnTo>
                <a:lnTo>
                  <a:pt x="342" y="1876"/>
                </a:lnTo>
                <a:lnTo>
                  <a:pt x="346" y="1879"/>
                </a:lnTo>
                <a:lnTo>
                  <a:pt x="349" y="1881"/>
                </a:lnTo>
                <a:lnTo>
                  <a:pt x="349" y="1884"/>
                </a:lnTo>
                <a:lnTo>
                  <a:pt x="352" y="1891"/>
                </a:lnTo>
                <a:lnTo>
                  <a:pt x="353" y="1891"/>
                </a:lnTo>
                <a:lnTo>
                  <a:pt x="356" y="1894"/>
                </a:lnTo>
                <a:lnTo>
                  <a:pt x="357" y="1895"/>
                </a:lnTo>
                <a:lnTo>
                  <a:pt x="357" y="1895"/>
                </a:lnTo>
                <a:lnTo>
                  <a:pt x="357" y="1896"/>
                </a:lnTo>
                <a:lnTo>
                  <a:pt x="356" y="1898"/>
                </a:lnTo>
                <a:lnTo>
                  <a:pt x="354" y="1899"/>
                </a:lnTo>
                <a:lnTo>
                  <a:pt x="352" y="1899"/>
                </a:lnTo>
                <a:close/>
                <a:moveTo>
                  <a:pt x="123" y="1881"/>
                </a:moveTo>
                <a:lnTo>
                  <a:pt x="112" y="1884"/>
                </a:lnTo>
                <a:lnTo>
                  <a:pt x="112" y="1883"/>
                </a:lnTo>
                <a:lnTo>
                  <a:pt x="110" y="1880"/>
                </a:lnTo>
                <a:lnTo>
                  <a:pt x="128" y="1862"/>
                </a:lnTo>
                <a:lnTo>
                  <a:pt x="142" y="1854"/>
                </a:lnTo>
                <a:lnTo>
                  <a:pt x="144" y="1855"/>
                </a:lnTo>
                <a:lnTo>
                  <a:pt x="146" y="1857"/>
                </a:lnTo>
                <a:lnTo>
                  <a:pt x="144" y="1862"/>
                </a:lnTo>
                <a:lnTo>
                  <a:pt x="143" y="1864"/>
                </a:lnTo>
                <a:lnTo>
                  <a:pt x="142" y="1865"/>
                </a:lnTo>
                <a:lnTo>
                  <a:pt x="139" y="1870"/>
                </a:lnTo>
                <a:lnTo>
                  <a:pt x="140" y="1870"/>
                </a:lnTo>
                <a:lnTo>
                  <a:pt x="136" y="1876"/>
                </a:lnTo>
                <a:lnTo>
                  <a:pt x="135" y="1877"/>
                </a:lnTo>
                <a:lnTo>
                  <a:pt x="129" y="1880"/>
                </a:lnTo>
                <a:lnTo>
                  <a:pt x="123" y="1881"/>
                </a:lnTo>
                <a:close/>
                <a:moveTo>
                  <a:pt x="173" y="1843"/>
                </a:moveTo>
                <a:lnTo>
                  <a:pt x="181" y="1845"/>
                </a:lnTo>
                <a:lnTo>
                  <a:pt x="184" y="1842"/>
                </a:lnTo>
                <a:lnTo>
                  <a:pt x="185" y="1840"/>
                </a:lnTo>
                <a:lnTo>
                  <a:pt x="187" y="1839"/>
                </a:lnTo>
                <a:lnTo>
                  <a:pt x="192" y="1835"/>
                </a:lnTo>
                <a:lnTo>
                  <a:pt x="195" y="1832"/>
                </a:lnTo>
                <a:lnTo>
                  <a:pt x="200" y="1830"/>
                </a:lnTo>
                <a:lnTo>
                  <a:pt x="202" y="1830"/>
                </a:lnTo>
                <a:lnTo>
                  <a:pt x="202" y="1834"/>
                </a:lnTo>
                <a:lnTo>
                  <a:pt x="202" y="1840"/>
                </a:lnTo>
                <a:lnTo>
                  <a:pt x="200" y="1842"/>
                </a:lnTo>
                <a:lnTo>
                  <a:pt x="199" y="1843"/>
                </a:lnTo>
                <a:lnTo>
                  <a:pt x="200" y="1850"/>
                </a:lnTo>
                <a:lnTo>
                  <a:pt x="202" y="1851"/>
                </a:lnTo>
                <a:lnTo>
                  <a:pt x="203" y="1854"/>
                </a:lnTo>
                <a:lnTo>
                  <a:pt x="204" y="1855"/>
                </a:lnTo>
                <a:lnTo>
                  <a:pt x="206" y="1855"/>
                </a:lnTo>
                <a:lnTo>
                  <a:pt x="206" y="1854"/>
                </a:lnTo>
                <a:lnTo>
                  <a:pt x="206" y="1853"/>
                </a:lnTo>
                <a:lnTo>
                  <a:pt x="204" y="1850"/>
                </a:lnTo>
                <a:lnTo>
                  <a:pt x="204" y="1849"/>
                </a:lnTo>
                <a:lnTo>
                  <a:pt x="204" y="1845"/>
                </a:lnTo>
                <a:lnTo>
                  <a:pt x="206" y="1843"/>
                </a:lnTo>
                <a:lnTo>
                  <a:pt x="207" y="1843"/>
                </a:lnTo>
                <a:lnTo>
                  <a:pt x="210" y="1842"/>
                </a:lnTo>
                <a:lnTo>
                  <a:pt x="214" y="1842"/>
                </a:lnTo>
                <a:lnTo>
                  <a:pt x="215" y="1843"/>
                </a:lnTo>
                <a:lnTo>
                  <a:pt x="225" y="1850"/>
                </a:lnTo>
                <a:lnTo>
                  <a:pt x="226" y="1851"/>
                </a:lnTo>
                <a:lnTo>
                  <a:pt x="226" y="1853"/>
                </a:lnTo>
                <a:lnTo>
                  <a:pt x="232" y="1853"/>
                </a:lnTo>
                <a:lnTo>
                  <a:pt x="236" y="1849"/>
                </a:lnTo>
                <a:lnTo>
                  <a:pt x="238" y="1847"/>
                </a:lnTo>
                <a:lnTo>
                  <a:pt x="241" y="1849"/>
                </a:lnTo>
                <a:lnTo>
                  <a:pt x="243" y="1850"/>
                </a:lnTo>
                <a:lnTo>
                  <a:pt x="245" y="1854"/>
                </a:lnTo>
                <a:lnTo>
                  <a:pt x="247" y="1854"/>
                </a:lnTo>
                <a:lnTo>
                  <a:pt x="248" y="1860"/>
                </a:lnTo>
                <a:lnTo>
                  <a:pt x="248" y="1858"/>
                </a:lnTo>
                <a:lnTo>
                  <a:pt x="249" y="1857"/>
                </a:lnTo>
                <a:lnTo>
                  <a:pt x="252" y="1853"/>
                </a:lnTo>
                <a:lnTo>
                  <a:pt x="251" y="1851"/>
                </a:lnTo>
                <a:lnTo>
                  <a:pt x="251" y="1850"/>
                </a:lnTo>
                <a:lnTo>
                  <a:pt x="251" y="1849"/>
                </a:lnTo>
                <a:lnTo>
                  <a:pt x="249" y="1847"/>
                </a:lnTo>
                <a:lnTo>
                  <a:pt x="248" y="1846"/>
                </a:lnTo>
                <a:lnTo>
                  <a:pt x="248" y="1845"/>
                </a:lnTo>
                <a:lnTo>
                  <a:pt x="251" y="1839"/>
                </a:lnTo>
                <a:lnTo>
                  <a:pt x="251" y="1836"/>
                </a:lnTo>
                <a:lnTo>
                  <a:pt x="253" y="1836"/>
                </a:lnTo>
                <a:lnTo>
                  <a:pt x="262" y="1842"/>
                </a:lnTo>
                <a:lnTo>
                  <a:pt x="262" y="1843"/>
                </a:lnTo>
                <a:lnTo>
                  <a:pt x="264" y="1847"/>
                </a:lnTo>
                <a:lnTo>
                  <a:pt x="267" y="1849"/>
                </a:lnTo>
                <a:lnTo>
                  <a:pt x="268" y="1853"/>
                </a:lnTo>
                <a:lnTo>
                  <a:pt x="271" y="1855"/>
                </a:lnTo>
                <a:lnTo>
                  <a:pt x="275" y="1858"/>
                </a:lnTo>
                <a:lnTo>
                  <a:pt x="277" y="1858"/>
                </a:lnTo>
                <a:lnTo>
                  <a:pt x="284" y="1860"/>
                </a:lnTo>
                <a:lnTo>
                  <a:pt x="285" y="1861"/>
                </a:lnTo>
                <a:lnTo>
                  <a:pt x="285" y="1862"/>
                </a:lnTo>
                <a:lnTo>
                  <a:pt x="286" y="1865"/>
                </a:lnTo>
                <a:lnTo>
                  <a:pt x="286" y="1872"/>
                </a:lnTo>
                <a:lnTo>
                  <a:pt x="288" y="1876"/>
                </a:lnTo>
                <a:lnTo>
                  <a:pt x="288" y="1877"/>
                </a:lnTo>
                <a:lnTo>
                  <a:pt x="292" y="1885"/>
                </a:lnTo>
                <a:lnTo>
                  <a:pt x="293" y="1887"/>
                </a:lnTo>
                <a:lnTo>
                  <a:pt x="296" y="1890"/>
                </a:lnTo>
                <a:lnTo>
                  <a:pt x="296" y="1891"/>
                </a:lnTo>
                <a:lnTo>
                  <a:pt x="299" y="1891"/>
                </a:lnTo>
                <a:lnTo>
                  <a:pt x="300" y="1891"/>
                </a:lnTo>
                <a:lnTo>
                  <a:pt x="304" y="1892"/>
                </a:lnTo>
                <a:lnTo>
                  <a:pt x="305" y="1892"/>
                </a:lnTo>
                <a:lnTo>
                  <a:pt x="311" y="1899"/>
                </a:lnTo>
                <a:lnTo>
                  <a:pt x="311" y="1900"/>
                </a:lnTo>
                <a:lnTo>
                  <a:pt x="312" y="1903"/>
                </a:lnTo>
                <a:lnTo>
                  <a:pt x="311" y="1903"/>
                </a:lnTo>
                <a:lnTo>
                  <a:pt x="305" y="1903"/>
                </a:lnTo>
                <a:lnTo>
                  <a:pt x="290" y="1899"/>
                </a:lnTo>
                <a:lnTo>
                  <a:pt x="282" y="1898"/>
                </a:lnTo>
                <a:lnTo>
                  <a:pt x="277" y="1898"/>
                </a:lnTo>
                <a:lnTo>
                  <a:pt x="274" y="1898"/>
                </a:lnTo>
                <a:lnTo>
                  <a:pt x="274" y="1899"/>
                </a:lnTo>
                <a:lnTo>
                  <a:pt x="301" y="1914"/>
                </a:lnTo>
                <a:lnTo>
                  <a:pt x="315" y="1910"/>
                </a:lnTo>
                <a:lnTo>
                  <a:pt x="319" y="1909"/>
                </a:lnTo>
                <a:lnTo>
                  <a:pt x="326" y="1906"/>
                </a:lnTo>
                <a:lnTo>
                  <a:pt x="333" y="1907"/>
                </a:lnTo>
                <a:lnTo>
                  <a:pt x="339" y="1913"/>
                </a:lnTo>
                <a:lnTo>
                  <a:pt x="341" y="1914"/>
                </a:lnTo>
                <a:lnTo>
                  <a:pt x="342" y="1915"/>
                </a:lnTo>
                <a:lnTo>
                  <a:pt x="342" y="1917"/>
                </a:lnTo>
                <a:lnTo>
                  <a:pt x="342" y="1918"/>
                </a:lnTo>
                <a:lnTo>
                  <a:pt x="342" y="1920"/>
                </a:lnTo>
                <a:lnTo>
                  <a:pt x="341" y="1921"/>
                </a:lnTo>
                <a:lnTo>
                  <a:pt x="338" y="1922"/>
                </a:lnTo>
                <a:lnTo>
                  <a:pt x="337" y="1924"/>
                </a:lnTo>
                <a:lnTo>
                  <a:pt x="335" y="1925"/>
                </a:lnTo>
                <a:lnTo>
                  <a:pt x="330" y="1926"/>
                </a:lnTo>
                <a:lnTo>
                  <a:pt x="329" y="1926"/>
                </a:lnTo>
                <a:lnTo>
                  <a:pt x="316" y="1926"/>
                </a:lnTo>
                <a:lnTo>
                  <a:pt x="312" y="1926"/>
                </a:lnTo>
                <a:lnTo>
                  <a:pt x="300" y="1928"/>
                </a:lnTo>
                <a:lnTo>
                  <a:pt x="296" y="1929"/>
                </a:lnTo>
                <a:lnTo>
                  <a:pt x="292" y="1932"/>
                </a:lnTo>
                <a:lnTo>
                  <a:pt x="289" y="1932"/>
                </a:lnTo>
                <a:lnTo>
                  <a:pt x="277" y="1925"/>
                </a:lnTo>
                <a:lnTo>
                  <a:pt x="267" y="1915"/>
                </a:lnTo>
                <a:lnTo>
                  <a:pt x="267" y="1909"/>
                </a:lnTo>
                <a:lnTo>
                  <a:pt x="264" y="1906"/>
                </a:lnTo>
                <a:lnTo>
                  <a:pt x="260" y="1903"/>
                </a:lnTo>
                <a:lnTo>
                  <a:pt x="253" y="1905"/>
                </a:lnTo>
                <a:lnTo>
                  <a:pt x="244" y="1906"/>
                </a:lnTo>
                <a:lnTo>
                  <a:pt x="243" y="1906"/>
                </a:lnTo>
                <a:lnTo>
                  <a:pt x="244" y="1907"/>
                </a:lnTo>
                <a:lnTo>
                  <a:pt x="249" y="1909"/>
                </a:lnTo>
                <a:lnTo>
                  <a:pt x="253" y="1910"/>
                </a:lnTo>
                <a:lnTo>
                  <a:pt x="256" y="1914"/>
                </a:lnTo>
                <a:lnTo>
                  <a:pt x="259" y="1926"/>
                </a:lnTo>
                <a:lnTo>
                  <a:pt x="259" y="1930"/>
                </a:lnTo>
                <a:lnTo>
                  <a:pt x="258" y="1935"/>
                </a:lnTo>
                <a:lnTo>
                  <a:pt x="253" y="1936"/>
                </a:lnTo>
                <a:lnTo>
                  <a:pt x="252" y="1936"/>
                </a:lnTo>
                <a:lnTo>
                  <a:pt x="245" y="1935"/>
                </a:lnTo>
                <a:lnTo>
                  <a:pt x="240" y="1930"/>
                </a:lnTo>
                <a:lnTo>
                  <a:pt x="238" y="1928"/>
                </a:lnTo>
                <a:lnTo>
                  <a:pt x="237" y="1928"/>
                </a:lnTo>
                <a:lnTo>
                  <a:pt x="234" y="1928"/>
                </a:lnTo>
                <a:lnTo>
                  <a:pt x="234" y="1928"/>
                </a:lnTo>
                <a:lnTo>
                  <a:pt x="230" y="1926"/>
                </a:lnTo>
                <a:lnTo>
                  <a:pt x="226" y="1925"/>
                </a:lnTo>
                <a:lnTo>
                  <a:pt x="221" y="1926"/>
                </a:lnTo>
                <a:lnTo>
                  <a:pt x="211" y="1928"/>
                </a:lnTo>
                <a:lnTo>
                  <a:pt x="208" y="1932"/>
                </a:lnTo>
                <a:lnTo>
                  <a:pt x="210" y="1933"/>
                </a:lnTo>
                <a:lnTo>
                  <a:pt x="217" y="1932"/>
                </a:lnTo>
                <a:lnTo>
                  <a:pt x="222" y="1930"/>
                </a:lnTo>
                <a:lnTo>
                  <a:pt x="226" y="1936"/>
                </a:lnTo>
                <a:lnTo>
                  <a:pt x="225" y="1940"/>
                </a:lnTo>
                <a:lnTo>
                  <a:pt x="243" y="1954"/>
                </a:lnTo>
                <a:lnTo>
                  <a:pt x="270" y="1971"/>
                </a:lnTo>
                <a:lnTo>
                  <a:pt x="274" y="1977"/>
                </a:lnTo>
                <a:lnTo>
                  <a:pt x="273" y="1981"/>
                </a:lnTo>
                <a:lnTo>
                  <a:pt x="271" y="1981"/>
                </a:lnTo>
                <a:lnTo>
                  <a:pt x="270" y="1982"/>
                </a:lnTo>
                <a:lnTo>
                  <a:pt x="267" y="1984"/>
                </a:lnTo>
                <a:lnTo>
                  <a:pt x="264" y="1985"/>
                </a:lnTo>
                <a:lnTo>
                  <a:pt x="245" y="1984"/>
                </a:lnTo>
                <a:lnTo>
                  <a:pt x="244" y="1984"/>
                </a:lnTo>
                <a:lnTo>
                  <a:pt x="238" y="1984"/>
                </a:lnTo>
                <a:lnTo>
                  <a:pt x="232" y="1981"/>
                </a:lnTo>
                <a:lnTo>
                  <a:pt x="228" y="1978"/>
                </a:lnTo>
                <a:lnTo>
                  <a:pt x="215" y="1971"/>
                </a:lnTo>
                <a:lnTo>
                  <a:pt x="210" y="1970"/>
                </a:lnTo>
                <a:lnTo>
                  <a:pt x="203" y="1967"/>
                </a:lnTo>
                <a:lnTo>
                  <a:pt x="202" y="1966"/>
                </a:lnTo>
                <a:lnTo>
                  <a:pt x="200" y="1965"/>
                </a:lnTo>
                <a:lnTo>
                  <a:pt x="200" y="1962"/>
                </a:lnTo>
                <a:lnTo>
                  <a:pt x="200" y="1960"/>
                </a:lnTo>
                <a:lnTo>
                  <a:pt x="198" y="1959"/>
                </a:lnTo>
                <a:lnTo>
                  <a:pt x="195" y="1958"/>
                </a:lnTo>
                <a:lnTo>
                  <a:pt x="193" y="1959"/>
                </a:lnTo>
                <a:lnTo>
                  <a:pt x="200" y="1967"/>
                </a:lnTo>
                <a:lnTo>
                  <a:pt x="202" y="1969"/>
                </a:lnTo>
                <a:lnTo>
                  <a:pt x="204" y="1970"/>
                </a:lnTo>
                <a:lnTo>
                  <a:pt x="213" y="1974"/>
                </a:lnTo>
                <a:lnTo>
                  <a:pt x="214" y="1974"/>
                </a:lnTo>
                <a:lnTo>
                  <a:pt x="217" y="1974"/>
                </a:lnTo>
                <a:lnTo>
                  <a:pt x="218" y="1974"/>
                </a:lnTo>
                <a:lnTo>
                  <a:pt x="221" y="1977"/>
                </a:lnTo>
                <a:lnTo>
                  <a:pt x="229" y="1986"/>
                </a:lnTo>
                <a:lnTo>
                  <a:pt x="230" y="1988"/>
                </a:lnTo>
                <a:lnTo>
                  <a:pt x="230" y="1990"/>
                </a:lnTo>
                <a:lnTo>
                  <a:pt x="228" y="1990"/>
                </a:lnTo>
                <a:lnTo>
                  <a:pt x="226" y="1990"/>
                </a:lnTo>
                <a:lnTo>
                  <a:pt x="226" y="1989"/>
                </a:lnTo>
                <a:lnTo>
                  <a:pt x="225" y="1988"/>
                </a:lnTo>
                <a:lnTo>
                  <a:pt x="218" y="1988"/>
                </a:lnTo>
                <a:lnTo>
                  <a:pt x="217" y="1989"/>
                </a:lnTo>
                <a:lnTo>
                  <a:pt x="208" y="1990"/>
                </a:lnTo>
                <a:lnTo>
                  <a:pt x="206" y="1992"/>
                </a:lnTo>
                <a:lnTo>
                  <a:pt x="211" y="1999"/>
                </a:lnTo>
                <a:lnTo>
                  <a:pt x="213" y="1999"/>
                </a:lnTo>
                <a:lnTo>
                  <a:pt x="218" y="2004"/>
                </a:lnTo>
                <a:lnTo>
                  <a:pt x="221" y="2005"/>
                </a:lnTo>
                <a:lnTo>
                  <a:pt x="226" y="2010"/>
                </a:lnTo>
                <a:lnTo>
                  <a:pt x="226" y="2011"/>
                </a:lnTo>
                <a:lnTo>
                  <a:pt x="223" y="2015"/>
                </a:lnTo>
                <a:lnTo>
                  <a:pt x="221" y="2015"/>
                </a:lnTo>
                <a:lnTo>
                  <a:pt x="219" y="2015"/>
                </a:lnTo>
                <a:lnTo>
                  <a:pt x="210" y="2008"/>
                </a:lnTo>
                <a:lnTo>
                  <a:pt x="207" y="2005"/>
                </a:lnTo>
                <a:lnTo>
                  <a:pt x="204" y="2003"/>
                </a:lnTo>
                <a:lnTo>
                  <a:pt x="202" y="1997"/>
                </a:lnTo>
                <a:lnTo>
                  <a:pt x="196" y="2000"/>
                </a:lnTo>
                <a:lnTo>
                  <a:pt x="193" y="1999"/>
                </a:lnTo>
                <a:lnTo>
                  <a:pt x="192" y="1997"/>
                </a:lnTo>
                <a:lnTo>
                  <a:pt x="192" y="1996"/>
                </a:lnTo>
                <a:lnTo>
                  <a:pt x="195" y="1988"/>
                </a:lnTo>
                <a:lnTo>
                  <a:pt x="196" y="1986"/>
                </a:lnTo>
                <a:lnTo>
                  <a:pt x="198" y="1986"/>
                </a:lnTo>
                <a:lnTo>
                  <a:pt x="200" y="1986"/>
                </a:lnTo>
                <a:lnTo>
                  <a:pt x="203" y="1988"/>
                </a:lnTo>
                <a:lnTo>
                  <a:pt x="206" y="1988"/>
                </a:lnTo>
                <a:lnTo>
                  <a:pt x="206" y="1986"/>
                </a:lnTo>
                <a:lnTo>
                  <a:pt x="204" y="1984"/>
                </a:lnTo>
                <a:lnTo>
                  <a:pt x="188" y="1981"/>
                </a:lnTo>
                <a:lnTo>
                  <a:pt x="183" y="1985"/>
                </a:lnTo>
                <a:lnTo>
                  <a:pt x="177" y="1990"/>
                </a:lnTo>
                <a:lnTo>
                  <a:pt x="176" y="1992"/>
                </a:lnTo>
                <a:lnTo>
                  <a:pt x="170" y="1985"/>
                </a:lnTo>
                <a:lnTo>
                  <a:pt x="162" y="1969"/>
                </a:lnTo>
                <a:lnTo>
                  <a:pt x="157" y="1967"/>
                </a:lnTo>
                <a:lnTo>
                  <a:pt x="153" y="1962"/>
                </a:lnTo>
                <a:lnTo>
                  <a:pt x="153" y="1960"/>
                </a:lnTo>
                <a:lnTo>
                  <a:pt x="154" y="1945"/>
                </a:lnTo>
                <a:lnTo>
                  <a:pt x="153" y="1944"/>
                </a:lnTo>
                <a:lnTo>
                  <a:pt x="153" y="1943"/>
                </a:lnTo>
                <a:lnTo>
                  <a:pt x="154" y="1939"/>
                </a:lnTo>
                <a:lnTo>
                  <a:pt x="155" y="1939"/>
                </a:lnTo>
                <a:lnTo>
                  <a:pt x="157" y="1936"/>
                </a:lnTo>
                <a:lnTo>
                  <a:pt x="158" y="1936"/>
                </a:lnTo>
                <a:lnTo>
                  <a:pt x="162" y="1935"/>
                </a:lnTo>
                <a:lnTo>
                  <a:pt x="158" y="1928"/>
                </a:lnTo>
                <a:lnTo>
                  <a:pt x="157" y="1926"/>
                </a:lnTo>
                <a:lnTo>
                  <a:pt x="158" y="1925"/>
                </a:lnTo>
                <a:lnTo>
                  <a:pt x="159" y="1924"/>
                </a:lnTo>
                <a:lnTo>
                  <a:pt x="161" y="1924"/>
                </a:lnTo>
                <a:lnTo>
                  <a:pt x="162" y="1925"/>
                </a:lnTo>
                <a:lnTo>
                  <a:pt x="163" y="1925"/>
                </a:lnTo>
                <a:lnTo>
                  <a:pt x="166" y="1925"/>
                </a:lnTo>
                <a:lnTo>
                  <a:pt x="168" y="1924"/>
                </a:lnTo>
                <a:lnTo>
                  <a:pt x="161" y="1918"/>
                </a:lnTo>
                <a:lnTo>
                  <a:pt x="159" y="1918"/>
                </a:lnTo>
                <a:lnTo>
                  <a:pt x="158" y="1915"/>
                </a:lnTo>
                <a:lnTo>
                  <a:pt x="159" y="1913"/>
                </a:lnTo>
                <a:lnTo>
                  <a:pt x="168" y="1896"/>
                </a:lnTo>
                <a:lnTo>
                  <a:pt x="168" y="1895"/>
                </a:lnTo>
                <a:lnTo>
                  <a:pt x="169" y="1894"/>
                </a:lnTo>
                <a:lnTo>
                  <a:pt x="173" y="1891"/>
                </a:lnTo>
                <a:lnTo>
                  <a:pt x="183" y="1888"/>
                </a:lnTo>
                <a:lnTo>
                  <a:pt x="185" y="1888"/>
                </a:lnTo>
                <a:lnTo>
                  <a:pt x="202" y="1898"/>
                </a:lnTo>
                <a:lnTo>
                  <a:pt x="203" y="1900"/>
                </a:lnTo>
                <a:lnTo>
                  <a:pt x="204" y="1903"/>
                </a:lnTo>
                <a:lnTo>
                  <a:pt x="204" y="1914"/>
                </a:lnTo>
                <a:lnTo>
                  <a:pt x="203" y="1915"/>
                </a:lnTo>
                <a:lnTo>
                  <a:pt x="202" y="1922"/>
                </a:lnTo>
                <a:lnTo>
                  <a:pt x="203" y="1925"/>
                </a:lnTo>
                <a:lnTo>
                  <a:pt x="204" y="1928"/>
                </a:lnTo>
                <a:lnTo>
                  <a:pt x="206" y="1928"/>
                </a:lnTo>
                <a:lnTo>
                  <a:pt x="206" y="1928"/>
                </a:lnTo>
                <a:lnTo>
                  <a:pt x="206" y="1925"/>
                </a:lnTo>
                <a:lnTo>
                  <a:pt x="207" y="1922"/>
                </a:lnTo>
                <a:lnTo>
                  <a:pt x="208" y="1910"/>
                </a:lnTo>
                <a:lnTo>
                  <a:pt x="206" y="1903"/>
                </a:lnTo>
                <a:lnTo>
                  <a:pt x="204" y="1899"/>
                </a:lnTo>
                <a:lnTo>
                  <a:pt x="204" y="1898"/>
                </a:lnTo>
                <a:lnTo>
                  <a:pt x="203" y="1896"/>
                </a:lnTo>
                <a:lnTo>
                  <a:pt x="200" y="1894"/>
                </a:lnTo>
                <a:lnTo>
                  <a:pt x="199" y="1894"/>
                </a:lnTo>
                <a:lnTo>
                  <a:pt x="196" y="1894"/>
                </a:lnTo>
                <a:lnTo>
                  <a:pt x="192" y="1891"/>
                </a:lnTo>
                <a:lnTo>
                  <a:pt x="191" y="1890"/>
                </a:lnTo>
                <a:lnTo>
                  <a:pt x="187" y="1881"/>
                </a:lnTo>
                <a:lnTo>
                  <a:pt x="177" y="1875"/>
                </a:lnTo>
                <a:lnTo>
                  <a:pt x="176" y="1875"/>
                </a:lnTo>
                <a:lnTo>
                  <a:pt x="170" y="1873"/>
                </a:lnTo>
                <a:lnTo>
                  <a:pt x="169" y="1872"/>
                </a:lnTo>
                <a:lnTo>
                  <a:pt x="166" y="1862"/>
                </a:lnTo>
                <a:lnTo>
                  <a:pt x="166" y="1862"/>
                </a:lnTo>
                <a:lnTo>
                  <a:pt x="168" y="1858"/>
                </a:lnTo>
                <a:lnTo>
                  <a:pt x="169" y="1854"/>
                </a:lnTo>
                <a:lnTo>
                  <a:pt x="168" y="1847"/>
                </a:lnTo>
                <a:lnTo>
                  <a:pt x="166" y="1842"/>
                </a:lnTo>
                <a:lnTo>
                  <a:pt x="161" y="1839"/>
                </a:lnTo>
                <a:lnTo>
                  <a:pt x="158" y="1836"/>
                </a:lnTo>
                <a:lnTo>
                  <a:pt x="157" y="1836"/>
                </a:lnTo>
                <a:lnTo>
                  <a:pt x="158" y="1835"/>
                </a:lnTo>
                <a:lnTo>
                  <a:pt x="162" y="1830"/>
                </a:lnTo>
                <a:lnTo>
                  <a:pt x="166" y="1821"/>
                </a:lnTo>
                <a:lnTo>
                  <a:pt x="168" y="1820"/>
                </a:lnTo>
                <a:lnTo>
                  <a:pt x="174" y="1817"/>
                </a:lnTo>
                <a:lnTo>
                  <a:pt x="176" y="1820"/>
                </a:lnTo>
                <a:lnTo>
                  <a:pt x="174" y="1830"/>
                </a:lnTo>
                <a:lnTo>
                  <a:pt x="178" y="1834"/>
                </a:lnTo>
                <a:lnTo>
                  <a:pt x="173" y="1836"/>
                </a:lnTo>
                <a:lnTo>
                  <a:pt x="173" y="1838"/>
                </a:lnTo>
                <a:lnTo>
                  <a:pt x="173" y="1843"/>
                </a:lnTo>
                <a:close/>
                <a:moveTo>
                  <a:pt x="121" y="1821"/>
                </a:moveTo>
                <a:lnTo>
                  <a:pt x="118" y="1824"/>
                </a:lnTo>
                <a:lnTo>
                  <a:pt x="117" y="1823"/>
                </a:lnTo>
                <a:lnTo>
                  <a:pt x="114" y="1823"/>
                </a:lnTo>
                <a:lnTo>
                  <a:pt x="113" y="1823"/>
                </a:lnTo>
                <a:lnTo>
                  <a:pt x="116" y="1838"/>
                </a:lnTo>
                <a:lnTo>
                  <a:pt x="117" y="1838"/>
                </a:lnTo>
                <a:lnTo>
                  <a:pt x="118" y="1838"/>
                </a:lnTo>
                <a:lnTo>
                  <a:pt x="125" y="1836"/>
                </a:lnTo>
                <a:lnTo>
                  <a:pt x="127" y="1832"/>
                </a:lnTo>
                <a:lnTo>
                  <a:pt x="127" y="1831"/>
                </a:lnTo>
                <a:lnTo>
                  <a:pt x="128" y="1831"/>
                </a:lnTo>
                <a:lnTo>
                  <a:pt x="131" y="1831"/>
                </a:lnTo>
                <a:lnTo>
                  <a:pt x="131" y="1832"/>
                </a:lnTo>
                <a:lnTo>
                  <a:pt x="132" y="1832"/>
                </a:lnTo>
                <a:lnTo>
                  <a:pt x="132" y="1835"/>
                </a:lnTo>
                <a:lnTo>
                  <a:pt x="132" y="1836"/>
                </a:lnTo>
                <a:lnTo>
                  <a:pt x="129" y="1838"/>
                </a:lnTo>
                <a:lnTo>
                  <a:pt x="129" y="1839"/>
                </a:lnTo>
                <a:lnTo>
                  <a:pt x="113" y="1849"/>
                </a:lnTo>
                <a:lnTo>
                  <a:pt x="107" y="1851"/>
                </a:lnTo>
                <a:lnTo>
                  <a:pt x="106" y="1851"/>
                </a:lnTo>
                <a:lnTo>
                  <a:pt x="103" y="1851"/>
                </a:lnTo>
                <a:lnTo>
                  <a:pt x="103" y="1849"/>
                </a:lnTo>
                <a:lnTo>
                  <a:pt x="103" y="1834"/>
                </a:lnTo>
                <a:lnTo>
                  <a:pt x="99" y="1825"/>
                </a:lnTo>
                <a:lnTo>
                  <a:pt x="98" y="1817"/>
                </a:lnTo>
                <a:lnTo>
                  <a:pt x="105" y="1817"/>
                </a:lnTo>
                <a:lnTo>
                  <a:pt x="103" y="1823"/>
                </a:lnTo>
                <a:lnTo>
                  <a:pt x="103" y="1824"/>
                </a:lnTo>
                <a:lnTo>
                  <a:pt x="103" y="1825"/>
                </a:lnTo>
                <a:lnTo>
                  <a:pt x="105" y="1827"/>
                </a:lnTo>
                <a:lnTo>
                  <a:pt x="106" y="1827"/>
                </a:lnTo>
                <a:lnTo>
                  <a:pt x="106" y="1824"/>
                </a:lnTo>
                <a:lnTo>
                  <a:pt x="107" y="1821"/>
                </a:lnTo>
                <a:lnTo>
                  <a:pt x="109" y="1819"/>
                </a:lnTo>
                <a:lnTo>
                  <a:pt x="110" y="1817"/>
                </a:lnTo>
                <a:lnTo>
                  <a:pt x="112" y="1817"/>
                </a:lnTo>
                <a:lnTo>
                  <a:pt x="117" y="1817"/>
                </a:lnTo>
                <a:lnTo>
                  <a:pt x="123" y="1817"/>
                </a:lnTo>
                <a:lnTo>
                  <a:pt x="121" y="1821"/>
                </a:lnTo>
                <a:close/>
                <a:moveTo>
                  <a:pt x="297" y="1817"/>
                </a:moveTo>
                <a:lnTo>
                  <a:pt x="299" y="1817"/>
                </a:lnTo>
                <a:lnTo>
                  <a:pt x="301" y="1820"/>
                </a:lnTo>
                <a:lnTo>
                  <a:pt x="307" y="1819"/>
                </a:lnTo>
                <a:lnTo>
                  <a:pt x="311" y="1819"/>
                </a:lnTo>
                <a:lnTo>
                  <a:pt x="323" y="1823"/>
                </a:lnTo>
                <a:lnTo>
                  <a:pt x="333" y="1827"/>
                </a:lnTo>
                <a:lnTo>
                  <a:pt x="333" y="1828"/>
                </a:lnTo>
                <a:lnTo>
                  <a:pt x="334" y="1830"/>
                </a:lnTo>
                <a:lnTo>
                  <a:pt x="333" y="1831"/>
                </a:lnTo>
                <a:lnTo>
                  <a:pt x="331" y="1832"/>
                </a:lnTo>
                <a:lnTo>
                  <a:pt x="327" y="1834"/>
                </a:lnTo>
                <a:lnTo>
                  <a:pt x="324" y="1834"/>
                </a:lnTo>
                <a:lnTo>
                  <a:pt x="323" y="1832"/>
                </a:lnTo>
                <a:lnTo>
                  <a:pt x="322" y="1830"/>
                </a:lnTo>
                <a:lnTo>
                  <a:pt x="320" y="1828"/>
                </a:lnTo>
                <a:lnTo>
                  <a:pt x="320" y="1827"/>
                </a:lnTo>
                <a:lnTo>
                  <a:pt x="319" y="1827"/>
                </a:lnTo>
                <a:lnTo>
                  <a:pt x="318" y="1830"/>
                </a:lnTo>
                <a:lnTo>
                  <a:pt x="322" y="1836"/>
                </a:lnTo>
                <a:lnTo>
                  <a:pt x="322" y="1838"/>
                </a:lnTo>
                <a:lnTo>
                  <a:pt x="329" y="1838"/>
                </a:lnTo>
                <a:lnTo>
                  <a:pt x="330" y="1838"/>
                </a:lnTo>
                <a:lnTo>
                  <a:pt x="331" y="1838"/>
                </a:lnTo>
                <a:lnTo>
                  <a:pt x="333" y="1836"/>
                </a:lnTo>
                <a:lnTo>
                  <a:pt x="334" y="1835"/>
                </a:lnTo>
                <a:lnTo>
                  <a:pt x="334" y="1834"/>
                </a:lnTo>
                <a:lnTo>
                  <a:pt x="335" y="1834"/>
                </a:lnTo>
                <a:lnTo>
                  <a:pt x="337" y="1835"/>
                </a:lnTo>
                <a:lnTo>
                  <a:pt x="338" y="1836"/>
                </a:lnTo>
                <a:lnTo>
                  <a:pt x="339" y="1838"/>
                </a:lnTo>
                <a:lnTo>
                  <a:pt x="339" y="1839"/>
                </a:lnTo>
                <a:lnTo>
                  <a:pt x="338" y="1840"/>
                </a:lnTo>
                <a:lnTo>
                  <a:pt x="331" y="1843"/>
                </a:lnTo>
                <a:lnTo>
                  <a:pt x="333" y="1846"/>
                </a:lnTo>
                <a:lnTo>
                  <a:pt x="333" y="1846"/>
                </a:lnTo>
                <a:lnTo>
                  <a:pt x="334" y="1847"/>
                </a:lnTo>
                <a:lnTo>
                  <a:pt x="339" y="1854"/>
                </a:lnTo>
                <a:lnTo>
                  <a:pt x="339" y="1855"/>
                </a:lnTo>
                <a:lnTo>
                  <a:pt x="344" y="1868"/>
                </a:lnTo>
                <a:lnTo>
                  <a:pt x="329" y="1869"/>
                </a:lnTo>
                <a:lnTo>
                  <a:pt x="318" y="1869"/>
                </a:lnTo>
                <a:lnTo>
                  <a:pt x="309" y="1872"/>
                </a:lnTo>
                <a:lnTo>
                  <a:pt x="296" y="1879"/>
                </a:lnTo>
                <a:lnTo>
                  <a:pt x="294" y="1879"/>
                </a:lnTo>
                <a:lnTo>
                  <a:pt x="292" y="1877"/>
                </a:lnTo>
                <a:lnTo>
                  <a:pt x="290" y="1876"/>
                </a:lnTo>
                <a:lnTo>
                  <a:pt x="289" y="1876"/>
                </a:lnTo>
                <a:lnTo>
                  <a:pt x="289" y="1868"/>
                </a:lnTo>
                <a:lnTo>
                  <a:pt x="289" y="1866"/>
                </a:lnTo>
                <a:lnTo>
                  <a:pt x="289" y="1865"/>
                </a:lnTo>
                <a:lnTo>
                  <a:pt x="290" y="1862"/>
                </a:lnTo>
                <a:lnTo>
                  <a:pt x="286" y="1855"/>
                </a:lnTo>
                <a:lnTo>
                  <a:pt x="286" y="1854"/>
                </a:lnTo>
                <a:lnTo>
                  <a:pt x="285" y="1853"/>
                </a:lnTo>
                <a:lnTo>
                  <a:pt x="284" y="1853"/>
                </a:lnTo>
                <a:lnTo>
                  <a:pt x="282" y="1854"/>
                </a:lnTo>
                <a:lnTo>
                  <a:pt x="279" y="1854"/>
                </a:lnTo>
                <a:lnTo>
                  <a:pt x="277" y="1855"/>
                </a:lnTo>
                <a:lnTo>
                  <a:pt x="273" y="1849"/>
                </a:lnTo>
                <a:lnTo>
                  <a:pt x="273" y="1846"/>
                </a:lnTo>
                <a:lnTo>
                  <a:pt x="273" y="1843"/>
                </a:lnTo>
                <a:lnTo>
                  <a:pt x="271" y="1843"/>
                </a:lnTo>
                <a:lnTo>
                  <a:pt x="267" y="1843"/>
                </a:lnTo>
                <a:lnTo>
                  <a:pt x="267" y="1843"/>
                </a:lnTo>
                <a:lnTo>
                  <a:pt x="267" y="1840"/>
                </a:lnTo>
                <a:lnTo>
                  <a:pt x="267" y="1839"/>
                </a:lnTo>
                <a:lnTo>
                  <a:pt x="268" y="1836"/>
                </a:lnTo>
                <a:lnTo>
                  <a:pt x="271" y="1835"/>
                </a:lnTo>
                <a:lnTo>
                  <a:pt x="278" y="1832"/>
                </a:lnTo>
                <a:lnTo>
                  <a:pt x="278" y="1831"/>
                </a:lnTo>
                <a:lnTo>
                  <a:pt x="281" y="1830"/>
                </a:lnTo>
                <a:lnTo>
                  <a:pt x="274" y="1820"/>
                </a:lnTo>
                <a:lnTo>
                  <a:pt x="274" y="1819"/>
                </a:lnTo>
                <a:lnTo>
                  <a:pt x="275" y="1817"/>
                </a:lnTo>
                <a:lnTo>
                  <a:pt x="278" y="1817"/>
                </a:lnTo>
                <a:lnTo>
                  <a:pt x="284" y="1817"/>
                </a:lnTo>
                <a:lnTo>
                  <a:pt x="297" y="1817"/>
                </a:lnTo>
                <a:close/>
                <a:moveTo>
                  <a:pt x="278" y="1791"/>
                </a:moveTo>
                <a:lnTo>
                  <a:pt x="279" y="1791"/>
                </a:lnTo>
                <a:lnTo>
                  <a:pt x="286" y="1791"/>
                </a:lnTo>
                <a:lnTo>
                  <a:pt x="289" y="1791"/>
                </a:lnTo>
                <a:lnTo>
                  <a:pt x="290" y="1790"/>
                </a:lnTo>
                <a:lnTo>
                  <a:pt x="297" y="1787"/>
                </a:lnTo>
                <a:lnTo>
                  <a:pt x="300" y="1787"/>
                </a:lnTo>
                <a:lnTo>
                  <a:pt x="300" y="1789"/>
                </a:lnTo>
                <a:lnTo>
                  <a:pt x="300" y="1798"/>
                </a:lnTo>
                <a:lnTo>
                  <a:pt x="300" y="1809"/>
                </a:lnTo>
                <a:lnTo>
                  <a:pt x="294" y="1810"/>
                </a:lnTo>
                <a:lnTo>
                  <a:pt x="289" y="1810"/>
                </a:lnTo>
                <a:lnTo>
                  <a:pt x="285" y="1809"/>
                </a:lnTo>
                <a:lnTo>
                  <a:pt x="284" y="1808"/>
                </a:lnTo>
                <a:lnTo>
                  <a:pt x="278" y="1808"/>
                </a:lnTo>
                <a:lnTo>
                  <a:pt x="274" y="1809"/>
                </a:lnTo>
                <a:lnTo>
                  <a:pt x="270" y="1817"/>
                </a:lnTo>
                <a:lnTo>
                  <a:pt x="252" y="1817"/>
                </a:lnTo>
                <a:lnTo>
                  <a:pt x="248" y="1817"/>
                </a:lnTo>
                <a:lnTo>
                  <a:pt x="251" y="1820"/>
                </a:lnTo>
                <a:lnTo>
                  <a:pt x="251" y="1823"/>
                </a:lnTo>
                <a:lnTo>
                  <a:pt x="251" y="1824"/>
                </a:lnTo>
                <a:lnTo>
                  <a:pt x="251" y="1825"/>
                </a:lnTo>
                <a:lnTo>
                  <a:pt x="248" y="1830"/>
                </a:lnTo>
                <a:lnTo>
                  <a:pt x="248" y="1831"/>
                </a:lnTo>
                <a:lnTo>
                  <a:pt x="247" y="1831"/>
                </a:lnTo>
                <a:lnTo>
                  <a:pt x="247" y="1830"/>
                </a:lnTo>
                <a:lnTo>
                  <a:pt x="245" y="1830"/>
                </a:lnTo>
                <a:lnTo>
                  <a:pt x="243" y="1827"/>
                </a:lnTo>
                <a:lnTo>
                  <a:pt x="241" y="1827"/>
                </a:lnTo>
                <a:lnTo>
                  <a:pt x="236" y="1830"/>
                </a:lnTo>
                <a:lnTo>
                  <a:pt x="236" y="1831"/>
                </a:lnTo>
                <a:lnTo>
                  <a:pt x="234" y="1832"/>
                </a:lnTo>
                <a:lnTo>
                  <a:pt x="234" y="1832"/>
                </a:lnTo>
                <a:lnTo>
                  <a:pt x="230" y="1835"/>
                </a:lnTo>
                <a:lnTo>
                  <a:pt x="219" y="1835"/>
                </a:lnTo>
                <a:lnTo>
                  <a:pt x="214" y="1832"/>
                </a:lnTo>
                <a:lnTo>
                  <a:pt x="213" y="1832"/>
                </a:lnTo>
                <a:lnTo>
                  <a:pt x="213" y="1831"/>
                </a:lnTo>
                <a:lnTo>
                  <a:pt x="213" y="1828"/>
                </a:lnTo>
                <a:lnTo>
                  <a:pt x="213" y="1827"/>
                </a:lnTo>
                <a:lnTo>
                  <a:pt x="215" y="1828"/>
                </a:lnTo>
                <a:lnTo>
                  <a:pt x="218" y="1828"/>
                </a:lnTo>
                <a:lnTo>
                  <a:pt x="221" y="1828"/>
                </a:lnTo>
                <a:lnTo>
                  <a:pt x="222" y="1827"/>
                </a:lnTo>
                <a:lnTo>
                  <a:pt x="219" y="1823"/>
                </a:lnTo>
                <a:lnTo>
                  <a:pt x="215" y="1819"/>
                </a:lnTo>
                <a:lnTo>
                  <a:pt x="211" y="1817"/>
                </a:lnTo>
                <a:lnTo>
                  <a:pt x="219" y="1817"/>
                </a:lnTo>
                <a:lnTo>
                  <a:pt x="221" y="1817"/>
                </a:lnTo>
                <a:lnTo>
                  <a:pt x="238" y="1817"/>
                </a:lnTo>
                <a:lnTo>
                  <a:pt x="240" y="1819"/>
                </a:lnTo>
                <a:lnTo>
                  <a:pt x="241" y="1819"/>
                </a:lnTo>
                <a:lnTo>
                  <a:pt x="244" y="1819"/>
                </a:lnTo>
                <a:lnTo>
                  <a:pt x="244" y="1817"/>
                </a:lnTo>
                <a:lnTo>
                  <a:pt x="241" y="1809"/>
                </a:lnTo>
                <a:lnTo>
                  <a:pt x="237" y="1809"/>
                </a:lnTo>
                <a:lnTo>
                  <a:pt x="233" y="1808"/>
                </a:lnTo>
                <a:lnTo>
                  <a:pt x="233" y="1806"/>
                </a:lnTo>
                <a:lnTo>
                  <a:pt x="233" y="1804"/>
                </a:lnTo>
                <a:lnTo>
                  <a:pt x="234" y="1800"/>
                </a:lnTo>
                <a:lnTo>
                  <a:pt x="234" y="1797"/>
                </a:lnTo>
                <a:lnTo>
                  <a:pt x="234" y="1797"/>
                </a:lnTo>
                <a:lnTo>
                  <a:pt x="236" y="1797"/>
                </a:lnTo>
                <a:lnTo>
                  <a:pt x="237" y="1798"/>
                </a:lnTo>
                <a:lnTo>
                  <a:pt x="240" y="1797"/>
                </a:lnTo>
                <a:lnTo>
                  <a:pt x="243" y="1794"/>
                </a:lnTo>
                <a:lnTo>
                  <a:pt x="244" y="1791"/>
                </a:lnTo>
                <a:lnTo>
                  <a:pt x="251" y="1779"/>
                </a:lnTo>
                <a:lnTo>
                  <a:pt x="251" y="1778"/>
                </a:lnTo>
                <a:lnTo>
                  <a:pt x="259" y="1778"/>
                </a:lnTo>
                <a:lnTo>
                  <a:pt x="262" y="1779"/>
                </a:lnTo>
                <a:lnTo>
                  <a:pt x="267" y="1785"/>
                </a:lnTo>
                <a:lnTo>
                  <a:pt x="268" y="1786"/>
                </a:lnTo>
                <a:lnTo>
                  <a:pt x="270" y="1787"/>
                </a:lnTo>
                <a:lnTo>
                  <a:pt x="271" y="1789"/>
                </a:lnTo>
                <a:lnTo>
                  <a:pt x="278" y="1791"/>
                </a:lnTo>
                <a:close/>
                <a:moveTo>
                  <a:pt x="354" y="1778"/>
                </a:moveTo>
                <a:lnTo>
                  <a:pt x="365" y="1782"/>
                </a:lnTo>
                <a:lnTo>
                  <a:pt x="353" y="1782"/>
                </a:lnTo>
                <a:lnTo>
                  <a:pt x="339" y="1780"/>
                </a:lnTo>
                <a:lnTo>
                  <a:pt x="337" y="1782"/>
                </a:lnTo>
                <a:lnTo>
                  <a:pt x="331" y="1786"/>
                </a:lnTo>
                <a:lnTo>
                  <a:pt x="330" y="1787"/>
                </a:lnTo>
                <a:lnTo>
                  <a:pt x="333" y="1787"/>
                </a:lnTo>
                <a:lnTo>
                  <a:pt x="335" y="1786"/>
                </a:lnTo>
                <a:lnTo>
                  <a:pt x="337" y="1783"/>
                </a:lnTo>
                <a:lnTo>
                  <a:pt x="339" y="1783"/>
                </a:lnTo>
                <a:lnTo>
                  <a:pt x="357" y="1790"/>
                </a:lnTo>
                <a:lnTo>
                  <a:pt x="359" y="1790"/>
                </a:lnTo>
                <a:lnTo>
                  <a:pt x="363" y="1793"/>
                </a:lnTo>
                <a:lnTo>
                  <a:pt x="363" y="1794"/>
                </a:lnTo>
                <a:lnTo>
                  <a:pt x="364" y="1795"/>
                </a:lnTo>
                <a:lnTo>
                  <a:pt x="364" y="1802"/>
                </a:lnTo>
                <a:lnTo>
                  <a:pt x="374" y="1812"/>
                </a:lnTo>
                <a:lnTo>
                  <a:pt x="378" y="1817"/>
                </a:lnTo>
                <a:lnTo>
                  <a:pt x="372" y="1817"/>
                </a:lnTo>
                <a:lnTo>
                  <a:pt x="371" y="1816"/>
                </a:lnTo>
                <a:lnTo>
                  <a:pt x="361" y="1813"/>
                </a:lnTo>
                <a:lnTo>
                  <a:pt x="353" y="1806"/>
                </a:lnTo>
                <a:lnTo>
                  <a:pt x="350" y="1805"/>
                </a:lnTo>
                <a:lnTo>
                  <a:pt x="349" y="1805"/>
                </a:lnTo>
                <a:lnTo>
                  <a:pt x="348" y="1806"/>
                </a:lnTo>
                <a:lnTo>
                  <a:pt x="349" y="1806"/>
                </a:lnTo>
                <a:lnTo>
                  <a:pt x="350" y="1808"/>
                </a:lnTo>
                <a:lnTo>
                  <a:pt x="353" y="1810"/>
                </a:lnTo>
                <a:lnTo>
                  <a:pt x="356" y="1812"/>
                </a:lnTo>
                <a:lnTo>
                  <a:pt x="356" y="1817"/>
                </a:lnTo>
                <a:lnTo>
                  <a:pt x="342" y="1817"/>
                </a:lnTo>
                <a:lnTo>
                  <a:pt x="342" y="1815"/>
                </a:lnTo>
                <a:lnTo>
                  <a:pt x="341" y="1813"/>
                </a:lnTo>
                <a:lnTo>
                  <a:pt x="339" y="1809"/>
                </a:lnTo>
                <a:lnTo>
                  <a:pt x="337" y="1806"/>
                </a:lnTo>
                <a:lnTo>
                  <a:pt x="333" y="1805"/>
                </a:lnTo>
                <a:lnTo>
                  <a:pt x="334" y="1808"/>
                </a:lnTo>
                <a:lnTo>
                  <a:pt x="335" y="1810"/>
                </a:lnTo>
                <a:lnTo>
                  <a:pt x="338" y="1816"/>
                </a:lnTo>
                <a:lnTo>
                  <a:pt x="338" y="1817"/>
                </a:lnTo>
                <a:lnTo>
                  <a:pt x="333" y="1817"/>
                </a:lnTo>
                <a:lnTo>
                  <a:pt x="329" y="1816"/>
                </a:lnTo>
                <a:lnTo>
                  <a:pt x="327" y="1816"/>
                </a:lnTo>
                <a:lnTo>
                  <a:pt x="326" y="1815"/>
                </a:lnTo>
                <a:lnTo>
                  <a:pt x="311" y="1804"/>
                </a:lnTo>
                <a:lnTo>
                  <a:pt x="307" y="1800"/>
                </a:lnTo>
                <a:lnTo>
                  <a:pt x="305" y="1790"/>
                </a:lnTo>
                <a:lnTo>
                  <a:pt x="305" y="1787"/>
                </a:lnTo>
                <a:lnTo>
                  <a:pt x="307" y="1786"/>
                </a:lnTo>
                <a:lnTo>
                  <a:pt x="308" y="1786"/>
                </a:lnTo>
                <a:lnTo>
                  <a:pt x="312" y="1783"/>
                </a:lnTo>
                <a:lnTo>
                  <a:pt x="312" y="1782"/>
                </a:lnTo>
                <a:lnTo>
                  <a:pt x="314" y="1775"/>
                </a:lnTo>
                <a:lnTo>
                  <a:pt x="314" y="1774"/>
                </a:lnTo>
                <a:lnTo>
                  <a:pt x="314" y="1772"/>
                </a:lnTo>
                <a:lnTo>
                  <a:pt x="312" y="1771"/>
                </a:lnTo>
                <a:lnTo>
                  <a:pt x="312" y="1770"/>
                </a:lnTo>
                <a:lnTo>
                  <a:pt x="311" y="1767"/>
                </a:lnTo>
                <a:lnTo>
                  <a:pt x="312" y="1767"/>
                </a:lnTo>
                <a:lnTo>
                  <a:pt x="314" y="1765"/>
                </a:lnTo>
                <a:lnTo>
                  <a:pt x="318" y="1764"/>
                </a:lnTo>
                <a:lnTo>
                  <a:pt x="320" y="1764"/>
                </a:lnTo>
                <a:lnTo>
                  <a:pt x="322" y="1764"/>
                </a:lnTo>
                <a:lnTo>
                  <a:pt x="327" y="1771"/>
                </a:lnTo>
                <a:lnTo>
                  <a:pt x="334" y="1774"/>
                </a:lnTo>
                <a:lnTo>
                  <a:pt x="339" y="1775"/>
                </a:lnTo>
                <a:lnTo>
                  <a:pt x="354" y="1778"/>
                </a:lnTo>
                <a:close/>
                <a:moveTo>
                  <a:pt x="406" y="1746"/>
                </a:moveTo>
                <a:lnTo>
                  <a:pt x="408" y="1746"/>
                </a:lnTo>
                <a:lnTo>
                  <a:pt x="410" y="1746"/>
                </a:lnTo>
                <a:lnTo>
                  <a:pt x="417" y="1745"/>
                </a:lnTo>
                <a:lnTo>
                  <a:pt x="420" y="1745"/>
                </a:lnTo>
                <a:lnTo>
                  <a:pt x="421" y="1745"/>
                </a:lnTo>
                <a:lnTo>
                  <a:pt x="421" y="1746"/>
                </a:lnTo>
                <a:lnTo>
                  <a:pt x="421" y="1748"/>
                </a:lnTo>
                <a:lnTo>
                  <a:pt x="419" y="1752"/>
                </a:lnTo>
                <a:lnTo>
                  <a:pt x="419" y="1753"/>
                </a:lnTo>
                <a:lnTo>
                  <a:pt x="414" y="1753"/>
                </a:lnTo>
                <a:lnTo>
                  <a:pt x="412" y="1752"/>
                </a:lnTo>
                <a:lnTo>
                  <a:pt x="406" y="1753"/>
                </a:lnTo>
                <a:lnTo>
                  <a:pt x="399" y="1755"/>
                </a:lnTo>
                <a:lnTo>
                  <a:pt x="397" y="1757"/>
                </a:lnTo>
                <a:lnTo>
                  <a:pt x="395" y="1757"/>
                </a:lnTo>
                <a:lnTo>
                  <a:pt x="393" y="1757"/>
                </a:lnTo>
                <a:lnTo>
                  <a:pt x="382" y="1755"/>
                </a:lnTo>
                <a:lnTo>
                  <a:pt x="382" y="1752"/>
                </a:lnTo>
                <a:lnTo>
                  <a:pt x="382" y="1750"/>
                </a:lnTo>
                <a:lnTo>
                  <a:pt x="383" y="1748"/>
                </a:lnTo>
                <a:lnTo>
                  <a:pt x="384" y="1745"/>
                </a:lnTo>
                <a:lnTo>
                  <a:pt x="394" y="1740"/>
                </a:lnTo>
                <a:lnTo>
                  <a:pt x="395" y="1738"/>
                </a:lnTo>
                <a:lnTo>
                  <a:pt x="397" y="1740"/>
                </a:lnTo>
                <a:lnTo>
                  <a:pt x="406" y="1746"/>
                </a:lnTo>
                <a:close/>
                <a:moveTo>
                  <a:pt x="159" y="1729"/>
                </a:moveTo>
                <a:lnTo>
                  <a:pt x="158" y="1741"/>
                </a:lnTo>
                <a:lnTo>
                  <a:pt x="157" y="1742"/>
                </a:lnTo>
                <a:lnTo>
                  <a:pt x="157" y="1744"/>
                </a:lnTo>
                <a:lnTo>
                  <a:pt x="151" y="1749"/>
                </a:lnTo>
                <a:lnTo>
                  <a:pt x="148" y="1750"/>
                </a:lnTo>
                <a:lnTo>
                  <a:pt x="143" y="1750"/>
                </a:lnTo>
                <a:lnTo>
                  <a:pt x="142" y="1748"/>
                </a:lnTo>
                <a:lnTo>
                  <a:pt x="142" y="1741"/>
                </a:lnTo>
                <a:lnTo>
                  <a:pt x="142" y="1740"/>
                </a:lnTo>
                <a:lnTo>
                  <a:pt x="143" y="1737"/>
                </a:lnTo>
                <a:lnTo>
                  <a:pt x="142" y="1735"/>
                </a:lnTo>
                <a:lnTo>
                  <a:pt x="136" y="1734"/>
                </a:lnTo>
                <a:lnTo>
                  <a:pt x="136" y="1733"/>
                </a:lnTo>
                <a:lnTo>
                  <a:pt x="135" y="1734"/>
                </a:lnTo>
                <a:lnTo>
                  <a:pt x="133" y="1740"/>
                </a:lnTo>
                <a:lnTo>
                  <a:pt x="133" y="1741"/>
                </a:lnTo>
                <a:lnTo>
                  <a:pt x="136" y="1745"/>
                </a:lnTo>
                <a:lnTo>
                  <a:pt x="133" y="1748"/>
                </a:lnTo>
                <a:lnTo>
                  <a:pt x="132" y="1748"/>
                </a:lnTo>
                <a:lnTo>
                  <a:pt x="131" y="1749"/>
                </a:lnTo>
                <a:lnTo>
                  <a:pt x="128" y="1748"/>
                </a:lnTo>
                <a:lnTo>
                  <a:pt x="127" y="1748"/>
                </a:lnTo>
                <a:lnTo>
                  <a:pt x="125" y="1741"/>
                </a:lnTo>
                <a:lnTo>
                  <a:pt x="135" y="1723"/>
                </a:lnTo>
                <a:lnTo>
                  <a:pt x="140" y="1712"/>
                </a:lnTo>
                <a:lnTo>
                  <a:pt x="142" y="1711"/>
                </a:lnTo>
                <a:lnTo>
                  <a:pt x="143" y="1710"/>
                </a:lnTo>
                <a:lnTo>
                  <a:pt x="146" y="1708"/>
                </a:lnTo>
                <a:lnTo>
                  <a:pt x="148" y="1711"/>
                </a:lnTo>
                <a:lnTo>
                  <a:pt x="154" y="1718"/>
                </a:lnTo>
                <a:lnTo>
                  <a:pt x="159" y="1729"/>
                </a:lnTo>
                <a:close/>
                <a:moveTo>
                  <a:pt x="541" y="1659"/>
                </a:moveTo>
                <a:lnTo>
                  <a:pt x="539" y="1666"/>
                </a:lnTo>
                <a:lnTo>
                  <a:pt x="535" y="1669"/>
                </a:lnTo>
                <a:lnTo>
                  <a:pt x="526" y="1675"/>
                </a:lnTo>
                <a:lnTo>
                  <a:pt x="522" y="1675"/>
                </a:lnTo>
                <a:lnTo>
                  <a:pt x="515" y="1673"/>
                </a:lnTo>
                <a:lnTo>
                  <a:pt x="513" y="1671"/>
                </a:lnTo>
                <a:lnTo>
                  <a:pt x="511" y="1670"/>
                </a:lnTo>
                <a:lnTo>
                  <a:pt x="511" y="1666"/>
                </a:lnTo>
                <a:lnTo>
                  <a:pt x="511" y="1665"/>
                </a:lnTo>
                <a:lnTo>
                  <a:pt x="513" y="1663"/>
                </a:lnTo>
                <a:lnTo>
                  <a:pt x="517" y="1660"/>
                </a:lnTo>
                <a:lnTo>
                  <a:pt x="518" y="1660"/>
                </a:lnTo>
                <a:lnTo>
                  <a:pt x="528" y="1660"/>
                </a:lnTo>
                <a:lnTo>
                  <a:pt x="528" y="1662"/>
                </a:lnTo>
                <a:lnTo>
                  <a:pt x="529" y="1660"/>
                </a:lnTo>
                <a:lnTo>
                  <a:pt x="535" y="1656"/>
                </a:lnTo>
                <a:lnTo>
                  <a:pt x="537" y="1655"/>
                </a:lnTo>
                <a:lnTo>
                  <a:pt x="539" y="1655"/>
                </a:lnTo>
                <a:lnTo>
                  <a:pt x="540" y="1658"/>
                </a:lnTo>
                <a:lnTo>
                  <a:pt x="541" y="1659"/>
                </a:lnTo>
                <a:close/>
                <a:moveTo>
                  <a:pt x="136" y="1629"/>
                </a:moveTo>
                <a:lnTo>
                  <a:pt x="136" y="1632"/>
                </a:lnTo>
                <a:lnTo>
                  <a:pt x="138" y="1633"/>
                </a:lnTo>
                <a:lnTo>
                  <a:pt x="136" y="1636"/>
                </a:lnTo>
                <a:lnTo>
                  <a:pt x="136" y="1639"/>
                </a:lnTo>
                <a:lnTo>
                  <a:pt x="135" y="1640"/>
                </a:lnTo>
                <a:lnTo>
                  <a:pt x="132" y="1643"/>
                </a:lnTo>
                <a:lnTo>
                  <a:pt x="131" y="1647"/>
                </a:lnTo>
                <a:lnTo>
                  <a:pt x="131" y="1650"/>
                </a:lnTo>
                <a:lnTo>
                  <a:pt x="131" y="1654"/>
                </a:lnTo>
                <a:lnTo>
                  <a:pt x="131" y="1655"/>
                </a:lnTo>
                <a:lnTo>
                  <a:pt x="132" y="1656"/>
                </a:lnTo>
                <a:lnTo>
                  <a:pt x="132" y="1659"/>
                </a:lnTo>
                <a:lnTo>
                  <a:pt x="133" y="1659"/>
                </a:lnTo>
                <a:lnTo>
                  <a:pt x="133" y="1660"/>
                </a:lnTo>
                <a:lnTo>
                  <a:pt x="135" y="1660"/>
                </a:lnTo>
                <a:lnTo>
                  <a:pt x="135" y="1662"/>
                </a:lnTo>
                <a:lnTo>
                  <a:pt x="132" y="1665"/>
                </a:lnTo>
                <a:lnTo>
                  <a:pt x="128" y="1666"/>
                </a:lnTo>
                <a:lnTo>
                  <a:pt x="124" y="1670"/>
                </a:lnTo>
                <a:lnTo>
                  <a:pt x="123" y="1670"/>
                </a:lnTo>
                <a:lnTo>
                  <a:pt x="118" y="1671"/>
                </a:lnTo>
                <a:lnTo>
                  <a:pt x="117" y="1670"/>
                </a:lnTo>
                <a:lnTo>
                  <a:pt x="116" y="1670"/>
                </a:lnTo>
                <a:lnTo>
                  <a:pt x="116" y="1666"/>
                </a:lnTo>
                <a:lnTo>
                  <a:pt x="116" y="1663"/>
                </a:lnTo>
                <a:lnTo>
                  <a:pt x="116" y="1662"/>
                </a:lnTo>
                <a:lnTo>
                  <a:pt x="117" y="1654"/>
                </a:lnTo>
                <a:lnTo>
                  <a:pt x="117" y="1650"/>
                </a:lnTo>
                <a:lnTo>
                  <a:pt x="116" y="1645"/>
                </a:lnTo>
                <a:lnTo>
                  <a:pt x="116" y="1643"/>
                </a:lnTo>
                <a:lnTo>
                  <a:pt x="120" y="1637"/>
                </a:lnTo>
                <a:lnTo>
                  <a:pt x="123" y="1637"/>
                </a:lnTo>
                <a:lnTo>
                  <a:pt x="124" y="1637"/>
                </a:lnTo>
                <a:lnTo>
                  <a:pt x="125" y="1637"/>
                </a:lnTo>
                <a:lnTo>
                  <a:pt x="131" y="1636"/>
                </a:lnTo>
                <a:lnTo>
                  <a:pt x="131" y="1635"/>
                </a:lnTo>
                <a:lnTo>
                  <a:pt x="132" y="1633"/>
                </a:lnTo>
                <a:lnTo>
                  <a:pt x="132" y="1633"/>
                </a:lnTo>
                <a:lnTo>
                  <a:pt x="131" y="1632"/>
                </a:lnTo>
                <a:lnTo>
                  <a:pt x="129" y="1630"/>
                </a:lnTo>
                <a:lnTo>
                  <a:pt x="127" y="1630"/>
                </a:lnTo>
                <a:lnTo>
                  <a:pt x="125" y="1630"/>
                </a:lnTo>
                <a:lnTo>
                  <a:pt x="123" y="1630"/>
                </a:lnTo>
                <a:lnTo>
                  <a:pt x="121" y="1630"/>
                </a:lnTo>
                <a:lnTo>
                  <a:pt x="120" y="1629"/>
                </a:lnTo>
                <a:lnTo>
                  <a:pt x="116" y="1628"/>
                </a:lnTo>
                <a:lnTo>
                  <a:pt x="116" y="1626"/>
                </a:lnTo>
                <a:lnTo>
                  <a:pt x="117" y="1624"/>
                </a:lnTo>
                <a:lnTo>
                  <a:pt x="118" y="1624"/>
                </a:lnTo>
                <a:lnTo>
                  <a:pt x="125" y="1624"/>
                </a:lnTo>
                <a:lnTo>
                  <a:pt x="131" y="1625"/>
                </a:lnTo>
                <a:lnTo>
                  <a:pt x="131" y="1626"/>
                </a:lnTo>
                <a:lnTo>
                  <a:pt x="135" y="1628"/>
                </a:lnTo>
                <a:lnTo>
                  <a:pt x="136" y="1629"/>
                </a:lnTo>
                <a:close/>
                <a:moveTo>
                  <a:pt x="595" y="1625"/>
                </a:moveTo>
                <a:lnTo>
                  <a:pt x="603" y="1626"/>
                </a:lnTo>
                <a:lnTo>
                  <a:pt x="611" y="1625"/>
                </a:lnTo>
                <a:lnTo>
                  <a:pt x="616" y="1629"/>
                </a:lnTo>
                <a:lnTo>
                  <a:pt x="619" y="1633"/>
                </a:lnTo>
                <a:lnTo>
                  <a:pt x="618" y="1643"/>
                </a:lnTo>
                <a:lnTo>
                  <a:pt x="616" y="1644"/>
                </a:lnTo>
                <a:lnTo>
                  <a:pt x="616" y="1645"/>
                </a:lnTo>
                <a:lnTo>
                  <a:pt x="614" y="1644"/>
                </a:lnTo>
                <a:lnTo>
                  <a:pt x="611" y="1639"/>
                </a:lnTo>
                <a:lnTo>
                  <a:pt x="604" y="1633"/>
                </a:lnTo>
                <a:lnTo>
                  <a:pt x="600" y="1632"/>
                </a:lnTo>
                <a:lnTo>
                  <a:pt x="596" y="1630"/>
                </a:lnTo>
                <a:lnTo>
                  <a:pt x="595" y="1633"/>
                </a:lnTo>
                <a:lnTo>
                  <a:pt x="595" y="1633"/>
                </a:lnTo>
                <a:lnTo>
                  <a:pt x="593" y="1633"/>
                </a:lnTo>
                <a:lnTo>
                  <a:pt x="592" y="1632"/>
                </a:lnTo>
                <a:lnTo>
                  <a:pt x="590" y="1628"/>
                </a:lnTo>
                <a:lnTo>
                  <a:pt x="589" y="1626"/>
                </a:lnTo>
                <a:lnTo>
                  <a:pt x="589" y="1625"/>
                </a:lnTo>
                <a:lnTo>
                  <a:pt x="593" y="1618"/>
                </a:lnTo>
                <a:lnTo>
                  <a:pt x="595" y="1618"/>
                </a:lnTo>
                <a:lnTo>
                  <a:pt x="595" y="1618"/>
                </a:lnTo>
                <a:lnTo>
                  <a:pt x="595" y="1624"/>
                </a:lnTo>
                <a:lnTo>
                  <a:pt x="595" y="1625"/>
                </a:lnTo>
                <a:close/>
                <a:moveTo>
                  <a:pt x="569" y="1643"/>
                </a:moveTo>
                <a:lnTo>
                  <a:pt x="567" y="1644"/>
                </a:lnTo>
                <a:lnTo>
                  <a:pt x="562" y="1643"/>
                </a:lnTo>
                <a:lnTo>
                  <a:pt x="560" y="1640"/>
                </a:lnTo>
                <a:lnTo>
                  <a:pt x="559" y="1639"/>
                </a:lnTo>
                <a:lnTo>
                  <a:pt x="558" y="1635"/>
                </a:lnTo>
                <a:lnTo>
                  <a:pt x="551" y="1622"/>
                </a:lnTo>
                <a:lnTo>
                  <a:pt x="551" y="1621"/>
                </a:lnTo>
                <a:lnTo>
                  <a:pt x="555" y="1606"/>
                </a:lnTo>
                <a:lnTo>
                  <a:pt x="556" y="1606"/>
                </a:lnTo>
                <a:lnTo>
                  <a:pt x="562" y="1617"/>
                </a:lnTo>
                <a:lnTo>
                  <a:pt x="565" y="1621"/>
                </a:lnTo>
                <a:lnTo>
                  <a:pt x="567" y="1625"/>
                </a:lnTo>
                <a:lnTo>
                  <a:pt x="571" y="1632"/>
                </a:lnTo>
                <a:lnTo>
                  <a:pt x="571" y="1633"/>
                </a:lnTo>
                <a:lnTo>
                  <a:pt x="571" y="1633"/>
                </a:lnTo>
                <a:lnTo>
                  <a:pt x="571" y="1636"/>
                </a:lnTo>
                <a:lnTo>
                  <a:pt x="570" y="1643"/>
                </a:lnTo>
                <a:lnTo>
                  <a:pt x="569" y="1643"/>
                </a:lnTo>
                <a:close/>
                <a:moveTo>
                  <a:pt x="517" y="1598"/>
                </a:moveTo>
                <a:lnTo>
                  <a:pt x="518" y="1599"/>
                </a:lnTo>
                <a:lnTo>
                  <a:pt x="518" y="1600"/>
                </a:lnTo>
                <a:lnTo>
                  <a:pt x="518" y="1600"/>
                </a:lnTo>
                <a:lnTo>
                  <a:pt x="515" y="1602"/>
                </a:lnTo>
                <a:lnTo>
                  <a:pt x="514" y="1602"/>
                </a:lnTo>
                <a:lnTo>
                  <a:pt x="510" y="1600"/>
                </a:lnTo>
                <a:lnTo>
                  <a:pt x="506" y="1600"/>
                </a:lnTo>
                <a:lnTo>
                  <a:pt x="500" y="1602"/>
                </a:lnTo>
                <a:lnTo>
                  <a:pt x="499" y="1602"/>
                </a:lnTo>
                <a:lnTo>
                  <a:pt x="498" y="1602"/>
                </a:lnTo>
                <a:lnTo>
                  <a:pt x="496" y="1603"/>
                </a:lnTo>
                <a:lnTo>
                  <a:pt x="499" y="1610"/>
                </a:lnTo>
                <a:lnTo>
                  <a:pt x="505" y="1606"/>
                </a:lnTo>
                <a:lnTo>
                  <a:pt x="509" y="1606"/>
                </a:lnTo>
                <a:lnTo>
                  <a:pt x="522" y="1605"/>
                </a:lnTo>
                <a:lnTo>
                  <a:pt x="524" y="1606"/>
                </a:lnTo>
                <a:lnTo>
                  <a:pt x="525" y="1606"/>
                </a:lnTo>
                <a:lnTo>
                  <a:pt x="525" y="1607"/>
                </a:lnTo>
                <a:lnTo>
                  <a:pt x="524" y="1610"/>
                </a:lnTo>
                <a:lnTo>
                  <a:pt x="524" y="1611"/>
                </a:lnTo>
                <a:lnTo>
                  <a:pt x="522" y="1611"/>
                </a:lnTo>
                <a:lnTo>
                  <a:pt x="511" y="1621"/>
                </a:lnTo>
                <a:lnTo>
                  <a:pt x="507" y="1624"/>
                </a:lnTo>
                <a:lnTo>
                  <a:pt x="507" y="1626"/>
                </a:lnTo>
                <a:lnTo>
                  <a:pt x="515" y="1624"/>
                </a:lnTo>
                <a:lnTo>
                  <a:pt x="518" y="1624"/>
                </a:lnTo>
                <a:lnTo>
                  <a:pt x="521" y="1620"/>
                </a:lnTo>
                <a:lnTo>
                  <a:pt x="522" y="1618"/>
                </a:lnTo>
                <a:lnTo>
                  <a:pt x="525" y="1617"/>
                </a:lnTo>
                <a:lnTo>
                  <a:pt x="526" y="1615"/>
                </a:lnTo>
                <a:lnTo>
                  <a:pt x="529" y="1615"/>
                </a:lnTo>
                <a:lnTo>
                  <a:pt x="532" y="1615"/>
                </a:lnTo>
                <a:lnTo>
                  <a:pt x="533" y="1615"/>
                </a:lnTo>
                <a:lnTo>
                  <a:pt x="535" y="1617"/>
                </a:lnTo>
                <a:lnTo>
                  <a:pt x="536" y="1618"/>
                </a:lnTo>
                <a:lnTo>
                  <a:pt x="539" y="1628"/>
                </a:lnTo>
                <a:lnTo>
                  <a:pt x="540" y="1635"/>
                </a:lnTo>
                <a:lnTo>
                  <a:pt x="541" y="1644"/>
                </a:lnTo>
                <a:lnTo>
                  <a:pt x="541" y="1645"/>
                </a:lnTo>
                <a:lnTo>
                  <a:pt x="529" y="1659"/>
                </a:lnTo>
                <a:lnTo>
                  <a:pt x="526" y="1659"/>
                </a:lnTo>
                <a:lnTo>
                  <a:pt x="514" y="1658"/>
                </a:lnTo>
                <a:lnTo>
                  <a:pt x="492" y="1644"/>
                </a:lnTo>
                <a:lnTo>
                  <a:pt x="491" y="1643"/>
                </a:lnTo>
                <a:lnTo>
                  <a:pt x="490" y="1641"/>
                </a:lnTo>
                <a:lnTo>
                  <a:pt x="488" y="1639"/>
                </a:lnTo>
                <a:lnTo>
                  <a:pt x="485" y="1636"/>
                </a:lnTo>
                <a:lnTo>
                  <a:pt x="481" y="1632"/>
                </a:lnTo>
                <a:lnTo>
                  <a:pt x="480" y="1630"/>
                </a:lnTo>
                <a:lnTo>
                  <a:pt x="477" y="1629"/>
                </a:lnTo>
                <a:lnTo>
                  <a:pt x="466" y="1628"/>
                </a:lnTo>
                <a:lnTo>
                  <a:pt x="465" y="1626"/>
                </a:lnTo>
                <a:lnTo>
                  <a:pt x="465" y="1625"/>
                </a:lnTo>
                <a:lnTo>
                  <a:pt x="472" y="1620"/>
                </a:lnTo>
                <a:lnTo>
                  <a:pt x="487" y="1599"/>
                </a:lnTo>
                <a:lnTo>
                  <a:pt x="488" y="1598"/>
                </a:lnTo>
                <a:lnTo>
                  <a:pt x="491" y="1598"/>
                </a:lnTo>
                <a:lnTo>
                  <a:pt x="495" y="1599"/>
                </a:lnTo>
                <a:lnTo>
                  <a:pt x="496" y="1599"/>
                </a:lnTo>
                <a:lnTo>
                  <a:pt x="498" y="1599"/>
                </a:lnTo>
                <a:lnTo>
                  <a:pt x="500" y="1596"/>
                </a:lnTo>
                <a:lnTo>
                  <a:pt x="517" y="1598"/>
                </a:lnTo>
                <a:close/>
                <a:moveTo>
                  <a:pt x="228" y="1606"/>
                </a:moveTo>
                <a:lnTo>
                  <a:pt x="230" y="1606"/>
                </a:lnTo>
                <a:lnTo>
                  <a:pt x="232" y="1606"/>
                </a:lnTo>
                <a:lnTo>
                  <a:pt x="234" y="1603"/>
                </a:lnTo>
                <a:lnTo>
                  <a:pt x="237" y="1602"/>
                </a:lnTo>
                <a:lnTo>
                  <a:pt x="238" y="1600"/>
                </a:lnTo>
                <a:lnTo>
                  <a:pt x="240" y="1598"/>
                </a:lnTo>
                <a:lnTo>
                  <a:pt x="240" y="1595"/>
                </a:lnTo>
                <a:lnTo>
                  <a:pt x="241" y="1594"/>
                </a:lnTo>
                <a:lnTo>
                  <a:pt x="244" y="1594"/>
                </a:lnTo>
                <a:lnTo>
                  <a:pt x="251" y="1592"/>
                </a:lnTo>
                <a:lnTo>
                  <a:pt x="266" y="1595"/>
                </a:lnTo>
                <a:lnTo>
                  <a:pt x="271" y="1606"/>
                </a:lnTo>
                <a:lnTo>
                  <a:pt x="273" y="1606"/>
                </a:lnTo>
                <a:lnTo>
                  <a:pt x="271" y="1609"/>
                </a:lnTo>
                <a:lnTo>
                  <a:pt x="266" y="1611"/>
                </a:lnTo>
                <a:lnTo>
                  <a:pt x="264" y="1611"/>
                </a:lnTo>
                <a:lnTo>
                  <a:pt x="258" y="1610"/>
                </a:lnTo>
                <a:lnTo>
                  <a:pt x="226" y="1611"/>
                </a:lnTo>
                <a:lnTo>
                  <a:pt x="219" y="1613"/>
                </a:lnTo>
                <a:lnTo>
                  <a:pt x="215" y="1613"/>
                </a:lnTo>
                <a:lnTo>
                  <a:pt x="214" y="1614"/>
                </a:lnTo>
                <a:lnTo>
                  <a:pt x="217" y="1617"/>
                </a:lnTo>
                <a:lnTo>
                  <a:pt x="218" y="1617"/>
                </a:lnTo>
                <a:lnTo>
                  <a:pt x="219" y="1617"/>
                </a:lnTo>
                <a:lnTo>
                  <a:pt x="230" y="1617"/>
                </a:lnTo>
                <a:lnTo>
                  <a:pt x="241" y="1615"/>
                </a:lnTo>
                <a:lnTo>
                  <a:pt x="247" y="1615"/>
                </a:lnTo>
                <a:lnTo>
                  <a:pt x="255" y="1615"/>
                </a:lnTo>
                <a:lnTo>
                  <a:pt x="263" y="1617"/>
                </a:lnTo>
                <a:lnTo>
                  <a:pt x="264" y="1620"/>
                </a:lnTo>
                <a:lnTo>
                  <a:pt x="258" y="1629"/>
                </a:lnTo>
                <a:lnTo>
                  <a:pt x="255" y="1633"/>
                </a:lnTo>
                <a:lnTo>
                  <a:pt x="252" y="1636"/>
                </a:lnTo>
                <a:lnTo>
                  <a:pt x="251" y="1637"/>
                </a:lnTo>
                <a:lnTo>
                  <a:pt x="247" y="1639"/>
                </a:lnTo>
                <a:lnTo>
                  <a:pt x="232" y="1635"/>
                </a:lnTo>
                <a:lnTo>
                  <a:pt x="233" y="1639"/>
                </a:lnTo>
                <a:lnTo>
                  <a:pt x="234" y="1648"/>
                </a:lnTo>
                <a:lnTo>
                  <a:pt x="252" y="1647"/>
                </a:lnTo>
                <a:lnTo>
                  <a:pt x="253" y="1647"/>
                </a:lnTo>
                <a:lnTo>
                  <a:pt x="256" y="1644"/>
                </a:lnTo>
                <a:lnTo>
                  <a:pt x="259" y="1641"/>
                </a:lnTo>
                <a:lnTo>
                  <a:pt x="263" y="1635"/>
                </a:lnTo>
                <a:lnTo>
                  <a:pt x="263" y="1633"/>
                </a:lnTo>
                <a:lnTo>
                  <a:pt x="263" y="1632"/>
                </a:lnTo>
                <a:lnTo>
                  <a:pt x="264" y="1630"/>
                </a:lnTo>
                <a:lnTo>
                  <a:pt x="268" y="1625"/>
                </a:lnTo>
                <a:lnTo>
                  <a:pt x="278" y="1622"/>
                </a:lnTo>
                <a:lnTo>
                  <a:pt x="282" y="1621"/>
                </a:lnTo>
                <a:lnTo>
                  <a:pt x="285" y="1621"/>
                </a:lnTo>
                <a:lnTo>
                  <a:pt x="289" y="1621"/>
                </a:lnTo>
                <a:lnTo>
                  <a:pt x="292" y="1622"/>
                </a:lnTo>
                <a:lnTo>
                  <a:pt x="293" y="1622"/>
                </a:lnTo>
                <a:lnTo>
                  <a:pt x="293" y="1625"/>
                </a:lnTo>
                <a:lnTo>
                  <a:pt x="292" y="1626"/>
                </a:lnTo>
                <a:lnTo>
                  <a:pt x="289" y="1632"/>
                </a:lnTo>
                <a:lnTo>
                  <a:pt x="289" y="1633"/>
                </a:lnTo>
                <a:lnTo>
                  <a:pt x="288" y="1633"/>
                </a:lnTo>
                <a:lnTo>
                  <a:pt x="284" y="1636"/>
                </a:lnTo>
                <a:lnTo>
                  <a:pt x="281" y="1639"/>
                </a:lnTo>
                <a:lnTo>
                  <a:pt x="277" y="1641"/>
                </a:lnTo>
                <a:lnTo>
                  <a:pt x="271" y="1643"/>
                </a:lnTo>
                <a:lnTo>
                  <a:pt x="268" y="1644"/>
                </a:lnTo>
                <a:lnTo>
                  <a:pt x="267" y="1645"/>
                </a:lnTo>
                <a:lnTo>
                  <a:pt x="266" y="1648"/>
                </a:lnTo>
                <a:lnTo>
                  <a:pt x="266" y="1650"/>
                </a:lnTo>
                <a:lnTo>
                  <a:pt x="281" y="1643"/>
                </a:lnTo>
                <a:lnTo>
                  <a:pt x="288" y="1637"/>
                </a:lnTo>
                <a:lnTo>
                  <a:pt x="290" y="1635"/>
                </a:lnTo>
                <a:lnTo>
                  <a:pt x="292" y="1633"/>
                </a:lnTo>
                <a:lnTo>
                  <a:pt x="297" y="1628"/>
                </a:lnTo>
                <a:lnTo>
                  <a:pt x="300" y="1626"/>
                </a:lnTo>
                <a:lnTo>
                  <a:pt x="300" y="1626"/>
                </a:lnTo>
                <a:lnTo>
                  <a:pt x="309" y="1626"/>
                </a:lnTo>
                <a:lnTo>
                  <a:pt x="311" y="1626"/>
                </a:lnTo>
                <a:lnTo>
                  <a:pt x="318" y="1628"/>
                </a:lnTo>
                <a:lnTo>
                  <a:pt x="319" y="1628"/>
                </a:lnTo>
                <a:lnTo>
                  <a:pt x="322" y="1633"/>
                </a:lnTo>
                <a:lnTo>
                  <a:pt x="323" y="1635"/>
                </a:lnTo>
                <a:lnTo>
                  <a:pt x="315" y="1647"/>
                </a:lnTo>
                <a:lnTo>
                  <a:pt x="314" y="1647"/>
                </a:lnTo>
                <a:lnTo>
                  <a:pt x="307" y="1651"/>
                </a:lnTo>
                <a:lnTo>
                  <a:pt x="303" y="1652"/>
                </a:lnTo>
                <a:lnTo>
                  <a:pt x="299" y="1652"/>
                </a:lnTo>
                <a:lnTo>
                  <a:pt x="294" y="1652"/>
                </a:lnTo>
                <a:lnTo>
                  <a:pt x="292" y="1654"/>
                </a:lnTo>
                <a:lnTo>
                  <a:pt x="289" y="1656"/>
                </a:lnTo>
                <a:lnTo>
                  <a:pt x="284" y="1660"/>
                </a:lnTo>
                <a:lnTo>
                  <a:pt x="282" y="1662"/>
                </a:lnTo>
                <a:lnTo>
                  <a:pt x="282" y="1663"/>
                </a:lnTo>
                <a:lnTo>
                  <a:pt x="285" y="1662"/>
                </a:lnTo>
                <a:lnTo>
                  <a:pt x="286" y="1660"/>
                </a:lnTo>
                <a:lnTo>
                  <a:pt x="289" y="1659"/>
                </a:lnTo>
                <a:lnTo>
                  <a:pt x="290" y="1656"/>
                </a:lnTo>
                <a:lnTo>
                  <a:pt x="293" y="1655"/>
                </a:lnTo>
                <a:lnTo>
                  <a:pt x="297" y="1654"/>
                </a:lnTo>
                <a:lnTo>
                  <a:pt x="300" y="1654"/>
                </a:lnTo>
                <a:lnTo>
                  <a:pt x="301" y="1654"/>
                </a:lnTo>
                <a:lnTo>
                  <a:pt x="304" y="1654"/>
                </a:lnTo>
                <a:lnTo>
                  <a:pt x="305" y="1654"/>
                </a:lnTo>
                <a:lnTo>
                  <a:pt x="315" y="1648"/>
                </a:lnTo>
                <a:lnTo>
                  <a:pt x="318" y="1647"/>
                </a:lnTo>
                <a:lnTo>
                  <a:pt x="318" y="1645"/>
                </a:lnTo>
                <a:lnTo>
                  <a:pt x="318" y="1644"/>
                </a:lnTo>
                <a:lnTo>
                  <a:pt x="319" y="1644"/>
                </a:lnTo>
                <a:lnTo>
                  <a:pt x="320" y="1641"/>
                </a:lnTo>
                <a:lnTo>
                  <a:pt x="322" y="1641"/>
                </a:lnTo>
                <a:lnTo>
                  <a:pt x="327" y="1639"/>
                </a:lnTo>
                <a:lnTo>
                  <a:pt x="329" y="1639"/>
                </a:lnTo>
                <a:lnTo>
                  <a:pt x="338" y="1637"/>
                </a:lnTo>
                <a:lnTo>
                  <a:pt x="341" y="1637"/>
                </a:lnTo>
                <a:lnTo>
                  <a:pt x="348" y="1639"/>
                </a:lnTo>
                <a:lnTo>
                  <a:pt x="353" y="1640"/>
                </a:lnTo>
                <a:lnTo>
                  <a:pt x="354" y="1640"/>
                </a:lnTo>
                <a:lnTo>
                  <a:pt x="356" y="1643"/>
                </a:lnTo>
                <a:lnTo>
                  <a:pt x="352" y="1644"/>
                </a:lnTo>
                <a:lnTo>
                  <a:pt x="349" y="1645"/>
                </a:lnTo>
                <a:lnTo>
                  <a:pt x="348" y="1645"/>
                </a:lnTo>
                <a:lnTo>
                  <a:pt x="346" y="1645"/>
                </a:lnTo>
                <a:lnTo>
                  <a:pt x="342" y="1650"/>
                </a:lnTo>
                <a:lnTo>
                  <a:pt x="341" y="1651"/>
                </a:lnTo>
                <a:lnTo>
                  <a:pt x="342" y="1651"/>
                </a:lnTo>
                <a:lnTo>
                  <a:pt x="342" y="1652"/>
                </a:lnTo>
                <a:lnTo>
                  <a:pt x="342" y="1655"/>
                </a:lnTo>
                <a:lnTo>
                  <a:pt x="333" y="1666"/>
                </a:lnTo>
                <a:lnTo>
                  <a:pt x="330" y="1666"/>
                </a:lnTo>
                <a:lnTo>
                  <a:pt x="327" y="1667"/>
                </a:lnTo>
                <a:lnTo>
                  <a:pt x="326" y="1667"/>
                </a:lnTo>
                <a:lnTo>
                  <a:pt x="323" y="1666"/>
                </a:lnTo>
                <a:lnTo>
                  <a:pt x="322" y="1666"/>
                </a:lnTo>
                <a:lnTo>
                  <a:pt x="322" y="1666"/>
                </a:lnTo>
                <a:lnTo>
                  <a:pt x="320" y="1666"/>
                </a:lnTo>
                <a:lnTo>
                  <a:pt x="319" y="1666"/>
                </a:lnTo>
                <a:lnTo>
                  <a:pt x="311" y="1669"/>
                </a:lnTo>
                <a:lnTo>
                  <a:pt x="305" y="1673"/>
                </a:lnTo>
                <a:lnTo>
                  <a:pt x="301" y="1677"/>
                </a:lnTo>
                <a:lnTo>
                  <a:pt x="300" y="1678"/>
                </a:lnTo>
                <a:lnTo>
                  <a:pt x="303" y="1677"/>
                </a:lnTo>
                <a:lnTo>
                  <a:pt x="304" y="1675"/>
                </a:lnTo>
                <a:lnTo>
                  <a:pt x="304" y="1677"/>
                </a:lnTo>
                <a:lnTo>
                  <a:pt x="303" y="1678"/>
                </a:lnTo>
                <a:lnTo>
                  <a:pt x="300" y="1681"/>
                </a:lnTo>
                <a:lnTo>
                  <a:pt x="300" y="1682"/>
                </a:lnTo>
                <a:lnTo>
                  <a:pt x="296" y="1682"/>
                </a:lnTo>
                <a:lnTo>
                  <a:pt x="290" y="1681"/>
                </a:lnTo>
                <a:lnTo>
                  <a:pt x="285" y="1680"/>
                </a:lnTo>
                <a:lnTo>
                  <a:pt x="284" y="1680"/>
                </a:lnTo>
                <a:lnTo>
                  <a:pt x="281" y="1681"/>
                </a:lnTo>
                <a:lnTo>
                  <a:pt x="277" y="1684"/>
                </a:lnTo>
                <a:lnTo>
                  <a:pt x="277" y="1685"/>
                </a:lnTo>
                <a:lnTo>
                  <a:pt x="292" y="1690"/>
                </a:lnTo>
                <a:lnTo>
                  <a:pt x="312" y="1686"/>
                </a:lnTo>
                <a:lnTo>
                  <a:pt x="318" y="1682"/>
                </a:lnTo>
                <a:lnTo>
                  <a:pt x="333" y="1675"/>
                </a:lnTo>
                <a:lnTo>
                  <a:pt x="334" y="1675"/>
                </a:lnTo>
                <a:lnTo>
                  <a:pt x="338" y="1674"/>
                </a:lnTo>
                <a:lnTo>
                  <a:pt x="338" y="1675"/>
                </a:lnTo>
                <a:lnTo>
                  <a:pt x="341" y="1678"/>
                </a:lnTo>
                <a:lnTo>
                  <a:pt x="341" y="1680"/>
                </a:lnTo>
                <a:lnTo>
                  <a:pt x="339" y="1685"/>
                </a:lnTo>
                <a:lnTo>
                  <a:pt x="338" y="1688"/>
                </a:lnTo>
                <a:lnTo>
                  <a:pt x="335" y="1695"/>
                </a:lnTo>
                <a:lnTo>
                  <a:pt x="334" y="1701"/>
                </a:lnTo>
                <a:lnTo>
                  <a:pt x="342" y="1690"/>
                </a:lnTo>
                <a:lnTo>
                  <a:pt x="342" y="1689"/>
                </a:lnTo>
                <a:lnTo>
                  <a:pt x="346" y="1675"/>
                </a:lnTo>
                <a:lnTo>
                  <a:pt x="345" y="1673"/>
                </a:lnTo>
                <a:lnTo>
                  <a:pt x="345" y="1669"/>
                </a:lnTo>
                <a:lnTo>
                  <a:pt x="348" y="1654"/>
                </a:lnTo>
                <a:lnTo>
                  <a:pt x="349" y="1654"/>
                </a:lnTo>
                <a:lnTo>
                  <a:pt x="353" y="1652"/>
                </a:lnTo>
                <a:lnTo>
                  <a:pt x="354" y="1651"/>
                </a:lnTo>
                <a:lnTo>
                  <a:pt x="361" y="1650"/>
                </a:lnTo>
                <a:lnTo>
                  <a:pt x="380" y="1645"/>
                </a:lnTo>
                <a:lnTo>
                  <a:pt x="397" y="1652"/>
                </a:lnTo>
                <a:lnTo>
                  <a:pt x="402" y="1659"/>
                </a:lnTo>
                <a:lnTo>
                  <a:pt x="404" y="1662"/>
                </a:lnTo>
                <a:lnTo>
                  <a:pt x="404" y="1665"/>
                </a:lnTo>
                <a:lnTo>
                  <a:pt x="404" y="1667"/>
                </a:lnTo>
                <a:lnTo>
                  <a:pt x="404" y="1670"/>
                </a:lnTo>
                <a:lnTo>
                  <a:pt x="402" y="1670"/>
                </a:lnTo>
                <a:lnTo>
                  <a:pt x="386" y="1677"/>
                </a:lnTo>
                <a:lnTo>
                  <a:pt x="384" y="1677"/>
                </a:lnTo>
                <a:lnTo>
                  <a:pt x="374" y="1675"/>
                </a:lnTo>
                <a:lnTo>
                  <a:pt x="369" y="1674"/>
                </a:lnTo>
                <a:lnTo>
                  <a:pt x="368" y="1671"/>
                </a:lnTo>
                <a:lnTo>
                  <a:pt x="367" y="1669"/>
                </a:lnTo>
                <a:lnTo>
                  <a:pt x="367" y="1666"/>
                </a:lnTo>
                <a:lnTo>
                  <a:pt x="365" y="1666"/>
                </a:lnTo>
                <a:lnTo>
                  <a:pt x="365" y="1667"/>
                </a:lnTo>
                <a:lnTo>
                  <a:pt x="365" y="1669"/>
                </a:lnTo>
                <a:lnTo>
                  <a:pt x="367" y="1674"/>
                </a:lnTo>
                <a:lnTo>
                  <a:pt x="367" y="1675"/>
                </a:lnTo>
                <a:lnTo>
                  <a:pt x="369" y="1677"/>
                </a:lnTo>
                <a:lnTo>
                  <a:pt x="382" y="1681"/>
                </a:lnTo>
                <a:lnTo>
                  <a:pt x="386" y="1682"/>
                </a:lnTo>
                <a:lnTo>
                  <a:pt x="390" y="1681"/>
                </a:lnTo>
                <a:lnTo>
                  <a:pt x="391" y="1680"/>
                </a:lnTo>
                <a:lnTo>
                  <a:pt x="394" y="1677"/>
                </a:lnTo>
                <a:lnTo>
                  <a:pt x="395" y="1677"/>
                </a:lnTo>
                <a:lnTo>
                  <a:pt x="401" y="1675"/>
                </a:lnTo>
                <a:lnTo>
                  <a:pt x="402" y="1677"/>
                </a:lnTo>
                <a:lnTo>
                  <a:pt x="408" y="1685"/>
                </a:lnTo>
                <a:lnTo>
                  <a:pt x="408" y="1690"/>
                </a:lnTo>
                <a:lnTo>
                  <a:pt x="406" y="1695"/>
                </a:lnTo>
                <a:lnTo>
                  <a:pt x="398" y="1711"/>
                </a:lnTo>
                <a:lnTo>
                  <a:pt x="398" y="1714"/>
                </a:lnTo>
                <a:lnTo>
                  <a:pt x="394" y="1716"/>
                </a:lnTo>
                <a:lnTo>
                  <a:pt x="393" y="1718"/>
                </a:lnTo>
                <a:lnTo>
                  <a:pt x="389" y="1719"/>
                </a:lnTo>
                <a:lnTo>
                  <a:pt x="384" y="1719"/>
                </a:lnTo>
                <a:lnTo>
                  <a:pt x="383" y="1718"/>
                </a:lnTo>
                <a:lnTo>
                  <a:pt x="380" y="1718"/>
                </a:lnTo>
                <a:lnTo>
                  <a:pt x="376" y="1716"/>
                </a:lnTo>
                <a:lnTo>
                  <a:pt x="372" y="1716"/>
                </a:lnTo>
                <a:lnTo>
                  <a:pt x="369" y="1716"/>
                </a:lnTo>
                <a:lnTo>
                  <a:pt x="367" y="1718"/>
                </a:lnTo>
                <a:lnTo>
                  <a:pt x="365" y="1720"/>
                </a:lnTo>
                <a:lnTo>
                  <a:pt x="364" y="1723"/>
                </a:lnTo>
                <a:lnTo>
                  <a:pt x="364" y="1727"/>
                </a:lnTo>
                <a:lnTo>
                  <a:pt x="364" y="1730"/>
                </a:lnTo>
                <a:lnTo>
                  <a:pt x="365" y="1730"/>
                </a:lnTo>
                <a:lnTo>
                  <a:pt x="365" y="1729"/>
                </a:lnTo>
                <a:lnTo>
                  <a:pt x="367" y="1726"/>
                </a:lnTo>
                <a:lnTo>
                  <a:pt x="367" y="1725"/>
                </a:lnTo>
                <a:lnTo>
                  <a:pt x="368" y="1723"/>
                </a:lnTo>
                <a:lnTo>
                  <a:pt x="371" y="1722"/>
                </a:lnTo>
                <a:lnTo>
                  <a:pt x="372" y="1720"/>
                </a:lnTo>
                <a:lnTo>
                  <a:pt x="375" y="1720"/>
                </a:lnTo>
                <a:lnTo>
                  <a:pt x="378" y="1720"/>
                </a:lnTo>
                <a:lnTo>
                  <a:pt x="397" y="1723"/>
                </a:lnTo>
                <a:lnTo>
                  <a:pt x="395" y="1725"/>
                </a:lnTo>
                <a:lnTo>
                  <a:pt x="389" y="1730"/>
                </a:lnTo>
                <a:lnTo>
                  <a:pt x="387" y="1731"/>
                </a:lnTo>
                <a:lnTo>
                  <a:pt x="386" y="1731"/>
                </a:lnTo>
                <a:lnTo>
                  <a:pt x="382" y="1734"/>
                </a:lnTo>
                <a:lnTo>
                  <a:pt x="376" y="1733"/>
                </a:lnTo>
                <a:lnTo>
                  <a:pt x="368" y="1733"/>
                </a:lnTo>
                <a:lnTo>
                  <a:pt x="361" y="1734"/>
                </a:lnTo>
                <a:lnTo>
                  <a:pt x="360" y="1734"/>
                </a:lnTo>
                <a:lnTo>
                  <a:pt x="354" y="1735"/>
                </a:lnTo>
                <a:lnTo>
                  <a:pt x="356" y="1737"/>
                </a:lnTo>
                <a:lnTo>
                  <a:pt x="354" y="1738"/>
                </a:lnTo>
                <a:lnTo>
                  <a:pt x="344" y="1742"/>
                </a:lnTo>
                <a:lnTo>
                  <a:pt x="339" y="1744"/>
                </a:lnTo>
                <a:lnTo>
                  <a:pt x="338" y="1742"/>
                </a:lnTo>
                <a:lnTo>
                  <a:pt x="337" y="1742"/>
                </a:lnTo>
                <a:lnTo>
                  <a:pt x="335" y="1742"/>
                </a:lnTo>
                <a:lnTo>
                  <a:pt x="335" y="1744"/>
                </a:lnTo>
                <a:lnTo>
                  <a:pt x="334" y="1749"/>
                </a:lnTo>
                <a:lnTo>
                  <a:pt x="337" y="1749"/>
                </a:lnTo>
                <a:lnTo>
                  <a:pt x="342" y="1748"/>
                </a:lnTo>
                <a:lnTo>
                  <a:pt x="344" y="1748"/>
                </a:lnTo>
                <a:lnTo>
                  <a:pt x="352" y="1744"/>
                </a:lnTo>
                <a:lnTo>
                  <a:pt x="360" y="1740"/>
                </a:lnTo>
                <a:lnTo>
                  <a:pt x="364" y="1738"/>
                </a:lnTo>
                <a:lnTo>
                  <a:pt x="369" y="1738"/>
                </a:lnTo>
                <a:lnTo>
                  <a:pt x="374" y="1742"/>
                </a:lnTo>
                <a:lnTo>
                  <a:pt x="375" y="1745"/>
                </a:lnTo>
                <a:lnTo>
                  <a:pt x="376" y="1748"/>
                </a:lnTo>
                <a:lnTo>
                  <a:pt x="378" y="1750"/>
                </a:lnTo>
                <a:lnTo>
                  <a:pt x="382" y="1756"/>
                </a:lnTo>
                <a:lnTo>
                  <a:pt x="394" y="1764"/>
                </a:lnTo>
                <a:lnTo>
                  <a:pt x="399" y="1761"/>
                </a:lnTo>
                <a:lnTo>
                  <a:pt x="402" y="1760"/>
                </a:lnTo>
                <a:lnTo>
                  <a:pt x="406" y="1759"/>
                </a:lnTo>
                <a:lnTo>
                  <a:pt x="410" y="1759"/>
                </a:lnTo>
                <a:lnTo>
                  <a:pt x="410" y="1760"/>
                </a:lnTo>
                <a:lnTo>
                  <a:pt x="409" y="1765"/>
                </a:lnTo>
                <a:lnTo>
                  <a:pt x="409" y="1771"/>
                </a:lnTo>
                <a:lnTo>
                  <a:pt x="408" y="1772"/>
                </a:lnTo>
                <a:lnTo>
                  <a:pt x="404" y="1776"/>
                </a:lnTo>
                <a:lnTo>
                  <a:pt x="401" y="1776"/>
                </a:lnTo>
                <a:lnTo>
                  <a:pt x="398" y="1779"/>
                </a:lnTo>
                <a:lnTo>
                  <a:pt x="398" y="1779"/>
                </a:lnTo>
                <a:lnTo>
                  <a:pt x="394" y="1779"/>
                </a:lnTo>
                <a:lnTo>
                  <a:pt x="389" y="1780"/>
                </a:lnTo>
                <a:lnTo>
                  <a:pt x="382" y="1779"/>
                </a:lnTo>
                <a:lnTo>
                  <a:pt x="376" y="1779"/>
                </a:lnTo>
                <a:lnTo>
                  <a:pt x="371" y="1776"/>
                </a:lnTo>
                <a:lnTo>
                  <a:pt x="369" y="1774"/>
                </a:lnTo>
                <a:lnTo>
                  <a:pt x="368" y="1772"/>
                </a:lnTo>
                <a:lnTo>
                  <a:pt x="354" y="1770"/>
                </a:lnTo>
                <a:lnTo>
                  <a:pt x="338" y="1767"/>
                </a:lnTo>
                <a:lnTo>
                  <a:pt x="334" y="1767"/>
                </a:lnTo>
                <a:lnTo>
                  <a:pt x="329" y="1764"/>
                </a:lnTo>
                <a:lnTo>
                  <a:pt x="326" y="1763"/>
                </a:lnTo>
                <a:lnTo>
                  <a:pt x="323" y="1760"/>
                </a:lnTo>
                <a:lnTo>
                  <a:pt x="315" y="1759"/>
                </a:lnTo>
                <a:lnTo>
                  <a:pt x="303" y="1767"/>
                </a:lnTo>
                <a:lnTo>
                  <a:pt x="301" y="1768"/>
                </a:lnTo>
                <a:lnTo>
                  <a:pt x="296" y="1775"/>
                </a:lnTo>
                <a:lnTo>
                  <a:pt x="294" y="1782"/>
                </a:lnTo>
                <a:lnTo>
                  <a:pt x="292" y="1786"/>
                </a:lnTo>
                <a:lnTo>
                  <a:pt x="286" y="1786"/>
                </a:lnTo>
                <a:lnTo>
                  <a:pt x="285" y="1786"/>
                </a:lnTo>
                <a:lnTo>
                  <a:pt x="273" y="1783"/>
                </a:lnTo>
                <a:lnTo>
                  <a:pt x="271" y="1782"/>
                </a:lnTo>
                <a:lnTo>
                  <a:pt x="267" y="1779"/>
                </a:lnTo>
                <a:lnTo>
                  <a:pt x="263" y="1771"/>
                </a:lnTo>
                <a:lnTo>
                  <a:pt x="262" y="1771"/>
                </a:lnTo>
                <a:lnTo>
                  <a:pt x="263" y="1770"/>
                </a:lnTo>
                <a:lnTo>
                  <a:pt x="263" y="1768"/>
                </a:lnTo>
                <a:lnTo>
                  <a:pt x="271" y="1770"/>
                </a:lnTo>
                <a:lnTo>
                  <a:pt x="275" y="1768"/>
                </a:lnTo>
                <a:lnTo>
                  <a:pt x="281" y="1764"/>
                </a:lnTo>
                <a:lnTo>
                  <a:pt x="281" y="1759"/>
                </a:lnTo>
                <a:lnTo>
                  <a:pt x="278" y="1755"/>
                </a:lnTo>
                <a:lnTo>
                  <a:pt x="279" y="1746"/>
                </a:lnTo>
                <a:lnTo>
                  <a:pt x="279" y="1744"/>
                </a:lnTo>
                <a:lnTo>
                  <a:pt x="284" y="1737"/>
                </a:lnTo>
                <a:lnTo>
                  <a:pt x="285" y="1735"/>
                </a:lnTo>
                <a:lnTo>
                  <a:pt x="288" y="1733"/>
                </a:lnTo>
                <a:lnTo>
                  <a:pt x="292" y="1730"/>
                </a:lnTo>
                <a:lnTo>
                  <a:pt x="297" y="1725"/>
                </a:lnTo>
                <a:lnTo>
                  <a:pt x="282" y="1727"/>
                </a:lnTo>
                <a:lnTo>
                  <a:pt x="281" y="1729"/>
                </a:lnTo>
                <a:lnTo>
                  <a:pt x="278" y="1730"/>
                </a:lnTo>
                <a:lnTo>
                  <a:pt x="277" y="1731"/>
                </a:lnTo>
                <a:lnTo>
                  <a:pt x="278" y="1731"/>
                </a:lnTo>
                <a:lnTo>
                  <a:pt x="278" y="1733"/>
                </a:lnTo>
                <a:lnTo>
                  <a:pt x="278" y="1734"/>
                </a:lnTo>
                <a:lnTo>
                  <a:pt x="278" y="1735"/>
                </a:lnTo>
                <a:lnTo>
                  <a:pt x="278" y="1737"/>
                </a:lnTo>
                <a:lnTo>
                  <a:pt x="275" y="1742"/>
                </a:lnTo>
                <a:lnTo>
                  <a:pt x="274" y="1744"/>
                </a:lnTo>
                <a:lnTo>
                  <a:pt x="267" y="1753"/>
                </a:lnTo>
                <a:lnTo>
                  <a:pt x="267" y="1755"/>
                </a:lnTo>
                <a:lnTo>
                  <a:pt x="263" y="1757"/>
                </a:lnTo>
                <a:lnTo>
                  <a:pt x="259" y="1757"/>
                </a:lnTo>
                <a:lnTo>
                  <a:pt x="245" y="1755"/>
                </a:lnTo>
                <a:lnTo>
                  <a:pt x="245" y="1753"/>
                </a:lnTo>
                <a:lnTo>
                  <a:pt x="245" y="1752"/>
                </a:lnTo>
                <a:lnTo>
                  <a:pt x="243" y="1744"/>
                </a:lnTo>
                <a:lnTo>
                  <a:pt x="238" y="1756"/>
                </a:lnTo>
                <a:lnTo>
                  <a:pt x="241" y="1763"/>
                </a:lnTo>
                <a:lnTo>
                  <a:pt x="238" y="1764"/>
                </a:lnTo>
                <a:lnTo>
                  <a:pt x="233" y="1764"/>
                </a:lnTo>
                <a:lnTo>
                  <a:pt x="228" y="1763"/>
                </a:lnTo>
                <a:lnTo>
                  <a:pt x="226" y="1763"/>
                </a:lnTo>
                <a:lnTo>
                  <a:pt x="218" y="1755"/>
                </a:lnTo>
                <a:lnTo>
                  <a:pt x="213" y="1748"/>
                </a:lnTo>
                <a:lnTo>
                  <a:pt x="211" y="1748"/>
                </a:lnTo>
                <a:lnTo>
                  <a:pt x="211" y="1746"/>
                </a:lnTo>
                <a:lnTo>
                  <a:pt x="223" y="1737"/>
                </a:lnTo>
                <a:lnTo>
                  <a:pt x="232" y="1730"/>
                </a:lnTo>
                <a:lnTo>
                  <a:pt x="233" y="1730"/>
                </a:lnTo>
                <a:lnTo>
                  <a:pt x="236" y="1729"/>
                </a:lnTo>
                <a:lnTo>
                  <a:pt x="236" y="1730"/>
                </a:lnTo>
                <a:lnTo>
                  <a:pt x="237" y="1731"/>
                </a:lnTo>
                <a:lnTo>
                  <a:pt x="238" y="1731"/>
                </a:lnTo>
                <a:lnTo>
                  <a:pt x="243" y="1731"/>
                </a:lnTo>
                <a:lnTo>
                  <a:pt x="252" y="1729"/>
                </a:lnTo>
                <a:lnTo>
                  <a:pt x="266" y="1725"/>
                </a:lnTo>
                <a:lnTo>
                  <a:pt x="267" y="1723"/>
                </a:lnTo>
                <a:lnTo>
                  <a:pt x="267" y="1722"/>
                </a:lnTo>
                <a:lnTo>
                  <a:pt x="260" y="1719"/>
                </a:lnTo>
                <a:lnTo>
                  <a:pt x="258" y="1718"/>
                </a:lnTo>
                <a:lnTo>
                  <a:pt x="256" y="1718"/>
                </a:lnTo>
                <a:lnTo>
                  <a:pt x="255" y="1719"/>
                </a:lnTo>
                <a:lnTo>
                  <a:pt x="253" y="1720"/>
                </a:lnTo>
                <a:lnTo>
                  <a:pt x="252" y="1720"/>
                </a:lnTo>
                <a:lnTo>
                  <a:pt x="248" y="1720"/>
                </a:lnTo>
                <a:lnTo>
                  <a:pt x="248" y="1719"/>
                </a:lnTo>
                <a:lnTo>
                  <a:pt x="248" y="1716"/>
                </a:lnTo>
                <a:lnTo>
                  <a:pt x="251" y="1714"/>
                </a:lnTo>
                <a:lnTo>
                  <a:pt x="253" y="1711"/>
                </a:lnTo>
                <a:lnTo>
                  <a:pt x="262" y="1708"/>
                </a:lnTo>
                <a:lnTo>
                  <a:pt x="262" y="1710"/>
                </a:lnTo>
                <a:lnTo>
                  <a:pt x="266" y="1708"/>
                </a:lnTo>
                <a:lnTo>
                  <a:pt x="267" y="1707"/>
                </a:lnTo>
                <a:lnTo>
                  <a:pt x="275" y="1700"/>
                </a:lnTo>
                <a:lnTo>
                  <a:pt x="275" y="1699"/>
                </a:lnTo>
                <a:lnTo>
                  <a:pt x="274" y="1699"/>
                </a:lnTo>
                <a:lnTo>
                  <a:pt x="268" y="1696"/>
                </a:lnTo>
                <a:lnTo>
                  <a:pt x="268" y="1697"/>
                </a:lnTo>
                <a:lnTo>
                  <a:pt x="267" y="1697"/>
                </a:lnTo>
                <a:lnTo>
                  <a:pt x="267" y="1699"/>
                </a:lnTo>
                <a:lnTo>
                  <a:pt x="267" y="1700"/>
                </a:lnTo>
                <a:lnTo>
                  <a:pt x="267" y="1701"/>
                </a:lnTo>
                <a:lnTo>
                  <a:pt x="266" y="1703"/>
                </a:lnTo>
                <a:lnTo>
                  <a:pt x="264" y="1703"/>
                </a:lnTo>
                <a:lnTo>
                  <a:pt x="258" y="1704"/>
                </a:lnTo>
                <a:lnTo>
                  <a:pt x="258" y="1699"/>
                </a:lnTo>
                <a:lnTo>
                  <a:pt x="258" y="1690"/>
                </a:lnTo>
                <a:lnTo>
                  <a:pt x="258" y="1689"/>
                </a:lnTo>
                <a:lnTo>
                  <a:pt x="259" y="1688"/>
                </a:lnTo>
                <a:lnTo>
                  <a:pt x="262" y="1681"/>
                </a:lnTo>
                <a:lnTo>
                  <a:pt x="263" y="1678"/>
                </a:lnTo>
                <a:lnTo>
                  <a:pt x="266" y="1673"/>
                </a:lnTo>
                <a:lnTo>
                  <a:pt x="256" y="1667"/>
                </a:lnTo>
                <a:lnTo>
                  <a:pt x="255" y="1669"/>
                </a:lnTo>
                <a:lnTo>
                  <a:pt x="253" y="1675"/>
                </a:lnTo>
                <a:lnTo>
                  <a:pt x="253" y="1681"/>
                </a:lnTo>
                <a:lnTo>
                  <a:pt x="255" y="1686"/>
                </a:lnTo>
                <a:lnTo>
                  <a:pt x="255" y="1692"/>
                </a:lnTo>
                <a:lnTo>
                  <a:pt x="251" y="1699"/>
                </a:lnTo>
                <a:lnTo>
                  <a:pt x="249" y="1700"/>
                </a:lnTo>
                <a:lnTo>
                  <a:pt x="248" y="1701"/>
                </a:lnTo>
                <a:lnTo>
                  <a:pt x="243" y="1705"/>
                </a:lnTo>
                <a:lnTo>
                  <a:pt x="243" y="1704"/>
                </a:lnTo>
                <a:lnTo>
                  <a:pt x="243" y="1703"/>
                </a:lnTo>
                <a:lnTo>
                  <a:pt x="243" y="1699"/>
                </a:lnTo>
                <a:lnTo>
                  <a:pt x="244" y="1699"/>
                </a:lnTo>
                <a:lnTo>
                  <a:pt x="241" y="1693"/>
                </a:lnTo>
                <a:lnTo>
                  <a:pt x="237" y="1685"/>
                </a:lnTo>
                <a:lnTo>
                  <a:pt x="234" y="1684"/>
                </a:lnTo>
                <a:lnTo>
                  <a:pt x="233" y="1682"/>
                </a:lnTo>
                <a:lnTo>
                  <a:pt x="233" y="1674"/>
                </a:lnTo>
                <a:lnTo>
                  <a:pt x="236" y="1670"/>
                </a:lnTo>
                <a:lnTo>
                  <a:pt x="233" y="1667"/>
                </a:lnTo>
                <a:lnTo>
                  <a:pt x="230" y="1667"/>
                </a:lnTo>
                <a:lnTo>
                  <a:pt x="226" y="1669"/>
                </a:lnTo>
                <a:lnTo>
                  <a:pt x="226" y="1670"/>
                </a:lnTo>
                <a:lnTo>
                  <a:pt x="229" y="1690"/>
                </a:lnTo>
                <a:lnTo>
                  <a:pt x="230" y="1690"/>
                </a:lnTo>
                <a:lnTo>
                  <a:pt x="225" y="1704"/>
                </a:lnTo>
                <a:lnTo>
                  <a:pt x="223" y="1704"/>
                </a:lnTo>
                <a:lnTo>
                  <a:pt x="219" y="1710"/>
                </a:lnTo>
                <a:lnTo>
                  <a:pt x="215" y="1712"/>
                </a:lnTo>
                <a:lnTo>
                  <a:pt x="214" y="1712"/>
                </a:lnTo>
                <a:lnTo>
                  <a:pt x="204" y="1704"/>
                </a:lnTo>
                <a:lnTo>
                  <a:pt x="202" y="1708"/>
                </a:lnTo>
                <a:lnTo>
                  <a:pt x="199" y="1710"/>
                </a:lnTo>
                <a:lnTo>
                  <a:pt x="198" y="1710"/>
                </a:lnTo>
                <a:lnTo>
                  <a:pt x="198" y="1708"/>
                </a:lnTo>
                <a:lnTo>
                  <a:pt x="198" y="1705"/>
                </a:lnTo>
                <a:lnTo>
                  <a:pt x="198" y="1704"/>
                </a:lnTo>
                <a:lnTo>
                  <a:pt x="202" y="1695"/>
                </a:lnTo>
                <a:lnTo>
                  <a:pt x="202" y="1685"/>
                </a:lnTo>
                <a:lnTo>
                  <a:pt x="200" y="1680"/>
                </a:lnTo>
                <a:lnTo>
                  <a:pt x="200" y="1677"/>
                </a:lnTo>
                <a:lnTo>
                  <a:pt x="202" y="1675"/>
                </a:lnTo>
                <a:lnTo>
                  <a:pt x="208" y="1673"/>
                </a:lnTo>
                <a:lnTo>
                  <a:pt x="211" y="1673"/>
                </a:lnTo>
                <a:lnTo>
                  <a:pt x="211" y="1671"/>
                </a:lnTo>
                <a:lnTo>
                  <a:pt x="210" y="1669"/>
                </a:lnTo>
                <a:lnTo>
                  <a:pt x="207" y="1667"/>
                </a:lnTo>
                <a:lnTo>
                  <a:pt x="206" y="1667"/>
                </a:lnTo>
                <a:lnTo>
                  <a:pt x="204" y="1667"/>
                </a:lnTo>
                <a:lnTo>
                  <a:pt x="204" y="1666"/>
                </a:lnTo>
                <a:lnTo>
                  <a:pt x="204" y="1666"/>
                </a:lnTo>
                <a:lnTo>
                  <a:pt x="206" y="1663"/>
                </a:lnTo>
                <a:lnTo>
                  <a:pt x="210" y="1662"/>
                </a:lnTo>
                <a:lnTo>
                  <a:pt x="211" y="1662"/>
                </a:lnTo>
                <a:lnTo>
                  <a:pt x="210" y="1658"/>
                </a:lnTo>
                <a:lnTo>
                  <a:pt x="211" y="1658"/>
                </a:lnTo>
                <a:lnTo>
                  <a:pt x="215" y="1656"/>
                </a:lnTo>
                <a:lnTo>
                  <a:pt x="217" y="1656"/>
                </a:lnTo>
                <a:lnTo>
                  <a:pt x="222" y="1655"/>
                </a:lnTo>
                <a:lnTo>
                  <a:pt x="223" y="1651"/>
                </a:lnTo>
                <a:lnTo>
                  <a:pt x="223" y="1648"/>
                </a:lnTo>
                <a:lnTo>
                  <a:pt x="221" y="1648"/>
                </a:lnTo>
                <a:lnTo>
                  <a:pt x="221" y="1650"/>
                </a:lnTo>
                <a:lnTo>
                  <a:pt x="217" y="1652"/>
                </a:lnTo>
                <a:lnTo>
                  <a:pt x="215" y="1652"/>
                </a:lnTo>
                <a:lnTo>
                  <a:pt x="210" y="1652"/>
                </a:lnTo>
                <a:lnTo>
                  <a:pt x="208" y="1651"/>
                </a:lnTo>
                <a:lnTo>
                  <a:pt x="207" y="1645"/>
                </a:lnTo>
                <a:lnTo>
                  <a:pt x="203" y="1647"/>
                </a:lnTo>
                <a:lnTo>
                  <a:pt x="199" y="1644"/>
                </a:lnTo>
                <a:lnTo>
                  <a:pt x="198" y="1643"/>
                </a:lnTo>
                <a:lnTo>
                  <a:pt x="198" y="1641"/>
                </a:lnTo>
                <a:lnTo>
                  <a:pt x="196" y="1639"/>
                </a:lnTo>
                <a:lnTo>
                  <a:pt x="195" y="1637"/>
                </a:lnTo>
                <a:lnTo>
                  <a:pt x="193" y="1639"/>
                </a:lnTo>
                <a:lnTo>
                  <a:pt x="193" y="1640"/>
                </a:lnTo>
                <a:lnTo>
                  <a:pt x="193" y="1647"/>
                </a:lnTo>
                <a:lnTo>
                  <a:pt x="195" y="1648"/>
                </a:lnTo>
                <a:lnTo>
                  <a:pt x="199" y="1650"/>
                </a:lnTo>
                <a:lnTo>
                  <a:pt x="200" y="1650"/>
                </a:lnTo>
                <a:lnTo>
                  <a:pt x="202" y="1651"/>
                </a:lnTo>
                <a:lnTo>
                  <a:pt x="202" y="1652"/>
                </a:lnTo>
                <a:lnTo>
                  <a:pt x="204" y="1656"/>
                </a:lnTo>
                <a:lnTo>
                  <a:pt x="204" y="1658"/>
                </a:lnTo>
                <a:lnTo>
                  <a:pt x="196" y="1666"/>
                </a:lnTo>
                <a:lnTo>
                  <a:pt x="196" y="1666"/>
                </a:lnTo>
                <a:lnTo>
                  <a:pt x="193" y="1666"/>
                </a:lnTo>
                <a:lnTo>
                  <a:pt x="188" y="1666"/>
                </a:lnTo>
                <a:lnTo>
                  <a:pt x="180" y="1665"/>
                </a:lnTo>
                <a:lnTo>
                  <a:pt x="170" y="1670"/>
                </a:lnTo>
                <a:lnTo>
                  <a:pt x="169" y="1671"/>
                </a:lnTo>
                <a:lnTo>
                  <a:pt x="169" y="1673"/>
                </a:lnTo>
                <a:lnTo>
                  <a:pt x="169" y="1675"/>
                </a:lnTo>
                <a:lnTo>
                  <a:pt x="177" y="1685"/>
                </a:lnTo>
                <a:lnTo>
                  <a:pt x="184" y="1685"/>
                </a:lnTo>
                <a:lnTo>
                  <a:pt x="187" y="1684"/>
                </a:lnTo>
                <a:lnTo>
                  <a:pt x="188" y="1682"/>
                </a:lnTo>
                <a:lnTo>
                  <a:pt x="189" y="1684"/>
                </a:lnTo>
                <a:lnTo>
                  <a:pt x="191" y="1685"/>
                </a:lnTo>
                <a:lnTo>
                  <a:pt x="189" y="1695"/>
                </a:lnTo>
                <a:lnTo>
                  <a:pt x="187" y="1705"/>
                </a:lnTo>
                <a:lnTo>
                  <a:pt x="187" y="1707"/>
                </a:lnTo>
                <a:lnTo>
                  <a:pt x="185" y="1708"/>
                </a:lnTo>
                <a:lnTo>
                  <a:pt x="184" y="1714"/>
                </a:lnTo>
                <a:lnTo>
                  <a:pt x="184" y="1716"/>
                </a:lnTo>
                <a:lnTo>
                  <a:pt x="183" y="1715"/>
                </a:lnTo>
                <a:lnTo>
                  <a:pt x="177" y="1703"/>
                </a:lnTo>
                <a:lnTo>
                  <a:pt x="177" y="1697"/>
                </a:lnTo>
                <a:lnTo>
                  <a:pt x="178" y="1695"/>
                </a:lnTo>
                <a:lnTo>
                  <a:pt x="176" y="1688"/>
                </a:lnTo>
                <a:lnTo>
                  <a:pt x="174" y="1686"/>
                </a:lnTo>
                <a:lnTo>
                  <a:pt x="174" y="1685"/>
                </a:lnTo>
                <a:lnTo>
                  <a:pt x="169" y="1682"/>
                </a:lnTo>
                <a:lnTo>
                  <a:pt x="169" y="1684"/>
                </a:lnTo>
                <a:lnTo>
                  <a:pt x="169" y="1686"/>
                </a:lnTo>
                <a:lnTo>
                  <a:pt x="172" y="1701"/>
                </a:lnTo>
                <a:lnTo>
                  <a:pt x="172" y="1703"/>
                </a:lnTo>
                <a:lnTo>
                  <a:pt x="170" y="1705"/>
                </a:lnTo>
                <a:lnTo>
                  <a:pt x="169" y="1705"/>
                </a:lnTo>
                <a:lnTo>
                  <a:pt x="169" y="1707"/>
                </a:lnTo>
                <a:lnTo>
                  <a:pt x="169" y="1711"/>
                </a:lnTo>
                <a:lnTo>
                  <a:pt x="173" y="1712"/>
                </a:lnTo>
                <a:lnTo>
                  <a:pt x="174" y="1712"/>
                </a:lnTo>
                <a:lnTo>
                  <a:pt x="174" y="1714"/>
                </a:lnTo>
                <a:lnTo>
                  <a:pt x="174" y="1715"/>
                </a:lnTo>
                <a:lnTo>
                  <a:pt x="172" y="1723"/>
                </a:lnTo>
                <a:lnTo>
                  <a:pt x="169" y="1719"/>
                </a:lnTo>
                <a:lnTo>
                  <a:pt x="159" y="1707"/>
                </a:lnTo>
                <a:lnTo>
                  <a:pt x="157" y="1703"/>
                </a:lnTo>
                <a:lnTo>
                  <a:pt x="157" y="1701"/>
                </a:lnTo>
                <a:lnTo>
                  <a:pt x="157" y="1700"/>
                </a:lnTo>
                <a:lnTo>
                  <a:pt x="158" y="1699"/>
                </a:lnTo>
                <a:lnTo>
                  <a:pt x="161" y="1696"/>
                </a:lnTo>
                <a:lnTo>
                  <a:pt x="162" y="1689"/>
                </a:lnTo>
                <a:lnTo>
                  <a:pt x="162" y="1688"/>
                </a:lnTo>
                <a:lnTo>
                  <a:pt x="161" y="1685"/>
                </a:lnTo>
                <a:lnTo>
                  <a:pt x="159" y="1682"/>
                </a:lnTo>
                <a:lnTo>
                  <a:pt x="155" y="1681"/>
                </a:lnTo>
                <a:lnTo>
                  <a:pt x="154" y="1681"/>
                </a:lnTo>
                <a:lnTo>
                  <a:pt x="138" y="1686"/>
                </a:lnTo>
                <a:lnTo>
                  <a:pt x="138" y="1688"/>
                </a:lnTo>
                <a:lnTo>
                  <a:pt x="139" y="1695"/>
                </a:lnTo>
                <a:lnTo>
                  <a:pt x="140" y="1697"/>
                </a:lnTo>
                <a:lnTo>
                  <a:pt x="143" y="1699"/>
                </a:lnTo>
                <a:lnTo>
                  <a:pt x="144" y="1699"/>
                </a:lnTo>
                <a:lnTo>
                  <a:pt x="140" y="1704"/>
                </a:lnTo>
                <a:lnTo>
                  <a:pt x="136" y="1708"/>
                </a:lnTo>
                <a:lnTo>
                  <a:pt x="128" y="1710"/>
                </a:lnTo>
                <a:lnTo>
                  <a:pt x="128" y="1707"/>
                </a:lnTo>
                <a:lnTo>
                  <a:pt x="125" y="1705"/>
                </a:lnTo>
                <a:lnTo>
                  <a:pt x="123" y="1705"/>
                </a:lnTo>
                <a:lnTo>
                  <a:pt x="121" y="1707"/>
                </a:lnTo>
                <a:lnTo>
                  <a:pt x="120" y="1707"/>
                </a:lnTo>
                <a:lnTo>
                  <a:pt x="118" y="1708"/>
                </a:lnTo>
                <a:lnTo>
                  <a:pt x="117" y="1710"/>
                </a:lnTo>
                <a:lnTo>
                  <a:pt x="113" y="1714"/>
                </a:lnTo>
                <a:lnTo>
                  <a:pt x="112" y="1715"/>
                </a:lnTo>
                <a:lnTo>
                  <a:pt x="110" y="1720"/>
                </a:lnTo>
                <a:lnTo>
                  <a:pt x="109" y="1720"/>
                </a:lnTo>
                <a:lnTo>
                  <a:pt x="105" y="1725"/>
                </a:lnTo>
                <a:lnTo>
                  <a:pt x="91" y="1737"/>
                </a:lnTo>
                <a:lnTo>
                  <a:pt x="87" y="1738"/>
                </a:lnTo>
                <a:lnTo>
                  <a:pt x="86" y="1738"/>
                </a:lnTo>
                <a:lnTo>
                  <a:pt x="86" y="1734"/>
                </a:lnTo>
                <a:lnTo>
                  <a:pt x="84" y="1731"/>
                </a:lnTo>
                <a:lnTo>
                  <a:pt x="84" y="1729"/>
                </a:lnTo>
                <a:lnTo>
                  <a:pt x="86" y="1726"/>
                </a:lnTo>
                <a:lnTo>
                  <a:pt x="90" y="1722"/>
                </a:lnTo>
                <a:lnTo>
                  <a:pt x="91" y="1720"/>
                </a:lnTo>
                <a:lnTo>
                  <a:pt x="109" y="1710"/>
                </a:lnTo>
                <a:lnTo>
                  <a:pt x="110" y="1710"/>
                </a:lnTo>
                <a:lnTo>
                  <a:pt x="112" y="1711"/>
                </a:lnTo>
                <a:lnTo>
                  <a:pt x="113" y="1711"/>
                </a:lnTo>
                <a:lnTo>
                  <a:pt x="113" y="1710"/>
                </a:lnTo>
                <a:lnTo>
                  <a:pt x="114" y="1710"/>
                </a:lnTo>
                <a:lnTo>
                  <a:pt x="114" y="1708"/>
                </a:lnTo>
                <a:lnTo>
                  <a:pt x="116" y="1707"/>
                </a:lnTo>
                <a:lnTo>
                  <a:pt x="116" y="1701"/>
                </a:lnTo>
                <a:lnTo>
                  <a:pt x="117" y="1701"/>
                </a:lnTo>
                <a:lnTo>
                  <a:pt x="116" y="1700"/>
                </a:lnTo>
                <a:lnTo>
                  <a:pt x="116" y="1699"/>
                </a:lnTo>
                <a:lnTo>
                  <a:pt x="116" y="1697"/>
                </a:lnTo>
                <a:lnTo>
                  <a:pt x="113" y="1697"/>
                </a:lnTo>
                <a:lnTo>
                  <a:pt x="113" y="1699"/>
                </a:lnTo>
                <a:lnTo>
                  <a:pt x="106" y="1695"/>
                </a:lnTo>
                <a:lnTo>
                  <a:pt x="103" y="1686"/>
                </a:lnTo>
                <a:lnTo>
                  <a:pt x="103" y="1685"/>
                </a:lnTo>
                <a:lnTo>
                  <a:pt x="103" y="1685"/>
                </a:lnTo>
                <a:lnTo>
                  <a:pt x="106" y="1685"/>
                </a:lnTo>
                <a:lnTo>
                  <a:pt x="106" y="1686"/>
                </a:lnTo>
                <a:lnTo>
                  <a:pt x="109" y="1689"/>
                </a:lnTo>
                <a:lnTo>
                  <a:pt x="113" y="1692"/>
                </a:lnTo>
                <a:lnTo>
                  <a:pt x="113" y="1693"/>
                </a:lnTo>
                <a:lnTo>
                  <a:pt x="127" y="1690"/>
                </a:lnTo>
                <a:lnTo>
                  <a:pt x="128" y="1690"/>
                </a:lnTo>
                <a:lnTo>
                  <a:pt x="129" y="1689"/>
                </a:lnTo>
                <a:lnTo>
                  <a:pt x="133" y="1682"/>
                </a:lnTo>
                <a:lnTo>
                  <a:pt x="135" y="1681"/>
                </a:lnTo>
                <a:lnTo>
                  <a:pt x="133" y="1678"/>
                </a:lnTo>
                <a:lnTo>
                  <a:pt x="131" y="1677"/>
                </a:lnTo>
                <a:lnTo>
                  <a:pt x="127" y="1674"/>
                </a:lnTo>
                <a:lnTo>
                  <a:pt x="128" y="1671"/>
                </a:lnTo>
                <a:lnTo>
                  <a:pt x="131" y="1667"/>
                </a:lnTo>
                <a:lnTo>
                  <a:pt x="131" y="1666"/>
                </a:lnTo>
                <a:lnTo>
                  <a:pt x="133" y="1666"/>
                </a:lnTo>
                <a:lnTo>
                  <a:pt x="135" y="1666"/>
                </a:lnTo>
                <a:lnTo>
                  <a:pt x="135" y="1667"/>
                </a:lnTo>
                <a:lnTo>
                  <a:pt x="136" y="1670"/>
                </a:lnTo>
                <a:lnTo>
                  <a:pt x="138" y="1671"/>
                </a:lnTo>
                <a:lnTo>
                  <a:pt x="139" y="1670"/>
                </a:lnTo>
                <a:lnTo>
                  <a:pt x="146" y="1666"/>
                </a:lnTo>
                <a:lnTo>
                  <a:pt x="150" y="1660"/>
                </a:lnTo>
                <a:lnTo>
                  <a:pt x="147" y="1645"/>
                </a:lnTo>
                <a:lnTo>
                  <a:pt x="147" y="1620"/>
                </a:lnTo>
                <a:lnTo>
                  <a:pt x="147" y="1618"/>
                </a:lnTo>
                <a:lnTo>
                  <a:pt x="148" y="1618"/>
                </a:lnTo>
                <a:lnTo>
                  <a:pt x="151" y="1620"/>
                </a:lnTo>
                <a:lnTo>
                  <a:pt x="154" y="1624"/>
                </a:lnTo>
                <a:lnTo>
                  <a:pt x="157" y="1629"/>
                </a:lnTo>
                <a:lnTo>
                  <a:pt x="158" y="1630"/>
                </a:lnTo>
                <a:lnTo>
                  <a:pt x="159" y="1632"/>
                </a:lnTo>
                <a:lnTo>
                  <a:pt x="159" y="1633"/>
                </a:lnTo>
                <a:lnTo>
                  <a:pt x="158" y="1633"/>
                </a:lnTo>
                <a:lnTo>
                  <a:pt x="158" y="1636"/>
                </a:lnTo>
                <a:lnTo>
                  <a:pt x="155" y="1644"/>
                </a:lnTo>
                <a:lnTo>
                  <a:pt x="155" y="1650"/>
                </a:lnTo>
                <a:lnTo>
                  <a:pt x="155" y="1651"/>
                </a:lnTo>
                <a:lnTo>
                  <a:pt x="157" y="1651"/>
                </a:lnTo>
                <a:lnTo>
                  <a:pt x="166" y="1652"/>
                </a:lnTo>
                <a:lnTo>
                  <a:pt x="168" y="1652"/>
                </a:lnTo>
                <a:lnTo>
                  <a:pt x="169" y="1651"/>
                </a:lnTo>
                <a:lnTo>
                  <a:pt x="183" y="1636"/>
                </a:lnTo>
                <a:lnTo>
                  <a:pt x="184" y="1635"/>
                </a:lnTo>
                <a:lnTo>
                  <a:pt x="184" y="1633"/>
                </a:lnTo>
                <a:lnTo>
                  <a:pt x="178" y="1629"/>
                </a:lnTo>
                <a:lnTo>
                  <a:pt x="166" y="1621"/>
                </a:lnTo>
                <a:lnTo>
                  <a:pt x="163" y="1621"/>
                </a:lnTo>
                <a:lnTo>
                  <a:pt x="162" y="1621"/>
                </a:lnTo>
                <a:lnTo>
                  <a:pt x="153" y="1603"/>
                </a:lnTo>
                <a:lnTo>
                  <a:pt x="151" y="1600"/>
                </a:lnTo>
                <a:lnTo>
                  <a:pt x="153" y="1600"/>
                </a:lnTo>
                <a:lnTo>
                  <a:pt x="153" y="1600"/>
                </a:lnTo>
                <a:lnTo>
                  <a:pt x="166" y="1600"/>
                </a:lnTo>
                <a:lnTo>
                  <a:pt x="169" y="1602"/>
                </a:lnTo>
                <a:lnTo>
                  <a:pt x="169" y="1603"/>
                </a:lnTo>
                <a:lnTo>
                  <a:pt x="169" y="1605"/>
                </a:lnTo>
                <a:lnTo>
                  <a:pt x="169" y="1606"/>
                </a:lnTo>
                <a:lnTo>
                  <a:pt x="178" y="1618"/>
                </a:lnTo>
                <a:lnTo>
                  <a:pt x="189" y="1629"/>
                </a:lnTo>
                <a:lnTo>
                  <a:pt x="191" y="1629"/>
                </a:lnTo>
                <a:lnTo>
                  <a:pt x="193" y="1632"/>
                </a:lnTo>
                <a:lnTo>
                  <a:pt x="196" y="1632"/>
                </a:lnTo>
                <a:lnTo>
                  <a:pt x="198" y="1630"/>
                </a:lnTo>
                <a:lnTo>
                  <a:pt x="195" y="1624"/>
                </a:lnTo>
                <a:lnTo>
                  <a:pt x="193" y="1621"/>
                </a:lnTo>
                <a:lnTo>
                  <a:pt x="192" y="1621"/>
                </a:lnTo>
                <a:lnTo>
                  <a:pt x="189" y="1618"/>
                </a:lnTo>
                <a:lnTo>
                  <a:pt x="188" y="1617"/>
                </a:lnTo>
                <a:lnTo>
                  <a:pt x="188" y="1615"/>
                </a:lnTo>
                <a:lnTo>
                  <a:pt x="185" y="1609"/>
                </a:lnTo>
                <a:lnTo>
                  <a:pt x="184" y="1607"/>
                </a:lnTo>
                <a:lnTo>
                  <a:pt x="185" y="1606"/>
                </a:lnTo>
                <a:lnTo>
                  <a:pt x="187" y="1606"/>
                </a:lnTo>
                <a:lnTo>
                  <a:pt x="188" y="1606"/>
                </a:lnTo>
                <a:lnTo>
                  <a:pt x="188" y="1607"/>
                </a:lnTo>
                <a:lnTo>
                  <a:pt x="188" y="1609"/>
                </a:lnTo>
                <a:lnTo>
                  <a:pt x="192" y="1611"/>
                </a:lnTo>
                <a:lnTo>
                  <a:pt x="195" y="1611"/>
                </a:lnTo>
                <a:lnTo>
                  <a:pt x="198" y="1611"/>
                </a:lnTo>
                <a:lnTo>
                  <a:pt x="199" y="1611"/>
                </a:lnTo>
                <a:lnTo>
                  <a:pt x="202" y="1614"/>
                </a:lnTo>
                <a:lnTo>
                  <a:pt x="202" y="1617"/>
                </a:lnTo>
                <a:lnTo>
                  <a:pt x="202" y="1618"/>
                </a:lnTo>
                <a:lnTo>
                  <a:pt x="207" y="1622"/>
                </a:lnTo>
                <a:lnTo>
                  <a:pt x="207" y="1621"/>
                </a:lnTo>
                <a:lnTo>
                  <a:pt x="213" y="1615"/>
                </a:lnTo>
                <a:lnTo>
                  <a:pt x="204" y="1607"/>
                </a:lnTo>
                <a:lnTo>
                  <a:pt x="202" y="1607"/>
                </a:lnTo>
                <a:lnTo>
                  <a:pt x="198" y="1606"/>
                </a:lnTo>
                <a:lnTo>
                  <a:pt x="196" y="1605"/>
                </a:lnTo>
                <a:lnTo>
                  <a:pt x="198" y="1605"/>
                </a:lnTo>
                <a:lnTo>
                  <a:pt x="200" y="1602"/>
                </a:lnTo>
                <a:lnTo>
                  <a:pt x="206" y="1600"/>
                </a:lnTo>
                <a:lnTo>
                  <a:pt x="219" y="1595"/>
                </a:lnTo>
                <a:lnTo>
                  <a:pt x="230" y="1592"/>
                </a:lnTo>
                <a:lnTo>
                  <a:pt x="232" y="1591"/>
                </a:lnTo>
                <a:lnTo>
                  <a:pt x="232" y="1592"/>
                </a:lnTo>
                <a:lnTo>
                  <a:pt x="236" y="1595"/>
                </a:lnTo>
                <a:lnTo>
                  <a:pt x="236" y="1598"/>
                </a:lnTo>
                <a:lnTo>
                  <a:pt x="236" y="1599"/>
                </a:lnTo>
                <a:lnTo>
                  <a:pt x="234" y="1600"/>
                </a:lnTo>
                <a:lnTo>
                  <a:pt x="233" y="1603"/>
                </a:lnTo>
                <a:lnTo>
                  <a:pt x="228" y="1606"/>
                </a:lnTo>
                <a:close/>
                <a:moveTo>
                  <a:pt x="520" y="1584"/>
                </a:moveTo>
                <a:lnTo>
                  <a:pt x="515" y="1587"/>
                </a:lnTo>
                <a:lnTo>
                  <a:pt x="515" y="1588"/>
                </a:lnTo>
                <a:lnTo>
                  <a:pt x="514" y="1588"/>
                </a:lnTo>
                <a:lnTo>
                  <a:pt x="507" y="1587"/>
                </a:lnTo>
                <a:lnTo>
                  <a:pt x="505" y="1585"/>
                </a:lnTo>
                <a:lnTo>
                  <a:pt x="502" y="1585"/>
                </a:lnTo>
                <a:lnTo>
                  <a:pt x="491" y="1594"/>
                </a:lnTo>
                <a:lnTo>
                  <a:pt x="485" y="1596"/>
                </a:lnTo>
                <a:lnTo>
                  <a:pt x="480" y="1600"/>
                </a:lnTo>
                <a:lnTo>
                  <a:pt x="477" y="1600"/>
                </a:lnTo>
                <a:lnTo>
                  <a:pt x="469" y="1603"/>
                </a:lnTo>
                <a:lnTo>
                  <a:pt x="461" y="1606"/>
                </a:lnTo>
                <a:lnTo>
                  <a:pt x="458" y="1606"/>
                </a:lnTo>
                <a:lnTo>
                  <a:pt x="454" y="1598"/>
                </a:lnTo>
                <a:lnTo>
                  <a:pt x="454" y="1588"/>
                </a:lnTo>
                <a:lnTo>
                  <a:pt x="460" y="1584"/>
                </a:lnTo>
                <a:lnTo>
                  <a:pt x="464" y="1577"/>
                </a:lnTo>
                <a:lnTo>
                  <a:pt x="466" y="1575"/>
                </a:lnTo>
                <a:lnTo>
                  <a:pt x="468" y="1575"/>
                </a:lnTo>
                <a:lnTo>
                  <a:pt x="468" y="1573"/>
                </a:lnTo>
                <a:lnTo>
                  <a:pt x="472" y="1572"/>
                </a:lnTo>
                <a:lnTo>
                  <a:pt x="487" y="1568"/>
                </a:lnTo>
                <a:lnTo>
                  <a:pt x="495" y="1566"/>
                </a:lnTo>
                <a:lnTo>
                  <a:pt x="496" y="1565"/>
                </a:lnTo>
                <a:lnTo>
                  <a:pt x="498" y="1565"/>
                </a:lnTo>
                <a:lnTo>
                  <a:pt x="499" y="1565"/>
                </a:lnTo>
                <a:lnTo>
                  <a:pt x="502" y="1568"/>
                </a:lnTo>
                <a:lnTo>
                  <a:pt x="507" y="1573"/>
                </a:lnTo>
                <a:lnTo>
                  <a:pt x="513" y="1576"/>
                </a:lnTo>
                <a:lnTo>
                  <a:pt x="518" y="1580"/>
                </a:lnTo>
                <a:lnTo>
                  <a:pt x="518" y="1581"/>
                </a:lnTo>
                <a:lnTo>
                  <a:pt x="520" y="1583"/>
                </a:lnTo>
                <a:lnTo>
                  <a:pt x="520" y="1584"/>
                </a:lnTo>
                <a:close/>
                <a:moveTo>
                  <a:pt x="199" y="1579"/>
                </a:moveTo>
                <a:lnTo>
                  <a:pt x="198" y="1583"/>
                </a:lnTo>
                <a:lnTo>
                  <a:pt x="198" y="1588"/>
                </a:lnTo>
                <a:lnTo>
                  <a:pt x="198" y="1591"/>
                </a:lnTo>
                <a:lnTo>
                  <a:pt x="199" y="1594"/>
                </a:lnTo>
                <a:lnTo>
                  <a:pt x="199" y="1596"/>
                </a:lnTo>
                <a:lnTo>
                  <a:pt x="198" y="1598"/>
                </a:lnTo>
                <a:lnTo>
                  <a:pt x="192" y="1599"/>
                </a:lnTo>
                <a:lnTo>
                  <a:pt x="188" y="1599"/>
                </a:lnTo>
                <a:lnTo>
                  <a:pt x="187" y="1598"/>
                </a:lnTo>
                <a:lnTo>
                  <a:pt x="188" y="1598"/>
                </a:lnTo>
                <a:lnTo>
                  <a:pt x="189" y="1596"/>
                </a:lnTo>
                <a:lnTo>
                  <a:pt x="189" y="1594"/>
                </a:lnTo>
                <a:lnTo>
                  <a:pt x="192" y="1585"/>
                </a:lnTo>
                <a:lnTo>
                  <a:pt x="192" y="1581"/>
                </a:lnTo>
                <a:lnTo>
                  <a:pt x="191" y="1580"/>
                </a:lnTo>
                <a:lnTo>
                  <a:pt x="189" y="1580"/>
                </a:lnTo>
                <a:lnTo>
                  <a:pt x="188" y="1580"/>
                </a:lnTo>
                <a:lnTo>
                  <a:pt x="189" y="1581"/>
                </a:lnTo>
                <a:lnTo>
                  <a:pt x="188" y="1584"/>
                </a:lnTo>
                <a:lnTo>
                  <a:pt x="185" y="1584"/>
                </a:lnTo>
                <a:lnTo>
                  <a:pt x="183" y="1585"/>
                </a:lnTo>
                <a:lnTo>
                  <a:pt x="180" y="1585"/>
                </a:lnTo>
                <a:lnTo>
                  <a:pt x="180" y="1580"/>
                </a:lnTo>
                <a:lnTo>
                  <a:pt x="178" y="1580"/>
                </a:lnTo>
                <a:lnTo>
                  <a:pt x="180" y="1579"/>
                </a:lnTo>
                <a:lnTo>
                  <a:pt x="180" y="1577"/>
                </a:lnTo>
                <a:lnTo>
                  <a:pt x="180" y="1576"/>
                </a:lnTo>
                <a:lnTo>
                  <a:pt x="185" y="1560"/>
                </a:lnTo>
                <a:lnTo>
                  <a:pt x="195" y="1555"/>
                </a:lnTo>
                <a:lnTo>
                  <a:pt x="195" y="1557"/>
                </a:lnTo>
                <a:lnTo>
                  <a:pt x="198" y="1560"/>
                </a:lnTo>
                <a:lnTo>
                  <a:pt x="198" y="1561"/>
                </a:lnTo>
                <a:lnTo>
                  <a:pt x="200" y="1572"/>
                </a:lnTo>
                <a:lnTo>
                  <a:pt x="200" y="1573"/>
                </a:lnTo>
                <a:lnTo>
                  <a:pt x="200" y="1575"/>
                </a:lnTo>
                <a:lnTo>
                  <a:pt x="200" y="1576"/>
                </a:lnTo>
                <a:lnTo>
                  <a:pt x="199" y="1579"/>
                </a:lnTo>
                <a:close/>
                <a:moveTo>
                  <a:pt x="550" y="1553"/>
                </a:moveTo>
                <a:lnTo>
                  <a:pt x="537" y="1564"/>
                </a:lnTo>
                <a:lnTo>
                  <a:pt x="530" y="1561"/>
                </a:lnTo>
                <a:lnTo>
                  <a:pt x="530" y="1560"/>
                </a:lnTo>
                <a:lnTo>
                  <a:pt x="533" y="1557"/>
                </a:lnTo>
                <a:lnTo>
                  <a:pt x="535" y="1555"/>
                </a:lnTo>
                <a:lnTo>
                  <a:pt x="535" y="1554"/>
                </a:lnTo>
                <a:lnTo>
                  <a:pt x="535" y="1553"/>
                </a:lnTo>
                <a:lnTo>
                  <a:pt x="532" y="1550"/>
                </a:lnTo>
                <a:lnTo>
                  <a:pt x="529" y="1547"/>
                </a:lnTo>
                <a:lnTo>
                  <a:pt x="529" y="1540"/>
                </a:lnTo>
                <a:lnTo>
                  <a:pt x="529" y="1539"/>
                </a:lnTo>
                <a:lnTo>
                  <a:pt x="530" y="1538"/>
                </a:lnTo>
                <a:lnTo>
                  <a:pt x="533" y="1538"/>
                </a:lnTo>
                <a:lnTo>
                  <a:pt x="540" y="1538"/>
                </a:lnTo>
                <a:lnTo>
                  <a:pt x="545" y="1542"/>
                </a:lnTo>
                <a:lnTo>
                  <a:pt x="548" y="1547"/>
                </a:lnTo>
                <a:lnTo>
                  <a:pt x="548" y="1549"/>
                </a:lnTo>
                <a:lnTo>
                  <a:pt x="550" y="1553"/>
                </a:lnTo>
                <a:close/>
                <a:moveTo>
                  <a:pt x="206" y="1539"/>
                </a:moveTo>
                <a:lnTo>
                  <a:pt x="210" y="1539"/>
                </a:lnTo>
                <a:lnTo>
                  <a:pt x="210" y="1535"/>
                </a:lnTo>
                <a:lnTo>
                  <a:pt x="210" y="1535"/>
                </a:lnTo>
                <a:lnTo>
                  <a:pt x="210" y="1534"/>
                </a:lnTo>
                <a:lnTo>
                  <a:pt x="208" y="1532"/>
                </a:lnTo>
                <a:lnTo>
                  <a:pt x="210" y="1531"/>
                </a:lnTo>
                <a:lnTo>
                  <a:pt x="211" y="1528"/>
                </a:lnTo>
                <a:lnTo>
                  <a:pt x="213" y="1528"/>
                </a:lnTo>
                <a:lnTo>
                  <a:pt x="217" y="1532"/>
                </a:lnTo>
                <a:lnTo>
                  <a:pt x="217" y="1534"/>
                </a:lnTo>
                <a:lnTo>
                  <a:pt x="214" y="1539"/>
                </a:lnTo>
                <a:lnTo>
                  <a:pt x="213" y="1542"/>
                </a:lnTo>
                <a:lnTo>
                  <a:pt x="213" y="1543"/>
                </a:lnTo>
                <a:lnTo>
                  <a:pt x="214" y="1545"/>
                </a:lnTo>
                <a:lnTo>
                  <a:pt x="215" y="1546"/>
                </a:lnTo>
                <a:lnTo>
                  <a:pt x="215" y="1547"/>
                </a:lnTo>
                <a:lnTo>
                  <a:pt x="217" y="1547"/>
                </a:lnTo>
                <a:lnTo>
                  <a:pt x="218" y="1546"/>
                </a:lnTo>
                <a:lnTo>
                  <a:pt x="222" y="1543"/>
                </a:lnTo>
                <a:lnTo>
                  <a:pt x="221" y="1543"/>
                </a:lnTo>
                <a:lnTo>
                  <a:pt x="221" y="1542"/>
                </a:lnTo>
                <a:lnTo>
                  <a:pt x="219" y="1539"/>
                </a:lnTo>
                <a:lnTo>
                  <a:pt x="221" y="1538"/>
                </a:lnTo>
                <a:lnTo>
                  <a:pt x="222" y="1539"/>
                </a:lnTo>
                <a:lnTo>
                  <a:pt x="225" y="1542"/>
                </a:lnTo>
                <a:lnTo>
                  <a:pt x="225" y="1543"/>
                </a:lnTo>
                <a:lnTo>
                  <a:pt x="225" y="1545"/>
                </a:lnTo>
                <a:lnTo>
                  <a:pt x="223" y="1547"/>
                </a:lnTo>
                <a:lnTo>
                  <a:pt x="222" y="1550"/>
                </a:lnTo>
                <a:lnTo>
                  <a:pt x="221" y="1554"/>
                </a:lnTo>
                <a:lnTo>
                  <a:pt x="223" y="1560"/>
                </a:lnTo>
                <a:lnTo>
                  <a:pt x="223" y="1561"/>
                </a:lnTo>
                <a:lnTo>
                  <a:pt x="222" y="1564"/>
                </a:lnTo>
                <a:lnTo>
                  <a:pt x="221" y="1564"/>
                </a:lnTo>
                <a:lnTo>
                  <a:pt x="210" y="1566"/>
                </a:lnTo>
                <a:lnTo>
                  <a:pt x="207" y="1565"/>
                </a:lnTo>
                <a:lnTo>
                  <a:pt x="202" y="1554"/>
                </a:lnTo>
                <a:lnTo>
                  <a:pt x="202" y="1551"/>
                </a:lnTo>
                <a:lnTo>
                  <a:pt x="202" y="1550"/>
                </a:lnTo>
                <a:lnTo>
                  <a:pt x="202" y="1539"/>
                </a:lnTo>
                <a:lnTo>
                  <a:pt x="202" y="1536"/>
                </a:lnTo>
                <a:lnTo>
                  <a:pt x="202" y="1527"/>
                </a:lnTo>
                <a:lnTo>
                  <a:pt x="202" y="1523"/>
                </a:lnTo>
                <a:lnTo>
                  <a:pt x="206" y="1524"/>
                </a:lnTo>
                <a:lnTo>
                  <a:pt x="206" y="1525"/>
                </a:lnTo>
                <a:lnTo>
                  <a:pt x="204" y="1530"/>
                </a:lnTo>
                <a:lnTo>
                  <a:pt x="203" y="1534"/>
                </a:lnTo>
                <a:lnTo>
                  <a:pt x="206" y="1538"/>
                </a:lnTo>
                <a:lnTo>
                  <a:pt x="206" y="1539"/>
                </a:lnTo>
                <a:close/>
                <a:moveTo>
                  <a:pt x="520" y="1539"/>
                </a:moveTo>
                <a:lnTo>
                  <a:pt x="510" y="1543"/>
                </a:lnTo>
                <a:lnTo>
                  <a:pt x="509" y="1543"/>
                </a:lnTo>
                <a:lnTo>
                  <a:pt x="509" y="1542"/>
                </a:lnTo>
                <a:lnTo>
                  <a:pt x="509" y="1540"/>
                </a:lnTo>
                <a:lnTo>
                  <a:pt x="505" y="1534"/>
                </a:lnTo>
                <a:lnTo>
                  <a:pt x="506" y="1524"/>
                </a:lnTo>
                <a:lnTo>
                  <a:pt x="506" y="1523"/>
                </a:lnTo>
                <a:lnTo>
                  <a:pt x="509" y="1520"/>
                </a:lnTo>
                <a:lnTo>
                  <a:pt x="513" y="1521"/>
                </a:lnTo>
                <a:lnTo>
                  <a:pt x="518" y="1523"/>
                </a:lnTo>
                <a:lnTo>
                  <a:pt x="520" y="1527"/>
                </a:lnTo>
                <a:lnTo>
                  <a:pt x="526" y="1527"/>
                </a:lnTo>
                <a:lnTo>
                  <a:pt x="528" y="1528"/>
                </a:lnTo>
                <a:lnTo>
                  <a:pt x="528" y="1532"/>
                </a:lnTo>
                <a:lnTo>
                  <a:pt x="528" y="1534"/>
                </a:lnTo>
                <a:lnTo>
                  <a:pt x="524" y="1536"/>
                </a:lnTo>
                <a:lnTo>
                  <a:pt x="522" y="1538"/>
                </a:lnTo>
                <a:lnTo>
                  <a:pt x="520" y="1539"/>
                </a:lnTo>
                <a:close/>
                <a:moveTo>
                  <a:pt x="563" y="1535"/>
                </a:moveTo>
                <a:lnTo>
                  <a:pt x="562" y="1535"/>
                </a:lnTo>
                <a:lnTo>
                  <a:pt x="559" y="1532"/>
                </a:lnTo>
                <a:lnTo>
                  <a:pt x="559" y="1530"/>
                </a:lnTo>
                <a:lnTo>
                  <a:pt x="559" y="1528"/>
                </a:lnTo>
                <a:lnTo>
                  <a:pt x="562" y="1520"/>
                </a:lnTo>
                <a:lnTo>
                  <a:pt x="562" y="1517"/>
                </a:lnTo>
                <a:lnTo>
                  <a:pt x="562" y="1513"/>
                </a:lnTo>
                <a:lnTo>
                  <a:pt x="562" y="1512"/>
                </a:lnTo>
                <a:lnTo>
                  <a:pt x="565" y="1509"/>
                </a:lnTo>
                <a:lnTo>
                  <a:pt x="566" y="1509"/>
                </a:lnTo>
                <a:lnTo>
                  <a:pt x="570" y="1506"/>
                </a:lnTo>
                <a:lnTo>
                  <a:pt x="571" y="1506"/>
                </a:lnTo>
                <a:lnTo>
                  <a:pt x="574" y="1509"/>
                </a:lnTo>
                <a:lnTo>
                  <a:pt x="575" y="1516"/>
                </a:lnTo>
                <a:lnTo>
                  <a:pt x="574" y="1517"/>
                </a:lnTo>
                <a:lnTo>
                  <a:pt x="573" y="1519"/>
                </a:lnTo>
                <a:lnTo>
                  <a:pt x="571" y="1521"/>
                </a:lnTo>
                <a:lnTo>
                  <a:pt x="571" y="1523"/>
                </a:lnTo>
                <a:lnTo>
                  <a:pt x="573" y="1527"/>
                </a:lnTo>
                <a:lnTo>
                  <a:pt x="574" y="1528"/>
                </a:lnTo>
                <a:lnTo>
                  <a:pt x="574" y="1530"/>
                </a:lnTo>
                <a:lnTo>
                  <a:pt x="574" y="1531"/>
                </a:lnTo>
                <a:lnTo>
                  <a:pt x="573" y="1532"/>
                </a:lnTo>
                <a:lnTo>
                  <a:pt x="563" y="1535"/>
                </a:lnTo>
                <a:close/>
                <a:moveTo>
                  <a:pt x="240" y="1508"/>
                </a:moveTo>
                <a:lnTo>
                  <a:pt x="252" y="1510"/>
                </a:lnTo>
                <a:lnTo>
                  <a:pt x="256" y="1510"/>
                </a:lnTo>
                <a:lnTo>
                  <a:pt x="259" y="1509"/>
                </a:lnTo>
                <a:lnTo>
                  <a:pt x="263" y="1508"/>
                </a:lnTo>
                <a:lnTo>
                  <a:pt x="268" y="1509"/>
                </a:lnTo>
                <a:lnTo>
                  <a:pt x="268" y="1508"/>
                </a:lnTo>
                <a:lnTo>
                  <a:pt x="270" y="1508"/>
                </a:lnTo>
                <a:lnTo>
                  <a:pt x="271" y="1509"/>
                </a:lnTo>
                <a:lnTo>
                  <a:pt x="271" y="1513"/>
                </a:lnTo>
                <a:lnTo>
                  <a:pt x="271" y="1516"/>
                </a:lnTo>
                <a:lnTo>
                  <a:pt x="282" y="1524"/>
                </a:lnTo>
                <a:lnTo>
                  <a:pt x="288" y="1530"/>
                </a:lnTo>
                <a:lnTo>
                  <a:pt x="289" y="1531"/>
                </a:lnTo>
                <a:lnTo>
                  <a:pt x="290" y="1531"/>
                </a:lnTo>
                <a:lnTo>
                  <a:pt x="289" y="1532"/>
                </a:lnTo>
                <a:lnTo>
                  <a:pt x="285" y="1534"/>
                </a:lnTo>
                <a:lnTo>
                  <a:pt x="278" y="1534"/>
                </a:lnTo>
                <a:lnTo>
                  <a:pt x="277" y="1534"/>
                </a:lnTo>
                <a:lnTo>
                  <a:pt x="275" y="1534"/>
                </a:lnTo>
                <a:lnTo>
                  <a:pt x="273" y="1531"/>
                </a:lnTo>
                <a:lnTo>
                  <a:pt x="268" y="1530"/>
                </a:lnTo>
                <a:lnTo>
                  <a:pt x="268" y="1531"/>
                </a:lnTo>
                <a:lnTo>
                  <a:pt x="274" y="1535"/>
                </a:lnTo>
                <a:lnTo>
                  <a:pt x="277" y="1535"/>
                </a:lnTo>
                <a:lnTo>
                  <a:pt x="279" y="1536"/>
                </a:lnTo>
                <a:lnTo>
                  <a:pt x="282" y="1536"/>
                </a:lnTo>
                <a:lnTo>
                  <a:pt x="288" y="1535"/>
                </a:lnTo>
                <a:lnTo>
                  <a:pt x="293" y="1535"/>
                </a:lnTo>
                <a:lnTo>
                  <a:pt x="303" y="1531"/>
                </a:lnTo>
                <a:lnTo>
                  <a:pt x="305" y="1527"/>
                </a:lnTo>
                <a:lnTo>
                  <a:pt x="307" y="1525"/>
                </a:lnTo>
                <a:lnTo>
                  <a:pt x="308" y="1525"/>
                </a:lnTo>
                <a:lnTo>
                  <a:pt x="311" y="1527"/>
                </a:lnTo>
                <a:lnTo>
                  <a:pt x="312" y="1527"/>
                </a:lnTo>
                <a:lnTo>
                  <a:pt x="312" y="1528"/>
                </a:lnTo>
                <a:lnTo>
                  <a:pt x="314" y="1530"/>
                </a:lnTo>
                <a:lnTo>
                  <a:pt x="312" y="1532"/>
                </a:lnTo>
                <a:lnTo>
                  <a:pt x="309" y="1535"/>
                </a:lnTo>
                <a:lnTo>
                  <a:pt x="309" y="1535"/>
                </a:lnTo>
                <a:lnTo>
                  <a:pt x="311" y="1536"/>
                </a:lnTo>
                <a:lnTo>
                  <a:pt x="316" y="1543"/>
                </a:lnTo>
                <a:lnTo>
                  <a:pt x="318" y="1545"/>
                </a:lnTo>
                <a:lnTo>
                  <a:pt x="333" y="1545"/>
                </a:lnTo>
                <a:lnTo>
                  <a:pt x="350" y="1545"/>
                </a:lnTo>
                <a:lnTo>
                  <a:pt x="352" y="1545"/>
                </a:lnTo>
                <a:lnTo>
                  <a:pt x="371" y="1560"/>
                </a:lnTo>
                <a:lnTo>
                  <a:pt x="371" y="1564"/>
                </a:lnTo>
                <a:lnTo>
                  <a:pt x="371" y="1565"/>
                </a:lnTo>
                <a:lnTo>
                  <a:pt x="369" y="1568"/>
                </a:lnTo>
                <a:lnTo>
                  <a:pt x="367" y="1568"/>
                </a:lnTo>
                <a:lnTo>
                  <a:pt x="356" y="1576"/>
                </a:lnTo>
                <a:lnTo>
                  <a:pt x="354" y="1576"/>
                </a:lnTo>
                <a:lnTo>
                  <a:pt x="348" y="1579"/>
                </a:lnTo>
                <a:lnTo>
                  <a:pt x="345" y="1580"/>
                </a:lnTo>
                <a:lnTo>
                  <a:pt x="342" y="1580"/>
                </a:lnTo>
                <a:lnTo>
                  <a:pt x="335" y="1580"/>
                </a:lnTo>
                <a:lnTo>
                  <a:pt x="326" y="1587"/>
                </a:lnTo>
                <a:lnTo>
                  <a:pt x="344" y="1587"/>
                </a:lnTo>
                <a:lnTo>
                  <a:pt x="359" y="1583"/>
                </a:lnTo>
                <a:lnTo>
                  <a:pt x="368" y="1580"/>
                </a:lnTo>
                <a:lnTo>
                  <a:pt x="375" y="1579"/>
                </a:lnTo>
                <a:lnTo>
                  <a:pt x="378" y="1579"/>
                </a:lnTo>
                <a:lnTo>
                  <a:pt x="384" y="1580"/>
                </a:lnTo>
                <a:lnTo>
                  <a:pt x="389" y="1580"/>
                </a:lnTo>
                <a:lnTo>
                  <a:pt x="394" y="1581"/>
                </a:lnTo>
                <a:lnTo>
                  <a:pt x="402" y="1587"/>
                </a:lnTo>
                <a:lnTo>
                  <a:pt x="412" y="1591"/>
                </a:lnTo>
                <a:lnTo>
                  <a:pt x="416" y="1594"/>
                </a:lnTo>
                <a:lnTo>
                  <a:pt x="416" y="1595"/>
                </a:lnTo>
                <a:lnTo>
                  <a:pt x="413" y="1600"/>
                </a:lnTo>
                <a:lnTo>
                  <a:pt x="413" y="1602"/>
                </a:lnTo>
                <a:lnTo>
                  <a:pt x="413" y="1606"/>
                </a:lnTo>
                <a:lnTo>
                  <a:pt x="413" y="1607"/>
                </a:lnTo>
                <a:lnTo>
                  <a:pt x="416" y="1615"/>
                </a:lnTo>
                <a:lnTo>
                  <a:pt x="414" y="1617"/>
                </a:lnTo>
                <a:lnTo>
                  <a:pt x="413" y="1618"/>
                </a:lnTo>
                <a:lnTo>
                  <a:pt x="410" y="1618"/>
                </a:lnTo>
                <a:lnTo>
                  <a:pt x="405" y="1618"/>
                </a:lnTo>
                <a:lnTo>
                  <a:pt x="390" y="1620"/>
                </a:lnTo>
                <a:lnTo>
                  <a:pt x="372" y="1620"/>
                </a:lnTo>
                <a:lnTo>
                  <a:pt x="367" y="1621"/>
                </a:lnTo>
                <a:lnTo>
                  <a:pt x="364" y="1622"/>
                </a:lnTo>
                <a:lnTo>
                  <a:pt x="360" y="1625"/>
                </a:lnTo>
                <a:lnTo>
                  <a:pt x="359" y="1626"/>
                </a:lnTo>
                <a:lnTo>
                  <a:pt x="357" y="1626"/>
                </a:lnTo>
                <a:lnTo>
                  <a:pt x="352" y="1625"/>
                </a:lnTo>
                <a:lnTo>
                  <a:pt x="346" y="1624"/>
                </a:lnTo>
                <a:lnTo>
                  <a:pt x="342" y="1622"/>
                </a:lnTo>
                <a:lnTo>
                  <a:pt x="337" y="1617"/>
                </a:lnTo>
                <a:lnTo>
                  <a:pt x="338" y="1613"/>
                </a:lnTo>
                <a:lnTo>
                  <a:pt x="338" y="1611"/>
                </a:lnTo>
                <a:lnTo>
                  <a:pt x="338" y="1610"/>
                </a:lnTo>
                <a:lnTo>
                  <a:pt x="335" y="1609"/>
                </a:lnTo>
                <a:lnTo>
                  <a:pt x="333" y="1607"/>
                </a:lnTo>
                <a:lnTo>
                  <a:pt x="319" y="1609"/>
                </a:lnTo>
                <a:lnTo>
                  <a:pt x="316" y="1610"/>
                </a:lnTo>
                <a:lnTo>
                  <a:pt x="312" y="1611"/>
                </a:lnTo>
                <a:lnTo>
                  <a:pt x="308" y="1610"/>
                </a:lnTo>
                <a:lnTo>
                  <a:pt x="307" y="1605"/>
                </a:lnTo>
                <a:lnTo>
                  <a:pt x="307" y="1602"/>
                </a:lnTo>
                <a:lnTo>
                  <a:pt x="305" y="1602"/>
                </a:lnTo>
                <a:lnTo>
                  <a:pt x="304" y="1600"/>
                </a:lnTo>
                <a:lnTo>
                  <a:pt x="301" y="1600"/>
                </a:lnTo>
                <a:lnTo>
                  <a:pt x="296" y="1602"/>
                </a:lnTo>
                <a:lnTo>
                  <a:pt x="294" y="1600"/>
                </a:lnTo>
                <a:lnTo>
                  <a:pt x="288" y="1598"/>
                </a:lnTo>
                <a:lnTo>
                  <a:pt x="286" y="1596"/>
                </a:lnTo>
                <a:lnTo>
                  <a:pt x="281" y="1584"/>
                </a:lnTo>
                <a:lnTo>
                  <a:pt x="278" y="1573"/>
                </a:lnTo>
                <a:lnTo>
                  <a:pt x="277" y="1572"/>
                </a:lnTo>
                <a:lnTo>
                  <a:pt x="274" y="1568"/>
                </a:lnTo>
                <a:lnTo>
                  <a:pt x="273" y="1565"/>
                </a:lnTo>
                <a:lnTo>
                  <a:pt x="266" y="1555"/>
                </a:lnTo>
                <a:lnTo>
                  <a:pt x="264" y="1555"/>
                </a:lnTo>
                <a:lnTo>
                  <a:pt x="263" y="1555"/>
                </a:lnTo>
                <a:lnTo>
                  <a:pt x="264" y="1558"/>
                </a:lnTo>
                <a:lnTo>
                  <a:pt x="266" y="1561"/>
                </a:lnTo>
                <a:lnTo>
                  <a:pt x="267" y="1566"/>
                </a:lnTo>
                <a:lnTo>
                  <a:pt x="271" y="1569"/>
                </a:lnTo>
                <a:lnTo>
                  <a:pt x="273" y="1572"/>
                </a:lnTo>
                <a:lnTo>
                  <a:pt x="274" y="1573"/>
                </a:lnTo>
                <a:lnTo>
                  <a:pt x="275" y="1583"/>
                </a:lnTo>
                <a:lnTo>
                  <a:pt x="273" y="1584"/>
                </a:lnTo>
                <a:lnTo>
                  <a:pt x="267" y="1583"/>
                </a:lnTo>
                <a:lnTo>
                  <a:pt x="267" y="1581"/>
                </a:lnTo>
                <a:lnTo>
                  <a:pt x="267" y="1580"/>
                </a:lnTo>
                <a:lnTo>
                  <a:pt x="267" y="1577"/>
                </a:lnTo>
                <a:lnTo>
                  <a:pt x="267" y="1576"/>
                </a:lnTo>
                <a:lnTo>
                  <a:pt x="267" y="1575"/>
                </a:lnTo>
                <a:lnTo>
                  <a:pt x="263" y="1570"/>
                </a:lnTo>
                <a:lnTo>
                  <a:pt x="256" y="1566"/>
                </a:lnTo>
                <a:lnTo>
                  <a:pt x="255" y="1568"/>
                </a:lnTo>
                <a:lnTo>
                  <a:pt x="256" y="1569"/>
                </a:lnTo>
                <a:lnTo>
                  <a:pt x="263" y="1575"/>
                </a:lnTo>
                <a:lnTo>
                  <a:pt x="266" y="1575"/>
                </a:lnTo>
                <a:lnTo>
                  <a:pt x="266" y="1576"/>
                </a:lnTo>
                <a:lnTo>
                  <a:pt x="266" y="1579"/>
                </a:lnTo>
                <a:lnTo>
                  <a:pt x="264" y="1580"/>
                </a:lnTo>
                <a:lnTo>
                  <a:pt x="255" y="1581"/>
                </a:lnTo>
                <a:lnTo>
                  <a:pt x="251" y="1580"/>
                </a:lnTo>
                <a:lnTo>
                  <a:pt x="232" y="1565"/>
                </a:lnTo>
                <a:lnTo>
                  <a:pt x="229" y="1562"/>
                </a:lnTo>
                <a:lnTo>
                  <a:pt x="228" y="1561"/>
                </a:lnTo>
                <a:lnTo>
                  <a:pt x="225" y="1553"/>
                </a:lnTo>
                <a:lnTo>
                  <a:pt x="234" y="1536"/>
                </a:lnTo>
                <a:lnTo>
                  <a:pt x="234" y="1536"/>
                </a:lnTo>
                <a:lnTo>
                  <a:pt x="255" y="1540"/>
                </a:lnTo>
                <a:lnTo>
                  <a:pt x="260" y="1542"/>
                </a:lnTo>
                <a:lnTo>
                  <a:pt x="262" y="1545"/>
                </a:lnTo>
                <a:lnTo>
                  <a:pt x="263" y="1546"/>
                </a:lnTo>
                <a:lnTo>
                  <a:pt x="263" y="1547"/>
                </a:lnTo>
                <a:lnTo>
                  <a:pt x="271" y="1560"/>
                </a:lnTo>
                <a:lnTo>
                  <a:pt x="273" y="1560"/>
                </a:lnTo>
                <a:lnTo>
                  <a:pt x="273" y="1558"/>
                </a:lnTo>
                <a:lnTo>
                  <a:pt x="273" y="1557"/>
                </a:lnTo>
                <a:lnTo>
                  <a:pt x="271" y="1555"/>
                </a:lnTo>
                <a:lnTo>
                  <a:pt x="266" y="1543"/>
                </a:lnTo>
                <a:lnTo>
                  <a:pt x="259" y="1534"/>
                </a:lnTo>
                <a:lnTo>
                  <a:pt x="249" y="1535"/>
                </a:lnTo>
                <a:lnTo>
                  <a:pt x="248" y="1534"/>
                </a:lnTo>
                <a:lnTo>
                  <a:pt x="247" y="1532"/>
                </a:lnTo>
                <a:lnTo>
                  <a:pt x="245" y="1532"/>
                </a:lnTo>
                <a:lnTo>
                  <a:pt x="240" y="1521"/>
                </a:lnTo>
                <a:lnTo>
                  <a:pt x="248" y="1517"/>
                </a:lnTo>
                <a:lnTo>
                  <a:pt x="252" y="1519"/>
                </a:lnTo>
                <a:lnTo>
                  <a:pt x="255" y="1521"/>
                </a:lnTo>
                <a:lnTo>
                  <a:pt x="258" y="1519"/>
                </a:lnTo>
                <a:lnTo>
                  <a:pt x="255" y="1515"/>
                </a:lnTo>
                <a:lnTo>
                  <a:pt x="253" y="1515"/>
                </a:lnTo>
                <a:lnTo>
                  <a:pt x="248" y="1513"/>
                </a:lnTo>
                <a:lnTo>
                  <a:pt x="243" y="1515"/>
                </a:lnTo>
                <a:lnTo>
                  <a:pt x="240" y="1517"/>
                </a:lnTo>
                <a:lnTo>
                  <a:pt x="237" y="1516"/>
                </a:lnTo>
                <a:lnTo>
                  <a:pt x="234" y="1515"/>
                </a:lnTo>
                <a:lnTo>
                  <a:pt x="232" y="1513"/>
                </a:lnTo>
                <a:lnTo>
                  <a:pt x="230" y="1512"/>
                </a:lnTo>
                <a:lnTo>
                  <a:pt x="229" y="1506"/>
                </a:lnTo>
                <a:lnTo>
                  <a:pt x="229" y="1505"/>
                </a:lnTo>
                <a:lnTo>
                  <a:pt x="230" y="1505"/>
                </a:lnTo>
                <a:lnTo>
                  <a:pt x="232" y="1505"/>
                </a:lnTo>
                <a:lnTo>
                  <a:pt x="240" y="1508"/>
                </a:lnTo>
                <a:close/>
                <a:moveTo>
                  <a:pt x="550" y="1520"/>
                </a:moveTo>
                <a:lnTo>
                  <a:pt x="550" y="1521"/>
                </a:lnTo>
                <a:lnTo>
                  <a:pt x="548" y="1521"/>
                </a:lnTo>
                <a:lnTo>
                  <a:pt x="545" y="1520"/>
                </a:lnTo>
                <a:lnTo>
                  <a:pt x="545" y="1519"/>
                </a:lnTo>
                <a:lnTo>
                  <a:pt x="544" y="1517"/>
                </a:lnTo>
                <a:lnTo>
                  <a:pt x="535" y="1497"/>
                </a:lnTo>
                <a:lnTo>
                  <a:pt x="533" y="1495"/>
                </a:lnTo>
                <a:lnTo>
                  <a:pt x="533" y="1494"/>
                </a:lnTo>
                <a:lnTo>
                  <a:pt x="535" y="1493"/>
                </a:lnTo>
                <a:lnTo>
                  <a:pt x="536" y="1490"/>
                </a:lnTo>
                <a:lnTo>
                  <a:pt x="537" y="1487"/>
                </a:lnTo>
                <a:lnTo>
                  <a:pt x="544" y="1491"/>
                </a:lnTo>
                <a:lnTo>
                  <a:pt x="551" y="1498"/>
                </a:lnTo>
                <a:lnTo>
                  <a:pt x="550" y="1498"/>
                </a:lnTo>
                <a:lnTo>
                  <a:pt x="548" y="1500"/>
                </a:lnTo>
                <a:lnTo>
                  <a:pt x="547" y="1501"/>
                </a:lnTo>
                <a:lnTo>
                  <a:pt x="547" y="1502"/>
                </a:lnTo>
                <a:lnTo>
                  <a:pt x="550" y="1508"/>
                </a:lnTo>
                <a:lnTo>
                  <a:pt x="551" y="1509"/>
                </a:lnTo>
                <a:lnTo>
                  <a:pt x="551" y="1510"/>
                </a:lnTo>
                <a:lnTo>
                  <a:pt x="552" y="1512"/>
                </a:lnTo>
                <a:lnTo>
                  <a:pt x="554" y="1513"/>
                </a:lnTo>
                <a:lnTo>
                  <a:pt x="552" y="1517"/>
                </a:lnTo>
                <a:lnTo>
                  <a:pt x="551" y="1520"/>
                </a:lnTo>
                <a:lnTo>
                  <a:pt x="550" y="1520"/>
                </a:lnTo>
                <a:close/>
                <a:moveTo>
                  <a:pt x="281" y="1502"/>
                </a:moveTo>
                <a:lnTo>
                  <a:pt x="282" y="1502"/>
                </a:lnTo>
                <a:lnTo>
                  <a:pt x="285" y="1504"/>
                </a:lnTo>
                <a:lnTo>
                  <a:pt x="288" y="1504"/>
                </a:lnTo>
                <a:lnTo>
                  <a:pt x="289" y="1501"/>
                </a:lnTo>
                <a:lnTo>
                  <a:pt x="294" y="1501"/>
                </a:lnTo>
                <a:lnTo>
                  <a:pt x="300" y="1502"/>
                </a:lnTo>
                <a:lnTo>
                  <a:pt x="301" y="1502"/>
                </a:lnTo>
                <a:lnTo>
                  <a:pt x="300" y="1521"/>
                </a:lnTo>
                <a:lnTo>
                  <a:pt x="300" y="1523"/>
                </a:lnTo>
                <a:lnTo>
                  <a:pt x="300" y="1525"/>
                </a:lnTo>
                <a:lnTo>
                  <a:pt x="299" y="1527"/>
                </a:lnTo>
                <a:lnTo>
                  <a:pt x="293" y="1525"/>
                </a:lnTo>
                <a:lnTo>
                  <a:pt x="292" y="1525"/>
                </a:lnTo>
                <a:lnTo>
                  <a:pt x="289" y="1524"/>
                </a:lnTo>
                <a:lnTo>
                  <a:pt x="288" y="1523"/>
                </a:lnTo>
                <a:lnTo>
                  <a:pt x="285" y="1519"/>
                </a:lnTo>
                <a:lnTo>
                  <a:pt x="285" y="1517"/>
                </a:lnTo>
                <a:lnTo>
                  <a:pt x="285" y="1516"/>
                </a:lnTo>
                <a:lnTo>
                  <a:pt x="285" y="1513"/>
                </a:lnTo>
                <a:lnTo>
                  <a:pt x="285" y="1510"/>
                </a:lnTo>
                <a:lnTo>
                  <a:pt x="282" y="1506"/>
                </a:lnTo>
                <a:lnTo>
                  <a:pt x="278" y="1502"/>
                </a:lnTo>
                <a:lnTo>
                  <a:pt x="277" y="1502"/>
                </a:lnTo>
                <a:lnTo>
                  <a:pt x="271" y="1506"/>
                </a:lnTo>
                <a:lnTo>
                  <a:pt x="267" y="1506"/>
                </a:lnTo>
                <a:lnTo>
                  <a:pt x="266" y="1505"/>
                </a:lnTo>
                <a:lnTo>
                  <a:pt x="266" y="1502"/>
                </a:lnTo>
                <a:lnTo>
                  <a:pt x="267" y="1500"/>
                </a:lnTo>
                <a:lnTo>
                  <a:pt x="266" y="1495"/>
                </a:lnTo>
                <a:lnTo>
                  <a:pt x="264" y="1495"/>
                </a:lnTo>
                <a:lnTo>
                  <a:pt x="262" y="1494"/>
                </a:lnTo>
                <a:lnTo>
                  <a:pt x="260" y="1494"/>
                </a:lnTo>
                <a:lnTo>
                  <a:pt x="255" y="1498"/>
                </a:lnTo>
                <a:lnTo>
                  <a:pt x="253" y="1497"/>
                </a:lnTo>
                <a:lnTo>
                  <a:pt x="255" y="1494"/>
                </a:lnTo>
                <a:lnTo>
                  <a:pt x="258" y="1491"/>
                </a:lnTo>
                <a:lnTo>
                  <a:pt x="262" y="1493"/>
                </a:lnTo>
                <a:lnTo>
                  <a:pt x="264" y="1493"/>
                </a:lnTo>
                <a:lnTo>
                  <a:pt x="270" y="1495"/>
                </a:lnTo>
                <a:lnTo>
                  <a:pt x="271" y="1498"/>
                </a:lnTo>
                <a:lnTo>
                  <a:pt x="273" y="1500"/>
                </a:lnTo>
                <a:lnTo>
                  <a:pt x="271" y="1500"/>
                </a:lnTo>
                <a:lnTo>
                  <a:pt x="273" y="1502"/>
                </a:lnTo>
                <a:lnTo>
                  <a:pt x="273" y="1502"/>
                </a:lnTo>
                <a:lnTo>
                  <a:pt x="274" y="1504"/>
                </a:lnTo>
                <a:lnTo>
                  <a:pt x="275" y="1502"/>
                </a:lnTo>
                <a:lnTo>
                  <a:pt x="275" y="1498"/>
                </a:lnTo>
                <a:lnTo>
                  <a:pt x="267" y="1489"/>
                </a:lnTo>
                <a:lnTo>
                  <a:pt x="264" y="1487"/>
                </a:lnTo>
                <a:lnTo>
                  <a:pt x="263" y="1486"/>
                </a:lnTo>
                <a:lnTo>
                  <a:pt x="259" y="1486"/>
                </a:lnTo>
                <a:lnTo>
                  <a:pt x="263" y="1483"/>
                </a:lnTo>
                <a:lnTo>
                  <a:pt x="264" y="1482"/>
                </a:lnTo>
                <a:lnTo>
                  <a:pt x="266" y="1482"/>
                </a:lnTo>
                <a:lnTo>
                  <a:pt x="267" y="1483"/>
                </a:lnTo>
                <a:lnTo>
                  <a:pt x="270" y="1485"/>
                </a:lnTo>
                <a:lnTo>
                  <a:pt x="274" y="1490"/>
                </a:lnTo>
                <a:lnTo>
                  <a:pt x="279" y="1497"/>
                </a:lnTo>
                <a:lnTo>
                  <a:pt x="279" y="1498"/>
                </a:lnTo>
                <a:lnTo>
                  <a:pt x="281" y="1502"/>
                </a:lnTo>
                <a:close/>
                <a:moveTo>
                  <a:pt x="330" y="1485"/>
                </a:moveTo>
                <a:lnTo>
                  <a:pt x="333" y="1486"/>
                </a:lnTo>
                <a:lnTo>
                  <a:pt x="334" y="1485"/>
                </a:lnTo>
                <a:lnTo>
                  <a:pt x="334" y="1483"/>
                </a:lnTo>
                <a:lnTo>
                  <a:pt x="333" y="1482"/>
                </a:lnTo>
                <a:lnTo>
                  <a:pt x="333" y="1482"/>
                </a:lnTo>
                <a:lnTo>
                  <a:pt x="333" y="1480"/>
                </a:lnTo>
                <a:lnTo>
                  <a:pt x="333" y="1479"/>
                </a:lnTo>
                <a:lnTo>
                  <a:pt x="333" y="1478"/>
                </a:lnTo>
                <a:lnTo>
                  <a:pt x="334" y="1478"/>
                </a:lnTo>
                <a:lnTo>
                  <a:pt x="337" y="1479"/>
                </a:lnTo>
                <a:lnTo>
                  <a:pt x="337" y="1480"/>
                </a:lnTo>
                <a:lnTo>
                  <a:pt x="338" y="1486"/>
                </a:lnTo>
                <a:lnTo>
                  <a:pt x="339" y="1489"/>
                </a:lnTo>
                <a:lnTo>
                  <a:pt x="341" y="1490"/>
                </a:lnTo>
                <a:lnTo>
                  <a:pt x="342" y="1490"/>
                </a:lnTo>
                <a:lnTo>
                  <a:pt x="342" y="1493"/>
                </a:lnTo>
                <a:lnTo>
                  <a:pt x="339" y="1497"/>
                </a:lnTo>
                <a:lnTo>
                  <a:pt x="337" y="1500"/>
                </a:lnTo>
                <a:lnTo>
                  <a:pt x="335" y="1502"/>
                </a:lnTo>
                <a:lnTo>
                  <a:pt x="333" y="1505"/>
                </a:lnTo>
                <a:lnTo>
                  <a:pt x="333" y="1506"/>
                </a:lnTo>
                <a:lnTo>
                  <a:pt x="335" y="1506"/>
                </a:lnTo>
                <a:lnTo>
                  <a:pt x="335" y="1505"/>
                </a:lnTo>
                <a:lnTo>
                  <a:pt x="339" y="1501"/>
                </a:lnTo>
                <a:lnTo>
                  <a:pt x="344" y="1494"/>
                </a:lnTo>
                <a:lnTo>
                  <a:pt x="345" y="1493"/>
                </a:lnTo>
                <a:lnTo>
                  <a:pt x="346" y="1493"/>
                </a:lnTo>
                <a:lnTo>
                  <a:pt x="354" y="1495"/>
                </a:lnTo>
                <a:lnTo>
                  <a:pt x="365" y="1501"/>
                </a:lnTo>
                <a:lnTo>
                  <a:pt x="365" y="1501"/>
                </a:lnTo>
                <a:lnTo>
                  <a:pt x="365" y="1502"/>
                </a:lnTo>
                <a:lnTo>
                  <a:pt x="365" y="1504"/>
                </a:lnTo>
                <a:lnTo>
                  <a:pt x="365" y="1510"/>
                </a:lnTo>
                <a:lnTo>
                  <a:pt x="367" y="1519"/>
                </a:lnTo>
                <a:lnTo>
                  <a:pt x="367" y="1520"/>
                </a:lnTo>
                <a:lnTo>
                  <a:pt x="368" y="1523"/>
                </a:lnTo>
                <a:lnTo>
                  <a:pt x="369" y="1523"/>
                </a:lnTo>
                <a:lnTo>
                  <a:pt x="380" y="1530"/>
                </a:lnTo>
                <a:lnTo>
                  <a:pt x="405" y="1551"/>
                </a:lnTo>
                <a:lnTo>
                  <a:pt x="406" y="1553"/>
                </a:lnTo>
                <a:lnTo>
                  <a:pt x="408" y="1562"/>
                </a:lnTo>
                <a:lnTo>
                  <a:pt x="409" y="1565"/>
                </a:lnTo>
                <a:lnTo>
                  <a:pt x="405" y="1568"/>
                </a:lnTo>
                <a:lnTo>
                  <a:pt x="401" y="1566"/>
                </a:lnTo>
                <a:lnTo>
                  <a:pt x="398" y="1565"/>
                </a:lnTo>
                <a:lnTo>
                  <a:pt x="378" y="1549"/>
                </a:lnTo>
                <a:lnTo>
                  <a:pt x="371" y="1543"/>
                </a:lnTo>
                <a:lnTo>
                  <a:pt x="368" y="1538"/>
                </a:lnTo>
                <a:lnTo>
                  <a:pt x="367" y="1536"/>
                </a:lnTo>
                <a:lnTo>
                  <a:pt x="357" y="1532"/>
                </a:lnTo>
                <a:lnTo>
                  <a:pt x="352" y="1531"/>
                </a:lnTo>
                <a:lnTo>
                  <a:pt x="349" y="1531"/>
                </a:lnTo>
                <a:lnTo>
                  <a:pt x="346" y="1531"/>
                </a:lnTo>
                <a:lnTo>
                  <a:pt x="344" y="1531"/>
                </a:lnTo>
                <a:lnTo>
                  <a:pt x="327" y="1513"/>
                </a:lnTo>
                <a:lnTo>
                  <a:pt x="324" y="1512"/>
                </a:lnTo>
                <a:lnTo>
                  <a:pt x="324" y="1510"/>
                </a:lnTo>
                <a:lnTo>
                  <a:pt x="323" y="1508"/>
                </a:lnTo>
                <a:lnTo>
                  <a:pt x="323" y="1506"/>
                </a:lnTo>
                <a:lnTo>
                  <a:pt x="322" y="1502"/>
                </a:lnTo>
                <a:lnTo>
                  <a:pt x="322" y="1485"/>
                </a:lnTo>
                <a:lnTo>
                  <a:pt x="322" y="1482"/>
                </a:lnTo>
                <a:lnTo>
                  <a:pt x="324" y="1478"/>
                </a:lnTo>
                <a:lnTo>
                  <a:pt x="326" y="1476"/>
                </a:lnTo>
                <a:lnTo>
                  <a:pt x="326" y="1478"/>
                </a:lnTo>
                <a:lnTo>
                  <a:pt x="330" y="1485"/>
                </a:lnTo>
                <a:close/>
                <a:moveTo>
                  <a:pt x="533" y="1482"/>
                </a:moveTo>
                <a:lnTo>
                  <a:pt x="533" y="1501"/>
                </a:lnTo>
                <a:lnTo>
                  <a:pt x="536" y="1504"/>
                </a:lnTo>
                <a:lnTo>
                  <a:pt x="536" y="1505"/>
                </a:lnTo>
                <a:lnTo>
                  <a:pt x="537" y="1510"/>
                </a:lnTo>
                <a:lnTo>
                  <a:pt x="537" y="1512"/>
                </a:lnTo>
                <a:lnTo>
                  <a:pt x="536" y="1519"/>
                </a:lnTo>
                <a:lnTo>
                  <a:pt x="535" y="1521"/>
                </a:lnTo>
                <a:lnTo>
                  <a:pt x="530" y="1521"/>
                </a:lnTo>
                <a:lnTo>
                  <a:pt x="529" y="1516"/>
                </a:lnTo>
                <a:lnTo>
                  <a:pt x="529" y="1513"/>
                </a:lnTo>
                <a:lnTo>
                  <a:pt x="529" y="1505"/>
                </a:lnTo>
                <a:lnTo>
                  <a:pt x="529" y="1504"/>
                </a:lnTo>
                <a:lnTo>
                  <a:pt x="528" y="1504"/>
                </a:lnTo>
                <a:lnTo>
                  <a:pt x="526" y="1502"/>
                </a:lnTo>
                <a:lnTo>
                  <a:pt x="522" y="1504"/>
                </a:lnTo>
                <a:lnTo>
                  <a:pt x="524" y="1515"/>
                </a:lnTo>
                <a:lnTo>
                  <a:pt x="524" y="1516"/>
                </a:lnTo>
                <a:lnTo>
                  <a:pt x="522" y="1520"/>
                </a:lnTo>
                <a:lnTo>
                  <a:pt x="514" y="1517"/>
                </a:lnTo>
                <a:lnTo>
                  <a:pt x="511" y="1517"/>
                </a:lnTo>
                <a:lnTo>
                  <a:pt x="510" y="1515"/>
                </a:lnTo>
                <a:lnTo>
                  <a:pt x="509" y="1515"/>
                </a:lnTo>
                <a:lnTo>
                  <a:pt x="503" y="1493"/>
                </a:lnTo>
                <a:lnTo>
                  <a:pt x="503" y="1490"/>
                </a:lnTo>
                <a:lnTo>
                  <a:pt x="503" y="1487"/>
                </a:lnTo>
                <a:lnTo>
                  <a:pt x="506" y="1483"/>
                </a:lnTo>
                <a:lnTo>
                  <a:pt x="506" y="1482"/>
                </a:lnTo>
                <a:lnTo>
                  <a:pt x="507" y="1482"/>
                </a:lnTo>
                <a:lnTo>
                  <a:pt x="509" y="1485"/>
                </a:lnTo>
                <a:lnTo>
                  <a:pt x="514" y="1497"/>
                </a:lnTo>
                <a:lnTo>
                  <a:pt x="515" y="1500"/>
                </a:lnTo>
                <a:lnTo>
                  <a:pt x="517" y="1498"/>
                </a:lnTo>
                <a:lnTo>
                  <a:pt x="518" y="1480"/>
                </a:lnTo>
                <a:lnTo>
                  <a:pt x="518" y="1479"/>
                </a:lnTo>
                <a:lnTo>
                  <a:pt x="514" y="1472"/>
                </a:lnTo>
                <a:lnTo>
                  <a:pt x="514" y="1471"/>
                </a:lnTo>
                <a:lnTo>
                  <a:pt x="517" y="1468"/>
                </a:lnTo>
                <a:lnTo>
                  <a:pt x="517" y="1467"/>
                </a:lnTo>
                <a:lnTo>
                  <a:pt x="518" y="1467"/>
                </a:lnTo>
                <a:lnTo>
                  <a:pt x="521" y="1468"/>
                </a:lnTo>
                <a:lnTo>
                  <a:pt x="529" y="1471"/>
                </a:lnTo>
                <a:lnTo>
                  <a:pt x="532" y="1471"/>
                </a:lnTo>
                <a:lnTo>
                  <a:pt x="532" y="1472"/>
                </a:lnTo>
                <a:lnTo>
                  <a:pt x="533" y="1480"/>
                </a:lnTo>
                <a:lnTo>
                  <a:pt x="533" y="1482"/>
                </a:lnTo>
                <a:close/>
                <a:moveTo>
                  <a:pt x="488" y="1486"/>
                </a:moveTo>
                <a:lnTo>
                  <a:pt x="485" y="1486"/>
                </a:lnTo>
                <a:lnTo>
                  <a:pt x="484" y="1485"/>
                </a:lnTo>
                <a:lnTo>
                  <a:pt x="481" y="1485"/>
                </a:lnTo>
                <a:lnTo>
                  <a:pt x="479" y="1483"/>
                </a:lnTo>
                <a:lnTo>
                  <a:pt x="477" y="1482"/>
                </a:lnTo>
                <a:lnTo>
                  <a:pt x="476" y="1480"/>
                </a:lnTo>
                <a:lnTo>
                  <a:pt x="476" y="1479"/>
                </a:lnTo>
                <a:lnTo>
                  <a:pt x="476" y="1475"/>
                </a:lnTo>
                <a:lnTo>
                  <a:pt x="476" y="1474"/>
                </a:lnTo>
                <a:lnTo>
                  <a:pt x="481" y="1470"/>
                </a:lnTo>
                <a:lnTo>
                  <a:pt x="481" y="1468"/>
                </a:lnTo>
                <a:lnTo>
                  <a:pt x="487" y="1465"/>
                </a:lnTo>
                <a:lnTo>
                  <a:pt x="491" y="1464"/>
                </a:lnTo>
                <a:lnTo>
                  <a:pt x="500" y="1464"/>
                </a:lnTo>
                <a:lnTo>
                  <a:pt x="502" y="1464"/>
                </a:lnTo>
                <a:lnTo>
                  <a:pt x="502" y="1467"/>
                </a:lnTo>
                <a:lnTo>
                  <a:pt x="502" y="1470"/>
                </a:lnTo>
                <a:lnTo>
                  <a:pt x="502" y="1475"/>
                </a:lnTo>
                <a:lnTo>
                  <a:pt x="498" y="1482"/>
                </a:lnTo>
                <a:lnTo>
                  <a:pt x="488" y="1486"/>
                </a:lnTo>
                <a:close/>
                <a:moveTo>
                  <a:pt x="360" y="1459"/>
                </a:moveTo>
                <a:lnTo>
                  <a:pt x="361" y="1459"/>
                </a:lnTo>
                <a:lnTo>
                  <a:pt x="364" y="1465"/>
                </a:lnTo>
                <a:lnTo>
                  <a:pt x="364" y="1467"/>
                </a:lnTo>
                <a:lnTo>
                  <a:pt x="363" y="1470"/>
                </a:lnTo>
                <a:lnTo>
                  <a:pt x="361" y="1472"/>
                </a:lnTo>
                <a:lnTo>
                  <a:pt x="361" y="1474"/>
                </a:lnTo>
                <a:lnTo>
                  <a:pt x="357" y="1471"/>
                </a:lnTo>
                <a:lnTo>
                  <a:pt x="352" y="1467"/>
                </a:lnTo>
                <a:lnTo>
                  <a:pt x="349" y="1461"/>
                </a:lnTo>
                <a:lnTo>
                  <a:pt x="348" y="1461"/>
                </a:lnTo>
                <a:lnTo>
                  <a:pt x="346" y="1460"/>
                </a:lnTo>
                <a:lnTo>
                  <a:pt x="348" y="1464"/>
                </a:lnTo>
                <a:lnTo>
                  <a:pt x="348" y="1465"/>
                </a:lnTo>
                <a:lnTo>
                  <a:pt x="354" y="1474"/>
                </a:lnTo>
                <a:lnTo>
                  <a:pt x="356" y="1475"/>
                </a:lnTo>
                <a:lnTo>
                  <a:pt x="357" y="1476"/>
                </a:lnTo>
                <a:lnTo>
                  <a:pt x="361" y="1479"/>
                </a:lnTo>
                <a:lnTo>
                  <a:pt x="363" y="1480"/>
                </a:lnTo>
                <a:lnTo>
                  <a:pt x="363" y="1482"/>
                </a:lnTo>
                <a:lnTo>
                  <a:pt x="364" y="1487"/>
                </a:lnTo>
                <a:lnTo>
                  <a:pt x="364" y="1490"/>
                </a:lnTo>
                <a:lnTo>
                  <a:pt x="363" y="1490"/>
                </a:lnTo>
                <a:lnTo>
                  <a:pt x="352" y="1485"/>
                </a:lnTo>
                <a:lnTo>
                  <a:pt x="349" y="1482"/>
                </a:lnTo>
                <a:lnTo>
                  <a:pt x="348" y="1480"/>
                </a:lnTo>
                <a:lnTo>
                  <a:pt x="346" y="1476"/>
                </a:lnTo>
                <a:lnTo>
                  <a:pt x="344" y="1470"/>
                </a:lnTo>
                <a:lnTo>
                  <a:pt x="344" y="1468"/>
                </a:lnTo>
                <a:lnTo>
                  <a:pt x="342" y="1465"/>
                </a:lnTo>
                <a:lnTo>
                  <a:pt x="342" y="1464"/>
                </a:lnTo>
                <a:lnTo>
                  <a:pt x="339" y="1459"/>
                </a:lnTo>
                <a:lnTo>
                  <a:pt x="338" y="1459"/>
                </a:lnTo>
                <a:lnTo>
                  <a:pt x="337" y="1459"/>
                </a:lnTo>
                <a:lnTo>
                  <a:pt x="337" y="1461"/>
                </a:lnTo>
                <a:lnTo>
                  <a:pt x="337" y="1464"/>
                </a:lnTo>
                <a:lnTo>
                  <a:pt x="338" y="1467"/>
                </a:lnTo>
                <a:lnTo>
                  <a:pt x="339" y="1468"/>
                </a:lnTo>
                <a:lnTo>
                  <a:pt x="339" y="1470"/>
                </a:lnTo>
                <a:lnTo>
                  <a:pt x="338" y="1470"/>
                </a:lnTo>
                <a:lnTo>
                  <a:pt x="335" y="1470"/>
                </a:lnTo>
                <a:lnTo>
                  <a:pt x="334" y="1470"/>
                </a:lnTo>
                <a:lnTo>
                  <a:pt x="333" y="1464"/>
                </a:lnTo>
                <a:lnTo>
                  <a:pt x="334" y="1457"/>
                </a:lnTo>
                <a:lnTo>
                  <a:pt x="334" y="1456"/>
                </a:lnTo>
                <a:lnTo>
                  <a:pt x="341" y="1453"/>
                </a:lnTo>
                <a:lnTo>
                  <a:pt x="348" y="1452"/>
                </a:lnTo>
                <a:lnTo>
                  <a:pt x="356" y="1456"/>
                </a:lnTo>
                <a:lnTo>
                  <a:pt x="360" y="1459"/>
                </a:lnTo>
                <a:close/>
                <a:moveTo>
                  <a:pt x="398" y="1437"/>
                </a:moveTo>
                <a:lnTo>
                  <a:pt x="402" y="1445"/>
                </a:lnTo>
                <a:lnTo>
                  <a:pt x="419" y="1456"/>
                </a:lnTo>
                <a:lnTo>
                  <a:pt x="425" y="1464"/>
                </a:lnTo>
                <a:lnTo>
                  <a:pt x="428" y="1468"/>
                </a:lnTo>
                <a:lnTo>
                  <a:pt x="427" y="1470"/>
                </a:lnTo>
                <a:lnTo>
                  <a:pt x="425" y="1471"/>
                </a:lnTo>
                <a:lnTo>
                  <a:pt x="423" y="1471"/>
                </a:lnTo>
                <a:lnTo>
                  <a:pt x="421" y="1470"/>
                </a:lnTo>
                <a:lnTo>
                  <a:pt x="412" y="1471"/>
                </a:lnTo>
                <a:lnTo>
                  <a:pt x="408" y="1474"/>
                </a:lnTo>
                <a:lnTo>
                  <a:pt x="410" y="1476"/>
                </a:lnTo>
                <a:lnTo>
                  <a:pt x="413" y="1476"/>
                </a:lnTo>
                <a:lnTo>
                  <a:pt x="417" y="1474"/>
                </a:lnTo>
                <a:lnTo>
                  <a:pt x="419" y="1474"/>
                </a:lnTo>
                <a:lnTo>
                  <a:pt x="420" y="1474"/>
                </a:lnTo>
                <a:lnTo>
                  <a:pt x="421" y="1474"/>
                </a:lnTo>
                <a:lnTo>
                  <a:pt x="424" y="1475"/>
                </a:lnTo>
                <a:lnTo>
                  <a:pt x="424" y="1476"/>
                </a:lnTo>
                <a:lnTo>
                  <a:pt x="421" y="1482"/>
                </a:lnTo>
                <a:lnTo>
                  <a:pt x="416" y="1493"/>
                </a:lnTo>
                <a:lnTo>
                  <a:pt x="424" y="1500"/>
                </a:lnTo>
                <a:lnTo>
                  <a:pt x="423" y="1495"/>
                </a:lnTo>
                <a:lnTo>
                  <a:pt x="421" y="1494"/>
                </a:lnTo>
                <a:lnTo>
                  <a:pt x="420" y="1493"/>
                </a:lnTo>
                <a:lnTo>
                  <a:pt x="420" y="1490"/>
                </a:lnTo>
                <a:lnTo>
                  <a:pt x="424" y="1483"/>
                </a:lnTo>
                <a:lnTo>
                  <a:pt x="428" y="1476"/>
                </a:lnTo>
                <a:lnTo>
                  <a:pt x="431" y="1476"/>
                </a:lnTo>
                <a:lnTo>
                  <a:pt x="431" y="1476"/>
                </a:lnTo>
                <a:lnTo>
                  <a:pt x="436" y="1476"/>
                </a:lnTo>
                <a:lnTo>
                  <a:pt x="438" y="1476"/>
                </a:lnTo>
                <a:lnTo>
                  <a:pt x="449" y="1478"/>
                </a:lnTo>
                <a:lnTo>
                  <a:pt x="454" y="1478"/>
                </a:lnTo>
                <a:lnTo>
                  <a:pt x="455" y="1476"/>
                </a:lnTo>
                <a:lnTo>
                  <a:pt x="457" y="1476"/>
                </a:lnTo>
                <a:lnTo>
                  <a:pt x="458" y="1476"/>
                </a:lnTo>
                <a:lnTo>
                  <a:pt x="465" y="1478"/>
                </a:lnTo>
                <a:lnTo>
                  <a:pt x="468" y="1478"/>
                </a:lnTo>
                <a:lnTo>
                  <a:pt x="472" y="1479"/>
                </a:lnTo>
                <a:lnTo>
                  <a:pt x="476" y="1483"/>
                </a:lnTo>
                <a:lnTo>
                  <a:pt x="477" y="1487"/>
                </a:lnTo>
                <a:lnTo>
                  <a:pt x="477" y="1489"/>
                </a:lnTo>
                <a:lnTo>
                  <a:pt x="477" y="1490"/>
                </a:lnTo>
                <a:lnTo>
                  <a:pt x="470" y="1494"/>
                </a:lnTo>
                <a:lnTo>
                  <a:pt x="466" y="1498"/>
                </a:lnTo>
                <a:lnTo>
                  <a:pt x="465" y="1501"/>
                </a:lnTo>
                <a:lnTo>
                  <a:pt x="465" y="1502"/>
                </a:lnTo>
                <a:lnTo>
                  <a:pt x="477" y="1494"/>
                </a:lnTo>
                <a:lnTo>
                  <a:pt x="481" y="1493"/>
                </a:lnTo>
                <a:lnTo>
                  <a:pt x="484" y="1491"/>
                </a:lnTo>
                <a:lnTo>
                  <a:pt x="492" y="1490"/>
                </a:lnTo>
                <a:lnTo>
                  <a:pt x="494" y="1490"/>
                </a:lnTo>
                <a:lnTo>
                  <a:pt x="496" y="1490"/>
                </a:lnTo>
                <a:lnTo>
                  <a:pt x="496" y="1491"/>
                </a:lnTo>
                <a:lnTo>
                  <a:pt x="498" y="1493"/>
                </a:lnTo>
                <a:lnTo>
                  <a:pt x="499" y="1494"/>
                </a:lnTo>
                <a:lnTo>
                  <a:pt x="505" y="1501"/>
                </a:lnTo>
                <a:lnTo>
                  <a:pt x="505" y="1502"/>
                </a:lnTo>
                <a:lnTo>
                  <a:pt x="505" y="1502"/>
                </a:lnTo>
                <a:lnTo>
                  <a:pt x="506" y="1510"/>
                </a:lnTo>
                <a:lnTo>
                  <a:pt x="505" y="1516"/>
                </a:lnTo>
                <a:lnTo>
                  <a:pt x="503" y="1520"/>
                </a:lnTo>
                <a:lnTo>
                  <a:pt x="502" y="1523"/>
                </a:lnTo>
                <a:lnTo>
                  <a:pt x="496" y="1530"/>
                </a:lnTo>
                <a:lnTo>
                  <a:pt x="491" y="1535"/>
                </a:lnTo>
                <a:lnTo>
                  <a:pt x="491" y="1536"/>
                </a:lnTo>
                <a:lnTo>
                  <a:pt x="490" y="1536"/>
                </a:lnTo>
                <a:lnTo>
                  <a:pt x="487" y="1538"/>
                </a:lnTo>
                <a:lnTo>
                  <a:pt x="479" y="1545"/>
                </a:lnTo>
                <a:lnTo>
                  <a:pt x="470" y="1553"/>
                </a:lnTo>
                <a:lnTo>
                  <a:pt x="484" y="1553"/>
                </a:lnTo>
                <a:lnTo>
                  <a:pt x="488" y="1553"/>
                </a:lnTo>
                <a:lnTo>
                  <a:pt x="490" y="1555"/>
                </a:lnTo>
                <a:lnTo>
                  <a:pt x="490" y="1557"/>
                </a:lnTo>
                <a:lnTo>
                  <a:pt x="476" y="1561"/>
                </a:lnTo>
                <a:lnTo>
                  <a:pt x="468" y="1561"/>
                </a:lnTo>
                <a:lnTo>
                  <a:pt x="465" y="1560"/>
                </a:lnTo>
                <a:lnTo>
                  <a:pt x="465" y="1558"/>
                </a:lnTo>
                <a:lnTo>
                  <a:pt x="462" y="1560"/>
                </a:lnTo>
                <a:lnTo>
                  <a:pt x="454" y="1564"/>
                </a:lnTo>
                <a:lnTo>
                  <a:pt x="454" y="1562"/>
                </a:lnTo>
                <a:lnTo>
                  <a:pt x="454" y="1553"/>
                </a:lnTo>
                <a:lnTo>
                  <a:pt x="454" y="1549"/>
                </a:lnTo>
                <a:lnTo>
                  <a:pt x="450" y="1550"/>
                </a:lnTo>
                <a:lnTo>
                  <a:pt x="446" y="1553"/>
                </a:lnTo>
                <a:lnTo>
                  <a:pt x="444" y="1555"/>
                </a:lnTo>
                <a:lnTo>
                  <a:pt x="443" y="1558"/>
                </a:lnTo>
                <a:lnTo>
                  <a:pt x="439" y="1561"/>
                </a:lnTo>
                <a:lnTo>
                  <a:pt x="438" y="1561"/>
                </a:lnTo>
                <a:lnTo>
                  <a:pt x="427" y="1564"/>
                </a:lnTo>
                <a:lnTo>
                  <a:pt x="424" y="1562"/>
                </a:lnTo>
                <a:lnTo>
                  <a:pt x="420" y="1558"/>
                </a:lnTo>
                <a:lnTo>
                  <a:pt x="419" y="1555"/>
                </a:lnTo>
                <a:lnTo>
                  <a:pt x="419" y="1550"/>
                </a:lnTo>
                <a:lnTo>
                  <a:pt x="420" y="1549"/>
                </a:lnTo>
                <a:lnTo>
                  <a:pt x="420" y="1547"/>
                </a:lnTo>
                <a:lnTo>
                  <a:pt x="421" y="1546"/>
                </a:lnTo>
                <a:lnTo>
                  <a:pt x="423" y="1546"/>
                </a:lnTo>
                <a:lnTo>
                  <a:pt x="423" y="1545"/>
                </a:lnTo>
                <a:lnTo>
                  <a:pt x="424" y="1545"/>
                </a:lnTo>
                <a:lnTo>
                  <a:pt x="431" y="1540"/>
                </a:lnTo>
                <a:lnTo>
                  <a:pt x="434" y="1532"/>
                </a:lnTo>
                <a:lnTo>
                  <a:pt x="434" y="1531"/>
                </a:lnTo>
                <a:lnTo>
                  <a:pt x="434" y="1530"/>
                </a:lnTo>
                <a:lnTo>
                  <a:pt x="432" y="1530"/>
                </a:lnTo>
                <a:lnTo>
                  <a:pt x="431" y="1534"/>
                </a:lnTo>
                <a:lnTo>
                  <a:pt x="431" y="1535"/>
                </a:lnTo>
                <a:lnTo>
                  <a:pt x="428" y="1538"/>
                </a:lnTo>
                <a:lnTo>
                  <a:pt x="427" y="1539"/>
                </a:lnTo>
                <a:lnTo>
                  <a:pt x="414" y="1549"/>
                </a:lnTo>
                <a:lnTo>
                  <a:pt x="413" y="1549"/>
                </a:lnTo>
                <a:lnTo>
                  <a:pt x="398" y="1531"/>
                </a:lnTo>
                <a:lnTo>
                  <a:pt x="398" y="1528"/>
                </a:lnTo>
                <a:lnTo>
                  <a:pt x="395" y="1523"/>
                </a:lnTo>
                <a:lnTo>
                  <a:pt x="393" y="1506"/>
                </a:lnTo>
                <a:lnTo>
                  <a:pt x="393" y="1505"/>
                </a:lnTo>
                <a:lnTo>
                  <a:pt x="393" y="1502"/>
                </a:lnTo>
                <a:lnTo>
                  <a:pt x="393" y="1502"/>
                </a:lnTo>
                <a:lnTo>
                  <a:pt x="394" y="1502"/>
                </a:lnTo>
                <a:lnTo>
                  <a:pt x="394" y="1501"/>
                </a:lnTo>
                <a:lnTo>
                  <a:pt x="397" y="1500"/>
                </a:lnTo>
                <a:lnTo>
                  <a:pt x="395" y="1495"/>
                </a:lnTo>
                <a:lnTo>
                  <a:pt x="395" y="1494"/>
                </a:lnTo>
                <a:lnTo>
                  <a:pt x="386" y="1476"/>
                </a:lnTo>
                <a:lnTo>
                  <a:pt x="383" y="1474"/>
                </a:lnTo>
                <a:lnTo>
                  <a:pt x="378" y="1455"/>
                </a:lnTo>
                <a:lnTo>
                  <a:pt x="378" y="1449"/>
                </a:lnTo>
                <a:lnTo>
                  <a:pt x="378" y="1448"/>
                </a:lnTo>
                <a:lnTo>
                  <a:pt x="382" y="1438"/>
                </a:lnTo>
                <a:lnTo>
                  <a:pt x="384" y="1434"/>
                </a:lnTo>
                <a:lnTo>
                  <a:pt x="387" y="1442"/>
                </a:lnTo>
                <a:lnTo>
                  <a:pt x="390" y="1441"/>
                </a:lnTo>
                <a:lnTo>
                  <a:pt x="390" y="1438"/>
                </a:lnTo>
                <a:lnTo>
                  <a:pt x="389" y="1435"/>
                </a:lnTo>
                <a:lnTo>
                  <a:pt x="389" y="1434"/>
                </a:lnTo>
                <a:lnTo>
                  <a:pt x="390" y="1434"/>
                </a:lnTo>
                <a:lnTo>
                  <a:pt x="391" y="1433"/>
                </a:lnTo>
                <a:lnTo>
                  <a:pt x="398" y="1437"/>
                </a:lnTo>
                <a:lnTo>
                  <a:pt x="398" y="1437"/>
                </a:lnTo>
                <a:close/>
                <a:moveTo>
                  <a:pt x="524" y="1438"/>
                </a:moveTo>
                <a:lnTo>
                  <a:pt x="528" y="1438"/>
                </a:lnTo>
                <a:lnTo>
                  <a:pt x="528" y="1440"/>
                </a:lnTo>
                <a:lnTo>
                  <a:pt x="528" y="1444"/>
                </a:lnTo>
                <a:lnTo>
                  <a:pt x="526" y="1445"/>
                </a:lnTo>
                <a:lnTo>
                  <a:pt x="525" y="1446"/>
                </a:lnTo>
                <a:lnTo>
                  <a:pt x="514" y="1448"/>
                </a:lnTo>
                <a:lnTo>
                  <a:pt x="513" y="1448"/>
                </a:lnTo>
                <a:lnTo>
                  <a:pt x="511" y="1446"/>
                </a:lnTo>
                <a:lnTo>
                  <a:pt x="509" y="1438"/>
                </a:lnTo>
                <a:lnTo>
                  <a:pt x="507" y="1431"/>
                </a:lnTo>
                <a:lnTo>
                  <a:pt x="507" y="1426"/>
                </a:lnTo>
                <a:lnTo>
                  <a:pt x="507" y="1420"/>
                </a:lnTo>
                <a:lnTo>
                  <a:pt x="509" y="1419"/>
                </a:lnTo>
                <a:lnTo>
                  <a:pt x="510" y="1418"/>
                </a:lnTo>
                <a:lnTo>
                  <a:pt x="511" y="1418"/>
                </a:lnTo>
                <a:lnTo>
                  <a:pt x="522" y="1426"/>
                </a:lnTo>
                <a:lnTo>
                  <a:pt x="522" y="1427"/>
                </a:lnTo>
                <a:lnTo>
                  <a:pt x="521" y="1430"/>
                </a:lnTo>
                <a:lnTo>
                  <a:pt x="524" y="1438"/>
                </a:lnTo>
                <a:close/>
                <a:moveTo>
                  <a:pt x="484" y="1404"/>
                </a:moveTo>
                <a:lnTo>
                  <a:pt x="484" y="1405"/>
                </a:lnTo>
                <a:lnTo>
                  <a:pt x="485" y="1405"/>
                </a:lnTo>
                <a:lnTo>
                  <a:pt x="487" y="1404"/>
                </a:lnTo>
                <a:lnTo>
                  <a:pt x="488" y="1404"/>
                </a:lnTo>
                <a:lnTo>
                  <a:pt x="490" y="1405"/>
                </a:lnTo>
                <a:lnTo>
                  <a:pt x="491" y="1405"/>
                </a:lnTo>
                <a:lnTo>
                  <a:pt x="483" y="1415"/>
                </a:lnTo>
                <a:lnTo>
                  <a:pt x="466" y="1418"/>
                </a:lnTo>
                <a:lnTo>
                  <a:pt x="465" y="1418"/>
                </a:lnTo>
                <a:lnTo>
                  <a:pt x="461" y="1416"/>
                </a:lnTo>
                <a:lnTo>
                  <a:pt x="461" y="1415"/>
                </a:lnTo>
                <a:lnTo>
                  <a:pt x="458" y="1411"/>
                </a:lnTo>
                <a:lnTo>
                  <a:pt x="458" y="1410"/>
                </a:lnTo>
                <a:lnTo>
                  <a:pt x="458" y="1407"/>
                </a:lnTo>
                <a:lnTo>
                  <a:pt x="458" y="1401"/>
                </a:lnTo>
                <a:lnTo>
                  <a:pt x="458" y="1399"/>
                </a:lnTo>
                <a:lnTo>
                  <a:pt x="460" y="1399"/>
                </a:lnTo>
                <a:lnTo>
                  <a:pt x="462" y="1397"/>
                </a:lnTo>
                <a:lnTo>
                  <a:pt x="464" y="1397"/>
                </a:lnTo>
                <a:lnTo>
                  <a:pt x="464" y="1399"/>
                </a:lnTo>
                <a:lnTo>
                  <a:pt x="468" y="1404"/>
                </a:lnTo>
                <a:lnTo>
                  <a:pt x="468" y="1404"/>
                </a:lnTo>
                <a:lnTo>
                  <a:pt x="468" y="1407"/>
                </a:lnTo>
                <a:lnTo>
                  <a:pt x="466" y="1408"/>
                </a:lnTo>
                <a:lnTo>
                  <a:pt x="465" y="1408"/>
                </a:lnTo>
                <a:lnTo>
                  <a:pt x="464" y="1408"/>
                </a:lnTo>
                <a:lnTo>
                  <a:pt x="464" y="1411"/>
                </a:lnTo>
                <a:lnTo>
                  <a:pt x="472" y="1408"/>
                </a:lnTo>
                <a:lnTo>
                  <a:pt x="477" y="1404"/>
                </a:lnTo>
                <a:lnTo>
                  <a:pt x="483" y="1401"/>
                </a:lnTo>
                <a:lnTo>
                  <a:pt x="484" y="1400"/>
                </a:lnTo>
                <a:lnTo>
                  <a:pt x="487" y="1397"/>
                </a:lnTo>
                <a:lnTo>
                  <a:pt x="490" y="1393"/>
                </a:lnTo>
                <a:lnTo>
                  <a:pt x="492" y="1395"/>
                </a:lnTo>
                <a:lnTo>
                  <a:pt x="496" y="1397"/>
                </a:lnTo>
                <a:lnTo>
                  <a:pt x="495" y="1397"/>
                </a:lnTo>
                <a:lnTo>
                  <a:pt x="492" y="1397"/>
                </a:lnTo>
                <a:lnTo>
                  <a:pt x="491" y="1399"/>
                </a:lnTo>
                <a:lnTo>
                  <a:pt x="485" y="1401"/>
                </a:lnTo>
                <a:lnTo>
                  <a:pt x="484" y="1403"/>
                </a:lnTo>
                <a:lnTo>
                  <a:pt x="484" y="1404"/>
                </a:lnTo>
                <a:close/>
                <a:moveTo>
                  <a:pt x="1102" y="580"/>
                </a:moveTo>
                <a:lnTo>
                  <a:pt x="1101" y="585"/>
                </a:lnTo>
                <a:lnTo>
                  <a:pt x="1101" y="589"/>
                </a:lnTo>
                <a:lnTo>
                  <a:pt x="1099" y="590"/>
                </a:lnTo>
                <a:lnTo>
                  <a:pt x="1097" y="587"/>
                </a:lnTo>
                <a:lnTo>
                  <a:pt x="1076" y="587"/>
                </a:lnTo>
                <a:lnTo>
                  <a:pt x="1068" y="589"/>
                </a:lnTo>
                <a:lnTo>
                  <a:pt x="1067" y="587"/>
                </a:lnTo>
                <a:lnTo>
                  <a:pt x="1067" y="586"/>
                </a:lnTo>
                <a:lnTo>
                  <a:pt x="1069" y="583"/>
                </a:lnTo>
                <a:lnTo>
                  <a:pt x="1069" y="582"/>
                </a:lnTo>
                <a:lnTo>
                  <a:pt x="1072" y="579"/>
                </a:lnTo>
                <a:lnTo>
                  <a:pt x="1076" y="579"/>
                </a:lnTo>
                <a:lnTo>
                  <a:pt x="1078" y="580"/>
                </a:lnTo>
                <a:lnTo>
                  <a:pt x="1079" y="580"/>
                </a:lnTo>
                <a:lnTo>
                  <a:pt x="1080" y="582"/>
                </a:lnTo>
                <a:lnTo>
                  <a:pt x="1086" y="579"/>
                </a:lnTo>
                <a:lnTo>
                  <a:pt x="1087" y="572"/>
                </a:lnTo>
                <a:lnTo>
                  <a:pt x="1087" y="571"/>
                </a:lnTo>
                <a:lnTo>
                  <a:pt x="1087" y="570"/>
                </a:lnTo>
                <a:lnTo>
                  <a:pt x="1088" y="570"/>
                </a:lnTo>
                <a:lnTo>
                  <a:pt x="1097" y="571"/>
                </a:lnTo>
                <a:lnTo>
                  <a:pt x="1099" y="572"/>
                </a:lnTo>
                <a:lnTo>
                  <a:pt x="1101" y="574"/>
                </a:lnTo>
                <a:lnTo>
                  <a:pt x="1102" y="580"/>
                </a:lnTo>
                <a:close/>
                <a:moveTo>
                  <a:pt x="1087" y="426"/>
                </a:moveTo>
                <a:lnTo>
                  <a:pt x="1065" y="432"/>
                </a:lnTo>
                <a:lnTo>
                  <a:pt x="1063" y="432"/>
                </a:lnTo>
                <a:lnTo>
                  <a:pt x="1063" y="430"/>
                </a:lnTo>
                <a:lnTo>
                  <a:pt x="1063" y="429"/>
                </a:lnTo>
                <a:lnTo>
                  <a:pt x="1064" y="425"/>
                </a:lnTo>
                <a:lnTo>
                  <a:pt x="1064" y="422"/>
                </a:lnTo>
                <a:lnTo>
                  <a:pt x="1065" y="421"/>
                </a:lnTo>
                <a:lnTo>
                  <a:pt x="1067" y="421"/>
                </a:lnTo>
                <a:lnTo>
                  <a:pt x="1068" y="420"/>
                </a:lnTo>
                <a:lnTo>
                  <a:pt x="1069" y="420"/>
                </a:lnTo>
                <a:lnTo>
                  <a:pt x="1079" y="413"/>
                </a:lnTo>
                <a:lnTo>
                  <a:pt x="1082" y="411"/>
                </a:lnTo>
                <a:lnTo>
                  <a:pt x="1083" y="410"/>
                </a:lnTo>
                <a:lnTo>
                  <a:pt x="1084" y="405"/>
                </a:lnTo>
                <a:lnTo>
                  <a:pt x="1086" y="405"/>
                </a:lnTo>
                <a:lnTo>
                  <a:pt x="1086" y="403"/>
                </a:lnTo>
                <a:lnTo>
                  <a:pt x="1087" y="405"/>
                </a:lnTo>
                <a:lnTo>
                  <a:pt x="1087" y="407"/>
                </a:lnTo>
                <a:lnTo>
                  <a:pt x="1088" y="410"/>
                </a:lnTo>
                <a:lnTo>
                  <a:pt x="1093" y="418"/>
                </a:lnTo>
                <a:lnTo>
                  <a:pt x="1093" y="420"/>
                </a:lnTo>
                <a:lnTo>
                  <a:pt x="1091" y="424"/>
                </a:lnTo>
                <a:lnTo>
                  <a:pt x="1090" y="425"/>
                </a:lnTo>
                <a:lnTo>
                  <a:pt x="1087" y="426"/>
                </a:lnTo>
                <a:close/>
                <a:moveTo>
                  <a:pt x="1056" y="402"/>
                </a:moveTo>
                <a:lnTo>
                  <a:pt x="1061" y="407"/>
                </a:lnTo>
                <a:lnTo>
                  <a:pt x="1065" y="406"/>
                </a:lnTo>
                <a:lnTo>
                  <a:pt x="1067" y="406"/>
                </a:lnTo>
                <a:lnTo>
                  <a:pt x="1068" y="407"/>
                </a:lnTo>
                <a:lnTo>
                  <a:pt x="1069" y="410"/>
                </a:lnTo>
                <a:lnTo>
                  <a:pt x="1069" y="413"/>
                </a:lnTo>
                <a:lnTo>
                  <a:pt x="1068" y="413"/>
                </a:lnTo>
                <a:lnTo>
                  <a:pt x="1067" y="414"/>
                </a:lnTo>
                <a:lnTo>
                  <a:pt x="1048" y="421"/>
                </a:lnTo>
                <a:lnTo>
                  <a:pt x="1046" y="421"/>
                </a:lnTo>
                <a:lnTo>
                  <a:pt x="1045" y="421"/>
                </a:lnTo>
                <a:lnTo>
                  <a:pt x="1045" y="420"/>
                </a:lnTo>
                <a:lnTo>
                  <a:pt x="1034" y="413"/>
                </a:lnTo>
                <a:lnTo>
                  <a:pt x="1034" y="410"/>
                </a:lnTo>
                <a:lnTo>
                  <a:pt x="1034" y="409"/>
                </a:lnTo>
                <a:lnTo>
                  <a:pt x="1035" y="407"/>
                </a:lnTo>
                <a:lnTo>
                  <a:pt x="1037" y="406"/>
                </a:lnTo>
                <a:lnTo>
                  <a:pt x="1038" y="406"/>
                </a:lnTo>
                <a:lnTo>
                  <a:pt x="1038" y="405"/>
                </a:lnTo>
                <a:lnTo>
                  <a:pt x="1053" y="399"/>
                </a:lnTo>
                <a:lnTo>
                  <a:pt x="1054" y="399"/>
                </a:lnTo>
                <a:lnTo>
                  <a:pt x="1056" y="402"/>
                </a:lnTo>
                <a:close/>
                <a:moveTo>
                  <a:pt x="1447" y="16"/>
                </a:moveTo>
                <a:lnTo>
                  <a:pt x="1445" y="19"/>
                </a:lnTo>
                <a:lnTo>
                  <a:pt x="1432" y="8"/>
                </a:lnTo>
                <a:lnTo>
                  <a:pt x="1431" y="5"/>
                </a:lnTo>
                <a:lnTo>
                  <a:pt x="1431" y="4"/>
                </a:lnTo>
                <a:lnTo>
                  <a:pt x="1435" y="2"/>
                </a:lnTo>
                <a:lnTo>
                  <a:pt x="1438" y="0"/>
                </a:lnTo>
                <a:lnTo>
                  <a:pt x="1439" y="0"/>
                </a:lnTo>
                <a:lnTo>
                  <a:pt x="1446" y="0"/>
                </a:lnTo>
                <a:lnTo>
                  <a:pt x="1456" y="2"/>
                </a:lnTo>
                <a:lnTo>
                  <a:pt x="1457" y="4"/>
                </a:lnTo>
                <a:lnTo>
                  <a:pt x="1456" y="6"/>
                </a:lnTo>
                <a:lnTo>
                  <a:pt x="1454" y="8"/>
                </a:lnTo>
                <a:lnTo>
                  <a:pt x="1447" y="16"/>
                </a:lnTo>
                <a:close/>
              </a:path>
            </a:pathLst>
          </a:cu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462"/>
          <p:cNvSpPr>
            <a:spLocks/>
          </p:cNvSpPr>
          <p:nvPr/>
        </p:nvSpPr>
        <p:spPr bwMode="auto">
          <a:xfrm>
            <a:off x="5275263" y="1392238"/>
            <a:ext cx="2390775" cy="4562475"/>
          </a:xfrm>
          <a:custGeom>
            <a:avLst/>
            <a:gdLst>
              <a:gd name="T0" fmla="*/ 11 w 1506"/>
              <a:gd name="T1" fmla="*/ 2873 h 2874"/>
              <a:gd name="T2" fmla="*/ 26 w 1506"/>
              <a:gd name="T3" fmla="*/ 2868 h 2874"/>
              <a:gd name="T4" fmla="*/ 38 w 1506"/>
              <a:gd name="T5" fmla="*/ 2834 h 2874"/>
              <a:gd name="T6" fmla="*/ 48 w 1506"/>
              <a:gd name="T7" fmla="*/ 2794 h 2874"/>
              <a:gd name="T8" fmla="*/ 50 w 1506"/>
              <a:gd name="T9" fmla="*/ 2744 h 2874"/>
              <a:gd name="T10" fmla="*/ 44 w 1506"/>
              <a:gd name="T11" fmla="*/ 2678 h 2874"/>
              <a:gd name="T12" fmla="*/ 76 w 1506"/>
              <a:gd name="T13" fmla="*/ 2660 h 2874"/>
              <a:gd name="T14" fmla="*/ 72 w 1506"/>
              <a:gd name="T15" fmla="*/ 2630 h 2874"/>
              <a:gd name="T16" fmla="*/ 76 w 1506"/>
              <a:gd name="T17" fmla="*/ 2611 h 2874"/>
              <a:gd name="T18" fmla="*/ 119 w 1506"/>
              <a:gd name="T19" fmla="*/ 2600 h 2874"/>
              <a:gd name="T20" fmla="*/ 157 w 1506"/>
              <a:gd name="T21" fmla="*/ 2546 h 2874"/>
              <a:gd name="T22" fmla="*/ 169 w 1506"/>
              <a:gd name="T23" fmla="*/ 2480 h 2874"/>
              <a:gd name="T24" fmla="*/ 155 w 1506"/>
              <a:gd name="T25" fmla="*/ 2401 h 2874"/>
              <a:gd name="T26" fmla="*/ 135 w 1506"/>
              <a:gd name="T27" fmla="*/ 2332 h 2874"/>
              <a:gd name="T28" fmla="*/ 183 w 1506"/>
              <a:gd name="T29" fmla="*/ 2306 h 2874"/>
              <a:gd name="T30" fmla="*/ 211 w 1506"/>
              <a:gd name="T31" fmla="*/ 2239 h 2874"/>
              <a:gd name="T32" fmla="*/ 169 w 1506"/>
              <a:gd name="T33" fmla="*/ 2168 h 2874"/>
              <a:gd name="T34" fmla="*/ 127 w 1506"/>
              <a:gd name="T35" fmla="*/ 2119 h 2874"/>
              <a:gd name="T36" fmla="*/ 142 w 1506"/>
              <a:gd name="T37" fmla="*/ 2041 h 2874"/>
              <a:gd name="T38" fmla="*/ 146 w 1506"/>
              <a:gd name="T39" fmla="*/ 1964 h 2874"/>
              <a:gd name="T40" fmla="*/ 132 w 1506"/>
              <a:gd name="T41" fmla="*/ 1871 h 2874"/>
              <a:gd name="T42" fmla="*/ 140 w 1506"/>
              <a:gd name="T43" fmla="*/ 1759 h 2874"/>
              <a:gd name="T44" fmla="*/ 145 w 1506"/>
              <a:gd name="T45" fmla="*/ 1679 h 2874"/>
              <a:gd name="T46" fmla="*/ 177 w 1506"/>
              <a:gd name="T47" fmla="*/ 1590 h 2874"/>
              <a:gd name="T48" fmla="*/ 244 w 1506"/>
              <a:gd name="T49" fmla="*/ 1509 h 2874"/>
              <a:gd name="T50" fmla="*/ 346 w 1506"/>
              <a:gd name="T51" fmla="*/ 1519 h 2874"/>
              <a:gd name="T52" fmla="*/ 387 w 1506"/>
              <a:gd name="T53" fmla="*/ 1469 h 2874"/>
              <a:gd name="T54" fmla="*/ 333 w 1506"/>
              <a:gd name="T55" fmla="*/ 1373 h 2874"/>
              <a:gd name="T56" fmla="*/ 381 w 1506"/>
              <a:gd name="T57" fmla="*/ 1279 h 2874"/>
              <a:gd name="T58" fmla="*/ 431 w 1506"/>
              <a:gd name="T59" fmla="*/ 1170 h 2874"/>
              <a:gd name="T60" fmla="*/ 439 w 1506"/>
              <a:gd name="T61" fmla="*/ 1065 h 2874"/>
              <a:gd name="T62" fmla="*/ 434 w 1506"/>
              <a:gd name="T63" fmla="*/ 964 h 2874"/>
              <a:gd name="T64" fmla="*/ 536 w 1506"/>
              <a:gd name="T65" fmla="*/ 918 h 2874"/>
              <a:gd name="T66" fmla="*/ 566 w 1506"/>
              <a:gd name="T67" fmla="*/ 811 h 2874"/>
              <a:gd name="T68" fmla="*/ 629 w 1506"/>
              <a:gd name="T69" fmla="*/ 720 h 2874"/>
              <a:gd name="T70" fmla="*/ 599 w 1506"/>
              <a:gd name="T71" fmla="*/ 611 h 2874"/>
              <a:gd name="T72" fmla="*/ 653 w 1506"/>
              <a:gd name="T73" fmla="*/ 514 h 2874"/>
              <a:gd name="T74" fmla="*/ 711 w 1506"/>
              <a:gd name="T75" fmla="*/ 434 h 2874"/>
              <a:gd name="T76" fmla="*/ 784 w 1506"/>
              <a:gd name="T77" fmla="*/ 443 h 2874"/>
              <a:gd name="T78" fmla="*/ 790 w 1506"/>
              <a:gd name="T79" fmla="*/ 361 h 2874"/>
              <a:gd name="T80" fmla="*/ 824 w 1506"/>
              <a:gd name="T81" fmla="*/ 312 h 2874"/>
              <a:gd name="T82" fmla="*/ 929 w 1506"/>
              <a:gd name="T83" fmla="*/ 341 h 2874"/>
              <a:gd name="T84" fmla="*/ 978 w 1506"/>
              <a:gd name="T85" fmla="*/ 309 h 2874"/>
              <a:gd name="T86" fmla="*/ 995 w 1506"/>
              <a:gd name="T87" fmla="*/ 219 h 2874"/>
              <a:gd name="T88" fmla="*/ 1012 w 1506"/>
              <a:gd name="T89" fmla="*/ 164 h 2874"/>
              <a:gd name="T90" fmla="*/ 1060 w 1506"/>
              <a:gd name="T91" fmla="*/ 165 h 2874"/>
              <a:gd name="T92" fmla="*/ 1082 w 1506"/>
              <a:gd name="T93" fmla="*/ 91 h 2874"/>
              <a:gd name="T94" fmla="*/ 1146 w 1506"/>
              <a:gd name="T95" fmla="*/ 144 h 2874"/>
              <a:gd name="T96" fmla="*/ 1190 w 1506"/>
              <a:gd name="T97" fmla="*/ 214 h 2874"/>
              <a:gd name="T98" fmla="*/ 1228 w 1506"/>
              <a:gd name="T99" fmla="*/ 234 h 2874"/>
              <a:gd name="T100" fmla="*/ 1288 w 1506"/>
              <a:gd name="T101" fmla="*/ 239 h 2874"/>
              <a:gd name="T102" fmla="*/ 1345 w 1506"/>
              <a:gd name="T103" fmla="*/ 187 h 2874"/>
              <a:gd name="T104" fmla="*/ 1400 w 1506"/>
              <a:gd name="T105" fmla="*/ 214 h 2874"/>
              <a:gd name="T106" fmla="*/ 1443 w 1506"/>
              <a:gd name="T107" fmla="*/ 240 h 2874"/>
              <a:gd name="T108" fmla="*/ 1456 w 1506"/>
              <a:gd name="T109" fmla="*/ 224 h 2874"/>
              <a:gd name="T110" fmla="*/ 1457 w 1506"/>
              <a:gd name="T111" fmla="*/ 176 h 2874"/>
              <a:gd name="T112" fmla="*/ 1498 w 1506"/>
              <a:gd name="T113" fmla="*/ 144 h 2874"/>
              <a:gd name="T114" fmla="*/ 1502 w 1506"/>
              <a:gd name="T115" fmla="*/ 98 h 2874"/>
              <a:gd name="T116" fmla="*/ 1488 w 1506"/>
              <a:gd name="T117" fmla="*/ 37 h 2874"/>
              <a:gd name="T118" fmla="*/ 1490 w 1506"/>
              <a:gd name="T119" fmla="*/ 5 h 2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6" h="2874">
                <a:moveTo>
                  <a:pt x="1" y="2844"/>
                </a:moveTo>
                <a:lnTo>
                  <a:pt x="0" y="2844"/>
                </a:lnTo>
                <a:lnTo>
                  <a:pt x="1" y="2846"/>
                </a:lnTo>
                <a:lnTo>
                  <a:pt x="1" y="2849"/>
                </a:lnTo>
                <a:lnTo>
                  <a:pt x="1" y="2854"/>
                </a:lnTo>
                <a:lnTo>
                  <a:pt x="1" y="2857"/>
                </a:lnTo>
                <a:lnTo>
                  <a:pt x="1" y="2859"/>
                </a:lnTo>
                <a:lnTo>
                  <a:pt x="0" y="2864"/>
                </a:lnTo>
                <a:lnTo>
                  <a:pt x="0" y="2870"/>
                </a:lnTo>
                <a:lnTo>
                  <a:pt x="0" y="2872"/>
                </a:lnTo>
                <a:lnTo>
                  <a:pt x="3" y="2870"/>
                </a:lnTo>
                <a:lnTo>
                  <a:pt x="4" y="2872"/>
                </a:lnTo>
                <a:lnTo>
                  <a:pt x="5" y="2872"/>
                </a:lnTo>
                <a:lnTo>
                  <a:pt x="8" y="2872"/>
                </a:lnTo>
                <a:lnTo>
                  <a:pt x="8" y="2873"/>
                </a:lnTo>
                <a:lnTo>
                  <a:pt x="9" y="2874"/>
                </a:lnTo>
                <a:lnTo>
                  <a:pt x="11" y="2873"/>
                </a:lnTo>
                <a:lnTo>
                  <a:pt x="11" y="2874"/>
                </a:lnTo>
                <a:lnTo>
                  <a:pt x="11" y="2873"/>
                </a:lnTo>
                <a:lnTo>
                  <a:pt x="11" y="2872"/>
                </a:lnTo>
                <a:lnTo>
                  <a:pt x="11" y="2870"/>
                </a:lnTo>
                <a:lnTo>
                  <a:pt x="12" y="2869"/>
                </a:lnTo>
                <a:lnTo>
                  <a:pt x="14" y="2872"/>
                </a:lnTo>
                <a:lnTo>
                  <a:pt x="15" y="2872"/>
                </a:lnTo>
                <a:lnTo>
                  <a:pt x="15" y="2870"/>
                </a:lnTo>
                <a:lnTo>
                  <a:pt x="16" y="2870"/>
                </a:lnTo>
                <a:lnTo>
                  <a:pt x="16" y="2872"/>
                </a:lnTo>
                <a:lnTo>
                  <a:pt x="18" y="2872"/>
                </a:lnTo>
                <a:lnTo>
                  <a:pt x="19" y="2870"/>
                </a:lnTo>
                <a:lnTo>
                  <a:pt x="20" y="2870"/>
                </a:lnTo>
                <a:lnTo>
                  <a:pt x="20" y="2869"/>
                </a:lnTo>
                <a:lnTo>
                  <a:pt x="22" y="2869"/>
                </a:lnTo>
                <a:lnTo>
                  <a:pt x="23" y="2868"/>
                </a:lnTo>
                <a:lnTo>
                  <a:pt x="26" y="2868"/>
                </a:lnTo>
                <a:lnTo>
                  <a:pt x="27" y="2862"/>
                </a:lnTo>
                <a:lnTo>
                  <a:pt x="27" y="2861"/>
                </a:lnTo>
                <a:lnTo>
                  <a:pt x="29" y="2861"/>
                </a:lnTo>
                <a:lnTo>
                  <a:pt x="30" y="2861"/>
                </a:lnTo>
                <a:lnTo>
                  <a:pt x="30" y="2858"/>
                </a:lnTo>
                <a:lnTo>
                  <a:pt x="31" y="2857"/>
                </a:lnTo>
                <a:lnTo>
                  <a:pt x="33" y="2854"/>
                </a:lnTo>
                <a:lnTo>
                  <a:pt x="33" y="2850"/>
                </a:lnTo>
                <a:lnTo>
                  <a:pt x="33" y="2849"/>
                </a:lnTo>
                <a:lnTo>
                  <a:pt x="33" y="2847"/>
                </a:lnTo>
                <a:lnTo>
                  <a:pt x="33" y="2846"/>
                </a:lnTo>
                <a:lnTo>
                  <a:pt x="31" y="2846"/>
                </a:lnTo>
                <a:lnTo>
                  <a:pt x="33" y="2844"/>
                </a:lnTo>
                <a:lnTo>
                  <a:pt x="34" y="2843"/>
                </a:lnTo>
                <a:lnTo>
                  <a:pt x="35" y="2839"/>
                </a:lnTo>
                <a:lnTo>
                  <a:pt x="37" y="2835"/>
                </a:lnTo>
                <a:lnTo>
                  <a:pt x="38" y="2834"/>
                </a:lnTo>
                <a:lnTo>
                  <a:pt x="41" y="2829"/>
                </a:lnTo>
                <a:lnTo>
                  <a:pt x="42" y="2825"/>
                </a:lnTo>
                <a:lnTo>
                  <a:pt x="45" y="2820"/>
                </a:lnTo>
                <a:lnTo>
                  <a:pt x="45" y="2817"/>
                </a:lnTo>
                <a:lnTo>
                  <a:pt x="45" y="2814"/>
                </a:lnTo>
                <a:lnTo>
                  <a:pt x="44" y="2813"/>
                </a:lnTo>
                <a:lnTo>
                  <a:pt x="44" y="2812"/>
                </a:lnTo>
                <a:lnTo>
                  <a:pt x="44" y="2810"/>
                </a:lnTo>
                <a:lnTo>
                  <a:pt x="45" y="2809"/>
                </a:lnTo>
                <a:lnTo>
                  <a:pt x="46" y="2806"/>
                </a:lnTo>
                <a:lnTo>
                  <a:pt x="46" y="2806"/>
                </a:lnTo>
                <a:lnTo>
                  <a:pt x="46" y="2802"/>
                </a:lnTo>
                <a:lnTo>
                  <a:pt x="46" y="2801"/>
                </a:lnTo>
                <a:lnTo>
                  <a:pt x="46" y="2799"/>
                </a:lnTo>
                <a:lnTo>
                  <a:pt x="46" y="2798"/>
                </a:lnTo>
                <a:lnTo>
                  <a:pt x="46" y="2797"/>
                </a:lnTo>
                <a:lnTo>
                  <a:pt x="48" y="2794"/>
                </a:lnTo>
                <a:lnTo>
                  <a:pt x="48" y="2793"/>
                </a:lnTo>
                <a:lnTo>
                  <a:pt x="48" y="2790"/>
                </a:lnTo>
                <a:lnTo>
                  <a:pt x="48" y="2789"/>
                </a:lnTo>
                <a:lnTo>
                  <a:pt x="50" y="2784"/>
                </a:lnTo>
                <a:lnTo>
                  <a:pt x="50" y="2783"/>
                </a:lnTo>
                <a:lnTo>
                  <a:pt x="52" y="2782"/>
                </a:lnTo>
                <a:lnTo>
                  <a:pt x="54" y="2780"/>
                </a:lnTo>
                <a:lnTo>
                  <a:pt x="54" y="2779"/>
                </a:lnTo>
                <a:lnTo>
                  <a:pt x="54" y="2774"/>
                </a:lnTo>
                <a:lnTo>
                  <a:pt x="54" y="2765"/>
                </a:lnTo>
                <a:lnTo>
                  <a:pt x="54" y="2764"/>
                </a:lnTo>
                <a:lnTo>
                  <a:pt x="54" y="2761"/>
                </a:lnTo>
                <a:lnTo>
                  <a:pt x="54" y="2756"/>
                </a:lnTo>
                <a:lnTo>
                  <a:pt x="54" y="2752"/>
                </a:lnTo>
                <a:lnTo>
                  <a:pt x="53" y="2750"/>
                </a:lnTo>
                <a:lnTo>
                  <a:pt x="50" y="2745"/>
                </a:lnTo>
                <a:lnTo>
                  <a:pt x="50" y="2744"/>
                </a:lnTo>
                <a:lnTo>
                  <a:pt x="49" y="2741"/>
                </a:lnTo>
                <a:lnTo>
                  <a:pt x="49" y="2739"/>
                </a:lnTo>
                <a:lnTo>
                  <a:pt x="49" y="2734"/>
                </a:lnTo>
                <a:lnTo>
                  <a:pt x="48" y="2730"/>
                </a:lnTo>
                <a:lnTo>
                  <a:pt x="48" y="2722"/>
                </a:lnTo>
                <a:lnTo>
                  <a:pt x="48" y="2716"/>
                </a:lnTo>
                <a:lnTo>
                  <a:pt x="46" y="2714"/>
                </a:lnTo>
                <a:lnTo>
                  <a:pt x="45" y="2711"/>
                </a:lnTo>
                <a:lnTo>
                  <a:pt x="44" y="2708"/>
                </a:lnTo>
                <a:lnTo>
                  <a:pt x="44" y="2701"/>
                </a:lnTo>
                <a:lnTo>
                  <a:pt x="42" y="2694"/>
                </a:lnTo>
                <a:lnTo>
                  <a:pt x="42" y="2690"/>
                </a:lnTo>
                <a:lnTo>
                  <a:pt x="41" y="2686"/>
                </a:lnTo>
                <a:lnTo>
                  <a:pt x="42" y="2684"/>
                </a:lnTo>
                <a:lnTo>
                  <a:pt x="42" y="2681"/>
                </a:lnTo>
                <a:lnTo>
                  <a:pt x="44" y="2679"/>
                </a:lnTo>
                <a:lnTo>
                  <a:pt x="44" y="2678"/>
                </a:lnTo>
                <a:lnTo>
                  <a:pt x="45" y="2677"/>
                </a:lnTo>
                <a:lnTo>
                  <a:pt x="46" y="2675"/>
                </a:lnTo>
                <a:lnTo>
                  <a:pt x="50" y="2675"/>
                </a:lnTo>
                <a:lnTo>
                  <a:pt x="52" y="2674"/>
                </a:lnTo>
                <a:lnTo>
                  <a:pt x="53" y="2674"/>
                </a:lnTo>
                <a:lnTo>
                  <a:pt x="54" y="2674"/>
                </a:lnTo>
                <a:lnTo>
                  <a:pt x="57" y="2674"/>
                </a:lnTo>
                <a:lnTo>
                  <a:pt x="60" y="2673"/>
                </a:lnTo>
                <a:lnTo>
                  <a:pt x="63" y="2673"/>
                </a:lnTo>
                <a:lnTo>
                  <a:pt x="64" y="2673"/>
                </a:lnTo>
                <a:lnTo>
                  <a:pt x="64" y="2671"/>
                </a:lnTo>
                <a:lnTo>
                  <a:pt x="65" y="2669"/>
                </a:lnTo>
                <a:lnTo>
                  <a:pt x="67" y="2666"/>
                </a:lnTo>
                <a:lnTo>
                  <a:pt x="67" y="2663"/>
                </a:lnTo>
                <a:lnTo>
                  <a:pt x="69" y="2660"/>
                </a:lnTo>
                <a:lnTo>
                  <a:pt x="75" y="2660"/>
                </a:lnTo>
                <a:lnTo>
                  <a:pt x="76" y="2660"/>
                </a:lnTo>
                <a:lnTo>
                  <a:pt x="76" y="2659"/>
                </a:lnTo>
                <a:lnTo>
                  <a:pt x="76" y="2658"/>
                </a:lnTo>
                <a:lnTo>
                  <a:pt x="76" y="2655"/>
                </a:lnTo>
                <a:lnTo>
                  <a:pt x="76" y="2652"/>
                </a:lnTo>
                <a:lnTo>
                  <a:pt x="75" y="2651"/>
                </a:lnTo>
                <a:lnTo>
                  <a:pt x="76" y="2648"/>
                </a:lnTo>
                <a:lnTo>
                  <a:pt x="75" y="2647"/>
                </a:lnTo>
                <a:lnTo>
                  <a:pt x="75" y="2645"/>
                </a:lnTo>
                <a:lnTo>
                  <a:pt x="75" y="2644"/>
                </a:lnTo>
                <a:lnTo>
                  <a:pt x="76" y="2644"/>
                </a:lnTo>
                <a:lnTo>
                  <a:pt x="76" y="2643"/>
                </a:lnTo>
                <a:lnTo>
                  <a:pt x="76" y="2640"/>
                </a:lnTo>
                <a:lnTo>
                  <a:pt x="75" y="2637"/>
                </a:lnTo>
                <a:lnTo>
                  <a:pt x="75" y="2636"/>
                </a:lnTo>
                <a:lnTo>
                  <a:pt x="75" y="2634"/>
                </a:lnTo>
                <a:lnTo>
                  <a:pt x="74" y="2633"/>
                </a:lnTo>
                <a:lnTo>
                  <a:pt x="72" y="2630"/>
                </a:lnTo>
                <a:lnTo>
                  <a:pt x="72" y="2629"/>
                </a:lnTo>
                <a:lnTo>
                  <a:pt x="71" y="2629"/>
                </a:lnTo>
                <a:lnTo>
                  <a:pt x="69" y="2626"/>
                </a:lnTo>
                <a:lnTo>
                  <a:pt x="68" y="2625"/>
                </a:lnTo>
                <a:lnTo>
                  <a:pt x="67" y="2625"/>
                </a:lnTo>
                <a:lnTo>
                  <a:pt x="65" y="2624"/>
                </a:lnTo>
                <a:lnTo>
                  <a:pt x="64" y="2622"/>
                </a:lnTo>
                <a:lnTo>
                  <a:pt x="64" y="2621"/>
                </a:lnTo>
                <a:lnTo>
                  <a:pt x="68" y="2619"/>
                </a:lnTo>
                <a:lnTo>
                  <a:pt x="71" y="2617"/>
                </a:lnTo>
                <a:lnTo>
                  <a:pt x="71" y="2615"/>
                </a:lnTo>
                <a:lnTo>
                  <a:pt x="69" y="2614"/>
                </a:lnTo>
                <a:lnTo>
                  <a:pt x="71" y="2613"/>
                </a:lnTo>
                <a:lnTo>
                  <a:pt x="74" y="2613"/>
                </a:lnTo>
                <a:lnTo>
                  <a:pt x="75" y="2613"/>
                </a:lnTo>
                <a:lnTo>
                  <a:pt x="76" y="2613"/>
                </a:lnTo>
                <a:lnTo>
                  <a:pt x="76" y="2611"/>
                </a:lnTo>
                <a:lnTo>
                  <a:pt x="76" y="2610"/>
                </a:lnTo>
                <a:lnTo>
                  <a:pt x="76" y="2610"/>
                </a:lnTo>
                <a:lnTo>
                  <a:pt x="78" y="2610"/>
                </a:lnTo>
                <a:lnTo>
                  <a:pt x="83" y="2607"/>
                </a:lnTo>
                <a:lnTo>
                  <a:pt x="89" y="2610"/>
                </a:lnTo>
                <a:lnTo>
                  <a:pt x="90" y="2610"/>
                </a:lnTo>
                <a:lnTo>
                  <a:pt x="91" y="2610"/>
                </a:lnTo>
                <a:lnTo>
                  <a:pt x="93" y="2610"/>
                </a:lnTo>
                <a:lnTo>
                  <a:pt x="100" y="2610"/>
                </a:lnTo>
                <a:lnTo>
                  <a:pt x="104" y="2610"/>
                </a:lnTo>
                <a:lnTo>
                  <a:pt x="106" y="2610"/>
                </a:lnTo>
                <a:lnTo>
                  <a:pt x="109" y="2610"/>
                </a:lnTo>
                <a:lnTo>
                  <a:pt x="110" y="2609"/>
                </a:lnTo>
                <a:lnTo>
                  <a:pt x="113" y="2604"/>
                </a:lnTo>
                <a:lnTo>
                  <a:pt x="116" y="2602"/>
                </a:lnTo>
                <a:lnTo>
                  <a:pt x="117" y="2600"/>
                </a:lnTo>
                <a:lnTo>
                  <a:pt x="119" y="2600"/>
                </a:lnTo>
                <a:lnTo>
                  <a:pt x="124" y="2596"/>
                </a:lnTo>
                <a:lnTo>
                  <a:pt x="130" y="2594"/>
                </a:lnTo>
                <a:lnTo>
                  <a:pt x="132" y="2591"/>
                </a:lnTo>
                <a:lnTo>
                  <a:pt x="135" y="2587"/>
                </a:lnTo>
                <a:lnTo>
                  <a:pt x="136" y="2584"/>
                </a:lnTo>
                <a:lnTo>
                  <a:pt x="138" y="2583"/>
                </a:lnTo>
                <a:lnTo>
                  <a:pt x="138" y="2581"/>
                </a:lnTo>
                <a:lnTo>
                  <a:pt x="140" y="2577"/>
                </a:lnTo>
                <a:lnTo>
                  <a:pt x="143" y="2576"/>
                </a:lnTo>
                <a:lnTo>
                  <a:pt x="146" y="2573"/>
                </a:lnTo>
                <a:lnTo>
                  <a:pt x="149" y="2569"/>
                </a:lnTo>
                <a:lnTo>
                  <a:pt x="151" y="2564"/>
                </a:lnTo>
                <a:lnTo>
                  <a:pt x="154" y="2558"/>
                </a:lnTo>
                <a:lnTo>
                  <a:pt x="154" y="2557"/>
                </a:lnTo>
                <a:lnTo>
                  <a:pt x="154" y="2555"/>
                </a:lnTo>
                <a:lnTo>
                  <a:pt x="155" y="2554"/>
                </a:lnTo>
                <a:lnTo>
                  <a:pt x="157" y="2546"/>
                </a:lnTo>
                <a:lnTo>
                  <a:pt x="158" y="2543"/>
                </a:lnTo>
                <a:lnTo>
                  <a:pt x="160" y="2539"/>
                </a:lnTo>
                <a:lnTo>
                  <a:pt x="161" y="2532"/>
                </a:lnTo>
                <a:lnTo>
                  <a:pt x="160" y="2524"/>
                </a:lnTo>
                <a:lnTo>
                  <a:pt x="158" y="2520"/>
                </a:lnTo>
                <a:lnTo>
                  <a:pt x="158" y="2516"/>
                </a:lnTo>
                <a:lnTo>
                  <a:pt x="158" y="2514"/>
                </a:lnTo>
                <a:lnTo>
                  <a:pt x="157" y="2510"/>
                </a:lnTo>
                <a:lnTo>
                  <a:pt x="157" y="2509"/>
                </a:lnTo>
                <a:lnTo>
                  <a:pt x="157" y="2504"/>
                </a:lnTo>
                <a:lnTo>
                  <a:pt x="157" y="2502"/>
                </a:lnTo>
                <a:lnTo>
                  <a:pt x="157" y="2497"/>
                </a:lnTo>
                <a:lnTo>
                  <a:pt x="160" y="2494"/>
                </a:lnTo>
                <a:lnTo>
                  <a:pt x="162" y="2493"/>
                </a:lnTo>
                <a:lnTo>
                  <a:pt x="164" y="2490"/>
                </a:lnTo>
                <a:lnTo>
                  <a:pt x="166" y="2484"/>
                </a:lnTo>
                <a:lnTo>
                  <a:pt x="169" y="2480"/>
                </a:lnTo>
                <a:lnTo>
                  <a:pt x="172" y="2476"/>
                </a:lnTo>
                <a:lnTo>
                  <a:pt x="172" y="2471"/>
                </a:lnTo>
                <a:lnTo>
                  <a:pt x="172" y="2467"/>
                </a:lnTo>
                <a:lnTo>
                  <a:pt x="173" y="2460"/>
                </a:lnTo>
                <a:lnTo>
                  <a:pt x="173" y="2457"/>
                </a:lnTo>
                <a:lnTo>
                  <a:pt x="173" y="2453"/>
                </a:lnTo>
                <a:lnTo>
                  <a:pt x="173" y="2448"/>
                </a:lnTo>
                <a:lnTo>
                  <a:pt x="172" y="2445"/>
                </a:lnTo>
                <a:lnTo>
                  <a:pt x="170" y="2438"/>
                </a:lnTo>
                <a:lnTo>
                  <a:pt x="169" y="2435"/>
                </a:lnTo>
                <a:lnTo>
                  <a:pt x="166" y="2431"/>
                </a:lnTo>
                <a:lnTo>
                  <a:pt x="164" y="2427"/>
                </a:lnTo>
                <a:lnTo>
                  <a:pt x="162" y="2424"/>
                </a:lnTo>
                <a:lnTo>
                  <a:pt x="161" y="2418"/>
                </a:lnTo>
                <a:lnTo>
                  <a:pt x="161" y="2412"/>
                </a:lnTo>
                <a:lnTo>
                  <a:pt x="158" y="2407"/>
                </a:lnTo>
                <a:lnTo>
                  <a:pt x="155" y="2401"/>
                </a:lnTo>
                <a:lnTo>
                  <a:pt x="151" y="2394"/>
                </a:lnTo>
                <a:lnTo>
                  <a:pt x="149" y="2390"/>
                </a:lnTo>
                <a:lnTo>
                  <a:pt x="147" y="2388"/>
                </a:lnTo>
                <a:lnTo>
                  <a:pt x="145" y="2381"/>
                </a:lnTo>
                <a:lnTo>
                  <a:pt x="145" y="2378"/>
                </a:lnTo>
                <a:lnTo>
                  <a:pt x="143" y="2374"/>
                </a:lnTo>
                <a:lnTo>
                  <a:pt x="142" y="2366"/>
                </a:lnTo>
                <a:lnTo>
                  <a:pt x="142" y="2360"/>
                </a:lnTo>
                <a:lnTo>
                  <a:pt x="142" y="2359"/>
                </a:lnTo>
                <a:lnTo>
                  <a:pt x="142" y="2356"/>
                </a:lnTo>
                <a:lnTo>
                  <a:pt x="142" y="2348"/>
                </a:lnTo>
                <a:lnTo>
                  <a:pt x="142" y="2347"/>
                </a:lnTo>
                <a:lnTo>
                  <a:pt x="142" y="2347"/>
                </a:lnTo>
                <a:lnTo>
                  <a:pt x="140" y="2345"/>
                </a:lnTo>
                <a:lnTo>
                  <a:pt x="139" y="2341"/>
                </a:lnTo>
                <a:lnTo>
                  <a:pt x="138" y="2339"/>
                </a:lnTo>
                <a:lnTo>
                  <a:pt x="135" y="2332"/>
                </a:lnTo>
                <a:lnTo>
                  <a:pt x="134" y="2326"/>
                </a:lnTo>
                <a:lnTo>
                  <a:pt x="132" y="2322"/>
                </a:lnTo>
                <a:lnTo>
                  <a:pt x="130" y="2317"/>
                </a:lnTo>
                <a:lnTo>
                  <a:pt x="128" y="2314"/>
                </a:lnTo>
                <a:lnTo>
                  <a:pt x="131" y="2313"/>
                </a:lnTo>
                <a:lnTo>
                  <a:pt x="131" y="2311"/>
                </a:lnTo>
                <a:lnTo>
                  <a:pt x="132" y="2311"/>
                </a:lnTo>
                <a:lnTo>
                  <a:pt x="138" y="2310"/>
                </a:lnTo>
                <a:lnTo>
                  <a:pt x="143" y="2309"/>
                </a:lnTo>
                <a:lnTo>
                  <a:pt x="149" y="2307"/>
                </a:lnTo>
                <a:lnTo>
                  <a:pt x="150" y="2307"/>
                </a:lnTo>
                <a:lnTo>
                  <a:pt x="157" y="2304"/>
                </a:lnTo>
                <a:lnTo>
                  <a:pt x="162" y="2304"/>
                </a:lnTo>
                <a:lnTo>
                  <a:pt x="169" y="2306"/>
                </a:lnTo>
                <a:lnTo>
                  <a:pt x="176" y="2307"/>
                </a:lnTo>
                <a:lnTo>
                  <a:pt x="177" y="2307"/>
                </a:lnTo>
                <a:lnTo>
                  <a:pt x="183" y="2306"/>
                </a:lnTo>
                <a:lnTo>
                  <a:pt x="184" y="2306"/>
                </a:lnTo>
                <a:lnTo>
                  <a:pt x="185" y="2304"/>
                </a:lnTo>
                <a:lnTo>
                  <a:pt x="187" y="2303"/>
                </a:lnTo>
                <a:lnTo>
                  <a:pt x="188" y="2299"/>
                </a:lnTo>
                <a:lnTo>
                  <a:pt x="190" y="2292"/>
                </a:lnTo>
                <a:lnTo>
                  <a:pt x="191" y="2287"/>
                </a:lnTo>
                <a:lnTo>
                  <a:pt x="191" y="2281"/>
                </a:lnTo>
                <a:lnTo>
                  <a:pt x="196" y="2276"/>
                </a:lnTo>
                <a:lnTo>
                  <a:pt x="198" y="2274"/>
                </a:lnTo>
                <a:lnTo>
                  <a:pt x="200" y="2272"/>
                </a:lnTo>
                <a:lnTo>
                  <a:pt x="203" y="2268"/>
                </a:lnTo>
                <a:lnTo>
                  <a:pt x="206" y="2261"/>
                </a:lnTo>
                <a:lnTo>
                  <a:pt x="207" y="2254"/>
                </a:lnTo>
                <a:lnTo>
                  <a:pt x="209" y="2251"/>
                </a:lnTo>
                <a:lnTo>
                  <a:pt x="209" y="2249"/>
                </a:lnTo>
                <a:lnTo>
                  <a:pt x="210" y="2244"/>
                </a:lnTo>
                <a:lnTo>
                  <a:pt x="211" y="2239"/>
                </a:lnTo>
                <a:lnTo>
                  <a:pt x="211" y="2236"/>
                </a:lnTo>
                <a:lnTo>
                  <a:pt x="213" y="2232"/>
                </a:lnTo>
                <a:lnTo>
                  <a:pt x="214" y="2225"/>
                </a:lnTo>
                <a:lnTo>
                  <a:pt x="210" y="2220"/>
                </a:lnTo>
                <a:lnTo>
                  <a:pt x="207" y="2213"/>
                </a:lnTo>
                <a:lnTo>
                  <a:pt x="203" y="2206"/>
                </a:lnTo>
                <a:lnTo>
                  <a:pt x="199" y="2201"/>
                </a:lnTo>
                <a:lnTo>
                  <a:pt x="198" y="2198"/>
                </a:lnTo>
                <a:lnTo>
                  <a:pt x="196" y="2197"/>
                </a:lnTo>
                <a:lnTo>
                  <a:pt x="191" y="2189"/>
                </a:lnTo>
                <a:lnTo>
                  <a:pt x="188" y="2183"/>
                </a:lnTo>
                <a:lnTo>
                  <a:pt x="185" y="2180"/>
                </a:lnTo>
                <a:lnTo>
                  <a:pt x="184" y="2178"/>
                </a:lnTo>
                <a:lnTo>
                  <a:pt x="181" y="2174"/>
                </a:lnTo>
                <a:lnTo>
                  <a:pt x="177" y="2168"/>
                </a:lnTo>
                <a:lnTo>
                  <a:pt x="172" y="2168"/>
                </a:lnTo>
                <a:lnTo>
                  <a:pt x="169" y="2168"/>
                </a:lnTo>
                <a:lnTo>
                  <a:pt x="166" y="2168"/>
                </a:lnTo>
                <a:lnTo>
                  <a:pt x="162" y="2168"/>
                </a:lnTo>
                <a:lnTo>
                  <a:pt x="160" y="2168"/>
                </a:lnTo>
                <a:lnTo>
                  <a:pt x="155" y="2164"/>
                </a:lnTo>
                <a:lnTo>
                  <a:pt x="155" y="2163"/>
                </a:lnTo>
                <a:lnTo>
                  <a:pt x="153" y="2159"/>
                </a:lnTo>
                <a:lnTo>
                  <a:pt x="150" y="2154"/>
                </a:lnTo>
                <a:lnTo>
                  <a:pt x="149" y="2153"/>
                </a:lnTo>
                <a:lnTo>
                  <a:pt x="146" y="2152"/>
                </a:lnTo>
                <a:lnTo>
                  <a:pt x="142" y="2148"/>
                </a:lnTo>
                <a:lnTo>
                  <a:pt x="139" y="2144"/>
                </a:lnTo>
                <a:lnTo>
                  <a:pt x="136" y="2139"/>
                </a:lnTo>
                <a:lnTo>
                  <a:pt x="135" y="2138"/>
                </a:lnTo>
                <a:lnTo>
                  <a:pt x="131" y="2133"/>
                </a:lnTo>
                <a:lnTo>
                  <a:pt x="131" y="2131"/>
                </a:lnTo>
                <a:lnTo>
                  <a:pt x="125" y="2124"/>
                </a:lnTo>
                <a:lnTo>
                  <a:pt x="127" y="2119"/>
                </a:lnTo>
                <a:lnTo>
                  <a:pt x="127" y="2118"/>
                </a:lnTo>
                <a:lnTo>
                  <a:pt x="128" y="2114"/>
                </a:lnTo>
                <a:lnTo>
                  <a:pt x="130" y="2105"/>
                </a:lnTo>
                <a:lnTo>
                  <a:pt x="131" y="2099"/>
                </a:lnTo>
                <a:lnTo>
                  <a:pt x="131" y="2096"/>
                </a:lnTo>
                <a:lnTo>
                  <a:pt x="132" y="2090"/>
                </a:lnTo>
                <a:lnTo>
                  <a:pt x="132" y="2085"/>
                </a:lnTo>
                <a:lnTo>
                  <a:pt x="134" y="2085"/>
                </a:lnTo>
                <a:lnTo>
                  <a:pt x="134" y="2081"/>
                </a:lnTo>
                <a:lnTo>
                  <a:pt x="135" y="2075"/>
                </a:lnTo>
                <a:lnTo>
                  <a:pt x="136" y="2069"/>
                </a:lnTo>
                <a:lnTo>
                  <a:pt x="136" y="2066"/>
                </a:lnTo>
                <a:lnTo>
                  <a:pt x="138" y="2058"/>
                </a:lnTo>
                <a:lnTo>
                  <a:pt x="139" y="2054"/>
                </a:lnTo>
                <a:lnTo>
                  <a:pt x="139" y="2052"/>
                </a:lnTo>
                <a:lnTo>
                  <a:pt x="140" y="2048"/>
                </a:lnTo>
                <a:lnTo>
                  <a:pt x="142" y="2041"/>
                </a:lnTo>
                <a:lnTo>
                  <a:pt x="142" y="2036"/>
                </a:lnTo>
                <a:lnTo>
                  <a:pt x="142" y="2033"/>
                </a:lnTo>
                <a:lnTo>
                  <a:pt x="142" y="2029"/>
                </a:lnTo>
                <a:lnTo>
                  <a:pt x="145" y="2019"/>
                </a:lnTo>
                <a:lnTo>
                  <a:pt x="145" y="2017"/>
                </a:lnTo>
                <a:lnTo>
                  <a:pt x="145" y="2014"/>
                </a:lnTo>
                <a:lnTo>
                  <a:pt x="146" y="2014"/>
                </a:lnTo>
                <a:lnTo>
                  <a:pt x="146" y="2009"/>
                </a:lnTo>
                <a:lnTo>
                  <a:pt x="146" y="2007"/>
                </a:lnTo>
                <a:lnTo>
                  <a:pt x="147" y="2000"/>
                </a:lnTo>
                <a:lnTo>
                  <a:pt x="149" y="1994"/>
                </a:lnTo>
                <a:lnTo>
                  <a:pt x="150" y="1989"/>
                </a:lnTo>
                <a:lnTo>
                  <a:pt x="151" y="1981"/>
                </a:lnTo>
                <a:lnTo>
                  <a:pt x="150" y="1979"/>
                </a:lnTo>
                <a:lnTo>
                  <a:pt x="149" y="1973"/>
                </a:lnTo>
                <a:lnTo>
                  <a:pt x="147" y="1968"/>
                </a:lnTo>
                <a:lnTo>
                  <a:pt x="146" y="1964"/>
                </a:lnTo>
                <a:lnTo>
                  <a:pt x="145" y="1961"/>
                </a:lnTo>
                <a:lnTo>
                  <a:pt x="143" y="1954"/>
                </a:lnTo>
                <a:lnTo>
                  <a:pt x="143" y="1953"/>
                </a:lnTo>
                <a:lnTo>
                  <a:pt x="142" y="1946"/>
                </a:lnTo>
                <a:lnTo>
                  <a:pt x="139" y="1936"/>
                </a:lnTo>
                <a:lnTo>
                  <a:pt x="138" y="1929"/>
                </a:lnTo>
                <a:lnTo>
                  <a:pt x="135" y="1921"/>
                </a:lnTo>
                <a:lnTo>
                  <a:pt x="131" y="1908"/>
                </a:lnTo>
                <a:lnTo>
                  <a:pt x="130" y="1902"/>
                </a:lnTo>
                <a:lnTo>
                  <a:pt x="127" y="1894"/>
                </a:lnTo>
                <a:lnTo>
                  <a:pt x="125" y="1889"/>
                </a:lnTo>
                <a:lnTo>
                  <a:pt x="127" y="1886"/>
                </a:lnTo>
                <a:lnTo>
                  <a:pt x="128" y="1883"/>
                </a:lnTo>
                <a:lnTo>
                  <a:pt x="128" y="1882"/>
                </a:lnTo>
                <a:lnTo>
                  <a:pt x="130" y="1878"/>
                </a:lnTo>
                <a:lnTo>
                  <a:pt x="131" y="1874"/>
                </a:lnTo>
                <a:lnTo>
                  <a:pt x="132" y="1871"/>
                </a:lnTo>
                <a:lnTo>
                  <a:pt x="134" y="1864"/>
                </a:lnTo>
                <a:lnTo>
                  <a:pt x="135" y="1861"/>
                </a:lnTo>
                <a:lnTo>
                  <a:pt x="138" y="1854"/>
                </a:lnTo>
                <a:lnTo>
                  <a:pt x="136" y="1841"/>
                </a:lnTo>
                <a:lnTo>
                  <a:pt x="135" y="1831"/>
                </a:lnTo>
                <a:lnTo>
                  <a:pt x="134" y="1827"/>
                </a:lnTo>
                <a:lnTo>
                  <a:pt x="134" y="1823"/>
                </a:lnTo>
                <a:lnTo>
                  <a:pt x="132" y="1812"/>
                </a:lnTo>
                <a:lnTo>
                  <a:pt x="135" y="1808"/>
                </a:lnTo>
                <a:lnTo>
                  <a:pt x="140" y="1801"/>
                </a:lnTo>
                <a:lnTo>
                  <a:pt x="142" y="1799"/>
                </a:lnTo>
                <a:lnTo>
                  <a:pt x="143" y="1794"/>
                </a:lnTo>
                <a:lnTo>
                  <a:pt x="150" y="1788"/>
                </a:lnTo>
                <a:lnTo>
                  <a:pt x="147" y="1782"/>
                </a:lnTo>
                <a:lnTo>
                  <a:pt x="145" y="1773"/>
                </a:lnTo>
                <a:lnTo>
                  <a:pt x="142" y="1763"/>
                </a:lnTo>
                <a:lnTo>
                  <a:pt x="140" y="1759"/>
                </a:lnTo>
                <a:lnTo>
                  <a:pt x="140" y="1758"/>
                </a:lnTo>
                <a:lnTo>
                  <a:pt x="138" y="1752"/>
                </a:lnTo>
                <a:lnTo>
                  <a:pt x="138" y="1751"/>
                </a:lnTo>
                <a:lnTo>
                  <a:pt x="135" y="1744"/>
                </a:lnTo>
                <a:lnTo>
                  <a:pt x="132" y="1737"/>
                </a:lnTo>
                <a:lnTo>
                  <a:pt x="132" y="1736"/>
                </a:lnTo>
                <a:lnTo>
                  <a:pt x="131" y="1734"/>
                </a:lnTo>
                <a:lnTo>
                  <a:pt x="130" y="1729"/>
                </a:lnTo>
                <a:lnTo>
                  <a:pt x="127" y="1722"/>
                </a:lnTo>
                <a:lnTo>
                  <a:pt x="124" y="1714"/>
                </a:lnTo>
                <a:lnTo>
                  <a:pt x="130" y="1706"/>
                </a:lnTo>
                <a:lnTo>
                  <a:pt x="132" y="1702"/>
                </a:lnTo>
                <a:lnTo>
                  <a:pt x="135" y="1696"/>
                </a:lnTo>
                <a:lnTo>
                  <a:pt x="138" y="1694"/>
                </a:lnTo>
                <a:lnTo>
                  <a:pt x="139" y="1692"/>
                </a:lnTo>
                <a:lnTo>
                  <a:pt x="140" y="1689"/>
                </a:lnTo>
                <a:lnTo>
                  <a:pt x="145" y="1679"/>
                </a:lnTo>
                <a:lnTo>
                  <a:pt x="149" y="1670"/>
                </a:lnTo>
                <a:lnTo>
                  <a:pt x="151" y="1665"/>
                </a:lnTo>
                <a:lnTo>
                  <a:pt x="154" y="1659"/>
                </a:lnTo>
                <a:lnTo>
                  <a:pt x="153" y="1650"/>
                </a:lnTo>
                <a:lnTo>
                  <a:pt x="151" y="1646"/>
                </a:lnTo>
                <a:lnTo>
                  <a:pt x="149" y="1634"/>
                </a:lnTo>
                <a:lnTo>
                  <a:pt x="149" y="1628"/>
                </a:lnTo>
                <a:lnTo>
                  <a:pt x="151" y="1627"/>
                </a:lnTo>
                <a:lnTo>
                  <a:pt x="154" y="1624"/>
                </a:lnTo>
                <a:lnTo>
                  <a:pt x="158" y="1620"/>
                </a:lnTo>
                <a:lnTo>
                  <a:pt x="162" y="1616"/>
                </a:lnTo>
                <a:lnTo>
                  <a:pt x="168" y="1609"/>
                </a:lnTo>
                <a:lnTo>
                  <a:pt x="169" y="1605"/>
                </a:lnTo>
                <a:lnTo>
                  <a:pt x="172" y="1598"/>
                </a:lnTo>
                <a:lnTo>
                  <a:pt x="173" y="1595"/>
                </a:lnTo>
                <a:lnTo>
                  <a:pt x="175" y="1594"/>
                </a:lnTo>
                <a:lnTo>
                  <a:pt x="177" y="1590"/>
                </a:lnTo>
                <a:lnTo>
                  <a:pt x="180" y="1586"/>
                </a:lnTo>
                <a:lnTo>
                  <a:pt x="183" y="1582"/>
                </a:lnTo>
                <a:lnTo>
                  <a:pt x="185" y="1579"/>
                </a:lnTo>
                <a:lnTo>
                  <a:pt x="190" y="1571"/>
                </a:lnTo>
                <a:lnTo>
                  <a:pt x="192" y="1568"/>
                </a:lnTo>
                <a:lnTo>
                  <a:pt x="195" y="1564"/>
                </a:lnTo>
                <a:lnTo>
                  <a:pt x="198" y="1561"/>
                </a:lnTo>
                <a:lnTo>
                  <a:pt x="203" y="1553"/>
                </a:lnTo>
                <a:lnTo>
                  <a:pt x="207" y="1546"/>
                </a:lnTo>
                <a:lnTo>
                  <a:pt x="211" y="1537"/>
                </a:lnTo>
                <a:lnTo>
                  <a:pt x="214" y="1533"/>
                </a:lnTo>
                <a:lnTo>
                  <a:pt x="215" y="1530"/>
                </a:lnTo>
                <a:lnTo>
                  <a:pt x="222" y="1527"/>
                </a:lnTo>
                <a:lnTo>
                  <a:pt x="225" y="1524"/>
                </a:lnTo>
                <a:lnTo>
                  <a:pt x="233" y="1518"/>
                </a:lnTo>
                <a:lnTo>
                  <a:pt x="239" y="1515"/>
                </a:lnTo>
                <a:lnTo>
                  <a:pt x="244" y="1509"/>
                </a:lnTo>
                <a:lnTo>
                  <a:pt x="247" y="1509"/>
                </a:lnTo>
                <a:lnTo>
                  <a:pt x="252" y="1508"/>
                </a:lnTo>
                <a:lnTo>
                  <a:pt x="263" y="1505"/>
                </a:lnTo>
                <a:lnTo>
                  <a:pt x="265" y="1504"/>
                </a:lnTo>
                <a:lnTo>
                  <a:pt x="270" y="1503"/>
                </a:lnTo>
                <a:lnTo>
                  <a:pt x="273" y="1503"/>
                </a:lnTo>
                <a:lnTo>
                  <a:pt x="277" y="1500"/>
                </a:lnTo>
                <a:lnTo>
                  <a:pt x="288" y="1503"/>
                </a:lnTo>
                <a:lnTo>
                  <a:pt x="297" y="1505"/>
                </a:lnTo>
                <a:lnTo>
                  <a:pt x="306" y="1507"/>
                </a:lnTo>
                <a:lnTo>
                  <a:pt x="315" y="1509"/>
                </a:lnTo>
                <a:lnTo>
                  <a:pt x="326" y="1512"/>
                </a:lnTo>
                <a:lnTo>
                  <a:pt x="330" y="1514"/>
                </a:lnTo>
                <a:lnTo>
                  <a:pt x="336" y="1515"/>
                </a:lnTo>
                <a:lnTo>
                  <a:pt x="337" y="1515"/>
                </a:lnTo>
                <a:lnTo>
                  <a:pt x="337" y="1516"/>
                </a:lnTo>
                <a:lnTo>
                  <a:pt x="346" y="1519"/>
                </a:lnTo>
                <a:lnTo>
                  <a:pt x="349" y="1520"/>
                </a:lnTo>
                <a:lnTo>
                  <a:pt x="351" y="1522"/>
                </a:lnTo>
                <a:lnTo>
                  <a:pt x="356" y="1523"/>
                </a:lnTo>
                <a:lnTo>
                  <a:pt x="359" y="1524"/>
                </a:lnTo>
                <a:lnTo>
                  <a:pt x="360" y="1524"/>
                </a:lnTo>
                <a:lnTo>
                  <a:pt x="366" y="1527"/>
                </a:lnTo>
                <a:lnTo>
                  <a:pt x="368" y="1520"/>
                </a:lnTo>
                <a:lnTo>
                  <a:pt x="371" y="1515"/>
                </a:lnTo>
                <a:lnTo>
                  <a:pt x="372" y="1511"/>
                </a:lnTo>
                <a:lnTo>
                  <a:pt x="375" y="1504"/>
                </a:lnTo>
                <a:lnTo>
                  <a:pt x="376" y="1500"/>
                </a:lnTo>
                <a:lnTo>
                  <a:pt x="381" y="1494"/>
                </a:lnTo>
                <a:lnTo>
                  <a:pt x="382" y="1489"/>
                </a:lnTo>
                <a:lnTo>
                  <a:pt x="383" y="1486"/>
                </a:lnTo>
                <a:lnTo>
                  <a:pt x="387" y="1478"/>
                </a:lnTo>
                <a:lnTo>
                  <a:pt x="387" y="1477"/>
                </a:lnTo>
                <a:lnTo>
                  <a:pt x="387" y="1469"/>
                </a:lnTo>
                <a:lnTo>
                  <a:pt x="387" y="1460"/>
                </a:lnTo>
                <a:lnTo>
                  <a:pt x="386" y="1454"/>
                </a:lnTo>
                <a:lnTo>
                  <a:pt x="386" y="1445"/>
                </a:lnTo>
                <a:lnTo>
                  <a:pt x="385" y="1430"/>
                </a:lnTo>
                <a:lnTo>
                  <a:pt x="385" y="1429"/>
                </a:lnTo>
                <a:lnTo>
                  <a:pt x="385" y="1424"/>
                </a:lnTo>
                <a:lnTo>
                  <a:pt x="385" y="1413"/>
                </a:lnTo>
                <a:lnTo>
                  <a:pt x="383" y="1406"/>
                </a:lnTo>
                <a:lnTo>
                  <a:pt x="381" y="1402"/>
                </a:lnTo>
                <a:lnTo>
                  <a:pt x="376" y="1400"/>
                </a:lnTo>
                <a:lnTo>
                  <a:pt x="366" y="1396"/>
                </a:lnTo>
                <a:lnTo>
                  <a:pt x="359" y="1394"/>
                </a:lnTo>
                <a:lnTo>
                  <a:pt x="353" y="1389"/>
                </a:lnTo>
                <a:lnTo>
                  <a:pt x="346" y="1385"/>
                </a:lnTo>
                <a:lnTo>
                  <a:pt x="342" y="1383"/>
                </a:lnTo>
                <a:lnTo>
                  <a:pt x="338" y="1377"/>
                </a:lnTo>
                <a:lnTo>
                  <a:pt x="333" y="1373"/>
                </a:lnTo>
                <a:lnTo>
                  <a:pt x="336" y="1365"/>
                </a:lnTo>
                <a:lnTo>
                  <a:pt x="338" y="1358"/>
                </a:lnTo>
                <a:lnTo>
                  <a:pt x="344" y="1347"/>
                </a:lnTo>
                <a:lnTo>
                  <a:pt x="348" y="1339"/>
                </a:lnTo>
                <a:lnTo>
                  <a:pt x="351" y="1334"/>
                </a:lnTo>
                <a:lnTo>
                  <a:pt x="355" y="1328"/>
                </a:lnTo>
                <a:lnTo>
                  <a:pt x="356" y="1327"/>
                </a:lnTo>
                <a:lnTo>
                  <a:pt x="357" y="1323"/>
                </a:lnTo>
                <a:lnTo>
                  <a:pt x="361" y="1317"/>
                </a:lnTo>
                <a:lnTo>
                  <a:pt x="363" y="1313"/>
                </a:lnTo>
                <a:lnTo>
                  <a:pt x="366" y="1310"/>
                </a:lnTo>
                <a:lnTo>
                  <a:pt x="371" y="1299"/>
                </a:lnTo>
                <a:lnTo>
                  <a:pt x="374" y="1293"/>
                </a:lnTo>
                <a:lnTo>
                  <a:pt x="378" y="1286"/>
                </a:lnTo>
                <a:lnTo>
                  <a:pt x="378" y="1284"/>
                </a:lnTo>
                <a:lnTo>
                  <a:pt x="379" y="1283"/>
                </a:lnTo>
                <a:lnTo>
                  <a:pt x="381" y="1279"/>
                </a:lnTo>
                <a:lnTo>
                  <a:pt x="383" y="1276"/>
                </a:lnTo>
                <a:lnTo>
                  <a:pt x="386" y="1271"/>
                </a:lnTo>
                <a:lnTo>
                  <a:pt x="387" y="1268"/>
                </a:lnTo>
                <a:lnTo>
                  <a:pt x="393" y="1261"/>
                </a:lnTo>
                <a:lnTo>
                  <a:pt x="400" y="1250"/>
                </a:lnTo>
                <a:lnTo>
                  <a:pt x="401" y="1248"/>
                </a:lnTo>
                <a:lnTo>
                  <a:pt x="405" y="1238"/>
                </a:lnTo>
                <a:lnTo>
                  <a:pt x="409" y="1233"/>
                </a:lnTo>
                <a:lnTo>
                  <a:pt x="411" y="1226"/>
                </a:lnTo>
                <a:lnTo>
                  <a:pt x="412" y="1220"/>
                </a:lnTo>
                <a:lnTo>
                  <a:pt x="413" y="1212"/>
                </a:lnTo>
                <a:lnTo>
                  <a:pt x="415" y="1207"/>
                </a:lnTo>
                <a:lnTo>
                  <a:pt x="416" y="1199"/>
                </a:lnTo>
                <a:lnTo>
                  <a:pt x="420" y="1194"/>
                </a:lnTo>
                <a:lnTo>
                  <a:pt x="427" y="1186"/>
                </a:lnTo>
                <a:lnTo>
                  <a:pt x="431" y="1182"/>
                </a:lnTo>
                <a:lnTo>
                  <a:pt x="431" y="1170"/>
                </a:lnTo>
                <a:lnTo>
                  <a:pt x="431" y="1166"/>
                </a:lnTo>
                <a:lnTo>
                  <a:pt x="431" y="1152"/>
                </a:lnTo>
                <a:lnTo>
                  <a:pt x="431" y="1149"/>
                </a:lnTo>
                <a:lnTo>
                  <a:pt x="431" y="1145"/>
                </a:lnTo>
                <a:lnTo>
                  <a:pt x="431" y="1144"/>
                </a:lnTo>
                <a:lnTo>
                  <a:pt x="431" y="1141"/>
                </a:lnTo>
                <a:lnTo>
                  <a:pt x="431" y="1133"/>
                </a:lnTo>
                <a:lnTo>
                  <a:pt x="431" y="1126"/>
                </a:lnTo>
                <a:lnTo>
                  <a:pt x="431" y="1121"/>
                </a:lnTo>
                <a:lnTo>
                  <a:pt x="431" y="1118"/>
                </a:lnTo>
                <a:lnTo>
                  <a:pt x="432" y="1109"/>
                </a:lnTo>
                <a:lnTo>
                  <a:pt x="434" y="1102"/>
                </a:lnTo>
                <a:lnTo>
                  <a:pt x="434" y="1092"/>
                </a:lnTo>
                <a:lnTo>
                  <a:pt x="435" y="1083"/>
                </a:lnTo>
                <a:lnTo>
                  <a:pt x="435" y="1077"/>
                </a:lnTo>
                <a:lnTo>
                  <a:pt x="438" y="1070"/>
                </a:lnTo>
                <a:lnTo>
                  <a:pt x="439" y="1065"/>
                </a:lnTo>
                <a:lnTo>
                  <a:pt x="439" y="1064"/>
                </a:lnTo>
                <a:lnTo>
                  <a:pt x="441" y="1058"/>
                </a:lnTo>
                <a:lnTo>
                  <a:pt x="445" y="1049"/>
                </a:lnTo>
                <a:lnTo>
                  <a:pt x="442" y="1038"/>
                </a:lnTo>
                <a:lnTo>
                  <a:pt x="442" y="1036"/>
                </a:lnTo>
                <a:lnTo>
                  <a:pt x="441" y="1031"/>
                </a:lnTo>
                <a:lnTo>
                  <a:pt x="439" y="1025"/>
                </a:lnTo>
                <a:lnTo>
                  <a:pt x="439" y="1020"/>
                </a:lnTo>
                <a:lnTo>
                  <a:pt x="439" y="1017"/>
                </a:lnTo>
                <a:lnTo>
                  <a:pt x="438" y="1009"/>
                </a:lnTo>
                <a:lnTo>
                  <a:pt x="438" y="1005"/>
                </a:lnTo>
                <a:lnTo>
                  <a:pt x="438" y="998"/>
                </a:lnTo>
                <a:lnTo>
                  <a:pt x="438" y="993"/>
                </a:lnTo>
                <a:lnTo>
                  <a:pt x="437" y="987"/>
                </a:lnTo>
                <a:lnTo>
                  <a:pt x="437" y="984"/>
                </a:lnTo>
                <a:lnTo>
                  <a:pt x="435" y="972"/>
                </a:lnTo>
                <a:lnTo>
                  <a:pt x="434" y="964"/>
                </a:lnTo>
                <a:lnTo>
                  <a:pt x="441" y="963"/>
                </a:lnTo>
                <a:lnTo>
                  <a:pt x="443" y="963"/>
                </a:lnTo>
                <a:lnTo>
                  <a:pt x="452" y="963"/>
                </a:lnTo>
                <a:lnTo>
                  <a:pt x="458" y="961"/>
                </a:lnTo>
                <a:lnTo>
                  <a:pt x="465" y="961"/>
                </a:lnTo>
                <a:lnTo>
                  <a:pt x="471" y="960"/>
                </a:lnTo>
                <a:lnTo>
                  <a:pt x="476" y="960"/>
                </a:lnTo>
                <a:lnTo>
                  <a:pt x="490" y="959"/>
                </a:lnTo>
                <a:lnTo>
                  <a:pt x="499" y="950"/>
                </a:lnTo>
                <a:lnTo>
                  <a:pt x="506" y="945"/>
                </a:lnTo>
                <a:lnTo>
                  <a:pt x="509" y="942"/>
                </a:lnTo>
                <a:lnTo>
                  <a:pt x="518" y="938"/>
                </a:lnTo>
                <a:lnTo>
                  <a:pt x="522" y="934"/>
                </a:lnTo>
                <a:lnTo>
                  <a:pt x="531" y="929"/>
                </a:lnTo>
                <a:lnTo>
                  <a:pt x="533" y="927"/>
                </a:lnTo>
                <a:lnTo>
                  <a:pt x="536" y="924"/>
                </a:lnTo>
                <a:lnTo>
                  <a:pt x="536" y="918"/>
                </a:lnTo>
                <a:lnTo>
                  <a:pt x="535" y="907"/>
                </a:lnTo>
                <a:lnTo>
                  <a:pt x="533" y="901"/>
                </a:lnTo>
                <a:lnTo>
                  <a:pt x="532" y="894"/>
                </a:lnTo>
                <a:lnTo>
                  <a:pt x="529" y="885"/>
                </a:lnTo>
                <a:lnTo>
                  <a:pt x="527" y="874"/>
                </a:lnTo>
                <a:lnTo>
                  <a:pt x="525" y="871"/>
                </a:lnTo>
                <a:lnTo>
                  <a:pt x="532" y="863"/>
                </a:lnTo>
                <a:lnTo>
                  <a:pt x="533" y="860"/>
                </a:lnTo>
                <a:lnTo>
                  <a:pt x="539" y="852"/>
                </a:lnTo>
                <a:lnTo>
                  <a:pt x="542" y="851"/>
                </a:lnTo>
                <a:lnTo>
                  <a:pt x="544" y="848"/>
                </a:lnTo>
                <a:lnTo>
                  <a:pt x="551" y="841"/>
                </a:lnTo>
                <a:lnTo>
                  <a:pt x="554" y="834"/>
                </a:lnTo>
                <a:lnTo>
                  <a:pt x="559" y="826"/>
                </a:lnTo>
                <a:lnTo>
                  <a:pt x="561" y="822"/>
                </a:lnTo>
                <a:lnTo>
                  <a:pt x="563" y="818"/>
                </a:lnTo>
                <a:lnTo>
                  <a:pt x="566" y="811"/>
                </a:lnTo>
                <a:lnTo>
                  <a:pt x="567" y="809"/>
                </a:lnTo>
                <a:lnTo>
                  <a:pt x="569" y="804"/>
                </a:lnTo>
                <a:lnTo>
                  <a:pt x="573" y="796"/>
                </a:lnTo>
                <a:lnTo>
                  <a:pt x="576" y="794"/>
                </a:lnTo>
                <a:lnTo>
                  <a:pt x="580" y="784"/>
                </a:lnTo>
                <a:lnTo>
                  <a:pt x="582" y="780"/>
                </a:lnTo>
                <a:lnTo>
                  <a:pt x="585" y="774"/>
                </a:lnTo>
                <a:lnTo>
                  <a:pt x="589" y="766"/>
                </a:lnTo>
                <a:lnTo>
                  <a:pt x="593" y="755"/>
                </a:lnTo>
                <a:lnTo>
                  <a:pt x="599" y="751"/>
                </a:lnTo>
                <a:lnTo>
                  <a:pt x="602" y="744"/>
                </a:lnTo>
                <a:lnTo>
                  <a:pt x="604" y="743"/>
                </a:lnTo>
                <a:lnTo>
                  <a:pt x="608" y="738"/>
                </a:lnTo>
                <a:lnTo>
                  <a:pt x="618" y="729"/>
                </a:lnTo>
                <a:lnTo>
                  <a:pt x="621" y="728"/>
                </a:lnTo>
                <a:lnTo>
                  <a:pt x="628" y="723"/>
                </a:lnTo>
                <a:lnTo>
                  <a:pt x="629" y="720"/>
                </a:lnTo>
                <a:lnTo>
                  <a:pt x="629" y="713"/>
                </a:lnTo>
                <a:lnTo>
                  <a:pt x="630" y="710"/>
                </a:lnTo>
                <a:lnTo>
                  <a:pt x="630" y="706"/>
                </a:lnTo>
                <a:lnTo>
                  <a:pt x="630" y="704"/>
                </a:lnTo>
                <a:lnTo>
                  <a:pt x="630" y="690"/>
                </a:lnTo>
                <a:lnTo>
                  <a:pt x="630" y="686"/>
                </a:lnTo>
                <a:lnTo>
                  <a:pt x="630" y="684"/>
                </a:lnTo>
                <a:lnTo>
                  <a:pt x="630" y="678"/>
                </a:lnTo>
                <a:lnTo>
                  <a:pt x="626" y="671"/>
                </a:lnTo>
                <a:lnTo>
                  <a:pt x="622" y="663"/>
                </a:lnTo>
                <a:lnTo>
                  <a:pt x="618" y="656"/>
                </a:lnTo>
                <a:lnTo>
                  <a:pt x="615" y="650"/>
                </a:lnTo>
                <a:lnTo>
                  <a:pt x="608" y="641"/>
                </a:lnTo>
                <a:lnTo>
                  <a:pt x="606" y="634"/>
                </a:lnTo>
                <a:lnTo>
                  <a:pt x="602" y="629"/>
                </a:lnTo>
                <a:lnTo>
                  <a:pt x="596" y="616"/>
                </a:lnTo>
                <a:lnTo>
                  <a:pt x="599" y="611"/>
                </a:lnTo>
                <a:lnTo>
                  <a:pt x="602" y="604"/>
                </a:lnTo>
                <a:lnTo>
                  <a:pt x="602" y="594"/>
                </a:lnTo>
                <a:lnTo>
                  <a:pt x="611" y="593"/>
                </a:lnTo>
                <a:lnTo>
                  <a:pt x="615" y="592"/>
                </a:lnTo>
                <a:lnTo>
                  <a:pt x="626" y="590"/>
                </a:lnTo>
                <a:lnTo>
                  <a:pt x="629" y="590"/>
                </a:lnTo>
                <a:lnTo>
                  <a:pt x="632" y="584"/>
                </a:lnTo>
                <a:lnTo>
                  <a:pt x="633" y="584"/>
                </a:lnTo>
                <a:lnTo>
                  <a:pt x="636" y="575"/>
                </a:lnTo>
                <a:lnTo>
                  <a:pt x="638" y="570"/>
                </a:lnTo>
                <a:lnTo>
                  <a:pt x="643" y="560"/>
                </a:lnTo>
                <a:lnTo>
                  <a:pt x="644" y="551"/>
                </a:lnTo>
                <a:lnTo>
                  <a:pt x="647" y="544"/>
                </a:lnTo>
                <a:lnTo>
                  <a:pt x="648" y="537"/>
                </a:lnTo>
                <a:lnTo>
                  <a:pt x="649" y="528"/>
                </a:lnTo>
                <a:lnTo>
                  <a:pt x="651" y="522"/>
                </a:lnTo>
                <a:lnTo>
                  <a:pt x="653" y="514"/>
                </a:lnTo>
                <a:lnTo>
                  <a:pt x="655" y="507"/>
                </a:lnTo>
                <a:lnTo>
                  <a:pt x="656" y="503"/>
                </a:lnTo>
                <a:lnTo>
                  <a:pt x="658" y="494"/>
                </a:lnTo>
                <a:lnTo>
                  <a:pt x="659" y="488"/>
                </a:lnTo>
                <a:lnTo>
                  <a:pt x="664" y="484"/>
                </a:lnTo>
                <a:lnTo>
                  <a:pt x="667" y="481"/>
                </a:lnTo>
                <a:lnTo>
                  <a:pt x="675" y="474"/>
                </a:lnTo>
                <a:lnTo>
                  <a:pt x="677" y="473"/>
                </a:lnTo>
                <a:lnTo>
                  <a:pt x="679" y="470"/>
                </a:lnTo>
                <a:lnTo>
                  <a:pt x="681" y="469"/>
                </a:lnTo>
                <a:lnTo>
                  <a:pt x="686" y="465"/>
                </a:lnTo>
                <a:lnTo>
                  <a:pt x="689" y="462"/>
                </a:lnTo>
                <a:lnTo>
                  <a:pt x="696" y="457"/>
                </a:lnTo>
                <a:lnTo>
                  <a:pt x="701" y="451"/>
                </a:lnTo>
                <a:lnTo>
                  <a:pt x="704" y="447"/>
                </a:lnTo>
                <a:lnTo>
                  <a:pt x="708" y="438"/>
                </a:lnTo>
                <a:lnTo>
                  <a:pt x="711" y="434"/>
                </a:lnTo>
                <a:lnTo>
                  <a:pt x="719" y="436"/>
                </a:lnTo>
                <a:lnTo>
                  <a:pt x="723" y="439"/>
                </a:lnTo>
                <a:lnTo>
                  <a:pt x="724" y="439"/>
                </a:lnTo>
                <a:lnTo>
                  <a:pt x="727" y="442"/>
                </a:lnTo>
                <a:lnTo>
                  <a:pt x="733" y="444"/>
                </a:lnTo>
                <a:lnTo>
                  <a:pt x="738" y="447"/>
                </a:lnTo>
                <a:lnTo>
                  <a:pt x="743" y="449"/>
                </a:lnTo>
                <a:lnTo>
                  <a:pt x="750" y="453"/>
                </a:lnTo>
                <a:lnTo>
                  <a:pt x="754" y="455"/>
                </a:lnTo>
                <a:lnTo>
                  <a:pt x="764" y="462"/>
                </a:lnTo>
                <a:lnTo>
                  <a:pt x="768" y="466"/>
                </a:lnTo>
                <a:lnTo>
                  <a:pt x="774" y="470"/>
                </a:lnTo>
                <a:lnTo>
                  <a:pt x="776" y="465"/>
                </a:lnTo>
                <a:lnTo>
                  <a:pt x="779" y="457"/>
                </a:lnTo>
                <a:lnTo>
                  <a:pt x="780" y="451"/>
                </a:lnTo>
                <a:lnTo>
                  <a:pt x="783" y="447"/>
                </a:lnTo>
                <a:lnTo>
                  <a:pt x="784" y="443"/>
                </a:lnTo>
                <a:lnTo>
                  <a:pt x="784" y="442"/>
                </a:lnTo>
                <a:lnTo>
                  <a:pt x="786" y="436"/>
                </a:lnTo>
                <a:lnTo>
                  <a:pt x="787" y="435"/>
                </a:lnTo>
                <a:lnTo>
                  <a:pt x="787" y="432"/>
                </a:lnTo>
                <a:lnTo>
                  <a:pt x="789" y="429"/>
                </a:lnTo>
                <a:lnTo>
                  <a:pt x="791" y="421"/>
                </a:lnTo>
                <a:lnTo>
                  <a:pt x="794" y="416"/>
                </a:lnTo>
                <a:lnTo>
                  <a:pt x="795" y="412"/>
                </a:lnTo>
                <a:lnTo>
                  <a:pt x="797" y="408"/>
                </a:lnTo>
                <a:lnTo>
                  <a:pt x="795" y="401"/>
                </a:lnTo>
                <a:lnTo>
                  <a:pt x="794" y="394"/>
                </a:lnTo>
                <a:lnTo>
                  <a:pt x="794" y="391"/>
                </a:lnTo>
                <a:lnTo>
                  <a:pt x="794" y="389"/>
                </a:lnTo>
                <a:lnTo>
                  <a:pt x="793" y="383"/>
                </a:lnTo>
                <a:lnTo>
                  <a:pt x="793" y="379"/>
                </a:lnTo>
                <a:lnTo>
                  <a:pt x="791" y="371"/>
                </a:lnTo>
                <a:lnTo>
                  <a:pt x="790" y="361"/>
                </a:lnTo>
                <a:lnTo>
                  <a:pt x="789" y="353"/>
                </a:lnTo>
                <a:lnTo>
                  <a:pt x="789" y="350"/>
                </a:lnTo>
                <a:lnTo>
                  <a:pt x="789" y="349"/>
                </a:lnTo>
                <a:lnTo>
                  <a:pt x="789" y="348"/>
                </a:lnTo>
                <a:lnTo>
                  <a:pt x="789" y="346"/>
                </a:lnTo>
                <a:lnTo>
                  <a:pt x="789" y="341"/>
                </a:lnTo>
                <a:lnTo>
                  <a:pt x="789" y="338"/>
                </a:lnTo>
                <a:lnTo>
                  <a:pt x="789" y="333"/>
                </a:lnTo>
                <a:lnTo>
                  <a:pt x="789" y="331"/>
                </a:lnTo>
                <a:lnTo>
                  <a:pt x="789" y="327"/>
                </a:lnTo>
                <a:lnTo>
                  <a:pt x="790" y="318"/>
                </a:lnTo>
                <a:lnTo>
                  <a:pt x="798" y="315"/>
                </a:lnTo>
                <a:lnTo>
                  <a:pt x="805" y="311"/>
                </a:lnTo>
                <a:lnTo>
                  <a:pt x="808" y="309"/>
                </a:lnTo>
                <a:lnTo>
                  <a:pt x="816" y="305"/>
                </a:lnTo>
                <a:lnTo>
                  <a:pt x="819" y="308"/>
                </a:lnTo>
                <a:lnTo>
                  <a:pt x="824" y="312"/>
                </a:lnTo>
                <a:lnTo>
                  <a:pt x="831" y="318"/>
                </a:lnTo>
                <a:lnTo>
                  <a:pt x="838" y="323"/>
                </a:lnTo>
                <a:lnTo>
                  <a:pt x="843" y="323"/>
                </a:lnTo>
                <a:lnTo>
                  <a:pt x="849" y="322"/>
                </a:lnTo>
                <a:lnTo>
                  <a:pt x="858" y="320"/>
                </a:lnTo>
                <a:lnTo>
                  <a:pt x="864" y="319"/>
                </a:lnTo>
                <a:lnTo>
                  <a:pt x="872" y="319"/>
                </a:lnTo>
                <a:lnTo>
                  <a:pt x="877" y="320"/>
                </a:lnTo>
                <a:lnTo>
                  <a:pt x="884" y="323"/>
                </a:lnTo>
                <a:lnTo>
                  <a:pt x="888" y="324"/>
                </a:lnTo>
                <a:lnTo>
                  <a:pt x="896" y="329"/>
                </a:lnTo>
                <a:lnTo>
                  <a:pt x="900" y="330"/>
                </a:lnTo>
                <a:lnTo>
                  <a:pt x="909" y="333"/>
                </a:lnTo>
                <a:lnTo>
                  <a:pt x="910" y="333"/>
                </a:lnTo>
                <a:lnTo>
                  <a:pt x="919" y="337"/>
                </a:lnTo>
                <a:lnTo>
                  <a:pt x="925" y="339"/>
                </a:lnTo>
                <a:lnTo>
                  <a:pt x="929" y="341"/>
                </a:lnTo>
                <a:lnTo>
                  <a:pt x="940" y="345"/>
                </a:lnTo>
                <a:lnTo>
                  <a:pt x="945" y="348"/>
                </a:lnTo>
                <a:lnTo>
                  <a:pt x="951" y="349"/>
                </a:lnTo>
                <a:lnTo>
                  <a:pt x="954" y="350"/>
                </a:lnTo>
                <a:lnTo>
                  <a:pt x="958" y="350"/>
                </a:lnTo>
                <a:lnTo>
                  <a:pt x="966" y="354"/>
                </a:lnTo>
                <a:lnTo>
                  <a:pt x="970" y="350"/>
                </a:lnTo>
                <a:lnTo>
                  <a:pt x="971" y="346"/>
                </a:lnTo>
                <a:lnTo>
                  <a:pt x="974" y="344"/>
                </a:lnTo>
                <a:lnTo>
                  <a:pt x="974" y="342"/>
                </a:lnTo>
                <a:lnTo>
                  <a:pt x="980" y="335"/>
                </a:lnTo>
                <a:lnTo>
                  <a:pt x="982" y="333"/>
                </a:lnTo>
                <a:lnTo>
                  <a:pt x="984" y="330"/>
                </a:lnTo>
                <a:lnTo>
                  <a:pt x="988" y="324"/>
                </a:lnTo>
                <a:lnTo>
                  <a:pt x="995" y="318"/>
                </a:lnTo>
                <a:lnTo>
                  <a:pt x="985" y="314"/>
                </a:lnTo>
                <a:lnTo>
                  <a:pt x="978" y="309"/>
                </a:lnTo>
                <a:lnTo>
                  <a:pt x="973" y="308"/>
                </a:lnTo>
                <a:lnTo>
                  <a:pt x="970" y="307"/>
                </a:lnTo>
                <a:lnTo>
                  <a:pt x="963" y="301"/>
                </a:lnTo>
                <a:lnTo>
                  <a:pt x="969" y="297"/>
                </a:lnTo>
                <a:lnTo>
                  <a:pt x="974" y="292"/>
                </a:lnTo>
                <a:lnTo>
                  <a:pt x="977" y="286"/>
                </a:lnTo>
                <a:lnTo>
                  <a:pt x="984" y="277"/>
                </a:lnTo>
                <a:lnTo>
                  <a:pt x="988" y="271"/>
                </a:lnTo>
                <a:lnTo>
                  <a:pt x="989" y="267"/>
                </a:lnTo>
                <a:lnTo>
                  <a:pt x="992" y="258"/>
                </a:lnTo>
                <a:lnTo>
                  <a:pt x="993" y="251"/>
                </a:lnTo>
                <a:lnTo>
                  <a:pt x="995" y="244"/>
                </a:lnTo>
                <a:lnTo>
                  <a:pt x="995" y="239"/>
                </a:lnTo>
                <a:lnTo>
                  <a:pt x="997" y="233"/>
                </a:lnTo>
                <a:lnTo>
                  <a:pt x="996" y="226"/>
                </a:lnTo>
                <a:lnTo>
                  <a:pt x="995" y="221"/>
                </a:lnTo>
                <a:lnTo>
                  <a:pt x="995" y="219"/>
                </a:lnTo>
                <a:lnTo>
                  <a:pt x="993" y="210"/>
                </a:lnTo>
                <a:lnTo>
                  <a:pt x="993" y="204"/>
                </a:lnTo>
                <a:lnTo>
                  <a:pt x="992" y="200"/>
                </a:lnTo>
                <a:lnTo>
                  <a:pt x="988" y="196"/>
                </a:lnTo>
                <a:lnTo>
                  <a:pt x="985" y="194"/>
                </a:lnTo>
                <a:lnTo>
                  <a:pt x="980" y="187"/>
                </a:lnTo>
                <a:lnTo>
                  <a:pt x="973" y="180"/>
                </a:lnTo>
                <a:lnTo>
                  <a:pt x="970" y="177"/>
                </a:lnTo>
                <a:lnTo>
                  <a:pt x="965" y="172"/>
                </a:lnTo>
                <a:lnTo>
                  <a:pt x="973" y="170"/>
                </a:lnTo>
                <a:lnTo>
                  <a:pt x="978" y="169"/>
                </a:lnTo>
                <a:lnTo>
                  <a:pt x="989" y="168"/>
                </a:lnTo>
                <a:lnTo>
                  <a:pt x="997" y="166"/>
                </a:lnTo>
                <a:lnTo>
                  <a:pt x="1001" y="165"/>
                </a:lnTo>
                <a:lnTo>
                  <a:pt x="1004" y="165"/>
                </a:lnTo>
                <a:lnTo>
                  <a:pt x="1011" y="164"/>
                </a:lnTo>
                <a:lnTo>
                  <a:pt x="1012" y="164"/>
                </a:lnTo>
                <a:lnTo>
                  <a:pt x="1014" y="162"/>
                </a:lnTo>
                <a:lnTo>
                  <a:pt x="1015" y="159"/>
                </a:lnTo>
                <a:lnTo>
                  <a:pt x="1018" y="157"/>
                </a:lnTo>
                <a:lnTo>
                  <a:pt x="1019" y="154"/>
                </a:lnTo>
                <a:lnTo>
                  <a:pt x="1020" y="154"/>
                </a:lnTo>
                <a:lnTo>
                  <a:pt x="1022" y="153"/>
                </a:lnTo>
                <a:lnTo>
                  <a:pt x="1025" y="149"/>
                </a:lnTo>
                <a:lnTo>
                  <a:pt x="1026" y="149"/>
                </a:lnTo>
                <a:lnTo>
                  <a:pt x="1026" y="147"/>
                </a:lnTo>
                <a:lnTo>
                  <a:pt x="1027" y="149"/>
                </a:lnTo>
                <a:lnTo>
                  <a:pt x="1029" y="149"/>
                </a:lnTo>
                <a:lnTo>
                  <a:pt x="1030" y="150"/>
                </a:lnTo>
                <a:lnTo>
                  <a:pt x="1037" y="154"/>
                </a:lnTo>
                <a:lnTo>
                  <a:pt x="1042" y="155"/>
                </a:lnTo>
                <a:lnTo>
                  <a:pt x="1044" y="155"/>
                </a:lnTo>
                <a:lnTo>
                  <a:pt x="1053" y="161"/>
                </a:lnTo>
                <a:lnTo>
                  <a:pt x="1060" y="165"/>
                </a:lnTo>
                <a:lnTo>
                  <a:pt x="1061" y="157"/>
                </a:lnTo>
                <a:lnTo>
                  <a:pt x="1063" y="147"/>
                </a:lnTo>
                <a:lnTo>
                  <a:pt x="1059" y="143"/>
                </a:lnTo>
                <a:lnTo>
                  <a:pt x="1057" y="138"/>
                </a:lnTo>
                <a:lnTo>
                  <a:pt x="1055" y="135"/>
                </a:lnTo>
                <a:lnTo>
                  <a:pt x="1052" y="129"/>
                </a:lnTo>
                <a:lnTo>
                  <a:pt x="1049" y="124"/>
                </a:lnTo>
                <a:lnTo>
                  <a:pt x="1050" y="121"/>
                </a:lnTo>
                <a:lnTo>
                  <a:pt x="1050" y="119"/>
                </a:lnTo>
                <a:lnTo>
                  <a:pt x="1050" y="117"/>
                </a:lnTo>
                <a:lnTo>
                  <a:pt x="1052" y="114"/>
                </a:lnTo>
                <a:lnTo>
                  <a:pt x="1053" y="113"/>
                </a:lnTo>
                <a:lnTo>
                  <a:pt x="1059" y="106"/>
                </a:lnTo>
                <a:lnTo>
                  <a:pt x="1067" y="95"/>
                </a:lnTo>
                <a:lnTo>
                  <a:pt x="1072" y="91"/>
                </a:lnTo>
                <a:lnTo>
                  <a:pt x="1074" y="90"/>
                </a:lnTo>
                <a:lnTo>
                  <a:pt x="1082" y="91"/>
                </a:lnTo>
                <a:lnTo>
                  <a:pt x="1090" y="93"/>
                </a:lnTo>
                <a:lnTo>
                  <a:pt x="1095" y="94"/>
                </a:lnTo>
                <a:lnTo>
                  <a:pt x="1100" y="95"/>
                </a:lnTo>
                <a:lnTo>
                  <a:pt x="1102" y="95"/>
                </a:lnTo>
                <a:lnTo>
                  <a:pt x="1106" y="95"/>
                </a:lnTo>
                <a:lnTo>
                  <a:pt x="1111" y="101"/>
                </a:lnTo>
                <a:lnTo>
                  <a:pt x="1113" y="105"/>
                </a:lnTo>
                <a:lnTo>
                  <a:pt x="1115" y="108"/>
                </a:lnTo>
                <a:lnTo>
                  <a:pt x="1119" y="112"/>
                </a:lnTo>
                <a:lnTo>
                  <a:pt x="1124" y="119"/>
                </a:lnTo>
                <a:lnTo>
                  <a:pt x="1126" y="121"/>
                </a:lnTo>
                <a:lnTo>
                  <a:pt x="1127" y="123"/>
                </a:lnTo>
                <a:lnTo>
                  <a:pt x="1131" y="128"/>
                </a:lnTo>
                <a:lnTo>
                  <a:pt x="1138" y="136"/>
                </a:lnTo>
                <a:lnTo>
                  <a:pt x="1141" y="139"/>
                </a:lnTo>
                <a:lnTo>
                  <a:pt x="1142" y="140"/>
                </a:lnTo>
                <a:lnTo>
                  <a:pt x="1146" y="144"/>
                </a:lnTo>
                <a:lnTo>
                  <a:pt x="1146" y="146"/>
                </a:lnTo>
                <a:lnTo>
                  <a:pt x="1147" y="147"/>
                </a:lnTo>
                <a:lnTo>
                  <a:pt x="1150" y="150"/>
                </a:lnTo>
                <a:lnTo>
                  <a:pt x="1151" y="153"/>
                </a:lnTo>
                <a:lnTo>
                  <a:pt x="1156" y="157"/>
                </a:lnTo>
                <a:lnTo>
                  <a:pt x="1158" y="159"/>
                </a:lnTo>
                <a:lnTo>
                  <a:pt x="1158" y="162"/>
                </a:lnTo>
                <a:lnTo>
                  <a:pt x="1166" y="173"/>
                </a:lnTo>
                <a:lnTo>
                  <a:pt x="1168" y="176"/>
                </a:lnTo>
                <a:lnTo>
                  <a:pt x="1169" y="181"/>
                </a:lnTo>
                <a:lnTo>
                  <a:pt x="1171" y="183"/>
                </a:lnTo>
                <a:lnTo>
                  <a:pt x="1171" y="185"/>
                </a:lnTo>
                <a:lnTo>
                  <a:pt x="1179" y="195"/>
                </a:lnTo>
                <a:lnTo>
                  <a:pt x="1180" y="195"/>
                </a:lnTo>
                <a:lnTo>
                  <a:pt x="1188" y="207"/>
                </a:lnTo>
                <a:lnTo>
                  <a:pt x="1190" y="209"/>
                </a:lnTo>
                <a:lnTo>
                  <a:pt x="1190" y="214"/>
                </a:lnTo>
                <a:lnTo>
                  <a:pt x="1191" y="218"/>
                </a:lnTo>
                <a:lnTo>
                  <a:pt x="1192" y="226"/>
                </a:lnTo>
                <a:lnTo>
                  <a:pt x="1192" y="230"/>
                </a:lnTo>
                <a:lnTo>
                  <a:pt x="1194" y="236"/>
                </a:lnTo>
                <a:lnTo>
                  <a:pt x="1198" y="234"/>
                </a:lnTo>
                <a:lnTo>
                  <a:pt x="1199" y="233"/>
                </a:lnTo>
                <a:lnTo>
                  <a:pt x="1201" y="232"/>
                </a:lnTo>
                <a:lnTo>
                  <a:pt x="1205" y="229"/>
                </a:lnTo>
                <a:lnTo>
                  <a:pt x="1210" y="226"/>
                </a:lnTo>
                <a:lnTo>
                  <a:pt x="1216" y="230"/>
                </a:lnTo>
                <a:lnTo>
                  <a:pt x="1217" y="230"/>
                </a:lnTo>
                <a:lnTo>
                  <a:pt x="1220" y="232"/>
                </a:lnTo>
                <a:lnTo>
                  <a:pt x="1222" y="233"/>
                </a:lnTo>
                <a:lnTo>
                  <a:pt x="1225" y="233"/>
                </a:lnTo>
                <a:lnTo>
                  <a:pt x="1225" y="234"/>
                </a:lnTo>
                <a:lnTo>
                  <a:pt x="1225" y="234"/>
                </a:lnTo>
                <a:lnTo>
                  <a:pt x="1228" y="234"/>
                </a:lnTo>
                <a:lnTo>
                  <a:pt x="1229" y="236"/>
                </a:lnTo>
                <a:lnTo>
                  <a:pt x="1231" y="236"/>
                </a:lnTo>
                <a:lnTo>
                  <a:pt x="1236" y="239"/>
                </a:lnTo>
                <a:lnTo>
                  <a:pt x="1244" y="237"/>
                </a:lnTo>
                <a:lnTo>
                  <a:pt x="1252" y="236"/>
                </a:lnTo>
                <a:lnTo>
                  <a:pt x="1258" y="236"/>
                </a:lnTo>
                <a:lnTo>
                  <a:pt x="1259" y="234"/>
                </a:lnTo>
                <a:lnTo>
                  <a:pt x="1261" y="236"/>
                </a:lnTo>
                <a:lnTo>
                  <a:pt x="1262" y="237"/>
                </a:lnTo>
                <a:lnTo>
                  <a:pt x="1266" y="241"/>
                </a:lnTo>
                <a:lnTo>
                  <a:pt x="1270" y="245"/>
                </a:lnTo>
                <a:lnTo>
                  <a:pt x="1274" y="249"/>
                </a:lnTo>
                <a:lnTo>
                  <a:pt x="1278" y="247"/>
                </a:lnTo>
                <a:lnTo>
                  <a:pt x="1278" y="245"/>
                </a:lnTo>
                <a:lnTo>
                  <a:pt x="1280" y="245"/>
                </a:lnTo>
                <a:lnTo>
                  <a:pt x="1287" y="239"/>
                </a:lnTo>
                <a:lnTo>
                  <a:pt x="1288" y="239"/>
                </a:lnTo>
                <a:lnTo>
                  <a:pt x="1289" y="236"/>
                </a:lnTo>
                <a:lnTo>
                  <a:pt x="1291" y="234"/>
                </a:lnTo>
                <a:lnTo>
                  <a:pt x="1293" y="233"/>
                </a:lnTo>
                <a:lnTo>
                  <a:pt x="1297" y="229"/>
                </a:lnTo>
                <a:lnTo>
                  <a:pt x="1304" y="226"/>
                </a:lnTo>
                <a:lnTo>
                  <a:pt x="1308" y="226"/>
                </a:lnTo>
                <a:lnTo>
                  <a:pt x="1312" y="225"/>
                </a:lnTo>
                <a:lnTo>
                  <a:pt x="1317" y="224"/>
                </a:lnTo>
                <a:lnTo>
                  <a:pt x="1321" y="222"/>
                </a:lnTo>
                <a:lnTo>
                  <a:pt x="1323" y="210"/>
                </a:lnTo>
                <a:lnTo>
                  <a:pt x="1323" y="204"/>
                </a:lnTo>
                <a:lnTo>
                  <a:pt x="1323" y="200"/>
                </a:lnTo>
                <a:lnTo>
                  <a:pt x="1325" y="191"/>
                </a:lnTo>
                <a:lnTo>
                  <a:pt x="1327" y="188"/>
                </a:lnTo>
                <a:lnTo>
                  <a:pt x="1333" y="185"/>
                </a:lnTo>
                <a:lnTo>
                  <a:pt x="1341" y="187"/>
                </a:lnTo>
                <a:lnTo>
                  <a:pt x="1345" y="187"/>
                </a:lnTo>
                <a:lnTo>
                  <a:pt x="1348" y="189"/>
                </a:lnTo>
                <a:lnTo>
                  <a:pt x="1356" y="198"/>
                </a:lnTo>
                <a:lnTo>
                  <a:pt x="1363" y="194"/>
                </a:lnTo>
                <a:lnTo>
                  <a:pt x="1363" y="203"/>
                </a:lnTo>
                <a:lnTo>
                  <a:pt x="1366" y="203"/>
                </a:lnTo>
                <a:lnTo>
                  <a:pt x="1366" y="204"/>
                </a:lnTo>
                <a:lnTo>
                  <a:pt x="1368" y="204"/>
                </a:lnTo>
                <a:lnTo>
                  <a:pt x="1371" y="206"/>
                </a:lnTo>
                <a:lnTo>
                  <a:pt x="1374" y="209"/>
                </a:lnTo>
                <a:lnTo>
                  <a:pt x="1377" y="210"/>
                </a:lnTo>
                <a:lnTo>
                  <a:pt x="1379" y="211"/>
                </a:lnTo>
                <a:lnTo>
                  <a:pt x="1382" y="211"/>
                </a:lnTo>
                <a:lnTo>
                  <a:pt x="1389" y="213"/>
                </a:lnTo>
                <a:lnTo>
                  <a:pt x="1392" y="213"/>
                </a:lnTo>
                <a:lnTo>
                  <a:pt x="1396" y="213"/>
                </a:lnTo>
                <a:lnTo>
                  <a:pt x="1398" y="214"/>
                </a:lnTo>
                <a:lnTo>
                  <a:pt x="1400" y="214"/>
                </a:lnTo>
                <a:lnTo>
                  <a:pt x="1407" y="215"/>
                </a:lnTo>
                <a:lnTo>
                  <a:pt x="1411" y="215"/>
                </a:lnTo>
                <a:lnTo>
                  <a:pt x="1412" y="217"/>
                </a:lnTo>
                <a:lnTo>
                  <a:pt x="1417" y="219"/>
                </a:lnTo>
                <a:lnTo>
                  <a:pt x="1420" y="219"/>
                </a:lnTo>
                <a:lnTo>
                  <a:pt x="1422" y="221"/>
                </a:lnTo>
                <a:lnTo>
                  <a:pt x="1422" y="221"/>
                </a:lnTo>
                <a:lnTo>
                  <a:pt x="1428" y="224"/>
                </a:lnTo>
                <a:lnTo>
                  <a:pt x="1428" y="225"/>
                </a:lnTo>
                <a:lnTo>
                  <a:pt x="1430" y="226"/>
                </a:lnTo>
                <a:lnTo>
                  <a:pt x="1430" y="228"/>
                </a:lnTo>
                <a:lnTo>
                  <a:pt x="1431" y="229"/>
                </a:lnTo>
                <a:lnTo>
                  <a:pt x="1432" y="232"/>
                </a:lnTo>
                <a:lnTo>
                  <a:pt x="1435" y="236"/>
                </a:lnTo>
                <a:lnTo>
                  <a:pt x="1439" y="243"/>
                </a:lnTo>
                <a:lnTo>
                  <a:pt x="1443" y="244"/>
                </a:lnTo>
                <a:lnTo>
                  <a:pt x="1443" y="240"/>
                </a:lnTo>
                <a:lnTo>
                  <a:pt x="1443" y="239"/>
                </a:lnTo>
                <a:lnTo>
                  <a:pt x="1443" y="237"/>
                </a:lnTo>
                <a:lnTo>
                  <a:pt x="1443" y="230"/>
                </a:lnTo>
                <a:lnTo>
                  <a:pt x="1445" y="229"/>
                </a:lnTo>
                <a:lnTo>
                  <a:pt x="1446" y="228"/>
                </a:lnTo>
                <a:lnTo>
                  <a:pt x="1446" y="226"/>
                </a:lnTo>
                <a:lnTo>
                  <a:pt x="1448" y="226"/>
                </a:lnTo>
                <a:lnTo>
                  <a:pt x="1449" y="226"/>
                </a:lnTo>
                <a:lnTo>
                  <a:pt x="1449" y="228"/>
                </a:lnTo>
                <a:lnTo>
                  <a:pt x="1450" y="228"/>
                </a:lnTo>
                <a:lnTo>
                  <a:pt x="1452" y="226"/>
                </a:lnTo>
                <a:lnTo>
                  <a:pt x="1453" y="226"/>
                </a:lnTo>
                <a:lnTo>
                  <a:pt x="1453" y="225"/>
                </a:lnTo>
                <a:lnTo>
                  <a:pt x="1453" y="224"/>
                </a:lnTo>
                <a:lnTo>
                  <a:pt x="1454" y="222"/>
                </a:lnTo>
                <a:lnTo>
                  <a:pt x="1454" y="224"/>
                </a:lnTo>
                <a:lnTo>
                  <a:pt x="1456" y="224"/>
                </a:lnTo>
                <a:lnTo>
                  <a:pt x="1457" y="224"/>
                </a:lnTo>
                <a:lnTo>
                  <a:pt x="1457" y="222"/>
                </a:lnTo>
                <a:lnTo>
                  <a:pt x="1457" y="221"/>
                </a:lnTo>
                <a:lnTo>
                  <a:pt x="1460" y="219"/>
                </a:lnTo>
                <a:lnTo>
                  <a:pt x="1460" y="218"/>
                </a:lnTo>
                <a:lnTo>
                  <a:pt x="1458" y="213"/>
                </a:lnTo>
                <a:lnTo>
                  <a:pt x="1458" y="211"/>
                </a:lnTo>
                <a:lnTo>
                  <a:pt x="1458" y="210"/>
                </a:lnTo>
                <a:lnTo>
                  <a:pt x="1457" y="210"/>
                </a:lnTo>
                <a:lnTo>
                  <a:pt x="1457" y="209"/>
                </a:lnTo>
                <a:lnTo>
                  <a:pt x="1457" y="206"/>
                </a:lnTo>
                <a:lnTo>
                  <a:pt x="1457" y="202"/>
                </a:lnTo>
                <a:lnTo>
                  <a:pt x="1458" y="199"/>
                </a:lnTo>
                <a:lnTo>
                  <a:pt x="1457" y="195"/>
                </a:lnTo>
                <a:lnTo>
                  <a:pt x="1457" y="194"/>
                </a:lnTo>
                <a:lnTo>
                  <a:pt x="1456" y="189"/>
                </a:lnTo>
                <a:lnTo>
                  <a:pt x="1457" y="176"/>
                </a:lnTo>
                <a:lnTo>
                  <a:pt x="1460" y="173"/>
                </a:lnTo>
                <a:lnTo>
                  <a:pt x="1461" y="169"/>
                </a:lnTo>
                <a:lnTo>
                  <a:pt x="1463" y="169"/>
                </a:lnTo>
                <a:lnTo>
                  <a:pt x="1463" y="166"/>
                </a:lnTo>
                <a:lnTo>
                  <a:pt x="1463" y="164"/>
                </a:lnTo>
                <a:lnTo>
                  <a:pt x="1465" y="161"/>
                </a:lnTo>
                <a:lnTo>
                  <a:pt x="1467" y="159"/>
                </a:lnTo>
                <a:lnTo>
                  <a:pt x="1473" y="154"/>
                </a:lnTo>
                <a:lnTo>
                  <a:pt x="1476" y="150"/>
                </a:lnTo>
                <a:lnTo>
                  <a:pt x="1476" y="149"/>
                </a:lnTo>
                <a:lnTo>
                  <a:pt x="1478" y="149"/>
                </a:lnTo>
                <a:lnTo>
                  <a:pt x="1484" y="143"/>
                </a:lnTo>
                <a:lnTo>
                  <a:pt x="1488" y="147"/>
                </a:lnTo>
                <a:lnTo>
                  <a:pt x="1493" y="147"/>
                </a:lnTo>
                <a:lnTo>
                  <a:pt x="1494" y="147"/>
                </a:lnTo>
                <a:lnTo>
                  <a:pt x="1495" y="147"/>
                </a:lnTo>
                <a:lnTo>
                  <a:pt x="1498" y="144"/>
                </a:lnTo>
                <a:lnTo>
                  <a:pt x="1498" y="143"/>
                </a:lnTo>
                <a:lnTo>
                  <a:pt x="1498" y="142"/>
                </a:lnTo>
                <a:lnTo>
                  <a:pt x="1499" y="140"/>
                </a:lnTo>
                <a:lnTo>
                  <a:pt x="1499" y="139"/>
                </a:lnTo>
                <a:lnTo>
                  <a:pt x="1499" y="138"/>
                </a:lnTo>
                <a:lnTo>
                  <a:pt x="1501" y="127"/>
                </a:lnTo>
                <a:lnTo>
                  <a:pt x="1502" y="123"/>
                </a:lnTo>
                <a:lnTo>
                  <a:pt x="1502" y="120"/>
                </a:lnTo>
                <a:lnTo>
                  <a:pt x="1503" y="114"/>
                </a:lnTo>
                <a:lnTo>
                  <a:pt x="1505" y="113"/>
                </a:lnTo>
                <a:lnTo>
                  <a:pt x="1505" y="112"/>
                </a:lnTo>
                <a:lnTo>
                  <a:pt x="1506" y="109"/>
                </a:lnTo>
                <a:lnTo>
                  <a:pt x="1505" y="108"/>
                </a:lnTo>
                <a:lnTo>
                  <a:pt x="1505" y="106"/>
                </a:lnTo>
                <a:lnTo>
                  <a:pt x="1502" y="105"/>
                </a:lnTo>
                <a:lnTo>
                  <a:pt x="1502" y="101"/>
                </a:lnTo>
                <a:lnTo>
                  <a:pt x="1502" y="98"/>
                </a:lnTo>
                <a:lnTo>
                  <a:pt x="1498" y="94"/>
                </a:lnTo>
                <a:lnTo>
                  <a:pt x="1498" y="93"/>
                </a:lnTo>
                <a:lnTo>
                  <a:pt x="1498" y="87"/>
                </a:lnTo>
                <a:lnTo>
                  <a:pt x="1497" y="87"/>
                </a:lnTo>
                <a:lnTo>
                  <a:pt x="1497" y="86"/>
                </a:lnTo>
                <a:lnTo>
                  <a:pt x="1497" y="84"/>
                </a:lnTo>
                <a:lnTo>
                  <a:pt x="1497" y="78"/>
                </a:lnTo>
                <a:lnTo>
                  <a:pt x="1494" y="72"/>
                </a:lnTo>
                <a:lnTo>
                  <a:pt x="1490" y="63"/>
                </a:lnTo>
                <a:lnTo>
                  <a:pt x="1488" y="61"/>
                </a:lnTo>
                <a:lnTo>
                  <a:pt x="1490" y="59"/>
                </a:lnTo>
                <a:lnTo>
                  <a:pt x="1487" y="49"/>
                </a:lnTo>
                <a:lnTo>
                  <a:pt x="1488" y="48"/>
                </a:lnTo>
                <a:lnTo>
                  <a:pt x="1488" y="44"/>
                </a:lnTo>
                <a:lnTo>
                  <a:pt x="1490" y="42"/>
                </a:lnTo>
                <a:lnTo>
                  <a:pt x="1490" y="39"/>
                </a:lnTo>
                <a:lnTo>
                  <a:pt x="1488" y="37"/>
                </a:lnTo>
                <a:lnTo>
                  <a:pt x="1490" y="34"/>
                </a:lnTo>
                <a:lnTo>
                  <a:pt x="1488" y="33"/>
                </a:lnTo>
                <a:lnTo>
                  <a:pt x="1488" y="31"/>
                </a:lnTo>
                <a:lnTo>
                  <a:pt x="1490" y="27"/>
                </a:lnTo>
                <a:lnTo>
                  <a:pt x="1488" y="24"/>
                </a:lnTo>
                <a:lnTo>
                  <a:pt x="1490" y="23"/>
                </a:lnTo>
                <a:lnTo>
                  <a:pt x="1490" y="22"/>
                </a:lnTo>
                <a:lnTo>
                  <a:pt x="1490" y="20"/>
                </a:lnTo>
                <a:lnTo>
                  <a:pt x="1491" y="20"/>
                </a:lnTo>
                <a:lnTo>
                  <a:pt x="1494" y="19"/>
                </a:lnTo>
                <a:lnTo>
                  <a:pt x="1493" y="15"/>
                </a:lnTo>
                <a:lnTo>
                  <a:pt x="1494" y="11"/>
                </a:lnTo>
                <a:lnTo>
                  <a:pt x="1494" y="9"/>
                </a:lnTo>
                <a:lnTo>
                  <a:pt x="1494" y="8"/>
                </a:lnTo>
                <a:lnTo>
                  <a:pt x="1493" y="5"/>
                </a:lnTo>
                <a:lnTo>
                  <a:pt x="1491" y="7"/>
                </a:lnTo>
                <a:lnTo>
                  <a:pt x="1490" y="5"/>
                </a:lnTo>
                <a:lnTo>
                  <a:pt x="1491" y="4"/>
                </a:lnTo>
                <a:lnTo>
                  <a:pt x="1488" y="3"/>
                </a:lnTo>
                <a:lnTo>
                  <a:pt x="1490" y="1"/>
                </a:lnTo>
                <a:lnTo>
                  <a:pt x="1488" y="0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463"/>
          <p:cNvSpPr>
            <a:spLocks/>
          </p:cNvSpPr>
          <p:nvPr/>
        </p:nvSpPr>
        <p:spPr bwMode="auto">
          <a:xfrm>
            <a:off x="7635876" y="1058863"/>
            <a:ext cx="731838" cy="409575"/>
          </a:xfrm>
          <a:custGeom>
            <a:avLst/>
            <a:gdLst>
              <a:gd name="T0" fmla="*/ 3 w 461"/>
              <a:gd name="T1" fmla="*/ 203 h 258"/>
              <a:gd name="T2" fmla="*/ 4 w 461"/>
              <a:gd name="T3" fmla="*/ 187 h 258"/>
              <a:gd name="T4" fmla="*/ 0 w 461"/>
              <a:gd name="T5" fmla="*/ 179 h 258"/>
              <a:gd name="T6" fmla="*/ 8 w 461"/>
              <a:gd name="T7" fmla="*/ 159 h 258"/>
              <a:gd name="T8" fmla="*/ 0 w 461"/>
              <a:gd name="T9" fmla="*/ 147 h 258"/>
              <a:gd name="T10" fmla="*/ 11 w 461"/>
              <a:gd name="T11" fmla="*/ 131 h 258"/>
              <a:gd name="T12" fmla="*/ 18 w 461"/>
              <a:gd name="T13" fmla="*/ 120 h 258"/>
              <a:gd name="T14" fmla="*/ 23 w 461"/>
              <a:gd name="T15" fmla="*/ 108 h 258"/>
              <a:gd name="T16" fmla="*/ 25 w 461"/>
              <a:gd name="T17" fmla="*/ 102 h 258"/>
              <a:gd name="T18" fmla="*/ 36 w 461"/>
              <a:gd name="T19" fmla="*/ 79 h 258"/>
              <a:gd name="T20" fmla="*/ 37 w 461"/>
              <a:gd name="T21" fmla="*/ 67 h 258"/>
              <a:gd name="T22" fmla="*/ 60 w 461"/>
              <a:gd name="T23" fmla="*/ 61 h 258"/>
              <a:gd name="T24" fmla="*/ 74 w 461"/>
              <a:gd name="T25" fmla="*/ 60 h 258"/>
              <a:gd name="T26" fmla="*/ 82 w 461"/>
              <a:gd name="T27" fmla="*/ 59 h 258"/>
              <a:gd name="T28" fmla="*/ 90 w 461"/>
              <a:gd name="T29" fmla="*/ 64 h 258"/>
              <a:gd name="T30" fmla="*/ 97 w 461"/>
              <a:gd name="T31" fmla="*/ 60 h 258"/>
              <a:gd name="T32" fmla="*/ 111 w 461"/>
              <a:gd name="T33" fmla="*/ 48 h 258"/>
              <a:gd name="T34" fmla="*/ 111 w 461"/>
              <a:gd name="T35" fmla="*/ 37 h 258"/>
              <a:gd name="T36" fmla="*/ 128 w 461"/>
              <a:gd name="T37" fmla="*/ 26 h 258"/>
              <a:gd name="T38" fmla="*/ 138 w 461"/>
              <a:gd name="T39" fmla="*/ 8 h 258"/>
              <a:gd name="T40" fmla="*/ 164 w 461"/>
              <a:gd name="T41" fmla="*/ 0 h 258"/>
              <a:gd name="T42" fmla="*/ 168 w 461"/>
              <a:gd name="T43" fmla="*/ 15 h 258"/>
              <a:gd name="T44" fmla="*/ 175 w 461"/>
              <a:gd name="T45" fmla="*/ 26 h 258"/>
              <a:gd name="T46" fmla="*/ 199 w 461"/>
              <a:gd name="T47" fmla="*/ 42 h 258"/>
              <a:gd name="T48" fmla="*/ 209 w 461"/>
              <a:gd name="T49" fmla="*/ 50 h 258"/>
              <a:gd name="T50" fmla="*/ 227 w 461"/>
              <a:gd name="T51" fmla="*/ 64 h 258"/>
              <a:gd name="T52" fmla="*/ 247 w 461"/>
              <a:gd name="T53" fmla="*/ 69 h 258"/>
              <a:gd name="T54" fmla="*/ 277 w 461"/>
              <a:gd name="T55" fmla="*/ 75 h 258"/>
              <a:gd name="T56" fmla="*/ 295 w 461"/>
              <a:gd name="T57" fmla="*/ 84 h 258"/>
              <a:gd name="T58" fmla="*/ 302 w 461"/>
              <a:gd name="T59" fmla="*/ 99 h 258"/>
              <a:gd name="T60" fmla="*/ 313 w 461"/>
              <a:gd name="T61" fmla="*/ 114 h 258"/>
              <a:gd name="T62" fmla="*/ 323 w 461"/>
              <a:gd name="T63" fmla="*/ 131 h 258"/>
              <a:gd name="T64" fmla="*/ 314 w 461"/>
              <a:gd name="T65" fmla="*/ 162 h 258"/>
              <a:gd name="T66" fmla="*/ 298 w 461"/>
              <a:gd name="T67" fmla="*/ 194 h 258"/>
              <a:gd name="T68" fmla="*/ 295 w 461"/>
              <a:gd name="T69" fmla="*/ 221 h 258"/>
              <a:gd name="T70" fmla="*/ 303 w 461"/>
              <a:gd name="T71" fmla="*/ 244 h 258"/>
              <a:gd name="T72" fmla="*/ 315 w 461"/>
              <a:gd name="T73" fmla="*/ 251 h 258"/>
              <a:gd name="T74" fmla="*/ 323 w 461"/>
              <a:gd name="T75" fmla="*/ 256 h 258"/>
              <a:gd name="T76" fmla="*/ 330 w 461"/>
              <a:gd name="T77" fmla="*/ 241 h 258"/>
              <a:gd name="T78" fmla="*/ 334 w 461"/>
              <a:gd name="T79" fmla="*/ 221 h 258"/>
              <a:gd name="T80" fmla="*/ 336 w 461"/>
              <a:gd name="T81" fmla="*/ 206 h 258"/>
              <a:gd name="T82" fmla="*/ 336 w 461"/>
              <a:gd name="T83" fmla="*/ 194 h 258"/>
              <a:gd name="T84" fmla="*/ 333 w 461"/>
              <a:gd name="T85" fmla="*/ 173 h 258"/>
              <a:gd name="T86" fmla="*/ 349 w 461"/>
              <a:gd name="T87" fmla="*/ 166 h 258"/>
              <a:gd name="T88" fmla="*/ 363 w 461"/>
              <a:gd name="T89" fmla="*/ 147 h 258"/>
              <a:gd name="T90" fmla="*/ 374 w 461"/>
              <a:gd name="T91" fmla="*/ 134 h 258"/>
              <a:gd name="T92" fmla="*/ 389 w 461"/>
              <a:gd name="T93" fmla="*/ 131 h 258"/>
              <a:gd name="T94" fmla="*/ 393 w 461"/>
              <a:gd name="T95" fmla="*/ 102 h 258"/>
              <a:gd name="T96" fmla="*/ 394 w 461"/>
              <a:gd name="T97" fmla="*/ 93 h 258"/>
              <a:gd name="T98" fmla="*/ 385 w 461"/>
              <a:gd name="T99" fmla="*/ 69 h 258"/>
              <a:gd name="T100" fmla="*/ 393 w 461"/>
              <a:gd name="T101" fmla="*/ 67 h 258"/>
              <a:gd name="T102" fmla="*/ 435 w 461"/>
              <a:gd name="T103" fmla="*/ 86 h 258"/>
              <a:gd name="T104" fmla="*/ 461 w 461"/>
              <a:gd name="T105" fmla="*/ 72 h 258"/>
              <a:gd name="T106" fmla="*/ 459 w 461"/>
              <a:gd name="T107" fmla="*/ 53 h 258"/>
              <a:gd name="T108" fmla="*/ 454 w 461"/>
              <a:gd name="T109" fmla="*/ 41 h 258"/>
              <a:gd name="T110" fmla="*/ 446 w 461"/>
              <a:gd name="T111" fmla="*/ 35 h 258"/>
              <a:gd name="T112" fmla="*/ 442 w 461"/>
              <a:gd name="T113" fmla="*/ 24 h 258"/>
              <a:gd name="T114" fmla="*/ 437 w 461"/>
              <a:gd name="T115" fmla="*/ 1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1" h="258">
                <a:moveTo>
                  <a:pt x="1" y="210"/>
                </a:moveTo>
                <a:lnTo>
                  <a:pt x="1" y="209"/>
                </a:lnTo>
                <a:lnTo>
                  <a:pt x="3" y="206"/>
                </a:lnTo>
                <a:lnTo>
                  <a:pt x="3" y="204"/>
                </a:lnTo>
                <a:lnTo>
                  <a:pt x="3" y="203"/>
                </a:lnTo>
                <a:lnTo>
                  <a:pt x="3" y="200"/>
                </a:lnTo>
                <a:lnTo>
                  <a:pt x="6" y="198"/>
                </a:lnTo>
                <a:lnTo>
                  <a:pt x="3" y="195"/>
                </a:lnTo>
                <a:lnTo>
                  <a:pt x="3" y="194"/>
                </a:lnTo>
                <a:lnTo>
                  <a:pt x="4" y="187"/>
                </a:lnTo>
                <a:lnTo>
                  <a:pt x="4" y="185"/>
                </a:lnTo>
                <a:lnTo>
                  <a:pt x="3" y="183"/>
                </a:lnTo>
                <a:lnTo>
                  <a:pt x="1" y="181"/>
                </a:lnTo>
                <a:lnTo>
                  <a:pt x="0" y="180"/>
                </a:lnTo>
                <a:lnTo>
                  <a:pt x="0" y="179"/>
                </a:lnTo>
                <a:lnTo>
                  <a:pt x="0" y="177"/>
                </a:lnTo>
                <a:lnTo>
                  <a:pt x="3" y="177"/>
                </a:lnTo>
                <a:lnTo>
                  <a:pt x="7" y="170"/>
                </a:lnTo>
                <a:lnTo>
                  <a:pt x="10" y="161"/>
                </a:lnTo>
                <a:lnTo>
                  <a:pt x="8" y="159"/>
                </a:lnTo>
                <a:lnTo>
                  <a:pt x="7" y="158"/>
                </a:lnTo>
                <a:lnTo>
                  <a:pt x="6" y="151"/>
                </a:lnTo>
                <a:lnTo>
                  <a:pt x="3" y="150"/>
                </a:lnTo>
                <a:lnTo>
                  <a:pt x="0" y="149"/>
                </a:lnTo>
                <a:lnTo>
                  <a:pt x="0" y="147"/>
                </a:lnTo>
                <a:lnTo>
                  <a:pt x="3" y="142"/>
                </a:lnTo>
                <a:lnTo>
                  <a:pt x="3" y="138"/>
                </a:lnTo>
                <a:lnTo>
                  <a:pt x="6" y="132"/>
                </a:lnTo>
                <a:lnTo>
                  <a:pt x="7" y="131"/>
                </a:lnTo>
                <a:lnTo>
                  <a:pt x="11" y="131"/>
                </a:lnTo>
                <a:lnTo>
                  <a:pt x="15" y="127"/>
                </a:lnTo>
                <a:lnTo>
                  <a:pt x="18" y="125"/>
                </a:lnTo>
                <a:lnTo>
                  <a:pt x="18" y="124"/>
                </a:lnTo>
                <a:lnTo>
                  <a:pt x="18" y="123"/>
                </a:lnTo>
                <a:lnTo>
                  <a:pt x="18" y="120"/>
                </a:lnTo>
                <a:lnTo>
                  <a:pt x="19" y="119"/>
                </a:lnTo>
                <a:lnTo>
                  <a:pt x="22" y="117"/>
                </a:lnTo>
                <a:lnTo>
                  <a:pt x="22" y="113"/>
                </a:lnTo>
                <a:lnTo>
                  <a:pt x="23" y="112"/>
                </a:lnTo>
                <a:lnTo>
                  <a:pt x="23" y="108"/>
                </a:lnTo>
                <a:lnTo>
                  <a:pt x="25" y="108"/>
                </a:lnTo>
                <a:lnTo>
                  <a:pt x="26" y="108"/>
                </a:lnTo>
                <a:lnTo>
                  <a:pt x="25" y="104"/>
                </a:lnTo>
                <a:lnTo>
                  <a:pt x="25" y="102"/>
                </a:lnTo>
                <a:lnTo>
                  <a:pt x="25" y="102"/>
                </a:lnTo>
                <a:lnTo>
                  <a:pt x="26" y="102"/>
                </a:lnTo>
                <a:lnTo>
                  <a:pt x="34" y="90"/>
                </a:lnTo>
                <a:lnTo>
                  <a:pt x="36" y="83"/>
                </a:lnTo>
                <a:lnTo>
                  <a:pt x="36" y="80"/>
                </a:lnTo>
                <a:lnTo>
                  <a:pt x="36" y="79"/>
                </a:lnTo>
                <a:lnTo>
                  <a:pt x="34" y="76"/>
                </a:lnTo>
                <a:lnTo>
                  <a:pt x="36" y="74"/>
                </a:lnTo>
                <a:lnTo>
                  <a:pt x="37" y="71"/>
                </a:lnTo>
                <a:lnTo>
                  <a:pt x="37" y="68"/>
                </a:lnTo>
                <a:lnTo>
                  <a:pt x="37" y="67"/>
                </a:lnTo>
                <a:lnTo>
                  <a:pt x="40" y="65"/>
                </a:lnTo>
                <a:lnTo>
                  <a:pt x="42" y="64"/>
                </a:lnTo>
                <a:lnTo>
                  <a:pt x="45" y="63"/>
                </a:lnTo>
                <a:lnTo>
                  <a:pt x="56" y="56"/>
                </a:lnTo>
                <a:lnTo>
                  <a:pt x="60" y="61"/>
                </a:lnTo>
                <a:lnTo>
                  <a:pt x="60" y="60"/>
                </a:lnTo>
                <a:lnTo>
                  <a:pt x="66" y="56"/>
                </a:lnTo>
                <a:lnTo>
                  <a:pt x="71" y="54"/>
                </a:lnTo>
                <a:lnTo>
                  <a:pt x="72" y="59"/>
                </a:lnTo>
                <a:lnTo>
                  <a:pt x="74" y="60"/>
                </a:lnTo>
                <a:lnTo>
                  <a:pt x="75" y="61"/>
                </a:lnTo>
                <a:lnTo>
                  <a:pt x="76" y="61"/>
                </a:lnTo>
                <a:lnTo>
                  <a:pt x="79" y="59"/>
                </a:lnTo>
                <a:lnTo>
                  <a:pt x="81" y="59"/>
                </a:lnTo>
                <a:lnTo>
                  <a:pt x="82" y="59"/>
                </a:lnTo>
                <a:lnTo>
                  <a:pt x="83" y="59"/>
                </a:lnTo>
                <a:lnTo>
                  <a:pt x="85" y="59"/>
                </a:lnTo>
                <a:lnTo>
                  <a:pt x="89" y="61"/>
                </a:lnTo>
                <a:lnTo>
                  <a:pt x="89" y="63"/>
                </a:lnTo>
                <a:lnTo>
                  <a:pt x="90" y="64"/>
                </a:lnTo>
                <a:lnTo>
                  <a:pt x="91" y="64"/>
                </a:lnTo>
                <a:lnTo>
                  <a:pt x="93" y="61"/>
                </a:lnTo>
                <a:lnTo>
                  <a:pt x="94" y="61"/>
                </a:lnTo>
                <a:lnTo>
                  <a:pt x="97" y="61"/>
                </a:lnTo>
                <a:lnTo>
                  <a:pt x="97" y="60"/>
                </a:lnTo>
                <a:lnTo>
                  <a:pt x="98" y="56"/>
                </a:lnTo>
                <a:lnTo>
                  <a:pt x="100" y="54"/>
                </a:lnTo>
                <a:lnTo>
                  <a:pt x="106" y="50"/>
                </a:lnTo>
                <a:lnTo>
                  <a:pt x="109" y="49"/>
                </a:lnTo>
                <a:lnTo>
                  <a:pt x="111" y="48"/>
                </a:lnTo>
                <a:lnTo>
                  <a:pt x="112" y="45"/>
                </a:lnTo>
                <a:lnTo>
                  <a:pt x="109" y="44"/>
                </a:lnTo>
                <a:lnTo>
                  <a:pt x="108" y="42"/>
                </a:lnTo>
                <a:lnTo>
                  <a:pt x="109" y="39"/>
                </a:lnTo>
                <a:lnTo>
                  <a:pt x="111" y="37"/>
                </a:lnTo>
                <a:lnTo>
                  <a:pt x="115" y="37"/>
                </a:lnTo>
                <a:lnTo>
                  <a:pt x="120" y="29"/>
                </a:lnTo>
                <a:lnTo>
                  <a:pt x="123" y="27"/>
                </a:lnTo>
                <a:lnTo>
                  <a:pt x="124" y="27"/>
                </a:lnTo>
                <a:lnTo>
                  <a:pt x="128" y="26"/>
                </a:lnTo>
                <a:lnTo>
                  <a:pt x="128" y="24"/>
                </a:lnTo>
                <a:lnTo>
                  <a:pt x="130" y="15"/>
                </a:lnTo>
                <a:lnTo>
                  <a:pt x="131" y="14"/>
                </a:lnTo>
                <a:lnTo>
                  <a:pt x="132" y="9"/>
                </a:lnTo>
                <a:lnTo>
                  <a:pt x="138" y="8"/>
                </a:lnTo>
                <a:lnTo>
                  <a:pt x="141" y="8"/>
                </a:lnTo>
                <a:lnTo>
                  <a:pt x="145" y="11"/>
                </a:lnTo>
                <a:lnTo>
                  <a:pt x="149" y="5"/>
                </a:lnTo>
                <a:lnTo>
                  <a:pt x="162" y="0"/>
                </a:lnTo>
                <a:lnTo>
                  <a:pt x="164" y="0"/>
                </a:lnTo>
                <a:lnTo>
                  <a:pt x="164" y="1"/>
                </a:lnTo>
                <a:lnTo>
                  <a:pt x="164" y="3"/>
                </a:lnTo>
                <a:lnTo>
                  <a:pt x="165" y="7"/>
                </a:lnTo>
                <a:lnTo>
                  <a:pt x="167" y="8"/>
                </a:lnTo>
                <a:lnTo>
                  <a:pt x="168" y="15"/>
                </a:lnTo>
                <a:lnTo>
                  <a:pt x="169" y="19"/>
                </a:lnTo>
                <a:lnTo>
                  <a:pt x="172" y="22"/>
                </a:lnTo>
                <a:lnTo>
                  <a:pt x="172" y="23"/>
                </a:lnTo>
                <a:lnTo>
                  <a:pt x="173" y="23"/>
                </a:lnTo>
                <a:lnTo>
                  <a:pt x="175" y="26"/>
                </a:lnTo>
                <a:lnTo>
                  <a:pt x="179" y="30"/>
                </a:lnTo>
                <a:lnTo>
                  <a:pt x="184" y="34"/>
                </a:lnTo>
                <a:lnTo>
                  <a:pt x="188" y="37"/>
                </a:lnTo>
                <a:lnTo>
                  <a:pt x="191" y="39"/>
                </a:lnTo>
                <a:lnTo>
                  <a:pt x="199" y="42"/>
                </a:lnTo>
                <a:lnTo>
                  <a:pt x="201" y="44"/>
                </a:lnTo>
                <a:lnTo>
                  <a:pt x="203" y="45"/>
                </a:lnTo>
                <a:lnTo>
                  <a:pt x="209" y="46"/>
                </a:lnTo>
                <a:lnTo>
                  <a:pt x="209" y="49"/>
                </a:lnTo>
                <a:lnTo>
                  <a:pt x="209" y="50"/>
                </a:lnTo>
                <a:lnTo>
                  <a:pt x="210" y="56"/>
                </a:lnTo>
                <a:lnTo>
                  <a:pt x="216" y="60"/>
                </a:lnTo>
                <a:lnTo>
                  <a:pt x="218" y="63"/>
                </a:lnTo>
                <a:lnTo>
                  <a:pt x="222" y="63"/>
                </a:lnTo>
                <a:lnTo>
                  <a:pt x="227" y="64"/>
                </a:lnTo>
                <a:lnTo>
                  <a:pt x="229" y="64"/>
                </a:lnTo>
                <a:lnTo>
                  <a:pt x="237" y="67"/>
                </a:lnTo>
                <a:lnTo>
                  <a:pt x="240" y="68"/>
                </a:lnTo>
                <a:lnTo>
                  <a:pt x="242" y="68"/>
                </a:lnTo>
                <a:lnTo>
                  <a:pt x="247" y="69"/>
                </a:lnTo>
                <a:lnTo>
                  <a:pt x="255" y="69"/>
                </a:lnTo>
                <a:lnTo>
                  <a:pt x="258" y="71"/>
                </a:lnTo>
                <a:lnTo>
                  <a:pt x="266" y="74"/>
                </a:lnTo>
                <a:lnTo>
                  <a:pt x="269" y="74"/>
                </a:lnTo>
                <a:lnTo>
                  <a:pt x="277" y="75"/>
                </a:lnTo>
                <a:lnTo>
                  <a:pt x="281" y="76"/>
                </a:lnTo>
                <a:lnTo>
                  <a:pt x="289" y="78"/>
                </a:lnTo>
                <a:lnTo>
                  <a:pt x="292" y="78"/>
                </a:lnTo>
                <a:lnTo>
                  <a:pt x="293" y="83"/>
                </a:lnTo>
                <a:lnTo>
                  <a:pt x="295" y="84"/>
                </a:lnTo>
                <a:lnTo>
                  <a:pt x="295" y="87"/>
                </a:lnTo>
                <a:lnTo>
                  <a:pt x="298" y="93"/>
                </a:lnTo>
                <a:lnTo>
                  <a:pt x="299" y="95"/>
                </a:lnTo>
                <a:lnTo>
                  <a:pt x="300" y="98"/>
                </a:lnTo>
                <a:lnTo>
                  <a:pt x="302" y="99"/>
                </a:lnTo>
                <a:lnTo>
                  <a:pt x="303" y="101"/>
                </a:lnTo>
                <a:lnTo>
                  <a:pt x="304" y="104"/>
                </a:lnTo>
                <a:lnTo>
                  <a:pt x="307" y="106"/>
                </a:lnTo>
                <a:lnTo>
                  <a:pt x="310" y="112"/>
                </a:lnTo>
                <a:lnTo>
                  <a:pt x="313" y="114"/>
                </a:lnTo>
                <a:lnTo>
                  <a:pt x="313" y="116"/>
                </a:lnTo>
                <a:lnTo>
                  <a:pt x="315" y="119"/>
                </a:lnTo>
                <a:lnTo>
                  <a:pt x="315" y="120"/>
                </a:lnTo>
                <a:lnTo>
                  <a:pt x="319" y="125"/>
                </a:lnTo>
                <a:lnTo>
                  <a:pt x="323" y="131"/>
                </a:lnTo>
                <a:lnTo>
                  <a:pt x="321" y="138"/>
                </a:lnTo>
                <a:lnTo>
                  <a:pt x="321" y="140"/>
                </a:lnTo>
                <a:lnTo>
                  <a:pt x="319" y="144"/>
                </a:lnTo>
                <a:lnTo>
                  <a:pt x="318" y="154"/>
                </a:lnTo>
                <a:lnTo>
                  <a:pt x="314" y="162"/>
                </a:lnTo>
                <a:lnTo>
                  <a:pt x="310" y="168"/>
                </a:lnTo>
                <a:lnTo>
                  <a:pt x="310" y="169"/>
                </a:lnTo>
                <a:lnTo>
                  <a:pt x="307" y="176"/>
                </a:lnTo>
                <a:lnTo>
                  <a:pt x="302" y="185"/>
                </a:lnTo>
                <a:lnTo>
                  <a:pt x="298" y="194"/>
                </a:lnTo>
                <a:lnTo>
                  <a:pt x="295" y="199"/>
                </a:lnTo>
                <a:lnTo>
                  <a:pt x="292" y="207"/>
                </a:lnTo>
                <a:lnTo>
                  <a:pt x="293" y="210"/>
                </a:lnTo>
                <a:lnTo>
                  <a:pt x="295" y="215"/>
                </a:lnTo>
                <a:lnTo>
                  <a:pt x="295" y="221"/>
                </a:lnTo>
                <a:lnTo>
                  <a:pt x="295" y="224"/>
                </a:lnTo>
                <a:lnTo>
                  <a:pt x="296" y="233"/>
                </a:lnTo>
                <a:lnTo>
                  <a:pt x="296" y="236"/>
                </a:lnTo>
                <a:lnTo>
                  <a:pt x="300" y="241"/>
                </a:lnTo>
                <a:lnTo>
                  <a:pt x="303" y="244"/>
                </a:lnTo>
                <a:lnTo>
                  <a:pt x="306" y="247"/>
                </a:lnTo>
                <a:lnTo>
                  <a:pt x="311" y="249"/>
                </a:lnTo>
                <a:lnTo>
                  <a:pt x="313" y="251"/>
                </a:lnTo>
                <a:lnTo>
                  <a:pt x="314" y="251"/>
                </a:lnTo>
                <a:lnTo>
                  <a:pt x="315" y="251"/>
                </a:lnTo>
                <a:lnTo>
                  <a:pt x="317" y="252"/>
                </a:lnTo>
                <a:lnTo>
                  <a:pt x="318" y="254"/>
                </a:lnTo>
                <a:lnTo>
                  <a:pt x="319" y="254"/>
                </a:lnTo>
                <a:lnTo>
                  <a:pt x="322" y="255"/>
                </a:lnTo>
                <a:lnTo>
                  <a:pt x="323" y="256"/>
                </a:lnTo>
                <a:lnTo>
                  <a:pt x="325" y="258"/>
                </a:lnTo>
                <a:lnTo>
                  <a:pt x="326" y="256"/>
                </a:lnTo>
                <a:lnTo>
                  <a:pt x="328" y="251"/>
                </a:lnTo>
                <a:lnTo>
                  <a:pt x="328" y="249"/>
                </a:lnTo>
                <a:lnTo>
                  <a:pt x="330" y="241"/>
                </a:lnTo>
                <a:lnTo>
                  <a:pt x="332" y="240"/>
                </a:lnTo>
                <a:lnTo>
                  <a:pt x="337" y="228"/>
                </a:lnTo>
                <a:lnTo>
                  <a:pt x="336" y="228"/>
                </a:lnTo>
                <a:lnTo>
                  <a:pt x="336" y="226"/>
                </a:lnTo>
                <a:lnTo>
                  <a:pt x="334" y="221"/>
                </a:lnTo>
                <a:lnTo>
                  <a:pt x="336" y="217"/>
                </a:lnTo>
                <a:lnTo>
                  <a:pt x="334" y="214"/>
                </a:lnTo>
                <a:lnTo>
                  <a:pt x="336" y="213"/>
                </a:lnTo>
                <a:lnTo>
                  <a:pt x="337" y="210"/>
                </a:lnTo>
                <a:lnTo>
                  <a:pt x="336" y="206"/>
                </a:lnTo>
                <a:lnTo>
                  <a:pt x="336" y="204"/>
                </a:lnTo>
                <a:lnTo>
                  <a:pt x="336" y="202"/>
                </a:lnTo>
                <a:lnTo>
                  <a:pt x="336" y="200"/>
                </a:lnTo>
                <a:lnTo>
                  <a:pt x="336" y="196"/>
                </a:lnTo>
                <a:lnTo>
                  <a:pt x="336" y="194"/>
                </a:lnTo>
                <a:lnTo>
                  <a:pt x="333" y="192"/>
                </a:lnTo>
                <a:lnTo>
                  <a:pt x="332" y="192"/>
                </a:lnTo>
                <a:lnTo>
                  <a:pt x="330" y="188"/>
                </a:lnTo>
                <a:lnTo>
                  <a:pt x="329" y="179"/>
                </a:lnTo>
                <a:lnTo>
                  <a:pt x="333" y="173"/>
                </a:lnTo>
                <a:lnTo>
                  <a:pt x="337" y="169"/>
                </a:lnTo>
                <a:lnTo>
                  <a:pt x="340" y="169"/>
                </a:lnTo>
                <a:lnTo>
                  <a:pt x="347" y="168"/>
                </a:lnTo>
                <a:lnTo>
                  <a:pt x="349" y="165"/>
                </a:lnTo>
                <a:lnTo>
                  <a:pt x="349" y="166"/>
                </a:lnTo>
                <a:lnTo>
                  <a:pt x="351" y="168"/>
                </a:lnTo>
                <a:lnTo>
                  <a:pt x="355" y="168"/>
                </a:lnTo>
                <a:lnTo>
                  <a:pt x="362" y="153"/>
                </a:lnTo>
                <a:lnTo>
                  <a:pt x="363" y="149"/>
                </a:lnTo>
                <a:lnTo>
                  <a:pt x="363" y="147"/>
                </a:lnTo>
                <a:lnTo>
                  <a:pt x="363" y="144"/>
                </a:lnTo>
                <a:lnTo>
                  <a:pt x="368" y="140"/>
                </a:lnTo>
                <a:lnTo>
                  <a:pt x="368" y="138"/>
                </a:lnTo>
                <a:lnTo>
                  <a:pt x="373" y="135"/>
                </a:lnTo>
                <a:lnTo>
                  <a:pt x="374" y="134"/>
                </a:lnTo>
                <a:lnTo>
                  <a:pt x="379" y="134"/>
                </a:lnTo>
                <a:lnTo>
                  <a:pt x="382" y="135"/>
                </a:lnTo>
                <a:lnTo>
                  <a:pt x="383" y="135"/>
                </a:lnTo>
                <a:lnTo>
                  <a:pt x="389" y="132"/>
                </a:lnTo>
                <a:lnTo>
                  <a:pt x="389" y="131"/>
                </a:lnTo>
                <a:lnTo>
                  <a:pt x="392" y="125"/>
                </a:lnTo>
                <a:lnTo>
                  <a:pt x="393" y="114"/>
                </a:lnTo>
                <a:lnTo>
                  <a:pt x="393" y="112"/>
                </a:lnTo>
                <a:lnTo>
                  <a:pt x="393" y="106"/>
                </a:lnTo>
                <a:lnTo>
                  <a:pt x="393" y="102"/>
                </a:lnTo>
                <a:lnTo>
                  <a:pt x="392" y="102"/>
                </a:lnTo>
                <a:lnTo>
                  <a:pt x="393" y="102"/>
                </a:lnTo>
                <a:lnTo>
                  <a:pt x="394" y="97"/>
                </a:lnTo>
                <a:lnTo>
                  <a:pt x="394" y="94"/>
                </a:lnTo>
                <a:lnTo>
                  <a:pt x="394" y="93"/>
                </a:lnTo>
                <a:lnTo>
                  <a:pt x="393" y="89"/>
                </a:lnTo>
                <a:lnTo>
                  <a:pt x="393" y="84"/>
                </a:lnTo>
                <a:lnTo>
                  <a:pt x="390" y="80"/>
                </a:lnTo>
                <a:lnTo>
                  <a:pt x="389" y="78"/>
                </a:lnTo>
                <a:lnTo>
                  <a:pt x="385" y="69"/>
                </a:lnTo>
                <a:lnTo>
                  <a:pt x="381" y="71"/>
                </a:lnTo>
                <a:lnTo>
                  <a:pt x="379" y="68"/>
                </a:lnTo>
                <a:lnTo>
                  <a:pt x="382" y="65"/>
                </a:lnTo>
                <a:lnTo>
                  <a:pt x="385" y="63"/>
                </a:lnTo>
                <a:lnTo>
                  <a:pt x="393" y="67"/>
                </a:lnTo>
                <a:lnTo>
                  <a:pt x="394" y="68"/>
                </a:lnTo>
                <a:lnTo>
                  <a:pt x="408" y="74"/>
                </a:lnTo>
                <a:lnTo>
                  <a:pt x="413" y="76"/>
                </a:lnTo>
                <a:lnTo>
                  <a:pt x="426" y="87"/>
                </a:lnTo>
                <a:lnTo>
                  <a:pt x="435" y="86"/>
                </a:lnTo>
                <a:lnTo>
                  <a:pt x="442" y="84"/>
                </a:lnTo>
                <a:lnTo>
                  <a:pt x="445" y="84"/>
                </a:lnTo>
                <a:lnTo>
                  <a:pt x="448" y="84"/>
                </a:lnTo>
                <a:lnTo>
                  <a:pt x="454" y="83"/>
                </a:lnTo>
                <a:lnTo>
                  <a:pt x="461" y="72"/>
                </a:lnTo>
                <a:lnTo>
                  <a:pt x="461" y="69"/>
                </a:lnTo>
                <a:lnTo>
                  <a:pt x="461" y="68"/>
                </a:lnTo>
                <a:lnTo>
                  <a:pt x="460" y="64"/>
                </a:lnTo>
                <a:lnTo>
                  <a:pt x="460" y="61"/>
                </a:lnTo>
                <a:lnTo>
                  <a:pt x="459" y="53"/>
                </a:lnTo>
                <a:lnTo>
                  <a:pt x="457" y="50"/>
                </a:lnTo>
                <a:lnTo>
                  <a:pt x="454" y="45"/>
                </a:lnTo>
                <a:lnTo>
                  <a:pt x="454" y="42"/>
                </a:lnTo>
                <a:lnTo>
                  <a:pt x="456" y="42"/>
                </a:lnTo>
                <a:lnTo>
                  <a:pt x="454" y="41"/>
                </a:lnTo>
                <a:lnTo>
                  <a:pt x="454" y="39"/>
                </a:lnTo>
                <a:lnTo>
                  <a:pt x="453" y="39"/>
                </a:lnTo>
                <a:lnTo>
                  <a:pt x="450" y="37"/>
                </a:lnTo>
                <a:lnTo>
                  <a:pt x="449" y="37"/>
                </a:lnTo>
                <a:lnTo>
                  <a:pt x="446" y="35"/>
                </a:lnTo>
                <a:lnTo>
                  <a:pt x="448" y="33"/>
                </a:lnTo>
                <a:lnTo>
                  <a:pt x="446" y="29"/>
                </a:lnTo>
                <a:lnTo>
                  <a:pt x="443" y="27"/>
                </a:lnTo>
                <a:lnTo>
                  <a:pt x="443" y="24"/>
                </a:lnTo>
                <a:lnTo>
                  <a:pt x="442" y="24"/>
                </a:lnTo>
                <a:lnTo>
                  <a:pt x="442" y="23"/>
                </a:lnTo>
                <a:lnTo>
                  <a:pt x="441" y="22"/>
                </a:lnTo>
                <a:lnTo>
                  <a:pt x="441" y="23"/>
                </a:lnTo>
                <a:lnTo>
                  <a:pt x="441" y="20"/>
                </a:lnTo>
                <a:lnTo>
                  <a:pt x="437" y="18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464"/>
          <p:cNvSpPr>
            <a:spLocks/>
          </p:cNvSpPr>
          <p:nvPr/>
        </p:nvSpPr>
        <p:spPr bwMode="auto">
          <a:xfrm>
            <a:off x="4168776" y="6124576"/>
            <a:ext cx="23813" cy="20638"/>
          </a:xfrm>
          <a:custGeom>
            <a:avLst/>
            <a:gdLst>
              <a:gd name="T0" fmla="*/ 13 w 15"/>
              <a:gd name="T1" fmla="*/ 13 h 13"/>
              <a:gd name="T2" fmla="*/ 7 w 15"/>
              <a:gd name="T3" fmla="*/ 11 h 13"/>
              <a:gd name="T4" fmla="*/ 5 w 15"/>
              <a:gd name="T5" fmla="*/ 5 h 13"/>
              <a:gd name="T6" fmla="*/ 4 w 15"/>
              <a:gd name="T7" fmla="*/ 8 h 13"/>
              <a:gd name="T8" fmla="*/ 1 w 15"/>
              <a:gd name="T9" fmla="*/ 8 h 13"/>
              <a:gd name="T10" fmla="*/ 0 w 15"/>
              <a:gd name="T11" fmla="*/ 0 h 13"/>
              <a:gd name="T12" fmla="*/ 1 w 15"/>
              <a:gd name="T13" fmla="*/ 0 h 13"/>
              <a:gd name="T14" fmla="*/ 12 w 15"/>
              <a:gd name="T15" fmla="*/ 4 h 13"/>
              <a:gd name="T16" fmla="*/ 15 w 15"/>
              <a:gd name="T17" fmla="*/ 8 h 13"/>
              <a:gd name="T18" fmla="*/ 13 w 15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3">
                <a:moveTo>
                  <a:pt x="13" y="13"/>
                </a:moveTo>
                <a:lnTo>
                  <a:pt x="7" y="11"/>
                </a:lnTo>
                <a:lnTo>
                  <a:pt x="5" y="5"/>
                </a:lnTo>
                <a:lnTo>
                  <a:pt x="4" y="8"/>
                </a:lnTo>
                <a:lnTo>
                  <a:pt x="1" y="8"/>
                </a:lnTo>
                <a:lnTo>
                  <a:pt x="0" y="0"/>
                </a:lnTo>
                <a:lnTo>
                  <a:pt x="1" y="0"/>
                </a:lnTo>
                <a:lnTo>
                  <a:pt x="12" y="4"/>
                </a:lnTo>
                <a:lnTo>
                  <a:pt x="15" y="8"/>
                </a:lnTo>
                <a:lnTo>
                  <a:pt x="1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465"/>
          <p:cNvSpPr>
            <a:spLocks/>
          </p:cNvSpPr>
          <p:nvPr/>
        </p:nvSpPr>
        <p:spPr bwMode="auto">
          <a:xfrm>
            <a:off x="4667251" y="6054726"/>
            <a:ext cx="53975" cy="50800"/>
          </a:xfrm>
          <a:custGeom>
            <a:avLst/>
            <a:gdLst>
              <a:gd name="T0" fmla="*/ 5 w 34"/>
              <a:gd name="T1" fmla="*/ 30 h 32"/>
              <a:gd name="T2" fmla="*/ 1 w 34"/>
              <a:gd name="T3" fmla="*/ 32 h 32"/>
              <a:gd name="T4" fmla="*/ 0 w 34"/>
              <a:gd name="T5" fmla="*/ 27 h 32"/>
              <a:gd name="T6" fmla="*/ 1 w 34"/>
              <a:gd name="T7" fmla="*/ 25 h 32"/>
              <a:gd name="T8" fmla="*/ 15 w 34"/>
              <a:gd name="T9" fmla="*/ 18 h 32"/>
              <a:gd name="T10" fmla="*/ 17 w 34"/>
              <a:gd name="T11" fmla="*/ 14 h 32"/>
              <a:gd name="T12" fmla="*/ 25 w 34"/>
              <a:gd name="T13" fmla="*/ 8 h 32"/>
              <a:gd name="T14" fmla="*/ 25 w 34"/>
              <a:gd name="T15" fmla="*/ 4 h 32"/>
              <a:gd name="T16" fmla="*/ 34 w 34"/>
              <a:gd name="T17" fmla="*/ 0 h 32"/>
              <a:gd name="T18" fmla="*/ 34 w 34"/>
              <a:gd name="T19" fmla="*/ 7 h 32"/>
              <a:gd name="T20" fmla="*/ 21 w 34"/>
              <a:gd name="T21" fmla="*/ 22 h 32"/>
              <a:gd name="T22" fmla="*/ 9 w 34"/>
              <a:gd name="T23" fmla="*/ 29 h 32"/>
              <a:gd name="T24" fmla="*/ 5 w 34"/>
              <a:gd name="T25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" h="32">
                <a:moveTo>
                  <a:pt x="5" y="30"/>
                </a:moveTo>
                <a:lnTo>
                  <a:pt x="1" y="32"/>
                </a:lnTo>
                <a:lnTo>
                  <a:pt x="0" y="27"/>
                </a:lnTo>
                <a:lnTo>
                  <a:pt x="1" y="25"/>
                </a:lnTo>
                <a:lnTo>
                  <a:pt x="15" y="18"/>
                </a:lnTo>
                <a:lnTo>
                  <a:pt x="17" y="14"/>
                </a:lnTo>
                <a:lnTo>
                  <a:pt x="25" y="8"/>
                </a:lnTo>
                <a:lnTo>
                  <a:pt x="25" y="4"/>
                </a:lnTo>
                <a:lnTo>
                  <a:pt x="34" y="0"/>
                </a:lnTo>
                <a:lnTo>
                  <a:pt x="34" y="7"/>
                </a:lnTo>
                <a:lnTo>
                  <a:pt x="21" y="22"/>
                </a:lnTo>
                <a:lnTo>
                  <a:pt x="9" y="29"/>
                </a:lnTo>
                <a:lnTo>
                  <a:pt x="5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466"/>
          <p:cNvSpPr>
            <a:spLocks/>
          </p:cNvSpPr>
          <p:nvPr/>
        </p:nvSpPr>
        <p:spPr bwMode="auto">
          <a:xfrm>
            <a:off x="4038601" y="6016626"/>
            <a:ext cx="20638" cy="20638"/>
          </a:xfrm>
          <a:custGeom>
            <a:avLst/>
            <a:gdLst>
              <a:gd name="T0" fmla="*/ 13 w 13"/>
              <a:gd name="T1" fmla="*/ 13 h 13"/>
              <a:gd name="T2" fmla="*/ 7 w 13"/>
              <a:gd name="T3" fmla="*/ 12 h 13"/>
              <a:gd name="T4" fmla="*/ 5 w 13"/>
              <a:gd name="T5" fmla="*/ 5 h 13"/>
              <a:gd name="T6" fmla="*/ 1 w 13"/>
              <a:gd name="T7" fmla="*/ 5 h 13"/>
              <a:gd name="T8" fmla="*/ 0 w 13"/>
              <a:gd name="T9" fmla="*/ 5 h 13"/>
              <a:gd name="T10" fmla="*/ 0 w 13"/>
              <a:gd name="T11" fmla="*/ 0 h 13"/>
              <a:gd name="T12" fmla="*/ 11 w 13"/>
              <a:gd name="T13" fmla="*/ 0 h 13"/>
              <a:gd name="T14" fmla="*/ 13 w 13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3">
                <a:moveTo>
                  <a:pt x="13" y="13"/>
                </a:moveTo>
                <a:lnTo>
                  <a:pt x="7" y="12"/>
                </a:lnTo>
                <a:lnTo>
                  <a:pt x="5" y="5"/>
                </a:lnTo>
                <a:lnTo>
                  <a:pt x="1" y="5"/>
                </a:lnTo>
                <a:lnTo>
                  <a:pt x="0" y="5"/>
                </a:lnTo>
                <a:lnTo>
                  <a:pt x="0" y="0"/>
                </a:lnTo>
                <a:lnTo>
                  <a:pt x="11" y="0"/>
                </a:lnTo>
                <a:lnTo>
                  <a:pt x="1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467"/>
          <p:cNvSpPr>
            <a:spLocks/>
          </p:cNvSpPr>
          <p:nvPr/>
        </p:nvSpPr>
        <p:spPr bwMode="auto">
          <a:xfrm>
            <a:off x="3957638" y="5159376"/>
            <a:ext cx="1323975" cy="1090613"/>
          </a:xfrm>
          <a:custGeom>
            <a:avLst/>
            <a:gdLst>
              <a:gd name="T0" fmla="*/ 808 w 834"/>
              <a:gd name="T1" fmla="*/ 439 h 687"/>
              <a:gd name="T2" fmla="*/ 778 w 834"/>
              <a:gd name="T3" fmla="*/ 432 h 687"/>
              <a:gd name="T4" fmla="*/ 748 w 834"/>
              <a:gd name="T5" fmla="*/ 420 h 687"/>
              <a:gd name="T6" fmla="*/ 729 w 834"/>
              <a:gd name="T7" fmla="*/ 383 h 687"/>
              <a:gd name="T8" fmla="*/ 733 w 834"/>
              <a:gd name="T9" fmla="*/ 305 h 687"/>
              <a:gd name="T10" fmla="*/ 736 w 834"/>
              <a:gd name="T11" fmla="*/ 231 h 687"/>
              <a:gd name="T12" fmla="*/ 745 w 834"/>
              <a:gd name="T13" fmla="*/ 256 h 687"/>
              <a:gd name="T14" fmla="*/ 714 w 834"/>
              <a:gd name="T15" fmla="*/ 234 h 687"/>
              <a:gd name="T16" fmla="*/ 710 w 834"/>
              <a:gd name="T17" fmla="*/ 324 h 687"/>
              <a:gd name="T18" fmla="*/ 687 w 834"/>
              <a:gd name="T19" fmla="*/ 264 h 687"/>
              <a:gd name="T20" fmla="*/ 695 w 834"/>
              <a:gd name="T21" fmla="*/ 317 h 687"/>
              <a:gd name="T22" fmla="*/ 700 w 834"/>
              <a:gd name="T23" fmla="*/ 345 h 687"/>
              <a:gd name="T24" fmla="*/ 693 w 834"/>
              <a:gd name="T25" fmla="*/ 390 h 687"/>
              <a:gd name="T26" fmla="*/ 666 w 834"/>
              <a:gd name="T27" fmla="*/ 429 h 687"/>
              <a:gd name="T28" fmla="*/ 640 w 834"/>
              <a:gd name="T29" fmla="*/ 446 h 687"/>
              <a:gd name="T30" fmla="*/ 592 w 834"/>
              <a:gd name="T31" fmla="*/ 437 h 687"/>
              <a:gd name="T32" fmla="*/ 591 w 834"/>
              <a:gd name="T33" fmla="*/ 441 h 687"/>
              <a:gd name="T34" fmla="*/ 543 w 834"/>
              <a:gd name="T35" fmla="*/ 485 h 687"/>
              <a:gd name="T36" fmla="*/ 509 w 834"/>
              <a:gd name="T37" fmla="*/ 522 h 687"/>
              <a:gd name="T38" fmla="*/ 467 w 834"/>
              <a:gd name="T39" fmla="*/ 570 h 687"/>
              <a:gd name="T40" fmla="*/ 408 w 834"/>
              <a:gd name="T41" fmla="*/ 634 h 687"/>
              <a:gd name="T42" fmla="*/ 359 w 834"/>
              <a:gd name="T43" fmla="*/ 660 h 687"/>
              <a:gd name="T44" fmla="*/ 332 w 834"/>
              <a:gd name="T45" fmla="*/ 672 h 687"/>
              <a:gd name="T46" fmla="*/ 247 w 834"/>
              <a:gd name="T47" fmla="*/ 681 h 687"/>
              <a:gd name="T48" fmla="*/ 215 w 834"/>
              <a:gd name="T49" fmla="*/ 656 h 687"/>
              <a:gd name="T50" fmla="*/ 171 w 834"/>
              <a:gd name="T51" fmla="*/ 651 h 687"/>
              <a:gd name="T52" fmla="*/ 174 w 834"/>
              <a:gd name="T53" fmla="*/ 645 h 687"/>
              <a:gd name="T54" fmla="*/ 165 w 834"/>
              <a:gd name="T55" fmla="*/ 617 h 687"/>
              <a:gd name="T56" fmla="*/ 145 w 834"/>
              <a:gd name="T57" fmla="*/ 608 h 687"/>
              <a:gd name="T58" fmla="*/ 66 w 834"/>
              <a:gd name="T59" fmla="*/ 542 h 687"/>
              <a:gd name="T60" fmla="*/ 15 w 834"/>
              <a:gd name="T61" fmla="*/ 481 h 687"/>
              <a:gd name="T62" fmla="*/ 30 w 834"/>
              <a:gd name="T63" fmla="*/ 401 h 687"/>
              <a:gd name="T64" fmla="*/ 47 w 834"/>
              <a:gd name="T65" fmla="*/ 424 h 687"/>
              <a:gd name="T66" fmla="*/ 118 w 834"/>
              <a:gd name="T67" fmla="*/ 443 h 687"/>
              <a:gd name="T68" fmla="*/ 145 w 834"/>
              <a:gd name="T69" fmla="*/ 399 h 687"/>
              <a:gd name="T70" fmla="*/ 82 w 834"/>
              <a:gd name="T71" fmla="*/ 391 h 687"/>
              <a:gd name="T72" fmla="*/ 105 w 834"/>
              <a:gd name="T73" fmla="*/ 350 h 687"/>
              <a:gd name="T74" fmla="*/ 145 w 834"/>
              <a:gd name="T75" fmla="*/ 324 h 687"/>
              <a:gd name="T76" fmla="*/ 135 w 834"/>
              <a:gd name="T77" fmla="*/ 323 h 687"/>
              <a:gd name="T78" fmla="*/ 131 w 834"/>
              <a:gd name="T79" fmla="*/ 286 h 687"/>
              <a:gd name="T80" fmla="*/ 153 w 834"/>
              <a:gd name="T81" fmla="*/ 252 h 687"/>
              <a:gd name="T82" fmla="*/ 101 w 834"/>
              <a:gd name="T83" fmla="*/ 298 h 687"/>
              <a:gd name="T84" fmla="*/ 88 w 834"/>
              <a:gd name="T85" fmla="*/ 257 h 687"/>
              <a:gd name="T86" fmla="*/ 85 w 834"/>
              <a:gd name="T87" fmla="*/ 302 h 687"/>
              <a:gd name="T88" fmla="*/ 52 w 834"/>
              <a:gd name="T89" fmla="*/ 261 h 687"/>
              <a:gd name="T90" fmla="*/ 26 w 834"/>
              <a:gd name="T91" fmla="*/ 313 h 687"/>
              <a:gd name="T92" fmla="*/ 6 w 834"/>
              <a:gd name="T93" fmla="*/ 279 h 687"/>
              <a:gd name="T94" fmla="*/ 37 w 834"/>
              <a:gd name="T95" fmla="*/ 221 h 687"/>
              <a:gd name="T96" fmla="*/ 43 w 834"/>
              <a:gd name="T97" fmla="*/ 253 h 687"/>
              <a:gd name="T98" fmla="*/ 88 w 834"/>
              <a:gd name="T99" fmla="*/ 226 h 687"/>
              <a:gd name="T100" fmla="*/ 130 w 834"/>
              <a:gd name="T101" fmla="*/ 204 h 687"/>
              <a:gd name="T102" fmla="*/ 119 w 834"/>
              <a:gd name="T103" fmla="*/ 200 h 687"/>
              <a:gd name="T104" fmla="*/ 86 w 834"/>
              <a:gd name="T105" fmla="*/ 173 h 687"/>
              <a:gd name="T106" fmla="*/ 114 w 834"/>
              <a:gd name="T107" fmla="*/ 147 h 687"/>
              <a:gd name="T108" fmla="*/ 167 w 834"/>
              <a:gd name="T109" fmla="*/ 105 h 687"/>
              <a:gd name="T110" fmla="*/ 163 w 834"/>
              <a:gd name="T111" fmla="*/ 69 h 687"/>
              <a:gd name="T112" fmla="*/ 213 w 834"/>
              <a:gd name="T113" fmla="*/ 65 h 687"/>
              <a:gd name="T114" fmla="*/ 216 w 834"/>
              <a:gd name="T115" fmla="*/ 72 h 687"/>
              <a:gd name="T116" fmla="*/ 284 w 834"/>
              <a:gd name="T117" fmla="*/ 28 h 687"/>
              <a:gd name="T118" fmla="*/ 258 w 834"/>
              <a:gd name="T119" fmla="*/ 11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687">
                <a:moveTo>
                  <a:pt x="831" y="471"/>
                </a:moveTo>
                <a:lnTo>
                  <a:pt x="833" y="471"/>
                </a:lnTo>
                <a:lnTo>
                  <a:pt x="834" y="473"/>
                </a:lnTo>
                <a:lnTo>
                  <a:pt x="834" y="471"/>
                </a:lnTo>
                <a:lnTo>
                  <a:pt x="834" y="469"/>
                </a:lnTo>
                <a:lnTo>
                  <a:pt x="831" y="463"/>
                </a:lnTo>
                <a:lnTo>
                  <a:pt x="829" y="456"/>
                </a:lnTo>
                <a:lnTo>
                  <a:pt x="827" y="455"/>
                </a:lnTo>
                <a:lnTo>
                  <a:pt x="827" y="454"/>
                </a:lnTo>
                <a:lnTo>
                  <a:pt x="826" y="448"/>
                </a:lnTo>
                <a:lnTo>
                  <a:pt x="823" y="441"/>
                </a:lnTo>
                <a:lnTo>
                  <a:pt x="823" y="439"/>
                </a:lnTo>
                <a:lnTo>
                  <a:pt x="823" y="436"/>
                </a:lnTo>
                <a:lnTo>
                  <a:pt x="822" y="436"/>
                </a:lnTo>
                <a:lnTo>
                  <a:pt x="816" y="435"/>
                </a:lnTo>
                <a:lnTo>
                  <a:pt x="812" y="437"/>
                </a:lnTo>
                <a:lnTo>
                  <a:pt x="808" y="439"/>
                </a:lnTo>
                <a:lnTo>
                  <a:pt x="805" y="440"/>
                </a:lnTo>
                <a:lnTo>
                  <a:pt x="804" y="440"/>
                </a:lnTo>
                <a:lnTo>
                  <a:pt x="803" y="441"/>
                </a:lnTo>
                <a:lnTo>
                  <a:pt x="801" y="443"/>
                </a:lnTo>
                <a:lnTo>
                  <a:pt x="800" y="443"/>
                </a:lnTo>
                <a:lnTo>
                  <a:pt x="799" y="441"/>
                </a:lnTo>
                <a:lnTo>
                  <a:pt x="799" y="435"/>
                </a:lnTo>
                <a:lnTo>
                  <a:pt x="793" y="432"/>
                </a:lnTo>
                <a:lnTo>
                  <a:pt x="796" y="424"/>
                </a:lnTo>
                <a:lnTo>
                  <a:pt x="796" y="421"/>
                </a:lnTo>
                <a:lnTo>
                  <a:pt x="797" y="416"/>
                </a:lnTo>
                <a:lnTo>
                  <a:pt x="792" y="416"/>
                </a:lnTo>
                <a:lnTo>
                  <a:pt x="793" y="422"/>
                </a:lnTo>
                <a:lnTo>
                  <a:pt x="790" y="424"/>
                </a:lnTo>
                <a:lnTo>
                  <a:pt x="786" y="426"/>
                </a:lnTo>
                <a:lnTo>
                  <a:pt x="779" y="433"/>
                </a:lnTo>
                <a:lnTo>
                  <a:pt x="778" y="432"/>
                </a:lnTo>
                <a:lnTo>
                  <a:pt x="775" y="429"/>
                </a:lnTo>
                <a:lnTo>
                  <a:pt x="775" y="428"/>
                </a:lnTo>
                <a:lnTo>
                  <a:pt x="774" y="420"/>
                </a:lnTo>
                <a:lnTo>
                  <a:pt x="771" y="417"/>
                </a:lnTo>
                <a:lnTo>
                  <a:pt x="766" y="417"/>
                </a:lnTo>
                <a:lnTo>
                  <a:pt x="762" y="426"/>
                </a:lnTo>
                <a:lnTo>
                  <a:pt x="760" y="429"/>
                </a:lnTo>
                <a:lnTo>
                  <a:pt x="758" y="426"/>
                </a:lnTo>
                <a:lnTo>
                  <a:pt x="758" y="422"/>
                </a:lnTo>
                <a:lnTo>
                  <a:pt x="758" y="417"/>
                </a:lnTo>
                <a:lnTo>
                  <a:pt x="758" y="413"/>
                </a:lnTo>
                <a:lnTo>
                  <a:pt x="758" y="411"/>
                </a:lnTo>
                <a:lnTo>
                  <a:pt x="756" y="411"/>
                </a:lnTo>
                <a:lnTo>
                  <a:pt x="755" y="413"/>
                </a:lnTo>
                <a:lnTo>
                  <a:pt x="753" y="416"/>
                </a:lnTo>
                <a:lnTo>
                  <a:pt x="751" y="420"/>
                </a:lnTo>
                <a:lnTo>
                  <a:pt x="748" y="420"/>
                </a:lnTo>
                <a:lnTo>
                  <a:pt x="745" y="418"/>
                </a:lnTo>
                <a:lnTo>
                  <a:pt x="744" y="417"/>
                </a:lnTo>
                <a:lnTo>
                  <a:pt x="744" y="411"/>
                </a:lnTo>
                <a:lnTo>
                  <a:pt x="743" y="405"/>
                </a:lnTo>
                <a:lnTo>
                  <a:pt x="736" y="401"/>
                </a:lnTo>
                <a:lnTo>
                  <a:pt x="736" y="394"/>
                </a:lnTo>
                <a:lnTo>
                  <a:pt x="737" y="391"/>
                </a:lnTo>
                <a:lnTo>
                  <a:pt x="740" y="387"/>
                </a:lnTo>
                <a:lnTo>
                  <a:pt x="740" y="386"/>
                </a:lnTo>
                <a:lnTo>
                  <a:pt x="741" y="384"/>
                </a:lnTo>
                <a:lnTo>
                  <a:pt x="745" y="379"/>
                </a:lnTo>
                <a:lnTo>
                  <a:pt x="743" y="377"/>
                </a:lnTo>
                <a:lnTo>
                  <a:pt x="741" y="377"/>
                </a:lnTo>
                <a:lnTo>
                  <a:pt x="740" y="376"/>
                </a:lnTo>
                <a:lnTo>
                  <a:pt x="737" y="373"/>
                </a:lnTo>
                <a:lnTo>
                  <a:pt x="730" y="381"/>
                </a:lnTo>
                <a:lnTo>
                  <a:pt x="729" y="383"/>
                </a:lnTo>
                <a:lnTo>
                  <a:pt x="729" y="379"/>
                </a:lnTo>
                <a:lnTo>
                  <a:pt x="728" y="372"/>
                </a:lnTo>
                <a:lnTo>
                  <a:pt x="728" y="361"/>
                </a:lnTo>
                <a:lnTo>
                  <a:pt x="728" y="358"/>
                </a:lnTo>
                <a:lnTo>
                  <a:pt x="729" y="353"/>
                </a:lnTo>
                <a:lnTo>
                  <a:pt x="729" y="351"/>
                </a:lnTo>
                <a:lnTo>
                  <a:pt x="732" y="347"/>
                </a:lnTo>
                <a:lnTo>
                  <a:pt x="732" y="346"/>
                </a:lnTo>
                <a:lnTo>
                  <a:pt x="734" y="338"/>
                </a:lnTo>
                <a:lnTo>
                  <a:pt x="736" y="335"/>
                </a:lnTo>
                <a:lnTo>
                  <a:pt x="736" y="335"/>
                </a:lnTo>
                <a:lnTo>
                  <a:pt x="736" y="334"/>
                </a:lnTo>
                <a:lnTo>
                  <a:pt x="734" y="327"/>
                </a:lnTo>
                <a:lnTo>
                  <a:pt x="733" y="324"/>
                </a:lnTo>
                <a:lnTo>
                  <a:pt x="729" y="316"/>
                </a:lnTo>
                <a:lnTo>
                  <a:pt x="730" y="311"/>
                </a:lnTo>
                <a:lnTo>
                  <a:pt x="733" y="305"/>
                </a:lnTo>
                <a:lnTo>
                  <a:pt x="732" y="300"/>
                </a:lnTo>
                <a:lnTo>
                  <a:pt x="730" y="294"/>
                </a:lnTo>
                <a:lnTo>
                  <a:pt x="730" y="290"/>
                </a:lnTo>
                <a:lnTo>
                  <a:pt x="730" y="285"/>
                </a:lnTo>
                <a:lnTo>
                  <a:pt x="730" y="283"/>
                </a:lnTo>
                <a:lnTo>
                  <a:pt x="729" y="283"/>
                </a:lnTo>
                <a:lnTo>
                  <a:pt x="726" y="275"/>
                </a:lnTo>
                <a:lnTo>
                  <a:pt x="725" y="270"/>
                </a:lnTo>
                <a:lnTo>
                  <a:pt x="725" y="268"/>
                </a:lnTo>
                <a:lnTo>
                  <a:pt x="725" y="266"/>
                </a:lnTo>
                <a:lnTo>
                  <a:pt x="725" y="264"/>
                </a:lnTo>
                <a:lnTo>
                  <a:pt x="726" y="256"/>
                </a:lnTo>
                <a:lnTo>
                  <a:pt x="729" y="248"/>
                </a:lnTo>
                <a:lnTo>
                  <a:pt x="730" y="245"/>
                </a:lnTo>
                <a:lnTo>
                  <a:pt x="733" y="241"/>
                </a:lnTo>
                <a:lnTo>
                  <a:pt x="734" y="237"/>
                </a:lnTo>
                <a:lnTo>
                  <a:pt x="736" y="231"/>
                </a:lnTo>
                <a:lnTo>
                  <a:pt x="740" y="233"/>
                </a:lnTo>
                <a:lnTo>
                  <a:pt x="741" y="236"/>
                </a:lnTo>
                <a:lnTo>
                  <a:pt x="743" y="241"/>
                </a:lnTo>
                <a:lnTo>
                  <a:pt x="741" y="245"/>
                </a:lnTo>
                <a:lnTo>
                  <a:pt x="741" y="248"/>
                </a:lnTo>
                <a:lnTo>
                  <a:pt x="741" y="257"/>
                </a:lnTo>
                <a:lnTo>
                  <a:pt x="741" y="259"/>
                </a:lnTo>
                <a:lnTo>
                  <a:pt x="741" y="266"/>
                </a:lnTo>
                <a:lnTo>
                  <a:pt x="741" y="270"/>
                </a:lnTo>
                <a:lnTo>
                  <a:pt x="743" y="272"/>
                </a:lnTo>
                <a:lnTo>
                  <a:pt x="743" y="271"/>
                </a:lnTo>
                <a:lnTo>
                  <a:pt x="744" y="271"/>
                </a:lnTo>
                <a:lnTo>
                  <a:pt x="745" y="267"/>
                </a:lnTo>
                <a:lnTo>
                  <a:pt x="745" y="266"/>
                </a:lnTo>
                <a:lnTo>
                  <a:pt x="744" y="261"/>
                </a:lnTo>
                <a:lnTo>
                  <a:pt x="744" y="260"/>
                </a:lnTo>
                <a:lnTo>
                  <a:pt x="745" y="256"/>
                </a:lnTo>
                <a:lnTo>
                  <a:pt x="745" y="249"/>
                </a:lnTo>
                <a:lnTo>
                  <a:pt x="749" y="244"/>
                </a:lnTo>
                <a:lnTo>
                  <a:pt x="749" y="241"/>
                </a:lnTo>
                <a:lnTo>
                  <a:pt x="751" y="240"/>
                </a:lnTo>
                <a:lnTo>
                  <a:pt x="752" y="237"/>
                </a:lnTo>
                <a:lnTo>
                  <a:pt x="749" y="230"/>
                </a:lnTo>
                <a:lnTo>
                  <a:pt x="749" y="225"/>
                </a:lnTo>
                <a:lnTo>
                  <a:pt x="743" y="222"/>
                </a:lnTo>
                <a:lnTo>
                  <a:pt x="740" y="221"/>
                </a:lnTo>
                <a:lnTo>
                  <a:pt x="736" y="225"/>
                </a:lnTo>
                <a:lnTo>
                  <a:pt x="732" y="229"/>
                </a:lnTo>
                <a:lnTo>
                  <a:pt x="728" y="226"/>
                </a:lnTo>
                <a:lnTo>
                  <a:pt x="726" y="226"/>
                </a:lnTo>
                <a:lnTo>
                  <a:pt x="721" y="227"/>
                </a:lnTo>
                <a:lnTo>
                  <a:pt x="718" y="229"/>
                </a:lnTo>
                <a:lnTo>
                  <a:pt x="717" y="230"/>
                </a:lnTo>
                <a:lnTo>
                  <a:pt x="714" y="234"/>
                </a:lnTo>
                <a:lnTo>
                  <a:pt x="713" y="238"/>
                </a:lnTo>
                <a:lnTo>
                  <a:pt x="711" y="246"/>
                </a:lnTo>
                <a:lnTo>
                  <a:pt x="713" y="253"/>
                </a:lnTo>
                <a:lnTo>
                  <a:pt x="714" y="256"/>
                </a:lnTo>
                <a:lnTo>
                  <a:pt x="717" y="257"/>
                </a:lnTo>
                <a:lnTo>
                  <a:pt x="715" y="266"/>
                </a:lnTo>
                <a:lnTo>
                  <a:pt x="715" y="270"/>
                </a:lnTo>
                <a:lnTo>
                  <a:pt x="715" y="275"/>
                </a:lnTo>
                <a:lnTo>
                  <a:pt x="715" y="279"/>
                </a:lnTo>
                <a:lnTo>
                  <a:pt x="715" y="281"/>
                </a:lnTo>
                <a:lnTo>
                  <a:pt x="721" y="283"/>
                </a:lnTo>
                <a:lnTo>
                  <a:pt x="723" y="286"/>
                </a:lnTo>
                <a:lnTo>
                  <a:pt x="725" y="289"/>
                </a:lnTo>
                <a:lnTo>
                  <a:pt x="726" y="300"/>
                </a:lnTo>
                <a:lnTo>
                  <a:pt x="726" y="309"/>
                </a:lnTo>
                <a:lnTo>
                  <a:pt x="721" y="317"/>
                </a:lnTo>
                <a:lnTo>
                  <a:pt x="710" y="324"/>
                </a:lnTo>
                <a:lnTo>
                  <a:pt x="706" y="324"/>
                </a:lnTo>
                <a:lnTo>
                  <a:pt x="699" y="321"/>
                </a:lnTo>
                <a:lnTo>
                  <a:pt x="699" y="320"/>
                </a:lnTo>
                <a:lnTo>
                  <a:pt x="700" y="312"/>
                </a:lnTo>
                <a:lnTo>
                  <a:pt x="702" y="306"/>
                </a:lnTo>
                <a:lnTo>
                  <a:pt x="703" y="302"/>
                </a:lnTo>
                <a:lnTo>
                  <a:pt x="703" y="298"/>
                </a:lnTo>
                <a:lnTo>
                  <a:pt x="703" y="297"/>
                </a:lnTo>
                <a:lnTo>
                  <a:pt x="703" y="291"/>
                </a:lnTo>
                <a:lnTo>
                  <a:pt x="703" y="285"/>
                </a:lnTo>
                <a:lnTo>
                  <a:pt x="702" y="282"/>
                </a:lnTo>
                <a:lnTo>
                  <a:pt x="699" y="274"/>
                </a:lnTo>
                <a:lnTo>
                  <a:pt x="692" y="270"/>
                </a:lnTo>
                <a:lnTo>
                  <a:pt x="691" y="270"/>
                </a:lnTo>
                <a:lnTo>
                  <a:pt x="689" y="267"/>
                </a:lnTo>
                <a:lnTo>
                  <a:pt x="688" y="266"/>
                </a:lnTo>
                <a:lnTo>
                  <a:pt x="687" y="264"/>
                </a:lnTo>
                <a:lnTo>
                  <a:pt x="685" y="261"/>
                </a:lnTo>
                <a:lnTo>
                  <a:pt x="680" y="260"/>
                </a:lnTo>
                <a:lnTo>
                  <a:pt x="678" y="260"/>
                </a:lnTo>
                <a:lnTo>
                  <a:pt x="677" y="260"/>
                </a:lnTo>
                <a:lnTo>
                  <a:pt x="677" y="261"/>
                </a:lnTo>
                <a:lnTo>
                  <a:pt x="674" y="263"/>
                </a:lnTo>
                <a:lnTo>
                  <a:pt x="676" y="264"/>
                </a:lnTo>
                <a:lnTo>
                  <a:pt x="676" y="266"/>
                </a:lnTo>
                <a:lnTo>
                  <a:pt x="677" y="268"/>
                </a:lnTo>
                <a:lnTo>
                  <a:pt x="688" y="276"/>
                </a:lnTo>
                <a:lnTo>
                  <a:pt x="692" y="278"/>
                </a:lnTo>
                <a:lnTo>
                  <a:pt x="695" y="281"/>
                </a:lnTo>
                <a:lnTo>
                  <a:pt x="698" y="286"/>
                </a:lnTo>
                <a:lnTo>
                  <a:pt x="699" y="296"/>
                </a:lnTo>
                <a:lnTo>
                  <a:pt x="696" y="309"/>
                </a:lnTo>
                <a:lnTo>
                  <a:pt x="696" y="316"/>
                </a:lnTo>
                <a:lnTo>
                  <a:pt x="695" y="317"/>
                </a:lnTo>
                <a:lnTo>
                  <a:pt x="692" y="319"/>
                </a:lnTo>
                <a:lnTo>
                  <a:pt x="688" y="319"/>
                </a:lnTo>
                <a:lnTo>
                  <a:pt x="678" y="311"/>
                </a:lnTo>
                <a:lnTo>
                  <a:pt x="676" y="306"/>
                </a:lnTo>
                <a:lnTo>
                  <a:pt x="673" y="308"/>
                </a:lnTo>
                <a:lnTo>
                  <a:pt x="676" y="315"/>
                </a:lnTo>
                <a:lnTo>
                  <a:pt x="677" y="316"/>
                </a:lnTo>
                <a:lnTo>
                  <a:pt x="678" y="319"/>
                </a:lnTo>
                <a:lnTo>
                  <a:pt x="681" y="324"/>
                </a:lnTo>
                <a:lnTo>
                  <a:pt x="684" y="328"/>
                </a:lnTo>
                <a:lnTo>
                  <a:pt x="687" y="334"/>
                </a:lnTo>
                <a:lnTo>
                  <a:pt x="688" y="336"/>
                </a:lnTo>
                <a:lnTo>
                  <a:pt x="688" y="338"/>
                </a:lnTo>
                <a:lnTo>
                  <a:pt x="689" y="341"/>
                </a:lnTo>
                <a:lnTo>
                  <a:pt x="691" y="342"/>
                </a:lnTo>
                <a:lnTo>
                  <a:pt x="696" y="343"/>
                </a:lnTo>
                <a:lnTo>
                  <a:pt x="700" y="345"/>
                </a:lnTo>
                <a:lnTo>
                  <a:pt x="706" y="346"/>
                </a:lnTo>
                <a:lnTo>
                  <a:pt x="707" y="350"/>
                </a:lnTo>
                <a:lnTo>
                  <a:pt x="707" y="351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3" y="368"/>
                </a:lnTo>
                <a:lnTo>
                  <a:pt x="704" y="371"/>
                </a:lnTo>
                <a:lnTo>
                  <a:pt x="704" y="373"/>
                </a:lnTo>
                <a:lnTo>
                  <a:pt x="706" y="373"/>
                </a:lnTo>
                <a:lnTo>
                  <a:pt x="707" y="377"/>
                </a:lnTo>
                <a:lnTo>
                  <a:pt x="708" y="380"/>
                </a:lnTo>
                <a:lnTo>
                  <a:pt x="704" y="387"/>
                </a:lnTo>
                <a:lnTo>
                  <a:pt x="704" y="388"/>
                </a:lnTo>
                <a:lnTo>
                  <a:pt x="702" y="395"/>
                </a:lnTo>
                <a:lnTo>
                  <a:pt x="693" y="390"/>
                </a:lnTo>
                <a:lnTo>
                  <a:pt x="689" y="386"/>
                </a:lnTo>
                <a:lnTo>
                  <a:pt x="687" y="390"/>
                </a:lnTo>
                <a:lnTo>
                  <a:pt x="685" y="395"/>
                </a:lnTo>
                <a:lnTo>
                  <a:pt x="684" y="401"/>
                </a:lnTo>
                <a:lnTo>
                  <a:pt x="681" y="403"/>
                </a:lnTo>
                <a:lnTo>
                  <a:pt x="678" y="414"/>
                </a:lnTo>
                <a:lnTo>
                  <a:pt x="677" y="421"/>
                </a:lnTo>
                <a:lnTo>
                  <a:pt x="676" y="425"/>
                </a:lnTo>
                <a:lnTo>
                  <a:pt x="677" y="433"/>
                </a:lnTo>
                <a:lnTo>
                  <a:pt x="677" y="444"/>
                </a:lnTo>
                <a:lnTo>
                  <a:pt x="674" y="440"/>
                </a:lnTo>
                <a:lnTo>
                  <a:pt x="672" y="433"/>
                </a:lnTo>
                <a:lnTo>
                  <a:pt x="672" y="435"/>
                </a:lnTo>
                <a:lnTo>
                  <a:pt x="673" y="444"/>
                </a:lnTo>
                <a:lnTo>
                  <a:pt x="670" y="446"/>
                </a:lnTo>
                <a:lnTo>
                  <a:pt x="669" y="443"/>
                </a:lnTo>
                <a:lnTo>
                  <a:pt x="666" y="429"/>
                </a:lnTo>
                <a:lnTo>
                  <a:pt x="666" y="426"/>
                </a:lnTo>
                <a:lnTo>
                  <a:pt x="666" y="425"/>
                </a:lnTo>
                <a:lnTo>
                  <a:pt x="661" y="433"/>
                </a:lnTo>
                <a:lnTo>
                  <a:pt x="661" y="439"/>
                </a:lnTo>
                <a:lnTo>
                  <a:pt x="662" y="441"/>
                </a:lnTo>
                <a:lnTo>
                  <a:pt x="662" y="444"/>
                </a:lnTo>
                <a:lnTo>
                  <a:pt x="663" y="448"/>
                </a:lnTo>
                <a:lnTo>
                  <a:pt x="659" y="452"/>
                </a:lnTo>
                <a:lnTo>
                  <a:pt x="653" y="455"/>
                </a:lnTo>
                <a:lnTo>
                  <a:pt x="650" y="452"/>
                </a:lnTo>
                <a:lnTo>
                  <a:pt x="651" y="451"/>
                </a:lnTo>
                <a:lnTo>
                  <a:pt x="653" y="450"/>
                </a:lnTo>
                <a:lnTo>
                  <a:pt x="651" y="447"/>
                </a:lnTo>
                <a:lnTo>
                  <a:pt x="647" y="447"/>
                </a:lnTo>
                <a:lnTo>
                  <a:pt x="643" y="451"/>
                </a:lnTo>
                <a:lnTo>
                  <a:pt x="642" y="446"/>
                </a:lnTo>
                <a:lnTo>
                  <a:pt x="640" y="446"/>
                </a:lnTo>
                <a:lnTo>
                  <a:pt x="635" y="444"/>
                </a:lnTo>
                <a:lnTo>
                  <a:pt x="639" y="455"/>
                </a:lnTo>
                <a:lnTo>
                  <a:pt x="639" y="458"/>
                </a:lnTo>
                <a:lnTo>
                  <a:pt x="636" y="461"/>
                </a:lnTo>
                <a:lnTo>
                  <a:pt x="612" y="466"/>
                </a:lnTo>
                <a:lnTo>
                  <a:pt x="608" y="462"/>
                </a:lnTo>
                <a:lnTo>
                  <a:pt x="612" y="454"/>
                </a:lnTo>
                <a:lnTo>
                  <a:pt x="609" y="444"/>
                </a:lnTo>
                <a:lnTo>
                  <a:pt x="608" y="441"/>
                </a:lnTo>
                <a:lnTo>
                  <a:pt x="608" y="435"/>
                </a:lnTo>
                <a:lnTo>
                  <a:pt x="603" y="435"/>
                </a:lnTo>
                <a:lnTo>
                  <a:pt x="602" y="436"/>
                </a:lnTo>
                <a:lnTo>
                  <a:pt x="601" y="436"/>
                </a:lnTo>
                <a:lnTo>
                  <a:pt x="597" y="431"/>
                </a:lnTo>
                <a:lnTo>
                  <a:pt x="597" y="424"/>
                </a:lnTo>
                <a:lnTo>
                  <a:pt x="591" y="425"/>
                </a:lnTo>
                <a:lnTo>
                  <a:pt x="592" y="437"/>
                </a:lnTo>
                <a:lnTo>
                  <a:pt x="587" y="436"/>
                </a:lnTo>
                <a:lnTo>
                  <a:pt x="586" y="436"/>
                </a:lnTo>
                <a:lnTo>
                  <a:pt x="586" y="435"/>
                </a:lnTo>
                <a:lnTo>
                  <a:pt x="586" y="425"/>
                </a:lnTo>
                <a:lnTo>
                  <a:pt x="586" y="424"/>
                </a:lnTo>
                <a:lnTo>
                  <a:pt x="582" y="418"/>
                </a:lnTo>
                <a:lnTo>
                  <a:pt x="582" y="417"/>
                </a:lnTo>
                <a:lnTo>
                  <a:pt x="579" y="417"/>
                </a:lnTo>
                <a:lnTo>
                  <a:pt x="571" y="417"/>
                </a:lnTo>
                <a:lnTo>
                  <a:pt x="569" y="417"/>
                </a:lnTo>
                <a:lnTo>
                  <a:pt x="571" y="417"/>
                </a:lnTo>
                <a:lnTo>
                  <a:pt x="576" y="424"/>
                </a:lnTo>
                <a:lnTo>
                  <a:pt x="579" y="429"/>
                </a:lnTo>
                <a:lnTo>
                  <a:pt x="579" y="433"/>
                </a:lnTo>
                <a:lnTo>
                  <a:pt x="584" y="440"/>
                </a:lnTo>
                <a:lnTo>
                  <a:pt x="588" y="440"/>
                </a:lnTo>
                <a:lnTo>
                  <a:pt x="591" y="441"/>
                </a:lnTo>
                <a:lnTo>
                  <a:pt x="595" y="448"/>
                </a:lnTo>
                <a:lnTo>
                  <a:pt x="598" y="454"/>
                </a:lnTo>
                <a:lnTo>
                  <a:pt x="590" y="454"/>
                </a:lnTo>
                <a:lnTo>
                  <a:pt x="587" y="456"/>
                </a:lnTo>
                <a:lnTo>
                  <a:pt x="584" y="462"/>
                </a:lnTo>
                <a:lnTo>
                  <a:pt x="579" y="465"/>
                </a:lnTo>
                <a:lnTo>
                  <a:pt x="576" y="467"/>
                </a:lnTo>
                <a:lnTo>
                  <a:pt x="569" y="470"/>
                </a:lnTo>
                <a:lnTo>
                  <a:pt x="562" y="466"/>
                </a:lnTo>
                <a:lnTo>
                  <a:pt x="562" y="467"/>
                </a:lnTo>
                <a:lnTo>
                  <a:pt x="560" y="470"/>
                </a:lnTo>
                <a:lnTo>
                  <a:pt x="554" y="477"/>
                </a:lnTo>
                <a:lnTo>
                  <a:pt x="550" y="474"/>
                </a:lnTo>
                <a:lnTo>
                  <a:pt x="550" y="477"/>
                </a:lnTo>
                <a:lnTo>
                  <a:pt x="550" y="484"/>
                </a:lnTo>
                <a:lnTo>
                  <a:pt x="547" y="486"/>
                </a:lnTo>
                <a:lnTo>
                  <a:pt x="543" y="485"/>
                </a:lnTo>
                <a:lnTo>
                  <a:pt x="541" y="484"/>
                </a:lnTo>
                <a:lnTo>
                  <a:pt x="534" y="480"/>
                </a:lnTo>
                <a:lnTo>
                  <a:pt x="530" y="492"/>
                </a:lnTo>
                <a:lnTo>
                  <a:pt x="541" y="491"/>
                </a:lnTo>
                <a:lnTo>
                  <a:pt x="549" y="491"/>
                </a:lnTo>
                <a:lnTo>
                  <a:pt x="550" y="491"/>
                </a:lnTo>
                <a:lnTo>
                  <a:pt x="550" y="492"/>
                </a:lnTo>
                <a:lnTo>
                  <a:pt x="550" y="496"/>
                </a:lnTo>
                <a:lnTo>
                  <a:pt x="541" y="507"/>
                </a:lnTo>
                <a:lnTo>
                  <a:pt x="539" y="508"/>
                </a:lnTo>
                <a:lnTo>
                  <a:pt x="534" y="514"/>
                </a:lnTo>
                <a:lnTo>
                  <a:pt x="524" y="514"/>
                </a:lnTo>
                <a:lnTo>
                  <a:pt x="513" y="514"/>
                </a:lnTo>
                <a:lnTo>
                  <a:pt x="504" y="511"/>
                </a:lnTo>
                <a:lnTo>
                  <a:pt x="500" y="511"/>
                </a:lnTo>
                <a:lnTo>
                  <a:pt x="497" y="518"/>
                </a:lnTo>
                <a:lnTo>
                  <a:pt x="509" y="522"/>
                </a:lnTo>
                <a:lnTo>
                  <a:pt x="508" y="518"/>
                </a:lnTo>
                <a:lnTo>
                  <a:pt x="515" y="518"/>
                </a:lnTo>
                <a:lnTo>
                  <a:pt x="522" y="521"/>
                </a:lnTo>
                <a:lnTo>
                  <a:pt x="520" y="526"/>
                </a:lnTo>
                <a:lnTo>
                  <a:pt x="513" y="527"/>
                </a:lnTo>
                <a:lnTo>
                  <a:pt x="516" y="531"/>
                </a:lnTo>
                <a:lnTo>
                  <a:pt x="511" y="536"/>
                </a:lnTo>
                <a:lnTo>
                  <a:pt x="509" y="537"/>
                </a:lnTo>
                <a:lnTo>
                  <a:pt x="497" y="541"/>
                </a:lnTo>
                <a:lnTo>
                  <a:pt x="490" y="546"/>
                </a:lnTo>
                <a:lnTo>
                  <a:pt x="483" y="549"/>
                </a:lnTo>
                <a:lnTo>
                  <a:pt x="479" y="544"/>
                </a:lnTo>
                <a:lnTo>
                  <a:pt x="479" y="555"/>
                </a:lnTo>
                <a:lnTo>
                  <a:pt x="479" y="560"/>
                </a:lnTo>
                <a:lnTo>
                  <a:pt x="474" y="564"/>
                </a:lnTo>
                <a:lnTo>
                  <a:pt x="468" y="567"/>
                </a:lnTo>
                <a:lnTo>
                  <a:pt x="467" y="570"/>
                </a:lnTo>
                <a:lnTo>
                  <a:pt x="460" y="578"/>
                </a:lnTo>
                <a:lnTo>
                  <a:pt x="455" y="581"/>
                </a:lnTo>
                <a:lnTo>
                  <a:pt x="451" y="585"/>
                </a:lnTo>
                <a:lnTo>
                  <a:pt x="444" y="587"/>
                </a:lnTo>
                <a:lnTo>
                  <a:pt x="441" y="590"/>
                </a:lnTo>
                <a:lnTo>
                  <a:pt x="442" y="597"/>
                </a:lnTo>
                <a:lnTo>
                  <a:pt x="442" y="601"/>
                </a:lnTo>
                <a:lnTo>
                  <a:pt x="442" y="602"/>
                </a:lnTo>
                <a:lnTo>
                  <a:pt x="438" y="606"/>
                </a:lnTo>
                <a:lnTo>
                  <a:pt x="429" y="613"/>
                </a:lnTo>
                <a:lnTo>
                  <a:pt x="422" y="615"/>
                </a:lnTo>
                <a:lnTo>
                  <a:pt x="419" y="619"/>
                </a:lnTo>
                <a:lnTo>
                  <a:pt x="418" y="620"/>
                </a:lnTo>
                <a:lnTo>
                  <a:pt x="416" y="623"/>
                </a:lnTo>
                <a:lnTo>
                  <a:pt x="411" y="626"/>
                </a:lnTo>
                <a:lnTo>
                  <a:pt x="414" y="630"/>
                </a:lnTo>
                <a:lnTo>
                  <a:pt x="408" y="634"/>
                </a:lnTo>
                <a:lnTo>
                  <a:pt x="401" y="635"/>
                </a:lnTo>
                <a:lnTo>
                  <a:pt x="399" y="635"/>
                </a:lnTo>
                <a:lnTo>
                  <a:pt x="393" y="634"/>
                </a:lnTo>
                <a:lnTo>
                  <a:pt x="391" y="636"/>
                </a:lnTo>
                <a:lnTo>
                  <a:pt x="385" y="639"/>
                </a:lnTo>
                <a:lnTo>
                  <a:pt x="384" y="641"/>
                </a:lnTo>
                <a:lnTo>
                  <a:pt x="381" y="642"/>
                </a:lnTo>
                <a:lnTo>
                  <a:pt x="374" y="645"/>
                </a:lnTo>
                <a:lnTo>
                  <a:pt x="380" y="649"/>
                </a:lnTo>
                <a:lnTo>
                  <a:pt x="373" y="657"/>
                </a:lnTo>
                <a:lnTo>
                  <a:pt x="367" y="653"/>
                </a:lnTo>
                <a:lnTo>
                  <a:pt x="371" y="664"/>
                </a:lnTo>
                <a:lnTo>
                  <a:pt x="365" y="665"/>
                </a:lnTo>
                <a:lnTo>
                  <a:pt x="363" y="662"/>
                </a:lnTo>
                <a:lnTo>
                  <a:pt x="363" y="657"/>
                </a:lnTo>
                <a:lnTo>
                  <a:pt x="361" y="658"/>
                </a:lnTo>
                <a:lnTo>
                  <a:pt x="359" y="660"/>
                </a:lnTo>
                <a:lnTo>
                  <a:pt x="355" y="668"/>
                </a:lnTo>
                <a:lnTo>
                  <a:pt x="344" y="662"/>
                </a:lnTo>
                <a:lnTo>
                  <a:pt x="343" y="658"/>
                </a:lnTo>
                <a:lnTo>
                  <a:pt x="343" y="657"/>
                </a:lnTo>
                <a:lnTo>
                  <a:pt x="347" y="654"/>
                </a:lnTo>
                <a:lnTo>
                  <a:pt x="350" y="650"/>
                </a:lnTo>
                <a:lnTo>
                  <a:pt x="350" y="647"/>
                </a:lnTo>
                <a:lnTo>
                  <a:pt x="350" y="646"/>
                </a:lnTo>
                <a:lnTo>
                  <a:pt x="348" y="639"/>
                </a:lnTo>
                <a:lnTo>
                  <a:pt x="343" y="632"/>
                </a:lnTo>
                <a:lnTo>
                  <a:pt x="341" y="639"/>
                </a:lnTo>
                <a:lnTo>
                  <a:pt x="343" y="649"/>
                </a:lnTo>
                <a:lnTo>
                  <a:pt x="340" y="653"/>
                </a:lnTo>
                <a:lnTo>
                  <a:pt x="335" y="660"/>
                </a:lnTo>
                <a:lnTo>
                  <a:pt x="331" y="660"/>
                </a:lnTo>
                <a:lnTo>
                  <a:pt x="331" y="669"/>
                </a:lnTo>
                <a:lnTo>
                  <a:pt x="332" y="672"/>
                </a:lnTo>
                <a:lnTo>
                  <a:pt x="329" y="675"/>
                </a:lnTo>
                <a:lnTo>
                  <a:pt x="325" y="673"/>
                </a:lnTo>
                <a:lnTo>
                  <a:pt x="314" y="672"/>
                </a:lnTo>
                <a:lnTo>
                  <a:pt x="305" y="672"/>
                </a:lnTo>
                <a:lnTo>
                  <a:pt x="299" y="672"/>
                </a:lnTo>
                <a:lnTo>
                  <a:pt x="290" y="675"/>
                </a:lnTo>
                <a:lnTo>
                  <a:pt x="286" y="681"/>
                </a:lnTo>
                <a:lnTo>
                  <a:pt x="284" y="686"/>
                </a:lnTo>
                <a:lnTo>
                  <a:pt x="280" y="679"/>
                </a:lnTo>
                <a:lnTo>
                  <a:pt x="276" y="687"/>
                </a:lnTo>
                <a:lnTo>
                  <a:pt x="265" y="686"/>
                </a:lnTo>
                <a:lnTo>
                  <a:pt x="260" y="683"/>
                </a:lnTo>
                <a:lnTo>
                  <a:pt x="257" y="681"/>
                </a:lnTo>
                <a:lnTo>
                  <a:pt x="255" y="680"/>
                </a:lnTo>
                <a:lnTo>
                  <a:pt x="254" y="680"/>
                </a:lnTo>
                <a:lnTo>
                  <a:pt x="250" y="681"/>
                </a:lnTo>
                <a:lnTo>
                  <a:pt x="247" y="681"/>
                </a:lnTo>
                <a:lnTo>
                  <a:pt x="239" y="677"/>
                </a:lnTo>
                <a:lnTo>
                  <a:pt x="238" y="677"/>
                </a:lnTo>
                <a:lnTo>
                  <a:pt x="228" y="672"/>
                </a:lnTo>
                <a:lnTo>
                  <a:pt x="219" y="671"/>
                </a:lnTo>
                <a:lnTo>
                  <a:pt x="212" y="673"/>
                </a:lnTo>
                <a:lnTo>
                  <a:pt x="208" y="679"/>
                </a:lnTo>
                <a:lnTo>
                  <a:pt x="198" y="686"/>
                </a:lnTo>
                <a:lnTo>
                  <a:pt x="194" y="683"/>
                </a:lnTo>
                <a:lnTo>
                  <a:pt x="197" y="676"/>
                </a:lnTo>
                <a:lnTo>
                  <a:pt x="201" y="671"/>
                </a:lnTo>
                <a:lnTo>
                  <a:pt x="205" y="668"/>
                </a:lnTo>
                <a:lnTo>
                  <a:pt x="208" y="668"/>
                </a:lnTo>
                <a:lnTo>
                  <a:pt x="216" y="665"/>
                </a:lnTo>
                <a:lnTo>
                  <a:pt x="219" y="656"/>
                </a:lnTo>
                <a:lnTo>
                  <a:pt x="219" y="653"/>
                </a:lnTo>
                <a:lnTo>
                  <a:pt x="219" y="650"/>
                </a:lnTo>
                <a:lnTo>
                  <a:pt x="215" y="656"/>
                </a:lnTo>
                <a:lnTo>
                  <a:pt x="213" y="661"/>
                </a:lnTo>
                <a:lnTo>
                  <a:pt x="206" y="662"/>
                </a:lnTo>
                <a:lnTo>
                  <a:pt x="202" y="664"/>
                </a:lnTo>
                <a:lnTo>
                  <a:pt x="197" y="668"/>
                </a:lnTo>
                <a:lnTo>
                  <a:pt x="190" y="671"/>
                </a:lnTo>
                <a:lnTo>
                  <a:pt x="191" y="666"/>
                </a:lnTo>
                <a:lnTo>
                  <a:pt x="193" y="665"/>
                </a:lnTo>
                <a:lnTo>
                  <a:pt x="200" y="656"/>
                </a:lnTo>
                <a:lnTo>
                  <a:pt x="193" y="661"/>
                </a:lnTo>
                <a:lnTo>
                  <a:pt x="190" y="662"/>
                </a:lnTo>
                <a:lnTo>
                  <a:pt x="186" y="662"/>
                </a:lnTo>
                <a:lnTo>
                  <a:pt x="183" y="662"/>
                </a:lnTo>
                <a:lnTo>
                  <a:pt x="186" y="653"/>
                </a:lnTo>
                <a:lnTo>
                  <a:pt x="185" y="653"/>
                </a:lnTo>
                <a:lnTo>
                  <a:pt x="180" y="657"/>
                </a:lnTo>
                <a:lnTo>
                  <a:pt x="172" y="653"/>
                </a:lnTo>
                <a:lnTo>
                  <a:pt x="171" y="651"/>
                </a:lnTo>
                <a:lnTo>
                  <a:pt x="183" y="645"/>
                </a:lnTo>
                <a:lnTo>
                  <a:pt x="186" y="647"/>
                </a:lnTo>
                <a:lnTo>
                  <a:pt x="189" y="649"/>
                </a:lnTo>
                <a:lnTo>
                  <a:pt x="201" y="647"/>
                </a:lnTo>
                <a:lnTo>
                  <a:pt x="201" y="642"/>
                </a:lnTo>
                <a:lnTo>
                  <a:pt x="200" y="642"/>
                </a:lnTo>
                <a:lnTo>
                  <a:pt x="189" y="643"/>
                </a:lnTo>
                <a:lnTo>
                  <a:pt x="186" y="642"/>
                </a:lnTo>
                <a:lnTo>
                  <a:pt x="179" y="638"/>
                </a:lnTo>
                <a:lnTo>
                  <a:pt x="178" y="638"/>
                </a:lnTo>
                <a:lnTo>
                  <a:pt x="175" y="634"/>
                </a:lnTo>
                <a:lnTo>
                  <a:pt x="172" y="627"/>
                </a:lnTo>
                <a:lnTo>
                  <a:pt x="168" y="630"/>
                </a:lnTo>
                <a:lnTo>
                  <a:pt x="170" y="635"/>
                </a:lnTo>
                <a:lnTo>
                  <a:pt x="172" y="638"/>
                </a:lnTo>
                <a:lnTo>
                  <a:pt x="176" y="641"/>
                </a:lnTo>
                <a:lnTo>
                  <a:pt x="174" y="645"/>
                </a:lnTo>
                <a:lnTo>
                  <a:pt x="164" y="647"/>
                </a:lnTo>
                <a:lnTo>
                  <a:pt x="160" y="647"/>
                </a:lnTo>
                <a:lnTo>
                  <a:pt x="165" y="651"/>
                </a:lnTo>
                <a:lnTo>
                  <a:pt x="167" y="651"/>
                </a:lnTo>
                <a:lnTo>
                  <a:pt x="167" y="653"/>
                </a:lnTo>
                <a:lnTo>
                  <a:pt x="167" y="660"/>
                </a:lnTo>
                <a:lnTo>
                  <a:pt x="150" y="657"/>
                </a:lnTo>
                <a:lnTo>
                  <a:pt x="140" y="651"/>
                </a:lnTo>
                <a:lnTo>
                  <a:pt x="135" y="650"/>
                </a:lnTo>
                <a:lnTo>
                  <a:pt x="133" y="641"/>
                </a:lnTo>
                <a:lnTo>
                  <a:pt x="140" y="638"/>
                </a:lnTo>
                <a:lnTo>
                  <a:pt x="141" y="634"/>
                </a:lnTo>
                <a:lnTo>
                  <a:pt x="145" y="627"/>
                </a:lnTo>
                <a:lnTo>
                  <a:pt x="153" y="627"/>
                </a:lnTo>
                <a:lnTo>
                  <a:pt x="153" y="624"/>
                </a:lnTo>
                <a:lnTo>
                  <a:pt x="161" y="619"/>
                </a:lnTo>
                <a:lnTo>
                  <a:pt x="165" y="617"/>
                </a:lnTo>
                <a:lnTo>
                  <a:pt x="168" y="616"/>
                </a:lnTo>
                <a:lnTo>
                  <a:pt x="170" y="616"/>
                </a:lnTo>
                <a:lnTo>
                  <a:pt x="179" y="611"/>
                </a:lnTo>
                <a:lnTo>
                  <a:pt x="180" y="609"/>
                </a:lnTo>
                <a:lnTo>
                  <a:pt x="185" y="606"/>
                </a:lnTo>
                <a:lnTo>
                  <a:pt x="183" y="605"/>
                </a:lnTo>
                <a:lnTo>
                  <a:pt x="183" y="604"/>
                </a:lnTo>
                <a:lnTo>
                  <a:pt x="176" y="606"/>
                </a:lnTo>
                <a:lnTo>
                  <a:pt x="172" y="608"/>
                </a:lnTo>
                <a:lnTo>
                  <a:pt x="160" y="615"/>
                </a:lnTo>
                <a:lnTo>
                  <a:pt x="159" y="616"/>
                </a:lnTo>
                <a:lnTo>
                  <a:pt x="155" y="604"/>
                </a:lnTo>
                <a:lnTo>
                  <a:pt x="153" y="597"/>
                </a:lnTo>
                <a:lnTo>
                  <a:pt x="152" y="600"/>
                </a:lnTo>
                <a:lnTo>
                  <a:pt x="150" y="602"/>
                </a:lnTo>
                <a:lnTo>
                  <a:pt x="152" y="608"/>
                </a:lnTo>
                <a:lnTo>
                  <a:pt x="145" y="608"/>
                </a:lnTo>
                <a:lnTo>
                  <a:pt x="142" y="608"/>
                </a:lnTo>
                <a:lnTo>
                  <a:pt x="135" y="605"/>
                </a:lnTo>
                <a:lnTo>
                  <a:pt x="130" y="602"/>
                </a:lnTo>
                <a:lnTo>
                  <a:pt x="129" y="602"/>
                </a:lnTo>
                <a:lnTo>
                  <a:pt x="125" y="600"/>
                </a:lnTo>
                <a:lnTo>
                  <a:pt x="119" y="598"/>
                </a:lnTo>
                <a:lnTo>
                  <a:pt x="115" y="596"/>
                </a:lnTo>
                <a:lnTo>
                  <a:pt x="114" y="596"/>
                </a:lnTo>
                <a:lnTo>
                  <a:pt x="107" y="589"/>
                </a:lnTo>
                <a:lnTo>
                  <a:pt x="104" y="585"/>
                </a:lnTo>
                <a:lnTo>
                  <a:pt x="93" y="578"/>
                </a:lnTo>
                <a:lnTo>
                  <a:pt x="86" y="572"/>
                </a:lnTo>
                <a:lnTo>
                  <a:pt x="82" y="570"/>
                </a:lnTo>
                <a:lnTo>
                  <a:pt x="73" y="564"/>
                </a:lnTo>
                <a:lnTo>
                  <a:pt x="70" y="560"/>
                </a:lnTo>
                <a:lnTo>
                  <a:pt x="67" y="553"/>
                </a:lnTo>
                <a:lnTo>
                  <a:pt x="66" y="542"/>
                </a:lnTo>
                <a:lnTo>
                  <a:pt x="66" y="538"/>
                </a:lnTo>
                <a:lnTo>
                  <a:pt x="66" y="537"/>
                </a:lnTo>
                <a:lnTo>
                  <a:pt x="62" y="537"/>
                </a:lnTo>
                <a:lnTo>
                  <a:pt x="59" y="536"/>
                </a:lnTo>
                <a:lnTo>
                  <a:pt x="56" y="536"/>
                </a:lnTo>
                <a:lnTo>
                  <a:pt x="51" y="534"/>
                </a:lnTo>
                <a:lnTo>
                  <a:pt x="47" y="533"/>
                </a:lnTo>
                <a:lnTo>
                  <a:pt x="44" y="531"/>
                </a:lnTo>
                <a:lnTo>
                  <a:pt x="40" y="527"/>
                </a:lnTo>
                <a:lnTo>
                  <a:pt x="40" y="519"/>
                </a:lnTo>
                <a:lnTo>
                  <a:pt x="34" y="515"/>
                </a:lnTo>
                <a:lnTo>
                  <a:pt x="28" y="514"/>
                </a:lnTo>
                <a:lnTo>
                  <a:pt x="24" y="510"/>
                </a:lnTo>
                <a:lnTo>
                  <a:pt x="21" y="508"/>
                </a:lnTo>
                <a:lnTo>
                  <a:pt x="21" y="497"/>
                </a:lnTo>
                <a:lnTo>
                  <a:pt x="19" y="492"/>
                </a:lnTo>
                <a:lnTo>
                  <a:pt x="15" y="481"/>
                </a:lnTo>
                <a:lnTo>
                  <a:pt x="13" y="473"/>
                </a:lnTo>
                <a:lnTo>
                  <a:pt x="13" y="470"/>
                </a:lnTo>
                <a:lnTo>
                  <a:pt x="10" y="462"/>
                </a:lnTo>
                <a:lnTo>
                  <a:pt x="9" y="454"/>
                </a:lnTo>
                <a:lnTo>
                  <a:pt x="17" y="441"/>
                </a:lnTo>
                <a:lnTo>
                  <a:pt x="19" y="433"/>
                </a:lnTo>
                <a:lnTo>
                  <a:pt x="24" y="424"/>
                </a:lnTo>
                <a:lnTo>
                  <a:pt x="24" y="417"/>
                </a:lnTo>
                <a:lnTo>
                  <a:pt x="24" y="410"/>
                </a:lnTo>
                <a:lnTo>
                  <a:pt x="25" y="403"/>
                </a:lnTo>
                <a:lnTo>
                  <a:pt x="28" y="405"/>
                </a:lnTo>
                <a:lnTo>
                  <a:pt x="33" y="413"/>
                </a:lnTo>
                <a:lnTo>
                  <a:pt x="37" y="410"/>
                </a:lnTo>
                <a:lnTo>
                  <a:pt x="40" y="409"/>
                </a:lnTo>
                <a:lnTo>
                  <a:pt x="36" y="407"/>
                </a:lnTo>
                <a:lnTo>
                  <a:pt x="33" y="403"/>
                </a:lnTo>
                <a:lnTo>
                  <a:pt x="30" y="401"/>
                </a:lnTo>
                <a:lnTo>
                  <a:pt x="30" y="401"/>
                </a:lnTo>
                <a:lnTo>
                  <a:pt x="30" y="399"/>
                </a:lnTo>
                <a:lnTo>
                  <a:pt x="29" y="395"/>
                </a:lnTo>
                <a:lnTo>
                  <a:pt x="30" y="383"/>
                </a:lnTo>
                <a:lnTo>
                  <a:pt x="36" y="384"/>
                </a:lnTo>
                <a:lnTo>
                  <a:pt x="37" y="386"/>
                </a:lnTo>
                <a:lnTo>
                  <a:pt x="39" y="386"/>
                </a:lnTo>
                <a:lnTo>
                  <a:pt x="41" y="391"/>
                </a:lnTo>
                <a:lnTo>
                  <a:pt x="41" y="392"/>
                </a:lnTo>
                <a:lnTo>
                  <a:pt x="48" y="401"/>
                </a:lnTo>
                <a:lnTo>
                  <a:pt x="51" y="401"/>
                </a:lnTo>
                <a:lnTo>
                  <a:pt x="52" y="401"/>
                </a:lnTo>
                <a:lnTo>
                  <a:pt x="54" y="401"/>
                </a:lnTo>
                <a:lnTo>
                  <a:pt x="52" y="403"/>
                </a:lnTo>
                <a:lnTo>
                  <a:pt x="52" y="411"/>
                </a:lnTo>
                <a:lnTo>
                  <a:pt x="48" y="424"/>
                </a:lnTo>
                <a:lnTo>
                  <a:pt x="47" y="424"/>
                </a:lnTo>
                <a:lnTo>
                  <a:pt x="51" y="425"/>
                </a:lnTo>
                <a:lnTo>
                  <a:pt x="55" y="411"/>
                </a:lnTo>
                <a:lnTo>
                  <a:pt x="62" y="413"/>
                </a:lnTo>
                <a:lnTo>
                  <a:pt x="67" y="407"/>
                </a:lnTo>
                <a:lnTo>
                  <a:pt x="69" y="406"/>
                </a:lnTo>
                <a:lnTo>
                  <a:pt x="74" y="407"/>
                </a:lnTo>
                <a:lnTo>
                  <a:pt x="79" y="413"/>
                </a:lnTo>
                <a:lnTo>
                  <a:pt x="82" y="416"/>
                </a:lnTo>
                <a:lnTo>
                  <a:pt x="84" y="418"/>
                </a:lnTo>
                <a:lnTo>
                  <a:pt x="89" y="428"/>
                </a:lnTo>
                <a:lnTo>
                  <a:pt x="90" y="429"/>
                </a:lnTo>
                <a:lnTo>
                  <a:pt x="95" y="435"/>
                </a:lnTo>
                <a:lnTo>
                  <a:pt x="97" y="441"/>
                </a:lnTo>
                <a:lnTo>
                  <a:pt x="107" y="444"/>
                </a:lnTo>
                <a:lnTo>
                  <a:pt x="112" y="446"/>
                </a:lnTo>
                <a:lnTo>
                  <a:pt x="119" y="446"/>
                </a:lnTo>
                <a:lnTo>
                  <a:pt x="118" y="443"/>
                </a:lnTo>
                <a:lnTo>
                  <a:pt x="115" y="441"/>
                </a:lnTo>
                <a:lnTo>
                  <a:pt x="110" y="440"/>
                </a:lnTo>
                <a:lnTo>
                  <a:pt x="107" y="439"/>
                </a:lnTo>
                <a:lnTo>
                  <a:pt x="100" y="433"/>
                </a:lnTo>
                <a:lnTo>
                  <a:pt x="96" y="428"/>
                </a:lnTo>
                <a:lnTo>
                  <a:pt x="101" y="418"/>
                </a:lnTo>
                <a:lnTo>
                  <a:pt x="111" y="413"/>
                </a:lnTo>
                <a:lnTo>
                  <a:pt x="120" y="407"/>
                </a:lnTo>
                <a:lnTo>
                  <a:pt x="123" y="406"/>
                </a:lnTo>
                <a:lnTo>
                  <a:pt x="125" y="406"/>
                </a:lnTo>
                <a:lnTo>
                  <a:pt x="133" y="406"/>
                </a:lnTo>
                <a:lnTo>
                  <a:pt x="145" y="403"/>
                </a:lnTo>
                <a:lnTo>
                  <a:pt x="152" y="402"/>
                </a:lnTo>
                <a:lnTo>
                  <a:pt x="155" y="401"/>
                </a:lnTo>
                <a:lnTo>
                  <a:pt x="161" y="401"/>
                </a:lnTo>
                <a:lnTo>
                  <a:pt x="159" y="398"/>
                </a:lnTo>
                <a:lnTo>
                  <a:pt x="145" y="399"/>
                </a:lnTo>
                <a:lnTo>
                  <a:pt x="140" y="401"/>
                </a:lnTo>
                <a:lnTo>
                  <a:pt x="135" y="401"/>
                </a:lnTo>
                <a:lnTo>
                  <a:pt x="125" y="401"/>
                </a:lnTo>
                <a:lnTo>
                  <a:pt x="122" y="401"/>
                </a:lnTo>
                <a:lnTo>
                  <a:pt x="120" y="401"/>
                </a:lnTo>
                <a:lnTo>
                  <a:pt x="118" y="402"/>
                </a:lnTo>
                <a:lnTo>
                  <a:pt x="112" y="406"/>
                </a:lnTo>
                <a:lnTo>
                  <a:pt x="100" y="413"/>
                </a:lnTo>
                <a:lnTo>
                  <a:pt x="95" y="418"/>
                </a:lnTo>
                <a:lnTo>
                  <a:pt x="92" y="421"/>
                </a:lnTo>
                <a:lnTo>
                  <a:pt x="88" y="414"/>
                </a:lnTo>
                <a:lnTo>
                  <a:pt x="86" y="407"/>
                </a:lnTo>
                <a:lnTo>
                  <a:pt x="86" y="406"/>
                </a:lnTo>
                <a:lnTo>
                  <a:pt x="96" y="401"/>
                </a:lnTo>
                <a:lnTo>
                  <a:pt x="95" y="399"/>
                </a:lnTo>
                <a:lnTo>
                  <a:pt x="92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1"/>
                </a:lnTo>
                <a:lnTo>
                  <a:pt x="77" y="379"/>
                </a:lnTo>
                <a:lnTo>
                  <a:pt x="75" y="377"/>
                </a:lnTo>
                <a:lnTo>
                  <a:pt x="78" y="373"/>
                </a:lnTo>
                <a:lnTo>
                  <a:pt x="89" y="366"/>
                </a:lnTo>
                <a:lnTo>
                  <a:pt x="95" y="368"/>
                </a:lnTo>
                <a:lnTo>
                  <a:pt x="105" y="366"/>
                </a:lnTo>
                <a:lnTo>
                  <a:pt x="108" y="365"/>
                </a:lnTo>
                <a:lnTo>
                  <a:pt x="110" y="365"/>
                </a:lnTo>
                <a:lnTo>
                  <a:pt x="108" y="364"/>
                </a:lnTo>
                <a:lnTo>
                  <a:pt x="105" y="361"/>
                </a:lnTo>
                <a:lnTo>
                  <a:pt x="100" y="361"/>
                </a:lnTo>
                <a:lnTo>
                  <a:pt x="99" y="358"/>
                </a:lnTo>
                <a:lnTo>
                  <a:pt x="103" y="353"/>
                </a:lnTo>
                <a:lnTo>
                  <a:pt x="104" y="351"/>
                </a:lnTo>
                <a:lnTo>
                  <a:pt x="105" y="350"/>
                </a:lnTo>
                <a:lnTo>
                  <a:pt x="110" y="342"/>
                </a:lnTo>
                <a:lnTo>
                  <a:pt x="118" y="338"/>
                </a:lnTo>
                <a:lnTo>
                  <a:pt x="119" y="338"/>
                </a:lnTo>
                <a:lnTo>
                  <a:pt x="122" y="336"/>
                </a:lnTo>
                <a:lnTo>
                  <a:pt x="125" y="335"/>
                </a:lnTo>
                <a:lnTo>
                  <a:pt x="126" y="335"/>
                </a:lnTo>
                <a:lnTo>
                  <a:pt x="129" y="335"/>
                </a:lnTo>
                <a:lnTo>
                  <a:pt x="134" y="334"/>
                </a:lnTo>
                <a:lnTo>
                  <a:pt x="138" y="332"/>
                </a:lnTo>
                <a:lnTo>
                  <a:pt x="144" y="331"/>
                </a:lnTo>
                <a:lnTo>
                  <a:pt x="160" y="326"/>
                </a:lnTo>
                <a:lnTo>
                  <a:pt x="161" y="326"/>
                </a:lnTo>
                <a:lnTo>
                  <a:pt x="161" y="324"/>
                </a:lnTo>
                <a:lnTo>
                  <a:pt x="157" y="321"/>
                </a:lnTo>
                <a:lnTo>
                  <a:pt x="153" y="321"/>
                </a:lnTo>
                <a:lnTo>
                  <a:pt x="148" y="321"/>
                </a:lnTo>
                <a:lnTo>
                  <a:pt x="145" y="324"/>
                </a:lnTo>
                <a:lnTo>
                  <a:pt x="141" y="326"/>
                </a:lnTo>
                <a:lnTo>
                  <a:pt x="135" y="327"/>
                </a:lnTo>
                <a:lnTo>
                  <a:pt x="133" y="328"/>
                </a:lnTo>
                <a:lnTo>
                  <a:pt x="127" y="330"/>
                </a:lnTo>
                <a:lnTo>
                  <a:pt x="126" y="330"/>
                </a:lnTo>
                <a:lnTo>
                  <a:pt x="125" y="330"/>
                </a:lnTo>
                <a:lnTo>
                  <a:pt x="120" y="332"/>
                </a:lnTo>
                <a:lnTo>
                  <a:pt x="120" y="331"/>
                </a:lnTo>
                <a:lnTo>
                  <a:pt x="116" y="321"/>
                </a:lnTo>
                <a:lnTo>
                  <a:pt x="118" y="321"/>
                </a:lnTo>
                <a:lnTo>
                  <a:pt x="119" y="320"/>
                </a:lnTo>
                <a:lnTo>
                  <a:pt x="120" y="321"/>
                </a:lnTo>
                <a:lnTo>
                  <a:pt x="123" y="321"/>
                </a:lnTo>
                <a:lnTo>
                  <a:pt x="125" y="321"/>
                </a:lnTo>
                <a:lnTo>
                  <a:pt x="130" y="323"/>
                </a:lnTo>
                <a:lnTo>
                  <a:pt x="131" y="323"/>
                </a:lnTo>
                <a:lnTo>
                  <a:pt x="135" y="323"/>
                </a:lnTo>
                <a:lnTo>
                  <a:pt x="133" y="316"/>
                </a:lnTo>
                <a:lnTo>
                  <a:pt x="131" y="309"/>
                </a:lnTo>
                <a:lnTo>
                  <a:pt x="131" y="308"/>
                </a:lnTo>
                <a:lnTo>
                  <a:pt x="130" y="309"/>
                </a:lnTo>
                <a:lnTo>
                  <a:pt x="127" y="313"/>
                </a:lnTo>
                <a:lnTo>
                  <a:pt x="125" y="312"/>
                </a:lnTo>
                <a:lnTo>
                  <a:pt x="120" y="316"/>
                </a:lnTo>
                <a:lnTo>
                  <a:pt x="114" y="313"/>
                </a:lnTo>
                <a:lnTo>
                  <a:pt x="115" y="306"/>
                </a:lnTo>
                <a:lnTo>
                  <a:pt x="110" y="312"/>
                </a:lnTo>
                <a:lnTo>
                  <a:pt x="104" y="309"/>
                </a:lnTo>
                <a:lnTo>
                  <a:pt x="103" y="308"/>
                </a:lnTo>
                <a:lnTo>
                  <a:pt x="108" y="302"/>
                </a:lnTo>
                <a:lnTo>
                  <a:pt x="110" y="300"/>
                </a:lnTo>
                <a:lnTo>
                  <a:pt x="119" y="297"/>
                </a:lnTo>
                <a:lnTo>
                  <a:pt x="125" y="291"/>
                </a:lnTo>
                <a:lnTo>
                  <a:pt x="131" y="286"/>
                </a:lnTo>
                <a:lnTo>
                  <a:pt x="135" y="285"/>
                </a:lnTo>
                <a:lnTo>
                  <a:pt x="137" y="285"/>
                </a:lnTo>
                <a:lnTo>
                  <a:pt x="137" y="283"/>
                </a:lnTo>
                <a:lnTo>
                  <a:pt x="138" y="278"/>
                </a:lnTo>
                <a:lnTo>
                  <a:pt x="137" y="275"/>
                </a:lnTo>
                <a:lnTo>
                  <a:pt x="137" y="274"/>
                </a:lnTo>
                <a:lnTo>
                  <a:pt x="141" y="270"/>
                </a:lnTo>
                <a:lnTo>
                  <a:pt x="155" y="270"/>
                </a:lnTo>
                <a:lnTo>
                  <a:pt x="164" y="266"/>
                </a:lnTo>
                <a:lnTo>
                  <a:pt x="171" y="264"/>
                </a:lnTo>
                <a:lnTo>
                  <a:pt x="176" y="261"/>
                </a:lnTo>
                <a:lnTo>
                  <a:pt x="170" y="260"/>
                </a:lnTo>
                <a:lnTo>
                  <a:pt x="156" y="263"/>
                </a:lnTo>
                <a:lnTo>
                  <a:pt x="144" y="266"/>
                </a:lnTo>
                <a:lnTo>
                  <a:pt x="150" y="256"/>
                </a:lnTo>
                <a:lnTo>
                  <a:pt x="152" y="256"/>
                </a:lnTo>
                <a:lnTo>
                  <a:pt x="153" y="252"/>
                </a:lnTo>
                <a:lnTo>
                  <a:pt x="155" y="240"/>
                </a:lnTo>
                <a:lnTo>
                  <a:pt x="156" y="238"/>
                </a:lnTo>
                <a:lnTo>
                  <a:pt x="160" y="236"/>
                </a:lnTo>
                <a:lnTo>
                  <a:pt x="153" y="236"/>
                </a:lnTo>
                <a:lnTo>
                  <a:pt x="148" y="245"/>
                </a:lnTo>
                <a:lnTo>
                  <a:pt x="145" y="255"/>
                </a:lnTo>
                <a:lnTo>
                  <a:pt x="145" y="256"/>
                </a:lnTo>
                <a:lnTo>
                  <a:pt x="140" y="263"/>
                </a:lnTo>
                <a:lnTo>
                  <a:pt x="134" y="270"/>
                </a:lnTo>
                <a:lnTo>
                  <a:pt x="131" y="274"/>
                </a:lnTo>
                <a:lnTo>
                  <a:pt x="131" y="278"/>
                </a:lnTo>
                <a:lnTo>
                  <a:pt x="127" y="283"/>
                </a:lnTo>
                <a:lnTo>
                  <a:pt x="125" y="286"/>
                </a:lnTo>
                <a:lnTo>
                  <a:pt x="120" y="290"/>
                </a:lnTo>
                <a:lnTo>
                  <a:pt x="112" y="291"/>
                </a:lnTo>
                <a:lnTo>
                  <a:pt x="104" y="291"/>
                </a:lnTo>
                <a:lnTo>
                  <a:pt x="101" y="298"/>
                </a:lnTo>
                <a:lnTo>
                  <a:pt x="100" y="298"/>
                </a:lnTo>
                <a:lnTo>
                  <a:pt x="96" y="305"/>
                </a:lnTo>
                <a:lnTo>
                  <a:pt x="92" y="302"/>
                </a:lnTo>
                <a:lnTo>
                  <a:pt x="92" y="300"/>
                </a:lnTo>
                <a:lnTo>
                  <a:pt x="90" y="282"/>
                </a:lnTo>
                <a:lnTo>
                  <a:pt x="105" y="281"/>
                </a:lnTo>
                <a:lnTo>
                  <a:pt x="125" y="278"/>
                </a:lnTo>
                <a:lnTo>
                  <a:pt x="126" y="275"/>
                </a:lnTo>
                <a:lnTo>
                  <a:pt x="126" y="274"/>
                </a:lnTo>
                <a:lnTo>
                  <a:pt x="125" y="274"/>
                </a:lnTo>
                <a:lnTo>
                  <a:pt x="115" y="274"/>
                </a:lnTo>
                <a:lnTo>
                  <a:pt x="93" y="271"/>
                </a:lnTo>
                <a:lnTo>
                  <a:pt x="92" y="271"/>
                </a:lnTo>
                <a:lnTo>
                  <a:pt x="90" y="270"/>
                </a:lnTo>
                <a:lnTo>
                  <a:pt x="89" y="268"/>
                </a:lnTo>
                <a:lnTo>
                  <a:pt x="89" y="264"/>
                </a:lnTo>
                <a:lnTo>
                  <a:pt x="88" y="257"/>
                </a:lnTo>
                <a:lnTo>
                  <a:pt x="88" y="252"/>
                </a:lnTo>
                <a:lnTo>
                  <a:pt x="82" y="257"/>
                </a:lnTo>
                <a:lnTo>
                  <a:pt x="82" y="261"/>
                </a:lnTo>
                <a:lnTo>
                  <a:pt x="85" y="272"/>
                </a:lnTo>
                <a:lnTo>
                  <a:pt x="74" y="278"/>
                </a:lnTo>
                <a:lnTo>
                  <a:pt x="73" y="276"/>
                </a:lnTo>
                <a:lnTo>
                  <a:pt x="70" y="271"/>
                </a:lnTo>
                <a:lnTo>
                  <a:pt x="69" y="274"/>
                </a:lnTo>
                <a:lnTo>
                  <a:pt x="69" y="279"/>
                </a:lnTo>
                <a:lnTo>
                  <a:pt x="64" y="282"/>
                </a:lnTo>
                <a:lnTo>
                  <a:pt x="62" y="285"/>
                </a:lnTo>
                <a:lnTo>
                  <a:pt x="60" y="285"/>
                </a:lnTo>
                <a:lnTo>
                  <a:pt x="62" y="287"/>
                </a:lnTo>
                <a:lnTo>
                  <a:pt x="64" y="287"/>
                </a:lnTo>
                <a:lnTo>
                  <a:pt x="74" y="283"/>
                </a:lnTo>
                <a:lnTo>
                  <a:pt x="81" y="281"/>
                </a:lnTo>
                <a:lnTo>
                  <a:pt x="85" y="302"/>
                </a:lnTo>
                <a:lnTo>
                  <a:pt x="86" y="302"/>
                </a:lnTo>
                <a:lnTo>
                  <a:pt x="85" y="302"/>
                </a:lnTo>
                <a:lnTo>
                  <a:pt x="74" y="306"/>
                </a:lnTo>
                <a:lnTo>
                  <a:pt x="69" y="308"/>
                </a:lnTo>
                <a:lnTo>
                  <a:pt x="64" y="302"/>
                </a:lnTo>
                <a:lnTo>
                  <a:pt x="60" y="308"/>
                </a:lnTo>
                <a:lnTo>
                  <a:pt x="49" y="320"/>
                </a:lnTo>
                <a:lnTo>
                  <a:pt x="51" y="311"/>
                </a:lnTo>
                <a:lnTo>
                  <a:pt x="52" y="308"/>
                </a:lnTo>
                <a:lnTo>
                  <a:pt x="54" y="302"/>
                </a:lnTo>
                <a:lnTo>
                  <a:pt x="54" y="301"/>
                </a:lnTo>
                <a:lnTo>
                  <a:pt x="54" y="287"/>
                </a:lnTo>
                <a:lnTo>
                  <a:pt x="54" y="281"/>
                </a:lnTo>
                <a:lnTo>
                  <a:pt x="54" y="271"/>
                </a:lnTo>
                <a:lnTo>
                  <a:pt x="54" y="264"/>
                </a:lnTo>
                <a:lnTo>
                  <a:pt x="54" y="260"/>
                </a:lnTo>
                <a:lnTo>
                  <a:pt x="52" y="261"/>
                </a:lnTo>
                <a:lnTo>
                  <a:pt x="51" y="261"/>
                </a:lnTo>
                <a:lnTo>
                  <a:pt x="48" y="263"/>
                </a:lnTo>
                <a:lnTo>
                  <a:pt x="45" y="264"/>
                </a:lnTo>
                <a:lnTo>
                  <a:pt x="36" y="270"/>
                </a:lnTo>
                <a:lnTo>
                  <a:pt x="32" y="268"/>
                </a:lnTo>
                <a:lnTo>
                  <a:pt x="33" y="274"/>
                </a:lnTo>
                <a:lnTo>
                  <a:pt x="40" y="276"/>
                </a:lnTo>
                <a:lnTo>
                  <a:pt x="48" y="268"/>
                </a:lnTo>
                <a:lnTo>
                  <a:pt x="48" y="279"/>
                </a:lnTo>
                <a:lnTo>
                  <a:pt x="48" y="289"/>
                </a:lnTo>
                <a:lnTo>
                  <a:pt x="48" y="291"/>
                </a:lnTo>
                <a:lnTo>
                  <a:pt x="47" y="300"/>
                </a:lnTo>
                <a:lnTo>
                  <a:pt x="47" y="302"/>
                </a:lnTo>
                <a:lnTo>
                  <a:pt x="41" y="312"/>
                </a:lnTo>
                <a:lnTo>
                  <a:pt x="36" y="316"/>
                </a:lnTo>
                <a:lnTo>
                  <a:pt x="26" y="316"/>
                </a:lnTo>
                <a:lnTo>
                  <a:pt x="26" y="313"/>
                </a:lnTo>
                <a:lnTo>
                  <a:pt x="26" y="305"/>
                </a:lnTo>
                <a:lnTo>
                  <a:pt x="21" y="308"/>
                </a:lnTo>
                <a:lnTo>
                  <a:pt x="19" y="305"/>
                </a:lnTo>
                <a:lnTo>
                  <a:pt x="19" y="289"/>
                </a:lnTo>
                <a:lnTo>
                  <a:pt x="21" y="281"/>
                </a:lnTo>
                <a:lnTo>
                  <a:pt x="17" y="278"/>
                </a:lnTo>
                <a:lnTo>
                  <a:pt x="17" y="281"/>
                </a:lnTo>
                <a:lnTo>
                  <a:pt x="17" y="283"/>
                </a:lnTo>
                <a:lnTo>
                  <a:pt x="14" y="287"/>
                </a:lnTo>
                <a:lnTo>
                  <a:pt x="14" y="294"/>
                </a:lnTo>
                <a:lnTo>
                  <a:pt x="14" y="296"/>
                </a:lnTo>
                <a:lnTo>
                  <a:pt x="10" y="296"/>
                </a:lnTo>
                <a:lnTo>
                  <a:pt x="10" y="293"/>
                </a:lnTo>
                <a:lnTo>
                  <a:pt x="9" y="289"/>
                </a:lnTo>
                <a:lnTo>
                  <a:pt x="7" y="285"/>
                </a:lnTo>
                <a:lnTo>
                  <a:pt x="7" y="283"/>
                </a:lnTo>
                <a:lnTo>
                  <a:pt x="6" y="279"/>
                </a:lnTo>
                <a:lnTo>
                  <a:pt x="4" y="276"/>
                </a:lnTo>
                <a:lnTo>
                  <a:pt x="2" y="270"/>
                </a:lnTo>
                <a:lnTo>
                  <a:pt x="0" y="253"/>
                </a:lnTo>
                <a:lnTo>
                  <a:pt x="6" y="255"/>
                </a:lnTo>
                <a:lnTo>
                  <a:pt x="9" y="248"/>
                </a:lnTo>
                <a:lnTo>
                  <a:pt x="3" y="244"/>
                </a:lnTo>
                <a:lnTo>
                  <a:pt x="7" y="238"/>
                </a:lnTo>
                <a:lnTo>
                  <a:pt x="13" y="233"/>
                </a:lnTo>
                <a:lnTo>
                  <a:pt x="18" y="225"/>
                </a:lnTo>
                <a:lnTo>
                  <a:pt x="21" y="222"/>
                </a:lnTo>
                <a:lnTo>
                  <a:pt x="25" y="219"/>
                </a:lnTo>
                <a:lnTo>
                  <a:pt x="29" y="216"/>
                </a:lnTo>
                <a:lnTo>
                  <a:pt x="29" y="218"/>
                </a:lnTo>
                <a:lnTo>
                  <a:pt x="32" y="226"/>
                </a:lnTo>
                <a:lnTo>
                  <a:pt x="33" y="230"/>
                </a:lnTo>
                <a:lnTo>
                  <a:pt x="39" y="227"/>
                </a:lnTo>
                <a:lnTo>
                  <a:pt x="37" y="221"/>
                </a:lnTo>
                <a:lnTo>
                  <a:pt x="34" y="214"/>
                </a:lnTo>
                <a:lnTo>
                  <a:pt x="40" y="207"/>
                </a:lnTo>
                <a:lnTo>
                  <a:pt x="43" y="204"/>
                </a:lnTo>
                <a:lnTo>
                  <a:pt x="47" y="201"/>
                </a:lnTo>
                <a:lnTo>
                  <a:pt x="49" y="199"/>
                </a:lnTo>
                <a:lnTo>
                  <a:pt x="51" y="197"/>
                </a:lnTo>
                <a:lnTo>
                  <a:pt x="51" y="200"/>
                </a:lnTo>
                <a:lnTo>
                  <a:pt x="51" y="208"/>
                </a:lnTo>
                <a:lnTo>
                  <a:pt x="47" y="216"/>
                </a:lnTo>
                <a:lnTo>
                  <a:pt x="44" y="227"/>
                </a:lnTo>
                <a:lnTo>
                  <a:pt x="45" y="240"/>
                </a:lnTo>
                <a:lnTo>
                  <a:pt x="39" y="245"/>
                </a:lnTo>
                <a:lnTo>
                  <a:pt x="34" y="248"/>
                </a:lnTo>
                <a:lnTo>
                  <a:pt x="32" y="248"/>
                </a:lnTo>
                <a:lnTo>
                  <a:pt x="32" y="257"/>
                </a:lnTo>
                <a:lnTo>
                  <a:pt x="33" y="256"/>
                </a:lnTo>
                <a:lnTo>
                  <a:pt x="43" y="253"/>
                </a:lnTo>
                <a:lnTo>
                  <a:pt x="48" y="245"/>
                </a:lnTo>
                <a:lnTo>
                  <a:pt x="52" y="242"/>
                </a:lnTo>
                <a:lnTo>
                  <a:pt x="51" y="229"/>
                </a:lnTo>
                <a:lnTo>
                  <a:pt x="54" y="216"/>
                </a:lnTo>
                <a:lnTo>
                  <a:pt x="58" y="211"/>
                </a:lnTo>
                <a:lnTo>
                  <a:pt x="59" y="212"/>
                </a:lnTo>
                <a:lnTo>
                  <a:pt x="63" y="215"/>
                </a:lnTo>
                <a:lnTo>
                  <a:pt x="77" y="222"/>
                </a:lnTo>
                <a:lnTo>
                  <a:pt x="77" y="223"/>
                </a:lnTo>
                <a:lnTo>
                  <a:pt x="79" y="229"/>
                </a:lnTo>
                <a:lnTo>
                  <a:pt x="77" y="233"/>
                </a:lnTo>
                <a:lnTo>
                  <a:pt x="77" y="234"/>
                </a:lnTo>
                <a:lnTo>
                  <a:pt x="75" y="236"/>
                </a:lnTo>
                <a:lnTo>
                  <a:pt x="84" y="236"/>
                </a:lnTo>
                <a:lnTo>
                  <a:pt x="84" y="229"/>
                </a:lnTo>
                <a:lnTo>
                  <a:pt x="84" y="226"/>
                </a:lnTo>
                <a:lnTo>
                  <a:pt x="88" y="226"/>
                </a:lnTo>
                <a:lnTo>
                  <a:pt x="96" y="227"/>
                </a:lnTo>
                <a:lnTo>
                  <a:pt x="101" y="222"/>
                </a:lnTo>
                <a:lnTo>
                  <a:pt x="101" y="219"/>
                </a:lnTo>
                <a:lnTo>
                  <a:pt x="90" y="222"/>
                </a:lnTo>
                <a:lnTo>
                  <a:pt x="85" y="223"/>
                </a:lnTo>
                <a:lnTo>
                  <a:pt x="85" y="216"/>
                </a:lnTo>
                <a:lnTo>
                  <a:pt x="89" y="211"/>
                </a:lnTo>
                <a:lnTo>
                  <a:pt x="95" y="206"/>
                </a:lnTo>
                <a:lnTo>
                  <a:pt x="104" y="204"/>
                </a:lnTo>
                <a:lnTo>
                  <a:pt x="104" y="201"/>
                </a:lnTo>
                <a:lnTo>
                  <a:pt x="105" y="199"/>
                </a:lnTo>
                <a:lnTo>
                  <a:pt x="107" y="196"/>
                </a:lnTo>
                <a:lnTo>
                  <a:pt x="110" y="200"/>
                </a:lnTo>
                <a:lnTo>
                  <a:pt x="114" y="203"/>
                </a:lnTo>
                <a:lnTo>
                  <a:pt x="125" y="206"/>
                </a:lnTo>
                <a:lnTo>
                  <a:pt x="126" y="206"/>
                </a:lnTo>
                <a:lnTo>
                  <a:pt x="130" y="204"/>
                </a:lnTo>
                <a:lnTo>
                  <a:pt x="134" y="196"/>
                </a:lnTo>
                <a:lnTo>
                  <a:pt x="146" y="191"/>
                </a:lnTo>
                <a:lnTo>
                  <a:pt x="150" y="185"/>
                </a:lnTo>
                <a:lnTo>
                  <a:pt x="156" y="185"/>
                </a:lnTo>
                <a:lnTo>
                  <a:pt x="159" y="184"/>
                </a:lnTo>
                <a:lnTo>
                  <a:pt x="164" y="181"/>
                </a:lnTo>
                <a:lnTo>
                  <a:pt x="167" y="176"/>
                </a:lnTo>
                <a:lnTo>
                  <a:pt x="163" y="177"/>
                </a:lnTo>
                <a:lnTo>
                  <a:pt x="161" y="178"/>
                </a:lnTo>
                <a:lnTo>
                  <a:pt x="157" y="180"/>
                </a:lnTo>
                <a:lnTo>
                  <a:pt x="149" y="182"/>
                </a:lnTo>
                <a:lnTo>
                  <a:pt x="148" y="184"/>
                </a:lnTo>
                <a:lnTo>
                  <a:pt x="141" y="186"/>
                </a:lnTo>
                <a:lnTo>
                  <a:pt x="135" y="191"/>
                </a:lnTo>
                <a:lnTo>
                  <a:pt x="129" y="192"/>
                </a:lnTo>
                <a:lnTo>
                  <a:pt x="125" y="199"/>
                </a:lnTo>
                <a:lnTo>
                  <a:pt x="119" y="200"/>
                </a:lnTo>
                <a:lnTo>
                  <a:pt x="115" y="197"/>
                </a:lnTo>
                <a:lnTo>
                  <a:pt x="111" y="193"/>
                </a:lnTo>
                <a:lnTo>
                  <a:pt x="114" y="188"/>
                </a:lnTo>
                <a:lnTo>
                  <a:pt x="116" y="181"/>
                </a:lnTo>
                <a:lnTo>
                  <a:pt x="116" y="174"/>
                </a:lnTo>
                <a:lnTo>
                  <a:pt x="116" y="171"/>
                </a:lnTo>
                <a:lnTo>
                  <a:pt x="114" y="171"/>
                </a:lnTo>
                <a:lnTo>
                  <a:pt x="110" y="180"/>
                </a:lnTo>
                <a:lnTo>
                  <a:pt x="110" y="181"/>
                </a:lnTo>
                <a:lnTo>
                  <a:pt x="107" y="188"/>
                </a:lnTo>
                <a:lnTo>
                  <a:pt x="103" y="191"/>
                </a:lnTo>
                <a:lnTo>
                  <a:pt x="99" y="193"/>
                </a:lnTo>
                <a:lnTo>
                  <a:pt x="96" y="189"/>
                </a:lnTo>
                <a:lnTo>
                  <a:pt x="92" y="186"/>
                </a:lnTo>
                <a:lnTo>
                  <a:pt x="92" y="182"/>
                </a:lnTo>
                <a:lnTo>
                  <a:pt x="90" y="177"/>
                </a:lnTo>
                <a:lnTo>
                  <a:pt x="86" y="173"/>
                </a:lnTo>
                <a:lnTo>
                  <a:pt x="79" y="174"/>
                </a:lnTo>
                <a:lnTo>
                  <a:pt x="79" y="173"/>
                </a:lnTo>
                <a:lnTo>
                  <a:pt x="77" y="171"/>
                </a:lnTo>
                <a:lnTo>
                  <a:pt x="78" y="167"/>
                </a:lnTo>
                <a:lnTo>
                  <a:pt x="85" y="166"/>
                </a:lnTo>
                <a:lnTo>
                  <a:pt x="86" y="162"/>
                </a:lnTo>
                <a:lnTo>
                  <a:pt x="88" y="155"/>
                </a:lnTo>
                <a:lnTo>
                  <a:pt x="90" y="151"/>
                </a:lnTo>
                <a:lnTo>
                  <a:pt x="92" y="151"/>
                </a:lnTo>
                <a:lnTo>
                  <a:pt x="93" y="151"/>
                </a:lnTo>
                <a:lnTo>
                  <a:pt x="97" y="150"/>
                </a:lnTo>
                <a:lnTo>
                  <a:pt x="99" y="150"/>
                </a:lnTo>
                <a:lnTo>
                  <a:pt x="104" y="150"/>
                </a:lnTo>
                <a:lnTo>
                  <a:pt x="105" y="148"/>
                </a:lnTo>
                <a:lnTo>
                  <a:pt x="107" y="148"/>
                </a:lnTo>
                <a:lnTo>
                  <a:pt x="111" y="147"/>
                </a:lnTo>
                <a:lnTo>
                  <a:pt x="114" y="147"/>
                </a:lnTo>
                <a:lnTo>
                  <a:pt x="115" y="147"/>
                </a:lnTo>
                <a:lnTo>
                  <a:pt x="118" y="146"/>
                </a:lnTo>
                <a:lnTo>
                  <a:pt x="120" y="144"/>
                </a:lnTo>
                <a:lnTo>
                  <a:pt x="120" y="143"/>
                </a:lnTo>
                <a:lnTo>
                  <a:pt x="125" y="140"/>
                </a:lnTo>
                <a:lnTo>
                  <a:pt x="123" y="139"/>
                </a:lnTo>
                <a:lnTo>
                  <a:pt x="122" y="137"/>
                </a:lnTo>
                <a:lnTo>
                  <a:pt x="123" y="132"/>
                </a:lnTo>
                <a:lnTo>
                  <a:pt x="125" y="128"/>
                </a:lnTo>
                <a:lnTo>
                  <a:pt x="129" y="120"/>
                </a:lnTo>
                <a:lnTo>
                  <a:pt x="135" y="114"/>
                </a:lnTo>
                <a:lnTo>
                  <a:pt x="137" y="114"/>
                </a:lnTo>
                <a:lnTo>
                  <a:pt x="145" y="113"/>
                </a:lnTo>
                <a:lnTo>
                  <a:pt x="153" y="113"/>
                </a:lnTo>
                <a:lnTo>
                  <a:pt x="157" y="111"/>
                </a:lnTo>
                <a:lnTo>
                  <a:pt x="163" y="109"/>
                </a:lnTo>
                <a:lnTo>
                  <a:pt x="167" y="105"/>
                </a:lnTo>
                <a:lnTo>
                  <a:pt x="167" y="105"/>
                </a:lnTo>
                <a:lnTo>
                  <a:pt x="168" y="98"/>
                </a:lnTo>
                <a:lnTo>
                  <a:pt x="164" y="95"/>
                </a:lnTo>
                <a:lnTo>
                  <a:pt x="163" y="98"/>
                </a:lnTo>
                <a:lnTo>
                  <a:pt x="160" y="102"/>
                </a:lnTo>
                <a:lnTo>
                  <a:pt x="149" y="109"/>
                </a:lnTo>
                <a:lnTo>
                  <a:pt x="149" y="105"/>
                </a:lnTo>
                <a:lnTo>
                  <a:pt x="149" y="105"/>
                </a:lnTo>
                <a:lnTo>
                  <a:pt x="145" y="99"/>
                </a:lnTo>
                <a:lnTo>
                  <a:pt x="142" y="88"/>
                </a:lnTo>
                <a:lnTo>
                  <a:pt x="142" y="87"/>
                </a:lnTo>
                <a:lnTo>
                  <a:pt x="145" y="81"/>
                </a:lnTo>
                <a:lnTo>
                  <a:pt x="149" y="80"/>
                </a:lnTo>
                <a:lnTo>
                  <a:pt x="152" y="80"/>
                </a:lnTo>
                <a:lnTo>
                  <a:pt x="159" y="77"/>
                </a:lnTo>
                <a:lnTo>
                  <a:pt x="159" y="72"/>
                </a:lnTo>
                <a:lnTo>
                  <a:pt x="163" y="69"/>
                </a:lnTo>
                <a:lnTo>
                  <a:pt x="165" y="61"/>
                </a:lnTo>
                <a:lnTo>
                  <a:pt x="175" y="58"/>
                </a:lnTo>
                <a:lnTo>
                  <a:pt x="182" y="53"/>
                </a:lnTo>
                <a:lnTo>
                  <a:pt x="182" y="51"/>
                </a:lnTo>
                <a:lnTo>
                  <a:pt x="183" y="43"/>
                </a:lnTo>
                <a:lnTo>
                  <a:pt x="186" y="43"/>
                </a:lnTo>
                <a:lnTo>
                  <a:pt x="186" y="45"/>
                </a:lnTo>
                <a:lnTo>
                  <a:pt x="193" y="45"/>
                </a:lnTo>
                <a:lnTo>
                  <a:pt x="200" y="42"/>
                </a:lnTo>
                <a:lnTo>
                  <a:pt x="204" y="38"/>
                </a:lnTo>
                <a:lnTo>
                  <a:pt x="210" y="32"/>
                </a:lnTo>
                <a:lnTo>
                  <a:pt x="213" y="30"/>
                </a:lnTo>
                <a:lnTo>
                  <a:pt x="219" y="32"/>
                </a:lnTo>
                <a:lnTo>
                  <a:pt x="224" y="39"/>
                </a:lnTo>
                <a:lnTo>
                  <a:pt x="223" y="39"/>
                </a:lnTo>
                <a:lnTo>
                  <a:pt x="217" y="53"/>
                </a:lnTo>
                <a:lnTo>
                  <a:pt x="213" y="65"/>
                </a:lnTo>
                <a:lnTo>
                  <a:pt x="209" y="73"/>
                </a:lnTo>
                <a:lnTo>
                  <a:pt x="206" y="83"/>
                </a:lnTo>
                <a:lnTo>
                  <a:pt x="204" y="91"/>
                </a:lnTo>
                <a:lnTo>
                  <a:pt x="201" y="96"/>
                </a:lnTo>
                <a:lnTo>
                  <a:pt x="201" y="99"/>
                </a:lnTo>
                <a:lnTo>
                  <a:pt x="200" y="105"/>
                </a:lnTo>
                <a:lnTo>
                  <a:pt x="195" y="110"/>
                </a:lnTo>
                <a:lnTo>
                  <a:pt x="194" y="116"/>
                </a:lnTo>
                <a:lnTo>
                  <a:pt x="195" y="116"/>
                </a:lnTo>
                <a:lnTo>
                  <a:pt x="197" y="121"/>
                </a:lnTo>
                <a:lnTo>
                  <a:pt x="198" y="122"/>
                </a:lnTo>
                <a:lnTo>
                  <a:pt x="201" y="111"/>
                </a:lnTo>
                <a:lnTo>
                  <a:pt x="204" y="107"/>
                </a:lnTo>
                <a:lnTo>
                  <a:pt x="204" y="102"/>
                </a:lnTo>
                <a:lnTo>
                  <a:pt x="204" y="101"/>
                </a:lnTo>
                <a:lnTo>
                  <a:pt x="213" y="81"/>
                </a:lnTo>
                <a:lnTo>
                  <a:pt x="216" y="72"/>
                </a:lnTo>
                <a:lnTo>
                  <a:pt x="220" y="57"/>
                </a:lnTo>
                <a:lnTo>
                  <a:pt x="224" y="49"/>
                </a:lnTo>
                <a:lnTo>
                  <a:pt x="225" y="45"/>
                </a:lnTo>
                <a:lnTo>
                  <a:pt x="231" y="50"/>
                </a:lnTo>
                <a:lnTo>
                  <a:pt x="230" y="45"/>
                </a:lnTo>
                <a:lnTo>
                  <a:pt x="230" y="42"/>
                </a:lnTo>
                <a:lnTo>
                  <a:pt x="234" y="39"/>
                </a:lnTo>
                <a:lnTo>
                  <a:pt x="236" y="35"/>
                </a:lnTo>
                <a:lnTo>
                  <a:pt x="250" y="24"/>
                </a:lnTo>
                <a:lnTo>
                  <a:pt x="251" y="24"/>
                </a:lnTo>
                <a:lnTo>
                  <a:pt x="255" y="26"/>
                </a:lnTo>
                <a:lnTo>
                  <a:pt x="257" y="26"/>
                </a:lnTo>
                <a:lnTo>
                  <a:pt x="269" y="24"/>
                </a:lnTo>
                <a:lnTo>
                  <a:pt x="275" y="27"/>
                </a:lnTo>
                <a:lnTo>
                  <a:pt x="277" y="31"/>
                </a:lnTo>
                <a:lnTo>
                  <a:pt x="279" y="31"/>
                </a:lnTo>
                <a:lnTo>
                  <a:pt x="284" y="28"/>
                </a:lnTo>
                <a:lnTo>
                  <a:pt x="287" y="24"/>
                </a:lnTo>
                <a:lnTo>
                  <a:pt x="286" y="21"/>
                </a:lnTo>
                <a:lnTo>
                  <a:pt x="284" y="21"/>
                </a:lnTo>
                <a:lnTo>
                  <a:pt x="280" y="21"/>
                </a:lnTo>
                <a:lnTo>
                  <a:pt x="272" y="19"/>
                </a:lnTo>
                <a:lnTo>
                  <a:pt x="266" y="19"/>
                </a:lnTo>
                <a:lnTo>
                  <a:pt x="265" y="19"/>
                </a:lnTo>
                <a:lnTo>
                  <a:pt x="261" y="20"/>
                </a:lnTo>
                <a:lnTo>
                  <a:pt x="266" y="11"/>
                </a:lnTo>
                <a:lnTo>
                  <a:pt x="273" y="5"/>
                </a:lnTo>
                <a:lnTo>
                  <a:pt x="276" y="1"/>
                </a:lnTo>
                <a:lnTo>
                  <a:pt x="273" y="0"/>
                </a:lnTo>
                <a:lnTo>
                  <a:pt x="268" y="4"/>
                </a:lnTo>
                <a:lnTo>
                  <a:pt x="262" y="8"/>
                </a:lnTo>
                <a:lnTo>
                  <a:pt x="264" y="2"/>
                </a:lnTo>
                <a:lnTo>
                  <a:pt x="261" y="4"/>
                </a:lnTo>
                <a:lnTo>
                  <a:pt x="258" y="11"/>
                </a:lnTo>
                <a:lnTo>
                  <a:pt x="260" y="13"/>
                </a:lnTo>
                <a:lnTo>
                  <a:pt x="254" y="21"/>
                </a:lnTo>
                <a:lnTo>
                  <a:pt x="250" y="20"/>
                </a:lnTo>
                <a:lnTo>
                  <a:pt x="24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468"/>
          <p:cNvSpPr>
            <a:spLocks/>
          </p:cNvSpPr>
          <p:nvPr/>
        </p:nvSpPr>
        <p:spPr bwMode="auto">
          <a:xfrm>
            <a:off x="3987801" y="4392613"/>
            <a:ext cx="579438" cy="982663"/>
          </a:xfrm>
          <a:custGeom>
            <a:avLst/>
            <a:gdLst>
              <a:gd name="T0" fmla="*/ 185 w 365"/>
              <a:gd name="T1" fmla="*/ 509 h 619"/>
              <a:gd name="T2" fmla="*/ 142 w 365"/>
              <a:gd name="T3" fmla="*/ 530 h 619"/>
              <a:gd name="T4" fmla="*/ 96 w 365"/>
              <a:gd name="T5" fmla="*/ 588 h 619"/>
              <a:gd name="T6" fmla="*/ 76 w 365"/>
              <a:gd name="T7" fmla="*/ 597 h 619"/>
              <a:gd name="T8" fmla="*/ 59 w 365"/>
              <a:gd name="T9" fmla="*/ 556 h 619"/>
              <a:gd name="T10" fmla="*/ 84 w 365"/>
              <a:gd name="T11" fmla="*/ 504 h 619"/>
              <a:gd name="T12" fmla="*/ 35 w 365"/>
              <a:gd name="T13" fmla="*/ 567 h 619"/>
              <a:gd name="T14" fmla="*/ 13 w 365"/>
              <a:gd name="T15" fmla="*/ 539 h 619"/>
              <a:gd name="T16" fmla="*/ 13 w 365"/>
              <a:gd name="T17" fmla="*/ 511 h 619"/>
              <a:gd name="T18" fmla="*/ 50 w 365"/>
              <a:gd name="T19" fmla="*/ 488 h 619"/>
              <a:gd name="T20" fmla="*/ 97 w 365"/>
              <a:gd name="T21" fmla="*/ 436 h 619"/>
              <a:gd name="T22" fmla="*/ 78 w 365"/>
              <a:gd name="T23" fmla="*/ 424 h 619"/>
              <a:gd name="T24" fmla="*/ 21 w 365"/>
              <a:gd name="T25" fmla="*/ 427 h 619"/>
              <a:gd name="T26" fmla="*/ 5 w 365"/>
              <a:gd name="T27" fmla="*/ 386 h 619"/>
              <a:gd name="T28" fmla="*/ 44 w 365"/>
              <a:gd name="T29" fmla="*/ 406 h 619"/>
              <a:gd name="T30" fmla="*/ 82 w 365"/>
              <a:gd name="T31" fmla="*/ 379 h 619"/>
              <a:gd name="T32" fmla="*/ 15 w 365"/>
              <a:gd name="T33" fmla="*/ 379 h 619"/>
              <a:gd name="T34" fmla="*/ 39 w 365"/>
              <a:gd name="T35" fmla="*/ 346 h 619"/>
              <a:gd name="T36" fmla="*/ 41 w 365"/>
              <a:gd name="T37" fmla="*/ 320 h 619"/>
              <a:gd name="T38" fmla="*/ 88 w 365"/>
              <a:gd name="T39" fmla="*/ 329 h 619"/>
              <a:gd name="T40" fmla="*/ 125 w 365"/>
              <a:gd name="T41" fmla="*/ 329 h 619"/>
              <a:gd name="T42" fmla="*/ 183 w 365"/>
              <a:gd name="T43" fmla="*/ 338 h 619"/>
              <a:gd name="T44" fmla="*/ 213 w 365"/>
              <a:gd name="T45" fmla="*/ 337 h 619"/>
              <a:gd name="T46" fmla="*/ 264 w 365"/>
              <a:gd name="T47" fmla="*/ 352 h 619"/>
              <a:gd name="T48" fmla="*/ 284 w 365"/>
              <a:gd name="T49" fmla="*/ 391 h 619"/>
              <a:gd name="T50" fmla="*/ 276 w 365"/>
              <a:gd name="T51" fmla="*/ 356 h 619"/>
              <a:gd name="T52" fmla="*/ 329 w 365"/>
              <a:gd name="T53" fmla="*/ 345 h 619"/>
              <a:gd name="T54" fmla="*/ 328 w 365"/>
              <a:gd name="T55" fmla="*/ 323 h 619"/>
              <a:gd name="T56" fmla="*/ 339 w 365"/>
              <a:gd name="T57" fmla="*/ 260 h 619"/>
              <a:gd name="T58" fmla="*/ 310 w 365"/>
              <a:gd name="T59" fmla="*/ 297 h 619"/>
              <a:gd name="T60" fmla="*/ 294 w 365"/>
              <a:gd name="T61" fmla="*/ 335 h 619"/>
              <a:gd name="T62" fmla="*/ 291 w 365"/>
              <a:gd name="T63" fmla="*/ 315 h 619"/>
              <a:gd name="T64" fmla="*/ 241 w 365"/>
              <a:gd name="T65" fmla="*/ 319 h 619"/>
              <a:gd name="T66" fmla="*/ 253 w 365"/>
              <a:gd name="T67" fmla="*/ 259 h 619"/>
              <a:gd name="T68" fmla="*/ 216 w 365"/>
              <a:gd name="T69" fmla="*/ 293 h 619"/>
              <a:gd name="T70" fmla="*/ 175 w 365"/>
              <a:gd name="T71" fmla="*/ 309 h 619"/>
              <a:gd name="T72" fmla="*/ 126 w 365"/>
              <a:gd name="T73" fmla="*/ 296 h 619"/>
              <a:gd name="T74" fmla="*/ 58 w 365"/>
              <a:gd name="T75" fmla="*/ 308 h 619"/>
              <a:gd name="T76" fmla="*/ 43 w 365"/>
              <a:gd name="T77" fmla="*/ 288 h 619"/>
              <a:gd name="T78" fmla="*/ 55 w 365"/>
              <a:gd name="T79" fmla="*/ 255 h 619"/>
              <a:gd name="T80" fmla="*/ 103 w 365"/>
              <a:gd name="T81" fmla="*/ 247 h 619"/>
              <a:gd name="T82" fmla="*/ 50 w 365"/>
              <a:gd name="T83" fmla="*/ 225 h 619"/>
              <a:gd name="T84" fmla="*/ 97 w 365"/>
              <a:gd name="T85" fmla="*/ 230 h 619"/>
              <a:gd name="T86" fmla="*/ 125 w 365"/>
              <a:gd name="T87" fmla="*/ 214 h 619"/>
              <a:gd name="T88" fmla="*/ 56 w 365"/>
              <a:gd name="T89" fmla="*/ 204 h 619"/>
              <a:gd name="T90" fmla="*/ 41 w 365"/>
              <a:gd name="T91" fmla="*/ 176 h 619"/>
              <a:gd name="T92" fmla="*/ 44 w 365"/>
              <a:gd name="T93" fmla="*/ 143 h 619"/>
              <a:gd name="T94" fmla="*/ 56 w 365"/>
              <a:gd name="T95" fmla="*/ 135 h 619"/>
              <a:gd name="T96" fmla="*/ 134 w 365"/>
              <a:gd name="T97" fmla="*/ 119 h 619"/>
              <a:gd name="T98" fmla="*/ 167 w 365"/>
              <a:gd name="T99" fmla="*/ 150 h 619"/>
              <a:gd name="T100" fmla="*/ 208 w 365"/>
              <a:gd name="T101" fmla="*/ 140 h 619"/>
              <a:gd name="T102" fmla="*/ 261 w 365"/>
              <a:gd name="T103" fmla="*/ 135 h 619"/>
              <a:gd name="T104" fmla="*/ 168 w 365"/>
              <a:gd name="T105" fmla="*/ 124 h 619"/>
              <a:gd name="T106" fmla="*/ 86 w 365"/>
              <a:gd name="T107" fmla="*/ 101 h 619"/>
              <a:gd name="T108" fmla="*/ 74 w 365"/>
              <a:gd name="T109" fmla="*/ 46 h 619"/>
              <a:gd name="T110" fmla="*/ 121 w 365"/>
              <a:gd name="T111" fmla="*/ 64 h 619"/>
              <a:gd name="T112" fmla="*/ 148 w 365"/>
              <a:gd name="T113" fmla="*/ 54 h 619"/>
              <a:gd name="T114" fmla="*/ 178 w 365"/>
              <a:gd name="T115" fmla="*/ 64 h 619"/>
              <a:gd name="T116" fmla="*/ 191 w 365"/>
              <a:gd name="T117" fmla="*/ 54 h 619"/>
              <a:gd name="T118" fmla="*/ 182 w 365"/>
              <a:gd name="T119" fmla="*/ 24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5" h="619">
                <a:moveTo>
                  <a:pt x="226" y="506"/>
                </a:moveTo>
                <a:lnTo>
                  <a:pt x="224" y="506"/>
                </a:lnTo>
                <a:lnTo>
                  <a:pt x="219" y="507"/>
                </a:lnTo>
                <a:lnTo>
                  <a:pt x="211" y="515"/>
                </a:lnTo>
                <a:lnTo>
                  <a:pt x="206" y="514"/>
                </a:lnTo>
                <a:lnTo>
                  <a:pt x="202" y="507"/>
                </a:lnTo>
                <a:lnTo>
                  <a:pt x="204" y="506"/>
                </a:lnTo>
                <a:lnTo>
                  <a:pt x="212" y="499"/>
                </a:lnTo>
                <a:lnTo>
                  <a:pt x="216" y="494"/>
                </a:lnTo>
                <a:lnTo>
                  <a:pt x="213" y="492"/>
                </a:lnTo>
                <a:lnTo>
                  <a:pt x="209" y="496"/>
                </a:lnTo>
                <a:lnTo>
                  <a:pt x="204" y="502"/>
                </a:lnTo>
                <a:lnTo>
                  <a:pt x="200" y="504"/>
                </a:lnTo>
                <a:lnTo>
                  <a:pt x="198" y="507"/>
                </a:lnTo>
                <a:lnTo>
                  <a:pt x="193" y="507"/>
                </a:lnTo>
                <a:lnTo>
                  <a:pt x="187" y="507"/>
                </a:lnTo>
                <a:lnTo>
                  <a:pt x="185" y="509"/>
                </a:lnTo>
                <a:lnTo>
                  <a:pt x="176" y="513"/>
                </a:lnTo>
                <a:lnTo>
                  <a:pt x="172" y="513"/>
                </a:lnTo>
                <a:lnTo>
                  <a:pt x="171" y="517"/>
                </a:lnTo>
                <a:lnTo>
                  <a:pt x="164" y="515"/>
                </a:lnTo>
                <a:lnTo>
                  <a:pt x="156" y="521"/>
                </a:lnTo>
                <a:lnTo>
                  <a:pt x="155" y="518"/>
                </a:lnTo>
                <a:lnTo>
                  <a:pt x="152" y="510"/>
                </a:lnTo>
                <a:lnTo>
                  <a:pt x="152" y="507"/>
                </a:lnTo>
                <a:lnTo>
                  <a:pt x="151" y="498"/>
                </a:lnTo>
                <a:lnTo>
                  <a:pt x="146" y="499"/>
                </a:lnTo>
                <a:lnTo>
                  <a:pt x="148" y="513"/>
                </a:lnTo>
                <a:lnTo>
                  <a:pt x="151" y="517"/>
                </a:lnTo>
                <a:lnTo>
                  <a:pt x="152" y="519"/>
                </a:lnTo>
                <a:lnTo>
                  <a:pt x="153" y="522"/>
                </a:lnTo>
                <a:lnTo>
                  <a:pt x="141" y="522"/>
                </a:lnTo>
                <a:lnTo>
                  <a:pt x="137" y="522"/>
                </a:lnTo>
                <a:lnTo>
                  <a:pt x="142" y="530"/>
                </a:lnTo>
                <a:lnTo>
                  <a:pt x="144" y="534"/>
                </a:lnTo>
                <a:lnTo>
                  <a:pt x="140" y="537"/>
                </a:lnTo>
                <a:lnTo>
                  <a:pt x="137" y="539"/>
                </a:lnTo>
                <a:lnTo>
                  <a:pt x="137" y="541"/>
                </a:lnTo>
                <a:lnTo>
                  <a:pt x="138" y="548"/>
                </a:lnTo>
                <a:lnTo>
                  <a:pt x="133" y="556"/>
                </a:lnTo>
                <a:lnTo>
                  <a:pt x="131" y="555"/>
                </a:lnTo>
                <a:lnTo>
                  <a:pt x="118" y="547"/>
                </a:lnTo>
                <a:lnTo>
                  <a:pt x="116" y="549"/>
                </a:lnTo>
                <a:lnTo>
                  <a:pt x="112" y="555"/>
                </a:lnTo>
                <a:lnTo>
                  <a:pt x="106" y="563"/>
                </a:lnTo>
                <a:lnTo>
                  <a:pt x="106" y="564"/>
                </a:lnTo>
                <a:lnTo>
                  <a:pt x="103" y="571"/>
                </a:lnTo>
                <a:lnTo>
                  <a:pt x="103" y="574"/>
                </a:lnTo>
                <a:lnTo>
                  <a:pt x="96" y="575"/>
                </a:lnTo>
                <a:lnTo>
                  <a:pt x="95" y="582"/>
                </a:lnTo>
                <a:lnTo>
                  <a:pt x="96" y="588"/>
                </a:lnTo>
                <a:lnTo>
                  <a:pt x="96" y="590"/>
                </a:lnTo>
                <a:lnTo>
                  <a:pt x="95" y="600"/>
                </a:lnTo>
                <a:lnTo>
                  <a:pt x="95" y="604"/>
                </a:lnTo>
                <a:lnTo>
                  <a:pt x="93" y="608"/>
                </a:lnTo>
                <a:lnTo>
                  <a:pt x="86" y="615"/>
                </a:lnTo>
                <a:lnTo>
                  <a:pt x="84" y="618"/>
                </a:lnTo>
                <a:lnTo>
                  <a:pt x="80" y="618"/>
                </a:lnTo>
                <a:lnTo>
                  <a:pt x="80" y="612"/>
                </a:lnTo>
                <a:lnTo>
                  <a:pt x="74" y="618"/>
                </a:lnTo>
                <a:lnTo>
                  <a:pt x="73" y="619"/>
                </a:lnTo>
                <a:lnTo>
                  <a:pt x="70" y="618"/>
                </a:lnTo>
                <a:lnTo>
                  <a:pt x="70" y="615"/>
                </a:lnTo>
                <a:lnTo>
                  <a:pt x="70" y="611"/>
                </a:lnTo>
                <a:lnTo>
                  <a:pt x="71" y="605"/>
                </a:lnTo>
                <a:lnTo>
                  <a:pt x="70" y="600"/>
                </a:lnTo>
                <a:lnTo>
                  <a:pt x="70" y="596"/>
                </a:lnTo>
                <a:lnTo>
                  <a:pt x="76" y="597"/>
                </a:lnTo>
                <a:lnTo>
                  <a:pt x="80" y="599"/>
                </a:lnTo>
                <a:lnTo>
                  <a:pt x="82" y="590"/>
                </a:lnTo>
                <a:lnTo>
                  <a:pt x="80" y="589"/>
                </a:lnTo>
                <a:lnTo>
                  <a:pt x="77" y="590"/>
                </a:lnTo>
                <a:lnTo>
                  <a:pt x="74" y="589"/>
                </a:lnTo>
                <a:lnTo>
                  <a:pt x="74" y="582"/>
                </a:lnTo>
                <a:lnTo>
                  <a:pt x="76" y="570"/>
                </a:lnTo>
                <a:lnTo>
                  <a:pt x="82" y="566"/>
                </a:lnTo>
                <a:lnTo>
                  <a:pt x="89" y="562"/>
                </a:lnTo>
                <a:lnTo>
                  <a:pt x="92" y="560"/>
                </a:lnTo>
                <a:lnTo>
                  <a:pt x="89" y="558"/>
                </a:lnTo>
                <a:lnTo>
                  <a:pt x="74" y="563"/>
                </a:lnTo>
                <a:lnTo>
                  <a:pt x="67" y="566"/>
                </a:lnTo>
                <a:lnTo>
                  <a:pt x="66" y="570"/>
                </a:lnTo>
                <a:lnTo>
                  <a:pt x="58" y="571"/>
                </a:lnTo>
                <a:lnTo>
                  <a:pt x="56" y="564"/>
                </a:lnTo>
                <a:lnTo>
                  <a:pt x="59" y="556"/>
                </a:lnTo>
                <a:lnTo>
                  <a:pt x="67" y="552"/>
                </a:lnTo>
                <a:lnTo>
                  <a:pt x="67" y="552"/>
                </a:lnTo>
                <a:lnTo>
                  <a:pt x="78" y="551"/>
                </a:lnTo>
                <a:lnTo>
                  <a:pt x="78" y="548"/>
                </a:lnTo>
                <a:lnTo>
                  <a:pt x="67" y="547"/>
                </a:lnTo>
                <a:lnTo>
                  <a:pt x="70" y="539"/>
                </a:lnTo>
                <a:lnTo>
                  <a:pt x="65" y="541"/>
                </a:lnTo>
                <a:lnTo>
                  <a:pt x="67" y="534"/>
                </a:lnTo>
                <a:lnTo>
                  <a:pt x="69" y="532"/>
                </a:lnTo>
                <a:lnTo>
                  <a:pt x="71" y="528"/>
                </a:lnTo>
                <a:lnTo>
                  <a:pt x="71" y="524"/>
                </a:lnTo>
                <a:lnTo>
                  <a:pt x="77" y="518"/>
                </a:lnTo>
                <a:lnTo>
                  <a:pt x="78" y="517"/>
                </a:lnTo>
                <a:lnTo>
                  <a:pt x="84" y="514"/>
                </a:lnTo>
                <a:lnTo>
                  <a:pt x="88" y="511"/>
                </a:lnTo>
                <a:lnTo>
                  <a:pt x="85" y="507"/>
                </a:lnTo>
                <a:lnTo>
                  <a:pt x="84" y="504"/>
                </a:lnTo>
                <a:lnTo>
                  <a:pt x="82" y="507"/>
                </a:lnTo>
                <a:lnTo>
                  <a:pt x="80" y="511"/>
                </a:lnTo>
                <a:lnTo>
                  <a:pt x="73" y="513"/>
                </a:lnTo>
                <a:lnTo>
                  <a:pt x="67" y="524"/>
                </a:lnTo>
                <a:lnTo>
                  <a:pt x="62" y="534"/>
                </a:lnTo>
                <a:lnTo>
                  <a:pt x="59" y="539"/>
                </a:lnTo>
                <a:lnTo>
                  <a:pt x="58" y="540"/>
                </a:lnTo>
                <a:lnTo>
                  <a:pt x="55" y="543"/>
                </a:lnTo>
                <a:lnTo>
                  <a:pt x="54" y="549"/>
                </a:lnTo>
                <a:lnTo>
                  <a:pt x="51" y="555"/>
                </a:lnTo>
                <a:lnTo>
                  <a:pt x="50" y="556"/>
                </a:lnTo>
                <a:lnTo>
                  <a:pt x="48" y="556"/>
                </a:lnTo>
                <a:lnTo>
                  <a:pt x="43" y="559"/>
                </a:lnTo>
                <a:lnTo>
                  <a:pt x="40" y="562"/>
                </a:lnTo>
                <a:lnTo>
                  <a:pt x="39" y="562"/>
                </a:lnTo>
                <a:lnTo>
                  <a:pt x="36" y="571"/>
                </a:lnTo>
                <a:lnTo>
                  <a:pt x="35" y="567"/>
                </a:lnTo>
                <a:lnTo>
                  <a:pt x="35" y="564"/>
                </a:lnTo>
                <a:lnTo>
                  <a:pt x="30" y="558"/>
                </a:lnTo>
                <a:lnTo>
                  <a:pt x="24" y="555"/>
                </a:lnTo>
                <a:lnTo>
                  <a:pt x="29" y="552"/>
                </a:lnTo>
                <a:lnTo>
                  <a:pt x="28" y="547"/>
                </a:lnTo>
                <a:lnTo>
                  <a:pt x="28" y="545"/>
                </a:lnTo>
                <a:lnTo>
                  <a:pt x="18" y="548"/>
                </a:lnTo>
                <a:lnTo>
                  <a:pt x="17" y="547"/>
                </a:lnTo>
                <a:lnTo>
                  <a:pt x="14" y="545"/>
                </a:lnTo>
                <a:lnTo>
                  <a:pt x="15" y="543"/>
                </a:lnTo>
                <a:lnTo>
                  <a:pt x="18" y="541"/>
                </a:lnTo>
                <a:lnTo>
                  <a:pt x="22" y="540"/>
                </a:lnTo>
                <a:lnTo>
                  <a:pt x="26" y="536"/>
                </a:lnTo>
                <a:lnTo>
                  <a:pt x="26" y="532"/>
                </a:lnTo>
                <a:lnTo>
                  <a:pt x="21" y="532"/>
                </a:lnTo>
                <a:lnTo>
                  <a:pt x="15" y="539"/>
                </a:lnTo>
                <a:lnTo>
                  <a:pt x="13" y="539"/>
                </a:lnTo>
                <a:lnTo>
                  <a:pt x="11" y="537"/>
                </a:lnTo>
                <a:lnTo>
                  <a:pt x="11" y="536"/>
                </a:lnTo>
                <a:lnTo>
                  <a:pt x="10" y="530"/>
                </a:lnTo>
                <a:lnTo>
                  <a:pt x="10" y="525"/>
                </a:lnTo>
                <a:lnTo>
                  <a:pt x="13" y="519"/>
                </a:lnTo>
                <a:lnTo>
                  <a:pt x="17" y="519"/>
                </a:lnTo>
                <a:lnTo>
                  <a:pt x="20" y="521"/>
                </a:lnTo>
                <a:lnTo>
                  <a:pt x="24" y="522"/>
                </a:lnTo>
                <a:lnTo>
                  <a:pt x="25" y="522"/>
                </a:lnTo>
                <a:lnTo>
                  <a:pt x="28" y="524"/>
                </a:lnTo>
                <a:lnTo>
                  <a:pt x="29" y="524"/>
                </a:lnTo>
                <a:lnTo>
                  <a:pt x="30" y="521"/>
                </a:lnTo>
                <a:lnTo>
                  <a:pt x="32" y="515"/>
                </a:lnTo>
                <a:lnTo>
                  <a:pt x="26" y="517"/>
                </a:lnTo>
                <a:lnTo>
                  <a:pt x="20" y="515"/>
                </a:lnTo>
                <a:lnTo>
                  <a:pt x="15" y="513"/>
                </a:lnTo>
                <a:lnTo>
                  <a:pt x="13" y="511"/>
                </a:lnTo>
                <a:lnTo>
                  <a:pt x="13" y="506"/>
                </a:lnTo>
                <a:lnTo>
                  <a:pt x="14" y="500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2" y="499"/>
                </a:lnTo>
                <a:lnTo>
                  <a:pt x="30" y="495"/>
                </a:lnTo>
                <a:lnTo>
                  <a:pt x="30" y="494"/>
                </a:lnTo>
                <a:lnTo>
                  <a:pt x="29" y="492"/>
                </a:lnTo>
                <a:lnTo>
                  <a:pt x="28" y="489"/>
                </a:lnTo>
                <a:lnTo>
                  <a:pt x="29" y="483"/>
                </a:lnTo>
                <a:lnTo>
                  <a:pt x="26" y="477"/>
                </a:lnTo>
                <a:lnTo>
                  <a:pt x="28" y="472"/>
                </a:lnTo>
                <a:lnTo>
                  <a:pt x="32" y="468"/>
                </a:lnTo>
                <a:lnTo>
                  <a:pt x="39" y="472"/>
                </a:lnTo>
                <a:lnTo>
                  <a:pt x="43" y="480"/>
                </a:lnTo>
                <a:lnTo>
                  <a:pt x="50" y="488"/>
                </a:lnTo>
                <a:lnTo>
                  <a:pt x="52" y="496"/>
                </a:lnTo>
                <a:lnTo>
                  <a:pt x="58" y="498"/>
                </a:lnTo>
                <a:lnTo>
                  <a:pt x="60" y="499"/>
                </a:lnTo>
                <a:lnTo>
                  <a:pt x="66" y="499"/>
                </a:lnTo>
                <a:lnTo>
                  <a:pt x="70" y="498"/>
                </a:lnTo>
                <a:lnTo>
                  <a:pt x="71" y="496"/>
                </a:lnTo>
                <a:lnTo>
                  <a:pt x="74" y="494"/>
                </a:lnTo>
                <a:lnTo>
                  <a:pt x="78" y="491"/>
                </a:lnTo>
                <a:lnTo>
                  <a:pt x="84" y="492"/>
                </a:lnTo>
                <a:lnTo>
                  <a:pt x="85" y="489"/>
                </a:lnTo>
                <a:lnTo>
                  <a:pt x="86" y="484"/>
                </a:lnTo>
                <a:lnTo>
                  <a:pt x="88" y="469"/>
                </a:lnTo>
                <a:lnTo>
                  <a:pt x="91" y="465"/>
                </a:lnTo>
                <a:lnTo>
                  <a:pt x="95" y="457"/>
                </a:lnTo>
                <a:lnTo>
                  <a:pt x="95" y="450"/>
                </a:lnTo>
                <a:lnTo>
                  <a:pt x="97" y="442"/>
                </a:lnTo>
                <a:lnTo>
                  <a:pt x="97" y="436"/>
                </a:lnTo>
                <a:lnTo>
                  <a:pt x="99" y="429"/>
                </a:lnTo>
                <a:lnTo>
                  <a:pt x="101" y="427"/>
                </a:lnTo>
                <a:lnTo>
                  <a:pt x="88" y="424"/>
                </a:lnTo>
                <a:lnTo>
                  <a:pt x="89" y="421"/>
                </a:lnTo>
                <a:lnTo>
                  <a:pt x="91" y="420"/>
                </a:lnTo>
                <a:lnTo>
                  <a:pt x="95" y="416"/>
                </a:lnTo>
                <a:lnTo>
                  <a:pt x="99" y="413"/>
                </a:lnTo>
                <a:lnTo>
                  <a:pt x="104" y="404"/>
                </a:lnTo>
                <a:lnTo>
                  <a:pt x="106" y="402"/>
                </a:lnTo>
                <a:lnTo>
                  <a:pt x="106" y="401"/>
                </a:lnTo>
                <a:lnTo>
                  <a:pt x="106" y="398"/>
                </a:lnTo>
                <a:lnTo>
                  <a:pt x="100" y="405"/>
                </a:lnTo>
                <a:lnTo>
                  <a:pt x="93" y="410"/>
                </a:lnTo>
                <a:lnTo>
                  <a:pt x="89" y="417"/>
                </a:lnTo>
                <a:lnTo>
                  <a:pt x="88" y="420"/>
                </a:lnTo>
                <a:lnTo>
                  <a:pt x="85" y="420"/>
                </a:lnTo>
                <a:lnTo>
                  <a:pt x="78" y="424"/>
                </a:lnTo>
                <a:lnTo>
                  <a:pt x="74" y="425"/>
                </a:lnTo>
                <a:lnTo>
                  <a:pt x="71" y="425"/>
                </a:lnTo>
                <a:lnTo>
                  <a:pt x="71" y="435"/>
                </a:lnTo>
                <a:lnTo>
                  <a:pt x="69" y="440"/>
                </a:lnTo>
                <a:lnTo>
                  <a:pt x="65" y="443"/>
                </a:lnTo>
                <a:lnTo>
                  <a:pt x="55" y="446"/>
                </a:lnTo>
                <a:lnTo>
                  <a:pt x="47" y="447"/>
                </a:lnTo>
                <a:lnTo>
                  <a:pt x="44" y="449"/>
                </a:lnTo>
                <a:lnTo>
                  <a:pt x="45" y="455"/>
                </a:lnTo>
                <a:lnTo>
                  <a:pt x="33" y="458"/>
                </a:lnTo>
                <a:lnTo>
                  <a:pt x="32" y="458"/>
                </a:lnTo>
                <a:lnTo>
                  <a:pt x="28" y="457"/>
                </a:lnTo>
                <a:lnTo>
                  <a:pt x="28" y="455"/>
                </a:lnTo>
                <a:lnTo>
                  <a:pt x="28" y="442"/>
                </a:lnTo>
                <a:lnTo>
                  <a:pt x="22" y="434"/>
                </a:lnTo>
                <a:lnTo>
                  <a:pt x="18" y="428"/>
                </a:lnTo>
                <a:lnTo>
                  <a:pt x="21" y="427"/>
                </a:lnTo>
                <a:lnTo>
                  <a:pt x="21" y="425"/>
                </a:lnTo>
                <a:lnTo>
                  <a:pt x="26" y="431"/>
                </a:lnTo>
                <a:lnTo>
                  <a:pt x="29" y="435"/>
                </a:lnTo>
                <a:lnTo>
                  <a:pt x="30" y="429"/>
                </a:lnTo>
                <a:lnTo>
                  <a:pt x="30" y="428"/>
                </a:lnTo>
                <a:lnTo>
                  <a:pt x="29" y="425"/>
                </a:lnTo>
                <a:lnTo>
                  <a:pt x="21" y="414"/>
                </a:lnTo>
                <a:lnTo>
                  <a:pt x="28" y="414"/>
                </a:lnTo>
                <a:lnTo>
                  <a:pt x="28" y="412"/>
                </a:lnTo>
                <a:lnTo>
                  <a:pt x="22" y="409"/>
                </a:lnTo>
                <a:lnTo>
                  <a:pt x="15" y="409"/>
                </a:lnTo>
                <a:lnTo>
                  <a:pt x="10" y="402"/>
                </a:lnTo>
                <a:lnTo>
                  <a:pt x="9" y="394"/>
                </a:lnTo>
                <a:lnTo>
                  <a:pt x="6" y="391"/>
                </a:lnTo>
                <a:lnTo>
                  <a:pt x="0" y="386"/>
                </a:lnTo>
                <a:lnTo>
                  <a:pt x="3" y="386"/>
                </a:lnTo>
                <a:lnTo>
                  <a:pt x="5" y="386"/>
                </a:lnTo>
                <a:lnTo>
                  <a:pt x="10" y="384"/>
                </a:lnTo>
                <a:lnTo>
                  <a:pt x="18" y="397"/>
                </a:lnTo>
                <a:lnTo>
                  <a:pt x="25" y="398"/>
                </a:lnTo>
                <a:lnTo>
                  <a:pt x="29" y="402"/>
                </a:lnTo>
                <a:lnTo>
                  <a:pt x="35" y="409"/>
                </a:lnTo>
                <a:lnTo>
                  <a:pt x="44" y="414"/>
                </a:lnTo>
                <a:lnTo>
                  <a:pt x="44" y="428"/>
                </a:lnTo>
                <a:lnTo>
                  <a:pt x="52" y="434"/>
                </a:lnTo>
                <a:lnTo>
                  <a:pt x="50" y="424"/>
                </a:lnTo>
                <a:lnTo>
                  <a:pt x="52" y="423"/>
                </a:lnTo>
                <a:lnTo>
                  <a:pt x="58" y="429"/>
                </a:lnTo>
                <a:lnTo>
                  <a:pt x="60" y="428"/>
                </a:lnTo>
                <a:lnTo>
                  <a:pt x="59" y="421"/>
                </a:lnTo>
                <a:lnTo>
                  <a:pt x="56" y="417"/>
                </a:lnTo>
                <a:lnTo>
                  <a:pt x="54" y="416"/>
                </a:lnTo>
                <a:lnTo>
                  <a:pt x="48" y="405"/>
                </a:lnTo>
                <a:lnTo>
                  <a:pt x="44" y="406"/>
                </a:lnTo>
                <a:lnTo>
                  <a:pt x="39" y="399"/>
                </a:lnTo>
                <a:lnTo>
                  <a:pt x="44" y="394"/>
                </a:lnTo>
                <a:lnTo>
                  <a:pt x="45" y="393"/>
                </a:lnTo>
                <a:lnTo>
                  <a:pt x="51" y="391"/>
                </a:lnTo>
                <a:lnTo>
                  <a:pt x="55" y="391"/>
                </a:lnTo>
                <a:lnTo>
                  <a:pt x="55" y="390"/>
                </a:lnTo>
                <a:lnTo>
                  <a:pt x="54" y="383"/>
                </a:lnTo>
                <a:lnTo>
                  <a:pt x="56" y="380"/>
                </a:lnTo>
                <a:lnTo>
                  <a:pt x="59" y="379"/>
                </a:lnTo>
                <a:lnTo>
                  <a:pt x="67" y="379"/>
                </a:lnTo>
                <a:lnTo>
                  <a:pt x="67" y="380"/>
                </a:lnTo>
                <a:lnTo>
                  <a:pt x="71" y="383"/>
                </a:lnTo>
                <a:lnTo>
                  <a:pt x="76" y="383"/>
                </a:lnTo>
                <a:lnTo>
                  <a:pt x="82" y="383"/>
                </a:lnTo>
                <a:lnTo>
                  <a:pt x="82" y="380"/>
                </a:lnTo>
                <a:lnTo>
                  <a:pt x="84" y="379"/>
                </a:lnTo>
                <a:lnTo>
                  <a:pt x="82" y="379"/>
                </a:lnTo>
                <a:lnTo>
                  <a:pt x="78" y="379"/>
                </a:lnTo>
                <a:lnTo>
                  <a:pt x="74" y="378"/>
                </a:lnTo>
                <a:lnTo>
                  <a:pt x="71" y="375"/>
                </a:lnTo>
                <a:lnTo>
                  <a:pt x="76" y="371"/>
                </a:lnTo>
                <a:lnTo>
                  <a:pt x="73" y="368"/>
                </a:lnTo>
                <a:lnTo>
                  <a:pt x="67" y="374"/>
                </a:lnTo>
                <a:lnTo>
                  <a:pt x="58" y="375"/>
                </a:lnTo>
                <a:lnTo>
                  <a:pt x="54" y="375"/>
                </a:lnTo>
                <a:lnTo>
                  <a:pt x="48" y="384"/>
                </a:lnTo>
                <a:lnTo>
                  <a:pt x="44" y="387"/>
                </a:lnTo>
                <a:lnTo>
                  <a:pt x="37" y="387"/>
                </a:lnTo>
                <a:lnTo>
                  <a:pt x="35" y="386"/>
                </a:lnTo>
                <a:lnTo>
                  <a:pt x="32" y="379"/>
                </a:lnTo>
                <a:lnTo>
                  <a:pt x="26" y="380"/>
                </a:lnTo>
                <a:lnTo>
                  <a:pt x="22" y="382"/>
                </a:lnTo>
                <a:lnTo>
                  <a:pt x="21" y="383"/>
                </a:lnTo>
                <a:lnTo>
                  <a:pt x="15" y="379"/>
                </a:lnTo>
                <a:lnTo>
                  <a:pt x="15" y="376"/>
                </a:lnTo>
                <a:lnTo>
                  <a:pt x="15" y="371"/>
                </a:lnTo>
                <a:lnTo>
                  <a:pt x="18" y="360"/>
                </a:lnTo>
                <a:lnTo>
                  <a:pt x="14" y="352"/>
                </a:lnTo>
                <a:lnTo>
                  <a:pt x="14" y="346"/>
                </a:lnTo>
                <a:lnTo>
                  <a:pt x="25" y="352"/>
                </a:lnTo>
                <a:lnTo>
                  <a:pt x="26" y="356"/>
                </a:lnTo>
                <a:lnTo>
                  <a:pt x="28" y="356"/>
                </a:lnTo>
                <a:lnTo>
                  <a:pt x="29" y="354"/>
                </a:lnTo>
                <a:lnTo>
                  <a:pt x="29" y="352"/>
                </a:lnTo>
                <a:lnTo>
                  <a:pt x="29" y="349"/>
                </a:lnTo>
                <a:lnTo>
                  <a:pt x="33" y="349"/>
                </a:lnTo>
                <a:lnTo>
                  <a:pt x="35" y="349"/>
                </a:lnTo>
                <a:lnTo>
                  <a:pt x="44" y="350"/>
                </a:lnTo>
                <a:lnTo>
                  <a:pt x="44" y="349"/>
                </a:lnTo>
                <a:lnTo>
                  <a:pt x="44" y="348"/>
                </a:lnTo>
                <a:lnTo>
                  <a:pt x="39" y="346"/>
                </a:lnTo>
                <a:lnTo>
                  <a:pt x="37" y="346"/>
                </a:lnTo>
                <a:lnTo>
                  <a:pt x="37" y="345"/>
                </a:lnTo>
                <a:lnTo>
                  <a:pt x="35" y="344"/>
                </a:lnTo>
                <a:lnTo>
                  <a:pt x="35" y="342"/>
                </a:lnTo>
                <a:lnTo>
                  <a:pt x="35" y="339"/>
                </a:lnTo>
                <a:lnTo>
                  <a:pt x="26" y="342"/>
                </a:lnTo>
                <a:lnTo>
                  <a:pt x="22" y="345"/>
                </a:lnTo>
                <a:lnTo>
                  <a:pt x="20" y="344"/>
                </a:lnTo>
                <a:lnTo>
                  <a:pt x="20" y="339"/>
                </a:lnTo>
                <a:lnTo>
                  <a:pt x="21" y="330"/>
                </a:lnTo>
                <a:lnTo>
                  <a:pt x="20" y="326"/>
                </a:lnTo>
                <a:lnTo>
                  <a:pt x="20" y="326"/>
                </a:lnTo>
                <a:lnTo>
                  <a:pt x="24" y="320"/>
                </a:lnTo>
                <a:lnTo>
                  <a:pt x="26" y="320"/>
                </a:lnTo>
                <a:lnTo>
                  <a:pt x="36" y="318"/>
                </a:lnTo>
                <a:lnTo>
                  <a:pt x="39" y="319"/>
                </a:lnTo>
                <a:lnTo>
                  <a:pt x="41" y="320"/>
                </a:lnTo>
                <a:lnTo>
                  <a:pt x="48" y="324"/>
                </a:lnTo>
                <a:lnTo>
                  <a:pt x="51" y="326"/>
                </a:lnTo>
                <a:lnTo>
                  <a:pt x="52" y="326"/>
                </a:lnTo>
                <a:lnTo>
                  <a:pt x="55" y="327"/>
                </a:lnTo>
                <a:lnTo>
                  <a:pt x="58" y="334"/>
                </a:lnTo>
                <a:lnTo>
                  <a:pt x="67" y="337"/>
                </a:lnTo>
                <a:lnTo>
                  <a:pt x="67" y="338"/>
                </a:lnTo>
                <a:lnTo>
                  <a:pt x="73" y="335"/>
                </a:lnTo>
                <a:lnTo>
                  <a:pt x="73" y="339"/>
                </a:lnTo>
                <a:lnTo>
                  <a:pt x="73" y="345"/>
                </a:lnTo>
                <a:lnTo>
                  <a:pt x="74" y="346"/>
                </a:lnTo>
                <a:lnTo>
                  <a:pt x="76" y="346"/>
                </a:lnTo>
                <a:lnTo>
                  <a:pt x="78" y="335"/>
                </a:lnTo>
                <a:lnTo>
                  <a:pt x="77" y="331"/>
                </a:lnTo>
                <a:lnTo>
                  <a:pt x="80" y="330"/>
                </a:lnTo>
                <a:lnTo>
                  <a:pt x="84" y="329"/>
                </a:lnTo>
                <a:lnTo>
                  <a:pt x="88" y="329"/>
                </a:lnTo>
                <a:lnTo>
                  <a:pt x="92" y="327"/>
                </a:lnTo>
                <a:lnTo>
                  <a:pt x="93" y="327"/>
                </a:lnTo>
                <a:lnTo>
                  <a:pt x="97" y="330"/>
                </a:lnTo>
                <a:lnTo>
                  <a:pt x="101" y="329"/>
                </a:lnTo>
                <a:lnTo>
                  <a:pt x="100" y="327"/>
                </a:lnTo>
                <a:lnTo>
                  <a:pt x="97" y="326"/>
                </a:lnTo>
                <a:lnTo>
                  <a:pt x="101" y="322"/>
                </a:lnTo>
                <a:lnTo>
                  <a:pt x="106" y="324"/>
                </a:lnTo>
                <a:lnTo>
                  <a:pt x="107" y="324"/>
                </a:lnTo>
                <a:lnTo>
                  <a:pt x="115" y="323"/>
                </a:lnTo>
                <a:lnTo>
                  <a:pt x="118" y="319"/>
                </a:lnTo>
                <a:lnTo>
                  <a:pt x="122" y="320"/>
                </a:lnTo>
                <a:lnTo>
                  <a:pt x="121" y="329"/>
                </a:lnTo>
                <a:lnTo>
                  <a:pt x="118" y="331"/>
                </a:lnTo>
                <a:lnTo>
                  <a:pt x="118" y="334"/>
                </a:lnTo>
                <a:lnTo>
                  <a:pt x="122" y="333"/>
                </a:lnTo>
                <a:lnTo>
                  <a:pt x="125" y="329"/>
                </a:lnTo>
                <a:lnTo>
                  <a:pt x="125" y="327"/>
                </a:lnTo>
                <a:lnTo>
                  <a:pt x="127" y="327"/>
                </a:lnTo>
                <a:lnTo>
                  <a:pt x="129" y="327"/>
                </a:lnTo>
                <a:lnTo>
                  <a:pt x="129" y="326"/>
                </a:lnTo>
                <a:lnTo>
                  <a:pt x="129" y="323"/>
                </a:lnTo>
                <a:lnTo>
                  <a:pt x="133" y="319"/>
                </a:lnTo>
                <a:lnTo>
                  <a:pt x="142" y="320"/>
                </a:lnTo>
                <a:lnTo>
                  <a:pt x="144" y="322"/>
                </a:lnTo>
                <a:lnTo>
                  <a:pt x="151" y="327"/>
                </a:lnTo>
                <a:lnTo>
                  <a:pt x="153" y="327"/>
                </a:lnTo>
                <a:lnTo>
                  <a:pt x="163" y="326"/>
                </a:lnTo>
                <a:lnTo>
                  <a:pt x="166" y="327"/>
                </a:lnTo>
                <a:lnTo>
                  <a:pt x="167" y="329"/>
                </a:lnTo>
                <a:lnTo>
                  <a:pt x="171" y="331"/>
                </a:lnTo>
                <a:lnTo>
                  <a:pt x="176" y="333"/>
                </a:lnTo>
                <a:lnTo>
                  <a:pt x="182" y="334"/>
                </a:lnTo>
                <a:lnTo>
                  <a:pt x="183" y="338"/>
                </a:lnTo>
                <a:lnTo>
                  <a:pt x="182" y="341"/>
                </a:lnTo>
                <a:lnTo>
                  <a:pt x="178" y="346"/>
                </a:lnTo>
                <a:lnTo>
                  <a:pt x="178" y="348"/>
                </a:lnTo>
                <a:lnTo>
                  <a:pt x="181" y="350"/>
                </a:lnTo>
                <a:lnTo>
                  <a:pt x="183" y="346"/>
                </a:lnTo>
                <a:lnTo>
                  <a:pt x="186" y="344"/>
                </a:lnTo>
                <a:lnTo>
                  <a:pt x="193" y="344"/>
                </a:lnTo>
                <a:lnTo>
                  <a:pt x="193" y="346"/>
                </a:lnTo>
                <a:lnTo>
                  <a:pt x="189" y="354"/>
                </a:lnTo>
                <a:lnTo>
                  <a:pt x="189" y="356"/>
                </a:lnTo>
                <a:lnTo>
                  <a:pt x="193" y="359"/>
                </a:lnTo>
                <a:lnTo>
                  <a:pt x="194" y="356"/>
                </a:lnTo>
                <a:lnTo>
                  <a:pt x="198" y="352"/>
                </a:lnTo>
                <a:lnTo>
                  <a:pt x="200" y="346"/>
                </a:lnTo>
                <a:lnTo>
                  <a:pt x="200" y="345"/>
                </a:lnTo>
                <a:lnTo>
                  <a:pt x="206" y="341"/>
                </a:lnTo>
                <a:lnTo>
                  <a:pt x="213" y="337"/>
                </a:lnTo>
                <a:lnTo>
                  <a:pt x="216" y="339"/>
                </a:lnTo>
                <a:lnTo>
                  <a:pt x="219" y="341"/>
                </a:lnTo>
                <a:lnTo>
                  <a:pt x="220" y="338"/>
                </a:lnTo>
                <a:lnTo>
                  <a:pt x="227" y="324"/>
                </a:lnTo>
                <a:lnTo>
                  <a:pt x="228" y="322"/>
                </a:lnTo>
                <a:lnTo>
                  <a:pt x="228" y="320"/>
                </a:lnTo>
                <a:lnTo>
                  <a:pt x="231" y="324"/>
                </a:lnTo>
                <a:lnTo>
                  <a:pt x="236" y="329"/>
                </a:lnTo>
                <a:lnTo>
                  <a:pt x="239" y="329"/>
                </a:lnTo>
                <a:lnTo>
                  <a:pt x="242" y="330"/>
                </a:lnTo>
                <a:lnTo>
                  <a:pt x="245" y="330"/>
                </a:lnTo>
                <a:lnTo>
                  <a:pt x="250" y="330"/>
                </a:lnTo>
                <a:lnTo>
                  <a:pt x="254" y="337"/>
                </a:lnTo>
                <a:lnTo>
                  <a:pt x="254" y="345"/>
                </a:lnTo>
                <a:lnTo>
                  <a:pt x="256" y="346"/>
                </a:lnTo>
                <a:lnTo>
                  <a:pt x="258" y="350"/>
                </a:lnTo>
                <a:lnTo>
                  <a:pt x="264" y="352"/>
                </a:lnTo>
                <a:lnTo>
                  <a:pt x="265" y="352"/>
                </a:lnTo>
                <a:lnTo>
                  <a:pt x="267" y="352"/>
                </a:lnTo>
                <a:lnTo>
                  <a:pt x="268" y="359"/>
                </a:lnTo>
                <a:lnTo>
                  <a:pt x="268" y="363"/>
                </a:lnTo>
                <a:lnTo>
                  <a:pt x="269" y="365"/>
                </a:lnTo>
                <a:lnTo>
                  <a:pt x="269" y="372"/>
                </a:lnTo>
                <a:lnTo>
                  <a:pt x="265" y="376"/>
                </a:lnTo>
                <a:lnTo>
                  <a:pt x="254" y="383"/>
                </a:lnTo>
                <a:lnTo>
                  <a:pt x="249" y="386"/>
                </a:lnTo>
                <a:lnTo>
                  <a:pt x="245" y="395"/>
                </a:lnTo>
                <a:lnTo>
                  <a:pt x="250" y="394"/>
                </a:lnTo>
                <a:lnTo>
                  <a:pt x="253" y="389"/>
                </a:lnTo>
                <a:lnTo>
                  <a:pt x="260" y="386"/>
                </a:lnTo>
                <a:lnTo>
                  <a:pt x="265" y="382"/>
                </a:lnTo>
                <a:lnTo>
                  <a:pt x="272" y="379"/>
                </a:lnTo>
                <a:lnTo>
                  <a:pt x="277" y="386"/>
                </a:lnTo>
                <a:lnTo>
                  <a:pt x="284" y="391"/>
                </a:lnTo>
                <a:lnTo>
                  <a:pt x="284" y="397"/>
                </a:lnTo>
                <a:lnTo>
                  <a:pt x="282" y="402"/>
                </a:lnTo>
                <a:lnTo>
                  <a:pt x="279" y="406"/>
                </a:lnTo>
                <a:lnTo>
                  <a:pt x="280" y="409"/>
                </a:lnTo>
                <a:lnTo>
                  <a:pt x="287" y="399"/>
                </a:lnTo>
                <a:lnTo>
                  <a:pt x="288" y="399"/>
                </a:lnTo>
                <a:lnTo>
                  <a:pt x="290" y="398"/>
                </a:lnTo>
                <a:lnTo>
                  <a:pt x="292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4"/>
                </a:lnTo>
                <a:lnTo>
                  <a:pt x="279" y="379"/>
                </a:lnTo>
                <a:lnTo>
                  <a:pt x="276" y="367"/>
                </a:lnTo>
                <a:lnTo>
                  <a:pt x="276" y="361"/>
                </a:lnTo>
                <a:lnTo>
                  <a:pt x="275" y="359"/>
                </a:lnTo>
                <a:lnTo>
                  <a:pt x="276" y="357"/>
                </a:lnTo>
                <a:lnTo>
                  <a:pt x="276" y="356"/>
                </a:lnTo>
                <a:lnTo>
                  <a:pt x="273" y="349"/>
                </a:lnTo>
                <a:lnTo>
                  <a:pt x="277" y="346"/>
                </a:lnTo>
                <a:lnTo>
                  <a:pt x="279" y="345"/>
                </a:lnTo>
                <a:lnTo>
                  <a:pt x="295" y="345"/>
                </a:lnTo>
                <a:lnTo>
                  <a:pt x="298" y="346"/>
                </a:lnTo>
                <a:lnTo>
                  <a:pt x="305" y="338"/>
                </a:lnTo>
                <a:lnTo>
                  <a:pt x="309" y="339"/>
                </a:lnTo>
                <a:lnTo>
                  <a:pt x="312" y="341"/>
                </a:lnTo>
                <a:lnTo>
                  <a:pt x="313" y="342"/>
                </a:lnTo>
                <a:lnTo>
                  <a:pt x="317" y="344"/>
                </a:lnTo>
                <a:lnTo>
                  <a:pt x="318" y="344"/>
                </a:lnTo>
                <a:lnTo>
                  <a:pt x="320" y="346"/>
                </a:lnTo>
                <a:lnTo>
                  <a:pt x="324" y="350"/>
                </a:lnTo>
                <a:lnTo>
                  <a:pt x="325" y="352"/>
                </a:lnTo>
                <a:lnTo>
                  <a:pt x="331" y="352"/>
                </a:lnTo>
                <a:lnTo>
                  <a:pt x="329" y="346"/>
                </a:lnTo>
                <a:lnTo>
                  <a:pt x="329" y="345"/>
                </a:lnTo>
                <a:lnTo>
                  <a:pt x="324" y="339"/>
                </a:lnTo>
                <a:lnTo>
                  <a:pt x="321" y="338"/>
                </a:lnTo>
                <a:lnTo>
                  <a:pt x="325" y="335"/>
                </a:lnTo>
                <a:lnTo>
                  <a:pt x="333" y="333"/>
                </a:lnTo>
                <a:lnTo>
                  <a:pt x="336" y="331"/>
                </a:lnTo>
                <a:lnTo>
                  <a:pt x="346" y="329"/>
                </a:lnTo>
                <a:lnTo>
                  <a:pt x="352" y="331"/>
                </a:lnTo>
                <a:lnTo>
                  <a:pt x="355" y="329"/>
                </a:lnTo>
                <a:lnTo>
                  <a:pt x="361" y="324"/>
                </a:lnTo>
                <a:lnTo>
                  <a:pt x="365" y="323"/>
                </a:lnTo>
                <a:lnTo>
                  <a:pt x="365" y="322"/>
                </a:lnTo>
                <a:lnTo>
                  <a:pt x="363" y="319"/>
                </a:lnTo>
                <a:lnTo>
                  <a:pt x="358" y="318"/>
                </a:lnTo>
                <a:lnTo>
                  <a:pt x="354" y="323"/>
                </a:lnTo>
                <a:lnTo>
                  <a:pt x="342" y="323"/>
                </a:lnTo>
                <a:lnTo>
                  <a:pt x="331" y="326"/>
                </a:lnTo>
                <a:lnTo>
                  <a:pt x="328" y="323"/>
                </a:lnTo>
                <a:lnTo>
                  <a:pt x="325" y="322"/>
                </a:lnTo>
                <a:lnTo>
                  <a:pt x="327" y="305"/>
                </a:lnTo>
                <a:lnTo>
                  <a:pt x="320" y="299"/>
                </a:lnTo>
                <a:lnTo>
                  <a:pt x="318" y="297"/>
                </a:lnTo>
                <a:lnTo>
                  <a:pt x="327" y="292"/>
                </a:lnTo>
                <a:lnTo>
                  <a:pt x="329" y="290"/>
                </a:lnTo>
                <a:lnTo>
                  <a:pt x="331" y="281"/>
                </a:lnTo>
                <a:lnTo>
                  <a:pt x="336" y="273"/>
                </a:lnTo>
                <a:lnTo>
                  <a:pt x="343" y="270"/>
                </a:lnTo>
                <a:lnTo>
                  <a:pt x="344" y="270"/>
                </a:lnTo>
                <a:lnTo>
                  <a:pt x="348" y="263"/>
                </a:lnTo>
                <a:lnTo>
                  <a:pt x="357" y="258"/>
                </a:lnTo>
                <a:lnTo>
                  <a:pt x="361" y="252"/>
                </a:lnTo>
                <a:lnTo>
                  <a:pt x="359" y="249"/>
                </a:lnTo>
                <a:lnTo>
                  <a:pt x="347" y="258"/>
                </a:lnTo>
                <a:lnTo>
                  <a:pt x="343" y="260"/>
                </a:lnTo>
                <a:lnTo>
                  <a:pt x="339" y="260"/>
                </a:lnTo>
                <a:lnTo>
                  <a:pt x="337" y="260"/>
                </a:lnTo>
                <a:lnTo>
                  <a:pt x="337" y="264"/>
                </a:lnTo>
                <a:lnTo>
                  <a:pt x="337" y="269"/>
                </a:lnTo>
                <a:lnTo>
                  <a:pt x="329" y="273"/>
                </a:lnTo>
                <a:lnTo>
                  <a:pt x="329" y="274"/>
                </a:lnTo>
                <a:lnTo>
                  <a:pt x="328" y="274"/>
                </a:lnTo>
                <a:lnTo>
                  <a:pt x="327" y="275"/>
                </a:lnTo>
                <a:lnTo>
                  <a:pt x="322" y="273"/>
                </a:lnTo>
                <a:lnTo>
                  <a:pt x="318" y="270"/>
                </a:lnTo>
                <a:lnTo>
                  <a:pt x="318" y="271"/>
                </a:lnTo>
                <a:lnTo>
                  <a:pt x="317" y="275"/>
                </a:lnTo>
                <a:lnTo>
                  <a:pt x="318" y="277"/>
                </a:lnTo>
                <a:lnTo>
                  <a:pt x="324" y="281"/>
                </a:lnTo>
                <a:lnTo>
                  <a:pt x="321" y="289"/>
                </a:lnTo>
                <a:lnTo>
                  <a:pt x="310" y="293"/>
                </a:lnTo>
                <a:lnTo>
                  <a:pt x="310" y="296"/>
                </a:lnTo>
                <a:lnTo>
                  <a:pt x="310" y="297"/>
                </a:lnTo>
                <a:lnTo>
                  <a:pt x="318" y="307"/>
                </a:lnTo>
                <a:lnTo>
                  <a:pt x="318" y="319"/>
                </a:lnTo>
                <a:lnTo>
                  <a:pt x="318" y="322"/>
                </a:lnTo>
                <a:lnTo>
                  <a:pt x="320" y="326"/>
                </a:lnTo>
                <a:lnTo>
                  <a:pt x="322" y="327"/>
                </a:lnTo>
                <a:lnTo>
                  <a:pt x="324" y="329"/>
                </a:lnTo>
                <a:lnTo>
                  <a:pt x="325" y="330"/>
                </a:lnTo>
                <a:lnTo>
                  <a:pt x="322" y="330"/>
                </a:lnTo>
                <a:lnTo>
                  <a:pt x="318" y="331"/>
                </a:lnTo>
                <a:lnTo>
                  <a:pt x="316" y="333"/>
                </a:lnTo>
                <a:lnTo>
                  <a:pt x="312" y="334"/>
                </a:lnTo>
                <a:lnTo>
                  <a:pt x="310" y="333"/>
                </a:lnTo>
                <a:lnTo>
                  <a:pt x="305" y="327"/>
                </a:lnTo>
                <a:lnTo>
                  <a:pt x="303" y="327"/>
                </a:lnTo>
                <a:lnTo>
                  <a:pt x="299" y="329"/>
                </a:lnTo>
                <a:lnTo>
                  <a:pt x="295" y="333"/>
                </a:lnTo>
                <a:lnTo>
                  <a:pt x="294" y="335"/>
                </a:lnTo>
                <a:lnTo>
                  <a:pt x="283" y="334"/>
                </a:lnTo>
                <a:lnTo>
                  <a:pt x="282" y="334"/>
                </a:lnTo>
                <a:lnTo>
                  <a:pt x="277" y="337"/>
                </a:lnTo>
                <a:lnTo>
                  <a:pt x="276" y="337"/>
                </a:lnTo>
                <a:lnTo>
                  <a:pt x="271" y="341"/>
                </a:lnTo>
                <a:lnTo>
                  <a:pt x="269" y="341"/>
                </a:lnTo>
                <a:lnTo>
                  <a:pt x="265" y="339"/>
                </a:lnTo>
                <a:lnTo>
                  <a:pt x="265" y="333"/>
                </a:lnTo>
                <a:lnTo>
                  <a:pt x="271" y="333"/>
                </a:lnTo>
                <a:lnTo>
                  <a:pt x="273" y="330"/>
                </a:lnTo>
                <a:lnTo>
                  <a:pt x="277" y="327"/>
                </a:lnTo>
                <a:lnTo>
                  <a:pt x="284" y="323"/>
                </a:lnTo>
                <a:lnTo>
                  <a:pt x="290" y="322"/>
                </a:lnTo>
                <a:lnTo>
                  <a:pt x="294" y="322"/>
                </a:lnTo>
                <a:lnTo>
                  <a:pt x="297" y="320"/>
                </a:lnTo>
                <a:lnTo>
                  <a:pt x="291" y="318"/>
                </a:lnTo>
                <a:lnTo>
                  <a:pt x="291" y="315"/>
                </a:lnTo>
                <a:lnTo>
                  <a:pt x="292" y="314"/>
                </a:lnTo>
                <a:lnTo>
                  <a:pt x="295" y="311"/>
                </a:lnTo>
                <a:lnTo>
                  <a:pt x="298" y="307"/>
                </a:lnTo>
                <a:lnTo>
                  <a:pt x="298" y="305"/>
                </a:lnTo>
                <a:lnTo>
                  <a:pt x="298" y="303"/>
                </a:lnTo>
                <a:lnTo>
                  <a:pt x="292" y="307"/>
                </a:lnTo>
                <a:lnTo>
                  <a:pt x="291" y="309"/>
                </a:lnTo>
                <a:lnTo>
                  <a:pt x="290" y="311"/>
                </a:lnTo>
                <a:lnTo>
                  <a:pt x="286" y="315"/>
                </a:lnTo>
                <a:lnTo>
                  <a:pt x="280" y="320"/>
                </a:lnTo>
                <a:lnTo>
                  <a:pt x="273" y="326"/>
                </a:lnTo>
                <a:lnTo>
                  <a:pt x="268" y="327"/>
                </a:lnTo>
                <a:lnTo>
                  <a:pt x="261" y="324"/>
                </a:lnTo>
                <a:lnTo>
                  <a:pt x="260" y="324"/>
                </a:lnTo>
                <a:lnTo>
                  <a:pt x="258" y="323"/>
                </a:lnTo>
                <a:lnTo>
                  <a:pt x="250" y="319"/>
                </a:lnTo>
                <a:lnTo>
                  <a:pt x="241" y="319"/>
                </a:lnTo>
                <a:lnTo>
                  <a:pt x="238" y="319"/>
                </a:lnTo>
                <a:lnTo>
                  <a:pt x="236" y="318"/>
                </a:lnTo>
                <a:lnTo>
                  <a:pt x="235" y="315"/>
                </a:lnTo>
                <a:lnTo>
                  <a:pt x="234" y="312"/>
                </a:lnTo>
                <a:lnTo>
                  <a:pt x="227" y="309"/>
                </a:lnTo>
                <a:lnTo>
                  <a:pt x="226" y="308"/>
                </a:lnTo>
                <a:lnTo>
                  <a:pt x="224" y="307"/>
                </a:lnTo>
                <a:lnTo>
                  <a:pt x="224" y="305"/>
                </a:lnTo>
                <a:lnTo>
                  <a:pt x="227" y="301"/>
                </a:lnTo>
                <a:lnTo>
                  <a:pt x="230" y="299"/>
                </a:lnTo>
                <a:lnTo>
                  <a:pt x="234" y="294"/>
                </a:lnTo>
                <a:lnTo>
                  <a:pt x="236" y="293"/>
                </a:lnTo>
                <a:lnTo>
                  <a:pt x="239" y="290"/>
                </a:lnTo>
                <a:lnTo>
                  <a:pt x="245" y="278"/>
                </a:lnTo>
                <a:lnTo>
                  <a:pt x="250" y="266"/>
                </a:lnTo>
                <a:lnTo>
                  <a:pt x="252" y="263"/>
                </a:lnTo>
                <a:lnTo>
                  <a:pt x="253" y="259"/>
                </a:lnTo>
                <a:lnTo>
                  <a:pt x="253" y="256"/>
                </a:lnTo>
                <a:lnTo>
                  <a:pt x="247" y="260"/>
                </a:lnTo>
                <a:lnTo>
                  <a:pt x="245" y="267"/>
                </a:lnTo>
                <a:lnTo>
                  <a:pt x="243" y="274"/>
                </a:lnTo>
                <a:lnTo>
                  <a:pt x="235" y="281"/>
                </a:lnTo>
                <a:lnTo>
                  <a:pt x="232" y="289"/>
                </a:lnTo>
                <a:lnTo>
                  <a:pt x="232" y="290"/>
                </a:lnTo>
                <a:lnTo>
                  <a:pt x="230" y="292"/>
                </a:lnTo>
                <a:lnTo>
                  <a:pt x="227" y="293"/>
                </a:lnTo>
                <a:lnTo>
                  <a:pt x="224" y="296"/>
                </a:lnTo>
                <a:lnTo>
                  <a:pt x="224" y="290"/>
                </a:lnTo>
                <a:lnTo>
                  <a:pt x="224" y="285"/>
                </a:lnTo>
                <a:lnTo>
                  <a:pt x="223" y="285"/>
                </a:lnTo>
                <a:lnTo>
                  <a:pt x="220" y="286"/>
                </a:lnTo>
                <a:lnTo>
                  <a:pt x="219" y="292"/>
                </a:lnTo>
                <a:lnTo>
                  <a:pt x="215" y="292"/>
                </a:lnTo>
                <a:lnTo>
                  <a:pt x="216" y="293"/>
                </a:lnTo>
                <a:lnTo>
                  <a:pt x="216" y="297"/>
                </a:lnTo>
                <a:lnTo>
                  <a:pt x="216" y="299"/>
                </a:lnTo>
                <a:lnTo>
                  <a:pt x="219" y="305"/>
                </a:lnTo>
                <a:lnTo>
                  <a:pt x="219" y="307"/>
                </a:lnTo>
                <a:lnTo>
                  <a:pt x="212" y="303"/>
                </a:lnTo>
                <a:lnTo>
                  <a:pt x="212" y="308"/>
                </a:lnTo>
                <a:lnTo>
                  <a:pt x="212" y="309"/>
                </a:lnTo>
                <a:lnTo>
                  <a:pt x="217" y="309"/>
                </a:lnTo>
                <a:lnTo>
                  <a:pt x="216" y="320"/>
                </a:lnTo>
                <a:lnTo>
                  <a:pt x="216" y="323"/>
                </a:lnTo>
                <a:lnTo>
                  <a:pt x="215" y="326"/>
                </a:lnTo>
                <a:lnTo>
                  <a:pt x="205" y="327"/>
                </a:lnTo>
                <a:lnTo>
                  <a:pt x="205" y="331"/>
                </a:lnTo>
                <a:lnTo>
                  <a:pt x="194" y="331"/>
                </a:lnTo>
                <a:lnTo>
                  <a:pt x="176" y="319"/>
                </a:lnTo>
                <a:lnTo>
                  <a:pt x="175" y="316"/>
                </a:lnTo>
                <a:lnTo>
                  <a:pt x="175" y="309"/>
                </a:lnTo>
                <a:lnTo>
                  <a:pt x="167" y="312"/>
                </a:lnTo>
                <a:lnTo>
                  <a:pt x="163" y="315"/>
                </a:lnTo>
                <a:lnTo>
                  <a:pt x="161" y="315"/>
                </a:lnTo>
                <a:lnTo>
                  <a:pt x="156" y="315"/>
                </a:lnTo>
                <a:lnTo>
                  <a:pt x="155" y="315"/>
                </a:lnTo>
                <a:lnTo>
                  <a:pt x="148" y="312"/>
                </a:lnTo>
                <a:lnTo>
                  <a:pt x="156" y="307"/>
                </a:lnTo>
                <a:lnTo>
                  <a:pt x="160" y="303"/>
                </a:lnTo>
                <a:lnTo>
                  <a:pt x="159" y="299"/>
                </a:lnTo>
                <a:lnTo>
                  <a:pt x="156" y="299"/>
                </a:lnTo>
                <a:lnTo>
                  <a:pt x="153" y="303"/>
                </a:lnTo>
                <a:lnTo>
                  <a:pt x="146" y="307"/>
                </a:lnTo>
                <a:lnTo>
                  <a:pt x="140" y="311"/>
                </a:lnTo>
                <a:lnTo>
                  <a:pt x="133" y="312"/>
                </a:lnTo>
                <a:lnTo>
                  <a:pt x="126" y="308"/>
                </a:lnTo>
                <a:lnTo>
                  <a:pt x="126" y="301"/>
                </a:lnTo>
                <a:lnTo>
                  <a:pt x="126" y="296"/>
                </a:lnTo>
                <a:lnTo>
                  <a:pt x="121" y="303"/>
                </a:lnTo>
                <a:lnTo>
                  <a:pt x="118" y="308"/>
                </a:lnTo>
                <a:lnTo>
                  <a:pt x="110" y="304"/>
                </a:lnTo>
                <a:lnTo>
                  <a:pt x="108" y="312"/>
                </a:lnTo>
                <a:lnTo>
                  <a:pt x="106" y="311"/>
                </a:lnTo>
                <a:lnTo>
                  <a:pt x="99" y="307"/>
                </a:lnTo>
                <a:lnTo>
                  <a:pt x="95" y="314"/>
                </a:lnTo>
                <a:lnTo>
                  <a:pt x="93" y="314"/>
                </a:lnTo>
                <a:lnTo>
                  <a:pt x="82" y="322"/>
                </a:lnTo>
                <a:lnTo>
                  <a:pt x="81" y="322"/>
                </a:lnTo>
                <a:lnTo>
                  <a:pt x="73" y="323"/>
                </a:lnTo>
                <a:lnTo>
                  <a:pt x="71" y="323"/>
                </a:lnTo>
                <a:lnTo>
                  <a:pt x="67" y="323"/>
                </a:lnTo>
                <a:lnTo>
                  <a:pt x="67" y="323"/>
                </a:lnTo>
                <a:lnTo>
                  <a:pt x="66" y="312"/>
                </a:lnTo>
                <a:lnTo>
                  <a:pt x="63" y="304"/>
                </a:lnTo>
                <a:lnTo>
                  <a:pt x="58" y="308"/>
                </a:lnTo>
                <a:lnTo>
                  <a:pt x="50" y="312"/>
                </a:lnTo>
                <a:lnTo>
                  <a:pt x="48" y="312"/>
                </a:lnTo>
                <a:lnTo>
                  <a:pt x="45" y="311"/>
                </a:lnTo>
                <a:lnTo>
                  <a:pt x="47" y="308"/>
                </a:lnTo>
                <a:lnTo>
                  <a:pt x="48" y="305"/>
                </a:lnTo>
                <a:lnTo>
                  <a:pt x="52" y="305"/>
                </a:lnTo>
                <a:lnTo>
                  <a:pt x="54" y="301"/>
                </a:lnTo>
                <a:lnTo>
                  <a:pt x="52" y="300"/>
                </a:lnTo>
                <a:lnTo>
                  <a:pt x="48" y="297"/>
                </a:lnTo>
                <a:lnTo>
                  <a:pt x="48" y="296"/>
                </a:lnTo>
                <a:lnTo>
                  <a:pt x="41" y="299"/>
                </a:lnTo>
                <a:lnTo>
                  <a:pt x="35" y="293"/>
                </a:lnTo>
                <a:lnTo>
                  <a:pt x="33" y="292"/>
                </a:lnTo>
                <a:lnTo>
                  <a:pt x="35" y="286"/>
                </a:lnTo>
                <a:lnTo>
                  <a:pt x="36" y="286"/>
                </a:lnTo>
                <a:lnTo>
                  <a:pt x="40" y="286"/>
                </a:lnTo>
                <a:lnTo>
                  <a:pt x="43" y="288"/>
                </a:lnTo>
                <a:lnTo>
                  <a:pt x="48" y="290"/>
                </a:lnTo>
                <a:lnTo>
                  <a:pt x="50" y="293"/>
                </a:lnTo>
                <a:lnTo>
                  <a:pt x="54" y="294"/>
                </a:lnTo>
                <a:lnTo>
                  <a:pt x="58" y="290"/>
                </a:lnTo>
                <a:lnTo>
                  <a:pt x="50" y="282"/>
                </a:lnTo>
                <a:lnTo>
                  <a:pt x="45" y="279"/>
                </a:lnTo>
                <a:lnTo>
                  <a:pt x="39" y="279"/>
                </a:lnTo>
                <a:lnTo>
                  <a:pt x="25" y="278"/>
                </a:lnTo>
                <a:lnTo>
                  <a:pt x="30" y="274"/>
                </a:lnTo>
                <a:lnTo>
                  <a:pt x="30" y="273"/>
                </a:lnTo>
                <a:lnTo>
                  <a:pt x="29" y="271"/>
                </a:lnTo>
                <a:lnTo>
                  <a:pt x="22" y="262"/>
                </a:lnTo>
                <a:lnTo>
                  <a:pt x="35" y="259"/>
                </a:lnTo>
                <a:lnTo>
                  <a:pt x="39" y="259"/>
                </a:lnTo>
                <a:lnTo>
                  <a:pt x="45" y="258"/>
                </a:lnTo>
                <a:lnTo>
                  <a:pt x="54" y="260"/>
                </a:lnTo>
                <a:lnTo>
                  <a:pt x="55" y="255"/>
                </a:lnTo>
                <a:lnTo>
                  <a:pt x="55" y="251"/>
                </a:lnTo>
                <a:lnTo>
                  <a:pt x="58" y="251"/>
                </a:lnTo>
                <a:lnTo>
                  <a:pt x="63" y="252"/>
                </a:lnTo>
                <a:lnTo>
                  <a:pt x="67" y="258"/>
                </a:lnTo>
                <a:lnTo>
                  <a:pt x="67" y="256"/>
                </a:lnTo>
                <a:lnTo>
                  <a:pt x="67" y="251"/>
                </a:lnTo>
                <a:lnTo>
                  <a:pt x="77" y="247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100" y="252"/>
                </a:lnTo>
                <a:lnTo>
                  <a:pt x="104" y="252"/>
                </a:lnTo>
                <a:lnTo>
                  <a:pt x="106" y="254"/>
                </a:lnTo>
                <a:lnTo>
                  <a:pt x="111" y="254"/>
                </a:lnTo>
                <a:lnTo>
                  <a:pt x="111" y="251"/>
                </a:lnTo>
                <a:lnTo>
                  <a:pt x="106" y="248"/>
                </a:lnTo>
                <a:lnTo>
                  <a:pt x="103" y="247"/>
                </a:lnTo>
                <a:lnTo>
                  <a:pt x="85" y="243"/>
                </a:lnTo>
                <a:lnTo>
                  <a:pt x="81" y="241"/>
                </a:lnTo>
                <a:lnTo>
                  <a:pt x="80" y="240"/>
                </a:lnTo>
                <a:lnTo>
                  <a:pt x="71" y="244"/>
                </a:lnTo>
                <a:lnTo>
                  <a:pt x="69" y="244"/>
                </a:lnTo>
                <a:lnTo>
                  <a:pt x="62" y="243"/>
                </a:lnTo>
                <a:lnTo>
                  <a:pt x="51" y="244"/>
                </a:lnTo>
                <a:lnTo>
                  <a:pt x="48" y="248"/>
                </a:lnTo>
                <a:lnTo>
                  <a:pt x="40" y="251"/>
                </a:lnTo>
                <a:lnTo>
                  <a:pt x="36" y="249"/>
                </a:lnTo>
                <a:lnTo>
                  <a:pt x="39" y="247"/>
                </a:lnTo>
                <a:lnTo>
                  <a:pt x="33" y="247"/>
                </a:lnTo>
                <a:lnTo>
                  <a:pt x="35" y="234"/>
                </a:lnTo>
                <a:lnTo>
                  <a:pt x="43" y="239"/>
                </a:lnTo>
                <a:lnTo>
                  <a:pt x="44" y="229"/>
                </a:lnTo>
                <a:lnTo>
                  <a:pt x="51" y="228"/>
                </a:lnTo>
                <a:lnTo>
                  <a:pt x="50" y="225"/>
                </a:lnTo>
                <a:lnTo>
                  <a:pt x="45" y="226"/>
                </a:lnTo>
                <a:lnTo>
                  <a:pt x="32" y="228"/>
                </a:lnTo>
                <a:lnTo>
                  <a:pt x="30" y="225"/>
                </a:lnTo>
                <a:lnTo>
                  <a:pt x="40" y="219"/>
                </a:lnTo>
                <a:lnTo>
                  <a:pt x="47" y="219"/>
                </a:lnTo>
                <a:lnTo>
                  <a:pt x="54" y="219"/>
                </a:lnTo>
                <a:lnTo>
                  <a:pt x="55" y="219"/>
                </a:lnTo>
                <a:lnTo>
                  <a:pt x="62" y="221"/>
                </a:lnTo>
                <a:lnTo>
                  <a:pt x="62" y="219"/>
                </a:lnTo>
                <a:lnTo>
                  <a:pt x="65" y="214"/>
                </a:lnTo>
                <a:lnTo>
                  <a:pt x="76" y="222"/>
                </a:lnTo>
                <a:lnTo>
                  <a:pt x="77" y="217"/>
                </a:lnTo>
                <a:lnTo>
                  <a:pt x="85" y="219"/>
                </a:lnTo>
                <a:lnTo>
                  <a:pt x="85" y="226"/>
                </a:lnTo>
                <a:lnTo>
                  <a:pt x="85" y="228"/>
                </a:lnTo>
                <a:lnTo>
                  <a:pt x="92" y="228"/>
                </a:lnTo>
                <a:lnTo>
                  <a:pt x="97" y="230"/>
                </a:lnTo>
                <a:lnTo>
                  <a:pt x="99" y="230"/>
                </a:lnTo>
                <a:lnTo>
                  <a:pt x="106" y="232"/>
                </a:lnTo>
                <a:lnTo>
                  <a:pt x="106" y="230"/>
                </a:lnTo>
                <a:lnTo>
                  <a:pt x="112" y="228"/>
                </a:lnTo>
                <a:lnTo>
                  <a:pt x="121" y="225"/>
                </a:lnTo>
                <a:lnTo>
                  <a:pt x="129" y="228"/>
                </a:lnTo>
                <a:lnTo>
                  <a:pt x="130" y="228"/>
                </a:lnTo>
                <a:lnTo>
                  <a:pt x="136" y="230"/>
                </a:lnTo>
                <a:lnTo>
                  <a:pt x="137" y="230"/>
                </a:lnTo>
                <a:lnTo>
                  <a:pt x="137" y="229"/>
                </a:lnTo>
                <a:lnTo>
                  <a:pt x="138" y="228"/>
                </a:lnTo>
                <a:lnTo>
                  <a:pt x="134" y="226"/>
                </a:lnTo>
                <a:lnTo>
                  <a:pt x="134" y="222"/>
                </a:lnTo>
                <a:lnTo>
                  <a:pt x="131" y="218"/>
                </a:lnTo>
                <a:lnTo>
                  <a:pt x="130" y="217"/>
                </a:lnTo>
                <a:lnTo>
                  <a:pt x="127" y="215"/>
                </a:lnTo>
                <a:lnTo>
                  <a:pt x="125" y="214"/>
                </a:lnTo>
                <a:lnTo>
                  <a:pt x="123" y="214"/>
                </a:lnTo>
                <a:lnTo>
                  <a:pt x="112" y="219"/>
                </a:lnTo>
                <a:lnTo>
                  <a:pt x="111" y="219"/>
                </a:lnTo>
                <a:lnTo>
                  <a:pt x="108" y="225"/>
                </a:lnTo>
                <a:lnTo>
                  <a:pt x="106" y="225"/>
                </a:lnTo>
                <a:lnTo>
                  <a:pt x="100" y="225"/>
                </a:lnTo>
                <a:lnTo>
                  <a:pt x="95" y="225"/>
                </a:lnTo>
                <a:lnTo>
                  <a:pt x="91" y="222"/>
                </a:lnTo>
                <a:lnTo>
                  <a:pt x="96" y="217"/>
                </a:lnTo>
                <a:lnTo>
                  <a:pt x="97" y="215"/>
                </a:lnTo>
                <a:lnTo>
                  <a:pt x="91" y="215"/>
                </a:lnTo>
                <a:lnTo>
                  <a:pt x="82" y="213"/>
                </a:lnTo>
                <a:lnTo>
                  <a:pt x="71" y="210"/>
                </a:lnTo>
                <a:lnTo>
                  <a:pt x="67" y="209"/>
                </a:lnTo>
                <a:lnTo>
                  <a:pt x="63" y="207"/>
                </a:lnTo>
                <a:lnTo>
                  <a:pt x="59" y="204"/>
                </a:lnTo>
                <a:lnTo>
                  <a:pt x="56" y="204"/>
                </a:lnTo>
                <a:lnTo>
                  <a:pt x="58" y="200"/>
                </a:lnTo>
                <a:lnTo>
                  <a:pt x="58" y="198"/>
                </a:lnTo>
                <a:lnTo>
                  <a:pt x="59" y="195"/>
                </a:lnTo>
                <a:lnTo>
                  <a:pt x="69" y="199"/>
                </a:lnTo>
                <a:lnTo>
                  <a:pt x="74" y="198"/>
                </a:lnTo>
                <a:lnTo>
                  <a:pt x="76" y="195"/>
                </a:lnTo>
                <a:lnTo>
                  <a:pt x="69" y="191"/>
                </a:lnTo>
                <a:lnTo>
                  <a:pt x="66" y="187"/>
                </a:lnTo>
                <a:lnTo>
                  <a:pt x="84" y="189"/>
                </a:lnTo>
                <a:lnTo>
                  <a:pt x="88" y="184"/>
                </a:lnTo>
                <a:lnTo>
                  <a:pt x="77" y="183"/>
                </a:lnTo>
                <a:lnTo>
                  <a:pt x="69" y="181"/>
                </a:lnTo>
                <a:lnTo>
                  <a:pt x="58" y="181"/>
                </a:lnTo>
                <a:lnTo>
                  <a:pt x="37" y="185"/>
                </a:lnTo>
                <a:lnTo>
                  <a:pt x="35" y="184"/>
                </a:lnTo>
                <a:lnTo>
                  <a:pt x="36" y="180"/>
                </a:lnTo>
                <a:lnTo>
                  <a:pt x="41" y="176"/>
                </a:lnTo>
                <a:lnTo>
                  <a:pt x="56" y="176"/>
                </a:lnTo>
                <a:lnTo>
                  <a:pt x="63" y="176"/>
                </a:lnTo>
                <a:lnTo>
                  <a:pt x="73" y="177"/>
                </a:lnTo>
                <a:lnTo>
                  <a:pt x="80" y="177"/>
                </a:lnTo>
                <a:lnTo>
                  <a:pt x="84" y="177"/>
                </a:lnTo>
                <a:lnTo>
                  <a:pt x="86" y="174"/>
                </a:lnTo>
                <a:lnTo>
                  <a:pt x="86" y="173"/>
                </a:lnTo>
                <a:lnTo>
                  <a:pt x="76" y="169"/>
                </a:lnTo>
                <a:lnTo>
                  <a:pt x="67" y="168"/>
                </a:lnTo>
                <a:lnTo>
                  <a:pt x="55" y="168"/>
                </a:lnTo>
                <a:lnTo>
                  <a:pt x="47" y="168"/>
                </a:lnTo>
                <a:lnTo>
                  <a:pt x="43" y="165"/>
                </a:lnTo>
                <a:lnTo>
                  <a:pt x="40" y="164"/>
                </a:lnTo>
                <a:lnTo>
                  <a:pt x="39" y="158"/>
                </a:lnTo>
                <a:lnTo>
                  <a:pt x="40" y="154"/>
                </a:lnTo>
                <a:lnTo>
                  <a:pt x="43" y="147"/>
                </a:lnTo>
                <a:lnTo>
                  <a:pt x="44" y="143"/>
                </a:lnTo>
                <a:lnTo>
                  <a:pt x="44" y="142"/>
                </a:lnTo>
                <a:lnTo>
                  <a:pt x="51" y="138"/>
                </a:lnTo>
                <a:lnTo>
                  <a:pt x="55" y="143"/>
                </a:lnTo>
                <a:lnTo>
                  <a:pt x="56" y="146"/>
                </a:lnTo>
                <a:lnTo>
                  <a:pt x="56" y="147"/>
                </a:lnTo>
                <a:lnTo>
                  <a:pt x="62" y="151"/>
                </a:lnTo>
                <a:lnTo>
                  <a:pt x="65" y="151"/>
                </a:lnTo>
                <a:lnTo>
                  <a:pt x="69" y="149"/>
                </a:lnTo>
                <a:lnTo>
                  <a:pt x="65" y="144"/>
                </a:lnTo>
                <a:lnTo>
                  <a:pt x="65" y="142"/>
                </a:lnTo>
                <a:lnTo>
                  <a:pt x="70" y="140"/>
                </a:lnTo>
                <a:lnTo>
                  <a:pt x="74" y="139"/>
                </a:lnTo>
                <a:lnTo>
                  <a:pt x="74" y="138"/>
                </a:lnTo>
                <a:lnTo>
                  <a:pt x="67" y="136"/>
                </a:lnTo>
                <a:lnTo>
                  <a:pt x="60" y="136"/>
                </a:lnTo>
                <a:lnTo>
                  <a:pt x="58" y="135"/>
                </a:lnTo>
                <a:lnTo>
                  <a:pt x="56" y="135"/>
                </a:lnTo>
                <a:lnTo>
                  <a:pt x="58" y="134"/>
                </a:lnTo>
                <a:lnTo>
                  <a:pt x="65" y="129"/>
                </a:lnTo>
                <a:lnTo>
                  <a:pt x="67" y="127"/>
                </a:lnTo>
                <a:lnTo>
                  <a:pt x="77" y="127"/>
                </a:lnTo>
                <a:lnTo>
                  <a:pt x="82" y="127"/>
                </a:lnTo>
                <a:lnTo>
                  <a:pt x="89" y="127"/>
                </a:lnTo>
                <a:lnTo>
                  <a:pt x="91" y="124"/>
                </a:lnTo>
                <a:lnTo>
                  <a:pt x="92" y="120"/>
                </a:lnTo>
                <a:lnTo>
                  <a:pt x="89" y="116"/>
                </a:lnTo>
                <a:lnTo>
                  <a:pt x="93" y="112"/>
                </a:lnTo>
                <a:lnTo>
                  <a:pt x="100" y="106"/>
                </a:lnTo>
                <a:lnTo>
                  <a:pt x="104" y="106"/>
                </a:lnTo>
                <a:lnTo>
                  <a:pt x="106" y="106"/>
                </a:lnTo>
                <a:lnTo>
                  <a:pt x="111" y="109"/>
                </a:lnTo>
                <a:lnTo>
                  <a:pt x="119" y="113"/>
                </a:lnTo>
                <a:lnTo>
                  <a:pt x="129" y="116"/>
                </a:lnTo>
                <a:lnTo>
                  <a:pt x="134" y="119"/>
                </a:lnTo>
                <a:lnTo>
                  <a:pt x="134" y="123"/>
                </a:lnTo>
                <a:lnTo>
                  <a:pt x="136" y="127"/>
                </a:lnTo>
                <a:lnTo>
                  <a:pt x="130" y="129"/>
                </a:lnTo>
                <a:lnTo>
                  <a:pt x="122" y="132"/>
                </a:lnTo>
                <a:lnTo>
                  <a:pt x="123" y="132"/>
                </a:lnTo>
                <a:lnTo>
                  <a:pt x="126" y="136"/>
                </a:lnTo>
                <a:lnTo>
                  <a:pt x="131" y="132"/>
                </a:lnTo>
                <a:lnTo>
                  <a:pt x="141" y="131"/>
                </a:lnTo>
                <a:lnTo>
                  <a:pt x="151" y="129"/>
                </a:lnTo>
                <a:lnTo>
                  <a:pt x="152" y="129"/>
                </a:lnTo>
                <a:lnTo>
                  <a:pt x="161" y="129"/>
                </a:lnTo>
                <a:lnTo>
                  <a:pt x="167" y="132"/>
                </a:lnTo>
                <a:lnTo>
                  <a:pt x="161" y="144"/>
                </a:lnTo>
                <a:lnTo>
                  <a:pt x="159" y="154"/>
                </a:lnTo>
                <a:lnTo>
                  <a:pt x="157" y="158"/>
                </a:lnTo>
                <a:lnTo>
                  <a:pt x="163" y="157"/>
                </a:lnTo>
                <a:lnTo>
                  <a:pt x="167" y="150"/>
                </a:lnTo>
                <a:lnTo>
                  <a:pt x="167" y="149"/>
                </a:lnTo>
                <a:lnTo>
                  <a:pt x="171" y="139"/>
                </a:lnTo>
                <a:lnTo>
                  <a:pt x="175" y="135"/>
                </a:lnTo>
                <a:lnTo>
                  <a:pt x="175" y="136"/>
                </a:lnTo>
                <a:lnTo>
                  <a:pt x="178" y="139"/>
                </a:lnTo>
                <a:lnTo>
                  <a:pt x="178" y="147"/>
                </a:lnTo>
                <a:lnTo>
                  <a:pt x="183" y="153"/>
                </a:lnTo>
                <a:lnTo>
                  <a:pt x="189" y="157"/>
                </a:lnTo>
                <a:lnTo>
                  <a:pt x="190" y="155"/>
                </a:lnTo>
                <a:lnTo>
                  <a:pt x="193" y="154"/>
                </a:lnTo>
                <a:lnTo>
                  <a:pt x="189" y="146"/>
                </a:lnTo>
                <a:lnTo>
                  <a:pt x="187" y="143"/>
                </a:lnTo>
                <a:lnTo>
                  <a:pt x="186" y="139"/>
                </a:lnTo>
                <a:lnTo>
                  <a:pt x="194" y="139"/>
                </a:lnTo>
                <a:lnTo>
                  <a:pt x="197" y="139"/>
                </a:lnTo>
                <a:lnTo>
                  <a:pt x="205" y="139"/>
                </a:lnTo>
                <a:lnTo>
                  <a:pt x="208" y="140"/>
                </a:lnTo>
                <a:lnTo>
                  <a:pt x="219" y="149"/>
                </a:lnTo>
                <a:lnTo>
                  <a:pt x="227" y="151"/>
                </a:lnTo>
                <a:lnTo>
                  <a:pt x="232" y="153"/>
                </a:lnTo>
                <a:lnTo>
                  <a:pt x="232" y="151"/>
                </a:lnTo>
                <a:lnTo>
                  <a:pt x="242" y="146"/>
                </a:lnTo>
                <a:lnTo>
                  <a:pt x="243" y="146"/>
                </a:lnTo>
                <a:lnTo>
                  <a:pt x="250" y="142"/>
                </a:lnTo>
                <a:lnTo>
                  <a:pt x="249" y="140"/>
                </a:lnTo>
                <a:lnTo>
                  <a:pt x="249" y="139"/>
                </a:lnTo>
                <a:lnTo>
                  <a:pt x="246" y="136"/>
                </a:lnTo>
                <a:lnTo>
                  <a:pt x="257" y="138"/>
                </a:lnTo>
                <a:lnTo>
                  <a:pt x="265" y="143"/>
                </a:lnTo>
                <a:lnTo>
                  <a:pt x="268" y="146"/>
                </a:lnTo>
                <a:lnTo>
                  <a:pt x="269" y="149"/>
                </a:lnTo>
                <a:lnTo>
                  <a:pt x="275" y="140"/>
                </a:lnTo>
                <a:lnTo>
                  <a:pt x="269" y="138"/>
                </a:lnTo>
                <a:lnTo>
                  <a:pt x="261" y="135"/>
                </a:lnTo>
                <a:lnTo>
                  <a:pt x="261" y="129"/>
                </a:lnTo>
                <a:lnTo>
                  <a:pt x="254" y="132"/>
                </a:lnTo>
                <a:lnTo>
                  <a:pt x="242" y="131"/>
                </a:lnTo>
                <a:lnTo>
                  <a:pt x="239" y="134"/>
                </a:lnTo>
                <a:lnTo>
                  <a:pt x="238" y="138"/>
                </a:lnTo>
                <a:lnTo>
                  <a:pt x="235" y="142"/>
                </a:lnTo>
                <a:lnTo>
                  <a:pt x="232" y="143"/>
                </a:lnTo>
                <a:lnTo>
                  <a:pt x="224" y="143"/>
                </a:lnTo>
                <a:lnTo>
                  <a:pt x="217" y="136"/>
                </a:lnTo>
                <a:lnTo>
                  <a:pt x="211" y="132"/>
                </a:lnTo>
                <a:lnTo>
                  <a:pt x="204" y="131"/>
                </a:lnTo>
                <a:lnTo>
                  <a:pt x="202" y="131"/>
                </a:lnTo>
                <a:lnTo>
                  <a:pt x="194" y="132"/>
                </a:lnTo>
                <a:lnTo>
                  <a:pt x="189" y="134"/>
                </a:lnTo>
                <a:lnTo>
                  <a:pt x="182" y="128"/>
                </a:lnTo>
                <a:lnTo>
                  <a:pt x="179" y="125"/>
                </a:lnTo>
                <a:lnTo>
                  <a:pt x="168" y="124"/>
                </a:lnTo>
                <a:lnTo>
                  <a:pt x="160" y="123"/>
                </a:lnTo>
                <a:lnTo>
                  <a:pt x="149" y="125"/>
                </a:lnTo>
                <a:lnTo>
                  <a:pt x="145" y="116"/>
                </a:lnTo>
                <a:lnTo>
                  <a:pt x="170" y="120"/>
                </a:lnTo>
                <a:lnTo>
                  <a:pt x="171" y="117"/>
                </a:lnTo>
                <a:lnTo>
                  <a:pt x="172" y="114"/>
                </a:lnTo>
                <a:lnTo>
                  <a:pt x="163" y="112"/>
                </a:lnTo>
                <a:lnTo>
                  <a:pt x="155" y="110"/>
                </a:lnTo>
                <a:lnTo>
                  <a:pt x="141" y="109"/>
                </a:lnTo>
                <a:lnTo>
                  <a:pt x="133" y="108"/>
                </a:lnTo>
                <a:lnTo>
                  <a:pt x="116" y="102"/>
                </a:lnTo>
                <a:lnTo>
                  <a:pt x="111" y="101"/>
                </a:lnTo>
                <a:lnTo>
                  <a:pt x="107" y="99"/>
                </a:lnTo>
                <a:lnTo>
                  <a:pt x="106" y="99"/>
                </a:lnTo>
                <a:lnTo>
                  <a:pt x="103" y="97"/>
                </a:lnTo>
                <a:lnTo>
                  <a:pt x="95" y="101"/>
                </a:lnTo>
                <a:lnTo>
                  <a:pt x="86" y="101"/>
                </a:lnTo>
                <a:lnTo>
                  <a:pt x="77" y="99"/>
                </a:lnTo>
                <a:lnTo>
                  <a:pt x="76" y="99"/>
                </a:lnTo>
                <a:lnTo>
                  <a:pt x="70" y="99"/>
                </a:lnTo>
                <a:lnTo>
                  <a:pt x="70" y="97"/>
                </a:lnTo>
                <a:lnTo>
                  <a:pt x="70" y="95"/>
                </a:lnTo>
                <a:lnTo>
                  <a:pt x="77" y="83"/>
                </a:lnTo>
                <a:lnTo>
                  <a:pt x="78" y="83"/>
                </a:lnTo>
                <a:lnTo>
                  <a:pt x="85" y="86"/>
                </a:lnTo>
                <a:lnTo>
                  <a:pt x="92" y="84"/>
                </a:lnTo>
                <a:lnTo>
                  <a:pt x="99" y="75"/>
                </a:lnTo>
                <a:lnTo>
                  <a:pt x="106" y="76"/>
                </a:lnTo>
                <a:lnTo>
                  <a:pt x="107" y="76"/>
                </a:lnTo>
                <a:lnTo>
                  <a:pt x="106" y="76"/>
                </a:lnTo>
                <a:lnTo>
                  <a:pt x="99" y="69"/>
                </a:lnTo>
                <a:lnTo>
                  <a:pt x="93" y="57"/>
                </a:lnTo>
                <a:lnTo>
                  <a:pt x="89" y="50"/>
                </a:lnTo>
                <a:lnTo>
                  <a:pt x="74" y="46"/>
                </a:lnTo>
                <a:lnTo>
                  <a:pt x="74" y="41"/>
                </a:lnTo>
                <a:lnTo>
                  <a:pt x="80" y="41"/>
                </a:lnTo>
                <a:lnTo>
                  <a:pt x="73" y="34"/>
                </a:lnTo>
                <a:lnTo>
                  <a:pt x="74" y="26"/>
                </a:lnTo>
                <a:lnTo>
                  <a:pt x="89" y="23"/>
                </a:lnTo>
                <a:lnTo>
                  <a:pt x="93" y="31"/>
                </a:lnTo>
                <a:lnTo>
                  <a:pt x="101" y="37"/>
                </a:lnTo>
                <a:lnTo>
                  <a:pt x="99" y="45"/>
                </a:lnTo>
                <a:lnTo>
                  <a:pt x="106" y="56"/>
                </a:lnTo>
                <a:lnTo>
                  <a:pt x="106" y="57"/>
                </a:lnTo>
                <a:lnTo>
                  <a:pt x="112" y="64"/>
                </a:lnTo>
                <a:lnTo>
                  <a:pt x="114" y="75"/>
                </a:lnTo>
                <a:lnTo>
                  <a:pt x="114" y="76"/>
                </a:lnTo>
                <a:lnTo>
                  <a:pt x="116" y="74"/>
                </a:lnTo>
                <a:lnTo>
                  <a:pt x="119" y="71"/>
                </a:lnTo>
                <a:lnTo>
                  <a:pt x="121" y="71"/>
                </a:lnTo>
                <a:lnTo>
                  <a:pt x="121" y="64"/>
                </a:lnTo>
                <a:lnTo>
                  <a:pt x="125" y="64"/>
                </a:lnTo>
                <a:lnTo>
                  <a:pt x="129" y="65"/>
                </a:lnTo>
                <a:lnTo>
                  <a:pt x="130" y="63"/>
                </a:lnTo>
                <a:lnTo>
                  <a:pt x="127" y="60"/>
                </a:lnTo>
                <a:lnTo>
                  <a:pt x="126" y="57"/>
                </a:lnTo>
                <a:lnTo>
                  <a:pt x="115" y="53"/>
                </a:lnTo>
                <a:lnTo>
                  <a:pt x="110" y="46"/>
                </a:lnTo>
                <a:lnTo>
                  <a:pt x="118" y="33"/>
                </a:lnTo>
                <a:lnTo>
                  <a:pt x="126" y="34"/>
                </a:lnTo>
                <a:lnTo>
                  <a:pt x="131" y="42"/>
                </a:lnTo>
                <a:lnTo>
                  <a:pt x="138" y="41"/>
                </a:lnTo>
                <a:lnTo>
                  <a:pt x="140" y="41"/>
                </a:lnTo>
                <a:lnTo>
                  <a:pt x="140" y="49"/>
                </a:lnTo>
                <a:lnTo>
                  <a:pt x="141" y="57"/>
                </a:lnTo>
                <a:lnTo>
                  <a:pt x="145" y="64"/>
                </a:lnTo>
                <a:lnTo>
                  <a:pt x="149" y="63"/>
                </a:lnTo>
                <a:lnTo>
                  <a:pt x="148" y="54"/>
                </a:lnTo>
                <a:lnTo>
                  <a:pt x="146" y="46"/>
                </a:lnTo>
                <a:lnTo>
                  <a:pt x="146" y="41"/>
                </a:lnTo>
                <a:lnTo>
                  <a:pt x="156" y="41"/>
                </a:lnTo>
                <a:lnTo>
                  <a:pt x="166" y="38"/>
                </a:lnTo>
                <a:lnTo>
                  <a:pt x="167" y="38"/>
                </a:lnTo>
                <a:lnTo>
                  <a:pt x="168" y="39"/>
                </a:lnTo>
                <a:lnTo>
                  <a:pt x="172" y="48"/>
                </a:lnTo>
                <a:lnTo>
                  <a:pt x="171" y="56"/>
                </a:lnTo>
                <a:lnTo>
                  <a:pt x="168" y="64"/>
                </a:lnTo>
                <a:lnTo>
                  <a:pt x="164" y="72"/>
                </a:lnTo>
                <a:lnTo>
                  <a:pt x="160" y="78"/>
                </a:lnTo>
                <a:lnTo>
                  <a:pt x="156" y="83"/>
                </a:lnTo>
                <a:lnTo>
                  <a:pt x="157" y="86"/>
                </a:lnTo>
                <a:lnTo>
                  <a:pt x="160" y="87"/>
                </a:lnTo>
                <a:lnTo>
                  <a:pt x="160" y="89"/>
                </a:lnTo>
                <a:lnTo>
                  <a:pt x="167" y="79"/>
                </a:lnTo>
                <a:lnTo>
                  <a:pt x="178" y="64"/>
                </a:lnTo>
                <a:lnTo>
                  <a:pt x="182" y="57"/>
                </a:lnTo>
                <a:lnTo>
                  <a:pt x="186" y="61"/>
                </a:lnTo>
                <a:lnTo>
                  <a:pt x="190" y="68"/>
                </a:lnTo>
                <a:lnTo>
                  <a:pt x="186" y="76"/>
                </a:lnTo>
                <a:lnTo>
                  <a:pt x="186" y="78"/>
                </a:lnTo>
                <a:lnTo>
                  <a:pt x="193" y="75"/>
                </a:lnTo>
                <a:lnTo>
                  <a:pt x="196" y="74"/>
                </a:lnTo>
                <a:lnTo>
                  <a:pt x="198" y="74"/>
                </a:lnTo>
                <a:lnTo>
                  <a:pt x="205" y="75"/>
                </a:lnTo>
                <a:lnTo>
                  <a:pt x="211" y="79"/>
                </a:lnTo>
                <a:lnTo>
                  <a:pt x="216" y="80"/>
                </a:lnTo>
                <a:lnTo>
                  <a:pt x="219" y="75"/>
                </a:lnTo>
                <a:lnTo>
                  <a:pt x="211" y="71"/>
                </a:lnTo>
                <a:lnTo>
                  <a:pt x="200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4"/>
                </a:lnTo>
                <a:lnTo>
                  <a:pt x="189" y="52"/>
                </a:lnTo>
                <a:lnTo>
                  <a:pt x="186" y="46"/>
                </a:lnTo>
                <a:lnTo>
                  <a:pt x="183" y="42"/>
                </a:lnTo>
                <a:lnTo>
                  <a:pt x="182" y="41"/>
                </a:lnTo>
                <a:lnTo>
                  <a:pt x="182" y="37"/>
                </a:lnTo>
                <a:lnTo>
                  <a:pt x="182" y="35"/>
                </a:lnTo>
                <a:lnTo>
                  <a:pt x="182" y="34"/>
                </a:lnTo>
                <a:lnTo>
                  <a:pt x="182" y="35"/>
                </a:lnTo>
                <a:lnTo>
                  <a:pt x="193" y="41"/>
                </a:lnTo>
                <a:lnTo>
                  <a:pt x="194" y="41"/>
                </a:lnTo>
                <a:lnTo>
                  <a:pt x="198" y="44"/>
                </a:lnTo>
                <a:lnTo>
                  <a:pt x="200" y="41"/>
                </a:lnTo>
                <a:lnTo>
                  <a:pt x="198" y="39"/>
                </a:lnTo>
                <a:lnTo>
                  <a:pt x="197" y="37"/>
                </a:lnTo>
                <a:lnTo>
                  <a:pt x="190" y="34"/>
                </a:lnTo>
                <a:lnTo>
                  <a:pt x="186" y="29"/>
                </a:lnTo>
                <a:lnTo>
                  <a:pt x="182" y="24"/>
                </a:lnTo>
                <a:lnTo>
                  <a:pt x="193" y="18"/>
                </a:lnTo>
                <a:lnTo>
                  <a:pt x="216" y="1"/>
                </a:lnTo>
                <a:lnTo>
                  <a:pt x="230" y="0"/>
                </a:lnTo>
                <a:lnTo>
                  <a:pt x="23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469"/>
          <p:cNvSpPr>
            <a:spLocks/>
          </p:cNvSpPr>
          <p:nvPr/>
        </p:nvSpPr>
        <p:spPr bwMode="auto">
          <a:xfrm>
            <a:off x="4306888" y="3311526"/>
            <a:ext cx="1273175" cy="1222375"/>
          </a:xfrm>
          <a:custGeom>
            <a:avLst/>
            <a:gdLst>
              <a:gd name="T0" fmla="*/ 57 w 802"/>
              <a:gd name="T1" fmla="*/ 744 h 770"/>
              <a:gd name="T2" fmla="*/ 61 w 802"/>
              <a:gd name="T3" fmla="*/ 686 h 770"/>
              <a:gd name="T4" fmla="*/ 111 w 802"/>
              <a:gd name="T5" fmla="*/ 712 h 770"/>
              <a:gd name="T6" fmla="*/ 127 w 802"/>
              <a:gd name="T7" fmla="*/ 768 h 770"/>
              <a:gd name="T8" fmla="*/ 124 w 802"/>
              <a:gd name="T9" fmla="*/ 718 h 770"/>
              <a:gd name="T10" fmla="*/ 138 w 802"/>
              <a:gd name="T11" fmla="*/ 715 h 770"/>
              <a:gd name="T12" fmla="*/ 89 w 802"/>
              <a:gd name="T13" fmla="*/ 659 h 770"/>
              <a:gd name="T14" fmla="*/ 31 w 802"/>
              <a:gd name="T15" fmla="*/ 654 h 770"/>
              <a:gd name="T16" fmla="*/ 48 w 802"/>
              <a:gd name="T17" fmla="*/ 639 h 770"/>
              <a:gd name="T18" fmla="*/ 74 w 802"/>
              <a:gd name="T19" fmla="*/ 625 h 770"/>
              <a:gd name="T20" fmla="*/ 130 w 802"/>
              <a:gd name="T21" fmla="*/ 617 h 770"/>
              <a:gd name="T22" fmla="*/ 164 w 802"/>
              <a:gd name="T23" fmla="*/ 639 h 770"/>
              <a:gd name="T24" fmla="*/ 209 w 802"/>
              <a:gd name="T25" fmla="*/ 645 h 770"/>
              <a:gd name="T26" fmla="*/ 183 w 802"/>
              <a:gd name="T27" fmla="*/ 626 h 770"/>
              <a:gd name="T28" fmla="*/ 257 w 802"/>
              <a:gd name="T29" fmla="*/ 610 h 770"/>
              <a:gd name="T30" fmla="*/ 171 w 802"/>
              <a:gd name="T31" fmla="*/ 611 h 770"/>
              <a:gd name="T32" fmla="*/ 135 w 802"/>
              <a:gd name="T33" fmla="*/ 596 h 770"/>
              <a:gd name="T34" fmla="*/ 124 w 802"/>
              <a:gd name="T35" fmla="*/ 553 h 770"/>
              <a:gd name="T36" fmla="*/ 202 w 802"/>
              <a:gd name="T37" fmla="*/ 550 h 770"/>
              <a:gd name="T38" fmla="*/ 261 w 802"/>
              <a:gd name="T39" fmla="*/ 570 h 770"/>
              <a:gd name="T40" fmla="*/ 296 w 802"/>
              <a:gd name="T41" fmla="*/ 606 h 770"/>
              <a:gd name="T42" fmla="*/ 244 w 802"/>
              <a:gd name="T43" fmla="*/ 528 h 770"/>
              <a:gd name="T44" fmla="*/ 292 w 802"/>
              <a:gd name="T45" fmla="*/ 579 h 770"/>
              <a:gd name="T46" fmla="*/ 306 w 802"/>
              <a:gd name="T47" fmla="*/ 564 h 770"/>
              <a:gd name="T48" fmla="*/ 317 w 802"/>
              <a:gd name="T49" fmla="*/ 539 h 770"/>
              <a:gd name="T50" fmla="*/ 288 w 802"/>
              <a:gd name="T51" fmla="*/ 516 h 770"/>
              <a:gd name="T52" fmla="*/ 332 w 802"/>
              <a:gd name="T53" fmla="*/ 504 h 770"/>
              <a:gd name="T54" fmla="*/ 362 w 802"/>
              <a:gd name="T55" fmla="*/ 457 h 770"/>
              <a:gd name="T56" fmla="*/ 388 w 802"/>
              <a:gd name="T57" fmla="*/ 434 h 770"/>
              <a:gd name="T58" fmla="*/ 442 w 802"/>
              <a:gd name="T59" fmla="*/ 453 h 770"/>
              <a:gd name="T60" fmla="*/ 433 w 802"/>
              <a:gd name="T61" fmla="*/ 429 h 770"/>
              <a:gd name="T62" fmla="*/ 450 w 802"/>
              <a:gd name="T63" fmla="*/ 400 h 770"/>
              <a:gd name="T64" fmla="*/ 493 w 802"/>
              <a:gd name="T65" fmla="*/ 452 h 770"/>
              <a:gd name="T66" fmla="*/ 529 w 802"/>
              <a:gd name="T67" fmla="*/ 475 h 770"/>
              <a:gd name="T68" fmla="*/ 576 w 802"/>
              <a:gd name="T69" fmla="*/ 450 h 770"/>
              <a:gd name="T70" fmla="*/ 615 w 802"/>
              <a:gd name="T71" fmla="*/ 408 h 770"/>
              <a:gd name="T72" fmla="*/ 610 w 802"/>
              <a:gd name="T73" fmla="*/ 393 h 770"/>
              <a:gd name="T74" fmla="*/ 664 w 802"/>
              <a:gd name="T75" fmla="*/ 348 h 770"/>
              <a:gd name="T76" fmla="*/ 640 w 802"/>
              <a:gd name="T77" fmla="*/ 339 h 770"/>
              <a:gd name="T78" fmla="*/ 660 w 802"/>
              <a:gd name="T79" fmla="*/ 290 h 770"/>
              <a:gd name="T80" fmla="*/ 641 w 802"/>
              <a:gd name="T81" fmla="*/ 310 h 770"/>
              <a:gd name="T82" fmla="*/ 615 w 802"/>
              <a:gd name="T83" fmla="*/ 339 h 770"/>
              <a:gd name="T84" fmla="*/ 581 w 802"/>
              <a:gd name="T85" fmla="*/ 389 h 770"/>
              <a:gd name="T86" fmla="*/ 494 w 802"/>
              <a:gd name="T87" fmla="*/ 408 h 770"/>
              <a:gd name="T88" fmla="*/ 523 w 802"/>
              <a:gd name="T89" fmla="*/ 355 h 770"/>
              <a:gd name="T90" fmla="*/ 488 w 802"/>
              <a:gd name="T91" fmla="*/ 340 h 770"/>
              <a:gd name="T92" fmla="*/ 510 w 802"/>
              <a:gd name="T93" fmla="*/ 307 h 770"/>
              <a:gd name="T94" fmla="*/ 555 w 802"/>
              <a:gd name="T95" fmla="*/ 242 h 770"/>
              <a:gd name="T96" fmla="*/ 581 w 802"/>
              <a:gd name="T97" fmla="*/ 189 h 770"/>
              <a:gd name="T98" fmla="*/ 614 w 802"/>
              <a:gd name="T99" fmla="*/ 180 h 770"/>
              <a:gd name="T100" fmla="*/ 671 w 802"/>
              <a:gd name="T101" fmla="*/ 187 h 770"/>
              <a:gd name="T102" fmla="*/ 707 w 802"/>
              <a:gd name="T103" fmla="*/ 183 h 770"/>
              <a:gd name="T104" fmla="*/ 686 w 802"/>
              <a:gd name="T105" fmla="*/ 164 h 770"/>
              <a:gd name="T106" fmla="*/ 740 w 802"/>
              <a:gd name="T107" fmla="*/ 97 h 770"/>
              <a:gd name="T108" fmla="*/ 793 w 802"/>
              <a:gd name="T109" fmla="*/ 70 h 770"/>
              <a:gd name="T110" fmla="*/ 723 w 802"/>
              <a:gd name="T111" fmla="*/ 74 h 770"/>
              <a:gd name="T112" fmla="*/ 677 w 802"/>
              <a:gd name="T113" fmla="*/ 86 h 770"/>
              <a:gd name="T114" fmla="*/ 707 w 802"/>
              <a:gd name="T115" fmla="*/ 58 h 770"/>
              <a:gd name="T116" fmla="*/ 744 w 802"/>
              <a:gd name="T117" fmla="*/ 33 h 770"/>
              <a:gd name="T118" fmla="*/ 757 w 802"/>
              <a:gd name="T119" fmla="*/ 24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2" h="770">
                <a:moveTo>
                  <a:pt x="31" y="681"/>
                </a:moveTo>
                <a:lnTo>
                  <a:pt x="31" y="681"/>
                </a:lnTo>
                <a:lnTo>
                  <a:pt x="31" y="682"/>
                </a:lnTo>
                <a:lnTo>
                  <a:pt x="35" y="697"/>
                </a:lnTo>
                <a:lnTo>
                  <a:pt x="37" y="710"/>
                </a:lnTo>
                <a:lnTo>
                  <a:pt x="40" y="715"/>
                </a:lnTo>
                <a:lnTo>
                  <a:pt x="42" y="719"/>
                </a:lnTo>
                <a:lnTo>
                  <a:pt x="44" y="722"/>
                </a:lnTo>
                <a:lnTo>
                  <a:pt x="45" y="730"/>
                </a:lnTo>
                <a:lnTo>
                  <a:pt x="46" y="734"/>
                </a:lnTo>
                <a:lnTo>
                  <a:pt x="52" y="744"/>
                </a:lnTo>
                <a:lnTo>
                  <a:pt x="46" y="746"/>
                </a:lnTo>
                <a:lnTo>
                  <a:pt x="44" y="750"/>
                </a:lnTo>
                <a:lnTo>
                  <a:pt x="51" y="750"/>
                </a:lnTo>
                <a:lnTo>
                  <a:pt x="52" y="748"/>
                </a:lnTo>
                <a:lnTo>
                  <a:pt x="57" y="748"/>
                </a:lnTo>
                <a:lnTo>
                  <a:pt x="57" y="744"/>
                </a:lnTo>
                <a:lnTo>
                  <a:pt x="52" y="730"/>
                </a:lnTo>
                <a:lnTo>
                  <a:pt x="55" y="730"/>
                </a:lnTo>
                <a:lnTo>
                  <a:pt x="61" y="729"/>
                </a:lnTo>
                <a:lnTo>
                  <a:pt x="59" y="727"/>
                </a:lnTo>
                <a:lnTo>
                  <a:pt x="51" y="726"/>
                </a:lnTo>
                <a:lnTo>
                  <a:pt x="48" y="712"/>
                </a:lnTo>
                <a:lnTo>
                  <a:pt x="45" y="703"/>
                </a:lnTo>
                <a:lnTo>
                  <a:pt x="44" y="692"/>
                </a:lnTo>
                <a:lnTo>
                  <a:pt x="42" y="689"/>
                </a:lnTo>
                <a:lnTo>
                  <a:pt x="38" y="684"/>
                </a:lnTo>
                <a:lnTo>
                  <a:pt x="40" y="677"/>
                </a:lnTo>
                <a:lnTo>
                  <a:pt x="48" y="674"/>
                </a:lnTo>
                <a:lnTo>
                  <a:pt x="59" y="680"/>
                </a:lnTo>
                <a:lnTo>
                  <a:pt x="59" y="684"/>
                </a:lnTo>
                <a:lnTo>
                  <a:pt x="57" y="686"/>
                </a:lnTo>
                <a:lnTo>
                  <a:pt x="59" y="686"/>
                </a:lnTo>
                <a:lnTo>
                  <a:pt x="61" y="686"/>
                </a:lnTo>
                <a:lnTo>
                  <a:pt x="63" y="686"/>
                </a:lnTo>
                <a:lnTo>
                  <a:pt x="63" y="680"/>
                </a:lnTo>
                <a:lnTo>
                  <a:pt x="63" y="677"/>
                </a:lnTo>
                <a:lnTo>
                  <a:pt x="60" y="673"/>
                </a:lnTo>
                <a:lnTo>
                  <a:pt x="61" y="673"/>
                </a:lnTo>
                <a:lnTo>
                  <a:pt x="75" y="669"/>
                </a:lnTo>
                <a:lnTo>
                  <a:pt x="81" y="667"/>
                </a:lnTo>
                <a:lnTo>
                  <a:pt x="83" y="673"/>
                </a:lnTo>
                <a:lnTo>
                  <a:pt x="91" y="674"/>
                </a:lnTo>
                <a:lnTo>
                  <a:pt x="97" y="675"/>
                </a:lnTo>
                <a:lnTo>
                  <a:pt x="97" y="677"/>
                </a:lnTo>
                <a:lnTo>
                  <a:pt x="97" y="686"/>
                </a:lnTo>
                <a:lnTo>
                  <a:pt x="98" y="690"/>
                </a:lnTo>
                <a:lnTo>
                  <a:pt x="101" y="696"/>
                </a:lnTo>
                <a:lnTo>
                  <a:pt x="101" y="704"/>
                </a:lnTo>
                <a:lnTo>
                  <a:pt x="104" y="711"/>
                </a:lnTo>
                <a:lnTo>
                  <a:pt x="111" y="712"/>
                </a:lnTo>
                <a:lnTo>
                  <a:pt x="106" y="730"/>
                </a:lnTo>
                <a:lnTo>
                  <a:pt x="105" y="742"/>
                </a:lnTo>
                <a:lnTo>
                  <a:pt x="97" y="750"/>
                </a:lnTo>
                <a:lnTo>
                  <a:pt x="93" y="756"/>
                </a:lnTo>
                <a:lnTo>
                  <a:pt x="86" y="763"/>
                </a:lnTo>
                <a:lnTo>
                  <a:pt x="87" y="764"/>
                </a:lnTo>
                <a:lnTo>
                  <a:pt x="90" y="764"/>
                </a:lnTo>
                <a:lnTo>
                  <a:pt x="93" y="764"/>
                </a:lnTo>
                <a:lnTo>
                  <a:pt x="101" y="764"/>
                </a:lnTo>
                <a:lnTo>
                  <a:pt x="104" y="767"/>
                </a:lnTo>
                <a:lnTo>
                  <a:pt x="109" y="770"/>
                </a:lnTo>
                <a:lnTo>
                  <a:pt x="113" y="767"/>
                </a:lnTo>
                <a:lnTo>
                  <a:pt x="115" y="765"/>
                </a:lnTo>
                <a:lnTo>
                  <a:pt x="120" y="763"/>
                </a:lnTo>
                <a:lnTo>
                  <a:pt x="124" y="765"/>
                </a:lnTo>
                <a:lnTo>
                  <a:pt x="126" y="767"/>
                </a:lnTo>
                <a:lnTo>
                  <a:pt x="127" y="768"/>
                </a:lnTo>
                <a:lnTo>
                  <a:pt x="128" y="768"/>
                </a:lnTo>
                <a:lnTo>
                  <a:pt x="130" y="767"/>
                </a:lnTo>
                <a:lnTo>
                  <a:pt x="130" y="764"/>
                </a:lnTo>
                <a:lnTo>
                  <a:pt x="126" y="757"/>
                </a:lnTo>
                <a:lnTo>
                  <a:pt x="124" y="757"/>
                </a:lnTo>
                <a:lnTo>
                  <a:pt x="116" y="756"/>
                </a:lnTo>
                <a:lnTo>
                  <a:pt x="112" y="761"/>
                </a:lnTo>
                <a:lnTo>
                  <a:pt x="105" y="761"/>
                </a:lnTo>
                <a:lnTo>
                  <a:pt x="98" y="756"/>
                </a:lnTo>
                <a:lnTo>
                  <a:pt x="105" y="750"/>
                </a:lnTo>
                <a:lnTo>
                  <a:pt x="111" y="745"/>
                </a:lnTo>
                <a:lnTo>
                  <a:pt x="113" y="742"/>
                </a:lnTo>
                <a:lnTo>
                  <a:pt x="113" y="740"/>
                </a:lnTo>
                <a:lnTo>
                  <a:pt x="112" y="730"/>
                </a:lnTo>
                <a:lnTo>
                  <a:pt x="115" y="719"/>
                </a:lnTo>
                <a:lnTo>
                  <a:pt x="116" y="716"/>
                </a:lnTo>
                <a:lnTo>
                  <a:pt x="124" y="718"/>
                </a:lnTo>
                <a:lnTo>
                  <a:pt x="128" y="722"/>
                </a:lnTo>
                <a:lnTo>
                  <a:pt x="130" y="722"/>
                </a:lnTo>
                <a:lnTo>
                  <a:pt x="130" y="723"/>
                </a:lnTo>
                <a:lnTo>
                  <a:pt x="136" y="726"/>
                </a:lnTo>
                <a:lnTo>
                  <a:pt x="142" y="719"/>
                </a:lnTo>
                <a:lnTo>
                  <a:pt x="143" y="720"/>
                </a:lnTo>
                <a:lnTo>
                  <a:pt x="149" y="722"/>
                </a:lnTo>
                <a:lnTo>
                  <a:pt x="154" y="729"/>
                </a:lnTo>
                <a:lnTo>
                  <a:pt x="160" y="735"/>
                </a:lnTo>
                <a:lnTo>
                  <a:pt x="161" y="731"/>
                </a:lnTo>
                <a:lnTo>
                  <a:pt x="162" y="729"/>
                </a:lnTo>
                <a:lnTo>
                  <a:pt x="161" y="727"/>
                </a:lnTo>
                <a:lnTo>
                  <a:pt x="158" y="723"/>
                </a:lnTo>
                <a:lnTo>
                  <a:pt x="153" y="715"/>
                </a:lnTo>
                <a:lnTo>
                  <a:pt x="151" y="712"/>
                </a:lnTo>
                <a:lnTo>
                  <a:pt x="150" y="712"/>
                </a:lnTo>
                <a:lnTo>
                  <a:pt x="138" y="715"/>
                </a:lnTo>
                <a:lnTo>
                  <a:pt x="136" y="715"/>
                </a:lnTo>
                <a:lnTo>
                  <a:pt x="130" y="715"/>
                </a:lnTo>
                <a:lnTo>
                  <a:pt x="128" y="712"/>
                </a:lnTo>
                <a:lnTo>
                  <a:pt x="123" y="712"/>
                </a:lnTo>
                <a:lnTo>
                  <a:pt x="111" y="707"/>
                </a:lnTo>
                <a:lnTo>
                  <a:pt x="111" y="704"/>
                </a:lnTo>
                <a:lnTo>
                  <a:pt x="108" y="697"/>
                </a:lnTo>
                <a:lnTo>
                  <a:pt x="106" y="693"/>
                </a:lnTo>
                <a:lnTo>
                  <a:pt x="112" y="690"/>
                </a:lnTo>
                <a:lnTo>
                  <a:pt x="108" y="685"/>
                </a:lnTo>
                <a:lnTo>
                  <a:pt x="108" y="684"/>
                </a:lnTo>
                <a:lnTo>
                  <a:pt x="108" y="675"/>
                </a:lnTo>
                <a:lnTo>
                  <a:pt x="105" y="674"/>
                </a:lnTo>
                <a:lnTo>
                  <a:pt x="101" y="669"/>
                </a:lnTo>
                <a:lnTo>
                  <a:pt x="97" y="665"/>
                </a:lnTo>
                <a:lnTo>
                  <a:pt x="90" y="663"/>
                </a:lnTo>
                <a:lnTo>
                  <a:pt x="89" y="659"/>
                </a:lnTo>
                <a:lnTo>
                  <a:pt x="81" y="658"/>
                </a:lnTo>
                <a:lnTo>
                  <a:pt x="78" y="656"/>
                </a:lnTo>
                <a:lnTo>
                  <a:pt x="61" y="665"/>
                </a:lnTo>
                <a:lnTo>
                  <a:pt x="59" y="666"/>
                </a:lnTo>
                <a:lnTo>
                  <a:pt x="53" y="666"/>
                </a:lnTo>
                <a:lnTo>
                  <a:pt x="52" y="666"/>
                </a:lnTo>
                <a:lnTo>
                  <a:pt x="38" y="669"/>
                </a:lnTo>
                <a:lnTo>
                  <a:pt x="38" y="667"/>
                </a:lnTo>
                <a:lnTo>
                  <a:pt x="37" y="665"/>
                </a:lnTo>
                <a:lnTo>
                  <a:pt x="34" y="656"/>
                </a:lnTo>
                <a:lnTo>
                  <a:pt x="20" y="656"/>
                </a:lnTo>
                <a:lnTo>
                  <a:pt x="15" y="655"/>
                </a:lnTo>
                <a:lnTo>
                  <a:pt x="12" y="655"/>
                </a:lnTo>
                <a:lnTo>
                  <a:pt x="0" y="652"/>
                </a:lnTo>
                <a:lnTo>
                  <a:pt x="4" y="650"/>
                </a:lnTo>
                <a:lnTo>
                  <a:pt x="18" y="650"/>
                </a:lnTo>
                <a:lnTo>
                  <a:pt x="31" y="654"/>
                </a:lnTo>
                <a:lnTo>
                  <a:pt x="37" y="651"/>
                </a:lnTo>
                <a:lnTo>
                  <a:pt x="46" y="648"/>
                </a:lnTo>
                <a:lnTo>
                  <a:pt x="48" y="648"/>
                </a:lnTo>
                <a:lnTo>
                  <a:pt x="53" y="648"/>
                </a:lnTo>
                <a:lnTo>
                  <a:pt x="64" y="652"/>
                </a:lnTo>
                <a:lnTo>
                  <a:pt x="70" y="655"/>
                </a:lnTo>
                <a:lnTo>
                  <a:pt x="81" y="652"/>
                </a:lnTo>
                <a:lnTo>
                  <a:pt x="72" y="647"/>
                </a:lnTo>
                <a:lnTo>
                  <a:pt x="64" y="645"/>
                </a:lnTo>
                <a:lnTo>
                  <a:pt x="56" y="644"/>
                </a:lnTo>
                <a:lnTo>
                  <a:pt x="56" y="643"/>
                </a:lnTo>
                <a:lnTo>
                  <a:pt x="59" y="643"/>
                </a:lnTo>
                <a:lnTo>
                  <a:pt x="67" y="641"/>
                </a:lnTo>
                <a:lnTo>
                  <a:pt x="66" y="640"/>
                </a:lnTo>
                <a:lnTo>
                  <a:pt x="64" y="637"/>
                </a:lnTo>
                <a:lnTo>
                  <a:pt x="55" y="637"/>
                </a:lnTo>
                <a:lnTo>
                  <a:pt x="48" y="639"/>
                </a:lnTo>
                <a:lnTo>
                  <a:pt x="26" y="637"/>
                </a:lnTo>
                <a:lnTo>
                  <a:pt x="29" y="630"/>
                </a:lnTo>
                <a:lnTo>
                  <a:pt x="29" y="624"/>
                </a:lnTo>
                <a:lnTo>
                  <a:pt x="33" y="621"/>
                </a:lnTo>
                <a:lnTo>
                  <a:pt x="41" y="617"/>
                </a:lnTo>
                <a:lnTo>
                  <a:pt x="49" y="618"/>
                </a:lnTo>
                <a:lnTo>
                  <a:pt x="52" y="621"/>
                </a:lnTo>
                <a:lnTo>
                  <a:pt x="53" y="624"/>
                </a:lnTo>
                <a:lnTo>
                  <a:pt x="57" y="618"/>
                </a:lnTo>
                <a:lnTo>
                  <a:pt x="66" y="617"/>
                </a:lnTo>
                <a:lnTo>
                  <a:pt x="66" y="618"/>
                </a:lnTo>
                <a:lnTo>
                  <a:pt x="67" y="620"/>
                </a:lnTo>
                <a:lnTo>
                  <a:pt x="67" y="622"/>
                </a:lnTo>
                <a:lnTo>
                  <a:pt x="68" y="625"/>
                </a:lnTo>
                <a:lnTo>
                  <a:pt x="70" y="628"/>
                </a:lnTo>
                <a:lnTo>
                  <a:pt x="71" y="632"/>
                </a:lnTo>
                <a:lnTo>
                  <a:pt x="74" y="625"/>
                </a:lnTo>
                <a:lnTo>
                  <a:pt x="74" y="620"/>
                </a:lnTo>
                <a:lnTo>
                  <a:pt x="75" y="617"/>
                </a:lnTo>
                <a:lnTo>
                  <a:pt x="82" y="615"/>
                </a:lnTo>
                <a:lnTo>
                  <a:pt x="83" y="615"/>
                </a:lnTo>
                <a:lnTo>
                  <a:pt x="86" y="614"/>
                </a:lnTo>
                <a:lnTo>
                  <a:pt x="97" y="614"/>
                </a:lnTo>
                <a:lnTo>
                  <a:pt x="101" y="620"/>
                </a:lnTo>
                <a:lnTo>
                  <a:pt x="102" y="624"/>
                </a:lnTo>
                <a:lnTo>
                  <a:pt x="102" y="625"/>
                </a:lnTo>
                <a:lnTo>
                  <a:pt x="104" y="628"/>
                </a:lnTo>
                <a:lnTo>
                  <a:pt x="106" y="633"/>
                </a:lnTo>
                <a:lnTo>
                  <a:pt x="111" y="629"/>
                </a:lnTo>
                <a:lnTo>
                  <a:pt x="112" y="621"/>
                </a:lnTo>
                <a:lnTo>
                  <a:pt x="112" y="618"/>
                </a:lnTo>
                <a:lnTo>
                  <a:pt x="112" y="615"/>
                </a:lnTo>
                <a:lnTo>
                  <a:pt x="113" y="615"/>
                </a:lnTo>
                <a:lnTo>
                  <a:pt x="130" y="617"/>
                </a:lnTo>
                <a:lnTo>
                  <a:pt x="131" y="617"/>
                </a:lnTo>
                <a:lnTo>
                  <a:pt x="132" y="618"/>
                </a:lnTo>
                <a:lnTo>
                  <a:pt x="132" y="625"/>
                </a:lnTo>
                <a:lnTo>
                  <a:pt x="132" y="628"/>
                </a:lnTo>
                <a:lnTo>
                  <a:pt x="131" y="630"/>
                </a:lnTo>
                <a:lnTo>
                  <a:pt x="130" y="637"/>
                </a:lnTo>
                <a:lnTo>
                  <a:pt x="130" y="641"/>
                </a:lnTo>
                <a:lnTo>
                  <a:pt x="130" y="651"/>
                </a:lnTo>
                <a:lnTo>
                  <a:pt x="135" y="650"/>
                </a:lnTo>
                <a:lnTo>
                  <a:pt x="136" y="640"/>
                </a:lnTo>
                <a:lnTo>
                  <a:pt x="136" y="630"/>
                </a:lnTo>
                <a:lnTo>
                  <a:pt x="138" y="625"/>
                </a:lnTo>
                <a:lnTo>
                  <a:pt x="145" y="628"/>
                </a:lnTo>
                <a:lnTo>
                  <a:pt x="146" y="629"/>
                </a:lnTo>
                <a:lnTo>
                  <a:pt x="154" y="632"/>
                </a:lnTo>
                <a:lnTo>
                  <a:pt x="160" y="635"/>
                </a:lnTo>
                <a:lnTo>
                  <a:pt x="164" y="639"/>
                </a:lnTo>
                <a:lnTo>
                  <a:pt x="165" y="644"/>
                </a:lnTo>
                <a:lnTo>
                  <a:pt x="168" y="647"/>
                </a:lnTo>
                <a:lnTo>
                  <a:pt x="169" y="648"/>
                </a:lnTo>
                <a:lnTo>
                  <a:pt x="172" y="651"/>
                </a:lnTo>
                <a:lnTo>
                  <a:pt x="173" y="652"/>
                </a:lnTo>
                <a:lnTo>
                  <a:pt x="179" y="656"/>
                </a:lnTo>
                <a:lnTo>
                  <a:pt x="180" y="660"/>
                </a:lnTo>
                <a:lnTo>
                  <a:pt x="181" y="663"/>
                </a:lnTo>
                <a:lnTo>
                  <a:pt x="187" y="658"/>
                </a:lnTo>
                <a:lnTo>
                  <a:pt x="195" y="655"/>
                </a:lnTo>
                <a:lnTo>
                  <a:pt x="198" y="654"/>
                </a:lnTo>
                <a:lnTo>
                  <a:pt x="202" y="654"/>
                </a:lnTo>
                <a:lnTo>
                  <a:pt x="202" y="652"/>
                </a:lnTo>
                <a:lnTo>
                  <a:pt x="201" y="650"/>
                </a:lnTo>
                <a:lnTo>
                  <a:pt x="214" y="650"/>
                </a:lnTo>
                <a:lnTo>
                  <a:pt x="212" y="647"/>
                </a:lnTo>
                <a:lnTo>
                  <a:pt x="209" y="645"/>
                </a:lnTo>
                <a:lnTo>
                  <a:pt x="198" y="645"/>
                </a:lnTo>
                <a:lnTo>
                  <a:pt x="194" y="647"/>
                </a:lnTo>
                <a:lnTo>
                  <a:pt x="192" y="647"/>
                </a:lnTo>
                <a:lnTo>
                  <a:pt x="190" y="648"/>
                </a:lnTo>
                <a:lnTo>
                  <a:pt x="188" y="648"/>
                </a:lnTo>
                <a:lnTo>
                  <a:pt x="183" y="648"/>
                </a:lnTo>
                <a:lnTo>
                  <a:pt x="176" y="644"/>
                </a:lnTo>
                <a:lnTo>
                  <a:pt x="172" y="637"/>
                </a:lnTo>
                <a:lnTo>
                  <a:pt x="172" y="636"/>
                </a:lnTo>
                <a:lnTo>
                  <a:pt x="169" y="629"/>
                </a:lnTo>
                <a:lnTo>
                  <a:pt x="177" y="628"/>
                </a:lnTo>
                <a:lnTo>
                  <a:pt x="179" y="630"/>
                </a:lnTo>
                <a:lnTo>
                  <a:pt x="186" y="639"/>
                </a:lnTo>
                <a:lnTo>
                  <a:pt x="187" y="635"/>
                </a:lnTo>
                <a:lnTo>
                  <a:pt x="188" y="633"/>
                </a:lnTo>
                <a:lnTo>
                  <a:pt x="186" y="630"/>
                </a:lnTo>
                <a:lnTo>
                  <a:pt x="183" y="626"/>
                </a:lnTo>
                <a:lnTo>
                  <a:pt x="184" y="625"/>
                </a:lnTo>
                <a:lnTo>
                  <a:pt x="184" y="621"/>
                </a:lnTo>
                <a:lnTo>
                  <a:pt x="190" y="618"/>
                </a:lnTo>
                <a:lnTo>
                  <a:pt x="210" y="613"/>
                </a:lnTo>
                <a:lnTo>
                  <a:pt x="213" y="613"/>
                </a:lnTo>
                <a:lnTo>
                  <a:pt x="228" y="609"/>
                </a:lnTo>
                <a:lnTo>
                  <a:pt x="236" y="611"/>
                </a:lnTo>
                <a:lnTo>
                  <a:pt x="240" y="607"/>
                </a:lnTo>
                <a:lnTo>
                  <a:pt x="242" y="609"/>
                </a:lnTo>
                <a:lnTo>
                  <a:pt x="246" y="614"/>
                </a:lnTo>
                <a:lnTo>
                  <a:pt x="252" y="621"/>
                </a:lnTo>
                <a:lnTo>
                  <a:pt x="255" y="622"/>
                </a:lnTo>
                <a:lnTo>
                  <a:pt x="259" y="622"/>
                </a:lnTo>
                <a:lnTo>
                  <a:pt x="259" y="620"/>
                </a:lnTo>
                <a:lnTo>
                  <a:pt x="259" y="615"/>
                </a:lnTo>
                <a:lnTo>
                  <a:pt x="257" y="611"/>
                </a:lnTo>
                <a:lnTo>
                  <a:pt x="257" y="610"/>
                </a:lnTo>
                <a:lnTo>
                  <a:pt x="251" y="610"/>
                </a:lnTo>
                <a:lnTo>
                  <a:pt x="246" y="603"/>
                </a:lnTo>
                <a:lnTo>
                  <a:pt x="252" y="602"/>
                </a:lnTo>
                <a:lnTo>
                  <a:pt x="252" y="600"/>
                </a:lnTo>
                <a:lnTo>
                  <a:pt x="252" y="598"/>
                </a:lnTo>
                <a:lnTo>
                  <a:pt x="244" y="598"/>
                </a:lnTo>
                <a:lnTo>
                  <a:pt x="232" y="599"/>
                </a:lnTo>
                <a:lnTo>
                  <a:pt x="224" y="602"/>
                </a:lnTo>
                <a:lnTo>
                  <a:pt x="209" y="606"/>
                </a:lnTo>
                <a:lnTo>
                  <a:pt x="203" y="607"/>
                </a:lnTo>
                <a:lnTo>
                  <a:pt x="195" y="609"/>
                </a:lnTo>
                <a:lnTo>
                  <a:pt x="184" y="613"/>
                </a:lnTo>
                <a:lnTo>
                  <a:pt x="179" y="614"/>
                </a:lnTo>
                <a:lnTo>
                  <a:pt x="177" y="614"/>
                </a:lnTo>
                <a:lnTo>
                  <a:pt x="176" y="614"/>
                </a:lnTo>
                <a:lnTo>
                  <a:pt x="172" y="613"/>
                </a:lnTo>
                <a:lnTo>
                  <a:pt x="171" y="611"/>
                </a:lnTo>
                <a:lnTo>
                  <a:pt x="164" y="610"/>
                </a:lnTo>
                <a:lnTo>
                  <a:pt x="175" y="607"/>
                </a:lnTo>
                <a:lnTo>
                  <a:pt x="173" y="603"/>
                </a:lnTo>
                <a:lnTo>
                  <a:pt x="172" y="600"/>
                </a:lnTo>
                <a:lnTo>
                  <a:pt x="172" y="599"/>
                </a:lnTo>
                <a:lnTo>
                  <a:pt x="188" y="598"/>
                </a:lnTo>
                <a:lnTo>
                  <a:pt x="210" y="591"/>
                </a:lnTo>
                <a:lnTo>
                  <a:pt x="206" y="590"/>
                </a:lnTo>
                <a:lnTo>
                  <a:pt x="203" y="588"/>
                </a:lnTo>
                <a:lnTo>
                  <a:pt x="201" y="588"/>
                </a:lnTo>
                <a:lnTo>
                  <a:pt x="186" y="590"/>
                </a:lnTo>
                <a:lnTo>
                  <a:pt x="173" y="592"/>
                </a:lnTo>
                <a:lnTo>
                  <a:pt x="162" y="594"/>
                </a:lnTo>
                <a:lnTo>
                  <a:pt x="154" y="595"/>
                </a:lnTo>
                <a:lnTo>
                  <a:pt x="153" y="595"/>
                </a:lnTo>
                <a:lnTo>
                  <a:pt x="143" y="595"/>
                </a:lnTo>
                <a:lnTo>
                  <a:pt x="135" y="596"/>
                </a:lnTo>
                <a:lnTo>
                  <a:pt x="127" y="595"/>
                </a:lnTo>
                <a:lnTo>
                  <a:pt x="127" y="591"/>
                </a:lnTo>
                <a:lnTo>
                  <a:pt x="126" y="588"/>
                </a:lnTo>
                <a:lnTo>
                  <a:pt x="127" y="583"/>
                </a:lnTo>
                <a:lnTo>
                  <a:pt x="128" y="580"/>
                </a:lnTo>
                <a:lnTo>
                  <a:pt x="130" y="573"/>
                </a:lnTo>
                <a:lnTo>
                  <a:pt x="136" y="575"/>
                </a:lnTo>
                <a:lnTo>
                  <a:pt x="141" y="576"/>
                </a:lnTo>
                <a:lnTo>
                  <a:pt x="143" y="576"/>
                </a:lnTo>
                <a:lnTo>
                  <a:pt x="149" y="577"/>
                </a:lnTo>
                <a:lnTo>
                  <a:pt x="149" y="573"/>
                </a:lnTo>
                <a:lnTo>
                  <a:pt x="150" y="566"/>
                </a:lnTo>
                <a:lnTo>
                  <a:pt x="142" y="566"/>
                </a:lnTo>
                <a:lnTo>
                  <a:pt x="134" y="568"/>
                </a:lnTo>
                <a:lnTo>
                  <a:pt x="128" y="569"/>
                </a:lnTo>
                <a:lnTo>
                  <a:pt x="130" y="558"/>
                </a:lnTo>
                <a:lnTo>
                  <a:pt x="124" y="553"/>
                </a:lnTo>
                <a:lnTo>
                  <a:pt x="121" y="550"/>
                </a:lnTo>
                <a:lnTo>
                  <a:pt x="117" y="549"/>
                </a:lnTo>
                <a:lnTo>
                  <a:pt x="141" y="534"/>
                </a:lnTo>
                <a:lnTo>
                  <a:pt x="151" y="528"/>
                </a:lnTo>
                <a:lnTo>
                  <a:pt x="162" y="528"/>
                </a:lnTo>
                <a:lnTo>
                  <a:pt x="165" y="528"/>
                </a:lnTo>
                <a:lnTo>
                  <a:pt x="165" y="530"/>
                </a:lnTo>
                <a:lnTo>
                  <a:pt x="169" y="535"/>
                </a:lnTo>
                <a:lnTo>
                  <a:pt x="171" y="538"/>
                </a:lnTo>
                <a:lnTo>
                  <a:pt x="176" y="545"/>
                </a:lnTo>
                <a:lnTo>
                  <a:pt x="177" y="546"/>
                </a:lnTo>
                <a:lnTo>
                  <a:pt x="180" y="550"/>
                </a:lnTo>
                <a:lnTo>
                  <a:pt x="181" y="554"/>
                </a:lnTo>
                <a:lnTo>
                  <a:pt x="183" y="557"/>
                </a:lnTo>
                <a:lnTo>
                  <a:pt x="194" y="558"/>
                </a:lnTo>
                <a:lnTo>
                  <a:pt x="199" y="553"/>
                </a:lnTo>
                <a:lnTo>
                  <a:pt x="202" y="550"/>
                </a:lnTo>
                <a:lnTo>
                  <a:pt x="214" y="545"/>
                </a:lnTo>
                <a:lnTo>
                  <a:pt x="218" y="545"/>
                </a:lnTo>
                <a:lnTo>
                  <a:pt x="224" y="546"/>
                </a:lnTo>
                <a:lnTo>
                  <a:pt x="227" y="547"/>
                </a:lnTo>
                <a:lnTo>
                  <a:pt x="221" y="550"/>
                </a:lnTo>
                <a:lnTo>
                  <a:pt x="216" y="554"/>
                </a:lnTo>
                <a:lnTo>
                  <a:pt x="213" y="558"/>
                </a:lnTo>
                <a:lnTo>
                  <a:pt x="212" y="562"/>
                </a:lnTo>
                <a:lnTo>
                  <a:pt x="213" y="562"/>
                </a:lnTo>
                <a:lnTo>
                  <a:pt x="231" y="550"/>
                </a:lnTo>
                <a:lnTo>
                  <a:pt x="232" y="550"/>
                </a:lnTo>
                <a:lnTo>
                  <a:pt x="244" y="549"/>
                </a:lnTo>
                <a:lnTo>
                  <a:pt x="248" y="547"/>
                </a:lnTo>
                <a:lnTo>
                  <a:pt x="257" y="549"/>
                </a:lnTo>
                <a:lnTo>
                  <a:pt x="258" y="550"/>
                </a:lnTo>
                <a:lnTo>
                  <a:pt x="263" y="561"/>
                </a:lnTo>
                <a:lnTo>
                  <a:pt x="261" y="570"/>
                </a:lnTo>
                <a:lnTo>
                  <a:pt x="261" y="573"/>
                </a:lnTo>
                <a:lnTo>
                  <a:pt x="262" y="581"/>
                </a:lnTo>
                <a:lnTo>
                  <a:pt x="262" y="585"/>
                </a:lnTo>
                <a:lnTo>
                  <a:pt x="267" y="592"/>
                </a:lnTo>
                <a:lnTo>
                  <a:pt x="273" y="596"/>
                </a:lnTo>
                <a:lnTo>
                  <a:pt x="281" y="603"/>
                </a:lnTo>
                <a:lnTo>
                  <a:pt x="284" y="605"/>
                </a:lnTo>
                <a:lnTo>
                  <a:pt x="291" y="611"/>
                </a:lnTo>
                <a:lnTo>
                  <a:pt x="302" y="621"/>
                </a:lnTo>
                <a:lnTo>
                  <a:pt x="306" y="630"/>
                </a:lnTo>
                <a:lnTo>
                  <a:pt x="310" y="635"/>
                </a:lnTo>
                <a:lnTo>
                  <a:pt x="311" y="629"/>
                </a:lnTo>
                <a:lnTo>
                  <a:pt x="311" y="620"/>
                </a:lnTo>
                <a:lnTo>
                  <a:pt x="310" y="618"/>
                </a:lnTo>
                <a:lnTo>
                  <a:pt x="303" y="613"/>
                </a:lnTo>
                <a:lnTo>
                  <a:pt x="302" y="611"/>
                </a:lnTo>
                <a:lnTo>
                  <a:pt x="296" y="606"/>
                </a:lnTo>
                <a:lnTo>
                  <a:pt x="289" y="599"/>
                </a:lnTo>
                <a:lnTo>
                  <a:pt x="288" y="596"/>
                </a:lnTo>
                <a:lnTo>
                  <a:pt x="287" y="594"/>
                </a:lnTo>
                <a:lnTo>
                  <a:pt x="278" y="590"/>
                </a:lnTo>
                <a:lnTo>
                  <a:pt x="270" y="583"/>
                </a:lnTo>
                <a:lnTo>
                  <a:pt x="267" y="575"/>
                </a:lnTo>
                <a:lnTo>
                  <a:pt x="273" y="565"/>
                </a:lnTo>
                <a:lnTo>
                  <a:pt x="267" y="558"/>
                </a:lnTo>
                <a:lnTo>
                  <a:pt x="265" y="550"/>
                </a:lnTo>
                <a:lnTo>
                  <a:pt x="265" y="549"/>
                </a:lnTo>
                <a:lnTo>
                  <a:pt x="262" y="547"/>
                </a:lnTo>
                <a:lnTo>
                  <a:pt x="258" y="543"/>
                </a:lnTo>
                <a:lnTo>
                  <a:pt x="252" y="534"/>
                </a:lnTo>
                <a:lnTo>
                  <a:pt x="246" y="539"/>
                </a:lnTo>
                <a:lnTo>
                  <a:pt x="239" y="539"/>
                </a:lnTo>
                <a:lnTo>
                  <a:pt x="240" y="530"/>
                </a:lnTo>
                <a:lnTo>
                  <a:pt x="244" y="528"/>
                </a:lnTo>
                <a:lnTo>
                  <a:pt x="250" y="525"/>
                </a:lnTo>
                <a:lnTo>
                  <a:pt x="252" y="516"/>
                </a:lnTo>
                <a:lnTo>
                  <a:pt x="266" y="513"/>
                </a:lnTo>
                <a:lnTo>
                  <a:pt x="269" y="521"/>
                </a:lnTo>
                <a:lnTo>
                  <a:pt x="269" y="527"/>
                </a:lnTo>
                <a:lnTo>
                  <a:pt x="269" y="532"/>
                </a:lnTo>
                <a:lnTo>
                  <a:pt x="277" y="540"/>
                </a:lnTo>
                <a:lnTo>
                  <a:pt x="282" y="545"/>
                </a:lnTo>
                <a:lnTo>
                  <a:pt x="280" y="549"/>
                </a:lnTo>
                <a:lnTo>
                  <a:pt x="287" y="547"/>
                </a:lnTo>
                <a:lnTo>
                  <a:pt x="289" y="550"/>
                </a:lnTo>
                <a:lnTo>
                  <a:pt x="289" y="551"/>
                </a:lnTo>
                <a:lnTo>
                  <a:pt x="287" y="558"/>
                </a:lnTo>
                <a:lnTo>
                  <a:pt x="288" y="564"/>
                </a:lnTo>
                <a:lnTo>
                  <a:pt x="289" y="568"/>
                </a:lnTo>
                <a:lnTo>
                  <a:pt x="284" y="577"/>
                </a:lnTo>
                <a:lnTo>
                  <a:pt x="292" y="579"/>
                </a:lnTo>
                <a:lnTo>
                  <a:pt x="296" y="581"/>
                </a:lnTo>
                <a:lnTo>
                  <a:pt x="304" y="588"/>
                </a:lnTo>
                <a:lnTo>
                  <a:pt x="308" y="587"/>
                </a:lnTo>
                <a:lnTo>
                  <a:pt x="302" y="576"/>
                </a:lnTo>
                <a:lnTo>
                  <a:pt x="304" y="575"/>
                </a:lnTo>
                <a:lnTo>
                  <a:pt x="311" y="580"/>
                </a:lnTo>
                <a:lnTo>
                  <a:pt x="318" y="584"/>
                </a:lnTo>
                <a:lnTo>
                  <a:pt x="322" y="590"/>
                </a:lnTo>
                <a:lnTo>
                  <a:pt x="326" y="594"/>
                </a:lnTo>
                <a:lnTo>
                  <a:pt x="326" y="595"/>
                </a:lnTo>
                <a:lnTo>
                  <a:pt x="330" y="588"/>
                </a:lnTo>
                <a:lnTo>
                  <a:pt x="326" y="585"/>
                </a:lnTo>
                <a:lnTo>
                  <a:pt x="326" y="581"/>
                </a:lnTo>
                <a:lnTo>
                  <a:pt x="323" y="576"/>
                </a:lnTo>
                <a:lnTo>
                  <a:pt x="315" y="577"/>
                </a:lnTo>
                <a:lnTo>
                  <a:pt x="310" y="570"/>
                </a:lnTo>
                <a:lnTo>
                  <a:pt x="306" y="564"/>
                </a:lnTo>
                <a:lnTo>
                  <a:pt x="304" y="558"/>
                </a:lnTo>
                <a:lnTo>
                  <a:pt x="308" y="558"/>
                </a:lnTo>
                <a:lnTo>
                  <a:pt x="314" y="558"/>
                </a:lnTo>
                <a:lnTo>
                  <a:pt x="322" y="557"/>
                </a:lnTo>
                <a:lnTo>
                  <a:pt x="325" y="555"/>
                </a:lnTo>
                <a:lnTo>
                  <a:pt x="326" y="555"/>
                </a:lnTo>
                <a:lnTo>
                  <a:pt x="327" y="553"/>
                </a:lnTo>
                <a:lnTo>
                  <a:pt x="329" y="550"/>
                </a:lnTo>
                <a:lnTo>
                  <a:pt x="326" y="549"/>
                </a:lnTo>
                <a:lnTo>
                  <a:pt x="322" y="549"/>
                </a:lnTo>
                <a:lnTo>
                  <a:pt x="317" y="550"/>
                </a:lnTo>
                <a:lnTo>
                  <a:pt x="315" y="550"/>
                </a:lnTo>
                <a:lnTo>
                  <a:pt x="308" y="550"/>
                </a:lnTo>
                <a:lnTo>
                  <a:pt x="310" y="549"/>
                </a:lnTo>
                <a:lnTo>
                  <a:pt x="323" y="542"/>
                </a:lnTo>
                <a:lnTo>
                  <a:pt x="321" y="540"/>
                </a:lnTo>
                <a:lnTo>
                  <a:pt x="317" y="539"/>
                </a:lnTo>
                <a:lnTo>
                  <a:pt x="312" y="540"/>
                </a:lnTo>
                <a:lnTo>
                  <a:pt x="310" y="540"/>
                </a:lnTo>
                <a:lnTo>
                  <a:pt x="310" y="542"/>
                </a:lnTo>
                <a:lnTo>
                  <a:pt x="297" y="549"/>
                </a:lnTo>
                <a:lnTo>
                  <a:pt x="293" y="546"/>
                </a:lnTo>
                <a:lnTo>
                  <a:pt x="296" y="543"/>
                </a:lnTo>
                <a:lnTo>
                  <a:pt x="296" y="539"/>
                </a:lnTo>
                <a:lnTo>
                  <a:pt x="289" y="539"/>
                </a:lnTo>
                <a:lnTo>
                  <a:pt x="287" y="538"/>
                </a:lnTo>
                <a:lnTo>
                  <a:pt x="282" y="534"/>
                </a:lnTo>
                <a:lnTo>
                  <a:pt x="280" y="531"/>
                </a:lnTo>
                <a:lnTo>
                  <a:pt x="280" y="524"/>
                </a:lnTo>
                <a:lnTo>
                  <a:pt x="280" y="523"/>
                </a:lnTo>
                <a:lnTo>
                  <a:pt x="276" y="515"/>
                </a:lnTo>
                <a:lnTo>
                  <a:pt x="273" y="508"/>
                </a:lnTo>
                <a:lnTo>
                  <a:pt x="281" y="509"/>
                </a:lnTo>
                <a:lnTo>
                  <a:pt x="288" y="516"/>
                </a:lnTo>
                <a:lnTo>
                  <a:pt x="289" y="516"/>
                </a:lnTo>
                <a:lnTo>
                  <a:pt x="289" y="510"/>
                </a:lnTo>
                <a:lnTo>
                  <a:pt x="288" y="506"/>
                </a:lnTo>
                <a:lnTo>
                  <a:pt x="293" y="505"/>
                </a:lnTo>
                <a:lnTo>
                  <a:pt x="296" y="505"/>
                </a:lnTo>
                <a:lnTo>
                  <a:pt x="299" y="506"/>
                </a:lnTo>
                <a:lnTo>
                  <a:pt x="302" y="509"/>
                </a:lnTo>
                <a:lnTo>
                  <a:pt x="310" y="509"/>
                </a:lnTo>
                <a:lnTo>
                  <a:pt x="315" y="510"/>
                </a:lnTo>
                <a:lnTo>
                  <a:pt x="317" y="512"/>
                </a:lnTo>
                <a:lnTo>
                  <a:pt x="326" y="519"/>
                </a:lnTo>
                <a:lnTo>
                  <a:pt x="326" y="517"/>
                </a:lnTo>
                <a:lnTo>
                  <a:pt x="329" y="516"/>
                </a:lnTo>
                <a:lnTo>
                  <a:pt x="326" y="509"/>
                </a:lnTo>
                <a:lnTo>
                  <a:pt x="326" y="508"/>
                </a:lnTo>
                <a:lnTo>
                  <a:pt x="325" y="506"/>
                </a:lnTo>
                <a:lnTo>
                  <a:pt x="332" y="504"/>
                </a:lnTo>
                <a:lnTo>
                  <a:pt x="347" y="501"/>
                </a:lnTo>
                <a:lnTo>
                  <a:pt x="351" y="501"/>
                </a:lnTo>
                <a:lnTo>
                  <a:pt x="359" y="501"/>
                </a:lnTo>
                <a:lnTo>
                  <a:pt x="372" y="498"/>
                </a:lnTo>
                <a:lnTo>
                  <a:pt x="375" y="495"/>
                </a:lnTo>
                <a:lnTo>
                  <a:pt x="372" y="494"/>
                </a:lnTo>
                <a:lnTo>
                  <a:pt x="370" y="493"/>
                </a:lnTo>
                <a:lnTo>
                  <a:pt x="360" y="493"/>
                </a:lnTo>
                <a:lnTo>
                  <a:pt x="332" y="495"/>
                </a:lnTo>
                <a:lnTo>
                  <a:pt x="330" y="491"/>
                </a:lnTo>
                <a:lnTo>
                  <a:pt x="329" y="489"/>
                </a:lnTo>
                <a:lnTo>
                  <a:pt x="327" y="482"/>
                </a:lnTo>
                <a:lnTo>
                  <a:pt x="322" y="472"/>
                </a:lnTo>
                <a:lnTo>
                  <a:pt x="327" y="468"/>
                </a:lnTo>
                <a:lnTo>
                  <a:pt x="333" y="467"/>
                </a:lnTo>
                <a:lnTo>
                  <a:pt x="344" y="463"/>
                </a:lnTo>
                <a:lnTo>
                  <a:pt x="362" y="457"/>
                </a:lnTo>
                <a:lnTo>
                  <a:pt x="360" y="456"/>
                </a:lnTo>
                <a:lnTo>
                  <a:pt x="359" y="455"/>
                </a:lnTo>
                <a:lnTo>
                  <a:pt x="359" y="455"/>
                </a:lnTo>
                <a:lnTo>
                  <a:pt x="348" y="453"/>
                </a:lnTo>
                <a:lnTo>
                  <a:pt x="344" y="445"/>
                </a:lnTo>
                <a:lnTo>
                  <a:pt x="342" y="438"/>
                </a:lnTo>
                <a:lnTo>
                  <a:pt x="353" y="437"/>
                </a:lnTo>
                <a:lnTo>
                  <a:pt x="356" y="437"/>
                </a:lnTo>
                <a:lnTo>
                  <a:pt x="357" y="437"/>
                </a:lnTo>
                <a:lnTo>
                  <a:pt x="367" y="442"/>
                </a:lnTo>
                <a:lnTo>
                  <a:pt x="367" y="444"/>
                </a:lnTo>
                <a:lnTo>
                  <a:pt x="374" y="446"/>
                </a:lnTo>
                <a:lnTo>
                  <a:pt x="378" y="442"/>
                </a:lnTo>
                <a:lnTo>
                  <a:pt x="382" y="442"/>
                </a:lnTo>
                <a:lnTo>
                  <a:pt x="386" y="442"/>
                </a:lnTo>
                <a:lnTo>
                  <a:pt x="385" y="433"/>
                </a:lnTo>
                <a:lnTo>
                  <a:pt x="388" y="434"/>
                </a:lnTo>
                <a:lnTo>
                  <a:pt x="392" y="434"/>
                </a:lnTo>
                <a:lnTo>
                  <a:pt x="396" y="442"/>
                </a:lnTo>
                <a:lnTo>
                  <a:pt x="397" y="444"/>
                </a:lnTo>
                <a:lnTo>
                  <a:pt x="398" y="450"/>
                </a:lnTo>
                <a:lnTo>
                  <a:pt x="396" y="460"/>
                </a:lnTo>
                <a:lnTo>
                  <a:pt x="394" y="461"/>
                </a:lnTo>
                <a:lnTo>
                  <a:pt x="392" y="465"/>
                </a:lnTo>
                <a:lnTo>
                  <a:pt x="390" y="472"/>
                </a:lnTo>
                <a:lnTo>
                  <a:pt x="392" y="479"/>
                </a:lnTo>
                <a:lnTo>
                  <a:pt x="392" y="479"/>
                </a:lnTo>
                <a:lnTo>
                  <a:pt x="398" y="471"/>
                </a:lnTo>
                <a:lnTo>
                  <a:pt x="407" y="465"/>
                </a:lnTo>
                <a:lnTo>
                  <a:pt x="408" y="464"/>
                </a:lnTo>
                <a:lnTo>
                  <a:pt x="420" y="461"/>
                </a:lnTo>
                <a:lnTo>
                  <a:pt x="431" y="459"/>
                </a:lnTo>
                <a:lnTo>
                  <a:pt x="438" y="457"/>
                </a:lnTo>
                <a:lnTo>
                  <a:pt x="442" y="453"/>
                </a:lnTo>
                <a:lnTo>
                  <a:pt x="443" y="452"/>
                </a:lnTo>
                <a:lnTo>
                  <a:pt x="437" y="452"/>
                </a:lnTo>
                <a:lnTo>
                  <a:pt x="433" y="452"/>
                </a:lnTo>
                <a:lnTo>
                  <a:pt x="423" y="453"/>
                </a:lnTo>
                <a:lnTo>
                  <a:pt x="413" y="455"/>
                </a:lnTo>
                <a:lnTo>
                  <a:pt x="407" y="452"/>
                </a:lnTo>
                <a:lnTo>
                  <a:pt x="407" y="450"/>
                </a:lnTo>
                <a:lnTo>
                  <a:pt x="405" y="445"/>
                </a:lnTo>
                <a:lnTo>
                  <a:pt x="409" y="440"/>
                </a:lnTo>
                <a:lnTo>
                  <a:pt x="413" y="440"/>
                </a:lnTo>
                <a:lnTo>
                  <a:pt x="420" y="440"/>
                </a:lnTo>
                <a:lnTo>
                  <a:pt x="424" y="438"/>
                </a:lnTo>
                <a:lnTo>
                  <a:pt x="434" y="437"/>
                </a:lnTo>
                <a:lnTo>
                  <a:pt x="439" y="437"/>
                </a:lnTo>
                <a:lnTo>
                  <a:pt x="445" y="434"/>
                </a:lnTo>
                <a:lnTo>
                  <a:pt x="443" y="430"/>
                </a:lnTo>
                <a:lnTo>
                  <a:pt x="433" y="429"/>
                </a:lnTo>
                <a:lnTo>
                  <a:pt x="420" y="426"/>
                </a:lnTo>
                <a:lnTo>
                  <a:pt x="419" y="433"/>
                </a:lnTo>
                <a:lnTo>
                  <a:pt x="411" y="433"/>
                </a:lnTo>
                <a:lnTo>
                  <a:pt x="408" y="434"/>
                </a:lnTo>
                <a:lnTo>
                  <a:pt x="404" y="427"/>
                </a:lnTo>
                <a:lnTo>
                  <a:pt x="403" y="423"/>
                </a:lnTo>
                <a:lnTo>
                  <a:pt x="409" y="418"/>
                </a:lnTo>
                <a:lnTo>
                  <a:pt x="412" y="419"/>
                </a:lnTo>
                <a:lnTo>
                  <a:pt x="415" y="420"/>
                </a:lnTo>
                <a:lnTo>
                  <a:pt x="420" y="418"/>
                </a:lnTo>
                <a:lnTo>
                  <a:pt x="423" y="415"/>
                </a:lnTo>
                <a:lnTo>
                  <a:pt x="431" y="408"/>
                </a:lnTo>
                <a:lnTo>
                  <a:pt x="435" y="416"/>
                </a:lnTo>
                <a:lnTo>
                  <a:pt x="442" y="408"/>
                </a:lnTo>
                <a:lnTo>
                  <a:pt x="452" y="405"/>
                </a:lnTo>
                <a:lnTo>
                  <a:pt x="454" y="405"/>
                </a:lnTo>
                <a:lnTo>
                  <a:pt x="450" y="400"/>
                </a:lnTo>
                <a:lnTo>
                  <a:pt x="457" y="393"/>
                </a:lnTo>
                <a:lnTo>
                  <a:pt x="467" y="392"/>
                </a:lnTo>
                <a:lnTo>
                  <a:pt x="473" y="388"/>
                </a:lnTo>
                <a:lnTo>
                  <a:pt x="476" y="393"/>
                </a:lnTo>
                <a:lnTo>
                  <a:pt x="478" y="397"/>
                </a:lnTo>
                <a:lnTo>
                  <a:pt x="478" y="401"/>
                </a:lnTo>
                <a:lnTo>
                  <a:pt x="479" y="411"/>
                </a:lnTo>
                <a:lnTo>
                  <a:pt x="480" y="416"/>
                </a:lnTo>
                <a:lnTo>
                  <a:pt x="483" y="420"/>
                </a:lnTo>
                <a:lnTo>
                  <a:pt x="483" y="422"/>
                </a:lnTo>
                <a:lnTo>
                  <a:pt x="483" y="423"/>
                </a:lnTo>
                <a:lnTo>
                  <a:pt x="484" y="427"/>
                </a:lnTo>
                <a:lnTo>
                  <a:pt x="487" y="431"/>
                </a:lnTo>
                <a:lnTo>
                  <a:pt x="494" y="442"/>
                </a:lnTo>
                <a:lnTo>
                  <a:pt x="494" y="444"/>
                </a:lnTo>
                <a:lnTo>
                  <a:pt x="495" y="448"/>
                </a:lnTo>
                <a:lnTo>
                  <a:pt x="493" y="452"/>
                </a:lnTo>
                <a:lnTo>
                  <a:pt x="488" y="463"/>
                </a:lnTo>
                <a:lnTo>
                  <a:pt x="483" y="471"/>
                </a:lnTo>
                <a:lnTo>
                  <a:pt x="478" y="476"/>
                </a:lnTo>
                <a:lnTo>
                  <a:pt x="479" y="478"/>
                </a:lnTo>
                <a:lnTo>
                  <a:pt x="479" y="479"/>
                </a:lnTo>
                <a:lnTo>
                  <a:pt x="480" y="482"/>
                </a:lnTo>
                <a:lnTo>
                  <a:pt x="483" y="480"/>
                </a:lnTo>
                <a:lnTo>
                  <a:pt x="487" y="476"/>
                </a:lnTo>
                <a:lnTo>
                  <a:pt x="488" y="476"/>
                </a:lnTo>
                <a:lnTo>
                  <a:pt x="494" y="472"/>
                </a:lnTo>
                <a:lnTo>
                  <a:pt x="502" y="470"/>
                </a:lnTo>
                <a:lnTo>
                  <a:pt x="503" y="472"/>
                </a:lnTo>
                <a:lnTo>
                  <a:pt x="509" y="476"/>
                </a:lnTo>
                <a:lnTo>
                  <a:pt x="516" y="479"/>
                </a:lnTo>
                <a:lnTo>
                  <a:pt x="523" y="479"/>
                </a:lnTo>
                <a:lnTo>
                  <a:pt x="523" y="478"/>
                </a:lnTo>
                <a:lnTo>
                  <a:pt x="529" y="475"/>
                </a:lnTo>
                <a:lnTo>
                  <a:pt x="527" y="474"/>
                </a:lnTo>
                <a:lnTo>
                  <a:pt x="523" y="471"/>
                </a:lnTo>
                <a:lnTo>
                  <a:pt x="514" y="470"/>
                </a:lnTo>
                <a:lnTo>
                  <a:pt x="509" y="460"/>
                </a:lnTo>
                <a:lnTo>
                  <a:pt x="510" y="452"/>
                </a:lnTo>
                <a:lnTo>
                  <a:pt x="520" y="448"/>
                </a:lnTo>
                <a:lnTo>
                  <a:pt x="521" y="446"/>
                </a:lnTo>
                <a:lnTo>
                  <a:pt x="529" y="444"/>
                </a:lnTo>
                <a:lnTo>
                  <a:pt x="532" y="444"/>
                </a:lnTo>
                <a:lnTo>
                  <a:pt x="539" y="446"/>
                </a:lnTo>
                <a:lnTo>
                  <a:pt x="543" y="450"/>
                </a:lnTo>
                <a:lnTo>
                  <a:pt x="551" y="449"/>
                </a:lnTo>
                <a:lnTo>
                  <a:pt x="555" y="446"/>
                </a:lnTo>
                <a:lnTo>
                  <a:pt x="561" y="449"/>
                </a:lnTo>
                <a:lnTo>
                  <a:pt x="565" y="452"/>
                </a:lnTo>
                <a:lnTo>
                  <a:pt x="569" y="452"/>
                </a:lnTo>
                <a:lnTo>
                  <a:pt x="576" y="450"/>
                </a:lnTo>
                <a:lnTo>
                  <a:pt x="588" y="452"/>
                </a:lnTo>
                <a:lnTo>
                  <a:pt x="591" y="453"/>
                </a:lnTo>
                <a:lnTo>
                  <a:pt x="594" y="455"/>
                </a:lnTo>
                <a:lnTo>
                  <a:pt x="602" y="455"/>
                </a:lnTo>
                <a:lnTo>
                  <a:pt x="607" y="450"/>
                </a:lnTo>
                <a:lnTo>
                  <a:pt x="610" y="450"/>
                </a:lnTo>
                <a:lnTo>
                  <a:pt x="611" y="445"/>
                </a:lnTo>
                <a:lnTo>
                  <a:pt x="599" y="441"/>
                </a:lnTo>
                <a:lnTo>
                  <a:pt x="594" y="437"/>
                </a:lnTo>
                <a:lnTo>
                  <a:pt x="594" y="429"/>
                </a:lnTo>
                <a:lnTo>
                  <a:pt x="600" y="423"/>
                </a:lnTo>
                <a:lnTo>
                  <a:pt x="607" y="423"/>
                </a:lnTo>
                <a:lnTo>
                  <a:pt x="609" y="423"/>
                </a:lnTo>
                <a:lnTo>
                  <a:pt x="611" y="420"/>
                </a:lnTo>
                <a:lnTo>
                  <a:pt x="613" y="419"/>
                </a:lnTo>
                <a:lnTo>
                  <a:pt x="615" y="414"/>
                </a:lnTo>
                <a:lnTo>
                  <a:pt x="615" y="408"/>
                </a:lnTo>
                <a:lnTo>
                  <a:pt x="613" y="407"/>
                </a:lnTo>
                <a:lnTo>
                  <a:pt x="610" y="407"/>
                </a:lnTo>
                <a:lnTo>
                  <a:pt x="609" y="407"/>
                </a:lnTo>
                <a:lnTo>
                  <a:pt x="603" y="411"/>
                </a:lnTo>
                <a:lnTo>
                  <a:pt x="595" y="415"/>
                </a:lnTo>
                <a:lnTo>
                  <a:pt x="589" y="418"/>
                </a:lnTo>
                <a:lnTo>
                  <a:pt x="585" y="420"/>
                </a:lnTo>
                <a:lnTo>
                  <a:pt x="580" y="419"/>
                </a:lnTo>
                <a:lnTo>
                  <a:pt x="579" y="415"/>
                </a:lnTo>
                <a:lnTo>
                  <a:pt x="585" y="411"/>
                </a:lnTo>
                <a:lnTo>
                  <a:pt x="585" y="410"/>
                </a:lnTo>
                <a:lnTo>
                  <a:pt x="588" y="407"/>
                </a:lnTo>
                <a:lnTo>
                  <a:pt x="595" y="403"/>
                </a:lnTo>
                <a:lnTo>
                  <a:pt x="598" y="401"/>
                </a:lnTo>
                <a:lnTo>
                  <a:pt x="606" y="399"/>
                </a:lnTo>
                <a:lnTo>
                  <a:pt x="607" y="399"/>
                </a:lnTo>
                <a:lnTo>
                  <a:pt x="610" y="393"/>
                </a:lnTo>
                <a:lnTo>
                  <a:pt x="611" y="392"/>
                </a:lnTo>
                <a:lnTo>
                  <a:pt x="618" y="385"/>
                </a:lnTo>
                <a:lnTo>
                  <a:pt x="622" y="384"/>
                </a:lnTo>
                <a:lnTo>
                  <a:pt x="624" y="382"/>
                </a:lnTo>
                <a:lnTo>
                  <a:pt x="633" y="382"/>
                </a:lnTo>
                <a:lnTo>
                  <a:pt x="643" y="384"/>
                </a:lnTo>
                <a:lnTo>
                  <a:pt x="644" y="384"/>
                </a:lnTo>
                <a:lnTo>
                  <a:pt x="651" y="377"/>
                </a:lnTo>
                <a:lnTo>
                  <a:pt x="655" y="370"/>
                </a:lnTo>
                <a:lnTo>
                  <a:pt x="663" y="370"/>
                </a:lnTo>
                <a:lnTo>
                  <a:pt x="675" y="366"/>
                </a:lnTo>
                <a:lnTo>
                  <a:pt x="679" y="360"/>
                </a:lnTo>
                <a:lnTo>
                  <a:pt x="678" y="354"/>
                </a:lnTo>
                <a:lnTo>
                  <a:pt x="678" y="352"/>
                </a:lnTo>
                <a:lnTo>
                  <a:pt x="677" y="351"/>
                </a:lnTo>
                <a:lnTo>
                  <a:pt x="670" y="350"/>
                </a:lnTo>
                <a:lnTo>
                  <a:pt x="664" y="348"/>
                </a:lnTo>
                <a:lnTo>
                  <a:pt x="663" y="344"/>
                </a:lnTo>
                <a:lnTo>
                  <a:pt x="671" y="340"/>
                </a:lnTo>
                <a:lnTo>
                  <a:pt x="673" y="339"/>
                </a:lnTo>
                <a:lnTo>
                  <a:pt x="675" y="332"/>
                </a:lnTo>
                <a:lnTo>
                  <a:pt x="675" y="322"/>
                </a:lnTo>
                <a:lnTo>
                  <a:pt x="673" y="322"/>
                </a:lnTo>
                <a:lnTo>
                  <a:pt x="671" y="321"/>
                </a:lnTo>
                <a:lnTo>
                  <a:pt x="670" y="321"/>
                </a:lnTo>
                <a:lnTo>
                  <a:pt x="666" y="326"/>
                </a:lnTo>
                <a:lnTo>
                  <a:pt x="663" y="335"/>
                </a:lnTo>
                <a:lnTo>
                  <a:pt x="663" y="336"/>
                </a:lnTo>
                <a:lnTo>
                  <a:pt x="660" y="340"/>
                </a:lnTo>
                <a:lnTo>
                  <a:pt x="654" y="341"/>
                </a:lnTo>
                <a:lnTo>
                  <a:pt x="649" y="345"/>
                </a:lnTo>
                <a:lnTo>
                  <a:pt x="641" y="345"/>
                </a:lnTo>
                <a:lnTo>
                  <a:pt x="640" y="343"/>
                </a:lnTo>
                <a:lnTo>
                  <a:pt x="640" y="339"/>
                </a:lnTo>
                <a:lnTo>
                  <a:pt x="640" y="333"/>
                </a:lnTo>
                <a:lnTo>
                  <a:pt x="648" y="326"/>
                </a:lnTo>
                <a:lnTo>
                  <a:pt x="660" y="317"/>
                </a:lnTo>
                <a:lnTo>
                  <a:pt x="666" y="314"/>
                </a:lnTo>
                <a:lnTo>
                  <a:pt x="670" y="313"/>
                </a:lnTo>
                <a:lnTo>
                  <a:pt x="675" y="311"/>
                </a:lnTo>
                <a:lnTo>
                  <a:pt x="685" y="309"/>
                </a:lnTo>
                <a:lnTo>
                  <a:pt x="686" y="307"/>
                </a:lnTo>
                <a:lnTo>
                  <a:pt x="686" y="306"/>
                </a:lnTo>
                <a:lnTo>
                  <a:pt x="688" y="303"/>
                </a:lnTo>
                <a:lnTo>
                  <a:pt x="686" y="303"/>
                </a:lnTo>
                <a:lnTo>
                  <a:pt x="685" y="302"/>
                </a:lnTo>
                <a:lnTo>
                  <a:pt x="682" y="302"/>
                </a:lnTo>
                <a:lnTo>
                  <a:pt x="679" y="300"/>
                </a:lnTo>
                <a:lnTo>
                  <a:pt x="671" y="299"/>
                </a:lnTo>
                <a:lnTo>
                  <a:pt x="659" y="299"/>
                </a:lnTo>
                <a:lnTo>
                  <a:pt x="660" y="290"/>
                </a:lnTo>
                <a:lnTo>
                  <a:pt x="669" y="287"/>
                </a:lnTo>
                <a:lnTo>
                  <a:pt x="670" y="287"/>
                </a:lnTo>
                <a:lnTo>
                  <a:pt x="671" y="285"/>
                </a:lnTo>
                <a:lnTo>
                  <a:pt x="675" y="283"/>
                </a:lnTo>
                <a:lnTo>
                  <a:pt x="673" y="277"/>
                </a:lnTo>
                <a:lnTo>
                  <a:pt x="671" y="276"/>
                </a:lnTo>
                <a:lnTo>
                  <a:pt x="671" y="277"/>
                </a:lnTo>
                <a:lnTo>
                  <a:pt x="667" y="279"/>
                </a:lnTo>
                <a:lnTo>
                  <a:pt x="666" y="279"/>
                </a:lnTo>
                <a:lnTo>
                  <a:pt x="666" y="280"/>
                </a:lnTo>
                <a:lnTo>
                  <a:pt x="656" y="284"/>
                </a:lnTo>
                <a:lnTo>
                  <a:pt x="654" y="287"/>
                </a:lnTo>
                <a:lnTo>
                  <a:pt x="652" y="298"/>
                </a:lnTo>
                <a:lnTo>
                  <a:pt x="652" y="302"/>
                </a:lnTo>
                <a:lnTo>
                  <a:pt x="647" y="306"/>
                </a:lnTo>
                <a:lnTo>
                  <a:pt x="645" y="307"/>
                </a:lnTo>
                <a:lnTo>
                  <a:pt x="641" y="310"/>
                </a:lnTo>
                <a:lnTo>
                  <a:pt x="633" y="315"/>
                </a:lnTo>
                <a:lnTo>
                  <a:pt x="626" y="321"/>
                </a:lnTo>
                <a:lnTo>
                  <a:pt x="619" y="326"/>
                </a:lnTo>
                <a:lnTo>
                  <a:pt x="611" y="332"/>
                </a:lnTo>
                <a:lnTo>
                  <a:pt x="604" y="336"/>
                </a:lnTo>
                <a:lnTo>
                  <a:pt x="596" y="337"/>
                </a:lnTo>
                <a:lnTo>
                  <a:pt x="592" y="340"/>
                </a:lnTo>
                <a:lnTo>
                  <a:pt x="588" y="343"/>
                </a:lnTo>
                <a:lnTo>
                  <a:pt x="583" y="347"/>
                </a:lnTo>
                <a:lnTo>
                  <a:pt x="581" y="350"/>
                </a:lnTo>
                <a:lnTo>
                  <a:pt x="581" y="352"/>
                </a:lnTo>
                <a:lnTo>
                  <a:pt x="585" y="351"/>
                </a:lnTo>
                <a:lnTo>
                  <a:pt x="588" y="351"/>
                </a:lnTo>
                <a:lnTo>
                  <a:pt x="591" y="350"/>
                </a:lnTo>
                <a:lnTo>
                  <a:pt x="598" y="345"/>
                </a:lnTo>
                <a:lnTo>
                  <a:pt x="606" y="343"/>
                </a:lnTo>
                <a:lnTo>
                  <a:pt x="615" y="339"/>
                </a:lnTo>
                <a:lnTo>
                  <a:pt x="619" y="337"/>
                </a:lnTo>
                <a:lnTo>
                  <a:pt x="621" y="335"/>
                </a:lnTo>
                <a:lnTo>
                  <a:pt x="622" y="333"/>
                </a:lnTo>
                <a:lnTo>
                  <a:pt x="626" y="330"/>
                </a:lnTo>
                <a:lnTo>
                  <a:pt x="630" y="335"/>
                </a:lnTo>
                <a:lnTo>
                  <a:pt x="629" y="344"/>
                </a:lnTo>
                <a:lnTo>
                  <a:pt x="628" y="350"/>
                </a:lnTo>
                <a:lnTo>
                  <a:pt x="624" y="355"/>
                </a:lnTo>
                <a:lnTo>
                  <a:pt x="622" y="356"/>
                </a:lnTo>
                <a:lnTo>
                  <a:pt x="617" y="366"/>
                </a:lnTo>
                <a:lnTo>
                  <a:pt x="615" y="371"/>
                </a:lnTo>
                <a:lnTo>
                  <a:pt x="609" y="375"/>
                </a:lnTo>
                <a:lnTo>
                  <a:pt x="604" y="377"/>
                </a:lnTo>
                <a:lnTo>
                  <a:pt x="595" y="381"/>
                </a:lnTo>
                <a:lnTo>
                  <a:pt x="588" y="384"/>
                </a:lnTo>
                <a:lnTo>
                  <a:pt x="588" y="385"/>
                </a:lnTo>
                <a:lnTo>
                  <a:pt x="581" y="389"/>
                </a:lnTo>
                <a:lnTo>
                  <a:pt x="573" y="396"/>
                </a:lnTo>
                <a:lnTo>
                  <a:pt x="572" y="397"/>
                </a:lnTo>
                <a:lnTo>
                  <a:pt x="569" y="400"/>
                </a:lnTo>
                <a:lnTo>
                  <a:pt x="562" y="405"/>
                </a:lnTo>
                <a:lnTo>
                  <a:pt x="555" y="410"/>
                </a:lnTo>
                <a:lnTo>
                  <a:pt x="544" y="414"/>
                </a:lnTo>
                <a:lnTo>
                  <a:pt x="531" y="418"/>
                </a:lnTo>
                <a:lnTo>
                  <a:pt x="529" y="418"/>
                </a:lnTo>
                <a:lnTo>
                  <a:pt x="523" y="422"/>
                </a:lnTo>
                <a:lnTo>
                  <a:pt x="523" y="425"/>
                </a:lnTo>
                <a:lnTo>
                  <a:pt x="513" y="429"/>
                </a:lnTo>
                <a:lnTo>
                  <a:pt x="510" y="429"/>
                </a:lnTo>
                <a:lnTo>
                  <a:pt x="501" y="427"/>
                </a:lnTo>
                <a:lnTo>
                  <a:pt x="498" y="425"/>
                </a:lnTo>
                <a:lnTo>
                  <a:pt x="495" y="423"/>
                </a:lnTo>
                <a:lnTo>
                  <a:pt x="494" y="415"/>
                </a:lnTo>
                <a:lnTo>
                  <a:pt x="494" y="408"/>
                </a:lnTo>
                <a:lnTo>
                  <a:pt x="497" y="404"/>
                </a:lnTo>
                <a:lnTo>
                  <a:pt x="497" y="403"/>
                </a:lnTo>
                <a:lnTo>
                  <a:pt x="490" y="403"/>
                </a:lnTo>
                <a:lnTo>
                  <a:pt x="487" y="396"/>
                </a:lnTo>
                <a:lnTo>
                  <a:pt x="484" y="392"/>
                </a:lnTo>
                <a:lnTo>
                  <a:pt x="487" y="390"/>
                </a:lnTo>
                <a:lnTo>
                  <a:pt x="490" y="389"/>
                </a:lnTo>
                <a:lnTo>
                  <a:pt x="488" y="385"/>
                </a:lnTo>
                <a:lnTo>
                  <a:pt x="487" y="382"/>
                </a:lnTo>
                <a:lnTo>
                  <a:pt x="491" y="377"/>
                </a:lnTo>
                <a:lnTo>
                  <a:pt x="503" y="373"/>
                </a:lnTo>
                <a:lnTo>
                  <a:pt x="506" y="373"/>
                </a:lnTo>
                <a:lnTo>
                  <a:pt x="516" y="370"/>
                </a:lnTo>
                <a:lnTo>
                  <a:pt x="514" y="365"/>
                </a:lnTo>
                <a:lnTo>
                  <a:pt x="516" y="360"/>
                </a:lnTo>
                <a:lnTo>
                  <a:pt x="520" y="358"/>
                </a:lnTo>
                <a:lnTo>
                  <a:pt x="523" y="355"/>
                </a:lnTo>
                <a:lnTo>
                  <a:pt x="510" y="359"/>
                </a:lnTo>
                <a:lnTo>
                  <a:pt x="498" y="365"/>
                </a:lnTo>
                <a:lnTo>
                  <a:pt x="488" y="369"/>
                </a:lnTo>
                <a:lnTo>
                  <a:pt x="486" y="370"/>
                </a:lnTo>
                <a:lnTo>
                  <a:pt x="478" y="374"/>
                </a:lnTo>
                <a:lnTo>
                  <a:pt x="471" y="374"/>
                </a:lnTo>
                <a:lnTo>
                  <a:pt x="465" y="381"/>
                </a:lnTo>
                <a:lnTo>
                  <a:pt x="456" y="384"/>
                </a:lnTo>
                <a:lnTo>
                  <a:pt x="457" y="365"/>
                </a:lnTo>
                <a:lnTo>
                  <a:pt x="471" y="360"/>
                </a:lnTo>
                <a:lnTo>
                  <a:pt x="482" y="356"/>
                </a:lnTo>
                <a:lnTo>
                  <a:pt x="478" y="355"/>
                </a:lnTo>
                <a:lnTo>
                  <a:pt x="458" y="354"/>
                </a:lnTo>
                <a:lnTo>
                  <a:pt x="467" y="344"/>
                </a:lnTo>
                <a:lnTo>
                  <a:pt x="479" y="343"/>
                </a:lnTo>
                <a:lnTo>
                  <a:pt x="486" y="341"/>
                </a:lnTo>
                <a:lnTo>
                  <a:pt x="488" y="340"/>
                </a:lnTo>
                <a:lnTo>
                  <a:pt x="495" y="337"/>
                </a:lnTo>
                <a:lnTo>
                  <a:pt x="497" y="332"/>
                </a:lnTo>
                <a:lnTo>
                  <a:pt x="494" y="329"/>
                </a:lnTo>
                <a:lnTo>
                  <a:pt x="494" y="324"/>
                </a:lnTo>
                <a:lnTo>
                  <a:pt x="502" y="322"/>
                </a:lnTo>
                <a:lnTo>
                  <a:pt x="508" y="326"/>
                </a:lnTo>
                <a:lnTo>
                  <a:pt x="509" y="326"/>
                </a:lnTo>
                <a:lnTo>
                  <a:pt x="518" y="324"/>
                </a:lnTo>
                <a:lnTo>
                  <a:pt x="531" y="317"/>
                </a:lnTo>
                <a:lnTo>
                  <a:pt x="536" y="321"/>
                </a:lnTo>
                <a:lnTo>
                  <a:pt x="542" y="321"/>
                </a:lnTo>
                <a:lnTo>
                  <a:pt x="538" y="313"/>
                </a:lnTo>
                <a:lnTo>
                  <a:pt x="536" y="309"/>
                </a:lnTo>
                <a:lnTo>
                  <a:pt x="528" y="310"/>
                </a:lnTo>
                <a:lnTo>
                  <a:pt x="525" y="302"/>
                </a:lnTo>
                <a:lnTo>
                  <a:pt x="516" y="305"/>
                </a:lnTo>
                <a:lnTo>
                  <a:pt x="510" y="307"/>
                </a:lnTo>
                <a:lnTo>
                  <a:pt x="516" y="296"/>
                </a:lnTo>
                <a:lnTo>
                  <a:pt x="523" y="287"/>
                </a:lnTo>
                <a:lnTo>
                  <a:pt x="524" y="287"/>
                </a:lnTo>
                <a:lnTo>
                  <a:pt x="525" y="285"/>
                </a:lnTo>
                <a:lnTo>
                  <a:pt x="525" y="284"/>
                </a:lnTo>
                <a:lnTo>
                  <a:pt x="523" y="279"/>
                </a:lnTo>
                <a:lnTo>
                  <a:pt x="521" y="269"/>
                </a:lnTo>
                <a:lnTo>
                  <a:pt x="525" y="272"/>
                </a:lnTo>
                <a:lnTo>
                  <a:pt x="531" y="279"/>
                </a:lnTo>
                <a:lnTo>
                  <a:pt x="535" y="276"/>
                </a:lnTo>
                <a:lnTo>
                  <a:pt x="542" y="272"/>
                </a:lnTo>
                <a:lnTo>
                  <a:pt x="535" y="269"/>
                </a:lnTo>
                <a:lnTo>
                  <a:pt x="532" y="264"/>
                </a:lnTo>
                <a:lnTo>
                  <a:pt x="542" y="258"/>
                </a:lnTo>
                <a:lnTo>
                  <a:pt x="543" y="249"/>
                </a:lnTo>
                <a:lnTo>
                  <a:pt x="553" y="246"/>
                </a:lnTo>
                <a:lnTo>
                  <a:pt x="555" y="242"/>
                </a:lnTo>
                <a:lnTo>
                  <a:pt x="551" y="235"/>
                </a:lnTo>
                <a:lnTo>
                  <a:pt x="562" y="224"/>
                </a:lnTo>
                <a:lnTo>
                  <a:pt x="564" y="225"/>
                </a:lnTo>
                <a:lnTo>
                  <a:pt x="568" y="230"/>
                </a:lnTo>
                <a:lnTo>
                  <a:pt x="576" y="223"/>
                </a:lnTo>
                <a:lnTo>
                  <a:pt x="579" y="221"/>
                </a:lnTo>
                <a:lnTo>
                  <a:pt x="579" y="220"/>
                </a:lnTo>
                <a:lnTo>
                  <a:pt x="574" y="209"/>
                </a:lnTo>
                <a:lnTo>
                  <a:pt x="580" y="205"/>
                </a:lnTo>
                <a:lnTo>
                  <a:pt x="588" y="215"/>
                </a:lnTo>
                <a:lnTo>
                  <a:pt x="592" y="209"/>
                </a:lnTo>
                <a:lnTo>
                  <a:pt x="584" y="198"/>
                </a:lnTo>
                <a:lnTo>
                  <a:pt x="583" y="198"/>
                </a:lnTo>
                <a:lnTo>
                  <a:pt x="577" y="200"/>
                </a:lnTo>
                <a:lnTo>
                  <a:pt x="572" y="193"/>
                </a:lnTo>
                <a:lnTo>
                  <a:pt x="580" y="189"/>
                </a:lnTo>
                <a:lnTo>
                  <a:pt x="581" y="189"/>
                </a:lnTo>
                <a:lnTo>
                  <a:pt x="584" y="190"/>
                </a:lnTo>
                <a:lnTo>
                  <a:pt x="584" y="191"/>
                </a:lnTo>
                <a:lnTo>
                  <a:pt x="585" y="193"/>
                </a:lnTo>
                <a:lnTo>
                  <a:pt x="588" y="191"/>
                </a:lnTo>
                <a:lnTo>
                  <a:pt x="584" y="186"/>
                </a:lnTo>
                <a:lnTo>
                  <a:pt x="588" y="183"/>
                </a:lnTo>
                <a:lnTo>
                  <a:pt x="588" y="185"/>
                </a:lnTo>
                <a:lnTo>
                  <a:pt x="604" y="200"/>
                </a:lnTo>
                <a:lnTo>
                  <a:pt x="606" y="200"/>
                </a:lnTo>
                <a:lnTo>
                  <a:pt x="611" y="205"/>
                </a:lnTo>
                <a:lnTo>
                  <a:pt x="618" y="201"/>
                </a:lnTo>
                <a:lnTo>
                  <a:pt x="617" y="197"/>
                </a:lnTo>
                <a:lnTo>
                  <a:pt x="614" y="190"/>
                </a:lnTo>
                <a:lnTo>
                  <a:pt x="614" y="189"/>
                </a:lnTo>
                <a:lnTo>
                  <a:pt x="603" y="185"/>
                </a:lnTo>
                <a:lnTo>
                  <a:pt x="604" y="176"/>
                </a:lnTo>
                <a:lnTo>
                  <a:pt x="614" y="180"/>
                </a:lnTo>
                <a:lnTo>
                  <a:pt x="619" y="180"/>
                </a:lnTo>
                <a:lnTo>
                  <a:pt x="615" y="170"/>
                </a:lnTo>
                <a:lnTo>
                  <a:pt x="624" y="171"/>
                </a:lnTo>
                <a:lnTo>
                  <a:pt x="626" y="172"/>
                </a:lnTo>
                <a:lnTo>
                  <a:pt x="628" y="170"/>
                </a:lnTo>
                <a:lnTo>
                  <a:pt x="634" y="172"/>
                </a:lnTo>
                <a:lnTo>
                  <a:pt x="636" y="164"/>
                </a:lnTo>
                <a:lnTo>
                  <a:pt x="634" y="156"/>
                </a:lnTo>
                <a:lnTo>
                  <a:pt x="629" y="150"/>
                </a:lnTo>
                <a:lnTo>
                  <a:pt x="636" y="145"/>
                </a:lnTo>
                <a:lnTo>
                  <a:pt x="640" y="149"/>
                </a:lnTo>
                <a:lnTo>
                  <a:pt x="647" y="156"/>
                </a:lnTo>
                <a:lnTo>
                  <a:pt x="647" y="161"/>
                </a:lnTo>
                <a:lnTo>
                  <a:pt x="647" y="170"/>
                </a:lnTo>
                <a:lnTo>
                  <a:pt x="658" y="180"/>
                </a:lnTo>
                <a:lnTo>
                  <a:pt x="656" y="189"/>
                </a:lnTo>
                <a:lnTo>
                  <a:pt x="671" y="187"/>
                </a:lnTo>
                <a:lnTo>
                  <a:pt x="673" y="191"/>
                </a:lnTo>
                <a:lnTo>
                  <a:pt x="673" y="194"/>
                </a:lnTo>
                <a:lnTo>
                  <a:pt x="673" y="195"/>
                </a:lnTo>
                <a:lnTo>
                  <a:pt x="669" y="204"/>
                </a:lnTo>
                <a:lnTo>
                  <a:pt x="659" y="221"/>
                </a:lnTo>
                <a:lnTo>
                  <a:pt x="662" y="221"/>
                </a:lnTo>
                <a:lnTo>
                  <a:pt x="666" y="220"/>
                </a:lnTo>
                <a:lnTo>
                  <a:pt x="669" y="217"/>
                </a:lnTo>
                <a:lnTo>
                  <a:pt x="674" y="210"/>
                </a:lnTo>
                <a:lnTo>
                  <a:pt x="679" y="204"/>
                </a:lnTo>
                <a:lnTo>
                  <a:pt x="682" y="202"/>
                </a:lnTo>
                <a:lnTo>
                  <a:pt x="686" y="193"/>
                </a:lnTo>
                <a:lnTo>
                  <a:pt x="690" y="193"/>
                </a:lnTo>
                <a:lnTo>
                  <a:pt x="699" y="189"/>
                </a:lnTo>
                <a:lnTo>
                  <a:pt x="703" y="189"/>
                </a:lnTo>
                <a:lnTo>
                  <a:pt x="708" y="186"/>
                </a:lnTo>
                <a:lnTo>
                  <a:pt x="707" y="183"/>
                </a:lnTo>
                <a:lnTo>
                  <a:pt x="705" y="180"/>
                </a:lnTo>
                <a:lnTo>
                  <a:pt x="697" y="183"/>
                </a:lnTo>
                <a:lnTo>
                  <a:pt x="692" y="185"/>
                </a:lnTo>
                <a:lnTo>
                  <a:pt x="692" y="174"/>
                </a:lnTo>
                <a:lnTo>
                  <a:pt x="699" y="170"/>
                </a:lnTo>
                <a:lnTo>
                  <a:pt x="705" y="164"/>
                </a:lnTo>
                <a:lnTo>
                  <a:pt x="719" y="157"/>
                </a:lnTo>
                <a:lnTo>
                  <a:pt x="722" y="155"/>
                </a:lnTo>
                <a:lnTo>
                  <a:pt x="720" y="152"/>
                </a:lnTo>
                <a:lnTo>
                  <a:pt x="720" y="150"/>
                </a:lnTo>
                <a:lnTo>
                  <a:pt x="718" y="152"/>
                </a:lnTo>
                <a:lnTo>
                  <a:pt x="714" y="153"/>
                </a:lnTo>
                <a:lnTo>
                  <a:pt x="710" y="148"/>
                </a:lnTo>
                <a:lnTo>
                  <a:pt x="703" y="155"/>
                </a:lnTo>
                <a:lnTo>
                  <a:pt x="692" y="160"/>
                </a:lnTo>
                <a:lnTo>
                  <a:pt x="690" y="161"/>
                </a:lnTo>
                <a:lnTo>
                  <a:pt x="686" y="164"/>
                </a:lnTo>
                <a:lnTo>
                  <a:pt x="679" y="156"/>
                </a:lnTo>
                <a:lnTo>
                  <a:pt x="682" y="152"/>
                </a:lnTo>
                <a:lnTo>
                  <a:pt x="685" y="138"/>
                </a:lnTo>
                <a:lnTo>
                  <a:pt x="686" y="133"/>
                </a:lnTo>
                <a:lnTo>
                  <a:pt x="689" y="123"/>
                </a:lnTo>
                <a:lnTo>
                  <a:pt x="689" y="122"/>
                </a:lnTo>
                <a:lnTo>
                  <a:pt x="690" y="119"/>
                </a:lnTo>
                <a:lnTo>
                  <a:pt x="699" y="114"/>
                </a:lnTo>
                <a:lnTo>
                  <a:pt x="704" y="111"/>
                </a:lnTo>
                <a:lnTo>
                  <a:pt x="708" y="112"/>
                </a:lnTo>
                <a:lnTo>
                  <a:pt x="711" y="112"/>
                </a:lnTo>
                <a:lnTo>
                  <a:pt x="711" y="111"/>
                </a:lnTo>
                <a:lnTo>
                  <a:pt x="712" y="107"/>
                </a:lnTo>
                <a:lnTo>
                  <a:pt x="716" y="107"/>
                </a:lnTo>
                <a:lnTo>
                  <a:pt x="727" y="105"/>
                </a:lnTo>
                <a:lnTo>
                  <a:pt x="737" y="103"/>
                </a:lnTo>
                <a:lnTo>
                  <a:pt x="740" y="97"/>
                </a:lnTo>
                <a:lnTo>
                  <a:pt x="727" y="96"/>
                </a:lnTo>
                <a:lnTo>
                  <a:pt x="718" y="90"/>
                </a:lnTo>
                <a:lnTo>
                  <a:pt x="727" y="90"/>
                </a:lnTo>
                <a:lnTo>
                  <a:pt x="725" y="84"/>
                </a:lnTo>
                <a:lnTo>
                  <a:pt x="731" y="78"/>
                </a:lnTo>
                <a:lnTo>
                  <a:pt x="735" y="75"/>
                </a:lnTo>
                <a:lnTo>
                  <a:pt x="749" y="69"/>
                </a:lnTo>
                <a:lnTo>
                  <a:pt x="753" y="66"/>
                </a:lnTo>
                <a:lnTo>
                  <a:pt x="761" y="66"/>
                </a:lnTo>
                <a:lnTo>
                  <a:pt x="765" y="62"/>
                </a:lnTo>
                <a:lnTo>
                  <a:pt x="771" y="62"/>
                </a:lnTo>
                <a:lnTo>
                  <a:pt x="772" y="62"/>
                </a:lnTo>
                <a:lnTo>
                  <a:pt x="776" y="65"/>
                </a:lnTo>
                <a:lnTo>
                  <a:pt x="778" y="65"/>
                </a:lnTo>
                <a:lnTo>
                  <a:pt x="783" y="67"/>
                </a:lnTo>
                <a:lnTo>
                  <a:pt x="789" y="67"/>
                </a:lnTo>
                <a:lnTo>
                  <a:pt x="793" y="70"/>
                </a:lnTo>
                <a:lnTo>
                  <a:pt x="794" y="71"/>
                </a:lnTo>
                <a:lnTo>
                  <a:pt x="800" y="75"/>
                </a:lnTo>
                <a:lnTo>
                  <a:pt x="801" y="75"/>
                </a:lnTo>
                <a:lnTo>
                  <a:pt x="801" y="73"/>
                </a:lnTo>
                <a:lnTo>
                  <a:pt x="802" y="71"/>
                </a:lnTo>
                <a:lnTo>
                  <a:pt x="795" y="65"/>
                </a:lnTo>
                <a:lnTo>
                  <a:pt x="789" y="60"/>
                </a:lnTo>
                <a:lnTo>
                  <a:pt x="783" y="62"/>
                </a:lnTo>
                <a:lnTo>
                  <a:pt x="780" y="59"/>
                </a:lnTo>
                <a:lnTo>
                  <a:pt x="771" y="55"/>
                </a:lnTo>
                <a:lnTo>
                  <a:pt x="765" y="58"/>
                </a:lnTo>
                <a:lnTo>
                  <a:pt x="757" y="60"/>
                </a:lnTo>
                <a:lnTo>
                  <a:pt x="752" y="62"/>
                </a:lnTo>
                <a:lnTo>
                  <a:pt x="744" y="66"/>
                </a:lnTo>
                <a:lnTo>
                  <a:pt x="737" y="67"/>
                </a:lnTo>
                <a:lnTo>
                  <a:pt x="730" y="71"/>
                </a:lnTo>
                <a:lnTo>
                  <a:pt x="723" y="74"/>
                </a:lnTo>
                <a:lnTo>
                  <a:pt x="722" y="75"/>
                </a:lnTo>
                <a:lnTo>
                  <a:pt x="716" y="78"/>
                </a:lnTo>
                <a:lnTo>
                  <a:pt x="715" y="86"/>
                </a:lnTo>
                <a:lnTo>
                  <a:pt x="708" y="90"/>
                </a:lnTo>
                <a:lnTo>
                  <a:pt x="697" y="92"/>
                </a:lnTo>
                <a:lnTo>
                  <a:pt x="697" y="93"/>
                </a:lnTo>
                <a:lnTo>
                  <a:pt x="696" y="95"/>
                </a:lnTo>
                <a:lnTo>
                  <a:pt x="693" y="101"/>
                </a:lnTo>
                <a:lnTo>
                  <a:pt x="686" y="107"/>
                </a:lnTo>
                <a:lnTo>
                  <a:pt x="674" y="112"/>
                </a:lnTo>
                <a:lnTo>
                  <a:pt x="673" y="112"/>
                </a:lnTo>
                <a:lnTo>
                  <a:pt x="664" y="111"/>
                </a:lnTo>
                <a:lnTo>
                  <a:pt x="671" y="108"/>
                </a:lnTo>
                <a:lnTo>
                  <a:pt x="686" y="100"/>
                </a:lnTo>
                <a:lnTo>
                  <a:pt x="686" y="95"/>
                </a:lnTo>
                <a:lnTo>
                  <a:pt x="673" y="92"/>
                </a:lnTo>
                <a:lnTo>
                  <a:pt x="677" y="86"/>
                </a:lnTo>
                <a:lnTo>
                  <a:pt x="679" y="86"/>
                </a:lnTo>
                <a:lnTo>
                  <a:pt x="697" y="81"/>
                </a:lnTo>
                <a:lnTo>
                  <a:pt x="707" y="77"/>
                </a:lnTo>
                <a:lnTo>
                  <a:pt x="699" y="77"/>
                </a:lnTo>
                <a:lnTo>
                  <a:pt x="689" y="77"/>
                </a:lnTo>
                <a:lnTo>
                  <a:pt x="678" y="80"/>
                </a:lnTo>
                <a:lnTo>
                  <a:pt x="677" y="81"/>
                </a:lnTo>
                <a:lnTo>
                  <a:pt x="679" y="75"/>
                </a:lnTo>
                <a:lnTo>
                  <a:pt x="679" y="74"/>
                </a:lnTo>
                <a:lnTo>
                  <a:pt x="689" y="66"/>
                </a:lnTo>
                <a:lnTo>
                  <a:pt x="694" y="62"/>
                </a:lnTo>
                <a:lnTo>
                  <a:pt x="697" y="65"/>
                </a:lnTo>
                <a:lnTo>
                  <a:pt x="701" y="69"/>
                </a:lnTo>
                <a:lnTo>
                  <a:pt x="707" y="67"/>
                </a:lnTo>
                <a:lnTo>
                  <a:pt x="704" y="60"/>
                </a:lnTo>
                <a:lnTo>
                  <a:pt x="703" y="59"/>
                </a:lnTo>
                <a:lnTo>
                  <a:pt x="707" y="58"/>
                </a:lnTo>
                <a:lnTo>
                  <a:pt x="710" y="58"/>
                </a:lnTo>
                <a:lnTo>
                  <a:pt x="718" y="58"/>
                </a:lnTo>
                <a:lnTo>
                  <a:pt x="723" y="58"/>
                </a:lnTo>
                <a:lnTo>
                  <a:pt x="730" y="52"/>
                </a:lnTo>
                <a:lnTo>
                  <a:pt x="723" y="51"/>
                </a:lnTo>
                <a:lnTo>
                  <a:pt x="716" y="51"/>
                </a:lnTo>
                <a:lnTo>
                  <a:pt x="714" y="51"/>
                </a:lnTo>
                <a:lnTo>
                  <a:pt x="715" y="48"/>
                </a:lnTo>
                <a:lnTo>
                  <a:pt x="716" y="44"/>
                </a:lnTo>
                <a:lnTo>
                  <a:pt x="719" y="41"/>
                </a:lnTo>
                <a:lnTo>
                  <a:pt x="723" y="41"/>
                </a:lnTo>
                <a:lnTo>
                  <a:pt x="725" y="41"/>
                </a:lnTo>
                <a:lnTo>
                  <a:pt x="734" y="47"/>
                </a:lnTo>
                <a:lnTo>
                  <a:pt x="738" y="44"/>
                </a:lnTo>
                <a:lnTo>
                  <a:pt x="741" y="41"/>
                </a:lnTo>
                <a:lnTo>
                  <a:pt x="746" y="36"/>
                </a:lnTo>
                <a:lnTo>
                  <a:pt x="744" y="33"/>
                </a:lnTo>
                <a:lnTo>
                  <a:pt x="742" y="35"/>
                </a:lnTo>
                <a:lnTo>
                  <a:pt x="738" y="36"/>
                </a:lnTo>
                <a:lnTo>
                  <a:pt x="733" y="40"/>
                </a:lnTo>
                <a:lnTo>
                  <a:pt x="730" y="37"/>
                </a:lnTo>
                <a:lnTo>
                  <a:pt x="730" y="36"/>
                </a:lnTo>
                <a:lnTo>
                  <a:pt x="730" y="35"/>
                </a:lnTo>
                <a:lnTo>
                  <a:pt x="733" y="30"/>
                </a:lnTo>
                <a:lnTo>
                  <a:pt x="738" y="24"/>
                </a:lnTo>
                <a:lnTo>
                  <a:pt x="748" y="11"/>
                </a:lnTo>
                <a:lnTo>
                  <a:pt x="749" y="11"/>
                </a:lnTo>
                <a:lnTo>
                  <a:pt x="752" y="9"/>
                </a:lnTo>
                <a:lnTo>
                  <a:pt x="752" y="7"/>
                </a:lnTo>
                <a:lnTo>
                  <a:pt x="759" y="0"/>
                </a:lnTo>
                <a:lnTo>
                  <a:pt x="761" y="7"/>
                </a:lnTo>
                <a:lnTo>
                  <a:pt x="763" y="11"/>
                </a:lnTo>
                <a:lnTo>
                  <a:pt x="759" y="17"/>
                </a:lnTo>
                <a:lnTo>
                  <a:pt x="757" y="24"/>
                </a:lnTo>
                <a:lnTo>
                  <a:pt x="755" y="25"/>
                </a:lnTo>
                <a:lnTo>
                  <a:pt x="756" y="25"/>
                </a:lnTo>
                <a:lnTo>
                  <a:pt x="761" y="24"/>
                </a:lnTo>
                <a:lnTo>
                  <a:pt x="764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470"/>
          <p:cNvSpPr>
            <a:spLocks/>
          </p:cNvSpPr>
          <p:nvPr/>
        </p:nvSpPr>
        <p:spPr bwMode="auto">
          <a:xfrm>
            <a:off x="5519738" y="1993901"/>
            <a:ext cx="800100" cy="1397000"/>
          </a:xfrm>
          <a:custGeom>
            <a:avLst/>
            <a:gdLst>
              <a:gd name="T0" fmla="*/ 31 w 504"/>
              <a:gd name="T1" fmla="*/ 852 h 880"/>
              <a:gd name="T2" fmla="*/ 22 w 504"/>
              <a:gd name="T3" fmla="*/ 863 h 880"/>
              <a:gd name="T4" fmla="*/ 79 w 504"/>
              <a:gd name="T5" fmla="*/ 829 h 880"/>
              <a:gd name="T6" fmla="*/ 72 w 504"/>
              <a:gd name="T7" fmla="*/ 828 h 880"/>
              <a:gd name="T8" fmla="*/ 49 w 504"/>
              <a:gd name="T9" fmla="*/ 815 h 880"/>
              <a:gd name="T10" fmla="*/ 48 w 504"/>
              <a:gd name="T11" fmla="*/ 796 h 880"/>
              <a:gd name="T12" fmla="*/ 18 w 504"/>
              <a:gd name="T13" fmla="*/ 814 h 880"/>
              <a:gd name="T14" fmla="*/ 21 w 504"/>
              <a:gd name="T15" fmla="*/ 770 h 880"/>
              <a:gd name="T16" fmla="*/ 38 w 504"/>
              <a:gd name="T17" fmla="*/ 728 h 880"/>
              <a:gd name="T18" fmla="*/ 71 w 504"/>
              <a:gd name="T19" fmla="*/ 777 h 880"/>
              <a:gd name="T20" fmla="*/ 64 w 504"/>
              <a:gd name="T21" fmla="*/ 746 h 880"/>
              <a:gd name="T22" fmla="*/ 51 w 504"/>
              <a:gd name="T23" fmla="*/ 739 h 880"/>
              <a:gd name="T24" fmla="*/ 71 w 504"/>
              <a:gd name="T25" fmla="*/ 709 h 880"/>
              <a:gd name="T26" fmla="*/ 70 w 504"/>
              <a:gd name="T27" fmla="*/ 675 h 880"/>
              <a:gd name="T28" fmla="*/ 81 w 504"/>
              <a:gd name="T29" fmla="*/ 637 h 880"/>
              <a:gd name="T30" fmla="*/ 119 w 504"/>
              <a:gd name="T31" fmla="*/ 630 h 880"/>
              <a:gd name="T32" fmla="*/ 85 w 504"/>
              <a:gd name="T33" fmla="*/ 596 h 880"/>
              <a:gd name="T34" fmla="*/ 179 w 504"/>
              <a:gd name="T35" fmla="*/ 571 h 880"/>
              <a:gd name="T36" fmla="*/ 186 w 504"/>
              <a:gd name="T37" fmla="*/ 563 h 880"/>
              <a:gd name="T38" fmla="*/ 205 w 504"/>
              <a:gd name="T39" fmla="*/ 548 h 880"/>
              <a:gd name="T40" fmla="*/ 120 w 504"/>
              <a:gd name="T41" fmla="*/ 566 h 880"/>
              <a:gd name="T42" fmla="*/ 143 w 504"/>
              <a:gd name="T43" fmla="*/ 535 h 880"/>
              <a:gd name="T44" fmla="*/ 117 w 504"/>
              <a:gd name="T45" fmla="*/ 479 h 880"/>
              <a:gd name="T46" fmla="*/ 152 w 504"/>
              <a:gd name="T47" fmla="*/ 483 h 880"/>
              <a:gd name="T48" fmla="*/ 183 w 504"/>
              <a:gd name="T49" fmla="*/ 457 h 880"/>
              <a:gd name="T50" fmla="*/ 169 w 504"/>
              <a:gd name="T51" fmla="*/ 439 h 880"/>
              <a:gd name="T52" fmla="*/ 202 w 504"/>
              <a:gd name="T53" fmla="*/ 431 h 880"/>
              <a:gd name="T54" fmla="*/ 186 w 504"/>
              <a:gd name="T55" fmla="*/ 415 h 880"/>
              <a:gd name="T56" fmla="*/ 190 w 504"/>
              <a:gd name="T57" fmla="*/ 379 h 880"/>
              <a:gd name="T58" fmla="*/ 231 w 504"/>
              <a:gd name="T59" fmla="*/ 361 h 880"/>
              <a:gd name="T60" fmla="*/ 284 w 504"/>
              <a:gd name="T61" fmla="*/ 349 h 880"/>
              <a:gd name="T62" fmla="*/ 276 w 504"/>
              <a:gd name="T63" fmla="*/ 304 h 880"/>
              <a:gd name="T64" fmla="*/ 311 w 504"/>
              <a:gd name="T65" fmla="*/ 295 h 880"/>
              <a:gd name="T66" fmla="*/ 338 w 504"/>
              <a:gd name="T67" fmla="*/ 295 h 880"/>
              <a:gd name="T68" fmla="*/ 379 w 504"/>
              <a:gd name="T69" fmla="*/ 330 h 880"/>
              <a:gd name="T70" fmla="*/ 348 w 504"/>
              <a:gd name="T71" fmla="*/ 269 h 880"/>
              <a:gd name="T72" fmla="*/ 270 w 504"/>
              <a:gd name="T73" fmla="*/ 278 h 880"/>
              <a:gd name="T74" fmla="*/ 333 w 504"/>
              <a:gd name="T75" fmla="*/ 233 h 880"/>
              <a:gd name="T76" fmla="*/ 338 w 504"/>
              <a:gd name="T77" fmla="*/ 209 h 880"/>
              <a:gd name="T78" fmla="*/ 381 w 504"/>
              <a:gd name="T79" fmla="*/ 235 h 880"/>
              <a:gd name="T80" fmla="*/ 383 w 504"/>
              <a:gd name="T81" fmla="*/ 232 h 880"/>
              <a:gd name="T82" fmla="*/ 377 w 504"/>
              <a:gd name="T83" fmla="*/ 211 h 880"/>
              <a:gd name="T84" fmla="*/ 364 w 504"/>
              <a:gd name="T85" fmla="*/ 173 h 880"/>
              <a:gd name="T86" fmla="*/ 392 w 504"/>
              <a:gd name="T87" fmla="*/ 155 h 880"/>
              <a:gd name="T88" fmla="*/ 377 w 504"/>
              <a:gd name="T89" fmla="*/ 130 h 880"/>
              <a:gd name="T90" fmla="*/ 323 w 504"/>
              <a:gd name="T91" fmla="*/ 179 h 880"/>
              <a:gd name="T92" fmla="*/ 314 w 504"/>
              <a:gd name="T93" fmla="*/ 150 h 880"/>
              <a:gd name="T94" fmla="*/ 321 w 504"/>
              <a:gd name="T95" fmla="*/ 128 h 880"/>
              <a:gd name="T96" fmla="*/ 394 w 504"/>
              <a:gd name="T97" fmla="*/ 102 h 880"/>
              <a:gd name="T98" fmla="*/ 389 w 504"/>
              <a:gd name="T99" fmla="*/ 72 h 880"/>
              <a:gd name="T100" fmla="*/ 366 w 504"/>
              <a:gd name="T101" fmla="*/ 61 h 880"/>
              <a:gd name="T102" fmla="*/ 396 w 504"/>
              <a:gd name="T103" fmla="*/ 60 h 880"/>
              <a:gd name="T104" fmla="*/ 427 w 504"/>
              <a:gd name="T105" fmla="*/ 19 h 880"/>
              <a:gd name="T106" fmla="*/ 448 w 504"/>
              <a:gd name="T107" fmla="*/ 86 h 880"/>
              <a:gd name="T108" fmla="*/ 471 w 504"/>
              <a:gd name="T109" fmla="*/ 121 h 880"/>
              <a:gd name="T110" fmla="*/ 478 w 504"/>
              <a:gd name="T111" fmla="*/ 101 h 880"/>
              <a:gd name="T112" fmla="*/ 469 w 504"/>
              <a:gd name="T113" fmla="*/ 70 h 880"/>
              <a:gd name="T114" fmla="*/ 464 w 504"/>
              <a:gd name="T115" fmla="*/ 64 h 880"/>
              <a:gd name="T116" fmla="*/ 448 w 504"/>
              <a:gd name="T117" fmla="*/ 29 h 880"/>
              <a:gd name="T118" fmla="*/ 486 w 504"/>
              <a:gd name="T119" fmla="*/ 26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4" h="880">
                <a:moveTo>
                  <a:pt x="0" y="855"/>
                </a:moveTo>
                <a:lnTo>
                  <a:pt x="1" y="855"/>
                </a:lnTo>
                <a:lnTo>
                  <a:pt x="3" y="855"/>
                </a:lnTo>
                <a:lnTo>
                  <a:pt x="4" y="854"/>
                </a:lnTo>
                <a:lnTo>
                  <a:pt x="4" y="848"/>
                </a:lnTo>
                <a:lnTo>
                  <a:pt x="6" y="844"/>
                </a:lnTo>
                <a:lnTo>
                  <a:pt x="8" y="843"/>
                </a:lnTo>
                <a:lnTo>
                  <a:pt x="10" y="843"/>
                </a:lnTo>
                <a:lnTo>
                  <a:pt x="10" y="829"/>
                </a:lnTo>
                <a:lnTo>
                  <a:pt x="10" y="828"/>
                </a:lnTo>
                <a:lnTo>
                  <a:pt x="22" y="822"/>
                </a:lnTo>
                <a:lnTo>
                  <a:pt x="27" y="832"/>
                </a:lnTo>
                <a:lnTo>
                  <a:pt x="29" y="837"/>
                </a:lnTo>
                <a:lnTo>
                  <a:pt x="25" y="847"/>
                </a:lnTo>
                <a:lnTo>
                  <a:pt x="25" y="850"/>
                </a:lnTo>
                <a:lnTo>
                  <a:pt x="30" y="848"/>
                </a:lnTo>
                <a:lnTo>
                  <a:pt x="31" y="852"/>
                </a:lnTo>
                <a:lnTo>
                  <a:pt x="30" y="855"/>
                </a:lnTo>
                <a:lnTo>
                  <a:pt x="26" y="856"/>
                </a:lnTo>
                <a:lnTo>
                  <a:pt x="18" y="860"/>
                </a:lnTo>
                <a:lnTo>
                  <a:pt x="10" y="860"/>
                </a:lnTo>
                <a:lnTo>
                  <a:pt x="4" y="858"/>
                </a:lnTo>
                <a:lnTo>
                  <a:pt x="3" y="860"/>
                </a:lnTo>
                <a:lnTo>
                  <a:pt x="7" y="865"/>
                </a:lnTo>
                <a:lnTo>
                  <a:pt x="15" y="869"/>
                </a:lnTo>
                <a:lnTo>
                  <a:pt x="15" y="874"/>
                </a:lnTo>
                <a:lnTo>
                  <a:pt x="15" y="877"/>
                </a:lnTo>
                <a:lnTo>
                  <a:pt x="15" y="880"/>
                </a:lnTo>
                <a:lnTo>
                  <a:pt x="16" y="880"/>
                </a:lnTo>
                <a:lnTo>
                  <a:pt x="18" y="880"/>
                </a:lnTo>
                <a:lnTo>
                  <a:pt x="21" y="874"/>
                </a:lnTo>
                <a:lnTo>
                  <a:pt x="19" y="870"/>
                </a:lnTo>
                <a:lnTo>
                  <a:pt x="18" y="866"/>
                </a:lnTo>
                <a:lnTo>
                  <a:pt x="22" y="863"/>
                </a:lnTo>
                <a:lnTo>
                  <a:pt x="29" y="860"/>
                </a:lnTo>
                <a:lnTo>
                  <a:pt x="38" y="855"/>
                </a:lnTo>
                <a:lnTo>
                  <a:pt x="44" y="858"/>
                </a:lnTo>
                <a:lnTo>
                  <a:pt x="46" y="863"/>
                </a:lnTo>
                <a:lnTo>
                  <a:pt x="51" y="862"/>
                </a:lnTo>
                <a:lnTo>
                  <a:pt x="52" y="860"/>
                </a:lnTo>
                <a:lnTo>
                  <a:pt x="52" y="858"/>
                </a:lnTo>
                <a:lnTo>
                  <a:pt x="49" y="855"/>
                </a:lnTo>
                <a:lnTo>
                  <a:pt x="46" y="855"/>
                </a:lnTo>
                <a:lnTo>
                  <a:pt x="42" y="854"/>
                </a:lnTo>
                <a:lnTo>
                  <a:pt x="49" y="851"/>
                </a:lnTo>
                <a:lnTo>
                  <a:pt x="52" y="850"/>
                </a:lnTo>
                <a:lnTo>
                  <a:pt x="56" y="845"/>
                </a:lnTo>
                <a:lnTo>
                  <a:pt x="64" y="845"/>
                </a:lnTo>
                <a:lnTo>
                  <a:pt x="74" y="835"/>
                </a:lnTo>
                <a:lnTo>
                  <a:pt x="78" y="830"/>
                </a:lnTo>
                <a:lnTo>
                  <a:pt x="79" y="829"/>
                </a:lnTo>
                <a:lnTo>
                  <a:pt x="83" y="824"/>
                </a:lnTo>
                <a:lnTo>
                  <a:pt x="86" y="822"/>
                </a:lnTo>
                <a:lnTo>
                  <a:pt x="86" y="820"/>
                </a:lnTo>
                <a:lnTo>
                  <a:pt x="90" y="815"/>
                </a:lnTo>
                <a:lnTo>
                  <a:pt x="91" y="815"/>
                </a:lnTo>
                <a:lnTo>
                  <a:pt x="91" y="814"/>
                </a:lnTo>
                <a:lnTo>
                  <a:pt x="93" y="813"/>
                </a:lnTo>
                <a:lnTo>
                  <a:pt x="100" y="806"/>
                </a:lnTo>
                <a:lnTo>
                  <a:pt x="104" y="800"/>
                </a:lnTo>
                <a:lnTo>
                  <a:pt x="106" y="798"/>
                </a:lnTo>
                <a:lnTo>
                  <a:pt x="105" y="794"/>
                </a:lnTo>
                <a:lnTo>
                  <a:pt x="93" y="803"/>
                </a:lnTo>
                <a:lnTo>
                  <a:pt x="87" y="810"/>
                </a:lnTo>
                <a:lnTo>
                  <a:pt x="85" y="817"/>
                </a:lnTo>
                <a:lnTo>
                  <a:pt x="76" y="824"/>
                </a:lnTo>
                <a:lnTo>
                  <a:pt x="74" y="828"/>
                </a:lnTo>
                <a:lnTo>
                  <a:pt x="72" y="828"/>
                </a:lnTo>
                <a:lnTo>
                  <a:pt x="67" y="832"/>
                </a:lnTo>
                <a:lnTo>
                  <a:pt x="53" y="841"/>
                </a:lnTo>
                <a:lnTo>
                  <a:pt x="51" y="841"/>
                </a:lnTo>
                <a:lnTo>
                  <a:pt x="42" y="839"/>
                </a:lnTo>
                <a:lnTo>
                  <a:pt x="38" y="836"/>
                </a:lnTo>
                <a:lnTo>
                  <a:pt x="41" y="832"/>
                </a:lnTo>
                <a:lnTo>
                  <a:pt x="45" y="829"/>
                </a:lnTo>
                <a:lnTo>
                  <a:pt x="51" y="832"/>
                </a:lnTo>
                <a:lnTo>
                  <a:pt x="55" y="826"/>
                </a:lnTo>
                <a:lnTo>
                  <a:pt x="53" y="826"/>
                </a:lnTo>
                <a:lnTo>
                  <a:pt x="49" y="825"/>
                </a:lnTo>
                <a:lnTo>
                  <a:pt x="45" y="824"/>
                </a:lnTo>
                <a:lnTo>
                  <a:pt x="48" y="822"/>
                </a:lnTo>
                <a:lnTo>
                  <a:pt x="45" y="818"/>
                </a:lnTo>
                <a:lnTo>
                  <a:pt x="36" y="820"/>
                </a:lnTo>
                <a:lnTo>
                  <a:pt x="42" y="814"/>
                </a:lnTo>
                <a:lnTo>
                  <a:pt x="49" y="815"/>
                </a:lnTo>
                <a:lnTo>
                  <a:pt x="52" y="815"/>
                </a:lnTo>
                <a:lnTo>
                  <a:pt x="53" y="814"/>
                </a:lnTo>
                <a:lnTo>
                  <a:pt x="49" y="811"/>
                </a:lnTo>
                <a:lnTo>
                  <a:pt x="46" y="809"/>
                </a:lnTo>
                <a:lnTo>
                  <a:pt x="41" y="809"/>
                </a:lnTo>
                <a:lnTo>
                  <a:pt x="36" y="811"/>
                </a:lnTo>
                <a:lnTo>
                  <a:pt x="34" y="813"/>
                </a:lnTo>
                <a:lnTo>
                  <a:pt x="31" y="815"/>
                </a:lnTo>
                <a:lnTo>
                  <a:pt x="27" y="814"/>
                </a:lnTo>
                <a:lnTo>
                  <a:pt x="31" y="807"/>
                </a:lnTo>
                <a:lnTo>
                  <a:pt x="33" y="807"/>
                </a:lnTo>
                <a:lnTo>
                  <a:pt x="34" y="803"/>
                </a:lnTo>
                <a:lnTo>
                  <a:pt x="36" y="802"/>
                </a:lnTo>
                <a:lnTo>
                  <a:pt x="38" y="798"/>
                </a:lnTo>
                <a:lnTo>
                  <a:pt x="41" y="798"/>
                </a:lnTo>
                <a:lnTo>
                  <a:pt x="46" y="798"/>
                </a:lnTo>
                <a:lnTo>
                  <a:pt x="48" y="796"/>
                </a:lnTo>
                <a:lnTo>
                  <a:pt x="49" y="794"/>
                </a:lnTo>
                <a:lnTo>
                  <a:pt x="48" y="794"/>
                </a:lnTo>
                <a:lnTo>
                  <a:pt x="45" y="792"/>
                </a:lnTo>
                <a:lnTo>
                  <a:pt x="49" y="787"/>
                </a:lnTo>
                <a:lnTo>
                  <a:pt x="52" y="784"/>
                </a:lnTo>
                <a:lnTo>
                  <a:pt x="49" y="781"/>
                </a:lnTo>
                <a:lnTo>
                  <a:pt x="48" y="783"/>
                </a:lnTo>
                <a:lnTo>
                  <a:pt x="44" y="784"/>
                </a:lnTo>
                <a:lnTo>
                  <a:pt x="42" y="785"/>
                </a:lnTo>
                <a:lnTo>
                  <a:pt x="42" y="787"/>
                </a:lnTo>
                <a:lnTo>
                  <a:pt x="36" y="792"/>
                </a:lnTo>
                <a:lnTo>
                  <a:pt x="30" y="794"/>
                </a:lnTo>
                <a:lnTo>
                  <a:pt x="25" y="791"/>
                </a:lnTo>
                <a:lnTo>
                  <a:pt x="25" y="802"/>
                </a:lnTo>
                <a:lnTo>
                  <a:pt x="25" y="807"/>
                </a:lnTo>
                <a:lnTo>
                  <a:pt x="23" y="809"/>
                </a:lnTo>
                <a:lnTo>
                  <a:pt x="18" y="814"/>
                </a:lnTo>
                <a:lnTo>
                  <a:pt x="7" y="820"/>
                </a:lnTo>
                <a:lnTo>
                  <a:pt x="7" y="818"/>
                </a:lnTo>
                <a:lnTo>
                  <a:pt x="7" y="815"/>
                </a:lnTo>
                <a:lnTo>
                  <a:pt x="14" y="799"/>
                </a:lnTo>
                <a:lnTo>
                  <a:pt x="10" y="796"/>
                </a:lnTo>
                <a:lnTo>
                  <a:pt x="12" y="792"/>
                </a:lnTo>
                <a:lnTo>
                  <a:pt x="15" y="788"/>
                </a:lnTo>
                <a:lnTo>
                  <a:pt x="15" y="781"/>
                </a:lnTo>
                <a:lnTo>
                  <a:pt x="16" y="781"/>
                </a:lnTo>
                <a:lnTo>
                  <a:pt x="22" y="783"/>
                </a:lnTo>
                <a:lnTo>
                  <a:pt x="25" y="783"/>
                </a:lnTo>
                <a:lnTo>
                  <a:pt x="30" y="779"/>
                </a:lnTo>
                <a:lnTo>
                  <a:pt x="26" y="779"/>
                </a:lnTo>
                <a:lnTo>
                  <a:pt x="25" y="777"/>
                </a:lnTo>
                <a:lnTo>
                  <a:pt x="21" y="777"/>
                </a:lnTo>
                <a:lnTo>
                  <a:pt x="19" y="777"/>
                </a:lnTo>
                <a:lnTo>
                  <a:pt x="21" y="770"/>
                </a:lnTo>
                <a:lnTo>
                  <a:pt x="30" y="762"/>
                </a:lnTo>
                <a:lnTo>
                  <a:pt x="40" y="757"/>
                </a:lnTo>
                <a:lnTo>
                  <a:pt x="40" y="755"/>
                </a:lnTo>
                <a:lnTo>
                  <a:pt x="40" y="753"/>
                </a:lnTo>
                <a:lnTo>
                  <a:pt x="34" y="751"/>
                </a:lnTo>
                <a:lnTo>
                  <a:pt x="27" y="757"/>
                </a:lnTo>
                <a:lnTo>
                  <a:pt x="22" y="761"/>
                </a:lnTo>
                <a:lnTo>
                  <a:pt x="21" y="762"/>
                </a:lnTo>
                <a:lnTo>
                  <a:pt x="21" y="754"/>
                </a:lnTo>
                <a:lnTo>
                  <a:pt x="27" y="747"/>
                </a:lnTo>
                <a:lnTo>
                  <a:pt x="29" y="742"/>
                </a:lnTo>
                <a:lnTo>
                  <a:pt x="29" y="734"/>
                </a:lnTo>
                <a:lnTo>
                  <a:pt x="29" y="731"/>
                </a:lnTo>
                <a:lnTo>
                  <a:pt x="31" y="724"/>
                </a:lnTo>
                <a:lnTo>
                  <a:pt x="36" y="725"/>
                </a:lnTo>
                <a:lnTo>
                  <a:pt x="38" y="727"/>
                </a:lnTo>
                <a:lnTo>
                  <a:pt x="38" y="728"/>
                </a:lnTo>
                <a:lnTo>
                  <a:pt x="37" y="738"/>
                </a:lnTo>
                <a:lnTo>
                  <a:pt x="45" y="743"/>
                </a:lnTo>
                <a:lnTo>
                  <a:pt x="52" y="754"/>
                </a:lnTo>
                <a:lnTo>
                  <a:pt x="49" y="762"/>
                </a:lnTo>
                <a:lnTo>
                  <a:pt x="53" y="772"/>
                </a:lnTo>
                <a:lnTo>
                  <a:pt x="53" y="773"/>
                </a:lnTo>
                <a:lnTo>
                  <a:pt x="55" y="779"/>
                </a:lnTo>
                <a:lnTo>
                  <a:pt x="59" y="780"/>
                </a:lnTo>
                <a:lnTo>
                  <a:pt x="57" y="775"/>
                </a:lnTo>
                <a:lnTo>
                  <a:pt x="56" y="772"/>
                </a:lnTo>
                <a:lnTo>
                  <a:pt x="53" y="764"/>
                </a:lnTo>
                <a:lnTo>
                  <a:pt x="55" y="760"/>
                </a:lnTo>
                <a:lnTo>
                  <a:pt x="60" y="761"/>
                </a:lnTo>
                <a:lnTo>
                  <a:pt x="60" y="762"/>
                </a:lnTo>
                <a:lnTo>
                  <a:pt x="61" y="770"/>
                </a:lnTo>
                <a:lnTo>
                  <a:pt x="67" y="768"/>
                </a:lnTo>
                <a:lnTo>
                  <a:pt x="71" y="777"/>
                </a:lnTo>
                <a:lnTo>
                  <a:pt x="76" y="777"/>
                </a:lnTo>
                <a:lnTo>
                  <a:pt x="76" y="776"/>
                </a:lnTo>
                <a:lnTo>
                  <a:pt x="76" y="773"/>
                </a:lnTo>
                <a:lnTo>
                  <a:pt x="70" y="765"/>
                </a:lnTo>
                <a:lnTo>
                  <a:pt x="72" y="761"/>
                </a:lnTo>
                <a:lnTo>
                  <a:pt x="83" y="760"/>
                </a:lnTo>
                <a:lnTo>
                  <a:pt x="85" y="760"/>
                </a:lnTo>
                <a:lnTo>
                  <a:pt x="86" y="757"/>
                </a:lnTo>
                <a:lnTo>
                  <a:pt x="83" y="757"/>
                </a:lnTo>
                <a:lnTo>
                  <a:pt x="82" y="757"/>
                </a:lnTo>
                <a:lnTo>
                  <a:pt x="71" y="757"/>
                </a:lnTo>
                <a:lnTo>
                  <a:pt x="70" y="755"/>
                </a:lnTo>
                <a:lnTo>
                  <a:pt x="68" y="754"/>
                </a:lnTo>
                <a:lnTo>
                  <a:pt x="67" y="753"/>
                </a:lnTo>
                <a:lnTo>
                  <a:pt x="66" y="750"/>
                </a:lnTo>
                <a:lnTo>
                  <a:pt x="63" y="746"/>
                </a:lnTo>
                <a:lnTo>
                  <a:pt x="64" y="746"/>
                </a:lnTo>
                <a:lnTo>
                  <a:pt x="68" y="745"/>
                </a:lnTo>
                <a:lnTo>
                  <a:pt x="71" y="740"/>
                </a:lnTo>
                <a:lnTo>
                  <a:pt x="70" y="740"/>
                </a:lnTo>
                <a:lnTo>
                  <a:pt x="68" y="739"/>
                </a:lnTo>
                <a:lnTo>
                  <a:pt x="64" y="736"/>
                </a:lnTo>
                <a:lnTo>
                  <a:pt x="64" y="734"/>
                </a:lnTo>
                <a:lnTo>
                  <a:pt x="64" y="725"/>
                </a:lnTo>
                <a:lnTo>
                  <a:pt x="61" y="732"/>
                </a:lnTo>
                <a:lnTo>
                  <a:pt x="61" y="736"/>
                </a:lnTo>
                <a:lnTo>
                  <a:pt x="61" y="743"/>
                </a:lnTo>
                <a:lnTo>
                  <a:pt x="57" y="743"/>
                </a:lnTo>
                <a:lnTo>
                  <a:pt x="55" y="745"/>
                </a:lnTo>
                <a:lnTo>
                  <a:pt x="52" y="742"/>
                </a:lnTo>
                <a:lnTo>
                  <a:pt x="53" y="742"/>
                </a:lnTo>
                <a:lnTo>
                  <a:pt x="56" y="735"/>
                </a:lnTo>
                <a:lnTo>
                  <a:pt x="53" y="736"/>
                </a:lnTo>
                <a:lnTo>
                  <a:pt x="51" y="739"/>
                </a:lnTo>
                <a:lnTo>
                  <a:pt x="46" y="734"/>
                </a:lnTo>
                <a:lnTo>
                  <a:pt x="46" y="732"/>
                </a:lnTo>
                <a:lnTo>
                  <a:pt x="46" y="730"/>
                </a:lnTo>
                <a:lnTo>
                  <a:pt x="46" y="728"/>
                </a:lnTo>
                <a:lnTo>
                  <a:pt x="46" y="725"/>
                </a:lnTo>
                <a:lnTo>
                  <a:pt x="45" y="724"/>
                </a:lnTo>
                <a:lnTo>
                  <a:pt x="42" y="720"/>
                </a:lnTo>
                <a:lnTo>
                  <a:pt x="42" y="712"/>
                </a:lnTo>
                <a:lnTo>
                  <a:pt x="49" y="700"/>
                </a:lnTo>
                <a:lnTo>
                  <a:pt x="53" y="693"/>
                </a:lnTo>
                <a:lnTo>
                  <a:pt x="55" y="691"/>
                </a:lnTo>
                <a:lnTo>
                  <a:pt x="59" y="689"/>
                </a:lnTo>
                <a:lnTo>
                  <a:pt x="68" y="695"/>
                </a:lnTo>
                <a:lnTo>
                  <a:pt x="68" y="698"/>
                </a:lnTo>
                <a:lnTo>
                  <a:pt x="70" y="702"/>
                </a:lnTo>
                <a:lnTo>
                  <a:pt x="71" y="708"/>
                </a:lnTo>
                <a:lnTo>
                  <a:pt x="71" y="709"/>
                </a:lnTo>
                <a:lnTo>
                  <a:pt x="72" y="709"/>
                </a:lnTo>
                <a:lnTo>
                  <a:pt x="74" y="710"/>
                </a:lnTo>
                <a:lnTo>
                  <a:pt x="81" y="713"/>
                </a:lnTo>
                <a:lnTo>
                  <a:pt x="82" y="713"/>
                </a:lnTo>
                <a:lnTo>
                  <a:pt x="86" y="723"/>
                </a:lnTo>
                <a:lnTo>
                  <a:pt x="93" y="721"/>
                </a:lnTo>
                <a:lnTo>
                  <a:pt x="87" y="716"/>
                </a:lnTo>
                <a:lnTo>
                  <a:pt x="87" y="710"/>
                </a:lnTo>
                <a:lnTo>
                  <a:pt x="85" y="709"/>
                </a:lnTo>
                <a:lnTo>
                  <a:pt x="83" y="709"/>
                </a:lnTo>
                <a:lnTo>
                  <a:pt x="81" y="708"/>
                </a:lnTo>
                <a:lnTo>
                  <a:pt x="76" y="706"/>
                </a:lnTo>
                <a:lnTo>
                  <a:pt x="76" y="704"/>
                </a:lnTo>
                <a:lnTo>
                  <a:pt x="78" y="697"/>
                </a:lnTo>
                <a:lnTo>
                  <a:pt x="71" y="691"/>
                </a:lnTo>
                <a:lnTo>
                  <a:pt x="64" y="682"/>
                </a:lnTo>
                <a:lnTo>
                  <a:pt x="70" y="675"/>
                </a:lnTo>
                <a:lnTo>
                  <a:pt x="71" y="672"/>
                </a:lnTo>
                <a:lnTo>
                  <a:pt x="75" y="667"/>
                </a:lnTo>
                <a:lnTo>
                  <a:pt x="79" y="675"/>
                </a:lnTo>
                <a:lnTo>
                  <a:pt x="82" y="675"/>
                </a:lnTo>
                <a:lnTo>
                  <a:pt x="85" y="676"/>
                </a:lnTo>
                <a:lnTo>
                  <a:pt x="83" y="675"/>
                </a:lnTo>
                <a:lnTo>
                  <a:pt x="83" y="674"/>
                </a:lnTo>
                <a:lnTo>
                  <a:pt x="82" y="670"/>
                </a:lnTo>
                <a:lnTo>
                  <a:pt x="83" y="663"/>
                </a:lnTo>
                <a:lnTo>
                  <a:pt x="82" y="657"/>
                </a:lnTo>
                <a:lnTo>
                  <a:pt x="76" y="660"/>
                </a:lnTo>
                <a:lnTo>
                  <a:pt x="75" y="660"/>
                </a:lnTo>
                <a:lnTo>
                  <a:pt x="72" y="661"/>
                </a:lnTo>
                <a:lnTo>
                  <a:pt x="75" y="656"/>
                </a:lnTo>
                <a:lnTo>
                  <a:pt x="78" y="648"/>
                </a:lnTo>
                <a:lnTo>
                  <a:pt x="81" y="640"/>
                </a:lnTo>
                <a:lnTo>
                  <a:pt x="81" y="637"/>
                </a:lnTo>
                <a:lnTo>
                  <a:pt x="86" y="631"/>
                </a:lnTo>
                <a:lnTo>
                  <a:pt x="86" y="630"/>
                </a:lnTo>
                <a:lnTo>
                  <a:pt x="93" y="626"/>
                </a:lnTo>
                <a:lnTo>
                  <a:pt x="96" y="626"/>
                </a:lnTo>
                <a:lnTo>
                  <a:pt x="100" y="627"/>
                </a:lnTo>
                <a:lnTo>
                  <a:pt x="108" y="637"/>
                </a:lnTo>
                <a:lnTo>
                  <a:pt x="119" y="640"/>
                </a:lnTo>
                <a:lnTo>
                  <a:pt x="119" y="641"/>
                </a:lnTo>
                <a:lnTo>
                  <a:pt x="124" y="646"/>
                </a:lnTo>
                <a:lnTo>
                  <a:pt x="127" y="650"/>
                </a:lnTo>
                <a:lnTo>
                  <a:pt x="130" y="655"/>
                </a:lnTo>
                <a:lnTo>
                  <a:pt x="134" y="663"/>
                </a:lnTo>
                <a:lnTo>
                  <a:pt x="135" y="653"/>
                </a:lnTo>
                <a:lnTo>
                  <a:pt x="134" y="644"/>
                </a:lnTo>
                <a:lnTo>
                  <a:pt x="130" y="635"/>
                </a:lnTo>
                <a:lnTo>
                  <a:pt x="127" y="631"/>
                </a:lnTo>
                <a:lnTo>
                  <a:pt x="119" y="630"/>
                </a:lnTo>
                <a:lnTo>
                  <a:pt x="117" y="629"/>
                </a:lnTo>
                <a:lnTo>
                  <a:pt x="111" y="626"/>
                </a:lnTo>
                <a:lnTo>
                  <a:pt x="106" y="623"/>
                </a:lnTo>
                <a:lnTo>
                  <a:pt x="105" y="623"/>
                </a:lnTo>
                <a:lnTo>
                  <a:pt x="112" y="618"/>
                </a:lnTo>
                <a:lnTo>
                  <a:pt x="112" y="612"/>
                </a:lnTo>
                <a:lnTo>
                  <a:pt x="113" y="607"/>
                </a:lnTo>
                <a:lnTo>
                  <a:pt x="112" y="603"/>
                </a:lnTo>
                <a:lnTo>
                  <a:pt x="120" y="597"/>
                </a:lnTo>
                <a:lnTo>
                  <a:pt x="117" y="597"/>
                </a:lnTo>
                <a:lnTo>
                  <a:pt x="106" y="601"/>
                </a:lnTo>
                <a:lnTo>
                  <a:pt x="98" y="605"/>
                </a:lnTo>
                <a:lnTo>
                  <a:pt x="93" y="604"/>
                </a:lnTo>
                <a:lnTo>
                  <a:pt x="86" y="604"/>
                </a:lnTo>
                <a:lnTo>
                  <a:pt x="85" y="604"/>
                </a:lnTo>
                <a:lnTo>
                  <a:pt x="81" y="604"/>
                </a:lnTo>
                <a:lnTo>
                  <a:pt x="85" y="596"/>
                </a:lnTo>
                <a:lnTo>
                  <a:pt x="93" y="588"/>
                </a:lnTo>
                <a:lnTo>
                  <a:pt x="94" y="585"/>
                </a:lnTo>
                <a:lnTo>
                  <a:pt x="112" y="578"/>
                </a:lnTo>
                <a:lnTo>
                  <a:pt x="115" y="578"/>
                </a:lnTo>
                <a:lnTo>
                  <a:pt x="124" y="575"/>
                </a:lnTo>
                <a:lnTo>
                  <a:pt x="130" y="574"/>
                </a:lnTo>
                <a:lnTo>
                  <a:pt x="143" y="566"/>
                </a:lnTo>
                <a:lnTo>
                  <a:pt x="154" y="560"/>
                </a:lnTo>
                <a:lnTo>
                  <a:pt x="169" y="559"/>
                </a:lnTo>
                <a:lnTo>
                  <a:pt x="172" y="558"/>
                </a:lnTo>
                <a:lnTo>
                  <a:pt x="177" y="558"/>
                </a:lnTo>
                <a:lnTo>
                  <a:pt x="177" y="562"/>
                </a:lnTo>
                <a:lnTo>
                  <a:pt x="172" y="563"/>
                </a:lnTo>
                <a:lnTo>
                  <a:pt x="171" y="569"/>
                </a:lnTo>
                <a:lnTo>
                  <a:pt x="176" y="567"/>
                </a:lnTo>
                <a:lnTo>
                  <a:pt x="180" y="567"/>
                </a:lnTo>
                <a:lnTo>
                  <a:pt x="179" y="571"/>
                </a:lnTo>
                <a:lnTo>
                  <a:pt x="179" y="574"/>
                </a:lnTo>
                <a:lnTo>
                  <a:pt x="172" y="584"/>
                </a:lnTo>
                <a:lnTo>
                  <a:pt x="173" y="590"/>
                </a:lnTo>
                <a:lnTo>
                  <a:pt x="183" y="578"/>
                </a:lnTo>
                <a:lnTo>
                  <a:pt x="184" y="578"/>
                </a:lnTo>
                <a:lnTo>
                  <a:pt x="190" y="577"/>
                </a:lnTo>
                <a:lnTo>
                  <a:pt x="191" y="575"/>
                </a:lnTo>
                <a:lnTo>
                  <a:pt x="199" y="575"/>
                </a:lnTo>
                <a:lnTo>
                  <a:pt x="201" y="578"/>
                </a:lnTo>
                <a:lnTo>
                  <a:pt x="201" y="580"/>
                </a:lnTo>
                <a:lnTo>
                  <a:pt x="202" y="581"/>
                </a:lnTo>
                <a:lnTo>
                  <a:pt x="203" y="580"/>
                </a:lnTo>
                <a:lnTo>
                  <a:pt x="207" y="577"/>
                </a:lnTo>
                <a:lnTo>
                  <a:pt x="203" y="569"/>
                </a:lnTo>
                <a:lnTo>
                  <a:pt x="194" y="569"/>
                </a:lnTo>
                <a:lnTo>
                  <a:pt x="188" y="569"/>
                </a:lnTo>
                <a:lnTo>
                  <a:pt x="186" y="563"/>
                </a:lnTo>
                <a:lnTo>
                  <a:pt x="184" y="558"/>
                </a:lnTo>
                <a:lnTo>
                  <a:pt x="188" y="556"/>
                </a:lnTo>
                <a:lnTo>
                  <a:pt x="197" y="554"/>
                </a:lnTo>
                <a:lnTo>
                  <a:pt x="202" y="556"/>
                </a:lnTo>
                <a:lnTo>
                  <a:pt x="202" y="562"/>
                </a:lnTo>
                <a:lnTo>
                  <a:pt x="210" y="560"/>
                </a:lnTo>
                <a:lnTo>
                  <a:pt x="213" y="559"/>
                </a:lnTo>
                <a:lnTo>
                  <a:pt x="220" y="555"/>
                </a:lnTo>
                <a:lnTo>
                  <a:pt x="222" y="547"/>
                </a:lnTo>
                <a:lnTo>
                  <a:pt x="237" y="539"/>
                </a:lnTo>
                <a:lnTo>
                  <a:pt x="240" y="533"/>
                </a:lnTo>
                <a:lnTo>
                  <a:pt x="240" y="532"/>
                </a:lnTo>
                <a:lnTo>
                  <a:pt x="237" y="529"/>
                </a:lnTo>
                <a:lnTo>
                  <a:pt x="231" y="533"/>
                </a:lnTo>
                <a:lnTo>
                  <a:pt x="218" y="537"/>
                </a:lnTo>
                <a:lnTo>
                  <a:pt x="214" y="545"/>
                </a:lnTo>
                <a:lnTo>
                  <a:pt x="205" y="548"/>
                </a:lnTo>
                <a:lnTo>
                  <a:pt x="198" y="545"/>
                </a:lnTo>
                <a:lnTo>
                  <a:pt x="197" y="547"/>
                </a:lnTo>
                <a:lnTo>
                  <a:pt x="194" y="548"/>
                </a:lnTo>
                <a:lnTo>
                  <a:pt x="186" y="554"/>
                </a:lnTo>
                <a:lnTo>
                  <a:pt x="180" y="551"/>
                </a:lnTo>
                <a:lnTo>
                  <a:pt x="186" y="541"/>
                </a:lnTo>
                <a:lnTo>
                  <a:pt x="179" y="541"/>
                </a:lnTo>
                <a:lnTo>
                  <a:pt x="169" y="550"/>
                </a:lnTo>
                <a:lnTo>
                  <a:pt x="165" y="551"/>
                </a:lnTo>
                <a:lnTo>
                  <a:pt x="158" y="554"/>
                </a:lnTo>
                <a:lnTo>
                  <a:pt x="153" y="551"/>
                </a:lnTo>
                <a:lnTo>
                  <a:pt x="152" y="551"/>
                </a:lnTo>
                <a:lnTo>
                  <a:pt x="145" y="555"/>
                </a:lnTo>
                <a:lnTo>
                  <a:pt x="137" y="562"/>
                </a:lnTo>
                <a:lnTo>
                  <a:pt x="130" y="566"/>
                </a:lnTo>
                <a:lnTo>
                  <a:pt x="124" y="569"/>
                </a:lnTo>
                <a:lnTo>
                  <a:pt x="120" y="566"/>
                </a:lnTo>
                <a:lnTo>
                  <a:pt x="119" y="565"/>
                </a:lnTo>
                <a:lnTo>
                  <a:pt x="119" y="563"/>
                </a:lnTo>
                <a:lnTo>
                  <a:pt x="128" y="555"/>
                </a:lnTo>
                <a:lnTo>
                  <a:pt x="135" y="550"/>
                </a:lnTo>
                <a:lnTo>
                  <a:pt x="141" y="547"/>
                </a:lnTo>
                <a:lnTo>
                  <a:pt x="150" y="543"/>
                </a:lnTo>
                <a:lnTo>
                  <a:pt x="150" y="541"/>
                </a:lnTo>
                <a:lnTo>
                  <a:pt x="154" y="540"/>
                </a:lnTo>
                <a:lnTo>
                  <a:pt x="169" y="539"/>
                </a:lnTo>
                <a:lnTo>
                  <a:pt x="177" y="539"/>
                </a:lnTo>
                <a:lnTo>
                  <a:pt x="179" y="535"/>
                </a:lnTo>
                <a:lnTo>
                  <a:pt x="169" y="532"/>
                </a:lnTo>
                <a:lnTo>
                  <a:pt x="169" y="528"/>
                </a:lnTo>
                <a:lnTo>
                  <a:pt x="165" y="526"/>
                </a:lnTo>
                <a:lnTo>
                  <a:pt x="160" y="528"/>
                </a:lnTo>
                <a:lnTo>
                  <a:pt x="156" y="530"/>
                </a:lnTo>
                <a:lnTo>
                  <a:pt x="143" y="535"/>
                </a:lnTo>
                <a:lnTo>
                  <a:pt x="139" y="536"/>
                </a:lnTo>
                <a:lnTo>
                  <a:pt x="134" y="537"/>
                </a:lnTo>
                <a:lnTo>
                  <a:pt x="134" y="532"/>
                </a:lnTo>
                <a:lnTo>
                  <a:pt x="134" y="529"/>
                </a:lnTo>
                <a:lnTo>
                  <a:pt x="127" y="532"/>
                </a:lnTo>
                <a:lnTo>
                  <a:pt x="119" y="528"/>
                </a:lnTo>
                <a:lnTo>
                  <a:pt x="120" y="522"/>
                </a:lnTo>
                <a:lnTo>
                  <a:pt x="135" y="514"/>
                </a:lnTo>
                <a:lnTo>
                  <a:pt x="137" y="507"/>
                </a:lnTo>
                <a:lnTo>
                  <a:pt x="137" y="506"/>
                </a:lnTo>
                <a:lnTo>
                  <a:pt x="134" y="500"/>
                </a:lnTo>
                <a:lnTo>
                  <a:pt x="134" y="499"/>
                </a:lnTo>
                <a:lnTo>
                  <a:pt x="128" y="495"/>
                </a:lnTo>
                <a:lnTo>
                  <a:pt x="137" y="495"/>
                </a:lnTo>
                <a:lnTo>
                  <a:pt x="128" y="488"/>
                </a:lnTo>
                <a:lnTo>
                  <a:pt x="123" y="484"/>
                </a:lnTo>
                <a:lnTo>
                  <a:pt x="117" y="479"/>
                </a:lnTo>
                <a:lnTo>
                  <a:pt x="120" y="477"/>
                </a:lnTo>
                <a:lnTo>
                  <a:pt x="122" y="476"/>
                </a:lnTo>
                <a:lnTo>
                  <a:pt x="131" y="473"/>
                </a:lnTo>
                <a:lnTo>
                  <a:pt x="132" y="475"/>
                </a:lnTo>
                <a:lnTo>
                  <a:pt x="135" y="479"/>
                </a:lnTo>
                <a:lnTo>
                  <a:pt x="138" y="481"/>
                </a:lnTo>
                <a:lnTo>
                  <a:pt x="139" y="483"/>
                </a:lnTo>
                <a:lnTo>
                  <a:pt x="143" y="488"/>
                </a:lnTo>
                <a:lnTo>
                  <a:pt x="145" y="492"/>
                </a:lnTo>
                <a:lnTo>
                  <a:pt x="142" y="498"/>
                </a:lnTo>
                <a:lnTo>
                  <a:pt x="150" y="499"/>
                </a:lnTo>
                <a:lnTo>
                  <a:pt x="152" y="499"/>
                </a:lnTo>
                <a:lnTo>
                  <a:pt x="164" y="495"/>
                </a:lnTo>
                <a:lnTo>
                  <a:pt x="161" y="495"/>
                </a:lnTo>
                <a:lnTo>
                  <a:pt x="154" y="491"/>
                </a:lnTo>
                <a:lnTo>
                  <a:pt x="152" y="490"/>
                </a:lnTo>
                <a:lnTo>
                  <a:pt x="152" y="483"/>
                </a:lnTo>
                <a:lnTo>
                  <a:pt x="149" y="479"/>
                </a:lnTo>
                <a:lnTo>
                  <a:pt x="161" y="477"/>
                </a:lnTo>
                <a:lnTo>
                  <a:pt x="169" y="475"/>
                </a:lnTo>
                <a:lnTo>
                  <a:pt x="171" y="475"/>
                </a:lnTo>
                <a:lnTo>
                  <a:pt x="187" y="481"/>
                </a:lnTo>
                <a:lnTo>
                  <a:pt x="188" y="483"/>
                </a:lnTo>
                <a:lnTo>
                  <a:pt x="188" y="476"/>
                </a:lnTo>
                <a:lnTo>
                  <a:pt x="182" y="472"/>
                </a:lnTo>
                <a:lnTo>
                  <a:pt x="179" y="470"/>
                </a:lnTo>
                <a:lnTo>
                  <a:pt x="172" y="468"/>
                </a:lnTo>
                <a:lnTo>
                  <a:pt x="182" y="462"/>
                </a:lnTo>
                <a:lnTo>
                  <a:pt x="183" y="462"/>
                </a:lnTo>
                <a:lnTo>
                  <a:pt x="190" y="461"/>
                </a:lnTo>
                <a:lnTo>
                  <a:pt x="199" y="462"/>
                </a:lnTo>
                <a:lnTo>
                  <a:pt x="197" y="458"/>
                </a:lnTo>
                <a:lnTo>
                  <a:pt x="188" y="455"/>
                </a:lnTo>
                <a:lnTo>
                  <a:pt x="183" y="457"/>
                </a:lnTo>
                <a:lnTo>
                  <a:pt x="180" y="457"/>
                </a:lnTo>
                <a:lnTo>
                  <a:pt x="168" y="468"/>
                </a:lnTo>
                <a:lnTo>
                  <a:pt x="153" y="469"/>
                </a:lnTo>
                <a:lnTo>
                  <a:pt x="143" y="470"/>
                </a:lnTo>
                <a:lnTo>
                  <a:pt x="147" y="458"/>
                </a:lnTo>
                <a:lnTo>
                  <a:pt x="153" y="455"/>
                </a:lnTo>
                <a:lnTo>
                  <a:pt x="160" y="451"/>
                </a:lnTo>
                <a:lnTo>
                  <a:pt x="156" y="449"/>
                </a:lnTo>
                <a:lnTo>
                  <a:pt x="145" y="447"/>
                </a:lnTo>
                <a:lnTo>
                  <a:pt x="139" y="442"/>
                </a:lnTo>
                <a:lnTo>
                  <a:pt x="152" y="439"/>
                </a:lnTo>
                <a:lnTo>
                  <a:pt x="162" y="442"/>
                </a:lnTo>
                <a:lnTo>
                  <a:pt x="168" y="443"/>
                </a:lnTo>
                <a:lnTo>
                  <a:pt x="179" y="447"/>
                </a:lnTo>
                <a:lnTo>
                  <a:pt x="179" y="442"/>
                </a:lnTo>
                <a:lnTo>
                  <a:pt x="175" y="440"/>
                </a:lnTo>
                <a:lnTo>
                  <a:pt x="169" y="439"/>
                </a:lnTo>
                <a:lnTo>
                  <a:pt x="153" y="434"/>
                </a:lnTo>
                <a:lnTo>
                  <a:pt x="153" y="431"/>
                </a:lnTo>
                <a:lnTo>
                  <a:pt x="152" y="430"/>
                </a:lnTo>
                <a:lnTo>
                  <a:pt x="150" y="428"/>
                </a:lnTo>
                <a:lnTo>
                  <a:pt x="147" y="425"/>
                </a:lnTo>
                <a:lnTo>
                  <a:pt x="153" y="425"/>
                </a:lnTo>
                <a:lnTo>
                  <a:pt x="160" y="427"/>
                </a:lnTo>
                <a:lnTo>
                  <a:pt x="161" y="427"/>
                </a:lnTo>
                <a:lnTo>
                  <a:pt x="171" y="430"/>
                </a:lnTo>
                <a:lnTo>
                  <a:pt x="172" y="430"/>
                </a:lnTo>
                <a:lnTo>
                  <a:pt x="173" y="430"/>
                </a:lnTo>
                <a:lnTo>
                  <a:pt x="175" y="430"/>
                </a:lnTo>
                <a:lnTo>
                  <a:pt x="179" y="432"/>
                </a:lnTo>
                <a:lnTo>
                  <a:pt x="190" y="434"/>
                </a:lnTo>
                <a:lnTo>
                  <a:pt x="197" y="431"/>
                </a:lnTo>
                <a:lnTo>
                  <a:pt x="201" y="431"/>
                </a:lnTo>
                <a:lnTo>
                  <a:pt x="202" y="431"/>
                </a:lnTo>
                <a:lnTo>
                  <a:pt x="207" y="430"/>
                </a:lnTo>
                <a:lnTo>
                  <a:pt x="209" y="430"/>
                </a:lnTo>
                <a:lnTo>
                  <a:pt x="214" y="428"/>
                </a:lnTo>
                <a:lnTo>
                  <a:pt x="210" y="424"/>
                </a:lnTo>
                <a:lnTo>
                  <a:pt x="209" y="425"/>
                </a:lnTo>
                <a:lnTo>
                  <a:pt x="195" y="427"/>
                </a:lnTo>
                <a:lnTo>
                  <a:pt x="190" y="430"/>
                </a:lnTo>
                <a:lnTo>
                  <a:pt x="188" y="430"/>
                </a:lnTo>
                <a:lnTo>
                  <a:pt x="186" y="430"/>
                </a:lnTo>
                <a:lnTo>
                  <a:pt x="183" y="430"/>
                </a:lnTo>
                <a:lnTo>
                  <a:pt x="182" y="425"/>
                </a:lnTo>
                <a:lnTo>
                  <a:pt x="182" y="421"/>
                </a:lnTo>
                <a:lnTo>
                  <a:pt x="190" y="420"/>
                </a:lnTo>
                <a:lnTo>
                  <a:pt x="198" y="419"/>
                </a:lnTo>
                <a:lnTo>
                  <a:pt x="197" y="417"/>
                </a:lnTo>
                <a:lnTo>
                  <a:pt x="194" y="416"/>
                </a:lnTo>
                <a:lnTo>
                  <a:pt x="186" y="415"/>
                </a:lnTo>
                <a:lnTo>
                  <a:pt x="184" y="415"/>
                </a:lnTo>
                <a:lnTo>
                  <a:pt x="179" y="412"/>
                </a:lnTo>
                <a:lnTo>
                  <a:pt x="176" y="406"/>
                </a:lnTo>
                <a:lnTo>
                  <a:pt x="187" y="405"/>
                </a:lnTo>
                <a:lnTo>
                  <a:pt x="188" y="405"/>
                </a:lnTo>
                <a:lnTo>
                  <a:pt x="210" y="409"/>
                </a:lnTo>
                <a:lnTo>
                  <a:pt x="220" y="410"/>
                </a:lnTo>
                <a:lnTo>
                  <a:pt x="227" y="410"/>
                </a:lnTo>
                <a:lnTo>
                  <a:pt x="224" y="405"/>
                </a:lnTo>
                <a:lnTo>
                  <a:pt x="213" y="404"/>
                </a:lnTo>
                <a:lnTo>
                  <a:pt x="205" y="401"/>
                </a:lnTo>
                <a:lnTo>
                  <a:pt x="203" y="400"/>
                </a:lnTo>
                <a:lnTo>
                  <a:pt x="201" y="397"/>
                </a:lnTo>
                <a:lnTo>
                  <a:pt x="198" y="393"/>
                </a:lnTo>
                <a:lnTo>
                  <a:pt x="195" y="386"/>
                </a:lnTo>
                <a:lnTo>
                  <a:pt x="194" y="385"/>
                </a:lnTo>
                <a:lnTo>
                  <a:pt x="190" y="379"/>
                </a:lnTo>
                <a:lnTo>
                  <a:pt x="182" y="379"/>
                </a:lnTo>
                <a:lnTo>
                  <a:pt x="175" y="365"/>
                </a:lnTo>
                <a:lnTo>
                  <a:pt x="187" y="367"/>
                </a:lnTo>
                <a:lnTo>
                  <a:pt x="190" y="367"/>
                </a:lnTo>
                <a:lnTo>
                  <a:pt x="199" y="367"/>
                </a:lnTo>
                <a:lnTo>
                  <a:pt x="203" y="365"/>
                </a:lnTo>
                <a:lnTo>
                  <a:pt x="207" y="364"/>
                </a:lnTo>
                <a:lnTo>
                  <a:pt x="201" y="360"/>
                </a:lnTo>
                <a:lnTo>
                  <a:pt x="203" y="360"/>
                </a:lnTo>
                <a:lnTo>
                  <a:pt x="213" y="359"/>
                </a:lnTo>
                <a:lnTo>
                  <a:pt x="220" y="353"/>
                </a:lnTo>
                <a:lnTo>
                  <a:pt x="227" y="353"/>
                </a:lnTo>
                <a:lnTo>
                  <a:pt x="220" y="363"/>
                </a:lnTo>
                <a:lnTo>
                  <a:pt x="218" y="365"/>
                </a:lnTo>
                <a:lnTo>
                  <a:pt x="217" y="367"/>
                </a:lnTo>
                <a:lnTo>
                  <a:pt x="222" y="364"/>
                </a:lnTo>
                <a:lnTo>
                  <a:pt x="231" y="361"/>
                </a:lnTo>
                <a:lnTo>
                  <a:pt x="232" y="356"/>
                </a:lnTo>
                <a:lnTo>
                  <a:pt x="229" y="344"/>
                </a:lnTo>
                <a:lnTo>
                  <a:pt x="232" y="335"/>
                </a:lnTo>
                <a:lnTo>
                  <a:pt x="239" y="350"/>
                </a:lnTo>
                <a:lnTo>
                  <a:pt x="240" y="353"/>
                </a:lnTo>
                <a:lnTo>
                  <a:pt x="244" y="359"/>
                </a:lnTo>
                <a:lnTo>
                  <a:pt x="246" y="359"/>
                </a:lnTo>
                <a:lnTo>
                  <a:pt x="252" y="356"/>
                </a:lnTo>
                <a:lnTo>
                  <a:pt x="257" y="348"/>
                </a:lnTo>
                <a:lnTo>
                  <a:pt x="257" y="345"/>
                </a:lnTo>
                <a:lnTo>
                  <a:pt x="255" y="337"/>
                </a:lnTo>
                <a:lnTo>
                  <a:pt x="257" y="337"/>
                </a:lnTo>
                <a:lnTo>
                  <a:pt x="262" y="337"/>
                </a:lnTo>
                <a:lnTo>
                  <a:pt x="269" y="337"/>
                </a:lnTo>
                <a:lnTo>
                  <a:pt x="274" y="337"/>
                </a:lnTo>
                <a:lnTo>
                  <a:pt x="280" y="342"/>
                </a:lnTo>
                <a:lnTo>
                  <a:pt x="284" y="349"/>
                </a:lnTo>
                <a:lnTo>
                  <a:pt x="288" y="348"/>
                </a:lnTo>
                <a:lnTo>
                  <a:pt x="292" y="346"/>
                </a:lnTo>
                <a:lnTo>
                  <a:pt x="293" y="346"/>
                </a:lnTo>
                <a:lnTo>
                  <a:pt x="291" y="338"/>
                </a:lnTo>
                <a:lnTo>
                  <a:pt x="289" y="337"/>
                </a:lnTo>
                <a:lnTo>
                  <a:pt x="283" y="334"/>
                </a:lnTo>
                <a:lnTo>
                  <a:pt x="276" y="333"/>
                </a:lnTo>
                <a:lnTo>
                  <a:pt x="273" y="330"/>
                </a:lnTo>
                <a:lnTo>
                  <a:pt x="265" y="329"/>
                </a:lnTo>
                <a:lnTo>
                  <a:pt x="263" y="329"/>
                </a:lnTo>
                <a:lnTo>
                  <a:pt x="261" y="330"/>
                </a:lnTo>
                <a:lnTo>
                  <a:pt x="257" y="330"/>
                </a:lnTo>
                <a:lnTo>
                  <a:pt x="261" y="323"/>
                </a:lnTo>
                <a:lnTo>
                  <a:pt x="266" y="314"/>
                </a:lnTo>
                <a:lnTo>
                  <a:pt x="267" y="314"/>
                </a:lnTo>
                <a:lnTo>
                  <a:pt x="273" y="308"/>
                </a:lnTo>
                <a:lnTo>
                  <a:pt x="276" y="304"/>
                </a:lnTo>
                <a:lnTo>
                  <a:pt x="281" y="307"/>
                </a:lnTo>
                <a:lnTo>
                  <a:pt x="285" y="307"/>
                </a:lnTo>
                <a:lnTo>
                  <a:pt x="292" y="304"/>
                </a:lnTo>
                <a:lnTo>
                  <a:pt x="299" y="308"/>
                </a:lnTo>
                <a:lnTo>
                  <a:pt x="302" y="307"/>
                </a:lnTo>
                <a:lnTo>
                  <a:pt x="304" y="305"/>
                </a:lnTo>
                <a:lnTo>
                  <a:pt x="292" y="303"/>
                </a:lnTo>
                <a:lnTo>
                  <a:pt x="287" y="301"/>
                </a:lnTo>
                <a:lnTo>
                  <a:pt x="284" y="300"/>
                </a:lnTo>
                <a:lnTo>
                  <a:pt x="265" y="303"/>
                </a:lnTo>
                <a:lnTo>
                  <a:pt x="269" y="296"/>
                </a:lnTo>
                <a:lnTo>
                  <a:pt x="284" y="292"/>
                </a:lnTo>
                <a:lnTo>
                  <a:pt x="289" y="299"/>
                </a:lnTo>
                <a:lnTo>
                  <a:pt x="291" y="299"/>
                </a:lnTo>
                <a:lnTo>
                  <a:pt x="292" y="299"/>
                </a:lnTo>
                <a:lnTo>
                  <a:pt x="299" y="299"/>
                </a:lnTo>
                <a:lnTo>
                  <a:pt x="311" y="295"/>
                </a:lnTo>
                <a:lnTo>
                  <a:pt x="322" y="293"/>
                </a:lnTo>
                <a:lnTo>
                  <a:pt x="329" y="292"/>
                </a:lnTo>
                <a:lnTo>
                  <a:pt x="323" y="299"/>
                </a:lnTo>
                <a:lnTo>
                  <a:pt x="323" y="299"/>
                </a:lnTo>
                <a:lnTo>
                  <a:pt x="318" y="308"/>
                </a:lnTo>
                <a:lnTo>
                  <a:pt x="318" y="311"/>
                </a:lnTo>
                <a:lnTo>
                  <a:pt x="318" y="315"/>
                </a:lnTo>
                <a:lnTo>
                  <a:pt x="322" y="316"/>
                </a:lnTo>
                <a:lnTo>
                  <a:pt x="329" y="326"/>
                </a:lnTo>
                <a:lnTo>
                  <a:pt x="332" y="320"/>
                </a:lnTo>
                <a:lnTo>
                  <a:pt x="326" y="315"/>
                </a:lnTo>
                <a:lnTo>
                  <a:pt x="323" y="311"/>
                </a:lnTo>
                <a:lnTo>
                  <a:pt x="325" y="307"/>
                </a:lnTo>
                <a:lnTo>
                  <a:pt x="328" y="301"/>
                </a:lnTo>
                <a:lnTo>
                  <a:pt x="333" y="297"/>
                </a:lnTo>
                <a:lnTo>
                  <a:pt x="337" y="295"/>
                </a:lnTo>
                <a:lnTo>
                  <a:pt x="338" y="295"/>
                </a:lnTo>
                <a:lnTo>
                  <a:pt x="343" y="296"/>
                </a:lnTo>
                <a:lnTo>
                  <a:pt x="344" y="296"/>
                </a:lnTo>
                <a:lnTo>
                  <a:pt x="344" y="297"/>
                </a:lnTo>
                <a:lnTo>
                  <a:pt x="345" y="300"/>
                </a:lnTo>
                <a:lnTo>
                  <a:pt x="349" y="299"/>
                </a:lnTo>
                <a:lnTo>
                  <a:pt x="351" y="299"/>
                </a:lnTo>
                <a:lnTo>
                  <a:pt x="353" y="299"/>
                </a:lnTo>
                <a:lnTo>
                  <a:pt x="360" y="303"/>
                </a:lnTo>
                <a:lnTo>
                  <a:pt x="368" y="305"/>
                </a:lnTo>
                <a:lnTo>
                  <a:pt x="371" y="305"/>
                </a:lnTo>
                <a:lnTo>
                  <a:pt x="371" y="319"/>
                </a:lnTo>
                <a:lnTo>
                  <a:pt x="371" y="322"/>
                </a:lnTo>
                <a:lnTo>
                  <a:pt x="371" y="327"/>
                </a:lnTo>
                <a:lnTo>
                  <a:pt x="375" y="329"/>
                </a:lnTo>
                <a:lnTo>
                  <a:pt x="379" y="330"/>
                </a:lnTo>
                <a:lnTo>
                  <a:pt x="379" y="331"/>
                </a:lnTo>
                <a:lnTo>
                  <a:pt x="379" y="330"/>
                </a:lnTo>
                <a:lnTo>
                  <a:pt x="379" y="320"/>
                </a:lnTo>
                <a:lnTo>
                  <a:pt x="379" y="319"/>
                </a:lnTo>
                <a:lnTo>
                  <a:pt x="381" y="305"/>
                </a:lnTo>
                <a:lnTo>
                  <a:pt x="379" y="304"/>
                </a:lnTo>
                <a:lnTo>
                  <a:pt x="374" y="299"/>
                </a:lnTo>
                <a:lnTo>
                  <a:pt x="371" y="296"/>
                </a:lnTo>
                <a:lnTo>
                  <a:pt x="373" y="292"/>
                </a:lnTo>
                <a:lnTo>
                  <a:pt x="374" y="290"/>
                </a:lnTo>
                <a:lnTo>
                  <a:pt x="375" y="288"/>
                </a:lnTo>
                <a:lnTo>
                  <a:pt x="373" y="289"/>
                </a:lnTo>
                <a:lnTo>
                  <a:pt x="362" y="293"/>
                </a:lnTo>
                <a:lnTo>
                  <a:pt x="364" y="285"/>
                </a:lnTo>
                <a:lnTo>
                  <a:pt x="352" y="286"/>
                </a:lnTo>
                <a:lnTo>
                  <a:pt x="349" y="286"/>
                </a:lnTo>
                <a:lnTo>
                  <a:pt x="338" y="284"/>
                </a:lnTo>
                <a:lnTo>
                  <a:pt x="349" y="278"/>
                </a:lnTo>
                <a:lnTo>
                  <a:pt x="348" y="269"/>
                </a:lnTo>
                <a:lnTo>
                  <a:pt x="338" y="271"/>
                </a:lnTo>
                <a:lnTo>
                  <a:pt x="330" y="273"/>
                </a:lnTo>
                <a:lnTo>
                  <a:pt x="322" y="277"/>
                </a:lnTo>
                <a:lnTo>
                  <a:pt x="321" y="277"/>
                </a:lnTo>
                <a:lnTo>
                  <a:pt x="313" y="278"/>
                </a:lnTo>
                <a:lnTo>
                  <a:pt x="318" y="281"/>
                </a:lnTo>
                <a:lnTo>
                  <a:pt x="306" y="289"/>
                </a:lnTo>
                <a:lnTo>
                  <a:pt x="303" y="290"/>
                </a:lnTo>
                <a:lnTo>
                  <a:pt x="302" y="290"/>
                </a:lnTo>
                <a:lnTo>
                  <a:pt x="303" y="280"/>
                </a:lnTo>
                <a:lnTo>
                  <a:pt x="306" y="273"/>
                </a:lnTo>
                <a:lnTo>
                  <a:pt x="288" y="281"/>
                </a:lnTo>
                <a:lnTo>
                  <a:pt x="273" y="285"/>
                </a:lnTo>
                <a:lnTo>
                  <a:pt x="272" y="285"/>
                </a:lnTo>
                <a:lnTo>
                  <a:pt x="267" y="282"/>
                </a:lnTo>
                <a:lnTo>
                  <a:pt x="269" y="281"/>
                </a:lnTo>
                <a:lnTo>
                  <a:pt x="270" y="278"/>
                </a:lnTo>
                <a:lnTo>
                  <a:pt x="278" y="270"/>
                </a:lnTo>
                <a:lnTo>
                  <a:pt x="287" y="262"/>
                </a:lnTo>
                <a:lnTo>
                  <a:pt x="295" y="252"/>
                </a:lnTo>
                <a:lnTo>
                  <a:pt x="293" y="251"/>
                </a:lnTo>
                <a:lnTo>
                  <a:pt x="289" y="247"/>
                </a:lnTo>
                <a:lnTo>
                  <a:pt x="295" y="240"/>
                </a:lnTo>
                <a:lnTo>
                  <a:pt x="300" y="239"/>
                </a:lnTo>
                <a:lnTo>
                  <a:pt x="313" y="239"/>
                </a:lnTo>
                <a:lnTo>
                  <a:pt x="314" y="244"/>
                </a:lnTo>
                <a:lnTo>
                  <a:pt x="314" y="248"/>
                </a:lnTo>
                <a:lnTo>
                  <a:pt x="313" y="252"/>
                </a:lnTo>
                <a:lnTo>
                  <a:pt x="317" y="254"/>
                </a:lnTo>
                <a:lnTo>
                  <a:pt x="323" y="241"/>
                </a:lnTo>
                <a:lnTo>
                  <a:pt x="333" y="239"/>
                </a:lnTo>
                <a:lnTo>
                  <a:pt x="340" y="235"/>
                </a:lnTo>
                <a:lnTo>
                  <a:pt x="340" y="233"/>
                </a:lnTo>
                <a:lnTo>
                  <a:pt x="333" y="233"/>
                </a:lnTo>
                <a:lnTo>
                  <a:pt x="328" y="233"/>
                </a:lnTo>
                <a:lnTo>
                  <a:pt x="318" y="233"/>
                </a:lnTo>
                <a:lnTo>
                  <a:pt x="311" y="233"/>
                </a:lnTo>
                <a:lnTo>
                  <a:pt x="298" y="230"/>
                </a:lnTo>
                <a:lnTo>
                  <a:pt x="304" y="222"/>
                </a:lnTo>
                <a:lnTo>
                  <a:pt x="308" y="218"/>
                </a:lnTo>
                <a:lnTo>
                  <a:pt x="314" y="213"/>
                </a:lnTo>
                <a:lnTo>
                  <a:pt x="315" y="210"/>
                </a:lnTo>
                <a:lnTo>
                  <a:pt x="319" y="206"/>
                </a:lnTo>
                <a:lnTo>
                  <a:pt x="326" y="200"/>
                </a:lnTo>
                <a:lnTo>
                  <a:pt x="329" y="200"/>
                </a:lnTo>
                <a:lnTo>
                  <a:pt x="338" y="198"/>
                </a:lnTo>
                <a:lnTo>
                  <a:pt x="340" y="198"/>
                </a:lnTo>
                <a:lnTo>
                  <a:pt x="348" y="207"/>
                </a:lnTo>
                <a:lnTo>
                  <a:pt x="345" y="209"/>
                </a:lnTo>
                <a:lnTo>
                  <a:pt x="343" y="211"/>
                </a:lnTo>
                <a:lnTo>
                  <a:pt x="338" y="209"/>
                </a:lnTo>
                <a:lnTo>
                  <a:pt x="336" y="206"/>
                </a:lnTo>
                <a:lnTo>
                  <a:pt x="332" y="209"/>
                </a:lnTo>
                <a:lnTo>
                  <a:pt x="332" y="210"/>
                </a:lnTo>
                <a:lnTo>
                  <a:pt x="338" y="215"/>
                </a:lnTo>
                <a:lnTo>
                  <a:pt x="330" y="222"/>
                </a:lnTo>
                <a:lnTo>
                  <a:pt x="329" y="222"/>
                </a:lnTo>
                <a:lnTo>
                  <a:pt x="332" y="224"/>
                </a:lnTo>
                <a:lnTo>
                  <a:pt x="336" y="225"/>
                </a:lnTo>
                <a:lnTo>
                  <a:pt x="345" y="218"/>
                </a:lnTo>
                <a:lnTo>
                  <a:pt x="348" y="218"/>
                </a:lnTo>
                <a:lnTo>
                  <a:pt x="355" y="221"/>
                </a:lnTo>
                <a:lnTo>
                  <a:pt x="348" y="226"/>
                </a:lnTo>
                <a:lnTo>
                  <a:pt x="348" y="233"/>
                </a:lnTo>
                <a:lnTo>
                  <a:pt x="353" y="229"/>
                </a:lnTo>
                <a:lnTo>
                  <a:pt x="362" y="221"/>
                </a:lnTo>
                <a:lnTo>
                  <a:pt x="379" y="225"/>
                </a:lnTo>
                <a:lnTo>
                  <a:pt x="381" y="235"/>
                </a:lnTo>
                <a:lnTo>
                  <a:pt x="382" y="237"/>
                </a:lnTo>
                <a:lnTo>
                  <a:pt x="385" y="244"/>
                </a:lnTo>
                <a:lnTo>
                  <a:pt x="388" y="256"/>
                </a:lnTo>
                <a:lnTo>
                  <a:pt x="393" y="260"/>
                </a:lnTo>
                <a:lnTo>
                  <a:pt x="392" y="252"/>
                </a:lnTo>
                <a:lnTo>
                  <a:pt x="396" y="250"/>
                </a:lnTo>
                <a:lnTo>
                  <a:pt x="397" y="250"/>
                </a:lnTo>
                <a:lnTo>
                  <a:pt x="403" y="247"/>
                </a:lnTo>
                <a:lnTo>
                  <a:pt x="405" y="240"/>
                </a:lnTo>
                <a:lnTo>
                  <a:pt x="404" y="239"/>
                </a:lnTo>
                <a:lnTo>
                  <a:pt x="401" y="237"/>
                </a:lnTo>
                <a:lnTo>
                  <a:pt x="397" y="240"/>
                </a:lnTo>
                <a:lnTo>
                  <a:pt x="396" y="243"/>
                </a:lnTo>
                <a:lnTo>
                  <a:pt x="394" y="244"/>
                </a:lnTo>
                <a:lnTo>
                  <a:pt x="389" y="240"/>
                </a:lnTo>
                <a:lnTo>
                  <a:pt x="386" y="239"/>
                </a:lnTo>
                <a:lnTo>
                  <a:pt x="383" y="232"/>
                </a:lnTo>
                <a:lnTo>
                  <a:pt x="385" y="232"/>
                </a:lnTo>
                <a:lnTo>
                  <a:pt x="389" y="229"/>
                </a:lnTo>
                <a:lnTo>
                  <a:pt x="388" y="222"/>
                </a:lnTo>
                <a:lnTo>
                  <a:pt x="390" y="218"/>
                </a:lnTo>
                <a:lnTo>
                  <a:pt x="400" y="209"/>
                </a:lnTo>
                <a:lnTo>
                  <a:pt x="413" y="205"/>
                </a:lnTo>
                <a:lnTo>
                  <a:pt x="416" y="203"/>
                </a:lnTo>
                <a:lnTo>
                  <a:pt x="420" y="202"/>
                </a:lnTo>
                <a:lnTo>
                  <a:pt x="423" y="198"/>
                </a:lnTo>
                <a:lnTo>
                  <a:pt x="420" y="198"/>
                </a:lnTo>
                <a:lnTo>
                  <a:pt x="416" y="198"/>
                </a:lnTo>
                <a:lnTo>
                  <a:pt x="412" y="199"/>
                </a:lnTo>
                <a:lnTo>
                  <a:pt x="403" y="203"/>
                </a:lnTo>
                <a:lnTo>
                  <a:pt x="400" y="203"/>
                </a:lnTo>
                <a:lnTo>
                  <a:pt x="390" y="211"/>
                </a:lnTo>
                <a:lnTo>
                  <a:pt x="383" y="217"/>
                </a:lnTo>
                <a:lnTo>
                  <a:pt x="377" y="211"/>
                </a:lnTo>
                <a:lnTo>
                  <a:pt x="364" y="211"/>
                </a:lnTo>
                <a:lnTo>
                  <a:pt x="353" y="207"/>
                </a:lnTo>
                <a:lnTo>
                  <a:pt x="353" y="200"/>
                </a:lnTo>
                <a:lnTo>
                  <a:pt x="358" y="194"/>
                </a:lnTo>
                <a:lnTo>
                  <a:pt x="367" y="195"/>
                </a:lnTo>
                <a:lnTo>
                  <a:pt x="374" y="199"/>
                </a:lnTo>
                <a:lnTo>
                  <a:pt x="379" y="196"/>
                </a:lnTo>
                <a:lnTo>
                  <a:pt x="379" y="195"/>
                </a:lnTo>
                <a:lnTo>
                  <a:pt x="374" y="194"/>
                </a:lnTo>
                <a:lnTo>
                  <a:pt x="364" y="188"/>
                </a:lnTo>
                <a:lnTo>
                  <a:pt x="360" y="185"/>
                </a:lnTo>
                <a:lnTo>
                  <a:pt x="353" y="187"/>
                </a:lnTo>
                <a:lnTo>
                  <a:pt x="349" y="188"/>
                </a:lnTo>
                <a:lnTo>
                  <a:pt x="349" y="188"/>
                </a:lnTo>
                <a:lnTo>
                  <a:pt x="352" y="177"/>
                </a:lnTo>
                <a:lnTo>
                  <a:pt x="356" y="176"/>
                </a:lnTo>
                <a:lnTo>
                  <a:pt x="364" y="173"/>
                </a:lnTo>
                <a:lnTo>
                  <a:pt x="362" y="170"/>
                </a:lnTo>
                <a:lnTo>
                  <a:pt x="360" y="170"/>
                </a:lnTo>
                <a:lnTo>
                  <a:pt x="358" y="170"/>
                </a:lnTo>
                <a:lnTo>
                  <a:pt x="358" y="169"/>
                </a:lnTo>
                <a:lnTo>
                  <a:pt x="360" y="165"/>
                </a:lnTo>
                <a:lnTo>
                  <a:pt x="367" y="165"/>
                </a:lnTo>
                <a:lnTo>
                  <a:pt x="379" y="170"/>
                </a:lnTo>
                <a:lnTo>
                  <a:pt x="382" y="169"/>
                </a:lnTo>
                <a:lnTo>
                  <a:pt x="385" y="169"/>
                </a:lnTo>
                <a:lnTo>
                  <a:pt x="394" y="175"/>
                </a:lnTo>
                <a:lnTo>
                  <a:pt x="398" y="172"/>
                </a:lnTo>
                <a:lnTo>
                  <a:pt x="388" y="166"/>
                </a:lnTo>
                <a:lnTo>
                  <a:pt x="382" y="164"/>
                </a:lnTo>
                <a:lnTo>
                  <a:pt x="378" y="160"/>
                </a:lnTo>
                <a:lnTo>
                  <a:pt x="373" y="155"/>
                </a:lnTo>
                <a:lnTo>
                  <a:pt x="381" y="153"/>
                </a:lnTo>
                <a:lnTo>
                  <a:pt x="392" y="155"/>
                </a:lnTo>
                <a:lnTo>
                  <a:pt x="393" y="157"/>
                </a:lnTo>
                <a:lnTo>
                  <a:pt x="394" y="157"/>
                </a:lnTo>
                <a:lnTo>
                  <a:pt x="400" y="161"/>
                </a:lnTo>
                <a:lnTo>
                  <a:pt x="408" y="162"/>
                </a:lnTo>
                <a:lnTo>
                  <a:pt x="411" y="170"/>
                </a:lnTo>
                <a:lnTo>
                  <a:pt x="412" y="170"/>
                </a:lnTo>
                <a:lnTo>
                  <a:pt x="418" y="173"/>
                </a:lnTo>
                <a:lnTo>
                  <a:pt x="416" y="172"/>
                </a:lnTo>
                <a:lnTo>
                  <a:pt x="416" y="168"/>
                </a:lnTo>
                <a:lnTo>
                  <a:pt x="416" y="166"/>
                </a:lnTo>
                <a:lnTo>
                  <a:pt x="411" y="160"/>
                </a:lnTo>
                <a:lnTo>
                  <a:pt x="403" y="154"/>
                </a:lnTo>
                <a:lnTo>
                  <a:pt x="392" y="150"/>
                </a:lnTo>
                <a:lnTo>
                  <a:pt x="381" y="143"/>
                </a:lnTo>
                <a:lnTo>
                  <a:pt x="377" y="140"/>
                </a:lnTo>
                <a:lnTo>
                  <a:pt x="377" y="135"/>
                </a:lnTo>
                <a:lnTo>
                  <a:pt x="377" y="130"/>
                </a:lnTo>
                <a:lnTo>
                  <a:pt x="375" y="128"/>
                </a:lnTo>
                <a:lnTo>
                  <a:pt x="374" y="125"/>
                </a:lnTo>
                <a:lnTo>
                  <a:pt x="373" y="125"/>
                </a:lnTo>
                <a:lnTo>
                  <a:pt x="370" y="125"/>
                </a:lnTo>
                <a:lnTo>
                  <a:pt x="368" y="130"/>
                </a:lnTo>
                <a:lnTo>
                  <a:pt x="368" y="132"/>
                </a:lnTo>
                <a:lnTo>
                  <a:pt x="368" y="138"/>
                </a:lnTo>
                <a:lnTo>
                  <a:pt x="368" y="140"/>
                </a:lnTo>
                <a:lnTo>
                  <a:pt x="367" y="143"/>
                </a:lnTo>
                <a:lnTo>
                  <a:pt x="364" y="147"/>
                </a:lnTo>
                <a:lnTo>
                  <a:pt x="355" y="155"/>
                </a:lnTo>
                <a:lnTo>
                  <a:pt x="349" y="161"/>
                </a:lnTo>
                <a:lnTo>
                  <a:pt x="349" y="164"/>
                </a:lnTo>
                <a:lnTo>
                  <a:pt x="341" y="168"/>
                </a:lnTo>
                <a:lnTo>
                  <a:pt x="337" y="172"/>
                </a:lnTo>
                <a:lnTo>
                  <a:pt x="329" y="175"/>
                </a:lnTo>
                <a:lnTo>
                  <a:pt x="323" y="179"/>
                </a:lnTo>
                <a:lnTo>
                  <a:pt x="314" y="180"/>
                </a:lnTo>
                <a:lnTo>
                  <a:pt x="307" y="179"/>
                </a:lnTo>
                <a:lnTo>
                  <a:pt x="310" y="173"/>
                </a:lnTo>
                <a:lnTo>
                  <a:pt x="315" y="168"/>
                </a:lnTo>
                <a:lnTo>
                  <a:pt x="317" y="161"/>
                </a:lnTo>
                <a:lnTo>
                  <a:pt x="321" y="158"/>
                </a:lnTo>
                <a:lnTo>
                  <a:pt x="332" y="158"/>
                </a:lnTo>
                <a:lnTo>
                  <a:pt x="333" y="158"/>
                </a:lnTo>
                <a:lnTo>
                  <a:pt x="337" y="157"/>
                </a:lnTo>
                <a:lnTo>
                  <a:pt x="341" y="157"/>
                </a:lnTo>
                <a:lnTo>
                  <a:pt x="345" y="151"/>
                </a:lnTo>
                <a:lnTo>
                  <a:pt x="337" y="151"/>
                </a:lnTo>
                <a:lnTo>
                  <a:pt x="337" y="150"/>
                </a:lnTo>
                <a:lnTo>
                  <a:pt x="336" y="146"/>
                </a:lnTo>
                <a:lnTo>
                  <a:pt x="329" y="147"/>
                </a:lnTo>
                <a:lnTo>
                  <a:pt x="326" y="149"/>
                </a:lnTo>
                <a:lnTo>
                  <a:pt x="314" y="150"/>
                </a:lnTo>
                <a:lnTo>
                  <a:pt x="315" y="145"/>
                </a:lnTo>
                <a:lnTo>
                  <a:pt x="308" y="145"/>
                </a:lnTo>
                <a:lnTo>
                  <a:pt x="310" y="135"/>
                </a:lnTo>
                <a:lnTo>
                  <a:pt x="315" y="132"/>
                </a:lnTo>
                <a:lnTo>
                  <a:pt x="319" y="135"/>
                </a:lnTo>
                <a:lnTo>
                  <a:pt x="326" y="131"/>
                </a:lnTo>
                <a:lnTo>
                  <a:pt x="328" y="130"/>
                </a:lnTo>
                <a:lnTo>
                  <a:pt x="336" y="130"/>
                </a:lnTo>
                <a:lnTo>
                  <a:pt x="340" y="128"/>
                </a:lnTo>
                <a:lnTo>
                  <a:pt x="341" y="128"/>
                </a:lnTo>
                <a:lnTo>
                  <a:pt x="345" y="130"/>
                </a:lnTo>
                <a:lnTo>
                  <a:pt x="345" y="127"/>
                </a:lnTo>
                <a:lnTo>
                  <a:pt x="347" y="124"/>
                </a:lnTo>
                <a:lnTo>
                  <a:pt x="345" y="124"/>
                </a:lnTo>
                <a:lnTo>
                  <a:pt x="329" y="125"/>
                </a:lnTo>
                <a:lnTo>
                  <a:pt x="328" y="125"/>
                </a:lnTo>
                <a:lnTo>
                  <a:pt x="321" y="128"/>
                </a:lnTo>
                <a:lnTo>
                  <a:pt x="317" y="123"/>
                </a:lnTo>
                <a:lnTo>
                  <a:pt x="319" y="120"/>
                </a:lnTo>
                <a:lnTo>
                  <a:pt x="321" y="119"/>
                </a:lnTo>
                <a:lnTo>
                  <a:pt x="330" y="116"/>
                </a:lnTo>
                <a:lnTo>
                  <a:pt x="332" y="116"/>
                </a:lnTo>
                <a:lnTo>
                  <a:pt x="341" y="115"/>
                </a:lnTo>
                <a:lnTo>
                  <a:pt x="348" y="117"/>
                </a:lnTo>
                <a:lnTo>
                  <a:pt x="351" y="120"/>
                </a:lnTo>
                <a:lnTo>
                  <a:pt x="352" y="123"/>
                </a:lnTo>
                <a:lnTo>
                  <a:pt x="359" y="120"/>
                </a:lnTo>
                <a:lnTo>
                  <a:pt x="363" y="116"/>
                </a:lnTo>
                <a:lnTo>
                  <a:pt x="371" y="110"/>
                </a:lnTo>
                <a:lnTo>
                  <a:pt x="382" y="106"/>
                </a:lnTo>
                <a:lnTo>
                  <a:pt x="383" y="106"/>
                </a:lnTo>
                <a:lnTo>
                  <a:pt x="388" y="109"/>
                </a:lnTo>
                <a:lnTo>
                  <a:pt x="389" y="108"/>
                </a:lnTo>
                <a:lnTo>
                  <a:pt x="394" y="102"/>
                </a:lnTo>
                <a:lnTo>
                  <a:pt x="404" y="102"/>
                </a:lnTo>
                <a:lnTo>
                  <a:pt x="407" y="101"/>
                </a:lnTo>
                <a:lnTo>
                  <a:pt x="412" y="104"/>
                </a:lnTo>
                <a:lnTo>
                  <a:pt x="413" y="105"/>
                </a:lnTo>
                <a:lnTo>
                  <a:pt x="416" y="113"/>
                </a:lnTo>
                <a:lnTo>
                  <a:pt x="422" y="108"/>
                </a:lnTo>
                <a:lnTo>
                  <a:pt x="420" y="101"/>
                </a:lnTo>
                <a:lnTo>
                  <a:pt x="426" y="97"/>
                </a:lnTo>
                <a:lnTo>
                  <a:pt x="430" y="91"/>
                </a:lnTo>
                <a:lnTo>
                  <a:pt x="428" y="85"/>
                </a:lnTo>
                <a:lnTo>
                  <a:pt x="422" y="79"/>
                </a:lnTo>
                <a:lnTo>
                  <a:pt x="413" y="74"/>
                </a:lnTo>
                <a:lnTo>
                  <a:pt x="403" y="74"/>
                </a:lnTo>
                <a:lnTo>
                  <a:pt x="398" y="74"/>
                </a:lnTo>
                <a:lnTo>
                  <a:pt x="396" y="74"/>
                </a:lnTo>
                <a:lnTo>
                  <a:pt x="393" y="74"/>
                </a:lnTo>
                <a:lnTo>
                  <a:pt x="389" y="72"/>
                </a:lnTo>
                <a:lnTo>
                  <a:pt x="386" y="67"/>
                </a:lnTo>
                <a:lnTo>
                  <a:pt x="382" y="71"/>
                </a:lnTo>
                <a:lnTo>
                  <a:pt x="377" y="75"/>
                </a:lnTo>
                <a:lnTo>
                  <a:pt x="375" y="76"/>
                </a:lnTo>
                <a:lnTo>
                  <a:pt x="373" y="80"/>
                </a:lnTo>
                <a:lnTo>
                  <a:pt x="373" y="83"/>
                </a:lnTo>
                <a:lnTo>
                  <a:pt x="374" y="85"/>
                </a:lnTo>
                <a:lnTo>
                  <a:pt x="374" y="89"/>
                </a:lnTo>
                <a:lnTo>
                  <a:pt x="368" y="86"/>
                </a:lnTo>
                <a:lnTo>
                  <a:pt x="364" y="85"/>
                </a:lnTo>
                <a:lnTo>
                  <a:pt x="363" y="85"/>
                </a:lnTo>
                <a:lnTo>
                  <a:pt x="362" y="82"/>
                </a:lnTo>
                <a:lnTo>
                  <a:pt x="359" y="79"/>
                </a:lnTo>
                <a:lnTo>
                  <a:pt x="359" y="76"/>
                </a:lnTo>
                <a:lnTo>
                  <a:pt x="360" y="72"/>
                </a:lnTo>
                <a:lnTo>
                  <a:pt x="364" y="70"/>
                </a:lnTo>
                <a:lnTo>
                  <a:pt x="366" y="61"/>
                </a:lnTo>
                <a:lnTo>
                  <a:pt x="371" y="55"/>
                </a:lnTo>
                <a:lnTo>
                  <a:pt x="374" y="49"/>
                </a:lnTo>
                <a:lnTo>
                  <a:pt x="378" y="48"/>
                </a:lnTo>
                <a:lnTo>
                  <a:pt x="379" y="53"/>
                </a:lnTo>
                <a:lnTo>
                  <a:pt x="381" y="56"/>
                </a:lnTo>
                <a:lnTo>
                  <a:pt x="381" y="57"/>
                </a:lnTo>
                <a:lnTo>
                  <a:pt x="382" y="57"/>
                </a:lnTo>
                <a:lnTo>
                  <a:pt x="385" y="57"/>
                </a:lnTo>
                <a:lnTo>
                  <a:pt x="389" y="52"/>
                </a:lnTo>
                <a:lnTo>
                  <a:pt x="389" y="49"/>
                </a:lnTo>
                <a:lnTo>
                  <a:pt x="390" y="45"/>
                </a:lnTo>
                <a:lnTo>
                  <a:pt x="390" y="40"/>
                </a:lnTo>
                <a:lnTo>
                  <a:pt x="396" y="40"/>
                </a:lnTo>
                <a:lnTo>
                  <a:pt x="401" y="45"/>
                </a:lnTo>
                <a:lnTo>
                  <a:pt x="401" y="46"/>
                </a:lnTo>
                <a:lnTo>
                  <a:pt x="401" y="53"/>
                </a:lnTo>
                <a:lnTo>
                  <a:pt x="396" y="60"/>
                </a:lnTo>
                <a:lnTo>
                  <a:pt x="394" y="65"/>
                </a:lnTo>
                <a:lnTo>
                  <a:pt x="401" y="67"/>
                </a:lnTo>
                <a:lnTo>
                  <a:pt x="404" y="65"/>
                </a:lnTo>
                <a:lnTo>
                  <a:pt x="405" y="64"/>
                </a:lnTo>
                <a:lnTo>
                  <a:pt x="409" y="63"/>
                </a:lnTo>
                <a:lnTo>
                  <a:pt x="415" y="59"/>
                </a:lnTo>
                <a:lnTo>
                  <a:pt x="416" y="57"/>
                </a:lnTo>
                <a:lnTo>
                  <a:pt x="419" y="55"/>
                </a:lnTo>
                <a:lnTo>
                  <a:pt x="422" y="50"/>
                </a:lnTo>
                <a:lnTo>
                  <a:pt x="419" y="44"/>
                </a:lnTo>
                <a:lnTo>
                  <a:pt x="415" y="38"/>
                </a:lnTo>
                <a:lnTo>
                  <a:pt x="416" y="35"/>
                </a:lnTo>
                <a:lnTo>
                  <a:pt x="424" y="37"/>
                </a:lnTo>
                <a:lnTo>
                  <a:pt x="424" y="30"/>
                </a:lnTo>
                <a:lnTo>
                  <a:pt x="424" y="27"/>
                </a:lnTo>
                <a:lnTo>
                  <a:pt x="424" y="19"/>
                </a:lnTo>
                <a:lnTo>
                  <a:pt x="427" y="19"/>
                </a:lnTo>
                <a:lnTo>
                  <a:pt x="434" y="22"/>
                </a:lnTo>
                <a:lnTo>
                  <a:pt x="434" y="23"/>
                </a:lnTo>
                <a:lnTo>
                  <a:pt x="437" y="27"/>
                </a:lnTo>
                <a:lnTo>
                  <a:pt x="438" y="29"/>
                </a:lnTo>
                <a:lnTo>
                  <a:pt x="438" y="30"/>
                </a:lnTo>
                <a:lnTo>
                  <a:pt x="437" y="37"/>
                </a:lnTo>
                <a:lnTo>
                  <a:pt x="434" y="41"/>
                </a:lnTo>
                <a:lnTo>
                  <a:pt x="442" y="37"/>
                </a:lnTo>
                <a:lnTo>
                  <a:pt x="443" y="45"/>
                </a:lnTo>
                <a:lnTo>
                  <a:pt x="441" y="56"/>
                </a:lnTo>
                <a:lnTo>
                  <a:pt x="439" y="64"/>
                </a:lnTo>
                <a:lnTo>
                  <a:pt x="439" y="67"/>
                </a:lnTo>
                <a:lnTo>
                  <a:pt x="438" y="71"/>
                </a:lnTo>
                <a:lnTo>
                  <a:pt x="439" y="75"/>
                </a:lnTo>
                <a:lnTo>
                  <a:pt x="443" y="79"/>
                </a:lnTo>
                <a:lnTo>
                  <a:pt x="446" y="83"/>
                </a:lnTo>
                <a:lnTo>
                  <a:pt x="448" y="86"/>
                </a:lnTo>
                <a:lnTo>
                  <a:pt x="452" y="97"/>
                </a:lnTo>
                <a:lnTo>
                  <a:pt x="452" y="105"/>
                </a:lnTo>
                <a:lnTo>
                  <a:pt x="450" y="113"/>
                </a:lnTo>
                <a:lnTo>
                  <a:pt x="454" y="115"/>
                </a:lnTo>
                <a:lnTo>
                  <a:pt x="456" y="116"/>
                </a:lnTo>
                <a:lnTo>
                  <a:pt x="460" y="120"/>
                </a:lnTo>
                <a:lnTo>
                  <a:pt x="467" y="127"/>
                </a:lnTo>
                <a:lnTo>
                  <a:pt x="472" y="132"/>
                </a:lnTo>
                <a:lnTo>
                  <a:pt x="479" y="136"/>
                </a:lnTo>
                <a:lnTo>
                  <a:pt x="482" y="136"/>
                </a:lnTo>
                <a:lnTo>
                  <a:pt x="482" y="135"/>
                </a:lnTo>
                <a:lnTo>
                  <a:pt x="480" y="135"/>
                </a:lnTo>
                <a:lnTo>
                  <a:pt x="480" y="130"/>
                </a:lnTo>
                <a:lnTo>
                  <a:pt x="479" y="128"/>
                </a:lnTo>
                <a:lnTo>
                  <a:pt x="478" y="124"/>
                </a:lnTo>
                <a:lnTo>
                  <a:pt x="472" y="121"/>
                </a:lnTo>
                <a:lnTo>
                  <a:pt x="471" y="121"/>
                </a:lnTo>
                <a:lnTo>
                  <a:pt x="464" y="116"/>
                </a:lnTo>
                <a:lnTo>
                  <a:pt x="457" y="112"/>
                </a:lnTo>
                <a:lnTo>
                  <a:pt x="459" y="106"/>
                </a:lnTo>
                <a:lnTo>
                  <a:pt x="459" y="104"/>
                </a:lnTo>
                <a:lnTo>
                  <a:pt x="459" y="100"/>
                </a:lnTo>
                <a:lnTo>
                  <a:pt x="457" y="94"/>
                </a:lnTo>
                <a:lnTo>
                  <a:pt x="456" y="89"/>
                </a:lnTo>
                <a:lnTo>
                  <a:pt x="456" y="87"/>
                </a:lnTo>
                <a:lnTo>
                  <a:pt x="452" y="82"/>
                </a:lnTo>
                <a:lnTo>
                  <a:pt x="454" y="79"/>
                </a:lnTo>
                <a:lnTo>
                  <a:pt x="460" y="86"/>
                </a:lnTo>
                <a:lnTo>
                  <a:pt x="463" y="90"/>
                </a:lnTo>
                <a:lnTo>
                  <a:pt x="465" y="95"/>
                </a:lnTo>
                <a:lnTo>
                  <a:pt x="472" y="102"/>
                </a:lnTo>
                <a:lnTo>
                  <a:pt x="475" y="108"/>
                </a:lnTo>
                <a:lnTo>
                  <a:pt x="478" y="105"/>
                </a:lnTo>
                <a:lnTo>
                  <a:pt x="478" y="101"/>
                </a:lnTo>
                <a:lnTo>
                  <a:pt x="474" y="97"/>
                </a:lnTo>
                <a:lnTo>
                  <a:pt x="471" y="94"/>
                </a:lnTo>
                <a:lnTo>
                  <a:pt x="468" y="89"/>
                </a:lnTo>
                <a:lnTo>
                  <a:pt x="465" y="83"/>
                </a:lnTo>
                <a:lnTo>
                  <a:pt x="469" y="80"/>
                </a:lnTo>
                <a:lnTo>
                  <a:pt x="475" y="87"/>
                </a:lnTo>
                <a:lnTo>
                  <a:pt x="479" y="93"/>
                </a:lnTo>
                <a:lnTo>
                  <a:pt x="480" y="95"/>
                </a:lnTo>
                <a:lnTo>
                  <a:pt x="483" y="95"/>
                </a:lnTo>
                <a:lnTo>
                  <a:pt x="482" y="91"/>
                </a:lnTo>
                <a:lnTo>
                  <a:pt x="480" y="90"/>
                </a:lnTo>
                <a:lnTo>
                  <a:pt x="480" y="87"/>
                </a:lnTo>
                <a:lnTo>
                  <a:pt x="479" y="86"/>
                </a:lnTo>
                <a:lnTo>
                  <a:pt x="480" y="80"/>
                </a:lnTo>
                <a:lnTo>
                  <a:pt x="475" y="76"/>
                </a:lnTo>
                <a:lnTo>
                  <a:pt x="469" y="74"/>
                </a:lnTo>
                <a:lnTo>
                  <a:pt x="469" y="70"/>
                </a:lnTo>
                <a:lnTo>
                  <a:pt x="474" y="61"/>
                </a:lnTo>
                <a:lnTo>
                  <a:pt x="478" y="56"/>
                </a:lnTo>
                <a:lnTo>
                  <a:pt x="478" y="57"/>
                </a:lnTo>
                <a:lnTo>
                  <a:pt x="480" y="64"/>
                </a:lnTo>
                <a:lnTo>
                  <a:pt x="483" y="68"/>
                </a:lnTo>
                <a:lnTo>
                  <a:pt x="490" y="70"/>
                </a:lnTo>
                <a:lnTo>
                  <a:pt x="494" y="70"/>
                </a:lnTo>
                <a:lnTo>
                  <a:pt x="499" y="70"/>
                </a:lnTo>
                <a:lnTo>
                  <a:pt x="504" y="64"/>
                </a:lnTo>
                <a:lnTo>
                  <a:pt x="497" y="63"/>
                </a:lnTo>
                <a:lnTo>
                  <a:pt x="487" y="61"/>
                </a:lnTo>
                <a:lnTo>
                  <a:pt x="483" y="57"/>
                </a:lnTo>
                <a:lnTo>
                  <a:pt x="480" y="55"/>
                </a:lnTo>
                <a:lnTo>
                  <a:pt x="480" y="50"/>
                </a:lnTo>
                <a:lnTo>
                  <a:pt x="474" y="53"/>
                </a:lnTo>
                <a:lnTo>
                  <a:pt x="468" y="64"/>
                </a:lnTo>
                <a:lnTo>
                  <a:pt x="464" y="64"/>
                </a:lnTo>
                <a:lnTo>
                  <a:pt x="459" y="56"/>
                </a:lnTo>
                <a:lnTo>
                  <a:pt x="457" y="55"/>
                </a:lnTo>
                <a:lnTo>
                  <a:pt x="454" y="49"/>
                </a:lnTo>
                <a:lnTo>
                  <a:pt x="463" y="44"/>
                </a:lnTo>
                <a:lnTo>
                  <a:pt x="471" y="44"/>
                </a:lnTo>
                <a:lnTo>
                  <a:pt x="476" y="42"/>
                </a:lnTo>
                <a:lnTo>
                  <a:pt x="474" y="37"/>
                </a:lnTo>
                <a:lnTo>
                  <a:pt x="480" y="41"/>
                </a:lnTo>
                <a:lnTo>
                  <a:pt x="487" y="41"/>
                </a:lnTo>
                <a:lnTo>
                  <a:pt x="484" y="37"/>
                </a:lnTo>
                <a:lnTo>
                  <a:pt x="480" y="35"/>
                </a:lnTo>
                <a:lnTo>
                  <a:pt x="479" y="33"/>
                </a:lnTo>
                <a:lnTo>
                  <a:pt x="476" y="25"/>
                </a:lnTo>
                <a:lnTo>
                  <a:pt x="475" y="25"/>
                </a:lnTo>
                <a:lnTo>
                  <a:pt x="465" y="27"/>
                </a:lnTo>
                <a:lnTo>
                  <a:pt x="454" y="31"/>
                </a:lnTo>
                <a:lnTo>
                  <a:pt x="448" y="29"/>
                </a:lnTo>
                <a:lnTo>
                  <a:pt x="452" y="25"/>
                </a:lnTo>
                <a:lnTo>
                  <a:pt x="454" y="23"/>
                </a:lnTo>
                <a:lnTo>
                  <a:pt x="461" y="20"/>
                </a:lnTo>
                <a:lnTo>
                  <a:pt x="463" y="20"/>
                </a:lnTo>
                <a:lnTo>
                  <a:pt x="464" y="19"/>
                </a:lnTo>
                <a:lnTo>
                  <a:pt x="464" y="15"/>
                </a:lnTo>
                <a:lnTo>
                  <a:pt x="463" y="15"/>
                </a:lnTo>
                <a:lnTo>
                  <a:pt x="456" y="15"/>
                </a:lnTo>
                <a:lnTo>
                  <a:pt x="449" y="14"/>
                </a:lnTo>
                <a:lnTo>
                  <a:pt x="445" y="12"/>
                </a:lnTo>
                <a:lnTo>
                  <a:pt x="446" y="4"/>
                </a:lnTo>
                <a:lnTo>
                  <a:pt x="453" y="0"/>
                </a:lnTo>
                <a:lnTo>
                  <a:pt x="463" y="5"/>
                </a:lnTo>
                <a:lnTo>
                  <a:pt x="474" y="12"/>
                </a:lnTo>
                <a:lnTo>
                  <a:pt x="475" y="12"/>
                </a:lnTo>
                <a:lnTo>
                  <a:pt x="480" y="19"/>
                </a:lnTo>
                <a:lnTo>
                  <a:pt x="486" y="26"/>
                </a:lnTo>
                <a:lnTo>
                  <a:pt x="487" y="31"/>
                </a:lnTo>
                <a:lnTo>
                  <a:pt x="494" y="38"/>
                </a:lnTo>
                <a:lnTo>
                  <a:pt x="495" y="38"/>
                </a:lnTo>
                <a:lnTo>
                  <a:pt x="501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471"/>
          <p:cNvSpPr>
            <a:spLocks/>
          </p:cNvSpPr>
          <p:nvPr/>
        </p:nvSpPr>
        <p:spPr bwMode="auto">
          <a:xfrm>
            <a:off x="6245226" y="636588"/>
            <a:ext cx="1668463" cy="1435100"/>
          </a:xfrm>
          <a:custGeom>
            <a:avLst/>
            <a:gdLst>
              <a:gd name="T0" fmla="*/ 10 w 1051"/>
              <a:gd name="T1" fmla="*/ 841 h 904"/>
              <a:gd name="T2" fmla="*/ 94 w 1051"/>
              <a:gd name="T3" fmla="*/ 860 h 904"/>
              <a:gd name="T4" fmla="*/ 104 w 1051"/>
              <a:gd name="T5" fmla="*/ 829 h 904"/>
              <a:gd name="T6" fmla="*/ 139 w 1051"/>
              <a:gd name="T7" fmla="*/ 825 h 904"/>
              <a:gd name="T8" fmla="*/ 100 w 1051"/>
              <a:gd name="T9" fmla="*/ 811 h 904"/>
              <a:gd name="T10" fmla="*/ 23 w 1051"/>
              <a:gd name="T11" fmla="*/ 795 h 904"/>
              <a:gd name="T12" fmla="*/ 72 w 1051"/>
              <a:gd name="T13" fmla="*/ 758 h 904"/>
              <a:gd name="T14" fmla="*/ 132 w 1051"/>
              <a:gd name="T15" fmla="*/ 761 h 904"/>
              <a:gd name="T16" fmla="*/ 116 w 1051"/>
              <a:gd name="T17" fmla="*/ 728 h 904"/>
              <a:gd name="T18" fmla="*/ 132 w 1051"/>
              <a:gd name="T19" fmla="*/ 701 h 904"/>
              <a:gd name="T20" fmla="*/ 109 w 1051"/>
              <a:gd name="T21" fmla="*/ 698 h 904"/>
              <a:gd name="T22" fmla="*/ 128 w 1051"/>
              <a:gd name="T23" fmla="*/ 650 h 904"/>
              <a:gd name="T24" fmla="*/ 178 w 1051"/>
              <a:gd name="T25" fmla="*/ 637 h 904"/>
              <a:gd name="T26" fmla="*/ 173 w 1051"/>
              <a:gd name="T27" fmla="*/ 548 h 904"/>
              <a:gd name="T28" fmla="*/ 201 w 1051"/>
              <a:gd name="T29" fmla="*/ 592 h 904"/>
              <a:gd name="T30" fmla="*/ 224 w 1051"/>
              <a:gd name="T31" fmla="*/ 599 h 904"/>
              <a:gd name="T32" fmla="*/ 238 w 1051"/>
              <a:gd name="T33" fmla="*/ 577 h 904"/>
              <a:gd name="T34" fmla="*/ 233 w 1051"/>
              <a:gd name="T35" fmla="*/ 532 h 904"/>
              <a:gd name="T36" fmla="*/ 274 w 1051"/>
              <a:gd name="T37" fmla="*/ 597 h 904"/>
              <a:gd name="T38" fmla="*/ 281 w 1051"/>
              <a:gd name="T39" fmla="*/ 566 h 904"/>
              <a:gd name="T40" fmla="*/ 265 w 1051"/>
              <a:gd name="T41" fmla="*/ 522 h 904"/>
              <a:gd name="T42" fmla="*/ 246 w 1051"/>
              <a:gd name="T43" fmla="*/ 492 h 904"/>
              <a:gd name="T44" fmla="*/ 302 w 1051"/>
              <a:gd name="T45" fmla="*/ 485 h 904"/>
              <a:gd name="T46" fmla="*/ 310 w 1051"/>
              <a:gd name="T47" fmla="*/ 547 h 904"/>
              <a:gd name="T48" fmla="*/ 321 w 1051"/>
              <a:gd name="T49" fmla="*/ 496 h 904"/>
              <a:gd name="T50" fmla="*/ 344 w 1051"/>
              <a:gd name="T51" fmla="*/ 415 h 904"/>
              <a:gd name="T52" fmla="*/ 358 w 1051"/>
              <a:gd name="T53" fmla="*/ 514 h 904"/>
              <a:gd name="T54" fmla="*/ 366 w 1051"/>
              <a:gd name="T55" fmla="*/ 552 h 904"/>
              <a:gd name="T56" fmla="*/ 400 w 1051"/>
              <a:gd name="T57" fmla="*/ 513 h 904"/>
              <a:gd name="T58" fmla="*/ 401 w 1051"/>
              <a:gd name="T59" fmla="*/ 440 h 904"/>
              <a:gd name="T60" fmla="*/ 416 w 1051"/>
              <a:gd name="T61" fmla="*/ 434 h 904"/>
              <a:gd name="T62" fmla="*/ 439 w 1051"/>
              <a:gd name="T63" fmla="*/ 413 h 904"/>
              <a:gd name="T64" fmla="*/ 498 w 1051"/>
              <a:gd name="T65" fmla="*/ 421 h 904"/>
              <a:gd name="T66" fmla="*/ 512 w 1051"/>
              <a:gd name="T67" fmla="*/ 420 h 904"/>
              <a:gd name="T68" fmla="*/ 504 w 1051"/>
              <a:gd name="T69" fmla="*/ 371 h 904"/>
              <a:gd name="T70" fmla="*/ 442 w 1051"/>
              <a:gd name="T71" fmla="*/ 340 h 904"/>
              <a:gd name="T72" fmla="*/ 482 w 1051"/>
              <a:gd name="T73" fmla="*/ 329 h 904"/>
              <a:gd name="T74" fmla="*/ 513 w 1051"/>
              <a:gd name="T75" fmla="*/ 303 h 904"/>
              <a:gd name="T76" fmla="*/ 532 w 1051"/>
              <a:gd name="T77" fmla="*/ 322 h 904"/>
              <a:gd name="T78" fmla="*/ 561 w 1051"/>
              <a:gd name="T79" fmla="*/ 346 h 904"/>
              <a:gd name="T80" fmla="*/ 596 w 1051"/>
              <a:gd name="T81" fmla="*/ 335 h 904"/>
              <a:gd name="T82" fmla="*/ 636 w 1051"/>
              <a:gd name="T83" fmla="*/ 368 h 904"/>
              <a:gd name="T84" fmla="*/ 613 w 1051"/>
              <a:gd name="T85" fmla="*/ 312 h 904"/>
              <a:gd name="T86" fmla="*/ 633 w 1051"/>
              <a:gd name="T87" fmla="*/ 266 h 904"/>
              <a:gd name="T88" fmla="*/ 680 w 1051"/>
              <a:gd name="T89" fmla="*/ 203 h 904"/>
              <a:gd name="T90" fmla="*/ 686 w 1051"/>
              <a:gd name="T91" fmla="*/ 121 h 904"/>
              <a:gd name="T92" fmla="*/ 710 w 1051"/>
              <a:gd name="T93" fmla="*/ 86 h 904"/>
              <a:gd name="T94" fmla="*/ 763 w 1051"/>
              <a:gd name="T95" fmla="*/ 79 h 904"/>
              <a:gd name="T96" fmla="*/ 798 w 1051"/>
              <a:gd name="T97" fmla="*/ 127 h 904"/>
              <a:gd name="T98" fmla="*/ 778 w 1051"/>
              <a:gd name="T99" fmla="*/ 211 h 904"/>
              <a:gd name="T100" fmla="*/ 766 w 1051"/>
              <a:gd name="T101" fmla="*/ 304 h 904"/>
              <a:gd name="T102" fmla="*/ 805 w 1051"/>
              <a:gd name="T103" fmla="*/ 274 h 904"/>
              <a:gd name="T104" fmla="*/ 884 w 1051"/>
              <a:gd name="T105" fmla="*/ 64 h 904"/>
              <a:gd name="T106" fmla="*/ 903 w 1051"/>
              <a:gd name="T107" fmla="*/ 203 h 904"/>
              <a:gd name="T108" fmla="*/ 933 w 1051"/>
              <a:gd name="T109" fmla="*/ 132 h 904"/>
              <a:gd name="T110" fmla="*/ 921 w 1051"/>
              <a:gd name="T111" fmla="*/ 49 h 904"/>
              <a:gd name="T112" fmla="*/ 976 w 1051"/>
              <a:gd name="T113" fmla="*/ 20 h 904"/>
              <a:gd name="T114" fmla="*/ 1008 w 1051"/>
              <a:gd name="T115" fmla="*/ 80 h 904"/>
              <a:gd name="T116" fmla="*/ 1030 w 1051"/>
              <a:gd name="T117" fmla="*/ 95 h 904"/>
              <a:gd name="T118" fmla="*/ 1028 w 1051"/>
              <a:gd name="T119" fmla="*/ 173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1" h="904">
                <a:moveTo>
                  <a:pt x="44" y="900"/>
                </a:moveTo>
                <a:lnTo>
                  <a:pt x="53" y="904"/>
                </a:lnTo>
                <a:lnTo>
                  <a:pt x="56" y="900"/>
                </a:lnTo>
                <a:lnTo>
                  <a:pt x="49" y="895"/>
                </a:lnTo>
                <a:lnTo>
                  <a:pt x="44" y="890"/>
                </a:lnTo>
                <a:lnTo>
                  <a:pt x="40" y="888"/>
                </a:lnTo>
                <a:lnTo>
                  <a:pt x="36" y="881"/>
                </a:lnTo>
                <a:lnTo>
                  <a:pt x="37" y="874"/>
                </a:lnTo>
                <a:lnTo>
                  <a:pt x="36" y="866"/>
                </a:lnTo>
                <a:lnTo>
                  <a:pt x="25" y="862"/>
                </a:lnTo>
                <a:lnTo>
                  <a:pt x="22" y="860"/>
                </a:lnTo>
                <a:lnTo>
                  <a:pt x="15" y="859"/>
                </a:lnTo>
                <a:lnTo>
                  <a:pt x="6" y="855"/>
                </a:lnTo>
                <a:lnTo>
                  <a:pt x="0" y="851"/>
                </a:lnTo>
                <a:lnTo>
                  <a:pt x="0" y="850"/>
                </a:lnTo>
                <a:lnTo>
                  <a:pt x="0" y="844"/>
                </a:lnTo>
                <a:lnTo>
                  <a:pt x="10" y="841"/>
                </a:lnTo>
                <a:lnTo>
                  <a:pt x="11" y="841"/>
                </a:lnTo>
                <a:lnTo>
                  <a:pt x="17" y="837"/>
                </a:lnTo>
                <a:lnTo>
                  <a:pt x="25" y="832"/>
                </a:lnTo>
                <a:lnTo>
                  <a:pt x="34" y="830"/>
                </a:lnTo>
                <a:lnTo>
                  <a:pt x="48" y="830"/>
                </a:lnTo>
                <a:lnTo>
                  <a:pt x="56" y="836"/>
                </a:lnTo>
                <a:lnTo>
                  <a:pt x="56" y="847"/>
                </a:lnTo>
                <a:lnTo>
                  <a:pt x="59" y="850"/>
                </a:lnTo>
                <a:lnTo>
                  <a:pt x="72" y="847"/>
                </a:lnTo>
                <a:lnTo>
                  <a:pt x="74" y="840"/>
                </a:lnTo>
                <a:lnTo>
                  <a:pt x="75" y="839"/>
                </a:lnTo>
                <a:lnTo>
                  <a:pt x="77" y="839"/>
                </a:lnTo>
                <a:lnTo>
                  <a:pt x="81" y="839"/>
                </a:lnTo>
                <a:lnTo>
                  <a:pt x="85" y="837"/>
                </a:lnTo>
                <a:lnTo>
                  <a:pt x="85" y="839"/>
                </a:lnTo>
                <a:lnTo>
                  <a:pt x="89" y="848"/>
                </a:lnTo>
                <a:lnTo>
                  <a:pt x="94" y="860"/>
                </a:lnTo>
                <a:lnTo>
                  <a:pt x="101" y="869"/>
                </a:lnTo>
                <a:lnTo>
                  <a:pt x="102" y="880"/>
                </a:lnTo>
                <a:lnTo>
                  <a:pt x="104" y="889"/>
                </a:lnTo>
                <a:lnTo>
                  <a:pt x="108" y="888"/>
                </a:lnTo>
                <a:lnTo>
                  <a:pt x="109" y="888"/>
                </a:lnTo>
                <a:lnTo>
                  <a:pt x="108" y="884"/>
                </a:lnTo>
                <a:lnTo>
                  <a:pt x="105" y="880"/>
                </a:lnTo>
                <a:lnTo>
                  <a:pt x="105" y="870"/>
                </a:lnTo>
                <a:lnTo>
                  <a:pt x="111" y="871"/>
                </a:lnTo>
                <a:lnTo>
                  <a:pt x="107" y="860"/>
                </a:lnTo>
                <a:lnTo>
                  <a:pt x="97" y="852"/>
                </a:lnTo>
                <a:lnTo>
                  <a:pt x="94" y="843"/>
                </a:lnTo>
                <a:lnTo>
                  <a:pt x="93" y="840"/>
                </a:lnTo>
                <a:lnTo>
                  <a:pt x="94" y="833"/>
                </a:lnTo>
                <a:lnTo>
                  <a:pt x="94" y="832"/>
                </a:lnTo>
                <a:lnTo>
                  <a:pt x="100" y="826"/>
                </a:lnTo>
                <a:lnTo>
                  <a:pt x="104" y="829"/>
                </a:lnTo>
                <a:lnTo>
                  <a:pt x="107" y="832"/>
                </a:lnTo>
                <a:lnTo>
                  <a:pt x="112" y="836"/>
                </a:lnTo>
                <a:lnTo>
                  <a:pt x="113" y="836"/>
                </a:lnTo>
                <a:lnTo>
                  <a:pt x="119" y="840"/>
                </a:lnTo>
                <a:lnTo>
                  <a:pt x="127" y="843"/>
                </a:lnTo>
                <a:lnTo>
                  <a:pt x="128" y="839"/>
                </a:lnTo>
                <a:lnTo>
                  <a:pt x="122" y="835"/>
                </a:lnTo>
                <a:lnTo>
                  <a:pt x="113" y="829"/>
                </a:lnTo>
                <a:lnTo>
                  <a:pt x="112" y="828"/>
                </a:lnTo>
                <a:lnTo>
                  <a:pt x="109" y="826"/>
                </a:lnTo>
                <a:lnTo>
                  <a:pt x="109" y="826"/>
                </a:lnTo>
                <a:lnTo>
                  <a:pt x="111" y="822"/>
                </a:lnTo>
                <a:lnTo>
                  <a:pt x="112" y="821"/>
                </a:lnTo>
                <a:lnTo>
                  <a:pt x="126" y="820"/>
                </a:lnTo>
                <a:lnTo>
                  <a:pt x="134" y="822"/>
                </a:lnTo>
                <a:lnTo>
                  <a:pt x="138" y="824"/>
                </a:lnTo>
                <a:lnTo>
                  <a:pt x="139" y="825"/>
                </a:lnTo>
                <a:lnTo>
                  <a:pt x="146" y="829"/>
                </a:lnTo>
                <a:lnTo>
                  <a:pt x="150" y="828"/>
                </a:lnTo>
                <a:lnTo>
                  <a:pt x="146" y="826"/>
                </a:lnTo>
                <a:lnTo>
                  <a:pt x="141" y="821"/>
                </a:lnTo>
                <a:lnTo>
                  <a:pt x="138" y="820"/>
                </a:lnTo>
                <a:lnTo>
                  <a:pt x="138" y="818"/>
                </a:lnTo>
                <a:lnTo>
                  <a:pt x="135" y="815"/>
                </a:lnTo>
                <a:lnTo>
                  <a:pt x="124" y="813"/>
                </a:lnTo>
                <a:lnTo>
                  <a:pt x="116" y="815"/>
                </a:lnTo>
                <a:lnTo>
                  <a:pt x="119" y="809"/>
                </a:lnTo>
                <a:lnTo>
                  <a:pt x="120" y="805"/>
                </a:lnTo>
                <a:lnTo>
                  <a:pt x="122" y="795"/>
                </a:lnTo>
                <a:lnTo>
                  <a:pt x="117" y="794"/>
                </a:lnTo>
                <a:lnTo>
                  <a:pt x="112" y="798"/>
                </a:lnTo>
                <a:lnTo>
                  <a:pt x="112" y="799"/>
                </a:lnTo>
                <a:lnTo>
                  <a:pt x="102" y="809"/>
                </a:lnTo>
                <a:lnTo>
                  <a:pt x="100" y="811"/>
                </a:lnTo>
                <a:lnTo>
                  <a:pt x="97" y="814"/>
                </a:lnTo>
                <a:lnTo>
                  <a:pt x="89" y="820"/>
                </a:lnTo>
                <a:lnTo>
                  <a:pt x="72" y="821"/>
                </a:lnTo>
                <a:lnTo>
                  <a:pt x="78" y="809"/>
                </a:lnTo>
                <a:lnTo>
                  <a:pt x="72" y="806"/>
                </a:lnTo>
                <a:lnTo>
                  <a:pt x="66" y="803"/>
                </a:lnTo>
                <a:lnTo>
                  <a:pt x="62" y="809"/>
                </a:lnTo>
                <a:lnTo>
                  <a:pt x="56" y="817"/>
                </a:lnTo>
                <a:lnTo>
                  <a:pt x="36" y="822"/>
                </a:lnTo>
                <a:lnTo>
                  <a:pt x="27" y="822"/>
                </a:lnTo>
                <a:lnTo>
                  <a:pt x="25" y="822"/>
                </a:lnTo>
                <a:lnTo>
                  <a:pt x="23" y="824"/>
                </a:lnTo>
                <a:lnTo>
                  <a:pt x="23" y="813"/>
                </a:lnTo>
                <a:lnTo>
                  <a:pt x="19" y="809"/>
                </a:lnTo>
                <a:lnTo>
                  <a:pt x="18" y="807"/>
                </a:lnTo>
                <a:lnTo>
                  <a:pt x="18" y="799"/>
                </a:lnTo>
                <a:lnTo>
                  <a:pt x="23" y="795"/>
                </a:lnTo>
                <a:lnTo>
                  <a:pt x="29" y="799"/>
                </a:lnTo>
                <a:lnTo>
                  <a:pt x="30" y="798"/>
                </a:lnTo>
                <a:lnTo>
                  <a:pt x="34" y="794"/>
                </a:lnTo>
                <a:lnTo>
                  <a:pt x="33" y="792"/>
                </a:lnTo>
                <a:lnTo>
                  <a:pt x="32" y="792"/>
                </a:lnTo>
                <a:lnTo>
                  <a:pt x="30" y="791"/>
                </a:lnTo>
                <a:lnTo>
                  <a:pt x="26" y="790"/>
                </a:lnTo>
                <a:lnTo>
                  <a:pt x="25" y="783"/>
                </a:lnTo>
                <a:lnTo>
                  <a:pt x="29" y="776"/>
                </a:lnTo>
                <a:lnTo>
                  <a:pt x="30" y="773"/>
                </a:lnTo>
                <a:lnTo>
                  <a:pt x="44" y="761"/>
                </a:lnTo>
                <a:lnTo>
                  <a:pt x="53" y="760"/>
                </a:lnTo>
                <a:lnTo>
                  <a:pt x="56" y="761"/>
                </a:lnTo>
                <a:lnTo>
                  <a:pt x="59" y="758"/>
                </a:lnTo>
                <a:lnTo>
                  <a:pt x="64" y="753"/>
                </a:lnTo>
                <a:lnTo>
                  <a:pt x="66" y="754"/>
                </a:lnTo>
                <a:lnTo>
                  <a:pt x="72" y="758"/>
                </a:lnTo>
                <a:lnTo>
                  <a:pt x="77" y="765"/>
                </a:lnTo>
                <a:lnTo>
                  <a:pt x="82" y="769"/>
                </a:lnTo>
                <a:lnTo>
                  <a:pt x="86" y="768"/>
                </a:lnTo>
                <a:lnTo>
                  <a:pt x="89" y="768"/>
                </a:lnTo>
                <a:lnTo>
                  <a:pt x="79" y="762"/>
                </a:lnTo>
                <a:lnTo>
                  <a:pt x="79" y="754"/>
                </a:lnTo>
                <a:lnTo>
                  <a:pt x="85" y="750"/>
                </a:lnTo>
                <a:lnTo>
                  <a:pt x="86" y="750"/>
                </a:lnTo>
                <a:lnTo>
                  <a:pt x="90" y="747"/>
                </a:lnTo>
                <a:lnTo>
                  <a:pt x="93" y="747"/>
                </a:lnTo>
                <a:lnTo>
                  <a:pt x="100" y="749"/>
                </a:lnTo>
                <a:lnTo>
                  <a:pt x="105" y="754"/>
                </a:lnTo>
                <a:lnTo>
                  <a:pt x="109" y="758"/>
                </a:lnTo>
                <a:lnTo>
                  <a:pt x="112" y="760"/>
                </a:lnTo>
                <a:lnTo>
                  <a:pt x="117" y="761"/>
                </a:lnTo>
                <a:lnTo>
                  <a:pt x="126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7"/>
                </a:lnTo>
                <a:lnTo>
                  <a:pt x="130" y="757"/>
                </a:lnTo>
                <a:lnTo>
                  <a:pt x="122" y="754"/>
                </a:lnTo>
                <a:lnTo>
                  <a:pt x="115" y="750"/>
                </a:lnTo>
                <a:lnTo>
                  <a:pt x="112" y="745"/>
                </a:lnTo>
                <a:lnTo>
                  <a:pt x="112" y="742"/>
                </a:lnTo>
                <a:lnTo>
                  <a:pt x="102" y="742"/>
                </a:lnTo>
                <a:lnTo>
                  <a:pt x="97" y="742"/>
                </a:lnTo>
                <a:lnTo>
                  <a:pt x="94" y="740"/>
                </a:lnTo>
                <a:lnTo>
                  <a:pt x="90" y="738"/>
                </a:lnTo>
                <a:lnTo>
                  <a:pt x="93" y="732"/>
                </a:lnTo>
                <a:lnTo>
                  <a:pt x="102" y="728"/>
                </a:lnTo>
                <a:lnTo>
                  <a:pt x="107" y="724"/>
                </a:lnTo>
                <a:lnTo>
                  <a:pt x="109" y="725"/>
                </a:lnTo>
                <a:lnTo>
                  <a:pt x="112" y="727"/>
                </a:lnTo>
                <a:lnTo>
                  <a:pt x="116" y="728"/>
                </a:lnTo>
                <a:lnTo>
                  <a:pt x="127" y="732"/>
                </a:lnTo>
                <a:lnTo>
                  <a:pt x="134" y="736"/>
                </a:lnTo>
                <a:lnTo>
                  <a:pt x="142" y="739"/>
                </a:lnTo>
                <a:lnTo>
                  <a:pt x="143" y="735"/>
                </a:lnTo>
                <a:lnTo>
                  <a:pt x="142" y="730"/>
                </a:lnTo>
                <a:lnTo>
                  <a:pt x="135" y="728"/>
                </a:lnTo>
                <a:lnTo>
                  <a:pt x="128" y="727"/>
                </a:lnTo>
                <a:lnTo>
                  <a:pt x="126" y="725"/>
                </a:lnTo>
                <a:lnTo>
                  <a:pt x="124" y="725"/>
                </a:lnTo>
                <a:lnTo>
                  <a:pt x="122" y="724"/>
                </a:lnTo>
                <a:lnTo>
                  <a:pt x="117" y="720"/>
                </a:lnTo>
                <a:lnTo>
                  <a:pt x="113" y="716"/>
                </a:lnTo>
                <a:lnTo>
                  <a:pt x="117" y="710"/>
                </a:lnTo>
                <a:lnTo>
                  <a:pt x="120" y="708"/>
                </a:lnTo>
                <a:lnTo>
                  <a:pt x="123" y="704"/>
                </a:lnTo>
                <a:lnTo>
                  <a:pt x="128" y="701"/>
                </a:lnTo>
                <a:lnTo>
                  <a:pt x="132" y="701"/>
                </a:lnTo>
                <a:lnTo>
                  <a:pt x="137" y="706"/>
                </a:lnTo>
                <a:lnTo>
                  <a:pt x="142" y="709"/>
                </a:lnTo>
                <a:lnTo>
                  <a:pt x="143" y="709"/>
                </a:lnTo>
                <a:lnTo>
                  <a:pt x="147" y="708"/>
                </a:lnTo>
                <a:lnTo>
                  <a:pt x="149" y="705"/>
                </a:lnTo>
                <a:lnTo>
                  <a:pt x="143" y="700"/>
                </a:lnTo>
                <a:lnTo>
                  <a:pt x="139" y="695"/>
                </a:lnTo>
                <a:lnTo>
                  <a:pt x="138" y="695"/>
                </a:lnTo>
                <a:lnTo>
                  <a:pt x="132" y="694"/>
                </a:lnTo>
                <a:lnTo>
                  <a:pt x="131" y="694"/>
                </a:lnTo>
                <a:lnTo>
                  <a:pt x="124" y="694"/>
                </a:lnTo>
                <a:lnTo>
                  <a:pt x="122" y="695"/>
                </a:lnTo>
                <a:lnTo>
                  <a:pt x="117" y="697"/>
                </a:lnTo>
                <a:lnTo>
                  <a:pt x="113" y="698"/>
                </a:lnTo>
                <a:lnTo>
                  <a:pt x="112" y="700"/>
                </a:lnTo>
                <a:lnTo>
                  <a:pt x="111" y="700"/>
                </a:lnTo>
                <a:lnTo>
                  <a:pt x="109" y="698"/>
                </a:lnTo>
                <a:lnTo>
                  <a:pt x="109" y="694"/>
                </a:lnTo>
                <a:lnTo>
                  <a:pt x="109" y="691"/>
                </a:lnTo>
                <a:lnTo>
                  <a:pt x="111" y="687"/>
                </a:lnTo>
                <a:lnTo>
                  <a:pt x="112" y="686"/>
                </a:lnTo>
                <a:lnTo>
                  <a:pt x="115" y="686"/>
                </a:lnTo>
                <a:lnTo>
                  <a:pt x="119" y="683"/>
                </a:lnTo>
                <a:lnTo>
                  <a:pt x="116" y="678"/>
                </a:lnTo>
                <a:lnTo>
                  <a:pt x="112" y="679"/>
                </a:lnTo>
                <a:lnTo>
                  <a:pt x="111" y="679"/>
                </a:lnTo>
                <a:lnTo>
                  <a:pt x="111" y="675"/>
                </a:lnTo>
                <a:lnTo>
                  <a:pt x="112" y="674"/>
                </a:lnTo>
                <a:lnTo>
                  <a:pt x="112" y="672"/>
                </a:lnTo>
                <a:lnTo>
                  <a:pt x="116" y="667"/>
                </a:lnTo>
                <a:lnTo>
                  <a:pt x="122" y="663"/>
                </a:lnTo>
                <a:lnTo>
                  <a:pt x="122" y="661"/>
                </a:lnTo>
                <a:lnTo>
                  <a:pt x="124" y="657"/>
                </a:lnTo>
                <a:lnTo>
                  <a:pt x="128" y="650"/>
                </a:lnTo>
                <a:lnTo>
                  <a:pt x="124" y="650"/>
                </a:lnTo>
                <a:lnTo>
                  <a:pt x="122" y="649"/>
                </a:lnTo>
                <a:lnTo>
                  <a:pt x="123" y="649"/>
                </a:lnTo>
                <a:lnTo>
                  <a:pt x="128" y="644"/>
                </a:lnTo>
                <a:lnTo>
                  <a:pt x="130" y="642"/>
                </a:lnTo>
                <a:lnTo>
                  <a:pt x="137" y="642"/>
                </a:lnTo>
                <a:lnTo>
                  <a:pt x="139" y="640"/>
                </a:lnTo>
                <a:lnTo>
                  <a:pt x="147" y="637"/>
                </a:lnTo>
                <a:lnTo>
                  <a:pt x="149" y="635"/>
                </a:lnTo>
                <a:lnTo>
                  <a:pt x="154" y="633"/>
                </a:lnTo>
                <a:lnTo>
                  <a:pt x="154" y="631"/>
                </a:lnTo>
                <a:lnTo>
                  <a:pt x="163" y="633"/>
                </a:lnTo>
                <a:lnTo>
                  <a:pt x="169" y="633"/>
                </a:lnTo>
                <a:lnTo>
                  <a:pt x="171" y="633"/>
                </a:lnTo>
                <a:lnTo>
                  <a:pt x="175" y="640"/>
                </a:lnTo>
                <a:lnTo>
                  <a:pt x="176" y="638"/>
                </a:lnTo>
                <a:lnTo>
                  <a:pt x="178" y="637"/>
                </a:lnTo>
                <a:lnTo>
                  <a:pt x="178" y="635"/>
                </a:lnTo>
                <a:lnTo>
                  <a:pt x="172" y="631"/>
                </a:lnTo>
                <a:lnTo>
                  <a:pt x="172" y="630"/>
                </a:lnTo>
                <a:lnTo>
                  <a:pt x="161" y="626"/>
                </a:lnTo>
                <a:lnTo>
                  <a:pt x="164" y="616"/>
                </a:lnTo>
                <a:lnTo>
                  <a:pt x="165" y="611"/>
                </a:lnTo>
                <a:lnTo>
                  <a:pt x="157" y="611"/>
                </a:lnTo>
                <a:lnTo>
                  <a:pt x="154" y="612"/>
                </a:lnTo>
                <a:lnTo>
                  <a:pt x="154" y="610"/>
                </a:lnTo>
                <a:lnTo>
                  <a:pt x="154" y="608"/>
                </a:lnTo>
                <a:lnTo>
                  <a:pt x="156" y="593"/>
                </a:lnTo>
                <a:lnTo>
                  <a:pt x="164" y="580"/>
                </a:lnTo>
                <a:lnTo>
                  <a:pt x="167" y="570"/>
                </a:lnTo>
                <a:lnTo>
                  <a:pt x="172" y="569"/>
                </a:lnTo>
                <a:lnTo>
                  <a:pt x="168" y="560"/>
                </a:lnTo>
                <a:lnTo>
                  <a:pt x="167" y="551"/>
                </a:lnTo>
                <a:lnTo>
                  <a:pt x="173" y="548"/>
                </a:lnTo>
                <a:lnTo>
                  <a:pt x="182" y="543"/>
                </a:lnTo>
                <a:lnTo>
                  <a:pt x="187" y="550"/>
                </a:lnTo>
                <a:lnTo>
                  <a:pt x="187" y="560"/>
                </a:lnTo>
                <a:lnTo>
                  <a:pt x="183" y="567"/>
                </a:lnTo>
                <a:lnTo>
                  <a:pt x="180" y="574"/>
                </a:lnTo>
                <a:lnTo>
                  <a:pt x="179" y="581"/>
                </a:lnTo>
                <a:lnTo>
                  <a:pt x="178" y="589"/>
                </a:lnTo>
                <a:lnTo>
                  <a:pt x="179" y="595"/>
                </a:lnTo>
                <a:lnTo>
                  <a:pt x="180" y="595"/>
                </a:lnTo>
                <a:lnTo>
                  <a:pt x="184" y="586"/>
                </a:lnTo>
                <a:lnTo>
                  <a:pt x="186" y="577"/>
                </a:lnTo>
                <a:lnTo>
                  <a:pt x="190" y="569"/>
                </a:lnTo>
                <a:lnTo>
                  <a:pt x="195" y="570"/>
                </a:lnTo>
                <a:lnTo>
                  <a:pt x="198" y="571"/>
                </a:lnTo>
                <a:lnTo>
                  <a:pt x="199" y="580"/>
                </a:lnTo>
                <a:lnTo>
                  <a:pt x="201" y="585"/>
                </a:lnTo>
                <a:lnTo>
                  <a:pt x="201" y="592"/>
                </a:lnTo>
                <a:lnTo>
                  <a:pt x="199" y="595"/>
                </a:lnTo>
                <a:lnTo>
                  <a:pt x="199" y="597"/>
                </a:lnTo>
                <a:lnTo>
                  <a:pt x="201" y="601"/>
                </a:lnTo>
                <a:lnTo>
                  <a:pt x="201" y="610"/>
                </a:lnTo>
                <a:lnTo>
                  <a:pt x="202" y="608"/>
                </a:lnTo>
                <a:lnTo>
                  <a:pt x="203" y="605"/>
                </a:lnTo>
                <a:lnTo>
                  <a:pt x="205" y="605"/>
                </a:lnTo>
                <a:lnTo>
                  <a:pt x="206" y="597"/>
                </a:lnTo>
                <a:lnTo>
                  <a:pt x="208" y="586"/>
                </a:lnTo>
                <a:lnTo>
                  <a:pt x="208" y="585"/>
                </a:lnTo>
                <a:lnTo>
                  <a:pt x="208" y="578"/>
                </a:lnTo>
                <a:lnTo>
                  <a:pt x="212" y="588"/>
                </a:lnTo>
                <a:lnTo>
                  <a:pt x="216" y="595"/>
                </a:lnTo>
                <a:lnTo>
                  <a:pt x="220" y="601"/>
                </a:lnTo>
                <a:lnTo>
                  <a:pt x="221" y="601"/>
                </a:lnTo>
                <a:lnTo>
                  <a:pt x="224" y="600"/>
                </a:lnTo>
                <a:lnTo>
                  <a:pt x="224" y="599"/>
                </a:lnTo>
                <a:lnTo>
                  <a:pt x="224" y="596"/>
                </a:lnTo>
                <a:lnTo>
                  <a:pt x="224" y="595"/>
                </a:lnTo>
                <a:lnTo>
                  <a:pt x="220" y="590"/>
                </a:lnTo>
                <a:lnTo>
                  <a:pt x="217" y="586"/>
                </a:lnTo>
                <a:lnTo>
                  <a:pt x="220" y="584"/>
                </a:lnTo>
                <a:lnTo>
                  <a:pt x="224" y="582"/>
                </a:lnTo>
                <a:lnTo>
                  <a:pt x="235" y="584"/>
                </a:lnTo>
                <a:lnTo>
                  <a:pt x="238" y="585"/>
                </a:lnTo>
                <a:lnTo>
                  <a:pt x="238" y="588"/>
                </a:lnTo>
                <a:lnTo>
                  <a:pt x="240" y="590"/>
                </a:lnTo>
                <a:lnTo>
                  <a:pt x="247" y="593"/>
                </a:lnTo>
                <a:lnTo>
                  <a:pt x="251" y="592"/>
                </a:lnTo>
                <a:lnTo>
                  <a:pt x="248" y="588"/>
                </a:lnTo>
                <a:lnTo>
                  <a:pt x="247" y="586"/>
                </a:lnTo>
                <a:lnTo>
                  <a:pt x="244" y="581"/>
                </a:lnTo>
                <a:lnTo>
                  <a:pt x="240" y="578"/>
                </a:lnTo>
                <a:lnTo>
                  <a:pt x="238" y="577"/>
                </a:lnTo>
                <a:lnTo>
                  <a:pt x="229" y="577"/>
                </a:lnTo>
                <a:lnTo>
                  <a:pt x="214" y="570"/>
                </a:lnTo>
                <a:lnTo>
                  <a:pt x="209" y="562"/>
                </a:lnTo>
                <a:lnTo>
                  <a:pt x="201" y="552"/>
                </a:lnTo>
                <a:lnTo>
                  <a:pt x="198" y="554"/>
                </a:lnTo>
                <a:lnTo>
                  <a:pt x="197" y="550"/>
                </a:lnTo>
                <a:lnTo>
                  <a:pt x="198" y="541"/>
                </a:lnTo>
                <a:lnTo>
                  <a:pt x="195" y="537"/>
                </a:lnTo>
                <a:lnTo>
                  <a:pt x="195" y="533"/>
                </a:lnTo>
                <a:lnTo>
                  <a:pt x="199" y="533"/>
                </a:lnTo>
                <a:lnTo>
                  <a:pt x="205" y="532"/>
                </a:lnTo>
                <a:lnTo>
                  <a:pt x="206" y="532"/>
                </a:lnTo>
                <a:lnTo>
                  <a:pt x="218" y="528"/>
                </a:lnTo>
                <a:lnTo>
                  <a:pt x="223" y="525"/>
                </a:lnTo>
                <a:lnTo>
                  <a:pt x="227" y="524"/>
                </a:lnTo>
                <a:lnTo>
                  <a:pt x="229" y="521"/>
                </a:lnTo>
                <a:lnTo>
                  <a:pt x="233" y="532"/>
                </a:lnTo>
                <a:lnTo>
                  <a:pt x="232" y="533"/>
                </a:lnTo>
                <a:lnTo>
                  <a:pt x="231" y="536"/>
                </a:lnTo>
                <a:lnTo>
                  <a:pt x="231" y="537"/>
                </a:lnTo>
                <a:lnTo>
                  <a:pt x="235" y="537"/>
                </a:lnTo>
                <a:lnTo>
                  <a:pt x="236" y="537"/>
                </a:lnTo>
                <a:lnTo>
                  <a:pt x="236" y="539"/>
                </a:lnTo>
                <a:lnTo>
                  <a:pt x="238" y="544"/>
                </a:lnTo>
                <a:lnTo>
                  <a:pt x="239" y="550"/>
                </a:lnTo>
                <a:lnTo>
                  <a:pt x="244" y="556"/>
                </a:lnTo>
                <a:lnTo>
                  <a:pt x="246" y="565"/>
                </a:lnTo>
                <a:lnTo>
                  <a:pt x="253" y="573"/>
                </a:lnTo>
                <a:lnTo>
                  <a:pt x="263" y="577"/>
                </a:lnTo>
                <a:lnTo>
                  <a:pt x="273" y="573"/>
                </a:lnTo>
                <a:lnTo>
                  <a:pt x="280" y="577"/>
                </a:lnTo>
                <a:lnTo>
                  <a:pt x="281" y="581"/>
                </a:lnTo>
                <a:lnTo>
                  <a:pt x="278" y="589"/>
                </a:lnTo>
                <a:lnTo>
                  <a:pt x="274" y="597"/>
                </a:lnTo>
                <a:lnTo>
                  <a:pt x="274" y="604"/>
                </a:lnTo>
                <a:lnTo>
                  <a:pt x="281" y="604"/>
                </a:lnTo>
                <a:lnTo>
                  <a:pt x="284" y="601"/>
                </a:lnTo>
                <a:lnTo>
                  <a:pt x="291" y="603"/>
                </a:lnTo>
                <a:lnTo>
                  <a:pt x="295" y="604"/>
                </a:lnTo>
                <a:lnTo>
                  <a:pt x="300" y="605"/>
                </a:lnTo>
                <a:lnTo>
                  <a:pt x="300" y="604"/>
                </a:lnTo>
                <a:lnTo>
                  <a:pt x="300" y="601"/>
                </a:lnTo>
                <a:lnTo>
                  <a:pt x="295" y="599"/>
                </a:lnTo>
                <a:lnTo>
                  <a:pt x="293" y="597"/>
                </a:lnTo>
                <a:lnTo>
                  <a:pt x="288" y="592"/>
                </a:lnTo>
                <a:lnTo>
                  <a:pt x="288" y="590"/>
                </a:lnTo>
                <a:lnTo>
                  <a:pt x="287" y="582"/>
                </a:lnTo>
                <a:lnTo>
                  <a:pt x="285" y="574"/>
                </a:lnTo>
                <a:lnTo>
                  <a:pt x="284" y="569"/>
                </a:lnTo>
                <a:lnTo>
                  <a:pt x="283" y="566"/>
                </a:lnTo>
                <a:lnTo>
                  <a:pt x="281" y="566"/>
                </a:lnTo>
                <a:lnTo>
                  <a:pt x="277" y="565"/>
                </a:lnTo>
                <a:lnTo>
                  <a:pt x="268" y="565"/>
                </a:lnTo>
                <a:lnTo>
                  <a:pt x="258" y="566"/>
                </a:lnTo>
                <a:lnTo>
                  <a:pt x="253" y="560"/>
                </a:lnTo>
                <a:lnTo>
                  <a:pt x="253" y="552"/>
                </a:lnTo>
                <a:lnTo>
                  <a:pt x="246" y="547"/>
                </a:lnTo>
                <a:lnTo>
                  <a:pt x="246" y="539"/>
                </a:lnTo>
                <a:lnTo>
                  <a:pt x="246" y="536"/>
                </a:lnTo>
                <a:lnTo>
                  <a:pt x="247" y="532"/>
                </a:lnTo>
                <a:lnTo>
                  <a:pt x="250" y="529"/>
                </a:lnTo>
                <a:lnTo>
                  <a:pt x="253" y="524"/>
                </a:lnTo>
                <a:lnTo>
                  <a:pt x="254" y="522"/>
                </a:lnTo>
                <a:lnTo>
                  <a:pt x="259" y="522"/>
                </a:lnTo>
                <a:lnTo>
                  <a:pt x="262" y="526"/>
                </a:lnTo>
                <a:lnTo>
                  <a:pt x="266" y="532"/>
                </a:lnTo>
                <a:lnTo>
                  <a:pt x="270" y="528"/>
                </a:lnTo>
                <a:lnTo>
                  <a:pt x="265" y="522"/>
                </a:lnTo>
                <a:lnTo>
                  <a:pt x="261" y="515"/>
                </a:lnTo>
                <a:lnTo>
                  <a:pt x="259" y="514"/>
                </a:lnTo>
                <a:lnTo>
                  <a:pt x="255" y="517"/>
                </a:lnTo>
                <a:lnTo>
                  <a:pt x="253" y="517"/>
                </a:lnTo>
                <a:lnTo>
                  <a:pt x="248" y="521"/>
                </a:lnTo>
                <a:lnTo>
                  <a:pt x="248" y="522"/>
                </a:lnTo>
                <a:lnTo>
                  <a:pt x="248" y="525"/>
                </a:lnTo>
                <a:lnTo>
                  <a:pt x="248" y="526"/>
                </a:lnTo>
                <a:lnTo>
                  <a:pt x="248" y="528"/>
                </a:lnTo>
                <a:lnTo>
                  <a:pt x="246" y="528"/>
                </a:lnTo>
                <a:lnTo>
                  <a:pt x="243" y="525"/>
                </a:lnTo>
                <a:lnTo>
                  <a:pt x="240" y="521"/>
                </a:lnTo>
                <a:lnTo>
                  <a:pt x="239" y="513"/>
                </a:lnTo>
                <a:lnTo>
                  <a:pt x="239" y="507"/>
                </a:lnTo>
                <a:lnTo>
                  <a:pt x="239" y="503"/>
                </a:lnTo>
                <a:lnTo>
                  <a:pt x="243" y="498"/>
                </a:lnTo>
                <a:lnTo>
                  <a:pt x="246" y="492"/>
                </a:lnTo>
                <a:lnTo>
                  <a:pt x="247" y="491"/>
                </a:lnTo>
                <a:lnTo>
                  <a:pt x="253" y="483"/>
                </a:lnTo>
                <a:lnTo>
                  <a:pt x="253" y="470"/>
                </a:lnTo>
                <a:lnTo>
                  <a:pt x="253" y="469"/>
                </a:lnTo>
                <a:lnTo>
                  <a:pt x="254" y="469"/>
                </a:lnTo>
                <a:lnTo>
                  <a:pt x="257" y="468"/>
                </a:lnTo>
                <a:lnTo>
                  <a:pt x="265" y="461"/>
                </a:lnTo>
                <a:lnTo>
                  <a:pt x="280" y="457"/>
                </a:lnTo>
                <a:lnTo>
                  <a:pt x="292" y="453"/>
                </a:lnTo>
                <a:lnTo>
                  <a:pt x="299" y="449"/>
                </a:lnTo>
                <a:lnTo>
                  <a:pt x="303" y="447"/>
                </a:lnTo>
                <a:lnTo>
                  <a:pt x="308" y="454"/>
                </a:lnTo>
                <a:lnTo>
                  <a:pt x="306" y="462"/>
                </a:lnTo>
                <a:lnTo>
                  <a:pt x="306" y="465"/>
                </a:lnTo>
                <a:lnTo>
                  <a:pt x="306" y="466"/>
                </a:lnTo>
                <a:lnTo>
                  <a:pt x="304" y="473"/>
                </a:lnTo>
                <a:lnTo>
                  <a:pt x="302" y="485"/>
                </a:lnTo>
                <a:lnTo>
                  <a:pt x="302" y="487"/>
                </a:lnTo>
                <a:lnTo>
                  <a:pt x="307" y="490"/>
                </a:lnTo>
                <a:lnTo>
                  <a:pt x="308" y="498"/>
                </a:lnTo>
                <a:lnTo>
                  <a:pt x="307" y="505"/>
                </a:lnTo>
                <a:lnTo>
                  <a:pt x="306" y="511"/>
                </a:lnTo>
                <a:lnTo>
                  <a:pt x="306" y="514"/>
                </a:lnTo>
                <a:lnTo>
                  <a:pt x="303" y="524"/>
                </a:lnTo>
                <a:lnTo>
                  <a:pt x="306" y="530"/>
                </a:lnTo>
                <a:lnTo>
                  <a:pt x="307" y="533"/>
                </a:lnTo>
                <a:lnTo>
                  <a:pt x="304" y="539"/>
                </a:lnTo>
                <a:lnTo>
                  <a:pt x="299" y="547"/>
                </a:lnTo>
                <a:lnTo>
                  <a:pt x="293" y="555"/>
                </a:lnTo>
                <a:lnTo>
                  <a:pt x="291" y="562"/>
                </a:lnTo>
                <a:lnTo>
                  <a:pt x="298" y="558"/>
                </a:lnTo>
                <a:lnTo>
                  <a:pt x="303" y="551"/>
                </a:lnTo>
                <a:lnTo>
                  <a:pt x="308" y="552"/>
                </a:lnTo>
                <a:lnTo>
                  <a:pt x="310" y="547"/>
                </a:lnTo>
                <a:lnTo>
                  <a:pt x="308" y="541"/>
                </a:lnTo>
                <a:lnTo>
                  <a:pt x="314" y="533"/>
                </a:lnTo>
                <a:lnTo>
                  <a:pt x="313" y="528"/>
                </a:lnTo>
                <a:lnTo>
                  <a:pt x="314" y="521"/>
                </a:lnTo>
                <a:lnTo>
                  <a:pt x="313" y="511"/>
                </a:lnTo>
                <a:lnTo>
                  <a:pt x="314" y="502"/>
                </a:lnTo>
                <a:lnTo>
                  <a:pt x="314" y="500"/>
                </a:lnTo>
                <a:lnTo>
                  <a:pt x="318" y="502"/>
                </a:lnTo>
                <a:lnTo>
                  <a:pt x="322" y="503"/>
                </a:lnTo>
                <a:lnTo>
                  <a:pt x="336" y="507"/>
                </a:lnTo>
                <a:lnTo>
                  <a:pt x="341" y="506"/>
                </a:lnTo>
                <a:lnTo>
                  <a:pt x="349" y="506"/>
                </a:lnTo>
                <a:lnTo>
                  <a:pt x="347" y="503"/>
                </a:lnTo>
                <a:lnTo>
                  <a:pt x="347" y="502"/>
                </a:lnTo>
                <a:lnTo>
                  <a:pt x="336" y="502"/>
                </a:lnTo>
                <a:lnTo>
                  <a:pt x="328" y="499"/>
                </a:lnTo>
                <a:lnTo>
                  <a:pt x="321" y="496"/>
                </a:lnTo>
                <a:lnTo>
                  <a:pt x="318" y="488"/>
                </a:lnTo>
                <a:lnTo>
                  <a:pt x="318" y="487"/>
                </a:lnTo>
                <a:lnTo>
                  <a:pt x="315" y="483"/>
                </a:lnTo>
                <a:lnTo>
                  <a:pt x="317" y="472"/>
                </a:lnTo>
                <a:lnTo>
                  <a:pt x="319" y="468"/>
                </a:lnTo>
                <a:lnTo>
                  <a:pt x="319" y="457"/>
                </a:lnTo>
                <a:lnTo>
                  <a:pt x="328" y="439"/>
                </a:lnTo>
                <a:lnTo>
                  <a:pt x="330" y="443"/>
                </a:lnTo>
                <a:lnTo>
                  <a:pt x="329" y="454"/>
                </a:lnTo>
                <a:lnTo>
                  <a:pt x="332" y="454"/>
                </a:lnTo>
                <a:lnTo>
                  <a:pt x="333" y="454"/>
                </a:lnTo>
                <a:lnTo>
                  <a:pt x="334" y="440"/>
                </a:lnTo>
                <a:lnTo>
                  <a:pt x="339" y="428"/>
                </a:lnTo>
                <a:lnTo>
                  <a:pt x="340" y="419"/>
                </a:lnTo>
                <a:lnTo>
                  <a:pt x="343" y="412"/>
                </a:lnTo>
                <a:lnTo>
                  <a:pt x="343" y="410"/>
                </a:lnTo>
                <a:lnTo>
                  <a:pt x="344" y="415"/>
                </a:lnTo>
                <a:lnTo>
                  <a:pt x="348" y="415"/>
                </a:lnTo>
                <a:lnTo>
                  <a:pt x="351" y="404"/>
                </a:lnTo>
                <a:lnTo>
                  <a:pt x="354" y="401"/>
                </a:lnTo>
                <a:lnTo>
                  <a:pt x="359" y="406"/>
                </a:lnTo>
                <a:lnTo>
                  <a:pt x="364" y="417"/>
                </a:lnTo>
                <a:lnTo>
                  <a:pt x="366" y="425"/>
                </a:lnTo>
                <a:lnTo>
                  <a:pt x="363" y="440"/>
                </a:lnTo>
                <a:lnTo>
                  <a:pt x="362" y="457"/>
                </a:lnTo>
                <a:lnTo>
                  <a:pt x="362" y="461"/>
                </a:lnTo>
                <a:lnTo>
                  <a:pt x="360" y="472"/>
                </a:lnTo>
                <a:lnTo>
                  <a:pt x="359" y="480"/>
                </a:lnTo>
                <a:lnTo>
                  <a:pt x="364" y="485"/>
                </a:lnTo>
                <a:lnTo>
                  <a:pt x="367" y="495"/>
                </a:lnTo>
                <a:lnTo>
                  <a:pt x="364" y="502"/>
                </a:lnTo>
                <a:lnTo>
                  <a:pt x="359" y="505"/>
                </a:lnTo>
                <a:lnTo>
                  <a:pt x="359" y="506"/>
                </a:lnTo>
                <a:lnTo>
                  <a:pt x="358" y="514"/>
                </a:lnTo>
                <a:lnTo>
                  <a:pt x="360" y="522"/>
                </a:lnTo>
                <a:lnTo>
                  <a:pt x="362" y="532"/>
                </a:lnTo>
                <a:lnTo>
                  <a:pt x="356" y="536"/>
                </a:lnTo>
                <a:lnTo>
                  <a:pt x="355" y="545"/>
                </a:lnTo>
                <a:lnTo>
                  <a:pt x="354" y="550"/>
                </a:lnTo>
                <a:lnTo>
                  <a:pt x="351" y="558"/>
                </a:lnTo>
                <a:lnTo>
                  <a:pt x="341" y="565"/>
                </a:lnTo>
                <a:lnTo>
                  <a:pt x="340" y="571"/>
                </a:lnTo>
                <a:lnTo>
                  <a:pt x="333" y="588"/>
                </a:lnTo>
                <a:lnTo>
                  <a:pt x="340" y="582"/>
                </a:lnTo>
                <a:lnTo>
                  <a:pt x="343" y="581"/>
                </a:lnTo>
                <a:lnTo>
                  <a:pt x="343" y="580"/>
                </a:lnTo>
                <a:lnTo>
                  <a:pt x="351" y="562"/>
                </a:lnTo>
                <a:lnTo>
                  <a:pt x="360" y="555"/>
                </a:lnTo>
                <a:lnTo>
                  <a:pt x="362" y="555"/>
                </a:lnTo>
                <a:lnTo>
                  <a:pt x="366" y="554"/>
                </a:lnTo>
                <a:lnTo>
                  <a:pt x="366" y="552"/>
                </a:lnTo>
                <a:lnTo>
                  <a:pt x="369" y="540"/>
                </a:lnTo>
                <a:lnTo>
                  <a:pt x="370" y="535"/>
                </a:lnTo>
                <a:lnTo>
                  <a:pt x="375" y="505"/>
                </a:lnTo>
                <a:lnTo>
                  <a:pt x="378" y="500"/>
                </a:lnTo>
                <a:lnTo>
                  <a:pt x="381" y="505"/>
                </a:lnTo>
                <a:lnTo>
                  <a:pt x="384" y="507"/>
                </a:lnTo>
                <a:lnTo>
                  <a:pt x="385" y="510"/>
                </a:lnTo>
                <a:lnTo>
                  <a:pt x="386" y="511"/>
                </a:lnTo>
                <a:lnTo>
                  <a:pt x="390" y="511"/>
                </a:lnTo>
                <a:lnTo>
                  <a:pt x="396" y="518"/>
                </a:lnTo>
                <a:lnTo>
                  <a:pt x="400" y="520"/>
                </a:lnTo>
                <a:lnTo>
                  <a:pt x="405" y="521"/>
                </a:lnTo>
                <a:lnTo>
                  <a:pt x="415" y="524"/>
                </a:lnTo>
                <a:lnTo>
                  <a:pt x="416" y="521"/>
                </a:lnTo>
                <a:lnTo>
                  <a:pt x="412" y="514"/>
                </a:lnTo>
                <a:lnTo>
                  <a:pt x="403" y="514"/>
                </a:lnTo>
                <a:lnTo>
                  <a:pt x="400" y="513"/>
                </a:lnTo>
                <a:lnTo>
                  <a:pt x="396" y="510"/>
                </a:lnTo>
                <a:lnTo>
                  <a:pt x="389" y="502"/>
                </a:lnTo>
                <a:lnTo>
                  <a:pt x="385" y="498"/>
                </a:lnTo>
                <a:lnTo>
                  <a:pt x="384" y="496"/>
                </a:lnTo>
                <a:lnTo>
                  <a:pt x="381" y="494"/>
                </a:lnTo>
                <a:lnTo>
                  <a:pt x="381" y="484"/>
                </a:lnTo>
                <a:lnTo>
                  <a:pt x="379" y="481"/>
                </a:lnTo>
                <a:lnTo>
                  <a:pt x="381" y="477"/>
                </a:lnTo>
                <a:lnTo>
                  <a:pt x="381" y="475"/>
                </a:lnTo>
                <a:lnTo>
                  <a:pt x="382" y="469"/>
                </a:lnTo>
                <a:lnTo>
                  <a:pt x="381" y="460"/>
                </a:lnTo>
                <a:lnTo>
                  <a:pt x="377" y="455"/>
                </a:lnTo>
                <a:lnTo>
                  <a:pt x="379" y="454"/>
                </a:lnTo>
                <a:lnTo>
                  <a:pt x="382" y="453"/>
                </a:lnTo>
                <a:lnTo>
                  <a:pt x="393" y="447"/>
                </a:lnTo>
                <a:lnTo>
                  <a:pt x="397" y="443"/>
                </a:lnTo>
                <a:lnTo>
                  <a:pt x="401" y="440"/>
                </a:lnTo>
                <a:lnTo>
                  <a:pt x="404" y="434"/>
                </a:lnTo>
                <a:lnTo>
                  <a:pt x="404" y="434"/>
                </a:lnTo>
                <a:lnTo>
                  <a:pt x="404" y="424"/>
                </a:lnTo>
                <a:lnTo>
                  <a:pt x="404" y="417"/>
                </a:lnTo>
                <a:lnTo>
                  <a:pt x="408" y="413"/>
                </a:lnTo>
                <a:lnTo>
                  <a:pt x="411" y="410"/>
                </a:lnTo>
                <a:lnTo>
                  <a:pt x="414" y="408"/>
                </a:lnTo>
                <a:lnTo>
                  <a:pt x="422" y="401"/>
                </a:lnTo>
                <a:lnTo>
                  <a:pt x="426" y="400"/>
                </a:lnTo>
                <a:lnTo>
                  <a:pt x="424" y="405"/>
                </a:lnTo>
                <a:lnTo>
                  <a:pt x="420" y="412"/>
                </a:lnTo>
                <a:lnTo>
                  <a:pt x="419" y="413"/>
                </a:lnTo>
                <a:lnTo>
                  <a:pt x="416" y="419"/>
                </a:lnTo>
                <a:lnTo>
                  <a:pt x="409" y="427"/>
                </a:lnTo>
                <a:lnTo>
                  <a:pt x="412" y="430"/>
                </a:lnTo>
                <a:lnTo>
                  <a:pt x="416" y="430"/>
                </a:lnTo>
                <a:lnTo>
                  <a:pt x="416" y="434"/>
                </a:lnTo>
                <a:lnTo>
                  <a:pt x="416" y="435"/>
                </a:lnTo>
                <a:lnTo>
                  <a:pt x="418" y="439"/>
                </a:lnTo>
                <a:lnTo>
                  <a:pt x="422" y="446"/>
                </a:lnTo>
                <a:lnTo>
                  <a:pt x="423" y="445"/>
                </a:lnTo>
                <a:lnTo>
                  <a:pt x="429" y="440"/>
                </a:lnTo>
                <a:lnTo>
                  <a:pt x="423" y="435"/>
                </a:lnTo>
                <a:lnTo>
                  <a:pt x="427" y="430"/>
                </a:lnTo>
                <a:lnTo>
                  <a:pt x="426" y="423"/>
                </a:lnTo>
                <a:lnTo>
                  <a:pt x="430" y="419"/>
                </a:lnTo>
                <a:lnTo>
                  <a:pt x="439" y="421"/>
                </a:lnTo>
                <a:lnTo>
                  <a:pt x="435" y="431"/>
                </a:lnTo>
                <a:lnTo>
                  <a:pt x="435" y="436"/>
                </a:lnTo>
                <a:lnTo>
                  <a:pt x="439" y="434"/>
                </a:lnTo>
                <a:lnTo>
                  <a:pt x="441" y="434"/>
                </a:lnTo>
                <a:lnTo>
                  <a:pt x="442" y="424"/>
                </a:lnTo>
                <a:lnTo>
                  <a:pt x="444" y="419"/>
                </a:lnTo>
                <a:lnTo>
                  <a:pt x="439" y="413"/>
                </a:lnTo>
                <a:lnTo>
                  <a:pt x="439" y="410"/>
                </a:lnTo>
                <a:lnTo>
                  <a:pt x="449" y="410"/>
                </a:lnTo>
                <a:lnTo>
                  <a:pt x="449" y="406"/>
                </a:lnTo>
                <a:lnTo>
                  <a:pt x="438" y="401"/>
                </a:lnTo>
                <a:lnTo>
                  <a:pt x="439" y="390"/>
                </a:lnTo>
                <a:lnTo>
                  <a:pt x="441" y="382"/>
                </a:lnTo>
                <a:lnTo>
                  <a:pt x="448" y="380"/>
                </a:lnTo>
                <a:lnTo>
                  <a:pt x="453" y="378"/>
                </a:lnTo>
                <a:lnTo>
                  <a:pt x="459" y="382"/>
                </a:lnTo>
                <a:lnTo>
                  <a:pt x="465" y="387"/>
                </a:lnTo>
                <a:lnTo>
                  <a:pt x="468" y="394"/>
                </a:lnTo>
                <a:lnTo>
                  <a:pt x="468" y="395"/>
                </a:lnTo>
                <a:lnTo>
                  <a:pt x="471" y="401"/>
                </a:lnTo>
                <a:lnTo>
                  <a:pt x="478" y="408"/>
                </a:lnTo>
                <a:lnTo>
                  <a:pt x="483" y="410"/>
                </a:lnTo>
                <a:lnTo>
                  <a:pt x="490" y="412"/>
                </a:lnTo>
                <a:lnTo>
                  <a:pt x="498" y="421"/>
                </a:lnTo>
                <a:lnTo>
                  <a:pt x="500" y="423"/>
                </a:lnTo>
                <a:lnTo>
                  <a:pt x="505" y="432"/>
                </a:lnTo>
                <a:lnTo>
                  <a:pt x="515" y="443"/>
                </a:lnTo>
                <a:lnTo>
                  <a:pt x="519" y="446"/>
                </a:lnTo>
                <a:lnTo>
                  <a:pt x="515" y="447"/>
                </a:lnTo>
                <a:lnTo>
                  <a:pt x="521" y="449"/>
                </a:lnTo>
                <a:lnTo>
                  <a:pt x="527" y="446"/>
                </a:lnTo>
                <a:lnTo>
                  <a:pt x="528" y="442"/>
                </a:lnTo>
                <a:lnTo>
                  <a:pt x="520" y="438"/>
                </a:lnTo>
                <a:lnTo>
                  <a:pt x="524" y="435"/>
                </a:lnTo>
                <a:lnTo>
                  <a:pt x="523" y="434"/>
                </a:lnTo>
                <a:lnTo>
                  <a:pt x="510" y="425"/>
                </a:lnTo>
                <a:lnTo>
                  <a:pt x="505" y="421"/>
                </a:lnTo>
                <a:lnTo>
                  <a:pt x="504" y="421"/>
                </a:lnTo>
                <a:lnTo>
                  <a:pt x="502" y="420"/>
                </a:lnTo>
                <a:lnTo>
                  <a:pt x="505" y="420"/>
                </a:lnTo>
                <a:lnTo>
                  <a:pt x="512" y="420"/>
                </a:lnTo>
                <a:lnTo>
                  <a:pt x="515" y="417"/>
                </a:lnTo>
                <a:lnTo>
                  <a:pt x="516" y="416"/>
                </a:lnTo>
                <a:lnTo>
                  <a:pt x="505" y="413"/>
                </a:lnTo>
                <a:lnTo>
                  <a:pt x="501" y="404"/>
                </a:lnTo>
                <a:lnTo>
                  <a:pt x="500" y="393"/>
                </a:lnTo>
                <a:lnTo>
                  <a:pt x="502" y="390"/>
                </a:lnTo>
                <a:lnTo>
                  <a:pt x="500" y="383"/>
                </a:lnTo>
                <a:lnTo>
                  <a:pt x="506" y="380"/>
                </a:lnTo>
                <a:lnTo>
                  <a:pt x="508" y="391"/>
                </a:lnTo>
                <a:lnTo>
                  <a:pt x="515" y="395"/>
                </a:lnTo>
                <a:lnTo>
                  <a:pt x="515" y="389"/>
                </a:lnTo>
                <a:lnTo>
                  <a:pt x="513" y="378"/>
                </a:lnTo>
                <a:lnTo>
                  <a:pt x="510" y="372"/>
                </a:lnTo>
                <a:lnTo>
                  <a:pt x="512" y="371"/>
                </a:lnTo>
                <a:lnTo>
                  <a:pt x="515" y="368"/>
                </a:lnTo>
                <a:lnTo>
                  <a:pt x="512" y="370"/>
                </a:lnTo>
                <a:lnTo>
                  <a:pt x="504" y="371"/>
                </a:lnTo>
                <a:lnTo>
                  <a:pt x="494" y="375"/>
                </a:lnTo>
                <a:lnTo>
                  <a:pt x="489" y="368"/>
                </a:lnTo>
                <a:lnTo>
                  <a:pt x="498" y="361"/>
                </a:lnTo>
                <a:lnTo>
                  <a:pt x="508" y="357"/>
                </a:lnTo>
                <a:lnTo>
                  <a:pt x="512" y="349"/>
                </a:lnTo>
                <a:lnTo>
                  <a:pt x="510" y="342"/>
                </a:lnTo>
                <a:lnTo>
                  <a:pt x="500" y="357"/>
                </a:lnTo>
                <a:lnTo>
                  <a:pt x="489" y="357"/>
                </a:lnTo>
                <a:lnTo>
                  <a:pt x="482" y="368"/>
                </a:lnTo>
                <a:lnTo>
                  <a:pt x="471" y="360"/>
                </a:lnTo>
                <a:lnTo>
                  <a:pt x="467" y="353"/>
                </a:lnTo>
                <a:lnTo>
                  <a:pt x="464" y="360"/>
                </a:lnTo>
                <a:lnTo>
                  <a:pt x="456" y="356"/>
                </a:lnTo>
                <a:lnTo>
                  <a:pt x="452" y="345"/>
                </a:lnTo>
                <a:lnTo>
                  <a:pt x="457" y="337"/>
                </a:lnTo>
                <a:lnTo>
                  <a:pt x="454" y="335"/>
                </a:lnTo>
                <a:lnTo>
                  <a:pt x="442" y="340"/>
                </a:lnTo>
                <a:lnTo>
                  <a:pt x="434" y="335"/>
                </a:lnTo>
                <a:lnTo>
                  <a:pt x="433" y="334"/>
                </a:lnTo>
                <a:lnTo>
                  <a:pt x="429" y="329"/>
                </a:lnTo>
                <a:lnTo>
                  <a:pt x="430" y="327"/>
                </a:lnTo>
                <a:lnTo>
                  <a:pt x="435" y="320"/>
                </a:lnTo>
                <a:lnTo>
                  <a:pt x="444" y="314"/>
                </a:lnTo>
                <a:lnTo>
                  <a:pt x="448" y="311"/>
                </a:lnTo>
                <a:lnTo>
                  <a:pt x="449" y="326"/>
                </a:lnTo>
                <a:lnTo>
                  <a:pt x="457" y="333"/>
                </a:lnTo>
                <a:lnTo>
                  <a:pt x="456" y="320"/>
                </a:lnTo>
                <a:lnTo>
                  <a:pt x="456" y="318"/>
                </a:lnTo>
                <a:lnTo>
                  <a:pt x="453" y="305"/>
                </a:lnTo>
                <a:lnTo>
                  <a:pt x="454" y="299"/>
                </a:lnTo>
                <a:lnTo>
                  <a:pt x="460" y="300"/>
                </a:lnTo>
                <a:lnTo>
                  <a:pt x="465" y="312"/>
                </a:lnTo>
                <a:lnTo>
                  <a:pt x="478" y="322"/>
                </a:lnTo>
                <a:lnTo>
                  <a:pt x="482" y="329"/>
                </a:lnTo>
                <a:lnTo>
                  <a:pt x="484" y="334"/>
                </a:lnTo>
                <a:lnTo>
                  <a:pt x="486" y="335"/>
                </a:lnTo>
                <a:lnTo>
                  <a:pt x="491" y="342"/>
                </a:lnTo>
                <a:lnTo>
                  <a:pt x="493" y="337"/>
                </a:lnTo>
                <a:lnTo>
                  <a:pt x="490" y="334"/>
                </a:lnTo>
                <a:lnTo>
                  <a:pt x="487" y="329"/>
                </a:lnTo>
                <a:lnTo>
                  <a:pt x="487" y="323"/>
                </a:lnTo>
                <a:lnTo>
                  <a:pt x="482" y="316"/>
                </a:lnTo>
                <a:lnTo>
                  <a:pt x="483" y="308"/>
                </a:lnTo>
                <a:lnTo>
                  <a:pt x="489" y="300"/>
                </a:lnTo>
                <a:lnTo>
                  <a:pt x="498" y="293"/>
                </a:lnTo>
                <a:lnTo>
                  <a:pt x="500" y="300"/>
                </a:lnTo>
                <a:lnTo>
                  <a:pt x="506" y="296"/>
                </a:lnTo>
                <a:lnTo>
                  <a:pt x="508" y="304"/>
                </a:lnTo>
                <a:lnTo>
                  <a:pt x="509" y="314"/>
                </a:lnTo>
                <a:lnTo>
                  <a:pt x="512" y="312"/>
                </a:lnTo>
                <a:lnTo>
                  <a:pt x="513" y="303"/>
                </a:lnTo>
                <a:lnTo>
                  <a:pt x="524" y="301"/>
                </a:lnTo>
                <a:lnTo>
                  <a:pt x="524" y="311"/>
                </a:lnTo>
                <a:lnTo>
                  <a:pt x="524" y="319"/>
                </a:lnTo>
                <a:lnTo>
                  <a:pt x="524" y="330"/>
                </a:lnTo>
                <a:lnTo>
                  <a:pt x="525" y="334"/>
                </a:lnTo>
                <a:lnTo>
                  <a:pt x="525" y="335"/>
                </a:lnTo>
                <a:lnTo>
                  <a:pt x="520" y="340"/>
                </a:lnTo>
                <a:lnTo>
                  <a:pt x="524" y="342"/>
                </a:lnTo>
                <a:lnTo>
                  <a:pt x="536" y="337"/>
                </a:lnTo>
                <a:lnTo>
                  <a:pt x="547" y="340"/>
                </a:lnTo>
                <a:lnTo>
                  <a:pt x="550" y="340"/>
                </a:lnTo>
                <a:lnTo>
                  <a:pt x="553" y="338"/>
                </a:lnTo>
                <a:lnTo>
                  <a:pt x="554" y="338"/>
                </a:lnTo>
                <a:lnTo>
                  <a:pt x="543" y="334"/>
                </a:lnTo>
                <a:lnTo>
                  <a:pt x="539" y="334"/>
                </a:lnTo>
                <a:lnTo>
                  <a:pt x="531" y="331"/>
                </a:lnTo>
                <a:lnTo>
                  <a:pt x="532" y="322"/>
                </a:lnTo>
                <a:lnTo>
                  <a:pt x="532" y="311"/>
                </a:lnTo>
                <a:lnTo>
                  <a:pt x="532" y="310"/>
                </a:lnTo>
                <a:lnTo>
                  <a:pt x="532" y="304"/>
                </a:lnTo>
                <a:lnTo>
                  <a:pt x="540" y="305"/>
                </a:lnTo>
                <a:lnTo>
                  <a:pt x="542" y="305"/>
                </a:lnTo>
                <a:lnTo>
                  <a:pt x="555" y="312"/>
                </a:lnTo>
                <a:lnTo>
                  <a:pt x="562" y="314"/>
                </a:lnTo>
                <a:lnTo>
                  <a:pt x="575" y="315"/>
                </a:lnTo>
                <a:lnTo>
                  <a:pt x="587" y="314"/>
                </a:lnTo>
                <a:lnTo>
                  <a:pt x="585" y="325"/>
                </a:lnTo>
                <a:lnTo>
                  <a:pt x="584" y="326"/>
                </a:lnTo>
                <a:lnTo>
                  <a:pt x="580" y="334"/>
                </a:lnTo>
                <a:lnTo>
                  <a:pt x="579" y="335"/>
                </a:lnTo>
                <a:lnTo>
                  <a:pt x="576" y="337"/>
                </a:lnTo>
                <a:lnTo>
                  <a:pt x="569" y="342"/>
                </a:lnTo>
                <a:lnTo>
                  <a:pt x="565" y="345"/>
                </a:lnTo>
                <a:lnTo>
                  <a:pt x="561" y="346"/>
                </a:lnTo>
                <a:lnTo>
                  <a:pt x="555" y="349"/>
                </a:lnTo>
                <a:lnTo>
                  <a:pt x="553" y="350"/>
                </a:lnTo>
                <a:lnTo>
                  <a:pt x="545" y="355"/>
                </a:lnTo>
                <a:lnTo>
                  <a:pt x="543" y="356"/>
                </a:lnTo>
                <a:lnTo>
                  <a:pt x="535" y="361"/>
                </a:lnTo>
                <a:lnTo>
                  <a:pt x="534" y="368"/>
                </a:lnTo>
                <a:lnTo>
                  <a:pt x="546" y="357"/>
                </a:lnTo>
                <a:lnTo>
                  <a:pt x="554" y="356"/>
                </a:lnTo>
                <a:lnTo>
                  <a:pt x="566" y="350"/>
                </a:lnTo>
                <a:lnTo>
                  <a:pt x="575" y="345"/>
                </a:lnTo>
                <a:lnTo>
                  <a:pt x="580" y="344"/>
                </a:lnTo>
                <a:lnTo>
                  <a:pt x="588" y="337"/>
                </a:lnTo>
                <a:lnTo>
                  <a:pt x="590" y="335"/>
                </a:lnTo>
                <a:lnTo>
                  <a:pt x="590" y="334"/>
                </a:lnTo>
                <a:lnTo>
                  <a:pt x="591" y="333"/>
                </a:lnTo>
                <a:lnTo>
                  <a:pt x="592" y="334"/>
                </a:lnTo>
                <a:lnTo>
                  <a:pt x="596" y="335"/>
                </a:lnTo>
                <a:lnTo>
                  <a:pt x="596" y="342"/>
                </a:lnTo>
                <a:lnTo>
                  <a:pt x="596" y="350"/>
                </a:lnTo>
                <a:lnTo>
                  <a:pt x="595" y="356"/>
                </a:lnTo>
                <a:lnTo>
                  <a:pt x="602" y="363"/>
                </a:lnTo>
                <a:lnTo>
                  <a:pt x="606" y="357"/>
                </a:lnTo>
                <a:lnTo>
                  <a:pt x="610" y="367"/>
                </a:lnTo>
                <a:lnTo>
                  <a:pt x="610" y="372"/>
                </a:lnTo>
                <a:lnTo>
                  <a:pt x="609" y="372"/>
                </a:lnTo>
                <a:lnTo>
                  <a:pt x="606" y="378"/>
                </a:lnTo>
                <a:lnTo>
                  <a:pt x="605" y="379"/>
                </a:lnTo>
                <a:lnTo>
                  <a:pt x="602" y="386"/>
                </a:lnTo>
                <a:lnTo>
                  <a:pt x="611" y="382"/>
                </a:lnTo>
                <a:lnTo>
                  <a:pt x="618" y="374"/>
                </a:lnTo>
                <a:lnTo>
                  <a:pt x="625" y="365"/>
                </a:lnTo>
                <a:lnTo>
                  <a:pt x="626" y="367"/>
                </a:lnTo>
                <a:lnTo>
                  <a:pt x="635" y="368"/>
                </a:lnTo>
                <a:lnTo>
                  <a:pt x="636" y="368"/>
                </a:lnTo>
                <a:lnTo>
                  <a:pt x="640" y="368"/>
                </a:lnTo>
                <a:lnTo>
                  <a:pt x="645" y="359"/>
                </a:lnTo>
                <a:lnTo>
                  <a:pt x="644" y="353"/>
                </a:lnTo>
                <a:lnTo>
                  <a:pt x="630" y="357"/>
                </a:lnTo>
                <a:lnTo>
                  <a:pt x="629" y="356"/>
                </a:lnTo>
                <a:lnTo>
                  <a:pt x="615" y="350"/>
                </a:lnTo>
                <a:lnTo>
                  <a:pt x="613" y="346"/>
                </a:lnTo>
                <a:lnTo>
                  <a:pt x="610" y="341"/>
                </a:lnTo>
                <a:lnTo>
                  <a:pt x="618" y="335"/>
                </a:lnTo>
                <a:lnTo>
                  <a:pt x="628" y="335"/>
                </a:lnTo>
                <a:lnTo>
                  <a:pt x="628" y="334"/>
                </a:lnTo>
                <a:lnTo>
                  <a:pt x="629" y="330"/>
                </a:lnTo>
                <a:lnTo>
                  <a:pt x="620" y="323"/>
                </a:lnTo>
                <a:lnTo>
                  <a:pt x="617" y="322"/>
                </a:lnTo>
                <a:lnTo>
                  <a:pt x="617" y="318"/>
                </a:lnTo>
                <a:lnTo>
                  <a:pt x="621" y="315"/>
                </a:lnTo>
                <a:lnTo>
                  <a:pt x="613" y="312"/>
                </a:lnTo>
                <a:lnTo>
                  <a:pt x="610" y="308"/>
                </a:lnTo>
                <a:lnTo>
                  <a:pt x="615" y="304"/>
                </a:lnTo>
                <a:lnTo>
                  <a:pt x="624" y="301"/>
                </a:lnTo>
                <a:lnTo>
                  <a:pt x="625" y="301"/>
                </a:lnTo>
                <a:lnTo>
                  <a:pt x="630" y="299"/>
                </a:lnTo>
                <a:lnTo>
                  <a:pt x="629" y="296"/>
                </a:lnTo>
                <a:lnTo>
                  <a:pt x="617" y="299"/>
                </a:lnTo>
                <a:lnTo>
                  <a:pt x="613" y="299"/>
                </a:lnTo>
                <a:lnTo>
                  <a:pt x="625" y="288"/>
                </a:lnTo>
                <a:lnTo>
                  <a:pt x="636" y="285"/>
                </a:lnTo>
                <a:lnTo>
                  <a:pt x="641" y="281"/>
                </a:lnTo>
                <a:lnTo>
                  <a:pt x="640" y="281"/>
                </a:lnTo>
                <a:lnTo>
                  <a:pt x="633" y="278"/>
                </a:lnTo>
                <a:lnTo>
                  <a:pt x="632" y="278"/>
                </a:lnTo>
                <a:lnTo>
                  <a:pt x="628" y="274"/>
                </a:lnTo>
                <a:lnTo>
                  <a:pt x="629" y="270"/>
                </a:lnTo>
                <a:lnTo>
                  <a:pt x="633" y="266"/>
                </a:lnTo>
                <a:lnTo>
                  <a:pt x="635" y="263"/>
                </a:lnTo>
                <a:lnTo>
                  <a:pt x="644" y="251"/>
                </a:lnTo>
                <a:lnTo>
                  <a:pt x="652" y="235"/>
                </a:lnTo>
                <a:lnTo>
                  <a:pt x="663" y="225"/>
                </a:lnTo>
                <a:lnTo>
                  <a:pt x="666" y="224"/>
                </a:lnTo>
                <a:lnTo>
                  <a:pt x="673" y="220"/>
                </a:lnTo>
                <a:lnTo>
                  <a:pt x="685" y="224"/>
                </a:lnTo>
                <a:lnTo>
                  <a:pt x="686" y="224"/>
                </a:lnTo>
                <a:lnTo>
                  <a:pt x="695" y="228"/>
                </a:lnTo>
                <a:lnTo>
                  <a:pt x="699" y="230"/>
                </a:lnTo>
                <a:lnTo>
                  <a:pt x="701" y="232"/>
                </a:lnTo>
                <a:lnTo>
                  <a:pt x="700" y="228"/>
                </a:lnTo>
                <a:lnTo>
                  <a:pt x="700" y="224"/>
                </a:lnTo>
                <a:lnTo>
                  <a:pt x="693" y="217"/>
                </a:lnTo>
                <a:lnTo>
                  <a:pt x="686" y="213"/>
                </a:lnTo>
                <a:lnTo>
                  <a:pt x="680" y="211"/>
                </a:lnTo>
                <a:lnTo>
                  <a:pt x="680" y="203"/>
                </a:lnTo>
                <a:lnTo>
                  <a:pt x="684" y="194"/>
                </a:lnTo>
                <a:lnTo>
                  <a:pt x="686" y="177"/>
                </a:lnTo>
                <a:lnTo>
                  <a:pt x="691" y="168"/>
                </a:lnTo>
                <a:lnTo>
                  <a:pt x="703" y="170"/>
                </a:lnTo>
                <a:lnTo>
                  <a:pt x="712" y="177"/>
                </a:lnTo>
                <a:lnTo>
                  <a:pt x="721" y="184"/>
                </a:lnTo>
                <a:lnTo>
                  <a:pt x="726" y="180"/>
                </a:lnTo>
                <a:lnTo>
                  <a:pt x="722" y="173"/>
                </a:lnTo>
                <a:lnTo>
                  <a:pt x="716" y="166"/>
                </a:lnTo>
                <a:lnTo>
                  <a:pt x="715" y="162"/>
                </a:lnTo>
                <a:lnTo>
                  <a:pt x="707" y="154"/>
                </a:lnTo>
                <a:lnTo>
                  <a:pt x="703" y="149"/>
                </a:lnTo>
                <a:lnTo>
                  <a:pt x="692" y="150"/>
                </a:lnTo>
                <a:lnTo>
                  <a:pt x="682" y="146"/>
                </a:lnTo>
                <a:lnTo>
                  <a:pt x="680" y="135"/>
                </a:lnTo>
                <a:lnTo>
                  <a:pt x="680" y="128"/>
                </a:lnTo>
                <a:lnTo>
                  <a:pt x="686" y="121"/>
                </a:lnTo>
                <a:lnTo>
                  <a:pt x="695" y="128"/>
                </a:lnTo>
                <a:lnTo>
                  <a:pt x="701" y="135"/>
                </a:lnTo>
                <a:lnTo>
                  <a:pt x="711" y="140"/>
                </a:lnTo>
                <a:lnTo>
                  <a:pt x="712" y="140"/>
                </a:lnTo>
                <a:lnTo>
                  <a:pt x="712" y="131"/>
                </a:lnTo>
                <a:lnTo>
                  <a:pt x="704" y="125"/>
                </a:lnTo>
                <a:lnTo>
                  <a:pt x="704" y="117"/>
                </a:lnTo>
                <a:lnTo>
                  <a:pt x="714" y="119"/>
                </a:lnTo>
                <a:lnTo>
                  <a:pt x="715" y="113"/>
                </a:lnTo>
                <a:lnTo>
                  <a:pt x="703" y="109"/>
                </a:lnTo>
                <a:lnTo>
                  <a:pt x="701" y="94"/>
                </a:lnTo>
                <a:lnTo>
                  <a:pt x="704" y="87"/>
                </a:lnTo>
                <a:lnTo>
                  <a:pt x="699" y="82"/>
                </a:lnTo>
                <a:lnTo>
                  <a:pt x="701" y="78"/>
                </a:lnTo>
                <a:lnTo>
                  <a:pt x="707" y="78"/>
                </a:lnTo>
                <a:lnTo>
                  <a:pt x="710" y="83"/>
                </a:lnTo>
                <a:lnTo>
                  <a:pt x="710" y="86"/>
                </a:lnTo>
                <a:lnTo>
                  <a:pt x="716" y="86"/>
                </a:lnTo>
                <a:lnTo>
                  <a:pt x="719" y="94"/>
                </a:lnTo>
                <a:lnTo>
                  <a:pt x="725" y="104"/>
                </a:lnTo>
                <a:lnTo>
                  <a:pt x="733" y="101"/>
                </a:lnTo>
                <a:lnTo>
                  <a:pt x="736" y="86"/>
                </a:lnTo>
                <a:lnTo>
                  <a:pt x="740" y="93"/>
                </a:lnTo>
                <a:lnTo>
                  <a:pt x="736" y="109"/>
                </a:lnTo>
                <a:lnTo>
                  <a:pt x="742" y="112"/>
                </a:lnTo>
                <a:lnTo>
                  <a:pt x="745" y="97"/>
                </a:lnTo>
                <a:lnTo>
                  <a:pt x="752" y="100"/>
                </a:lnTo>
                <a:lnTo>
                  <a:pt x="760" y="112"/>
                </a:lnTo>
                <a:lnTo>
                  <a:pt x="764" y="125"/>
                </a:lnTo>
                <a:lnTo>
                  <a:pt x="771" y="120"/>
                </a:lnTo>
                <a:lnTo>
                  <a:pt x="775" y="110"/>
                </a:lnTo>
                <a:lnTo>
                  <a:pt x="771" y="102"/>
                </a:lnTo>
                <a:lnTo>
                  <a:pt x="766" y="89"/>
                </a:lnTo>
                <a:lnTo>
                  <a:pt x="763" y="79"/>
                </a:lnTo>
                <a:lnTo>
                  <a:pt x="771" y="82"/>
                </a:lnTo>
                <a:lnTo>
                  <a:pt x="778" y="89"/>
                </a:lnTo>
                <a:lnTo>
                  <a:pt x="781" y="91"/>
                </a:lnTo>
                <a:lnTo>
                  <a:pt x="783" y="97"/>
                </a:lnTo>
                <a:lnTo>
                  <a:pt x="781" y="106"/>
                </a:lnTo>
                <a:lnTo>
                  <a:pt x="785" y="106"/>
                </a:lnTo>
                <a:lnTo>
                  <a:pt x="790" y="97"/>
                </a:lnTo>
                <a:lnTo>
                  <a:pt x="797" y="93"/>
                </a:lnTo>
                <a:lnTo>
                  <a:pt x="798" y="94"/>
                </a:lnTo>
                <a:lnTo>
                  <a:pt x="802" y="101"/>
                </a:lnTo>
                <a:lnTo>
                  <a:pt x="806" y="101"/>
                </a:lnTo>
                <a:lnTo>
                  <a:pt x="811" y="93"/>
                </a:lnTo>
                <a:lnTo>
                  <a:pt x="816" y="94"/>
                </a:lnTo>
                <a:lnTo>
                  <a:pt x="816" y="101"/>
                </a:lnTo>
                <a:lnTo>
                  <a:pt x="811" y="113"/>
                </a:lnTo>
                <a:lnTo>
                  <a:pt x="811" y="120"/>
                </a:lnTo>
                <a:lnTo>
                  <a:pt x="798" y="127"/>
                </a:lnTo>
                <a:lnTo>
                  <a:pt x="801" y="134"/>
                </a:lnTo>
                <a:lnTo>
                  <a:pt x="805" y="134"/>
                </a:lnTo>
                <a:lnTo>
                  <a:pt x="801" y="142"/>
                </a:lnTo>
                <a:lnTo>
                  <a:pt x="797" y="146"/>
                </a:lnTo>
                <a:lnTo>
                  <a:pt x="787" y="155"/>
                </a:lnTo>
                <a:lnTo>
                  <a:pt x="781" y="173"/>
                </a:lnTo>
                <a:lnTo>
                  <a:pt x="776" y="184"/>
                </a:lnTo>
                <a:lnTo>
                  <a:pt x="767" y="196"/>
                </a:lnTo>
                <a:lnTo>
                  <a:pt x="760" y="205"/>
                </a:lnTo>
                <a:lnTo>
                  <a:pt x="760" y="206"/>
                </a:lnTo>
                <a:lnTo>
                  <a:pt x="776" y="199"/>
                </a:lnTo>
                <a:lnTo>
                  <a:pt x="776" y="206"/>
                </a:lnTo>
                <a:lnTo>
                  <a:pt x="764" y="209"/>
                </a:lnTo>
                <a:lnTo>
                  <a:pt x="764" y="210"/>
                </a:lnTo>
                <a:lnTo>
                  <a:pt x="767" y="214"/>
                </a:lnTo>
                <a:lnTo>
                  <a:pt x="776" y="211"/>
                </a:lnTo>
                <a:lnTo>
                  <a:pt x="778" y="211"/>
                </a:lnTo>
                <a:lnTo>
                  <a:pt x="778" y="214"/>
                </a:lnTo>
                <a:lnTo>
                  <a:pt x="778" y="217"/>
                </a:lnTo>
                <a:lnTo>
                  <a:pt x="779" y="220"/>
                </a:lnTo>
                <a:lnTo>
                  <a:pt x="778" y="228"/>
                </a:lnTo>
                <a:lnTo>
                  <a:pt x="782" y="232"/>
                </a:lnTo>
                <a:lnTo>
                  <a:pt x="775" y="235"/>
                </a:lnTo>
                <a:lnTo>
                  <a:pt x="770" y="244"/>
                </a:lnTo>
                <a:lnTo>
                  <a:pt x="770" y="254"/>
                </a:lnTo>
                <a:lnTo>
                  <a:pt x="771" y="254"/>
                </a:lnTo>
                <a:lnTo>
                  <a:pt x="781" y="251"/>
                </a:lnTo>
                <a:lnTo>
                  <a:pt x="778" y="263"/>
                </a:lnTo>
                <a:lnTo>
                  <a:pt x="774" y="270"/>
                </a:lnTo>
                <a:lnTo>
                  <a:pt x="772" y="270"/>
                </a:lnTo>
                <a:lnTo>
                  <a:pt x="763" y="280"/>
                </a:lnTo>
                <a:lnTo>
                  <a:pt x="764" y="293"/>
                </a:lnTo>
                <a:lnTo>
                  <a:pt x="764" y="299"/>
                </a:lnTo>
                <a:lnTo>
                  <a:pt x="766" y="304"/>
                </a:lnTo>
                <a:lnTo>
                  <a:pt x="768" y="316"/>
                </a:lnTo>
                <a:lnTo>
                  <a:pt x="774" y="323"/>
                </a:lnTo>
                <a:lnTo>
                  <a:pt x="778" y="323"/>
                </a:lnTo>
                <a:lnTo>
                  <a:pt x="778" y="318"/>
                </a:lnTo>
                <a:lnTo>
                  <a:pt x="774" y="311"/>
                </a:lnTo>
                <a:lnTo>
                  <a:pt x="774" y="300"/>
                </a:lnTo>
                <a:lnTo>
                  <a:pt x="778" y="300"/>
                </a:lnTo>
                <a:lnTo>
                  <a:pt x="785" y="303"/>
                </a:lnTo>
                <a:lnTo>
                  <a:pt x="779" y="312"/>
                </a:lnTo>
                <a:lnTo>
                  <a:pt x="778" y="315"/>
                </a:lnTo>
                <a:lnTo>
                  <a:pt x="787" y="315"/>
                </a:lnTo>
                <a:lnTo>
                  <a:pt x="787" y="316"/>
                </a:lnTo>
                <a:lnTo>
                  <a:pt x="790" y="316"/>
                </a:lnTo>
                <a:lnTo>
                  <a:pt x="794" y="303"/>
                </a:lnTo>
                <a:lnTo>
                  <a:pt x="794" y="303"/>
                </a:lnTo>
                <a:lnTo>
                  <a:pt x="797" y="284"/>
                </a:lnTo>
                <a:lnTo>
                  <a:pt x="805" y="274"/>
                </a:lnTo>
                <a:lnTo>
                  <a:pt x="806" y="271"/>
                </a:lnTo>
                <a:lnTo>
                  <a:pt x="811" y="259"/>
                </a:lnTo>
                <a:lnTo>
                  <a:pt x="813" y="252"/>
                </a:lnTo>
                <a:lnTo>
                  <a:pt x="815" y="250"/>
                </a:lnTo>
                <a:lnTo>
                  <a:pt x="804" y="250"/>
                </a:lnTo>
                <a:lnTo>
                  <a:pt x="800" y="244"/>
                </a:lnTo>
                <a:lnTo>
                  <a:pt x="805" y="233"/>
                </a:lnTo>
                <a:lnTo>
                  <a:pt x="811" y="224"/>
                </a:lnTo>
                <a:lnTo>
                  <a:pt x="821" y="195"/>
                </a:lnTo>
                <a:lnTo>
                  <a:pt x="838" y="165"/>
                </a:lnTo>
                <a:lnTo>
                  <a:pt x="839" y="150"/>
                </a:lnTo>
                <a:lnTo>
                  <a:pt x="841" y="138"/>
                </a:lnTo>
                <a:lnTo>
                  <a:pt x="849" y="112"/>
                </a:lnTo>
                <a:lnTo>
                  <a:pt x="862" y="80"/>
                </a:lnTo>
                <a:lnTo>
                  <a:pt x="876" y="60"/>
                </a:lnTo>
                <a:lnTo>
                  <a:pt x="880" y="63"/>
                </a:lnTo>
                <a:lnTo>
                  <a:pt x="884" y="64"/>
                </a:lnTo>
                <a:lnTo>
                  <a:pt x="883" y="91"/>
                </a:lnTo>
                <a:lnTo>
                  <a:pt x="891" y="91"/>
                </a:lnTo>
                <a:lnTo>
                  <a:pt x="892" y="117"/>
                </a:lnTo>
                <a:lnTo>
                  <a:pt x="886" y="128"/>
                </a:lnTo>
                <a:lnTo>
                  <a:pt x="867" y="143"/>
                </a:lnTo>
                <a:lnTo>
                  <a:pt x="865" y="147"/>
                </a:lnTo>
                <a:lnTo>
                  <a:pt x="879" y="142"/>
                </a:lnTo>
                <a:lnTo>
                  <a:pt x="894" y="143"/>
                </a:lnTo>
                <a:lnTo>
                  <a:pt x="895" y="160"/>
                </a:lnTo>
                <a:lnTo>
                  <a:pt x="895" y="161"/>
                </a:lnTo>
                <a:lnTo>
                  <a:pt x="895" y="172"/>
                </a:lnTo>
                <a:lnTo>
                  <a:pt x="895" y="185"/>
                </a:lnTo>
                <a:lnTo>
                  <a:pt x="895" y="192"/>
                </a:lnTo>
                <a:lnTo>
                  <a:pt x="895" y="214"/>
                </a:lnTo>
                <a:lnTo>
                  <a:pt x="894" y="222"/>
                </a:lnTo>
                <a:lnTo>
                  <a:pt x="902" y="213"/>
                </a:lnTo>
                <a:lnTo>
                  <a:pt x="903" y="203"/>
                </a:lnTo>
                <a:lnTo>
                  <a:pt x="906" y="202"/>
                </a:lnTo>
                <a:lnTo>
                  <a:pt x="912" y="202"/>
                </a:lnTo>
                <a:lnTo>
                  <a:pt x="916" y="185"/>
                </a:lnTo>
                <a:lnTo>
                  <a:pt x="922" y="184"/>
                </a:lnTo>
                <a:lnTo>
                  <a:pt x="931" y="184"/>
                </a:lnTo>
                <a:lnTo>
                  <a:pt x="939" y="179"/>
                </a:lnTo>
                <a:lnTo>
                  <a:pt x="925" y="164"/>
                </a:lnTo>
                <a:lnTo>
                  <a:pt x="928" y="158"/>
                </a:lnTo>
                <a:lnTo>
                  <a:pt x="924" y="157"/>
                </a:lnTo>
                <a:lnTo>
                  <a:pt x="931" y="143"/>
                </a:lnTo>
                <a:lnTo>
                  <a:pt x="933" y="145"/>
                </a:lnTo>
                <a:lnTo>
                  <a:pt x="944" y="147"/>
                </a:lnTo>
                <a:lnTo>
                  <a:pt x="948" y="149"/>
                </a:lnTo>
                <a:lnTo>
                  <a:pt x="947" y="145"/>
                </a:lnTo>
                <a:lnTo>
                  <a:pt x="947" y="143"/>
                </a:lnTo>
                <a:lnTo>
                  <a:pt x="932" y="138"/>
                </a:lnTo>
                <a:lnTo>
                  <a:pt x="933" y="132"/>
                </a:lnTo>
                <a:lnTo>
                  <a:pt x="936" y="127"/>
                </a:lnTo>
                <a:lnTo>
                  <a:pt x="936" y="125"/>
                </a:lnTo>
                <a:lnTo>
                  <a:pt x="927" y="121"/>
                </a:lnTo>
                <a:lnTo>
                  <a:pt x="929" y="108"/>
                </a:lnTo>
                <a:lnTo>
                  <a:pt x="946" y="108"/>
                </a:lnTo>
                <a:lnTo>
                  <a:pt x="948" y="104"/>
                </a:lnTo>
                <a:lnTo>
                  <a:pt x="942" y="101"/>
                </a:lnTo>
                <a:lnTo>
                  <a:pt x="940" y="86"/>
                </a:lnTo>
                <a:lnTo>
                  <a:pt x="957" y="86"/>
                </a:lnTo>
                <a:lnTo>
                  <a:pt x="974" y="86"/>
                </a:lnTo>
                <a:lnTo>
                  <a:pt x="966" y="82"/>
                </a:lnTo>
                <a:lnTo>
                  <a:pt x="955" y="78"/>
                </a:lnTo>
                <a:lnTo>
                  <a:pt x="952" y="71"/>
                </a:lnTo>
                <a:lnTo>
                  <a:pt x="946" y="57"/>
                </a:lnTo>
                <a:lnTo>
                  <a:pt x="935" y="68"/>
                </a:lnTo>
                <a:lnTo>
                  <a:pt x="922" y="60"/>
                </a:lnTo>
                <a:lnTo>
                  <a:pt x="921" y="49"/>
                </a:lnTo>
                <a:lnTo>
                  <a:pt x="937" y="53"/>
                </a:lnTo>
                <a:lnTo>
                  <a:pt x="933" y="42"/>
                </a:lnTo>
                <a:lnTo>
                  <a:pt x="925" y="40"/>
                </a:lnTo>
                <a:lnTo>
                  <a:pt x="927" y="30"/>
                </a:lnTo>
                <a:lnTo>
                  <a:pt x="946" y="34"/>
                </a:lnTo>
                <a:lnTo>
                  <a:pt x="954" y="48"/>
                </a:lnTo>
                <a:lnTo>
                  <a:pt x="957" y="30"/>
                </a:lnTo>
                <a:lnTo>
                  <a:pt x="946" y="22"/>
                </a:lnTo>
                <a:lnTo>
                  <a:pt x="947" y="10"/>
                </a:lnTo>
                <a:lnTo>
                  <a:pt x="951" y="7"/>
                </a:lnTo>
                <a:lnTo>
                  <a:pt x="954" y="1"/>
                </a:lnTo>
                <a:lnTo>
                  <a:pt x="955" y="1"/>
                </a:lnTo>
                <a:lnTo>
                  <a:pt x="966" y="4"/>
                </a:lnTo>
                <a:lnTo>
                  <a:pt x="962" y="18"/>
                </a:lnTo>
                <a:lnTo>
                  <a:pt x="972" y="14"/>
                </a:lnTo>
                <a:lnTo>
                  <a:pt x="974" y="18"/>
                </a:lnTo>
                <a:lnTo>
                  <a:pt x="976" y="20"/>
                </a:lnTo>
                <a:lnTo>
                  <a:pt x="988" y="7"/>
                </a:lnTo>
                <a:lnTo>
                  <a:pt x="993" y="12"/>
                </a:lnTo>
                <a:lnTo>
                  <a:pt x="1000" y="3"/>
                </a:lnTo>
                <a:lnTo>
                  <a:pt x="1002" y="0"/>
                </a:lnTo>
                <a:lnTo>
                  <a:pt x="1010" y="4"/>
                </a:lnTo>
                <a:lnTo>
                  <a:pt x="1010" y="5"/>
                </a:lnTo>
                <a:lnTo>
                  <a:pt x="1007" y="15"/>
                </a:lnTo>
                <a:lnTo>
                  <a:pt x="1007" y="30"/>
                </a:lnTo>
                <a:lnTo>
                  <a:pt x="1015" y="22"/>
                </a:lnTo>
                <a:lnTo>
                  <a:pt x="1034" y="20"/>
                </a:lnTo>
                <a:lnTo>
                  <a:pt x="1038" y="34"/>
                </a:lnTo>
                <a:lnTo>
                  <a:pt x="1032" y="49"/>
                </a:lnTo>
                <a:lnTo>
                  <a:pt x="1036" y="53"/>
                </a:lnTo>
                <a:lnTo>
                  <a:pt x="1033" y="65"/>
                </a:lnTo>
                <a:lnTo>
                  <a:pt x="1021" y="68"/>
                </a:lnTo>
                <a:lnTo>
                  <a:pt x="1026" y="74"/>
                </a:lnTo>
                <a:lnTo>
                  <a:pt x="1008" y="80"/>
                </a:lnTo>
                <a:lnTo>
                  <a:pt x="1000" y="76"/>
                </a:lnTo>
                <a:lnTo>
                  <a:pt x="988" y="83"/>
                </a:lnTo>
                <a:lnTo>
                  <a:pt x="987" y="90"/>
                </a:lnTo>
                <a:lnTo>
                  <a:pt x="985" y="95"/>
                </a:lnTo>
                <a:lnTo>
                  <a:pt x="998" y="90"/>
                </a:lnTo>
                <a:lnTo>
                  <a:pt x="1013" y="91"/>
                </a:lnTo>
                <a:lnTo>
                  <a:pt x="1014" y="95"/>
                </a:lnTo>
                <a:lnTo>
                  <a:pt x="1007" y="108"/>
                </a:lnTo>
                <a:lnTo>
                  <a:pt x="999" y="117"/>
                </a:lnTo>
                <a:lnTo>
                  <a:pt x="989" y="128"/>
                </a:lnTo>
                <a:lnTo>
                  <a:pt x="980" y="134"/>
                </a:lnTo>
                <a:lnTo>
                  <a:pt x="978" y="134"/>
                </a:lnTo>
                <a:lnTo>
                  <a:pt x="982" y="134"/>
                </a:lnTo>
                <a:lnTo>
                  <a:pt x="989" y="134"/>
                </a:lnTo>
                <a:lnTo>
                  <a:pt x="1008" y="120"/>
                </a:lnTo>
                <a:lnTo>
                  <a:pt x="1022" y="106"/>
                </a:lnTo>
                <a:lnTo>
                  <a:pt x="1030" y="95"/>
                </a:lnTo>
                <a:lnTo>
                  <a:pt x="1032" y="98"/>
                </a:lnTo>
                <a:lnTo>
                  <a:pt x="1037" y="112"/>
                </a:lnTo>
                <a:lnTo>
                  <a:pt x="1032" y="130"/>
                </a:lnTo>
                <a:lnTo>
                  <a:pt x="1019" y="146"/>
                </a:lnTo>
                <a:lnTo>
                  <a:pt x="1010" y="158"/>
                </a:lnTo>
                <a:lnTo>
                  <a:pt x="1007" y="165"/>
                </a:lnTo>
                <a:lnTo>
                  <a:pt x="1006" y="170"/>
                </a:lnTo>
                <a:lnTo>
                  <a:pt x="1008" y="176"/>
                </a:lnTo>
                <a:lnTo>
                  <a:pt x="1013" y="166"/>
                </a:lnTo>
                <a:lnTo>
                  <a:pt x="1014" y="161"/>
                </a:lnTo>
                <a:lnTo>
                  <a:pt x="1026" y="158"/>
                </a:lnTo>
                <a:lnTo>
                  <a:pt x="1029" y="157"/>
                </a:lnTo>
                <a:lnTo>
                  <a:pt x="1032" y="158"/>
                </a:lnTo>
                <a:lnTo>
                  <a:pt x="1029" y="161"/>
                </a:lnTo>
                <a:lnTo>
                  <a:pt x="1023" y="170"/>
                </a:lnTo>
                <a:lnTo>
                  <a:pt x="1023" y="172"/>
                </a:lnTo>
                <a:lnTo>
                  <a:pt x="1028" y="173"/>
                </a:lnTo>
                <a:lnTo>
                  <a:pt x="1034" y="165"/>
                </a:lnTo>
                <a:lnTo>
                  <a:pt x="1036" y="162"/>
                </a:lnTo>
                <a:lnTo>
                  <a:pt x="1041" y="149"/>
                </a:lnTo>
                <a:lnTo>
                  <a:pt x="1051" y="1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472"/>
          <p:cNvSpPr>
            <a:spLocks/>
          </p:cNvSpPr>
          <p:nvPr/>
        </p:nvSpPr>
        <p:spPr bwMode="auto">
          <a:xfrm>
            <a:off x="7897813" y="701676"/>
            <a:ext cx="431800" cy="493713"/>
          </a:xfrm>
          <a:custGeom>
            <a:avLst/>
            <a:gdLst>
              <a:gd name="T0" fmla="*/ 0 w 272"/>
              <a:gd name="T1" fmla="*/ 164 h 311"/>
              <a:gd name="T2" fmla="*/ 10 w 272"/>
              <a:gd name="T3" fmla="*/ 181 h 311"/>
              <a:gd name="T4" fmla="*/ 7 w 272"/>
              <a:gd name="T5" fmla="*/ 154 h 311"/>
              <a:gd name="T6" fmla="*/ 15 w 272"/>
              <a:gd name="T7" fmla="*/ 113 h 311"/>
              <a:gd name="T8" fmla="*/ 23 w 272"/>
              <a:gd name="T9" fmla="*/ 110 h 311"/>
              <a:gd name="T10" fmla="*/ 11 w 272"/>
              <a:gd name="T11" fmla="*/ 87 h 311"/>
              <a:gd name="T12" fmla="*/ 19 w 272"/>
              <a:gd name="T13" fmla="*/ 60 h 311"/>
              <a:gd name="T14" fmla="*/ 14 w 272"/>
              <a:gd name="T15" fmla="*/ 52 h 311"/>
              <a:gd name="T16" fmla="*/ 25 w 272"/>
              <a:gd name="T17" fmla="*/ 5 h 311"/>
              <a:gd name="T18" fmla="*/ 64 w 272"/>
              <a:gd name="T19" fmla="*/ 3 h 311"/>
              <a:gd name="T20" fmla="*/ 85 w 272"/>
              <a:gd name="T21" fmla="*/ 30 h 311"/>
              <a:gd name="T22" fmla="*/ 98 w 272"/>
              <a:gd name="T23" fmla="*/ 34 h 311"/>
              <a:gd name="T24" fmla="*/ 123 w 272"/>
              <a:gd name="T25" fmla="*/ 33 h 311"/>
              <a:gd name="T26" fmla="*/ 135 w 272"/>
              <a:gd name="T27" fmla="*/ 30 h 311"/>
              <a:gd name="T28" fmla="*/ 150 w 272"/>
              <a:gd name="T29" fmla="*/ 34 h 311"/>
              <a:gd name="T30" fmla="*/ 167 w 272"/>
              <a:gd name="T31" fmla="*/ 53 h 311"/>
              <a:gd name="T32" fmla="*/ 161 w 272"/>
              <a:gd name="T33" fmla="*/ 71 h 311"/>
              <a:gd name="T34" fmla="*/ 202 w 272"/>
              <a:gd name="T35" fmla="*/ 63 h 311"/>
              <a:gd name="T36" fmla="*/ 227 w 272"/>
              <a:gd name="T37" fmla="*/ 76 h 311"/>
              <a:gd name="T38" fmla="*/ 250 w 272"/>
              <a:gd name="T39" fmla="*/ 91 h 311"/>
              <a:gd name="T40" fmla="*/ 250 w 272"/>
              <a:gd name="T41" fmla="*/ 117 h 311"/>
              <a:gd name="T42" fmla="*/ 213 w 272"/>
              <a:gd name="T43" fmla="*/ 144 h 311"/>
              <a:gd name="T44" fmla="*/ 198 w 272"/>
              <a:gd name="T45" fmla="*/ 169 h 311"/>
              <a:gd name="T46" fmla="*/ 179 w 272"/>
              <a:gd name="T47" fmla="*/ 189 h 311"/>
              <a:gd name="T48" fmla="*/ 124 w 272"/>
              <a:gd name="T49" fmla="*/ 195 h 311"/>
              <a:gd name="T50" fmla="*/ 102 w 272"/>
              <a:gd name="T51" fmla="*/ 194 h 311"/>
              <a:gd name="T52" fmla="*/ 62 w 272"/>
              <a:gd name="T53" fmla="*/ 187 h 311"/>
              <a:gd name="T54" fmla="*/ 47 w 272"/>
              <a:gd name="T55" fmla="*/ 191 h 311"/>
              <a:gd name="T56" fmla="*/ 64 w 272"/>
              <a:gd name="T57" fmla="*/ 192 h 311"/>
              <a:gd name="T58" fmla="*/ 62 w 272"/>
              <a:gd name="T59" fmla="*/ 209 h 311"/>
              <a:gd name="T60" fmla="*/ 68 w 272"/>
              <a:gd name="T61" fmla="*/ 210 h 311"/>
              <a:gd name="T62" fmla="*/ 98 w 272"/>
              <a:gd name="T63" fmla="*/ 211 h 311"/>
              <a:gd name="T64" fmla="*/ 126 w 272"/>
              <a:gd name="T65" fmla="*/ 218 h 311"/>
              <a:gd name="T66" fmla="*/ 148 w 272"/>
              <a:gd name="T67" fmla="*/ 232 h 311"/>
              <a:gd name="T68" fmla="*/ 137 w 272"/>
              <a:gd name="T69" fmla="*/ 258 h 311"/>
              <a:gd name="T70" fmla="*/ 156 w 272"/>
              <a:gd name="T71" fmla="*/ 236 h 311"/>
              <a:gd name="T72" fmla="*/ 171 w 272"/>
              <a:gd name="T73" fmla="*/ 260 h 311"/>
              <a:gd name="T74" fmla="*/ 164 w 272"/>
              <a:gd name="T75" fmla="*/ 284 h 311"/>
              <a:gd name="T76" fmla="*/ 152 w 272"/>
              <a:gd name="T77" fmla="*/ 294 h 311"/>
              <a:gd name="T78" fmla="*/ 161 w 272"/>
              <a:gd name="T79" fmla="*/ 307 h 311"/>
              <a:gd name="T80" fmla="*/ 169 w 272"/>
              <a:gd name="T81" fmla="*/ 293 h 311"/>
              <a:gd name="T82" fmla="*/ 190 w 272"/>
              <a:gd name="T83" fmla="*/ 278 h 311"/>
              <a:gd name="T84" fmla="*/ 201 w 272"/>
              <a:gd name="T85" fmla="*/ 275 h 311"/>
              <a:gd name="T86" fmla="*/ 194 w 272"/>
              <a:gd name="T87" fmla="*/ 286 h 311"/>
              <a:gd name="T88" fmla="*/ 203 w 272"/>
              <a:gd name="T89" fmla="*/ 307 h 311"/>
              <a:gd name="T90" fmla="*/ 199 w 272"/>
              <a:gd name="T91" fmla="*/ 286 h 311"/>
              <a:gd name="T92" fmla="*/ 216 w 272"/>
              <a:gd name="T93" fmla="*/ 289 h 311"/>
              <a:gd name="T94" fmla="*/ 213 w 272"/>
              <a:gd name="T95" fmla="*/ 273 h 311"/>
              <a:gd name="T96" fmla="*/ 216 w 272"/>
              <a:gd name="T97" fmla="*/ 260 h 311"/>
              <a:gd name="T98" fmla="*/ 221 w 272"/>
              <a:gd name="T99" fmla="*/ 232 h 311"/>
              <a:gd name="T100" fmla="*/ 236 w 272"/>
              <a:gd name="T101" fmla="*/ 262 h 311"/>
              <a:gd name="T102" fmla="*/ 235 w 272"/>
              <a:gd name="T103" fmla="*/ 279 h 311"/>
              <a:gd name="T104" fmla="*/ 242 w 272"/>
              <a:gd name="T105" fmla="*/ 271 h 311"/>
              <a:gd name="T106" fmla="*/ 242 w 272"/>
              <a:gd name="T107" fmla="*/ 240 h 311"/>
              <a:gd name="T108" fmla="*/ 262 w 272"/>
              <a:gd name="T109" fmla="*/ 240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72" h="311">
                <a:moveTo>
                  <a:pt x="10" y="106"/>
                </a:moveTo>
                <a:lnTo>
                  <a:pt x="2" y="125"/>
                </a:lnTo>
                <a:lnTo>
                  <a:pt x="0" y="149"/>
                </a:lnTo>
                <a:lnTo>
                  <a:pt x="0" y="164"/>
                </a:lnTo>
                <a:lnTo>
                  <a:pt x="2" y="174"/>
                </a:lnTo>
                <a:lnTo>
                  <a:pt x="6" y="192"/>
                </a:lnTo>
                <a:lnTo>
                  <a:pt x="12" y="192"/>
                </a:lnTo>
                <a:lnTo>
                  <a:pt x="10" y="181"/>
                </a:lnTo>
                <a:lnTo>
                  <a:pt x="8" y="174"/>
                </a:lnTo>
                <a:lnTo>
                  <a:pt x="7" y="169"/>
                </a:lnTo>
                <a:lnTo>
                  <a:pt x="7" y="159"/>
                </a:lnTo>
                <a:lnTo>
                  <a:pt x="7" y="154"/>
                </a:lnTo>
                <a:lnTo>
                  <a:pt x="6" y="138"/>
                </a:lnTo>
                <a:lnTo>
                  <a:pt x="10" y="131"/>
                </a:lnTo>
                <a:lnTo>
                  <a:pt x="11" y="120"/>
                </a:lnTo>
                <a:lnTo>
                  <a:pt x="15" y="113"/>
                </a:lnTo>
                <a:lnTo>
                  <a:pt x="23" y="121"/>
                </a:lnTo>
                <a:lnTo>
                  <a:pt x="23" y="117"/>
                </a:lnTo>
                <a:lnTo>
                  <a:pt x="23" y="112"/>
                </a:lnTo>
                <a:lnTo>
                  <a:pt x="23" y="110"/>
                </a:lnTo>
                <a:lnTo>
                  <a:pt x="25" y="104"/>
                </a:lnTo>
                <a:lnTo>
                  <a:pt x="23" y="104"/>
                </a:lnTo>
                <a:lnTo>
                  <a:pt x="12" y="98"/>
                </a:lnTo>
                <a:lnTo>
                  <a:pt x="11" y="87"/>
                </a:lnTo>
                <a:lnTo>
                  <a:pt x="12" y="75"/>
                </a:lnTo>
                <a:lnTo>
                  <a:pt x="12" y="63"/>
                </a:lnTo>
                <a:lnTo>
                  <a:pt x="12" y="61"/>
                </a:lnTo>
                <a:lnTo>
                  <a:pt x="19" y="60"/>
                </a:lnTo>
                <a:lnTo>
                  <a:pt x="21" y="60"/>
                </a:lnTo>
                <a:lnTo>
                  <a:pt x="22" y="59"/>
                </a:lnTo>
                <a:lnTo>
                  <a:pt x="19" y="57"/>
                </a:lnTo>
                <a:lnTo>
                  <a:pt x="14" y="52"/>
                </a:lnTo>
                <a:lnTo>
                  <a:pt x="14" y="41"/>
                </a:lnTo>
                <a:lnTo>
                  <a:pt x="18" y="29"/>
                </a:lnTo>
                <a:lnTo>
                  <a:pt x="23" y="8"/>
                </a:lnTo>
                <a:lnTo>
                  <a:pt x="25" y="5"/>
                </a:lnTo>
                <a:lnTo>
                  <a:pt x="42" y="0"/>
                </a:lnTo>
                <a:lnTo>
                  <a:pt x="53" y="1"/>
                </a:lnTo>
                <a:lnTo>
                  <a:pt x="63" y="1"/>
                </a:lnTo>
                <a:lnTo>
                  <a:pt x="64" y="3"/>
                </a:lnTo>
                <a:lnTo>
                  <a:pt x="68" y="12"/>
                </a:lnTo>
                <a:lnTo>
                  <a:pt x="81" y="15"/>
                </a:lnTo>
                <a:lnTo>
                  <a:pt x="74" y="29"/>
                </a:lnTo>
                <a:lnTo>
                  <a:pt x="85" y="30"/>
                </a:lnTo>
                <a:lnTo>
                  <a:pt x="78" y="42"/>
                </a:lnTo>
                <a:lnTo>
                  <a:pt x="77" y="52"/>
                </a:lnTo>
                <a:lnTo>
                  <a:pt x="87" y="41"/>
                </a:lnTo>
                <a:lnTo>
                  <a:pt x="98" y="34"/>
                </a:lnTo>
                <a:lnTo>
                  <a:pt x="111" y="24"/>
                </a:lnTo>
                <a:lnTo>
                  <a:pt x="115" y="23"/>
                </a:lnTo>
                <a:lnTo>
                  <a:pt x="119" y="23"/>
                </a:lnTo>
                <a:lnTo>
                  <a:pt x="123" y="33"/>
                </a:lnTo>
                <a:lnTo>
                  <a:pt x="116" y="54"/>
                </a:lnTo>
                <a:lnTo>
                  <a:pt x="127" y="48"/>
                </a:lnTo>
                <a:lnTo>
                  <a:pt x="130" y="39"/>
                </a:lnTo>
                <a:lnTo>
                  <a:pt x="135" y="30"/>
                </a:lnTo>
                <a:lnTo>
                  <a:pt x="137" y="22"/>
                </a:lnTo>
                <a:lnTo>
                  <a:pt x="150" y="26"/>
                </a:lnTo>
                <a:lnTo>
                  <a:pt x="158" y="29"/>
                </a:lnTo>
                <a:lnTo>
                  <a:pt x="150" y="34"/>
                </a:lnTo>
                <a:lnTo>
                  <a:pt x="161" y="34"/>
                </a:lnTo>
                <a:lnTo>
                  <a:pt x="168" y="38"/>
                </a:lnTo>
                <a:lnTo>
                  <a:pt x="173" y="42"/>
                </a:lnTo>
                <a:lnTo>
                  <a:pt x="167" y="53"/>
                </a:lnTo>
                <a:lnTo>
                  <a:pt x="160" y="61"/>
                </a:lnTo>
                <a:lnTo>
                  <a:pt x="152" y="65"/>
                </a:lnTo>
                <a:lnTo>
                  <a:pt x="157" y="69"/>
                </a:lnTo>
                <a:lnTo>
                  <a:pt x="161" y="71"/>
                </a:lnTo>
                <a:lnTo>
                  <a:pt x="184" y="60"/>
                </a:lnTo>
                <a:lnTo>
                  <a:pt x="198" y="53"/>
                </a:lnTo>
                <a:lnTo>
                  <a:pt x="202" y="59"/>
                </a:lnTo>
                <a:lnTo>
                  <a:pt x="202" y="63"/>
                </a:lnTo>
                <a:lnTo>
                  <a:pt x="212" y="65"/>
                </a:lnTo>
                <a:lnTo>
                  <a:pt x="216" y="68"/>
                </a:lnTo>
                <a:lnTo>
                  <a:pt x="218" y="78"/>
                </a:lnTo>
                <a:lnTo>
                  <a:pt x="227" y="76"/>
                </a:lnTo>
                <a:lnTo>
                  <a:pt x="236" y="68"/>
                </a:lnTo>
                <a:lnTo>
                  <a:pt x="244" y="76"/>
                </a:lnTo>
                <a:lnTo>
                  <a:pt x="247" y="84"/>
                </a:lnTo>
                <a:lnTo>
                  <a:pt x="250" y="91"/>
                </a:lnTo>
                <a:lnTo>
                  <a:pt x="251" y="95"/>
                </a:lnTo>
                <a:lnTo>
                  <a:pt x="255" y="105"/>
                </a:lnTo>
                <a:lnTo>
                  <a:pt x="257" y="108"/>
                </a:lnTo>
                <a:lnTo>
                  <a:pt x="250" y="117"/>
                </a:lnTo>
                <a:lnTo>
                  <a:pt x="244" y="120"/>
                </a:lnTo>
                <a:lnTo>
                  <a:pt x="228" y="128"/>
                </a:lnTo>
                <a:lnTo>
                  <a:pt x="213" y="134"/>
                </a:lnTo>
                <a:lnTo>
                  <a:pt x="213" y="144"/>
                </a:lnTo>
                <a:lnTo>
                  <a:pt x="212" y="146"/>
                </a:lnTo>
                <a:lnTo>
                  <a:pt x="202" y="150"/>
                </a:lnTo>
                <a:lnTo>
                  <a:pt x="203" y="161"/>
                </a:lnTo>
                <a:lnTo>
                  <a:pt x="198" y="169"/>
                </a:lnTo>
                <a:lnTo>
                  <a:pt x="194" y="174"/>
                </a:lnTo>
                <a:lnTo>
                  <a:pt x="186" y="180"/>
                </a:lnTo>
                <a:lnTo>
                  <a:pt x="193" y="184"/>
                </a:lnTo>
                <a:lnTo>
                  <a:pt x="179" y="189"/>
                </a:lnTo>
                <a:lnTo>
                  <a:pt x="161" y="196"/>
                </a:lnTo>
                <a:lnTo>
                  <a:pt x="157" y="196"/>
                </a:lnTo>
                <a:lnTo>
                  <a:pt x="139" y="195"/>
                </a:lnTo>
                <a:lnTo>
                  <a:pt x="124" y="195"/>
                </a:lnTo>
                <a:lnTo>
                  <a:pt x="122" y="194"/>
                </a:lnTo>
                <a:lnTo>
                  <a:pt x="109" y="194"/>
                </a:lnTo>
                <a:lnTo>
                  <a:pt x="104" y="194"/>
                </a:lnTo>
                <a:lnTo>
                  <a:pt x="102" y="194"/>
                </a:lnTo>
                <a:lnTo>
                  <a:pt x="96" y="194"/>
                </a:lnTo>
                <a:lnTo>
                  <a:pt x="77" y="192"/>
                </a:lnTo>
                <a:lnTo>
                  <a:pt x="64" y="187"/>
                </a:lnTo>
                <a:lnTo>
                  <a:pt x="62" y="187"/>
                </a:lnTo>
                <a:lnTo>
                  <a:pt x="60" y="187"/>
                </a:lnTo>
                <a:lnTo>
                  <a:pt x="53" y="188"/>
                </a:lnTo>
                <a:lnTo>
                  <a:pt x="52" y="189"/>
                </a:lnTo>
                <a:lnTo>
                  <a:pt x="47" y="191"/>
                </a:lnTo>
                <a:lnTo>
                  <a:pt x="48" y="195"/>
                </a:lnTo>
                <a:lnTo>
                  <a:pt x="51" y="195"/>
                </a:lnTo>
                <a:lnTo>
                  <a:pt x="57" y="194"/>
                </a:lnTo>
                <a:lnTo>
                  <a:pt x="64" y="192"/>
                </a:lnTo>
                <a:lnTo>
                  <a:pt x="60" y="198"/>
                </a:lnTo>
                <a:lnTo>
                  <a:pt x="53" y="203"/>
                </a:lnTo>
                <a:lnTo>
                  <a:pt x="56" y="207"/>
                </a:lnTo>
                <a:lnTo>
                  <a:pt x="62" y="209"/>
                </a:lnTo>
                <a:lnTo>
                  <a:pt x="67" y="204"/>
                </a:lnTo>
                <a:lnTo>
                  <a:pt x="74" y="204"/>
                </a:lnTo>
                <a:lnTo>
                  <a:pt x="75" y="206"/>
                </a:lnTo>
                <a:lnTo>
                  <a:pt x="68" y="210"/>
                </a:lnTo>
                <a:lnTo>
                  <a:pt x="71" y="211"/>
                </a:lnTo>
                <a:lnTo>
                  <a:pt x="78" y="211"/>
                </a:lnTo>
                <a:lnTo>
                  <a:pt x="89" y="210"/>
                </a:lnTo>
                <a:lnTo>
                  <a:pt x="98" y="211"/>
                </a:lnTo>
                <a:lnTo>
                  <a:pt x="105" y="213"/>
                </a:lnTo>
                <a:lnTo>
                  <a:pt x="109" y="218"/>
                </a:lnTo>
                <a:lnTo>
                  <a:pt x="120" y="218"/>
                </a:lnTo>
                <a:lnTo>
                  <a:pt x="126" y="218"/>
                </a:lnTo>
                <a:lnTo>
                  <a:pt x="134" y="217"/>
                </a:lnTo>
                <a:lnTo>
                  <a:pt x="142" y="219"/>
                </a:lnTo>
                <a:lnTo>
                  <a:pt x="154" y="222"/>
                </a:lnTo>
                <a:lnTo>
                  <a:pt x="148" y="232"/>
                </a:lnTo>
                <a:lnTo>
                  <a:pt x="139" y="240"/>
                </a:lnTo>
                <a:lnTo>
                  <a:pt x="138" y="248"/>
                </a:lnTo>
                <a:lnTo>
                  <a:pt x="138" y="249"/>
                </a:lnTo>
                <a:lnTo>
                  <a:pt x="137" y="258"/>
                </a:lnTo>
                <a:lnTo>
                  <a:pt x="143" y="255"/>
                </a:lnTo>
                <a:lnTo>
                  <a:pt x="145" y="255"/>
                </a:lnTo>
                <a:lnTo>
                  <a:pt x="149" y="239"/>
                </a:lnTo>
                <a:lnTo>
                  <a:pt x="156" y="236"/>
                </a:lnTo>
                <a:lnTo>
                  <a:pt x="163" y="234"/>
                </a:lnTo>
                <a:lnTo>
                  <a:pt x="168" y="240"/>
                </a:lnTo>
                <a:lnTo>
                  <a:pt x="172" y="251"/>
                </a:lnTo>
                <a:lnTo>
                  <a:pt x="171" y="260"/>
                </a:lnTo>
                <a:lnTo>
                  <a:pt x="169" y="263"/>
                </a:lnTo>
                <a:lnTo>
                  <a:pt x="168" y="269"/>
                </a:lnTo>
                <a:lnTo>
                  <a:pt x="167" y="274"/>
                </a:lnTo>
                <a:lnTo>
                  <a:pt x="164" y="284"/>
                </a:lnTo>
                <a:lnTo>
                  <a:pt x="163" y="289"/>
                </a:lnTo>
                <a:lnTo>
                  <a:pt x="163" y="289"/>
                </a:lnTo>
                <a:lnTo>
                  <a:pt x="157" y="293"/>
                </a:lnTo>
                <a:lnTo>
                  <a:pt x="152" y="294"/>
                </a:lnTo>
                <a:lnTo>
                  <a:pt x="158" y="296"/>
                </a:lnTo>
                <a:lnTo>
                  <a:pt x="158" y="297"/>
                </a:lnTo>
                <a:lnTo>
                  <a:pt x="161" y="305"/>
                </a:lnTo>
                <a:lnTo>
                  <a:pt x="161" y="307"/>
                </a:lnTo>
                <a:lnTo>
                  <a:pt x="163" y="303"/>
                </a:lnTo>
                <a:lnTo>
                  <a:pt x="167" y="299"/>
                </a:lnTo>
                <a:lnTo>
                  <a:pt x="167" y="296"/>
                </a:lnTo>
                <a:lnTo>
                  <a:pt x="169" y="293"/>
                </a:lnTo>
                <a:lnTo>
                  <a:pt x="172" y="285"/>
                </a:lnTo>
                <a:lnTo>
                  <a:pt x="178" y="277"/>
                </a:lnTo>
                <a:lnTo>
                  <a:pt x="184" y="278"/>
                </a:lnTo>
                <a:lnTo>
                  <a:pt x="190" y="278"/>
                </a:lnTo>
                <a:lnTo>
                  <a:pt x="195" y="273"/>
                </a:lnTo>
                <a:lnTo>
                  <a:pt x="201" y="263"/>
                </a:lnTo>
                <a:lnTo>
                  <a:pt x="205" y="263"/>
                </a:lnTo>
                <a:lnTo>
                  <a:pt x="201" y="275"/>
                </a:lnTo>
                <a:lnTo>
                  <a:pt x="198" y="278"/>
                </a:lnTo>
                <a:lnTo>
                  <a:pt x="195" y="284"/>
                </a:lnTo>
                <a:lnTo>
                  <a:pt x="195" y="285"/>
                </a:lnTo>
                <a:lnTo>
                  <a:pt x="194" y="286"/>
                </a:lnTo>
                <a:lnTo>
                  <a:pt x="195" y="293"/>
                </a:lnTo>
                <a:lnTo>
                  <a:pt x="195" y="300"/>
                </a:lnTo>
                <a:lnTo>
                  <a:pt x="201" y="311"/>
                </a:lnTo>
                <a:lnTo>
                  <a:pt x="203" y="307"/>
                </a:lnTo>
                <a:lnTo>
                  <a:pt x="201" y="294"/>
                </a:lnTo>
                <a:lnTo>
                  <a:pt x="199" y="293"/>
                </a:lnTo>
                <a:lnTo>
                  <a:pt x="198" y="288"/>
                </a:lnTo>
                <a:lnTo>
                  <a:pt x="199" y="286"/>
                </a:lnTo>
                <a:lnTo>
                  <a:pt x="201" y="284"/>
                </a:lnTo>
                <a:lnTo>
                  <a:pt x="206" y="274"/>
                </a:lnTo>
                <a:lnTo>
                  <a:pt x="213" y="285"/>
                </a:lnTo>
                <a:lnTo>
                  <a:pt x="216" y="289"/>
                </a:lnTo>
                <a:lnTo>
                  <a:pt x="216" y="286"/>
                </a:lnTo>
                <a:lnTo>
                  <a:pt x="216" y="279"/>
                </a:lnTo>
                <a:lnTo>
                  <a:pt x="216" y="277"/>
                </a:lnTo>
                <a:lnTo>
                  <a:pt x="213" y="273"/>
                </a:lnTo>
                <a:lnTo>
                  <a:pt x="210" y="263"/>
                </a:lnTo>
                <a:lnTo>
                  <a:pt x="212" y="263"/>
                </a:lnTo>
                <a:lnTo>
                  <a:pt x="216" y="262"/>
                </a:lnTo>
                <a:lnTo>
                  <a:pt x="216" y="260"/>
                </a:lnTo>
                <a:lnTo>
                  <a:pt x="212" y="249"/>
                </a:lnTo>
                <a:lnTo>
                  <a:pt x="206" y="239"/>
                </a:lnTo>
                <a:lnTo>
                  <a:pt x="209" y="232"/>
                </a:lnTo>
                <a:lnTo>
                  <a:pt x="221" y="232"/>
                </a:lnTo>
                <a:lnTo>
                  <a:pt x="218" y="241"/>
                </a:lnTo>
                <a:lnTo>
                  <a:pt x="227" y="240"/>
                </a:lnTo>
                <a:lnTo>
                  <a:pt x="232" y="251"/>
                </a:lnTo>
                <a:lnTo>
                  <a:pt x="236" y="262"/>
                </a:lnTo>
                <a:lnTo>
                  <a:pt x="238" y="266"/>
                </a:lnTo>
                <a:lnTo>
                  <a:pt x="238" y="271"/>
                </a:lnTo>
                <a:lnTo>
                  <a:pt x="236" y="279"/>
                </a:lnTo>
                <a:lnTo>
                  <a:pt x="235" y="279"/>
                </a:lnTo>
                <a:lnTo>
                  <a:pt x="232" y="284"/>
                </a:lnTo>
                <a:lnTo>
                  <a:pt x="238" y="285"/>
                </a:lnTo>
                <a:lnTo>
                  <a:pt x="246" y="278"/>
                </a:lnTo>
                <a:lnTo>
                  <a:pt x="242" y="271"/>
                </a:lnTo>
                <a:lnTo>
                  <a:pt x="242" y="263"/>
                </a:lnTo>
                <a:lnTo>
                  <a:pt x="238" y="255"/>
                </a:lnTo>
                <a:lnTo>
                  <a:pt x="233" y="245"/>
                </a:lnTo>
                <a:lnTo>
                  <a:pt x="242" y="240"/>
                </a:lnTo>
                <a:lnTo>
                  <a:pt x="250" y="243"/>
                </a:lnTo>
                <a:lnTo>
                  <a:pt x="251" y="240"/>
                </a:lnTo>
                <a:lnTo>
                  <a:pt x="261" y="240"/>
                </a:lnTo>
                <a:lnTo>
                  <a:pt x="262" y="240"/>
                </a:lnTo>
                <a:lnTo>
                  <a:pt x="261" y="252"/>
                </a:lnTo>
                <a:lnTo>
                  <a:pt x="269" y="243"/>
                </a:lnTo>
                <a:lnTo>
                  <a:pt x="272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473"/>
          <p:cNvSpPr>
            <a:spLocks/>
          </p:cNvSpPr>
          <p:nvPr/>
        </p:nvSpPr>
        <p:spPr bwMode="auto">
          <a:xfrm>
            <a:off x="5175251" y="5857876"/>
            <a:ext cx="23813" cy="33338"/>
          </a:xfrm>
          <a:custGeom>
            <a:avLst/>
            <a:gdLst>
              <a:gd name="T0" fmla="*/ 6 w 15"/>
              <a:gd name="T1" fmla="*/ 21 h 21"/>
              <a:gd name="T2" fmla="*/ 3 w 15"/>
              <a:gd name="T3" fmla="*/ 19 h 21"/>
              <a:gd name="T4" fmla="*/ 2 w 15"/>
              <a:gd name="T5" fmla="*/ 19 h 21"/>
              <a:gd name="T6" fmla="*/ 2 w 15"/>
              <a:gd name="T7" fmla="*/ 16 h 21"/>
              <a:gd name="T8" fmla="*/ 0 w 15"/>
              <a:gd name="T9" fmla="*/ 15 h 21"/>
              <a:gd name="T10" fmla="*/ 0 w 15"/>
              <a:gd name="T11" fmla="*/ 11 h 21"/>
              <a:gd name="T12" fmla="*/ 0 w 15"/>
              <a:gd name="T13" fmla="*/ 10 h 21"/>
              <a:gd name="T14" fmla="*/ 0 w 15"/>
              <a:gd name="T15" fmla="*/ 3 h 21"/>
              <a:gd name="T16" fmla="*/ 7 w 15"/>
              <a:gd name="T17" fmla="*/ 0 h 21"/>
              <a:gd name="T18" fmla="*/ 8 w 15"/>
              <a:gd name="T19" fmla="*/ 0 h 21"/>
              <a:gd name="T20" fmla="*/ 8 w 15"/>
              <a:gd name="T21" fmla="*/ 1 h 21"/>
              <a:gd name="T22" fmla="*/ 8 w 15"/>
              <a:gd name="T23" fmla="*/ 6 h 21"/>
              <a:gd name="T24" fmla="*/ 11 w 15"/>
              <a:gd name="T25" fmla="*/ 6 h 21"/>
              <a:gd name="T26" fmla="*/ 12 w 15"/>
              <a:gd name="T27" fmla="*/ 3 h 21"/>
              <a:gd name="T28" fmla="*/ 14 w 15"/>
              <a:gd name="T29" fmla="*/ 4 h 21"/>
              <a:gd name="T30" fmla="*/ 15 w 15"/>
              <a:gd name="T31" fmla="*/ 4 h 21"/>
              <a:gd name="T32" fmla="*/ 14 w 15"/>
              <a:gd name="T33" fmla="*/ 6 h 21"/>
              <a:gd name="T34" fmla="*/ 10 w 15"/>
              <a:gd name="T35" fmla="*/ 12 h 21"/>
              <a:gd name="T36" fmla="*/ 8 w 15"/>
              <a:gd name="T37" fmla="*/ 15 h 21"/>
              <a:gd name="T38" fmla="*/ 6 w 15"/>
              <a:gd name="T3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1">
                <a:moveTo>
                  <a:pt x="6" y="21"/>
                </a:moveTo>
                <a:lnTo>
                  <a:pt x="3" y="19"/>
                </a:lnTo>
                <a:lnTo>
                  <a:pt x="2" y="19"/>
                </a:lnTo>
                <a:lnTo>
                  <a:pt x="2" y="16"/>
                </a:lnTo>
                <a:lnTo>
                  <a:pt x="0" y="15"/>
                </a:lnTo>
                <a:lnTo>
                  <a:pt x="0" y="11"/>
                </a:lnTo>
                <a:lnTo>
                  <a:pt x="0" y="10"/>
                </a:lnTo>
                <a:lnTo>
                  <a:pt x="0" y="3"/>
                </a:lnTo>
                <a:lnTo>
                  <a:pt x="7" y="0"/>
                </a:lnTo>
                <a:lnTo>
                  <a:pt x="8" y="0"/>
                </a:lnTo>
                <a:lnTo>
                  <a:pt x="8" y="1"/>
                </a:lnTo>
                <a:lnTo>
                  <a:pt x="8" y="6"/>
                </a:lnTo>
                <a:lnTo>
                  <a:pt x="11" y="6"/>
                </a:lnTo>
                <a:lnTo>
                  <a:pt x="12" y="3"/>
                </a:lnTo>
                <a:lnTo>
                  <a:pt x="14" y="4"/>
                </a:lnTo>
                <a:lnTo>
                  <a:pt x="15" y="4"/>
                </a:lnTo>
                <a:lnTo>
                  <a:pt x="14" y="6"/>
                </a:lnTo>
                <a:lnTo>
                  <a:pt x="10" y="12"/>
                </a:lnTo>
                <a:lnTo>
                  <a:pt x="8" y="15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474"/>
          <p:cNvSpPr>
            <a:spLocks/>
          </p:cNvSpPr>
          <p:nvPr/>
        </p:nvSpPr>
        <p:spPr bwMode="auto">
          <a:xfrm>
            <a:off x="5143501" y="5843588"/>
            <a:ext cx="25400" cy="38100"/>
          </a:xfrm>
          <a:custGeom>
            <a:avLst/>
            <a:gdLst>
              <a:gd name="T0" fmla="*/ 16 w 16"/>
              <a:gd name="T1" fmla="*/ 24 h 24"/>
              <a:gd name="T2" fmla="*/ 15 w 16"/>
              <a:gd name="T3" fmla="*/ 23 h 24"/>
              <a:gd name="T4" fmla="*/ 1 w 16"/>
              <a:gd name="T5" fmla="*/ 13 h 24"/>
              <a:gd name="T6" fmla="*/ 0 w 16"/>
              <a:gd name="T7" fmla="*/ 5 h 24"/>
              <a:gd name="T8" fmla="*/ 0 w 16"/>
              <a:gd name="T9" fmla="*/ 4 h 24"/>
              <a:gd name="T10" fmla="*/ 1 w 16"/>
              <a:gd name="T11" fmla="*/ 4 h 24"/>
              <a:gd name="T12" fmla="*/ 4 w 16"/>
              <a:gd name="T13" fmla="*/ 0 h 24"/>
              <a:gd name="T14" fmla="*/ 5 w 16"/>
              <a:gd name="T15" fmla="*/ 1 h 24"/>
              <a:gd name="T16" fmla="*/ 15 w 16"/>
              <a:gd name="T17" fmla="*/ 6 h 24"/>
              <a:gd name="T18" fmla="*/ 16 w 16"/>
              <a:gd name="T19" fmla="*/ 12 h 24"/>
              <a:gd name="T20" fmla="*/ 16 w 16"/>
              <a:gd name="T21" fmla="*/ 21 h 24"/>
              <a:gd name="T22" fmla="*/ 16 w 16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4">
                <a:moveTo>
                  <a:pt x="16" y="24"/>
                </a:moveTo>
                <a:lnTo>
                  <a:pt x="15" y="23"/>
                </a:lnTo>
                <a:lnTo>
                  <a:pt x="1" y="13"/>
                </a:lnTo>
                <a:lnTo>
                  <a:pt x="0" y="5"/>
                </a:lnTo>
                <a:lnTo>
                  <a:pt x="0" y="4"/>
                </a:lnTo>
                <a:lnTo>
                  <a:pt x="1" y="4"/>
                </a:lnTo>
                <a:lnTo>
                  <a:pt x="4" y="0"/>
                </a:lnTo>
                <a:lnTo>
                  <a:pt x="5" y="1"/>
                </a:lnTo>
                <a:lnTo>
                  <a:pt x="15" y="6"/>
                </a:lnTo>
                <a:lnTo>
                  <a:pt x="16" y="12"/>
                </a:lnTo>
                <a:lnTo>
                  <a:pt x="16" y="21"/>
                </a:lnTo>
                <a:lnTo>
                  <a:pt x="16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475"/>
          <p:cNvSpPr>
            <a:spLocks/>
          </p:cNvSpPr>
          <p:nvPr/>
        </p:nvSpPr>
        <p:spPr bwMode="auto">
          <a:xfrm>
            <a:off x="5041901" y="5827713"/>
            <a:ext cx="20638" cy="39688"/>
          </a:xfrm>
          <a:custGeom>
            <a:avLst/>
            <a:gdLst>
              <a:gd name="T0" fmla="*/ 5 w 13"/>
              <a:gd name="T1" fmla="*/ 25 h 25"/>
              <a:gd name="T2" fmla="*/ 2 w 13"/>
              <a:gd name="T3" fmla="*/ 22 h 25"/>
              <a:gd name="T4" fmla="*/ 1 w 13"/>
              <a:gd name="T5" fmla="*/ 15 h 25"/>
              <a:gd name="T6" fmla="*/ 1 w 13"/>
              <a:gd name="T7" fmla="*/ 14 h 25"/>
              <a:gd name="T8" fmla="*/ 0 w 13"/>
              <a:gd name="T9" fmla="*/ 10 h 25"/>
              <a:gd name="T10" fmla="*/ 1 w 13"/>
              <a:gd name="T11" fmla="*/ 7 h 25"/>
              <a:gd name="T12" fmla="*/ 2 w 13"/>
              <a:gd name="T13" fmla="*/ 3 h 25"/>
              <a:gd name="T14" fmla="*/ 2 w 13"/>
              <a:gd name="T15" fmla="*/ 1 h 25"/>
              <a:gd name="T16" fmla="*/ 2 w 13"/>
              <a:gd name="T17" fmla="*/ 0 h 25"/>
              <a:gd name="T18" fmla="*/ 9 w 13"/>
              <a:gd name="T19" fmla="*/ 1 h 25"/>
              <a:gd name="T20" fmla="*/ 8 w 13"/>
              <a:gd name="T21" fmla="*/ 8 h 25"/>
              <a:gd name="T22" fmla="*/ 10 w 13"/>
              <a:gd name="T23" fmla="*/ 12 h 25"/>
              <a:gd name="T24" fmla="*/ 13 w 13"/>
              <a:gd name="T25" fmla="*/ 15 h 25"/>
              <a:gd name="T26" fmla="*/ 13 w 13"/>
              <a:gd name="T27" fmla="*/ 19 h 25"/>
              <a:gd name="T28" fmla="*/ 12 w 13"/>
              <a:gd name="T29" fmla="*/ 22 h 25"/>
              <a:gd name="T30" fmla="*/ 10 w 13"/>
              <a:gd name="T31" fmla="*/ 23 h 25"/>
              <a:gd name="T32" fmla="*/ 8 w 13"/>
              <a:gd name="T33" fmla="*/ 19 h 25"/>
              <a:gd name="T34" fmla="*/ 6 w 13"/>
              <a:gd name="T35" fmla="*/ 14 h 25"/>
              <a:gd name="T36" fmla="*/ 6 w 13"/>
              <a:gd name="T37" fmla="*/ 16 h 25"/>
              <a:gd name="T38" fmla="*/ 6 w 13"/>
              <a:gd name="T39" fmla="*/ 20 h 25"/>
              <a:gd name="T40" fmla="*/ 5 w 13"/>
              <a:gd name="T4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25">
                <a:moveTo>
                  <a:pt x="5" y="25"/>
                </a:moveTo>
                <a:lnTo>
                  <a:pt x="2" y="22"/>
                </a:lnTo>
                <a:lnTo>
                  <a:pt x="1" y="15"/>
                </a:lnTo>
                <a:lnTo>
                  <a:pt x="1" y="14"/>
                </a:lnTo>
                <a:lnTo>
                  <a:pt x="0" y="10"/>
                </a:lnTo>
                <a:lnTo>
                  <a:pt x="1" y="7"/>
                </a:lnTo>
                <a:lnTo>
                  <a:pt x="2" y="3"/>
                </a:lnTo>
                <a:lnTo>
                  <a:pt x="2" y="1"/>
                </a:lnTo>
                <a:lnTo>
                  <a:pt x="2" y="0"/>
                </a:lnTo>
                <a:lnTo>
                  <a:pt x="9" y="1"/>
                </a:lnTo>
                <a:lnTo>
                  <a:pt x="8" y="8"/>
                </a:lnTo>
                <a:lnTo>
                  <a:pt x="10" y="12"/>
                </a:lnTo>
                <a:lnTo>
                  <a:pt x="13" y="15"/>
                </a:lnTo>
                <a:lnTo>
                  <a:pt x="13" y="19"/>
                </a:lnTo>
                <a:lnTo>
                  <a:pt x="12" y="22"/>
                </a:lnTo>
                <a:lnTo>
                  <a:pt x="10" y="23"/>
                </a:lnTo>
                <a:lnTo>
                  <a:pt x="8" y="19"/>
                </a:lnTo>
                <a:lnTo>
                  <a:pt x="6" y="14"/>
                </a:lnTo>
                <a:lnTo>
                  <a:pt x="6" y="16"/>
                </a:lnTo>
                <a:lnTo>
                  <a:pt x="6" y="20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476"/>
          <p:cNvSpPr>
            <a:spLocks/>
          </p:cNvSpPr>
          <p:nvPr/>
        </p:nvSpPr>
        <p:spPr bwMode="auto">
          <a:xfrm>
            <a:off x="5043488" y="5778501"/>
            <a:ext cx="23813" cy="42863"/>
          </a:xfrm>
          <a:custGeom>
            <a:avLst/>
            <a:gdLst>
              <a:gd name="T0" fmla="*/ 15 w 15"/>
              <a:gd name="T1" fmla="*/ 19 h 27"/>
              <a:gd name="T2" fmla="*/ 15 w 15"/>
              <a:gd name="T3" fmla="*/ 21 h 27"/>
              <a:gd name="T4" fmla="*/ 14 w 15"/>
              <a:gd name="T5" fmla="*/ 26 h 27"/>
              <a:gd name="T6" fmla="*/ 9 w 15"/>
              <a:gd name="T7" fmla="*/ 27 h 27"/>
              <a:gd name="T8" fmla="*/ 3 w 15"/>
              <a:gd name="T9" fmla="*/ 26 h 27"/>
              <a:gd name="T10" fmla="*/ 1 w 15"/>
              <a:gd name="T11" fmla="*/ 24 h 27"/>
              <a:gd name="T12" fmla="*/ 0 w 15"/>
              <a:gd name="T13" fmla="*/ 16 h 27"/>
              <a:gd name="T14" fmla="*/ 4 w 15"/>
              <a:gd name="T15" fmla="*/ 13 h 27"/>
              <a:gd name="T16" fmla="*/ 4 w 15"/>
              <a:gd name="T17" fmla="*/ 11 h 27"/>
              <a:gd name="T18" fmla="*/ 4 w 15"/>
              <a:gd name="T19" fmla="*/ 5 h 27"/>
              <a:gd name="T20" fmla="*/ 5 w 15"/>
              <a:gd name="T21" fmla="*/ 0 h 27"/>
              <a:gd name="T22" fmla="*/ 8 w 15"/>
              <a:gd name="T23" fmla="*/ 2 h 27"/>
              <a:gd name="T24" fmla="*/ 11 w 15"/>
              <a:gd name="T25" fmla="*/ 5 h 27"/>
              <a:gd name="T26" fmla="*/ 14 w 15"/>
              <a:gd name="T27" fmla="*/ 11 h 27"/>
              <a:gd name="T28" fmla="*/ 15 w 15"/>
              <a:gd name="T29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27">
                <a:moveTo>
                  <a:pt x="15" y="19"/>
                </a:moveTo>
                <a:lnTo>
                  <a:pt x="15" y="21"/>
                </a:lnTo>
                <a:lnTo>
                  <a:pt x="14" y="26"/>
                </a:lnTo>
                <a:lnTo>
                  <a:pt x="9" y="27"/>
                </a:lnTo>
                <a:lnTo>
                  <a:pt x="3" y="26"/>
                </a:lnTo>
                <a:lnTo>
                  <a:pt x="1" y="24"/>
                </a:lnTo>
                <a:lnTo>
                  <a:pt x="0" y="16"/>
                </a:lnTo>
                <a:lnTo>
                  <a:pt x="4" y="13"/>
                </a:lnTo>
                <a:lnTo>
                  <a:pt x="4" y="11"/>
                </a:lnTo>
                <a:lnTo>
                  <a:pt x="4" y="5"/>
                </a:lnTo>
                <a:lnTo>
                  <a:pt x="5" y="0"/>
                </a:lnTo>
                <a:lnTo>
                  <a:pt x="8" y="2"/>
                </a:lnTo>
                <a:lnTo>
                  <a:pt x="11" y="5"/>
                </a:lnTo>
                <a:lnTo>
                  <a:pt x="14" y="11"/>
                </a:lnTo>
                <a:lnTo>
                  <a:pt x="1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477"/>
          <p:cNvSpPr>
            <a:spLocks/>
          </p:cNvSpPr>
          <p:nvPr/>
        </p:nvSpPr>
        <p:spPr bwMode="auto">
          <a:xfrm>
            <a:off x="4011613" y="5721351"/>
            <a:ext cx="44450" cy="34925"/>
          </a:xfrm>
          <a:custGeom>
            <a:avLst/>
            <a:gdLst>
              <a:gd name="T0" fmla="*/ 22 w 28"/>
              <a:gd name="T1" fmla="*/ 22 h 22"/>
              <a:gd name="T2" fmla="*/ 28 w 28"/>
              <a:gd name="T3" fmla="*/ 19 h 22"/>
              <a:gd name="T4" fmla="*/ 28 w 28"/>
              <a:gd name="T5" fmla="*/ 12 h 22"/>
              <a:gd name="T6" fmla="*/ 24 w 28"/>
              <a:gd name="T7" fmla="*/ 10 h 22"/>
              <a:gd name="T8" fmla="*/ 6 w 28"/>
              <a:gd name="T9" fmla="*/ 0 h 22"/>
              <a:gd name="T10" fmla="*/ 5 w 28"/>
              <a:gd name="T11" fmla="*/ 0 h 22"/>
              <a:gd name="T12" fmla="*/ 3 w 28"/>
              <a:gd name="T13" fmla="*/ 0 h 22"/>
              <a:gd name="T14" fmla="*/ 0 w 28"/>
              <a:gd name="T15" fmla="*/ 3 h 22"/>
              <a:gd name="T16" fmla="*/ 0 w 28"/>
              <a:gd name="T17" fmla="*/ 6 h 22"/>
              <a:gd name="T18" fmla="*/ 15 w 28"/>
              <a:gd name="T19" fmla="*/ 15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28" y="19"/>
                </a:lnTo>
                <a:lnTo>
                  <a:pt x="28" y="12"/>
                </a:lnTo>
                <a:lnTo>
                  <a:pt x="24" y="10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0" y="3"/>
                </a:lnTo>
                <a:lnTo>
                  <a:pt x="0" y="6"/>
                </a:lnTo>
                <a:lnTo>
                  <a:pt x="15" y="15"/>
                </a:lnTo>
                <a:lnTo>
                  <a:pt x="2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478"/>
          <p:cNvSpPr>
            <a:spLocks/>
          </p:cNvSpPr>
          <p:nvPr/>
        </p:nvSpPr>
        <p:spPr bwMode="auto">
          <a:xfrm>
            <a:off x="3968751" y="5743576"/>
            <a:ext cx="9525" cy="6350"/>
          </a:xfrm>
          <a:custGeom>
            <a:avLst/>
            <a:gdLst>
              <a:gd name="T0" fmla="*/ 4 w 6"/>
              <a:gd name="T1" fmla="*/ 4 h 4"/>
              <a:gd name="T2" fmla="*/ 6 w 6"/>
              <a:gd name="T3" fmla="*/ 3 h 4"/>
              <a:gd name="T4" fmla="*/ 6 w 6"/>
              <a:gd name="T5" fmla="*/ 1 h 4"/>
              <a:gd name="T6" fmla="*/ 3 w 6"/>
              <a:gd name="T7" fmla="*/ 1 h 4"/>
              <a:gd name="T8" fmla="*/ 2 w 6"/>
              <a:gd name="T9" fmla="*/ 0 h 4"/>
              <a:gd name="T10" fmla="*/ 0 w 6"/>
              <a:gd name="T11" fmla="*/ 1 h 4"/>
              <a:gd name="T12" fmla="*/ 0 w 6"/>
              <a:gd name="T13" fmla="*/ 4 h 4"/>
              <a:gd name="T14" fmla="*/ 3 w 6"/>
              <a:gd name="T15" fmla="*/ 4 h 4"/>
              <a:gd name="T16" fmla="*/ 4 w 6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4">
                <a:moveTo>
                  <a:pt x="4" y="4"/>
                </a:moveTo>
                <a:lnTo>
                  <a:pt x="6" y="3"/>
                </a:lnTo>
                <a:lnTo>
                  <a:pt x="6" y="1"/>
                </a:lnTo>
                <a:lnTo>
                  <a:pt x="3" y="1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  <a:lnTo>
                  <a:pt x="3" y="4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479"/>
          <p:cNvSpPr>
            <a:spLocks/>
          </p:cNvSpPr>
          <p:nvPr/>
        </p:nvSpPr>
        <p:spPr bwMode="auto">
          <a:xfrm>
            <a:off x="4057651" y="5702301"/>
            <a:ext cx="25400" cy="25400"/>
          </a:xfrm>
          <a:custGeom>
            <a:avLst/>
            <a:gdLst>
              <a:gd name="T0" fmla="*/ 8 w 16"/>
              <a:gd name="T1" fmla="*/ 16 h 16"/>
              <a:gd name="T2" fmla="*/ 16 w 16"/>
              <a:gd name="T3" fmla="*/ 8 h 16"/>
              <a:gd name="T4" fmla="*/ 10 w 16"/>
              <a:gd name="T5" fmla="*/ 0 h 16"/>
              <a:gd name="T6" fmla="*/ 0 w 16"/>
              <a:gd name="T7" fmla="*/ 8 h 16"/>
              <a:gd name="T8" fmla="*/ 1 w 16"/>
              <a:gd name="T9" fmla="*/ 15 h 16"/>
              <a:gd name="T10" fmla="*/ 3 w 16"/>
              <a:gd name="T11" fmla="*/ 15 h 16"/>
              <a:gd name="T12" fmla="*/ 8 w 16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6">
                <a:moveTo>
                  <a:pt x="8" y="16"/>
                </a:moveTo>
                <a:lnTo>
                  <a:pt x="16" y="8"/>
                </a:lnTo>
                <a:lnTo>
                  <a:pt x="10" y="0"/>
                </a:lnTo>
                <a:lnTo>
                  <a:pt x="0" y="8"/>
                </a:lnTo>
                <a:lnTo>
                  <a:pt x="1" y="15"/>
                </a:lnTo>
                <a:lnTo>
                  <a:pt x="3" y="15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480"/>
          <p:cNvSpPr>
            <a:spLocks/>
          </p:cNvSpPr>
          <p:nvPr/>
        </p:nvSpPr>
        <p:spPr bwMode="auto">
          <a:xfrm>
            <a:off x="3930651" y="5597526"/>
            <a:ext cx="36513" cy="112713"/>
          </a:xfrm>
          <a:custGeom>
            <a:avLst/>
            <a:gdLst>
              <a:gd name="T0" fmla="*/ 0 w 23"/>
              <a:gd name="T1" fmla="*/ 62 h 71"/>
              <a:gd name="T2" fmla="*/ 0 w 23"/>
              <a:gd name="T3" fmla="*/ 67 h 71"/>
              <a:gd name="T4" fmla="*/ 4 w 23"/>
              <a:gd name="T5" fmla="*/ 69 h 71"/>
              <a:gd name="T6" fmla="*/ 6 w 23"/>
              <a:gd name="T7" fmla="*/ 71 h 71"/>
              <a:gd name="T8" fmla="*/ 11 w 23"/>
              <a:gd name="T9" fmla="*/ 70 h 71"/>
              <a:gd name="T10" fmla="*/ 15 w 23"/>
              <a:gd name="T11" fmla="*/ 70 h 71"/>
              <a:gd name="T12" fmla="*/ 16 w 23"/>
              <a:gd name="T13" fmla="*/ 62 h 71"/>
              <a:gd name="T14" fmla="*/ 23 w 23"/>
              <a:gd name="T15" fmla="*/ 41 h 71"/>
              <a:gd name="T16" fmla="*/ 20 w 23"/>
              <a:gd name="T17" fmla="*/ 30 h 71"/>
              <a:gd name="T18" fmla="*/ 21 w 23"/>
              <a:gd name="T19" fmla="*/ 11 h 71"/>
              <a:gd name="T20" fmla="*/ 21 w 23"/>
              <a:gd name="T21" fmla="*/ 10 h 71"/>
              <a:gd name="T22" fmla="*/ 17 w 23"/>
              <a:gd name="T23" fmla="*/ 0 h 71"/>
              <a:gd name="T24" fmla="*/ 13 w 23"/>
              <a:gd name="T25" fmla="*/ 0 h 71"/>
              <a:gd name="T26" fmla="*/ 12 w 23"/>
              <a:gd name="T27" fmla="*/ 11 h 71"/>
              <a:gd name="T28" fmla="*/ 5 w 23"/>
              <a:gd name="T29" fmla="*/ 32 h 71"/>
              <a:gd name="T30" fmla="*/ 0 w 23"/>
              <a:gd name="T31" fmla="*/ 52 h 71"/>
              <a:gd name="T32" fmla="*/ 0 w 23"/>
              <a:gd name="T33" fmla="*/ 58 h 71"/>
              <a:gd name="T34" fmla="*/ 0 w 23"/>
              <a:gd name="T35" fmla="*/ 60 h 71"/>
              <a:gd name="T36" fmla="*/ 0 w 23"/>
              <a:gd name="T37" fmla="*/ 62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3" h="71">
                <a:moveTo>
                  <a:pt x="0" y="62"/>
                </a:moveTo>
                <a:lnTo>
                  <a:pt x="0" y="67"/>
                </a:lnTo>
                <a:lnTo>
                  <a:pt x="4" y="69"/>
                </a:lnTo>
                <a:lnTo>
                  <a:pt x="6" y="71"/>
                </a:lnTo>
                <a:lnTo>
                  <a:pt x="11" y="70"/>
                </a:lnTo>
                <a:lnTo>
                  <a:pt x="15" y="70"/>
                </a:lnTo>
                <a:lnTo>
                  <a:pt x="16" y="62"/>
                </a:lnTo>
                <a:lnTo>
                  <a:pt x="23" y="41"/>
                </a:lnTo>
                <a:lnTo>
                  <a:pt x="20" y="30"/>
                </a:lnTo>
                <a:lnTo>
                  <a:pt x="21" y="11"/>
                </a:lnTo>
                <a:lnTo>
                  <a:pt x="21" y="10"/>
                </a:lnTo>
                <a:lnTo>
                  <a:pt x="17" y="0"/>
                </a:lnTo>
                <a:lnTo>
                  <a:pt x="13" y="0"/>
                </a:lnTo>
                <a:lnTo>
                  <a:pt x="12" y="11"/>
                </a:lnTo>
                <a:lnTo>
                  <a:pt x="5" y="32"/>
                </a:lnTo>
                <a:lnTo>
                  <a:pt x="0" y="52"/>
                </a:lnTo>
                <a:lnTo>
                  <a:pt x="0" y="58"/>
                </a:lnTo>
                <a:lnTo>
                  <a:pt x="0" y="60"/>
                </a:lnTo>
                <a:lnTo>
                  <a:pt x="0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481"/>
          <p:cNvSpPr>
            <a:spLocks/>
          </p:cNvSpPr>
          <p:nvPr/>
        </p:nvSpPr>
        <p:spPr bwMode="auto">
          <a:xfrm>
            <a:off x="3975101" y="5673726"/>
            <a:ext cx="17463" cy="34925"/>
          </a:xfrm>
          <a:custGeom>
            <a:avLst/>
            <a:gdLst>
              <a:gd name="T0" fmla="*/ 3 w 11"/>
              <a:gd name="T1" fmla="*/ 14 h 22"/>
              <a:gd name="T2" fmla="*/ 8 w 11"/>
              <a:gd name="T3" fmla="*/ 22 h 22"/>
              <a:gd name="T4" fmla="*/ 10 w 11"/>
              <a:gd name="T5" fmla="*/ 19 h 22"/>
              <a:gd name="T6" fmla="*/ 10 w 11"/>
              <a:gd name="T7" fmla="*/ 14 h 22"/>
              <a:gd name="T8" fmla="*/ 11 w 11"/>
              <a:gd name="T9" fmla="*/ 10 h 22"/>
              <a:gd name="T10" fmla="*/ 10 w 11"/>
              <a:gd name="T11" fmla="*/ 7 h 22"/>
              <a:gd name="T12" fmla="*/ 4 w 11"/>
              <a:gd name="T13" fmla="*/ 0 h 22"/>
              <a:gd name="T14" fmla="*/ 0 w 11"/>
              <a:gd name="T15" fmla="*/ 11 h 22"/>
              <a:gd name="T16" fmla="*/ 3 w 11"/>
              <a:gd name="T17" fmla="*/ 1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2">
                <a:moveTo>
                  <a:pt x="3" y="14"/>
                </a:moveTo>
                <a:lnTo>
                  <a:pt x="8" y="22"/>
                </a:lnTo>
                <a:lnTo>
                  <a:pt x="10" y="19"/>
                </a:lnTo>
                <a:lnTo>
                  <a:pt x="10" y="14"/>
                </a:lnTo>
                <a:lnTo>
                  <a:pt x="11" y="10"/>
                </a:lnTo>
                <a:lnTo>
                  <a:pt x="10" y="7"/>
                </a:lnTo>
                <a:lnTo>
                  <a:pt x="4" y="0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482"/>
          <p:cNvSpPr>
            <a:spLocks/>
          </p:cNvSpPr>
          <p:nvPr/>
        </p:nvSpPr>
        <p:spPr bwMode="auto">
          <a:xfrm>
            <a:off x="5097463" y="5680076"/>
            <a:ext cx="22225" cy="34925"/>
          </a:xfrm>
          <a:custGeom>
            <a:avLst/>
            <a:gdLst>
              <a:gd name="T0" fmla="*/ 5 w 14"/>
              <a:gd name="T1" fmla="*/ 10 h 22"/>
              <a:gd name="T2" fmla="*/ 11 w 14"/>
              <a:gd name="T3" fmla="*/ 0 h 22"/>
              <a:gd name="T4" fmla="*/ 14 w 14"/>
              <a:gd name="T5" fmla="*/ 6 h 22"/>
              <a:gd name="T6" fmla="*/ 12 w 14"/>
              <a:gd name="T7" fmla="*/ 10 h 22"/>
              <a:gd name="T8" fmla="*/ 10 w 14"/>
              <a:gd name="T9" fmla="*/ 21 h 22"/>
              <a:gd name="T10" fmla="*/ 0 w 14"/>
              <a:gd name="T11" fmla="*/ 22 h 22"/>
              <a:gd name="T12" fmla="*/ 5 w 14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2">
                <a:moveTo>
                  <a:pt x="5" y="10"/>
                </a:moveTo>
                <a:lnTo>
                  <a:pt x="11" y="0"/>
                </a:lnTo>
                <a:lnTo>
                  <a:pt x="14" y="6"/>
                </a:lnTo>
                <a:lnTo>
                  <a:pt x="12" y="10"/>
                </a:lnTo>
                <a:lnTo>
                  <a:pt x="10" y="21"/>
                </a:lnTo>
                <a:lnTo>
                  <a:pt x="0" y="22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483"/>
          <p:cNvSpPr>
            <a:spLocks/>
          </p:cNvSpPr>
          <p:nvPr/>
        </p:nvSpPr>
        <p:spPr bwMode="auto">
          <a:xfrm>
            <a:off x="4097338" y="5672138"/>
            <a:ext cx="36513" cy="19050"/>
          </a:xfrm>
          <a:custGeom>
            <a:avLst/>
            <a:gdLst>
              <a:gd name="T0" fmla="*/ 2 w 23"/>
              <a:gd name="T1" fmla="*/ 12 h 12"/>
              <a:gd name="T2" fmla="*/ 5 w 23"/>
              <a:gd name="T3" fmla="*/ 11 h 12"/>
              <a:gd name="T4" fmla="*/ 7 w 23"/>
              <a:gd name="T5" fmla="*/ 11 h 12"/>
              <a:gd name="T6" fmla="*/ 23 w 23"/>
              <a:gd name="T7" fmla="*/ 9 h 12"/>
              <a:gd name="T8" fmla="*/ 19 w 23"/>
              <a:gd name="T9" fmla="*/ 0 h 12"/>
              <a:gd name="T10" fmla="*/ 17 w 23"/>
              <a:gd name="T11" fmla="*/ 0 h 12"/>
              <a:gd name="T12" fmla="*/ 8 w 23"/>
              <a:gd name="T13" fmla="*/ 1 h 12"/>
              <a:gd name="T14" fmla="*/ 0 w 23"/>
              <a:gd name="T15" fmla="*/ 3 h 12"/>
              <a:gd name="T16" fmla="*/ 1 w 23"/>
              <a:gd name="T17" fmla="*/ 12 h 12"/>
              <a:gd name="T18" fmla="*/ 2 w 2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2">
                <a:moveTo>
                  <a:pt x="2" y="12"/>
                </a:moveTo>
                <a:lnTo>
                  <a:pt x="5" y="11"/>
                </a:lnTo>
                <a:lnTo>
                  <a:pt x="7" y="11"/>
                </a:lnTo>
                <a:lnTo>
                  <a:pt x="23" y="9"/>
                </a:lnTo>
                <a:lnTo>
                  <a:pt x="19" y="0"/>
                </a:lnTo>
                <a:lnTo>
                  <a:pt x="17" y="0"/>
                </a:lnTo>
                <a:lnTo>
                  <a:pt x="8" y="1"/>
                </a:lnTo>
                <a:lnTo>
                  <a:pt x="0" y="3"/>
                </a:lnTo>
                <a:lnTo>
                  <a:pt x="1" y="12"/>
                </a:lnTo>
                <a:lnTo>
                  <a:pt x="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484"/>
          <p:cNvSpPr>
            <a:spLocks/>
          </p:cNvSpPr>
          <p:nvPr/>
        </p:nvSpPr>
        <p:spPr bwMode="auto">
          <a:xfrm>
            <a:off x="3865563" y="5619751"/>
            <a:ext cx="20638" cy="19050"/>
          </a:xfrm>
          <a:custGeom>
            <a:avLst/>
            <a:gdLst>
              <a:gd name="T0" fmla="*/ 12 w 13"/>
              <a:gd name="T1" fmla="*/ 12 h 12"/>
              <a:gd name="T2" fmla="*/ 12 w 13"/>
              <a:gd name="T3" fmla="*/ 11 h 12"/>
              <a:gd name="T4" fmla="*/ 13 w 13"/>
              <a:gd name="T5" fmla="*/ 3 h 12"/>
              <a:gd name="T6" fmla="*/ 8 w 13"/>
              <a:gd name="T7" fmla="*/ 0 h 12"/>
              <a:gd name="T8" fmla="*/ 0 w 13"/>
              <a:gd name="T9" fmla="*/ 6 h 12"/>
              <a:gd name="T10" fmla="*/ 5 w 13"/>
              <a:gd name="T11" fmla="*/ 12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12" y="11"/>
                </a:lnTo>
                <a:lnTo>
                  <a:pt x="13" y="3"/>
                </a:lnTo>
                <a:lnTo>
                  <a:pt x="8" y="0"/>
                </a:lnTo>
                <a:lnTo>
                  <a:pt x="0" y="6"/>
                </a:lnTo>
                <a:lnTo>
                  <a:pt x="5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485"/>
          <p:cNvSpPr>
            <a:spLocks/>
          </p:cNvSpPr>
          <p:nvPr/>
        </p:nvSpPr>
        <p:spPr bwMode="auto">
          <a:xfrm>
            <a:off x="3949701" y="5403851"/>
            <a:ext cx="58738" cy="120650"/>
          </a:xfrm>
          <a:custGeom>
            <a:avLst/>
            <a:gdLst>
              <a:gd name="T0" fmla="*/ 12 w 37"/>
              <a:gd name="T1" fmla="*/ 67 h 76"/>
              <a:gd name="T2" fmla="*/ 14 w 37"/>
              <a:gd name="T3" fmla="*/ 52 h 76"/>
              <a:gd name="T4" fmla="*/ 24 w 37"/>
              <a:gd name="T5" fmla="*/ 32 h 76"/>
              <a:gd name="T6" fmla="*/ 26 w 37"/>
              <a:gd name="T7" fmla="*/ 45 h 76"/>
              <a:gd name="T8" fmla="*/ 26 w 37"/>
              <a:gd name="T9" fmla="*/ 53 h 76"/>
              <a:gd name="T10" fmla="*/ 26 w 37"/>
              <a:gd name="T11" fmla="*/ 54 h 76"/>
              <a:gd name="T12" fmla="*/ 33 w 37"/>
              <a:gd name="T13" fmla="*/ 52 h 76"/>
              <a:gd name="T14" fmla="*/ 37 w 37"/>
              <a:gd name="T15" fmla="*/ 47 h 76"/>
              <a:gd name="T16" fmla="*/ 31 w 37"/>
              <a:gd name="T17" fmla="*/ 35 h 76"/>
              <a:gd name="T18" fmla="*/ 31 w 37"/>
              <a:gd name="T19" fmla="*/ 31 h 76"/>
              <a:gd name="T20" fmla="*/ 29 w 37"/>
              <a:gd name="T21" fmla="*/ 27 h 76"/>
              <a:gd name="T22" fmla="*/ 29 w 37"/>
              <a:gd name="T23" fmla="*/ 20 h 76"/>
              <a:gd name="T24" fmla="*/ 24 w 37"/>
              <a:gd name="T25" fmla="*/ 13 h 76"/>
              <a:gd name="T26" fmla="*/ 23 w 37"/>
              <a:gd name="T27" fmla="*/ 9 h 76"/>
              <a:gd name="T28" fmla="*/ 16 w 37"/>
              <a:gd name="T29" fmla="*/ 0 h 76"/>
              <a:gd name="T30" fmla="*/ 0 w 37"/>
              <a:gd name="T31" fmla="*/ 0 h 76"/>
              <a:gd name="T32" fmla="*/ 0 w 37"/>
              <a:gd name="T33" fmla="*/ 26 h 76"/>
              <a:gd name="T34" fmla="*/ 8 w 37"/>
              <a:gd name="T35" fmla="*/ 27 h 76"/>
              <a:gd name="T36" fmla="*/ 14 w 37"/>
              <a:gd name="T37" fmla="*/ 35 h 76"/>
              <a:gd name="T38" fmla="*/ 5 w 37"/>
              <a:gd name="T39" fmla="*/ 41 h 76"/>
              <a:gd name="T40" fmla="*/ 5 w 37"/>
              <a:gd name="T41" fmla="*/ 60 h 76"/>
              <a:gd name="T42" fmla="*/ 5 w 37"/>
              <a:gd name="T43" fmla="*/ 61 h 76"/>
              <a:gd name="T44" fmla="*/ 4 w 37"/>
              <a:gd name="T45" fmla="*/ 76 h 76"/>
              <a:gd name="T46" fmla="*/ 11 w 37"/>
              <a:gd name="T47" fmla="*/ 73 h 76"/>
              <a:gd name="T48" fmla="*/ 12 w 37"/>
              <a:gd name="T49" fmla="*/ 6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76">
                <a:moveTo>
                  <a:pt x="12" y="67"/>
                </a:moveTo>
                <a:lnTo>
                  <a:pt x="14" y="52"/>
                </a:lnTo>
                <a:lnTo>
                  <a:pt x="24" y="32"/>
                </a:lnTo>
                <a:lnTo>
                  <a:pt x="26" y="45"/>
                </a:lnTo>
                <a:lnTo>
                  <a:pt x="26" y="53"/>
                </a:lnTo>
                <a:lnTo>
                  <a:pt x="26" y="54"/>
                </a:lnTo>
                <a:lnTo>
                  <a:pt x="33" y="52"/>
                </a:lnTo>
                <a:lnTo>
                  <a:pt x="37" y="47"/>
                </a:lnTo>
                <a:lnTo>
                  <a:pt x="31" y="35"/>
                </a:lnTo>
                <a:lnTo>
                  <a:pt x="31" y="31"/>
                </a:lnTo>
                <a:lnTo>
                  <a:pt x="29" y="27"/>
                </a:lnTo>
                <a:lnTo>
                  <a:pt x="29" y="20"/>
                </a:lnTo>
                <a:lnTo>
                  <a:pt x="24" y="13"/>
                </a:lnTo>
                <a:lnTo>
                  <a:pt x="23" y="9"/>
                </a:lnTo>
                <a:lnTo>
                  <a:pt x="16" y="0"/>
                </a:lnTo>
                <a:lnTo>
                  <a:pt x="0" y="0"/>
                </a:lnTo>
                <a:lnTo>
                  <a:pt x="0" y="26"/>
                </a:lnTo>
                <a:lnTo>
                  <a:pt x="8" y="27"/>
                </a:lnTo>
                <a:lnTo>
                  <a:pt x="14" y="35"/>
                </a:lnTo>
                <a:lnTo>
                  <a:pt x="5" y="41"/>
                </a:lnTo>
                <a:lnTo>
                  <a:pt x="5" y="60"/>
                </a:lnTo>
                <a:lnTo>
                  <a:pt x="5" y="61"/>
                </a:lnTo>
                <a:lnTo>
                  <a:pt x="4" y="76"/>
                </a:lnTo>
                <a:lnTo>
                  <a:pt x="11" y="73"/>
                </a:lnTo>
                <a:lnTo>
                  <a:pt x="12" y="6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486"/>
          <p:cNvSpPr>
            <a:spLocks/>
          </p:cNvSpPr>
          <p:nvPr/>
        </p:nvSpPr>
        <p:spPr bwMode="auto">
          <a:xfrm>
            <a:off x="4062413" y="5440363"/>
            <a:ext cx="41275" cy="47625"/>
          </a:xfrm>
          <a:custGeom>
            <a:avLst/>
            <a:gdLst>
              <a:gd name="T0" fmla="*/ 24 w 26"/>
              <a:gd name="T1" fmla="*/ 19 h 30"/>
              <a:gd name="T2" fmla="*/ 26 w 26"/>
              <a:gd name="T3" fmla="*/ 18 h 30"/>
              <a:gd name="T4" fmla="*/ 15 w 26"/>
              <a:gd name="T5" fmla="*/ 4 h 30"/>
              <a:gd name="T6" fmla="*/ 7 w 26"/>
              <a:gd name="T7" fmla="*/ 0 h 30"/>
              <a:gd name="T8" fmla="*/ 1 w 26"/>
              <a:gd name="T9" fmla="*/ 3 h 30"/>
              <a:gd name="T10" fmla="*/ 1 w 26"/>
              <a:gd name="T11" fmla="*/ 4 h 30"/>
              <a:gd name="T12" fmla="*/ 4 w 26"/>
              <a:gd name="T13" fmla="*/ 9 h 30"/>
              <a:gd name="T14" fmla="*/ 15 w 26"/>
              <a:gd name="T15" fmla="*/ 12 h 30"/>
              <a:gd name="T16" fmla="*/ 12 w 26"/>
              <a:gd name="T17" fmla="*/ 14 h 30"/>
              <a:gd name="T18" fmla="*/ 0 w 26"/>
              <a:gd name="T19" fmla="*/ 22 h 30"/>
              <a:gd name="T20" fmla="*/ 7 w 26"/>
              <a:gd name="T21" fmla="*/ 29 h 30"/>
              <a:gd name="T22" fmla="*/ 7 w 26"/>
              <a:gd name="T23" fmla="*/ 30 h 30"/>
              <a:gd name="T24" fmla="*/ 8 w 26"/>
              <a:gd name="T25" fmla="*/ 29 h 30"/>
              <a:gd name="T26" fmla="*/ 24 w 26"/>
              <a:gd name="T27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30">
                <a:moveTo>
                  <a:pt x="24" y="19"/>
                </a:moveTo>
                <a:lnTo>
                  <a:pt x="26" y="18"/>
                </a:lnTo>
                <a:lnTo>
                  <a:pt x="15" y="4"/>
                </a:lnTo>
                <a:lnTo>
                  <a:pt x="7" y="0"/>
                </a:lnTo>
                <a:lnTo>
                  <a:pt x="1" y="3"/>
                </a:lnTo>
                <a:lnTo>
                  <a:pt x="1" y="4"/>
                </a:lnTo>
                <a:lnTo>
                  <a:pt x="4" y="9"/>
                </a:lnTo>
                <a:lnTo>
                  <a:pt x="15" y="12"/>
                </a:lnTo>
                <a:lnTo>
                  <a:pt x="12" y="14"/>
                </a:lnTo>
                <a:lnTo>
                  <a:pt x="0" y="22"/>
                </a:lnTo>
                <a:lnTo>
                  <a:pt x="7" y="29"/>
                </a:lnTo>
                <a:lnTo>
                  <a:pt x="7" y="30"/>
                </a:lnTo>
                <a:lnTo>
                  <a:pt x="8" y="29"/>
                </a:lnTo>
                <a:lnTo>
                  <a:pt x="2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487"/>
          <p:cNvSpPr>
            <a:spLocks/>
          </p:cNvSpPr>
          <p:nvPr/>
        </p:nvSpPr>
        <p:spPr bwMode="auto">
          <a:xfrm>
            <a:off x="3995738" y="5362576"/>
            <a:ext cx="47625" cy="101600"/>
          </a:xfrm>
          <a:custGeom>
            <a:avLst/>
            <a:gdLst>
              <a:gd name="T0" fmla="*/ 24 w 30"/>
              <a:gd name="T1" fmla="*/ 60 h 64"/>
              <a:gd name="T2" fmla="*/ 24 w 30"/>
              <a:gd name="T3" fmla="*/ 58 h 64"/>
              <a:gd name="T4" fmla="*/ 27 w 30"/>
              <a:gd name="T5" fmla="*/ 57 h 64"/>
              <a:gd name="T6" fmla="*/ 28 w 30"/>
              <a:gd name="T7" fmla="*/ 56 h 64"/>
              <a:gd name="T8" fmla="*/ 30 w 30"/>
              <a:gd name="T9" fmla="*/ 53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31 h 64"/>
              <a:gd name="T16" fmla="*/ 30 w 30"/>
              <a:gd name="T17" fmla="*/ 28 h 64"/>
              <a:gd name="T18" fmla="*/ 30 w 30"/>
              <a:gd name="T19" fmla="*/ 27 h 64"/>
              <a:gd name="T20" fmla="*/ 30 w 30"/>
              <a:gd name="T21" fmla="*/ 22 h 64"/>
              <a:gd name="T22" fmla="*/ 30 w 30"/>
              <a:gd name="T23" fmla="*/ 19 h 64"/>
              <a:gd name="T24" fmla="*/ 27 w 30"/>
              <a:gd name="T25" fmla="*/ 15 h 64"/>
              <a:gd name="T26" fmla="*/ 15 w 30"/>
              <a:gd name="T27" fmla="*/ 4 h 64"/>
              <a:gd name="T28" fmla="*/ 10 w 30"/>
              <a:gd name="T29" fmla="*/ 1 h 64"/>
              <a:gd name="T30" fmla="*/ 8 w 30"/>
              <a:gd name="T31" fmla="*/ 0 h 64"/>
              <a:gd name="T32" fmla="*/ 4 w 30"/>
              <a:gd name="T33" fmla="*/ 4 h 64"/>
              <a:gd name="T34" fmla="*/ 6 w 30"/>
              <a:gd name="T35" fmla="*/ 8 h 64"/>
              <a:gd name="T36" fmla="*/ 1 w 30"/>
              <a:gd name="T37" fmla="*/ 16 h 64"/>
              <a:gd name="T38" fmla="*/ 0 w 30"/>
              <a:gd name="T39" fmla="*/ 24 h 64"/>
              <a:gd name="T40" fmla="*/ 0 w 30"/>
              <a:gd name="T41" fmla="*/ 28 h 64"/>
              <a:gd name="T42" fmla="*/ 2 w 30"/>
              <a:gd name="T43" fmla="*/ 43 h 64"/>
              <a:gd name="T44" fmla="*/ 4 w 30"/>
              <a:gd name="T45" fmla="*/ 50 h 64"/>
              <a:gd name="T46" fmla="*/ 9 w 30"/>
              <a:gd name="T47" fmla="*/ 56 h 64"/>
              <a:gd name="T48" fmla="*/ 10 w 30"/>
              <a:gd name="T49" fmla="*/ 61 h 64"/>
              <a:gd name="T50" fmla="*/ 19 w 30"/>
              <a:gd name="T51" fmla="*/ 64 h 64"/>
              <a:gd name="T52" fmla="*/ 24 w 30"/>
              <a:gd name="T53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64">
                <a:moveTo>
                  <a:pt x="24" y="60"/>
                </a:moveTo>
                <a:lnTo>
                  <a:pt x="24" y="58"/>
                </a:lnTo>
                <a:lnTo>
                  <a:pt x="27" y="57"/>
                </a:lnTo>
                <a:lnTo>
                  <a:pt x="28" y="56"/>
                </a:lnTo>
                <a:lnTo>
                  <a:pt x="30" y="53"/>
                </a:lnTo>
                <a:lnTo>
                  <a:pt x="30" y="52"/>
                </a:lnTo>
                <a:lnTo>
                  <a:pt x="30" y="33"/>
                </a:lnTo>
                <a:lnTo>
                  <a:pt x="30" y="31"/>
                </a:lnTo>
                <a:lnTo>
                  <a:pt x="30" y="28"/>
                </a:lnTo>
                <a:lnTo>
                  <a:pt x="30" y="27"/>
                </a:lnTo>
                <a:lnTo>
                  <a:pt x="30" y="22"/>
                </a:lnTo>
                <a:lnTo>
                  <a:pt x="30" y="19"/>
                </a:lnTo>
                <a:lnTo>
                  <a:pt x="27" y="15"/>
                </a:lnTo>
                <a:lnTo>
                  <a:pt x="15" y="4"/>
                </a:lnTo>
                <a:lnTo>
                  <a:pt x="10" y="1"/>
                </a:lnTo>
                <a:lnTo>
                  <a:pt x="8" y="0"/>
                </a:lnTo>
                <a:lnTo>
                  <a:pt x="4" y="4"/>
                </a:lnTo>
                <a:lnTo>
                  <a:pt x="6" y="8"/>
                </a:lnTo>
                <a:lnTo>
                  <a:pt x="1" y="16"/>
                </a:lnTo>
                <a:lnTo>
                  <a:pt x="0" y="24"/>
                </a:lnTo>
                <a:lnTo>
                  <a:pt x="0" y="28"/>
                </a:lnTo>
                <a:lnTo>
                  <a:pt x="2" y="43"/>
                </a:lnTo>
                <a:lnTo>
                  <a:pt x="4" y="50"/>
                </a:lnTo>
                <a:lnTo>
                  <a:pt x="9" y="56"/>
                </a:lnTo>
                <a:lnTo>
                  <a:pt x="10" y="61"/>
                </a:lnTo>
                <a:lnTo>
                  <a:pt x="19" y="64"/>
                </a:lnTo>
                <a:lnTo>
                  <a:pt x="24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Freeform 488"/>
          <p:cNvSpPr>
            <a:spLocks/>
          </p:cNvSpPr>
          <p:nvPr/>
        </p:nvSpPr>
        <p:spPr bwMode="auto">
          <a:xfrm>
            <a:off x="4049713" y="5411788"/>
            <a:ext cx="14288" cy="26988"/>
          </a:xfrm>
          <a:custGeom>
            <a:avLst/>
            <a:gdLst>
              <a:gd name="T0" fmla="*/ 4 w 9"/>
              <a:gd name="T1" fmla="*/ 17 h 17"/>
              <a:gd name="T2" fmla="*/ 6 w 9"/>
              <a:gd name="T3" fmla="*/ 12 h 17"/>
              <a:gd name="T4" fmla="*/ 6 w 9"/>
              <a:gd name="T5" fmla="*/ 11 h 17"/>
              <a:gd name="T6" fmla="*/ 9 w 9"/>
              <a:gd name="T7" fmla="*/ 8 h 17"/>
              <a:gd name="T8" fmla="*/ 8 w 9"/>
              <a:gd name="T9" fmla="*/ 3 h 17"/>
              <a:gd name="T10" fmla="*/ 5 w 9"/>
              <a:gd name="T11" fmla="*/ 0 h 17"/>
              <a:gd name="T12" fmla="*/ 0 w 9"/>
              <a:gd name="T13" fmla="*/ 3 h 17"/>
              <a:gd name="T14" fmla="*/ 1 w 9"/>
              <a:gd name="T15" fmla="*/ 12 h 17"/>
              <a:gd name="T16" fmla="*/ 2 w 9"/>
              <a:gd name="T17" fmla="*/ 15 h 17"/>
              <a:gd name="T18" fmla="*/ 4 w 9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7">
                <a:moveTo>
                  <a:pt x="4" y="17"/>
                </a:moveTo>
                <a:lnTo>
                  <a:pt x="6" y="12"/>
                </a:lnTo>
                <a:lnTo>
                  <a:pt x="6" y="11"/>
                </a:lnTo>
                <a:lnTo>
                  <a:pt x="9" y="8"/>
                </a:lnTo>
                <a:lnTo>
                  <a:pt x="8" y="3"/>
                </a:lnTo>
                <a:lnTo>
                  <a:pt x="5" y="0"/>
                </a:lnTo>
                <a:lnTo>
                  <a:pt x="0" y="3"/>
                </a:lnTo>
                <a:lnTo>
                  <a:pt x="1" y="12"/>
                </a:lnTo>
                <a:lnTo>
                  <a:pt x="2" y="15"/>
                </a:lnTo>
                <a:lnTo>
                  <a:pt x="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489"/>
          <p:cNvSpPr>
            <a:spLocks/>
          </p:cNvSpPr>
          <p:nvPr/>
        </p:nvSpPr>
        <p:spPr bwMode="auto">
          <a:xfrm>
            <a:off x="4029076" y="5332413"/>
            <a:ext cx="63500" cy="82550"/>
          </a:xfrm>
          <a:custGeom>
            <a:avLst/>
            <a:gdLst>
              <a:gd name="T0" fmla="*/ 22 w 40"/>
              <a:gd name="T1" fmla="*/ 52 h 52"/>
              <a:gd name="T2" fmla="*/ 24 w 40"/>
              <a:gd name="T3" fmla="*/ 50 h 52"/>
              <a:gd name="T4" fmla="*/ 30 w 40"/>
              <a:gd name="T5" fmla="*/ 42 h 52"/>
              <a:gd name="T6" fmla="*/ 29 w 40"/>
              <a:gd name="T7" fmla="*/ 41 h 52"/>
              <a:gd name="T8" fmla="*/ 25 w 40"/>
              <a:gd name="T9" fmla="*/ 37 h 52"/>
              <a:gd name="T10" fmla="*/ 34 w 40"/>
              <a:gd name="T11" fmla="*/ 28 h 52"/>
              <a:gd name="T12" fmla="*/ 40 w 40"/>
              <a:gd name="T13" fmla="*/ 1 h 52"/>
              <a:gd name="T14" fmla="*/ 40 w 40"/>
              <a:gd name="T15" fmla="*/ 0 h 52"/>
              <a:gd name="T16" fmla="*/ 17 w 40"/>
              <a:gd name="T17" fmla="*/ 2 h 52"/>
              <a:gd name="T18" fmla="*/ 14 w 40"/>
              <a:gd name="T19" fmla="*/ 4 h 52"/>
              <a:gd name="T20" fmla="*/ 10 w 40"/>
              <a:gd name="T21" fmla="*/ 15 h 52"/>
              <a:gd name="T22" fmla="*/ 9 w 40"/>
              <a:gd name="T23" fmla="*/ 19 h 52"/>
              <a:gd name="T24" fmla="*/ 7 w 40"/>
              <a:gd name="T25" fmla="*/ 17 h 52"/>
              <a:gd name="T26" fmla="*/ 3 w 40"/>
              <a:gd name="T27" fmla="*/ 15 h 52"/>
              <a:gd name="T28" fmla="*/ 0 w 40"/>
              <a:gd name="T29" fmla="*/ 22 h 52"/>
              <a:gd name="T30" fmla="*/ 0 w 40"/>
              <a:gd name="T31" fmla="*/ 26 h 52"/>
              <a:gd name="T32" fmla="*/ 9 w 40"/>
              <a:gd name="T33" fmla="*/ 31 h 52"/>
              <a:gd name="T34" fmla="*/ 10 w 40"/>
              <a:gd name="T35" fmla="*/ 28 h 52"/>
              <a:gd name="T36" fmla="*/ 13 w 40"/>
              <a:gd name="T37" fmla="*/ 45 h 52"/>
              <a:gd name="T38" fmla="*/ 17 w 40"/>
              <a:gd name="T39" fmla="*/ 47 h 52"/>
              <a:gd name="T40" fmla="*/ 18 w 40"/>
              <a:gd name="T41" fmla="*/ 49 h 52"/>
              <a:gd name="T42" fmla="*/ 22 w 40"/>
              <a:gd name="T4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52">
                <a:moveTo>
                  <a:pt x="22" y="52"/>
                </a:moveTo>
                <a:lnTo>
                  <a:pt x="24" y="50"/>
                </a:lnTo>
                <a:lnTo>
                  <a:pt x="30" y="42"/>
                </a:lnTo>
                <a:lnTo>
                  <a:pt x="29" y="41"/>
                </a:lnTo>
                <a:lnTo>
                  <a:pt x="25" y="37"/>
                </a:lnTo>
                <a:lnTo>
                  <a:pt x="34" y="28"/>
                </a:lnTo>
                <a:lnTo>
                  <a:pt x="40" y="1"/>
                </a:lnTo>
                <a:lnTo>
                  <a:pt x="40" y="0"/>
                </a:lnTo>
                <a:lnTo>
                  <a:pt x="17" y="2"/>
                </a:lnTo>
                <a:lnTo>
                  <a:pt x="14" y="4"/>
                </a:lnTo>
                <a:lnTo>
                  <a:pt x="10" y="15"/>
                </a:lnTo>
                <a:lnTo>
                  <a:pt x="9" y="19"/>
                </a:lnTo>
                <a:lnTo>
                  <a:pt x="7" y="17"/>
                </a:lnTo>
                <a:lnTo>
                  <a:pt x="3" y="15"/>
                </a:lnTo>
                <a:lnTo>
                  <a:pt x="0" y="22"/>
                </a:lnTo>
                <a:lnTo>
                  <a:pt x="0" y="26"/>
                </a:lnTo>
                <a:lnTo>
                  <a:pt x="9" y="31"/>
                </a:lnTo>
                <a:lnTo>
                  <a:pt x="10" y="28"/>
                </a:lnTo>
                <a:lnTo>
                  <a:pt x="13" y="45"/>
                </a:lnTo>
                <a:lnTo>
                  <a:pt x="17" y="47"/>
                </a:lnTo>
                <a:lnTo>
                  <a:pt x="18" y="49"/>
                </a:lnTo>
                <a:lnTo>
                  <a:pt x="22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490"/>
          <p:cNvSpPr>
            <a:spLocks/>
          </p:cNvSpPr>
          <p:nvPr/>
        </p:nvSpPr>
        <p:spPr bwMode="auto">
          <a:xfrm>
            <a:off x="3963988" y="5340351"/>
            <a:ext cx="23813" cy="19050"/>
          </a:xfrm>
          <a:custGeom>
            <a:avLst/>
            <a:gdLst>
              <a:gd name="T0" fmla="*/ 2 w 15"/>
              <a:gd name="T1" fmla="*/ 12 h 12"/>
              <a:gd name="T2" fmla="*/ 14 w 15"/>
              <a:gd name="T3" fmla="*/ 12 h 12"/>
              <a:gd name="T4" fmla="*/ 15 w 15"/>
              <a:gd name="T5" fmla="*/ 7 h 12"/>
              <a:gd name="T6" fmla="*/ 15 w 15"/>
              <a:gd name="T7" fmla="*/ 2 h 12"/>
              <a:gd name="T8" fmla="*/ 14 w 15"/>
              <a:gd name="T9" fmla="*/ 0 h 12"/>
              <a:gd name="T10" fmla="*/ 0 w 15"/>
              <a:gd name="T11" fmla="*/ 3 h 12"/>
              <a:gd name="T12" fmla="*/ 2 w 15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2">
                <a:moveTo>
                  <a:pt x="2" y="12"/>
                </a:moveTo>
                <a:lnTo>
                  <a:pt x="14" y="12"/>
                </a:lnTo>
                <a:lnTo>
                  <a:pt x="15" y="7"/>
                </a:lnTo>
                <a:lnTo>
                  <a:pt x="15" y="2"/>
                </a:lnTo>
                <a:lnTo>
                  <a:pt x="14" y="0"/>
                </a:lnTo>
                <a:lnTo>
                  <a:pt x="0" y="3"/>
                </a:lnTo>
                <a:lnTo>
                  <a:pt x="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491"/>
          <p:cNvSpPr>
            <a:spLocks/>
          </p:cNvSpPr>
          <p:nvPr/>
        </p:nvSpPr>
        <p:spPr bwMode="auto">
          <a:xfrm>
            <a:off x="4016376" y="5319713"/>
            <a:ext cx="26988" cy="36513"/>
          </a:xfrm>
          <a:custGeom>
            <a:avLst/>
            <a:gdLst>
              <a:gd name="T0" fmla="*/ 4 w 17"/>
              <a:gd name="T1" fmla="*/ 23 h 23"/>
              <a:gd name="T2" fmla="*/ 8 w 17"/>
              <a:gd name="T3" fmla="*/ 17 h 23"/>
              <a:gd name="T4" fmla="*/ 15 w 17"/>
              <a:gd name="T5" fmla="*/ 16 h 23"/>
              <a:gd name="T6" fmla="*/ 17 w 17"/>
              <a:gd name="T7" fmla="*/ 16 h 23"/>
              <a:gd name="T8" fmla="*/ 15 w 17"/>
              <a:gd name="T9" fmla="*/ 9 h 23"/>
              <a:gd name="T10" fmla="*/ 15 w 17"/>
              <a:gd name="T11" fmla="*/ 2 h 23"/>
              <a:gd name="T12" fmla="*/ 6 w 17"/>
              <a:gd name="T13" fmla="*/ 0 h 23"/>
              <a:gd name="T14" fmla="*/ 6 w 17"/>
              <a:gd name="T15" fmla="*/ 1 h 23"/>
              <a:gd name="T16" fmla="*/ 0 w 17"/>
              <a:gd name="T17" fmla="*/ 20 h 23"/>
              <a:gd name="T18" fmla="*/ 2 w 17"/>
              <a:gd name="T19" fmla="*/ 20 h 23"/>
              <a:gd name="T20" fmla="*/ 4 w 17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3">
                <a:moveTo>
                  <a:pt x="4" y="23"/>
                </a:moveTo>
                <a:lnTo>
                  <a:pt x="8" y="17"/>
                </a:lnTo>
                <a:lnTo>
                  <a:pt x="15" y="16"/>
                </a:lnTo>
                <a:lnTo>
                  <a:pt x="17" y="16"/>
                </a:lnTo>
                <a:lnTo>
                  <a:pt x="15" y="9"/>
                </a:lnTo>
                <a:lnTo>
                  <a:pt x="15" y="2"/>
                </a:lnTo>
                <a:lnTo>
                  <a:pt x="6" y="0"/>
                </a:lnTo>
                <a:lnTo>
                  <a:pt x="6" y="1"/>
                </a:lnTo>
                <a:lnTo>
                  <a:pt x="0" y="20"/>
                </a:lnTo>
                <a:lnTo>
                  <a:pt x="2" y="20"/>
                </a:lnTo>
                <a:lnTo>
                  <a:pt x="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492"/>
          <p:cNvSpPr>
            <a:spLocks/>
          </p:cNvSpPr>
          <p:nvPr/>
        </p:nvSpPr>
        <p:spPr bwMode="auto">
          <a:xfrm>
            <a:off x="3987801" y="5302251"/>
            <a:ext cx="22225" cy="50800"/>
          </a:xfrm>
          <a:custGeom>
            <a:avLst/>
            <a:gdLst>
              <a:gd name="T0" fmla="*/ 3 w 14"/>
              <a:gd name="T1" fmla="*/ 27 h 32"/>
              <a:gd name="T2" fmla="*/ 6 w 14"/>
              <a:gd name="T3" fmla="*/ 30 h 32"/>
              <a:gd name="T4" fmla="*/ 7 w 14"/>
              <a:gd name="T5" fmla="*/ 32 h 32"/>
              <a:gd name="T6" fmla="*/ 7 w 14"/>
              <a:gd name="T7" fmla="*/ 30 h 32"/>
              <a:gd name="T8" fmla="*/ 14 w 14"/>
              <a:gd name="T9" fmla="*/ 15 h 32"/>
              <a:gd name="T10" fmla="*/ 10 w 14"/>
              <a:gd name="T11" fmla="*/ 6 h 32"/>
              <a:gd name="T12" fmla="*/ 7 w 14"/>
              <a:gd name="T13" fmla="*/ 0 h 32"/>
              <a:gd name="T14" fmla="*/ 3 w 14"/>
              <a:gd name="T15" fmla="*/ 1 h 32"/>
              <a:gd name="T16" fmla="*/ 0 w 14"/>
              <a:gd name="T17" fmla="*/ 13 h 32"/>
              <a:gd name="T18" fmla="*/ 2 w 14"/>
              <a:gd name="T19" fmla="*/ 24 h 32"/>
              <a:gd name="T20" fmla="*/ 3 w 14"/>
              <a:gd name="T21" fmla="*/ 2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3" y="27"/>
                </a:moveTo>
                <a:lnTo>
                  <a:pt x="6" y="30"/>
                </a:lnTo>
                <a:lnTo>
                  <a:pt x="7" y="32"/>
                </a:lnTo>
                <a:lnTo>
                  <a:pt x="7" y="30"/>
                </a:lnTo>
                <a:lnTo>
                  <a:pt x="14" y="15"/>
                </a:lnTo>
                <a:lnTo>
                  <a:pt x="10" y="6"/>
                </a:lnTo>
                <a:lnTo>
                  <a:pt x="7" y="0"/>
                </a:lnTo>
                <a:lnTo>
                  <a:pt x="3" y="1"/>
                </a:lnTo>
                <a:lnTo>
                  <a:pt x="0" y="13"/>
                </a:lnTo>
                <a:lnTo>
                  <a:pt x="2" y="24"/>
                </a:lnTo>
                <a:lnTo>
                  <a:pt x="3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493"/>
          <p:cNvSpPr>
            <a:spLocks/>
          </p:cNvSpPr>
          <p:nvPr/>
        </p:nvSpPr>
        <p:spPr bwMode="auto">
          <a:xfrm>
            <a:off x="4146551" y="5303838"/>
            <a:ext cx="25400" cy="36513"/>
          </a:xfrm>
          <a:custGeom>
            <a:avLst/>
            <a:gdLst>
              <a:gd name="T0" fmla="*/ 6 w 16"/>
              <a:gd name="T1" fmla="*/ 22 h 23"/>
              <a:gd name="T2" fmla="*/ 12 w 16"/>
              <a:gd name="T3" fmla="*/ 15 h 23"/>
              <a:gd name="T4" fmla="*/ 16 w 16"/>
              <a:gd name="T5" fmla="*/ 11 h 23"/>
              <a:gd name="T6" fmla="*/ 16 w 16"/>
              <a:gd name="T7" fmla="*/ 8 h 23"/>
              <a:gd name="T8" fmla="*/ 16 w 16"/>
              <a:gd name="T9" fmla="*/ 7 h 23"/>
              <a:gd name="T10" fmla="*/ 15 w 16"/>
              <a:gd name="T11" fmla="*/ 4 h 23"/>
              <a:gd name="T12" fmla="*/ 15 w 16"/>
              <a:gd name="T13" fmla="*/ 3 h 23"/>
              <a:gd name="T14" fmla="*/ 14 w 16"/>
              <a:gd name="T15" fmla="*/ 1 h 23"/>
              <a:gd name="T16" fmla="*/ 8 w 16"/>
              <a:gd name="T17" fmla="*/ 0 h 23"/>
              <a:gd name="T18" fmla="*/ 6 w 16"/>
              <a:gd name="T19" fmla="*/ 3 h 23"/>
              <a:gd name="T20" fmla="*/ 0 w 16"/>
              <a:gd name="T21" fmla="*/ 7 h 23"/>
              <a:gd name="T22" fmla="*/ 3 w 16"/>
              <a:gd name="T23" fmla="*/ 23 h 23"/>
              <a:gd name="T24" fmla="*/ 6 w 16"/>
              <a:gd name="T25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23">
                <a:moveTo>
                  <a:pt x="6" y="22"/>
                </a:moveTo>
                <a:lnTo>
                  <a:pt x="12" y="15"/>
                </a:lnTo>
                <a:lnTo>
                  <a:pt x="16" y="11"/>
                </a:lnTo>
                <a:lnTo>
                  <a:pt x="16" y="8"/>
                </a:lnTo>
                <a:lnTo>
                  <a:pt x="16" y="7"/>
                </a:lnTo>
                <a:lnTo>
                  <a:pt x="15" y="4"/>
                </a:lnTo>
                <a:lnTo>
                  <a:pt x="15" y="3"/>
                </a:lnTo>
                <a:lnTo>
                  <a:pt x="14" y="1"/>
                </a:lnTo>
                <a:lnTo>
                  <a:pt x="8" y="0"/>
                </a:lnTo>
                <a:lnTo>
                  <a:pt x="6" y="3"/>
                </a:lnTo>
                <a:lnTo>
                  <a:pt x="0" y="7"/>
                </a:lnTo>
                <a:lnTo>
                  <a:pt x="3" y="23"/>
                </a:lnTo>
                <a:lnTo>
                  <a:pt x="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494"/>
          <p:cNvSpPr>
            <a:spLocks/>
          </p:cNvSpPr>
          <p:nvPr/>
        </p:nvSpPr>
        <p:spPr bwMode="auto">
          <a:xfrm>
            <a:off x="3973513" y="5286376"/>
            <a:ext cx="14288" cy="19050"/>
          </a:xfrm>
          <a:custGeom>
            <a:avLst/>
            <a:gdLst>
              <a:gd name="T0" fmla="*/ 9 w 9"/>
              <a:gd name="T1" fmla="*/ 12 h 12"/>
              <a:gd name="T2" fmla="*/ 3 w 9"/>
              <a:gd name="T3" fmla="*/ 12 h 12"/>
              <a:gd name="T4" fmla="*/ 0 w 9"/>
              <a:gd name="T5" fmla="*/ 0 h 12"/>
              <a:gd name="T6" fmla="*/ 7 w 9"/>
              <a:gd name="T7" fmla="*/ 0 h 12"/>
              <a:gd name="T8" fmla="*/ 9 w 9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2">
                <a:moveTo>
                  <a:pt x="9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9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495"/>
          <p:cNvSpPr>
            <a:spLocks/>
          </p:cNvSpPr>
          <p:nvPr/>
        </p:nvSpPr>
        <p:spPr bwMode="auto">
          <a:xfrm>
            <a:off x="3951288" y="5149851"/>
            <a:ext cx="46038" cy="123825"/>
          </a:xfrm>
          <a:custGeom>
            <a:avLst/>
            <a:gdLst>
              <a:gd name="T0" fmla="*/ 19 w 29"/>
              <a:gd name="T1" fmla="*/ 78 h 78"/>
              <a:gd name="T2" fmla="*/ 26 w 29"/>
              <a:gd name="T3" fmla="*/ 70 h 78"/>
              <a:gd name="T4" fmla="*/ 23 w 29"/>
              <a:gd name="T5" fmla="*/ 56 h 78"/>
              <a:gd name="T6" fmla="*/ 18 w 29"/>
              <a:gd name="T7" fmla="*/ 55 h 78"/>
              <a:gd name="T8" fmla="*/ 18 w 29"/>
              <a:gd name="T9" fmla="*/ 52 h 78"/>
              <a:gd name="T10" fmla="*/ 21 w 29"/>
              <a:gd name="T11" fmla="*/ 52 h 78"/>
              <a:gd name="T12" fmla="*/ 23 w 29"/>
              <a:gd name="T13" fmla="*/ 52 h 78"/>
              <a:gd name="T14" fmla="*/ 26 w 29"/>
              <a:gd name="T15" fmla="*/ 47 h 78"/>
              <a:gd name="T16" fmla="*/ 26 w 29"/>
              <a:gd name="T17" fmla="*/ 44 h 78"/>
              <a:gd name="T18" fmla="*/ 25 w 29"/>
              <a:gd name="T19" fmla="*/ 40 h 78"/>
              <a:gd name="T20" fmla="*/ 29 w 29"/>
              <a:gd name="T21" fmla="*/ 34 h 78"/>
              <a:gd name="T22" fmla="*/ 29 w 29"/>
              <a:gd name="T23" fmla="*/ 27 h 78"/>
              <a:gd name="T24" fmla="*/ 21 w 29"/>
              <a:gd name="T25" fmla="*/ 22 h 78"/>
              <a:gd name="T26" fmla="*/ 13 w 29"/>
              <a:gd name="T27" fmla="*/ 7 h 78"/>
              <a:gd name="T28" fmla="*/ 10 w 29"/>
              <a:gd name="T29" fmla="*/ 2 h 78"/>
              <a:gd name="T30" fmla="*/ 8 w 29"/>
              <a:gd name="T31" fmla="*/ 0 h 78"/>
              <a:gd name="T32" fmla="*/ 7 w 29"/>
              <a:gd name="T33" fmla="*/ 0 h 78"/>
              <a:gd name="T34" fmla="*/ 6 w 29"/>
              <a:gd name="T35" fmla="*/ 3 h 78"/>
              <a:gd name="T36" fmla="*/ 7 w 29"/>
              <a:gd name="T37" fmla="*/ 12 h 78"/>
              <a:gd name="T38" fmla="*/ 7 w 29"/>
              <a:gd name="T39" fmla="*/ 26 h 78"/>
              <a:gd name="T40" fmla="*/ 8 w 29"/>
              <a:gd name="T41" fmla="*/ 44 h 78"/>
              <a:gd name="T42" fmla="*/ 2 w 29"/>
              <a:gd name="T43" fmla="*/ 41 h 78"/>
              <a:gd name="T44" fmla="*/ 0 w 29"/>
              <a:gd name="T45" fmla="*/ 60 h 78"/>
              <a:gd name="T46" fmla="*/ 7 w 29"/>
              <a:gd name="T47" fmla="*/ 66 h 78"/>
              <a:gd name="T48" fmla="*/ 13 w 29"/>
              <a:gd name="T49" fmla="*/ 62 h 78"/>
              <a:gd name="T50" fmla="*/ 15 w 29"/>
              <a:gd name="T51" fmla="*/ 77 h 78"/>
              <a:gd name="T52" fmla="*/ 19 w 29"/>
              <a:gd name="T5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" h="78">
                <a:moveTo>
                  <a:pt x="19" y="78"/>
                </a:moveTo>
                <a:lnTo>
                  <a:pt x="26" y="70"/>
                </a:lnTo>
                <a:lnTo>
                  <a:pt x="23" y="56"/>
                </a:lnTo>
                <a:lnTo>
                  <a:pt x="18" y="55"/>
                </a:lnTo>
                <a:lnTo>
                  <a:pt x="18" y="52"/>
                </a:lnTo>
                <a:lnTo>
                  <a:pt x="21" y="52"/>
                </a:lnTo>
                <a:lnTo>
                  <a:pt x="23" y="52"/>
                </a:lnTo>
                <a:lnTo>
                  <a:pt x="26" y="47"/>
                </a:lnTo>
                <a:lnTo>
                  <a:pt x="26" y="44"/>
                </a:lnTo>
                <a:lnTo>
                  <a:pt x="25" y="40"/>
                </a:lnTo>
                <a:lnTo>
                  <a:pt x="29" y="34"/>
                </a:lnTo>
                <a:lnTo>
                  <a:pt x="29" y="27"/>
                </a:lnTo>
                <a:lnTo>
                  <a:pt x="21" y="22"/>
                </a:lnTo>
                <a:lnTo>
                  <a:pt x="13" y="7"/>
                </a:lnTo>
                <a:lnTo>
                  <a:pt x="10" y="2"/>
                </a:lnTo>
                <a:lnTo>
                  <a:pt x="8" y="0"/>
                </a:lnTo>
                <a:lnTo>
                  <a:pt x="7" y="0"/>
                </a:lnTo>
                <a:lnTo>
                  <a:pt x="6" y="3"/>
                </a:lnTo>
                <a:lnTo>
                  <a:pt x="7" y="12"/>
                </a:lnTo>
                <a:lnTo>
                  <a:pt x="7" y="26"/>
                </a:lnTo>
                <a:lnTo>
                  <a:pt x="8" y="44"/>
                </a:lnTo>
                <a:lnTo>
                  <a:pt x="2" y="41"/>
                </a:lnTo>
                <a:lnTo>
                  <a:pt x="0" y="60"/>
                </a:lnTo>
                <a:lnTo>
                  <a:pt x="7" y="66"/>
                </a:lnTo>
                <a:lnTo>
                  <a:pt x="13" y="62"/>
                </a:lnTo>
                <a:lnTo>
                  <a:pt x="15" y="77"/>
                </a:lnTo>
                <a:lnTo>
                  <a:pt x="19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496"/>
          <p:cNvSpPr>
            <a:spLocks/>
          </p:cNvSpPr>
          <p:nvPr/>
        </p:nvSpPr>
        <p:spPr bwMode="auto">
          <a:xfrm>
            <a:off x="4051301" y="5072063"/>
            <a:ext cx="82550" cy="101600"/>
          </a:xfrm>
          <a:custGeom>
            <a:avLst/>
            <a:gdLst>
              <a:gd name="T0" fmla="*/ 20 w 52"/>
              <a:gd name="T1" fmla="*/ 61 h 64"/>
              <a:gd name="T2" fmla="*/ 25 w 52"/>
              <a:gd name="T3" fmla="*/ 64 h 64"/>
              <a:gd name="T4" fmla="*/ 29 w 52"/>
              <a:gd name="T5" fmla="*/ 64 h 64"/>
              <a:gd name="T6" fmla="*/ 30 w 52"/>
              <a:gd name="T7" fmla="*/ 60 h 64"/>
              <a:gd name="T8" fmla="*/ 41 w 52"/>
              <a:gd name="T9" fmla="*/ 57 h 64"/>
              <a:gd name="T10" fmla="*/ 41 w 52"/>
              <a:gd name="T11" fmla="*/ 44 h 64"/>
              <a:gd name="T12" fmla="*/ 41 w 52"/>
              <a:gd name="T13" fmla="*/ 41 h 64"/>
              <a:gd name="T14" fmla="*/ 42 w 52"/>
              <a:gd name="T15" fmla="*/ 38 h 64"/>
              <a:gd name="T16" fmla="*/ 44 w 52"/>
              <a:gd name="T17" fmla="*/ 31 h 64"/>
              <a:gd name="T18" fmla="*/ 49 w 52"/>
              <a:gd name="T19" fmla="*/ 14 h 64"/>
              <a:gd name="T20" fmla="*/ 52 w 52"/>
              <a:gd name="T21" fmla="*/ 7 h 64"/>
              <a:gd name="T22" fmla="*/ 46 w 52"/>
              <a:gd name="T23" fmla="*/ 1 h 64"/>
              <a:gd name="T24" fmla="*/ 45 w 52"/>
              <a:gd name="T25" fmla="*/ 0 h 64"/>
              <a:gd name="T26" fmla="*/ 33 w 52"/>
              <a:gd name="T27" fmla="*/ 21 h 64"/>
              <a:gd name="T28" fmla="*/ 15 w 52"/>
              <a:gd name="T29" fmla="*/ 26 h 64"/>
              <a:gd name="T30" fmla="*/ 15 w 52"/>
              <a:gd name="T31" fmla="*/ 33 h 64"/>
              <a:gd name="T32" fmla="*/ 0 w 52"/>
              <a:gd name="T33" fmla="*/ 36 h 64"/>
              <a:gd name="T34" fmla="*/ 7 w 52"/>
              <a:gd name="T35" fmla="*/ 46 h 64"/>
              <a:gd name="T36" fmla="*/ 20 w 52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2" h="64">
                <a:moveTo>
                  <a:pt x="20" y="61"/>
                </a:moveTo>
                <a:lnTo>
                  <a:pt x="25" y="64"/>
                </a:lnTo>
                <a:lnTo>
                  <a:pt x="29" y="64"/>
                </a:lnTo>
                <a:lnTo>
                  <a:pt x="30" y="60"/>
                </a:lnTo>
                <a:lnTo>
                  <a:pt x="41" y="57"/>
                </a:lnTo>
                <a:lnTo>
                  <a:pt x="41" y="44"/>
                </a:lnTo>
                <a:lnTo>
                  <a:pt x="41" y="41"/>
                </a:lnTo>
                <a:lnTo>
                  <a:pt x="42" y="38"/>
                </a:lnTo>
                <a:lnTo>
                  <a:pt x="44" y="31"/>
                </a:lnTo>
                <a:lnTo>
                  <a:pt x="49" y="14"/>
                </a:lnTo>
                <a:lnTo>
                  <a:pt x="52" y="7"/>
                </a:lnTo>
                <a:lnTo>
                  <a:pt x="46" y="1"/>
                </a:lnTo>
                <a:lnTo>
                  <a:pt x="45" y="0"/>
                </a:lnTo>
                <a:lnTo>
                  <a:pt x="33" y="21"/>
                </a:lnTo>
                <a:lnTo>
                  <a:pt x="15" y="26"/>
                </a:lnTo>
                <a:lnTo>
                  <a:pt x="15" y="33"/>
                </a:lnTo>
                <a:lnTo>
                  <a:pt x="0" y="36"/>
                </a:lnTo>
                <a:lnTo>
                  <a:pt x="7" y="46"/>
                </a:lnTo>
                <a:lnTo>
                  <a:pt x="20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497"/>
          <p:cNvSpPr>
            <a:spLocks/>
          </p:cNvSpPr>
          <p:nvPr/>
        </p:nvSpPr>
        <p:spPr bwMode="auto">
          <a:xfrm>
            <a:off x="3975101" y="5113338"/>
            <a:ext cx="47625" cy="66675"/>
          </a:xfrm>
          <a:custGeom>
            <a:avLst/>
            <a:gdLst>
              <a:gd name="T0" fmla="*/ 29 w 30"/>
              <a:gd name="T1" fmla="*/ 30 h 42"/>
              <a:gd name="T2" fmla="*/ 29 w 30"/>
              <a:gd name="T3" fmla="*/ 23 h 42"/>
              <a:gd name="T4" fmla="*/ 13 w 30"/>
              <a:gd name="T5" fmla="*/ 10 h 42"/>
              <a:gd name="T6" fmla="*/ 0 w 30"/>
              <a:gd name="T7" fmla="*/ 0 h 42"/>
              <a:gd name="T8" fmla="*/ 22 w 30"/>
              <a:gd name="T9" fmla="*/ 42 h 42"/>
              <a:gd name="T10" fmla="*/ 30 w 30"/>
              <a:gd name="T11" fmla="*/ 40 h 42"/>
              <a:gd name="T12" fmla="*/ 29 w 30"/>
              <a:gd name="T13" fmla="*/ 34 h 42"/>
              <a:gd name="T14" fmla="*/ 29 w 30"/>
              <a:gd name="T15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2">
                <a:moveTo>
                  <a:pt x="29" y="30"/>
                </a:moveTo>
                <a:lnTo>
                  <a:pt x="29" y="23"/>
                </a:lnTo>
                <a:lnTo>
                  <a:pt x="13" y="10"/>
                </a:lnTo>
                <a:lnTo>
                  <a:pt x="0" y="0"/>
                </a:lnTo>
                <a:lnTo>
                  <a:pt x="22" y="42"/>
                </a:lnTo>
                <a:lnTo>
                  <a:pt x="30" y="40"/>
                </a:lnTo>
                <a:lnTo>
                  <a:pt x="29" y="34"/>
                </a:lnTo>
                <a:lnTo>
                  <a:pt x="29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498"/>
          <p:cNvSpPr>
            <a:spLocks/>
          </p:cNvSpPr>
          <p:nvPr/>
        </p:nvSpPr>
        <p:spPr bwMode="auto">
          <a:xfrm>
            <a:off x="3943351" y="5095876"/>
            <a:ext cx="23813" cy="47625"/>
          </a:xfrm>
          <a:custGeom>
            <a:avLst/>
            <a:gdLst>
              <a:gd name="T0" fmla="*/ 15 w 15"/>
              <a:gd name="T1" fmla="*/ 30 h 30"/>
              <a:gd name="T2" fmla="*/ 5 w 15"/>
              <a:gd name="T3" fmla="*/ 21 h 30"/>
              <a:gd name="T4" fmla="*/ 0 w 15"/>
              <a:gd name="T5" fmla="*/ 4 h 30"/>
              <a:gd name="T6" fmla="*/ 5 w 15"/>
              <a:gd name="T7" fmla="*/ 0 h 30"/>
              <a:gd name="T8" fmla="*/ 15 w 15"/>
              <a:gd name="T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0">
                <a:moveTo>
                  <a:pt x="15" y="30"/>
                </a:moveTo>
                <a:lnTo>
                  <a:pt x="5" y="21"/>
                </a:lnTo>
                <a:lnTo>
                  <a:pt x="0" y="4"/>
                </a:lnTo>
                <a:lnTo>
                  <a:pt x="5" y="0"/>
                </a:lnTo>
                <a:lnTo>
                  <a:pt x="15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499"/>
          <p:cNvSpPr>
            <a:spLocks/>
          </p:cNvSpPr>
          <p:nvPr/>
        </p:nvSpPr>
        <p:spPr bwMode="auto">
          <a:xfrm>
            <a:off x="3978276" y="5087938"/>
            <a:ext cx="50800" cy="47625"/>
          </a:xfrm>
          <a:custGeom>
            <a:avLst/>
            <a:gdLst>
              <a:gd name="T0" fmla="*/ 9 w 32"/>
              <a:gd name="T1" fmla="*/ 19 h 30"/>
              <a:gd name="T2" fmla="*/ 30 w 32"/>
              <a:gd name="T3" fmla="*/ 30 h 30"/>
              <a:gd name="T4" fmla="*/ 32 w 32"/>
              <a:gd name="T5" fmla="*/ 26 h 30"/>
              <a:gd name="T6" fmla="*/ 28 w 32"/>
              <a:gd name="T7" fmla="*/ 19 h 30"/>
              <a:gd name="T8" fmla="*/ 24 w 32"/>
              <a:gd name="T9" fmla="*/ 13 h 30"/>
              <a:gd name="T10" fmla="*/ 23 w 32"/>
              <a:gd name="T11" fmla="*/ 11 h 30"/>
              <a:gd name="T12" fmla="*/ 21 w 32"/>
              <a:gd name="T13" fmla="*/ 9 h 30"/>
              <a:gd name="T14" fmla="*/ 20 w 32"/>
              <a:gd name="T15" fmla="*/ 9 h 30"/>
              <a:gd name="T16" fmla="*/ 19 w 32"/>
              <a:gd name="T17" fmla="*/ 8 h 30"/>
              <a:gd name="T18" fmla="*/ 12 w 32"/>
              <a:gd name="T19" fmla="*/ 6 h 30"/>
              <a:gd name="T20" fmla="*/ 5 w 32"/>
              <a:gd name="T21" fmla="*/ 4 h 30"/>
              <a:gd name="T22" fmla="*/ 0 w 32"/>
              <a:gd name="T23" fmla="*/ 0 h 30"/>
              <a:gd name="T24" fmla="*/ 5 w 32"/>
              <a:gd name="T25" fmla="*/ 16 h 30"/>
              <a:gd name="T26" fmla="*/ 9 w 32"/>
              <a:gd name="T27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0">
                <a:moveTo>
                  <a:pt x="9" y="19"/>
                </a:moveTo>
                <a:lnTo>
                  <a:pt x="30" y="30"/>
                </a:lnTo>
                <a:lnTo>
                  <a:pt x="32" y="26"/>
                </a:lnTo>
                <a:lnTo>
                  <a:pt x="28" y="19"/>
                </a:lnTo>
                <a:lnTo>
                  <a:pt x="24" y="13"/>
                </a:lnTo>
                <a:lnTo>
                  <a:pt x="23" y="11"/>
                </a:lnTo>
                <a:lnTo>
                  <a:pt x="21" y="9"/>
                </a:lnTo>
                <a:lnTo>
                  <a:pt x="20" y="9"/>
                </a:lnTo>
                <a:lnTo>
                  <a:pt x="19" y="8"/>
                </a:lnTo>
                <a:lnTo>
                  <a:pt x="12" y="6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500"/>
          <p:cNvSpPr>
            <a:spLocks/>
          </p:cNvSpPr>
          <p:nvPr/>
        </p:nvSpPr>
        <p:spPr bwMode="auto">
          <a:xfrm>
            <a:off x="3971926" y="5033963"/>
            <a:ext cx="50800" cy="68263"/>
          </a:xfrm>
          <a:custGeom>
            <a:avLst/>
            <a:gdLst>
              <a:gd name="T0" fmla="*/ 30 w 32"/>
              <a:gd name="T1" fmla="*/ 43 h 43"/>
              <a:gd name="T2" fmla="*/ 32 w 32"/>
              <a:gd name="T3" fmla="*/ 39 h 43"/>
              <a:gd name="T4" fmla="*/ 21 w 32"/>
              <a:gd name="T5" fmla="*/ 23 h 43"/>
              <a:gd name="T6" fmla="*/ 20 w 32"/>
              <a:gd name="T7" fmla="*/ 20 h 43"/>
              <a:gd name="T8" fmla="*/ 17 w 32"/>
              <a:gd name="T9" fmla="*/ 13 h 43"/>
              <a:gd name="T10" fmla="*/ 17 w 32"/>
              <a:gd name="T11" fmla="*/ 10 h 43"/>
              <a:gd name="T12" fmla="*/ 1 w 32"/>
              <a:gd name="T13" fmla="*/ 0 h 43"/>
              <a:gd name="T14" fmla="*/ 0 w 32"/>
              <a:gd name="T15" fmla="*/ 5 h 43"/>
              <a:gd name="T16" fmla="*/ 0 w 32"/>
              <a:gd name="T17" fmla="*/ 12 h 43"/>
              <a:gd name="T18" fmla="*/ 2 w 32"/>
              <a:gd name="T19" fmla="*/ 19 h 43"/>
              <a:gd name="T20" fmla="*/ 9 w 32"/>
              <a:gd name="T21" fmla="*/ 27 h 43"/>
              <a:gd name="T22" fmla="*/ 30 w 32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43">
                <a:moveTo>
                  <a:pt x="30" y="43"/>
                </a:moveTo>
                <a:lnTo>
                  <a:pt x="32" y="39"/>
                </a:lnTo>
                <a:lnTo>
                  <a:pt x="21" y="23"/>
                </a:lnTo>
                <a:lnTo>
                  <a:pt x="20" y="20"/>
                </a:lnTo>
                <a:lnTo>
                  <a:pt x="17" y="13"/>
                </a:lnTo>
                <a:lnTo>
                  <a:pt x="17" y="10"/>
                </a:lnTo>
                <a:lnTo>
                  <a:pt x="1" y="0"/>
                </a:lnTo>
                <a:lnTo>
                  <a:pt x="0" y="5"/>
                </a:lnTo>
                <a:lnTo>
                  <a:pt x="0" y="12"/>
                </a:lnTo>
                <a:lnTo>
                  <a:pt x="2" y="19"/>
                </a:lnTo>
                <a:lnTo>
                  <a:pt x="9" y="27"/>
                </a:lnTo>
                <a:lnTo>
                  <a:pt x="30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501"/>
          <p:cNvSpPr>
            <a:spLocks/>
          </p:cNvSpPr>
          <p:nvPr/>
        </p:nvSpPr>
        <p:spPr bwMode="auto">
          <a:xfrm>
            <a:off x="3938588" y="5053013"/>
            <a:ext cx="19050" cy="41275"/>
          </a:xfrm>
          <a:custGeom>
            <a:avLst/>
            <a:gdLst>
              <a:gd name="T0" fmla="*/ 7 w 12"/>
              <a:gd name="T1" fmla="*/ 26 h 26"/>
              <a:gd name="T2" fmla="*/ 11 w 12"/>
              <a:gd name="T3" fmla="*/ 18 h 26"/>
              <a:gd name="T4" fmla="*/ 12 w 12"/>
              <a:gd name="T5" fmla="*/ 16 h 26"/>
              <a:gd name="T6" fmla="*/ 6 w 12"/>
              <a:gd name="T7" fmla="*/ 13 h 26"/>
              <a:gd name="T8" fmla="*/ 8 w 12"/>
              <a:gd name="T9" fmla="*/ 8 h 26"/>
              <a:gd name="T10" fmla="*/ 1 w 12"/>
              <a:gd name="T11" fmla="*/ 0 h 26"/>
              <a:gd name="T12" fmla="*/ 0 w 12"/>
              <a:gd name="T13" fmla="*/ 22 h 26"/>
              <a:gd name="T14" fmla="*/ 7 w 1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6">
                <a:moveTo>
                  <a:pt x="7" y="26"/>
                </a:moveTo>
                <a:lnTo>
                  <a:pt x="11" y="18"/>
                </a:lnTo>
                <a:lnTo>
                  <a:pt x="12" y="16"/>
                </a:lnTo>
                <a:lnTo>
                  <a:pt x="6" y="13"/>
                </a:lnTo>
                <a:lnTo>
                  <a:pt x="8" y="8"/>
                </a:lnTo>
                <a:lnTo>
                  <a:pt x="1" y="0"/>
                </a:lnTo>
                <a:lnTo>
                  <a:pt x="0" y="22"/>
                </a:lnTo>
                <a:lnTo>
                  <a:pt x="7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502"/>
          <p:cNvSpPr>
            <a:spLocks/>
          </p:cNvSpPr>
          <p:nvPr/>
        </p:nvSpPr>
        <p:spPr bwMode="auto">
          <a:xfrm>
            <a:off x="3967163" y="5002213"/>
            <a:ext cx="19050" cy="31750"/>
          </a:xfrm>
          <a:custGeom>
            <a:avLst/>
            <a:gdLst>
              <a:gd name="T0" fmla="*/ 12 w 12"/>
              <a:gd name="T1" fmla="*/ 20 h 20"/>
              <a:gd name="T2" fmla="*/ 9 w 12"/>
              <a:gd name="T3" fmla="*/ 6 h 20"/>
              <a:gd name="T4" fmla="*/ 0 w 12"/>
              <a:gd name="T5" fmla="*/ 0 h 20"/>
              <a:gd name="T6" fmla="*/ 4 w 12"/>
              <a:gd name="T7" fmla="*/ 11 h 20"/>
              <a:gd name="T8" fmla="*/ 12 w 12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0">
                <a:moveTo>
                  <a:pt x="12" y="20"/>
                </a:moveTo>
                <a:lnTo>
                  <a:pt x="9" y="6"/>
                </a:lnTo>
                <a:lnTo>
                  <a:pt x="0" y="0"/>
                </a:lnTo>
                <a:lnTo>
                  <a:pt x="4" y="11"/>
                </a:lnTo>
                <a:lnTo>
                  <a:pt x="12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503"/>
          <p:cNvSpPr>
            <a:spLocks/>
          </p:cNvSpPr>
          <p:nvPr/>
        </p:nvSpPr>
        <p:spPr bwMode="auto">
          <a:xfrm>
            <a:off x="3933826" y="5005388"/>
            <a:ext cx="9525" cy="14288"/>
          </a:xfrm>
          <a:custGeom>
            <a:avLst/>
            <a:gdLst>
              <a:gd name="T0" fmla="*/ 4 w 6"/>
              <a:gd name="T1" fmla="*/ 9 h 9"/>
              <a:gd name="T2" fmla="*/ 6 w 6"/>
              <a:gd name="T3" fmla="*/ 7 h 9"/>
              <a:gd name="T4" fmla="*/ 6 w 6"/>
              <a:gd name="T5" fmla="*/ 4 h 9"/>
              <a:gd name="T6" fmla="*/ 4 w 6"/>
              <a:gd name="T7" fmla="*/ 1 h 9"/>
              <a:gd name="T8" fmla="*/ 3 w 6"/>
              <a:gd name="T9" fmla="*/ 1 h 9"/>
              <a:gd name="T10" fmla="*/ 0 w 6"/>
              <a:gd name="T11" fmla="*/ 0 h 9"/>
              <a:gd name="T12" fmla="*/ 0 w 6"/>
              <a:gd name="T13" fmla="*/ 1 h 9"/>
              <a:gd name="T14" fmla="*/ 0 w 6"/>
              <a:gd name="T15" fmla="*/ 4 h 9"/>
              <a:gd name="T16" fmla="*/ 0 w 6"/>
              <a:gd name="T17" fmla="*/ 5 h 9"/>
              <a:gd name="T18" fmla="*/ 2 w 6"/>
              <a:gd name="T19" fmla="*/ 9 h 9"/>
              <a:gd name="T20" fmla="*/ 4 w 6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9">
                <a:moveTo>
                  <a:pt x="4" y="9"/>
                </a:moveTo>
                <a:lnTo>
                  <a:pt x="6" y="7"/>
                </a:lnTo>
                <a:lnTo>
                  <a:pt x="6" y="4"/>
                </a:lnTo>
                <a:lnTo>
                  <a:pt x="4" y="1"/>
                </a:lnTo>
                <a:lnTo>
                  <a:pt x="3" y="1"/>
                </a:lnTo>
                <a:lnTo>
                  <a:pt x="0" y="0"/>
                </a:lnTo>
                <a:lnTo>
                  <a:pt x="0" y="1"/>
                </a:lnTo>
                <a:lnTo>
                  <a:pt x="0" y="4"/>
                </a:lnTo>
                <a:lnTo>
                  <a:pt x="0" y="5"/>
                </a:lnTo>
                <a:lnTo>
                  <a:pt x="2" y="9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504"/>
          <p:cNvSpPr>
            <a:spLocks/>
          </p:cNvSpPr>
          <p:nvPr/>
        </p:nvSpPr>
        <p:spPr bwMode="auto">
          <a:xfrm>
            <a:off x="3981451" y="4951413"/>
            <a:ext cx="22225" cy="36513"/>
          </a:xfrm>
          <a:custGeom>
            <a:avLst/>
            <a:gdLst>
              <a:gd name="T0" fmla="*/ 14 w 14"/>
              <a:gd name="T1" fmla="*/ 23 h 23"/>
              <a:gd name="T2" fmla="*/ 7 w 14"/>
              <a:gd name="T3" fmla="*/ 23 h 23"/>
              <a:gd name="T4" fmla="*/ 6 w 14"/>
              <a:gd name="T5" fmla="*/ 9 h 23"/>
              <a:gd name="T6" fmla="*/ 0 w 14"/>
              <a:gd name="T7" fmla="*/ 0 h 23"/>
              <a:gd name="T8" fmla="*/ 13 w 14"/>
              <a:gd name="T9" fmla="*/ 0 h 23"/>
              <a:gd name="T10" fmla="*/ 13 w 14"/>
              <a:gd name="T11" fmla="*/ 11 h 23"/>
              <a:gd name="T12" fmla="*/ 14 w 14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3">
                <a:moveTo>
                  <a:pt x="14" y="23"/>
                </a:moveTo>
                <a:lnTo>
                  <a:pt x="7" y="23"/>
                </a:lnTo>
                <a:lnTo>
                  <a:pt x="6" y="9"/>
                </a:lnTo>
                <a:lnTo>
                  <a:pt x="0" y="0"/>
                </a:lnTo>
                <a:lnTo>
                  <a:pt x="13" y="0"/>
                </a:lnTo>
                <a:lnTo>
                  <a:pt x="13" y="11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505"/>
          <p:cNvSpPr>
            <a:spLocks/>
          </p:cNvSpPr>
          <p:nvPr/>
        </p:nvSpPr>
        <p:spPr bwMode="auto">
          <a:xfrm>
            <a:off x="3962401" y="4957763"/>
            <a:ext cx="22225" cy="25400"/>
          </a:xfrm>
          <a:custGeom>
            <a:avLst/>
            <a:gdLst>
              <a:gd name="T0" fmla="*/ 14 w 14"/>
              <a:gd name="T1" fmla="*/ 16 h 16"/>
              <a:gd name="T2" fmla="*/ 14 w 14"/>
              <a:gd name="T3" fmla="*/ 7 h 16"/>
              <a:gd name="T4" fmla="*/ 12 w 14"/>
              <a:gd name="T5" fmla="*/ 1 h 16"/>
              <a:gd name="T6" fmla="*/ 3 w 14"/>
              <a:gd name="T7" fmla="*/ 0 h 16"/>
              <a:gd name="T8" fmla="*/ 0 w 14"/>
              <a:gd name="T9" fmla="*/ 1 h 16"/>
              <a:gd name="T10" fmla="*/ 1 w 14"/>
              <a:gd name="T11" fmla="*/ 4 h 16"/>
              <a:gd name="T12" fmla="*/ 3 w 14"/>
              <a:gd name="T13" fmla="*/ 5 h 16"/>
              <a:gd name="T14" fmla="*/ 8 w 14"/>
              <a:gd name="T15" fmla="*/ 8 h 16"/>
              <a:gd name="T16" fmla="*/ 7 w 14"/>
              <a:gd name="T17" fmla="*/ 13 h 16"/>
              <a:gd name="T18" fmla="*/ 12 w 14"/>
              <a:gd name="T19" fmla="*/ 16 h 16"/>
              <a:gd name="T20" fmla="*/ 14 w 14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6">
                <a:moveTo>
                  <a:pt x="14" y="16"/>
                </a:moveTo>
                <a:lnTo>
                  <a:pt x="14" y="7"/>
                </a:lnTo>
                <a:lnTo>
                  <a:pt x="12" y="1"/>
                </a:lnTo>
                <a:lnTo>
                  <a:pt x="3" y="0"/>
                </a:lnTo>
                <a:lnTo>
                  <a:pt x="0" y="1"/>
                </a:lnTo>
                <a:lnTo>
                  <a:pt x="1" y="4"/>
                </a:lnTo>
                <a:lnTo>
                  <a:pt x="3" y="5"/>
                </a:lnTo>
                <a:lnTo>
                  <a:pt x="8" y="8"/>
                </a:lnTo>
                <a:lnTo>
                  <a:pt x="7" y="13"/>
                </a:lnTo>
                <a:lnTo>
                  <a:pt x="12" y="16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506"/>
          <p:cNvSpPr>
            <a:spLocks/>
          </p:cNvSpPr>
          <p:nvPr/>
        </p:nvSpPr>
        <p:spPr bwMode="auto">
          <a:xfrm>
            <a:off x="3938588" y="4881563"/>
            <a:ext cx="19050" cy="39688"/>
          </a:xfrm>
          <a:custGeom>
            <a:avLst/>
            <a:gdLst>
              <a:gd name="T0" fmla="*/ 8 w 12"/>
              <a:gd name="T1" fmla="*/ 25 h 25"/>
              <a:gd name="T2" fmla="*/ 12 w 12"/>
              <a:gd name="T3" fmla="*/ 15 h 25"/>
              <a:gd name="T4" fmla="*/ 12 w 12"/>
              <a:gd name="T5" fmla="*/ 14 h 25"/>
              <a:gd name="T6" fmla="*/ 10 w 12"/>
              <a:gd name="T7" fmla="*/ 11 h 25"/>
              <a:gd name="T8" fmla="*/ 11 w 12"/>
              <a:gd name="T9" fmla="*/ 1 h 25"/>
              <a:gd name="T10" fmla="*/ 6 w 12"/>
              <a:gd name="T11" fmla="*/ 0 h 25"/>
              <a:gd name="T12" fmla="*/ 0 w 12"/>
              <a:gd name="T13" fmla="*/ 14 h 25"/>
              <a:gd name="T14" fmla="*/ 3 w 12"/>
              <a:gd name="T15" fmla="*/ 22 h 25"/>
              <a:gd name="T16" fmla="*/ 8 w 12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2" y="15"/>
                </a:lnTo>
                <a:lnTo>
                  <a:pt x="12" y="14"/>
                </a:lnTo>
                <a:lnTo>
                  <a:pt x="10" y="11"/>
                </a:lnTo>
                <a:lnTo>
                  <a:pt x="11" y="1"/>
                </a:lnTo>
                <a:lnTo>
                  <a:pt x="6" y="0"/>
                </a:lnTo>
                <a:lnTo>
                  <a:pt x="0" y="14"/>
                </a:lnTo>
                <a:lnTo>
                  <a:pt x="3" y="22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507"/>
          <p:cNvSpPr>
            <a:spLocks/>
          </p:cNvSpPr>
          <p:nvPr/>
        </p:nvSpPr>
        <p:spPr bwMode="auto">
          <a:xfrm>
            <a:off x="3963988" y="4833938"/>
            <a:ext cx="58738" cy="71438"/>
          </a:xfrm>
          <a:custGeom>
            <a:avLst/>
            <a:gdLst>
              <a:gd name="T0" fmla="*/ 0 w 37"/>
              <a:gd name="T1" fmla="*/ 45 h 45"/>
              <a:gd name="T2" fmla="*/ 10 w 37"/>
              <a:gd name="T3" fmla="*/ 37 h 45"/>
              <a:gd name="T4" fmla="*/ 20 w 37"/>
              <a:gd name="T5" fmla="*/ 30 h 45"/>
              <a:gd name="T6" fmla="*/ 22 w 37"/>
              <a:gd name="T7" fmla="*/ 38 h 45"/>
              <a:gd name="T8" fmla="*/ 26 w 37"/>
              <a:gd name="T9" fmla="*/ 36 h 45"/>
              <a:gd name="T10" fmla="*/ 35 w 37"/>
              <a:gd name="T11" fmla="*/ 27 h 45"/>
              <a:gd name="T12" fmla="*/ 37 w 37"/>
              <a:gd name="T13" fmla="*/ 12 h 45"/>
              <a:gd name="T14" fmla="*/ 37 w 37"/>
              <a:gd name="T15" fmla="*/ 7 h 45"/>
              <a:gd name="T16" fmla="*/ 22 w 37"/>
              <a:gd name="T17" fmla="*/ 0 h 45"/>
              <a:gd name="T18" fmla="*/ 21 w 37"/>
              <a:gd name="T19" fmla="*/ 18 h 45"/>
              <a:gd name="T20" fmla="*/ 17 w 37"/>
              <a:gd name="T21" fmla="*/ 12 h 45"/>
              <a:gd name="T22" fmla="*/ 11 w 37"/>
              <a:gd name="T23" fmla="*/ 15 h 45"/>
              <a:gd name="T24" fmla="*/ 11 w 37"/>
              <a:gd name="T25" fmla="*/ 23 h 45"/>
              <a:gd name="T26" fmla="*/ 0 w 37"/>
              <a:gd name="T27" fmla="*/ 29 h 45"/>
              <a:gd name="T28" fmla="*/ 0 w 37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5">
                <a:moveTo>
                  <a:pt x="0" y="45"/>
                </a:moveTo>
                <a:lnTo>
                  <a:pt x="10" y="37"/>
                </a:lnTo>
                <a:lnTo>
                  <a:pt x="20" y="30"/>
                </a:lnTo>
                <a:lnTo>
                  <a:pt x="22" y="38"/>
                </a:lnTo>
                <a:lnTo>
                  <a:pt x="26" y="36"/>
                </a:lnTo>
                <a:lnTo>
                  <a:pt x="35" y="27"/>
                </a:lnTo>
                <a:lnTo>
                  <a:pt x="37" y="12"/>
                </a:lnTo>
                <a:lnTo>
                  <a:pt x="37" y="7"/>
                </a:lnTo>
                <a:lnTo>
                  <a:pt x="22" y="0"/>
                </a:lnTo>
                <a:lnTo>
                  <a:pt x="21" y="18"/>
                </a:lnTo>
                <a:lnTo>
                  <a:pt x="17" y="12"/>
                </a:lnTo>
                <a:lnTo>
                  <a:pt x="11" y="15"/>
                </a:lnTo>
                <a:lnTo>
                  <a:pt x="11" y="23"/>
                </a:lnTo>
                <a:lnTo>
                  <a:pt x="0" y="29"/>
                </a:lnTo>
                <a:lnTo>
                  <a:pt x="0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508"/>
          <p:cNvSpPr>
            <a:spLocks/>
          </p:cNvSpPr>
          <p:nvPr/>
        </p:nvSpPr>
        <p:spPr bwMode="auto">
          <a:xfrm>
            <a:off x="4008438" y="4764088"/>
            <a:ext cx="26988" cy="28575"/>
          </a:xfrm>
          <a:custGeom>
            <a:avLst/>
            <a:gdLst>
              <a:gd name="T0" fmla="*/ 9 w 17"/>
              <a:gd name="T1" fmla="*/ 18 h 18"/>
              <a:gd name="T2" fmla="*/ 16 w 17"/>
              <a:gd name="T3" fmla="*/ 14 h 18"/>
              <a:gd name="T4" fmla="*/ 17 w 17"/>
              <a:gd name="T5" fmla="*/ 13 h 18"/>
              <a:gd name="T6" fmla="*/ 16 w 17"/>
              <a:gd name="T7" fmla="*/ 3 h 18"/>
              <a:gd name="T8" fmla="*/ 8 w 17"/>
              <a:gd name="T9" fmla="*/ 0 h 18"/>
              <a:gd name="T10" fmla="*/ 0 w 17"/>
              <a:gd name="T11" fmla="*/ 7 h 18"/>
              <a:gd name="T12" fmla="*/ 9 w 1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8">
                <a:moveTo>
                  <a:pt x="9" y="18"/>
                </a:moveTo>
                <a:lnTo>
                  <a:pt x="16" y="14"/>
                </a:lnTo>
                <a:lnTo>
                  <a:pt x="17" y="13"/>
                </a:lnTo>
                <a:lnTo>
                  <a:pt x="16" y="3"/>
                </a:lnTo>
                <a:lnTo>
                  <a:pt x="8" y="0"/>
                </a:lnTo>
                <a:lnTo>
                  <a:pt x="0" y="7"/>
                </a:lnTo>
                <a:lnTo>
                  <a:pt x="9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509"/>
          <p:cNvSpPr>
            <a:spLocks/>
          </p:cNvSpPr>
          <p:nvPr/>
        </p:nvSpPr>
        <p:spPr bwMode="auto">
          <a:xfrm>
            <a:off x="4021138" y="4625976"/>
            <a:ext cx="14288" cy="23813"/>
          </a:xfrm>
          <a:custGeom>
            <a:avLst/>
            <a:gdLst>
              <a:gd name="T0" fmla="*/ 7 w 9"/>
              <a:gd name="T1" fmla="*/ 15 h 15"/>
              <a:gd name="T2" fmla="*/ 8 w 9"/>
              <a:gd name="T3" fmla="*/ 14 h 15"/>
              <a:gd name="T4" fmla="*/ 9 w 9"/>
              <a:gd name="T5" fmla="*/ 0 h 15"/>
              <a:gd name="T6" fmla="*/ 1 w 9"/>
              <a:gd name="T7" fmla="*/ 3 h 15"/>
              <a:gd name="T8" fmla="*/ 0 w 9"/>
              <a:gd name="T9" fmla="*/ 15 h 15"/>
              <a:gd name="T10" fmla="*/ 7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7" y="15"/>
                </a:moveTo>
                <a:lnTo>
                  <a:pt x="8" y="14"/>
                </a:lnTo>
                <a:lnTo>
                  <a:pt x="9" y="0"/>
                </a:lnTo>
                <a:lnTo>
                  <a:pt x="1" y="3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510"/>
          <p:cNvSpPr>
            <a:spLocks/>
          </p:cNvSpPr>
          <p:nvPr/>
        </p:nvSpPr>
        <p:spPr bwMode="auto">
          <a:xfrm>
            <a:off x="4019551" y="4587876"/>
            <a:ext cx="19050" cy="19050"/>
          </a:xfrm>
          <a:custGeom>
            <a:avLst/>
            <a:gdLst>
              <a:gd name="T0" fmla="*/ 5 w 12"/>
              <a:gd name="T1" fmla="*/ 12 h 12"/>
              <a:gd name="T2" fmla="*/ 12 w 12"/>
              <a:gd name="T3" fmla="*/ 8 h 12"/>
              <a:gd name="T4" fmla="*/ 9 w 12"/>
              <a:gd name="T5" fmla="*/ 0 h 12"/>
              <a:gd name="T6" fmla="*/ 0 w 12"/>
              <a:gd name="T7" fmla="*/ 1 h 12"/>
              <a:gd name="T8" fmla="*/ 5 w 1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5" y="12"/>
                </a:moveTo>
                <a:lnTo>
                  <a:pt x="12" y="8"/>
                </a:lnTo>
                <a:lnTo>
                  <a:pt x="9" y="0"/>
                </a:lnTo>
                <a:lnTo>
                  <a:pt x="0" y="1"/>
                </a:lnTo>
                <a:lnTo>
                  <a:pt x="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511"/>
          <p:cNvSpPr>
            <a:spLocks/>
          </p:cNvSpPr>
          <p:nvPr/>
        </p:nvSpPr>
        <p:spPr bwMode="auto">
          <a:xfrm>
            <a:off x="4032251" y="4546601"/>
            <a:ext cx="77788" cy="55563"/>
          </a:xfrm>
          <a:custGeom>
            <a:avLst/>
            <a:gdLst>
              <a:gd name="T0" fmla="*/ 13 w 49"/>
              <a:gd name="T1" fmla="*/ 35 h 35"/>
              <a:gd name="T2" fmla="*/ 34 w 49"/>
              <a:gd name="T3" fmla="*/ 24 h 35"/>
              <a:gd name="T4" fmla="*/ 49 w 49"/>
              <a:gd name="T5" fmla="*/ 26 h 35"/>
              <a:gd name="T6" fmla="*/ 49 w 49"/>
              <a:gd name="T7" fmla="*/ 16 h 35"/>
              <a:gd name="T8" fmla="*/ 31 w 49"/>
              <a:gd name="T9" fmla="*/ 13 h 35"/>
              <a:gd name="T10" fmla="*/ 15 w 49"/>
              <a:gd name="T11" fmla="*/ 0 h 35"/>
              <a:gd name="T12" fmla="*/ 7 w 49"/>
              <a:gd name="T13" fmla="*/ 2 h 35"/>
              <a:gd name="T14" fmla="*/ 9 w 49"/>
              <a:gd name="T15" fmla="*/ 8 h 35"/>
              <a:gd name="T16" fmla="*/ 0 w 49"/>
              <a:gd name="T17" fmla="*/ 11 h 35"/>
              <a:gd name="T18" fmla="*/ 16 w 49"/>
              <a:gd name="T19" fmla="*/ 20 h 35"/>
              <a:gd name="T20" fmla="*/ 7 w 49"/>
              <a:gd name="T21" fmla="*/ 26 h 35"/>
              <a:gd name="T22" fmla="*/ 13 w 49"/>
              <a:gd name="T23" fmla="*/ 34 h 35"/>
              <a:gd name="T24" fmla="*/ 13 w 49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35">
                <a:moveTo>
                  <a:pt x="13" y="35"/>
                </a:moveTo>
                <a:lnTo>
                  <a:pt x="34" y="24"/>
                </a:lnTo>
                <a:lnTo>
                  <a:pt x="49" y="26"/>
                </a:lnTo>
                <a:lnTo>
                  <a:pt x="49" y="16"/>
                </a:lnTo>
                <a:lnTo>
                  <a:pt x="31" y="13"/>
                </a:lnTo>
                <a:lnTo>
                  <a:pt x="15" y="0"/>
                </a:lnTo>
                <a:lnTo>
                  <a:pt x="7" y="2"/>
                </a:lnTo>
                <a:lnTo>
                  <a:pt x="9" y="8"/>
                </a:lnTo>
                <a:lnTo>
                  <a:pt x="0" y="11"/>
                </a:lnTo>
                <a:lnTo>
                  <a:pt x="16" y="20"/>
                </a:lnTo>
                <a:lnTo>
                  <a:pt x="7" y="26"/>
                </a:lnTo>
                <a:lnTo>
                  <a:pt x="13" y="34"/>
                </a:lnTo>
                <a:lnTo>
                  <a:pt x="13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512"/>
          <p:cNvSpPr>
            <a:spLocks/>
          </p:cNvSpPr>
          <p:nvPr/>
        </p:nvSpPr>
        <p:spPr bwMode="auto">
          <a:xfrm>
            <a:off x="4068763" y="4494213"/>
            <a:ext cx="31750" cy="52388"/>
          </a:xfrm>
          <a:custGeom>
            <a:avLst/>
            <a:gdLst>
              <a:gd name="T0" fmla="*/ 11 w 20"/>
              <a:gd name="T1" fmla="*/ 33 h 33"/>
              <a:gd name="T2" fmla="*/ 14 w 20"/>
              <a:gd name="T3" fmla="*/ 30 h 33"/>
              <a:gd name="T4" fmla="*/ 14 w 20"/>
              <a:gd name="T5" fmla="*/ 29 h 33"/>
              <a:gd name="T6" fmla="*/ 16 w 20"/>
              <a:gd name="T7" fmla="*/ 26 h 33"/>
              <a:gd name="T8" fmla="*/ 20 w 20"/>
              <a:gd name="T9" fmla="*/ 16 h 33"/>
              <a:gd name="T10" fmla="*/ 20 w 20"/>
              <a:gd name="T11" fmla="*/ 5 h 33"/>
              <a:gd name="T12" fmla="*/ 15 w 20"/>
              <a:gd name="T13" fmla="*/ 8 h 33"/>
              <a:gd name="T14" fmla="*/ 11 w 20"/>
              <a:gd name="T15" fmla="*/ 1 h 33"/>
              <a:gd name="T16" fmla="*/ 4 w 20"/>
              <a:gd name="T17" fmla="*/ 0 h 33"/>
              <a:gd name="T18" fmla="*/ 0 w 20"/>
              <a:gd name="T19" fmla="*/ 10 h 33"/>
              <a:gd name="T20" fmla="*/ 7 w 20"/>
              <a:gd name="T21" fmla="*/ 11 h 33"/>
              <a:gd name="T22" fmla="*/ 5 w 20"/>
              <a:gd name="T23" fmla="*/ 19 h 33"/>
              <a:gd name="T24" fmla="*/ 3 w 20"/>
              <a:gd name="T25" fmla="*/ 22 h 33"/>
              <a:gd name="T26" fmla="*/ 1 w 20"/>
              <a:gd name="T27" fmla="*/ 25 h 33"/>
              <a:gd name="T28" fmla="*/ 4 w 20"/>
              <a:gd name="T29" fmla="*/ 29 h 33"/>
              <a:gd name="T30" fmla="*/ 8 w 20"/>
              <a:gd name="T31" fmla="*/ 33 h 33"/>
              <a:gd name="T32" fmla="*/ 11 w 20"/>
              <a:gd name="T3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" h="33">
                <a:moveTo>
                  <a:pt x="11" y="33"/>
                </a:moveTo>
                <a:lnTo>
                  <a:pt x="14" y="30"/>
                </a:lnTo>
                <a:lnTo>
                  <a:pt x="14" y="29"/>
                </a:lnTo>
                <a:lnTo>
                  <a:pt x="16" y="26"/>
                </a:lnTo>
                <a:lnTo>
                  <a:pt x="20" y="16"/>
                </a:lnTo>
                <a:lnTo>
                  <a:pt x="20" y="5"/>
                </a:lnTo>
                <a:lnTo>
                  <a:pt x="15" y="8"/>
                </a:lnTo>
                <a:lnTo>
                  <a:pt x="11" y="1"/>
                </a:lnTo>
                <a:lnTo>
                  <a:pt x="4" y="0"/>
                </a:lnTo>
                <a:lnTo>
                  <a:pt x="0" y="10"/>
                </a:lnTo>
                <a:lnTo>
                  <a:pt x="7" y="11"/>
                </a:lnTo>
                <a:lnTo>
                  <a:pt x="5" y="19"/>
                </a:lnTo>
                <a:lnTo>
                  <a:pt x="3" y="22"/>
                </a:lnTo>
                <a:lnTo>
                  <a:pt x="1" y="25"/>
                </a:lnTo>
                <a:lnTo>
                  <a:pt x="4" y="29"/>
                </a:lnTo>
                <a:lnTo>
                  <a:pt x="8" y="33"/>
                </a:lnTo>
                <a:lnTo>
                  <a:pt x="11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513"/>
          <p:cNvSpPr>
            <a:spLocks/>
          </p:cNvSpPr>
          <p:nvPr/>
        </p:nvSpPr>
        <p:spPr bwMode="auto">
          <a:xfrm>
            <a:off x="4192588" y="4400551"/>
            <a:ext cx="58738" cy="46038"/>
          </a:xfrm>
          <a:custGeom>
            <a:avLst/>
            <a:gdLst>
              <a:gd name="T0" fmla="*/ 26 w 37"/>
              <a:gd name="T1" fmla="*/ 29 h 29"/>
              <a:gd name="T2" fmla="*/ 26 w 37"/>
              <a:gd name="T3" fmla="*/ 28 h 29"/>
              <a:gd name="T4" fmla="*/ 37 w 37"/>
              <a:gd name="T5" fmla="*/ 10 h 29"/>
              <a:gd name="T6" fmla="*/ 27 w 37"/>
              <a:gd name="T7" fmla="*/ 3 h 29"/>
              <a:gd name="T8" fmla="*/ 12 w 37"/>
              <a:gd name="T9" fmla="*/ 0 h 29"/>
              <a:gd name="T10" fmla="*/ 7 w 37"/>
              <a:gd name="T11" fmla="*/ 3 h 29"/>
              <a:gd name="T12" fmla="*/ 5 w 37"/>
              <a:gd name="T13" fmla="*/ 3 h 29"/>
              <a:gd name="T14" fmla="*/ 2 w 37"/>
              <a:gd name="T15" fmla="*/ 17 h 29"/>
              <a:gd name="T16" fmla="*/ 11 w 37"/>
              <a:gd name="T17" fmla="*/ 22 h 29"/>
              <a:gd name="T18" fmla="*/ 0 w 37"/>
              <a:gd name="T19" fmla="*/ 24 h 29"/>
              <a:gd name="T20" fmla="*/ 1 w 37"/>
              <a:gd name="T21" fmla="*/ 28 h 29"/>
              <a:gd name="T22" fmla="*/ 8 w 37"/>
              <a:gd name="T23" fmla="*/ 29 h 29"/>
              <a:gd name="T24" fmla="*/ 26 w 37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9">
                <a:moveTo>
                  <a:pt x="26" y="29"/>
                </a:moveTo>
                <a:lnTo>
                  <a:pt x="26" y="28"/>
                </a:lnTo>
                <a:lnTo>
                  <a:pt x="37" y="10"/>
                </a:lnTo>
                <a:lnTo>
                  <a:pt x="27" y="3"/>
                </a:lnTo>
                <a:lnTo>
                  <a:pt x="12" y="0"/>
                </a:lnTo>
                <a:lnTo>
                  <a:pt x="7" y="3"/>
                </a:lnTo>
                <a:lnTo>
                  <a:pt x="5" y="3"/>
                </a:lnTo>
                <a:lnTo>
                  <a:pt x="2" y="17"/>
                </a:lnTo>
                <a:lnTo>
                  <a:pt x="11" y="22"/>
                </a:lnTo>
                <a:lnTo>
                  <a:pt x="0" y="24"/>
                </a:lnTo>
                <a:lnTo>
                  <a:pt x="1" y="28"/>
                </a:lnTo>
                <a:lnTo>
                  <a:pt x="8" y="29"/>
                </a:lnTo>
                <a:lnTo>
                  <a:pt x="26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514"/>
          <p:cNvSpPr>
            <a:spLocks/>
          </p:cNvSpPr>
          <p:nvPr/>
        </p:nvSpPr>
        <p:spPr bwMode="auto">
          <a:xfrm>
            <a:off x="4168776" y="4403726"/>
            <a:ext cx="14288" cy="20638"/>
          </a:xfrm>
          <a:custGeom>
            <a:avLst/>
            <a:gdLst>
              <a:gd name="T0" fmla="*/ 0 w 9"/>
              <a:gd name="T1" fmla="*/ 13 h 13"/>
              <a:gd name="T2" fmla="*/ 8 w 9"/>
              <a:gd name="T3" fmla="*/ 13 h 13"/>
              <a:gd name="T4" fmla="*/ 9 w 9"/>
              <a:gd name="T5" fmla="*/ 5 h 13"/>
              <a:gd name="T6" fmla="*/ 4 w 9"/>
              <a:gd name="T7" fmla="*/ 1 h 13"/>
              <a:gd name="T8" fmla="*/ 2 w 9"/>
              <a:gd name="T9" fmla="*/ 0 h 13"/>
              <a:gd name="T10" fmla="*/ 0 w 9"/>
              <a:gd name="T11" fmla="*/ 2 h 13"/>
              <a:gd name="T12" fmla="*/ 0 w 9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8" y="13"/>
                </a:lnTo>
                <a:lnTo>
                  <a:pt x="9" y="5"/>
                </a:lnTo>
                <a:lnTo>
                  <a:pt x="4" y="1"/>
                </a:lnTo>
                <a:lnTo>
                  <a:pt x="2" y="0"/>
                </a:lnTo>
                <a:lnTo>
                  <a:pt x="0" y="2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515"/>
          <p:cNvSpPr>
            <a:spLocks/>
          </p:cNvSpPr>
          <p:nvPr/>
        </p:nvSpPr>
        <p:spPr bwMode="auto">
          <a:xfrm>
            <a:off x="4252913" y="4364038"/>
            <a:ext cx="52388" cy="69850"/>
          </a:xfrm>
          <a:custGeom>
            <a:avLst/>
            <a:gdLst>
              <a:gd name="T0" fmla="*/ 11 w 33"/>
              <a:gd name="T1" fmla="*/ 37 h 44"/>
              <a:gd name="T2" fmla="*/ 14 w 33"/>
              <a:gd name="T3" fmla="*/ 36 h 44"/>
              <a:gd name="T4" fmla="*/ 33 w 33"/>
              <a:gd name="T5" fmla="*/ 19 h 44"/>
              <a:gd name="T6" fmla="*/ 33 w 33"/>
              <a:gd name="T7" fmla="*/ 19 h 44"/>
              <a:gd name="T8" fmla="*/ 27 w 33"/>
              <a:gd name="T9" fmla="*/ 14 h 44"/>
              <a:gd name="T10" fmla="*/ 27 w 33"/>
              <a:gd name="T11" fmla="*/ 12 h 44"/>
              <a:gd name="T12" fmla="*/ 27 w 33"/>
              <a:gd name="T13" fmla="*/ 0 h 44"/>
              <a:gd name="T14" fmla="*/ 20 w 33"/>
              <a:gd name="T15" fmla="*/ 0 h 44"/>
              <a:gd name="T16" fmla="*/ 4 w 33"/>
              <a:gd name="T17" fmla="*/ 2 h 44"/>
              <a:gd name="T18" fmla="*/ 0 w 33"/>
              <a:gd name="T19" fmla="*/ 14 h 44"/>
              <a:gd name="T20" fmla="*/ 4 w 33"/>
              <a:gd name="T21" fmla="*/ 18 h 44"/>
              <a:gd name="T22" fmla="*/ 1 w 33"/>
              <a:gd name="T23" fmla="*/ 30 h 44"/>
              <a:gd name="T24" fmla="*/ 1 w 33"/>
              <a:gd name="T25" fmla="*/ 33 h 44"/>
              <a:gd name="T26" fmla="*/ 0 w 33"/>
              <a:gd name="T27" fmla="*/ 34 h 44"/>
              <a:gd name="T28" fmla="*/ 0 w 33"/>
              <a:gd name="T29" fmla="*/ 40 h 44"/>
              <a:gd name="T30" fmla="*/ 3 w 33"/>
              <a:gd name="T31" fmla="*/ 44 h 44"/>
              <a:gd name="T32" fmla="*/ 3 w 33"/>
              <a:gd name="T33" fmla="*/ 42 h 44"/>
              <a:gd name="T34" fmla="*/ 4 w 33"/>
              <a:gd name="T35" fmla="*/ 41 h 44"/>
              <a:gd name="T36" fmla="*/ 11 w 33"/>
              <a:gd name="T37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44">
                <a:moveTo>
                  <a:pt x="11" y="37"/>
                </a:moveTo>
                <a:lnTo>
                  <a:pt x="14" y="36"/>
                </a:lnTo>
                <a:lnTo>
                  <a:pt x="33" y="19"/>
                </a:lnTo>
                <a:lnTo>
                  <a:pt x="33" y="19"/>
                </a:lnTo>
                <a:lnTo>
                  <a:pt x="27" y="14"/>
                </a:lnTo>
                <a:lnTo>
                  <a:pt x="27" y="12"/>
                </a:lnTo>
                <a:lnTo>
                  <a:pt x="27" y="0"/>
                </a:lnTo>
                <a:lnTo>
                  <a:pt x="20" y="0"/>
                </a:lnTo>
                <a:lnTo>
                  <a:pt x="4" y="2"/>
                </a:lnTo>
                <a:lnTo>
                  <a:pt x="0" y="14"/>
                </a:lnTo>
                <a:lnTo>
                  <a:pt x="4" y="18"/>
                </a:lnTo>
                <a:lnTo>
                  <a:pt x="1" y="30"/>
                </a:lnTo>
                <a:lnTo>
                  <a:pt x="1" y="33"/>
                </a:lnTo>
                <a:lnTo>
                  <a:pt x="0" y="34"/>
                </a:lnTo>
                <a:lnTo>
                  <a:pt x="0" y="40"/>
                </a:lnTo>
                <a:lnTo>
                  <a:pt x="3" y="44"/>
                </a:lnTo>
                <a:lnTo>
                  <a:pt x="3" y="42"/>
                </a:lnTo>
                <a:lnTo>
                  <a:pt x="4" y="41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516"/>
          <p:cNvSpPr>
            <a:spLocks/>
          </p:cNvSpPr>
          <p:nvPr/>
        </p:nvSpPr>
        <p:spPr bwMode="auto">
          <a:xfrm>
            <a:off x="4194176" y="4367213"/>
            <a:ext cx="49213" cy="26988"/>
          </a:xfrm>
          <a:custGeom>
            <a:avLst/>
            <a:gdLst>
              <a:gd name="T0" fmla="*/ 27 w 31"/>
              <a:gd name="T1" fmla="*/ 17 h 17"/>
              <a:gd name="T2" fmla="*/ 29 w 31"/>
              <a:gd name="T3" fmla="*/ 13 h 17"/>
              <a:gd name="T4" fmla="*/ 30 w 31"/>
              <a:gd name="T5" fmla="*/ 6 h 17"/>
              <a:gd name="T6" fmla="*/ 31 w 31"/>
              <a:gd name="T7" fmla="*/ 1 h 17"/>
              <a:gd name="T8" fmla="*/ 29 w 31"/>
              <a:gd name="T9" fmla="*/ 1 h 17"/>
              <a:gd name="T10" fmla="*/ 16 w 31"/>
              <a:gd name="T11" fmla="*/ 2 h 17"/>
              <a:gd name="T12" fmla="*/ 1 w 31"/>
              <a:gd name="T13" fmla="*/ 0 h 17"/>
              <a:gd name="T14" fmla="*/ 0 w 31"/>
              <a:gd name="T15" fmla="*/ 13 h 17"/>
              <a:gd name="T16" fmla="*/ 8 w 31"/>
              <a:gd name="T17" fmla="*/ 13 h 17"/>
              <a:gd name="T18" fmla="*/ 15 w 31"/>
              <a:gd name="T19" fmla="*/ 16 h 17"/>
              <a:gd name="T20" fmla="*/ 27 w 31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17">
                <a:moveTo>
                  <a:pt x="27" y="17"/>
                </a:moveTo>
                <a:lnTo>
                  <a:pt x="29" y="13"/>
                </a:lnTo>
                <a:lnTo>
                  <a:pt x="30" y="6"/>
                </a:lnTo>
                <a:lnTo>
                  <a:pt x="31" y="1"/>
                </a:lnTo>
                <a:lnTo>
                  <a:pt x="29" y="1"/>
                </a:lnTo>
                <a:lnTo>
                  <a:pt x="16" y="2"/>
                </a:lnTo>
                <a:lnTo>
                  <a:pt x="1" y="0"/>
                </a:lnTo>
                <a:lnTo>
                  <a:pt x="0" y="13"/>
                </a:lnTo>
                <a:lnTo>
                  <a:pt x="8" y="13"/>
                </a:lnTo>
                <a:lnTo>
                  <a:pt x="15" y="16"/>
                </a:lnTo>
                <a:lnTo>
                  <a:pt x="27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517"/>
          <p:cNvSpPr>
            <a:spLocks/>
          </p:cNvSpPr>
          <p:nvPr/>
        </p:nvSpPr>
        <p:spPr bwMode="auto">
          <a:xfrm>
            <a:off x="4305301" y="4357688"/>
            <a:ext cx="50800" cy="19050"/>
          </a:xfrm>
          <a:custGeom>
            <a:avLst/>
            <a:gdLst>
              <a:gd name="T0" fmla="*/ 2 w 32"/>
              <a:gd name="T1" fmla="*/ 3 h 12"/>
              <a:gd name="T2" fmla="*/ 6 w 32"/>
              <a:gd name="T3" fmla="*/ 10 h 12"/>
              <a:gd name="T4" fmla="*/ 8 w 32"/>
              <a:gd name="T5" fmla="*/ 11 h 12"/>
              <a:gd name="T6" fmla="*/ 9 w 32"/>
              <a:gd name="T7" fmla="*/ 12 h 12"/>
              <a:gd name="T8" fmla="*/ 31 w 32"/>
              <a:gd name="T9" fmla="*/ 12 h 12"/>
              <a:gd name="T10" fmla="*/ 32 w 32"/>
              <a:gd name="T11" fmla="*/ 12 h 12"/>
              <a:gd name="T12" fmla="*/ 28 w 32"/>
              <a:gd name="T13" fmla="*/ 8 h 12"/>
              <a:gd name="T14" fmla="*/ 20 w 32"/>
              <a:gd name="T15" fmla="*/ 1 h 12"/>
              <a:gd name="T16" fmla="*/ 19 w 32"/>
              <a:gd name="T17" fmla="*/ 1 h 12"/>
              <a:gd name="T18" fmla="*/ 0 w 32"/>
              <a:gd name="T19" fmla="*/ 0 h 12"/>
              <a:gd name="T20" fmla="*/ 2 w 32"/>
              <a:gd name="T21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12">
                <a:moveTo>
                  <a:pt x="2" y="3"/>
                </a:moveTo>
                <a:lnTo>
                  <a:pt x="6" y="10"/>
                </a:lnTo>
                <a:lnTo>
                  <a:pt x="8" y="11"/>
                </a:lnTo>
                <a:lnTo>
                  <a:pt x="9" y="12"/>
                </a:lnTo>
                <a:lnTo>
                  <a:pt x="31" y="12"/>
                </a:lnTo>
                <a:lnTo>
                  <a:pt x="32" y="12"/>
                </a:lnTo>
                <a:lnTo>
                  <a:pt x="28" y="8"/>
                </a:lnTo>
                <a:lnTo>
                  <a:pt x="20" y="1"/>
                </a:lnTo>
                <a:lnTo>
                  <a:pt x="19" y="1"/>
                </a:lnTo>
                <a:lnTo>
                  <a:pt x="0" y="0"/>
                </a:lnTo>
                <a:lnTo>
                  <a:pt x="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518"/>
          <p:cNvSpPr>
            <a:spLocks/>
          </p:cNvSpPr>
          <p:nvPr/>
        </p:nvSpPr>
        <p:spPr bwMode="auto">
          <a:xfrm>
            <a:off x="4305301" y="4292601"/>
            <a:ext cx="25400" cy="39688"/>
          </a:xfrm>
          <a:custGeom>
            <a:avLst/>
            <a:gdLst>
              <a:gd name="T0" fmla="*/ 9 w 16"/>
              <a:gd name="T1" fmla="*/ 25 h 25"/>
              <a:gd name="T2" fmla="*/ 13 w 16"/>
              <a:gd name="T3" fmla="*/ 25 h 25"/>
              <a:gd name="T4" fmla="*/ 16 w 16"/>
              <a:gd name="T5" fmla="*/ 0 h 25"/>
              <a:gd name="T6" fmla="*/ 8 w 16"/>
              <a:gd name="T7" fmla="*/ 0 h 25"/>
              <a:gd name="T8" fmla="*/ 6 w 16"/>
              <a:gd name="T9" fmla="*/ 6 h 25"/>
              <a:gd name="T10" fmla="*/ 1 w 16"/>
              <a:gd name="T11" fmla="*/ 6 h 25"/>
              <a:gd name="T12" fmla="*/ 0 w 16"/>
              <a:gd name="T13" fmla="*/ 11 h 25"/>
              <a:gd name="T14" fmla="*/ 8 w 16"/>
              <a:gd name="T15" fmla="*/ 12 h 25"/>
              <a:gd name="T16" fmla="*/ 9 w 16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25">
                <a:moveTo>
                  <a:pt x="9" y="25"/>
                </a:moveTo>
                <a:lnTo>
                  <a:pt x="13" y="25"/>
                </a:lnTo>
                <a:lnTo>
                  <a:pt x="16" y="0"/>
                </a:lnTo>
                <a:lnTo>
                  <a:pt x="8" y="0"/>
                </a:lnTo>
                <a:lnTo>
                  <a:pt x="6" y="6"/>
                </a:lnTo>
                <a:lnTo>
                  <a:pt x="1" y="6"/>
                </a:lnTo>
                <a:lnTo>
                  <a:pt x="0" y="11"/>
                </a:lnTo>
                <a:lnTo>
                  <a:pt x="8" y="12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519"/>
          <p:cNvSpPr>
            <a:spLocks/>
          </p:cNvSpPr>
          <p:nvPr/>
        </p:nvSpPr>
        <p:spPr bwMode="auto">
          <a:xfrm>
            <a:off x="4330701" y="4256088"/>
            <a:ext cx="28575" cy="30163"/>
          </a:xfrm>
          <a:custGeom>
            <a:avLst/>
            <a:gdLst>
              <a:gd name="T0" fmla="*/ 16 w 18"/>
              <a:gd name="T1" fmla="*/ 19 h 19"/>
              <a:gd name="T2" fmla="*/ 18 w 18"/>
              <a:gd name="T3" fmla="*/ 18 h 19"/>
              <a:gd name="T4" fmla="*/ 14 w 18"/>
              <a:gd name="T5" fmla="*/ 5 h 19"/>
              <a:gd name="T6" fmla="*/ 10 w 18"/>
              <a:gd name="T7" fmla="*/ 7 h 19"/>
              <a:gd name="T8" fmla="*/ 7 w 18"/>
              <a:gd name="T9" fmla="*/ 0 h 19"/>
              <a:gd name="T10" fmla="*/ 0 w 18"/>
              <a:gd name="T11" fmla="*/ 5 h 19"/>
              <a:gd name="T12" fmla="*/ 0 w 18"/>
              <a:gd name="T13" fmla="*/ 7 h 19"/>
              <a:gd name="T14" fmla="*/ 16 w 18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9">
                <a:moveTo>
                  <a:pt x="16" y="19"/>
                </a:moveTo>
                <a:lnTo>
                  <a:pt x="18" y="18"/>
                </a:lnTo>
                <a:lnTo>
                  <a:pt x="14" y="5"/>
                </a:lnTo>
                <a:lnTo>
                  <a:pt x="10" y="7"/>
                </a:lnTo>
                <a:lnTo>
                  <a:pt x="7" y="0"/>
                </a:lnTo>
                <a:lnTo>
                  <a:pt x="0" y="5"/>
                </a:lnTo>
                <a:lnTo>
                  <a:pt x="0" y="7"/>
                </a:lnTo>
                <a:lnTo>
                  <a:pt x="1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Freeform 520"/>
          <p:cNvSpPr>
            <a:spLocks/>
          </p:cNvSpPr>
          <p:nvPr/>
        </p:nvSpPr>
        <p:spPr bwMode="auto">
          <a:xfrm>
            <a:off x="4432301" y="4248151"/>
            <a:ext cx="57150" cy="31750"/>
          </a:xfrm>
          <a:custGeom>
            <a:avLst/>
            <a:gdLst>
              <a:gd name="T0" fmla="*/ 4 w 36"/>
              <a:gd name="T1" fmla="*/ 20 h 20"/>
              <a:gd name="T2" fmla="*/ 8 w 36"/>
              <a:gd name="T3" fmla="*/ 19 h 20"/>
              <a:gd name="T4" fmla="*/ 19 w 36"/>
              <a:gd name="T5" fmla="*/ 17 h 20"/>
              <a:gd name="T6" fmla="*/ 36 w 36"/>
              <a:gd name="T7" fmla="*/ 15 h 20"/>
              <a:gd name="T8" fmla="*/ 33 w 36"/>
              <a:gd name="T9" fmla="*/ 2 h 20"/>
              <a:gd name="T10" fmla="*/ 18 w 36"/>
              <a:gd name="T11" fmla="*/ 2 h 20"/>
              <a:gd name="T12" fmla="*/ 7 w 36"/>
              <a:gd name="T13" fmla="*/ 0 h 20"/>
              <a:gd name="T14" fmla="*/ 6 w 36"/>
              <a:gd name="T15" fmla="*/ 9 h 20"/>
              <a:gd name="T16" fmla="*/ 0 w 36"/>
              <a:gd name="T17" fmla="*/ 13 h 20"/>
              <a:gd name="T18" fmla="*/ 0 w 36"/>
              <a:gd name="T19" fmla="*/ 19 h 20"/>
              <a:gd name="T20" fmla="*/ 4 w 36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20">
                <a:moveTo>
                  <a:pt x="4" y="20"/>
                </a:moveTo>
                <a:lnTo>
                  <a:pt x="8" y="19"/>
                </a:lnTo>
                <a:lnTo>
                  <a:pt x="19" y="17"/>
                </a:lnTo>
                <a:lnTo>
                  <a:pt x="36" y="15"/>
                </a:lnTo>
                <a:lnTo>
                  <a:pt x="33" y="2"/>
                </a:lnTo>
                <a:lnTo>
                  <a:pt x="18" y="2"/>
                </a:lnTo>
                <a:lnTo>
                  <a:pt x="7" y="0"/>
                </a:lnTo>
                <a:lnTo>
                  <a:pt x="6" y="9"/>
                </a:lnTo>
                <a:lnTo>
                  <a:pt x="0" y="13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521"/>
          <p:cNvSpPr>
            <a:spLocks/>
          </p:cNvSpPr>
          <p:nvPr/>
        </p:nvSpPr>
        <p:spPr bwMode="auto">
          <a:xfrm>
            <a:off x="4354513" y="4251326"/>
            <a:ext cx="23813" cy="26988"/>
          </a:xfrm>
          <a:custGeom>
            <a:avLst/>
            <a:gdLst>
              <a:gd name="T0" fmla="*/ 10 w 15"/>
              <a:gd name="T1" fmla="*/ 17 h 17"/>
              <a:gd name="T2" fmla="*/ 15 w 15"/>
              <a:gd name="T3" fmla="*/ 4 h 17"/>
              <a:gd name="T4" fmla="*/ 1 w 15"/>
              <a:gd name="T5" fmla="*/ 0 h 17"/>
              <a:gd name="T6" fmla="*/ 0 w 15"/>
              <a:gd name="T7" fmla="*/ 0 h 17"/>
              <a:gd name="T8" fmla="*/ 0 w 15"/>
              <a:gd name="T9" fmla="*/ 4 h 17"/>
              <a:gd name="T10" fmla="*/ 1 w 15"/>
              <a:gd name="T11" fmla="*/ 10 h 17"/>
              <a:gd name="T12" fmla="*/ 10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0" y="17"/>
                </a:moveTo>
                <a:lnTo>
                  <a:pt x="15" y="4"/>
                </a:lnTo>
                <a:lnTo>
                  <a:pt x="1" y="0"/>
                </a:lnTo>
                <a:lnTo>
                  <a:pt x="0" y="0"/>
                </a:lnTo>
                <a:lnTo>
                  <a:pt x="0" y="4"/>
                </a:lnTo>
                <a:lnTo>
                  <a:pt x="1" y="10"/>
                </a:lnTo>
                <a:lnTo>
                  <a:pt x="1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522"/>
          <p:cNvSpPr>
            <a:spLocks/>
          </p:cNvSpPr>
          <p:nvPr/>
        </p:nvSpPr>
        <p:spPr bwMode="auto">
          <a:xfrm>
            <a:off x="4389438" y="4216401"/>
            <a:ext cx="19050" cy="28575"/>
          </a:xfrm>
          <a:custGeom>
            <a:avLst/>
            <a:gdLst>
              <a:gd name="T0" fmla="*/ 5 w 12"/>
              <a:gd name="T1" fmla="*/ 18 h 18"/>
              <a:gd name="T2" fmla="*/ 7 w 12"/>
              <a:gd name="T3" fmla="*/ 15 h 18"/>
              <a:gd name="T4" fmla="*/ 11 w 12"/>
              <a:gd name="T5" fmla="*/ 11 h 18"/>
              <a:gd name="T6" fmla="*/ 12 w 12"/>
              <a:gd name="T7" fmla="*/ 0 h 18"/>
              <a:gd name="T8" fmla="*/ 3 w 12"/>
              <a:gd name="T9" fmla="*/ 7 h 18"/>
              <a:gd name="T10" fmla="*/ 0 w 12"/>
              <a:gd name="T11" fmla="*/ 13 h 18"/>
              <a:gd name="T12" fmla="*/ 5 w 12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8">
                <a:moveTo>
                  <a:pt x="5" y="18"/>
                </a:moveTo>
                <a:lnTo>
                  <a:pt x="7" y="15"/>
                </a:lnTo>
                <a:lnTo>
                  <a:pt x="11" y="11"/>
                </a:lnTo>
                <a:lnTo>
                  <a:pt x="12" y="0"/>
                </a:lnTo>
                <a:lnTo>
                  <a:pt x="3" y="7"/>
                </a:lnTo>
                <a:lnTo>
                  <a:pt x="0" y="13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523"/>
          <p:cNvSpPr>
            <a:spLocks/>
          </p:cNvSpPr>
          <p:nvPr/>
        </p:nvSpPr>
        <p:spPr bwMode="auto">
          <a:xfrm>
            <a:off x="4460876" y="4200526"/>
            <a:ext cx="34925" cy="39688"/>
          </a:xfrm>
          <a:custGeom>
            <a:avLst/>
            <a:gdLst>
              <a:gd name="T0" fmla="*/ 16 w 22"/>
              <a:gd name="T1" fmla="*/ 25 h 25"/>
              <a:gd name="T2" fmla="*/ 20 w 22"/>
              <a:gd name="T3" fmla="*/ 20 h 25"/>
              <a:gd name="T4" fmla="*/ 22 w 22"/>
              <a:gd name="T5" fmla="*/ 6 h 25"/>
              <a:gd name="T6" fmla="*/ 5 w 22"/>
              <a:gd name="T7" fmla="*/ 0 h 25"/>
              <a:gd name="T8" fmla="*/ 0 w 22"/>
              <a:gd name="T9" fmla="*/ 10 h 25"/>
              <a:gd name="T10" fmla="*/ 1 w 22"/>
              <a:gd name="T11" fmla="*/ 12 h 25"/>
              <a:gd name="T12" fmla="*/ 16 w 22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25">
                <a:moveTo>
                  <a:pt x="16" y="25"/>
                </a:moveTo>
                <a:lnTo>
                  <a:pt x="20" y="20"/>
                </a:lnTo>
                <a:lnTo>
                  <a:pt x="22" y="6"/>
                </a:lnTo>
                <a:lnTo>
                  <a:pt x="5" y="0"/>
                </a:lnTo>
                <a:lnTo>
                  <a:pt x="0" y="10"/>
                </a:lnTo>
                <a:lnTo>
                  <a:pt x="1" y="12"/>
                </a:lnTo>
                <a:lnTo>
                  <a:pt x="1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524"/>
          <p:cNvSpPr>
            <a:spLocks/>
          </p:cNvSpPr>
          <p:nvPr/>
        </p:nvSpPr>
        <p:spPr bwMode="auto">
          <a:xfrm>
            <a:off x="4664076" y="4165601"/>
            <a:ext cx="17463" cy="14288"/>
          </a:xfrm>
          <a:custGeom>
            <a:avLst/>
            <a:gdLst>
              <a:gd name="T0" fmla="*/ 3 w 11"/>
              <a:gd name="T1" fmla="*/ 9 h 9"/>
              <a:gd name="T2" fmla="*/ 2 w 11"/>
              <a:gd name="T3" fmla="*/ 7 h 9"/>
              <a:gd name="T4" fmla="*/ 0 w 11"/>
              <a:gd name="T5" fmla="*/ 5 h 9"/>
              <a:gd name="T6" fmla="*/ 2 w 11"/>
              <a:gd name="T7" fmla="*/ 2 h 9"/>
              <a:gd name="T8" fmla="*/ 3 w 11"/>
              <a:gd name="T9" fmla="*/ 1 h 9"/>
              <a:gd name="T10" fmla="*/ 3 w 11"/>
              <a:gd name="T11" fmla="*/ 0 h 9"/>
              <a:gd name="T12" fmla="*/ 7 w 11"/>
              <a:gd name="T13" fmla="*/ 0 h 9"/>
              <a:gd name="T14" fmla="*/ 10 w 11"/>
              <a:gd name="T15" fmla="*/ 4 h 9"/>
              <a:gd name="T16" fmla="*/ 11 w 11"/>
              <a:gd name="T17" fmla="*/ 5 h 9"/>
              <a:gd name="T18" fmla="*/ 8 w 11"/>
              <a:gd name="T19" fmla="*/ 8 h 9"/>
              <a:gd name="T20" fmla="*/ 3 w 11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9">
                <a:moveTo>
                  <a:pt x="3" y="9"/>
                </a:moveTo>
                <a:lnTo>
                  <a:pt x="2" y="7"/>
                </a:lnTo>
                <a:lnTo>
                  <a:pt x="0" y="5"/>
                </a:lnTo>
                <a:lnTo>
                  <a:pt x="2" y="2"/>
                </a:lnTo>
                <a:lnTo>
                  <a:pt x="3" y="1"/>
                </a:lnTo>
                <a:lnTo>
                  <a:pt x="3" y="0"/>
                </a:lnTo>
                <a:lnTo>
                  <a:pt x="7" y="0"/>
                </a:lnTo>
                <a:lnTo>
                  <a:pt x="10" y="4"/>
                </a:lnTo>
                <a:lnTo>
                  <a:pt x="11" y="5"/>
                </a:lnTo>
                <a:lnTo>
                  <a:pt x="8" y="8"/>
                </a:lnTo>
                <a:lnTo>
                  <a:pt x="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525"/>
          <p:cNvSpPr>
            <a:spLocks/>
          </p:cNvSpPr>
          <p:nvPr/>
        </p:nvSpPr>
        <p:spPr bwMode="auto">
          <a:xfrm>
            <a:off x="4587876" y="4111626"/>
            <a:ext cx="61913" cy="68263"/>
          </a:xfrm>
          <a:custGeom>
            <a:avLst/>
            <a:gdLst>
              <a:gd name="T0" fmla="*/ 24 w 39"/>
              <a:gd name="T1" fmla="*/ 39 h 43"/>
              <a:gd name="T2" fmla="*/ 39 w 39"/>
              <a:gd name="T3" fmla="*/ 32 h 43"/>
              <a:gd name="T4" fmla="*/ 37 w 39"/>
              <a:gd name="T5" fmla="*/ 12 h 43"/>
              <a:gd name="T6" fmla="*/ 37 w 39"/>
              <a:gd name="T7" fmla="*/ 11 h 43"/>
              <a:gd name="T8" fmla="*/ 37 w 39"/>
              <a:gd name="T9" fmla="*/ 8 h 43"/>
              <a:gd name="T10" fmla="*/ 36 w 39"/>
              <a:gd name="T11" fmla="*/ 1 h 43"/>
              <a:gd name="T12" fmla="*/ 30 w 39"/>
              <a:gd name="T13" fmla="*/ 0 h 43"/>
              <a:gd name="T14" fmla="*/ 28 w 39"/>
              <a:gd name="T15" fmla="*/ 13 h 43"/>
              <a:gd name="T16" fmla="*/ 21 w 39"/>
              <a:gd name="T17" fmla="*/ 15 h 43"/>
              <a:gd name="T18" fmla="*/ 17 w 39"/>
              <a:gd name="T19" fmla="*/ 11 h 43"/>
              <a:gd name="T20" fmla="*/ 9 w 39"/>
              <a:gd name="T21" fmla="*/ 15 h 43"/>
              <a:gd name="T22" fmla="*/ 6 w 39"/>
              <a:gd name="T23" fmla="*/ 23 h 43"/>
              <a:gd name="T24" fmla="*/ 6 w 39"/>
              <a:gd name="T25" fmla="*/ 24 h 43"/>
              <a:gd name="T26" fmla="*/ 0 w 39"/>
              <a:gd name="T27" fmla="*/ 27 h 43"/>
              <a:gd name="T28" fmla="*/ 0 w 39"/>
              <a:gd name="T29" fmla="*/ 28 h 43"/>
              <a:gd name="T30" fmla="*/ 13 w 39"/>
              <a:gd name="T31" fmla="*/ 39 h 43"/>
              <a:gd name="T32" fmla="*/ 17 w 39"/>
              <a:gd name="T33" fmla="*/ 43 h 43"/>
              <a:gd name="T34" fmla="*/ 24 w 39"/>
              <a:gd name="T35" fmla="*/ 3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" h="43">
                <a:moveTo>
                  <a:pt x="24" y="39"/>
                </a:moveTo>
                <a:lnTo>
                  <a:pt x="39" y="32"/>
                </a:lnTo>
                <a:lnTo>
                  <a:pt x="37" y="12"/>
                </a:lnTo>
                <a:lnTo>
                  <a:pt x="37" y="11"/>
                </a:lnTo>
                <a:lnTo>
                  <a:pt x="37" y="8"/>
                </a:lnTo>
                <a:lnTo>
                  <a:pt x="36" y="1"/>
                </a:lnTo>
                <a:lnTo>
                  <a:pt x="30" y="0"/>
                </a:lnTo>
                <a:lnTo>
                  <a:pt x="28" y="13"/>
                </a:lnTo>
                <a:lnTo>
                  <a:pt x="21" y="15"/>
                </a:lnTo>
                <a:lnTo>
                  <a:pt x="17" y="11"/>
                </a:lnTo>
                <a:lnTo>
                  <a:pt x="9" y="15"/>
                </a:lnTo>
                <a:lnTo>
                  <a:pt x="6" y="23"/>
                </a:lnTo>
                <a:lnTo>
                  <a:pt x="6" y="24"/>
                </a:lnTo>
                <a:lnTo>
                  <a:pt x="0" y="27"/>
                </a:lnTo>
                <a:lnTo>
                  <a:pt x="0" y="28"/>
                </a:lnTo>
                <a:lnTo>
                  <a:pt x="13" y="39"/>
                </a:lnTo>
                <a:lnTo>
                  <a:pt x="17" y="43"/>
                </a:lnTo>
                <a:lnTo>
                  <a:pt x="24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526"/>
          <p:cNvSpPr>
            <a:spLocks/>
          </p:cNvSpPr>
          <p:nvPr/>
        </p:nvSpPr>
        <p:spPr bwMode="auto">
          <a:xfrm>
            <a:off x="4659313" y="4121151"/>
            <a:ext cx="28575" cy="33338"/>
          </a:xfrm>
          <a:custGeom>
            <a:avLst/>
            <a:gdLst>
              <a:gd name="T0" fmla="*/ 6 w 18"/>
              <a:gd name="T1" fmla="*/ 18 h 21"/>
              <a:gd name="T2" fmla="*/ 15 w 18"/>
              <a:gd name="T3" fmla="*/ 11 h 21"/>
              <a:gd name="T4" fmla="*/ 18 w 18"/>
              <a:gd name="T5" fmla="*/ 0 h 21"/>
              <a:gd name="T6" fmla="*/ 11 w 18"/>
              <a:gd name="T7" fmla="*/ 2 h 21"/>
              <a:gd name="T8" fmla="*/ 2 w 18"/>
              <a:gd name="T9" fmla="*/ 3 h 21"/>
              <a:gd name="T10" fmla="*/ 0 w 18"/>
              <a:gd name="T11" fmla="*/ 13 h 21"/>
              <a:gd name="T12" fmla="*/ 0 w 18"/>
              <a:gd name="T13" fmla="*/ 20 h 21"/>
              <a:gd name="T14" fmla="*/ 2 w 18"/>
              <a:gd name="T15" fmla="*/ 21 h 21"/>
              <a:gd name="T16" fmla="*/ 3 w 18"/>
              <a:gd name="T17" fmla="*/ 20 h 21"/>
              <a:gd name="T18" fmla="*/ 6 w 18"/>
              <a:gd name="T19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1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2"/>
                </a:lnTo>
                <a:lnTo>
                  <a:pt x="2" y="3"/>
                </a:lnTo>
                <a:lnTo>
                  <a:pt x="0" y="13"/>
                </a:lnTo>
                <a:lnTo>
                  <a:pt x="0" y="20"/>
                </a:lnTo>
                <a:lnTo>
                  <a:pt x="2" y="21"/>
                </a:lnTo>
                <a:lnTo>
                  <a:pt x="3" y="2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527"/>
          <p:cNvSpPr>
            <a:spLocks/>
          </p:cNvSpPr>
          <p:nvPr/>
        </p:nvSpPr>
        <p:spPr bwMode="auto">
          <a:xfrm>
            <a:off x="4656138" y="4106863"/>
            <a:ext cx="31750" cy="12700"/>
          </a:xfrm>
          <a:custGeom>
            <a:avLst/>
            <a:gdLst>
              <a:gd name="T0" fmla="*/ 8 w 20"/>
              <a:gd name="T1" fmla="*/ 8 h 8"/>
              <a:gd name="T2" fmla="*/ 13 w 20"/>
              <a:gd name="T3" fmla="*/ 7 h 8"/>
              <a:gd name="T4" fmla="*/ 20 w 20"/>
              <a:gd name="T5" fmla="*/ 7 h 8"/>
              <a:gd name="T6" fmla="*/ 17 w 20"/>
              <a:gd name="T7" fmla="*/ 0 h 8"/>
              <a:gd name="T8" fmla="*/ 5 w 20"/>
              <a:gd name="T9" fmla="*/ 0 h 8"/>
              <a:gd name="T10" fmla="*/ 2 w 20"/>
              <a:gd name="T11" fmla="*/ 1 h 8"/>
              <a:gd name="T12" fmla="*/ 0 w 20"/>
              <a:gd name="T13" fmla="*/ 3 h 8"/>
              <a:gd name="T14" fmla="*/ 4 w 20"/>
              <a:gd name="T15" fmla="*/ 5 h 8"/>
              <a:gd name="T16" fmla="*/ 8 w 20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8">
                <a:moveTo>
                  <a:pt x="8" y="8"/>
                </a:moveTo>
                <a:lnTo>
                  <a:pt x="13" y="7"/>
                </a:lnTo>
                <a:lnTo>
                  <a:pt x="20" y="7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3"/>
                </a:lnTo>
                <a:lnTo>
                  <a:pt x="4" y="5"/>
                </a:lnTo>
                <a:lnTo>
                  <a:pt x="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528"/>
          <p:cNvSpPr>
            <a:spLocks/>
          </p:cNvSpPr>
          <p:nvPr/>
        </p:nvSpPr>
        <p:spPr bwMode="auto">
          <a:xfrm>
            <a:off x="4700588" y="4076701"/>
            <a:ext cx="68263" cy="31750"/>
          </a:xfrm>
          <a:custGeom>
            <a:avLst/>
            <a:gdLst>
              <a:gd name="T0" fmla="*/ 30 w 43"/>
              <a:gd name="T1" fmla="*/ 19 h 20"/>
              <a:gd name="T2" fmla="*/ 43 w 43"/>
              <a:gd name="T3" fmla="*/ 16 h 20"/>
              <a:gd name="T4" fmla="*/ 40 w 43"/>
              <a:gd name="T5" fmla="*/ 11 h 20"/>
              <a:gd name="T6" fmla="*/ 34 w 43"/>
              <a:gd name="T7" fmla="*/ 1 h 20"/>
              <a:gd name="T8" fmla="*/ 25 w 43"/>
              <a:gd name="T9" fmla="*/ 5 h 20"/>
              <a:gd name="T10" fmla="*/ 22 w 43"/>
              <a:gd name="T11" fmla="*/ 0 h 20"/>
              <a:gd name="T12" fmla="*/ 19 w 43"/>
              <a:gd name="T13" fmla="*/ 1 h 20"/>
              <a:gd name="T14" fmla="*/ 0 w 43"/>
              <a:gd name="T15" fmla="*/ 8 h 20"/>
              <a:gd name="T16" fmla="*/ 4 w 43"/>
              <a:gd name="T17" fmla="*/ 16 h 20"/>
              <a:gd name="T18" fmla="*/ 6 w 43"/>
              <a:gd name="T19" fmla="*/ 16 h 20"/>
              <a:gd name="T20" fmla="*/ 13 w 43"/>
              <a:gd name="T21" fmla="*/ 18 h 20"/>
              <a:gd name="T22" fmla="*/ 18 w 43"/>
              <a:gd name="T23" fmla="*/ 20 h 20"/>
              <a:gd name="T24" fmla="*/ 22 w 43"/>
              <a:gd name="T25" fmla="*/ 20 h 20"/>
              <a:gd name="T26" fmla="*/ 30 w 43"/>
              <a:gd name="T2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0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6"/>
                </a:lnTo>
                <a:lnTo>
                  <a:pt x="13" y="18"/>
                </a:lnTo>
                <a:lnTo>
                  <a:pt x="18" y="20"/>
                </a:lnTo>
                <a:lnTo>
                  <a:pt x="22" y="20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529"/>
          <p:cNvSpPr>
            <a:spLocks/>
          </p:cNvSpPr>
          <p:nvPr/>
        </p:nvSpPr>
        <p:spPr bwMode="auto">
          <a:xfrm>
            <a:off x="4768851" y="4064001"/>
            <a:ext cx="50800" cy="44450"/>
          </a:xfrm>
          <a:custGeom>
            <a:avLst/>
            <a:gdLst>
              <a:gd name="T0" fmla="*/ 4 w 32"/>
              <a:gd name="T1" fmla="*/ 21 h 28"/>
              <a:gd name="T2" fmla="*/ 4 w 32"/>
              <a:gd name="T3" fmla="*/ 23 h 28"/>
              <a:gd name="T4" fmla="*/ 13 w 32"/>
              <a:gd name="T5" fmla="*/ 28 h 28"/>
              <a:gd name="T6" fmla="*/ 31 w 32"/>
              <a:gd name="T7" fmla="*/ 23 h 28"/>
              <a:gd name="T8" fmla="*/ 32 w 32"/>
              <a:gd name="T9" fmla="*/ 15 h 28"/>
              <a:gd name="T10" fmla="*/ 31 w 32"/>
              <a:gd name="T11" fmla="*/ 13 h 28"/>
              <a:gd name="T12" fmla="*/ 26 w 32"/>
              <a:gd name="T13" fmla="*/ 11 h 28"/>
              <a:gd name="T14" fmla="*/ 23 w 32"/>
              <a:gd name="T15" fmla="*/ 4 h 28"/>
              <a:gd name="T16" fmla="*/ 21 w 32"/>
              <a:gd name="T17" fmla="*/ 0 h 28"/>
              <a:gd name="T18" fmla="*/ 2 w 32"/>
              <a:gd name="T19" fmla="*/ 1 h 28"/>
              <a:gd name="T20" fmla="*/ 0 w 32"/>
              <a:gd name="T21" fmla="*/ 9 h 28"/>
              <a:gd name="T22" fmla="*/ 4 w 32"/>
              <a:gd name="T23" fmla="*/ 17 h 28"/>
              <a:gd name="T24" fmla="*/ 4 w 32"/>
              <a:gd name="T25" fmla="*/ 2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28">
                <a:moveTo>
                  <a:pt x="4" y="21"/>
                </a:moveTo>
                <a:lnTo>
                  <a:pt x="4" y="23"/>
                </a:lnTo>
                <a:lnTo>
                  <a:pt x="13" y="28"/>
                </a:lnTo>
                <a:lnTo>
                  <a:pt x="31" y="23"/>
                </a:lnTo>
                <a:lnTo>
                  <a:pt x="32" y="15"/>
                </a:lnTo>
                <a:lnTo>
                  <a:pt x="31" y="13"/>
                </a:lnTo>
                <a:lnTo>
                  <a:pt x="26" y="11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9"/>
                </a:lnTo>
                <a:lnTo>
                  <a:pt x="4" y="17"/>
                </a:lnTo>
                <a:lnTo>
                  <a:pt x="4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530"/>
          <p:cNvSpPr>
            <a:spLocks/>
          </p:cNvSpPr>
          <p:nvPr/>
        </p:nvSpPr>
        <p:spPr bwMode="auto">
          <a:xfrm>
            <a:off x="4806951" y="4016376"/>
            <a:ext cx="39688" cy="25400"/>
          </a:xfrm>
          <a:custGeom>
            <a:avLst/>
            <a:gdLst>
              <a:gd name="T0" fmla="*/ 12 w 25"/>
              <a:gd name="T1" fmla="*/ 16 h 16"/>
              <a:gd name="T2" fmla="*/ 25 w 25"/>
              <a:gd name="T3" fmla="*/ 13 h 16"/>
              <a:gd name="T4" fmla="*/ 19 w 25"/>
              <a:gd name="T5" fmla="*/ 0 h 16"/>
              <a:gd name="T6" fmla="*/ 14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2 w 25"/>
              <a:gd name="T15" fmla="*/ 8 h 16"/>
              <a:gd name="T16" fmla="*/ 0 w 25"/>
              <a:gd name="T17" fmla="*/ 9 h 16"/>
              <a:gd name="T18" fmla="*/ 4 w 25"/>
              <a:gd name="T19" fmla="*/ 11 h 16"/>
              <a:gd name="T20" fmla="*/ 12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2" y="16"/>
                </a:moveTo>
                <a:lnTo>
                  <a:pt x="25" y="13"/>
                </a:lnTo>
                <a:lnTo>
                  <a:pt x="19" y="0"/>
                </a:lnTo>
                <a:lnTo>
                  <a:pt x="14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2" y="8"/>
                </a:lnTo>
                <a:lnTo>
                  <a:pt x="0" y="9"/>
                </a:lnTo>
                <a:lnTo>
                  <a:pt x="4" y="11"/>
                </a:lnTo>
                <a:lnTo>
                  <a:pt x="1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531"/>
          <p:cNvSpPr>
            <a:spLocks/>
          </p:cNvSpPr>
          <p:nvPr/>
        </p:nvSpPr>
        <p:spPr bwMode="auto">
          <a:xfrm>
            <a:off x="4683126" y="3971926"/>
            <a:ext cx="79375" cy="58738"/>
          </a:xfrm>
          <a:custGeom>
            <a:avLst/>
            <a:gdLst>
              <a:gd name="T0" fmla="*/ 37 w 50"/>
              <a:gd name="T1" fmla="*/ 37 h 37"/>
              <a:gd name="T2" fmla="*/ 50 w 50"/>
              <a:gd name="T3" fmla="*/ 29 h 37"/>
              <a:gd name="T4" fmla="*/ 43 w 50"/>
              <a:gd name="T5" fmla="*/ 0 h 37"/>
              <a:gd name="T6" fmla="*/ 14 w 50"/>
              <a:gd name="T7" fmla="*/ 4 h 37"/>
              <a:gd name="T8" fmla="*/ 6 w 50"/>
              <a:gd name="T9" fmla="*/ 9 h 37"/>
              <a:gd name="T10" fmla="*/ 0 w 50"/>
              <a:gd name="T11" fmla="*/ 21 h 37"/>
              <a:gd name="T12" fmla="*/ 2 w 50"/>
              <a:gd name="T13" fmla="*/ 22 h 37"/>
              <a:gd name="T14" fmla="*/ 18 w 50"/>
              <a:gd name="T15" fmla="*/ 29 h 37"/>
              <a:gd name="T16" fmla="*/ 24 w 50"/>
              <a:gd name="T17" fmla="*/ 36 h 37"/>
              <a:gd name="T18" fmla="*/ 37 w 50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37">
                <a:moveTo>
                  <a:pt x="37" y="37"/>
                </a:moveTo>
                <a:lnTo>
                  <a:pt x="50" y="29"/>
                </a:lnTo>
                <a:lnTo>
                  <a:pt x="43" y="0"/>
                </a:lnTo>
                <a:lnTo>
                  <a:pt x="14" y="4"/>
                </a:lnTo>
                <a:lnTo>
                  <a:pt x="6" y="9"/>
                </a:lnTo>
                <a:lnTo>
                  <a:pt x="0" y="21"/>
                </a:lnTo>
                <a:lnTo>
                  <a:pt x="2" y="22"/>
                </a:lnTo>
                <a:lnTo>
                  <a:pt x="18" y="29"/>
                </a:lnTo>
                <a:lnTo>
                  <a:pt x="24" y="36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532"/>
          <p:cNvSpPr>
            <a:spLocks/>
          </p:cNvSpPr>
          <p:nvPr/>
        </p:nvSpPr>
        <p:spPr bwMode="auto">
          <a:xfrm>
            <a:off x="4783138" y="3916363"/>
            <a:ext cx="177800" cy="84138"/>
          </a:xfrm>
          <a:custGeom>
            <a:avLst/>
            <a:gdLst>
              <a:gd name="T0" fmla="*/ 26 w 112"/>
              <a:gd name="T1" fmla="*/ 50 h 53"/>
              <a:gd name="T2" fmla="*/ 30 w 112"/>
              <a:gd name="T3" fmla="*/ 49 h 53"/>
              <a:gd name="T4" fmla="*/ 45 w 112"/>
              <a:gd name="T5" fmla="*/ 42 h 53"/>
              <a:gd name="T6" fmla="*/ 49 w 112"/>
              <a:gd name="T7" fmla="*/ 41 h 53"/>
              <a:gd name="T8" fmla="*/ 70 w 112"/>
              <a:gd name="T9" fmla="*/ 44 h 53"/>
              <a:gd name="T10" fmla="*/ 74 w 112"/>
              <a:gd name="T11" fmla="*/ 42 h 53"/>
              <a:gd name="T12" fmla="*/ 82 w 112"/>
              <a:gd name="T13" fmla="*/ 38 h 53"/>
              <a:gd name="T14" fmla="*/ 96 w 112"/>
              <a:gd name="T15" fmla="*/ 33 h 53"/>
              <a:gd name="T16" fmla="*/ 112 w 112"/>
              <a:gd name="T17" fmla="*/ 24 h 53"/>
              <a:gd name="T18" fmla="*/ 104 w 112"/>
              <a:gd name="T19" fmla="*/ 18 h 53"/>
              <a:gd name="T20" fmla="*/ 103 w 112"/>
              <a:gd name="T21" fmla="*/ 16 h 53"/>
              <a:gd name="T22" fmla="*/ 96 w 112"/>
              <a:gd name="T23" fmla="*/ 14 h 53"/>
              <a:gd name="T24" fmla="*/ 89 w 112"/>
              <a:gd name="T25" fmla="*/ 11 h 53"/>
              <a:gd name="T26" fmla="*/ 85 w 112"/>
              <a:gd name="T27" fmla="*/ 1 h 53"/>
              <a:gd name="T28" fmla="*/ 82 w 112"/>
              <a:gd name="T29" fmla="*/ 0 h 53"/>
              <a:gd name="T30" fmla="*/ 78 w 112"/>
              <a:gd name="T31" fmla="*/ 0 h 53"/>
              <a:gd name="T32" fmla="*/ 74 w 112"/>
              <a:gd name="T33" fmla="*/ 9 h 53"/>
              <a:gd name="T34" fmla="*/ 67 w 112"/>
              <a:gd name="T35" fmla="*/ 8 h 53"/>
              <a:gd name="T36" fmla="*/ 66 w 112"/>
              <a:gd name="T37" fmla="*/ 3 h 53"/>
              <a:gd name="T38" fmla="*/ 37 w 112"/>
              <a:gd name="T39" fmla="*/ 5 h 53"/>
              <a:gd name="T40" fmla="*/ 47 w 112"/>
              <a:gd name="T41" fmla="*/ 16 h 53"/>
              <a:gd name="T42" fmla="*/ 49 w 112"/>
              <a:gd name="T43" fmla="*/ 18 h 53"/>
              <a:gd name="T44" fmla="*/ 41 w 112"/>
              <a:gd name="T45" fmla="*/ 19 h 53"/>
              <a:gd name="T46" fmla="*/ 33 w 112"/>
              <a:gd name="T47" fmla="*/ 22 h 53"/>
              <a:gd name="T48" fmla="*/ 22 w 112"/>
              <a:gd name="T49" fmla="*/ 18 h 53"/>
              <a:gd name="T50" fmla="*/ 0 w 112"/>
              <a:gd name="T51" fmla="*/ 37 h 53"/>
              <a:gd name="T52" fmla="*/ 18 w 112"/>
              <a:gd name="T53" fmla="*/ 53 h 53"/>
              <a:gd name="T54" fmla="*/ 19 w 112"/>
              <a:gd name="T55" fmla="*/ 53 h 53"/>
              <a:gd name="T56" fmla="*/ 26 w 112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2" h="53">
                <a:moveTo>
                  <a:pt x="26" y="50"/>
                </a:moveTo>
                <a:lnTo>
                  <a:pt x="30" y="49"/>
                </a:lnTo>
                <a:lnTo>
                  <a:pt x="45" y="42"/>
                </a:lnTo>
                <a:lnTo>
                  <a:pt x="49" y="41"/>
                </a:lnTo>
                <a:lnTo>
                  <a:pt x="70" y="44"/>
                </a:lnTo>
                <a:lnTo>
                  <a:pt x="74" y="42"/>
                </a:lnTo>
                <a:lnTo>
                  <a:pt x="82" y="38"/>
                </a:lnTo>
                <a:lnTo>
                  <a:pt x="96" y="33"/>
                </a:lnTo>
                <a:lnTo>
                  <a:pt x="112" y="24"/>
                </a:lnTo>
                <a:lnTo>
                  <a:pt x="104" y="18"/>
                </a:lnTo>
                <a:lnTo>
                  <a:pt x="103" y="16"/>
                </a:lnTo>
                <a:lnTo>
                  <a:pt x="96" y="14"/>
                </a:lnTo>
                <a:lnTo>
                  <a:pt x="89" y="11"/>
                </a:lnTo>
                <a:lnTo>
                  <a:pt x="85" y="1"/>
                </a:lnTo>
                <a:lnTo>
                  <a:pt x="82" y="0"/>
                </a:lnTo>
                <a:lnTo>
                  <a:pt x="78" y="0"/>
                </a:lnTo>
                <a:lnTo>
                  <a:pt x="74" y="9"/>
                </a:lnTo>
                <a:lnTo>
                  <a:pt x="67" y="8"/>
                </a:lnTo>
                <a:lnTo>
                  <a:pt x="66" y="3"/>
                </a:lnTo>
                <a:lnTo>
                  <a:pt x="37" y="5"/>
                </a:lnTo>
                <a:lnTo>
                  <a:pt x="47" y="16"/>
                </a:lnTo>
                <a:lnTo>
                  <a:pt x="49" y="18"/>
                </a:lnTo>
                <a:lnTo>
                  <a:pt x="41" y="19"/>
                </a:lnTo>
                <a:lnTo>
                  <a:pt x="33" y="22"/>
                </a:lnTo>
                <a:lnTo>
                  <a:pt x="22" y="18"/>
                </a:lnTo>
                <a:lnTo>
                  <a:pt x="0" y="37"/>
                </a:lnTo>
                <a:lnTo>
                  <a:pt x="18" y="53"/>
                </a:lnTo>
                <a:lnTo>
                  <a:pt x="19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533"/>
          <p:cNvSpPr>
            <a:spLocks/>
          </p:cNvSpPr>
          <p:nvPr/>
        </p:nvSpPr>
        <p:spPr bwMode="auto">
          <a:xfrm>
            <a:off x="4799013" y="3849688"/>
            <a:ext cx="98425" cy="49213"/>
          </a:xfrm>
          <a:custGeom>
            <a:avLst/>
            <a:gdLst>
              <a:gd name="T0" fmla="*/ 24 w 62"/>
              <a:gd name="T1" fmla="*/ 31 h 31"/>
              <a:gd name="T2" fmla="*/ 60 w 62"/>
              <a:gd name="T3" fmla="*/ 28 h 31"/>
              <a:gd name="T4" fmla="*/ 62 w 62"/>
              <a:gd name="T5" fmla="*/ 13 h 31"/>
              <a:gd name="T6" fmla="*/ 60 w 62"/>
              <a:gd name="T7" fmla="*/ 11 h 31"/>
              <a:gd name="T8" fmla="*/ 62 w 62"/>
              <a:gd name="T9" fmla="*/ 4 h 31"/>
              <a:gd name="T10" fmla="*/ 58 w 62"/>
              <a:gd name="T11" fmla="*/ 0 h 31"/>
              <a:gd name="T12" fmla="*/ 32 w 62"/>
              <a:gd name="T13" fmla="*/ 19 h 31"/>
              <a:gd name="T14" fmla="*/ 0 w 62"/>
              <a:gd name="T15" fmla="*/ 23 h 31"/>
              <a:gd name="T16" fmla="*/ 0 w 62"/>
              <a:gd name="T17" fmla="*/ 30 h 31"/>
              <a:gd name="T18" fmla="*/ 24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4" y="31"/>
                </a:moveTo>
                <a:lnTo>
                  <a:pt x="60" y="28"/>
                </a:lnTo>
                <a:lnTo>
                  <a:pt x="62" y="13"/>
                </a:lnTo>
                <a:lnTo>
                  <a:pt x="60" y="11"/>
                </a:lnTo>
                <a:lnTo>
                  <a:pt x="62" y="4"/>
                </a:lnTo>
                <a:lnTo>
                  <a:pt x="58" y="0"/>
                </a:lnTo>
                <a:lnTo>
                  <a:pt x="32" y="19"/>
                </a:lnTo>
                <a:lnTo>
                  <a:pt x="0" y="23"/>
                </a:lnTo>
                <a:lnTo>
                  <a:pt x="0" y="30"/>
                </a:lnTo>
                <a:lnTo>
                  <a:pt x="24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534"/>
          <p:cNvSpPr>
            <a:spLocks/>
          </p:cNvSpPr>
          <p:nvPr/>
        </p:nvSpPr>
        <p:spPr bwMode="auto">
          <a:xfrm>
            <a:off x="5334001" y="3522663"/>
            <a:ext cx="61913" cy="71438"/>
          </a:xfrm>
          <a:custGeom>
            <a:avLst/>
            <a:gdLst>
              <a:gd name="T0" fmla="*/ 9 w 39"/>
              <a:gd name="T1" fmla="*/ 23 h 45"/>
              <a:gd name="T2" fmla="*/ 8 w 39"/>
              <a:gd name="T3" fmla="*/ 23 h 45"/>
              <a:gd name="T4" fmla="*/ 11 w 39"/>
              <a:gd name="T5" fmla="*/ 35 h 45"/>
              <a:gd name="T6" fmla="*/ 16 w 39"/>
              <a:gd name="T7" fmla="*/ 34 h 45"/>
              <a:gd name="T8" fmla="*/ 22 w 39"/>
              <a:gd name="T9" fmla="*/ 32 h 45"/>
              <a:gd name="T10" fmla="*/ 24 w 39"/>
              <a:gd name="T11" fmla="*/ 38 h 45"/>
              <a:gd name="T12" fmla="*/ 26 w 39"/>
              <a:gd name="T13" fmla="*/ 42 h 45"/>
              <a:gd name="T14" fmla="*/ 28 w 39"/>
              <a:gd name="T15" fmla="*/ 45 h 45"/>
              <a:gd name="T16" fmla="*/ 37 w 39"/>
              <a:gd name="T17" fmla="*/ 45 h 45"/>
              <a:gd name="T18" fmla="*/ 39 w 39"/>
              <a:gd name="T19" fmla="*/ 35 h 45"/>
              <a:gd name="T20" fmla="*/ 35 w 39"/>
              <a:gd name="T21" fmla="*/ 32 h 45"/>
              <a:gd name="T22" fmla="*/ 27 w 39"/>
              <a:gd name="T23" fmla="*/ 27 h 45"/>
              <a:gd name="T24" fmla="*/ 27 w 39"/>
              <a:gd name="T25" fmla="*/ 22 h 45"/>
              <a:gd name="T26" fmla="*/ 17 w 39"/>
              <a:gd name="T27" fmla="*/ 11 h 45"/>
              <a:gd name="T28" fmla="*/ 13 w 39"/>
              <a:gd name="T29" fmla="*/ 9 h 45"/>
              <a:gd name="T30" fmla="*/ 12 w 39"/>
              <a:gd name="T31" fmla="*/ 8 h 45"/>
              <a:gd name="T32" fmla="*/ 11 w 39"/>
              <a:gd name="T33" fmla="*/ 5 h 45"/>
              <a:gd name="T34" fmla="*/ 7 w 39"/>
              <a:gd name="T35" fmla="*/ 0 h 45"/>
              <a:gd name="T36" fmla="*/ 2 w 39"/>
              <a:gd name="T37" fmla="*/ 0 h 45"/>
              <a:gd name="T38" fmla="*/ 0 w 39"/>
              <a:gd name="T39" fmla="*/ 9 h 45"/>
              <a:gd name="T40" fmla="*/ 0 w 39"/>
              <a:gd name="T41" fmla="*/ 12 h 45"/>
              <a:gd name="T42" fmla="*/ 7 w 39"/>
              <a:gd name="T43" fmla="*/ 15 h 45"/>
              <a:gd name="T44" fmla="*/ 9 w 39"/>
              <a:gd name="T45" fmla="*/ 16 h 45"/>
              <a:gd name="T46" fmla="*/ 11 w 39"/>
              <a:gd name="T47" fmla="*/ 22 h 45"/>
              <a:gd name="T48" fmla="*/ 12 w 39"/>
              <a:gd name="T49" fmla="*/ 22 h 45"/>
              <a:gd name="T50" fmla="*/ 9 w 39"/>
              <a:gd name="T51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45">
                <a:moveTo>
                  <a:pt x="9" y="23"/>
                </a:moveTo>
                <a:lnTo>
                  <a:pt x="8" y="23"/>
                </a:lnTo>
                <a:lnTo>
                  <a:pt x="11" y="35"/>
                </a:lnTo>
                <a:lnTo>
                  <a:pt x="16" y="34"/>
                </a:lnTo>
                <a:lnTo>
                  <a:pt x="22" y="32"/>
                </a:lnTo>
                <a:lnTo>
                  <a:pt x="24" y="38"/>
                </a:lnTo>
                <a:lnTo>
                  <a:pt x="26" y="42"/>
                </a:lnTo>
                <a:lnTo>
                  <a:pt x="28" y="45"/>
                </a:lnTo>
                <a:lnTo>
                  <a:pt x="37" y="45"/>
                </a:lnTo>
                <a:lnTo>
                  <a:pt x="39" y="35"/>
                </a:lnTo>
                <a:lnTo>
                  <a:pt x="35" y="32"/>
                </a:lnTo>
                <a:lnTo>
                  <a:pt x="27" y="27"/>
                </a:lnTo>
                <a:lnTo>
                  <a:pt x="27" y="22"/>
                </a:lnTo>
                <a:lnTo>
                  <a:pt x="17" y="11"/>
                </a:lnTo>
                <a:lnTo>
                  <a:pt x="13" y="9"/>
                </a:lnTo>
                <a:lnTo>
                  <a:pt x="12" y="8"/>
                </a:lnTo>
                <a:lnTo>
                  <a:pt x="11" y="5"/>
                </a:lnTo>
                <a:lnTo>
                  <a:pt x="7" y="0"/>
                </a:lnTo>
                <a:lnTo>
                  <a:pt x="2" y="0"/>
                </a:lnTo>
                <a:lnTo>
                  <a:pt x="0" y="9"/>
                </a:lnTo>
                <a:lnTo>
                  <a:pt x="0" y="12"/>
                </a:lnTo>
                <a:lnTo>
                  <a:pt x="7" y="15"/>
                </a:lnTo>
                <a:lnTo>
                  <a:pt x="9" y="16"/>
                </a:lnTo>
                <a:lnTo>
                  <a:pt x="11" y="22"/>
                </a:lnTo>
                <a:lnTo>
                  <a:pt x="12" y="22"/>
                </a:lnTo>
                <a:lnTo>
                  <a:pt x="9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535"/>
          <p:cNvSpPr>
            <a:spLocks/>
          </p:cNvSpPr>
          <p:nvPr/>
        </p:nvSpPr>
        <p:spPr bwMode="auto">
          <a:xfrm>
            <a:off x="5351463" y="3511551"/>
            <a:ext cx="30163" cy="30163"/>
          </a:xfrm>
          <a:custGeom>
            <a:avLst/>
            <a:gdLst>
              <a:gd name="T0" fmla="*/ 8 w 19"/>
              <a:gd name="T1" fmla="*/ 11 h 19"/>
              <a:gd name="T2" fmla="*/ 0 w 19"/>
              <a:gd name="T3" fmla="*/ 4 h 19"/>
              <a:gd name="T4" fmla="*/ 17 w 19"/>
              <a:gd name="T5" fmla="*/ 0 h 19"/>
              <a:gd name="T6" fmla="*/ 17 w 19"/>
              <a:gd name="T7" fmla="*/ 4 h 19"/>
              <a:gd name="T8" fmla="*/ 19 w 19"/>
              <a:gd name="T9" fmla="*/ 19 h 19"/>
              <a:gd name="T10" fmla="*/ 8 w 19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9">
                <a:moveTo>
                  <a:pt x="8" y="11"/>
                </a:moveTo>
                <a:lnTo>
                  <a:pt x="0" y="4"/>
                </a:lnTo>
                <a:lnTo>
                  <a:pt x="17" y="0"/>
                </a:lnTo>
                <a:lnTo>
                  <a:pt x="17" y="4"/>
                </a:lnTo>
                <a:lnTo>
                  <a:pt x="19" y="19"/>
                </a:lnTo>
                <a:lnTo>
                  <a:pt x="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536"/>
          <p:cNvSpPr>
            <a:spLocks/>
          </p:cNvSpPr>
          <p:nvPr/>
        </p:nvSpPr>
        <p:spPr bwMode="auto">
          <a:xfrm>
            <a:off x="5281613" y="3382963"/>
            <a:ext cx="96838" cy="65088"/>
          </a:xfrm>
          <a:custGeom>
            <a:avLst/>
            <a:gdLst>
              <a:gd name="T0" fmla="*/ 1 w 61"/>
              <a:gd name="T1" fmla="*/ 30 h 41"/>
              <a:gd name="T2" fmla="*/ 1 w 61"/>
              <a:gd name="T3" fmla="*/ 35 h 41"/>
              <a:gd name="T4" fmla="*/ 0 w 61"/>
              <a:gd name="T5" fmla="*/ 35 h 41"/>
              <a:gd name="T6" fmla="*/ 14 w 61"/>
              <a:gd name="T7" fmla="*/ 37 h 41"/>
              <a:gd name="T8" fmla="*/ 25 w 61"/>
              <a:gd name="T9" fmla="*/ 30 h 41"/>
              <a:gd name="T10" fmla="*/ 31 w 61"/>
              <a:gd name="T11" fmla="*/ 25 h 41"/>
              <a:gd name="T12" fmla="*/ 34 w 61"/>
              <a:gd name="T13" fmla="*/ 30 h 41"/>
              <a:gd name="T14" fmla="*/ 35 w 61"/>
              <a:gd name="T15" fmla="*/ 35 h 41"/>
              <a:gd name="T16" fmla="*/ 46 w 61"/>
              <a:gd name="T17" fmla="*/ 41 h 41"/>
              <a:gd name="T18" fmla="*/ 56 w 61"/>
              <a:gd name="T19" fmla="*/ 35 h 41"/>
              <a:gd name="T20" fmla="*/ 60 w 61"/>
              <a:gd name="T21" fmla="*/ 30 h 41"/>
              <a:gd name="T22" fmla="*/ 61 w 61"/>
              <a:gd name="T23" fmla="*/ 28 h 41"/>
              <a:gd name="T24" fmla="*/ 61 w 61"/>
              <a:gd name="T25" fmla="*/ 24 h 41"/>
              <a:gd name="T26" fmla="*/ 44 w 61"/>
              <a:gd name="T27" fmla="*/ 2 h 41"/>
              <a:gd name="T28" fmla="*/ 42 w 61"/>
              <a:gd name="T29" fmla="*/ 0 h 41"/>
              <a:gd name="T30" fmla="*/ 14 w 61"/>
              <a:gd name="T31" fmla="*/ 14 h 41"/>
              <a:gd name="T32" fmla="*/ 12 w 61"/>
              <a:gd name="T33" fmla="*/ 11 h 41"/>
              <a:gd name="T34" fmla="*/ 3 w 61"/>
              <a:gd name="T35" fmla="*/ 15 h 41"/>
              <a:gd name="T36" fmla="*/ 1 w 61"/>
              <a:gd name="T37" fmla="*/ 3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1">
                <a:moveTo>
                  <a:pt x="1" y="30"/>
                </a:moveTo>
                <a:lnTo>
                  <a:pt x="1" y="35"/>
                </a:lnTo>
                <a:lnTo>
                  <a:pt x="0" y="35"/>
                </a:lnTo>
                <a:lnTo>
                  <a:pt x="14" y="37"/>
                </a:lnTo>
                <a:lnTo>
                  <a:pt x="25" y="30"/>
                </a:lnTo>
                <a:lnTo>
                  <a:pt x="31" y="25"/>
                </a:lnTo>
                <a:lnTo>
                  <a:pt x="34" y="30"/>
                </a:lnTo>
                <a:lnTo>
                  <a:pt x="35" y="35"/>
                </a:lnTo>
                <a:lnTo>
                  <a:pt x="46" y="41"/>
                </a:lnTo>
                <a:lnTo>
                  <a:pt x="56" y="35"/>
                </a:lnTo>
                <a:lnTo>
                  <a:pt x="60" y="30"/>
                </a:lnTo>
                <a:lnTo>
                  <a:pt x="61" y="28"/>
                </a:lnTo>
                <a:lnTo>
                  <a:pt x="61" y="24"/>
                </a:lnTo>
                <a:lnTo>
                  <a:pt x="44" y="2"/>
                </a:lnTo>
                <a:lnTo>
                  <a:pt x="42" y="0"/>
                </a:lnTo>
                <a:lnTo>
                  <a:pt x="14" y="14"/>
                </a:lnTo>
                <a:lnTo>
                  <a:pt x="12" y="11"/>
                </a:lnTo>
                <a:lnTo>
                  <a:pt x="3" y="15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537"/>
          <p:cNvSpPr>
            <a:spLocks/>
          </p:cNvSpPr>
          <p:nvPr/>
        </p:nvSpPr>
        <p:spPr bwMode="auto">
          <a:xfrm>
            <a:off x="5419726" y="3332163"/>
            <a:ext cx="50800" cy="34925"/>
          </a:xfrm>
          <a:custGeom>
            <a:avLst/>
            <a:gdLst>
              <a:gd name="T0" fmla="*/ 6 w 32"/>
              <a:gd name="T1" fmla="*/ 22 h 22"/>
              <a:gd name="T2" fmla="*/ 32 w 32"/>
              <a:gd name="T3" fmla="*/ 7 h 22"/>
              <a:gd name="T4" fmla="*/ 18 w 32"/>
              <a:gd name="T5" fmla="*/ 0 h 22"/>
              <a:gd name="T6" fmla="*/ 4 w 32"/>
              <a:gd name="T7" fmla="*/ 7 h 22"/>
              <a:gd name="T8" fmla="*/ 0 w 32"/>
              <a:gd name="T9" fmla="*/ 16 h 22"/>
              <a:gd name="T10" fmla="*/ 6 w 32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2">
                <a:moveTo>
                  <a:pt x="6" y="22"/>
                </a:moveTo>
                <a:lnTo>
                  <a:pt x="32" y="7"/>
                </a:lnTo>
                <a:lnTo>
                  <a:pt x="18" y="0"/>
                </a:lnTo>
                <a:lnTo>
                  <a:pt x="4" y="7"/>
                </a:lnTo>
                <a:lnTo>
                  <a:pt x="0" y="16"/>
                </a:lnTo>
                <a:lnTo>
                  <a:pt x="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538"/>
          <p:cNvSpPr>
            <a:spLocks/>
          </p:cNvSpPr>
          <p:nvPr/>
        </p:nvSpPr>
        <p:spPr bwMode="auto">
          <a:xfrm>
            <a:off x="5526088" y="3178176"/>
            <a:ext cx="22225" cy="36513"/>
          </a:xfrm>
          <a:custGeom>
            <a:avLst/>
            <a:gdLst>
              <a:gd name="T0" fmla="*/ 0 w 14"/>
              <a:gd name="T1" fmla="*/ 23 h 23"/>
              <a:gd name="T2" fmla="*/ 11 w 14"/>
              <a:gd name="T3" fmla="*/ 19 h 23"/>
              <a:gd name="T4" fmla="*/ 14 w 14"/>
              <a:gd name="T5" fmla="*/ 0 h 23"/>
              <a:gd name="T6" fmla="*/ 0 w 14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3">
                <a:moveTo>
                  <a:pt x="0" y="23"/>
                </a:moveTo>
                <a:lnTo>
                  <a:pt x="11" y="19"/>
                </a:lnTo>
                <a:lnTo>
                  <a:pt x="14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539"/>
          <p:cNvSpPr>
            <a:spLocks/>
          </p:cNvSpPr>
          <p:nvPr/>
        </p:nvSpPr>
        <p:spPr bwMode="auto">
          <a:xfrm>
            <a:off x="5543551" y="3117851"/>
            <a:ext cx="12700" cy="23813"/>
          </a:xfrm>
          <a:custGeom>
            <a:avLst/>
            <a:gdLst>
              <a:gd name="T0" fmla="*/ 3 w 8"/>
              <a:gd name="T1" fmla="*/ 15 h 15"/>
              <a:gd name="T2" fmla="*/ 0 w 8"/>
              <a:gd name="T3" fmla="*/ 15 h 15"/>
              <a:gd name="T4" fmla="*/ 1 w 8"/>
              <a:gd name="T5" fmla="*/ 11 h 15"/>
              <a:gd name="T6" fmla="*/ 1 w 8"/>
              <a:gd name="T7" fmla="*/ 7 h 15"/>
              <a:gd name="T8" fmla="*/ 4 w 8"/>
              <a:gd name="T9" fmla="*/ 2 h 15"/>
              <a:gd name="T10" fmla="*/ 4 w 8"/>
              <a:gd name="T11" fmla="*/ 0 h 15"/>
              <a:gd name="T12" fmla="*/ 6 w 8"/>
              <a:gd name="T13" fmla="*/ 0 h 15"/>
              <a:gd name="T14" fmla="*/ 8 w 8"/>
              <a:gd name="T15" fmla="*/ 2 h 15"/>
              <a:gd name="T16" fmla="*/ 7 w 8"/>
              <a:gd name="T17" fmla="*/ 8 h 15"/>
              <a:gd name="T18" fmla="*/ 6 w 8"/>
              <a:gd name="T19" fmla="*/ 11 h 15"/>
              <a:gd name="T20" fmla="*/ 3 w 8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15">
                <a:moveTo>
                  <a:pt x="3" y="15"/>
                </a:moveTo>
                <a:lnTo>
                  <a:pt x="0" y="15"/>
                </a:lnTo>
                <a:lnTo>
                  <a:pt x="1" y="11"/>
                </a:lnTo>
                <a:lnTo>
                  <a:pt x="1" y="7"/>
                </a:lnTo>
                <a:lnTo>
                  <a:pt x="4" y="2"/>
                </a:lnTo>
                <a:lnTo>
                  <a:pt x="4" y="0"/>
                </a:lnTo>
                <a:lnTo>
                  <a:pt x="6" y="0"/>
                </a:lnTo>
                <a:lnTo>
                  <a:pt x="8" y="2"/>
                </a:lnTo>
                <a:lnTo>
                  <a:pt x="7" y="8"/>
                </a:lnTo>
                <a:lnTo>
                  <a:pt x="6" y="11"/>
                </a:lnTo>
                <a:lnTo>
                  <a:pt x="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540"/>
          <p:cNvSpPr>
            <a:spLocks/>
          </p:cNvSpPr>
          <p:nvPr/>
        </p:nvSpPr>
        <p:spPr bwMode="auto">
          <a:xfrm>
            <a:off x="5478463" y="3089276"/>
            <a:ext cx="71438" cy="49213"/>
          </a:xfrm>
          <a:custGeom>
            <a:avLst/>
            <a:gdLst>
              <a:gd name="T0" fmla="*/ 18 w 45"/>
              <a:gd name="T1" fmla="*/ 31 h 31"/>
              <a:gd name="T2" fmla="*/ 27 w 45"/>
              <a:gd name="T3" fmla="*/ 15 h 31"/>
              <a:gd name="T4" fmla="*/ 42 w 45"/>
              <a:gd name="T5" fmla="*/ 14 h 31"/>
              <a:gd name="T6" fmla="*/ 45 w 45"/>
              <a:gd name="T7" fmla="*/ 5 h 31"/>
              <a:gd name="T8" fmla="*/ 29 w 45"/>
              <a:gd name="T9" fmla="*/ 3 h 31"/>
              <a:gd name="T10" fmla="*/ 14 w 45"/>
              <a:gd name="T11" fmla="*/ 0 h 31"/>
              <a:gd name="T12" fmla="*/ 10 w 45"/>
              <a:gd name="T13" fmla="*/ 1 h 31"/>
              <a:gd name="T14" fmla="*/ 4 w 45"/>
              <a:gd name="T15" fmla="*/ 15 h 31"/>
              <a:gd name="T16" fmla="*/ 0 w 45"/>
              <a:gd name="T17" fmla="*/ 22 h 31"/>
              <a:gd name="T18" fmla="*/ 7 w 45"/>
              <a:gd name="T19" fmla="*/ 26 h 31"/>
              <a:gd name="T20" fmla="*/ 17 w 45"/>
              <a:gd name="T21" fmla="*/ 31 h 31"/>
              <a:gd name="T22" fmla="*/ 18 w 45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1">
                <a:moveTo>
                  <a:pt x="18" y="31"/>
                </a:moveTo>
                <a:lnTo>
                  <a:pt x="27" y="15"/>
                </a:lnTo>
                <a:lnTo>
                  <a:pt x="42" y="14"/>
                </a:lnTo>
                <a:lnTo>
                  <a:pt x="45" y="5"/>
                </a:lnTo>
                <a:lnTo>
                  <a:pt x="29" y="3"/>
                </a:lnTo>
                <a:lnTo>
                  <a:pt x="14" y="0"/>
                </a:lnTo>
                <a:lnTo>
                  <a:pt x="10" y="1"/>
                </a:lnTo>
                <a:lnTo>
                  <a:pt x="4" y="15"/>
                </a:lnTo>
                <a:lnTo>
                  <a:pt x="0" y="22"/>
                </a:lnTo>
                <a:lnTo>
                  <a:pt x="7" y="26"/>
                </a:lnTo>
                <a:lnTo>
                  <a:pt x="17" y="31"/>
                </a:lnTo>
                <a:lnTo>
                  <a:pt x="18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541"/>
          <p:cNvSpPr>
            <a:spLocks/>
          </p:cNvSpPr>
          <p:nvPr/>
        </p:nvSpPr>
        <p:spPr bwMode="auto">
          <a:xfrm>
            <a:off x="5576888" y="3087688"/>
            <a:ext cx="26988" cy="30163"/>
          </a:xfrm>
          <a:custGeom>
            <a:avLst/>
            <a:gdLst>
              <a:gd name="T0" fmla="*/ 5 w 17"/>
              <a:gd name="T1" fmla="*/ 19 h 19"/>
              <a:gd name="T2" fmla="*/ 0 w 17"/>
              <a:gd name="T3" fmla="*/ 19 h 19"/>
              <a:gd name="T4" fmla="*/ 1 w 17"/>
              <a:gd name="T5" fmla="*/ 13 h 19"/>
              <a:gd name="T6" fmla="*/ 5 w 17"/>
              <a:gd name="T7" fmla="*/ 8 h 19"/>
              <a:gd name="T8" fmla="*/ 10 w 17"/>
              <a:gd name="T9" fmla="*/ 5 h 19"/>
              <a:gd name="T10" fmla="*/ 10 w 17"/>
              <a:gd name="T11" fmla="*/ 2 h 19"/>
              <a:gd name="T12" fmla="*/ 13 w 17"/>
              <a:gd name="T13" fmla="*/ 1 h 19"/>
              <a:gd name="T14" fmla="*/ 17 w 17"/>
              <a:gd name="T15" fmla="*/ 0 h 19"/>
              <a:gd name="T16" fmla="*/ 16 w 17"/>
              <a:gd name="T17" fmla="*/ 2 h 19"/>
              <a:gd name="T18" fmla="*/ 13 w 17"/>
              <a:gd name="T19" fmla="*/ 6 h 19"/>
              <a:gd name="T20" fmla="*/ 10 w 17"/>
              <a:gd name="T21" fmla="*/ 11 h 19"/>
              <a:gd name="T22" fmla="*/ 6 w 17"/>
              <a:gd name="T23" fmla="*/ 16 h 19"/>
              <a:gd name="T24" fmla="*/ 5 w 17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9">
                <a:moveTo>
                  <a:pt x="5" y="19"/>
                </a:moveTo>
                <a:lnTo>
                  <a:pt x="0" y="19"/>
                </a:lnTo>
                <a:lnTo>
                  <a:pt x="1" y="13"/>
                </a:lnTo>
                <a:lnTo>
                  <a:pt x="5" y="8"/>
                </a:lnTo>
                <a:lnTo>
                  <a:pt x="10" y="5"/>
                </a:lnTo>
                <a:lnTo>
                  <a:pt x="10" y="2"/>
                </a:lnTo>
                <a:lnTo>
                  <a:pt x="13" y="1"/>
                </a:lnTo>
                <a:lnTo>
                  <a:pt x="17" y="0"/>
                </a:lnTo>
                <a:lnTo>
                  <a:pt x="16" y="2"/>
                </a:lnTo>
                <a:lnTo>
                  <a:pt x="13" y="6"/>
                </a:lnTo>
                <a:lnTo>
                  <a:pt x="10" y="11"/>
                </a:lnTo>
                <a:lnTo>
                  <a:pt x="6" y="16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542"/>
          <p:cNvSpPr>
            <a:spLocks/>
          </p:cNvSpPr>
          <p:nvPr/>
        </p:nvSpPr>
        <p:spPr bwMode="auto">
          <a:xfrm>
            <a:off x="5592763" y="3049588"/>
            <a:ext cx="20638" cy="31750"/>
          </a:xfrm>
          <a:custGeom>
            <a:avLst/>
            <a:gdLst>
              <a:gd name="T0" fmla="*/ 2 w 13"/>
              <a:gd name="T1" fmla="*/ 20 h 20"/>
              <a:gd name="T2" fmla="*/ 0 w 13"/>
              <a:gd name="T3" fmla="*/ 17 h 20"/>
              <a:gd name="T4" fmla="*/ 3 w 13"/>
              <a:gd name="T5" fmla="*/ 11 h 20"/>
              <a:gd name="T6" fmla="*/ 3 w 13"/>
              <a:gd name="T7" fmla="*/ 9 h 20"/>
              <a:gd name="T8" fmla="*/ 7 w 13"/>
              <a:gd name="T9" fmla="*/ 5 h 20"/>
              <a:gd name="T10" fmla="*/ 9 w 13"/>
              <a:gd name="T11" fmla="*/ 5 h 20"/>
              <a:gd name="T12" fmla="*/ 11 w 13"/>
              <a:gd name="T13" fmla="*/ 0 h 20"/>
              <a:gd name="T14" fmla="*/ 13 w 13"/>
              <a:gd name="T15" fmla="*/ 3 h 20"/>
              <a:gd name="T16" fmla="*/ 11 w 13"/>
              <a:gd name="T17" fmla="*/ 5 h 20"/>
              <a:gd name="T18" fmla="*/ 11 w 13"/>
              <a:gd name="T19" fmla="*/ 9 h 20"/>
              <a:gd name="T20" fmla="*/ 9 w 13"/>
              <a:gd name="T21" fmla="*/ 14 h 20"/>
              <a:gd name="T22" fmla="*/ 7 w 13"/>
              <a:gd name="T23" fmla="*/ 14 h 20"/>
              <a:gd name="T24" fmla="*/ 2 w 13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20">
                <a:moveTo>
                  <a:pt x="2" y="20"/>
                </a:moveTo>
                <a:lnTo>
                  <a:pt x="0" y="17"/>
                </a:lnTo>
                <a:lnTo>
                  <a:pt x="3" y="11"/>
                </a:lnTo>
                <a:lnTo>
                  <a:pt x="3" y="9"/>
                </a:lnTo>
                <a:lnTo>
                  <a:pt x="7" y="5"/>
                </a:lnTo>
                <a:lnTo>
                  <a:pt x="9" y="5"/>
                </a:lnTo>
                <a:lnTo>
                  <a:pt x="11" y="0"/>
                </a:lnTo>
                <a:lnTo>
                  <a:pt x="13" y="3"/>
                </a:lnTo>
                <a:lnTo>
                  <a:pt x="11" y="5"/>
                </a:lnTo>
                <a:lnTo>
                  <a:pt x="11" y="9"/>
                </a:lnTo>
                <a:lnTo>
                  <a:pt x="9" y="14"/>
                </a:lnTo>
                <a:lnTo>
                  <a:pt x="7" y="14"/>
                </a:lnTo>
                <a:lnTo>
                  <a:pt x="2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Freeform 543"/>
          <p:cNvSpPr>
            <a:spLocks/>
          </p:cNvSpPr>
          <p:nvPr/>
        </p:nvSpPr>
        <p:spPr bwMode="auto">
          <a:xfrm>
            <a:off x="5597526" y="3017838"/>
            <a:ext cx="23813" cy="25400"/>
          </a:xfrm>
          <a:custGeom>
            <a:avLst/>
            <a:gdLst>
              <a:gd name="T0" fmla="*/ 0 w 15"/>
              <a:gd name="T1" fmla="*/ 16 h 16"/>
              <a:gd name="T2" fmla="*/ 0 w 15"/>
              <a:gd name="T3" fmla="*/ 12 h 16"/>
              <a:gd name="T4" fmla="*/ 4 w 15"/>
              <a:gd name="T5" fmla="*/ 7 h 16"/>
              <a:gd name="T6" fmla="*/ 10 w 15"/>
              <a:gd name="T7" fmla="*/ 4 h 16"/>
              <a:gd name="T8" fmla="*/ 11 w 15"/>
              <a:gd name="T9" fmla="*/ 0 h 16"/>
              <a:gd name="T10" fmla="*/ 12 w 15"/>
              <a:gd name="T11" fmla="*/ 0 h 16"/>
              <a:gd name="T12" fmla="*/ 15 w 15"/>
              <a:gd name="T13" fmla="*/ 1 h 16"/>
              <a:gd name="T14" fmla="*/ 11 w 15"/>
              <a:gd name="T15" fmla="*/ 7 h 16"/>
              <a:gd name="T16" fmla="*/ 10 w 15"/>
              <a:gd name="T17" fmla="*/ 10 h 16"/>
              <a:gd name="T18" fmla="*/ 10 w 15"/>
              <a:gd name="T19" fmla="*/ 14 h 16"/>
              <a:gd name="T20" fmla="*/ 6 w 15"/>
              <a:gd name="T21" fmla="*/ 15 h 16"/>
              <a:gd name="T22" fmla="*/ 3 w 15"/>
              <a:gd name="T23" fmla="*/ 16 h 16"/>
              <a:gd name="T24" fmla="*/ 0 w 15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6">
                <a:moveTo>
                  <a:pt x="0" y="16"/>
                </a:moveTo>
                <a:lnTo>
                  <a:pt x="0" y="12"/>
                </a:lnTo>
                <a:lnTo>
                  <a:pt x="4" y="7"/>
                </a:lnTo>
                <a:lnTo>
                  <a:pt x="10" y="4"/>
                </a:lnTo>
                <a:lnTo>
                  <a:pt x="11" y="0"/>
                </a:lnTo>
                <a:lnTo>
                  <a:pt x="12" y="0"/>
                </a:lnTo>
                <a:lnTo>
                  <a:pt x="15" y="1"/>
                </a:lnTo>
                <a:lnTo>
                  <a:pt x="11" y="7"/>
                </a:lnTo>
                <a:lnTo>
                  <a:pt x="10" y="10"/>
                </a:lnTo>
                <a:lnTo>
                  <a:pt x="10" y="14"/>
                </a:lnTo>
                <a:lnTo>
                  <a:pt x="6" y="15"/>
                </a:lnTo>
                <a:lnTo>
                  <a:pt x="3" y="16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Freeform 544"/>
          <p:cNvSpPr>
            <a:spLocks/>
          </p:cNvSpPr>
          <p:nvPr/>
        </p:nvSpPr>
        <p:spPr bwMode="auto">
          <a:xfrm>
            <a:off x="5567363" y="2995613"/>
            <a:ext cx="28575" cy="44450"/>
          </a:xfrm>
          <a:custGeom>
            <a:avLst/>
            <a:gdLst>
              <a:gd name="T0" fmla="*/ 3 w 18"/>
              <a:gd name="T1" fmla="*/ 28 h 28"/>
              <a:gd name="T2" fmla="*/ 4 w 18"/>
              <a:gd name="T3" fmla="*/ 25 h 28"/>
              <a:gd name="T4" fmla="*/ 6 w 18"/>
              <a:gd name="T5" fmla="*/ 19 h 28"/>
              <a:gd name="T6" fmla="*/ 10 w 18"/>
              <a:gd name="T7" fmla="*/ 15 h 28"/>
              <a:gd name="T8" fmla="*/ 10 w 18"/>
              <a:gd name="T9" fmla="*/ 13 h 28"/>
              <a:gd name="T10" fmla="*/ 14 w 18"/>
              <a:gd name="T11" fmla="*/ 6 h 28"/>
              <a:gd name="T12" fmla="*/ 18 w 18"/>
              <a:gd name="T13" fmla="*/ 2 h 28"/>
              <a:gd name="T14" fmla="*/ 15 w 18"/>
              <a:gd name="T15" fmla="*/ 0 h 28"/>
              <a:gd name="T16" fmla="*/ 10 w 18"/>
              <a:gd name="T17" fmla="*/ 2 h 28"/>
              <a:gd name="T18" fmla="*/ 8 w 18"/>
              <a:gd name="T19" fmla="*/ 6 h 28"/>
              <a:gd name="T20" fmla="*/ 8 w 18"/>
              <a:gd name="T21" fmla="*/ 9 h 28"/>
              <a:gd name="T22" fmla="*/ 7 w 18"/>
              <a:gd name="T23" fmla="*/ 13 h 28"/>
              <a:gd name="T24" fmla="*/ 4 w 18"/>
              <a:gd name="T25" fmla="*/ 14 h 28"/>
              <a:gd name="T26" fmla="*/ 3 w 18"/>
              <a:gd name="T27" fmla="*/ 18 h 28"/>
              <a:gd name="T28" fmla="*/ 0 w 18"/>
              <a:gd name="T29" fmla="*/ 22 h 28"/>
              <a:gd name="T30" fmla="*/ 1 w 18"/>
              <a:gd name="T31" fmla="*/ 28 h 28"/>
              <a:gd name="T32" fmla="*/ 3 w 18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8">
                <a:moveTo>
                  <a:pt x="3" y="28"/>
                </a:moveTo>
                <a:lnTo>
                  <a:pt x="4" y="25"/>
                </a:lnTo>
                <a:lnTo>
                  <a:pt x="6" y="19"/>
                </a:lnTo>
                <a:lnTo>
                  <a:pt x="10" y="15"/>
                </a:lnTo>
                <a:lnTo>
                  <a:pt x="10" y="13"/>
                </a:lnTo>
                <a:lnTo>
                  <a:pt x="14" y="6"/>
                </a:lnTo>
                <a:lnTo>
                  <a:pt x="18" y="2"/>
                </a:lnTo>
                <a:lnTo>
                  <a:pt x="15" y="0"/>
                </a:lnTo>
                <a:lnTo>
                  <a:pt x="10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3" y="18"/>
                </a:lnTo>
                <a:lnTo>
                  <a:pt x="0" y="22"/>
                </a:lnTo>
                <a:lnTo>
                  <a:pt x="1" y="28"/>
                </a:lnTo>
                <a:lnTo>
                  <a:pt x="3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545"/>
          <p:cNvSpPr>
            <a:spLocks/>
          </p:cNvSpPr>
          <p:nvPr/>
        </p:nvSpPr>
        <p:spPr bwMode="auto">
          <a:xfrm>
            <a:off x="5529263" y="3009901"/>
            <a:ext cx="7938" cy="9525"/>
          </a:xfrm>
          <a:custGeom>
            <a:avLst/>
            <a:gdLst>
              <a:gd name="T0" fmla="*/ 1 w 5"/>
              <a:gd name="T1" fmla="*/ 6 h 6"/>
              <a:gd name="T2" fmla="*/ 0 w 5"/>
              <a:gd name="T3" fmla="*/ 6 h 6"/>
              <a:gd name="T4" fmla="*/ 1 w 5"/>
              <a:gd name="T5" fmla="*/ 2 h 6"/>
              <a:gd name="T6" fmla="*/ 4 w 5"/>
              <a:gd name="T7" fmla="*/ 0 h 6"/>
              <a:gd name="T8" fmla="*/ 5 w 5"/>
              <a:gd name="T9" fmla="*/ 1 h 6"/>
              <a:gd name="T10" fmla="*/ 4 w 5"/>
              <a:gd name="T11" fmla="*/ 5 h 6"/>
              <a:gd name="T12" fmla="*/ 1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546"/>
          <p:cNvSpPr>
            <a:spLocks/>
          </p:cNvSpPr>
          <p:nvPr/>
        </p:nvSpPr>
        <p:spPr bwMode="auto">
          <a:xfrm>
            <a:off x="5595938" y="2962276"/>
            <a:ext cx="85725" cy="55563"/>
          </a:xfrm>
          <a:custGeom>
            <a:avLst/>
            <a:gdLst>
              <a:gd name="T0" fmla="*/ 23 w 54"/>
              <a:gd name="T1" fmla="*/ 25 h 35"/>
              <a:gd name="T2" fmla="*/ 28 w 54"/>
              <a:gd name="T3" fmla="*/ 16 h 35"/>
              <a:gd name="T4" fmla="*/ 34 w 54"/>
              <a:gd name="T5" fmla="*/ 16 h 35"/>
              <a:gd name="T6" fmla="*/ 42 w 54"/>
              <a:gd name="T7" fmla="*/ 13 h 35"/>
              <a:gd name="T8" fmla="*/ 45 w 54"/>
              <a:gd name="T9" fmla="*/ 12 h 35"/>
              <a:gd name="T10" fmla="*/ 54 w 54"/>
              <a:gd name="T11" fmla="*/ 9 h 35"/>
              <a:gd name="T12" fmla="*/ 54 w 54"/>
              <a:gd name="T13" fmla="*/ 1 h 35"/>
              <a:gd name="T14" fmla="*/ 54 w 54"/>
              <a:gd name="T15" fmla="*/ 0 h 35"/>
              <a:gd name="T16" fmla="*/ 45 w 54"/>
              <a:gd name="T17" fmla="*/ 2 h 35"/>
              <a:gd name="T18" fmla="*/ 42 w 54"/>
              <a:gd name="T19" fmla="*/ 2 h 35"/>
              <a:gd name="T20" fmla="*/ 38 w 54"/>
              <a:gd name="T21" fmla="*/ 4 h 35"/>
              <a:gd name="T22" fmla="*/ 31 w 54"/>
              <a:gd name="T23" fmla="*/ 9 h 35"/>
              <a:gd name="T24" fmla="*/ 27 w 54"/>
              <a:gd name="T25" fmla="*/ 9 h 35"/>
              <a:gd name="T26" fmla="*/ 28 w 54"/>
              <a:gd name="T27" fmla="*/ 4 h 35"/>
              <a:gd name="T28" fmla="*/ 26 w 54"/>
              <a:gd name="T29" fmla="*/ 2 h 35"/>
              <a:gd name="T30" fmla="*/ 23 w 54"/>
              <a:gd name="T31" fmla="*/ 1 h 35"/>
              <a:gd name="T32" fmla="*/ 9 w 54"/>
              <a:gd name="T33" fmla="*/ 16 h 35"/>
              <a:gd name="T34" fmla="*/ 9 w 54"/>
              <a:gd name="T35" fmla="*/ 23 h 35"/>
              <a:gd name="T36" fmla="*/ 4 w 54"/>
              <a:gd name="T37" fmla="*/ 24 h 35"/>
              <a:gd name="T38" fmla="*/ 0 w 54"/>
              <a:gd name="T39" fmla="*/ 34 h 35"/>
              <a:gd name="T40" fmla="*/ 1 w 54"/>
              <a:gd name="T41" fmla="*/ 35 h 35"/>
              <a:gd name="T42" fmla="*/ 13 w 54"/>
              <a:gd name="T43" fmla="*/ 34 h 35"/>
              <a:gd name="T44" fmla="*/ 16 w 54"/>
              <a:gd name="T45" fmla="*/ 34 h 35"/>
              <a:gd name="T46" fmla="*/ 23 w 54"/>
              <a:gd name="T47" fmla="*/ 2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4" h="35">
                <a:moveTo>
                  <a:pt x="23" y="25"/>
                </a:moveTo>
                <a:lnTo>
                  <a:pt x="28" y="16"/>
                </a:lnTo>
                <a:lnTo>
                  <a:pt x="34" y="16"/>
                </a:lnTo>
                <a:lnTo>
                  <a:pt x="42" y="13"/>
                </a:lnTo>
                <a:lnTo>
                  <a:pt x="45" y="12"/>
                </a:lnTo>
                <a:lnTo>
                  <a:pt x="54" y="9"/>
                </a:lnTo>
                <a:lnTo>
                  <a:pt x="54" y="1"/>
                </a:lnTo>
                <a:lnTo>
                  <a:pt x="54" y="0"/>
                </a:lnTo>
                <a:lnTo>
                  <a:pt x="45" y="2"/>
                </a:lnTo>
                <a:lnTo>
                  <a:pt x="42" y="2"/>
                </a:lnTo>
                <a:lnTo>
                  <a:pt x="38" y="4"/>
                </a:lnTo>
                <a:lnTo>
                  <a:pt x="31" y="9"/>
                </a:lnTo>
                <a:lnTo>
                  <a:pt x="27" y="9"/>
                </a:lnTo>
                <a:lnTo>
                  <a:pt x="28" y="4"/>
                </a:lnTo>
                <a:lnTo>
                  <a:pt x="26" y="2"/>
                </a:lnTo>
                <a:lnTo>
                  <a:pt x="23" y="1"/>
                </a:lnTo>
                <a:lnTo>
                  <a:pt x="9" y="16"/>
                </a:lnTo>
                <a:lnTo>
                  <a:pt x="9" y="23"/>
                </a:lnTo>
                <a:lnTo>
                  <a:pt x="4" y="24"/>
                </a:lnTo>
                <a:lnTo>
                  <a:pt x="0" y="34"/>
                </a:lnTo>
                <a:lnTo>
                  <a:pt x="1" y="35"/>
                </a:lnTo>
                <a:lnTo>
                  <a:pt x="13" y="34"/>
                </a:lnTo>
                <a:lnTo>
                  <a:pt x="16" y="34"/>
                </a:lnTo>
                <a:lnTo>
                  <a:pt x="23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547"/>
          <p:cNvSpPr>
            <a:spLocks/>
          </p:cNvSpPr>
          <p:nvPr/>
        </p:nvSpPr>
        <p:spPr bwMode="auto">
          <a:xfrm>
            <a:off x="5562601" y="2962276"/>
            <a:ext cx="34925" cy="31750"/>
          </a:xfrm>
          <a:custGeom>
            <a:avLst/>
            <a:gdLst>
              <a:gd name="T0" fmla="*/ 3 w 22"/>
              <a:gd name="T1" fmla="*/ 20 h 20"/>
              <a:gd name="T2" fmla="*/ 10 w 22"/>
              <a:gd name="T3" fmla="*/ 17 h 20"/>
              <a:gd name="T4" fmla="*/ 14 w 22"/>
              <a:gd name="T5" fmla="*/ 12 h 20"/>
              <a:gd name="T6" fmla="*/ 22 w 22"/>
              <a:gd name="T7" fmla="*/ 4 h 20"/>
              <a:gd name="T8" fmla="*/ 21 w 22"/>
              <a:gd name="T9" fmla="*/ 1 h 20"/>
              <a:gd name="T10" fmla="*/ 15 w 22"/>
              <a:gd name="T11" fmla="*/ 2 h 20"/>
              <a:gd name="T12" fmla="*/ 10 w 22"/>
              <a:gd name="T13" fmla="*/ 4 h 20"/>
              <a:gd name="T14" fmla="*/ 4 w 22"/>
              <a:gd name="T15" fmla="*/ 0 h 20"/>
              <a:gd name="T16" fmla="*/ 2 w 22"/>
              <a:gd name="T17" fmla="*/ 0 h 20"/>
              <a:gd name="T18" fmla="*/ 0 w 22"/>
              <a:gd name="T19" fmla="*/ 0 h 20"/>
              <a:gd name="T20" fmla="*/ 3 w 22"/>
              <a:gd name="T21" fmla="*/ 9 h 20"/>
              <a:gd name="T22" fmla="*/ 3 w 22"/>
              <a:gd name="T23" fmla="*/ 16 h 20"/>
              <a:gd name="T24" fmla="*/ 3 w 22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20">
                <a:moveTo>
                  <a:pt x="3" y="20"/>
                </a:moveTo>
                <a:lnTo>
                  <a:pt x="10" y="17"/>
                </a:lnTo>
                <a:lnTo>
                  <a:pt x="14" y="12"/>
                </a:lnTo>
                <a:lnTo>
                  <a:pt x="22" y="4"/>
                </a:lnTo>
                <a:lnTo>
                  <a:pt x="21" y="1"/>
                </a:lnTo>
                <a:lnTo>
                  <a:pt x="15" y="2"/>
                </a:lnTo>
                <a:lnTo>
                  <a:pt x="10" y="4"/>
                </a:lnTo>
                <a:lnTo>
                  <a:pt x="4" y="0"/>
                </a:lnTo>
                <a:lnTo>
                  <a:pt x="2" y="0"/>
                </a:lnTo>
                <a:lnTo>
                  <a:pt x="0" y="0"/>
                </a:lnTo>
                <a:lnTo>
                  <a:pt x="3" y="9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548"/>
          <p:cNvSpPr>
            <a:spLocks/>
          </p:cNvSpPr>
          <p:nvPr/>
        </p:nvSpPr>
        <p:spPr bwMode="auto">
          <a:xfrm>
            <a:off x="5583238" y="2879726"/>
            <a:ext cx="57150" cy="79375"/>
          </a:xfrm>
          <a:custGeom>
            <a:avLst/>
            <a:gdLst>
              <a:gd name="T0" fmla="*/ 30 w 36"/>
              <a:gd name="T1" fmla="*/ 38 h 50"/>
              <a:gd name="T2" fmla="*/ 35 w 36"/>
              <a:gd name="T3" fmla="*/ 35 h 50"/>
              <a:gd name="T4" fmla="*/ 36 w 36"/>
              <a:gd name="T5" fmla="*/ 35 h 50"/>
              <a:gd name="T6" fmla="*/ 34 w 36"/>
              <a:gd name="T7" fmla="*/ 24 h 50"/>
              <a:gd name="T8" fmla="*/ 31 w 36"/>
              <a:gd name="T9" fmla="*/ 24 h 50"/>
              <a:gd name="T10" fmla="*/ 28 w 36"/>
              <a:gd name="T11" fmla="*/ 27 h 50"/>
              <a:gd name="T12" fmla="*/ 27 w 36"/>
              <a:gd name="T13" fmla="*/ 26 h 50"/>
              <a:gd name="T14" fmla="*/ 27 w 36"/>
              <a:gd name="T15" fmla="*/ 24 h 50"/>
              <a:gd name="T16" fmla="*/ 35 w 36"/>
              <a:gd name="T17" fmla="*/ 16 h 50"/>
              <a:gd name="T18" fmla="*/ 30 w 36"/>
              <a:gd name="T19" fmla="*/ 0 h 50"/>
              <a:gd name="T20" fmla="*/ 17 w 36"/>
              <a:gd name="T21" fmla="*/ 7 h 50"/>
              <a:gd name="T22" fmla="*/ 16 w 36"/>
              <a:gd name="T23" fmla="*/ 16 h 50"/>
              <a:gd name="T24" fmla="*/ 24 w 36"/>
              <a:gd name="T25" fmla="*/ 13 h 50"/>
              <a:gd name="T26" fmla="*/ 16 w 36"/>
              <a:gd name="T27" fmla="*/ 28 h 50"/>
              <a:gd name="T28" fmla="*/ 5 w 36"/>
              <a:gd name="T29" fmla="*/ 32 h 50"/>
              <a:gd name="T30" fmla="*/ 5 w 36"/>
              <a:gd name="T31" fmla="*/ 35 h 50"/>
              <a:gd name="T32" fmla="*/ 13 w 36"/>
              <a:gd name="T33" fmla="*/ 35 h 50"/>
              <a:gd name="T34" fmla="*/ 13 w 36"/>
              <a:gd name="T35" fmla="*/ 39 h 50"/>
              <a:gd name="T36" fmla="*/ 2 w 36"/>
              <a:gd name="T37" fmla="*/ 45 h 50"/>
              <a:gd name="T38" fmla="*/ 0 w 36"/>
              <a:gd name="T39" fmla="*/ 46 h 50"/>
              <a:gd name="T40" fmla="*/ 1 w 36"/>
              <a:gd name="T41" fmla="*/ 49 h 50"/>
              <a:gd name="T42" fmla="*/ 1 w 36"/>
              <a:gd name="T43" fmla="*/ 50 h 50"/>
              <a:gd name="T44" fmla="*/ 20 w 36"/>
              <a:gd name="T45" fmla="*/ 43 h 50"/>
              <a:gd name="T46" fmla="*/ 30 w 36"/>
              <a:gd name="T47" fmla="*/ 3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50">
                <a:moveTo>
                  <a:pt x="30" y="38"/>
                </a:moveTo>
                <a:lnTo>
                  <a:pt x="35" y="35"/>
                </a:lnTo>
                <a:lnTo>
                  <a:pt x="36" y="35"/>
                </a:lnTo>
                <a:lnTo>
                  <a:pt x="34" y="24"/>
                </a:lnTo>
                <a:lnTo>
                  <a:pt x="31" y="24"/>
                </a:lnTo>
                <a:lnTo>
                  <a:pt x="28" y="27"/>
                </a:lnTo>
                <a:lnTo>
                  <a:pt x="27" y="26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7" y="7"/>
                </a:lnTo>
                <a:lnTo>
                  <a:pt x="16" y="16"/>
                </a:lnTo>
                <a:lnTo>
                  <a:pt x="24" y="13"/>
                </a:lnTo>
                <a:lnTo>
                  <a:pt x="16" y="28"/>
                </a:lnTo>
                <a:lnTo>
                  <a:pt x="5" y="32"/>
                </a:lnTo>
                <a:lnTo>
                  <a:pt x="5" y="35"/>
                </a:lnTo>
                <a:lnTo>
                  <a:pt x="13" y="35"/>
                </a:lnTo>
                <a:lnTo>
                  <a:pt x="13" y="39"/>
                </a:lnTo>
                <a:lnTo>
                  <a:pt x="2" y="45"/>
                </a:lnTo>
                <a:lnTo>
                  <a:pt x="0" y="46"/>
                </a:lnTo>
                <a:lnTo>
                  <a:pt x="1" y="49"/>
                </a:lnTo>
                <a:lnTo>
                  <a:pt x="1" y="50"/>
                </a:lnTo>
                <a:lnTo>
                  <a:pt x="20" y="43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549"/>
          <p:cNvSpPr>
            <a:spLocks/>
          </p:cNvSpPr>
          <p:nvPr/>
        </p:nvSpPr>
        <p:spPr bwMode="auto">
          <a:xfrm>
            <a:off x="5580063" y="2897188"/>
            <a:ext cx="20638" cy="19050"/>
          </a:xfrm>
          <a:custGeom>
            <a:avLst/>
            <a:gdLst>
              <a:gd name="T0" fmla="*/ 0 w 13"/>
              <a:gd name="T1" fmla="*/ 12 h 12"/>
              <a:gd name="T2" fmla="*/ 0 w 13"/>
              <a:gd name="T3" fmla="*/ 8 h 12"/>
              <a:gd name="T4" fmla="*/ 4 w 13"/>
              <a:gd name="T5" fmla="*/ 1 h 12"/>
              <a:gd name="T6" fmla="*/ 8 w 13"/>
              <a:gd name="T7" fmla="*/ 0 h 12"/>
              <a:gd name="T8" fmla="*/ 10 w 13"/>
              <a:gd name="T9" fmla="*/ 0 h 12"/>
              <a:gd name="T10" fmla="*/ 10 w 13"/>
              <a:gd name="T11" fmla="*/ 4 h 12"/>
              <a:gd name="T12" fmla="*/ 8 w 13"/>
              <a:gd name="T13" fmla="*/ 6 h 12"/>
              <a:gd name="T14" fmla="*/ 13 w 13"/>
              <a:gd name="T15" fmla="*/ 8 h 12"/>
              <a:gd name="T16" fmla="*/ 8 w 13"/>
              <a:gd name="T17" fmla="*/ 11 h 12"/>
              <a:gd name="T18" fmla="*/ 0 w 13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0"/>
                </a:lnTo>
                <a:lnTo>
                  <a:pt x="10" y="4"/>
                </a:lnTo>
                <a:lnTo>
                  <a:pt x="8" y="6"/>
                </a:lnTo>
                <a:lnTo>
                  <a:pt x="13" y="8"/>
                </a:lnTo>
                <a:lnTo>
                  <a:pt x="8" y="11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550"/>
          <p:cNvSpPr>
            <a:spLocks/>
          </p:cNvSpPr>
          <p:nvPr/>
        </p:nvSpPr>
        <p:spPr bwMode="auto">
          <a:xfrm>
            <a:off x="5649913" y="2892426"/>
            <a:ext cx="22225" cy="22225"/>
          </a:xfrm>
          <a:custGeom>
            <a:avLst/>
            <a:gdLst>
              <a:gd name="T0" fmla="*/ 11 w 14"/>
              <a:gd name="T1" fmla="*/ 11 h 14"/>
              <a:gd name="T2" fmla="*/ 8 w 14"/>
              <a:gd name="T3" fmla="*/ 14 h 14"/>
              <a:gd name="T4" fmla="*/ 3 w 14"/>
              <a:gd name="T5" fmla="*/ 14 h 14"/>
              <a:gd name="T6" fmla="*/ 0 w 14"/>
              <a:gd name="T7" fmla="*/ 11 h 14"/>
              <a:gd name="T8" fmla="*/ 1 w 14"/>
              <a:gd name="T9" fmla="*/ 5 h 14"/>
              <a:gd name="T10" fmla="*/ 0 w 14"/>
              <a:gd name="T11" fmla="*/ 1 h 14"/>
              <a:gd name="T12" fmla="*/ 4 w 14"/>
              <a:gd name="T13" fmla="*/ 0 h 14"/>
              <a:gd name="T14" fmla="*/ 8 w 14"/>
              <a:gd name="T15" fmla="*/ 3 h 14"/>
              <a:gd name="T16" fmla="*/ 5 w 14"/>
              <a:gd name="T17" fmla="*/ 5 h 14"/>
              <a:gd name="T18" fmla="*/ 8 w 14"/>
              <a:gd name="T19" fmla="*/ 5 h 14"/>
              <a:gd name="T20" fmla="*/ 11 w 14"/>
              <a:gd name="T21" fmla="*/ 7 h 14"/>
              <a:gd name="T22" fmla="*/ 14 w 14"/>
              <a:gd name="T23" fmla="*/ 11 h 14"/>
              <a:gd name="T24" fmla="*/ 11 w 14"/>
              <a:gd name="T2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4">
                <a:moveTo>
                  <a:pt x="11" y="11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5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5" y="5"/>
                </a:lnTo>
                <a:lnTo>
                  <a:pt x="8" y="5"/>
                </a:lnTo>
                <a:lnTo>
                  <a:pt x="11" y="7"/>
                </a:lnTo>
                <a:lnTo>
                  <a:pt x="14" y="11"/>
                </a:lnTo>
                <a:lnTo>
                  <a:pt x="1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551"/>
          <p:cNvSpPr>
            <a:spLocks/>
          </p:cNvSpPr>
          <p:nvPr/>
        </p:nvSpPr>
        <p:spPr bwMode="auto">
          <a:xfrm>
            <a:off x="5678488" y="2882901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3 h 14"/>
              <a:gd name="T4" fmla="*/ 13 w 13"/>
              <a:gd name="T5" fmla="*/ 11 h 14"/>
              <a:gd name="T6" fmla="*/ 13 w 13"/>
              <a:gd name="T7" fmla="*/ 0 h 14"/>
              <a:gd name="T8" fmla="*/ 8 w 13"/>
              <a:gd name="T9" fmla="*/ 2 h 14"/>
              <a:gd name="T10" fmla="*/ 4 w 13"/>
              <a:gd name="T11" fmla="*/ 3 h 14"/>
              <a:gd name="T12" fmla="*/ 4 w 13"/>
              <a:gd name="T13" fmla="*/ 9 h 14"/>
              <a:gd name="T14" fmla="*/ 0 w 13"/>
              <a:gd name="T15" fmla="*/ 13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3"/>
                </a:lnTo>
                <a:lnTo>
                  <a:pt x="13" y="11"/>
                </a:lnTo>
                <a:lnTo>
                  <a:pt x="13" y="0"/>
                </a:lnTo>
                <a:lnTo>
                  <a:pt x="8" y="2"/>
                </a:lnTo>
                <a:lnTo>
                  <a:pt x="4" y="3"/>
                </a:lnTo>
                <a:lnTo>
                  <a:pt x="4" y="9"/>
                </a:lnTo>
                <a:lnTo>
                  <a:pt x="0" y="13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552"/>
          <p:cNvSpPr>
            <a:spLocks/>
          </p:cNvSpPr>
          <p:nvPr/>
        </p:nvSpPr>
        <p:spPr bwMode="auto">
          <a:xfrm>
            <a:off x="5654676" y="2844801"/>
            <a:ext cx="31750" cy="38100"/>
          </a:xfrm>
          <a:custGeom>
            <a:avLst/>
            <a:gdLst>
              <a:gd name="T0" fmla="*/ 8 w 20"/>
              <a:gd name="T1" fmla="*/ 24 h 24"/>
              <a:gd name="T2" fmla="*/ 13 w 20"/>
              <a:gd name="T3" fmla="*/ 23 h 24"/>
              <a:gd name="T4" fmla="*/ 19 w 20"/>
              <a:gd name="T5" fmla="*/ 19 h 24"/>
              <a:gd name="T6" fmla="*/ 20 w 20"/>
              <a:gd name="T7" fmla="*/ 9 h 24"/>
              <a:gd name="T8" fmla="*/ 12 w 20"/>
              <a:gd name="T9" fmla="*/ 0 h 24"/>
              <a:gd name="T10" fmla="*/ 8 w 20"/>
              <a:gd name="T11" fmla="*/ 5 h 24"/>
              <a:gd name="T12" fmla="*/ 0 w 20"/>
              <a:gd name="T13" fmla="*/ 15 h 24"/>
              <a:gd name="T14" fmla="*/ 8 w 20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4">
                <a:moveTo>
                  <a:pt x="8" y="24"/>
                </a:moveTo>
                <a:lnTo>
                  <a:pt x="13" y="23"/>
                </a:lnTo>
                <a:lnTo>
                  <a:pt x="19" y="19"/>
                </a:lnTo>
                <a:lnTo>
                  <a:pt x="20" y="9"/>
                </a:lnTo>
                <a:lnTo>
                  <a:pt x="12" y="0"/>
                </a:lnTo>
                <a:lnTo>
                  <a:pt x="8" y="5"/>
                </a:lnTo>
                <a:lnTo>
                  <a:pt x="0" y="15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553"/>
          <p:cNvSpPr>
            <a:spLocks/>
          </p:cNvSpPr>
          <p:nvPr/>
        </p:nvSpPr>
        <p:spPr bwMode="auto">
          <a:xfrm>
            <a:off x="5692776" y="2852738"/>
            <a:ext cx="41275" cy="28575"/>
          </a:xfrm>
          <a:custGeom>
            <a:avLst/>
            <a:gdLst>
              <a:gd name="T0" fmla="*/ 2 w 26"/>
              <a:gd name="T1" fmla="*/ 17 h 18"/>
              <a:gd name="T2" fmla="*/ 3 w 26"/>
              <a:gd name="T3" fmla="*/ 18 h 18"/>
              <a:gd name="T4" fmla="*/ 7 w 26"/>
              <a:gd name="T5" fmla="*/ 15 h 18"/>
              <a:gd name="T6" fmla="*/ 19 w 26"/>
              <a:gd name="T7" fmla="*/ 7 h 18"/>
              <a:gd name="T8" fmla="*/ 26 w 26"/>
              <a:gd name="T9" fmla="*/ 2 h 18"/>
              <a:gd name="T10" fmla="*/ 17 w 26"/>
              <a:gd name="T11" fmla="*/ 0 h 18"/>
              <a:gd name="T12" fmla="*/ 13 w 26"/>
              <a:gd name="T13" fmla="*/ 3 h 18"/>
              <a:gd name="T14" fmla="*/ 10 w 26"/>
              <a:gd name="T15" fmla="*/ 2 h 18"/>
              <a:gd name="T16" fmla="*/ 0 w 26"/>
              <a:gd name="T17" fmla="*/ 14 h 18"/>
              <a:gd name="T18" fmla="*/ 2 w 26"/>
              <a:gd name="T1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8">
                <a:moveTo>
                  <a:pt x="2" y="17"/>
                </a:moveTo>
                <a:lnTo>
                  <a:pt x="3" y="18"/>
                </a:lnTo>
                <a:lnTo>
                  <a:pt x="7" y="15"/>
                </a:lnTo>
                <a:lnTo>
                  <a:pt x="19" y="7"/>
                </a:lnTo>
                <a:lnTo>
                  <a:pt x="26" y="2"/>
                </a:lnTo>
                <a:lnTo>
                  <a:pt x="17" y="0"/>
                </a:lnTo>
                <a:lnTo>
                  <a:pt x="13" y="3"/>
                </a:lnTo>
                <a:lnTo>
                  <a:pt x="10" y="2"/>
                </a:lnTo>
                <a:lnTo>
                  <a:pt x="0" y="14"/>
                </a:lnTo>
                <a:lnTo>
                  <a:pt x="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554"/>
          <p:cNvSpPr>
            <a:spLocks/>
          </p:cNvSpPr>
          <p:nvPr/>
        </p:nvSpPr>
        <p:spPr bwMode="auto">
          <a:xfrm>
            <a:off x="5668963" y="2779713"/>
            <a:ext cx="36513" cy="39688"/>
          </a:xfrm>
          <a:custGeom>
            <a:avLst/>
            <a:gdLst>
              <a:gd name="T0" fmla="*/ 7 w 23"/>
              <a:gd name="T1" fmla="*/ 25 h 25"/>
              <a:gd name="T2" fmla="*/ 0 w 23"/>
              <a:gd name="T3" fmla="*/ 18 h 25"/>
              <a:gd name="T4" fmla="*/ 8 w 23"/>
              <a:gd name="T5" fmla="*/ 11 h 25"/>
              <a:gd name="T6" fmla="*/ 7 w 23"/>
              <a:gd name="T7" fmla="*/ 4 h 25"/>
              <a:gd name="T8" fmla="*/ 15 w 23"/>
              <a:gd name="T9" fmla="*/ 1 h 25"/>
              <a:gd name="T10" fmla="*/ 19 w 23"/>
              <a:gd name="T11" fmla="*/ 0 h 25"/>
              <a:gd name="T12" fmla="*/ 23 w 23"/>
              <a:gd name="T13" fmla="*/ 0 h 25"/>
              <a:gd name="T14" fmla="*/ 21 w 23"/>
              <a:gd name="T15" fmla="*/ 5 h 25"/>
              <a:gd name="T16" fmla="*/ 19 w 23"/>
              <a:gd name="T17" fmla="*/ 12 h 25"/>
              <a:gd name="T18" fmla="*/ 18 w 23"/>
              <a:gd name="T19" fmla="*/ 19 h 25"/>
              <a:gd name="T20" fmla="*/ 14 w 23"/>
              <a:gd name="T21" fmla="*/ 16 h 25"/>
              <a:gd name="T22" fmla="*/ 12 w 23"/>
              <a:gd name="T23" fmla="*/ 15 h 25"/>
              <a:gd name="T24" fmla="*/ 12 w 23"/>
              <a:gd name="T25" fmla="*/ 22 h 25"/>
              <a:gd name="T26" fmla="*/ 7 w 23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25">
                <a:moveTo>
                  <a:pt x="7" y="25"/>
                </a:move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5" y="1"/>
                </a:lnTo>
                <a:lnTo>
                  <a:pt x="19" y="0"/>
                </a:lnTo>
                <a:lnTo>
                  <a:pt x="23" y="0"/>
                </a:lnTo>
                <a:lnTo>
                  <a:pt x="21" y="5"/>
                </a:lnTo>
                <a:lnTo>
                  <a:pt x="19" y="12"/>
                </a:lnTo>
                <a:lnTo>
                  <a:pt x="18" y="19"/>
                </a:lnTo>
                <a:lnTo>
                  <a:pt x="14" y="16"/>
                </a:lnTo>
                <a:lnTo>
                  <a:pt x="12" y="15"/>
                </a:lnTo>
                <a:lnTo>
                  <a:pt x="12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555"/>
          <p:cNvSpPr>
            <a:spLocks/>
          </p:cNvSpPr>
          <p:nvPr/>
        </p:nvSpPr>
        <p:spPr bwMode="auto">
          <a:xfrm>
            <a:off x="5626101" y="2805113"/>
            <a:ext cx="11113" cy="11113"/>
          </a:xfrm>
          <a:custGeom>
            <a:avLst/>
            <a:gdLst>
              <a:gd name="T0" fmla="*/ 0 w 7"/>
              <a:gd name="T1" fmla="*/ 7 h 7"/>
              <a:gd name="T2" fmla="*/ 7 w 7"/>
              <a:gd name="T3" fmla="*/ 3 h 7"/>
              <a:gd name="T4" fmla="*/ 1 w 7"/>
              <a:gd name="T5" fmla="*/ 0 h 7"/>
              <a:gd name="T6" fmla="*/ 0 w 7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7" y="3"/>
                </a:lnTo>
                <a:lnTo>
                  <a:pt x="1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556"/>
          <p:cNvSpPr>
            <a:spLocks/>
          </p:cNvSpPr>
          <p:nvPr/>
        </p:nvSpPr>
        <p:spPr bwMode="auto">
          <a:xfrm>
            <a:off x="5703888" y="2787651"/>
            <a:ext cx="23813" cy="26988"/>
          </a:xfrm>
          <a:custGeom>
            <a:avLst/>
            <a:gdLst>
              <a:gd name="T0" fmla="*/ 4 w 15"/>
              <a:gd name="T1" fmla="*/ 17 h 17"/>
              <a:gd name="T2" fmla="*/ 0 w 15"/>
              <a:gd name="T3" fmla="*/ 11 h 17"/>
              <a:gd name="T4" fmla="*/ 3 w 15"/>
              <a:gd name="T5" fmla="*/ 7 h 17"/>
              <a:gd name="T6" fmla="*/ 7 w 15"/>
              <a:gd name="T7" fmla="*/ 2 h 17"/>
              <a:gd name="T8" fmla="*/ 11 w 15"/>
              <a:gd name="T9" fmla="*/ 0 h 17"/>
              <a:gd name="T10" fmla="*/ 15 w 15"/>
              <a:gd name="T11" fmla="*/ 6 h 17"/>
              <a:gd name="T12" fmla="*/ 12 w 15"/>
              <a:gd name="T13" fmla="*/ 14 h 17"/>
              <a:gd name="T14" fmla="*/ 4 w 15"/>
              <a:gd name="T15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7">
                <a:moveTo>
                  <a:pt x="4" y="17"/>
                </a:moveTo>
                <a:lnTo>
                  <a:pt x="0" y="11"/>
                </a:lnTo>
                <a:lnTo>
                  <a:pt x="3" y="7"/>
                </a:lnTo>
                <a:lnTo>
                  <a:pt x="7" y="2"/>
                </a:lnTo>
                <a:lnTo>
                  <a:pt x="11" y="0"/>
                </a:lnTo>
                <a:lnTo>
                  <a:pt x="15" y="6"/>
                </a:lnTo>
                <a:lnTo>
                  <a:pt x="12" y="14"/>
                </a:lnTo>
                <a:lnTo>
                  <a:pt x="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557"/>
          <p:cNvSpPr>
            <a:spLocks/>
          </p:cNvSpPr>
          <p:nvPr/>
        </p:nvSpPr>
        <p:spPr bwMode="auto">
          <a:xfrm>
            <a:off x="5541963" y="2747963"/>
            <a:ext cx="20638" cy="19050"/>
          </a:xfrm>
          <a:custGeom>
            <a:avLst/>
            <a:gdLst>
              <a:gd name="T0" fmla="*/ 11 w 13"/>
              <a:gd name="T1" fmla="*/ 12 h 12"/>
              <a:gd name="T2" fmla="*/ 13 w 13"/>
              <a:gd name="T3" fmla="*/ 8 h 12"/>
              <a:gd name="T4" fmla="*/ 12 w 13"/>
              <a:gd name="T5" fmla="*/ 2 h 12"/>
              <a:gd name="T6" fmla="*/ 7 w 13"/>
              <a:gd name="T7" fmla="*/ 0 h 12"/>
              <a:gd name="T8" fmla="*/ 0 w 13"/>
              <a:gd name="T9" fmla="*/ 2 h 12"/>
              <a:gd name="T10" fmla="*/ 0 w 13"/>
              <a:gd name="T11" fmla="*/ 6 h 12"/>
              <a:gd name="T12" fmla="*/ 4 w 13"/>
              <a:gd name="T13" fmla="*/ 8 h 12"/>
              <a:gd name="T14" fmla="*/ 7 w 13"/>
              <a:gd name="T15" fmla="*/ 10 h 12"/>
              <a:gd name="T16" fmla="*/ 11 w 13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2">
                <a:moveTo>
                  <a:pt x="11" y="12"/>
                </a:moveTo>
                <a:lnTo>
                  <a:pt x="13" y="8"/>
                </a:lnTo>
                <a:lnTo>
                  <a:pt x="12" y="2"/>
                </a:lnTo>
                <a:lnTo>
                  <a:pt x="7" y="0"/>
                </a:lnTo>
                <a:lnTo>
                  <a:pt x="0" y="2"/>
                </a:lnTo>
                <a:lnTo>
                  <a:pt x="0" y="6"/>
                </a:lnTo>
                <a:lnTo>
                  <a:pt x="4" y="8"/>
                </a:lnTo>
                <a:lnTo>
                  <a:pt x="7" y="10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558"/>
          <p:cNvSpPr>
            <a:spLocks/>
          </p:cNvSpPr>
          <p:nvPr/>
        </p:nvSpPr>
        <p:spPr bwMode="auto">
          <a:xfrm>
            <a:off x="5673726" y="2733676"/>
            <a:ext cx="17463" cy="22225"/>
          </a:xfrm>
          <a:custGeom>
            <a:avLst/>
            <a:gdLst>
              <a:gd name="T0" fmla="*/ 3 w 11"/>
              <a:gd name="T1" fmla="*/ 14 h 14"/>
              <a:gd name="T2" fmla="*/ 9 w 11"/>
              <a:gd name="T3" fmla="*/ 11 h 14"/>
              <a:gd name="T4" fmla="*/ 11 w 11"/>
              <a:gd name="T5" fmla="*/ 9 h 14"/>
              <a:gd name="T6" fmla="*/ 11 w 11"/>
              <a:gd name="T7" fmla="*/ 4 h 14"/>
              <a:gd name="T8" fmla="*/ 8 w 11"/>
              <a:gd name="T9" fmla="*/ 0 h 14"/>
              <a:gd name="T10" fmla="*/ 0 w 11"/>
              <a:gd name="T11" fmla="*/ 3 h 14"/>
              <a:gd name="T12" fmla="*/ 1 w 11"/>
              <a:gd name="T13" fmla="*/ 7 h 14"/>
              <a:gd name="T14" fmla="*/ 0 w 11"/>
              <a:gd name="T15" fmla="*/ 9 h 14"/>
              <a:gd name="T16" fmla="*/ 1 w 11"/>
              <a:gd name="T17" fmla="*/ 10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9" y="11"/>
                </a:lnTo>
                <a:lnTo>
                  <a:pt x="11" y="9"/>
                </a:lnTo>
                <a:lnTo>
                  <a:pt x="11" y="4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1" y="10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559"/>
          <p:cNvSpPr>
            <a:spLocks/>
          </p:cNvSpPr>
          <p:nvPr/>
        </p:nvSpPr>
        <p:spPr bwMode="auto">
          <a:xfrm>
            <a:off x="5640388" y="2716213"/>
            <a:ext cx="15875" cy="26988"/>
          </a:xfrm>
          <a:custGeom>
            <a:avLst/>
            <a:gdLst>
              <a:gd name="T0" fmla="*/ 6 w 10"/>
              <a:gd name="T1" fmla="*/ 17 h 17"/>
              <a:gd name="T2" fmla="*/ 10 w 10"/>
              <a:gd name="T3" fmla="*/ 9 h 17"/>
              <a:gd name="T4" fmla="*/ 10 w 10"/>
              <a:gd name="T5" fmla="*/ 7 h 17"/>
              <a:gd name="T6" fmla="*/ 10 w 10"/>
              <a:gd name="T7" fmla="*/ 5 h 17"/>
              <a:gd name="T8" fmla="*/ 7 w 10"/>
              <a:gd name="T9" fmla="*/ 0 h 17"/>
              <a:gd name="T10" fmla="*/ 3 w 10"/>
              <a:gd name="T11" fmla="*/ 7 h 17"/>
              <a:gd name="T12" fmla="*/ 2 w 10"/>
              <a:gd name="T13" fmla="*/ 7 h 17"/>
              <a:gd name="T14" fmla="*/ 5 w 10"/>
              <a:gd name="T15" fmla="*/ 10 h 17"/>
              <a:gd name="T16" fmla="*/ 0 w 10"/>
              <a:gd name="T17" fmla="*/ 11 h 17"/>
              <a:gd name="T18" fmla="*/ 2 w 10"/>
              <a:gd name="T19" fmla="*/ 14 h 17"/>
              <a:gd name="T20" fmla="*/ 6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6" y="17"/>
                </a:moveTo>
                <a:lnTo>
                  <a:pt x="10" y="9"/>
                </a:lnTo>
                <a:lnTo>
                  <a:pt x="10" y="7"/>
                </a:lnTo>
                <a:lnTo>
                  <a:pt x="10" y="5"/>
                </a:lnTo>
                <a:lnTo>
                  <a:pt x="7" y="0"/>
                </a:lnTo>
                <a:lnTo>
                  <a:pt x="3" y="7"/>
                </a:lnTo>
                <a:lnTo>
                  <a:pt x="2" y="7"/>
                </a:lnTo>
                <a:lnTo>
                  <a:pt x="5" y="10"/>
                </a:lnTo>
                <a:lnTo>
                  <a:pt x="0" y="11"/>
                </a:lnTo>
                <a:lnTo>
                  <a:pt x="2" y="14"/>
                </a:lnTo>
                <a:lnTo>
                  <a:pt x="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560"/>
          <p:cNvSpPr>
            <a:spLocks/>
          </p:cNvSpPr>
          <p:nvPr/>
        </p:nvSpPr>
        <p:spPr bwMode="auto">
          <a:xfrm>
            <a:off x="5708651" y="2703513"/>
            <a:ext cx="14288" cy="22225"/>
          </a:xfrm>
          <a:custGeom>
            <a:avLst/>
            <a:gdLst>
              <a:gd name="T0" fmla="*/ 1 w 9"/>
              <a:gd name="T1" fmla="*/ 14 h 14"/>
              <a:gd name="T2" fmla="*/ 5 w 9"/>
              <a:gd name="T3" fmla="*/ 11 h 14"/>
              <a:gd name="T4" fmla="*/ 9 w 9"/>
              <a:gd name="T5" fmla="*/ 2 h 14"/>
              <a:gd name="T6" fmla="*/ 5 w 9"/>
              <a:gd name="T7" fmla="*/ 0 h 14"/>
              <a:gd name="T8" fmla="*/ 1 w 9"/>
              <a:gd name="T9" fmla="*/ 2 h 14"/>
              <a:gd name="T10" fmla="*/ 1 w 9"/>
              <a:gd name="T11" fmla="*/ 7 h 14"/>
              <a:gd name="T12" fmla="*/ 0 w 9"/>
              <a:gd name="T13" fmla="*/ 13 h 14"/>
              <a:gd name="T14" fmla="*/ 1 w 9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4">
                <a:moveTo>
                  <a:pt x="1" y="14"/>
                </a:moveTo>
                <a:lnTo>
                  <a:pt x="5" y="11"/>
                </a:lnTo>
                <a:lnTo>
                  <a:pt x="9" y="2"/>
                </a:lnTo>
                <a:lnTo>
                  <a:pt x="5" y="0"/>
                </a:lnTo>
                <a:lnTo>
                  <a:pt x="1" y="2"/>
                </a:lnTo>
                <a:lnTo>
                  <a:pt x="1" y="7"/>
                </a:lnTo>
                <a:lnTo>
                  <a:pt x="0" y="13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561"/>
          <p:cNvSpPr>
            <a:spLocks/>
          </p:cNvSpPr>
          <p:nvPr/>
        </p:nvSpPr>
        <p:spPr bwMode="auto">
          <a:xfrm>
            <a:off x="5716588" y="2676526"/>
            <a:ext cx="11113" cy="23813"/>
          </a:xfrm>
          <a:custGeom>
            <a:avLst/>
            <a:gdLst>
              <a:gd name="T0" fmla="*/ 6 w 7"/>
              <a:gd name="T1" fmla="*/ 15 h 15"/>
              <a:gd name="T2" fmla="*/ 2 w 7"/>
              <a:gd name="T3" fmla="*/ 15 h 15"/>
              <a:gd name="T4" fmla="*/ 0 w 7"/>
              <a:gd name="T5" fmla="*/ 9 h 15"/>
              <a:gd name="T6" fmla="*/ 2 w 7"/>
              <a:gd name="T7" fmla="*/ 4 h 15"/>
              <a:gd name="T8" fmla="*/ 4 w 7"/>
              <a:gd name="T9" fmla="*/ 0 h 15"/>
              <a:gd name="T10" fmla="*/ 7 w 7"/>
              <a:gd name="T11" fmla="*/ 6 h 15"/>
              <a:gd name="T12" fmla="*/ 7 w 7"/>
              <a:gd name="T13" fmla="*/ 10 h 15"/>
              <a:gd name="T14" fmla="*/ 6 w 7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5">
                <a:moveTo>
                  <a:pt x="6" y="15"/>
                </a:moveTo>
                <a:lnTo>
                  <a:pt x="2" y="15"/>
                </a:lnTo>
                <a:lnTo>
                  <a:pt x="0" y="9"/>
                </a:lnTo>
                <a:lnTo>
                  <a:pt x="2" y="4"/>
                </a:lnTo>
                <a:lnTo>
                  <a:pt x="4" y="0"/>
                </a:lnTo>
                <a:lnTo>
                  <a:pt x="7" y="6"/>
                </a:lnTo>
                <a:lnTo>
                  <a:pt x="7" y="10"/>
                </a:lnTo>
                <a:lnTo>
                  <a:pt x="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562"/>
          <p:cNvSpPr>
            <a:spLocks/>
          </p:cNvSpPr>
          <p:nvPr/>
        </p:nvSpPr>
        <p:spPr bwMode="auto">
          <a:xfrm>
            <a:off x="5761038" y="2643188"/>
            <a:ext cx="36513" cy="15875"/>
          </a:xfrm>
          <a:custGeom>
            <a:avLst/>
            <a:gdLst>
              <a:gd name="T0" fmla="*/ 12 w 23"/>
              <a:gd name="T1" fmla="*/ 10 h 10"/>
              <a:gd name="T2" fmla="*/ 19 w 23"/>
              <a:gd name="T3" fmla="*/ 8 h 10"/>
              <a:gd name="T4" fmla="*/ 20 w 23"/>
              <a:gd name="T5" fmla="*/ 7 h 10"/>
              <a:gd name="T6" fmla="*/ 23 w 23"/>
              <a:gd name="T7" fmla="*/ 4 h 10"/>
              <a:gd name="T8" fmla="*/ 19 w 23"/>
              <a:gd name="T9" fmla="*/ 3 h 10"/>
              <a:gd name="T10" fmla="*/ 15 w 23"/>
              <a:gd name="T11" fmla="*/ 3 h 10"/>
              <a:gd name="T12" fmla="*/ 12 w 23"/>
              <a:gd name="T13" fmla="*/ 0 h 10"/>
              <a:gd name="T14" fmla="*/ 10 w 23"/>
              <a:gd name="T15" fmla="*/ 0 h 10"/>
              <a:gd name="T16" fmla="*/ 6 w 23"/>
              <a:gd name="T17" fmla="*/ 1 h 10"/>
              <a:gd name="T18" fmla="*/ 0 w 23"/>
              <a:gd name="T19" fmla="*/ 7 h 10"/>
              <a:gd name="T20" fmla="*/ 1 w 23"/>
              <a:gd name="T21" fmla="*/ 10 h 10"/>
              <a:gd name="T22" fmla="*/ 9 w 23"/>
              <a:gd name="T23" fmla="*/ 10 h 10"/>
              <a:gd name="T24" fmla="*/ 12 w 23"/>
              <a:gd name="T2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12" y="10"/>
                </a:moveTo>
                <a:lnTo>
                  <a:pt x="19" y="8"/>
                </a:lnTo>
                <a:lnTo>
                  <a:pt x="20" y="7"/>
                </a:lnTo>
                <a:lnTo>
                  <a:pt x="23" y="4"/>
                </a:lnTo>
                <a:lnTo>
                  <a:pt x="19" y="3"/>
                </a:lnTo>
                <a:lnTo>
                  <a:pt x="15" y="3"/>
                </a:lnTo>
                <a:lnTo>
                  <a:pt x="12" y="0"/>
                </a:lnTo>
                <a:lnTo>
                  <a:pt x="10" y="0"/>
                </a:lnTo>
                <a:lnTo>
                  <a:pt x="6" y="1"/>
                </a:lnTo>
                <a:lnTo>
                  <a:pt x="0" y="7"/>
                </a:lnTo>
                <a:lnTo>
                  <a:pt x="1" y="10"/>
                </a:lnTo>
                <a:lnTo>
                  <a:pt x="9" y="10"/>
                </a:lnTo>
                <a:lnTo>
                  <a:pt x="12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563"/>
          <p:cNvSpPr>
            <a:spLocks/>
          </p:cNvSpPr>
          <p:nvPr/>
        </p:nvSpPr>
        <p:spPr bwMode="auto">
          <a:xfrm>
            <a:off x="5768976" y="2619376"/>
            <a:ext cx="39688" cy="15875"/>
          </a:xfrm>
          <a:custGeom>
            <a:avLst/>
            <a:gdLst>
              <a:gd name="T0" fmla="*/ 11 w 25"/>
              <a:gd name="T1" fmla="*/ 7 h 10"/>
              <a:gd name="T2" fmla="*/ 1 w 25"/>
              <a:gd name="T3" fmla="*/ 10 h 10"/>
              <a:gd name="T4" fmla="*/ 0 w 25"/>
              <a:gd name="T5" fmla="*/ 8 h 10"/>
              <a:gd name="T6" fmla="*/ 3 w 25"/>
              <a:gd name="T7" fmla="*/ 1 h 10"/>
              <a:gd name="T8" fmla="*/ 8 w 25"/>
              <a:gd name="T9" fmla="*/ 0 h 10"/>
              <a:gd name="T10" fmla="*/ 11 w 25"/>
              <a:gd name="T11" fmla="*/ 0 h 10"/>
              <a:gd name="T12" fmla="*/ 18 w 25"/>
              <a:gd name="T13" fmla="*/ 0 h 10"/>
              <a:gd name="T14" fmla="*/ 20 w 25"/>
              <a:gd name="T15" fmla="*/ 0 h 10"/>
              <a:gd name="T16" fmla="*/ 25 w 25"/>
              <a:gd name="T17" fmla="*/ 3 h 10"/>
              <a:gd name="T18" fmla="*/ 25 w 25"/>
              <a:gd name="T19" fmla="*/ 4 h 10"/>
              <a:gd name="T20" fmla="*/ 12 w 25"/>
              <a:gd name="T21" fmla="*/ 7 h 10"/>
              <a:gd name="T22" fmla="*/ 11 w 25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10">
                <a:moveTo>
                  <a:pt x="11" y="7"/>
                </a:moveTo>
                <a:lnTo>
                  <a:pt x="1" y="10"/>
                </a:lnTo>
                <a:lnTo>
                  <a:pt x="0" y="8"/>
                </a:lnTo>
                <a:lnTo>
                  <a:pt x="3" y="1"/>
                </a:lnTo>
                <a:lnTo>
                  <a:pt x="8" y="0"/>
                </a:lnTo>
                <a:lnTo>
                  <a:pt x="11" y="0"/>
                </a:lnTo>
                <a:lnTo>
                  <a:pt x="18" y="0"/>
                </a:lnTo>
                <a:lnTo>
                  <a:pt x="20" y="0"/>
                </a:lnTo>
                <a:lnTo>
                  <a:pt x="25" y="3"/>
                </a:lnTo>
                <a:lnTo>
                  <a:pt x="25" y="4"/>
                </a:lnTo>
                <a:lnTo>
                  <a:pt x="12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564"/>
          <p:cNvSpPr>
            <a:spLocks/>
          </p:cNvSpPr>
          <p:nvPr/>
        </p:nvSpPr>
        <p:spPr bwMode="auto">
          <a:xfrm>
            <a:off x="5881688" y="2481263"/>
            <a:ext cx="41275" cy="68263"/>
          </a:xfrm>
          <a:custGeom>
            <a:avLst/>
            <a:gdLst>
              <a:gd name="T0" fmla="*/ 9 w 26"/>
              <a:gd name="T1" fmla="*/ 27 h 43"/>
              <a:gd name="T2" fmla="*/ 14 w 26"/>
              <a:gd name="T3" fmla="*/ 30 h 43"/>
              <a:gd name="T4" fmla="*/ 16 w 26"/>
              <a:gd name="T5" fmla="*/ 43 h 43"/>
              <a:gd name="T6" fmla="*/ 22 w 26"/>
              <a:gd name="T7" fmla="*/ 38 h 43"/>
              <a:gd name="T8" fmla="*/ 22 w 26"/>
              <a:gd name="T9" fmla="*/ 23 h 43"/>
              <a:gd name="T10" fmla="*/ 22 w 26"/>
              <a:gd name="T11" fmla="*/ 16 h 43"/>
              <a:gd name="T12" fmla="*/ 26 w 26"/>
              <a:gd name="T13" fmla="*/ 8 h 43"/>
              <a:gd name="T14" fmla="*/ 24 w 26"/>
              <a:gd name="T15" fmla="*/ 0 h 43"/>
              <a:gd name="T16" fmla="*/ 16 w 26"/>
              <a:gd name="T17" fmla="*/ 12 h 43"/>
              <a:gd name="T18" fmla="*/ 11 w 26"/>
              <a:gd name="T19" fmla="*/ 9 h 43"/>
              <a:gd name="T20" fmla="*/ 8 w 26"/>
              <a:gd name="T21" fmla="*/ 8 h 43"/>
              <a:gd name="T22" fmla="*/ 3 w 26"/>
              <a:gd name="T23" fmla="*/ 19 h 43"/>
              <a:gd name="T24" fmla="*/ 3 w 26"/>
              <a:gd name="T25" fmla="*/ 20 h 43"/>
              <a:gd name="T26" fmla="*/ 1 w 26"/>
              <a:gd name="T27" fmla="*/ 23 h 43"/>
              <a:gd name="T28" fmla="*/ 0 w 26"/>
              <a:gd name="T29" fmla="*/ 23 h 43"/>
              <a:gd name="T30" fmla="*/ 1 w 26"/>
              <a:gd name="T31" fmla="*/ 24 h 43"/>
              <a:gd name="T32" fmla="*/ 9 w 26"/>
              <a:gd name="T33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3">
                <a:moveTo>
                  <a:pt x="9" y="27"/>
                </a:moveTo>
                <a:lnTo>
                  <a:pt x="14" y="30"/>
                </a:lnTo>
                <a:lnTo>
                  <a:pt x="16" y="43"/>
                </a:lnTo>
                <a:lnTo>
                  <a:pt x="22" y="38"/>
                </a:lnTo>
                <a:lnTo>
                  <a:pt x="22" y="23"/>
                </a:lnTo>
                <a:lnTo>
                  <a:pt x="22" y="16"/>
                </a:lnTo>
                <a:lnTo>
                  <a:pt x="26" y="8"/>
                </a:lnTo>
                <a:lnTo>
                  <a:pt x="24" y="0"/>
                </a:lnTo>
                <a:lnTo>
                  <a:pt x="16" y="12"/>
                </a:lnTo>
                <a:lnTo>
                  <a:pt x="11" y="9"/>
                </a:lnTo>
                <a:lnTo>
                  <a:pt x="8" y="8"/>
                </a:lnTo>
                <a:lnTo>
                  <a:pt x="3" y="19"/>
                </a:lnTo>
                <a:lnTo>
                  <a:pt x="3" y="20"/>
                </a:lnTo>
                <a:lnTo>
                  <a:pt x="1" y="23"/>
                </a:lnTo>
                <a:lnTo>
                  <a:pt x="0" y="23"/>
                </a:lnTo>
                <a:lnTo>
                  <a:pt x="1" y="24"/>
                </a:lnTo>
                <a:lnTo>
                  <a:pt x="9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565"/>
          <p:cNvSpPr>
            <a:spLocks/>
          </p:cNvSpPr>
          <p:nvPr/>
        </p:nvSpPr>
        <p:spPr bwMode="auto">
          <a:xfrm>
            <a:off x="5565776" y="2316163"/>
            <a:ext cx="19050" cy="19050"/>
          </a:xfrm>
          <a:custGeom>
            <a:avLst/>
            <a:gdLst>
              <a:gd name="T0" fmla="*/ 0 w 12"/>
              <a:gd name="T1" fmla="*/ 12 h 12"/>
              <a:gd name="T2" fmla="*/ 12 w 12"/>
              <a:gd name="T3" fmla="*/ 10 h 12"/>
              <a:gd name="T4" fmla="*/ 11 w 12"/>
              <a:gd name="T5" fmla="*/ 4 h 12"/>
              <a:gd name="T6" fmla="*/ 7 w 12"/>
              <a:gd name="T7" fmla="*/ 0 h 12"/>
              <a:gd name="T8" fmla="*/ 1 w 12"/>
              <a:gd name="T9" fmla="*/ 8 h 12"/>
              <a:gd name="T10" fmla="*/ 0 w 12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12" y="10"/>
                </a:lnTo>
                <a:lnTo>
                  <a:pt x="11" y="4"/>
                </a:lnTo>
                <a:lnTo>
                  <a:pt x="7" y="0"/>
                </a:lnTo>
                <a:lnTo>
                  <a:pt x="1" y="8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566"/>
          <p:cNvSpPr>
            <a:spLocks/>
          </p:cNvSpPr>
          <p:nvPr/>
        </p:nvSpPr>
        <p:spPr bwMode="auto">
          <a:xfrm>
            <a:off x="5651501" y="2257426"/>
            <a:ext cx="28575" cy="30163"/>
          </a:xfrm>
          <a:custGeom>
            <a:avLst/>
            <a:gdLst>
              <a:gd name="T0" fmla="*/ 10 w 18"/>
              <a:gd name="T1" fmla="*/ 11 h 19"/>
              <a:gd name="T2" fmla="*/ 13 w 18"/>
              <a:gd name="T3" fmla="*/ 11 h 19"/>
              <a:gd name="T4" fmla="*/ 15 w 18"/>
              <a:gd name="T5" fmla="*/ 18 h 19"/>
              <a:gd name="T6" fmla="*/ 18 w 18"/>
              <a:gd name="T7" fmla="*/ 18 h 19"/>
              <a:gd name="T8" fmla="*/ 18 w 18"/>
              <a:gd name="T9" fmla="*/ 14 h 19"/>
              <a:gd name="T10" fmla="*/ 18 w 18"/>
              <a:gd name="T11" fmla="*/ 13 h 19"/>
              <a:gd name="T12" fmla="*/ 18 w 18"/>
              <a:gd name="T13" fmla="*/ 0 h 19"/>
              <a:gd name="T14" fmla="*/ 10 w 18"/>
              <a:gd name="T15" fmla="*/ 3 h 19"/>
              <a:gd name="T16" fmla="*/ 0 w 18"/>
              <a:gd name="T17" fmla="*/ 10 h 19"/>
              <a:gd name="T18" fmla="*/ 0 w 18"/>
              <a:gd name="T19" fmla="*/ 18 h 19"/>
              <a:gd name="T20" fmla="*/ 0 w 18"/>
              <a:gd name="T21" fmla="*/ 19 h 19"/>
              <a:gd name="T22" fmla="*/ 6 w 18"/>
              <a:gd name="T23" fmla="*/ 18 h 19"/>
              <a:gd name="T24" fmla="*/ 7 w 18"/>
              <a:gd name="T25" fmla="*/ 13 h 19"/>
              <a:gd name="T26" fmla="*/ 10 w 18"/>
              <a:gd name="T2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19">
                <a:moveTo>
                  <a:pt x="10" y="11"/>
                </a:moveTo>
                <a:lnTo>
                  <a:pt x="13" y="11"/>
                </a:lnTo>
                <a:lnTo>
                  <a:pt x="15" y="18"/>
                </a:lnTo>
                <a:lnTo>
                  <a:pt x="18" y="18"/>
                </a:lnTo>
                <a:lnTo>
                  <a:pt x="18" y="14"/>
                </a:lnTo>
                <a:lnTo>
                  <a:pt x="18" y="13"/>
                </a:lnTo>
                <a:lnTo>
                  <a:pt x="18" y="0"/>
                </a:lnTo>
                <a:lnTo>
                  <a:pt x="10" y="3"/>
                </a:lnTo>
                <a:lnTo>
                  <a:pt x="0" y="10"/>
                </a:lnTo>
                <a:lnTo>
                  <a:pt x="0" y="18"/>
                </a:lnTo>
                <a:lnTo>
                  <a:pt x="0" y="19"/>
                </a:lnTo>
                <a:lnTo>
                  <a:pt x="6" y="18"/>
                </a:lnTo>
                <a:lnTo>
                  <a:pt x="7" y="13"/>
                </a:lnTo>
                <a:lnTo>
                  <a:pt x="1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567"/>
          <p:cNvSpPr>
            <a:spLocks/>
          </p:cNvSpPr>
          <p:nvPr/>
        </p:nvSpPr>
        <p:spPr bwMode="auto">
          <a:xfrm>
            <a:off x="5697538" y="2084388"/>
            <a:ext cx="60325" cy="122238"/>
          </a:xfrm>
          <a:custGeom>
            <a:avLst/>
            <a:gdLst>
              <a:gd name="T0" fmla="*/ 5 w 38"/>
              <a:gd name="T1" fmla="*/ 77 h 77"/>
              <a:gd name="T2" fmla="*/ 10 w 38"/>
              <a:gd name="T3" fmla="*/ 67 h 77"/>
              <a:gd name="T4" fmla="*/ 11 w 38"/>
              <a:gd name="T5" fmla="*/ 64 h 77"/>
              <a:gd name="T6" fmla="*/ 16 w 38"/>
              <a:gd name="T7" fmla="*/ 62 h 77"/>
              <a:gd name="T8" fmla="*/ 22 w 38"/>
              <a:gd name="T9" fmla="*/ 62 h 77"/>
              <a:gd name="T10" fmla="*/ 25 w 38"/>
              <a:gd name="T11" fmla="*/ 58 h 77"/>
              <a:gd name="T12" fmla="*/ 30 w 38"/>
              <a:gd name="T13" fmla="*/ 47 h 77"/>
              <a:gd name="T14" fmla="*/ 29 w 38"/>
              <a:gd name="T15" fmla="*/ 45 h 77"/>
              <a:gd name="T16" fmla="*/ 22 w 38"/>
              <a:gd name="T17" fmla="*/ 41 h 77"/>
              <a:gd name="T18" fmla="*/ 30 w 38"/>
              <a:gd name="T19" fmla="*/ 43 h 77"/>
              <a:gd name="T20" fmla="*/ 34 w 38"/>
              <a:gd name="T21" fmla="*/ 44 h 77"/>
              <a:gd name="T22" fmla="*/ 38 w 38"/>
              <a:gd name="T23" fmla="*/ 38 h 77"/>
              <a:gd name="T24" fmla="*/ 37 w 38"/>
              <a:gd name="T25" fmla="*/ 37 h 77"/>
              <a:gd name="T26" fmla="*/ 35 w 38"/>
              <a:gd name="T27" fmla="*/ 30 h 77"/>
              <a:gd name="T28" fmla="*/ 33 w 38"/>
              <a:gd name="T29" fmla="*/ 23 h 77"/>
              <a:gd name="T30" fmla="*/ 29 w 38"/>
              <a:gd name="T31" fmla="*/ 19 h 77"/>
              <a:gd name="T32" fmla="*/ 33 w 38"/>
              <a:gd name="T33" fmla="*/ 17 h 77"/>
              <a:gd name="T34" fmla="*/ 35 w 38"/>
              <a:gd name="T35" fmla="*/ 7 h 77"/>
              <a:gd name="T36" fmla="*/ 30 w 38"/>
              <a:gd name="T37" fmla="*/ 0 h 77"/>
              <a:gd name="T38" fmla="*/ 20 w 38"/>
              <a:gd name="T39" fmla="*/ 17 h 77"/>
              <a:gd name="T40" fmla="*/ 8 w 38"/>
              <a:gd name="T41" fmla="*/ 41 h 77"/>
              <a:gd name="T42" fmla="*/ 8 w 38"/>
              <a:gd name="T43" fmla="*/ 49 h 77"/>
              <a:gd name="T44" fmla="*/ 0 w 38"/>
              <a:gd name="T45" fmla="*/ 71 h 77"/>
              <a:gd name="T46" fmla="*/ 5 w 38"/>
              <a:gd name="T4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7">
                <a:moveTo>
                  <a:pt x="5" y="77"/>
                </a:moveTo>
                <a:lnTo>
                  <a:pt x="10" y="67"/>
                </a:lnTo>
                <a:lnTo>
                  <a:pt x="11" y="64"/>
                </a:lnTo>
                <a:lnTo>
                  <a:pt x="16" y="62"/>
                </a:lnTo>
                <a:lnTo>
                  <a:pt x="22" y="62"/>
                </a:lnTo>
                <a:lnTo>
                  <a:pt x="25" y="58"/>
                </a:lnTo>
                <a:lnTo>
                  <a:pt x="30" y="47"/>
                </a:lnTo>
                <a:lnTo>
                  <a:pt x="29" y="45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8"/>
                </a:lnTo>
                <a:lnTo>
                  <a:pt x="37" y="37"/>
                </a:lnTo>
                <a:lnTo>
                  <a:pt x="35" y="30"/>
                </a:lnTo>
                <a:lnTo>
                  <a:pt x="33" y="23"/>
                </a:lnTo>
                <a:lnTo>
                  <a:pt x="29" y="19"/>
                </a:lnTo>
                <a:lnTo>
                  <a:pt x="33" y="17"/>
                </a:lnTo>
                <a:lnTo>
                  <a:pt x="35" y="7"/>
                </a:lnTo>
                <a:lnTo>
                  <a:pt x="30" y="0"/>
                </a:lnTo>
                <a:lnTo>
                  <a:pt x="20" y="17"/>
                </a:lnTo>
                <a:lnTo>
                  <a:pt x="8" y="41"/>
                </a:lnTo>
                <a:lnTo>
                  <a:pt x="8" y="49"/>
                </a:lnTo>
                <a:lnTo>
                  <a:pt x="0" y="71"/>
                </a:lnTo>
                <a:lnTo>
                  <a:pt x="5" y="7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568"/>
          <p:cNvSpPr>
            <a:spLocks/>
          </p:cNvSpPr>
          <p:nvPr/>
        </p:nvSpPr>
        <p:spPr bwMode="auto">
          <a:xfrm>
            <a:off x="6037263" y="2143126"/>
            <a:ext cx="50800" cy="30163"/>
          </a:xfrm>
          <a:custGeom>
            <a:avLst/>
            <a:gdLst>
              <a:gd name="T0" fmla="*/ 18 w 32"/>
              <a:gd name="T1" fmla="*/ 18 h 19"/>
              <a:gd name="T2" fmla="*/ 23 w 32"/>
              <a:gd name="T3" fmla="*/ 19 h 19"/>
              <a:gd name="T4" fmla="*/ 32 w 32"/>
              <a:gd name="T5" fmla="*/ 14 h 19"/>
              <a:gd name="T6" fmla="*/ 30 w 32"/>
              <a:gd name="T7" fmla="*/ 10 h 19"/>
              <a:gd name="T8" fmla="*/ 18 w 32"/>
              <a:gd name="T9" fmla="*/ 8 h 19"/>
              <a:gd name="T10" fmla="*/ 17 w 32"/>
              <a:gd name="T11" fmla="*/ 1 h 19"/>
              <a:gd name="T12" fmla="*/ 15 w 32"/>
              <a:gd name="T13" fmla="*/ 0 h 19"/>
              <a:gd name="T14" fmla="*/ 8 w 32"/>
              <a:gd name="T15" fmla="*/ 4 h 19"/>
              <a:gd name="T16" fmla="*/ 4 w 32"/>
              <a:gd name="T17" fmla="*/ 4 h 19"/>
              <a:gd name="T18" fmla="*/ 0 w 32"/>
              <a:gd name="T19" fmla="*/ 4 h 19"/>
              <a:gd name="T20" fmla="*/ 2 w 32"/>
              <a:gd name="T21" fmla="*/ 10 h 19"/>
              <a:gd name="T22" fmla="*/ 2 w 32"/>
              <a:gd name="T23" fmla="*/ 11 h 19"/>
              <a:gd name="T24" fmla="*/ 2 w 32"/>
              <a:gd name="T25" fmla="*/ 12 h 19"/>
              <a:gd name="T26" fmla="*/ 12 w 32"/>
              <a:gd name="T27" fmla="*/ 15 h 19"/>
              <a:gd name="T28" fmla="*/ 18 w 32"/>
              <a:gd name="T2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19">
                <a:moveTo>
                  <a:pt x="18" y="18"/>
                </a:moveTo>
                <a:lnTo>
                  <a:pt x="23" y="19"/>
                </a:lnTo>
                <a:lnTo>
                  <a:pt x="32" y="14"/>
                </a:lnTo>
                <a:lnTo>
                  <a:pt x="30" y="10"/>
                </a:lnTo>
                <a:lnTo>
                  <a:pt x="18" y="8"/>
                </a:lnTo>
                <a:lnTo>
                  <a:pt x="17" y="1"/>
                </a:lnTo>
                <a:lnTo>
                  <a:pt x="15" y="0"/>
                </a:lnTo>
                <a:lnTo>
                  <a:pt x="8" y="4"/>
                </a:lnTo>
                <a:lnTo>
                  <a:pt x="4" y="4"/>
                </a:lnTo>
                <a:lnTo>
                  <a:pt x="0" y="4"/>
                </a:lnTo>
                <a:lnTo>
                  <a:pt x="2" y="10"/>
                </a:lnTo>
                <a:lnTo>
                  <a:pt x="2" y="11"/>
                </a:lnTo>
                <a:lnTo>
                  <a:pt x="2" y="12"/>
                </a:lnTo>
                <a:lnTo>
                  <a:pt x="12" y="15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569"/>
          <p:cNvSpPr>
            <a:spLocks/>
          </p:cNvSpPr>
          <p:nvPr/>
        </p:nvSpPr>
        <p:spPr bwMode="auto">
          <a:xfrm>
            <a:off x="6124576" y="2124076"/>
            <a:ext cx="58738" cy="23813"/>
          </a:xfrm>
          <a:custGeom>
            <a:avLst/>
            <a:gdLst>
              <a:gd name="T0" fmla="*/ 9 w 37"/>
              <a:gd name="T1" fmla="*/ 13 h 15"/>
              <a:gd name="T2" fmla="*/ 12 w 37"/>
              <a:gd name="T3" fmla="*/ 13 h 15"/>
              <a:gd name="T4" fmla="*/ 13 w 37"/>
              <a:gd name="T5" fmla="*/ 15 h 15"/>
              <a:gd name="T6" fmla="*/ 20 w 37"/>
              <a:gd name="T7" fmla="*/ 5 h 15"/>
              <a:gd name="T8" fmla="*/ 32 w 37"/>
              <a:gd name="T9" fmla="*/ 12 h 15"/>
              <a:gd name="T10" fmla="*/ 37 w 37"/>
              <a:gd name="T11" fmla="*/ 11 h 15"/>
              <a:gd name="T12" fmla="*/ 32 w 37"/>
              <a:gd name="T13" fmla="*/ 3 h 15"/>
              <a:gd name="T14" fmla="*/ 23 w 37"/>
              <a:gd name="T15" fmla="*/ 3 h 15"/>
              <a:gd name="T16" fmla="*/ 19 w 37"/>
              <a:gd name="T17" fmla="*/ 0 h 15"/>
              <a:gd name="T18" fmla="*/ 15 w 37"/>
              <a:gd name="T19" fmla="*/ 1 h 15"/>
              <a:gd name="T20" fmla="*/ 12 w 37"/>
              <a:gd name="T21" fmla="*/ 3 h 15"/>
              <a:gd name="T22" fmla="*/ 5 w 37"/>
              <a:gd name="T23" fmla="*/ 5 h 15"/>
              <a:gd name="T24" fmla="*/ 0 w 37"/>
              <a:gd name="T25" fmla="*/ 8 h 15"/>
              <a:gd name="T26" fmla="*/ 0 w 37"/>
              <a:gd name="T27" fmla="*/ 11 h 15"/>
              <a:gd name="T28" fmla="*/ 9 w 37"/>
              <a:gd name="T2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15">
                <a:moveTo>
                  <a:pt x="9" y="13"/>
                </a:moveTo>
                <a:lnTo>
                  <a:pt x="12" y="13"/>
                </a:lnTo>
                <a:lnTo>
                  <a:pt x="13" y="15"/>
                </a:lnTo>
                <a:lnTo>
                  <a:pt x="20" y="5"/>
                </a:lnTo>
                <a:lnTo>
                  <a:pt x="32" y="12"/>
                </a:lnTo>
                <a:lnTo>
                  <a:pt x="37" y="11"/>
                </a:lnTo>
                <a:lnTo>
                  <a:pt x="32" y="3"/>
                </a:lnTo>
                <a:lnTo>
                  <a:pt x="23" y="3"/>
                </a:lnTo>
                <a:lnTo>
                  <a:pt x="19" y="0"/>
                </a:lnTo>
                <a:lnTo>
                  <a:pt x="15" y="1"/>
                </a:lnTo>
                <a:lnTo>
                  <a:pt x="12" y="3"/>
                </a:lnTo>
                <a:lnTo>
                  <a:pt x="5" y="5"/>
                </a:lnTo>
                <a:lnTo>
                  <a:pt x="0" y="8"/>
                </a:lnTo>
                <a:lnTo>
                  <a:pt x="0" y="11"/>
                </a:lnTo>
                <a:lnTo>
                  <a:pt x="9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570"/>
          <p:cNvSpPr>
            <a:spLocks/>
          </p:cNvSpPr>
          <p:nvPr/>
        </p:nvSpPr>
        <p:spPr bwMode="auto">
          <a:xfrm>
            <a:off x="5761038" y="2063751"/>
            <a:ext cx="33338" cy="68263"/>
          </a:xfrm>
          <a:custGeom>
            <a:avLst/>
            <a:gdLst>
              <a:gd name="T0" fmla="*/ 5 w 21"/>
              <a:gd name="T1" fmla="*/ 43 h 43"/>
              <a:gd name="T2" fmla="*/ 10 w 21"/>
              <a:gd name="T3" fmla="*/ 41 h 43"/>
              <a:gd name="T4" fmla="*/ 15 w 21"/>
              <a:gd name="T5" fmla="*/ 34 h 43"/>
              <a:gd name="T6" fmla="*/ 20 w 21"/>
              <a:gd name="T7" fmla="*/ 11 h 43"/>
              <a:gd name="T8" fmla="*/ 21 w 21"/>
              <a:gd name="T9" fmla="*/ 4 h 43"/>
              <a:gd name="T10" fmla="*/ 12 w 21"/>
              <a:gd name="T11" fmla="*/ 0 h 43"/>
              <a:gd name="T12" fmla="*/ 8 w 21"/>
              <a:gd name="T13" fmla="*/ 9 h 43"/>
              <a:gd name="T14" fmla="*/ 13 w 21"/>
              <a:gd name="T15" fmla="*/ 11 h 43"/>
              <a:gd name="T16" fmla="*/ 13 w 21"/>
              <a:gd name="T17" fmla="*/ 15 h 43"/>
              <a:gd name="T18" fmla="*/ 4 w 21"/>
              <a:gd name="T19" fmla="*/ 17 h 43"/>
              <a:gd name="T20" fmla="*/ 4 w 21"/>
              <a:gd name="T21" fmla="*/ 23 h 43"/>
              <a:gd name="T22" fmla="*/ 0 w 21"/>
              <a:gd name="T23" fmla="*/ 26 h 43"/>
              <a:gd name="T24" fmla="*/ 0 w 21"/>
              <a:gd name="T25" fmla="*/ 36 h 43"/>
              <a:gd name="T26" fmla="*/ 0 w 21"/>
              <a:gd name="T27" fmla="*/ 41 h 43"/>
              <a:gd name="T28" fmla="*/ 5 w 21"/>
              <a:gd name="T29" fmla="*/ 36 h 43"/>
              <a:gd name="T30" fmla="*/ 5 w 21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43">
                <a:moveTo>
                  <a:pt x="5" y="43"/>
                </a:moveTo>
                <a:lnTo>
                  <a:pt x="10" y="41"/>
                </a:lnTo>
                <a:lnTo>
                  <a:pt x="15" y="34"/>
                </a:lnTo>
                <a:lnTo>
                  <a:pt x="20" y="11"/>
                </a:lnTo>
                <a:lnTo>
                  <a:pt x="21" y="4"/>
                </a:lnTo>
                <a:lnTo>
                  <a:pt x="12" y="0"/>
                </a:lnTo>
                <a:lnTo>
                  <a:pt x="8" y="9"/>
                </a:lnTo>
                <a:lnTo>
                  <a:pt x="13" y="11"/>
                </a:lnTo>
                <a:lnTo>
                  <a:pt x="13" y="15"/>
                </a:lnTo>
                <a:lnTo>
                  <a:pt x="4" y="17"/>
                </a:lnTo>
                <a:lnTo>
                  <a:pt x="4" y="23"/>
                </a:lnTo>
                <a:lnTo>
                  <a:pt x="0" y="26"/>
                </a:lnTo>
                <a:lnTo>
                  <a:pt x="0" y="36"/>
                </a:lnTo>
                <a:lnTo>
                  <a:pt x="0" y="41"/>
                </a:lnTo>
                <a:lnTo>
                  <a:pt x="5" y="36"/>
                </a:lnTo>
                <a:lnTo>
                  <a:pt x="5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571"/>
          <p:cNvSpPr>
            <a:spLocks/>
          </p:cNvSpPr>
          <p:nvPr/>
        </p:nvSpPr>
        <p:spPr bwMode="auto">
          <a:xfrm>
            <a:off x="5803901" y="1993901"/>
            <a:ext cx="106363" cy="114300"/>
          </a:xfrm>
          <a:custGeom>
            <a:avLst/>
            <a:gdLst>
              <a:gd name="T0" fmla="*/ 5 w 67"/>
              <a:gd name="T1" fmla="*/ 72 h 72"/>
              <a:gd name="T2" fmla="*/ 8 w 67"/>
              <a:gd name="T3" fmla="*/ 71 h 72"/>
              <a:gd name="T4" fmla="*/ 9 w 67"/>
              <a:gd name="T5" fmla="*/ 68 h 72"/>
              <a:gd name="T6" fmla="*/ 11 w 67"/>
              <a:gd name="T7" fmla="*/ 64 h 72"/>
              <a:gd name="T8" fmla="*/ 8 w 67"/>
              <a:gd name="T9" fmla="*/ 57 h 72"/>
              <a:gd name="T10" fmla="*/ 13 w 67"/>
              <a:gd name="T11" fmla="*/ 57 h 72"/>
              <a:gd name="T12" fmla="*/ 15 w 67"/>
              <a:gd name="T13" fmla="*/ 63 h 72"/>
              <a:gd name="T14" fmla="*/ 23 w 67"/>
              <a:gd name="T15" fmla="*/ 68 h 72"/>
              <a:gd name="T16" fmla="*/ 24 w 67"/>
              <a:gd name="T17" fmla="*/ 68 h 72"/>
              <a:gd name="T18" fmla="*/ 24 w 67"/>
              <a:gd name="T19" fmla="*/ 59 h 72"/>
              <a:gd name="T20" fmla="*/ 34 w 67"/>
              <a:gd name="T21" fmla="*/ 59 h 72"/>
              <a:gd name="T22" fmla="*/ 39 w 67"/>
              <a:gd name="T23" fmla="*/ 55 h 72"/>
              <a:gd name="T24" fmla="*/ 41 w 67"/>
              <a:gd name="T25" fmla="*/ 55 h 72"/>
              <a:gd name="T26" fmla="*/ 38 w 67"/>
              <a:gd name="T27" fmla="*/ 42 h 72"/>
              <a:gd name="T28" fmla="*/ 64 w 67"/>
              <a:gd name="T29" fmla="*/ 30 h 72"/>
              <a:gd name="T30" fmla="*/ 67 w 67"/>
              <a:gd name="T31" fmla="*/ 23 h 72"/>
              <a:gd name="T32" fmla="*/ 63 w 67"/>
              <a:gd name="T33" fmla="*/ 18 h 72"/>
              <a:gd name="T34" fmla="*/ 63 w 67"/>
              <a:gd name="T35" fmla="*/ 15 h 72"/>
              <a:gd name="T36" fmla="*/ 54 w 67"/>
              <a:gd name="T37" fmla="*/ 20 h 72"/>
              <a:gd name="T38" fmla="*/ 56 w 67"/>
              <a:gd name="T39" fmla="*/ 12 h 72"/>
              <a:gd name="T40" fmla="*/ 52 w 67"/>
              <a:gd name="T41" fmla="*/ 3 h 72"/>
              <a:gd name="T42" fmla="*/ 46 w 67"/>
              <a:gd name="T43" fmla="*/ 0 h 72"/>
              <a:gd name="T44" fmla="*/ 31 w 67"/>
              <a:gd name="T45" fmla="*/ 11 h 72"/>
              <a:gd name="T46" fmla="*/ 37 w 67"/>
              <a:gd name="T47" fmla="*/ 19 h 72"/>
              <a:gd name="T48" fmla="*/ 38 w 67"/>
              <a:gd name="T49" fmla="*/ 22 h 72"/>
              <a:gd name="T50" fmla="*/ 31 w 67"/>
              <a:gd name="T51" fmla="*/ 25 h 72"/>
              <a:gd name="T52" fmla="*/ 22 w 67"/>
              <a:gd name="T53" fmla="*/ 7 h 72"/>
              <a:gd name="T54" fmla="*/ 5 w 67"/>
              <a:gd name="T55" fmla="*/ 18 h 72"/>
              <a:gd name="T56" fmla="*/ 8 w 67"/>
              <a:gd name="T57" fmla="*/ 23 h 72"/>
              <a:gd name="T58" fmla="*/ 16 w 67"/>
              <a:gd name="T59" fmla="*/ 22 h 72"/>
              <a:gd name="T60" fmla="*/ 18 w 67"/>
              <a:gd name="T61" fmla="*/ 27 h 72"/>
              <a:gd name="T62" fmla="*/ 5 w 67"/>
              <a:gd name="T63" fmla="*/ 31 h 72"/>
              <a:gd name="T64" fmla="*/ 1 w 67"/>
              <a:gd name="T65" fmla="*/ 49 h 72"/>
              <a:gd name="T66" fmla="*/ 7 w 67"/>
              <a:gd name="T67" fmla="*/ 45 h 72"/>
              <a:gd name="T68" fmla="*/ 9 w 67"/>
              <a:gd name="T69" fmla="*/ 48 h 72"/>
              <a:gd name="T70" fmla="*/ 1 w 67"/>
              <a:gd name="T71" fmla="*/ 55 h 72"/>
              <a:gd name="T72" fmla="*/ 0 w 67"/>
              <a:gd name="T73" fmla="*/ 65 h 72"/>
              <a:gd name="T74" fmla="*/ 3 w 67"/>
              <a:gd name="T75" fmla="*/ 71 h 72"/>
              <a:gd name="T76" fmla="*/ 5 w 67"/>
              <a:gd name="T7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" h="72">
                <a:moveTo>
                  <a:pt x="5" y="72"/>
                </a:moveTo>
                <a:lnTo>
                  <a:pt x="8" y="71"/>
                </a:lnTo>
                <a:lnTo>
                  <a:pt x="9" y="68"/>
                </a:lnTo>
                <a:lnTo>
                  <a:pt x="11" y="64"/>
                </a:lnTo>
                <a:lnTo>
                  <a:pt x="8" y="57"/>
                </a:lnTo>
                <a:lnTo>
                  <a:pt x="13" y="57"/>
                </a:lnTo>
                <a:lnTo>
                  <a:pt x="15" y="63"/>
                </a:lnTo>
                <a:lnTo>
                  <a:pt x="23" y="68"/>
                </a:lnTo>
                <a:lnTo>
                  <a:pt x="24" y="68"/>
                </a:lnTo>
                <a:lnTo>
                  <a:pt x="24" y="59"/>
                </a:lnTo>
                <a:lnTo>
                  <a:pt x="34" y="59"/>
                </a:lnTo>
                <a:lnTo>
                  <a:pt x="39" y="55"/>
                </a:lnTo>
                <a:lnTo>
                  <a:pt x="41" y="55"/>
                </a:lnTo>
                <a:lnTo>
                  <a:pt x="38" y="42"/>
                </a:lnTo>
                <a:lnTo>
                  <a:pt x="64" y="30"/>
                </a:lnTo>
                <a:lnTo>
                  <a:pt x="67" y="23"/>
                </a:lnTo>
                <a:lnTo>
                  <a:pt x="63" y="18"/>
                </a:lnTo>
                <a:lnTo>
                  <a:pt x="63" y="15"/>
                </a:lnTo>
                <a:lnTo>
                  <a:pt x="54" y="20"/>
                </a:lnTo>
                <a:lnTo>
                  <a:pt x="56" y="12"/>
                </a:lnTo>
                <a:lnTo>
                  <a:pt x="52" y="3"/>
                </a:lnTo>
                <a:lnTo>
                  <a:pt x="46" y="0"/>
                </a:lnTo>
                <a:lnTo>
                  <a:pt x="31" y="11"/>
                </a:lnTo>
                <a:lnTo>
                  <a:pt x="37" y="19"/>
                </a:lnTo>
                <a:lnTo>
                  <a:pt x="38" y="22"/>
                </a:lnTo>
                <a:lnTo>
                  <a:pt x="31" y="25"/>
                </a:lnTo>
                <a:lnTo>
                  <a:pt x="22" y="7"/>
                </a:lnTo>
                <a:lnTo>
                  <a:pt x="5" y="18"/>
                </a:lnTo>
                <a:lnTo>
                  <a:pt x="8" y="23"/>
                </a:lnTo>
                <a:lnTo>
                  <a:pt x="16" y="22"/>
                </a:lnTo>
                <a:lnTo>
                  <a:pt x="18" y="27"/>
                </a:lnTo>
                <a:lnTo>
                  <a:pt x="5" y="31"/>
                </a:lnTo>
                <a:lnTo>
                  <a:pt x="1" y="49"/>
                </a:lnTo>
                <a:lnTo>
                  <a:pt x="7" y="45"/>
                </a:lnTo>
                <a:lnTo>
                  <a:pt x="9" y="48"/>
                </a:lnTo>
                <a:lnTo>
                  <a:pt x="1" y="55"/>
                </a:lnTo>
                <a:lnTo>
                  <a:pt x="0" y="65"/>
                </a:lnTo>
                <a:lnTo>
                  <a:pt x="3" y="71"/>
                </a:lnTo>
                <a:lnTo>
                  <a:pt x="5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572"/>
          <p:cNvSpPr>
            <a:spLocks/>
          </p:cNvSpPr>
          <p:nvPr/>
        </p:nvSpPr>
        <p:spPr bwMode="auto">
          <a:xfrm>
            <a:off x="5918201" y="1941513"/>
            <a:ext cx="149225" cy="131763"/>
          </a:xfrm>
          <a:custGeom>
            <a:avLst/>
            <a:gdLst>
              <a:gd name="T0" fmla="*/ 0 w 94"/>
              <a:gd name="T1" fmla="*/ 60 h 83"/>
              <a:gd name="T2" fmla="*/ 0 w 94"/>
              <a:gd name="T3" fmla="*/ 77 h 83"/>
              <a:gd name="T4" fmla="*/ 0 w 94"/>
              <a:gd name="T5" fmla="*/ 83 h 83"/>
              <a:gd name="T6" fmla="*/ 29 w 94"/>
              <a:gd name="T7" fmla="*/ 68 h 83"/>
              <a:gd name="T8" fmla="*/ 33 w 94"/>
              <a:gd name="T9" fmla="*/ 63 h 83"/>
              <a:gd name="T10" fmla="*/ 33 w 94"/>
              <a:gd name="T11" fmla="*/ 58 h 83"/>
              <a:gd name="T12" fmla="*/ 36 w 94"/>
              <a:gd name="T13" fmla="*/ 59 h 83"/>
              <a:gd name="T14" fmla="*/ 37 w 94"/>
              <a:gd name="T15" fmla="*/ 59 h 83"/>
              <a:gd name="T16" fmla="*/ 42 w 94"/>
              <a:gd name="T17" fmla="*/ 62 h 83"/>
              <a:gd name="T18" fmla="*/ 47 w 94"/>
              <a:gd name="T19" fmla="*/ 59 h 83"/>
              <a:gd name="T20" fmla="*/ 44 w 94"/>
              <a:gd name="T21" fmla="*/ 52 h 83"/>
              <a:gd name="T22" fmla="*/ 51 w 94"/>
              <a:gd name="T23" fmla="*/ 37 h 83"/>
              <a:gd name="T24" fmla="*/ 52 w 94"/>
              <a:gd name="T25" fmla="*/ 37 h 83"/>
              <a:gd name="T26" fmla="*/ 52 w 94"/>
              <a:gd name="T27" fmla="*/ 36 h 83"/>
              <a:gd name="T28" fmla="*/ 53 w 94"/>
              <a:gd name="T29" fmla="*/ 47 h 83"/>
              <a:gd name="T30" fmla="*/ 67 w 94"/>
              <a:gd name="T31" fmla="*/ 37 h 83"/>
              <a:gd name="T32" fmla="*/ 72 w 94"/>
              <a:gd name="T33" fmla="*/ 32 h 83"/>
              <a:gd name="T34" fmla="*/ 75 w 94"/>
              <a:gd name="T35" fmla="*/ 25 h 83"/>
              <a:gd name="T36" fmla="*/ 83 w 94"/>
              <a:gd name="T37" fmla="*/ 22 h 83"/>
              <a:gd name="T38" fmla="*/ 93 w 94"/>
              <a:gd name="T39" fmla="*/ 2 h 83"/>
              <a:gd name="T40" fmla="*/ 94 w 94"/>
              <a:gd name="T41" fmla="*/ 0 h 83"/>
              <a:gd name="T42" fmla="*/ 87 w 94"/>
              <a:gd name="T43" fmla="*/ 0 h 83"/>
              <a:gd name="T44" fmla="*/ 78 w 94"/>
              <a:gd name="T45" fmla="*/ 4 h 83"/>
              <a:gd name="T46" fmla="*/ 71 w 94"/>
              <a:gd name="T47" fmla="*/ 7 h 83"/>
              <a:gd name="T48" fmla="*/ 68 w 94"/>
              <a:gd name="T49" fmla="*/ 18 h 83"/>
              <a:gd name="T50" fmla="*/ 64 w 94"/>
              <a:gd name="T51" fmla="*/ 18 h 83"/>
              <a:gd name="T52" fmla="*/ 66 w 94"/>
              <a:gd name="T53" fmla="*/ 11 h 83"/>
              <a:gd name="T54" fmla="*/ 64 w 94"/>
              <a:gd name="T55" fmla="*/ 11 h 83"/>
              <a:gd name="T56" fmla="*/ 59 w 94"/>
              <a:gd name="T57" fmla="*/ 6 h 83"/>
              <a:gd name="T58" fmla="*/ 52 w 94"/>
              <a:gd name="T59" fmla="*/ 7 h 83"/>
              <a:gd name="T60" fmla="*/ 51 w 94"/>
              <a:gd name="T61" fmla="*/ 7 h 83"/>
              <a:gd name="T62" fmla="*/ 49 w 94"/>
              <a:gd name="T63" fmla="*/ 14 h 83"/>
              <a:gd name="T64" fmla="*/ 44 w 94"/>
              <a:gd name="T65" fmla="*/ 10 h 83"/>
              <a:gd name="T66" fmla="*/ 44 w 94"/>
              <a:gd name="T67" fmla="*/ 8 h 83"/>
              <a:gd name="T68" fmla="*/ 41 w 94"/>
              <a:gd name="T69" fmla="*/ 10 h 83"/>
              <a:gd name="T70" fmla="*/ 40 w 94"/>
              <a:gd name="T71" fmla="*/ 10 h 83"/>
              <a:gd name="T72" fmla="*/ 36 w 94"/>
              <a:gd name="T73" fmla="*/ 13 h 83"/>
              <a:gd name="T74" fmla="*/ 36 w 94"/>
              <a:gd name="T75" fmla="*/ 14 h 83"/>
              <a:gd name="T76" fmla="*/ 37 w 94"/>
              <a:gd name="T77" fmla="*/ 19 h 83"/>
              <a:gd name="T78" fmla="*/ 37 w 94"/>
              <a:gd name="T79" fmla="*/ 21 h 83"/>
              <a:gd name="T80" fmla="*/ 34 w 94"/>
              <a:gd name="T81" fmla="*/ 23 h 83"/>
              <a:gd name="T82" fmla="*/ 30 w 94"/>
              <a:gd name="T83" fmla="*/ 17 h 83"/>
              <a:gd name="T84" fmla="*/ 21 w 94"/>
              <a:gd name="T85" fmla="*/ 21 h 83"/>
              <a:gd name="T86" fmla="*/ 29 w 94"/>
              <a:gd name="T87" fmla="*/ 30 h 83"/>
              <a:gd name="T88" fmla="*/ 23 w 94"/>
              <a:gd name="T89" fmla="*/ 36 h 83"/>
              <a:gd name="T90" fmla="*/ 18 w 94"/>
              <a:gd name="T91" fmla="*/ 30 h 83"/>
              <a:gd name="T92" fmla="*/ 14 w 94"/>
              <a:gd name="T93" fmla="*/ 33 h 83"/>
              <a:gd name="T94" fmla="*/ 11 w 94"/>
              <a:gd name="T95" fmla="*/ 49 h 83"/>
              <a:gd name="T96" fmla="*/ 11 w 94"/>
              <a:gd name="T97" fmla="*/ 55 h 83"/>
              <a:gd name="T98" fmla="*/ 10 w 94"/>
              <a:gd name="T99" fmla="*/ 55 h 83"/>
              <a:gd name="T100" fmla="*/ 0 w 94"/>
              <a:gd name="T101" fmla="*/ 56 h 83"/>
              <a:gd name="T102" fmla="*/ 0 w 94"/>
              <a:gd name="T103" fmla="*/ 58 h 83"/>
              <a:gd name="T104" fmla="*/ 0 w 94"/>
              <a:gd name="T105" fmla="*/ 6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3">
                <a:moveTo>
                  <a:pt x="0" y="60"/>
                </a:moveTo>
                <a:lnTo>
                  <a:pt x="0" y="77"/>
                </a:lnTo>
                <a:lnTo>
                  <a:pt x="0" y="83"/>
                </a:lnTo>
                <a:lnTo>
                  <a:pt x="29" y="68"/>
                </a:lnTo>
                <a:lnTo>
                  <a:pt x="33" y="63"/>
                </a:lnTo>
                <a:lnTo>
                  <a:pt x="33" y="58"/>
                </a:lnTo>
                <a:lnTo>
                  <a:pt x="36" y="59"/>
                </a:lnTo>
                <a:lnTo>
                  <a:pt x="37" y="59"/>
                </a:lnTo>
                <a:lnTo>
                  <a:pt x="42" y="62"/>
                </a:lnTo>
                <a:lnTo>
                  <a:pt x="47" y="59"/>
                </a:lnTo>
                <a:lnTo>
                  <a:pt x="44" y="52"/>
                </a:lnTo>
                <a:lnTo>
                  <a:pt x="51" y="37"/>
                </a:lnTo>
                <a:lnTo>
                  <a:pt x="52" y="37"/>
                </a:lnTo>
                <a:lnTo>
                  <a:pt x="52" y="36"/>
                </a:lnTo>
                <a:lnTo>
                  <a:pt x="53" y="47"/>
                </a:lnTo>
                <a:lnTo>
                  <a:pt x="67" y="37"/>
                </a:lnTo>
                <a:lnTo>
                  <a:pt x="72" y="32"/>
                </a:lnTo>
                <a:lnTo>
                  <a:pt x="75" y="25"/>
                </a:lnTo>
                <a:lnTo>
                  <a:pt x="83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4"/>
                </a:lnTo>
                <a:lnTo>
                  <a:pt x="71" y="7"/>
                </a:lnTo>
                <a:lnTo>
                  <a:pt x="68" y="18"/>
                </a:lnTo>
                <a:lnTo>
                  <a:pt x="64" y="18"/>
                </a:lnTo>
                <a:lnTo>
                  <a:pt x="66" y="11"/>
                </a:lnTo>
                <a:lnTo>
                  <a:pt x="64" y="11"/>
                </a:lnTo>
                <a:lnTo>
                  <a:pt x="59" y="6"/>
                </a:lnTo>
                <a:lnTo>
                  <a:pt x="52" y="7"/>
                </a:lnTo>
                <a:lnTo>
                  <a:pt x="51" y="7"/>
                </a:lnTo>
                <a:lnTo>
                  <a:pt x="49" y="14"/>
                </a:lnTo>
                <a:lnTo>
                  <a:pt x="44" y="10"/>
                </a:lnTo>
                <a:lnTo>
                  <a:pt x="44" y="8"/>
                </a:lnTo>
                <a:lnTo>
                  <a:pt x="41" y="10"/>
                </a:lnTo>
                <a:lnTo>
                  <a:pt x="40" y="10"/>
                </a:lnTo>
                <a:lnTo>
                  <a:pt x="36" y="13"/>
                </a:lnTo>
                <a:lnTo>
                  <a:pt x="36" y="14"/>
                </a:lnTo>
                <a:lnTo>
                  <a:pt x="37" y="19"/>
                </a:lnTo>
                <a:lnTo>
                  <a:pt x="37" y="21"/>
                </a:lnTo>
                <a:lnTo>
                  <a:pt x="34" y="23"/>
                </a:lnTo>
                <a:lnTo>
                  <a:pt x="30" y="17"/>
                </a:lnTo>
                <a:lnTo>
                  <a:pt x="21" y="21"/>
                </a:lnTo>
                <a:lnTo>
                  <a:pt x="29" y="30"/>
                </a:lnTo>
                <a:lnTo>
                  <a:pt x="23" y="36"/>
                </a:lnTo>
                <a:lnTo>
                  <a:pt x="18" y="30"/>
                </a:lnTo>
                <a:lnTo>
                  <a:pt x="14" y="33"/>
                </a:lnTo>
                <a:lnTo>
                  <a:pt x="11" y="49"/>
                </a:lnTo>
                <a:lnTo>
                  <a:pt x="11" y="55"/>
                </a:lnTo>
                <a:lnTo>
                  <a:pt x="10" y="55"/>
                </a:lnTo>
                <a:lnTo>
                  <a:pt x="0" y="56"/>
                </a:lnTo>
                <a:lnTo>
                  <a:pt x="0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573"/>
          <p:cNvSpPr>
            <a:spLocks/>
          </p:cNvSpPr>
          <p:nvPr/>
        </p:nvSpPr>
        <p:spPr bwMode="auto">
          <a:xfrm>
            <a:off x="5895976" y="1989138"/>
            <a:ext cx="34925" cy="36513"/>
          </a:xfrm>
          <a:custGeom>
            <a:avLst/>
            <a:gdLst>
              <a:gd name="T0" fmla="*/ 15 w 22"/>
              <a:gd name="T1" fmla="*/ 23 h 23"/>
              <a:gd name="T2" fmla="*/ 20 w 22"/>
              <a:gd name="T3" fmla="*/ 22 h 23"/>
              <a:gd name="T4" fmla="*/ 21 w 22"/>
              <a:gd name="T5" fmla="*/ 22 h 23"/>
              <a:gd name="T6" fmla="*/ 22 w 22"/>
              <a:gd name="T7" fmla="*/ 13 h 23"/>
              <a:gd name="T8" fmla="*/ 20 w 22"/>
              <a:gd name="T9" fmla="*/ 7 h 23"/>
              <a:gd name="T10" fmla="*/ 14 w 22"/>
              <a:gd name="T11" fmla="*/ 7 h 23"/>
              <a:gd name="T12" fmla="*/ 13 w 22"/>
              <a:gd name="T13" fmla="*/ 4 h 23"/>
              <a:gd name="T14" fmla="*/ 11 w 22"/>
              <a:gd name="T15" fmla="*/ 0 h 23"/>
              <a:gd name="T16" fmla="*/ 5 w 22"/>
              <a:gd name="T17" fmla="*/ 3 h 23"/>
              <a:gd name="T18" fmla="*/ 6 w 22"/>
              <a:gd name="T19" fmla="*/ 7 h 23"/>
              <a:gd name="T20" fmla="*/ 0 w 22"/>
              <a:gd name="T21" fmla="*/ 7 h 23"/>
              <a:gd name="T22" fmla="*/ 3 w 22"/>
              <a:gd name="T23" fmla="*/ 11 h 23"/>
              <a:gd name="T24" fmla="*/ 11 w 22"/>
              <a:gd name="T25" fmla="*/ 10 h 23"/>
              <a:gd name="T26" fmla="*/ 10 w 22"/>
              <a:gd name="T27" fmla="*/ 17 h 23"/>
              <a:gd name="T28" fmla="*/ 13 w 22"/>
              <a:gd name="T29" fmla="*/ 19 h 23"/>
              <a:gd name="T30" fmla="*/ 13 w 22"/>
              <a:gd name="T31" fmla="*/ 21 h 23"/>
              <a:gd name="T32" fmla="*/ 15 w 22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3">
                <a:moveTo>
                  <a:pt x="15" y="23"/>
                </a:moveTo>
                <a:lnTo>
                  <a:pt x="20" y="22"/>
                </a:lnTo>
                <a:lnTo>
                  <a:pt x="21" y="22"/>
                </a:lnTo>
                <a:lnTo>
                  <a:pt x="22" y="13"/>
                </a:lnTo>
                <a:lnTo>
                  <a:pt x="20" y="7"/>
                </a:lnTo>
                <a:lnTo>
                  <a:pt x="14" y="7"/>
                </a:lnTo>
                <a:lnTo>
                  <a:pt x="13" y="4"/>
                </a:lnTo>
                <a:lnTo>
                  <a:pt x="11" y="0"/>
                </a:lnTo>
                <a:lnTo>
                  <a:pt x="5" y="3"/>
                </a:lnTo>
                <a:lnTo>
                  <a:pt x="6" y="7"/>
                </a:lnTo>
                <a:lnTo>
                  <a:pt x="0" y="7"/>
                </a:lnTo>
                <a:lnTo>
                  <a:pt x="3" y="11"/>
                </a:lnTo>
                <a:lnTo>
                  <a:pt x="11" y="10"/>
                </a:lnTo>
                <a:lnTo>
                  <a:pt x="10" y="17"/>
                </a:lnTo>
                <a:lnTo>
                  <a:pt x="13" y="19"/>
                </a:lnTo>
                <a:lnTo>
                  <a:pt x="13" y="2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574"/>
          <p:cNvSpPr>
            <a:spLocks/>
          </p:cNvSpPr>
          <p:nvPr/>
        </p:nvSpPr>
        <p:spPr bwMode="auto">
          <a:xfrm>
            <a:off x="6043613" y="1727201"/>
            <a:ext cx="244475" cy="277813"/>
          </a:xfrm>
          <a:custGeom>
            <a:avLst/>
            <a:gdLst>
              <a:gd name="T0" fmla="*/ 21 w 154"/>
              <a:gd name="T1" fmla="*/ 165 h 175"/>
              <a:gd name="T2" fmla="*/ 3 w 154"/>
              <a:gd name="T3" fmla="*/ 169 h 175"/>
              <a:gd name="T4" fmla="*/ 28 w 154"/>
              <a:gd name="T5" fmla="*/ 133 h 175"/>
              <a:gd name="T6" fmla="*/ 22 w 154"/>
              <a:gd name="T7" fmla="*/ 123 h 175"/>
              <a:gd name="T8" fmla="*/ 34 w 154"/>
              <a:gd name="T9" fmla="*/ 123 h 175"/>
              <a:gd name="T10" fmla="*/ 22 w 154"/>
              <a:gd name="T11" fmla="*/ 108 h 175"/>
              <a:gd name="T12" fmla="*/ 52 w 154"/>
              <a:gd name="T13" fmla="*/ 96 h 175"/>
              <a:gd name="T14" fmla="*/ 59 w 154"/>
              <a:gd name="T15" fmla="*/ 90 h 175"/>
              <a:gd name="T16" fmla="*/ 47 w 154"/>
              <a:gd name="T17" fmla="*/ 74 h 175"/>
              <a:gd name="T18" fmla="*/ 49 w 154"/>
              <a:gd name="T19" fmla="*/ 68 h 175"/>
              <a:gd name="T20" fmla="*/ 60 w 154"/>
              <a:gd name="T21" fmla="*/ 73 h 175"/>
              <a:gd name="T22" fmla="*/ 68 w 154"/>
              <a:gd name="T23" fmla="*/ 71 h 175"/>
              <a:gd name="T24" fmla="*/ 49 w 154"/>
              <a:gd name="T25" fmla="*/ 62 h 175"/>
              <a:gd name="T26" fmla="*/ 52 w 154"/>
              <a:gd name="T27" fmla="*/ 43 h 175"/>
              <a:gd name="T28" fmla="*/ 56 w 154"/>
              <a:gd name="T29" fmla="*/ 41 h 175"/>
              <a:gd name="T30" fmla="*/ 53 w 154"/>
              <a:gd name="T31" fmla="*/ 30 h 175"/>
              <a:gd name="T32" fmla="*/ 62 w 154"/>
              <a:gd name="T33" fmla="*/ 6 h 175"/>
              <a:gd name="T34" fmla="*/ 74 w 154"/>
              <a:gd name="T35" fmla="*/ 4 h 175"/>
              <a:gd name="T36" fmla="*/ 86 w 154"/>
              <a:gd name="T37" fmla="*/ 2 h 175"/>
              <a:gd name="T38" fmla="*/ 81 w 154"/>
              <a:gd name="T39" fmla="*/ 58 h 175"/>
              <a:gd name="T40" fmla="*/ 83 w 154"/>
              <a:gd name="T41" fmla="*/ 58 h 175"/>
              <a:gd name="T42" fmla="*/ 89 w 154"/>
              <a:gd name="T43" fmla="*/ 52 h 175"/>
              <a:gd name="T44" fmla="*/ 97 w 154"/>
              <a:gd name="T45" fmla="*/ 47 h 175"/>
              <a:gd name="T46" fmla="*/ 96 w 154"/>
              <a:gd name="T47" fmla="*/ 71 h 175"/>
              <a:gd name="T48" fmla="*/ 83 w 154"/>
              <a:gd name="T49" fmla="*/ 83 h 175"/>
              <a:gd name="T50" fmla="*/ 77 w 154"/>
              <a:gd name="T51" fmla="*/ 107 h 175"/>
              <a:gd name="T52" fmla="*/ 77 w 154"/>
              <a:gd name="T53" fmla="*/ 116 h 175"/>
              <a:gd name="T54" fmla="*/ 82 w 154"/>
              <a:gd name="T55" fmla="*/ 93 h 175"/>
              <a:gd name="T56" fmla="*/ 105 w 154"/>
              <a:gd name="T57" fmla="*/ 86 h 175"/>
              <a:gd name="T58" fmla="*/ 104 w 154"/>
              <a:gd name="T59" fmla="*/ 75 h 175"/>
              <a:gd name="T60" fmla="*/ 111 w 154"/>
              <a:gd name="T61" fmla="*/ 60 h 175"/>
              <a:gd name="T62" fmla="*/ 124 w 154"/>
              <a:gd name="T63" fmla="*/ 67 h 175"/>
              <a:gd name="T64" fmla="*/ 124 w 154"/>
              <a:gd name="T65" fmla="*/ 59 h 175"/>
              <a:gd name="T66" fmla="*/ 113 w 154"/>
              <a:gd name="T67" fmla="*/ 52 h 175"/>
              <a:gd name="T68" fmla="*/ 107 w 154"/>
              <a:gd name="T69" fmla="*/ 41 h 175"/>
              <a:gd name="T70" fmla="*/ 119 w 154"/>
              <a:gd name="T71" fmla="*/ 29 h 175"/>
              <a:gd name="T72" fmla="*/ 130 w 154"/>
              <a:gd name="T73" fmla="*/ 36 h 175"/>
              <a:gd name="T74" fmla="*/ 120 w 154"/>
              <a:gd name="T75" fmla="*/ 13 h 175"/>
              <a:gd name="T76" fmla="*/ 126 w 154"/>
              <a:gd name="T77" fmla="*/ 19 h 175"/>
              <a:gd name="T78" fmla="*/ 138 w 154"/>
              <a:gd name="T79" fmla="*/ 30 h 175"/>
              <a:gd name="T80" fmla="*/ 145 w 154"/>
              <a:gd name="T81" fmla="*/ 36 h 175"/>
              <a:gd name="T82" fmla="*/ 149 w 154"/>
              <a:gd name="T83" fmla="*/ 36 h 175"/>
              <a:gd name="T84" fmla="*/ 150 w 154"/>
              <a:gd name="T85" fmla="*/ 43 h 175"/>
              <a:gd name="T86" fmla="*/ 154 w 154"/>
              <a:gd name="T87" fmla="*/ 63 h 175"/>
              <a:gd name="T88" fmla="*/ 152 w 154"/>
              <a:gd name="T89" fmla="*/ 88 h 175"/>
              <a:gd name="T90" fmla="*/ 149 w 154"/>
              <a:gd name="T91" fmla="*/ 105 h 175"/>
              <a:gd name="T92" fmla="*/ 126 w 154"/>
              <a:gd name="T93" fmla="*/ 107 h 175"/>
              <a:gd name="T94" fmla="*/ 108 w 154"/>
              <a:gd name="T95" fmla="*/ 122 h 175"/>
              <a:gd name="T96" fmla="*/ 98 w 154"/>
              <a:gd name="T97" fmla="*/ 145 h 175"/>
              <a:gd name="T98" fmla="*/ 88 w 154"/>
              <a:gd name="T99" fmla="*/ 139 h 175"/>
              <a:gd name="T100" fmla="*/ 82 w 154"/>
              <a:gd name="T101" fmla="*/ 128 h 175"/>
              <a:gd name="T102" fmla="*/ 73 w 154"/>
              <a:gd name="T103" fmla="*/ 148 h 175"/>
              <a:gd name="T104" fmla="*/ 60 w 154"/>
              <a:gd name="T105" fmla="*/ 172 h 175"/>
              <a:gd name="T106" fmla="*/ 52 w 154"/>
              <a:gd name="T107" fmla="*/ 169 h 175"/>
              <a:gd name="T108" fmla="*/ 44 w 154"/>
              <a:gd name="T109" fmla="*/ 150 h 175"/>
              <a:gd name="T110" fmla="*/ 59 w 154"/>
              <a:gd name="T111" fmla="*/ 126 h 175"/>
              <a:gd name="T112" fmla="*/ 52 w 154"/>
              <a:gd name="T113" fmla="*/ 126 h 175"/>
              <a:gd name="T114" fmla="*/ 44 w 154"/>
              <a:gd name="T115" fmla="*/ 1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4" h="175">
                <a:moveTo>
                  <a:pt x="29" y="154"/>
                </a:moveTo>
                <a:lnTo>
                  <a:pt x="22" y="165"/>
                </a:lnTo>
                <a:lnTo>
                  <a:pt x="21" y="165"/>
                </a:lnTo>
                <a:lnTo>
                  <a:pt x="15" y="173"/>
                </a:lnTo>
                <a:lnTo>
                  <a:pt x="0" y="173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8" y="133"/>
                </a:lnTo>
                <a:lnTo>
                  <a:pt x="26" y="133"/>
                </a:lnTo>
                <a:lnTo>
                  <a:pt x="19" y="124"/>
                </a:lnTo>
                <a:lnTo>
                  <a:pt x="22" y="123"/>
                </a:lnTo>
                <a:lnTo>
                  <a:pt x="33" y="127"/>
                </a:lnTo>
                <a:lnTo>
                  <a:pt x="36" y="123"/>
                </a:lnTo>
                <a:lnTo>
                  <a:pt x="34" y="123"/>
                </a:lnTo>
                <a:lnTo>
                  <a:pt x="32" y="122"/>
                </a:lnTo>
                <a:lnTo>
                  <a:pt x="21" y="115"/>
                </a:lnTo>
                <a:lnTo>
                  <a:pt x="22" y="108"/>
                </a:lnTo>
                <a:lnTo>
                  <a:pt x="30" y="103"/>
                </a:lnTo>
                <a:lnTo>
                  <a:pt x="45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0"/>
                </a:lnTo>
                <a:lnTo>
                  <a:pt x="55" y="88"/>
                </a:lnTo>
                <a:lnTo>
                  <a:pt x="48" y="81"/>
                </a:lnTo>
                <a:lnTo>
                  <a:pt x="47" y="74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8"/>
                </a:lnTo>
                <a:lnTo>
                  <a:pt x="56" y="68"/>
                </a:lnTo>
                <a:lnTo>
                  <a:pt x="60" y="73"/>
                </a:lnTo>
                <a:lnTo>
                  <a:pt x="63" y="74"/>
                </a:lnTo>
                <a:lnTo>
                  <a:pt x="64" y="74"/>
                </a:lnTo>
                <a:lnTo>
                  <a:pt x="68" y="71"/>
                </a:lnTo>
                <a:lnTo>
                  <a:pt x="62" y="58"/>
                </a:lnTo>
                <a:lnTo>
                  <a:pt x="52" y="60"/>
                </a:lnTo>
                <a:lnTo>
                  <a:pt x="49" y="62"/>
                </a:lnTo>
                <a:lnTo>
                  <a:pt x="44" y="55"/>
                </a:lnTo>
                <a:lnTo>
                  <a:pt x="47" y="41"/>
                </a:lnTo>
                <a:lnTo>
                  <a:pt x="52" y="43"/>
                </a:lnTo>
                <a:lnTo>
                  <a:pt x="53" y="41"/>
                </a:lnTo>
                <a:lnTo>
                  <a:pt x="55" y="41"/>
                </a:lnTo>
                <a:lnTo>
                  <a:pt x="56" y="41"/>
                </a:lnTo>
                <a:lnTo>
                  <a:pt x="59" y="37"/>
                </a:lnTo>
                <a:lnTo>
                  <a:pt x="60" y="37"/>
                </a:lnTo>
                <a:lnTo>
                  <a:pt x="53" y="30"/>
                </a:lnTo>
                <a:lnTo>
                  <a:pt x="58" y="19"/>
                </a:lnTo>
                <a:lnTo>
                  <a:pt x="60" y="8"/>
                </a:lnTo>
                <a:lnTo>
                  <a:pt x="62" y="6"/>
                </a:lnTo>
                <a:lnTo>
                  <a:pt x="64" y="4"/>
                </a:lnTo>
                <a:lnTo>
                  <a:pt x="70" y="0"/>
                </a:lnTo>
                <a:lnTo>
                  <a:pt x="74" y="4"/>
                </a:lnTo>
                <a:lnTo>
                  <a:pt x="78" y="3"/>
                </a:lnTo>
                <a:lnTo>
                  <a:pt x="83" y="2"/>
                </a:lnTo>
                <a:lnTo>
                  <a:pt x="86" y="2"/>
                </a:lnTo>
                <a:lnTo>
                  <a:pt x="93" y="21"/>
                </a:lnTo>
                <a:lnTo>
                  <a:pt x="85" y="48"/>
                </a:lnTo>
                <a:lnTo>
                  <a:pt x="81" y="58"/>
                </a:lnTo>
                <a:lnTo>
                  <a:pt x="78" y="62"/>
                </a:lnTo>
                <a:lnTo>
                  <a:pt x="82" y="59"/>
                </a:lnTo>
                <a:lnTo>
                  <a:pt x="83" y="58"/>
                </a:lnTo>
                <a:lnTo>
                  <a:pt x="88" y="53"/>
                </a:lnTo>
                <a:lnTo>
                  <a:pt x="89" y="53"/>
                </a:lnTo>
                <a:lnTo>
                  <a:pt x="89" y="52"/>
                </a:lnTo>
                <a:lnTo>
                  <a:pt x="92" y="49"/>
                </a:lnTo>
                <a:lnTo>
                  <a:pt x="93" y="47"/>
                </a:lnTo>
                <a:lnTo>
                  <a:pt x="97" y="47"/>
                </a:lnTo>
                <a:lnTo>
                  <a:pt x="97" y="59"/>
                </a:lnTo>
                <a:lnTo>
                  <a:pt x="97" y="62"/>
                </a:lnTo>
                <a:lnTo>
                  <a:pt x="96" y="71"/>
                </a:lnTo>
                <a:lnTo>
                  <a:pt x="89" y="77"/>
                </a:lnTo>
                <a:lnTo>
                  <a:pt x="85" y="83"/>
                </a:lnTo>
                <a:lnTo>
                  <a:pt x="83" y="83"/>
                </a:lnTo>
                <a:lnTo>
                  <a:pt x="78" y="85"/>
                </a:lnTo>
                <a:lnTo>
                  <a:pt x="75" y="92"/>
                </a:lnTo>
                <a:lnTo>
                  <a:pt x="77" y="107"/>
                </a:lnTo>
                <a:lnTo>
                  <a:pt x="71" y="112"/>
                </a:lnTo>
                <a:lnTo>
                  <a:pt x="73" y="113"/>
                </a:lnTo>
                <a:lnTo>
                  <a:pt x="77" y="116"/>
                </a:lnTo>
                <a:lnTo>
                  <a:pt x="81" y="111"/>
                </a:lnTo>
                <a:lnTo>
                  <a:pt x="82" y="107"/>
                </a:lnTo>
                <a:lnTo>
                  <a:pt x="82" y="93"/>
                </a:lnTo>
                <a:lnTo>
                  <a:pt x="100" y="78"/>
                </a:lnTo>
                <a:lnTo>
                  <a:pt x="103" y="82"/>
                </a:lnTo>
                <a:lnTo>
                  <a:pt x="105" y="86"/>
                </a:lnTo>
                <a:lnTo>
                  <a:pt x="107" y="88"/>
                </a:lnTo>
                <a:lnTo>
                  <a:pt x="105" y="81"/>
                </a:lnTo>
                <a:lnTo>
                  <a:pt x="104" y="75"/>
                </a:lnTo>
                <a:lnTo>
                  <a:pt x="104" y="74"/>
                </a:lnTo>
                <a:lnTo>
                  <a:pt x="104" y="59"/>
                </a:lnTo>
                <a:lnTo>
                  <a:pt x="111" y="60"/>
                </a:lnTo>
                <a:lnTo>
                  <a:pt x="120" y="62"/>
                </a:lnTo>
                <a:lnTo>
                  <a:pt x="120" y="63"/>
                </a:lnTo>
                <a:lnTo>
                  <a:pt x="124" y="67"/>
                </a:lnTo>
                <a:lnTo>
                  <a:pt x="126" y="68"/>
                </a:lnTo>
                <a:lnTo>
                  <a:pt x="127" y="64"/>
                </a:lnTo>
                <a:lnTo>
                  <a:pt x="124" y="59"/>
                </a:lnTo>
                <a:lnTo>
                  <a:pt x="123" y="55"/>
                </a:lnTo>
                <a:lnTo>
                  <a:pt x="122" y="55"/>
                </a:lnTo>
                <a:lnTo>
                  <a:pt x="113" y="52"/>
                </a:lnTo>
                <a:lnTo>
                  <a:pt x="109" y="48"/>
                </a:lnTo>
                <a:lnTo>
                  <a:pt x="108" y="43"/>
                </a:lnTo>
                <a:lnTo>
                  <a:pt x="107" y="41"/>
                </a:lnTo>
                <a:lnTo>
                  <a:pt x="105" y="38"/>
                </a:lnTo>
                <a:lnTo>
                  <a:pt x="116" y="28"/>
                </a:lnTo>
                <a:lnTo>
                  <a:pt x="119" y="29"/>
                </a:lnTo>
                <a:lnTo>
                  <a:pt x="122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0" y="21"/>
                </a:lnTo>
                <a:lnTo>
                  <a:pt x="120" y="13"/>
                </a:lnTo>
                <a:lnTo>
                  <a:pt x="119" y="13"/>
                </a:lnTo>
                <a:lnTo>
                  <a:pt x="122" y="13"/>
                </a:lnTo>
                <a:lnTo>
                  <a:pt x="126" y="19"/>
                </a:lnTo>
                <a:lnTo>
                  <a:pt x="131" y="23"/>
                </a:lnTo>
                <a:lnTo>
                  <a:pt x="135" y="28"/>
                </a:lnTo>
                <a:lnTo>
                  <a:pt x="138" y="30"/>
                </a:lnTo>
                <a:lnTo>
                  <a:pt x="142" y="28"/>
                </a:lnTo>
                <a:lnTo>
                  <a:pt x="145" y="30"/>
                </a:lnTo>
                <a:lnTo>
                  <a:pt x="145" y="36"/>
                </a:lnTo>
                <a:lnTo>
                  <a:pt x="145" y="37"/>
                </a:lnTo>
                <a:lnTo>
                  <a:pt x="148" y="38"/>
                </a:lnTo>
                <a:lnTo>
                  <a:pt x="149" y="36"/>
                </a:lnTo>
                <a:lnTo>
                  <a:pt x="150" y="33"/>
                </a:lnTo>
                <a:lnTo>
                  <a:pt x="153" y="36"/>
                </a:lnTo>
                <a:lnTo>
                  <a:pt x="150" y="43"/>
                </a:lnTo>
                <a:lnTo>
                  <a:pt x="150" y="44"/>
                </a:lnTo>
                <a:lnTo>
                  <a:pt x="153" y="58"/>
                </a:lnTo>
                <a:lnTo>
                  <a:pt x="154" y="63"/>
                </a:lnTo>
                <a:lnTo>
                  <a:pt x="154" y="77"/>
                </a:lnTo>
                <a:lnTo>
                  <a:pt x="154" y="82"/>
                </a:lnTo>
                <a:lnTo>
                  <a:pt x="152" y="88"/>
                </a:lnTo>
                <a:lnTo>
                  <a:pt x="150" y="93"/>
                </a:lnTo>
                <a:lnTo>
                  <a:pt x="146" y="94"/>
                </a:lnTo>
                <a:lnTo>
                  <a:pt x="149" y="105"/>
                </a:lnTo>
                <a:lnTo>
                  <a:pt x="144" y="107"/>
                </a:lnTo>
                <a:lnTo>
                  <a:pt x="142" y="107"/>
                </a:lnTo>
                <a:lnTo>
                  <a:pt x="126" y="107"/>
                </a:lnTo>
                <a:lnTo>
                  <a:pt x="112" y="115"/>
                </a:lnTo>
                <a:lnTo>
                  <a:pt x="111" y="115"/>
                </a:lnTo>
                <a:lnTo>
                  <a:pt x="108" y="122"/>
                </a:lnTo>
                <a:lnTo>
                  <a:pt x="107" y="133"/>
                </a:lnTo>
                <a:lnTo>
                  <a:pt x="101" y="138"/>
                </a:lnTo>
                <a:lnTo>
                  <a:pt x="98" y="145"/>
                </a:lnTo>
                <a:lnTo>
                  <a:pt x="97" y="149"/>
                </a:lnTo>
                <a:lnTo>
                  <a:pt x="88" y="153"/>
                </a:lnTo>
                <a:lnTo>
                  <a:pt x="88" y="139"/>
                </a:lnTo>
                <a:lnTo>
                  <a:pt x="88" y="130"/>
                </a:lnTo>
                <a:lnTo>
                  <a:pt x="83" y="128"/>
                </a:lnTo>
                <a:lnTo>
                  <a:pt x="82" y="128"/>
                </a:lnTo>
                <a:lnTo>
                  <a:pt x="81" y="139"/>
                </a:lnTo>
                <a:lnTo>
                  <a:pt x="79" y="146"/>
                </a:lnTo>
                <a:lnTo>
                  <a:pt x="73" y="148"/>
                </a:lnTo>
                <a:lnTo>
                  <a:pt x="74" y="160"/>
                </a:lnTo>
                <a:lnTo>
                  <a:pt x="63" y="172"/>
                </a:lnTo>
                <a:lnTo>
                  <a:pt x="60" y="172"/>
                </a:lnTo>
                <a:lnTo>
                  <a:pt x="59" y="175"/>
                </a:lnTo>
                <a:lnTo>
                  <a:pt x="52" y="171"/>
                </a:lnTo>
                <a:lnTo>
                  <a:pt x="52" y="169"/>
                </a:lnTo>
                <a:lnTo>
                  <a:pt x="40" y="164"/>
                </a:lnTo>
                <a:lnTo>
                  <a:pt x="36" y="163"/>
                </a:lnTo>
                <a:lnTo>
                  <a:pt x="44" y="150"/>
                </a:lnTo>
                <a:lnTo>
                  <a:pt x="55" y="134"/>
                </a:lnTo>
                <a:lnTo>
                  <a:pt x="60" y="126"/>
                </a:lnTo>
                <a:lnTo>
                  <a:pt x="59" y="126"/>
                </a:lnTo>
                <a:lnTo>
                  <a:pt x="53" y="124"/>
                </a:lnTo>
                <a:lnTo>
                  <a:pt x="52" y="124"/>
                </a:lnTo>
                <a:lnTo>
                  <a:pt x="52" y="126"/>
                </a:lnTo>
                <a:lnTo>
                  <a:pt x="51" y="128"/>
                </a:lnTo>
                <a:lnTo>
                  <a:pt x="45" y="135"/>
                </a:lnTo>
                <a:lnTo>
                  <a:pt x="44" y="138"/>
                </a:lnTo>
                <a:lnTo>
                  <a:pt x="43" y="139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575"/>
          <p:cNvSpPr>
            <a:spLocks/>
          </p:cNvSpPr>
          <p:nvPr/>
        </p:nvSpPr>
        <p:spPr bwMode="auto">
          <a:xfrm>
            <a:off x="6213476" y="1898651"/>
            <a:ext cx="65088" cy="71438"/>
          </a:xfrm>
          <a:custGeom>
            <a:avLst/>
            <a:gdLst>
              <a:gd name="T0" fmla="*/ 17 w 41"/>
              <a:gd name="T1" fmla="*/ 35 h 45"/>
              <a:gd name="T2" fmla="*/ 28 w 41"/>
              <a:gd name="T3" fmla="*/ 35 h 45"/>
              <a:gd name="T4" fmla="*/ 31 w 41"/>
              <a:gd name="T5" fmla="*/ 35 h 45"/>
              <a:gd name="T6" fmla="*/ 41 w 41"/>
              <a:gd name="T7" fmla="*/ 23 h 45"/>
              <a:gd name="T8" fmla="*/ 34 w 41"/>
              <a:gd name="T9" fmla="*/ 14 h 45"/>
              <a:gd name="T10" fmla="*/ 35 w 41"/>
              <a:gd name="T11" fmla="*/ 8 h 45"/>
              <a:gd name="T12" fmla="*/ 26 w 41"/>
              <a:gd name="T13" fmla="*/ 0 h 45"/>
              <a:gd name="T14" fmla="*/ 15 w 41"/>
              <a:gd name="T15" fmla="*/ 4 h 45"/>
              <a:gd name="T16" fmla="*/ 11 w 41"/>
              <a:gd name="T17" fmla="*/ 14 h 45"/>
              <a:gd name="T18" fmla="*/ 0 w 41"/>
              <a:gd name="T19" fmla="*/ 37 h 45"/>
              <a:gd name="T20" fmla="*/ 5 w 41"/>
              <a:gd name="T21" fmla="*/ 45 h 45"/>
              <a:gd name="T22" fmla="*/ 17 w 41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5">
                <a:moveTo>
                  <a:pt x="17" y="35"/>
                </a:moveTo>
                <a:lnTo>
                  <a:pt x="28" y="35"/>
                </a:lnTo>
                <a:lnTo>
                  <a:pt x="31" y="35"/>
                </a:lnTo>
                <a:lnTo>
                  <a:pt x="41" y="23"/>
                </a:lnTo>
                <a:lnTo>
                  <a:pt x="34" y="14"/>
                </a:lnTo>
                <a:lnTo>
                  <a:pt x="35" y="8"/>
                </a:lnTo>
                <a:lnTo>
                  <a:pt x="26" y="0"/>
                </a:lnTo>
                <a:lnTo>
                  <a:pt x="15" y="4"/>
                </a:lnTo>
                <a:lnTo>
                  <a:pt x="11" y="14"/>
                </a:lnTo>
                <a:lnTo>
                  <a:pt x="0" y="37"/>
                </a:lnTo>
                <a:lnTo>
                  <a:pt x="5" y="45"/>
                </a:lnTo>
                <a:lnTo>
                  <a:pt x="17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576"/>
          <p:cNvSpPr>
            <a:spLocks/>
          </p:cNvSpPr>
          <p:nvPr/>
        </p:nvSpPr>
        <p:spPr bwMode="auto">
          <a:xfrm>
            <a:off x="5981701" y="1892301"/>
            <a:ext cx="61913" cy="41275"/>
          </a:xfrm>
          <a:custGeom>
            <a:avLst/>
            <a:gdLst>
              <a:gd name="T0" fmla="*/ 7 w 39"/>
              <a:gd name="T1" fmla="*/ 18 h 26"/>
              <a:gd name="T2" fmla="*/ 12 w 39"/>
              <a:gd name="T3" fmla="*/ 24 h 26"/>
              <a:gd name="T4" fmla="*/ 16 w 39"/>
              <a:gd name="T5" fmla="*/ 26 h 26"/>
              <a:gd name="T6" fmla="*/ 22 w 39"/>
              <a:gd name="T7" fmla="*/ 24 h 26"/>
              <a:gd name="T8" fmla="*/ 27 w 39"/>
              <a:gd name="T9" fmla="*/ 23 h 26"/>
              <a:gd name="T10" fmla="*/ 32 w 39"/>
              <a:gd name="T11" fmla="*/ 18 h 26"/>
              <a:gd name="T12" fmla="*/ 39 w 39"/>
              <a:gd name="T13" fmla="*/ 11 h 26"/>
              <a:gd name="T14" fmla="*/ 37 w 39"/>
              <a:gd name="T15" fmla="*/ 9 h 26"/>
              <a:gd name="T16" fmla="*/ 32 w 39"/>
              <a:gd name="T17" fmla="*/ 7 h 26"/>
              <a:gd name="T18" fmla="*/ 30 w 39"/>
              <a:gd name="T19" fmla="*/ 7 h 26"/>
              <a:gd name="T20" fmla="*/ 30 w 39"/>
              <a:gd name="T21" fmla="*/ 5 h 26"/>
              <a:gd name="T22" fmla="*/ 27 w 39"/>
              <a:gd name="T23" fmla="*/ 4 h 26"/>
              <a:gd name="T24" fmla="*/ 20 w 39"/>
              <a:gd name="T25" fmla="*/ 7 h 26"/>
              <a:gd name="T26" fmla="*/ 9 w 39"/>
              <a:gd name="T27" fmla="*/ 0 h 26"/>
              <a:gd name="T28" fmla="*/ 0 w 39"/>
              <a:gd name="T29" fmla="*/ 8 h 26"/>
              <a:gd name="T30" fmla="*/ 7 w 39"/>
              <a:gd name="T31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26">
                <a:moveTo>
                  <a:pt x="7" y="18"/>
                </a:moveTo>
                <a:lnTo>
                  <a:pt x="12" y="24"/>
                </a:lnTo>
                <a:lnTo>
                  <a:pt x="16" y="26"/>
                </a:lnTo>
                <a:lnTo>
                  <a:pt x="22" y="24"/>
                </a:lnTo>
                <a:lnTo>
                  <a:pt x="27" y="23"/>
                </a:lnTo>
                <a:lnTo>
                  <a:pt x="32" y="18"/>
                </a:lnTo>
                <a:lnTo>
                  <a:pt x="39" y="11"/>
                </a:lnTo>
                <a:lnTo>
                  <a:pt x="37" y="9"/>
                </a:lnTo>
                <a:lnTo>
                  <a:pt x="32" y="7"/>
                </a:lnTo>
                <a:lnTo>
                  <a:pt x="30" y="7"/>
                </a:lnTo>
                <a:lnTo>
                  <a:pt x="30" y="5"/>
                </a:lnTo>
                <a:lnTo>
                  <a:pt x="27" y="4"/>
                </a:lnTo>
                <a:lnTo>
                  <a:pt x="20" y="7"/>
                </a:lnTo>
                <a:lnTo>
                  <a:pt x="9" y="0"/>
                </a:lnTo>
                <a:lnTo>
                  <a:pt x="0" y="8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577"/>
          <p:cNvSpPr>
            <a:spLocks/>
          </p:cNvSpPr>
          <p:nvPr/>
        </p:nvSpPr>
        <p:spPr bwMode="auto">
          <a:xfrm>
            <a:off x="5948363" y="1712913"/>
            <a:ext cx="160338" cy="180975"/>
          </a:xfrm>
          <a:custGeom>
            <a:avLst/>
            <a:gdLst>
              <a:gd name="T0" fmla="*/ 79 w 101"/>
              <a:gd name="T1" fmla="*/ 101 h 114"/>
              <a:gd name="T2" fmla="*/ 100 w 101"/>
              <a:gd name="T3" fmla="*/ 86 h 114"/>
              <a:gd name="T4" fmla="*/ 100 w 101"/>
              <a:gd name="T5" fmla="*/ 80 h 114"/>
              <a:gd name="T6" fmla="*/ 88 w 101"/>
              <a:gd name="T7" fmla="*/ 67 h 114"/>
              <a:gd name="T8" fmla="*/ 88 w 101"/>
              <a:gd name="T9" fmla="*/ 64 h 114"/>
              <a:gd name="T10" fmla="*/ 97 w 101"/>
              <a:gd name="T11" fmla="*/ 53 h 114"/>
              <a:gd name="T12" fmla="*/ 93 w 101"/>
              <a:gd name="T13" fmla="*/ 38 h 114"/>
              <a:gd name="T14" fmla="*/ 86 w 101"/>
              <a:gd name="T15" fmla="*/ 47 h 114"/>
              <a:gd name="T16" fmla="*/ 85 w 101"/>
              <a:gd name="T17" fmla="*/ 46 h 114"/>
              <a:gd name="T18" fmla="*/ 79 w 101"/>
              <a:gd name="T19" fmla="*/ 20 h 114"/>
              <a:gd name="T20" fmla="*/ 77 w 101"/>
              <a:gd name="T21" fmla="*/ 2 h 114"/>
              <a:gd name="T22" fmla="*/ 70 w 101"/>
              <a:gd name="T23" fmla="*/ 1 h 114"/>
              <a:gd name="T24" fmla="*/ 62 w 101"/>
              <a:gd name="T25" fmla="*/ 12 h 114"/>
              <a:gd name="T26" fmla="*/ 66 w 101"/>
              <a:gd name="T27" fmla="*/ 31 h 114"/>
              <a:gd name="T28" fmla="*/ 70 w 101"/>
              <a:gd name="T29" fmla="*/ 41 h 114"/>
              <a:gd name="T30" fmla="*/ 64 w 101"/>
              <a:gd name="T31" fmla="*/ 53 h 114"/>
              <a:gd name="T32" fmla="*/ 59 w 101"/>
              <a:gd name="T33" fmla="*/ 54 h 114"/>
              <a:gd name="T34" fmla="*/ 47 w 101"/>
              <a:gd name="T35" fmla="*/ 47 h 114"/>
              <a:gd name="T36" fmla="*/ 55 w 101"/>
              <a:gd name="T37" fmla="*/ 56 h 114"/>
              <a:gd name="T38" fmla="*/ 48 w 101"/>
              <a:gd name="T39" fmla="*/ 60 h 114"/>
              <a:gd name="T40" fmla="*/ 34 w 101"/>
              <a:gd name="T41" fmla="*/ 62 h 114"/>
              <a:gd name="T42" fmla="*/ 30 w 101"/>
              <a:gd name="T43" fmla="*/ 49 h 114"/>
              <a:gd name="T44" fmla="*/ 19 w 101"/>
              <a:gd name="T45" fmla="*/ 62 h 114"/>
              <a:gd name="T46" fmla="*/ 7 w 101"/>
              <a:gd name="T47" fmla="*/ 64 h 114"/>
              <a:gd name="T48" fmla="*/ 0 w 101"/>
              <a:gd name="T49" fmla="*/ 83 h 114"/>
              <a:gd name="T50" fmla="*/ 15 w 101"/>
              <a:gd name="T51" fmla="*/ 103 h 114"/>
              <a:gd name="T52" fmla="*/ 26 w 101"/>
              <a:gd name="T53" fmla="*/ 94 h 114"/>
              <a:gd name="T54" fmla="*/ 41 w 101"/>
              <a:gd name="T55" fmla="*/ 90 h 114"/>
              <a:gd name="T56" fmla="*/ 52 w 101"/>
              <a:gd name="T57" fmla="*/ 83 h 114"/>
              <a:gd name="T58" fmla="*/ 71 w 101"/>
              <a:gd name="T59" fmla="*/ 68 h 114"/>
              <a:gd name="T60" fmla="*/ 66 w 101"/>
              <a:gd name="T61" fmla="*/ 86 h 114"/>
              <a:gd name="T62" fmla="*/ 47 w 101"/>
              <a:gd name="T63" fmla="*/ 94 h 114"/>
              <a:gd name="T64" fmla="*/ 47 w 101"/>
              <a:gd name="T65" fmla="*/ 113 h 114"/>
              <a:gd name="T66" fmla="*/ 62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70" y="109"/>
                </a:moveTo>
                <a:lnTo>
                  <a:pt x="79" y="101"/>
                </a:lnTo>
                <a:lnTo>
                  <a:pt x="97" y="88"/>
                </a:lnTo>
                <a:lnTo>
                  <a:pt x="100" y="86"/>
                </a:lnTo>
                <a:lnTo>
                  <a:pt x="101" y="82"/>
                </a:lnTo>
                <a:lnTo>
                  <a:pt x="100" y="80"/>
                </a:lnTo>
                <a:lnTo>
                  <a:pt x="100" y="72"/>
                </a:lnTo>
                <a:lnTo>
                  <a:pt x="88" y="67"/>
                </a:lnTo>
                <a:lnTo>
                  <a:pt x="88" y="65"/>
                </a:lnTo>
                <a:lnTo>
                  <a:pt x="88" y="64"/>
                </a:lnTo>
                <a:lnTo>
                  <a:pt x="89" y="57"/>
                </a:lnTo>
                <a:lnTo>
                  <a:pt x="97" y="53"/>
                </a:lnTo>
                <a:lnTo>
                  <a:pt x="100" y="42"/>
                </a:lnTo>
                <a:lnTo>
                  <a:pt x="93" y="38"/>
                </a:lnTo>
                <a:lnTo>
                  <a:pt x="92" y="41"/>
                </a:lnTo>
                <a:lnTo>
                  <a:pt x="86" y="47"/>
                </a:lnTo>
                <a:lnTo>
                  <a:pt x="85" y="47"/>
                </a:lnTo>
                <a:lnTo>
                  <a:pt x="85" y="46"/>
                </a:lnTo>
                <a:lnTo>
                  <a:pt x="89" y="27"/>
                </a:lnTo>
                <a:lnTo>
                  <a:pt x="79" y="20"/>
                </a:lnTo>
                <a:lnTo>
                  <a:pt x="77" y="12"/>
                </a:lnTo>
                <a:lnTo>
                  <a:pt x="77" y="2"/>
                </a:lnTo>
                <a:lnTo>
                  <a:pt x="75" y="0"/>
                </a:lnTo>
                <a:lnTo>
                  <a:pt x="70" y="1"/>
                </a:lnTo>
                <a:lnTo>
                  <a:pt x="63" y="4"/>
                </a:lnTo>
                <a:lnTo>
                  <a:pt x="62" y="12"/>
                </a:lnTo>
                <a:lnTo>
                  <a:pt x="67" y="28"/>
                </a:lnTo>
                <a:lnTo>
                  <a:pt x="66" y="31"/>
                </a:lnTo>
                <a:lnTo>
                  <a:pt x="64" y="32"/>
                </a:lnTo>
                <a:lnTo>
                  <a:pt x="70" y="41"/>
                </a:lnTo>
                <a:lnTo>
                  <a:pt x="64" y="43"/>
                </a:lnTo>
                <a:lnTo>
                  <a:pt x="64" y="53"/>
                </a:lnTo>
                <a:lnTo>
                  <a:pt x="60" y="54"/>
                </a:lnTo>
                <a:lnTo>
                  <a:pt x="59" y="54"/>
                </a:lnTo>
                <a:lnTo>
                  <a:pt x="56" y="42"/>
                </a:lnTo>
                <a:lnTo>
                  <a:pt x="47" y="47"/>
                </a:lnTo>
                <a:lnTo>
                  <a:pt x="51" y="52"/>
                </a:lnTo>
                <a:lnTo>
                  <a:pt x="55" y="56"/>
                </a:lnTo>
                <a:lnTo>
                  <a:pt x="51" y="62"/>
                </a:lnTo>
                <a:lnTo>
                  <a:pt x="48" y="60"/>
                </a:lnTo>
                <a:lnTo>
                  <a:pt x="47" y="58"/>
                </a:lnTo>
                <a:lnTo>
                  <a:pt x="34" y="62"/>
                </a:lnTo>
                <a:lnTo>
                  <a:pt x="28" y="64"/>
                </a:lnTo>
                <a:lnTo>
                  <a:pt x="30" y="49"/>
                </a:lnTo>
                <a:lnTo>
                  <a:pt x="25" y="47"/>
                </a:lnTo>
                <a:lnTo>
                  <a:pt x="19" y="62"/>
                </a:lnTo>
                <a:lnTo>
                  <a:pt x="17" y="54"/>
                </a:lnTo>
                <a:lnTo>
                  <a:pt x="7" y="64"/>
                </a:lnTo>
                <a:lnTo>
                  <a:pt x="15" y="73"/>
                </a:lnTo>
                <a:lnTo>
                  <a:pt x="0" y="83"/>
                </a:lnTo>
                <a:lnTo>
                  <a:pt x="10" y="106"/>
                </a:lnTo>
                <a:lnTo>
                  <a:pt x="15" y="103"/>
                </a:lnTo>
                <a:lnTo>
                  <a:pt x="25" y="101"/>
                </a:lnTo>
                <a:lnTo>
                  <a:pt x="26" y="94"/>
                </a:lnTo>
                <a:lnTo>
                  <a:pt x="28" y="90"/>
                </a:lnTo>
                <a:lnTo>
                  <a:pt x="41" y="90"/>
                </a:lnTo>
                <a:lnTo>
                  <a:pt x="43" y="88"/>
                </a:lnTo>
                <a:lnTo>
                  <a:pt x="52" y="83"/>
                </a:lnTo>
                <a:lnTo>
                  <a:pt x="60" y="83"/>
                </a:lnTo>
                <a:lnTo>
                  <a:pt x="71" y="68"/>
                </a:lnTo>
                <a:lnTo>
                  <a:pt x="74" y="75"/>
                </a:lnTo>
                <a:lnTo>
                  <a:pt x="66" y="86"/>
                </a:lnTo>
                <a:lnTo>
                  <a:pt x="64" y="87"/>
                </a:lnTo>
                <a:lnTo>
                  <a:pt x="47" y="94"/>
                </a:lnTo>
                <a:lnTo>
                  <a:pt x="38" y="99"/>
                </a:lnTo>
                <a:lnTo>
                  <a:pt x="47" y="113"/>
                </a:lnTo>
                <a:lnTo>
                  <a:pt x="56" y="114"/>
                </a:lnTo>
                <a:lnTo>
                  <a:pt x="62" y="114"/>
                </a:lnTo>
                <a:lnTo>
                  <a:pt x="70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578"/>
          <p:cNvSpPr>
            <a:spLocks/>
          </p:cNvSpPr>
          <p:nvPr/>
        </p:nvSpPr>
        <p:spPr bwMode="auto">
          <a:xfrm>
            <a:off x="6327776" y="1771651"/>
            <a:ext cx="52388" cy="53975"/>
          </a:xfrm>
          <a:custGeom>
            <a:avLst/>
            <a:gdLst>
              <a:gd name="T0" fmla="*/ 0 w 33"/>
              <a:gd name="T1" fmla="*/ 34 h 34"/>
              <a:gd name="T2" fmla="*/ 10 w 33"/>
              <a:gd name="T3" fmla="*/ 32 h 34"/>
              <a:gd name="T4" fmla="*/ 22 w 33"/>
              <a:gd name="T5" fmla="*/ 28 h 34"/>
              <a:gd name="T6" fmla="*/ 27 w 33"/>
              <a:gd name="T7" fmla="*/ 27 h 34"/>
              <a:gd name="T8" fmla="*/ 33 w 33"/>
              <a:gd name="T9" fmla="*/ 19 h 34"/>
              <a:gd name="T10" fmla="*/ 31 w 33"/>
              <a:gd name="T11" fmla="*/ 17 h 34"/>
              <a:gd name="T12" fmla="*/ 15 w 33"/>
              <a:gd name="T13" fmla="*/ 0 h 34"/>
              <a:gd name="T14" fmla="*/ 4 w 33"/>
              <a:gd name="T15" fmla="*/ 21 h 34"/>
              <a:gd name="T16" fmla="*/ 1 w 33"/>
              <a:gd name="T17" fmla="*/ 31 h 34"/>
              <a:gd name="T18" fmla="*/ 0 w 33"/>
              <a:gd name="T19" fmla="*/ 32 h 34"/>
              <a:gd name="T20" fmla="*/ 0 w 33"/>
              <a:gd name="T2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0" y="32"/>
                </a:lnTo>
                <a:lnTo>
                  <a:pt x="22" y="28"/>
                </a:lnTo>
                <a:lnTo>
                  <a:pt x="27" y="27"/>
                </a:lnTo>
                <a:lnTo>
                  <a:pt x="33" y="19"/>
                </a:lnTo>
                <a:lnTo>
                  <a:pt x="31" y="17"/>
                </a:lnTo>
                <a:lnTo>
                  <a:pt x="15" y="0"/>
                </a:lnTo>
                <a:lnTo>
                  <a:pt x="4" y="21"/>
                </a:lnTo>
                <a:lnTo>
                  <a:pt x="1" y="3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579"/>
          <p:cNvSpPr>
            <a:spLocks/>
          </p:cNvSpPr>
          <p:nvPr/>
        </p:nvSpPr>
        <p:spPr bwMode="auto">
          <a:xfrm>
            <a:off x="6364288" y="1739901"/>
            <a:ext cx="57150" cy="57150"/>
          </a:xfrm>
          <a:custGeom>
            <a:avLst/>
            <a:gdLst>
              <a:gd name="T0" fmla="*/ 21 w 36"/>
              <a:gd name="T1" fmla="*/ 29 h 36"/>
              <a:gd name="T2" fmla="*/ 36 w 36"/>
              <a:gd name="T3" fmla="*/ 14 h 36"/>
              <a:gd name="T4" fmla="*/ 33 w 36"/>
              <a:gd name="T5" fmla="*/ 10 h 36"/>
              <a:gd name="T6" fmla="*/ 25 w 36"/>
              <a:gd name="T7" fmla="*/ 0 h 36"/>
              <a:gd name="T8" fmla="*/ 10 w 36"/>
              <a:gd name="T9" fmla="*/ 0 h 36"/>
              <a:gd name="T10" fmla="*/ 14 w 36"/>
              <a:gd name="T11" fmla="*/ 6 h 36"/>
              <a:gd name="T12" fmla="*/ 18 w 36"/>
              <a:gd name="T13" fmla="*/ 14 h 36"/>
              <a:gd name="T14" fmla="*/ 15 w 36"/>
              <a:gd name="T15" fmla="*/ 15 h 36"/>
              <a:gd name="T16" fmla="*/ 14 w 36"/>
              <a:gd name="T17" fmla="*/ 15 h 36"/>
              <a:gd name="T18" fmla="*/ 4 w 36"/>
              <a:gd name="T19" fmla="*/ 0 h 36"/>
              <a:gd name="T20" fmla="*/ 2 w 36"/>
              <a:gd name="T21" fmla="*/ 5 h 36"/>
              <a:gd name="T22" fmla="*/ 0 w 36"/>
              <a:gd name="T23" fmla="*/ 7 h 36"/>
              <a:gd name="T24" fmla="*/ 6 w 36"/>
              <a:gd name="T25" fmla="*/ 21 h 36"/>
              <a:gd name="T26" fmla="*/ 11 w 36"/>
              <a:gd name="T27" fmla="*/ 33 h 36"/>
              <a:gd name="T28" fmla="*/ 11 w 36"/>
              <a:gd name="T29" fmla="*/ 33 h 36"/>
              <a:gd name="T30" fmla="*/ 12 w 36"/>
              <a:gd name="T31" fmla="*/ 35 h 36"/>
              <a:gd name="T32" fmla="*/ 14 w 36"/>
              <a:gd name="T33" fmla="*/ 36 h 36"/>
              <a:gd name="T34" fmla="*/ 21 w 36"/>
              <a:gd name="T35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36">
                <a:moveTo>
                  <a:pt x="21" y="29"/>
                </a:moveTo>
                <a:lnTo>
                  <a:pt x="36" y="14"/>
                </a:lnTo>
                <a:lnTo>
                  <a:pt x="33" y="10"/>
                </a:lnTo>
                <a:lnTo>
                  <a:pt x="25" y="0"/>
                </a:lnTo>
                <a:lnTo>
                  <a:pt x="10" y="0"/>
                </a:lnTo>
                <a:lnTo>
                  <a:pt x="14" y="6"/>
                </a:lnTo>
                <a:lnTo>
                  <a:pt x="18" y="14"/>
                </a:lnTo>
                <a:lnTo>
                  <a:pt x="15" y="15"/>
                </a:lnTo>
                <a:lnTo>
                  <a:pt x="14" y="15"/>
                </a:lnTo>
                <a:lnTo>
                  <a:pt x="4" y="0"/>
                </a:lnTo>
                <a:lnTo>
                  <a:pt x="2" y="5"/>
                </a:lnTo>
                <a:lnTo>
                  <a:pt x="0" y="7"/>
                </a:lnTo>
                <a:lnTo>
                  <a:pt x="6" y="21"/>
                </a:lnTo>
                <a:lnTo>
                  <a:pt x="11" y="33"/>
                </a:lnTo>
                <a:lnTo>
                  <a:pt x="11" y="33"/>
                </a:lnTo>
                <a:lnTo>
                  <a:pt x="12" y="35"/>
                </a:lnTo>
                <a:lnTo>
                  <a:pt x="14" y="36"/>
                </a:lnTo>
                <a:lnTo>
                  <a:pt x="21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580"/>
          <p:cNvSpPr>
            <a:spLocks/>
          </p:cNvSpPr>
          <p:nvPr/>
        </p:nvSpPr>
        <p:spPr bwMode="auto">
          <a:xfrm>
            <a:off x="6108701" y="1577976"/>
            <a:ext cx="112713" cy="190500"/>
          </a:xfrm>
          <a:custGeom>
            <a:avLst/>
            <a:gdLst>
              <a:gd name="T0" fmla="*/ 4 w 71"/>
              <a:gd name="T1" fmla="*/ 117 h 120"/>
              <a:gd name="T2" fmla="*/ 7 w 71"/>
              <a:gd name="T3" fmla="*/ 120 h 120"/>
              <a:gd name="T4" fmla="*/ 14 w 71"/>
              <a:gd name="T5" fmla="*/ 107 h 120"/>
              <a:gd name="T6" fmla="*/ 17 w 71"/>
              <a:gd name="T7" fmla="*/ 93 h 120"/>
              <a:gd name="T8" fmla="*/ 21 w 71"/>
              <a:gd name="T9" fmla="*/ 93 h 120"/>
              <a:gd name="T10" fmla="*/ 25 w 71"/>
              <a:gd name="T11" fmla="*/ 93 h 120"/>
              <a:gd name="T12" fmla="*/ 42 w 71"/>
              <a:gd name="T13" fmla="*/ 79 h 120"/>
              <a:gd name="T14" fmla="*/ 47 w 71"/>
              <a:gd name="T15" fmla="*/ 66 h 120"/>
              <a:gd name="T16" fmla="*/ 63 w 71"/>
              <a:gd name="T17" fmla="*/ 42 h 120"/>
              <a:gd name="T18" fmla="*/ 62 w 71"/>
              <a:gd name="T19" fmla="*/ 36 h 120"/>
              <a:gd name="T20" fmla="*/ 66 w 71"/>
              <a:gd name="T21" fmla="*/ 21 h 120"/>
              <a:gd name="T22" fmla="*/ 71 w 71"/>
              <a:gd name="T23" fmla="*/ 15 h 120"/>
              <a:gd name="T24" fmla="*/ 71 w 71"/>
              <a:gd name="T25" fmla="*/ 8 h 120"/>
              <a:gd name="T26" fmla="*/ 66 w 71"/>
              <a:gd name="T27" fmla="*/ 0 h 120"/>
              <a:gd name="T28" fmla="*/ 44 w 71"/>
              <a:gd name="T29" fmla="*/ 15 h 120"/>
              <a:gd name="T30" fmla="*/ 41 w 71"/>
              <a:gd name="T31" fmla="*/ 21 h 120"/>
              <a:gd name="T32" fmla="*/ 42 w 71"/>
              <a:gd name="T33" fmla="*/ 32 h 120"/>
              <a:gd name="T34" fmla="*/ 37 w 71"/>
              <a:gd name="T35" fmla="*/ 41 h 120"/>
              <a:gd name="T36" fmla="*/ 32 w 71"/>
              <a:gd name="T37" fmla="*/ 48 h 120"/>
              <a:gd name="T38" fmla="*/ 21 w 71"/>
              <a:gd name="T39" fmla="*/ 51 h 120"/>
              <a:gd name="T40" fmla="*/ 17 w 71"/>
              <a:gd name="T41" fmla="*/ 56 h 120"/>
              <a:gd name="T42" fmla="*/ 15 w 71"/>
              <a:gd name="T43" fmla="*/ 57 h 120"/>
              <a:gd name="T44" fmla="*/ 12 w 71"/>
              <a:gd name="T45" fmla="*/ 60 h 120"/>
              <a:gd name="T46" fmla="*/ 11 w 71"/>
              <a:gd name="T47" fmla="*/ 67 h 120"/>
              <a:gd name="T48" fmla="*/ 10 w 71"/>
              <a:gd name="T49" fmla="*/ 70 h 120"/>
              <a:gd name="T50" fmla="*/ 10 w 71"/>
              <a:gd name="T51" fmla="*/ 72 h 120"/>
              <a:gd name="T52" fmla="*/ 4 w 71"/>
              <a:gd name="T53" fmla="*/ 81 h 120"/>
              <a:gd name="T54" fmla="*/ 2 w 71"/>
              <a:gd name="T55" fmla="*/ 92 h 120"/>
              <a:gd name="T56" fmla="*/ 2 w 71"/>
              <a:gd name="T57" fmla="*/ 97 h 120"/>
              <a:gd name="T58" fmla="*/ 3 w 71"/>
              <a:gd name="T59" fmla="*/ 105 h 120"/>
              <a:gd name="T60" fmla="*/ 2 w 71"/>
              <a:gd name="T61" fmla="*/ 108 h 120"/>
              <a:gd name="T62" fmla="*/ 0 w 71"/>
              <a:gd name="T63" fmla="*/ 112 h 120"/>
              <a:gd name="T64" fmla="*/ 4 w 71"/>
              <a:gd name="T65" fmla="*/ 1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20">
                <a:moveTo>
                  <a:pt x="4" y="117"/>
                </a:moveTo>
                <a:lnTo>
                  <a:pt x="7" y="120"/>
                </a:lnTo>
                <a:lnTo>
                  <a:pt x="14" y="107"/>
                </a:lnTo>
                <a:lnTo>
                  <a:pt x="17" y="93"/>
                </a:lnTo>
                <a:lnTo>
                  <a:pt x="21" y="93"/>
                </a:lnTo>
                <a:lnTo>
                  <a:pt x="25" y="93"/>
                </a:lnTo>
                <a:lnTo>
                  <a:pt x="42" y="79"/>
                </a:lnTo>
                <a:lnTo>
                  <a:pt x="47" y="66"/>
                </a:lnTo>
                <a:lnTo>
                  <a:pt x="63" y="42"/>
                </a:lnTo>
                <a:lnTo>
                  <a:pt x="62" y="36"/>
                </a:lnTo>
                <a:lnTo>
                  <a:pt x="66" y="21"/>
                </a:lnTo>
                <a:lnTo>
                  <a:pt x="71" y="15"/>
                </a:lnTo>
                <a:lnTo>
                  <a:pt x="71" y="8"/>
                </a:lnTo>
                <a:lnTo>
                  <a:pt x="66" y="0"/>
                </a:lnTo>
                <a:lnTo>
                  <a:pt x="44" y="15"/>
                </a:lnTo>
                <a:lnTo>
                  <a:pt x="41" y="21"/>
                </a:lnTo>
                <a:lnTo>
                  <a:pt x="42" y="32"/>
                </a:lnTo>
                <a:lnTo>
                  <a:pt x="37" y="41"/>
                </a:lnTo>
                <a:lnTo>
                  <a:pt x="32" y="48"/>
                </a:lnTo>
                <a:lnTo>
                  <a:pt x="21" y="51"/>
                </a:lnTo>
                <a:lnTo>
                  <a:pt x="17" y="56"/>
                </a:lnTo>
                <a:lnTo>
                  <a:pt x="15" y="57"/>
                </a:lnTo>
                <a:lnTo>
                  <a:pt x="12" y="60"/>
                </a:lnTo>
                <a:lnTo>
                  <a:pt x="11" y="67"/>
                </a:lnTo>
                <a:lnTo>
                  <a:pt x="10" y="70"/>
                </a:lnTo>
                <a:lnTo>
                  <a:pt x="10" y="72"/>
                </a:lnTo>
                <a:lnTo>
                  <a:pt x="4" y="81"/>
                </a:lnTo>
                <a:lnTo>
                  <a:pt x="2" y="92"/>
                </a:lnTo>
                <a:lnTo>
                  <a:pt x="2" y="97"/>
                </a:lnTo>
                <a:lnTo>
                  <a:pt x="3" y="105"/>
                </a:lnTo>
                <a:lnTo>
                  <a:pt x="2" y="108"/>
                </a:lnTo>
                <a:lnTo>
                  <a:pt x="0" y="112"/>
                </a:lnTo>
                <a:lnTo>
                  <a:pt x="4" y="1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581"/>
          <p:cNvSpPr>
            <a:spLocks/>
          </p:cNvSpPr>
          <p:nvPr/>
        </p:nvSpPr>
        <p:spPr bwMode="auto">
          <a:xfrm>
            <a:off x="6234113" y="1716088"/>
            <a:ext cx="61913" cy="47625"/>
          </a:xfrm>
          <a:custGeom>
            <a:avLst/>
            <a:gdLst>
              <a:gd name="T0" fmla="*/ 17 w 39"/>
              <a:gd name="T1" fmla="*/ 22 h 30"/>
              <a:gd name="T2" fmla="*/ 21 w 39"/>
              <a:gd name="T3" fmla="*/ 28 h 30"/>
              <a:gd name="T4" fmla="*/ 22 w 39"/>
              <a:gd name="T5" fmla="*/ 28 h 30"/>
              <a:gd name="T6" fmla="*/ 30 w 39"/>
              <a:gd name="T7" fmla="*/ 30 h 30"/>
              <a:gd name="T8" fmla="*/ 39 w 39"/>
              <a:gd name="T9" fmla="*/ 25 h 30"/>
              <a:gd name="T10" fmla="*/ 37 w 39"/>
              <a:gd name="T11" fmla="*/ 21 h 30"/>
              <a:gd name="T12" fmla="*/ 37 w 39"/>
              <a:gd name="T13" fmla="*/ 15 h 30"/>
              <a:gd name="T14" fmla="*/ 37 w 39"/>
              <a:gd name="T15" fmla="*/ 14 h 30"/>
              <a:gd name="T16" fmla="*/ 33 w 39"/>
              <a:gd name="T17" fmla="*/ 6 h 30"/>
              <a:gd name="T18" fmla="*/ 30 w 39"/>
              <a:gd name="T19" fmla="*/ 11 h 30"/>
              <a:gd name="T20" fmla="*/ 18 w 39"/>
              <a:gd name="T21" fmla="*/ 7 h 30"/>
              <a:gd name="T22" fmla="*/ 13 w 39"/>
              <a:gd name="T23" fmla="*/ 2 h 30"/>
              <a:gd name="T24" fmla="*/ 7 w 39"/>
              <a:gd name="T25" fmla="*/ 0 h 30"/>
              <a:gd name="T26" fmla="*/ 4 w 39"/>
              <a:gd name="T27" fmla="*/ 0 h 30"/>
              <a:gd name="T28" fmla="*/ 0 w 39"/>
              <a:gd name="T29" fmla="*/ 10 h 30"/>
              <a:gd name="T30" fmla="*/ 7 w 39"/>
              <a:gd name="T31" fmla="*/ 14 h 30"/>
              <a:gd name="T32" fmla="*/ 9 w 39"/>
              <a:gd name="T33" fmla="*/ 15 h 30"/>
              <a:gd name="T34" fmla="*/ 11 w 39"/>
              <a:gd name="T35" fmla="*/ 15 h 30"/>
              <a:gd name="T36" fmla="*/ 11 w 39"/>
              <a:gd name="T37" fmla="*/ 17 h 30"/>
              <a:gd name="T38" fmla="*/ 14 w 39"/>
              <a:gd name="T39" fmla="*/ 20 h 30"/>
              <a:gd name="T40" fmla="*/ 17 w 39"/>
              <a:gd name="T41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" h="30">
                <a:moveTo>
                  <a:pt x="17" y="22"/>
                </a:moveTo>
                <a:lnTo>
                  <a:pt x="21" y="28"/>
                </a:lnTo>
                <a:lnTo>
                  <a:pt x="22" y="28"/>
                </a:lnTo>
                <a:lnTo>
                  <a:pt x="30" y="30"/>
                </a:lnTo>
                <a:lnTo>
                  <a:pt x="39" y="25"/>
                </a:lnTo>
                <a:lnTo>
                  <a:pt x="37" y="21"/>
                </a:lnTo>
                <a:lnTo>
                  <a:pt x="37" y="15"/>
                </a:lnTo>
                <a:lnTo>
                  <a:pt x="37" y="14"/>
                </a:lnTo>
                <a:lnTo>
                  <a:pt x="33" y="6"/>
                </a:lnTo>
                <a:lnTo>
                  <a:pt x="30" y="11"/>
                </a:lnTo>
                <a:lnTo>
                  <a:pt x="18" y="7"/>
                </a:lnTo>
                <a:lnTo>
                  <a:pt x="13" y="2"/>
                </a:lnTo>
                <a:lnTo>
                  <a:pt x="7" y="0"/>
                </a:lnTo>
                <a:lnTo>
                  <a:pt x="4" y="0"/>
                </a:lnTo>
                <a:lnTo>
                  <a:pt x="0" y="10"/>
                </a:lnTo>
                <a:lnTo>
                  <a:pt x="7" y="14"/>
                </a:lnTo>
                <a:lnTo>
                  <a:pt x="9" y="15"/>
                </a:lnTo>
                <a:lnTo>
                  <a:pt x="11" y="15"/>
                </a:lnTo>
                <a:lnTo>
                  <a:pt x="11" y="17"/>
                </a:lnTo>
                <a:lnTo>
                  <a:pt x="14" y="20"/>
                </a:lnTo>
                <a:lnTo>
                  <a:pt x="17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582"/>
          <p:cNvSpPr>
            <a:spLocks/>
          </p:cNvSpPr>
          <p:nvPr/>
        </p:nvSpPr>
        <p:spPr bwMode="auto">
          <a:xfrm>
            <a:off x="6296026" y="1725613"/>
            <a:ext cx="15875" cy="17463"/>
          </a:xfrm>
          <a:custGeom>
            <a:avLst/>
            <a:gdLst>
              <a:gd name="T0" fmla="*/ 4 w 10"/>
              <a:gd name="T1" fmla="*/ 11 h 11"/>
              <a:gd name="T2" fmla="*/ 10 w 10"/>
              <a:gd name="T3" fmla="*/ 5 h 11"/>
              <a:gd name="T4" fmla="*/ 6 w 10"/>
              <a:gd name="T5" fmla="*/ 0 h 11"/>
              <a:gd name="T6" fmla="*/ 0 w 10"/>
              <a:gd name="T7" fmla="*/ 4 h 11"/>
              <a:gd name="T8" fmla="*/ 4 w 10"/>
              <a:gd name="T9" fmla="*/ 9 h 11"/>
              <a:gd name="T10" fmla="*/ 4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4" y="11"/>
                </a:moveTo>
                <a:lnTo>
                  <a:pt x="10" y="5"/>
                </a:lnTo>
                <a:lnTo>
                  <a:pt x="6" y="0"/>
                </a:lnTo>
                <a:lnTo>
                  <a:pt x="0" y="4"/>
                </a:lnTo>
                <a:lnTo>
                  <a:pt x="4" y="9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583"/>
          <p:cNvSpPr>
            <a:spLocks/>
          </p:cNvSpPr>
          <p:nvPr/>
        </p:nvSpPr>
        <p:spPr bwMode="auto">
          <a:xfrm>
            <a:off x="6262688" y="1695451"/>
            <a:ext cx="22225" cy="23813"/>
          </a:xfrm>
          <a:custGeom>
            <a:avLst/>
            <a:gdLst>
              <a:gd name="T0" fmla="*/ 14 w 14"/>
              <a:gd name="T1" fmla="*/ 15 h 15"/>
              <a:gd name="T2" fmla="*/ 12 w 14"/>
              <a:gd name="T3" fmla="*/ 12 h 15"/>
              <a:gd name="T4" fmla="*/ 12 w 14"/>
              <a:gd name="T5" fmla="*/ 11 h 15"/>
              <a:gd name="T6" fmla="*/ 10 w 14"/>
              <a:gd name="T7" fmla="*/ 9 h 15"/>
              <a:gd name="T8" fmla="*/ 11 w 14"/>
              <a:gd name="T9" fmla="*/ 8 h 15"/>
              <a:gd name="T10" fmla="*/ 12 w 14"/>
              <a:gd name="T11" fmla="*/ 3 h 15"/>
              <a:gd name="T12" fmla="*/ 12 w 14"/>
              <a:gd name="T13" fmla="*/ 0 h 15"/>
              <a:gd name="T14" fmla="*/ 3 w 14"/>
              <a:gd name="T15" fmla="*/ 5 h 15"/>
              <a:gd name="T16" fmla="*/ 0 w 14"/>
              <a:gd name="T17" fmla="*/ 13 h 15"/>
              <a:gd name="T18" fmla="*/ 1 w 14"/>
              <a:gd name="T19" fmla="*/ 13 h 15"/>
              <a:gd name="T20" fmla="*/ 12 w 14"/>
              <a:gd name="T21" fmla="*/ 15 h 15"/>
              <a:gd name="T22" fmla="*/ 14 w 14"/>
              <a:gd name="T2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12" y="12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3"/>
                </a:lnTo>
                <a:lnTo>
                  <a:pt x="12" y="0"/>
                </a:lnTo>
                <a:lnTo>
                  <a:pt x="3" y="5"/>
                </a:lnTo>
                <a:lnTo>
                  <a:pt x="0" y="13"/>
                </a:lnTo>
                <a:lnTo>
                  <a:pt x="1" y="13"/>
                </a:lnTo>
                <a:lnTo>
                  <a:pt x="12" y="15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584"/>
          <p:cNvSpPr>
            <a:spLocks/>
          </p:cNvSpPr>
          <p:nvPr/>
        </p:nvSpPr>
        <p:spPr bwMode="auto">
          <a:xfrm>
            <a:off x="6399213" y="1666876"/>
            <a:ext cx="31750" cy="47625"/>
          </a:xfrm>
          <a:custGeom>
            <a:avLst/>
            <a:gdLst>
              <a:gd name="T0" fmla="*/ 15 w 20"/>
              <a:gd name="T1" fmla="*/ 12 h 30"/>
              <a:gd name="T2" fmla="*/ 20 w 20"/>
              <a:gd name="T3" fmla="*/ 4 h 30"/>
              <a:gd name="T4" fmla="*/ 16 w 20"/>
              <a:gd name="T5" fmla="*/ 0 h 30"/>
              <a:gd name="T6" fmla="*/ 15 w 20"/>
              <a:gd name="T7" fmla="*/ 1 h 30"/>
              <a:gd name="T8" fmla="*/ 1 w 20"/>
              <a:gd name="T9" fmla="*/ 8 h 30"/>
              <a:gd name="T10" fmla="*/ 0 w 20"/>
              <a:gd name="T11" fmla="*/ 29 h 30"/>
              <a:gd name="T12" fmla="*/ 3 w 20"/>
              <a:gd name="T13" fmla="*/ 29 h 30"/>
              <a:gd name="T14" fmla="*/ 5 w 20"/>
              <a:gd name="T15" fmla="*/ 30 h 30"/>
              <a:gd name="T16" fmla="*/ 15 w 20"/>
              <a:gd name="T17" fmla="*/ 1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30">
                <a:moveTo>
                  <a:pt x="15" y="12"/>
                </a:moveTo>
                <a:lnTo>
                  <a:pt x="20" y="4"/>
                </a:lnTo>
                <a:lnTo>
                  <a:pt x="16" y="0"/>
                </a:lnTo>
                <a:lnTo>
                  <a:pt x="15" y="1"/>
                </a:lnTo>
                <a:lnTo>
                  <a:pt x="1" y="8"/>
                </a:lnTo>
                <a:lnTo>
                  <a:pt x="0" y="29"/>
                </a:lnTo>
                <a:lnTo>
                  <a:pt x="3" y="29"/>
                </a:lnTo>
                <a:lnTo>
                  <a:pt x="5" y="3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585"/>
          <p:cNvSpPr>
            <a:spLocks/>
          </p:cNvSpPr>
          <p:nvPr/>
        </p:nvSpPr>
        <p:spPr bwMode="auto">
          <a:xfrm>
            <a:off x="6315076" y="1454151"/>
            <a:ext cx="188913" cy="252413"/>
          </a:xfrm>
          <a:custGeom>
            <a:avLst/>
            <a:gdLst>
              <a:gd name="T0" fmla="*/ 1 w 119"/>
              <a:gd name="T1" fmla="*/ 146 h 159"/>
              <a:gd name="T2" fmla="*/ 24 w 119"/>
              <a:gd name="T3" fmla="*/ 159 h 159"/>
              <a:gd name="T4" fmla="*/ 38 w 119"/>
              <a:gd name="T5" fmla="*/ 140 h 159"/>
              <a:gd name="T6" fmla="*/ 57 w 119"/>
              <a:gd name="T7" fmla="*/ 112 h 159"/>
              <a:gd name="T8" fmla="*/ 68 w 119"/>
              <a:gd name="T9" fmla="*/ 105 h 159"/>
              <a:gd name="T10" fmla="*/ 65 w 119"/>
              <a:gd name="T11" fmla="*/ 120 h 159"/>
              <a:gd name="T12" fmla="*/ 95 w 119"/>
              <a:gd name="T13" fmla="*/ 118 h 159"/>
              <a:gd name="T14" fmla="*/ 101 w 119"/>
              <a:gd name="T15" fmla="*/ 99 h 159"/>
              <a:gd name="T16" fmla="*/ 106 w 119"/>
              <a:gd name="T17" fmla="*/ 85 h 159"/>
              <a:gd name="T18" fmla="*/ 106 w 119"/>
              <a:gd name="T19" fmla="*/ 69 h 159"/>
              <a:gd name="T20" fmla="*/ 119 w 119"/>
              <a:gd name="T21" fmla="*/ 62 h 159"/>
              <a:gd name="T22" fmla="*/ 114 w 119"/>
              <a:gd name="T23" fmla="*/ 44 h 159"/>
              <a:gd name="T24" fmla="*/ 103 w 119"/>
              <a:gd name="T25" fmla="*/ 47 h 159"/>
              <a:gd name="T26" fmla="*/ 112 w 119"/>
              <a:gd name="T27" fmla="*/ 30 h 159"/>
              <a:gd name="T28" fmla="*/ 91 w 119"/>
              <a:gd name="T29" fmla="*/ 36 h 159"/>
              <a:gd name="T30" fmla="*/ 95 w 119"/>
              <a:gd name="T31" fmla="*/ 13 h 159"/>
              <a:gd name="T32" fmla="*/ 78 w 119"/>
              <a:gd name="T33" fmla="*/ 25 h 159"/>
              <a:gd name="T34" fmla="*/ 68 w 119"/>
              <a:gd name="T35" fmla="*/ 10 h 159"/>
              <a:gd name="T36" fmla="*/ 56 w 119"/>
              <a:gd name="T37" fmla="*/ 13 h 159"/>
              <a:gd name="T38" fmla="*/ 68 w 119"/>
              <a:gd name="T39" fmla="*/ 32 h 159"/>
              <a:gd name="T40" fmla="*/ 56 w 119"/>
              <a:gd name="T41" fmla="*/ 21 h 159"/>
              <a:gd name="T42" fmla="*/ 50 w 119"/>
              <a:gd name="T43" fmla="*/ 32 h 159"/>
              <a:gd name="T44" fmla="*/ 38 w 119"/>
              <a:gd name="T45" fmla="*/ 29 h 159"/>
              <a:gd name="T46" fmla="*/ 41 w 119"/>
              <a:gd name="T47" fmla="*/ 40 h 159"/>
              <a:gd name="T48" fmla="*/ 53 w 119"/>
              <a:gd name="T49" fmla="*/ 45 h 159"/>
              <a:gd name="T50" fmla="*/ 64 w 119"/>
              <a:gd name="T51" fmla="*/ 45 h 159"/>
              <a:gd name="T52" fmla="*/ 60 w 119"/>
              <a:gd name="T53" fmla="*/ 48 h 159"/>
              <a:gd name="T54" fmla="*/ 56 w 119"/>
              <a:gd name="T55" fmla="*/ 56 h 159"/>
              <a:gd name="T56" fmla="*/ 45 w 119"/>
              <a:gd name="T57" fmla="*/ 56 h 159"/>
              <a:gd name="T58" fmla="*/ 42 w 119"/>
              <a:gd name="T59" fmla="*/ 51 h 159"/>
              <a:gd name="T60" fmla="*/ 28 w 119"/>
              <a:gd name="T61" fmla="*/ 54 h 159"/>
              <a:gd name="T62" fmla="*/ 12 w 119"/>
              <a:gd name="T63" fmla="*/ 55 h 159"/>
              <a:gd name="T64" fmla="*/ 16 w 119"/>
              <a:gd name="T65" fmla="*/ 65 h 159"/>
              <a:gd name="T66" fmla="*/ 31 w 119"/>
              <a:gd name="T67" fmla="*/ 65 h 159"/>
              <a:gd name="T68" fmla="*/ 22 w 119"/>
              <a:gd name="T69" fmla="*/ 66 h 159"/>
              <a:gd name="T70" fmla="*/ 24 w 119"/>
              <a:gd name="T71" fmla="*/ 71 h 159"/>
              <a:gd name="T72" fmla="*/ 28 w 119"/>
              <a:gd name="T73" fmla="*/ 78 h 159"/>
              <a:gd name="T74" fmla="*/ 9 w 119"/>
              <a:gd name="T75" fmla="*/ 78 h 159"/>
              <a:gd name="T76" fmla="*/ 22 w 119"/>
              <a:gd name="T77" fmla="*/ 90 h 159"/>
              <a:gd name="T78" fmla="*/ 34 w 119"/>
              <a:gd name="T79" fmla="*/ 82 h 159"/>
              <a:gd name="T80" fmla="*/ 31 w 119"/>
              <a:gd name="T81" fmla="*/ 97 h 159"/>
              <a:gd name="T82" fmla="*/ 28 w 119"/>
              <a:gd name="T83" fmla="*/ 101 h 159"/>
              <a:gd name="T84" fmla="*/ 9 w 119"/>
              <a:gd name="T85" fmla="*/ 101 h 159"/>
              <a:gd name="T86" fmla="*/ 13 w 119"/>
              <a:gd name="T87" fmla="*/ 108 h 159"/>
              <a:gd name="T88" fmla="*/ 23 w 119"/>
              <a:gd name="T89" fmla="*/ 122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9" h="159">
                <a:moveTo>
                  <a:pt x="0" y="130"/>
                </a:moveTo>
                <a:lnTo>
                  <a:pt x="1" y="145"/>
                </a:lnTo>
                <a:lnTo>
                  <a:pt x="1" y="146"/>
                </a:lnTo>
                <a:lnTo>
                  <a:pt x="13" y="142"/>
                </a:lnTo>
                <a:lnTo>
                  <a:pt x="23" y="141"/>
                </a:lnTo>
                <a:lnTo>
                  <a:pt x="24" y="159"/>
                </a:lnTo>
                <a:lnTo>
                  <a:pt x="34" y="155"/>
                </a:lnTo>
                <a:lnTo>
                  <a:pt x="42" y="153"/>
                </a:lnTo>
                <a:lnTo>
                  <a:pt x="38" y="140"/>
                </a:lnTo>
                <a:lnTo>
                  <a:pt x="38" y="138"/>
                </a:lnTo>
                <a:lnTo>
                  <a:pt x="57" y="116"/>
                </a:lnTo>
                <a:lnTo>
                  <a:pt x="57" y="112"/>
                </a:lnTo>
                <a:lnTo>
                  <a:pt x="58" y="110"/>
                </a:lnTo>
                <a:lnTo>
                  <a:pt x="58" y="108"/>
                </a:lnTo>
                <a:lnTo>
                  <a:pt x="68" y="105"/>
                </a:lnTo>
                <a:lnTo>
                  <a:pt x="69" y="105"/>
                </a:lnTo>
                <a:lnTo>
                  <a:pt x="68" y="108"/>
                </a:lnTo>
                <a:lnTo>
                  <a:pt x="65" y="120"/>
                </a:lnTo>
                <a:lnTo>
                  <a:pt x="68" y="119"/>
                </a:lnTo>
                <a:lnTo>
                  <a:pt x="87" y="115"/>
                </a:lnTo>
                <a:lnTo>
                  <a:pt x="95" y="118"/>
                </a:lnTo>
                <a:lnTo>
                  <a:pt x="98" y="115"/>
                </a:lnTo>
                <a:lnTo>
                  <a:pt x="112" y="107"/>
                </a:lnTo>
                <a:lnTo>
                  <a:pt x="101" y="99"/>
                </a:lnTo>
                <a:lnTo>
                  <a:pt x="108" y="93"/>
                </a:lnTo>
                <a:lnTo>
                  <a:pt x="108" y="92"/>
                </a:lnTo>
                <a:lnTo>
                  <a:pt x="106" y="85"/>
                </a:lnTo>
                <a:lnTo>
                  <a:pt x="101" y="77"/>
                </a:lnTo>
                <a:lnTo>
                  <a:pt x="99" y="74"/>
                </a:lnTo>
                <a:lnTo>
                  <a:pt x="106" y="69"/>
                </a:lnTo>
                <a:lnTo>
                  <a:pt x="113" y="65"/>
                </a:lnTo>
                <a:lnTo>
                  <a:pt x="117" y="63"/>
                </a:lnTo>
                <a:lnTo>
                  <a:pt x="119" y="62"/>
                </a:lnTo>
                <a:lnTo>
                  <a:pt x="117" y="59"/>
                </a:lnTo>
                <a:lnTo>
                  <a:pt x="116" y="56"/>
                </a:lnTo>
                <a:lnTo>
                  <a:pt x="114" y="44"/>
                </a:lnTo>
                <a:lnTo>
                  <a:pt x="112" y="41"/>
                </a:lnTo>
                <a:lnTo>
                  <a:pt x="108" y="50"/>
                </a:lnTo>
                <a:lnTo>
                  <a:pt x="103" y="47"/>
                </a:lnTo>
                <a:lnTo>
                  <a:pt x="109" y="37"/>
                </a:lnTo>
                <a:lnTo>
                  <a:pt x="110" y="35"/>
                </a:lnTo>
                <a:lnTo>
                  <a:pt x="112" y="30"/>
                </a:lnTo>
                <a:lnTo>
                  <a:pt x="106" y="25"/>
                </a:lnTo>
                <a:lnTo>
                  <a:pt x="97" y="39"/>
                </a:lnTo>
                <a:lnTo>
                  <a:pt x="91" y="36"/>
                </a:lnTo>
                <a:lnTo>
                  <a:pt x="95" y="24"/>
                </a:lnTo>
                <a:lnTo>
                  <a:pt x="99" y="13"/>
                </a:lnTo>
                <a:lnTo>
                  <a:pt x="95" y="13"/>
                </a:lnTo>
                <a:lnTo>
                  <a:pt x="91" y="11"/>
                </a:lnTo>
                <a:lnTo>
                  <a:pt x="75" y="0"/>
                </a:lnTo>
                <a:lnTo>
                  <a:pt x="78" y="25"/>
                </a:lnTo>
                <a:lnTo>
                  <a:pt x="73" y="20"/>
                </a:lnTo>
                <a:lnTo>
                  <a:pt x="69" y="10"/>
                </a:lnTo>
                <a:lnTo>
                  <a:pt x="68" y="10"/>
                </a:lnTo>
                <a:lnTo>
                  <a:pt x="63" y="6"/>
                </a:lnTo>
                <a:lnTo>
                  <a:pt x="61" y="5"/>
                </a:lnTo>
                <a:lnTo>
                  <a:pt x="56" y="13"/>
                </a:lnTo>
                <a:lnTo>
                  <a:pt x="68" y="30"/>
                </a:lnTo>
                <a:lnTo>
                  <a:pt x="69" y="32"/>
                </a:lnTo>
                <a:lnTo>
                  <a:pt x="68" y="32"/>
                </a:lnTo>
                <a:lnTo>
                  <a:pt x="65" y="32"/>
                </a:lnTo>
                <a:lnTo>
                  <a:pt x="63" y="25"/>
                </a:lnTo>
                <a:lnTo>
                  <a:pt x="56" y="21"/>
                </a:lnTo>
                <a:lnTo>
                  <a:pt x="46" y="17"/>
                </a:lnTo>
                <a:lnTo>
                  <a:pt x="46" y="21"/>
                </a:lnTo>
                <a:lnTo>
                  <a:pt x="50" y="32"/>
                </a:lnTo>
                <a:lnTo>
                  <a:pt x="46" y="35"/>
                </a:lnTo>
                <a:lnTo>
                  <a:pt x="39" y="29"/>
                </a:lnTo>
                <a:lnTo>
                  <a:pt x="38" y="29"/>
                </a:lnTo>
                <a:lnTo>
                  <a:pt x="35" y="28"/>
                </a:lnTo>
                <a:lnTo>
                  <a:pt x="38" y="33"/>
                </a:lnTo>
                <a:lnTo>
                  <a:pt x="41" y="40"/>
                </a:lnTo>
                <a:lnTo>
                  <a:pt x="43" y="44"/>
                </a:lnTo>
                <a:lnTo>
                  <a:pt x="49" y="44"/>
                </a:lnTo>
                <a:lnTo>
                  <a:pt x="53" y="45"/>
                </a:lnTo>
                <a:lnTo>
                  <a:pt x="57" y="43"/>
                </a:lnTo>
                <a:lnTo>
                  <a:pt x="58" y="43"/>
                </a:lnTo>
                <a:lnTo>
                  <a:pt x="64" y="45"/>
                </a:lnTo>
                <a:lnTo>
                  <a:pt x="64" y="48"/>
                </a:lnTo>
                <a:lnTo>
                  <a:pt x="61" y="48"/>
                </a:lnTo>
                <a:lnTo>
                  <a:pt x="60" y="48"/>
                </a:lnTo>
                <a:lnTo>
                  <a:pt x="49" y="50"/>
                </a:lnTo>
                <a:lnTo>
                  <a:pt x="45" y="52"/>
                </a:lnTo>
                <a:lnTo>
                  <a:pt x="56" y="56"/>
                </a:lnTo>
                <a:lnTo>
                  <a:pt x="54" y="63"/>
                </a:lnTo>
                <a:lnTo>
                  <a:pt x="46" y="56"/>
                </a:lnTo>
                <a:lnTo>
                  <a:pt x="45" y="56"/>
                </a:lnTo>
                <a:lnTo>
                  <a:pt x="43" y="55"/>
                </a:lnTo>
                <a:lnTo>
                  <a:pt x="43" y="52"/>
                </a:lnTo>
                <a:lnTo>
                  <a:pt x="42" y="51"/>
                </a:lnTo>
                <a:lnTo>
                  <a:pt x="37" y="50"/>
                </a:lnTo>
                <a:lnTo>
                  <a:pt x="31" y="50"/>
                </a:lnTo>
                <a:lnTo>
                  <a:pt x="28" y="54"/>
                </a:lnTo>
                <a:lnTo>
                  <a:pt x="26" y="58"/>
                </a:lnTo>
                <a:lnTo>
                  <a:pt x="16" y="55"/>
                </a:lnTo>
                <a:lnTo>
                  <a:pt x="12" y="55"/>
                </a:lnTo>
                <a:lnTo>
                  <a:pt x="5" y="66"/>
                </a:lnTo>
                <a:lnTo>
                  <a:pt x="13" y="66"/>
                </a:lnTo>
                <a:lnTo>
                  <a:pt x="16" y="65"/>
                </a:lnTo>
                <a:lnTo>
                  <a:pt x="19" y="62"/>
                </a:lnTo>
                <a:lnTo>
                  <a:pt x="26" y="62"/>
                </a:lnTo>
                <a:lnTo>
                  <a:pt x="31" y="65"/>
                </a:lnTo>
                <a:lnTo>
                  <a:pt x="28" y="67"/>
                </a:lnTo>
                <a:lnTo>
                  <a:pt x="27" y="66"/>
                </a:lnTo>
                <a:lnTo>
                  <a:pt x="22" y="66"/>
                </a:lnTo>
                <a:lnTo>
                  <a:pt x="20" y="67"/>
                </a:lnTo>
                <a:lnTo>
                  <a:pt x="22" y="69"/>
                </a:lnTo>
                <a:lnTo>
                  <a:pt x="24" y="71"/>
                </a:lnTo>
                <a:lnTo>
                  <a:pt x="27" y="73"/>
                </a:lnTo>
                <a:lnTo>
                  <a:pt x="30" y="74"/>
                </a:lnTo>
                <a:lnTo>
                  <a:pt x="28" y="78"/>
                </a:lnTo>
                <a:lnTo>
                  <a:pt x="23" y="74"/>
                </a:lnTo>
                <a:lnTo>
                  <a:pt x="19" y="74"/>
                </a:lnTo>
                <a:lnTo>
                  <a:pt x="9" y="78"/>
                </a:lnTo>
                <a:lnTo>
                  <a:pt x="13" y="88"/>
                </a:lnTo>
                <a:lnTo>
                  <a:pt x="18" y="89"/>
                </a:lnTo>
                <a:lnTo>
                  <a:pt x="22" y="90"/>
                </a:lnTo>
                <a:lnTo>
                  <a:pt x="24" y="92"/>
                </a:lnTo>
                <a:lnTo>
                  <a:pt x="27" y="85"/>
                </a:lnTo>
                <a:lnTo>
                  <a:pt x="34" y="82"/>
                </a:lnTo>
                <a:lnTo>
                  <a:pt x="37" y="85"/>
                </a:lnTo>
                <a:lnTo>
                  <a:pt x="30" y="93"/>
                </a:lnTo>
                <a:lnTo>
                  <a:pt x="31" y="97"/>
                </a:lnTo>
                <a:lnTo>
                  <a:pt x="31" y="99"/>
                </a:lnTo>
                <a:lnTo>
                  <a:pt x="31" y="100"/>
                </a:lnTo>
                <a:lnTo>
                  <a:pt x="28" y="101"/>
                </a:lnTo>
                <a:lnTo>
                  <a:pt x="27" y="101"/>
                </a:lnTo>
                <a:lnTo>
                  <a:pt x="19" y="99"/>
                </a:lnTo>
                <a:lnTo>
                  <a:pt x="9" y="101"/>
                </a:lnTo>
                <a:lnTo>
                  <a:pt x="9" y="105"/>
                </a:lnTo>
                <a:lnTo>
                  <a:pt x="9" y="107"/>
                </a:lnTo>
                <a:lnTo>
                  <a:pt x="13" y="108"/>
                </a:lnTo>
                <a:lnTo>
                  <a:pt x="23" y="112"/>
                </a:lnTo>
                <a:lnTo>
                  <a:pt x="23" y="115"/>
                </a:lnTo>
                <a:lnTo>
                  <a:pt x="23" y="122"/>
                </a:lnTo>
                <a:lnTo>
                  <a:pt x="19" y="123"/>
                </a:lnTo>
                <a:lnTo>
                  <a:pt x="0" y="1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586"/>
          <p:cNvSpPr>
            <a:spLocks/>
          </p:cNvSpPr>
          <p:nvPr/>
        </p:nvSpPr>
        <p:spPr bwMode="auto">
          <a:xfrm>
            <a:off x="6488113" y="1328738"/>
            <a:ext cx="144463" cy="157163"/>
          </a:xfrm>
          <a:custGeom>
            <a:avLst/>
            <a:gdLst>
              <a:gd name="T0" fmla="*/ 34 w 91"/>
              <a:gd name="T1" fmla="*/ 93 h 99"/>
              <a:gd name="T2" fmla="*/ 44 w 91"/>
              <a:gd name="T3" fmla="*/ 89 h 99"/>
              <a:gd name="T4" fmla="*/ 67 w 91"/>
              <a:gd name="T5" fmla="*/ 82 h 99"/>
              <a:gd name="T6" fmla="*/ 67 w 91"/>
              <a:gd name="T7" fmla="*/ 79 h 99"/>
              <a:gd name="T8" fmla="*/ 67 w 91"/>
              <a:gd name="T9" fmla="*/ 77 h 99"/>
              <a:gd name="T10" fmla="*/ 71 w 91"/>
              <a:gd name="T11" fmla="*/ 71 h 99"/>
              <a:gd name="T12" fmla="*/ 70 w 91"/>
              <a:gd name="T13" fmla="*/ 70 h 99"/>
              <a:gd name="T14" fmla="*/ 65 w 91"/>
              <a:gd name="T15" fmla="*/ 63 h 99"/>
              <a:gd name="T16" fmla="*/ 67 w 91"/>
              <a:gd name="T17" fmla="*/ 55 h 99"/>
              <a:gd name="T18" fmla="*/ 76 w 91"/>
              <a:gd name="T19" fmla="*/ 45 h 99"/>
              <a:gd name="T20" fmla="*/ 91 w 91"/>
              <a:gd name="T21" fmla="*/ 29 h 99"/>
              <a:gd name="T22" fmla="*/ 86 w 91"/>
              <a:gd name="T23" fmla="*/ 22 h 99"/>
              <a:gd name="T24" fmla="*/ 83 w 91"/>
              <a:gd name="T25" fmla="*/ 18 h 99"/>
              <a:gd name="T26" fmla="*/ 68 w 91"/>
              <a:gd name="T27" fmla="*/ 13 h 99"/>
              <a:gd name="T28" fmla="*/ 67 w 91"/>
              <a:gd name="T29" fmla="*/ 13 h 99"/>
              <a:gd name="T30" fmla="*/ 65 w 91"/>
              <a:gd name="T31" fmla="*/ 0 h 99"/>
              <a:gd name="T32" fmla="*/ 55 w 91"/>
              <a:gd name="T33" fmla="*/ 4 h 99"/>
              <a:gd name="T34" fmla="*/ 53 w 91"/>
              <a:gd name="T35" fmla="*/ 13 h 99"/>
              <a:gd name="T36" fmla="*/ 63 w 91"/>
              <a:gd name="T37" fmla="*/ 18 h 99"/>
              <a:gd name="T38" fmla="*/ 61 w 91"/>
              <a:gd name="T39" fmla="*/ 29 h 99"/>
              <a:gd name="T40" fmla="*/ 59 w 91"/>
              <a:gd name="T41" fmla="*/ 48 h 99"/>
              <a:gd name="T42" fmla="*/ 53 w 91"/>
              <a:gd name="T43" fmla="*/ 26 h 99"/>
              <a:gd name="T44" fmla="*/ 53 w 91"/>
              <a:gd name="T45" fmla="*/ 25 h 99"/>
              <a:gd name="T46" fmla="*/ 46 w 91"/>
              <a:gd name="T47" fmla="*/ 24 h 99"/>
              <a:gd name="T48" fmla="*/ 42 w 91"/>
              <a:gd name="T49" fmla="*/ 30 h 99"/>
              <a:gd name="T50" fmla="*/ 27 w 91"/>
              <a:gd name="T51" fmla="*/ 29 h 99"/>
              <a:gd name="T52" fmla="*/ 27 w 91"/>
              <a:gd name="T53" fmla="*/ 41 h 99"/>
              <a:gd name="T54" fmla="*/ 48 w 91"/>
              <a:gd name="T55" fmla="*/ 43 h 99"/>
              <a:gd name="T56" fmla="*/ 48 w 91"/>
              <a:gd name="T57" fmla="*/ 44 h 99"/>
              <a:gd name="T58" fmla="*/ 48 w 91"/>
              <a:gd name="T59" fmla="*/ 49 h 99"/>
              <a:gd name="T60" fmla="*/ 48 w 91"/>
              <a:gd name="T61" fmla="*/ 51 h 99"/>
              <a:gd name="T62" fmla="*/ 16 w 91"/>
              <a:gd name="T63" fmla="*/ 52 h 99"/>
              <a:gd name="T64" fmla="*/ 16 w 91"/>
              <a:gd name="T65" fmla="*/ 62 h 99"/>
              <a:gd name="T66" fmla="*/ 29 w 91"/>
              <a:gd name="T67" fmla="*/ 67 h 99"/>
              <a:gd name="T68" fmla="*/ 30 w 91"/>
              <a:gd name="T69" fmla="*/ 69 h 99"/>
              <a:gd name="T70" fmla="*/ 26 w 91"/>
              <a:gd name="T71" fmla="*/ 77 h 99"/>
              <a:gd name="T72" fmla="*/ 23 w 91"/>
              <a:gd name="T73" fmla="*/ 75 h 99"/>
              <a:gd name="T74" fmla="*/ 18 w 91"/>
              <a:gd name="T75" fmla="*/ 73 h 99"/>
              <a:gd name="T76" fmla="*/ 11 w 91"/>
              <a:gd name="T77" fmla="*/ 70 h 99"/>
              <a:gd name="T78" fmla="*/ 8 w 91"/>
              <a:gd name="T79" fmla="*/ 70 h 99"/>
              <a:gd name="T80" fmla="*/ 3 w 91"/>
              <a:gd name="T81" fmla="*/ 71 h 99"/>
              <a:gd name="T82" fmla="*/ 1 w 91"/>
              <a:gd name="T83" fmla="*/ 74 h 99"/>
              <a:gd name="T84" fmla="*/ 0 w 91"/>
              <a:gd name="T85" fmla="*/ 75 h 99"/>
              <a:gd name="T86" fmla="*/ 1 w 91"/>
              <a:gd name="T87" fmla="*/ 86 h 99"/>
              <a:gd name="T88" fmla="*/ 5 w 91"/>
              <a:gd name="T89" fmla="*/ 88 h 99"/>
              <a:gd name="T90" fmla="*/ 10 w 91"/>
              <a:gd name="T91" fmla="*/ 90 h 99"/>
              <a:gd name="T92" fmla="*/ 12 w 91"/>
              <a:gd name="T93" fmla="*/ 99 h 99"/>
              <a:gd name="T94" fmla="*/ 25 w 91"/>
              <a:gd name="T95" fmla="*/ 96 h 99"/>
              <a:gd name="T96" fmla="*/ 34 w 91"/>
              <a:gd name="T97" fmla="*/ 9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9">
                <a:moveTo>
                  <a:pt x="34" y="93"/>
                </a:moveTo>
                <a:lnTo>
                  <a:pt x="44" y="89"/>
                </a:lnTo>
                <a:lnTo>
                  <a:pt x="67" y="82"/>
                </a:lnTo>
                <a:lnTo>
                  <a:pt x="67" y="79"/>
                </a:lnTo>
                <a:lnTo>
                  <a:pt x="67" y="77"/>
                </a:lnTo>
                <a:lnTo>
                  <a:pt x="71" y="71"/>
                </a:lnTo>
                <a:lnTo>
                  <a:pt x="70" y="70"/>
                </a:lnTo>
                <a:lnTo>
                  <a:pt x="65" y="63"/>
                </a:lnTo>
                <a:lnTo>
                  <a:pt x="67" y="55"/>
                </a:lnTo>
                <a:lnTo>
                  <a:pt x="76" y="45"/>
                </a:lnTo>
                <a:lnTo>
                  <a:pt x="91" y="29"/>
                </a:lnTo>
                <a:lnTo>
                  <a:pt x="86" y="22"/>
                </a:lnTo>
                <a:lnTo>
                  <a:pt x="83" y="18"/>
                </a:lnTo>
                <a:lnTo>
                  <a:pt x="68" y="13"/>
                </a:lnTo>
                <a:lnTo>
                  <a:pt x="67" y="13"/>
                </a:lnTo>
                <a:lnTo>
                  <a:pt x="65" y="0"/>
                </a:lnTo>
                <a:lnTo>
                  <a:pt x="55" y="4"/>
                </a:lnTo>
                <a:lnTo>
                  <a:pt x="53" y="13"/>
                </a:lnTo>
                <a:lnTo>
                  <a:pt x="63" y="18"/>
                </a:lnTo>
                <a:lnTo>
                  <a:pt x="61" y="29"/>
                </a:lnTo>
                <a:lnTo>
                  <a:pt x="59" y="48"/>
                </a:lnTo>
                <a:lnTo>
                  <a:pt x="53" y="26"/>
                </a:lnTo>
                <a:lnTo>
                  <a:pt x="53" y="25"/>
                </a:lnTo>
                <a:lnTo>
                  <a:pt x="46" y="24"/>
                </a:lnTo>
                <a:lnTo>
                  <a:pt x="42" y="30"/>
                </a:lnTo>
                <a:lnTo>
                  <a:pt x="27" y="29"/>
                </a:lnTo>
                <a:lnTo>
                  <a:pt x="27" y="41"/>
                </a:lnTo>
                <a:lnTo>
                  <a:pt x="48" y="43"/>
                </a:lnTo>
                <a:lnTo>
                  <a:pt x="48" y="44"/>
                </a:lnTo>
                <a:lnTo>
                  <a:pt x="48" y="49"/>
                </a:lnTo>
                <a:lnTo>
                  <a:pt x="48" y="51"/>
                </a:lnTo>
                <a:lnTo>
                  <a:pt x="16" y="52"/>
                </a:lnTo>
                <a:lnTo>
                  <a:pt x="16" y="62"/>
                </a:lnTo>
                <a:lnTo>
                  <a:pt x="29" y="67"/>
                </a:lnTo>
                <a:lnTo>
                  <a:pt x="30" y="69"/>
                </a:lnTo>
                <a:lnTo>
                  <a:pt x="26" y="77"/>
                </a:lnTo>
                <a:lnTo>
                  <a:pt x="23" y="75"/>
                </a:lnTo>
                <a:lnTo>
                  <a:pt x="18" y="73"/>
                </a:lnTo>
                <a:lnTo>
                  <a:pt x="11" y="70"/>
                </a:lnTo>
                <a:lnTo>
                  <a:pt x="8" y="70"/>
                </a:lnTo>
                <a:lnTo>
                  <a:pt x="3" y="71"/>
                </a:lnTo>
                <a:lnTo>
                  <a:pt x="1" y="74"/>
                </a:lnTo>
                <a:lnTo>
                  <a:pt x="0" y="75"/>
                </a:lnTo>
                <a:lnTo>
                  <a:pt x="1" y="86"/>
                </a:lnTo>
                <a:lnTo>
                  <a:pt x="5" y="88"/>
                </a:lnTo>
                <a:lnTo>
                  <a:pt x="10" y="90"/>
                </a:lnTo>
                <a:lnTo>
                  <a:pt x="12" y="99"/>
                </a:lnTo>
                <a:lnTo>
                  <a:pt x="25" y="96"/>
                </a:lnTo>
                <a:lnTo>
                  <a:pt x="34" y="9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587"/>
          <p:cNvSpPr>
            <a:spLocks/>
          </p:cNvSpPr>
          <p:nvPr/>
        </p:nvSpPr>
        <p:spPr bwMode="auto">
          <a:xfrm>
            <a:off x="6615113" y="1393826"/>
            <a:ext cx="17463" cy="36513"/>
          </a:xfrm>
          <a:custGeom>
            <a:avLst/>
            <a:gdLst>
              <a:gd name="T0" fmla="*/ 3 w 11"/>
              <a:gd name="T1" fmla="*/ 23 h 23"/>
              <a:gd name="T2" fmla="*/ 6 w 11"/>
              <a:gd name="T3" fmla="*/ 19 h 23"/>
              <a:gd name="T4" fmla="*/ 7 w 11"/>
              <a:gd name="T5" fmla="*/ 18 h 23"/>
              <a:gd name="T6" fmla="*/ 10 w 11"/>
              <a:gd name="T7" fmla="*/ 10 h 23"/>
              <a:gd name="T8" fmla="*/ 11 w 11"/>
              <a:gd name="T9" fmla="*/ 6 h 23"/>
              <a:gd name="T10" fmla="*/ 10 w 11"/>
              <a:gd name="T11" fmla="*/ 0 h 23"/>
              <a:gd name="T12" fmla="*/ 0 w 11"/>
              <a:gd name="T13" fmla="*/ 8 h 23"/>
              <a:gd name="T14" fmla="*/ 0 w 11"/>
              <a:gd name="T15" fmla="*/ 11 h 23"/>
              <a:gd name="T16" fmla="*/ 3 w 11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3">
                <a:moveTo>
                  <a:pt x="3" y="23"/>
                </a:moveTo>
                <a:lnTo>
                  <a:pt x="6" y="19"/>
                </a:lnTo>
                <a:lnTo>
                  <a:pt x="7" y="18"/>
                </a:lnTo>
                <a:lnTo>
                  <a:pt x="10" y="10"/>
                </a:lnTo>
                <a:lnTo>
                  <a:pt x="11" y="6"/>
                </a:lnTo>
                <a:lnTo>
                  <a:pt x="10" y="0"/>
                </a:lnTo>
                <a:lnTo>
                  <a:pt x="0" y="8"/>
                </a:lnTo>
                <a:lnTo>
                  <a:pt x="0" y="11"/>
                </a:lnTo>
                <a:lnTo>
                  <a:pt x="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588"/>
          <p:cNvSpPr>
            <a:spLocks/>
          </p:cNvSpPr>
          <p:nvPr/>
        </p:nvSpPr>
        <p:spPr bwMode="auto">
          <a:xfrm>
            <a:off x="6578601" y="1236663"/>
            <a:ext cx="139700" cy="120650"/>
          </a:xfrm>
          <a:custGeom>
            <a:avLst/>
            <a:gdLst>
              <a:gd name="T0" fmla="*/ 58 w 88"/>
              <a:gd name="T1" fmla="*/ 69 h 76"/>
              <a:gd name="T2" fmla="*/ 59 w 88"/>
              <a:gd name="T3" fmla="*/ 64 h 76"/>
              <a:gd name="T4" fmla="*/ 66 w 88"/>
              <a:gd name="T5" fmla="*/ 49 h 76"/>
              <a:gd name="T6" fmla="*/ 74 w 88"/>
              <a:gd name="T7" fmla="*/ 35 h 76"/>
              <a:gd name="T8" fmla="*/ 83 w 88"/>
              <a:gd name="T9" fmla="*/ 32 h 76"/>
              <a:gd name="T10" fmla="*/ 88 w 88"/>
              <a:gd name="T11" fmla="*/ 27 h 76"/>
              <a:gd name="T12" fmla="*/ 88 w 88"/>
              <a:gd name="T13" fmla="*/ 22 h 76"/>
              <a:gd name="T14" fmla="*/ 85 w 88"/>
              <a:gd name="T15" fmla="*/ 16 h 76"/>
              <a:gd name="T16" fmla="*/ 79 w 88"/>
              <a:gd name="T17" fmla="*/ 16 h 76"/>
              <a:gd name="T18" fmla="*/ 75 w 88"/>
              <a:gd name="T19" fmla="*/ 17 h 76"/>
              <a:gd name="T20" fmla="*/ 73 w 88"/>
              <a:gd name="T21" fmla="*/ 11 h 76"/>
              <a:gd name="T22" fmla="*/ 64 w 88"/>
              <a:gd name="T23" fmla="*/ 12 h 76"/>
              <a:gd name="T24" fmla="*/ 62 w 88"/>
              <a:gd name="T25" fmla="*/ 23 h 76"/>
              <a:gd name="T26" fmla="*/ 58 w 88"/>
              <a:gd name="T27" fmla="*/ 22 h 76"/>
              <a:gd name="T28" fmla="*/ 49 w 88"/>
              <a:gd name="T29" fmla="*/ 16 h 76"/>
              <a:gd name="T30" fmla="*/ 49 w 88"/>
              <a:gd name="T31" fmla="*/ 4 h 76"/>
              <a:gd name="T32" fmla="*/ 40 w 88"/>
              <a:gd name="T33" fmla="*/ 0 h 76"/>
              <a:gd name="T34" fmla="*/ 33 w 88"/>
              <a:gd name="T35" fmla="*/ 5 h 76"/>
              <a:gd name="T36" fmla="*/ 30 w 88"/>
              <a:gd name="T37" fmla="*/ 8 h 76"/>
              <a:gd name="T38" fmla="*/ 32 w 88"/>
              <a:gd name="T39" fmla="*/ 9 h 76"/>
              <a:gd name="T40" fmla="*/ 36 w 88"/>
              <a:gd name="T41" fmla="*/ 19 h 76"/>
              <a:gd name="T42" fmla="*/ 32 w 88"/>
              <a:gd name="T43" fmla="*/ 19 h 76"/>
              <a:gd name="T44" fmla="*/ 15 w 88"/>
              <a:gd name="T45" fmla="*/ 19 h 76"/>
              <a:gd name="T46" fmla="*/ 10 w 88"/>
              <a:gd name="T47" fmla="*/ 27 h 76"/>
              <a:gd name="T48" fmla="*/ 10 w 88"/>
              <a:gd name="T49" fmla="*/ 28 h 76"/>
              <a:gd name="T50" fmla="*/ 17 w 88"/>
              <a:gd name="T51" fmla="*/ 34 h 76"/>
              <a:gd name="T52" fmla="*/ 13 w 88"/>
              <a:gd name="T53" fmla="*/ 42 h 76"/>
              <a:gd name="T54" fmla="*/ 2 w 88"/>
              <a:gd name="T55" fmla="*/ 39 h 76"/>
              <a:gd name="T56" fmla="*/ 0 w 88"/>
              <a:gd name="T57" fmla="*/ 47 h 76"/>
              <a:gd name="T58" fmla="*/ 13 w 88"/>
              <a:gd name="T59" fmla="*/ 52 h 76"/>
              <a:gd name="T60" fmla="*/ 29 w 88"/>
              <a:gd name="T61" fmla="*/ 65 h 76"/>
              <a:gd name="T62" fmla="*/ 40 w 88"/>
              <a:gd name="T63" fmla="*/ 76 h 76"/>
              <a:gd name="T64" fmla="*/ 56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59" y="64"/>
                </a:lnTo>
                <a:lnTo>
                  <a:pt x="66" y="49"/>
                </a:lnTo>
                <a:lnTo>
                  <a:pt x="74" y="35"/>
                </a:lnTo>
                <a:lnTo>
                  <a:pt x="83" y="32"/>
                </a:lnTo>
                <a:lnTo>
                  <a:pt x="88" y="27"/>
                </a:lnTo>
                <a:lnTo>
                  <a:pt x="88" y="22"/>
                </a:lnTo>
                <a:lnTo>
                  <a:pt x="85" y="16"/>
                </a:lnTo>
                <a:lnTo>
                  <a:pt x="79" y="16"/>
                </a:lnTo>
                <a:lnTo>
                  <a:pt x="75" y="17"/>
                </a:lnTo>
                <a:lnTo>
                  <a:pt x="73" y="11"/>
                </a:lnTo>
                <a:lnTo>
                  <a:pt x="64" y="12"/>
                </a:lnTo>
                <a:lnTo>
                  <a:pt x="62" y="23"/>
                </a:lnTo>
                <a:lnTo>
                  <a:pt x="58" y="22"/>
                </a:lnTo>
                <a:lnTo>
                  <a:pt x="49" y="16"/>
                </a:lnTo>
                <a:lnTo>
                  <a:pt x="49" y="4"/>
                </a:lnTo>
                <a:lnTo>
                  <a:pt x="40" y="0"/>
                </a:lnTo>
                <a:lnTo>
                  <a:pt x="33" y="5"/>
                </a:lnTo>
                <a:lnTo>
                  <a:pt x="30" y="8"/>
                </a:lnTo>
                <a:lnTo>
                  <a:pt x="32" y="9"/>
                </a:lnTo>
                <a:lnTo>
                  <a:pt x="36" y="19"/>
                </a:lnTo>
                <a:lnTo>
                  <a:pt x="32" y="19"/>
                </a:lnTo>
                <a:lnTo>
                  <a:pt x="15" y="19"/>
                </a:lnTo>
                <a:lnTo>
                  <a:pt x="10" y="27"/>
                </a:lnTo>
                <a:lnTo>
                  <a:pt x="10" y="28"/>
                </a:lnTo>
                <a:lnTo>
                  <a:pt x="17" y="34"/>
                </a:lnTo>
                <a:lnTo>
                  <a:pt x="13" y="42"/>
                </a:lnTo>
                <a:lnTo>
                  <a:pt x="2" y="39"/>
                </a:lnTo>
                <a:lnTo>
                  <a:pt x="0" y="47"/>
                </a:lnTo>
                <a:lnTo>
                  <a:pt x="13" y="52"/>
                </a:lnTo>
                <a:lnTo>
                  <a:pt x="29" y="65"/>
                </a:lnTo>
                <a:lnTo>
                  <a:pt x="40" y="76"/>
                </a:lnTo>
                <a:lnTo>
                  <a:pt x="56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589"/>
          <p:cNvSpPr>
            <a:spLocks/>
          </p:cNvSpPr>
          <p:nvPr/>
        </p:nvSpPr>
        <p:spPr bwMode="auto">
          <a:xfrm>
            <a:off x="6845301" y="1295401"/>
            <a:ext cx="28575" cy="49213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2 h 31"/>
              <a:gd name="T6" fmla="*/ 4 w 18"/>
              <a:gd name="T7" fmla="*/ 2 h 31"/>
              <a:gd name="T8" fmla="*/ 15 w 18"/>
              <a:gd name="T9" fmla="*/ 0 h 31"/>
              <a:gd name="T10" fmla="*/ 18 w 18"/>
              <a:gd name="T11" fmla="*/ 4 h 31"/>
              <a:gd name="T12" fmla="*/ 12 w 18"/>
              <a:gd name="T13" fmla="*/ 10 h 31"/>
              <a:gd name="T14" fmla="*/ 16 w 18"/>
              <a:gd name="T15" fmla="*/ 20 h 31"/>
              <a:gd name="T16" fmla="*/ 16 w 18"/>
              <a:gd name="T17" fmla="*/ 23 h 31"/>
              <a:gd name="T18" fmla="*/ 1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2"/>
                </a:lnTo>
                <a:lnTo>
                  <a:pt x="4" y="2"/>
                </a:lnTo>
                <a:lnTo>
                  <a:pt x="15" y="0"/>
                </a:lnTo>
                <a:lnTo>
                  <a:pt x="18" y="4"/>
                </a:lnTo>
                <a:lnTo>
                  <a:pt x="12" y="10"/>
                </a:lnTo>
                <a:lnTo>
                  <a:pt x="16" y="20"/>
                </a:lnTo>
                <a:lnTo>
                  <a:pt x="16" y="2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590"/>
          <p:cNvSpPr>
            <a:spLocks/>
          </p:cNvSpPr>
          <p:nvPr/>
        </p:nvSpPr>
        <p:spPr bwMode="auto">
          <a:xfrm>
            <a:off x="6691313" y="1268413"/>
            <a:ext cx="50800" cy="71438"/>
          </a:xfrm>
          <a:custGeom>
            <a:avLst/>
            <a:gdLst>
              <a:gd name="T0" fmla="*/ 4 w 32"/>
              <a:gd name="T1" fmla="*/ 29 h 45"/>
              <a:gd name="T2" fmla="*/ 7 w 32"/>
              <a:gd name="T3" fmla="*/ 22 h 45"/>
              <a:gd name="T4" fmla="*/ 12 w 32"/>
              <a:gd name="T5" fmla="*/ 19 h 45"/>
              <a:gd name="T6" fmla="*/ 26 w 32"/>
              <a:gd name="T7" fmla="*/ 0 h 45"/>
              <a:gd name="T8" fmla="*/ 32 w 32"/>
              <a:gd name="T9" fmla="*/ 7 h 45"/>
              <a:gd name="T10" fmla="*/ 23 w 32"/>
              <a:gd name="T11" fmla="*/ 23 h 45"/>
              <a:gd name="T12" fmla="*/ 23 w 32"/>
              <a:gd name="T13" fmla="*/ 25 h 45"/>
              <a:gd name="T14" fmla="*/ 23 w 32"/>
              <a:gd name="T15" fmla="*/ 32 h 45"/>
              <a:gd name="T16" fmla="*/ 23 w 32"/>
              <a:gd name="T17" fmla="*/ 37 h 45"/>
              <a:gd name="T18" fmla="*/ 0 w 32"/>
              <a:gd name="T19" fmla="*/ 45 h 45"/>
              <a:gd name="T20" fmla="*/ 0 w 32"/>
              <a:gd name="T21" fmla="*/ 42 h 45"/>
              <a:gd name="T22" fmla="*/ 3 w 32"/>
              <a:gd name="T23" fmla="*/ 36 h 45"/>
              <a:gd name="T24" fmla="*/ 4 w 32"/>
              <a:gd name="T25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45">
                <a:moveTo>
                  <a:pt x="4" y="29"/>
                </a:moveTo>
                <a:lnTo>
                  <a:pt x="7" y="22"/>
                </a:lnTo>
                <a:lnTo>
                  <a:pt x="12" y="19"/>
                </a:lnTo>
                <a:lnTo>
                  <a:pt x="26" y="0"/>
                </a:lnTo>
                <a:lnTo>
                  <a:pt x="32" y="7"/>
                </a:lnTo>
                <a:lnTo>
                  <a:pt x="23" y="23"/>
                </a:lnTo>
                <a:lnTo>
                  <a:pt x="23" y="25"/>
                </a:lnTo>
                <a:lnTo>
                  <a:pt x="23" y="32"/>
                </a:lnTo>
                <a:lnTo>
                  <a:pt x="23" y="37"/>
                </a:lnTo>
                <a:lnTo>
                  <a:pt x="0" y="45"/>
                </a:lnTo>
                <a:lnTo>
                  <a:pt x="0" y="42"/>
                </a:lnTo>
                <a:lnTo>
                  <a:pt x="3" y="36"/>
                </a:lnTo>
                <a:lnTo>
                  <a:pt x="4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591"/>
          <p:cNvSpPr>
            <a:spLocks/>
          </p:cNvSpPr>
          <p:nvPr/>
        </p:nvSpPr>
        <p:spPr bwMode="auto">
          <a:xfrm>
            <a:off x="6565901" y="1231901"/>
            <a:ext cx="46038" cy="52388"/>
          </a:xfrm>
          <a:custGeom>
            <a:avLst/>
            <a:gdLst>
              <a:gd name="T0" fmla="*/ 7 w 29"/>
              <a:gd name="T1" fmla="*/ 33 h 33"/>
              <a:gd name="T2" fmla="*/ 12 w 29"/>
              <a:gd name="T3" fmla="*/ 25 h 33"/>
              <a:gd name="T4" fmla="*/ 18 w 29"/>
              <a:gd name="T5" fmla="*/ 20 h 33"/>
              <a:gd name="T6" fmla="*/ 29 w 29"/>
              <a:gd name="T7" fmla="*/ 11 h 33"/>
              <a:gd name="T8" fmla="*/ 26 w 29"/>
              <a:gd name="T9" fmla="*/ 1 h 33"/>
              <a:gd name="T10" fmla="*/ 22 w 29"/>
              <a:gd name="T11" fmla="*/ 0 h 33"/>
              <a:gd name="T12" fmla="*/ 18 w 29"/>
              <a:gd name="T13" fmla="*/ 11 h 33"/>
              <a:gd name="T14" fmla="*/ 14 w 29"/>
              <a:gd name="T15" fmla="*/ 11 h 33"/>
              <a:gd name="T16" fmla="*/ 12 w 29"/>
              <a:gd name="T17" fmla="*/ 1 h 33"/>
              <a:gd name="T18" fmla="*/ 7 w 29"/>
              <a:gd name="T19" fmla="*/ 0 h 33"/>
              <a:gd name="T20" fmla="*/ 4 w 29"/>
              <a:gd name="T21" fmla="*/ 10 h 33"/>
              <a:gd name="T22" fmla="*/ 0 w 29"/>
              <a:gd name="T23" fmla="*/ 26 h 33"/>
              <a:gd name="T24" fmla="*/ 1 w 29"/>
              <a:gd name="T25" fmla="*/ 26 h 33"/>
              <a:gd name="T26" fmla="*/ 3 w 29"/>
              <a:gd name="T27" fmla="*/ 26 h 33"/>
              <a:gd name="T28" fmla="*/ 7 w 29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33">
                <a:moveTo>
                  <a:pt x="7" y="33"/>
                </a:moveTo>
                <a:lnTo>
                  <a:pt x="12" y="25"/>
                </a:lnTo>
                <a:lnTo>
                  <a:pt x="18" y="20"/>
                </a:lnTo>
                <a:lnTo>
                  <a:pt x="29" y="11"/>
                </a:lnTo>
                <a:lnTo>
                  <a:pt x="26" y="1"/>
                </a:lnTo>
                <a:lnTo>
                  <a:pt x="22" y="0"/>
                </a:lnTo>
                <a:lnTo>
                  <a:pt x="18" y="11"/>
                </a:lnTo>
                <a:lnTo>
                  <a:pt x="14" y="11"/>
                </a:lnTo>
                <a:lnTo>
                  <a:pt x="12" y="1"/>
                </a:lnTo>
                <a:lnTo>
                  <a:pt x="7" y="0"/>
                </a:lnTo>
                <a:lnTo>
                  <a:pt x="4" y="10"/>
                </a:lnTo>
                <a:lnTo>
                  <a:pt x="0" y="26"/>
                </a:lnTo>
                <a:lnTo>
                  <a:pt x="1" y="26"/>
                </a:lnTo>
                <a:lnTo>
                  <a:pt x="3" y="26"/>
                </a:lnTo>
                <a:lnTo>
                  <a:pt x="7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592"/>
          <p:cNvSpPr>
            <a:spLocks/>
          </p:cNvSpPr>
          <p:nvPr/>
        </p:nvSpPr>
        <p:spPr bwMode="auto">
          <a:xfrm>
            <a:off x="6862763" y="1227138"/>
            <a:ext cx="49213" cy="57150"/>
          </a:xfrm>
          <a:custGeom>
            <a:avLst/>
            <a:gdLst>
              <a:gd name="T0" fmla="*/ 16 w 31"/>
              <a:gd name="T1" fmla="*/ 33 h 36"/>
              <a:gd name="T2" fmla="*/ 11 w 31"/>
              <a:gd name="T3" fmla="*/ 36 h 36"/>
              <a:gd name="T4" fmla="*/ 5 w 31"/>
              <a:gd name="T5" fmla="*/ 29 h 36"/>
              <a:gd name="T6" fmla="*/ 0 w 31"/>
              <a:gd name="T7" fmla="*/ 15 h 36"/>
              <a:gd name="T8" fmla="*/ 12 w 31"/>
              <a:gd name="T9" fmla="*/ 8 h 36"/>
              <a:gd name="T10" fmla="*/ 18 w 31"/>
              <a:gd name="T11" fmla="*/ 18 h 36"/>
              <a:gd name="T12" fmla="*/ 19 w 31"/>
              <a:gd name="T13" fmla="*/ 15 h 36"/>
              <a:gd name="T14" fmla="*/ 22 w 31"/>
              <a:gd name="T15" fmla="*/ 10 h 36"/>
              <a:gd name="T16" fmla="*/ 27 w 31"/>
              <a:gd name="T17" fmla="*/ 0 h 36"/>
              <a:gd name="T18" fmla="*/ 30 w 31"/>
              <a:gd name="T19" fmla="*/ 6 h 36"/>
              <a:gd name="T20" fmla="*/ 27 w 31"/>
              <a:gd name="T21" fmla="*/ 10 h 36"/>
              <a:gd name="T22" fmla="*/ 25 w 31"/>
              <a:gd name="T23" fmla="*/ 17 h 36"/>
              <a:gd name="T24" fmla="*/ 23 w 31"/>
              <a:gd name="T25" fmla="*/ 21 h 36"/>
              <a:gd name="T26" fmla="*/ 27 w 31"/>
              <a:gd name="T27" fmla="*/ 19 h 36"/>
              <a:gd name="T28" fmla="*/ 29 w 31"/>
              <a:gd name="T29" fmla="*/ 17 h 36"/>
              <a:gd name="T30" fmla="*/ 31 w 31"/>
              <a:gd name="T31" fmla="*/ 23 h 36"/>
              <a:gd name="T32" fmla="*/ 25 w 31"/>
              <a:gd name="T33" fmla="*/ 28 h 36"/>
              <a:gd name="T34" fmla="*/ 25 w 31"/>
              <a:gd name="T35" fmla="*/ 29 h 36"/>
              <a:gd name="T36" fmla="*/ 16 w 31"/>
              <a:gd name="T3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6">
                <a:moveTo>
                  <a:pt x="16" y="33"/>
                </a:moveTo>
                <a:lnTo>
                  <a:pt x="11" y="36"/>
                </a:lnTo>
                <a:lnTo>
                  <a:pt x="5" y="29"/>
                </a:lnTo>
                <a:lnTo>
                  <a:pt x="0" y="15"/>
                </a:lnTo>
                <a:lnTo>
                  <a:pt x="12" y="8"/>
                </a:lnTo>
                <a:lnTo>
                  <a:pt x="18" y="18"/>
                </a:lnTo>
                <a:lnTo>
                  <a:pt x="19" y="15"/>
                </a:lnTo>
                <a:lnTo>
                  <a:pt x="22" y="10"/>
                </a:lnTo>
                <a:lnTo>
                  <a:pt x="27" y="0"/>
                </a:lnTo>
                <a:lnTo>
                  <a:pt x="30" y="6"/>
                </a:lnTo>
                <a:lnTo>
                  <a:pt x="27" y="10"/>
                </a:lnTo>
                <a:lnTo>
                  <a:pt x="25" y="17"/>
                </a:lnTo>
                <a:lnTo>
                  <a:pt x="23" y="21"/>
                </a:lnTo>
                <a:lnTo>
                  <a:pt x="27" y="19"/>
                </a:lnTo>
                <a:lnTo>
                  <a:pt x="29" y="17"/>
                </a:lnTo>
                <a:lnTo>
                  <a:pt x="31" y="23"/>
                </a:lnTo>
                <a:lnTo>
                  <a:pt x="25" y="28"/>
                </a:lnTo>
                <a:lnTo>
                  <a:pt x="25" y="29"/>
                </a:lnTo>
                <a:lnTo>
                  <a:pt x="16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593"/>
          <p:cNvSpPr>
            <a:spLocks/>
          </p:cNvSpPr>
          <p:nvPr/>
        </p:nvSpPr>
        <p:spPr bwMode="auto">
          <a:xfrm>
            <a:off x="6745288" y="1255713"/>
            <a:ext cx="17463" cy="12700"/>
          </a:xfrm>
          <a:custGeom>
            <a:avLst/>
            <a:gdLst>
              <a:gd name="T0" fmla="*/ 6 w 11"/>
              <a:gd name="T1" fmla="*/ 8 h 8"/>
              <a:gd name="T2" fmla="*/ 0 w 11"/>
              <a:gd name="T3" fmla="*/ 5 h 8"/>
              <a:gd name="T4" fmla="*/ 0 w 11"/>
              <a:gd name="T5" fmla="*/ 3 h 8"/>
              <a:gd name="T6" fmla="*/ 3 w 11"/>
              <a:gd name="T7" fmla="*/ 0 h 8"/>
              <a:gd name="T8" fmla="*/ 4 w 11"/>
              <a:gd name="T9" fmla="*/ 1 h 8"/>
              <a:gd name="T10" fmla="*/ 4 w 11"/>
              <a:gd name="T11" fmla="*/ 3 h 8"/>
              <a:gd name="T12" fmla="*/ 9 w 11"/>
              <a:gd name="T13" fmla="*/ 4 h 8"/>
              <a:gd name="T14" fmla="*/ 10 w 11"/>
              <a:gd name="T15" fmla="*/ 4 h 8"/>
              <a:gd name="T16" fmla="*/ 11 w 11"/>
              <a:gd name="T17" fmla="*/ 5 h 8"/>
              <a:gd name="T18" fmla="*/ 10 w 11"/>
              <a:gd name="T19" fmla="*/ 7 h 8"/>
              <a:gd name="T20" fmla="*/ 7 w 11"/>
              <a:gd name="T21" fmla="*/ 7 h 8"/>
              <a:gd name="T22" fmla="*/ 6 w 11"/>
              <a:gd name="T2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8">
                <a:moveTo>
                  <a:pt x="6" y="8"/>
                </a:moveTo>
                <a:lnTo>
                  <a:pt x="0" y="5"/>
                </a:lnTo>
                <a:lnTo>
                  <a:pt x="0" y="3"/>
                </a:lnTo>
                <a:lnTo>
                  <a:pt x="3" y="0"/>
                </a:lnTo>
                <a:lnTo>
                  <a:pt x="4" y="1"/>
                </a:lnTo>
                <a:lnTo>
                  <a:pt x="4" y="3"/>
                </a:lnTo>
                <a:lnTo>
                  <a:pt x="9" y="4"/>
                </a:lnTo>
                <a:lnTo>
                  <a:pt x="10" y="4"/>
                </a:lnTo>
                <a:lnTo>
                  <a:pt x="11" y="5"/>
                </a:lnTo>
                <a:lnTo>
                  <a:pt x="10" y="7"/>
                </a:lnTo>
                <a:lnTo>
                  <a:pt x="7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594"/>
          <p:cNvSpPr>
            <a:spLocks/>
          </p:cNvSpPr>
          <p:nvPr/>
        </p:nvSpPr>
        <p:spPr bwMode="auto">
          <a:xfrm>
            <a:off x="6686551" y="1149351"/>
            <a:ext cx="80963" cy="95250"/>
          </a:xfrm>
          <a:custGeom>
            <a:avLst/>
            <a:gdLst>
              <a:gd name="T0" fmla="*/ 32 w 51"/>
              <a:gd name="T1" fmla="*/ 60 h 60"/>
              <a:gd name="T2" fmla="*/ 24 w 51"/>
              <a:gd name="T3" fmla="*/ 59 h 60"/>
              <a:gd name="T4" fmla="*/ 10 w 51"/>
              <a:gd name="T5" fmla="*/ 27 h 60"/>
              <a:gd name="T6" fmla="*/ 0 w 51"/>
              <a:gd name="T7" fmla="*/ 19 h 60"/>
              <a:gd name="T8" fmla="*/ 2 w 51"/>
              <a:gd name="T9" fmla="*/ 11 h 60"/>
              <a:gd name="T10" fmla="*/ 2 w 51"/>
              <a:gd name="T11" fmla="*/ 10 h 60"/>
              <a:gd name="T12" fmla="*/ 7 w 51"/>
              <a:gd name="T13" fmla="*/ 0 h 60"/>
              <a:gd name="T14" fmla="*/ 13 w 51"/>
              <a:gd name="T15" fmla="*/ 6 h 60"/>
              <a:gd name="T16" fmla="*/ 13 w 51"/>
              <a:gd name="T17" fmla="*/ 11 h 60"/>
              <a:gd name="T18" fmla="*/ 13 w 51"/>
              <a:gd name="T19" fmla="*/ 12 h 60"/>
              <a:gd name="T20" fmla="*/ 21 w 51"/>
              <a:gd name="T21" fmla="*/ 21 h 60"/>
              <a:gd name="T22" fmla="*/ 22 w 51"/>
              <a:gd name="T23" fmla="*/ 30 h 60"/>
              <a:gd name="T24" fmla="*/ 25 w 51"/>
              <a:gd name="T25" fmla="*/ 33 h 60"/>
              <a:gd name="T26" fmla="*/ 29 w 51"/>
              <a:gd name="T27" fmla="*/ 22 h 60"/>
              <a:gd name="T28" fmla="*/ 36 w 51"/>
              <a:gd name="T29" fmla="*/ 25 h 60"/>
              <a:gd name="T30" fmla="*/ 35 w 51"/>
              <a:gd name="T31" fmla="*/ 33 h 60"/>
              <a:gd name="T32" fmla="*/ 51 w 51"/>
              <a:gd name="T33" fmla="*/ 45 h 60"/>
              <a:gd name="T34" fmla="*/ 51 w 51"/>
              <a:gd name="T35" fmla="*/ 47 h 60"/>
              <a:gd name="T36" fmla="*/ 40 w 51"/>
              <a:gd name="T37" fmla="*/ 60 h 60"/>
              <a:gd name="T38" fmla="*/ 32 w 51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" h="60">
                <a:moveTo>
                  <a:pt x="32" y="60"/>
                </a:moveTo>
                <a:lnTo>
                  <a:pt x="24" y="59"/>
                </a:lnTo>
                <a:lnTo>
                  <a:pt x="10" y="27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7" y="0"/>
                </a:lnTo>
                <a:lnTo>
                  <a:pt x="13" y="6"/>
                </a:lnTo>
                <a:lnTo>
                  <a:pt x="13" y="11"/>
                </a:lnTo>
                <a:lnTo>
                  <a:pt x="13" y="12"/>
                </a:lnTo>
                <a:lnTo>
                  <a:pt x="21" y="21"/>
                </a:lnTo>
                <a:lnTo>
                  <a:pt x="22" y="30"/>
                </a:lnTo>
                <a:lnTo>
                  <a:pt x="25" y="33"/>
                </a:lnTo>
                <a:lnTo>
                  <a:pt x="29" y="22"/>
                </a:lnTo>
                <a:lnTo>
                  <a:pt x="36" y="25"/>
                </a:lnTo>
                <a:lnTo>
                  <a:pt x="35" y="33"/>
                </a:lnTo>
                <a:lnTo>
                  <a:pt x="51" y="45"/>
                </a:lnTo>
                <a:lnTo>
                  <a:pt x="51" y="47"/>
                </a:lnTo>
                <a:lnTo>
                  <a:pt x="40" y="60"/>
                </a:lnTo>
                <a:lnTo>
                  <a:pt x="3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595"/>
          <p:cNvSpPr>
            <a:spLocks/>
          </p:cNvSpPr>
          <p:nvPr/>
        </p:nvSpPr>
        <p:spPr bwMode="auto">
          <a:xfrm>
            <a:off x="6813551" y="1160463"/>
            <a:ext cx="55563" cy="87313"/>
          </a:xfrm>
          <a:custGeom>
            <a:avLst/>
            <a:gdLst>
              <a:gd name="T0" fmla="*/ 26 w 35"/>
              <a:gd name="T1" fmla="*/ 49 h 55"/>
              <a:gd name="T2" fmla="*/ 20 w 35"/>
              <a:gd name="T3" fmla="*/ 55 h 55"/>
              <a:gd name="T4" fmla="*/ 19 w 35"/>
              <a:gd name="T5" fmla="*/ 44 h 55"/>
              <a:gd name="T6" fmla="*/ 15 w 35"/>
              <a:gd name="T7" fmla="*/ 38 h 55"/>
              <a:gd name="T8" fmla="*/ 9 w 35"/>
              <a:gd name="T9" fmla="*/ 49 h 55"/>
              <a:gd name="T10" fmla="*/ 8 w 35"/>
              <a:gd name="T11" fmla="*/ 52 h 55"/>
              <a:gd name="T12" fmla="*/ 5 w 35"/>
              <a:gd name="T13" fmla="*/ 49 h 55"/>
              <a:gd name="T14" fmla="*/ 2 w 35"/>
              <a:gd name="T15" fmla="*/ 46 h 55"/>
              <a:gd name="T16" fmla="*/ 0 w 35"/>
              <a:gd name="T17" fmla="*/ 42 h 55"/>
              <a:gd name="T18" fmla="*/ 0 w 35"/>
              <a:gd name="T19" fmla="*/ 30 h 55"/>
              <a:gd name="T20" fmla="*/ 0 w 35"/>
              <a:gd name="T21" fmla="*/ 27 h 55"/>
              <a:gd name="T22" fmla="*/ 0 w 35"/>
              <a:gd name="T23" fmla="*/ 19 h 55"/>
              <a:gd name="T24" fmla="*/ 9 w 35"/>
              <a:gd name="T25" fmla="*/ 10 h 55"/>
              <a:gd name="T26" fmla="*/ 11 w 35"/>
              <a:gd name="T27" fmla="*/ 4 h 55"/>
              <a:gd name="T28" fmla="*/ 11 w 35"/>
              <a:gd name="T29" fmla="*/ 1 h 55"/>
              <a:gd name="T30" fmla="*/ 26 w 35"/>
              <a:gd name="T31" fmla="*/ 0 h 55"/>
              <a:gd name="T32" fmla="*/ 30 w 35"/>
              <a:gd name="T33" fmla="*/ 4 h 55"/>
              <a:gd name="T34" fmla="*/ 35 w 35"/>
              <a:gd name="T35" fmla="*/ 5 h 55"/>
              <a:gd name="T36" fmla="*/ 30 w 35"/>
              <a:gd name="T37" fmla="*/ 33 h 55"/>
              <a:gd name="T38" fmla="*/ 32 w 35"/>
              <a:gd name="T39" fmla="*/ 42 h 55"/>
              <a:gd name="T40" fmla="*/ 26 w 35"/>
              <a:gd name="T41" fmla="*/ 49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55">
                <a:moveTo>
                  <a:pt x="26" y="49"/>
                </a:moveTo>
                <a:lnTo>
                  <a:pt x="20" y="55"/>
                </a:lnTo>
                <a:lnTo>
                  <a:pt x="19" y="44"/>
                </a:lnTo>
                <a:lnTo>
                  <a:pt x="15" y="38"/>
                </a:lnTo>
                <a:lnTo>
                  <a:pt x="9" y="49"/>
                </a:lnTo>
                <a:lnTo>
                  <a:pt x="8" y="52"/>
                </a:lnTo>
                <a:lnTo>
                  <a:pt x="5" y="49"/>
                </a:lnTo>
                <a:lnTo>
                  <a:pt x="2" y="46"/>
                </a:lnTo>
                <a:lnTo>
                  <a:pt x="0" y="42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9" y="10"/>
                </a:lnTo>
                <a:lnTo>
                  <a:pt x="11" y="4"/>
                </a:lnTo>
                <a:lnTo>
                  <a:pt x="11" y="1"/>
                </a:lnTo>
                <a:lnTo>
                  <a:pt x="26" y="0"/>
                </a:lnTo>
                <a:lnTo>
                  <a:pt x="30" y="4"/>
                </a:lnTo>
                <a:lnTo>
                  <a:pt x="35" y="5"/>
                </a:lnTo>
                <a:lnTo>
                  <a:pt x="30" y="33"/>
                </a:lnTo>
                <a:lnTo>
                  <a:pt x="32" y="42"/>
                </a:lnTo>
                <a:lnTo>
                  <a:pt x="26" y="4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596"/>
          <p:cNvSpPr>
            <a:spLocks/>
          </p:cNvSpPr>
          <p:nvPr/>
        </p:nvSpPr>
        <p:spPr bwMode="auto">
          <a:xfrm>
            <a:off x="6667501" y="1201738"/>
            <a:ext cx="30163" cy="25400"/>
          </a:xfrm>
          <a:custGeom>
            <a:avLst/>
            <a:gdLst>
              <a:gd name="T0" fmla="*/ 19 w 19"/>
              <a:gd name="T1" fmla="*/ 16 h 16"/>
              <a:gd name="T2" fmla="*/ 19 w 19"/>
              <a:gd name="T3" fmla="*/ 8 h 16"/>
              <a:gd name="T4" fmla="*/ 4 w 19"/>
              <a:gd name="T5" fmla="*/ 0 h 16"/>
              <a:gd name="T6" fmla="*/ 0 w 19"/>
              <a:gd name="T7" fmla="*/ 12 h 16"/>
              <a:gd name="T8" fmla="*/ 19 w 1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6">
                <a:moveTo>
                  <a:pt x="19" y="16"/>
                </a:moveTo>
                <a:lnTo>
                  <a:pt x="19" y="8"/>
                </a:lnTo>
                <a:lnTo>
                  <a:pt x="4" y="0"/>
                </a:lnTo>
                <a:lnTo>
                  <a:pt x="0" y="12"/>
                </a:lnTo>
                <a:lnTo>
                  <a:pt x="1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Freeform 597"/>
          <p:cNvSpPr>
            <a:spLocks/>
          </p:cNvSpPr>
          <p:nvPr/>
        </p:nvSpPr>
        <p:spPr bwMode="auto">
          <a:xfrm>
            <a:off x="6615113" y="1165226"/>
            <a:ext cx="38100" cy="61913"/>
          </a:xfrm>
          <a:custGeom>
            <a:avLst/>
            <a:gdLst>
              <a:gd name="T0" fmla="*/ 18 w 24"/>
              <a:gd name="T1" fmla="*/ 1 h 39"/>
              <a:gd name="T2" fmla="*/ 10 w 24"/>
              <a:gd name="T3" fmla="*/ 5 h 39"/>
              <a:gd name="T4" fmla="*/ 10 w 24"/>
              <a:gd name="T5" fmla="*/ 19 h 39"/>
              <a:gd name="T6" fmla="*/ 0 w 24"/>
              <a:gd name="T7" fmla="*/ 28 h 39"/>
              <a:gd name="T8" fmla="*/ 15 w 24"/>
              <a:gd name="T9" fmla="*/ 39 h 39"/>
              <a:gd name="T10" fmla="*/ 24 w 24"/>
              <a:gd name="T11" fmla="*/ 17 h 39"/>
              <a:gd name="T12" fmla="*/ 20 w 24"/>
              <a:gd name="T13" fmla="*/ 1 h 39"/>
              <a:gd name="T14" fmla="*/ 20 w 24"/>
              <a:gd name="T15" fmla="*/ 0 h 39"/>
              <a:gd name="T16" fmla="*/ 18 w 24"/>
              <a:gd name="T17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39">
                <a:moveTo>
                  <a:pt x="18" y="1"/>
                </a:moveTo>
                <a:lnTo>
                  <a:pt x="10" y="5"/>
                </a:lnTo>
                <a:lnTo>
                  <a:pt x="10" y="19"/>
                </a:lnTo>
                <a:lnTo>
                  <a:pt x="0" y="28"/>
                </a:lnTo>
                <a:lnTo>
                  <a:pt x="15" y="39"/>
                </a:lnTo>
                <a:lnTo>
                  <a:pt x="24" y="17"/>
                </a:lnTo>
                <a:lnTo>
                  <a:pt x="20" y="1"/>
                </a:lnTo>
                <a:lnTo>
                  <a:pt x="20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598"/>
          <p:cNvSpPr>
            <a:spLocks/>
          </p:cNvSpPr>
          <p:nvPr/>
        </p:nvSpPr>
        <p:spPr bwMode="auto">
          <a:xfrm>
            <a:off x="8172451" y="1069976"/>
            <a:ext cx="44450" cy="61913"/>
          </a:xfrm>
          <a:custGeom>
            <a:avLst/>
            <a:gdLst>
              <a:gd name="T0" fmla="*/ 0 w 28"/>
              <a:gd name="T1" fmla="*/ 39 h 39"/>
              <a:gd name="T2" fmla="*/ 6 w 28"/>
              <a:gd name="T3" fmla="*/ 24 h 39"/>
              <a:gd name="T4" fmla="*/ 2 w 28"/>
              <a:gd name="T5" fmla="*/ 1 h 39"/>
              <a:gd name="T6" fmla="*/ 15 w 28"/>
              <a:gd name="T7" fmla="*/ 0 h 39"/>
              <a:gd name="T8" fmla="*/ 21 w 28"/>
              <a:gd name="T9" fmla="*/ 11 h 39"/>
              <a:gd name="T10" fmla="*/ 18 w 28"/>
              <a:gd name="T11" fmla="*/ 16 h 39"/>
              <a:gd name="T12" fmla="*/ 25 w 28"/>
              <a:gd name="T13" fmla="*/ 15 h 39"/>
              <a:gd name="T14" fmla="*/ 28 w 28"/>
              <a:gd name="T15" fmla="*/ 20 h 39"/>
              <a:gd name="T16" fmla="*/ 10 w 28"/>
              <a:gd name="T17" fmla="*/ 38 h 39"/>
              <a:gd name="T18" fmla="*/ 11 w 28"/>
              <a:gd name="T19" fmla="*/ 39 h 39"/>
              <a:gd name="T20" fmla="*/ 0 w 28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39">
                <a:moveTo>
                  <a:pt x="0" y="39"/>
                </a:moveTo>
                <a:lnTo>
                  <a:pt x="6" y="24"/>
                </a:lnTo>
                <a:lnTo>
                  <a:pt x="2" y="1"/>
                </a:lnTo>
                <a:lnTo>
                  <a:pt x="15" y="0"/>
                </a:lnTo>
                <a:lnTo>
                  <a:pt x="21" y="11"/>
                </a:lnTo>
                <a:lnTo>
                  <a:pt x="18" y="16"/>
                </a:lnTo>
                <a:lnTo>
                  <a:pt x="25" y="15"/>
                </a:lnTo>
                <a:lnTo>
                  <a:pt x="28" y="20"/>
                </a:lnTo>
                <a:lnTo>
                  <a:pt x="10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599"/>
          <p:cNvSpPr>
            <a:spLocks/>
          </p:cNvSpPr>
          <p:nvPr/>
        </p:nvSpPr>
        <p:spPr bwMode="auto">
          <a:xfrm>
            <a:off x="6981826" y="1076326"/>
            <a:ext cx="28575" cy="52388"/>
          </a:xfrm>
          <a:custGeom>
            <a:avLst/>
            <a:gdLst>
              <a:gd name="T0" fmla="*/ 8 w 18"/>
              <a:gd name="T1" fmla="*/ 33 h 33"/>
              <a:gd name="T2" fmla="*/ 3 w 18"/>
              <a:gd name="T3" fmla="*/ 27 h 33"/>
              <a:gd name="T4" fmla="*/ 4 w 18"/>
              <a:gd name="T5" fmla="*/ 16 h 33"/>
              <a:gd name="T6" fmla="*/ 4 w 18"/>
              <a:gd name="T7" fmla="*/ 13 h 33"/>
              <a:gd name="T8" fmla="*/ 0 w 18"/>
              <a:gd name="T9" fmla="*/ 8 h 33"/>
              <a:gd name="T10" fmla="*/ 4 w 18"/>
              <a:gd name="T11" fmla="*/ 0 h 33"/>
              <a:gd name="T12" fmla="*/ 18 w 18"/>
              <a:gd name="T13" fmla="*/ 13 h 33"/>
              <a:gd name="T14" fmla="*/ 10 w 18"/>
              <a:gd name="T15" fmla="*/ 33 h 33"/>
              <a:gd name="T16" fmla="*/ 8 w 18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33">
                <a:moveTo>
                  <a:pt x="8" y="33"/>
                </a:moveTo>
                <a:lnTo>
                  <a:pt x="3" y="27"/>
                </a:lnTo>
                <a:lnTo>
                  <a:pt x="4" y="16"/>
                </a:lnTo>
                <a:lnTo>
                  <a:pt x="4" y="13"/>
                </a:lnTo>
                <a:lnTo>
                  <a:pt x="0" y="8"/>
                </a:lnTo>
                <a:lnTo>
                  <a:pt x="4" y="0"/>
                </a:lnTo>
                <a:lnTo>
                  <a:pt x="18" y="13"/>
                </a:lnTo>
                <a:lnTo>
                  <a:pt x="10" y="33"/>
                </a:lnTo>
                <a:lnTo>
                  <a:pt x="8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600"/>
          <p:cNvSpPr>
            <a:spLocks/>
          </p:cNvSpPr>
          <p:nvPr/>
        </p:nvSpPr>
        <p:spPr bwMode="auto">
          <a:xfrm>
            <a:off x="7083426" y="1065213"/>
            <a:ext cx="95250" cy="52388"/>
          </a:xfrm>
          <a:custGeom>
            <a:avLst/>
            <a:gdLst>
              <a:gd name="T0" fmla="*/ 60 w 60"/>
              <a:gd name="T1" fmla="*/ 31 h 33"/>
              <a:gd name="T2" fmla="*/ 36 w 60"/>
              <a:gd name="T3" fmla="*/ 33 h 33"/>
              <a:gd name="T4" fmla="*/ 17 w 60"/>
              <a:gd name="T5" fmla="*/ 29 h 33"/>
              <a:gd name="T6" fmla="*/ 12 w 60"/>
              <a:gd name="T7" fmla="*/ 27 h 33"/>
              <a:gd name="T8" fmla="*/ 0 w 60"/>
              <a:gd name="T9" fmla="*/ 18 h 33"/>
              <a:gd name="T10" fmla="*/ 2 w 60"/>
              <a:gd name="T11" fmla="*/ 14 h 33"/>
              <a:gd name="T12" fmla="*/ 2 w 60"/>
              <a:gd name="T13" fmla="*/ 11 h 33"/>
              <a:gd name="T14" fmla="*/ 8 w 60"/>
              <a:gd name="T15" fmla="*/ 15 h 33"/>
              <a:gd name="T16" fmla="*/ 12 w 60"/>
              <a:gd name="T17" fmla="*/ 7 h 33"/>
              <a:gd name="T18" fmla="*/ 29 w 60"/>
              <a:gd name="T19" fmla="*/ 1 h 33"/>
              <a:gd name="T20" fmla="*/ 34 w 60"/>
              <a:gd name="T21" fmla="*/ 0 h 33"/>
              <a:gd name="T22" fmla="*/ 41 w 60"/>
              <a:gd name="T23" fmla="*/ 10 h 33"/>
              <a:gd name="T24" fmla="*/ 51 w 60"/>
              <a:gd name="T25" fmla="*/ 11 h 33"/>
              <a:gd name="T26" fmla="*/ 52 w 60"/>
              <a:gd name="T27" fmla="*/ 12 h 33"/>
              <a:gd name="T28" fmla="*/ 55 w 60"/>
              <a:gd name="T29" fmla="*/ 20 h 33"/>
              <a:gd name="T30" fmla="*/ 60 w 60"/>
              <a:gd name="T31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33">
                <a:moveTo>
                  <a:pt x="60" y="31"/>
                </a:moveTo>
                <a:lnTo>
                  <a:pt x="36" y="33"/>
                </a:lnTo>
                <a:lnTo>
                  <a:pt x="17" y="29"/>
                </a:lnTo>
                <a:lnTo>
                  <a:pt x="12" y="27"/>
                </a:lnTo>
                <a:lnTo>
                  <a:pt x="0" y="18"/>
                </a:lnTo>
                <a:lnTo>
                  <a:pt x="2" y="14"/>
                </a:lnTo>
                <a:lnTo>
                  <a:pt x="2" y="11"/>
                </a:lnTo>
                <a:lnTo>
                  <a:pt x="8" y="15"/>
                </a:lnTo>
                <a:lnTo>
                  <a:pt x="12" y="7"/>
                </a:lnTo>
                <a:lnTo>
                  <a:pt x="29" y="1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2" y="12"/>
                </a:lnTo>
                <a:lnTo>
                  <a:pt x="55" y="20"/>
                </a:lnTo>
                <a:lnTo>
                  <a:pt x="6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Freeform 601"/>
          <p:cNvSpPr>
            <a:spLocks/>
          </p:cNvSpPr>
          <p:nvPr/>
        </p:nvSpPr>
        <p:spPr bwMode="auto">
          <a:xfrm>
            <a:off x="7150101" y="952501"/>
            <a:ext cx="104775" cy="147638"/>
          </a:xfrm>
          <a:custGeom>
            <a:avLst/>
            <a:gdLst>
              <a:gd name="T0" fmla="*/ 18 w 66"/>
              <a:gd name="T1" fmla="*/ 71 h 93"/>
              <a:gd name="T2" fmla="*/ 13 w 66"/>
              <a:gd name="T3" fmla="*/ 75 h 93"/>
              <a:gd name="T4" fmla="*/ 6 w 66"/>
              <a:gd name="T5" fmla="*/ 71 h 93"/>
              <a:gd name="T6" fmla="*/ 6 w 66"/>
              <a:gd name="T7" fmla="*/ 66 h 93"/>
              <a:gd name="T8" fmla="*/ 6 w 66"/>
              <a:gd name="T9" fmla="*/ 63 h 93"/>
              <a:gd name="T10" fmla="*/ 6 w 66"/>
              <a:gd name="T11" fmla="*/ 61 h 93"/>
              <a:gd name="T12" fmla="*/ 0 w 66"/>
              <a:gd name="T13" fmla="*/ 53 h 93"/>
              <a:gd name="T14" fmla="*/ 3 w 66"/>
              <a:gd name="T15" fmla="*/ 46 h 93"/>
              <a:gd name="T16" fmla="*/ 11 w 66"/>
              <a:gd name="T17" fmla="*/ 38 h 93"/>
              <a:gd name="T18" fmla="*/ 15 w 66"/>
              <a:gd name="T19" fmla="*/ 34 h 93"/>
              <a:gd name="T20" fmla="*/ 18 w 66"/>
              <a:gd name="T21" fmla="*/ 37 h 93"/>
              <a:gd name="T22" fmla="*/ 22 w 66"/>
              <a:gd name="T23" fmla="*/ 38 h 93"/>
              <a:gd name="T24" fmla="*/ 24 w 66"/>
              <a:gd name="T25" fmla="*/ 36 h 93"/>
              <a:gd name="T26" fmla="*/ 25 w 66"/>
              <a:gd name="T27" fmla="*/ 33 h 93"/>
              <a:gd name="T28" fmla="*/ 20 w 66"/>
              <a:gd name="T29" fmla="*/ 27 h 93"/>
              <a:gd name="T30" fmla="*/ 24 w 66"/>
              <a:gd name="T31" fmla="*/ 22 h 93"/>
              <a:gd name="T32" fmla="*/ 30 w 66"/>
              <a:gd name="T33" fmla="*/ 33 h 93"/>
              <a:gd name="T34" fmla="*/ 33 w 66"/>
              <a:gd name="T35" fmla="*/ 23 h 93"/>
              <a:gd name="T36" fmla="*/ 48 w 66"/>
              <a:gd name="T37" fmla="*/ 14 h 93"/>
              <a:gd name="T38" fmla="*/ 37 w 66"/>
              <a:gd name="T39" fmla="*/ 3 h 93"/>
              <a:gd name="T40" fmla="*/ 50 w 66"/>
              <a:gd name="T41" fmla="*/ 0 h 93"/>
              <a:gd name="T42" fmla="*/ 56 w 66"/>
              <a:gd name="T43" fmla="*/ 15 h 93"/>
              <a:gd name="T44" fmla="*/ 55 w 66"/>
              <a:gd name="T45" fmla="*/ 23 h 93"/>
              <a:gd name="T46" fmla="*/ 62 w 66"/>
              <a:gd name="T47" fmla="*/ 27 h 93"/>
              <a:gd name="T48" fmla="*/ 63 w 66"/>
              <a:gd name="T49" fmla="*/ 29 h 93"/>
              <a:gd name="T50" fmla="*/ 66 w 66"/>
              <a:gd name="T51" fmla="*/ 42 h 93"/>
              <a:gd name="T52" fmla="*/ 63 w 66"/>
              <a:gd name="T53" fmla="*/ 45 h 93"/>
              <a:gd name="T54" fmla="*/ 52 w 66"/>
              <a:gd name="T55" fmla="*/ 59 h 93"/>
              <a:gd name="T56" fmla="*/ 40 w 66"/>
              <a:gd name="T57" fmla="*/ 74 h 93"/>
              <a:gd name="T58" fmla="*/ 44 w 66"/>
              <a:gd name="T59" fmla="*/ 79 h 93"/>
              <a:gd name="T60" fmla="*/ 43 w 66"/>
              <a:gd name="T61" fmla="*/ 82 h 93"/>
              <a:gd name="T62" fmla="*/ 30 w 66"/>
              <a:gd name="T63" fmla="*/ 93 h 93"/>
              <a:gd name="T64" fmla="*/ 22 w 66"/>
              <a:gd name="T65" fmla="*/ 89 h 93"/>
              <a:gd name="T66" fmla="*/ 25 w 66"/>
              <a:gd name="T67" fmla="*/ 64 h 93"/>
              <a:gd name="T68" fmla="*/ 18 w 66"/>
              <a:gd name="T69" fmla="*/ 7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6" h="93">
                <a:moveTo>
                  <a:pt x="18" y="71"/>
                </a:moveTo>
                <a:lnTo>
                  <a:pt x="13" y="75"/>
                </a:lnTo>
                <a:lnTo>
                  <a:pt x="6" y="71"/>
                </a:lnTo>
                <a:lnTo>
                  <a:pt x="6" y="66"/>
                </a:lnTo>
                <a:lnTo>
                  <a:pt x="6" y="63"/>
                </a:lnTo>
                <a:lnTo>
                  <a:pt x="6" y="61"/>
                </a:lnTo>
                <a:lnTo>
                  <a:pt x="0" y="53"/>
                </a:lnTo>
                <a:lnTo>
                  <a:pt x="3" y="46"/>
                </a:lnTo>
                <a:lnTo>
                  <a:pt x="11" y="38"/>
                </a:lnTo>
                <a:lnTo>
                  <a:pt x="15" y="34"/>
                </a:lnTo>
                <a:lnTo>
                  <a:pt x="18" y="37"/>
                </a:lnTo>
                <a:lnTo>
                  <a:pt x="22" y="38"/>
                </a:lnTo>
                <a:lnTo>
                  <a:pt x="24" y="36"/>
                </a:lnTo>
                <a:lnTo>
                  <a:pt x="25" y="33"/>
                </a:lnTo>
                <a:lnTo>
                  <a:pt x="20" y="27"/>
                </a:lnTo>
                <a:lnTo>
                  <a:pt x="24" y="22"/>
                </a:lnTo>
                <a:lnTo>
                  <a:pt x="30" y="33"/>
                </a:lnTo>
                <a:lnTo>
                  <a:pt x="33" y="23"/>
                </a:lnTo>
                <a:lnTo>
                  <a:pt x="48" y="14"/>
                </a:lnTo>
                <a:lnTo>
                  <a:pt x="37" y="3"/>
                </a:lnTo>
                <a:lnTo>
                  <a:pt x="50" y="0"/>
                </a:lnTo>
                <a:lnTo>
                  <a:pt x="56" y="15"/>
                </a:lnTo>
                <a:lnTo>
                  <a:pt x="55" y="23"/>
                </a:lnTo>
                <a:lnTo>
                  <a:pt x="62" y="27"/>
                </a:lnTo>
                <a:lnTo>
                  <a:pt x="63" y="29"/>
                </a:lnTo>
                <a:lnTo>
                  <a:pt x="66" y="42"/>
                </a:lnTo>
                <a:lnTo>
                  <a:pt x="63" y="45"/>
                </a:lnTo>
                <a:lnTo>
                  <a:pt x="52" y="59"/>
                </a:lnTo>
                <a:lnTo>
                  <a:pt x="40" y="74"/>
                </a:lnTo>
                <a:lnTo>
                  <a:pt x="44" y="79"/>
                </a:lnTo>
                <a:lnTo>
                  <a:pt x="43" y="82"/>
                </a:lnTo>
                <a:lnTo>
                  <a:pt x="30" y="93"/>
                </a:lnTo>
                <a:lnTo>
                  <a:pt x="22" y="89"/>
                </a:lnTo>
                <a:lnTo>
                  <a:pt x="25" y="64"/>
                </a:lnTo>
                <a:lnTo>
                  <a:pt x="18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Freeform 602"/>
          <p:cNvSpPr>
            <a:spLocks/>
          </p:cNvSpPr>
          <p:nvPr/>
        </p:nvSpPr>
        <p:spPr bwMode="auto">
          <a:xfrm>
            <a:off x="7243763" y="890588"/>
            <a:ext cx="69850" cy="95250"/>
          </a:xfrm>
          <a:custGeom>
            <a:avLst/>
            <a:gdLst>
              <a:gd name="T0" fmla="*/ 18 w 44"/>
              <a:gd name="T1" fmla="*/ 60 h 60"/>
              <a:gd name="T2" fmla="*/ 12 w 44"/>
              <a:gd name="T3" fmla="*/ 55 h 60"/>
              <a:gd name="T4" fmla="*/ 8 w 44"/>
              <a:gd name="T5" fmla="*/ 47 h 60"/>
              <a:gd name="T6" fmla="*/ 1 w 44"/>
              <a:gd name="T7" fmla="*/ 32 h 60"/>
              <a:gd name="T8" fmla="*/ 6 w 44"/>
              <a:gd name="T9" fmla="*/ 24 h 60"/>
              <a:gd name="T10" fmla="*/ 0 w 44"/>
              <a:gd name="T11" fmla="*/ 20 h 60"/>
              <a:gd name="T12" fmla="*/ 0 w 44"/>
              <a:gd name="T13" fmla="*/ 12 h 60"/>
              <a:gd name="T14" fmla="*/ 1 w 44"/>
              <a:gd name="T15" fmla="*/ 4 h 60"/>
              <a:gd name="T16" fmla="*/ 15 w 44"/>
              <a:gd name="T17" fmla="*/ 0 h 60"/>
              <a:gd name="T18" fmla="*/ 18 w 44"/>
              <a:gd name="T19" fmla="*/ 6 h 60"/>
              <a:gd name="T20" fmla="*/ 36 w 44"/>
              <a:gd name="T21" fmla="*/ 12 h 60"/>
              <a:gd name="T22" fmla="*/ 41 w 44"/>
              <a:gd name="T23" fmla="*/ 21 h 60"/>
              <a:gd name="T24" fmla="*/ 44 w 44"/>
              <a:gd name="T25" fmla="*/ 28 h 60"/>
              <a:gd name="T26" fmla="*/ 36 w 44"/>
              <a:gd name="T27" fmla="*/ 54 h 60"/>
              <a:gd name="T28" fmla="*/ 26 w 44"/>
              <a:gd name="T29" fmla="*/ 58 h 60"/>
              <a:gd name="T30" fmla="*/ 23 w 44"/>
              <a:gd name="T31" fmla="*/ 58 h 60"/>
              <a:gd name="T32" fmla="*/ 18 w 44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60">
                <a:moveTo>
                  <a:pt x="18" y="60"/>
                </a:moveTo>
                <a:lnTo>
                  <a:pt x="12" y="55"/>
                </a:lnTo>
                <a:lnTo>
                  <a:pt x="8" y="47"/>
                </a:lnTo>
                <a:lnTo>
                  <a:pt x="1" y="32"/>
                </a:lnTo>
                <a:lnTo>
                  <a:pt x="6" y="24"/>
                </a:lnTo>
                <a:lnTo>
                  <a:pt x="0" y="20"/>
                </a:lnTo>
                <a:lnTo>
                  <a:pt x="0" y="12"/>
                </a:lnTo>
                <a:lnTo>
                  <a:pt x="1" y="4"/>
                </a:lnTo>
                <a:lnTo>
                  <a:pt x="15" y="0"/>
                </a:lnTo>
                <a:lnTo>
                  <a:pt x="18" y="6"/>
                </a:lnTo>
                <a:lnTo>
                  <a:pt x="36" y="12"/>
                </a:lnTo>
                <a:lnTo>
                  <a:pt x="41" y="21"/>
                </a:lnTo>
                <a:lnTo>
                  <a:pt x="44" y="28"/>
                </a:lnTo>
                <a:lnTo>
                  <a:pt x="36" y="54"/>
                </a:lnTo>
                <a:lnTo>
                  <a:pt x="26" y="58"/>
                </a:lnTo>
                <a:lnTo>
                  <a:pt x="23" y="58"/>
                </a:lnTo>
                <a:lnTo>
                  <a:pt x="18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Freeform 603"/>
          <p:cNvSpPr>
            <a:spLocks/>
          </p:cNvSpPr>
          <p:nvPr/>
        </p:nvSpPr>
        <p:spPr bwMode="auto">
          <a:xfrm>
            <a:off x="7013576" y="855663"/>
            <a:ext cx="206375" cy="179388"/>
          </a:xfrm>
          <a:custGeom>
            <a:avLst/>
            <a:gdLst>
              <a:gd name="T0" fmla="*/ 104 w 130"/>
              <a:gd name="T1" fmla="*/ 57 h 113"/>
              <a:gd name="T2" fmla="*/ 93 w 130"/>
              <a:gd name="T3" fmla="*/ 82 h 113"/>
              <a:gd name="T4" fmla="*/ 84 w 130"/>
              <a:gd name="T5" fmla="*/ 83 h 113"/>
              <a:gd name="T6" fmla="*/ 88 w 130"/>
              <a:gd name="T7" fmla="*/ 90 h 113"/>
              <a:gd name="T8" fmla="*/ 70 w 130"/>
              <a:gd name="T9" fmla="*/ 97 h 113"/>
              <a:gd name="T10" fmla="*/ 69 w 130"/>
              <a:gd name="T11" fmla="*/ 98 h 113"/>
              <a:gd name="T12" fmla="*/ 63 w 130"/>
              <a:gd name="T13" fmla="*/ 91 h 113"/>
              <a:gd name="T14" fmla="*/ 59 w 130"/>
              <a:gd name="T15" fmla="*/ 102 h 113"/>
              <a:gd name="T16" fmla="*/ 36 w 130"/>
              <a:gd name="T17" fmla="*/ 107 h 113"/>
              <a:gd name="T18" fmla="*/ 32 w 130"/>
              <a:gd name="T19" fmla="*/ 102 h 113"/>
              <a:gd name="T20" fmla="*/ 31 w 130"/>
              <a:gd name="T21" fmla="*/ 110 h 113"/>
              <a:gd name="T22" fmla="*/ 21 w 130"/>
              <a:gd name="T23" fmla="*/ 113 h 113"/>
              <a:gd name="T24" fmla="*/ 18 w 130"/>
              <a:gd name="T25" fmla="*/ 102 h 113"/>
              <a:gd name="T26" fmla="*/ 31 w 130"/>
              <a:gd name="T27" fmla="*/ 83 h 113"/>
              <a:gd name="T28" fmla="*/ 28 w 130"/>
              <a:gd name="T29" fmla="*/ 79 h 113"/>
              <a:gd name="T30" fmla="*/ 20 w 130"/>
              <a:gd name="T31" fmla="*/ 79 h 113"/>
              <a:gd name="T32" fmla="*/ 17 w 130"/>
              <a:gd name="T33" fmla="*/ 84 h 113"/>
              <a:gd name="T34" fmla="*/ 6 w 130"/>
              <a:gd name="T35" fmla="*/ 87 h 113"/>
              <a:gd name="T36" fmla="*/ 5 w 130"/>
              <a:gd name="T37" fmla="*/ 76 h 113"/>
              <a:gd name="T38" fmla="*/ 0 w 130"/>
              <a:gd name="T39" fmla="*/ 72 h 113"/>
              <a:gd name="T40" fmla="*/ 0 w 130"/>
              <a:gd name="T41" fmla="*/ 67 h 113"/>
              <a:gd name="T42" fmla="*/ 18 w 130"/>
              <a:gd name="T43" fmla="*/ 69 h 113"/>
              <a:gd name="T44" fmla="*/ 22 w 130"/>
              <a:gd name="T45" fmla="*/ 68 h 113"/>
              <a:gd name="T46" fmla="*/ 21 w 130"/>
              <a:gd name="T47" fmla="*/ 61 h 113"/>
              <a:gd name="T48" fmla="*/ 26 w 130"/>
              <a:gd name="T49" fmla="*/ 60 h 113"/>
              <a:gd name="T50" fmla="*/ 32 w 130"/>
              <a:gd name="T51" fmla="*/ 65 h 113"/>
              <a:gd name="T52" fmla="*/ 35 w 130"/>
              <a:gd name="T53" fmla="*/ 49 h 113"/>
              <a:gd name="T54" fmla="*/ 43 w 130"/>
              <a:gd name="T55" fmla="*/ 56 h 113"/>
              <a:gd name="T56" fmla="*/ 50 w 130"/>
              <a:gd name="T57" fmla="*/ 46 h 113"/>
              <a:gd name="T58" fmla="*/ 59 w 130"/>
              <a:gd name="T59" fmla="*/ 53 h 113"/>
              <a:gd name="T60" fmla="*/ 55 w 130"/>
              <a:gd name="T61" fmla="*/ 67 h 113"/>
              <a:gd name="T62" fmla="*/ 65 w 130"/>
              <a:gd name="T63" fmla="*/ 67 h 113"/>
              <a:gd name="T64" fmla="*/ 73 w 130"/>
              <a:gd name="T65" fmla="*/ 61 h 113"/>
              <a:gd name="T66" fmla="*/ 67 w 130"/>
              <a:gd name="T67" fmla="*/ 54 h 113"/>
              <a:gd name="T68" fmla="*/ 67 w 130"/>
              <a:gd name="T69" fmla="*/ 46 h 113"/>
              <a:gd name="T70" fmla="*/ 61 w 130"/>
              <a:gd name="T71" fmla="*/ 37 h 113"/>
              <a:gd name="T72" fmla="*/ 67 w 130"/>
              <a:gd name="T73" fmla="*/ 32 h 113"/>
              <a:gd name="T74" fmla="*/ 80 w 130"/>
              <a:gd name="T75" fmla="*/ 38 h 113"/>
              <a:gd name="T76" fmla="*/ 81 w 130"/>
              <a:gd name="T77" fmla="*/ 47 h 113"/>
              <a:gd name="T78" fmla="*/ 86 w 130"/>
              <a:gd name="T79" fmla="*/ 52 h 113"/>
              <a:gd name="T80" fmla="*/ 100 w 130"/>
              <a:gd name="T81" fmla="*/ 35 h 113"/>
              <a:gd name="T82" fmla="*/ 89 w 130"/>
              <a:gd name="T83" fmla="*/ 23 h 113"/>
              <a:gd name="T84" fmla="*/ 96 w 130"/>
              <a:gd name="T85" fmla="*/ 15 h 113"/>
              <a:gd name="T86" fmla="*/ 100 w 130"/>
              <a:gd name="T87" fmla="*/ 19 h 113"/>
              <a:gd name="T88" fmla="*/ 103 w 130"/>
              <a:gd name="T89" fmla="*/ 12 h 113"/>
              <a:gd name="T90" fmla="*/ 104 w 130"/>
              <a:gd name="T91" fmla="*/ 12 h 113"/>
              <a:gd name="T92" fmla="*/ 110 w 130"/>
              <a:gd name="T93" fmla="*/ 13 h 113"/>
              <a:gd name="T94" fmla="*/ 114 w 130"/>
              <a:gd name="T95" fmla="*/ 0 h 113"/>
              <a:gd name="T96" fmla="*/ 130 w 130"/>
              <a:gd name="T97" fmla="*/ 15 h 113"/>
              <a:gd name="T98" fmla="*/ 122 w 130"/>
              <a:gd name="T99" fmla="*/ 22 h 113"/>
              <a:gd name="T100" fmla="*/ 104 w 130"/>
              <a:gd name="T101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" h="113">
                <a:moveTo>
                  <a:pt x="104" y="57"/>
                </a:moveTo>
                <a:lnTo>
                  <a:pt x="93" y="82"/>
                </a:lnTo>
                <a:lnTo>
                  <a:pt x="84" y="83"/>
                </a:lnTo>
                <a:lnTo>
                  <a:pt x="88" y="90"/>
                </a:lnTo>
                <a:lnTo>
                  <a:pt x="70" y="97"/>
                </a:lnTo>
                <a:lnTo>
                  <a:pt x="69" y="98"/>
                </a:lnTo>
                <a:lnTo>
                  <a:pt x="63" y="91"/>
                </a:lnTo>
                <a:lnTo>
                  <a:pt x="59" y="102"/>
                </a:lnTo>
                <a:lnTo>
                  <a:pt x="36" y="107"/>
                </a:lnTo>
                <a:lnTo>
                  <a:pt x="32" y="102"/>
                </a:lnTo>
                <a:lnTo>
                  <a:pt x="31" y="110"/>
                </a:lnTo>
                <a:lnTo>
                  <a:pt x="21" y="113"/>
                </a:lnTo>
                <a:lnTo>
                  <a:pt x="18" y="102"/>
                </a:lnTo>
                <a:lnTo>
                  <a:pt x="31" y="83"/>
                </a:lnTo>
                <a:lnTo>
                  <a:pt x="28" y="79"/>
                </a:lnTo>
                <a:lnTo>
                  <a:pt x="20" y="79"/>
                </a:lnTo>
                <a:lnTo>
                  <a:pt x="17" y="84"/>
                </a:lnTo>
                <a:lnTo>
                  <a:pt x="6" y="87"/>
                </a:lnTo>
                <a:lnTo>
                  <a:pt x="5" y="76"/>
                </a:lnTo>
                <a:lnTo>
                  <a:pt x="0" y="72"/>
                </a:lnTo>
                <a:lnTo>
                  <a:pt x="0" y="67"/>
                </a:lnTo>
                <a:lnTo>
                  <a:pt x="18" y="69"/>
                </a:lnTo>
                <a:lnTo>
                  <a:pt x="22" y="68"/>
                </a:lnTo>
                <a:lnTo>
                  <a:pt x="21" y="61"/>
                </a:lnTo>
                <a:lnTo>
                  <a:pt x="26" y="60"/>
                </a:lnTo>
                <a:lnTo>
                  <a:pt x="32" y="65"/>
                </a:lnTo>
                <a:lnTo>
                  <a:pt x="35" y="49"/>
                </a:lnTo>
                <a:lnTo>
                  <a:pt x="43" y="56"/>
                </a:lnTo>
                <a:lnTo>
                  <a:pt x="50" y="46"/>
                </a:lnTo>
                <a:lnTo>
                  <a:pt x="59" y="53"/>
                </a:lnTo>
                <a:lnTo>
                  <a:pt x="55" y="67"/>
                </a:lnTo>
                <a:lnTo>
                  <a:pt x="65" y="67"/>
                </a:lnTo>
                <a:lnTo>
                  <a:pt x="73" y="61"/>
                </a:lnTo>
                <a:lnTo>
                  <a:pt x="67" y="54"/>
                </a:lnTo>
                <a:lnTo>
                  <a:pt x="67" y="46"/>
                </a:lnTo>
                <a:lnTo>
                  <a:pt x="61" y="37"/>
                </a:lnTo>
                <a:lnTo>
                  <a:pt x="67" y="32"/>
                </a:lnTo>
                <a:lnTo>
                  <a:pt x="80" y="38"/>
                </a:lnTo>
                <a:lnTo>
                  <a:pt x="81" y="47"/>
                </a:lnTo>
                <a:lnTo>
                  <a:pt x="86" y="52"/>
                </a:lnTo>
                <a:lnTo>
                  <a:pt x="100" y="35"/>
                </a:lnTo>
                <a:lnTo>
                  <a:pt x="89" y="23"/>
                </a:lnTo>
                <a:lnTo>
                  <a:pt x="96" y="15"/>
                </a:lnTo>
                <a:lnTo>
                  <a:pt x="100" y="19"/>
                </a:lnTo>
                <a:lnTo>
                  <a:pt x="103" y="12"/>
                </a:lnTo>
                <a:lnTo>
                  <a:pt x="104" y="12"/>
                </a:lnTo>
                <a:lnTo>
                  <a:pt x="110" y="13"/>
                </a:lnTo>
                <a:lnTo>
                  <a:pt x="114" y="0"/>
                </a:lnTo>
                <a:lnTo>
                  <a:pt x="130" y="15"/>
                </a:lnTo>
                <a:lnTo>
                  <a:pt x="122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Freeform 604"/>
          <p:cNvSpPr>
            <a:spLocks/>
          </p:cNvSpPr>
          <p:nvPr/>
        </p:nvSpPr>
        <p:spPr bwMode="auto">
          <a:xfrm>
            <a:off x="8291513" y="825501"/>
            <a:ext cx="15875" cy="14288"/>
          </a:xfrm>
          <a:custGeom>
            <a:avLst/>
            <a:gdLst>
              <a:gd name="T0" fmla="*/ 7 w 10"/>
              <a:gd name="T1" fmla="*/ 9 h 9"/>
              <a:gd name="T2" fmla="*/ 10 w 10"/>
              <a:gd name="T3" fmla="*/ 8 h 9"/>
              <a:gd name="T4" fmla="*/ 7 w 10"/>
              <a:gd name="T5" fmla="*/ 4 h 9"/>
              <a:gd name="T6" fmla="*/ 6 w 10"/>
              <a:gd name="T7" fmla="*/ 4 h 9"/>
              <a:gd name="T8" fmla="*/ 2 w 10"/>
              <a:gd name="T9" fmla="*/ 0 h 9"/>
              <a:gd name="T10" fmla="*/ 0 w 10"/>
              <a:gd name="T11" fmla="*/ 0 h 9"/>
              <a:gd name="T12" fmla="*/ 6 w 10"/>
              <a:gd name="T13" fmla="*/ 8 h 9"/>
              <a:gd name="T14" fmla="*/ 7 w 10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9">
                <a:moveTo>
                  <a:pt x="7" y="9"/>
                </a:moveTo>
                <a:lnTo>
                  <a:pt x="10" y="8"/>
                </a:lnTo>
                <a:lnTo>
                  <a:pt x="7" y="4"/>
                </a:lnTo>
                <a:lnTo>
                  <a:pt x="6" y="4"/>
                </a:lnTo>
                <a:lnTo>
                  <a:pt x="2" y="0"/>
                </a:lnTo>
                <a:lnTo>
                  <a:pt x="0" y="0"/>
                </a:lnTo>
                <a:lnTo>
                  <a:pt x="6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605"/>
          <p:cNvSpPr>
            <a:spLocks/>
          </p:cNvSpPr>
          <p:nvPr/>
        </p:nvSpPr>
        <p:spPr bwMode="auto">
          <a:xfrm>
            <a:off x="7259638" y="773113"/>
            <a:ext cx="47625" cy="47625"/>
          </a:xfrm>
          <a:custGeom>
            <a:avLst/>
            <a:gdLst>
              <a:gd name="T0" fmla="*/ 16 w 30"/>
              <a:gd name="T1" fmla="*/ 30 h 30"/>
              <a:gd name="T2" fmla="*/ 2 w 30"/>
              <a:gd name="T3" fmla="*/ 20 h 30"/>
              <a:gd name="T4" fmla="*/ 8 w 30"/>
              <a:gd name="T5" fmla="*/ 15 h 30"/>
              <a:gd name="T6" fmla="*/ 0 w 30"/>
              <a:gd name="T7" fmla="*/ 9 h 30"/>
              <a:gd name="T8" fmla="*/ 5 w 30"/>
              <a:gd name="T9" fmla="*/ 1 h 30"/>
              <a:gd name="T10" fmla="*/ 12 w 30"/>
              <a:gd name="T11" fmla="*/ 0 h 30"/>
              <a:gd name="T12" fmla="*/ 23 w 30"/>
              <a:gd name="T13" fmla="*/ 5 h 30"/>
              <a:gd name="T14" fmla="*/ 15 w 30"/>
              <a:gd name="T15" fmla="*/ 11 h 30"/>
              <a:gd name="T16" fmla="*/ 15 w 30"/>
              <a:gd name="T17" fmla="*/ 16 h 30"/>
              <a:gd name="T18" fmla="*/ 26 w 30"/>
              <a:gd name="T19" fmla="*/ 12 h 30"/>
              <a:gd name="T20" fmla="*/ 30 w 30"/>
              <a:gd name="T21" fmla="*/ 20 h 30"/>
              <a:gd name="T22" fmla="*/ 20 w 30"/>
              <a:gd name="T23" fmla="*/ 23 h 30"/>
              <a:gd name="T24" fmla="*/ 16 w 30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16" y="30"/>
                </a:moveTo>
                <a:lnTo>
                  <a:pt x="2" y="20"/>
                </a:lnTo>
                <a:lnTo>
                  <a:pt x="8" y="15"/>
                </a:lnTo>
                <a:lnTo>
                  <a:pt x="0" y="9"/>
                </a:lnTo>
                <a:lnTo>
                  <a:pt x="5" y="1"/>
                </a:lnTo>
                <a:lnTo>
                  <a:pt x="12" y="0"/>
                </a:lnTo>
                <a:lnTo>
                  <a:pt x="23" y="5"/>
                </a:lnTo>
                <a:lnTo>
                  <a:pt x="15" y="11"/>
                </a:lnTo>
                <a:lnTo>
                  <a:pt x="15" y="16"/>
                </a:lnTo>
                <a:lnTo>
                  <a:pt x="26" y="12"/>
                </a:lnTo>
                <a:lnTo>
                  <a:pt x="30" y="20"/>
                </a:lnTo>
                <a:lnTo>
                  <a:pt x="20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606"/>
          <p:cNvSpPr>
            <a:spLocks/>
          </p:cNvSpPr>
          <p:nvPr/>
        </p:nvSpPr>
        <p:spPr bwMode="auto">
          <a:xfrm>
            <a:off x="7439026" y="673101"/>
            <a:ext cx="130175" cy="101600"/>
          </a:xfrm>
          <a:custGeom>
            <a:avLst/>
            <a:gdLst>
              <a:gd name="T0" fmla="*/ 33 w 82"/>
              <a:gd name="T1" fmla="*/ 64 h 64"/>
              <a:gd name="T2" fmla="*/ 18 w 82"/>
              <a:gd name="T3" fmla="*/ 51 h 64"/>
              <a:gd name="T4" fmla="*/ 26 w 82"/>
              <a:gd name="T5" fmla="*/ 44 h 64"/>
              <a:gd name="T6" fmla="*/ 24 w 82"/>
              <a:gd name="T7" fmla="*/ 41 h 64"/>
              <a:gd name="T8" fmla="*/ 4 w 82"/>
              <a:gd name="T9" fmla="*/ 47 h 64"/>
              <a:gd name="T10" fmla="*/ 4 w 82"/>
              <a:gd name="T11" fmla="*/ 45 h 64"/>
              <a:gd name="T12" fmla="*/ 0 w 82"/>
              <a:gd name="T13" fmla="*/ 27 h 64"/>
              <a:gd name="T14" fmla="*/ 26 w 82"/>
              <a:gd name="T15" fmla="*/ 21 h 64"/>
              <a:gd name="T16" fmla="*/ 35 w 82"/>
              <a:gd name="T17" fmla="*/ 27 h 64"/>
              <a:gd name="T18" fmla="*/ 38 w 82"/>
              <a:gd name="T19" fmla="*/ 21 h 64"/>
              <a:gd name="T20" fmla="*/ 20 w 82"/>
              <a:gd name="T21" fmla="*/ 7 h 64"/>
              <a:gd name="T22" fmla="*/ 24 w 82"/>
              <a:gd name="T23" fmla="*/ 2 h 64"/>
              <a:gd name="T24" fmla="*/ 42 w 82"/>
              <a:gd name="T25" fmla="*/ 0 h 64"/>
              <a:gd name="T26" fmla="*/ 42 w 82"/>
              <a:gd name="T27" fmla="*/ 12 h 64"/>
              <a:gd name="T28" fmla="*/ 59 w 82"/>
              <a:gd name="T29" fmla="*/ 8 h 64"/>
              <a:gd name="T30" fmla="*/ 64 w 82"/>
              <a:gd name="T31" fmla="*/ 14 h 64"/>
              <a:gd name="T32" fmla="*/ 54 w 82"/>
              <a:gd name="T33" fmla="*/ 25 h 64"/>
              <a:gd name="T34" fmla="*/ 65 w 82"/>
              <a:gd name="T35" fmla="*/ 38 h 64"/>
              <a:gd name="T36" fmla="*/ 71 w 82"/>
              <a:gd name="T37" fmla="*/ 33 h 64"/>
              <a:gd name="T38" fmla="*/ 75 w 82"/>
              <a:gd name="T39" fmla="*/ 23 h 64"/>
              <a:gd name="T40" fmla="*/ 82 w 82"/>
              <a:gd name="T41" fmla="*/ 22 h 64"/>
              <a:gd name="T42" fmla="*/ 82 w 82"/>
              <a:gd name="T43" fmla="*/ 36 h 64"/>
              <a:gd name="T44" fmla="*/ 65 w 82"/>
              <a:gd name="T45" fmla="*/ 51 h 64"/>
              <a:gd name="T46" fmla="*/ 64 w 82"/>
              <a:gd name="T47" fmla="*/ 51 h 64"/>
              <a:gd name="T48" fmla="*/ 44 w 82"/>
              <a:gd name="T49" fmla="*/ 51 h 64"/>
              <a:gd name="T50" fmla="*/ 44 w 82"/>
              <a:gd name="T51" fmla="*/ 55 h 64"/>
              <a:gd name="T52" fmla="*/ 44 w 82"/>
              <a:gd name="T53" fmla="*/ 57 h 64"/>
              <a:gd name="T54" fmla="*/ 33 w 82"/>
              <a:gd name="T5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" h="64">
                <a:moveTo>
                  <a:pt x="33" y="64"/>
                </a:moveTo>
                <a:lnTo>
                  <a:pt x="18" y="51"/>
                </a:lnTo>
                <a:lnTo>
                  <a:pt x="26" y="44"/>
                </a:lnTo>
                <a:lnTo>
                  <a:pt x="24" y="41"/>
                </a:lnTo>
                <a:lnTo>
                  <a:pt x="4" y="47"/>
                </a:lnTo>
                <a:lnTo>
                  <a:pt x="4" y="45"/>
                </a:lnTo>
                <a:lnTo>
                  <a:pt x="0" y="27"/>
                </a:lnTo>
                <a:lnTo>
                  <a:pt x="26" y="21"/>
                </a:lnTo>
                <a:lnTo>
                  <a:pt x="35" y="27"/>
                </a:lnTo>
                <a:lnTo>
                  <a:pt x="38" y="21"/>
                </a:lnTo>
                <a:lnTo>
                  <a:pt x="20" y="7"/>
                </a:lnTo>
                <a:lnTo>
                  <a:pt x="24" y="2"/>
                </a:lnTo>
                <a:lnTo>
                  <a:pt x="42" y="0"/>
                </a:lnTo>
                <a:lnTo>
                  <a:pt x="42" y="12"/>
                </a:lnTo>
                <a:lnTo>
                  <a:pt x="59" y="8"/>
                </a:lnTo>
                <a:lnTo>
                  <a:pt x="64" y="14"/>
                </a:lnTo>
                <a:lnTo>
                  <a:pt x="54" y="25"/>
                </a:lnTo>
                <a:lnTo>
                  <a:pt x="65" y="38"/>
                </a:lnTo>
                <a:lnTo>
                  <a:pt x="71" y="33"/>
                </a:lnTo>
                <a:lnTo>
                  <a:pt x="75" y="23"/>
                </a:lnTo>
                <a:lnTo>
                  <a:pt x="82" y="22"/>
                </a:lnTo>
                <a:lnTo>
                  <a:pt x="82" y="36"/>
                </a:lnTo>
                <a:lnTo>
                  <a:pt x="65" y="51"/>
                </a:lnTo>
                <a:lnTo>
                  <a:pt x="64" y="51"/>
                </a:lnTo>
                <a:lnTo>
                  <a:pt x="44" y="51"/>
                </a:lnTo>
                <a:lnTo>
                  <a:pt x="44" y="55"/>
                </a:lnTo>
                <a:lnTo>
                  <a:pt x="44" y="57"/>
                </a:lnTo>
                <a:lnTo>
                  <a:pt x="33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608"/>
          <p:cNvSpPr>
            <a:spLocks/>
          </p:cNvSpPr>
          <p:nvPr/>
        </p:nvSpPr>
        <p:spPr bwMode="auto">
          <a:xfrm>
            <a:off x="7356475" y="719138"/>
            <a:ext cx="23813" cy="34925"/>
          </a:xfrm>
          <a:custGeom>
            <a:avLst/>
            <a:gdLst>
              <a:gd name="T0" fmla="*/ 14 w 15"/>
              <a:gd name="T1" fmla="*/ 22 h 22"/>
              <a:gd name="T2" fmla="*/ 15 w 15"/>
              <a:gd name="T3" fmla="*/ 3 h 22"/>
              <a:gd name="T4" fmla="*/ 8 w 15"/>
              <a:gd name="T5" fmla="*/ 0 h 22"/>
              <a:gd name="T6" fmla="*/ 0 w 15"/>
              <a:gd name="T7" fmla="*/ 16 h 22"/>
              <a:gd name="T8" fmla="*/ 14 w 1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2">
                <a:moveTo>
                  <a:pt x="14" y="22"/>
                </a:moveTo>
                <a:lnTo>
                  <a:pt x="15" y="3"/>
                </a:lnTo>
                <a:lnTo>
                  <a:pt x="8" y="0"/>
                </a:lnTo>
                <a:lnTo>
                  <a:pt x="0" y="16"/>
                </a:lnTo>
                <a:lnTo>
                  <a:pt x="1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609"/>
          <p:cNvSpPr>
            <a:spLocks noEditPoints="1"/>
          </p:cNvSpPr>
          <p:nvPr/>
        </p:nvSpPr>
        <p:spPr bwMode="auto">
          <a:xfrm>
            <a:off x="4164013" y="1196976"/>
            <a:ext cx="4100513" cy="4900613"/>
          </a:xfrm>
          <a:custGeom>
            <a:avLst/>
            <a:gdLst>
              <a:gd name="T0" fmla="*/ 30 w 2583"/>
              <a:gd name="T1" fmla="*/ 3057 h 3087"/>
              <a:gd name="T2" fmla="*/ 191 w 2583"/>
              <a:gd name="T3" fmla="*/ 3017 h 3087"/>
              <a:gd name="T4" fmla="*/ 191 w 2583"/>
              <a:gd name="T5" fmla="*/ 2943 h 3087"/>
              <a:gd name="T6" fmla="*/ 712 w 2583"/>
              <a:gd name="T7" fmla="*/ 2920 h 3087"/>
              <a:gd name="T8" fmla="*/ 735 w 2583"/>
              <a:gd name="T9" fmla="*/ 2907 h 3087"/>
              <a:gd name="T10" fmla="*/ 241 w 2583"/>
              <a:gd name="T11" fmla="*/ 2877 h 3087"/>
              <a:gd name="T12" fmla="*/ 334 w 2583"/>
              <a:gd name="T13" fmla="*/ 2861 h 3087"/>
              <a:gd name="T14" fmla="*/ 735 w 2583"/>
              <a:gd name="T15" fmla="*/ 2847 h 3087"/>
              <a:gd name="T16" fmla="*/ 435 w 2583"/>
              <a:gd name="T17" fmla="*/ 2898 h 3087"/>
              <a:gd name="T18" fmla="*/ 325 w 2583"/>
              <a:gd name="T19" fmla="*/ 2846 h 3087"/>
              <a:gd name="T20" fmla="*/ 297 w 2583"/>
              <a:gd name="T21" fmla="*/ 2864 h 3087"/>
              <a:gd name="T22" fmla="*/ 303 w 2583"/>
              <a:gd name="T23" fmla="*/ 2875 h 3087"/>
              <a:gd name="T24" fmla="*/ 251 w 2583"/>
              <a:gd name="T25" fmla="*/ 2813 h 3087"/>
              <a:gd name="T26" fmla="*/ 734 w 2583"/>
              <a:gd name="T27" fmla="*/ 2839 h 3087"/>
              <a:gd name="T28" fmla="*/ 733 w 2583"/>
              <a:gd name="T29" fmla="*/ 2832 h 3087"/>
              <a:gd name="T30" fmla="*/ 76 w 2583"/>
              <a:gd name="T31" fmla="*/ 2757 h 3087"/>
              <a:gd name="T32" fmla="*/ 211 w 2583"/>
              <a:gd name="T33" fmla="*/ 2721 h 3087"/>
              <a:gd name="T34" fmla="*/ 666 w 2583"/>
              <a:gd name="T35" fmla="*/ 2722 h 3087"/>
              <a:gd name="T36" fmla="*/ 385 w 2583"/>
              <a:gd name="T37" fmla="*/ 2719 h 3087"/>
              <a:gd name="T38" fmla="*/ 357 w 2583"/>
              <a:gd name="T39" fmla="*/ 2680 h 3087"/>
              <a:gd name="T40" fmla="*/ 280 w 2583"/>
              <a:gd name="T41" fmla="*/ 2727 h 3087"/>
              <a:gd name="T42" fmla="*/ 261 w 2583"/>
              <a:gd name="T43" fmla="*/ 2677 h 3087"/>
              <a:gd name="T44" fmla="*/ 561 w 2583"/>
              <a:gd name="T45" fmla="*/ 2695 h 3087"/>
              <a:gd name="T46" fmla="*/ 529 w 2583"/>
              <a:gd name="T47" fmla="*/ 2680 h 3087"/>
              <a:gd name="T48" fmla="*/ 482 w 2583"/>
              <a:gd name="T49" fmla="*/ 2603 h 3087"/>
              <a:gd name="T50" fmla="*/ 494 w 2583"/>
              <a:gd name="T51" fmla="*/ 2655 h 3087"/>
              <a:gd name="T52" fmla="*/ 341 w 2583"/>
              <a:gd name="T53" fmla="*/ 2547 h 3087"/>
              <a:gd name="T54" fmla="*/ 543 w 2583"/>
              <a:gd name="T55" fmla="*/ 2546 h 3087"/>
              <a:gd name="T56" fmla="*/ 577 w 2583"/>
              <a:gd name="T57" fmla="*/ 2560 h 3087"/>
              <a:gd name="T58" fmla="*/ 562 w 2583"/>
              <a:gd name="T59" fmla="*/ 2479 h 3087"/>
              <a:gd name="T60" fmla="*/ 581 w 2583"/>
              <a:gd name="T61" fmla="*/ 2607 h 3087"/>
              <a:gd name="T62" fmla="*/ 682 w 2583"/>
              <a:gd name="T63" fmla="*/ 2494 h 3087"/>
              <a:gd name="T64" fmla="*/ 692 w 2583"/>
              <a:gd name="T65" fmla="*/ 2592 h 3087"/>
              <a:gd name="T66" fmla="*/ 633 w 2583"/>
              <a:gd name="T67" fmla="*/ 2494 h 3087"/>
              <a:gd name="T68" fmla="*/ 599 w 2583"/>
              <a:gd name="T69" fmla="*/ 2392 h 3087"/>
              <a:gd name="T70" fmla="*/ 666 w 2583"/>
              <a:gd name="T71" fmla="*/ 2511 h 3087"/>
              <a:gd name="T72" fmla="*/ 430 w 2583"/>
              <a:gd name="T73" fmla="*/ 2423 h 3087"/>
              <a:gd name="T74" fmla="*/ 432 w 2583"/>
              <a:gd name="T75" fmla="*/ 2422 h 3087"/>
              <a:gd name="T76" fmla="*/ 716 w 2583"/>
              <a:gd name="T77" fmla="*/ 2320 h 3087"/>
              <a:gd name="T78" fmla="*/ 97 w 2583"/>
              <a:gd name="T79" fmla="*/ 2237 h 3087"/>
              <a:gd name="T80" fmla="*/ 445 w 2583"/>
              <a:gd name="T81" fmla="*/ 2185 h 3087"/>
              <a:gd name="T82" fmla="*/ 94 w 2583"/>
              <a:gd name="T83" fmla="*/ 2136 h 3087"/>
              <a:gd name="T84" fmla="*/ 378 w 2583"/>
              <a:gd name="T85" fmla="*/ 2093 h 3087"/>
              <a:gd name="T86" fmla="*/ 802 w 2583"/>
              <a:gd name="T87" fmla="*/ 2164 h 3087"/>
              <a:gd name="T88" fmla="*/ 791 w 2583"/>
              <a:gd name="T89" fmla="*/ 2125 h 3087"/>
              <a:gd name="T90" fmla="*/ 779 w 2583"/>
              <a:gd name="T91" fmla="*/ 1992 h 3087"/>
              <a:gd name="T92" fmla="*/ 757 w 2583"/>
              <a:gd name="T93" fmla="*/ 1991 h 3087"/>
              <a:gd name="T94" fmla="*/ 648 w 2583"/>
              <a:gd name="T95" fmla="*/ 1837 h 3087"/>
              <a:gd name="T96" fmla="*/ 789 w 2583"/>
              <a:gd name="T97" fmla="*/ 1612 h 3087"/>
              <a:gd name="T98" fmla="*/ 855 w 2583"/>
              <a:gd name="T99" fmla="*/ 1596 h 3087"/>
              <a:gd name="T100" fmla="*/ 1004 w 2583"/>
              <a:gd name="T101" fmla="*/ 1442 h 3087"/>
              <a:gd name="T102" fmla="*/ 1026 w 2583"/>
              <a:gd name="T103" fmla="*/ 1457 h 3087"/>
              <a:gd name="T104" fmla="*/ 1019 w 2583"/>
              <a:gd name="T105" fmla="*/ 1395 h 3087"/>
              <a:gd name="T106" fmla="*/ 999 w 2583"/>
              <a:gd name="T107" fmla="*/ 1349 h 3087"/>
              <a:gd name="T108" fmla="*/ 1083 w 2583"/>
              <a:gd name="T109" fmla="*/ 1195 h 3087"/>
              <a:gd name="T110" fmla="*/ 1063 w 2583"/>
              <a:gd name="T111" fmla="*/ 1177 h 3087"/>
              <a:gd name="T112" fmla="*/ 1096 w 2583"/>
              <a:gd name="T113" fmla="*/ 1152 h 3087"/>
              <a:gd name="T114" fmla="*/ 1639 w 2583"/>
              <a:gd name="T115" fmla="*/ 445 h 3087"/>
              <a:gd name="T116" fmla="*/ 1621 w 2583"/>
              <a:gd name="T117" fmla="*/ 431 h 3087"/>
              <a:gd name="T118" fmla="*/ 2517 w 2583"/>
              <a:gd name="T119" fmla="*/ 122 h 3087"/>
              <a:gd name="T120" fmla="*/ 2041 w 2583"/>
              <a:gd name="T121" fmla="*/ 85 h 3087"/>
              <a:gd name="T122" fmla="*/ 2549 w 2583"/>
              <a:gd name="T123" fmla="*/ 63 h 3087"/>
              <a:gd name="T124" fmla="*/ 2579 w 2583"/>
              <a:gd name="T125" fmla="*/ 18 h 3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3" h="3087">
                <a:moveTo>
                  <a:pt x="10" y="3085"/>
                </a:moveTo>
                <a:lnTo>
                  <a:pt x="4" y="3087"/>
                </a:lnTo>
                <a:lnTo>
                  <a:pt x="0" y="3087"/>
                </a:lnTo>
                <a:lnTo>
                  <a:pt x="1" y="3086"/>
                </a:lnTo>
                <a:lnTo>
                  <a:pt x="4" y="3083"/>
                </a:lnTo>
                <a:lnTo>
                  <a:pt x="7" y="3082"/>
                </a:lnTo>
                <a:lnTo>
                  <a:pt x="10" y="3079"/>
                </a:lnTo>
                <a:lnTo>
                  <a:pt x="15" y="3072"/>
                </a:lnTo>
                <a:lnTo>
                  <a:pt x="14" y="3064"/>
                </a:lnTo>
                <a:lnTo>
                  <a:pt x="15" y="3060"/>
                </a:lnTo>
                <a:lnTo>
                  <a:pt x="12" y="3056"/>
                </a:lnTo>
                <a:lnTo>
                  <a:pt x="12" y="3053"/>
                </a:lnTo>
                <a:lnTo>
                  <a:pt x="14" y="3051"/>
                </a:lnTo>
                <a:lnTo>
                  <a:pt x="16" y="3053"/>
                </a:lnTo>
                <a:lnTo>
                  <a:pt x="20" y="3053"/>
                </a:lnTo>
                <a:lnTo>
                  <a:pt x="19" y="3059"/>
                </a:lnTo>
                <a:lnTo>
                  <a:pt x="20" y="3063"/>
                </a:lnTo>
                <a:lnTo>
                  <a:pt x="19" y="3067"/>
                </a:lnTo>
                <a:lnTo>
                  <a:pt x="19" y="3075"/>
                </a:lnTo>
                <a:lnTo>
                  <a:pt x="12" y="3083"/>
                </a:lnTo>
                <a:lnTo>
                  <a:pt x="10" y="3085"/>
                </a:lnTo>
                <a:close/>
                <a:moveTo>
                  <a:pt x="31" y="3052"/>
                </a:moveTo>
                <a:lnTo>
                  <a:pt x="30" y="3057"/>
                </a:lnTo>
                <a:lnTo>
                  <a:pt x="29" y="3056"/>
                </a:lnTo>
                <a:lnTo>
                  <a:pt x="27" y="3056"/>
                </a:lnTo>
                <a:lnTo>
                  <a:pt x="29" y="3048"/>
                </a:lnTo>
                <a:lnTo>
                  <a:pt x="31" y="3038"/>
                </a:lnTo>
                <a:lnTo>
                  <a:pt x="34" y="3026"/>
                </a:lnTo>
                <a:lnTo>
                  <a:pt x="34" y="3023"/>
                </a:lnTo>
                <a:lnTo>
                  <a:pt x="35" y="3018"/>
                </a:lnTo>
                <a:lnTo>
                  <a:pt x="37" y="3006"/>
                </a:lnTo>
                <a:lnTo>
                  <a:pt x="40" y="2997"/>
                </a:lnTo>
                <a:lnTo>
                  <a:pt x="41" y="2997"/>
                </a:lnTo>
                <a:lnTo>
                  <a:pt x="42" y="2997"/>
                </a:lnTo>
                <a:lnTo>
                  <a:pt x="42" y="3007"/>
                </a:lnTo>
                <a:lnTo>
                  <a:pt x="40" y="3021"/>
                </a:lnTo>
                <a:lnTo>
                  <a:pt x="38" y="3026"/>
                </a:lnTo>
                <a:lnTo>
                  <a:pt x="37" y="3032"/>
                </a:lnTo>
                <a:lnTo>
                  <a:pt x="34" y="3037"/>
                </a:lnTo>
                <a:lnTo>
                  <a:pt x="34" y="3040"/>
                </a:lnTo>
                <a:lnTo>
                  <a:pt x="33" y="3044"/>
                </a:lnTo>
                <a:lnTo>
                  <a:pt x="31" y="3052"/>
                </a:lnTo>
                <a:close/>
                <a:moveTo>
                  <a:pt x="195" y="3010"/>
                </a:moveTo>
                <a:lnTo>
                  <a:pt x="195" y="3017"/>
                </a:lnTo>
                <a:lnTo>
                  <a:pt x="194" y="3017"/>
                </a:lnTo>
                <a:lnTo>
                  <a:pt x="191" y="3017"/>
                </a:lnTo>
                <a:lnTo>
                  <a:pt x="191" y="3011"/>
                </a:lnTo>
                <a:lnTo>
                  <a:pt x="190" y="3007"/>
                </a:lnTo>
                <a:lnTo>
                  <a:pt x="192" y="2997"/>
                </a:lnTo>
                <a:lnTo>
                  <a:pt x="195" y="2992"/>
                </a:lnTo>
                <a:lnTo>
                  <a:pt x="196" y="2989"/>
                </a:lnTo>
                <a:lnTo>
                  <a:pt x="194" y="2985"/>
                </a:lnTo>
                <a:lnTo>
                  <a:pt x="192" y="2982"/>
                </a:lnTo>
                <a:lnTo>
                  <a:pt x="192" y="2978"/>
                </a:lnTo>
                <a:lnTo>
                  <a:pt x="191" y="2972"/>
                </a:lnTo>
                <a:lnTo>
                  <a:pt x="191" y="2969"/>
                </a:lnTo>
                <a:lnTo>
                  <a:pt x="187" y="2963"/>
                </a:lnTo>
                <a:lnTo>
                  <a:pt x="187" y="2962"/>
                </a:lnTo>
                <a:lnTo>
                  <a:pt x="186" y="2962"/>
                </a:lnTo>
                <a:lnTo>
                  <a:pt x="184" y="2958"/>
                </a:lnTo>
                <a:lnTo>
                  <a:pt x="186" y="2952"/>
                </a:lnTo>
                <a:lnTo>
                  <a:pt x="186" y="2951"/>
                </a:lnTo>
                <a:lnTo>
                  <a:pt x="186" y="2943"/>
                </a:lnTo>
                <a:lnTo>
                  <a:pt x="184" y="2940"/>
                </a:lnTo>
                <a:lnTo>
                  <a:pt x="183" y="2937"/>
                </a:lnTo>
                <a:lnTo>
                  <a:pt x="183" y="2936"/>
                </a:lnTo>
                <a:lnTo>
                  <a:pt x="184" y="2935"/>
                </a:lnTo>
                <a:lnTo>
                  <a:pt x="187" y="2937"/>
                </a:lnTo>
                <a:lnTo>
                  <a:pt x="191" y="2943"/>
                </a:lnTo>
                <a:lnTo>
                  <a:pt x="191" y="2952"/>
                </a:lnTo>
                <a:lnTo>
                  <a:pt x="188" y="2958"/>
                </a:lnTo>
                <a:lnTo>
                  <a:pt x="192" y="2963"/>
                </a:lnTo>
                <a:lnTo>
                  <a:pt x="194" y="2966"/>
                </a:lnTo>
                <a:lnTo>
                  <a:pt x="196" y="2972"/>
                </a:lnTo>
                <a:lnTo>
                  <a:pt x="195" y="2980"/>
                </a:lnTo>
                <a:lnTo>
                  <a:pt x="198" y="2982"/>
                </a:lnTo>
                <a:lnTo>
                  <a:pt x="202" y="2987"/>
                </a:lnTo>
                <a:lnTo>
                  <a:pt x="199" y="2995"/>
                </a:lnTo>
                <a:lnTo>
                  <a:pt x="196" y="2999"/>
                </a:lnTo>
                <a:lnTo>
                  <a:pt x="196" y="3002"/>
                </a:lnTo>
                <a:lnTo>
                  <a:pt x="195" y="3010"/>
                </a:lnTo>
                <a:close/>
                <a:moveTo>
                  <a:pt x="708" y="2932"/>
                </a:moveTo>
                <a:lnTo>
                  <a:pt x="705" y="2933"/>
                </a:lnTo>
                <a:lnTo>
                  <a:pt x="703" y="2933"/>
                </a:lnTo>
                <a:lnTo>
                  <a:pt x="701" y="2932"/>
                </a:lnTo>
                <a:lnTo>
                  <a:pt x="703" y="2932"/>
                </a:lnTo>
                <a:lnTo>
                  <a:pt x="703" y="2929"/>
                </a:lnTo>
                <a:lnTo>
                  <a:pt x="704" y="2927"/>
                </a:lnTo>
                <a:lnTo>
                  <a:pt x="705" y="2924"/>
                </a:lnTo>
                <a:lnTo>
                  <a:pt x="705" y="2922"/>
                </a:lnTo>
                <a:lnTo>
                  <a:pt x="709" y="2921"/>
                </a:lnTo>
                <a:lnTo>
                  <a:pt x="712" y="2920"/>
                </a:lnTo>
                <a:lnTo>
                  <a:pt x="715" y="2924"/>
                </a:lnTo>
                <a:lnTo>
                  <a:pt x="711" y="2927"/>
                </a:lnTo>
                <a:lnTo>
                  <a:pt x="714" y="2928"/>
                </a:lnTo>
                <a:lnTo>
                  <a:pt x="712" y="2929"/>
                </a:lnTo>
                <a:lnTo>
                  <a:pt x="712" y="2931"/>
                </a:lnTo>
                <a:lnTo>
                  <a:pt x="708" y="2932"/>
                </a:lnTo>
                <a:close/>
                <a:moveTo>
                  <a:pt x="738" y="2931"/>
                </a:moveTo>
                <a:lnTo>
                  <a:pt x="735" y="2931"/>
                </a:lnTo>
                <a:lnTo>
                  <a:pt x="730" y="2931"/>
                </a:lnTo>
                <a:lnTo>
                  <a:pt x="729" y="2929"/>
                </a:lnTo>
                <a:lnTo>
                  <a:pt x="730" y="2929"/>
                </a:lnTo>
                <a:lnTo>
                  <a:pt x="730" y="2928"/>
                </a:lnTo>
                <a:lnTo>
                  <a:pt x="731" y="2927"/>
                </a:lnTo>
                <a:lnTo>
                  <a:pt x="734" y="2922"/>
                </a:lnTo>
                <a:lnTo>
                  <a:pt x="737" y="2918"/>
                </a:lnTo>
                <a:lnTo>
                  <a:pt x="737" y="2920"/>
                </a:lnTo>
                <a:lnTo>
                  <a:pt x="738" y="2920"/>
                </a:lnTo>
                <a:lnTo>
                  <a:pt x="739" y="2925"/>
                </a:lnTo>
                <a:lnTo>
                  <a:pt x="741" y="2928"/>
                </a:lnTo>
                <a:lnTo>
                  <a:pt x="742" y="2929"/>
                </a:lnTo>
                <a:lnTo>
                  <a:pt x="739" y="2931"/>
                </a:lnTo>
                <a:lnTo>
                  <a:pt x="738" y="2931"/>
                </a:lnTo>
                <a:close/>
                <a:moveTo>
                  <a:pt x="735" y="2907"/>
                </a:moveTo>
                <a:lnTo>
                  <a:pt x="734" y="2912"/>
                </a:lnTo>
                <a:lnTo>
                  <a:pt x="734" y="2910"/>
                </a:lnTo>
                <a:lnTo>
                  <a:pt x="733" y="2909"/>
                </a:lnTo>
                <a:lnTo>
                  <a:pt x="731" y="2902"/>
                </a:lnTo>
                <a:lnTo>
                  <a:pt x="731" y="2897"/>
                </a:lnTo>
                <a:lnTo>
                  <a:pt x="730" y="2891"/>
                </a:lnTo>
                <a:lnTo>
                  <a:pt x="731" y="2888"/>
                </a:lnTo>
                <a:lnTo>
                  <a:pt x="734" y="2891"/>
                </a:lnTo>
                <a:lnTo>
                  <a:pt x="734" y="2898"/>
                </a:lnTo>
                <a:lnTo>
                  <a:pt x="735" y="2907"/>
                </a:lnTo>
                <a:close/>
                <a:moveTo>
                  <a:pt x="265" y="2928"/>
                </a:moveTo>
                <a:lnTo>
                  <a:pt x="265" y="2931"/>
                </a:lnTo>
                <a:lnTo>
                  <a:pt x="262" y="2929"/>
                </a:lnTo>
                <a:lnTo>
                  <a:pt x="262" y="2928"/>
                </a:lnTo>
                <a:lnTo>
                  <a:pt x="261" y="2920"/>
                </a:lnTo>
                <a:lnTo>
                  <a:pt x="259" y="2918"/>
                </a:lnTo>
                <a:lnTo>
                  <a:pt x="252" y="2912"/>
                </a:lnTo>
                <a:lnTo>
                  <a:pt x="250" y="2903"/>
                </a:lnTo>
                <a:lnTo>
                  <a:pt x="241" y="2898"/>
                </a:lnTo>
                <a:lnTo>
                  <a:pt x="239" y="2891"/>
                </a:lnTo>
                <a:lnTo>
                  <a:pt x="239" y="2887"/>
                </a:lnTo>
                <a:lnTo>
                  <a:pt x="239" y="2883"/>
                </a:lnTo>
                <a:lnTo>
                  <a:pt x="241" y="2877"/>
                </a:lnTo>
                <a:lnTo>
                  <a:pt x="246" y="2880"/>
                </a:lnTo>
                <a:lnTo>
                  <a:pt x="246" y="2888"/>
                </a:lnTo>
                <a:lnTo>
                  <a:pt x="250" y="2897"/>
                </a:lnTo>
                <a:lnTo>
                  <a:pt x="255" y="2903"/>
                </a:lnTo>
                <a:lnTo>
                  <a:pt x="256" y="2906"/>
                </a:lnTo>
                <a:lnTo>
                  <a:pt x="258" y="2907"/>
                </a:lnTo>
                <a:lnTo>
                  <a:pt x="259" y="2907"/>
                </a:lnTo>
                <a:lnTo>
                  <a:pt x="262" y="2912"/>
                </a:lnTo>
                <a:lnTo>
                  <a:pt x="262" y="2912"/>
                </a:lnTo>
                <a:lnTo>
                  <a:pt x="265" y="2913"/>
                </a:lnTo>
                <a:lnTo>
                  <a:pt x="266" y="2922"/>
                </a:lnTo>
                <a:lnTo>
                  <a:pt x="265" y="2928"/>
                </a:lnTo>
                <a:close/>
                <a:moveTo>
                  <a:pt x="349" y="2854"/>
                </a:moveTo>
                <a:lnTo>
                  <a:pt x="353" y="2857"/>
                </a:lnTo>
                <a:lnTo>
                  <a:pt x="357" y="2857"/>
                </a:lnTo>
                <a:lnTo>
                  <a:pt x="362" y="2857"/>
                </a:lnTo>
                <a:lnTo>
                  <a:pt x="366" y="2858"/>
                </a:lnTo>
                <a:lnTo>
                  <a:pt x="367" y="2858"/>
                </a:lnTo>
                <a:lnTo>
                  <a:pt x="360" y="2861"/>
                </a:lnTo>
                <a:lnTo>
                  <a:pt x="352" y="2862"/>
                </a:lnTo>
                <a:lnTo>
                  <a:pt x="349" y="2862"/>
                </a:lnTo>
                <a:lnTo>
                  <a:pt x="344" y="2860"/>
                </a:lnTo>
                <a:lnTo>
                  <a:pt x="334" y="2861"/>
                </a:lnTo>
                <a:lnTo>
                  <a:pt x="332" y="2858"/>
                </a:lnTo>
                <a:lnTo>
                  <a:pt x="333" y="2857"/>
                </a:lnTo>
                <a:lnTo>
                  <a:pt x="341" y="2856"/>
                </a:lnTo>
                <a:lnTo>
                  <a:pt x="345" y="2854"/>
                </a:lnTo>
                <a:lnTo>
                  <a:pt x="347" y="2853"/>
                </a:lnTo>
                <a:lnTo>
                  <a:pt x="349" y="2854"/>
                </a:lnTo>
                <a:close/>
                <a:moveTo>
                  <a:pt x="735" y="2879"/>
                </a:moveTo>
                <a:lnTo>
                  <a:pt x="734" y="2884"/>
                </a:lnTo>
                <a:lnTo>
                  <a:pt x="731" y="2886"/>
                </a:lnTo>
                <a:lnTo>
                  <a:pt x="731" y="2884"/>
                </a:lnTo>
                <a:lnTo>
                  <a:pt x="730" y="2882"/>
                </a:lnTo>
                <a:lnTo>
                  <a:pt x="729" y="2886"/>
                </a:lnTo>
                <a:lnTo>
                  <a:pt x="726" y="2888"/>
                </a:lnTo>
                <a:lnTo>
                  <a:pt x="724" y="2886"/>
                </a:lnTo>
                <a:lnTo>
                  <a:pt x="726" y="2884"/>
                </a:lnTo>
                <a:lnTo>
                  <a:pt x="729" y="2879"/>
                </a:lnTo>
                <a:lnTo>
                  <a:pt x="731" y="2873"/>
                </a:lnTo>
                <a:lnTo>
                  <a:pt x="731" y="2872"/>
                </a:lnTo>
                <a:lnTo>
                  <a:pt x="731" y="2867"/>
                </a:lnTo>
                <a:lnTo>
                  <a:pt x="731" y="2862"/>
                </a:lnTo>
                <a:lnTo>
                  <a:pt x="731" y="2853"/>
                </a:lnTo>
                <a:lnTo>
                  <a:pt x="733" y="2846"/>
                </a:lnTo>
                <a:lnTo>
                  <a:pt x="735" y="2847"/>
                </a:lnTo>
                <a:lnTo>
                  <a:pt x="734" y="2854"/>
                </a:lnTo>
                <a:lnTo>
                  <a:pt x="734" y="2856"/>
                </a:lnTo>
                <a:lnTo>
                  <a:pt x="734" y="2867"/>
                </a:lnTo>
                <a:lnTo>
                  <a:pt x="735" y="2872"/>
                </a:lnTo>
                <a:lnTo>
                  <a:pt x="739" y="2877"/>
                </a:lnTo>
                <a:lnTo>
                  <a:pt x="735" y="2877"/>
                </a:lnTo>
                <a:lnTo>
                  <a:pt x="735" y="2879"/>
                </a:lnTo>
                <a:close/>
                <a:moveTo>
                  <a:pt x="409" y="2846"/>
                </a:moveTo>
                <a:lnTo>
                  <a:pt x="408" y="2853"/>
                </a:lnTo>
                <a:lnTo>
                  <a:pt x="411" y="2856"/>
                </a:lnTo>
                <a:lnTo>
                  <a:pt x="412" y="2862"/>
                </a:lnTo>
                <a:lnTo>
                  <a:pt x="417" y="2867"/>
                </a:lnTo>
                <a:lnTo>
                  <a:pt x="419" y="2868"/>
                </a:lnTo>
                <a:lnTo>
                  <a:pt x="426" y="2875"/>
                </a:lnTo>
                <a:lnTo>
                  <a:pt x="430" y="2882"/>
                </a:lnTo>
                <a:lnTo>
                  <a:pt x="435" y="2888"/>
                </a:lnTo>
                <a:lnTo>
                  <a:pt x="437" y="2891"/>
                </a:lnTo>
                <a:lnTo>
                  <a:pt x="438" y="2891"/>
                </a:lnTo>
                <a:lnTo>
                  <a:pt x="439" y="2892"/>
                </a:lnTo>
                <a:lnTo>
                  <a:pt x="438" y="2895"/>
                </a:lnTo>
                <a:lnTo>
                  <a:pt x="438" y="2898"/>
                </a:lnTo>
                <a:lnTo>
                  <a:pt x="437" y="2901"/>
                </a:lnTo>
                <a:lnTo>
                  <a:pt x="435" y="2898"/>
                </a:lnTo>
                <a:lnTo>
                  <a:pt x="431" y="2892"/>
                </a:lnTo>
                <a:lnTo>
                  <a:pt x="426" y="2887"/>
                </a:lnTo>
                <a:lnTo>
                  <a:pt x="426" y="2886"/>
                </a:lnTo>
                <a:lnTo>
                  <a:pt x="422" y="2877"/>
                </a:lnTo>
                <a:lnTo>
                  <a:pt x="413" y="2873"/>
                </a:lnTo>
                <a:lnTo>
                  <a:pt x="409" y="2872"/>
                </a:lnTo>
                <a:lnTo>
                  <a:pt x="407" y="2871"/>
                </a:lnTo>
                <a:lnTo>
                  <a:pt x="407" y="2869"/>
                </a:lnTo>
                <a:lnTo>
                  <a:pt x="408" y="2865"/>
                </a:lnTo>
                <a:lnTo>
                  <a:pt x="408" y="2860"/>
                </a:lnTo>
                <a:lnTo>
                  <a:pt x="405" y="2858"/>
                </a:lnTo>
                <a:lnTo>
                  <a:pt x="404" y="2858"/>
                </a:lnTo>
                <a:lnTo>
                  <a:pt x="402" y="2857"/>
                </a:lnTo>
                <a:lnTo>
                  <a:pt x="402" y="2856"/>
                </a:lnTo>
                <a:lnTo>
                  <a:pt x="398" y="2850"/>
                </a:lnTo>
                <a:lnTo>
                  <a:pt x="398" y="2847"/>
                </a:lnTo>
                <a:lnTo>
                  <a:pt x="398" y="2845"/>
                </a:lnTo>
                <a:lnTo>
                  <a:pt x="400" y="2846"/>
                </a:lnTo>
                <a:lnTo>
                  <a:pt x="402" y="2847"/>
                </a:lnTo>
                <a:lnTo>
                  <a:pt x="407" y="2845"/>
                </a:lnTo>
                <a:lnTo>
                  <a:pt x="409" y="2843"/>
                </a:lnTo>
                <a:lnTo>
                  <a:pt x="409" y="2846"/>
                </a:lnTo>
                <a:close/>
                <a:moveTo>
                  <a:pt x="325" y="2846"/>
                </a:moveTo>
                <a:lnTo>
                  <a:pt x="327" y="2853"/>
                </a:lnTo>
                <a:lnTo>
                  <a:pt x="325" y="2853"/>
                </a:lnTo>
                <a:lnTo>
                  <a:pt x="323" y="2853"/>
                </a:lnTo>
                <a:lnTo>
                  <a:pt x="317" y="2847"/>
                </a:lnTo>
                <a:lnTo>
                  <a:pt x="314" y="2845"/>
                </a:lnTo>
                <a:lnTo>
                  <a:pt x="310" y="2842"/>
                </a:lnTo>
                <a:lnTo>
                  <a:pt x="310" y="2841"/>
                </a:lnTo>
                <a:lnTo>
                  <a:pt x="311" y="2838"/>
                </a:lnTo>
                <a:lnTo>
                  <a:pt x="318" y="2842"/>
                </a:lnTo>
                <a:lnTo>
                  <a:pt x="325" y="2846"/>
                </a:lnTo>
                <a:close/>
                <a:moveTo>
                  <a:pt x="299" y="2931"/>
                </a:moveTo>
                <a:lnTo>
                  <a:pt x="300" y="2933"/>
                </a:lnTo>
                <a:lnTo>
                  <a:pt x="299" y="2932"/>
                </a:lnTo>
                <a:lnTo>
                  <a:pt x="295" y="2928"/>
                </a:lnTo>
                <a:lnTo>
                  <a:pt x="295" y="2918"/>
                </a:lnTo>
                <a:lnTo>
                  <a:pt x="296" y="2910"/>
                </a:lnTo>
                <a:lnTo>
                  <a:pt x="295" y="2901"/>
                </a:lnTo>
                <a:lnTo>
                  <a:pt x="295" y="2890"/>
                </a:lnTo>
                <a:lnTo>
                  <a:pt x="295" y="2879"/>
                </a:lnTo>
                <a:lnTo>
                  <a:pt x="296" y="2871"/>
                </a:lnTo>
                <a:lnTo>
                  <a:pt x="296" y="2868"/>
                </a:lnTo>
                <a:lnTo>
                  <a:pt x="299" y="2867"/>
                </a:lnTo>
                <a:lnTo>
                  <a:pt x="297" y="2864"/>
                </a:lnTo>
                <a:lnTo>
                  <a:pt x="297" y="2862"/>
                </a:lnTo>
                <a:lnTo>
                  <a:pt x="299" y="2860"/>
                </a:lnTo>
                <a:lnTo>
                  <a:pt x="300" y="2860"/>
                </a:lnTo>
                <a:lnTo>
                  <a:pt x="302" y="2860"/>
                </a:lnTo>
                <a:lnTo>
                  <a:pt x="300" y="2857"/>
                </a:lnTo>
                <a:lnTo>
                  <a:pt x="299" y="2854"/>
                </a:lnTo>
                <a:lnTo>
                  <a:pt x="295" y="2853"/>
                </a:lnTo>
                <a:lnTo>
                  <a:pt x="292" y="2852"/>
                </a:lnTo>
                <a:lnTo>
                  <a:pt x="286" y="2850"/>
                </a:lnTo>
                <a:lnTo>
                  <a:pt x="281" y="2847"/>
                </a:lnTo>
                <a:lnTo>
                  <a:pt x="273" y="2842"/>
                </a:lnTo>
                <a:lnTo>
                  <a:pt x="263" y="2839"/>
                </a:lnTo>
                <a:lnTo>
                  <a:pt x="262" y="2838"/>
                </a:lnTo>
                <a:lnTo>
                  <a:pt x="262" y="2837"/>
                </a:lnTo>
                <a:lnTo>
                  <a:pt x="274" y="2839"/>
                </a:lnTo>
                <a:lnTo>
                  <a:pt x="284" y="2843"/>
                </a:lnTo>
                <a:lnTo>
                  <a:pt x="293" y="2847"/>
                </a:lnTo>
                <a:lnTo>
                  <a:pt x="302" y="2849"/>
                </a:lnTo>
                <a:lnTo>
                  <a:pt x="307" y="2854"/>
                </a:lnTo>
                <a:lnTo>
                  <a:pt x="308" y="2856"/>
                </a:lnTo>
                <a:lnTo>
                  <a:pt x="307" y="2865"/>
                </a:lnTo>
                <a:lnTo>
                  <a:pt x="306" y="2868"/>
                </a:lnTo>
                <a:lnTo>
                  <a:pt x="303" y="2875"/>
                </a:lnTo>
                <a:lnTo>
                  <a:pt x="302" y="2876"/>
                </a:lnTo>
                <a:lnTo>
                  <a:pt x="302" y="2880"/>
                </a:lnTo>
                <a:lnTo>
                  <a:pt x="303" y="2883"/>
                </a:lnTo>
                <a:lnTo>
                  <a:pt x="302" y="2892"/>
                </a:lnTo>
                <a:lnTo>
                  <a:pt x="302" y="2898"/>
                </a:lnTo>
                <a:lnTo>
                  <a:pt x="302" y="2903"/>
                </a:lnTo>
                <a:lnTo>
                  <a:pt x="303" y="2913"/>
                </a:lnTo>
                <a:lnTo>
                  <a:pt x="300" y="2920"/>
                </a:lnTo>
                <a:lnTo>
                  <a:pt x="299" y="2924"/>
                </a:lnTo>
                <a:lnTo>
                  <a:pt x="299" y="2925"/>
                </a:lnTo>
                <a:lnTo>
                  <a:pt x="299" y="2927"/>
                </a:lnTo>
                <a:lnTo>
                  <a:pt x="299" y="2931"/>
                </a:lnTo>
                <a:close/>
                <a:moveTo>
                  <a:pt x="299" y="2832"/>
                </a:moveTo>
                <a:lnTo>
                  <a:pt x="297" y="2834"/>
                </a:lnTo>
                <a:lnTo>
                  <a:pt x="286" y="2832"/>
                </a:lnTo>
                <a:lnTo>
                  <a:pt x="276" y="2828"/>
                </a:lnTo>
                <a:lnTo>
                  <a:pt x="273" y="2827"/>
                </a:lnTo>
                <a:lnTo>
                  <a:pt x="265" y="2824"/>
                </a:lnTo>
                <a:lnTo>
                  <a:pt x="255" y="2819"/>
                </a:lnTo>
                <a:lnTo>
                  <a:pt x="244" y="2815"/>
                </a:lnTo>
                <a:lnTo>
                  <a:pt x="241" y="2813"/>
                </a:lnTo>
                <a:lnTo>
                  <a:pt x="244" y="2813"/>
                </a:lnTo>
                <a:lnTo>
                  <a:pt x="251" y="2813"/>
                </a:lnTo>
                <a:lnTo>
                  <a:pt x="262" y="2819"/>
                </a:lnTo>
                <a:lnTo>
                  <a:pt x="265" y="2820"/>
                </a:lnTo>
                <a:lnTo>
                  <a:pt x="271" y="2823"/>
                </a:lnTo>
                <a:lnTo>
                  <a:pt x="278" y="2824"/>
                </a:lnTo>
                <a:lnTo>
                  <a:pt x="282" y="2826"/>
                </a:lnTo>
                <a:lnTo>
                  <a:pt x="292" y="2828"/>
                </a:lnTo>
                <a:lnTo>
                  <a:pt x="299" y="2831"/>
                </a:lnTo>
                <a:lnTo>
                  <a:pt x="299" y="2832"/>
                </a:lnTo>
                <a:close/>
                <a:moveTo>
                  <a:pt x="353" y="2826"/>
                </a:moveTo>
                <a:lnTo>
                  <a:pt x="345" y="2827"/>
                </a:lnTo>
                <a:lnTo>
                  <a:pt x="337" y="2823"/>
                </a:lnTo>
                <a:lnTo>
                  <a:pt x="330" y="2816"/>
                </a:lnTo>
                <a:lnTo>
                  <a:pt x="327" y="2812"/>
                </a:lnTo>
                <a:lnTo>
                  <a:pt x="327" y="2811"/>
                </a:lnTo>
                <a:lnTo>
                  <a:pt x="327" y="2809"/>
                </a:lnTo>
                <a:lnTo>
                  <a:pt x="333" y="2812"/>
                </a:lnTo>
                <a:lnTo>
                  <a:pt x="338" y="2819"/>
                </a:lnTo>
                <a:lnTo>
                  <a:pt x="347" y="2823"/>
                </a:lnTo>
                <a:lnTo>
                  <a:pt x="355" y="2823"/>
                </a:lnTo>
                <a:lnTo>
                  <a:pt x="355" y="2824"/>
                </a:lnTo>
                <a:lnTo>
                  <a:pt x="355" y="2826"/>
                </a:lnTo>
                <a:lnTo>
                  <a:pt x="353" y="2826"/>
                </a:lnTo>
                <a:close/>
                <a:moveTo>
                  <a:pt x="734" y="2839"/>
                </a:moveTo>
                <a:lnTo>
                  <a:pt x="734" y="2841"/>
                </a:lnTo>
                <a:lnTo>
                  <a:pt x="734" y="2839"/>
                </a:lnTo>
                <a:lnTo>
                  <a:pt x="733" y="2839"/>
                </a:lnTo>
                <a:lnTo>
                  <a:pt x="731" y="2838"/>
                </a:lnTo>
                <a:lnTo>
                  <a:pt x="730" y="2837"/>
                </a:lnTo>
                <a:lnTo>
                  <a:pt x="729" y="2827"/>
                </a:lnTo>
                <a:lnTo>
                  <a:pt x="726" y="2817"/>
                </a:lnTo>
                <a:lnTo>
                  <a:pt x="724" y="2815"/>
                </a:lnTo>
                <a:lnTo>
                  <a:pt x="723" y="2812"/>
                </a:lnTo>
                <a:lnTo>
                  <a:pt x="726" y="2811"/>
                </a:lnTo>
                <a:lnTo>
                  <a:pt x="723" y="2802"/>
                </a:lnTo>
                <a:lnTo>
                  <a:pt x="723" y="2801"/>
                </a:lnTo>
                <a:lnTo>
                  <a:pt x="722" y="2797"/>
                </a:lnTo>
                <a:lnTo>
                  <a:pt x="722" y="2792"/>
                </a:lnTo>
                <a:lnTo>
                  <a:pt x="720" y="2789"/>
                </a:lnTo>
                <a:lnTo>
                  <a:pt x="723" y="2789"/>
                </a:lnTo>
                <a:lnTo>
                  <a:pt x="724" y="2796"/>
                </a:lnTo>
                <a:lnTo>
                  <a:pt x="726" y="2798"/>
                </a:lnTo>
                <a:lnTo>
                  <a:pt x="730" y="2804"/>
                </a:lnTo>
                <a:lnTo>
                  <a:pt x="730" y="2807"/>
                </a:lnTo>
                <a:lnTo>
                  <a:pt x="731" y="2813"/>
                </a:lnTo>
                <a:lnTo>
                  <a:pt x="731" y="2822"/>
                </a:lnTo>
                <a:lnTo>
                  <a:pt x="733" y="2832"/>
                </a:lnTo>
                <a:lnTo>
                  <a:pt x="734" y="2837"/>
                </a:lnTo>
                <a:lnTo>
                  <a:pt x="734" y="2839"/>
                </a:lnTo>
                <a:close/>
                <a:moveTo>
                  <a:pt x="63" y="2771"/>
                </a:moveTo>
                <a:lnTo>
                  <a:pt x="56" y="2772"/>
                </a:lnTo>
                <a:lnTo>
                  <a:pt x="55" y="2771"/>
                </a:lnTo>
                <a:lnTo>
                  <a:pt x="55" y="2770"/>
                </a:lnTo>
                <a:lnTo>
                  <a:pt x="59" y="2764"/>
                </a:lnTo>
                <a:lnTo>
                  <a:pt x="65" y="2760"/>
                </a:lnTo>
                <a:lnTo>
                  <a:pt x="68" y="2756"/>
                </a:lnTo>
                <a:lnTo>
                  <a:pt x="75" y="2753"/>
                </a:lnTo>
                <a:lnTo>
                  <a:pt x="79" y="2751"/>
                </a:lnTo>
                <a:lnTo>
                  <a:pt x="80" y="2749"/>
                </a:lnTo>
                <a:lnTo>
                  <a:pt x="82" y="2748"/>
                </a:lnTo>
                <a:lnTo>
                  <a:pt x="82" y="2747"/>
                </a:lnTo>
                <a:lnTo>
                  <a:pt x="83" y="2742"/>
                </a:lnTo>
                <a:lnTo>
                  <a:pt x="83" y="2741"/>
                </a:lnTo>
                <a:lnTo>
                  <a:pt x="91" y="2740"/>
                </a:lnTo>
                <a:lnTo>
                  <a:pt x="93" y="2742"/>
                </a:lnTo>
                <a:lnTo>
                  <a:pt x="86" y="2748"/>
                </a:lnTo>
                <a:lnTo>
                  <a:pt x="85" y="2753"/>
                </a:lnTo>
                <a:lnTo>
                  <a:pt x="83" y="2755"/>
                </a:lnTo>
                <a:lnTo>
                  <a:pt x="82" y="2756"/>
                </a:lnTo>
                <a:lnTo>
                  <a:pt x="76" y="2757"/>
                </a:lnTo>
                <a:lnTo>
                  <a:pt x="70" y="2762"/>
                </a:lnTo>
                <a:lnTo>
                  <a:pt x="67" y="2766"/>
                </a:lnTo>
                <a:lnTo>
                  <a:pt x="63" y="2771"/>
                </a:lnTo>
                <a:close/>
                <a:moveTo>
                  <a:pt x="232" y="2734"/>
                </a:moveTo>
                <a:lnTo>
                  <a:pt x="235" y="2740"/>
                </a:lnTo>
                <a:lnTo>
                  <a:pt x="243" y="2740"/>
                </a:lnTo>
                <a:lnTo>
                  <a:pt x="248" y="2741"/>
                </a:lnTo>
                <a:lnTo>
                  <a:pt x="252" y="2741"/>
                </a:lnTo>
                <a:lnTo>
                  <a:pt x="254" y="2747"/>
                </a:lnTo>
                <a:lnTo>
                  <a:pt x="255" y="2752"/>
                </a:lnTo>
                <a:lnTo>
                  <a:pt x="255" y="2755"/>
                </a:lnTo>
                <a:lnTo>
                  <a:pt x="254" y="2756"/>
                </a:lnTo>
                <a:lnTo>
                  <a:pt x="252" y="2756"/>
                </a:lnTo>
                <a:lnTo>
                  <a:pt x="251" y="2756"/>
                </a:lnTo>
                <a:lnTo>
                  <a:pt x="248" y="2756"/>
                </a:lnTo>
                <a:lnTo>
                  <a:pt x="244" y="2752"/>
                </a:lnTo>
                <a:lnTo>
                  <a:pt x="243" y="2747"/>
                </a:lnTo>
                <a:lnTo>
                  <a:pt x="236" y="2745"/>
                </a:lnTo>
                <a:lnTo>
                  <a:pt x="231" y="2741"/>
                </a:lnTo>
                <a:lnTo>
                  <a:pt x="229" y="2740"/>
                </a:lnTo>
                <a:lnTo>
                  <a:pt x="225" y="2733"/>
                </a:lnTo>
                <a:lnTo>
                  <a:pt x="217" y="2726"/>
                </a:lnTo>
                <a:lnTo>
                  <a:pt x="211" y="2721"/>
                </a:lnTo>
                <a:lnTo>
                  <a:pt x="217" y="2722"/>
                </a:lnTo>
                <a:lnTo>
                  <a:pt x="228" y="2729"/>
                </a:lnTo>
                <a:lnTo>
                  <a:pt x="232" y="2734"/>
                </a:lnTo>
                <a:close/>
                <a:moveTo>
                  <a:pt x="684" y="2792"/>
                </a:moveTo>
                <a:lnTo>
                  <a:pt x="679" y="2793"/>
                </a:lnTo>
                <a:lnTo>
                  <a:pt x="678" y="2790"/>
                </a:lnTo>
                <a:lnTo>
                  <a:pt x="678" y="2789"/>
                </a:lnTo>
                <a:lnTo>
                  <a:pt x="678" y="2787"/>
                </a:lnTo>
                <a:lnTo>
                  <a:pt x="678" y="2783"/>
                </a:lnTo>
                <a:lnTo>
                  <a:pt x="678" y="2782"/>
                </a:lnTo>
                <a:lnTo>
                  <a:pt x="678" y="2779"/>
                </a:lnTo>
                <a:lnTo>
                  <a:pt x="677" y="2770"/>
                </a:lnTo>
                <a:lnTo>
                  <a:pt x="679" y="2766"/>
                </a:lnTo>
                <a:lnTo>
                  <a:pt x="678" y="2760"/>
                </a:lnTo>
                <a:lnTo>
                  <a:pt x="677" y="2755"/>
                </a:lnTo>
                <a:lnTo>
                  <a:pt x="677" y="2751"/>
                </a:lnTo>
                <a:lnTo>
                  <a:pt x="674" y="2744"/>
                </a:lnTo>
                <a:lnTo>
                  <a:pt x="671" y="2741"/>
                </a:lnTo>
                <a:lnTo>
                  <a:pt x="667" y="2737"/>
                </a:lnTo>
                <a:lnTo>
                  <a:pt x="666" y="2733"/>
                </a:lnTo>
                <a:lnTo>
                  <a:pt x="667" y="2730"/>
                </a:lnTo>
                <a:lnTo>
                  <a:pt x="667" y="2725"/>
                </a:lnTo>
                <a:lnTo>
                  <a:pt x="666" y="2722"/>
                </a:lnTo>
                <a:lnTo>
                  <a:pt x="663" y="2718"/>
                </a:lnTo>
                <a:lnTo>
                  <a:pt x="659" y="2714"/>
                </a:lnTo>
                <a:lnTo>
                  <a:pt x="662" y="2714"/>
                </a:lnTo>
                <a:lnTo>
                  <a:pt x="663" y="2715"/>
                </a:lnTo>
                <a:lnTo>
                  <a:pt x="669" y="2717"/>
                </a:lnTo>
                <a:lnTo>
                  <a:pt x="673" y="2722"/>
                </a:lnTo>
                <a:lnTo>
                  <a:pt x="673" y="2723"/>
                </a:lnTo>
                <a:lnTo>
                  <a:pt x="678" y="2730"/>
                </a:lnTo>
                <a:lnTo>
                  <a:pt x="682" y="2740"/>
                </a:lnTo>
                <a:lnTo>
                  <a:pt x="685" y="2751"/>
                </a:lnTo>
                <a:lnTo>
                  <a:pt x="685" y="2762"/>
                </a:lnTo>
                <a:lnTo>
                  <a:pt x="686" y="2771"/>
                </a:lnTo>
                <a:lnTo>
                  <a:pt x="685" y="2774"/>
                </a:lnTo>
                <a:lnTo>
                  <a:pt x="682" y="2779"/>
                </a:lnTo>
                <a:lnTo>
                  <a:pt x="684" y="2785"/>
                </a:lnTo>
                <a:lnTo>
                  <a:pt x="685" y="2789"/>
                </a:lnTo>
                <a:lnTo>
                  <a:pt x="685" y="2790"/>
                </a:lnTo>
                <a:lnTo>
                  <a:pt x="684" y="2792"/>
                </a:lnTo>
                <a:close/>
                <a:moveTo>
                  <a:pt x="370" y="2689"/>
                </a:moveTo>
                <a:lnTo>
                  <a:pt x="374" y="2695"/>
                </a:lnTo>
                <a:lnTo>
                  <a:pt x="378" y="2707"/>
                </a:lnTo>
                <a:lnTo>
                  <a:pt x="382" y="2712"/>
                </a:lnTo>
                <a:lnTo>
                  <a:pt x="385" y="2719"/>
                </a:lnTo>
                <a:lnTo>
                  <a:pt x="390" y="2725"/>
                </a:lnTo>
                <a:lnTo>
                  <a:pt x="390" y="2737"/>
                </a:lnTo>
                <a:lnTo>
                  <a:pt x="390" y="2740"/>
                </a:lnTo>
                <a:lnTo>
                  <a:pt x="390" y="2747"/>
                </a:lnTo>
                <a:lnTo>
                  <a:pt x="387" y="2752"/>
                </a:lnTo>
                <a:lnTo>
                  <a:pt x="386" y="2752"/>
                </a:lnTo>
                <a:lnTo>
                  <a:pt x="385" y="2747"/>
                </a:lnTo>
                <a:lnTo>
                  <a:pt x="383" y="2736"/>
                </a:lnTo>
                <a:lnTo>
                  <a:pt x="383" y="2726"/>
                </a:lnTo>
                <a:lnTo>
                  <a:pt x="381" y="2722"/>
                </a:lnTo>
                <a:lnTo>
                  <a:pt x="377" y="2714"/>
                </a:lnTo>
                <a:lnTo>
                  <a:pt x="372" y="2706"/>
                </a:lnTo>
                <a:lnTo>
                  <a:pt x="366" y="2693"/>
                </a:lnTo>
                <a:lnTo>
                  <a:pt x="364" y="2695"/>
                </a:lnTo>
                <a:lnTo>
                  <a:pt x="363" y="2695"/>
                </a:lnTo>
                <a:lnTo>
                  <a:pt x="360" y="2695"/>
                </a:lnTo>
                <a:lnTo>
                  <a:pt x="360" y="2695"/>
                </a:lnTo>
                <a:lnTo>
                  <a:pt x="359" y="2695"/>
                </a:lnTo>
                <a:lnTo>
                  <a:pt x="360" y="2693"/>
                </a:lnTo>
                <a:lnTo>
                  <a:pt x="360" y="2692"/>
                </a:lnTo>
                <a:lnTo>
                  <a:pt x="364" y="2688"/>
                </a:lnTo>
                <a:lnTo>
                  <a:pt x="363" y="2685"/>
                </a:lnTo>
                <a:lnTo>
                  <a:pt x="357" y="2680"/>
                </a:lnTo>
                <a:lnTo>
                  <a:pt x="359" y="2677"/>
                </a:lnTo>
                <a:lnTo>
                  <a:pt x="367" y="2681"/>
                </a:lnTo>
                <a:lnTo>
                  <a:pt x="368" y="2685"/>
                </a:lnTo>
                <a:lnTo>
                  <a:pt x="370" y="2689"/>
                </a:lnTo>
                <a:close/>
                <a:moveTo>
                  <a:pt x="261" y="2695"/>
                </a:moveTo>
                <a:lnTo>
                  <a:pt x="265" y="2699"/>
                </a:lnTo>
                <a:lnTo>
                  <a:pt x="267" y="2699"/>
                </a:lnTo>
                <a:lnTo>
                  <a:pt x="273" y="2699"/>
                </a:lnTo>
                <a:lnTo>
                  <a:pt x="273" y="2700"/>
                </a:lnTo>
                <a:lnTo>
                  <a:pt x="276" y="2703"/>
                </a:lnTo>
                <a:lnTo>
                  <a:pt x="277" y="2706"/>
                </a:lnTo>
                <a:lnTo>
                  <a:pt x="284" y="2711"/>
                </a:lnTo>
                <a:lnTo>
                  <a:pt x="288" y="2712"/>
                </a:lnTo>
                <a:lnTo>
                  <a:pt x="293" y="2715"/>
                </a:lnTo>
                <a:lnTo>
                  <a:pt x="293" y="2717"/>
                </a:lnTo>
                <a:lnTo>
                  <a:pt x="291" y="2718"/>
                </a:lnTo>
                <a:lnTo>
                  <a:pt x="289" y="2719"/>
                </a:lnTo>
                <a:lnTo>
                  <a:pt x="280" y="2715"/>
                </a:lnTo>
                <a:lnTo>
                  <a:pt x="270" y="2710"/>
                </a:lnTo>
                <a:lnTo>
                  <a:pt x="266" y="2708"/>
                </a:lnTo>
                <a:lnTo>
                  <a:pt x="269" y="2721"/>
                </a:lnTo>
                <a:lnTo>
                  <a:pt x="278" y="2726"/>
                </a:lnTo>
                <a:lnTo>
                  <a:pt x="280" y="2727"/>
                </a:lnTo>
                <a:lnTo>
                  <a:pt x="284" y="2733"/>
                </a:lnTo>
                <a:lnTo>
                  <a:pt x="282" y="2733"/>
                </a:lnTo>
                <a:lnTo>
                  <a:pt x="280" y="2732"/>
                </a:lnTo>
                <a:lnTo>
                  <a:pt x="267" y="2726"/>
                </a:lnTo>
                <a:lnTo>
                  <a:pt x="262" y="2721"/>
                </a:lnTo>
                <a:lnTo>
                  <a:pt x="258" y="2715"/>
                </a:lnTo>
                <a:lnTo>
                  <a:pt x="255" y="2712"/>
                </a:lnTo>
                <a:lnTo>
                  <a:pt x="254" y="2707"/>
                </a:lnTo>
                <a:lnTo>
                  <a:pt x="254" y="2700"/>
                </a:lnTo>
                <a:lnTo>
                  <a:pt x="252" y="2693"/>
                </a:lnTo>
                <a:lnTo>
                  <a:pt x="256" y="2689"/>
                </a:lnTo>
                <a:lnTo>
                  <a:pt x="258" y="2688"/>
                </a:lnTo>
                <a:lnTo>
                  <a:pt x="262" y="2687"/>
                </a:lnTo>
                <a:lnTo>
                  <a:pt x="258" y="2681"/>
                </a:lnTo>
                <a:lnTo>
                  <a:pt x="256" y="2680"/>
                </a:lnTo>
                <a:lnTo>
                  <a:pt x="251" y="2676"/>
                </a:lnTo>
                <a:lnTo>
                  <a:pt x="250" y="2670"/>
                </a:lnTo>
                <a:lnTo>
                  <a:pt x="250" y="2666"/>
                </a:lnTo>
                <a:lnTo>
                  <a:pt x="246" y="2659"/>
                </a:lnTo>
                <a:lnTo>
                  <a:pt x="251" y="2662"/>
                </a:lnTo>
                <a:lnTo>
                  <a:pt x="252" y="2665"/>
                </a:lnTo>
                <a:lnTo>
                  <a:pt x="254" y="2672"/>
                </a:lnTo>
                <a:lnTo>
                  <a:pt x="261" y="2677"/>
                </a:lnTo>
                <a:lnTo>
                  <a:pt x="263" y="2682"/>
                </a:lnTo>
                <a:lnTo>
                  <a:pt x="263" y="2688"/>
                </a:lnTo>
                <a:lnTo>
                  <a:pt x="262" y="2689"/>
                </a:lnTo>
                <a:lnTo>
                  <a:pt x="261" y="2695"/>
                </a:lnTo>
                <a:close/>
                <a:moveTo>
                  <a:pt x="546" y="2674"/>
                </a:moveTo>
                <a:lnTo>
                  <a:pt x="551" y="2674"/>
                </a:lnTo>
                <a:lnTo>
                  <a:pt x="555" y="2674"/>
                </a:lnTo>
                <a:lnTo>
                  <a:pt x="561" y="2674"/>
                </a:lnTo>
                <a:lnTo>
                  <a:pt x="561" y="2669"/>
                </a:lnTo>
                <a:lnTo>
                  <a:pt x="562" y="2663"/>
                </a:lnTo>
                <a:lnTo>
                  <a:pt x="562" y="2662"/>
                </a:lnTo>
                <a:lnTo>
                  <a:pt x="565" y="2659"/>
                </a:lnTo>
                <a:lnTo>
                  <a:pt x="569" y="2658"/>
                </a:lnTo>
                <a:lnTo>
                  <a:pt x="570" y="2661"/>
                </a:lnTo>
                <a:lnTo>
                  <a:pt x="572" y="2661"/>
                </a:lnTo>
                <a:lnTo>
                  <a:pt x="569" y="2666"/>
                </a:lnTo>
                <a:lnTo>
                  <a:pt x="566" y="2673"/>
                </a:lnTo>
                <a:lnTo>
                  <a:pt x="565" y="2674"/>
                </a:lnTo>
                <a:lnTo>
                  <a:pt x="565" y="2676"/>
                </a:lnTo>
                <a:lnTo>
                  <a:pt x="562" y="2677"/>
                </a:lnTo>
                <a:lnTo>
                  <a:pt x="559" y="2680"/>
                </a:lnTo>
                <a:lnTo>
                  <a:pt x="557" y="2687"/>
                </a:lnTo>
                <a:lnTo>
                  <a:pt x="561" y="2695"/>
                </a:lnTo>
                <a:lnTo>
                  <a:pt x="562" y="2700"/>
                </a:lnTo>
                <a:lnTo>
                  <a:pt x="563" y="2703"/>
                </a:lnTo>
                <a:lnTo>
                  <a:pt x="565" y="2714"/>
                </a:lnTo>
                <a:lnTo>
                  <a:pt x="562" y="2719"/>
                </a:lnTo>
                <a:lnTo>
                  <a:pt x="561" y="2721"/>
                </a:lnTo>
                <a:lnTo>
                  <a:pt x="558" y="2718"/>
                </a:lnTo>
                <a:lnTo>
                  <a:pt x="558" y="2715"/>
                </a:lnTo>
                <a:lnTo>
                  <a:pt x="558" y="2710"/>
                </a:lnTo>
                <a:lnTo>
                  <a:pt x="557" y="2699"/>
                </a:lnTo>
                <a:lnTo>
                  <a:pt x="546" y="2691"/>
                </a:lnTo>
                <a:lnTo>
                  <a:pt x="542" y="2689"/>
                </a:lnTo>
                <a:lnTo>
                  <a:pt x="539" y="2687"/>
                </a:lnTo>
                <a:lnTo>
                  <a:pt x="531" y="2689"/>
                </a:lnTo>
                <a:lnTo>
                  <a:pt x="525" y="2696"/>
                </a:lnTo>
                <a:lnTo>
                  <a:pt x="521" y="2700"/>
                </a:lnTo>
                <a:lnTo>
                  <a:pt x="521" y="2699"/>
                </a:lnTo>
                <a:lnTo>
                  <a:pt x="521" y="2695"/>
                </a:lnTo>
                <a:lnTo>
                  <a:pt x="521" y="2693"/>
                </a:lnTo>
                <a:lnTo>
                  <a:pt x="524" y="2689"/>
                </a:lnTo>
                <a:lnTo>
                  <a:pt x="525" y="2685"/>
                </a:lnTo>
                <a:lnTo>
                  <a:pt x="525" y="2684"/>
                </a:lnTo>
                <a:lnTo>
                  <a:pt x="528" y="2680"/>
                </a:lnTo>
                <a:lnTo>
                  <a:pt x="529" y="2680"/>
                </a:lnTo>
                <a:lnTo>
                  <a:pt x="532" y="2676"/>
                </a:lnTo>
                <a:lnTo>
                  <a:pt x="535" y="2673"/>
                </a:lnTo>
                <a:lnTo>
                  <a:pt x="535" y="2672"/>
                </a:lnTo>
                <a:lnTo>
                  <a:pt x="538" y="2669"/>
                </a:lnTo>
                <a:lnTo>
                  <a:pt x="546" y="2657"/>
                </a:lnTo>
                <a:lnTo>
                  <a:pt x="550" y="2658"/>
                </a:lnTo>
                <a:lnTo>
                  <a:pt x="550" y="2659"/>
                </a:lnTo>
                <a:lnTo>
                  <a:pt x="548" y="2663"/>
                </a:lnTo>
                <a:lnTo>
                  <a:pt x="546" y="2669"/>
                </a:lnTo>
                <a:lnTo>
                  <a:pt x="546" y="2674"/>
                </a:lnTo>
                <a:close/>
                <a:moveTo>
                  <a:pt x="494" y="2655"/>
                </a:moveTo>
                <a:lnTo>
                  <a:pt x="491" y="2655"/>
                </a:lnTo>
                <a:lnTo>
                  <a:pt x="488" y="2650"/>
                </a:lnTo>
                <a:lnTo>
                  <a:pt x="480" y="2646"/>
                </a:lnTo>
                <a:lnTo>
                  <a:pt x="473" y="2640"/>
                </a:lnTo>
                <a:lnTo>
                  <a:pt x="472" y="2629"/>
                </a:lnTo>
                <a:lnTo>
                  <a:pt x="472" y="2628"/>
                </a:lnTo>
                <a:lnTo>
                  <a:pt x="475" y="2620"/>
                </a:lnTo>
                <a:lnTo>
                  <a:pt x="476" y="2618"/>
                </a:lnTo>
                <a:lnTo>
                  <a:pt x="479" y="2616"/>
                </a:lnTo>
                <a:lnTo>
                  <a:pt x="480" y="2614"/>
                </a:lnTo>
                <a:lnTo>
                  <a:pt x="482" y="2609"/>
                </a:lnTo>
                <a:lnTo>
                  <a:pt x="482" y="2603"/>
                </a:lnTo>
                <a:lnTo>
                  <a:pt x="482" y="2602"/>
                </a:lnTo>
                <a:lnTo>
                  <a:pt x="478" y="2594"/>
                </a:lnTo>
                <a:lnTo>
                  <a:pt x="476" y="2588"/>
                </a:lnTo>
                <a:lnTo>
                  <a:pt x="472" y="2584"/>
                </a:lnTo>
                <a:lnTo>
                  <a:pt x="475" y="2584"/>
                </a:lnTo>
                <a:lnTo>
                  <a:pt x="478" y="2584"/>
                </a:lnTo>
                <a:lnTo>
                  <a:pt x="483" y="2592"/>
                </a:lnTo>
                <a:lnTo>
                  <a:pt x="484" y="2599"/>
                </a:lnTo>
                <a:lnTo>
                  <a:pt x="486" y="2603"/>
                </a:lnTo>
                <a:lnTo>
                  <a:pt x="486" y="2609"/>
                </a:lnTo>
                <a:lnTo>
                  <a:pt x="487" y="2610"/>
                </a:lnTo>
                <a:lnTo>
                  <a:pt x="487" y="2614"/>
                </a:lnTo>
                <a:lnTo>
                  <a:pt x="482" y="2620"/>
                </a:lnTo>
                <a:lnTo>
                  <a:pt x="479" y="2624"/>
                </a:lnTo>
                <a:lnTo>
                  <a:pt x="478" y="2633"/>
                </a:lnTo>
                <a:lnTo>
                  <a:pt x="478" y="2635"/>
                </a:lnTo>
                <a:lnTo>
                  <a:pt x="479" y="2637"/>
                </a:lnTo>
                <a:lnTo>
                  <a:pt x="480" y="2639"/>
                </a:lnTo>
                <a:lnTo>
                  <a:pt x="484" y="2642"/>
                </a:lnTo>
                <a:lnTo>
                  <a:pt x="490" y="2643"/>
                </a:lnTo>
                <a:lnTo>
                  <a:pt x="493" y="2647"/>
                </a:lnTo>
                <a:lnTo>
                  <a:pt x="495" y="2654"/>
                </a:lnTo>
                <a:lnTo>
                  <a:pt x="494" y="2655"/>
                </a:lnTo>
                <a:close/>
                <a:moveTo>
                  <a:pt x="387" y="2592"/>
                </a:moveTo>
                <a:lnTo>
                  <a:pt x="385" y="2592"/>
                </a:lnTo>
                <a:lnTo>
                  <a:pt x="381" y="2590"/>
                </a:lnTo>
                <a:lnTo>
                  <a:pt x="379" y="2583"/>
                </a:lnTo>
                <a:lnTo>
                  <a:pt x="378" y="2580"/>
                </a:lnTo>
                <a:lnTo>
                  <a:pt x="378" y="2572"/>
                </a:lnTo>
                <a:lnTo>
                  <a:pt x="377" y="2567"/>
                </a:lnTo>
                <a:lnTo>
                  <a:pt x="370" y="2562"/>
                </a:lnTo>
                <a:lnTo>
                  <a:pt x="367" y="2560"/>
                </a:lnTo>
                <a:lnTo>
                  <a:pt x="367" y="2557"/>
                </a:lnTo>
                <a:lnTo>
                  <a:pt x="370" y="2556"/>
                </a:lnTo>
                <a:lnTo>
                  <a:pt x="374" y="2558"/>
                </a:lnTo>
                <a:lnTo>
                  <a:pt x="382" y="2561"/>
                </a:lnTo>
                <a:lnTo>
                  <a:pt x="385" y="2568"/>
                </a:lnTo>
                <a:lnTo>
                  <a:pt x="383" y="2580"/>
                </a:lnTo>
                <a:lnTo>
                  <a:pt x="386" y="2590"/>
                </a:lnTo>
                <a:lnTo>
                  <a:pt x="387" y="2592"/>
                </a:lnTo>
                <a:close/>
                <a:moveTo>
                  <a:pt x="363" y="2558"/>
                </a:moveTo>
                <a:lnTo>
                  <a:pt x="362" y="2560"/>
                </a:lnTo>
                <a:lnTo>
                  <a:pt x="355" y="2560"/>
                </a:lnTo>
                <a:lnTo>
                  <a:pt x="349" y="2558"/>
                </a:lnTo>
                <a:lnTo>
                  <a:pt x="344" y="2553"/>
                </a:lnTo>
                <a:lnTo>
                  <a:pt x="341" y="2547"/>
                </a:lnTo>
                <a:lnTo>
                  <a:pt x="342" y="2547"/>
                </a:lnTo>
                <a:lnTo>
                  <a:pt x="344" y="2547"/>
                </a:lnTo>
                <a:lnTo>
                  <a:pt x="348" y="2552"/>
                </a:lnTo>
                <a:lnTo>
                  <a:pt x="353" y="2554"/>
                </a:lnTo>
                <a:lnTo>
                  <a:pt x="360" y="2556"/>
                </a:lnTo>
                <a:lnTo>
                  <a:pt x="363" y="2558"/>
                </a:lnTo>
                <a:close/>
                <a:moveTo>
                  <a:pt x="539" y="2592"/>
                </a:moveTo>
                <a:lnTo>
                  <a:pt x="538" y="2592"/>
                </a:lnTo>
                <a:lnTo>
                  <a:pt x="538" y="2592"/>
                </a:lnTo>
                <a:lnTo>
                  <a:pt x="536" y="2587"/>
                </a:lnTo>
                <a:lnTo>
                  <a:pt x="539" y="2577"/>
                </a:lnTo>
                <a:lnTo>
                  <a:pt x="538" y="2571"/>
                </a:lnTo>
                <a:lnTo>
                  <a:pt x="533" y="2568"/>
                </a:lnTo>
                <a:lnTo>
                  <a:pt x="535" y="2560"/>
                </a:lnTo>
                <a:lnTo>
                  <a:pt x="539" y="2550"/>
                </a:lnTo>
                <a:lnTo>
                  <a:pt x="532" y="2547"/>
                </a:lnTo>
                <a:lnTo>
                  <a:pt x="529" y="2543"/>
                </a:lnTo>
                <a:lnTo>
                  <a:pt x="529" y="2542"/>
                </a:lnTo>
                <a:lnTo>
                  <a:pt x="531" y="2542"/>
                </a:lnTo>
                <a:lnTo>
                  <a:pt x="532" y="2542"/>
                </a:lnTo>
                <a:lnTo>
                  <a:pt x="533" y="2542"/>
                </a:lnTo>
                <a:lnTo>
                  <a:pt x="538" y="2545"/>
                </a:lnTo>
                <a:lnTo>
                  <a:pt x="543" y="2546"/>
                </a:lnTo>
                <a:lnTo>
                  <a:pt x="544" y="2552"/>
                </a:lnTo>
                <a:lnTo>
                  <a:pt x="542" y="2558"/>
                </a:lnTo>
                <a:lnTo>
                  <a:pt x="539" y="2568"/>
                </a:lnTo>
                <a:lnTo>
                  <a:pt x="540" y="2568"/>
                </a:lnTo>
                <a:lnTo>
                  <a:pt x="543" y="2573"/>
                </a:lnTo>
                <a:lnTo>
                  <a:pt x="543" y="2575"/>
                </a:lnTo>
                <a:lnTo>
                  <a:pt x="542" y="2579"/>
                </a:lnTo>
                <a:lnTo>
                  <a:pt x="539" y="2586"/>
                </a:lnTo>
                <a:lnTo>
                  <a:pt x="540" y="2590"/>
                </a:lnTo>
                <a:lnTo>
                  <a:pt x="540" y="2592"/>
                </a:lnTo>
                <a:lnTo>
                  <a:pt x="539" y="2592"/>
                </a:lnTo>
                <a:close/>
                <a:moveTo>
                  <a:pt x="577" y="2631"/>
                </a:moveTo>
                <a:lnTo>
                  <a:pt x="577" y="2628"/>
                </a:lnTo>
                <a:lnTo>
                  <a:pt x="576" y="2625"/>
                </a:lnTo>
                <a:lnTo>
                  <a:pt x="574" y="2621"/>
                </a:lnTo>
                <a:lnTo>
                  <a:pt x="573" y="2617"/>
                </a:lnTo>
                <a:lnTo>
                  <a:pt x="573" y="2605"/>
                </a:lnTo>
                <a:lnTo>
                  <a:pt x="576" y="2597"/>
                </a:lnTo>
                <a:lnTo>
                  <a:pt x="576" y="2594"/>
                </a:lnTo>
                <a:lnTo>
                  <a:pt x="578" y="2586"/>
                </a:lnTo>
                <a:lnTo>
                  <a:pt x="581" y="2573"/>
                </a:lnTo>
                <a:lnTo>
                  <a:pt x="581" y="2564"/>
                </a:lnTo>
                <a:lnTo>
                  <a:pt x="577" y="2560"/>
                </a:lnTo>
                <a:lnTo>
                  <a:pt x="574" y="2560"/>
                </a:lnTo>
                <a:lnTo>
                  <a:pt x="569" y="2557"/>
                </a:lnTo>
                <a:lnTo>
                  <a:pt x="569" y="2552"/>
                </a:lnTo>
                <a:lnTo>
                  <a:pt x="569" y="2545"/>
                </a:lnTo>
                <a:lnTo>
                  <a:pt x="572" y="2537"/>
                </a:lnTo>
                <a:lnTo>
                  <a:pt x="574" y="2534"/>
                </a:lnTo>
                <a:lnTo>
                  <a:pt x="574" y="2532"/>
                </a:lnTo>
                <a:lnTo>
                  <a:pt x="577" y="2526"/>
                </a:lnTo>
                <a:lnTo>
                  <a:pt x="576" y="2517"/>
                </a:lnTo>
                <a:lnTo>
                  <a:pt x="576" y="2515"/>
                </a:lnTo>
                <a:lnTo>
                  <a:pt x="574" y="2513"/>
                </a:lnTo>
                <a:lnTo>
                  <a:pt x="570" y="2504"/>
                </a:lnTo>
                <a:lnTo>
                  <a:pt x="568" y="2500"/>
                </a:lnTo>
                <a:lnTo>
                  <a:pt x="565" y="2494"/>
                </a:lnTo>
                <a:lnTo>
                  <a:pt x="563" y="2489"/>
                </a:lnTo>
                <a:lnTo>
                  <a:pt x="558" y="2485"/>
                </a:lnTo>
                <a:lnTo>
                  <a:pt x="555" y="2481"/>
                </a:lnTo>
                <a:lnTo>
                  <a:pt x="553" y="2479"/>
                </a:lnTo>
                <a:lnTo>
                  <a:pt x="553" y="2478"/>
                </a:lnTo>
                <a:lnTo>
                  <a:pt x="554" y="2478"/>
                </a:lnTo>
                <a:lnTo>
                  <a:pt x="555" y="2477"/>
                </a:lnTo>
                <a:lnTo>
                  <a:pt x="555" y="2478"/>
                </a:lnTo>
                <a:lnTo>
                  <a:pt x="562" y="2479"/>
                </a:lnTo>
                <a:lnTo>
                  <a:pt x="565" y="2481"/>
                </a:lnTo>
                <a:lnTo>
                  <a:pt x="569" y="2483"/>
                </a:lnTo>
                <a:lnTo>
                  <a:pt x="569" y="2492"/>
                </a:lnTo>
                <a:lnTo>
                  <a:pt x="570" y="2498"/>
                </a:lnTo>
                <a:lnTo>
                  <a:pt x="580" y="2507"/>
                </a:lnTo>
                <a:lnTo>
                  <a:pt x="583" y="2517"/>
                </a:lnTo>
                <a:lnTo>
                  <a:pt x="583" y="2523"/>
                </a:lnTo>
                <a:lnTo>
                  <a:pt x="583" y="2530"/>
                </a:lnTo>
                <a:lnTo>
                  <a:pt x="581" y="2530"/>
                </a:lnTo>
                <a:lnTo>
                  <a:pt x="577" y="2542"/>
                </a:lnTo>
                <a:lnTo>
                  <a:pt x="576" y="2547"/>
                </a:lnTo>
                <a:lnTo>
                  <a:pt x="576" y="2553"/>
                </a:lnTo>
                <a:lnTo>
                  <a:pt x="580" y="2553"/>
                </a:lnTo>
                <a:lnTo>
                  <a:pt x="587" y="2558"/>
                </a:lnTo>
                <a:lnTo>
                  <a:pt x="591" y="2568"/>
                </a:lnTo>
                <a:lnTo>
                  <a:pt x="591" y="2573"/>
                </a:lnTo>
                <a:lnTo>
                  <a:pt x="591" y="2575"/>
                </a:lnTo>
                <a:lnTo>
                  <a:pt x="589" y="2580"/>
                </a:lnTo>
                <a:lnTo>
                  <a:pt x="592" y="2583"/>
                </a:lnTo>
                <a:lnTo>
                  <a:pt x="588" y="2591"/>
                </a:lnTo>
                <a:lnTo>
                  <a:pt x="585" y="2597"/>
                </a:lnTo>
                <a:lnTo>
                  <a:pt x="584" y="2601"/>
                </a:lnTo>
                <a:lnTo>
                  <a:pt x="581" y="2607"/>
                </a:lnTo>
                <a:lnTo>
                  <a:pt x="580" y="2610"/>
                </a:lnTo>
                <a:lnTo>
                  <a:pt x="583" y="2621"/>
                </a:lnTo>
                <a:lnTo>
                  <a:pt x="583" y="2627"/>
                </a:lnTo>
                <a:lnTo>
                  <a:pt x="583" y="2628"/>
                </a:lnTo>
                <a:lnTo>
                  <a:pt x="580" y="2629"/>
                </a:lnTo>
                <a:lnTo>
                  <a:pt x="577" y="2631"/>
                </a:lnTo>
                <a:close/>
                <a:moveTo>
                  <a:pt x="652" y="2494"/>
                </a:moveTo>
                <a:lnTo>
                  <a:pt x="656" y="2494"/>
                </a:lnTo>
                <a:lnTo>
                  <a:pt x="662" y="2492"/>
                </a:lnTo>
                <a:lnTo>
                  <a:pt x="660" y="2485"/>
                </a:lnTo>
                <a:lnTo>
                  <a:pt x="659" y="2482"/>
                </a:lnTo>
                <a:lnTo>
                  <a:pt x="656" y="2474"/>
                </a:lnTo>
                <a:lnTo>
                  <a:pt x="656" y="2470"/>
                </a:lnTo>
                <a:lnTo>
                  <a:pt x="656" y="2464"/>
                </a:lnTo>
                <a:lnTo>
                  <a:pt x="659" y="2464"/>
                </a:lnTo>
                <a:lnTo>
                  <a:pt x="663" y="2475"/>
                </a:lnTo>
                <a:lnTo>
                  <a:pt x="667" y="2481"/>
                </a:lnTo>
                <a:lnTo>
                  <a:pt x="671" y="2486"/>
                </a:lnTo>
                <a:lnTo>
                  <a:pt x="675" y="2490"/>
                </a:lnTo>
                <a:lnTo>
                  <a:pt x="678" y="2489"/>
                </a:lnTo>
                <a:lnTo>
                  <a:pt x="679" y="2487"/>
                </a:lnTo>
                <a:lnTo>
                  <a:pt x="685" y="2490"/>
                </a:lnTo>
                <a:lnTo>
                  <a:pt x="682" y="2494"/>
                </a:lnTo>
                <a:lnTo>
                  <a:pt x="681" y="2494"/>
                </a:lnTo>
                <a:lnTo>
                  <a:pt x="679" y="2502"/>
                </a:lnTo>
                <a:lnTo>
                  <a:pt x="682" y="2517"/>
                </a:lnTo>
                <a:lnTo>
                  <a:pt x="682" y="2519"/>
                </a:lnTo>
                <a:lnTo>
                  <a:pt x="684" y="2522"/>
                </a:lnTo>
                <a:lnTo>
                  <a:pt x="685" y="2524"/>
                </a:lnTo>
                <a:lnTo>
                  <a:pt x="688" y="2535"/>
                </a:lnTo>
                <a:lnTo>
                  <a:pt x="690" y="2542"/>
                </a:lnTo>
                <a:lnTo>
                  <a:pt x="694" y="2543"/>
                </a:lnTo>
                <a:lnTo>
                  <a:pt x="696" y="2541"/>
                </a:lnTo>
                <a:lnTo>
                  <a:pt x="697" y="2541"/>
                </a:lnTo>
                <a:lnTo>
                  <a:pt x="700" y="2538"/>
                </a:lnTo>
                <a:lnTo>
                  <a:pt x="700" y="2541"/>
                </a:lnTo>
                <a:lnTo>
                  <a:pt x="700" y="2545"/>
                </a:lnTo>
                <a:lnTo>
                  <a:pt x="699" y="2550"/>
                </a:lnTo>
                <a:lnTo>
                  <a:pt x="696" y="2558"/>
                </a:lnTo>
                <a:lnTo>
                  <a:pt x="694" y="2565"/>
                </a:lnTo>
                <a:lnTo>
                  <a:pt x="693" y="2568"/>
                </a:lnTo>
                <a:lnTo>
                  <a:pt x="693" y="2572"/>
                </a:lnTo>
                <a:lnTo>
                  <a:pt x="693" y="2573"/>
                </a:lnTo>
                <a:lnTo>
                  <a:pt x="693" y="2580"/>
                </a:lnTo>
                <a:lnTo>
                  <a:pt x="692" y="2584"/>
                </a:lnTo>
                <a:lnTo>
                  <a:pt x="692" y="2592"/>
                </a:lnTo>
                <a:lnTo>
                  <a:pt x="692" y="2594"/>
                </a:lnTo>
                <a:lnTo>
                  <a:pt x="692" y="2595"/>
                </a:lnTo>
                <a:lnTo>
                  <a:pt x="690" y="2597"/>
                </a:lnTo>
                <a:lnTo>
                  <a:pt x="689" y="2595"/>
                </a:lnTo>
                <a:lnTo>
                  <a:pt x="688" y="2592"/>
                </a:lnTo>
                <a:lnTo>
                  <a:pt x="688" y="2587"/>
                </a:lnTo>
                <a:lnTo>
                  <a:pt x="688" y="2579"/>
                </a:lnTo>
                <a:lnTo>
                  <a:pt x="685" y="2568"/>
                </a:lnTo>
                <a:lnTo>
                  <a:pt x="686" y="2565"/>
                </a:lnTo>
                <a:lnTo>
                  <a:pt x="688" y="2561"/>
                </a:lnTo>
                <a:lnTo>
                  <a:pt x="688" y="2560"/>
                </a:lnTo>
                <a:lnTo>
                  <a:pt x="689" y="2553"/>
                </a:lnTo>
                <a:lnTo>
                  <a:pt x="684" y="2543"/>
                </a:lnTo>
                <a:lnTo>
                  <a:pt x="682" y="2542"/>
                </a:lnTo>
                <a:lnTo>
                  <a:pt x="679" y="2534"/>
                </a:lnTo>
                <a:lnTo>
                  <a:pt x="671" y="2527"/>
                </a:lnTo>
                <a:lnTo>
                  <a:pt x="662" y="2524"/>
                </a:lnTo>
                <a:lnTo>
                  <a:pt x="660" y="2517"/>
                </a:lnTo>
                <a:lnTo>
                  <a:pt x="658" y="2515"/>
                </a:lnTo>
                <a:lnTo>
                  <a:pt x="648" y="2507"/>
                </a:lnTo>
                <a:lnTo>
                  <a:pt x="644" y="2498"/>
                </a:lnTo>
                <a:lnTo>
                  <a:pt x="637" y="2497"/>
                </a:lnTo>
                <a:lnTo>
                  <a:pt x="633" y="2494"/>
                </a:lnTo>
                <a:lnTo>
                  <a:pt x="632" y="2493"/>
                </a:lnTo>
                <a:lnTo>
                  <a:pt x="629" y="2490"/>
                </a:lnTo>
                <a:lnTo>
                  <a:pt x="626" y="2482"/>
                </a:lnTo>
                <a:lnTo>
                  <a:pt x="626" y="2475"/>
                </a:lnTo>
                <a:lnTo>
                  <a:pt x="629" y="2466"/>
                </a:lnTo>
                <a:lnTo>
                  <a:pt x="623" y="2459"/>
                </a:lnTo>
                <a:lnTo>
                  <a:pt x="623" y="2451"/>
                </a:lnTo>
                <a:lnTo>
                  <a:pt x="623" y="2449"/>
                </a:lnTo>
                <a:lnTo>
                  <a:pt x="618" y="2440"/>
                </a:lnTo>
                <a:lnTo>
                  <a:pt x="615" y="2438"/>
                </a:lnTo>
                <a:lnTo>
                  <a:pt x="613" y="2436"/>
                </a:lnTo>
                <a:lnTo>
                  <a:pt x="610" y="2434"/>
                </a:lnTo>
                <a:lnTo>
                  <a:pt x="602" y="2427"/>
                </a:lnTo>
                <a:lnTo>
                  <a:pt x="599" y="2422"/>
                </a:lnTo>
                <a:lnTo>
                  <a:pt x="598" y="2418"/>
                </a:lnTo>
                <a:lnTo>
                  <a:pt x="598" y="2407"/>
                </a:lnTo>
                <a:lnTo>
                  <a:pt x="598" y="2400"/>
                </a:lnTo>
                <a:lnTo>
                  <a:pt x="595" y="2395"/>
                </a:lnTo>
                <a:lnTo>
                  <a:pt x="593" y="2392"/>
                </a:lnTo>
                <a:lnTo>
                  <a:pt x="595" y="2389"/>
                </a:lnTo>
                <a:lnTo>
                  <a:pt x="596" y="2387"/>
                </a:lnTo>
                <a:lnTo>
                  <a:pt x="598" y="2391"/>
                </a:lnTo>
                <a:lnTo>
                  <a:pt x="599" y="2392"/>
                </a:lnTo>
                <a:lnTo>
                  <a:pt x="602" y="2395"/>
                </a:lnTo>
                <a:lnTo>
                  <a:pt x="602" y="2396"/>
                </a:lnTo>
                <a:lnTo>
                  <a:pt x="604" y="2402"/>
                </a:lnTo>
                <a:lnTo>
                  <a:pt x="603" y="2411"/>
                </a:lnTo>
                <a:lnTo>
                  <a:pt x="604" y="2414"/>
                </a:lnTo>
                <a:lnTo>
                  <a:pt x="604" y="2419"/>
                </a:lnTo>
                <a:lnTo>
                  <a:pt x="608" y="2426"/>
                </a:lnTo>
                <a:lnTo>
                  <a:pt x="611" y="2429"/>
                </a:lnTo>
                <a:lnTo>
                  <a:pt x="622" y="2433"/>
                </a:lnTo>
                <a:lnTo>
                  <a:pt x="626" y="2440"/>
                </a:lnTo>
                <a:lnTo>
                  <a:pt x="626" y="2441"/>
                </a:lnTo>
                <a:lnTo>
                  <a:pt x="629" y="2451"/>
                </a:lnTo>
                <a:lnTo>
                  <a:pt x="630" y="2452"/>
                </a:lnTo>
                <a:lnTo>
                  <a:pt x="634" y="2460"/>
                </a:lnTo>
                <a:lnTo>
                  <a:pt x="636" y="2467"/>
                </a:lnTo>
                <a:lnTo>
                  <a:pt x="630" y="2475"/>
                </a:lnTo>
                <a:lnTo>
                  <a:pt x="632" y="2481"/>
                </a:lnTo>
                <a:lnTo>
                  <a:pt x="633" y="2486"/>
                </a:lnTo>
                <a:lnTo>
                  <a:pt x="643" y="2492"/>
                </a:lnTo>
                <a:lnTo>
                  <a:pt x="645" y="2493"/>
                </a:lnTo>
                <a:lnTo>
                  <a:pt x="652" y="2494"/>
                </a:lnTo>
                <a:close/>
                <a:moveTo>
                  <a:pt x="663" y="2509"/>
                </a:moveTo>
                <a:lnTo>
                  <a:pt x="666" y="2511"/>
                </a:lnTo>
                <a:lnTo>
                  <a:pt x="667" y="2509"/>
                </a:lnTo>
                <a:lnTo>
                  <a:pt x="667" y="2507"/>
                </a:lnTo>
                <a:lnTo>
                  <a:pt x="669" y="2501"/>
                </a:lnTo>
                <a:lnTo>
                  <a:pt x="666" y="2497"/>
                </a:lnTo>
                <a:lnTo>
                  <a:pt x="663" y="2497"/>
                </a:lnTo>
                <a:lnTo>
                  <a:pt x="660" y="2498"/>
                </a:lnTo>
                <a:lnTo>
                  <a:pt x="656" y="2501"/>
                </a:lnTo>
                <a:lnTo>
                  <a:pt x="656" y="2502"/>
                </a:lnTo>
                <a:lnTo>
                  <a:pt x="656" y="2504"/>
                </a:lnTo>
                <a:lnTo>
                  <a:pt x="659" y="2505"/>
                </a:lnTo>
                <a:lnTo>
                  <a:pt x="662" y="2508"/>
                </a:lnTo>
                <a:lnTo>
                  <a:pt x="663" y="2509"/>
                </a:lnTo>
                <a:close/>
                <a:moveTo>
                  <a:pt x="432" y="2422"/>
                </a:moveTo>
                <a:lnTo>
                  <a:pt x="441" y="2422"/>
                </a:lnTo>
                <a:lnTo>
                  <a:pt x="443" y="2422"/>
                </a:lnTo>
                <a:lnTo>
                  <a:pt x="445" y="2422"/>
                </a:lnTo>
                <a:lnTo>
                  <a:pt x="447" y="2423"/>
                </a:lnTo>
                <a:lnTo>
                  <a:pt x="449" y="2425"/>
                </a:lnTo>
                <a:lnTo>
                  <a:pt x="449" y="2426"/>
                </a:lnTo>
                <a:lnTo>
                  <a:pt x="450" y="2427"/>
                </a:lnTo>
                <a:lnTo>
                  <a:pt x="439" y="2427"/>
                </a:lnTo>
                <a:lnTo>
                  <a:pt x="431" y="2425"/>
                </a:lnTo>
                <a:lnTo>
                  <a:pt x="430" y="2423"/>
                </a:lnTo>
                <a:lnTo>
                  <a:pt x="426" y="2421"/>
                </a:lnTo>
                <a:lnTo>
                  <a:pt x="423" y="2412"/>
                </a:lnTo>
                <a:lnTo>
                  <a:pt x="422" y="2410"/>
                </a:lnTo>
                <a:lnTo>
                  <a:pt x="416" y="2400"/>
                </a:lnTo>
                <a:lnTo>
                  <a:pt x="411" y="2396"/>
                </a:lnTo>
                <a:lnTo>
                  <a:pt x="409" y="2395"/>
                </a:lnTo>
                <a:lnTo>
                  <a:pt x="409" y="2393"/>
                </a:lnTo>
                <a:lnTo>
                  <a:pt x="407" y="2387"/>
                </a:lnTo>
                <a:lnTo>
                  <a:pt x="401" y="2381"/>
                </a:lnTo>
                <a:lnTo>
                  <a:pt x="396" y="2378"/>
                </a:lnTo>
                <a:lnTo>
                  <a:pt x="398" y="2377"/>
                </a:lnTo>
                <a:lnTo>
                  <a:pt x="401" y="2377"/>
                </a:lnTo>
                <a:lnTo>
                  <a:pt x="402" y="2377"/>
                </a:lnTo>
                <a:lnTo>
                  <a:pt x="409" y="2380"/>
                </a:lnTo>
                <a:lnTo>
                  <a:pt x="411" y="2385"/>
                </a:lnTo>
                <a:lnTo>
                  <a:pt x="416" y="2392"/>
                </a:lnTo>
                <a:lnTo>
                  <a:pt x="419" y="2396"/>
                </a:lnTo>
                <a:lnTo>
                  <a:pt x="422" y="2400"/>
                </a:lnTo>
                <a:lnTo>
                  <a:pt x="426" y="2408"/>
                </a:lnTo>
                <a:lnTo>
                  <a:pt x="426" y="2410"/>
                </a:lnTo>
                <a:lnTo>
                  <a:pt x="428" y="2417"/>
                </a:lnTo>
                <a:lnTo>
                  <a:pt x="430" y="2419"/>
                </a:lnTo>
                <a:lnTo>
                  <a:pt x="432" y="2422"/>
                </a:lnTo>
                <a:close/>
                <a:moveTo>
                  <a:pt x="360" y="2367"/>
                </a:moveTo>
                <a:lnTo>
                  <a:pt x="363" y="2369"/>
                </a:lnTo>
                <a:lnTo>
                  <a:pt x="370" y="2367"/>
                </a:lnTo>
                <a:lnTo>
                  <a:pt x="374" y="2367"/>
                </a:lnTo>
                <a:lnTo>
                  <a:pt x="374" y="2370"/>
                </a:lnTo>
                <a:lnTo>
                  <a:pt x="370" y="2373"/>
                </a:lnTo>
                <a:lnTo>
                  <a:pt x="366" y="2374"/>
                </a:lnTo>
                <a:lnTo>
                  <a:pt x="360" y="2376"/>
                </a:lnTo>
                <a:lnTo>
                  <a:pt x="356" y="2370"/>
                </a:lnTo>
                <a:lnTo>
                  <a:pt x="347" y="2366"/>
                </a:lnTo>
                <a:lnTo>
                  <a:pt x="340" y="2362"/>
                </a:lnTo>
                <a:lnTo>
                  <a:pt x="344" y="2361"/>
                </a:lnTo>
                <a:lnTo>
                  <a:pt x="345" y="2362"/>
                </a:lnTo>
                <a:lnTo>
                  <a:pt x="353" y="2363"/>
                </a:lnTo>
                <a:lnTo>
                  <a:pt x="356" y="2365"/>
                </a:lnTo>
                <a:lnTo>
                  <a:pt x="357" y="2366"/>
                </a:lnTo>
                <a:lnTo>
                  <a:pt x="360" y="2367"/>
                </a:lnTo>
                <a:close/>
                <a:moveTo>
                  <a:pt x="723" y="2327"/>
                </a:moveTo>
                <a:lnTo>
                  <a:pt x="723" y="2332"/>
                </a:lnTo>
                <a:lnTo>
                  <a:pt x="722" y="2331"/>
                </a:lnTo>
                <a:lnTo>
                  <a:pt x="722" y="2331"/>
                </a:lnTo>
                <a:lnTo>
                  <a:pt x="719" y="2325"/>
                </a:lnTo>
                <a:lnTo>
                  <a:pt x="716" y="2320"/>
                </a:lnTo>
                <a:lnTo>
                  <a:pt x="711" y="2309"/>
                </a:lnTo>
                <a:lnTo>
                  <a:pt x="704" y="2298"/>
                </a:lnTo>
                <a:lnTo>
                  <a:pt x="704" y="2288"/>
                </a:lnTo>
                <a:lnTo>
                  <a:pt x="704" y="2269"/>
                </a:lnTo>
                <a:lnTo>
                  <a:pt x="704" y="2258"/>
                </a:lnTo>
                <a:lnTo>
                  <a:pt x="708" y="2252"/>
                </a:lnTo>
                <a:lnTo>
                  <a:pt x="709" y="2258"/>
                </a:lnTo>
                <a:lnTo>
                  <a:pt x="711" y="2272"/>
                </a:lnTo>
                <a:lnTo>
                  <a:pt x="711" y="2282"/>
                </a:lnTo>
                <a:lnTo>
                  <a:pt x="709" y="2292"/>
                </a:lnTo>
                <a:lnTo>
                  <a:pt x="714" y="2302"/>
                </a:lnTo>
                <a:lnTo>
                  <a:pt x="716" y="2310"/>
                </a:lnTo>
                <a:lnTo>
                  <a:pt x="719" y="2313"/>
                </a:lnTo>
                <a:lnTo>
                  <a:pt x="722" y="2320"/>
                </a:lnTo>
                <a:lnTo>
                  <a:pt x="722" y="2324"/>
                </a:lnTo>
                <a:lnTo>
                  <a:pt x="723" y="2327"/>
                </a:lnTo>
                <a:close/>
                <a:moveTo>
                  <a:pt x="113" y="2234"/>
                </a:moveTo>
                <a:lnTo>
                  <a:pt x="123" y="2238"/>
                </a:lnTo>
                <a:lnTo>
                  <a:pt x="127" y="2242"/>
                </a:lnTo>
                <a:lnTo>
                  <a:pt x="123" y="2245"/>
                </a:lnTo>
                <a:lnTo>
                  <a:pt x="112" y="2239"/>
                </a:lnTo>
                <a:lnTo>
                  <a:pt x="104" y="2235"/>
                </a:lnTo>
                <a:lnTo>
                  <a:pt x="97" y="2237"/>
                </a:lnTo>
                <a:lnTo>
                  <a:pt x="87" y="2242"/>
                </a:lnTo>
                <a:lnTo>
                  <a:pt x="78" y="2241"/>
                </a:lnTo>
                <a:lnTo>
                  <a:pt x="67" y="2243"/>
                </a:lnTo>
                <a:lnTo>
                  <a:pt x="65" y="2243"/>
                </a:lnTo>
                <a:lnTo>
                  <a:pt x="61" y="2242"/>
                </a:lnTo>
                <a:lnTo>
                  <a:pt x="68" y="2237"/>
                </a:lnTo>
                <a:lnTo>
                  <a:pt x="78" y="2235"/>
                </a:lnTo>
                <a:lnTo>
                  <a:pt x="82" y="2235"/>
                </a:lnTo>
                <a:lnTo>
                  <a:pt x="86" y="2235"/>
                </a:lnTo>
                <a:lnTo>
                  <a:pt x="91" y="2232"/>
                </a:lnTo>
                <a:lnTo>
                  <a:pt x="93" y="2232"/>
                </a:lnTo>
                <a:lnTo>
                  <a:pt x="94" y="2231"/>
                </a:lnTo>
                <a:lnTo>
                  <a:pt x="97" y="2231"/>
                </a:lnTo>
                <a:lnTo>
                  <a:pt x="98" y="2230"/>
                </a:lnTo>
                <a:lnTo>
                  <a:pt x="106" y="2228"/>
                </a:lnTo>
                <a:lnTo>
                  <a:pt x="110" y="2228"/>
                </a:lnTo>
                <a:lnTo>
                  <a:pt x="110" y="2232"/>
                </a:lnTo>
                <a:lnTo>
                  <a:pt x="113" y="2234"/>
                </a:lnTo>
                <a:close/>
                <a:moveTo>
                  <a:pt x="419" y="2186"/>
                </a:moveTo>
                <a:lnTo>
                  <a:pt x="428" y="2186"/>
                </a:lnTo>
                <a:lnTo>
                  <a:pt x="434" y="2186"/>
                </a:lnTo>
                <a:lnTo>
                  <a:pt x="438" y="2186"/>
                </a:lnTo>
                <a:lnTo>
                  <a:pt x="445" y="2185"/>
                </a:lnTo>
                <a:lnTo>
                  <a:pt x="447" y="2185"/>
                </a:lnTo>
                <a:lnTo>
                  <a:pt x="452" y="2185"/>
                </a:lnTo>
                <a:lnTo>
                  <a:pt x="456" y="2185"/>
                </a:lnTo>
                <a:lnTo>
                  <a:pt x="458" y="2186"/>
                </a:lnTo>
                <a:lnTo>
                  <a:pt x="458" y="2187"/>
                </a:lnTo>
                <a:lnTo>
                  <a:pt x="454" y="2189"/>
                </a:lnTo>
                <a:lnTo>
                  <a:pt x="447" y="2189"/>
                </a:lnTo>
                <a:lnTo>
                  <a:pt x="443" y="2190"/>
                </a:lnTo>
                <a:lnTo>
                  <a:pt x="432" y="2192"/>
                </a:lnTo>
                <a:lnTo>
                  <a:pt x="420" y="2190"/>
                </a:lnTo>
                <a:lnTo>
                  <a:pt x="417" y="2190"/>
                </a:lnTo>
                <a:lnTo>
                  <a:pt x="409" y="2187"/>
                </a:lnTo>
                <a:lnTo>
                  <a:pt x="402" y="2185"/>
                </a:lnTo>
                <a:lnTo>
                  <a:pt x="400" y="2182"/>
                </a:lnTo>
                <a:lnTo>
                  <a:pt x="405" y="2181"/>
                </a:lnTo>
                <a:lnTo>
                  <a:pt x="408" y="2182"/>
                </a:lnTo>
                <a:lnTo>
                  <a:pt x="412" y="2183"/>
                </a:lnTo>
                <a:lnTo>
                  <a:pt x="419" y="2186"/>
                </a:lnTo>
                <a:close/>
                <a:moveTo>
                  <a:pt x="120" y="2132"/>
                </a:moveTo>
                <a:lnTo>
                  <a:pt x="110" y="2133"/>
                </a:lnTo>
                <a:lnTo>
                  <a:pt x="104" y="2133"/>
                </a:lnTo>
                <a:lnTo>
                  <a:pt x="100" y="2134"/>
                </a:lnTo>
                <a:lnTo>
                  <a:pt x="94" y="2136"/>
                </a:lnTo>
                <a:lnTo>
                  <a:pt x="87" y="2134"/>
                </a:lnTo>
                <a:lnTo>
                  <a:pt x="79" y="2134"/>
                </a:lnTo>
                <a:lnTo>
                  <a:pt x="79" y="2134"/>
                </a:lnTo>
                <a:lnTo>
                  <a:pt x="78" y="2133"/>
                </a:lnTo>
                <a:lnTo>
                  <a:pt x="79" y="2132"/>
                </a:lnTo>
                <a:lnTo>
                  <a:pt x="83" y="2130"/>
                </a:lnTo>
                <a:lnTo>
                  <a:pt x="90" y="2132"/>
                </a:lnTo>
                <a:lnTo>
                  <a:pt x="95" y="2129"/>
                </a:lnTo>
                <a:lnTo>
                  <a:pt x="102" y="2126"/>
                </a:lnTo>
                <a:lnTo>
                  <a:pt x="109" y="2123"/>
                </a:lnTo>
                <a:lnTo>
                  <a:pt x="116" y="2121"/>
                </a:lnTo>
                <a:lnTo>
                  <a:pt x="117" y="2121"/>
                </a:lnTo>
                <a:lnTo>
                  <a:pt x="121" y="2119"/>
                </a:lnTo>
                <a:lnTo>
                  <a:pt x="128" y="2123"/>
                </a:lnTo>
                <a:lnTo>
                  <a:pt x="124" y="2126"/>
                </a:lnTo>
                <a:lnTo>
                  <a:pt x="123" y="2129"/>
                </a:lnTo>
                <a:lnTo>
                  <a:pt x="123" y="2130"/>
                </a:lnTo>
                <a:lnTo>
                  <a:pt x="120" y="2132"/>
                </a:lnTo>
                <a:close/>
                <a:moveTo>
                  <a:pt x="383" y="2091"/>
                </a:moveTo>
                <a:lnTo>
                  <a:pt x="386" y="2096"/>
                </a:lnTo>
                <a:lnTo>
                  <a:pt x="385" y="2096"/>
                </a:lnTo>
                <a:lnTo>
                  <a:pt x="382" y="2095"/>
                </a:lnTo>
                <a:lnTo>
                  <a:pt x="378" y="2093"/>
                </a:lnTo>
                <a:lnTo>
                  <a:pt x="374" y="2088"/>
                </a:lnTo>
                <a:lnTo>
                  <a:pt x="370" y="2087"/>
                </a:lnTo>
                <a:lnTo>
                  <a:pt x="370" y="2085"/>
                </a:lnTo>
                <a:lnTo>
                  <a:pt x="370" y="2084"/>
                </a:lnTo>
                <a:lnTo>
                  <a:pt x="370" y="2082"/>
                </a:lnTo>
                <a:lnTo>
                  <a:pt x="377" y="2087"/>
                </a:lnTo>
                <a:lnTo>
                  <a:pt x="383" y="2091"/>
                </a:lnTo>
                <a:close/>
                <a:moveTo>
                  <a:pt x="810" y="2062"/>
                </a:moveTo>
                <a:lnTo>
                  <a:pt x="813" y="2069"/>
                </a:lnTo>
                <a:lnTo>
                  <a:pt x="815" y="2074"/>
                </a:lnTo>
                <a:lnTo>
                  <a:pt x="815" y="2080"/>
                </a:lnTo>
                <a:lnTo>
                  <a:pt x="813" y="2088"/>
                </a:lnTo>
                <a:lnTo>
                  <a:pt x="812" y="2095"/>
                </a:lnTo>
                <a:lnTo>
                  <a:pt x="808" y="2108"/>
                </a:lnTo>
                <a:lnTo>
                  <a:pt x="808" y="2118"/>
                </a:lnTo>
                <a:lnTo>
                  <a:pt x="809" y="2125"/>
                </a:lnTo>
                <a:lnTo>
                  <a:pt x="806" y="2132"/>
                </a:lnTo>
                <a:lnTo>
                  <a:pt x="804" y="2134"/>
                </a:lnTo>
                <a:lnTo>
                  <a:pt x="800" y="2140"/>
                </a:lnTo>
                <a:lnTo>
                  <a:pt x="800" y="2144"/>
                </a:lnTo>
                <a:lnTo>
                  <a:pt x="798" y="2152"/>
                </a:lnTo>
                <a:lnTo>
                  <a:pt x="798" y="2160"/>
                </a:lnTo>
                <a:lnTo>
                  <a:pt x="802" y="2164"/>
                </a:lnTo>
                <a:lnTo>
                  <a:pt x="804" y="2166"/>
                </a:lnTo>
                <a:lnTo>
                  <a:pt x="804" y="2168"/>
                </a:lnTo>
                <a:lnTo>
                  <a:pt x="804" y="2177"/>
                </a:lnTo>
                <a:lnTo>
                  <a:pt x="805" y="2183"/>
                </a:lnTo>
                <a:lnTo>
                  <a:pt x="805" y="2193"/>
                </a:lnTo>
                <a:lnTo>
                  <a:pt x="804" y="2198"/>
                </a:lnTo>
                <a:lnTo>
                  <a:pt x="798" y="2197"/>
                </a:lnTo>
                <a:lnTo>
                  <a:pt x="794" y="2193"/>
                </a:lnTo>
                <a:lnTo>
                  <a:pt x="795" y="2192"/>
                </a:lnTo>
                <a:lnTo>
                  <a:pt x="798" y="2186"/>
                </a:lnTo>
                <a:lnTo>
                  <a:pt x="797" y="2178"/>
                </a:lnTo>
                <a:lnTo>
                  <a:pt x="794" y="2167"/>
                </a:lnTo>
                <a:lnTo>
                  <a:pt x="791" y="2160"/>
                </a:lnTo>
                <a:lnTo>
                  <a:pt x="782" y="2153"/>
                </a:lnTo>
                <a:lnTo>
                  <a:pt x="775" y="2144"/>
                </a:lnTo>
                <a:lnTo>
                  <a:pt x="779" y="2136"/>
                </a:lnTo>
                <a:lnTo>
                  <a:pt x="780" y="2132"/>
                </a:lnTo>
                <a:lnTo>
                  <a:pt x="782" y="2133"/>
                </a:lnTo>
                <a:lnTo>
                  <a:pt x="787" y="2137"/>
                </a:lnTo>
                <a:lnTo>
                  <a:pt x="789" y="2134"/>
                </a:lnTo>
                <a:lnTo>
                  <a:pt x="791" y="2134"/>
                </a:lnTo>
                <a:lnTo>
                  <a:pt x="790" y="2126"/>
                </a:lnTo>
                <a:lnTo>
                  <a:pt x="791" y="2125"/>
                </a:lnTo>
                <a:lnTo>
                  <a:pt x="795" y="2126"/>
                </a:lnTo>
                <a:lnTo>
                  <a:pt x="798" y="2117"/>
                </a:lnTo>
                <a:lnTo>
                  <a:pt x="798" y="2115"/>
                </a:lnTo>
                <a:lnTo>
                  <a:pt x="802" y="2102"/>
                </a:lnTo>
                <a:lnTo>
                  <a:pt x="805" y="2088"/>
                </a:lnTo>
                <a:lnTo>
                  <a:pt x="805" y="2077"/>
                </a:lnTo>
                <a:lnTo>
                  <a:pt x="804" y="2074"/>
                </a:lnTo>
                <a:lnTo>
                  <a:pt x="801" y="2069"/>
                </a:lnTo>
                <a:lnTo>
                  <a:pt x="802" y="2065"/>
                </a:lnTo>
                <a:lnTo>
                  <a:pt x="806" y="2069"/>
                </a:lnTo>
                <a:lnTo>
                  <a:pt x="808" y="2063"/>
                </a:lnTo>
                <a:lnTo>
                  <a:pt x="810" y="2062"/>
                </a:lnTo>
                <a:close/>
                <a:moveTo>
                  <a:pt x="787" y="2144"/>
                </a:moveTo>
                <a:lnTo>
                  <a:pt x="789" y="2148"/>
                </a:lnTo>
                <a:lnTo>
                  <a:pt x="791" y="2147"/>
                </a:lnTo>
                <a:lnTo>
                  <a:pt x="790" y="2141"/>
                </a:lnTo>
                <a:lnTo>
                  <a:pt x="787" y="2144"/>
                </a:lnTo>
                <a:close/>
                <a:moveTo>
                  <a:pt x="757" y="1991"/>
                </a:moveTo>
                <a:lnTo>
                  <a:pt x="761" y="1991"/>
                </a:lnTo>
                <a:lnTo>
                  <a:pt x="764" y="1991"/>
                </a:lnTo>
                <a:lnTo>
                  <a:pt x="768" y="1990"/>
                </a:lnTo>
                <a:lnTo>
                  <a:pt x="774" y="1991"/>
                </a:lnTo>
                <a:lnTo>
                  <a:pt x="779" y="1992"/>
                </a:lnTo>
                <a:lnTo>
                  <a:pt x="786" y="1992"/>
                </a:lnTo>
                <a:lnTo>
                  <a:pt x="787" y="1992"/>
                </a:lnTo>
                <a:lnTo>
                  <a:pt x="797" y="1997"/>
                </a:lnTo>
                <a:lnTo>
                  <a:pt x="801" y="2001"/>
                </a:lnTo>
                <a:lnTo>
                  <a:pt x="800" y="2003"/>
                </a:lnTo>
                <a:lnTo>
                  <a:pt x="791" y="2001"/>
                </a:lnTo>
                <a:lnTo>
                  <a:pt x="783" y="1997"/>
                </a:lnTo>
                <a:lnTo>
                  <a:pt x="783" y="2002"/>
                </a:lnTo>
                <a:lnTo>
                  <a:pt x="787" y="2006"/>
                </a:lnTo>
                <a:lnTo>
                  <a:pt x="794" y="2007"/>
                </a:lnTo>
                <a:lnTo>
                  <a:pt x="800" y="2007"/>
                </a:lnTo>
                <a:lnTo>
                  <a:pt x="800" y="2014"/>
                </a:lnTo>
                <a:lnTo>
                  <a:pt x="793" y="2016"/>
                </a:lnTo>
                <a:lnTo>
                  <a:pt x="786" y="2010"/>
                </a:lnTo>
                <a:lnTo>
                  <a:pt x="779" y="2007"/>
                </a:lnTo>
                <a:lnTo>
                  <a:pt x="775" y="2003"/>
                </a:lnTo>
                <a:lnTo>
                  <a:pt x="769" y="1997"/>
                </a:lnTo>
                <a:lnTo>
                  <a:pt x="764" y="1997"/>
                </a:lnTo>
                <a:lnTo>
                  <a:pt x="759" y="1997"/>
                </a:lnTo>
                <a:lnTo>
                  <a:pt x="754" y="1994"/>
                </a:lnTo>
                <a:lnTo>
                  <a:pt x="754" y="1990"/>
                </a:lnTo>
                <a:lnTo>
                  <a:pt x="754" y="1988"/>
                </a:lnTo>
                <a:lnTo>
                  <a:pt x="757" y="1991"/>
                </a:lnTo>
                <a:close/>
                <a:moveTo>
                  <a:pt x="685" y="1830"/>
                </a:moveTo>
                <a:lnTo>
                  <a:pt x="692" y="1836"/>
                </a:lnTo>
                <a:lnTo>
                  <a:pt x="699" y="1838"/>
                </a:lnTo>
                <a:lnTo>
                  <a:pt x="705" y="1834"/>
                </a:lnTo>
                <a:lnTo>
                  <a:pt x="715" y="1830"/>
                </a:lnTo>
                <a:lnTo>
                  <a:pt x="718" y="1833"/>
                </a:lnTo>
                <a:lnTo>
                  <a:pt x="718" y="1840"/>
                </a:lnTo>
                <a:lnTo>
                  <a:pt x="714" y="1838"/>
                </a:lnTo>
                <a:lnTo>
                  <a:pt x="711" y="1837"/>
                </a:lnTo>
                <a:lnTo>
                  <a:pt x="709" y="1840"/>
                </a:lnTo>
                <a:lnTo>
                  <a:pt x="712" y="1840"/>
                </a:lnTo>
                <a:lnTo>
                  <a:pt x="707" y="1844"/>
                </a:lnTo>
                <a:lnTo>
                  <a:pt x="705" y="1847"/>
                </a:lnTo>
                <a:lnTo>
                  <a:pt x="700" y="1849"/>
                </a:lnTo>
                <a:lnTo>
                  <a:pt x="697" y="1847"/>
                </a:lnTo>
                <a:lnTo>
                  <a:pt x="694" y="1844"/>
                </a:lnTo>
                <a:lnTo>
                  <a:pt x="686" y="1838"/>
                </a:lnTo>
                <a:lnTo>
                  <a:pt x="679" y="1836"/>
                </a:lnTo>
                <a:lnTo>
                  <a:pt x="669" y="1833"/>
                </a:lnTo>
                <a:lnTo>
                  <a:pt x="667" y="1833"/>
                </a:lnTo>
                <a:lnTo>
                  <a:pt x="660" y="1833"/>
                </a:lnTo>
                <a:lnTo>
                  <a:pt x="655" y="1834"/>
                </a:lnTo>
                <a:lnTo>
                  <a:pt x="648" y="1837"/>
                </a:lnTo>
                <a:lnTo>
                  <a:pt x="645" y="1837"/>
                </a:lnTo>
                <a:lnTo>
                  <a:pt x="648" y="1833"/>
                </a:lnTo>
                <a:lnTo>
                  <a:pt x="654" y="1829"/>
                </a:lnTo>
                <a:lnTo>
                  <a:pt x="663" y="1827"/>
                </a:lnTo>
                <a:lnTo>
                  <a:pt x="667" y="1827"/>
                </a:lnTo>
                <a:lnTo>
                  <a:pt x="673" y="1829"/>
                </a:lnTo>
                <a:lnTo>
                  <a:pt x="681" y="1830"/>
                </a:lnTo>
                <a:lnTo>
                  <a:pt x="685" y="1830"/>
                </a:lnTo>
                <a:close/>
                <a:moveTo>
                  <a:pt x="855" y="1596"/>
                </a:moveTo>
                <a:lnTo>
                  <a:pt x="857" y="1601"/>
                </a:lnTo>
                <a:lnTo>
                  <a:pt x="849" y="1600"/>
                </a:lnTo>
                <a:lnTo>
                  <a:pt x="840" y="1601"/>
                </a:lnTo>
                <a:lnTo>
                  <a:pt x="836" y="1602"/>
                </a:lnTo>
                <a:lnTo>
                  <a:pt x="830" y="1608"/>
                </a:lnTo>
                <a:lnTo>
                  <a:pt x="820" y="1611"/>
                </a:lnTo>
                <a:lnTo>
                  <a:pt x="810" y="1611"/>
                </a:lnTo>
                <a:lnTo>
                  <a:pt x="809" y="1611"/>
                </a:lnTo>
                <a:lnTo>
                  <a:pt x="800" y="1613"/>
                </a:lnTo>
                <a:lnTo>
                  <a:pt x="795" y="1617"/>
                </a:lnTo>
                <a:lnTo>
                  <a:pt x="793" y="1619"/>
                </a:lnTo>
                <a:lnTo>
                  <a:pt x="790" y="1619"/>
                </a:lnTo>
                <a:lnTo>
                  <a:pt x="787" y="1615"/>
                </a:lnTo>
                <a:lnTo>
                  <a:pt x="789" y="1612"/>
                </a:lnTo>
                <a:lnTo>
                  <a:pt x="789" y="1611"/>
                </a:lnTo>
                <a:lnTo>
                  <a:pt x="793" y="1611"/>
                </a:lnTo>
                <a:lnTo>
                  <a:pt x="797" y="1609"/>
                </a:lnTo>
                <a:lnTo>
                  <a:pt x="806" y="1608"/>
                </a:lnTo>
                <a:lnTo>
                  <a:pt x="808" y="1607"/>
                </a:lnTo>
                <a:lnTo>
                  <a:pt x="816" y="1602"/>
                </a:lnTo>
                <a:lnTo>
                  <a:pt x="821" y="1597"/>
                </a:lnTo>
                <a:lnTo>
                  <a:pt x="828" y="1596"/>
                </a:lnTo>
                <a:lnTo>
                  <a:pt x="836" y="1593"/>
                </a:lnTo>
                <a:lnTo>
                  <a:pt x="842" y="1592"/>
                </a:lnTo>
                <a:lnTo>
                  <a:pt x="843" y="1590"/>
                </a:lnTo>
                <a:lnTo>
                  <a:pt x="854" y="1586"/>
                </a:lnTo>
                <a:lnTo>
                  <a:pt x="860" y="1581"/>
                </a:lnTo>
                <a:lnTo>
                  <a:pt x="868" y="1578"/>
                </a:lnTo>
                <a:lnTo>
                  <a:pt x="879" y="1578"/>
                </a:lnTo>
                <a:lnTo>
                  <a:pt x="879" y="1578"/>
                </a:lnTo>
                <a:lnTo>
                  <a:pt x="881" y="1582"/>
                </a:lnTo>
                <a:lnTo>
                  <a:pt x="875" y="1585"/>
                </a:lnTo>
                <a:lnTo>
                  <a:pt x="868" y="1587"/>
                </a:lnTo>
                <a:lnTo>
                  <a:pt x="866" y="1589"/>
                </a:lnTo>
                <a:lnTo>
                  <a:pt x="860" y="1592"/>
                </a:lnTo>
                <a:lnTo>
                  <a:pt x="858" y="1593"/>
                </a:lnTo>
                <a:lnTo>
                  <a:pt x="855" y="1596"/>
                </a:lnTo>
                <a:close/>
                <a:moveTo>
                  <a:pt x="1011" y="1452"/>
                </a:moveTo>
                <a:lnTo>
                  <a:pt x="1015" y="1459"/>
                </a:lnTo>
                <a:lnTo>
                  <a:pt x="1022" y="1463"/>
                </a:lnTo>
                <a:lnTo>
                  <a:pt x="1031" y="1467"/>
                </a:lnTo>
                <a:lnTo>
                  <a:pt x="1030" y="1472"/>
                </a:lnTo>
                <a:lnTo>
                  <a:pt x="1018" y="1473"/>
                </a:lnTo>
                <a:lnTo>
                  <a:pt x="1010" y="1470"/>
                </a:lnTo>
                <a:lnTo>
                  <a:pt x="1001" y="1467"/>
                </a:lnTo>
                <a:lnTo>
                  <a:pt x="1000" y="1467"/>
                </a:lnTo>
                <a:lnTo>
                  <a:pt x="993" y="1472"/>
                </a:lnTo>
                <a:lnTo>
                  <a:pt x="988" y="1474"/>
                </a:lnTo>
                <a:lnTo>
                  <a:pt x="982" y="1478"/>
                </a:lnTo>
                <a:lnTo>
                  <a:pt x="978" y="1476"/>
                </a:lnTo>
                <a:lnTo>
                  <a:pt x="984" y="1473"/>
                </a:lnTo>
                <a:lnTo>
                  <a:pt x="982" y="1467"/>
                </a:lnTo>
                <a:lnTo>
                  <a:pt x="982" y="1466"/>
                </a:lnTo>
                <a:lnTo>
                  <a:pt x="984" y="1461"/>
                </a:lnTo>
                <a:lnTo>
                  <a:pt x="988" y="1458"/>
                </a:lnTo>
                <a:lnTo>
                  <a:pt x="992" y="1457"/>
                </a:lnTo>
                <a:lnTo>
                  <a:pt x="997" y="1452"/>
                </a:lnTo>
                <a:lnTo>
                  <a:pt x="1000" y="1447"/>
                </a:lnTo>
                <a:lnTo>
                  <a:pt x="1004" y="1443"/>
                </a:lnTo>
                <a:lnTo>
                  <a:pt x="1004" y="1442"/>
                </a:lnTo>
                <a:lnTo>
                  <a:pt x="1006" y="1447"/>
                </a:lnTo>
                <a:lnTo>
                  <a:pt x="1010" y="1451"/>
                </a:lnTo>
                <a:lnTo>
                  <a:pt x="1011" y="1452"/>
                </a:lnTo>
                <a:close/>
                <a:moveTo>
                  <a:pt x="1001" y="1462"/>
                </a:moveTo>
                <a:lnTo>
                  <a:pt x="1003" y="1462"/>
                </a:lnTo>
                <a:lnTo>
                  <a:pt x="1006" y="1458"/>
                </a:lnTo>
                <a:lnTo>
                  <a:pt x="1003" y="1458"/>
                </a:lnTo>
                <a:lnTo>
                  <a:pt x="1001" y="1455"/>
                </a:lnTo>
                <a:lnTo>
                  <a:pt x="997" y="1458"/>
                </a:lnTo>
                <a:lnTo>
                  <a:pt x="997" y="1461"/>
                </a:lnTo>
                <a:lnTo>
                  <a:pt x="1001" y="1462"/>
                </a:lnTo>
                <a:close/>
                <a:moveTo>
                  <a:pt x="988" y="1466"/>
                </a:moveTo>
                <a:lnTo>
                  <a:pt x="989" y="1469"/>
                </a:lnTo>
                <a:lnTo>
                  <a:pt x="992" y="1465"/>
                </a:lnTo>
                <a:lnTo>
                  <a:pt x="991" y="1462"/>
                </a:lnTo>
                <a:lnTo>
                  <a:pt x="988" y="1463"/>
                </a:lnTo>
                <a:lnTo>
                  <a:pt x="988" y="1466"/>
                </a:lnTo>
                <a:close/>
                <a:moveTo>
                  <a:pt x="1044" y="1465"/>
                </a:moveTo>
                <a:lnTo>
                  <a:pt x="1045" y="1469"/>
                </a:lnTo>
                <a:lnTo>
                  <a:pt x="1041" y="1467"/>
                </a:lnTo>
                <a:lnTo>
                  <a:pt x="1036" y="1466"/>
                </a:lnTo>
                <a:lnTo>
                  <a:pt x="1031" y="1459"/>
                </a:lnTo>
                <a:lnTo>
                  <a:pt x="1026" y="1457"/>
                </a:lnTo>
                <a:lnTo>
                  <a:pt x="1021" y="1448"/>
                </a:lnTo>
                <a:lnTo>
                  <a:pt x="1021" y="1447"/>
                </a:lnTo>
                <a:lnTo>
                  <a:pt x="1016" y="1442"/>
                </a:lnTo>
                <a:lnTo>
                  <a:pt x="1014" y="1436"/>
                </a:lnTo>
                <a:lnTo>
                  <a:pt x="1012" y="1435"/>
                </a:lnTo>
                <a:lnTo>
                  <a:pt x="1010" y="1429"/>
                </a:lnTo>
                <a:lnTo>
                  <a:pt x="1003" y="1427"/>
                </a:lnTo>
                <a:lnTo>
                  <a:pt x="1006" y="1424"/>
                </a:lnTo>
                <a:lnTo>
                  <a:pt x="1014" y="1420"/>
                </a:lnTo>
                <a:lnTo>
                  <a:pt x="1022" y="1417"/>
                </a:lnTo>
                <a:lnTo>
                  <a:pt x="1023" y="1421"/>
                </a:lnTo>
                <a:lnTo>
                  <a:pt x="1021" y="1428"/>
                </a:lnTo>
                <a:lnTo>
                  <a:pt x="1026" y="1429"/>
                </a:lnTo>
                <a:lnTo>
                  <a:pt x="1029" y="1435"/>
                </a:lnTo>
                <a:lnTo>
                  <a:pt x="1026" y="1436"/>
                </a:lnTo>
                <a:lnTo>
                  <a:pt x="1031" y="1443"/>
                </a:lnTo>
                <a:lnTo>
                  <a:pt x="1033" y="1446"/>
                </a:lnTo>
                <a:lnTo>
                  <a:pt x="1038" y="1450"/>
                </a:lnTo>
                <a:lnTo>
                  <a:pt x="1042" y="1458"/>
                </a:lnTo>
                <a:lnTo>
                  <a:pt x="1044" y="1465"/>
                </a:lnTo>
                <a:close/>
                <a:moveTo>
                  <a:pt x="1025" y="1391"/>
                </a:moveTo>
                <a:lnTo>
                  <a:pt x="1023" y="1397"/>
                </a:lnTo>
                <a:lnTo>
                  <a:pt x="1019" y="1395"/>
                </a:lnTo>
                <a:lnTo>
                  <a:pt x="1018" y="1390"/>
                </a:lnTo>
                <a:lnTo>
                  <a:pt x="1018" y="1388"/>
                </a:lnTo>
                <a:lnTo>
                  <a:pt x="1021" y="1384"/>
                </a:lnTo>
                <a:lnTo>
                  <a:pt x="1022" y="1383"/>
                </a:lnTo>
                <a:lnTo>
                  <a:pt x="1029" y="1383"/>
                </a:lnTo>
                <a:lnTo>
                  <a:pt x="1031" y="1383"/>
                </a:lnTo>
                <a:lnTo>
                  <a:pt x="1044" y="1380"/>
                </a:lnTo>
                <a:lnTo>
                  <a:pt x="1049" y="1373"/>
                </a:lnTo>
                <a:lnTo>
                  <a:pt x="1051" y="1375"/>
                </a:lnTo>
                <a:lnTo>
                  <a:pt x="1053" y="1375"/>
                </a:lnTo>
                <a:lnTo>
                  <a:pt x="1055" y="1375"/>
                </a:lnTo>
                <a:lnTo>
                  <a:pt x="1057" y="1380"/>
                </a:lnTo>
                <a:lnTo>
                  <a:pt x="1053" y="1382"/>
                </a:lnTo>
                <a:lnTo>
                  <a:pt x="1055" y="1384"/>
                </a:lnTo>
                <a:lnTo>
                  <a:pt x="1053" y="1386"/>
                </a:lnTo>
                <a:lnTo>
                  <a:pt x="1049" y="1388"/>
                </a:lnTo>
                <a:lnTo>
                  <a:pt x="1040" y="1388"/>
                </a:lnTo>
                <a:lnTo>
                  <a:pt x="1031" y="1388"/>
                </a:lnTo>
                <a:lnTo>
                  <a:pt x="1027" y="1390"/>
                </a:lnTo>
                <a:lnTo>
                  <a:pt x="1025" y="1391"/>
                </a:lnTo>
                <a:close/>
                <a:moveTo>
                  <a:pt x="1004" y="1342"/>
                </a:moveTo>
                <a:lnTo>
                  <a:pt x="1003" y="1349"/>
                </a:lnTo>
                <a:lnTo>
                  <a:pt x="999" y="1349"/>
                </a:lnTo>
                <a:lnTo>
                  <a:pt x="997" y="1349"/>
                </a:lnTo>
                <a:lnTo>
                  <a:pt x="992" y="1349"/>
                </a:lnTo>
                <a:lnTo>
                  <a:pt x="992" y="1345"/>
                </a:lnTo>
                <a:lnTo>
                  <a:pt x="992" y="1341"/>
                </a:lnTo>
                <a:lnTo>
                  <a:pt x="995" y="1335"/>
                </a:lnTo>
                <a:lnTo>
                  <a:pt x="996" y="1335"/>
                </a:lnTo>
                <a:lnTo>
                  <a:pt x="997" y="1335"/>
                </a:lnTo>
                <a:lnTo>
                  <a:pt x="999" y="1335"/>
                </a:lnTo>
                <a:lnTo>
                  <a:pt x="1000" y="1339"/>
                </a:lnTo>
                <a:lnTo>
                  <a:pt x="1004" y="1342"/>
                </a:lnTo>
                <a:close/>
                <a:moveTo>
                  <a:pt x="1121" y="1152"/>
                </a:moveTo>
                <a:lnTo>
                  <a:pt x="1115" y="1154"/>
                </a:lnTo>
                <a:lnTo>
                  <a:pt x="1108" y="1161"/>
                </a:lnTo>
                <a:lnTo>
                  <a:pt x="1101" y="1162"/>
                </a:lnTo>
                <a:lnTo>
                  <a:pt x="1098" y="1167"/>
                </a:lnTo>
                <a:lnTo>
                  <a:pt x="1096" y="1172"/>
                </a:lnTo>
                <a:lnTo>
                  <a:pt x="1098" y="1176"/>
                </a:lnTo>
                <a:lnTo>
                  <a:pt x="1098" y="1180"/>
                </a:lnTo>
                <a:lnTo>
                  <a:pt x="1098" y="1181"/>
                </a:lnTo>
                <a:lnTo>
                  <a:pt x="1091" y="1185"/>
                </a:lnTo>
                <a:lnTo>
                  <a:pt x="1089" y="1187"/>
                </a:lnTo>
                <a:lnTo>
                  <a:pt x="1085" y="1189"/>
                </a:lnTo>
                <a:lnTo>
                  <a:pt x="1083" y="1195"/>
                </a:lnTo>
                <a:lnTo>
                  <a:pt x="1089" y="1200"/>
                </a:lnTo>
                <a:lnTo>
                  <a:pt x="1094" y="1207"/>
                </a:lnTo>
                <a:lnTo>
                  <a:pt x="1094" y="1210"/>
                </a:lnTo>
                <a:lnTo>
                  <a:pt x="1091" y="1214"/>
                </a:lnTo>
                <a:lnTo>
                  <a:pt x="1086" y="1217"/>
                </a:lnTo>
                <a:lnTo>
                  <a:pt x="1082" y="1217"/>
                </a:lnTo>
                <a:lnTo>
                  <a:pt x="1081" y="1217"/>
                </a:lnTo>
                <a:lnTo>
                  <a:pt x="1072" y="1214"/>
                </a:lnTo>
                <a:lnTo>
                  <a:pt x="1063" y="1212"/>
                </a:lnTo>
                <a:lnTo>
                  <a:pt x="1053" y="1210"/>
                </a:lnTo>
                <a:lnTo>
                  <a:pt x="1049" y="1207"/>
                </a:lnTo>
                <a:lnTo>
                  <a:pt x="1051" y="1203"/>
                </a:lnTo>
                <a:lnTo>
                  <a:pt x="1060" y="1206"/>
                </a:lnTo>
                <a:lnTo>
                  <a:pt x="1064" y="1207"/>
                </a:lnTo>
                <a:lnTo>
                  <a:pt x="1068" y="1202"/>
                </a:lnTo>
                <a:lnTo>
                  <a:pt x="1072" y="1197"/>
                </a:lnTo>
                <a:lnTo>
                  <a:pt x="1071" y="1193"/>
                </a:lnTo>
                <a:lnTo>
                  <a:pt x="1071" y="1191"/>
                </a:lnTo>
                <a:lnTo>
                  <a:pt x="1068" y="1187"/>
                </a:lnTo>
                <a:lnTo>
                  <a:pt x="1067" y="1182"/>
                </a:lnTo>
                <a:lnTo>
                  <a:pt x="1066" y="1180"/>
                </a:lnTo>
                <a:lnTo>
                  <a:pt x="1064" y="1178"/>
                </a:lnTo>
                <a:lnTo>
                  <a:pt x="1063" y="1177"/>
                </a:lnTo>
                <a:lnTo>
                  <a:pt x="1059" y="1172"/>
                </a:lnTo>
                <a:lnTo>
                  <a:pt x="1057" y="1166"/>
                </a:lnTo>
                <a:lnTo>
                  <a:pt x="1056" y="1165"/>
                </a:lnTo>
                <a:lnTo>
                  <a:pt x="1052" y="1161"/>
                </a:lnTo>
                <a:lnTo>
                  <a:pt x="1051" y="1155"/>
                </a:lnTo>
                <a:lnTo>
                  <a:pt x="1052" y="1150"/>
                </a:lnTo>
                <a:lnTo>
                  <a:pt x="1053" y="1148"/>
                </a:lnTo>
                <a:lnTo>
                  <a:pt x="1055" y="1154"/>
                </a:lnTo>
                <a:lnTo>
                  <a:pt x="1055" y="1158"/>
                </a:lnTo>
                <a:lnTo>
                  <a:pt x="1059" y="1161"/>
                </a:lnTo>
                <a:lnTo>
                  <a:pt x="1061" y="1163"/>
                </a:lnTo>
                <a:lnTo>
                  <a:pt x="1067" y="1167"/>
                </a:lnTo>
                <a:lnTo>
                  <a:pt x="1068" y="1174"/>
                </a:lnTo>
                <a:lnTo>
                  <a:pt x="1074" y="1176"/>
                </a:lnTo>
                <a:lnTo>
                  <a:pt x="1082" y="1173"/>
                </a:lnTo>
                <a:lnTo>
                  <a:pt x="1089" y="1169"/>
                </a:lnTo>
                <a:lnTo>
                  <a:pt x="1091" y="1163"/>
                </a:lnTo>
                <a:lnTo>
                  <a:pt x="1094" y="1159"/>
                </a:lnTo>
                <a:lnTo>
                  <a:pt x="1089" y="1158"/>
                </a:lnTo>
                <a:lnTo>
                  <a:pt x="1086" y="1155"/>
                </a:lnTo>
                <a:lnTo>
                  <a:pt x="1085" y="1155"/>
                </a:lnTo>
                <a:lnTo>
                  <a:pt x="1090" y="1151"/>
                </a:lnTo>
                <a:lnTo>
                  <a:pt x="1096" y="1152"/>
                </a:lnTo>
                <a:lnTo>
                  <a:pt x="1098" y="1151"/>
                </a:lnTo>
                <a:lnTo>
                  <a:pt x="1105" y="1150"/>
                </a:lnTo>
                <a:lnTo>
                  <a:pt x="1115" y="1148"/>
                </a:lnTo>
                <a:lnTo>
                  <a:pt x="1120" y="1147"/>
                </a:lnTo>
                <a:lnTo>
                  <a:pt x="1126" y="1150"/>
                </a:lnTo>
                <a:lnTo>
                  <a:pt x="1124" y="1151"/>
                </a:lnTo>
                <a:lnTo>
                  <a:pt x="1121" y="1152"/>
                </a:lnTo>
                <a:close/>
                <a:moveTo>
                  <a:pt x="1072" y="1206"/>
                </a:moveTo>
                <a:lnTo>
                  <a:pt x="1075" y="1210"/>
                </a:lnTo>
                <a:lnTo>
                  <a:pt x="1078" y="1210"/>
                </a:lnTo>
                <a:lnTo>
                  <a:pt x="1081" y="1211"/>
                </a:lnTo>
                <a:lnTo>
                  <a:pt x="1086" y="1211"/>
                </a:lnTo>
                <a:lnTo>
                  <a:pt x="1085" y="1208"/>
                </a:lnTo>
                <a:lnTo>
                  <a:pt x="1082" y="1203"/>
                </a:lnTo>
                <a:lnTo>
                  <a:pt x="1076" y="1202"/>
                </a:lnTo>
                <a:lnTo>
                  <a:pt x="1072" y="1203"/>
                </a:lnTo>
                <a:lnTo>
                  <a:pt x="1072" y="1206"/>
                </a:lnTo>
                <a:close/>
                <a:moveTo>
                  <a:pt x="1632" y="435"/>
                </a:moveTo>
                <a:lnTo>
                  <a:pt x="1637" y="438"/>
                </a:lnTo>
                <a:lnTo>
                  <a:pt x="1651" y="438"/>
                </a:lnTo>
                <a:lnTo>
                  <a:pt x="1647" y="442"/>
                </a:lnTo>
                <a:lnTo>
                  <a:pt x="1640" y="445"/>
                </a:lnTo>
                <a:lnTo>
                  <a:pt x="1639" y="445"/>
                </a:lnTo>
                <a:lnTo>
                  <a:pt x="1633" y="443"/>
                </a:lnTo>
                <a:lnTo>
                  <a:pt x="1626" y="442"/>
                </a:lnTo>
                <a:lnTo>
                  <a:pt x="1617" y="435"/>
                </a:lnTo>
                <a:lnTo>
                  <a:pt x="1610" y="428"/>
                </a:lnTo>
                <a:lnTo>
                  <a:pt x="1606" y="424"/>
                </a:lnTo>
                <a:lnTo>
                  <a:pt x="1599" y="424"/>
                </a:lnTo>
                <a:lnTo>
                  <a:pt x="1594" y="423"/>
                </a:lnTo>
                <a:lnTo>
                  <a:pt x="1587" y="419"/>
                </a:lnTo>
                <a:lnTo>
                  <a:pt x="1579" y="415"/>
                </a:lnTo>
                <a:lnTo>
                  <a:pt x="1574" y="412"/>
                </a:lnTo>
                <a:lnTo>
                  <a:pt x="1572" y="411"/>
                </a:lnTo>
                <a:lnTo>
                  <a:pt x="1568" y="407"/>
                </a:lnTo>
                <a:lnTo>
                  <a:pt x="1568" y="405"/>
                </a:lnTo>
                <a:lnTo>
                  <a:pt x="1568" y="404"/>
                </a:lnTo>
                <a:lnTo>
                  <a:pt x="1569" y="402"/>
                </a:lnTo>
                <a:lnTo>
                  <a:pt x="1570" y="401"/>
                </a:lnTo>
                <a:lnTo>
                  <a:pt x="1574" y="405"/>
                </a:lnTo>
                <a:lnTo>
                  <a:pt x="1583" y="409"/>
                </a:lnTo>
                <a:lnTo>
                  <a:pt x="1594" y="415"/>
                </a:lnTo>
                <a:lnTo>
                  <a:pt x="1602" y="417"/>
                </a:lnTo>
                <a:lnTo>
                  <a:pt x="1609" y="420"/>
                </a:lnTo>
                <a:lnTo>
                  <a:pt x="1615" y="426"/>
                </a:lnTo>
                <a:lnTo>
                  <a:pt x="1621" y="431"/>
                </a:lnTo>
                <a:lnTo>
                  <a:pt x="1629" y="434"/>
                </a:lnTo>
                <a:lnTo>
                  <a:pt x="1632" y="435"/>
                </a:lnTo>
                <a:close/>
                <a:moveTo>
                  <a:pt x="1932" y="255"/>
                </a:moveTo>
                <a:lnTo>
                  <a:pt x="1933" y="261"/>
                </a:lnTo>
                <a:lnTo>
                  <a:pt x="1931" y="261"/>
                </a:lnTo>
                <a:lnTo>
                  <a:pt x="1926" y="259"/>
                </a:lnTo>
                <a:lnTo>
                  <a:pt x="1924" y="252"/>
                </a:lnTo>
                <a:lnTo>
                  <a:pt x="1921" y="250"/>
                </a:lnTo>
                <a:lnTo>
                  <a:pt x="1920" y="248"/>
                </a:lnTo>
                <a:lnTo>
                  <a:pt x="1918" y="244"/>
                </a:lnTo>
                <a:lnTo>
                  <a:pt x="1916" y="243"/>
                </a:lnTo>
                <a:lnTo>
                  <a:pt x="1913" y="239"/>
                </a:lnTo>
                <a:lnTo>
                  <a:pt x="1911" y="235"/>
                </a:lnTo>
                <a:lnTo>
                  <a:pt x="1910" y="232"/>
                </a:lnTo>
                <a:lnTo>
                  <a:pt x="1913" y="232"/>
                </a:lnTo>
                <a:lnTo>
                  <a:pt x="1918" y="235"/>
                </a:lnTo>
                <a:lnTo>
                  <a:pt x="1921" y="240"/>
                </a:lnTo>
                <a:lnTo>
                  <a:pt x="1925" y="243"/>
                </a:lnTo>
                <a:lnTo>
                  <a:pt x="1928" y="247"/>
                </a:lnTo>
                <a:lnTo>
                  <a:pt x="1932" y="255"/>
                </a:lnTo>
                <a:close/>
                <a:moveTo>
                  <a:pt x="2524" y="115"/>
                </a:moveTo>
                <a:lnTo>
                  <a:pt x="2524" y="116"/>
                </a:lnTo>
                <a:lnTo>
                  <a:pt x="2517" y="122"/>
                </a:lnTo>
                <a:lnTo>
                  <a:pt x="2516" y="119"/>
                </a:lnTo>
                <a:lnTo>
                  <a:pt x="2513" y="116"/>
                </a:lnTo>
                <a:lnTo>
                  <a:pt x="2512" y="122"/>
                </a:lnTo>
                <a:lnTo>
                  <a:pt x="2509" y="117"/>
                </a:lnTo>
                <a:lnTo>
                  <a:pt x="2509" y="109"/>
                </a:lnTo>
                <a:lnTo>
                  <a:pt x="2513" y="104"/>
                </a:lnTo>
                <a:lnTo>
                  <a:pt x="2513" y="104"/>
                </a:lnTo>
                <a:lnTo>
                  <a:pt x="2513" y="94"/>
                </a:lnTo>
                <a:lnTo>
                  <a:pt x="2516" y="87"/>
                </a:lnTo>
                <a:lnTo>
                  <a:pt x="2519" y="86"/>
                </a:lnTo>
                <a:lnTo>
                  <a:pt x="2521" y="89"/>
                </a:lnTo>
                <a:lnTo>
                  <a:pt x="2517" y="93"/>
                </a:lnTo>
                <a:lnTo>
                  <a:pt x="2519" y="104"/>
                </a:lnTo>
                <a:lnTo>
                  <a:pt x="2520" y="105"/>
                </a:lnTo>
                <a:lnTo>
                  <a:pt x="2521" y="105"/>
                </a:lnTo>
                <a:lnTo>
                  <a:pt x="2524" y="107"/>
                </a:lnTo>
                <a:lnTo>
                  <a:pt x="2524" y="109"/>
                </a:lnTo>
                <a:lnTo>
                  <a:pt x="2524" y="115"/>
                </a:lnTo>
                <a:close/>
                <a:moveTo>
                  <a:pt x="2033" y="77"/>
                </a:moveTo>
                <a:lnTo>
                  <a:pt x="2036" y="75"/>
                </a:lnTo>
                <a:lnTo>
                  <a:pt x="2040" y="78"/>
                </a:lnTo>
                <a:lnTo>
                  <a:pt x="2038" y="85"/>
                </a:lnTo>
                <a:lnTo>
                  <a:pt x="2041" y="85"/>
                </a:lnTo>
                <a:lnTo>
                  <a:pt x="2042" y="85"/>
                </a:lnTo>
                <a:lnTo>
                  <a:pt x="2044" y="94"/>
                </a:lnTo>
                <a:lnTo>
                  <a:pt x="2044" y="101"/>
                </a:lnTo>
                <a:lnTo>
                  <a:pt x="2044" y="102"/>
                </a:lnTo>
                <a:lnTo>
                  <a:pt x="2042" y="104"/>
                </a:lnTo>
                <a:lnTo>
                  <a:pt x="2038" y="102"/>
                </a:lnTo>
                <a:lnTo>
                  <a:pt x="2036" y="98"/>
                </a:lnTo>
                <a:lnTo>
                  <a:pt x="2034" y="104"/>
                </a:lnTo>
                <a:lnTo>
                  <a:pt x="2027" y="104"/>
                </a:lnTo>
                <a:lnTo>
                  <a:pt x="2023" y="96"/>
                </a:lnTo>
                <a:lnTo>
                  <a:pt x="2021" y="87"/>
                </a:lnTo>
                <a:lnTo>
                  <a:pt x="2021" y="86"/>
                </a:lnTo>
                <a:lnTo>
                  <a:pt x="2023" y="77"/>
                </a:lnTo>
                <a:lnTo>
                  <a:pt x="2027" y="75"/>
                </a:lnTo>
                <a:lnTo>
                  <a:pt x="2033" y="77"/>
                </a:lnTo>
                <a:close/>
                <a:moveTo>
                  <a:pt x="2542" y="81"/>
                </a:moveTo>
                <a:lnTo>
                  <a:pt x="2538" y="82"/>
                </a:lnTo>
                <a:lnTo>
                  <a:pt x="2536" y="79"/>
                </a:lnTo>
                <a:lnTo>
                  <a:pt x="2538" y="79"/>
                </a:lnTo>
                <a:lnTo>
                  <a:pt x="2539" y="78"/>
                </a:lnTo>
                <a:lnTo>
                  <a:pt x="2542" y="72"/>
                </a:lnTo>
                <a:lnTo>
                  <a:pt x="2545" y="68"/>
                </a:lnTo>
                <a:lnTo>
                  <a:pt x="2549" y="63"/>
                </a:lnTo>
                <a:lnTo>
                  <a:pt x="2550" y="64"/>
                </a:lnTo>
                <a:lnTo>
                  <a:pt x="2550" y="67"/>
                </a:lnTo>
                <a:lnTo>
                  <a:pt x="2542" y="81"/>
                </a:lnTo>
                <a:close/>
                <a:moveTo>
                  <a:pt x="2570" y="49"/>
                </a:moveTo>
                <a:lnTo>
                  <a:pt x="2569" y="49"/>
                </a:lnTo>
                <a:lnTo>
                  <a:pt x="2568" y="49"/>
                </a:lnTo>
                <a:lnTo>
                  <a:pt x="2569" y="49"/>
                </a:lnTo>
                <a:lnTo>
                  <a:pt x="2572" y="47"/>
                </a:lnTo>
                <a:lnTo>
                  <a:pt x="2576" y="37"/>
                </a:lnTo>
                <a:lnTo>
                  <a:pt x="2579" y="36"/>
                </a:lnTo>
                <a:lnTo>
                  <a:pt x="2580" y="29"/>
                </a:lnTo>
                <a:lnTo>
                  <a:pt x="2579" y="18"/>
                </a:lnTo>
                <a:lnTo>
                  <a:pt x="2579" y="10"/>
                </a:lnTo>
                <a:lnTo>
                  <a:pt x="2573" y="8"/>
                </a:lnTo>
                <a:lnTo>
                  <a:pt x="2577" y="4"/>
                </a:lnTo>
                <a:lnTo>
                  <a:pt x="2580" y="0"/>
                </a:lnTo>
                <a:lnTo>
                  <a:pt x="2581" y="3"/>
                </a:lnTo>
                <a:lnTo>
                  <a:pt x="2583" y="6"/>
                </a:lnTo>
                <a:lnTo>
                  <a:pt x="2583" y="7"/>
                </a:lnTo>
                <a:lnTo>
                  <a:pt x="2583" y="10"/>
                </a:lnTo>
                <a:lnTo>
                  <a:pt x="2580" y="15"/>
                </a:lnTo>
                <a:lnTo>
                  <a:pt x="2579" y="17"/>
                </a:lnTo>
                <a:lnTo>
                  <a:pt x="2579" y="18"/>
                </a:lnTo>
                <a:lnTo>
                  <a:pt x="2580" y="21"/>
                </a:lnTo>
                <a:lnTo>
                  <a:pt x="2580" y="26"/>
                </a:lnTo>
                <a:lnTo>
                  <a:pt x="2581" y="30"/>
                </a:lnTo>
                <a:lnTo>
                  <a:pt x="2577" y="40"/>
                </a:lnTo>
                <a:lnTo>
                  <a:pt x="2576" y="45"/>
                </a:lnTo>
                <a:lnTo>
                  <a:pt x="2575" y="45"/>
                </a:lnTo>
                <a:lnTo>
                  <a:pt x="2570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610"/>
          <p:cNvSpPr>
            <a:spLocks/>
          </p:cNvSpPr>
          <p:nvPr/>
        </p:nvSpPr>
        <p:spPr bwMode="auto">
          <a:xfrm>
            <a:off x="4164013" y="6040438"/>
            <a:ext cx="30163" cy="57150"/>
          </a:xfrm>
          <a:custGeom>
            <a:avLst/>
            <a:gdLst>
              <a:gd name="T0" fmla="*/ 10 w 19"/>
              <a:gd name="T1" fmla="*/ 34 h 36"/>
              <a:gd name="T2" fmla="*/ 4 w 19"/>
              <a:gd name="T3" fmla="*/ 36 h 36"/>
              <a:gd name="T4" fmla="*/ 0 w 19"/>
              <a:gd name="T5" fmla="*/ 36 h 36"/>
              <a:gd name="T6" fmla="*/ 1 w 19"/>
              <a:gd name="T7" fmla="*/ 35 h 36"/>
              <a:gd name="T8" fmla="*/ 4 w 19"/>
              <a:gd name="T9" fmla="*/ 32 h 36"/>
              <a:gd name="T10" fmla="*/ 7 w 19"/>
              <a:gd name="T11" fmla="*/ 30 h 36"/>
              <a:gd name="T12" fmla="*/ 10 w 19"/>
              <a:gd name="T13" fmla="*/ 28 h 36"/>
              <a:gd name="T14" fmla="*/ 15 w 19"/>
              <a:gd name="T15" fmla="*/ 21 h 36"/>
              <a:gd name="T16" fmla="*/ 14 w 19"/>
              <a:gd name="T17" fmla="*/ 13 h 36"/>
              <a:gd name="T18" fmla="*/ 15 w 19"/>
              <a:gd name="T19" fmla="*/ 9 h 36"/>
              <a:gd name="T20" fmla="*/ 12 w 19"/>
              <a:gd name="T21" fmla="*/ 5 h 36"/>
              <a:gd name="T22" fmla="*/ 12 w 19"/>
              <a:gd name="T23" fmla="*/ 2 h 36"/>
              <a:gd name="T24" fmla="*/ 14 w 19"/>
              <a:gd name="T25" fmla="*/ 0 h 36"/>
              <a:gd name="T26" fmla="*/ 15 w 19"/>
              <a:gd name="T27" fmla="*/ 2 h 36"/>
              <a:gd name="T28" fmla="*/ 19 w 19"/>
              <a:gd name="T29" fmla="*/ 2 h 36"/>
              <a:gd name="T30" fmla="*/ 18 w 19"/>
              <a:gd name="T31" fmla="*/ 8 h 36"/>
              <a:gd name="T32" fmla="*/ 19 w 19"/>
              <a:gd name="T33" fmla="*/ 12 h 36"/>
              <a:gd name="T34" fmla="*/ 18 w 19"/>
              <a:gd name="T35" fmla="*/ 16 h 36"/>
              <a:gd name="T36" fmla="*/ 18 w 19"/>
              <a:gd name="T37" fmla="*/ 24 h 36"/>
              <a:gd name="T38" fmla="*/ 12 w 19"/>
              <a:gd name="T39" fmla="*/ 31 h 36"/>
              <a:gd name="T40" fmla="*/ 10 w 19"/>
              <a:gd name="T41" fmla="*/ 3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36">
                <a:moveTo>
                  <a:pt x="10" y="34"/>
                </a:moveTo>
                <a:lnTo>
                  <a:pt x="4" y="36"/>
                </a:lnTo>
                <a:lnTo>
                  <a:pt x="0" y="36"/>
                </a:lnTo>
                <a:lnTo>
                  <a:pt x="1" y="35"/>
                </a:lnTo>
                <a:lnTo>
                  <a:pt x="4" y="32"/>
                </a:lnTo>
                <a:lnTo>
                  <a:pt x="7" y="30"/>
                </a:lnTo>
                <a:lnTo>
                  <a:pt x="10" y="28"/>
                </a:lnTo>
                <a:lnTo>
                  <a:pt x="15" y="21"/>
                </a:lnTo>
                <a:lnTo>
                  <a:pt x="14" y="13"/>
                </a:lnTo>
                <a:lnTo>
                  <a:pt x="15" y="9"/>
                </a:lnTo>
                <a:lnTo>
                  <a:pt x="12" y="5"/>
                </a:lnTo>
                <a:lnTo>
                  <a:pt x="12" y="2"/>
                </a:lnTo>
                <a:lnTo>
                  <a:pt x="14" y="0"/>
                </a:lnTo>
                <a:lnTo>
                  <a:pt x="15" y="2"/>
                </a:lnTo>
                <a:lnTo>
                  <a:pt x="19" y="2"/>
                </a:lnTo>
                <a:lnTo>
                  <a:pt x="18" y="8"/>
                </a:lnTo>
                <a:lnTo>
                  <a:pt x="19" y="12"/>
                </a:lnTo>
                <a:lnTo>
                  <a:pt x="18" y="16"/>
                </a:lnTo>
                <a:lnTo>
                  <a:pt x="18" y="24"/>
                </a:lnTo>
                <a:lnTo>
                  <a:pt x="12" y="31"/>
                </a:lnTo>
                <a:lnTo>
                  <a:pt x="10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611"/>
          <p:cNvSpPr>
            <a:spLocks/>
          </p:cNvSpPr>
          <p:nvPr/>
        </p:nvSpPr>
        <p:spPr bwMode="auto">
          <a:xfrm>
            <a:off x="4205288" y="5954713"/>
            <a:ext cx="25400" cy="95250"/>
          </a:xfrm>
          <a:custGeom>
            <a:avLst/>
            <a:gdLst>
              <a:gd name="T0" fmla="*/ 4 w 16"/>
              <a:gd name="T1" fmla="*/ 55 h 60"/>
              <a:gd name="T2" fmla="*/ 3 w 16"/>
              <a:gd name="T3" fmla="*/ 60 h 60"/>
              <a:gd name="T4" fmla="*/ 1 w 16"/>
              <a:gd name="T5" fmla="*/ 59 h 60"/>
              <a:gd name="T6" fmla="*/ 0 w 16"/>
              <a:gd name="T7" fmla="*/ 59 h 60"/>
              <a:gd name="T8" fmla="*/ 1 w 16"/>
              <a:gd name="T9" fmla="*/ 51 h 60"/>
              <a:gd name="T10" fmla="*/ 4 w 16"/>
              <a:gd name="T11" fmla="*/ 41 h 60"/>
              <a:gd name="T12" fmla="*/ 8 w 16"/>
              <a:gd name="T13" fmla="*/ 29 h 60"/>
              <a:gd name="T14" fmla="*/ 8 w 16"/>
              <a:gd name="T15" fmla="*/ 26 h 60"/>
              <a:gd name="T16" fmla="*/ 9 w 16"/>
              <a:gd name="T17" fmla="*/ 20 h 60"/>
              <a:gd name="T18" fmla="*/ 11 w 16"/>
              <a:gd name="T19" fmla="*/ 9 h 60"/>
              <a:gd name="T20" fmla="*/ 14 w 16"/>
              <a:gd name="T21" fmla="*/ 0 h 60"/>
              <a:gd name="T22" fmla="*/ 15 w 16"/>
              <a:gd name="T23" fmla="*/ 0 h 60"/>
              <a:gd name="T24" fmla="*/ 16 w 16"/>
              <a:gd name="T25" fmla="*/ 0 h 60"/>
              <a:gd name="T26" fmla="*/ 16 w 16"/>
              <a:gd name="T27" fmla="*/ 10 h 60"/>
              <a:gd name="T28" fmla="*/ 14 w 16"/>
              <a:gd name="T29" fmla="*/ 24 h 60"/>
              <a:gd name="T30" fmla="*/ 12 w 16"/>
              <a:gd name="T31" fmla="*/ 29 h 60"/>
              <a:gd name="T32" fmla="*/ 11 w 16"/>
              <a:gd name="T33" fmla="*/ 35 h 60"/>
              <a:gd name="T34" fmla="*/ 8 w 16"/>
              <a:gd name="T35" fmla="*/ 40 h 60"/>
              <a:gd name="T36" fmla="*/ 8 w 16"/>
              <a:gd name="T37" fmla="*/ 43 h 60"/>
              <a:gd name="T38" fmla="*/ 7 w 16"/>
              <a:gd name="T39" fmla="*/ 47 h 60"/>
              <a:gd name="T40" fmla="*/ 4 w 16"/>
              <a:gd name="T41" fmla="*/ 5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60">
                <a:moveTo>
                  <a:pt x="4" y="55"/>
                </a:moveTo>
                <a:lnTo>
                  <a:pt x="3" y="60"/>
                </a:lnTo>
                <a:lnTo>
                  <a:pt x="1" y="59"/>
                </a:lnTo>
                <a:lnTo>
                  <a:pt x="0" y="59"/>
                </a:lnTo>
                <a:lnTo>
                  <a:pt x="1" y="51"/>
                </a:lnTo>
                <a:lnTo>
                  <a:pt x="4" y="41"/>
                </a:lnTo>
                <a:lnTo>
                  <a:pt x="8" y="29"/>
                </a:lnTo>
                <a:lnTo>
                  <a:pt x="8" y="26"/>
                </a:lnTo>
                <a:lnTo>
                  <a:pt x="9" y="20"/>
                </a:lnTo>
                <a:lnTo>
                  <a:pt x="11" y="9"/>
                </a:lnTo>
                <a:lnTo>
                  <a:pt x="14" y="0"/>
                </a:lnTo>
                <a:lnTo>
                  <a:pt x="15" y="0"/>
                </a:lnTo>
                <a:lnTo>
                  <a:pt x="16" y="0"/>
                </a:lnTo>
                <a:lnTo>
                  <a:pt x="16" y="10"/>
                </a:lnTo>
                <a:lnTo>
                  <a:pt x="14" y="24"/>
                </a:lnTo>
                <a:lnTo>
                  <a:pt x="12" y="29"/>
                </a:lnTo>
                <a:lnTo>
                  <a:pt x="11" y="35"/>
                </a:lnTo>
                <a:lnTo>
                  <a:pt x="8" y="40"/>
                </a:lnTo>
                <a:lnTo>
                  <a:pt x="8" y="43"/>
                </a:lnTo>
                <a:lnTo>
                  <a:pt x="7" y="47"/>
                </a:lnTo>
                <a:lnTo>
                  <a:pt x="4" y="5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612"/>
          <p:cNvSpPr>
            <a:spLocks/>
          </p:cNvSpPr>
          <p:nvPr/>
        </p:nvSpPr>
        <p:spPr bwMode="auto">
          <a:xfrm>
            <a:off x="4451350" y="5856288"/>
            <a:ext cx="33338" cy="127000"/>
          </a:xfrm>
          <a:custGeom>
            <a:avLst/>
            <a:gdLst>
              <a:gd name="T0" fmla="*/ 13 w 21"/>
              <a:gd name="T1" fmla="*/ 75 h 80"/>
              <a:gd name="T2" fmla="*/ 13 w 21"/>
              <a:gd name="T3" fmla="*/ 80 h 80"/>
              <a:gd name="T4" fmla="*/ 11 w 21"/>
              <a:gd name="T5" fmla="*/ 80 h 80"/>
              <a:gd name="T6" fmla="*/ 9 w 21"/>
              <a:gd name="T7" fmla="*/ 80 h 80"/>
              <a:gd name="T8" fmla="*/ 9 w 21"/>
              <a:gd name="T9" fmla="*/ 76 h 80"/>
              <a:gd name="T10" fmla="*/ 7 w 21"/>
              <a:gd name="T11" fmla="*/ 72 h 80"/>
              <a:gd name="T12" fmla="*/ 10 w 21"/>
              <a:gd name="T13" fmla="*/ 62 h 80"/>
              <a:gd name="T14" fmla="*/ 13 w 21"/>
              <a:gd name="T15" fmla="*/ 57 h 80"/>
              <a:gd name="T16" fmla="*/ 14 w 21"/>
              <a:gd name="T17" fmla="*/ 54 h 80"/>
              <a:gd name="T18" fmla="*/ 11 w 21"/>
              <a:gd name="T19" fmla="*/ 49 h 80"/>
              <a:gd name="T20" fmla="*/ 10 w 21"/>
              <a:gd name="T21" fmla="*/ 47 h 80"/>
              <a:gd name="T22" fmla="*/ 10 w 21"/>
              <a:gd name="T23" fmla="*/ 43 h 80"/>
              <a:gd name="T24" fmla="*/ 9 w 21"/>
              <a:gd name="T25" fmla="*/ 37 h 80"/>
              <a:gd name="T26" fmla="*/ 9 w 21"/>
              <a:gd name="T27" fmla="*/ 34 h 80"/>
              <a:gd name="T28" fmla="*/ 5 w 21"/>
              <a:gd name="T29" fmla="*/ 28 h 80"/>
              <a:gd name="T30" fmla="*/ 5 w 21"/>
              <a:gd name="T31" fmla="*/ 27 h 80"/>
              <a:gd name="T32" fmla="*/ 3 w 21"/>
              <a:gd name="T33" fmla="*/ 27 h 80"/>
              <a:gd name="T34" fmla="*/ 2 w 21"/>
              <a:gd name="T35" fmla="*/ 23 h 80"/>
              <a:gd name="T36" fmla="*/ 3 w 21"/>
              <a:gd name="T37" fmla="*/ 17 h 80"/>
              <a:gd name="T38" fmla="*/ 3 w 21"/>
              <a:gd name="T39" fmla="*/ 15 h 80"/>
              <a:gd name="T40" fmla="*/ 3 w 21"/>
              <a:gd name="T41" fmla="*/ 8 h 80"/>
              <a:gd name="T42" fmla="*/ 2 w 21"/>
              <a:gd name="T43" fmla="*/ 5 h 80"/>
              <a:gd name="T44" fmla="*/ 0 w 21"/>
              <a:gd name="T45" fmla="*/ 2 h 80"/>
              <a:gd name="T46" fmla="*/ 0 w 21"/>
              <a:gd name="T47" fmla="*/ 1 h 80"/>
              <a:gd name="T48" fmla="*/ 2 w 21"/>
              <a:gd name="T49" fmla="*/ 0 h 80"/>
              <a:gd name="T50" fmla="*/ 5 w 21"/>
              <a:gd name="T51" fmla="*/ 2 h 80"/>
              <a:gd name="T52" fmla="*/ 9 w 21"/>
              <a:gd name="T53" fmla="*/ 8 h 80"/>
              <a:gd name="T54" fmla="*/ 9 w 21"/>
              <a:gd name="T55" fmla="*/ 16 h 80"/>
              <a:gd name="T56" fmla="*/ 6 w 21"/>
              <a:gd name="T57" fmla="*/ 23 h 80"/>
              <a:gd name="T58" fmla="*/ 10 w 21"/>
              <a:gd name="T59" fmla="*/ 28 h 80"/>
              <a:gd name="T60" fmla="*/ 11 w 21"/>
              <a:gd name="T61" fmla="*/ 31 h 80"/>
              <a:gd name="T62" fmla="*/ 14 w 21"/>
              <a:gd name="T63" fmla="*/ 37 h 80"/>
              <a:gd name="T64" fmla="*/ 13 w 21"/>
              <a:gd name="T65" fmla="*/ 45 h 80"/>
              <a:gd name="T66" fmla="*/ 17 w 21"/>
              <a:gd name="T67" fmla="*/ 47 h 80"/>
              <a:gd name="T68" fmla="*/ 21 w 21"/>
              <a:gd name="T69" fmla="*/ 52 h 80"/>
              <a:gd name="T70" fmla="*/ 18 w 21"/>
              <a:gd name="T71" fmla="*/ 60 h 80"/>
              <a:gd name="T72" fmla="*/ 15 w 21"/>
              <a:gd name="T73" fmla="*/ 64 h 80"/>
              <a:gd name="T74" fmla="*/ 15 w 21"/>
              <a:gd name="T75" fmla="*/ 67 h 80"/>
              <a:gd name="T76" fmla="*/ 13 w 21"/>
              <a:gd name="T77" fmla="*/ 7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" h="80">
                <a:moveTo>
                  <a:pt x="13" y="75"/>
                </a:moveTo>
                <a:lnTo>
                  <a:pt x="13" y="80"/>
                </a:lnTo>
                <a:lnTo>
                  <a:pt x="11" y="80"/>
                </a:lnTo>
                <a:lnTo>
                  <a:pt x="9" y="80"/>
                </a:lnTo>
                <a:lnTo>
                  <a:pt x="9" y="76"/>
                </a:lnTo>
                <a:lnTo>
                  <a:pt x="7" y="72"/>
                </a:lnTo>
                <a:lnTo>
                  <a:pt x="10" y="62"/>
                </a:lnTo>
                <a:lnTo>
                  <a:pt x="13" y="57"/>
                </a:lnTo>
                <a:lnTo>
                  <a:pt x="14" y="54"/>
                </a:lnTo>
                <a:lnTo>
                  <a:pt x="11" y="49"/>
                </a:lnTo>
                <a:lnTo>
                  <a:pt x="10" y="47"/>
                </a:lnTo>
                <a:lnTo>
                  <a:pt x="10" y="43"/>
                </a:lnTo>
                <a:lnTo>
                  <a:pt x="9" y="37"/>
                </a:lnTo>
                <a:lnTo>
                  <a:pt x="9" y="34"/>
                </a:lnTo>
                <a:lnTo>
                  <a:pt x="5" y="28"/>
                </a:lnTo>
                <a:lnTo>
                  <a:pt x="5" y="27"/>
                </a:lnTo>
                <a:lnTo>
                  <a:pt x="3" y="27"/>
                </a:lnTo>
                <a:lnTo>
                  <a:pt x="2" y="23"/>
                </a:lnTo>
                <a:lnTo>
                  <a:pt x="3" y="17"/>
                </a:lnTo>
                <a:lnTo>
                  <a:pt x="3" y="15"/>
                </a:lnTo>
                <a:lnTo>
                  <a:pt x="3" y="8"/>
                </a:lnTo>
                <a:lnTo>
                  <a:pt x="2" y="5"/>
                </a:lnTo>
                <a:lnTo>
                  <a:pt x="0" y="2"/>
                </a:lnTo>
                <a:lnTo>
                  <a:pt x="0" y="1"/>
                </a:lnTo>
                <a:lnTo>
                  <a:pt x="2" y="0"/>
                </a:lnTo>
                <a:lnTo>
                  <a:pt x="5" y="2"/>
                </a:lnTo>
                <a:lnTo>
                  <a:pt x="9" y="8"/>
                </a:lnTo>
                <a:lnTo>
                  <a:pt x="9" y="16"/>
                </a:lnTo>
                <a:lnTo>
                  <a:pt x="6" y="23"/>
                </a:lnTo>
                <a:lnTo>
                  <a:pt x="10" y="28"/>
                </a:lnTo>
                <a:lnTo>
                  <a:pt x="11" y="31"/>
                </a:lnTo>
                <a:lnTo>
                  <a:pt x="14" y="37"/>
                </a:lnTo>
                <a:lnTo>
                  <a:pt x="13" y="45"/>
                </a:lnTo>
                <a:lnTo>
                  <a:pt x="17" y="47"/>
                </a:lnTo>
                <a:lnTo>
                  <a:pt x="21" y="52"/>
                </a:lnTo>
                <a:lnTo>
                  <a:pt x="18" y="60"/>
                </a:lnTo>
                <a:lnTo>
                  <a:pt x="15" y="64"/>
                </a:lnTo>
                <a:lnTo>
                  <a:pt x="15" y="67"/>
                </a:lnTo>
                <a:lnTo>
                  <a:pt x="13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613"/>
          <p:cNvSpPr>
            <a:spLocks/>
          </p:cNvSpPr>
          <p:nvPr/>
        </p:nvSpPr>
        <p:spPr bwMode="auto">
          <a:xfrm>
            <a:off x="5276850" y="5832476"/>
            <a:ext cx="20638" cy="20638"/>
          </a:xfrm>
          <a:custGeom>
            <a:avLst/>
            <a:gdLst>
              <a:gd name="T0" fmla="*/ 6 w 13"/>
              <a:gd name="T1" fmla="*/ 12 h 13"/>
              <a:gd name="T2" fmla="*/ 3 w 13"/>
              <a:gd name="T3" fmla="*/ 13 h 13"/>
              <a:gd name="T4" fmla="*/ 2 w 13"/>
              <a:gd name="T5" fmla="*/ 13 h 13"/>
              <a:gd name="T6" fmla="*/ 0 w 13"/>
              <a:gd name="T7" fmla="*/ 12 h 13"/>
              <a:gd name="T8" fmla="*/ 2 w 13"/>
              <a:gd name="T9" fmla="*/ 12 h 13"/>
              <a:gd name="T10" fmla="*/ 2 w 13"/>
              <a:gd name="T11" fmla="*/ 9 h 13"/>
              <a:gd name="T12" fmla="*/ 2 w 13"/>
              <a:gd name="T13" fmla="*/ 7 h 13"/>
              <a:gd name="T14" fmla="*/ 3 w 13"/>
              <a:gd name="T15" fmla="*/ 4 h 13"/>
              <a:gd name="T16" fmla="*/ 3 w 13"/>
              <a:gd name="T17" fmla="*/ 2 h 13"/>
              <a:gd name="T18" fmla="*/ 7 w 13"/>
              <a:gd name="T19" fmla="*/ 1 h 13"/>
              <a:gd name="T20" fmla="*/ 10 w 13"/>
              <a:gd name="T21" fmla="*/ 0 h 13"/>
              <a:gd name="T22" fmla="*/ 13 w 13"/>
              <a:gd name="T23" fmla="*/ 4 h 13"/>
              <a:gd name="T24" fmla="*/ 8 w 13"/>
              <a:gd name="T25" fmla="*/ 7 h 13"/>
              <a:gd name="T26" fmla="*/ 11 w 13"/>
              <a:gd name="T27" fmla="*/ 8 h 13"/>
              <a:gd name="T28" fmla="*/ 10 w 13"/>
              <a:gd name="T29" fmla="*/ 9 h 13"/>
              <a:gd name="T30" fmla="*/ 10 w 13"/>
              <a:gd name="T31" fmla="*/ 11 h 13"/>
              <a:gd name="T32" fmla="*/ 6 w 13"/>
              <a:gd name="T33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3">
                <a:moveTo>
                  <a:pt x="6" y="12"/>
                </a:moveTo>
                <a:lnTo>
                  <a:pt x="3" y="13"/>
                </a:lnTo>
                <a:lnTo>
                  <a:pt x="2" y="13"/>
                </a:lnTo>
                <a:lnTo>
                  <a:pt x="0" y="12"/>
                </a:lnTo>
                <a:lnTo>
                  <a:pt x="2" y="12"/>
                </a:lnTo>
                <a:lnTo>
                  <a:pt x="2" y="9"/>
                </a:lnTo>
                <a:lnTo>
                  <a:pt x="2" y="7"/>
                </a:lnTo>
                <a:lnTo>
                  <a:pt x="3" y="4"/>
                </a:lnTo>
                <a:lnTo>
                  <a:pt x="3" y="2"/>
                </a:lnTo>
                <a:lnTo>
                  <a:pt x="7" y="1"/>
                </a:lnTo>
                <a:lnTo>
                  <a:pt x="10" y="0"/>
                </a:lnTo>
                <a:lnTo>
                  <a:pt x="13" y="4"/>
                </a:lnTo>
                <a:lnTo>
                  <a:pt x="8" y="7"/>
                </a:lnTo>
                <a:lnTo>
                  <a:pt x="11" y="8"/>
                </a:lnTo>
                <a:lnTo>
                  <a:pt x="10" y="9"/>
                </a:lnTo>
                <a:lnTo>
                  <a:pt x="10" y="11"/>
                </a:lnTo>
                <a:lnTo>
                  <a:pt x="6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614"/>
          <p:cNvSpPr>
            <a:spLocks/>
          </p:cNvSpPr>
          <p:nvPr/>
        </p:nvSpPr>
        <p:spPr bwMode="auto">
          <a:xfrm>
            <a:off x="5321300" y="5827713"/>
            <a:ext cx="19050" cy="22225"/>
          </a:xfrm>
          <a:custGeom>
            <a:avLst/>
            <a:gdLst>
              <a:gd name="T0" fmla="*/ 8 w 12"/>
              <a:gd name="T1" fmla="*/ 14 h 14"/>
              <a:gd name="T2" fmla="*/ 6 w 12"/>
              <a:gd name="T3" fmla="*/ 14 h 14"/>
              <a:gd name="T4" fmla="*/ 1 w 12"/>
              <a:gd name="T5" fmla="*/ 14 h 14"/>
              <a:gd name="T6" fmla="*/ 0 w 12"/>
              <a:gd name="T7" fmla="*/ 12 h 14"/>
              <a:gd name="T8" fmla="*/ 1 w 12"/>
              <a:gd name="T9" fmla="*/ 12 h 14"/>
              <a:gd name="T10" fmla="*/ 1 w 12"/>
              <a:gd name="T11" fmla="*/ 11 h 14"/>
              <a:gd name="T12" fmla="*/ 2 w 12"/>
              <a:gd name="T13" fmla="*/ 10 h 14"/>
              <a:gd name="T14" fmla="*/ 5 w 12"/>
              <a:gd name="T15" fmla="*/ 5 h 14"/>
              <a:gd name="T16" fmla="*/ 6 w 12"/>
              <a:gd name="T17" fmla="*/ 0 h 14"/>
              <a:gd name="T18" fmla="*/ 6 w 12"/>
              <a:gd name="T19" fmla="*/ 1 h 14"/>
              <a:gd name="T20" fmla="*/ 8 w 12"/>
              <a:gd name="T21" fmla="*/ 3 h 14"/>
              <a:gd name="T22" fmla="*/ 9 w 12"/>
              <a:gd name="T23" fmla="*/ 8 h 14"/>
              <a:gd name="T24" fmla="*/ 10 w 12"/>
              <a:gd name="T25" fmla="*/ 11 h 14"/>
              <a:gd name="T26" fmla="*/ 12 w 12"/>
              <a:gd name="T27" fmla="*/ 12 h 14"/>
              <a:gd name="T28" fmla="*/ 9 w 12"/>
              <a:gd name="T29" fmla="*/ 14 h 14"/>
              <a:gd name="T30" fmla="*/ 8 w 12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" h="14">
                <a:moveTo>
                  <a:pt x="8" y="14"/>
                </a:moveTo>
                <a:lnTo>
                  <a:pt x="6" y="14"/>
                </a:lnTo>
                <a:lnTo>
                  <a:pt x="1" y="14"/>
                </a:lnTo>
                <a:lnTo>
                  <a:pt x="0" y="12"/>
                </a:lnTo>
                <a:lnTo>
                  <a:pt x="1" y="12"/>
                </a:lnTo>
                <a:lnTo>
                  <a:pt x="1" y="11"/>
                </a:lnTo>
                <a:lnTo>
                  <a:pt x="2" y="10"/>
                </a:lnTo>
                <a:lnTo>
                  <a:pt x="5" y="5"/>
                </a:lnTo>
                <a:lnTo>
                  <a:pt x="6" y="0"/>
                </a:lnTo>
                <a:lnTo>
                  <a:pt x="6" y="1"/>
                </a:lnTo>
                <a:lnTo>
                  <a:pt x="8" y="3"/>
                </a:lnTo>
                <a:lnTo>
                  <a:pt x="9" y="8"/>
                </a:lnTo>
                <a:lnTo>
                  <a:pt x="10" y="11"/>
                </a:lnTo>
                <a:lnTo>
                  <a:pt x="12" y="12"/>
                </a:lnTo>
                <a:lnTo>
                  <a:pt x="9" y="14"/>
                </a:lnTo>
                <a:lnTo>
                  <a:pt x="8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615"/>
          <p:cNvSpPr>
            <a:spLocks/>
          </p:cNvSpPr>
          <p:nvPr/>
        </p:nvSpPr>
        <p:spPr bwMode="auto">
          <a:xfrm>
            <a:off x="5322888" y="5781676"/>
            <a:ext cx="7938" cy="38100"/>
          </a:xfrm>
          <a:custGeom>
            <a:avLst/>
            <a:gdLst>
              <a:gd name="T0" fmla="*/ 5 w 5"/>
              <a:gd name="T1" fmla="*/ 19 h 24"/>
              <a:gd name="T2" fmla="*/ 4 w 5"/>
              <a:gd name="T3" fmla="*/ 24 h 24"/>
              <a:gd name="T4" fmla="*/ 4 w 5"/>
              <a:gd name="T5" fmla="*/ 22 h 24"/>
              <a:gd name="T6" fmla="*/ 3 w 5"/>
              <a:gd name="T7" fmla="*/ 21 h 24"/>
              <a:gd name="T8" fmla="*/ 1 w 5"/>
              <a:gd name="T9" fmla="*/ 14 h 24"/>
              <a:gd name="T10" fmla="*/ 1 w 5"/>
              <a:gd name="T11" fmla="*/ 9 h 24"/>
              <a:gd name="T12" fmla="*/ 0 w 5"/>
              <a:gd name="T13" fmla="*/ 3 h 24"/>
              <a:gd name="T14" fmla="*/ 1 w 5"/>
              <a:gd name="T15" fmla="*/ 0 h 24"/>
              <a:gd name="T16" fmla="*/ 4 w 5"/>
              <a:gd name="T17" fmla="*/ 3 h 24"/>
              <a:gd name="T18" fmla="*/ 4 w 5"/>
              <a:gd name="T19" fmla="*/ 10 h 24"/>
              <a:gd name="T20" fmla="*/ 5 w 5"/>
              <a:gd name="T21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24">
                <a:moveTo>
                  <a:pt x="5" y="19"/>
                </a:moveTo>
                <a:lnTo>
                  <a:pt x="4" y="24"/>
                </a:lnTo>
                <a:lnTo>
                  <a:pt x="4" y="22"/>
                </a:lnTo>
                <a:lnTo>
                  <a:pt x="3" y="21"/>
                </a:lnTo>
                <a:lnTo>
                  <a:pt x="1" y="14"/>
                </a:lnTo>
                <a:lnTo>
                  <a:pt x="1" y="9"/>
                </a:lnTo>
                <a:lnTo>
                  <a:pt x="0" y="3"/>
                </a:lnTo>
                <a:lnTo>
                  <a:pt x="1" y="0"/>
                </a:lnTo>
                <a:lnTo>
                  <a:pt x="4" y="3"/>
                </a:lnTo>
                <a:lnTo>
                  <a:pt x="4" y="10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616"/>
          <p:cNvSpPr>
            <a:spLocks/>
          </p:cNvSpPr>
          <p:nvPr/>
        </p:nvSpPr>
        <p:spPr bwMode="auto">
          <a:xfrm>
            <a:off x="4543425" y="5764213"/>
            <a:ext cx="42863" cy="85725"/>
          </a:xfrm>
          <a:custGeom>
            <a:avLst/>
            <a:gdLst>
              <a:gd name="T0" fmla="*/ 26 w 27"/>
              <a:gd name="T1" fmla="*/ 51 h 54"/>
              <a:gd name="T2" fmla="*/ 26 w 27"/>
              <a:gd name="T3" fmla="*/ 54 h 54"/>
              <a:gd name="T4" fmla="*/ 23 w 27"/>
              <a:gd name="T5" fmla="*/ 52 h 54"/>
              <a:gd name="T6" fmla="*/ 23 w 27"/>
              <a:gd name="T7" fmla="*/ 51 h 54"/>
              <a:gd name="T8" fmla="*/ 20 w 27"/>
              <a:gd name="T9" fmla="*/ 43 h 54"/>
              <a:gd name="T10" fmla="*/ 19 w 27"/>
              <a:gd name="T11" fmla="*/ 40 h 54"/>
              <a:gd name="T12" fmla="*/ 12 w 27"/>
              <a:gd name="T13" fmla="*/ 35 h 54"/>
              <a:gd name="T14" fmla="*/ 9 w 27"/>
              <a:gd name="T15" fmla="*/ 26 h 54"/>
              <a:gd name="T16" fmla="*/ 2 w 27"/>
              <a:gd name="T17" fmla="*/ 21 h 54"/>
              <a:gd name="T18" fmla="*/ 0 w 27"/>
              <a:gd name="T19" fmla="*/ 14 h 54"/>
              <a:gd name="T20" fmla="*/ 0 w 27"/>
              <a:gd name="T21" fmla="*/ 10 h 54"/>
              <a:gd name="T22" fmla="*/ 0 w 27"/>
              <a:gd name="T23" fmla="*/ 6 h 54"/>
              <a:gd name="T24" fmla="*/ 2 w 27"/>
              <a:gd name="T25" fmla="*/ 0 h 54"/>
              <a:gd name="T26" fmla="*/ 5 w 27"/>
              <a:gd name="T27" fmla="*/ 3 h 54"/>
              <a:gd name="T28" fmla="*/ 5 w 27"/>
              <a:gd name="T29" fmla="*/ 11 h 54"/>
              <a:gd name="T30" fmla="*/ 9 w 27"/>
              <a:gd name="T31" fmla="*/ 20 h 54"/>
              <a:gd name="T32" fmla="*/ 15 w 27"/>
              <a:gd name="T33" fmla="*/ 26 h 54"/>
              <a:gd name="T34" fmla="*/ 16 w 27"/>
              <a:gd name="T35" fmla="*/ 29 h 54"/>
              <a:gd name="T36" fmla="*/ 17 w 27"/>
              <a:gd name="T37" fmla="*/ 30 h 54"/>
              <a:gd name="T38" fmla="*/ 19 w 27"/>
              <a:gd name="T39" fmla="*/ 30 h 54"/>
              <a:gd name="T40" fmla="*/ 22 w 27"/>
              <a:gd name="T41" fmla="*/ 35 h 54"/>
              <a:gd name="T42" fmla="*/ 23 w 27"/>
              <a:gd name="T43" fmla="*/ 35 h 54"/>
              <a:gd name="T44" fmla="*/ 26 w 27"/>
              <a:gd name="T45" fmla="*/ 36 h 54"/>
              <a:gd name="T46" fmla="*/ 27 w 27"/>
              <a:gd name="T47" fmla="*/ 45 h 54"/>
              <a:gd name="T48" fmla="*/ 26 w 27"/>
              <a:gd name="T49" fmla="*/ 5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54">
                <a:moveTo>
                  <a:pt x="26" y="51"/>
                </a:moveTo>
                <a:lnTo>
                  <a:pt x="26" y="54"/>
                </a:lnTo>
                <a:lnTo>
                  <a:pt x="23" y="52"/>
                </a:lnTo>
                <a:lnTo>
                  <a:pt x="23" y="51"/>
                </a:lnTo>
                <a:lnTo>
                  <a:pt x="20" y="43"/>
                </a:lnTo>
                <a:lnTo>
                  <a:pt x="19" y="40"/>
                </a:lnTo>
                <a:lnTo>
                  <a:pt x="12" y="35"/>
                </a:lnTo>
                <a:lnTo>
                  <a:pt x="9" y="26"/>
                </a:lnTo>
                <a:lnTo>
                  <a:pt x="2" y="21"/>
                </a:lnTo>
                <a:lnTo>
                  <a:pt x="0" y="14"/>
                </a:lnTo>
                <a:lnTo>
                  <a:pt x="0" y="10"/>
                </a:lnTo>
                <a:lnTo>
                  <a:pt x="0" y="6"/>
                </a:lnTo>
                <a:lnTo>
                  <a:pt x="2" y="0"/>
                </a:lnTo>
                <a:lnTo>
                  <a:pt x="5" y="3"/>
                </a:lnTo>
                <a:lnTo>
                  <a:pt x="5" y="11"/>
                </a:lnTo>
                <a:lnTo>
                  <a:pt x="9" y="20"/>
                </a:lnTo>
                <a:lnTo>
                  <a:pt x="15" y="26"/>
                </a:lnTo>
                <a:lnTo>
                  <a:pt x="16" y="29"/>
                </a:lnTo>
                <a:lnTo>
                  <a:pt x="17" y="30"/>
                </a:lnTo>
                <a:lnTo>
                  <a:pt x="19" y="30"/>
                </a:lnTo>
                <a:lnTo>
                  <a:pt x="22" y="35"/>
                </a:lnTo>
                <a:lnTo>
                  <a:pt x="23" y="35"/>
                </a:lnTo>
                <a:lnTo>
                  <a:pt x="26" y="36"/>
                </a:lnTo>
                <a:lnTo>
                  <a:pt x="27" y="45"/>
                </a:lnTo>
                <a:lnTo>
                  <a:pt x="26" y="5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617"/>
          <p:cNvSpPr>
            <a:spLocks/>
          </p:cNvSpPr>
          <p:nvPr/>
        </p:nvSpPr>
        <p:spPr bwMode="auto">
          <a:xfrm>
            <a:off x="4691063" y="5724526"/>
            <a:ext cx="55563" cy="15875"/>
          </a:xfrm>
          <a:custGeom>
            <a:avLst/>
            <a:gdLst>
              <a:gd name="T0" fmla="*/ 16 w 35"/>
              <a:gd name="T1" fmla="*/ 1 h 10"/>
              <a:gd name="T2" fmla="*/ 20 w 35"/>
              <a:gd name="T3" fmla="*/ 5 h 10"/>
              <a:gd name="T4" fmla="*/ 24 w 35"/>
              <a:gd name="T5" fmla="*/ 5 h 10"/>
              <a:gd name="T6" fmla="*/ 30 w 35"/>
              <a:gd name="T7" fmla="*/ 5 h 10"/>
              <a:gd name="T8" fmla="*/ 34 w 35"/>
              <a:gd name="T9" fmla="*/ 6 h 10"/>
              <a:gd name="T10" fmla="*/ 35 w 35"/>
              <a:gd name="T11" fmla="*/ 6 h 10"/>
              <a:gd name="T12" fmla="*/ 28 w 35"/>
              <a:gd name="T13" fmla="*/ 9 h 10"/>
              <a:gd name="T14" fmla="*/ 19 w 35"/>
              <a:gd name="T15" fmla="*/ 10 h 10"/>
              <a:gd name="T16" fmla="*/ 16 w 35"/>
              <a:gd name="T17" fmla="*/ 10 h 10"/>
              <a:gd name="T18" fmla="*/ 10 w 35"/>
              <a:gd name="T19" fmla="*/ 8 h 10"/>
              <a:gd name="T20" fmla="*/ 2 w 35"/>
              <a:gd name="T21" fmla="*/ 9 h 10"/>
              <a:gd name="T22" fmla="*/ 0 w 35"/>
              <a:gd name="T23" fmla="*/ 6 h 10"/>
              <a:gd name="T24" fmla="*/ 1 w 35"/>
              <a:gd name="T25" fmla="*/ 5 h 10"/>
              <a:gd name="T26" fmla="*/ 9 w 35"/>
              <a:gd name="T27" fmla="*/ 4 h 10"/>
              <a:gd name="T28" fmla="*/ 12 w 35"/>
              <a:gd name="T29" fmla="*/ 2 h 10"/>
              <a:gd name="T30" fmla="*/ 13 w 35"/>
              <a:gd name="T31" fmla="*/ 0 h 10"/>
              <a:gd name="T32" fmla="*/ 16 w 35"/>
              <a:gd name="T33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10">
                <a:moveTo>
                  <a:pt x="16" y="1"/>
                </a:moveTo>
                <a:lnTo>
                  <a:pt x="20" y="5"/>
                </a:lnTo>
                <a:lnTo>
                  <a:pt x="24" y="5"/>
                </a:lnTo>
                <a:lnTo>
                  <a:pt x="30" y="5"/>
                </a:lnTo>
                <a:lnTo>
                  <a:pt x="34" y="6"/>
                </a:lnTo>
                <a:lnTo>
                  <a:pt x="35" y="6"/>
                </a:lnTo>
                <a:lnTo>
                  <a:pt x="28" y="9"/>
                </a:lnTo>
                <a:lnTo>
                  <a:pt x="19" y="10"/>
                </a:lnTo>
                <a:lnTo>
                  <a:pt x="16" y="10"/>
                </a:lnTo>
                <a:lnTo>
                  <a:pt x="10" y="8"/>
                </a:lnTo>
                <a:lnTo>
                  <a:pt x="2" y="9"/>
                </a:lnTo>
                <a:lnTo>
                  <a:pt x="0" y="6"/>
                </a:lnTo>
                <a:lnTo>
                  <a:pt x="1" y="5"/>
                </a:lnTo>
                <a:lnTo>
                  <a:pt x="9" y="4"/>
                </a:lnTo>
                <a:lnTo>
                  <a:pt x="12" y="2"/>
                </a:lnTo>
                <a:lnTo>
                  <a:pt x="13" y="0"/>
                </a:lnTo>
                <a:lnTo>
                  <a:pt x="16" y="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618"/>
          <p:cNvSpPr>
            <a:spLocks/>
          </p:cNvSpPr>
          <p:nvPr/>
        </p:nvSpPr>
        <p:spPr bwMode="auto">
          <a:xfrm>
            <a:off x="5313363" y="5715001"/>
            <a:ext cx="22225" cy="66675"/>
          </a:xfrm>
          <a:custGeom>
            <a:avLst/>
            <a:gdLst>
              <a:gd name="T0" fmla="*/ 11 w 14"/>
              <a:gd name="T1" fmla="*/ 33 h 42"/>
              <a:gd name="T2" fmla="*/ 10 w 14"/>
              <a:gd name="T3" fmla="*/ 38 h 42"/>
              <a:gd name="T4" fmla="*/ 7 w 14"/>
              <a:gd name="T5" fmla="*/ 38 h 42"/>
              <a:gd name="T6" fmla="*/ 7 w 14"/>
              <a:gd name="T7" fmla="*/ 38 h 42"/>
              <a:gd name="T8" fmla="*/ 6 w 14"/>
              <a:gd name="T9" fmla="*/ 36 h 42"/>
              <a:gd name="T10" fmla="*/ 5 w 14"/>
              <a:gd name="T11" fmla="*/ 38 h 42"/>
              <a:gd name="T12" fmla="*/ 2 w 14"/>
              <a:gd name="T13" fmla="*/ 42 h 42"/>
              <a:gd name="T14" fmla="*/ 0 w 14"/>
              <a:gd name="T15" fmla="*/ 38 h 42"/>
              <a:gd name="T16" fmla="*/ 2 w 14"/>
              <a:gd name="T17" fmla="*/ 38 h 42"/>
              <a:gd name="T18" fmla="*/ 5 w 14"/>
              <a:gd name="T19" fmla="*/ 33 h 42"/>
              <a:gd name="T20" fmla="*/ 7 w 14"/>
              <a:gd name="T21" fmla="*/ 27 h 42"/>
              <a:gd name="T22" fmla="*/ 7 w 14"/>
              <a:gd name="T23" fmla="*/ 26 h 42"/>
              <a:gd name="T24" fmla="*/ 7 w 14"/>
              <a:gd name="T25" fmla="*/ 21 h 42"/>
              <a:gd name="T26" fmla="*/ 7 w 14"/>
              <a:gd name="T27" fmla="*/ 16 h 42"/>
              <a:gd name="T28" fmla="*/ 7 w 14"/>
              <a:gd name="T29" fmla="*/ 6 h 42"/>
              <a:gd name="T30" fmla="*/ 9 w 14"/>
              <a:gd name="T31" fmla="*/ 0 h 42"/>
              <a:gd name="T32" fmla="*/ 11 w 14"/>
              <a:gd name="T33" fmla="*/ 1 h 42"/>
              <a:gd name="T34" fmla="*/ 10 w 14"/>
              <a:gd name="T35" fmla="*/ 8 h 42"/>
              <a:gd name="T36" fmla="*/ 10 w 14"/>
              <a:gd name="T37" fmla="*/ 10 h 42"/>
              <a:gd name="T38" fmla="*/ 10 w 14"/>
              <a:gd name="T39" fmla="*/ 21 h 42"/>
              <a:gd name="T40" fmla="*/ 11 w 14"/>
              <a:gd name="T41" fmla="*/ 26 h 42"/>
              <a:gd name="T42" fmla="*/ 14 w 14"/>
              <a:gd name="T43" fmla="*/ 31 h 42"/>
              <a:gd name="T44" fmla="*/ 11 w 14"/>
              <a:gd name="T45" fmla="*/ 31 h 42"/>
              <a:gd name="T46" fmla="*/ 11 w 14"/>
              <a:gd name="T47" fmla="*/ 3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2">
                <a:moveTo>
                  <a:pt x="11" y="33"/>
                </a:moveTo>
                <a:lnTo>
                  <a:pt x="10" y="38"/>
                </a:lnTo>
                <a:lnTo>
                  <a:pt x="7" y="38"/>
                </a:lnTo>
                <a:lnTo>
                  <a:pt x="7" y="38"/>
                </a:lnTo>
                <a:lnTo>
                  <a:pt x="6" y="36"/>
                </a:lnTo>
                <a:lnTo>
                  <a:pt x="5" y="38"/>
                </a:lnTo>
                <a:lnTo>
                  <a:pt x="2" y="42"/>
                </a:lnTo>
                <a:lnTo>
                  <a:pt x="0" y="38"/>
                </a:lnTo>
                <a:lnTo>
                  <a:pt x="2" y="38"/>
                </a:lnTo>
                <a:lnTo>
                  <a:pt x="5" y="33"/>
                </a:lnTo>
                <a:lnTo>
                  <a:pt x="7" y="27"/>
                </a:lnTo>
                <a:lnTo>
                  <a:pt x="7" y="26"/>
                </a:lnTo>
                <a:lnTo>
                  <a:pt x="7" y="21"/>
                </a:lnTo>
                <a:lnTo>
                  <a:pt x="7" y="16"/>
                </a:lnTo>
                <a:lnTo>
                  <a:pt x="7" y="6"/>
                </a:lnTo>
                <a:lnTo>
                  <a:pt x="9" y="0"/>
                </a:lnTo>
                <a:lnTo>
                  <a:pt x="11" y="1"/>
                </a:lnTo>
                <a:lnTo>
                  <a:pt x="10" y="8"/>
                </a:lnTo>
                <a:lnTo>
                  <a:pt x="10" y="10"/>
                </a:lnTo>
                <a:lnTo>
                  <a:pt x="10" y="21"/>
                </a:lnTo>
                <a:lnTo>
                  <a:pt x="11" y="26"/>
                </a:lnTo>
                <a:lnTo>
                  <a:pt x="14" y="31"/>
                </a:lnTo>
                <a:lnTo>
                  <a:pt x="11" y="31"/>
                </a:lnTo>
                <a:lnTo>
                  <a:pt x="11" y="3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619"/>
          <p:cNvSpPr>
            <a:spLocks/>
          </p:cNvSpPr>
          <p:nvPr/>
        </p:nvSpPr>
        <p:spPr bwMode="auto">
          <a:xfrm>
            <a:off x="4795838" y="5710238"/>
            <a:ext cx="65088" cy="92075"/>
          </a:xfrm>
          <a:custGeom>
            <a:avLst/>
            <a:gdLst>
              <a:gd name="T0" fmla="*/ 10 w 41"/>
              <a:gd name="T1" fmla="*/ 3 h 58"/>
              <a:gd name="T2" fmla="*/ 10 w 41"/>
              <a:gd name="T3" fmla="*/ 9 h 58"/>
              <a:gd name="T4" fmla="*/ 11 w 41"/>
              <a:gd name="T5" fmla="*/ 13 h 58"/>
              <a:gd name="T6" fmla="*/ 13 w 41"/>
              <a:gd name="T7" fmla="*/ 19 h 58"/>
              <a:gd name="T8" fmla="*/ 18 w 41"/>
              <a:gd name="T9" fmla="*/ 24 h 58"/>
              <a:gd name="T10" fmla="*/ 19 w 41"/>
              <a:gd name="T11" fmla="*/ 25 h 58"/>
              <a:gd name="T12" fmla="*/ 26 w 41"/>
              <a:gd name="T13" fmla="*/ 32 h 58"/>
              <a:gd name="T14" fmla="*/ 32 w 41"/>
              <a:gd name="T15" fmla="*/ 39 h 58"/>
              <a:gd name="T16" fmla="*/ 37 w 41"/>
              <a:gd name="T17" fmla="*/ 45 h 58"/>
              <a:gd name="T18" fmla="*/ 39 w 41"/>
              <a:gd name="T19" fmla="*/ 48 h 58"/>
              <a:gd name="T20" fmla="*/ 40 w 41"/>
              <a:gd name="T21" fmla="*/ 48 h 58"/>
              <a:gd name="T22" fmla="*/ 41 w 41"/>
              <a:gd name="T23" fmla="*/ 49 h 58"/>
              <a:gd name="T24" fmla="*/ 40 w 41"/>
              <a:gd name="T25" fmla="*/ 52 h 58"/>
              <a:gd name="T26" fmla="*/ 40 w 41"/>
              <a:gd name="T27" fmla="*/ 55 h 58"/>
              <a:gd name="T28" fmla="*/ 39 w 41"/>
              <a:gd name="T29" fmla="*/ 58 h 58"/>
              <a:gd name="T30" fmla="*/ 37 w 41"/>
              <a:gd name="T31" fmla="*/ 55 h 58"/>
              <a:gd name="T32" fmla="*/ 33 w 41"/>
              <a:gd name="T33" fmla="*/ 49 h 58"/>
              <a:gd name="T34" fmla="*/ 28 w 41"/>
              <a:gd name="T35" fmla="*/ 43 h 58"/>
              <a:gd name="T36" fmla="*/ 28 w 41"/>
              <a:gd name="T37" fmla="*/ 41 h 58"/>
              <a:gd name="T38" fmla="*/ 22 w 41"/>
              <a:gd name="T39" fmla="*/ 34 h 58"/>
              <a:gd name="T40" fmla="*/ 14 w 41"/>
              <a:gd name="T41" fmla="*/ 30 h 58"/>
              <a:gd name="T42" fmla="*/ 10 w 41"/>
              <a:gd name="T43" fmla="*/ 29 h 58"/>
              <a:gd name="T44" fmla="*/ 9 w 41"/>
              <a:gd name="T45" fmla="*/ 28 h 58"/>
              <a:gd name="T46" fmla="*/ 9 w 41"/>
              <a:gd name="T47" fmla="*/ 26 h 58"/>
              <a:gd name="T48" fmla="*/ 10 w 41"/>
              <a:gd name="T49" fmla="*/ 22 h 58"/>
              <a:gd name="T50" fmla="*/ 10 w 41"/>
              <a:gd name="T51" fmla="*/ 17 h 58"/>
              <a:gd name="T52" fmla="*/ 7 w 41"/>
              <a:gd name="T53" fmla="*/ 15 h 58"/>
              <a:gd name="T54" fmla="*/ 6 w 41"/>
              <a:gd name="T55" fmla="*/ 15 h 58"/>
              <a:gd name="T56" fmla="*/ 4 w 41"/>
              <a:gd name="T57" fmla="*/ 14 h 58"/>
              <a:gd name="T58" fmla="*/ 4 w 41"/>
              <a:gd name="T59" fmla="*/ 13 h 58"/>
              <a:gd name="T60" fmla="*/ 0 w 41"/>
              <a:gd name="T61" fmla="*/ 7 h 58"/>
              <a:gd name="T62" fmla="*/ 0 w 41"/>
              <a:gd name="T63" fmla="*/ 4 h 58"/>
              <a:gd name="T64" fmla="*/ 0 w 41"/>
              <a:gd name="T65" fmla="*/ 2 h 58"/>
              <a:gd name="T66" fmla="*/ 2 w 41"/>
              <a:gd name="T67" fmla="*/ 3 h 58"/>
              <a:gd name="T68" fmla="*/ 4 w 41"/>
              <a:gd name="T69" fmla="*/ 4 h 58"/>
              <a:gd name="T70" fmla="*/ 9 w 41"/>
              <a:gd name="T71" fmla="*/ 2 h 58"/>
              <a:gd name="T72" fmla="*/ 10 w 41"/>
              <a:gd name="T73" fmla="*/ 0 h 58"/>
              <a:gd name="T74" fmla="*/ 10 w 41"/>
              <a:gd name="T75" fmla="*/ 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" h="58">
                <a:moveTo>
                  <a:pt x="10" y="3"/>
                </a:moveTo>
                <a:lnTo>
                  <a:pt x="10" y="9"/>
                </a:lnTo>
                <a:lnTo>
                  <a:pt x="11" y="13"/>
                </a:lnTo>
                <a:lnTo>
                  <a:pt x="13" y="19"/>
                </a:lnTo>
                <a:lnTo>
                  <a:pt x="18" y="24"/>
                </a:lnTo>
                <a:lnTo>
                  <a:pt x="19" y="25"/>
                </a:lnTo>
                <a:lnTo>
                  <a:pt x="26" y="32"/>
                </a:lnTo>
                <a:lnTo>
                  <a:pt x="32" y="39"/>
                </a:lnTo>
                <a:lnTo>
                  <a:pt x="37" y="45"/>
                </a:lnTo>
                <a:lnTo>
                  <a:pt x="39" y="48"/>
                </a:lnTo>
                <a:lnTo>
                  <a:pt x="40" y="48"/>
                </a:lnTo>
                <a:lnTo>
                  <a:pt x="41" y="49"/>
                </a:lnTo>
                <a:lnTo>
                  <a:pt x="40" y="52"/>
                </a:lnTo>
                <a:lnTo>
                  <a:pt x="40" y="55"/>
                </a:lnTo>
                <a:lnTo>
                  <a:pt x="39" y="58"/>
                </a:lnTo>
                <a:lnTo>
                  <a:pt x="37" y="55"/>
                </a:lnTo>
                <a:lnTo>
                  <a:pt x="33" y="49"/>
                </a:lnTo>
                <a:lnTo>
                  <a:pt x="28" y="43"/>
                </a:lnTo>
                <a:lnTo>
                  <a:pt x="28" y="41"/>
                </a:lnTo>
                <a:lnTo>
                  <a:pt x="22" y="34"/>
                </a:lnTo>
                <a:lnTo>
                  <a:pt x="14" y="30"/>
                </a:lnTo>
                <a:lnTo>
                  <a:pt x="10" y="29"/>
                </a:lnTo>
                <a:lnTo>
                  <a:pt x="9" y="28"/>
                </a:lnTo>
                <a:lnTo>
                  <a:pt x="9" y="26"/>
                </a:lnTo>
                <a:lnTo>
                  <a:pt x="10" y="22"/>
                </a:lnTo>
                <a:lnTo>
                  <a:pt x="10" y="17"/>
                </a:lnTo>
                <a:lnTo>
                  <a:pt x="7" y="15"/>
                </a:lnTo>
                <a:lnTo>
                  <a:pt x="6" y="15"/>
                </a:lnTo>
                <a:lnTo>
                  <a:pt x="4" y="14"/>
                </a:lnTo>
                <a:lnTo>
                  <a:pt x="4" y="13"/>
                </a:lnTo>
                <a:lnTo>
                  <a:pt x="0" y="7"/>
                </a:lnTo>
                <a:lnTo>
                  <a:pt x="0" y="4"/>
                </a:lnTo>
                <a:lnTo>
                  <a:pt x="0" y="2"/>
                </a:lnTo>
                <a:lnTo>
                  <a:pt x="2" y="3"/>
                </a:lnTo>
                <a:lnTo>
                  <a:pt x="4" y="4"/>
                </a:lnTo>
                <a:lnTo>
                  <a:pt x="9" y="2"/>
                </a:lnTo>
                <a:lnTo>
                  <a:pt x="10" y="0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620"/>
          <p:cNvSpPr>
            <a:spLocks/>
          </p:cNvSpPr>
          <p:nvPr/>
        </p:nvSpPr>
        <p:spPr bwMode="auto">
          <a:xfrm>
            <a:off x="4656138" y="5702301"/>
            <a:ext cx="25400" cy="22225"/>
          </a:xfrm>
          <a:custGeom>
            <a:avLst/>
            <a:gdLst>
              <a:gd name="T0" fmla="*/ 13 w 16"/>
              <a:gd name="T1" fmla="*/ 8 h 14"/>
              <a:gd name="T2" fmla="*/ 16 w 16"/>
              <a:gd name="T3" fmla="*/ 14 h 14"/>
              <a:gd name="T4" fmla="*/ 13 w 16"/>
              <a:gd name="T5" fmla="*/ 14 h 14"/>
              <a:gd name="T6" fmla="*/ 12 w 16"/>
              <a:gd name="T7" fmla="*/ 14 h 14"/>
              <a:gd name="T8" fmla="*/ 5 w 16"/>
              <a:gd name="T9" fmla="*/ 9 h 14"/>
              <a:gd name="T10" fmla="*/ 2 w 16"/>
              <a:gd name="T11" fmla="*/ 7 h 14"/>
              <a:gd name="T12" fmla="*/ 0 w 16"/>
              <a:gd name="T13" fmla="*/ 4 h 14"/>
              <a:gd name="T14" fmla="*/ 0 w 16"/>
              <a:gd name="T15" fmla="*/ 3 h 14"/>
              <a:gd name="T16" fmla="*/ 0 w 16"/>
              <a:gd name="T17" fmla="*/ 0 h 14"/>
              <a:gd name="T18" fmla="*/ 7 w 16"/>
              <a:gd name="T19" fmla="*/ 4 h 14"/>
              <a:gd name="T20" fmla="*/ 13 w 16"/>
              <a:gd name="T21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4">
                <a:moveTo>
                  <a:pt x="13" y="8"/>
                </a:moveTo>
                <a:lnTo>
                  <a:pt x="16" y="14"/>
                </a:lnTo>
                <a:lnTo>
                  <a:pt x="13" y="14"/>
                </a:lnTo>
                <a:lnTo>
                  <a:pt x="12" y="14"/>
                </a:lnTo>
                <a:lnTo>
                  <a:pt x="5" y="9"/>
                </a:lnTo>
                <a:lnTo>
                  <a:pt x="2" y="7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7" y="4"/>
                </a:lnTo>
                <a:lnTo>
                  <a:pt x="13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621"/>
          <p:cNvSpPr>
            <a:spLocks/>
          </p:cNvSpPr>
          <p:nvPr/>
        </p:nvSpPr>
        <p:spPr bwMode="auto">
          <a:xfrm>
            <a:off x="4579938" y="5700713"/>
            <a:ext cx="73025" cy="152400"/>
          </a:xfrm>
          <a:custGeom>
            <a:avLst/>
            <a:gdLst>
              <a:gd name="T0" fmla="*/ 37 w 46"/>
              <a:gd name="T1" fmla="*/ 94 h 96"/>
              <a:gd name="T2" fmla="*/ 38 w 46"/>
              <a:gd name="T3" fmla="*/ 96 h 96"/>
              <a:gd name="T4" fmla="*/ 37 w 46"/>
              <a:gd name="T5" fmla="*/ 95 h 96"/>
              <a:gd name="T6" fmla="*/ 31 w 46"/>
              <a:gd name="T7" fmla="*/ 91 h 96"/>
              <a:gd name="T8" fmla="*/ 31 w 46"/>
              <a:gd name="T9" fmla="*/ 80 h 96"/>
              <a:gd name="T10" fmla="*/ 34 w 46"/>
              <a:gd name="T11" fmla="*/ 73 h 96"/>
              <a:gd name="T12" fmla="*/ 33 w 46"/>
              <a:gd name="T13" fmla="*/ 64 h 96"/>
              <a:gd name="T14" fmla="*/ 33 w 46"/>
              <a:gd name="T15" fmla="*/ 53 h 96"/>
              <a:gd name="T16" fmla="*/ 33 w 46"/>
              <a:gd name="T17" fmla="*/ 42 h 96"/>
              <a:gd name="T18" fmla="*/ 34 w 46"/>
              <a:gd name="T19" fmla="*/ 34 h 96"/>
              <a:gd name="T20" fmla="*/ 34 w 46"/>
              <a:gd name="T21" fmla="*/ 31 h 96"/>
              <a:gd name="T22" fmla="*/ 37 w 46"/>
              <a:gd name="T23" fmla="*/ 30 h 96"/>
              <a:gd name="T24" fmla="*/ 35 w 46"/>
              <a:gd name="T25" fmla="*/ 27 h 96"/>
              <a:gd name="T26" fmla="*/ 35 w 46"/>
              <a:gd name="T27" fmla="*/ 25 h 96"/>
              <a:gd name="T28" fmla="*/ 37 w 46"/>
              <a:gd name="T29" fmla="*/ 23 h 96"/>
              <a:gd name="T30" fmla="*/ 38 w 46"/>
              <a:gd name="T31" fmla="*/ 23 h 96"/>
              <a:gd name="T32" fmla="*/ 40 w 46"/>
              <a:gd name="T33" fmla="*/ 23 h 96"/>
              <a:gd name="T34" fmla="*/ 38 w 46"/>
              <a:gd name="T35" fmla="*/ 20 h 96"/>
              <a:gd name="T36" fmla="*/ 37 w 46"/>
              <a:gd name="T37" fmla="*/ 17 h 96"/>
              <a:gd name="T38" fmla="*/ 33 w 46"/>
              <a:gd name="T39" fmla="*/ 15 h 96"/>
              <a:gd name="T40" fmla="*/ 29 w 46"/>
              <a:gd name="T41" fmla="*/ 15 h 96"/>
              <a:gd name="T42" fmla="*/ 23 w 46"/>
              <a:gd name="T43" fmla="*/ 13 h 96"/>
              <a:gd name="T44" fmla="*/ 18 w 46"/>
              <a:gd name="T45" fmla="*/ 10 h 96"/>
              <a:gd name="T46" fmla="*/ 11 w 46"/>
              <a:gd name="T47" fmla="*/ 5 h 96"/>
              <a:gd name="T48" fmla="*/ 1 w 46"/>
              <a:gd name="T49" fmla="*/ 2 h 96"/>
              <a:gd name="T50" fmla="*/ 0 w 46"/>
              <a:gd name="T51" fmla="*/ 1 h 96"/>
              <a:gd name="T52" fmla="*/ 0 w 46"/>
              <a:gd name="T53" fmla="*/ 0 h 96"/>
              <a:gd name="T54" fmla="*/ 12 w 46"/>
              <a:gd name="T55" fmla="*/ 2 h 96"/>
              <a:gd name="T56" fmla="*/ 20 w 46"/>
              <a:gd name="T57" fmla="*/ 6 h 96"/>
              <a:gd name="T58" fmla="*/ 30 w 46"/>
              <a:gd name="T59" fmla="*/ 10 h 96"/>
              <a:gd name="T60" fmla="*/ 40 w 46"/>
              <a:gd name="T61" fmla="*/ 12 h 96"/>
              <a:gd name="T62" fmla="*/ 45 w 46"/>
              <a:gd name="T63" fmla="*/ 17 h 96"/>
              <a:gd name="T64" fmla="*/ 46 w 46"/>
              <a:gd name="T65" fmla="*/ 19 h 96"/>
              <a:gd name="T66" fmla="*/ 45 w 46"/>
              <a:gd name="T67" fmla="*/ 28 h 96"/>
              <a:gd name="T68" fmla="*/ 44 w 46"/>
              <a:gd name="T69" fmla="*/ 31 h 96"/>
              <a:gd name="T70" fmla="*/ 41 w 46"/>
              <a:gd name="T71" fmla="*/ 38 h 96"/>
              <a:gd name="T72" fmla="*/ 40 w 46"/>
              <a:gd name="T73" fmla="*/ 39 h 96"/>
              <a:gd name="T74" fmla="*/ 40 w 46"/>
              <a:gd name="T75" fmla="*/ 43 h 96"/>
              <a:gd name="T76" fmla="*/ 41 w 46"/>
              <a:gd name="T77" fmla="*/ 46 h 96"/>
              <a:gd name="T78" fmla="*/ 40 w 46"/>
              <a:gd name="T79" fmla="*/ 55 h 96"/>
              <a:gd name="T80" fmla="*/ 40 w 46"/>
              <a:gd name="T81" fmla="*/ 61 h 96"/>
              <a:gd name="T82" fmla="*/ 40 w 46"/>
              <a:gd name="T83" fmla="*/ 66 h 96"/>
              <a:gd name="T84" fmla="*/ 41 w 46"/>
              <a:gd name="T85" fmla="*/ 76 h 96"/>
              <a:gd name="T86" fmla="*/ 38 w 46"/>
              <a:gd name="T87" fmla="*/ 81 h 96"/>
              <a:gd name="T88" fmla="*/ 37 w 46"/>
              <a:gd name="T89" fmla="*/ 87 h 96"/>
              <a:gd name="T90" fmla="*/ 37 w 46"/>
              <a:gd name="T91" fmla="*/ 88 h 96"/>
              <a:gd name="T92" fmla="*/ 37 w 46"/>
              <a:gd name="T93" fmla="*/ 90 h 96"/>
              <a:gd name="T94" fmla="*/ 37 w 46"/>
              <a:gd name="T95" fmla="*/ 9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6" h="96">
                <a:moveTo>
                  <a:pt x="37" y="94"/>
                </a:moveTo>
                <a:lnTo>
                  <a:pt x="38" y="96"/>
                </a:lnTo>
                <a:lnTo>
                  <a:pt x="37" y="95"/>
                </a:lnTo>
                <a:lnTo>
                  <a:pt x="31" y="91"/>
                </a:lnTo>
                <a:lnTo>
                  <a:pt x="31" y="80"/>
                </a:lnTo>
                <a:lnTo>
                  <a:pt x="34" y="73"/>
                </a:lnTo>
                <a:lnTo>
                  <a:pt x="33" y="64"/>
                </a:lnTo>
                <a:lnTo>
                  <a:pt x="33" y="53"/>
                </a:lnTo>
                <a:lnTo>
                  <a:pt x="33" y="42"/>
                </a:lnTo>
                <a:lnTo>
                  <a:pt x="34" y="34"/>
                </a:lnTo>
                <a:lnTo>
                  <a:pt x="34" y="31"/>
                </a:lnTo>
                <a:lnTo>
                  <a:pt x="37" y="30"/>
                </a:lnTo>
                <a:lnTo>
                  <a:pt x="35" y="27"/>
                </a:lnTo>
                <a:lnTo>
                  <a:pt x="35" y="25"/>
                </a:lnTo>
                <a:lnTo>
                  <a:pt x="37" y="23"/>
                </a:lnTo>
                <a:lnTo>
                  <a:pt x="38" y="23"/>
                </a:lnTo>
                <a:lnTo>
                  <a:pt x="40" y="23"/>
                </a:lnTo>
                <a:lnTo>
                  <a:pt x="38" y="20"/>
                </a:lnTo>
                <a:lnTo>
                  <a:pt x="37" y="17"/>
                </a:lnTo>
                <a:lnTo>
                  <a:pt x="33" y="15"/>
                </a:lnTo>
                <a:lnTo>
                  <a:pt x="29" y="15"/>
                </a:lnTo>
                <a:lnTo>
                  <a:pt x="23" y="13"/>
                </a:lnTo>
                <a:lnTo>
                  <a:pt x="18" y="10"/>
                </a:lnTo>
                <a:lnTo>
                  <a:pt x="11" y="5"/>
                </a:lnTo>
                <a:lnTo>
                  <a:pt x="1" y="2"/>
                </a:lnTo>
                <a:lnTo>
                  <a:pt x="0" y="1"/>
                </a:lnTo>
                <a:lnTo>
                  <a:pt x="0" y="0"/>
                </a:lnTo>
                <a:lnTo>
                  <a:pt x="12" y="2"/>
                </a:lnTo>
                <a:lnTo>
                  <a:pt x="20" y="6"/>
                </a:lnTo>
                <a:lnTo>
                  <a:pt x="30" y="10"/>
                </a:lnTo>
                <a:lnTo>
                  <a:pt x="40" y="12"/>
                </a:lnTo>
                <a:lnTo>
                  <a:pt x="45" y="17"/>
                </a:lnTo>
                <a:lnTo>
                  <a:pt x="46" y="19"/>
                </a:lnTo>
                <a:lnTo>
                  <a:pt x="45" y="28"/>
                </a:lnTo>
                <a:lnTo>
                  <a:pt x="44" y="31"/>
                </a:lnTo>
                <a:lnTo>
                  <a:pt x="41" y="38"/>
                </a:lnTo>
                <a:lnTo>
                  <a:pt x="40" y="39"/>
                </a:lnTo>
                <a:lnTo>
                  <a:pt x="40" y="43"/>
                </a:lnTo>
                <a:lnTo>
                  <a:pt x="41" y="46"/>
                </a:lnTo>
                <a:lnTo>
                  <a:pt x="40" y="55"/>
                </a:lnTo>
                <a:lnTo>
                  <a:pt x="40" y="61"/>
                </a:lnTo>
                <a:lnTo>
                  <a:pt x="40" y="66"/>
                </a:lnTo>
                <a:lnTo>
                  <a:pt x="41" y="76"/>
                </a:lnTo>
                <a:lnTo>
                  <a:pt x="38" y="81"/>
                </a:lnTo>
                <a:lnTo>
                  <a:pt x="37" y="87"/>
                </a:lnTo>
                <a:lnTo>
                  <a:pt x="37" y="88"/>
                </a:lnTo>
                <a:lnTo>
                  <a:pt x="37" y="90"/>
                </a:lnTo>
                <a:lnTo>
                  <a:pt x="37" y="9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622"/>
          <p:cNvSpPr>
            <a:spLocks/>
          </p:cNvSpPr>
          <p:nvPr/>
        </p:nvSpPr>
        <p:spPr bwMode="auto">
          <a:xfrm>
            <a:off x="4546600" y="5662613"/>
            <a:ext cx="92075" cy="33338"/>
          </a:xfrm>
          <a:custGeom>
            <a:avLst/>
            <a:gdLst>
              <a:gd name="T0" fmla="*/ 58 w 58"/>
              <a:gd name="T1" fmla="*/ 19 h 21"/>
              <a:gd name="T2" fmla="*/ 56 w 58"/>
              <a:gd name="T3" fmla="*/ 21 h 21"/>
              <a:gd name="T4" fmla="*/ 44 w 58"/>
              <a:gd name="T5" fmla="*/ 19 h 21"/>
              <a:gd name="T6" fmla="*/ 35 w 58"/>
              <a:gd name="T7" fmla="*/ 15 h 21"/>
              <a:gd name="T8" fmla="*/ 32 w 58"/>
              <a:gd name="T9" fmla="*/ 14 h 21"/>
              <a:gd name="T10" fmla="*/ 24 w 58"/>
              <a:gd name="T11" fmla="*/ 11 h 21"/>
              <a:gd name="T12" fmla="*/ 13 w 58"/>
              <a:gd name="T13" fmla="*/ 6 h 21"/>
              <a:gd name="T14" fmla="*/ 3 w 58"/>
              <a:gd name="T15" fmla="*/ 2 h 21"/>
              <a:gd name="T16" fmla="*/ 0 w 58"/>
              <a:gd name="T17" fmla="*/ 0 h 21"/>
              <a:gd name="T18" fmla="*/ 3 w 58"/>
              <a:gd name="T19" fmla="*/ 0 h 21"/>
              <a:gd name="T20" fmla="*/ 9 w 58"/>
              <a:gd name="T21" fmla="*/ 0 h 21"/>
              <a:gd name="T22" fmla="*/ 20 w 58"/>
              <a:gd name="T23" fmla="*/ 6 h 21"/>
              <a:gd name="T24" fmla="*/ 24 w 58"/>
              <a:gd name="T25" fmla="*/ 6 h 21"/>
              <a:gd name="T26" fmla="*/ 30 w 58"/>
              <a:gd name="T27" fmla="*/ 10 h 21"/>
              <a:gd name="T28" fmla="*/ 36 w 58"/>
              <a:gd name="T29" fmla="*/ 11 h 21"/>
              <a:gd name="T30" fmla="*/ 40 w 58"/>
              <a:gd name="T31" fmla="*/ 13 h 21"/>
              <a:gd name="T32" fmla="*/ 50 w 58"/>
              <a:gd name="T33" fmla="*/ 15 h 21"/>
              <a:gd name="T34" fmla="*/ 58 w 58"/>
              <a:gd name="T35" fmla="*/ 18 h 21"/>
              <a:gd name="T36" fmla="*/ 58 w 58"/>
              <a:gd name="T3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8" h="21">
                <a:moveTo>
                  <a:pt x="58" y="19"/>
                </a:moveTo>
                <a:lnTo>
                  <a:pt x="56" y="21"/>
                </a:lnTo>
                <a:lnTo>
                  <a:pt x="44" y="19"/>
                </a:lnTo>
                <a:lnTo>
                  <a:pt x="35" y="15"/>
                </a:lnTo>
                <a:lnTo>
                  <a:pt x="32" y="14"/>
                </a:lnTo>
                <a:lnTo>
                  <a:pt x="24" y="11"/>
                </a:lnTo>
                <a:lnTo>
                  <a:pt x="13" y="6"/>
                </a:lnTo>
                <a:lnTo>
                  <a:pt x="3" y="2"/>
                </a:lnTo>
                <a:lnTo>
                  <a:pt x="0" y="0"/>
                </a:lnTo>
                <a:lnTo>
                  <a:pt x="3" y="0"/>
                </a:lnTo>
                <a:lnTo>
                  <a:pt x="9" y="0"/>
                </a:lnTo>
                <a:lnTo>
                  <a:pt x="20" y="6"/>
                </a:lnTo>
                <a:lnTo>
                  <a:pt x="24" y="6"/>
                </a:lnTo>
                <a:lnTo>
                  <a:pt x="30" y="10"/>
                </a:lnTo>
                <a:lnTo>
                  <a:pt x="36" y="11"/>
                </a:lnTo>
                <a:lnTo>
                  <a:pt x="40" y="13"/>
                </a:lnTo>
                <a:lnTo>
                  <a:pt x="50" y="15"/>
                </a:lnTo>
                <a:lnTo>
                  <a:pt x="58" y="18"/>
                </a:lnTo>
                <a:lnTo>
                  <a:pt x="58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623"/>
          <p:cNvSpPr>
            <a:spLocks/>
          </p:cNvSpPr>
          <p:nvPr/>
        </p:nvSpPr>
        <p:spPr bwMode="auto">
          <a:xfrm>
            <a:off x="4681538" y="5656263"/>
            <a:ext cx="42863" cy="28575"/>
          </a:xfrm>
          <a:custGeom>
            <a:avLst/>
            <a:gdLst>
              <a:gd name="T0" fmla="*/ 26 w 27"/>
              <a:gd name="T1" fmla="*/ 17 h 18"/>
              <a:gd name="T2" fmla="*/ 18 w 27"/>
              <a:gd name="T3" fmla="*/ 18 h 18"/>
              <a:gd name="T4" fmla="*/ 11 w 27"/>
              <a:gd name="T5" fmla="*/ 14 h 18"/>
              <a:gd name="T6" fmla="*/ 4 w 27"/>
              <a:gd name="T7" fmla="*/ 7 h 18"/>
              <a:gd name="T8" fmla="*/ 0 w 27"/>
              <a:gd name="T9" fmla="*/ 3 h 18"/>
              <a:gd name="T10" fmla="*/ 0 w 27"/>
              <a:gd name="T11" fmla="*/ 2 h 18"/>
              <a:gd name="T12" fmla="*/ 1 w 27"/>
              <a:gd name="T13" fmla="*/ 0 h 18"/>
              <a:gd name="T14" fmla="*/ 7 w 27"/>
              <a:gd name="T15" fmla="*/ 3 h 18"/>
              <a:gd name="T16" fmla="*/ 12 w 27"/>
              <a:gd name="T17" fmla="*/ 10 h 18"/>
              <a:gd name="T18" fmla="*/ 19 w 27"/>
              <a:gd name="T19" fmla="*/ 14 h 18"/>
              <a:gd name="T20" fmla="*/ 27 w 27"/>
              <a:gd name="T21" fmla="*/ 14 h 18"/>
              <a:gd name="T22" fmla="*/ 27 w 27"/>
              <a:gd name="T23" fmla="*/ 15 h 18"/>
              <a:gd name="T24" fmla="*/ 27 w 27"/>
              <a:gd name="T25" fmla="*/ 17 h 18"/>
              <a:gd name="T26" fmla="*/ 26 w 27"/>
              <a:gd name="T27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8">
                <a:moveTo>
                  <a:pt x="26" y="17"/>
                </a:moveTo>
                <a:lnTo>
                  <a:pt x="18" y="18"/>
                </a:lnTo>
                <a:lnTo>
                  <a:pt x="11" y="14"/>
                </a:lnTo>
                <a:lnTo>
                  <a:pt x="4" y="7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7" y="3"/>
                </a:lnTo>
                <a:lnTo>
                  <a:pt x="12" y="10"/>
                </a:lnTo>
                <a:lnTo>
                  <a:pt x="19" y="14"/>
                </a:lnTo>
                <a:lnTo>
                  <a:pt x="27" y="14"/>
                </a:lnTo>
                <a:lnTo>
                  <a:pt x="27" y="15"/>
                </a:lnTo>
                <a:lnTo>
                  <a:pt x="27" y="17"/>
                </a:lnTo>
                <a:lnTo>
                  <a:pt x="26" y="1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624"/>
          <p:cNvSpPr>
            <a:spLocks/>
          </p:cNvSpPr>
          <p:nvPr/>
        </p:nvSpPr>
        <p:spPr bwMode="auto">
          <a:xfrm>
            <a:off x="5305425" y="5621338"/>
            <a:ext cx="23813" cy="85725"/>
          </a:xfrm>
          <a:custGeom>
            <a:avLst/>
            <a:gdLst>
              <a:gd name="T0" fmla="*/ 15 w 15"/>
              <a:gd name="T1" fmla="*/ 52 h 54"/>
              <a:gd name="T2" fmla="*/ 15 w 15"/>
              <a:gd name="T3" fmla="*/ 54 h 54"/>
              <a:gd name="T4" fmla="*/ 15 w 15"/>
              <a:gd name="T5" fmla="*/ 52 h 54"/>
              <a:gd name="T6" fmla="*/ 14 w 15"/>
              <a:gd name="T7" fmla="*/ 52 h 54"/>
              <a:gd name="T8" fmla="*/ 12 w 15"/>
              <a:gd name="T9" fmla="*/ 51 h 54"/>
              <a:gd name="T10" fmla="*/ 11 w 15"/>
              <a:gd name="T11" fmla="*/ 50 h 54"/>
              <a:gd name="T12" fmla="*/ 10 w 15"/>
              <a:gd name="T13" fmla="*/ 40 h 54"/>
              <a:gd name="T14" fmla="*/ 7 w 15"/>
              <a:gd name="T15" fmla="*/ 30 h 54"/>
              <a:gd name="T16" fmla="*/ 5 w 15"/>
              <a:gd name="T17" fmla="*/ 28 h 54"/>
              <a:gd name="T18" fmla="*/ 4 w 15"/>
              <a:gd name="T19" fmla="*/ 25 h 54"/>
              <a:gd name="T20" fmla="*/ 7 w 15"/>
              <a:gd name="T21" fmla="*/ 24 h 54"/>
              <a:gd name="T22" fmla="*/ 4 w 15"/>
              <a:gd name="T23" fmla="*/ 15 h 54"/>
              <a:gd name="T24" fmla="*/ 4 w 15"/>
              <a:gd name="T25" fmla="*/ 14 h 54"/>
              <a:gd name="T26" fmla="*/ 3 w 15"/>
              <a:gd name="T27" fmla="*/ 10 h 54"/>
              <a:gd name="T28" fmla="*/ 1 w 15"/>
              <a:gd name="T29" fmla="*/ 5 h 54"/>
              <a:gd name="T30" fmla="*/ 0 w 15"/>
              <a:gd name="T31" fmla="*/ 0 h 54"/>
              <a:gd name="T32" fmla="*/ 4 w 15"/>
              <a:gd name="T33" fmla="*/ 0 h 54"/>
              <a:gd name="T34" fmla="*/ 5 w 15"/>
              <a:gd name="T35" fmla="*/ 9 h 54"/>
              <a:gd name="T36" fmla="*/ 7 w 15"/>
              <a:gd name="T37" fmla="*/ 11 h 54"/>
              <a:gd name="T38" fmla="*/ 11 w 15"/>
              <a:gd name="T39" fmla="*/ 17 h 54"/>
              <a:gd name="T40" fmla="*/ 11 w 15"/>
              <a:gd name="T41" fmla="*/ 20 h 54"/>
              <a:gd name="T42" fmla="*/ 12 w 15"/>
              <a:gd name="T43" fmla="*/ 26 h 54"/>
              <a:gd name="T44" fmla="*/ 12 w 15"/>
              <a:gd name="T45" fmla="*/ 33 h 54"/>
              <a:gd name="T46" fmla="*/ 14 w 15"/>
              <a:gd name="T47" fmla="*/ 45 h 54"/>
              <a:gd name="T48" fmla="*/ 15 w 15"/>
              <a:gd name="T49" fmla="*/ 50 h 54"/>
              <a:gd name="T50" fmla="*/ 15 w 15"/>
              <a:gd name="T51" fmla="*/ 5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" h="54">
                <a:moveTo>
                  <a:pt x="15" y="52"/>
                </a:moveTo>
                <a:lnTo>
                  <a:pt x="15" y="54"/>
                </a:lnTo>
                <a:lnTo>
                  <a:pt x="15" y="52"/>
                </a:lnTo>
                <a:lnTo>
                  <a:pt x="14" y="52"/>
                </a:lnTo>
                <a:lnTo>
                  <a:pt x="12" y="51"/>
                </a:lnTo>
                <a:lnTo>
                  <a:pt x="11" y="50"/>
                </a:lnTo>
                <a:lnTo>
                  <a:pt x="10" y="40"/>
                </a:lnTo>
                <a:lnTo>
                  <a:pt x="7" y="30"/>
                </a:lnTo>
                <a:lnTo>
                  <a:pt x="5" y="28"/>
                </a:lnTo>
                <a:lnTo>
                  <a:pt x="4" y="25"/>
                </a:lnTo>
                <a:lnTo>
                  <a:pt x="7" y="24"/>
                </a:lnTo>
                <a:lnTo>
                  <a:pt x="4" y="15"/>
                </a:lnTo>
                <a:lnTo>
                  <a:pt x="4" y="14"/>
                </a:lnTo>
                <a:lnTo>
                  <a:pt x="3" y="10"/>
                </a:lnTo>
                <a:lnTo>
                  <a:pt x="1" y="5"/>
                </a:lnTo>
                <a:lnTo>
                  <a:pt x="0" y="0"/>
                </a:lnTo>
                <a:lnTo>
                  <a:pt x="4" y="0"/>
                </a:lnTo>
                <a:lnTo>
                  <a:pt x="5" y="9"/>
                </a:lnTo>
                <a:lnTo>
                  <a:pt x="7" y="11"/>
                </a:lnTo>
                <a:lnTo>
                  <a:pt x="11" y="17"/>
                </a:lnTo>
                <a:lnTo>
                  <a:pt x="11" y="20"/>
                </a:lnTo>
                <a:lnTo>
                  <a:pt x="12" y="26"/>
                </a:lnTo>
                <a:lnTo>
                  <a:pt x="12" y="33"/>
                </a:lnTo>
                <a:lnTo>
                  <a:pt x="14" y="45"/>
                </a:lnTo>
                <a:lnTo>
                  <a:pt x="15" y="50"/>
                </a:lnTo>
                <a:lnTo>
                  <a:pt x="15" y="5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625"/>
          <p:cNvSpPr>
            <a:spLocks/>
          </p:cNvSpPr>
          <p:nvPr/>
        </p:nvSpPr>
        <p:spPr bwMode="auto">
          <a:xfrm>
            <a:off x="4248150" y="5546726"/>
            <a:ext cx="60325" cy="50800"/>
          </a:xfrm>
          <a:custGeom>
            <a:avLst/>
            <a:gdLst>
              <a:gd name="T0" fmla="*/ 8 w 38"/>
              <a:gd name="T1" fmla="*/ 31 h 32"/>
              <a:gd name="T2" fmla="*/ 2 w 38"/>
              <a:gd name="T3" fmla="*/ 32 h 32"/>
              <a:gd name="T4" fmla="*/ 0 w 38"/>
              <a:gd name="T5" fmla="*/ 31 h 32"/>
              <a:gd name="T6" fmla="*/ 0 w 38"/>
              <a:gd name="T7" fmla="*/ 30 h 32"/>
              <a:gd name="T8" fmla="*/ 4 w 38"/>
              <a:gd name="T9" fmla="*/ 24 h 32"/>
              <a:gd name="T10" fmla="*/ 11 w 38"/>
              <a:gd name="T11" fmla="*/ 20 h 32"/>
              <a:gd name="T12" fmla="*/ 15 w 38"/>
              <a:gd name="T13" fmla="*/ 15 h 32"/>
              <a:gd name="T14" fmla="*/ 22 w 38"/>
              <a:gd name="T15" fmla="*/ 13 h 32"/>
              <a:gd name="T16" fmla="*/ 26 w 38"/>
              <a:gd name="T17" fmla="*/ 11 h 32"/>
              <a:gd name="T18" fmla="*/ 27 w 38"/>
              <a:gd name="T19" fmla="*/ 9 h 32"/>
              <a:gd name="T20" fmla="*/ 27 w 38"/>
              <a:gd name="T21" fmla="*/ 8 h 32"/>
              <a:gd name="T22" fmla="*/ 27 w 38"/>
              <a:gd name="T23" fmla="*/ 7 h 32"/>
              <a:gd name="T24" fmla="*/ 29 w 38"/>
              <a:gd name="T25" fmla="*/ 2 h 32"/>
              <a:gd name="T26" fmla="*/ 29 w 38"/>
              <a:gd name="T27" fmla="*/ 1 h 32"/>
              <a:gd name="T28" fmla="*/ 37 w 38"/>
              <a:gd name="T29" fmla="*/ 0 h 32"/>
              <a:gd name="T30" fmla="*/ 38 w 38"/>
              <a:gd name="T31" fmla="*/ 2 h 32"/>
              <a:gd name="T32" fmla="*/ 32 w 38"/>
              <a:gd name="T33" fmla="*/ 8 h 32"/>
              <a:gd name="T34" fmla="*/ 30 w 38"/>
              <a:gd name="T35" fmla="*/ 13 h 32"/>
              <a:gd name="T36" fmla="*/ 29 w 38"/>
              <a:gd name="T37" fmla="*/ 13 h 32"/>
              <a:gd name="T38" fmla="*/ 27 w 38"/>
              <a:gd name="T39" fmla="*/ 16 h 32"/>
              <a:gd name="T40" fmla="*/ 23 w 38"/>
              <a:gd name="T41" fmla="*/ 17 h 32"/>
              <a:gd name="T42" fmla="*/ 17 w 38"/>
              <a:gd name="T43" fmla="*/ 22 h 32"/>
              <a:gd name="T44" fmla="*/ 14 w 38"/>
              <a:gd name="T45" fmla="*/ 26 h 32"/>
              <a:gd name="T46" fmla="*/ 8 w 38"/>
              <a:gd name="T47" fmla="*/ 3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32">
                <a:moveTo>
                  <a:pt x="8" y="31"/>
                </a:moveTo>
                <a:lnTo>
                  <a:pt x="2" y="32"/>
                </a:lnTo>
                <a:lnTo>
                  <a:pt x="0" y="31"/>
                </a:lnTo>
                <a:lnTo>
                  <a:pt x="0" y="30"/>
                </a:lnTo>
                <a:lnTo>
                  <a:pt x="4" y="24"/>
                </a:lnTo>
                <a:lnTo>
                  <a:pt x="11" y="20"/>
                </a:lnTo>
                <a:lnTo>
                  <a:pt x="15" y="15"/>
                </a:lnTo>
                <a:lnTo>
                  <a:pt x="22" y="13"/>
                </a:lnTo>
                <a:lnTo>
                  <a:pt x="26" y="11"/>
                </a:lnTo>
                <a:lnTo>
                  <a:pt x="27" y="9"/>
                </a:lnTo>
                <a:lnTo>
                  <a:pt x="27" y="8"/>
                </a:lnTo>
                <a:lnTo>
                  <a:pt x="27" y="7"/>
                </a:lnTo>
                <a:lnTo>
                  <a:pt x="29" y="2"/>
                </a:lnTo>
                <a:lnTo>
                  <a:pt x="29" y="1"/>
                </a:lnTo>
                <a:lnTo>
                  <a:pt x="37" y="0"/>
                </a:lnTo>
                <a:lnTo>
                  <a:pt x="38" y="2"/>
                </a:lnTo>
                <a:lnTo>
                  <a:pt x="32" y="8"/>
                </a:lnTo>
                <a:lnTo>
                  <a:pt x="30" y="13"/>
                </a:lnTo>
                <a:lnTo>
                  <a:pt x="29" y="13"/>
                </a:lnTo>
                <a:lnTo>
                  <a:pt x="27" y="16"/>
                </a:lnTo>
                <a:lnTo>
                  <a:pt x="23" y="17"/>
                </a:lnTo>
                <a:lnTo>
                  <a:pt x="17" y="22"/>
                </a:lnTo>
                <a:lnTo>
                  <a:pt x="14" y="26"/>
                </a:lnTo>
                <a:lnTo>
                  <a:pt x="8" y="3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626"/>
          <p:cNvSpPr>
            <a:spLocks/>
          </p:cNvSpPr>
          <p:nvPr/>
        </p:nvSpPr>
        <p:spPr bwMode="auto">
          <a:xfrm>
            <a:off x="4498975" y="5516563"/>
            <a:ext cx="68263" cy="53975"/>
          </a:xfrm>
          <a:custGeom>
            <a:avLst/>
            <a:gdLst>
              <a:gd name="T0" fmla="*/ 21 w 43"/>
              <a:gd name="T1" fmla="*/ 13 h 34"/>
              <a:gd name="T2" fmla="*/ 24 w 43"/>
              <a:gd name="T3" fmla="*/ 19 h 34"/>
              <a:gd name="T4" fmla="*/ 32 w 43"/>
              <a:gd name="T5" fmla="*/ 19 h 34"/>
              <a:gd name="T6" fmla="*/ 36 w 43"/>
              <a:gd name="T7" fmla="*/ 20 h 34"/>
              <a:gd name="T8" fmla="*/ 40 w 43"/>
              <a:gd name="T9" fmla="*/ 20 h 34"/>
              <a:gd name="T10" fmla="*/ 41 w 43"/>
              <a:gd name="T11" fmla="*/ 26 h 34"/>
              <a:gd name="T12" fmla="*/ 43 w 43"/>
              <a:gd name="T13" fmla="*/ 31 h 34"/>
              <a:gd name="T14" fmla="*/ 43 w 43"/>
              <a:gd name="T15" fmla="*/ 32 h 34"/>
              <a:gd name="T16" fmla="*/ 41 w 43"/>
              <a:gd name="T17" fmla="*/ 34 h 34"/>
              <a:gd name="T18" fmla="*/ 40 w 43"/>
              <a:gd name="T19" fmla="*/ 34 h 34"/>
              <a:gd name="T20" fmla="*/ 39 w 43"/>
              <a:gd name="T21" fmla="*/ 34 h 34"/>
              <a:gd name="T22" fmla="*/ 36 w 43"/>
              <a:gd name="T23" fmla="*/ 34 h 34"/>
              <a:gd name="T24" fmla="*/ 33 w 43"/>
              <a:gd name="T25" fmla="*/ 31 h 34"/>
              <a:gd name="T26" fmla="*/ 32 w 43"/>
              <a:gd name="T27" fmla="*/ 26 h 34"/>
              <a:gd name="T28" fmla="*/ 25 w 43"/>
              <a:gd name="T29" fmla="*/ 24 h 34"/>
              <a:gd name="T30" fmla="*/ 20 w 43"/>
              <a:gd name="T31" fmla="*/ 20 h 34"/>
              <a:gd name="T32" fmla="*/ 18 w 43"/>
              <a:gd name="T33" fmla="*/ 19 h 34"/>
              <a:gd name="T34" fmla="*/ 13 w 43"/>
              <a:gd name="T35" fmla="*/ 12 h 34"/>
              <a:gd name="T36" fmla="*/ 5 w 43"/>
              <a:gd name="T37" fmla="*/ 5 h 34"/>
              <a:gd name="T38" fmla="*/ 0 w 43"/>
              <a:gd name="T39" fmla="*/ 0 h 34"/>
              <a:gd name="T40" fmla="*/ 5 w 43"/>
              <a:gd name="T41" fmla="*/ 0 h 34"/>
              <a:gd name="T42" fmla="*/ 15 w 43"/>
              <a:gd name="T43" fmla="*/ 8 h 34"/>
              <a:gd name="T44" fmla="*/ 21 w 43"/>
              <a:gd name="T45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34">
                <a:moveTo>
                  <a:pt x="21" y="13"/>
                </a:moveTo>
                <a:lnTo>
                  <a:pt x="24" y="19"/>
                </a:lnTo>
                <a:lnTo>
                  <a:pt x="32" y="19"/>
                </a:lnTo>
                <a:lnTo>
                  <a:pt x="36" y="20"/>
                </a:lnTo>
                <a:lnTo>
                  <a:pt x="40" y="20"/>
                </a:lnTo>
                <a:lnTo>
                  <a:pt x="41" y="26"/>
                </a:lnTo>
                <a:lnTo>
                  <a:pt x="43" y="31"/>
                </a:lnTo>
                <a:lnTo>
                  <a:pt x="43" y="32"/>
                </a:lnTo>
                <a:lnTo>
                  <a:pt x="41" y="34"/>
                </a:lnTo>
                <a:lnTo>
                  <a:pt x="40" y="34"/>
                </a:lnTo>
                <a:lnTo>
                  <a:pt x="39" y="34"/>
                </a:lnTo>
                <a:lnTo>
                  <a:pt x="36" y="34"/>
                </a:lnTo>
                <a:lnTo>
                  <a:pt x="33" y="31"/>
                </a:lnTo>
                <a:lnTo>
                  <a:pt x="32" y="26"/>
                </a:lnTo>
                <a:lnTo>
                  <a:pt x="25" y="24"/>
                </a:lnTo>
                <a:lnTo>
                  <a:pt x="20" y="20"/>
                </a:lnTo>
                <a:lnTo>
                  <a:pt x="18" y="19"/>
                </a:lnTo>
                <a:lnTo>
                  <a:pt x="13" y="12"/>
                </a:lnTo>
                <a:lnTo>
                  <a:pt x="5" y="5"/>
                </a:lnTo>
                <a:lnTo>
                  <a:pt x="0" y="0"/>
                </a:lnTo>
                <a:lnTo>
                  <a:pt x="5" y="0"/>
                </a:lnTo>
                <a:lnTo>
                  <a:pt x="15" y="8"/>
                </a:lnTo>
                <a:lnTo>
                  <a:pt x="21" y="1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627"/>
          <p:cNvSpPr>
            <a:spLocks/>
          </p:cNvSpPr>
          <p:nvPr/>
        </p:nvSpPr>
        <p:spPr bwMode="auto">
          <a:xfrm>
            <a:off x="5210175" y="5505451"/>
            <a:ext cx="41275" cy="125413"/>
          </a:xfrm>
          <a:custGeom>
            <a:avLst/>
            <a:gdLst>
              <a:gd name="T0" fmla="*/ 23 w 26"/>
              <a:gd name="T1" fmla="*/ 78 h 79"/>
              <a:gd name="T2" fmla="*/ 19 w 26"/>
              <a:gd name="T3" fmla="*/ 79 h 79"/>
              <a:gd name="T4" fmla="*/ 18 w 26"/>
              <a:gd name="T5" fmla="*/ 76 h 79"/>
              <a:gd name="T6" fmla="*/ 18 w 26"/>
              <a:gd name="T7" fmla="*/ 75 h 79"/>
              <a:gd name="T8" fmla="*/ 18 w 26"/>
              <a:gd name="T9" fmla="*/ 72 h 79"/>
              <a:gd name="T10" fmla="*/ 18 w 26"/>
              <a:gd name="T11" fmla="*/ 69 h 79"/>
              <a:gd name="T12" fmla="*/ 18 w 26"/>
              <a:gd name="T13" fmla="*/ 68 h 79"/>
              <a:gd name="T14" fmla="*/ 18 w 26"/>
              <a:gd name="T15" fmla="*/ 65 h 79"/>
              <a:gd name="T16" fmla="*/ 16 w 26"/>
              <a:gd name="T17" fmla="*/ 56 h 79"/>
              <a:gd name="T18" fmla="*/ 19 w 26"/>
              <a:gd name="T19" fmla="*/ 52 h 79"/>
              <a:gd name="T20" fmla="*/ 18 w 26"/>
              <a:gd name="T21" fmla="*/ 46 h 79"/>
              <a:gd name="T22" fmla="*/ 16 w 26"/>
              <a:gd name="T23" fmla="*/ 39 h 79"/>
              <a:gd name="T24" fmla="*/ 16 w 26"/>
              <a:gd name="T25" fmla="*/ 37 h 79"/>
              <a:gd name="T26" fmla="*/ 14 w 26"/>
              <a:gd name="T27" fmla="*/ 30 h 79"/>
              <a:gd name="T28" fmla="*/ 11 w 26"/>
              <a:gd name="T29" fmla="*/ 27 h 79"/>
              <a:gd name="T30" fmla="*/ 8 w 26"/>
              <a:gd name="T31" fmla="*/ 23 h 79"/>
              <a:gd name="T32" fmla="*/ 7 w 26"/>
              <a:gd name="T33" fmla="*/ 19 h 79"/>
              <a:gd name="T34" fmla="*/ 8 w 26"/>
              <a:gd name="T35" fmla="*/ 16 h 79"/>
              <a:gd name="T36" fmla="*/ 8 w 26"/>
              <a:gd name="T37" fmla="*/ 11 h 79"/>
              <a:gd name="T38" fmla="*/ 7 w 26"/>
              <a:gd name="T39" fmla="*/ 7 h 79"/>
              <a:gd name="T40" fmla="*/ 4 w 26"/>
              <a:gd name="T41" fmla="*/ 4 h 79"/>
              <a:gd name="T42" fmla="*/ 0 w 26"/>
              <a:gd name="T43" fmla="*/ 0 h 79"/>
              <a:gd name="T44" fmla="*/ 3 w 26"/>
              <a:gd name="T45" fmla="*/ 0 h 79"/>
              <a:gd name="T46" fmla="*/ 4 w 26"/>
              <a:gd name="T47" fmla="*/ 1 h 79"/>
              <a:gd name="T48" fmla="*/ 10 w 26"/>
              <a:gd name="T49" fmla="*/ 3 h 79"/>
              <a:gd name="T50" fmla="*/ 12 w 26"/>
              <a:gd name="T51" fmla="*/ 7 h 79"/>
              <a:gd name="T52" fmla="*/ 12 w 26"/>
              <a:gd name="T53" fmla="*/ 8 h 79"/>
              <a:gd name="T54" fmla="*/ 18 w 26"/>
              <a:gd name="T55" fmla="*/ 16 h 79"/>
              <a:gd name="T56" fmla="*/ 22 w 26"/>
              <a:gd name="T57" fmla="*/ 26 h 79"/>
              <a:gd name="T58" fmla="*/ 25 w 26"/>
              <a:gd name="T59" fmla="*/ 37 h 79"/>
              <a:gd name="T60" fmla="*/ 25 w 26"/>
              <a:gd name="T61" fmla="*/ 48 h 79"/>
              <a:gd name="T62" fmla="*/ 26 w 26"/>
              <a:gd name="T63" fmla="*/ 57 h 79"/>
              <a:gd name="T64" fmla="*/ 25 w 26"/>
              <a:gd name="T65" fmla="*/ 60 h 79"/>
              <a:gd name="T66" fmla="*/ 22 w 26"/>
              <a:gd name="T67" fmla="*/ 65 h 79"/>
              <a:gd name="T68" fmla="*/ 23 w 26"/>
              <a:gd name="T69" fmla="*/ 71 h 79"/>
              <a:gd name="T70" fmla="*/ 25 w 26"/>
              <a:gd name="T71" fmla="*/ 75 h 79"/>
              <a:gd name="T72" fmla="*/ 25 w 26"/>
              <a:gd name="T73" fmla="*/ 76 h 79"/>
              <a:gd name="T74" fmla="*/ 23 w 26"/>
              <a:gd name="T75" fmla="*/ 78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" h="79">
                <a:moveTo>
                  <a:pt x="23" y="78"/>
                </a:moveTo>
                <a:lnTo>
                  <a:pt x="19" y="79"/>
                </a:lnTo>
                <a:lnTo>
                  <a:pt x="18" y="76"/>
                </a:lnTo>
                <a:lnTo>
                  <a:pt x="18" y="75"/>
                </a:lnTo>
                <a:lnTo>
                  <a:pt x="18" y="72"/>
                </a:lnTo>
                <a:lnTo>
                  <a:pt x="18" y="69"/>
                </a:lnTo>
                <a:lnTo>
                  <a:pt x="18" y="68"/>
                </a:lnTo>
                <a:lnTo>
                  <a:pt x="18" y="65"/>
                </a:lnTo>
                <a:lnTo>
                  <a:pt x="16" y="56"/>
                </a:lnTo>
                <a:lnTo>
                  <a:pt x="19" y="52"/>
                </a:lnTo>
                <a:lnTo>
                  <a:pt x="18" y="46"/>
                </a:lnTo>
                <a:lnTo>
                  <a:pt x="16" y="39"/>
                </a:lnTo>
                <a:lnTo>
                  <a:pt x="16" y="37"/>
                </a:lnTo>
                <a:lnTo>
                  <a:pt x="14" y="30"/>
                </a:lnTo>
                <a:lnTo>
                  <a:pt x="11" y="27"/>
                </a:lnTo>
                <a:lnTo>
                  <a:pt x="8" y="23"/>
                </a:lnTo>
                <a:lnTo>
                  <a:pt x="7" y="19"/>
                </a:lnTo>
                <a:lnTo>
                  <a:pt x="8" y="16"/>
                </a:lnTo>
                <a:lnTo>
                  <a:pt x="8" y="11"/>
                </a:lnTo>
                <a:lnTo>
                  <a:pt x="7" y="7"/>
                </a:lnTo>
                <a:lnTo>
                  <a:pt x="4" y="4"/>
                </a:lnTo>
                <a:lnTo>
                  <a:pt x="0" y="0"/>
                </a:lnTo>
                <a:lnTo>
                  <a:pt x="3" y="0"/>
                </a:lnTo>
                <a:lnTo>
                  <a:pt x="4" y="1"/>
                </a:lnTo>
                <a:lnTo>
                  <a:pt x="10" y="3"/>
                </a:lnTo>
                <a:lnTo>
                  <a:pt x="12" y="7"/>
                </a:lnTo>
                <a:lnTo>
                  <a:pt x="12" y="8"/>
                </a:lnTo>
                <a:lnTo>
                  <a:pt x="18" y="16"/>
                </a:lnTo>
                <a:lnTo>
                  <a:pt x="22" y="26"/>
                </a:lnTo>
                <a:lnTo>
                  <a:pt x="25" y="37"/>
                </a:lnTo>
                <a:lnTo>
                  <a:pt x="25" y="48"/>
                </a:lnTo>
                <a:lnTo>
                  <a:pt x="26" y="57"/>
                </a:lnTo>
                <a:lnTo>
                  <a:pt x="25" y="60"/>
                </a:lnTo>
                <a:lnTo>
                  <a:pt x="22" y="65"/>
                </a:lnTo>
                <a:lnTo>
                  <a:pt x="23" y="71"/>
                </a:lnTo>
                <a:lnTo>
                  <a:pt x="25" y="75"/>
                </a:lnTo>
                <a:lnTo>
                  <a:pt x="25" y="76"/>
                </a:lnTo>
                <a:lnTo>
                  <a:pt x="23" y="7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628"/>
          <p:cNvSpPr>
            <a:spLocks/>
          </p:cNvSpPr>
          <p:nvPr/>
        </p:nvSpPr>
        <p:spPr bwMode="auto">
          <a:xfrm>
            <a:off x="4729163" y="5446713"/>
            <a:ext cx="52388" cy="119063"/>
          </a:xfrm>
          <a:custGeom>
            <a:avLst/>
            <a:gdLst>
              <a:gd name="T0" fmla="*/ 14 w 33"/>
              <a:gd name="T1" fmla="*/ 11 h 75"/>
              <a:gd name="T2" fmla="*/ 18 w 33"/>
              <a:gd name="T3" fmla="*/ 18 h 75"/>
              <a:gd name="T4" fmla="*/ 21 w 33"/>
              <a:gd name="T5" fmla="*/ 30 h 75"/>
              <a:gd name="T6" fmla="*/ 25 w 33"/>
              <a:gd name="T7" fmla="*/ 35 h 75"/>
              <a:gd name="T8" fmla="*/ 27 w 33"/>
              <a:gd name="T9" fmla="*/ 42 h 75"/>
              <a:gd name="T10" fmla="*/ 33 w 33"/>
              <a:gd name="T11" fmla="*/ 48 h 75"/>
              <a:gd name="T12" fmla="*/ 33 w 33"/>
              <a:gd name="T13" fmla="*/ 60 h 75"/>
              <a:gd name="T14" fmla="*/ 33 w 33"/>
              <a:gd name="T15" fmla="*/ 63 h 75"/>
              <a:gd name="T16" fmla="*/ 33 w 33"/>
              <a:gd name="T17" fmla="*/ 70 h 75"/>
              <a:gd name="T18" fmla="*/ 30 w 33"/>
              <a:gd name="T19" fmla="*/ 75 h 75"/>
              <a:gd name="T20" fmla="*/ 29 w 33"/>
              <a:gd name="T21" fmla="*/ 75 h 75"/>
              <a:gd name="T22" fmla="*/ 27 w 33"/>
              <a:gd name="T23" fmla="*/ 70 h 75"/>
              <a:gd name="T24" fmla="*/ 26 w 33"/>
              <a:gd name="T25" fmla="*/ 59 h 75"/>
              <a:gd name="T26" fmla="*/ 26 w 33"/>
              <a:gd name="T27" fmla="*/ 49 h 75"/>
              <a:gd name="T28" fmla="*/ 23 w 33"/>
              <a:gd name="T29" fmla="*/ 44 h 75"/>
              <a:gd name="T30" fmla="*/ 19 w 33"/>
              <a:gd name="T31" fmla="*/ 37 h 75"/>
              <a:gd name="T32" fmla="*/ 16 w 33"/>
              <a:gd name="T33" fmla="*/ 29 h 75"/>
              <a:gd name="T34" fmla="*/ 10 w 33"/>
              <a:gd name="T35" fmla="*/ 16 h 75"/>
              <a:gd name="T36" fmla="*/ 8 w 33"/>
              <a:gd name="T37" fmla="*/ 18 h 75"/>
              <a:gd name="T38" fmla="*/ 7 w 33"/>
              <a:gd name="T39" fmla="*/ 18 h 75"/>
              <a:gd name="T40" fmla="*/ 4 w 33"/>
              <a:gd name="T41" fmla="*/ 18 h 75"/>
              <a:gd name="T42" fmla="*/ 3 w 33"/>
              <a:gd name="T43" fmla="*/ 18 h 75"/>
              <a:gd name="T44" fmla="*/ 1 w 33"/>
              <a:gd name="T45" fmla="*/ 18 h 75"/>
              <a:gd name="T46" fmla="*/ 3 w 33"/>
              <a:gd name="T47" fmla="*/ 16 h 75"/>
              <a:gd name="T48" fmla="*/ 3 w 33"/>
              <a:gd name="T49" fmla="*/ 15 h 75"/>
              <a:gd name="T50" fmla="*/ 8 w 33"/>
              <a:gd name="T51" fmla="*/ 11 h 75"/>
              <a:gd name="T52" fmla="*/ 7 w 33"/>
              <a:gd name="T53" fmla="*/ 8 h 75"/>
              <a:gd name="T54" fmla="*/ 0 w 33"/>
              <a:gd name="T55" fmla="*/ 3 h 75"/>
              <a:gd name="T56" fmla="*/ 1 w 33"/>
              <a:gd name="T57" fmla="*/ 0 h 75"/>
              <a:gd name="T58" fmla="*/ 11 w 33"/>
              <a:gd name="T59" fmla="*/ 4 h 75"/>
              <a:gd name="T60" fmla="*/ 12 w 33"/>
              <a:gd name="T61" fmla="*/ 8 h 75"/>
              <a:gd name="T62" fmla="*/ 14 w 33"/>
              <a:gd name="T63" fmla="*/ 1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75">
                <a:moveTo>
                  <a:pt x="14" y="11"/>
                </a:moveTo>
                <a:lnTo>
                  <a:pt x="18" y="18"/>
                </a:lnTo>
                <a:lnTo>
                  <a:pt x="21" y="30"/>
                </a:lnTo>
                <a:lnTo>
                  <a:pt x="25" y="35"/>
                </a:lnTo>
                <a:lnTo>
                  <a:pt x="27" y="42"/>
                </a:lnTo>
                <a:lnTo>
                  <a:pt x="33" y="48"/>
                </a:lnTo>
                <a:lnTo>
                  <a:pt x="33" y="60"/>
                </a:lnTo>
                <a:lnTo>
                  <a:pt x="33" y="63"/>
                </a:lnTo>
                <a:lnTo>
                  <a:pt x="33" y="70"/>
                </a:lnTo>
                <a:lnTo>
                  <a:pt x="30" y="75"/>
                </a:lnTo>
                <a:lnTo>
                  <a:pt x="29" y="75"/>
                </a:lnTo>
                <a:lnTo>
                  <a:pt x="27" y="70"/>
                </a:lnTo>
                <a:lnTo>
                  <a:pt x="26" y="59"/>
                </a:lnTo>
                <a:lnTo>
                  <a:pt x="26" y="49"/>
                </a:lnTo>
                <a:lnTo>
                  <a:pt x="23" y="44"/>
                </a:lnTo>
                <a:lnTo>
                  <a:pt x="19" y="37"/>
                </a:lnTo>
                <a:lnTo>
                  <a:pt x="16" y="29"/>
                </a:lnTo>
                <a:lnTo>
                  <a:pt x="10" y="16"/>
                </a:lnTo>
                <a:lnTo>
                  <a:pt x="8" y="18"/>
                </a:lnTo>
                <a:lnTo>
                  <a:pt x="7" y="18"/>
                </a:lnTo>
                <a:lnTo>
                  <a:pt x="4" y="18"/>
                </a:lnTo>
                <a:lnTo>
                  <a:pt x="3" y="18"/>
                </a:lnTo>
                <a:lnTo>
                  <a:pt x="1" y="18"/>
                </a:lnTo>
                <a:lnTo>
                  <a:pt x="3" y="16"/>
                </a:lnTo>
                <a:lnTo>
                  <a:pt x="3" y="15"/>
                </a:lnTo>
                <a:lnTo>
                  <a:pt x="8" y="11"/>
                </a:lnTo>
                <a:lnTo>
                  <a:pt x="7" y="8"/>
                </a:lnTo>
                <a:lnTo>
                  <a:pt x="0" y="3"/>
                </a:lnTo>
                <a:lnTo>
                  <a:pt x="1" y="0"/>
                </a:lnTo>
                <a:lnTo>
                  <a:pt x="11" y="4"/>
                </a:lnTo>
                <a:lnTo>
                  <a:pt x="12" y="8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629"/>
          <p:cNvSpPr>
            <a:spLocks/>
          </p:cNvSpPr>
          <p:nvPr/>
        </p:nvSpPr>
        <p:spPr bwMode="auto">
          <a:xfrm>
            <a:off x="4551363" y="5418138"/>
            <a:ext cx="76200" cy="117475"/>
          </a:xfrm>
          <a:custGeom>
            <a:avLst/>
            <a:gdLst>
              <a:gd name="T0" fmla="*/ 15 w 48"/>
              <a:gd name="T1" fmla="*/ 36 h 74"/>
              <a:gd name="T2" fmla="*/ 21 w 48"/>
              <a:gd name="T3" fmla="*/ 40 h 74"/>
              <a:gd name="T4" fmla="*/ 23 w 48"/>
              <a:gd name="T5" fmla="*/ 40 h 74"/>
              <a:gd name="T6" fmla="*/ 29 w 48"/>
              <a:gd name="T7" fmla="*/ 40 h 74"/>
              <a:gd name="T8" fmla="*/ 29 w 48"/>
              <a:gd name="T9" fmla="*/ 41 h 74"/>
              <a:gd name="T10" fmla="*/ 32 w 48"/>
              <a:gd name="T11" fmla="*/ 44 h 74"/>
              <a:gd name="T12" fmla="*/ 33 w 48"/>
              <a:gd name="T13" fmla="*/ 47 h 74"/>
              <a:gd name="T14" fmla="*/ 38 w 48"/>
              <a:gd name="T15" fmla="*/ 52 h 74"/>
              <a:gd name="T16" fmla="*/ 42 w 48"/>
              <a:gd name="T17" fmla="*/ 53 h 74"/>
              <a:gd name="T18" fmla="*/ 48 w 48"/>
              <a:gd name="T19" fmla="*/ 56 h 74"/>
              <a:gd name="T20" fmla="*/ 48 w 48"/>
              <a:gd name="T21" fmla="*/ 58 h 74"/>
              <a:gd name="T22" fmla="*/ 45 w 48"/>
              <a:gd name="T23" fmla="*/ 59 h 74"/>
              <a:gd name="T24" fmla="*/ 44 w 48"/>
              <a:gd name="T25" fmla="*/ 60 h 74"/>
              <a:gd name="T26" fmla="*/ 34 w 48"/>
              <a:gd name="T27" fmla="*/ 56 h 74"/>
              <a:gd name="T28" fmla="*/ 26 w 48"/>
              <a:gd name="T29" fmla="*/ 51 h 74"/>
              <a:gd name="T30" fmla="*/ 22 w 48"/>
              <a:gd name="T31" fmla="*/ 49 h 74"/>
              <a:gd name="T32" fmla="*/ 25 w 48"/>
              <a:gd name="T33" fmla="*/ 62 h 74"/>
              <a:gd name="T34" fmla="*/ 33 w 48"/>
              <a:gd name="T35" fmla="*/ 67 h 74"/>
              <a:gd name="T36" fmla="*/ 34 w 48"/>
              <a:gd name="T37" fmla="*/ 68 h 74"/>
              <a:gd name="T38" fmla="*/ 38 w 48"/>
              <a:gd name="T39" fmla="*/ 74 h 74"/>
              <a:gd name="T40" fmla="*/ 37 w 48"/>
              <a:gd name="T41" fmla="*/ 74 h 74"/>
              <a:gd name="T42" fmla="*/ 34 w 48"/>
              <a:gd name="T43" fmla="*/ 73 h 74"/>
              <a:gd name="T44" fmla="*/ 23 w 48"/>
              <a:gd name="T45" fmla="*/ 67 h 74"/>
              <a:gd name="T46" fmla="*/ 18 w 48"/>
              <a:gd name="T47" fmla="*/ 62 h 74"/>
              <a:gd name="T48" fmla="*/ 12 w 48"/>
              <a:gd name="T49" fmla="*/ 56 h 74"/>
              <a:gd name="T50" fmla="*/ 10 w 48"/>
              <a:gd name="T51" fmla="*/ 53 h 74"/>
              <a:gd name="T52" fmla="*/ 8 w 48"/>
              <a:gd name="T53" fmla="*/ 48 h 74"/>
              <a:gd name="T54" fmla="*/ 8 w 48"/>
              <a:gd name="T55" fmla="*/ 41 h 74"/>
              <a:gd name="T56" fmla="*/ 7 w 48"/>
              <a:gd name="T57" fmla="*/ 34 h 74"/>
              <a:gd name="T58" fmla="*/ 11 w 48"/>
              <a:gd name="T59" fmla="*/ 29 h 74"/>
              <a:gd name="T60" fmla="*/ 12 w 48"/>
              <a:gd name="T61" fmla="*/ 29 h 74"/>
              <a:gd name="T62" fmla="*/ 17 w 48"/>
              <a:gd name="T63" fmla="*/ 28 h 74"/>
              <a:gd name="T64" fmla="*/ 12 w 48"/>
              <a:gd name="T65" fmla="*/ 22 h 74"/>
              <a:gd name="T66" fmla="*/ 11 w 48"/>
              <a:gd name="T67" fmla="*/ 21 h 74"/>
              <a:gd name="T68" fmla="*/ 6 w 48"/>
              <a:gd name="T69" fmla="*/ 17 h 74"/>
              <a:gd name="T70" fmla="*/ 4 w 48"/>
              <a:gd name="T71" fmla="*/ 11 h 74"/>
              <a:gd name="T72" fmla="*/ 4 w 48"/>
              <a:gd name="T73" fmla="*/ 7 h 74"/>
              <a:gd name="T74" fmla="*/ 0 w 48"/>
              <a:gd name="T75" fmla="*/ 0 h 74"/>
              <a:gd name="T76" fmla="*/ 6 w 48"/>
              <a:gd name="T77" fmla="*/ 3 h 74"/>
              <a:gd name="T78" fmla="*/ 7 w 48"/>
              <a:gd name="T79" fmla="*/ 6 h 74"/>
              <a:gd name="T80" fmla="*/ 8 w 48"/>
              <a:gd name="T81" fmla="*/ 13 h 74"/>
              <a:gd name="T82" fmla="*/ 15 w 48"/>
              <a:gd name="T83" fmla="*/ 18 h 74"/>
              <a:gd name="T84" fmla="*/ 19 w 48"/>
              <a:gd name="T85" fmla="*/ 23 h 74"/>
              <a:gd name="T86" fmla="*/ 19 w 48"/>
              <a:gd name="T87" fmla="*/ 29 h 74"/>
              <a:gd name="T88" fmla="*/ 18 w 48"/>
              <a:gd name="T89" fmla="*/ 29 h 74"/>
              <a:gd name="T90" fmla="*/ 15 w 48"/>
              <a:gd name="T91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4">
                <a:moveTo>
                  <a:pt x="15" y="36"/>
                </a:moveTo>
                <a:lnTo>
                  <a:pt x="21" y="40"/>
                </a:lnTo>
                <a:lnTo>
                  <a:pt x="23" y="40"/>
                </a:lnTo>
                <a:lnTo>
                  <a:pt x="29" y="40"/>
                </a:lnTo>
                <a:lnTo>
                  <a:pt x="29" y="41"/>
                </a:lnTo>
                <a:lnTo>
                  <a:pt x="32" y="44"/>
                </a:lnTo>
                <a:lnTo>
                  <a:pt x="33" y="47"/>
                </a:lnTo>
                <a:lnTo>
                  <a:pt x="38" y="52"/>
                </a:lnTo>
                <a:lnTo>
                  <a:pt x="42" y="53"/>
                </a:lnTo>
                <a:lnTo>
                  <a:pt x="48" y="56"/>
                </a:lnTo>
                <a:lnTo>
                  <a:pt x="48" y="58"/>
                </a:lnTo>
                <a:lnTo>
                  <a:pt x="45" y="59"/>
                </a:lnTo>
                <a:lnTo>
                  <a:pt x="44" y="60"/>
                </a:lnTo>
                <a:lnTo>
                  <a:pt x="34" y="56"/>
                </a:lnTo>
                <a:lnTo>
                  <a:pt x="26" y="51"/>
                </a:lnTo>
                <a:lnTo>
                  <a:pt x="22" y="49"/>
                </a:lnTo>
                <a:lnTo>
                  <a:pt x="25" y="62"/>
                </a:lnTo>
                <a:lnTo>
                  <a:pt x="33" y="67"/>
                </a:lnTo>
                <a:lnTo>
                  <a:pt x="34" y="68"/>
                </a:lnTo>
                <a:lnTo>
                  <a:pt x="38" y="74"/>
                </a:lnTo>
                <a:lnTo>
                  <a:pt x="37" y="74"/>
                </a:lnTo>
                <a:lnTo>
                  <a:pt x="34" y="73"/>
                </a:lnTo>
                <a:lnTo>
                  <a:pt x="23" y="67"/>
                </a:lnTo>
                <a:lnTo>
                  <a:pt x="18" y="62"/>
                </a:lnTo>
                <a:lnTo>
                  <a:pt x="12" y="56"/>
                </a:lnTo>
                <a:lnTo>
                  <a:pt x="10" y="53"/>
                </a:lnTo>
                <a:lnTo>
                  <a:pt x="8" y="48"/>
                </a:lnTo>
                <a:lnTo>
                  <a:pt x="8" y="41"/>
                </a:lnTo>
                <a:lnTo>
                  <a:pt x="7" y="34"/>
                </a:lnTo>
                <a:lnTo>
                  <a:pt x="11" y="29"/>
                </a:lnTo>
                <a:lnTo>
                  <a:pt x="12" y="29"/>
                </a:lnTo>
                <a:lnTo>
                  <a:pt x="17" y="28"/>
                </a:lnTo>
                <a:lnTo>
                  <a:pt x="12" y="22"/>
                </a:lnTo>
                <a:lnTo>
                  <a:pt x="11" y="21"/>
                </a:lnTo>
                <a:lnTo>
                  <a:pt x="6" y="17"/>
                </a:lnTo>
                <a:lnTo>
                  <a:pt x="4" y="11"/>
                </a:lnTo>
                <a:lnTo>
                  <a:pt x="4" y="7"/>
                </a:lnTo>
                <a:lnTo>
                  <a:pt x="0" y="0"/>
                </a:lnTo>
                <a:lnTo>
                  <a:pt x="6" y="3"/>
                </a:lnTo>
                <a:lnTo>
                  <a:pt x="7" y="6"/>
                </a:lnTo>
                <a:lnTo>
                  <a:pt x="8" y="13"/>
                </a:lnTo>
                <a:lnTo>
                  <a:pt x="15" y="18"/>
                </a:lnTo>
                <a:lnTo>
                  <a:pt x="19" y="23"/>
                </a:lnTo>
                <a:lnTo>
                  <a:pt x="19" y="29"/>
                </a:lnTo>
                <a:lnTo>
                  <a:pt x="18" y="29"/>
                </a:lnTo>
                <a:lnTo>
                  <a:pt x="15" y="3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630"/>
          <p:cNvSpPr>
            <a:spLocks/>
          </p:cNvSpPr>
          <p:nvPr/>
        </p:nvSpPr>
        <p:spPr bwMode="auto">
          <a:xfrm>
            <a:off x="4989513" y="5411788"/>
            <a:ext cx="82550" cy="104775"/>
          </a:xfrm>
          <a:custGeom>
            <a:avLst/>
            <a:gdLst>
              <a:gd name="T0" fmla="*/ 24 w 52"/>
              <a:gd name="T1" fmla="*/ 19 h 66"/>
              <a:gd name="T2" fmla="*/ 30 w 52"/>
              <a:gd name="T3" fmla="*/ 19 h 66"/>
              <a:gd name="T4" fmla="*/ 34 w 52"/>
              <a:gd name="T5" fmla="*/ 19 h 66"/>
              <a:gd name="T6" fmla="*/ 41 w 52"/>
              <a:gd name="T7" fmla="*/ 19 h 66"/>
              <a:gd name="T8" fmla="*/ 41 w 52"/>
              <a:gd name="T9" fmla="*/ 14 h 66"/>
              <a:gd name="T10" fmla="*/ 42 w 52"/>
              <a:gd name="T11" fmla="*/ 8 h 66"/>
              <a:gd name="T12" fmla="*/ 42 w 52"/>
              <a:gd name="T13" fmla="*/ 7 h 66"/>
              <a:gd name="T14" fmla="*/ 45 w 52"/>
              <a:gd name="T15" fmla="*/ 4 h 66"/>
              <a:gd name="T16" fmla="*/ 49 w 52"/>
              <a:gd name="T17" fmla="*/ 2 h 66"/>
              <a:gd name="T18" fmla="*/ 50 w 52"/>
              <a:gd name="T19" fmla="*/ 6 h 66"/>
              <a:gd name="T20" fmla="*/ 52 w 52"/>
              <a:gd name="T21" fmla="*/ 6 h 66"/>
              <a:gd name="T22" fmla="*/ 49 w 52"/>
              <a:gd name="T23" fmla="*/ 11 h 66"/>
              <a:gd name="T24" fmla="*/ 46 w 52"/>
              <a:gd name="T25" fmla="*/ 18 h 66"/>
              <a:gd name="T26" fmla="*/ 45 w 52"/>
              <a:gd name="T27" fmla="*/ 19 h 66"/>
              <a:gd name="T28" fmla="*/ 45 w 52"/>
              <a:gd name="T29" fmla="*/ 21 h 66"/>
              <a:gd name="T30" fmla="*/ 42 w 52"/>
              <a:gd name="T31" fmla="*/ 22 h 66"/>
              <a:gd name="T32" fmla="*/ 39 w 52"/>
              <a:gd name="T33" fmla="*/ 25 h 66"/>
              <a:gd name="T34" fmla="*/ 35 w 52"/>
              <a:gd name="T35" fmla="*/ 32 h 66"/>
              <a:gd name="T36" fmla="*/ 41 w 52"/>
              <a:gd name="T37" fmla="*/ 40 h 66"/>
              <a:gd name="T38" fmla="*/ 42 w 52"/>
              <a:gd name="T39" fmla="*/ 45 h 66"/>
              <a:gd name="T40" fmla="*/ 43 w 52"/>
              <a:gd name="T41" fmla="*/ 48 h 66"/>
              <a:gd name="T42" fmla="*/ 45 w 52"/>
              <a:gd name="T43" fmla="*/ 59 h 66"/>
              <a:gd name="T44" fmla="*/ 42 w 52"/>
              <a:gd name="T45" fmla="*/ 64 h 66"/>
              <a:gd name="T46" fmla="*/ 41 w 52"/>
              <a:gd name="T47" fmla="*/ 66 h 66"/>
              <a:gd name="T48" fmla="*/ 37 w 52"/>
              <a:gd name="T49" fmla="*/ 63 h 66"/>
              <a:gd name="T50" fmla="*/ 38 w 52"/>
              <a:gd name="T51" fmla="*/ 60 h 66"/>
              <a:gd name="T52" fmla="*/ 38 w 52"/>
              <a:gd name="T53" fmla="*/ 55 h 66"/>
              <a:gd name="T54" fmla="*/ 35 w 52"/>
              <a:gd name="T55" fmla="*/ 44 h 66"/>
              <a:gd name="T56" fmla="*/ 24 w 52"/>
              <a:gd name="T57" fmla="*/ 34 h 66"/>
              <a:gd name="T58" fmla="*/ 20 w 52"/>
              <a:gd name="T59" fmla="*/ 33 h 66"/>
              <a:gd name="T60" fmla="*/ 19 w 52"/>
              <a:gd name="T61" fmla="*/ 32 h 66"/>
              <a:gd name="T62" fmla="*/ 11 w 52"/>
              <a:gd name="T63" fmla="*/ 33 h 66"/>
              <a:gd name="T64" fmla="*/ 4 w 52"/>
              <a:gd name="T65" fmla="*/ 41 h 66"/>
              <a:gd name="T66" fmla="*/ 0 w 52"/>
              <a:gd name="T67" fmla="*/ 45 h 66"/>
              <a:gd name="T68" fmla="*/ 0 w 52"/>
              <a:gd name="T69" fmla="*/ 44 h 66"/>
              <a:gd name="T70" fmla="*/ 0 w 52"/>
              <a:gd name="T71" fmla="*/ 40 h 66"/>
              <a:gd name="T72" fmla="*/ 0 w 52"/>
              <a:gd name="T73" fmla="*/ 38 h 66"/>
              <a:gd name="T74" fmla="*/ 3 w 52"/>
              <a:gd name="T75" fmla="*/ 33 h 66"/>
              <a:gd name="T76" fmla="*/ 5 w 52"/>
              <a:gd name="T77" fmla="*/ 30 h 66"/>
              <a:gd name="T78" fmla="*/ 5 w 52"/>
              <a:gd name="T79" fmla="*/ 29 h 66"/>
              <a:gd name="T80" fmla="*/ 8 w 52"/>
              <a:gd name="T81" fmla="*/ 25 h 66"/>
              <a:gd name="T82" fmla="*/ 9 w 52"/>
              <a:gd name="T83" fmla="*/ 25 h 66"/>
              <a:gd name="T84" fmla="*/ 12 w 52"/>
              <a:gd name="T85" fmla="*/ 21 h 66"/>
              <a:gd name="T86" fmla="*/ 15 w 52"/>
              <a:gd name="T87" fmla="*/ 18 h 66"/>
              <a:gd name="T88" fmla="*/ 15 w 52"/>
              <a:gd name="T89" fmla="*/ 17 h 66"/>
              <a:gd name="T90" fmla="*/ 18 w 52"/>
              <a:gd name="T91" fmla="*/ 14 h 66"/>
              <a:gd name="T92" fmla="*/ 24 w 52"/>
              <a:gd name="T93" fmla="*/ 0 h 66"/>
              <a:gd name="T94" fmla="*/ 28 w 52"/>
              <a:gd name="T95" fmla="*/ 2 h 66"/>
              <a:gd name="T96" fmla="*/ 28 w 52"/>
              <a:gd name="T97" fmla="*/ 4 h 66"/>
              <a:gd name="T98" fmla="*/ 27 w 52"/>
              <a:gd name="T99" fmla="*/ 8 h 66"/>
              <a:gd name="T100" fmla="*/ 24 w 52"/>
              <a:gd name="T101" fmla="*/ 14 h 66"/>
              <a:gd name="T102" fmla="*/ 24 w 52"/>
              <a:gd name="T103" fmla="*/ 1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2" h="66">
                <a:moveTo>
                  <a:pt x="24" y="19"/>
                </a:moveTo>
                <a:lnTo>
                  <a:pt x="30" y="19"/>
                </a:lnTo>
                <a:lnTo>
                  <a:pt x="34" y="19"/>
                </a:lnTo>
                <a:lnTo>
                  <a:pt x="41" y="19"/>
                </a:lnTo>
                <a:lnTo>
                  <a:pt x="41" y="14"/>
                </a:lnTo>
                <a:lnTo>
                  <a:pt x="42" y="8"/>
                </a:lnTo>
                <a:lnTo>
                  <a:pt x="42" y="7"/>
                </a:lnTo>
                <a:lnTo>
                  <a:pt x="45" y="4"/>
                </a:lnTo>
                <a:lnTo>
                  <a:pt x="49" y="2"/>
                </a:lnTo>
                <a:lnTo>
                  <a:pt x="50" y="6"/>
                </a:lnTo>
                <a:lnTo>
                  <a:pt x="52" y="6"/>
                </a:lnTo>
                <a:lnTo>
                  <a:pt x="49" y="11"/>
                </a:lnTo>
                <a:lnTo>
                  <a:pt x="46" y="18"/>
                </a:lnTo>
                <a:lnTo>
                  <a:pt x="45" y="19"/>
                </a:lnTo>
                <a:lnTo>
                  <a:pt x="45" y="21"/>
                </a:lnTo>
                <a:lnTo>
                  <a:pt x="42" y="22"/>
                </a:lnTo>
                <a:lnTo>
                  <a:pt x="39" y="25"/>
                </a:lnTo>
                <a:lnTo>
                  <a:pt x="35" y="32"/>
                </a:lnTo>
                <a:lnTo>
                  <a:pt x="41" y="40"/>
                </a:lnTo>
                <a:lnTo>
                  <a:pt x="42" y="45"/>
                </a:lnTo>
                <a:lnTo>
                  <a:pt x="43" y="48"/>
                </a:lnTo>
                <a:lnTo>
                  <a:pt x="45" y="59"/>
                </a:lnTo>
                <a:lnTo>
                  <a:pt x="42" y="64"/>
                </a:lnTo>
                <a:lnTo>
                  <a:pt x="41" y="66"/>
                </a:lnTo>
                <a:lnTo>
                  <a:pt x="37" y="63"/>
                </a:lnTo>
                <a:lnTo>
                  <a:pt x="38" y="60"/>
                </a:lnTo>
                <a:lnTo>
                  <a:pt x="38" y="55"/>
                </a:lnTo>
                <a:lnTo>
                  <a:pt x="35" y="44"/>
                </a:lnTo>
                <a:lnTo>
                  <a:pt x="24" y="34"/>
                </a:lnTo>
                <a:lnTo>
                  <a:pt x="20" y="33"/>
                </a:lnTo>
                <a:lnTo>
                  <a:pt x="19" y="32"/>
                </a:lnTo>
                <a:lnTo>
                  <a:pt x="11" y="33"/>
                </a:lnTo>
                <a:lnTo>
                  <a:pt x="4" y="41"/>
                </a:lnTo>
                <a:lnTo>
                  <a:pt x="0" y="45"/>
                </a:lnTo>
                <a:lnTo>
                  <a:pt x="0" y="44"/>
                </a:lnTo>
                <a:lnTo>
                  <a:pt x="0" y="40"/>
                </a:lnTo>
                <a:lnTo>
                  <a:pt x="0" y="38"/>
                </a:lnTo>
                <a:lnTo>
                  <a:pt x="3" y="33"/>
                </a:lnTo>
                <a:lnTo>
                  <a:pt x="5" y="30"/>
                </a:lnTo>
                <a:lnTo>
                  <a:pt x="5" y="29"/>
                </a:lnTo>
                <a:lnTo>
                  <a:pt x="8" y="25"/>
                </a:lnTo>
                <a:lnTo>
                  <a:pt x="9" y="25"/>
                </a:lnTo>
                <a:lnTo>
                  <a:pt x="12" y="21"/>
                </a:lnTo>
                <a:lnTo>
                  <a:pt x="15" y="18"/>
                </a:lnTo>
                <a:lnTo>
                  <a:pt x="15" y="17"/>
                </a:lnTo>
                <a:lnTo>
                  <a:pt x="18" y="14"/>
                </a:lnTo>
                <a:lnTo>
                  <a:pt x="24" y="0"/>
                </a:lnTo>
                <a:lnTo>
                  <a:pt x="28" y="2"/>
                </a:lnTo>
                <a:lnTo>
                  <a:pt x="28" y="4"/>
                </a:lnTo>
                <a:lnTo>
                  <a:pt x="27" y="8"/>
                </a:lnTo>
                <a:lnTo>
                  <a:pt x="24" y="14"/>
                </a:lnTo>
                <a:lnTo>
                  <a:pt x="24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631"/>
          <p:cNvSpPr>
            <a:spLocks/>
          </p:cNvSpPr>
          <p:nvPr/>
        </p:nvSpPr>
        <p:spPr bwMode="auto">
          <a:xfrm>
            <a:off x="4913313" y="5299076"/>
            <a:ext cx="36513" cy="112713"/>
          </a:xfrm>
          <a:custGeom>
            <a:avLst/>
            <a:gdLst>
              <a:gd name="T0" fmla="*/ 22 w 23"/>
              <a:gd name="T1" fmla="*/ 71 h 71"/>
              <a:gd name="T2" fmla="*/ 19 w 23"/>
              <a:gd name="T3" fmla="*/ 71 h 71"/>
              <a:gd name="T4" fmla="*/ 15 w 23"/>
              <a:gd name="T5" fmla="*/ 66 h 71"/>
              <a:gd name="T6" fmla="*/ 7 w 23"/>
              <a:gd name="T7" fmla="*/ 62 h 71"/>
              <a:gd name="T8" fmla="*/ 1 w 23"/>
              <a:gd name="T9" fmla="*/ 56 h 71"/>
              <a:gd name="T10" fmla="*/ 0 w 23"/>
              <a:gd name="T11" fmla="*/ 45 h 71"/>
              <a:gd name="T12" fmla="*/ 0 w 23"/>
              <a:gd name="T13" fmla="*/ 44 h 71"/>
              <a:gd name="T14" fmla="*/ 1 w 23"/>
              <a:gd name="T15" fmla="*/ 36 h 71"/>
              <a:gd name="T16" fmla="*/ 3 w 23"/>
              <a:gd name="T17" fmla="*/ 34 h 71"/>
              <a:gd name="T18" fmla="*/ 6 w 23"/>
              <a:gd name="T19" fmla="*/ 32 h 71"/>
              <a:gd name="T20" fmla="*/ 7 w 23"/>
              <a:gd name="T21" fmla="*/ 30 h 71"/>
              <a:gd name="T22" fmla="*/ 8 w 23"/>
              <a:gd name="T23" fmla="*/ 25 h 71"/>
              <a:gd name="T24" fmla="*/ 8 w 23"/>
              <a:gd name="T25" fmla="*/ 19 h 71"/>
              <a:gd name="T26" fmla="*/ 8 w 23"/>
              <a:gd name="T27" fmla="*/ 18 h 71"/>
              <a:gd name="T28" fmla="*/ 4 w 23"/>
              <a:gd name="T29" fmla="*/ 10 h 71"/>
              <a:gd name="T30" fmla="*/ 3 w 23"/>
              <a:gd name="T31" fmla="*/ 4 h 71"/>
              <a:gd name="T32" fmla="*/ 0 w 23"/>
              <a:gd name="T33" fmla="*/ 0 h 71"/>
              <a:gd name="T34" fmla="*/ 1 w 23"/>
              <a:gd name="T35" fmla="*/ 0 h 71"/>
              <a:gd name="T36" fmla="*/ 4 w 23"/>
              <a:gd name="T37" fmla="*/ 0 h 71"/>
              <a:gd name="T38" fmla="*/ 10 w 23"/>
              <a:gd name="T39" fmla="*/ 7 h 71"/>
              <a:gd name="T40" fmla="*/ 11 w 23"/>
              <a:gd name="T41" fmla="*/ 15 h 71"/>
              <a:gd name="T42" fmla="*/ 12 w 23"/>
              <a:gd name="T43" fmla="*/ 19 h 71"/>
              <a:gd name="T44" fmla="*/ 12 w 23"/>
              <a:gd name="T45" fmla="*/ 25 h 71"/>
              <a:gd name="T46" fmla="*/ 14 w 23"/>
              <a:gd name="T47" fmla="*/ 26 h 71"/>
              <a:gd name="T48" fmla="*/ 14 w 23"/>
              <a:gd name="T49" fmla="*/ 30 h 71"/>
              <a:gd name="T50" fmla="*/ 8 w 23"/>
              <a:gd name="T51" fmla="*/ 36 h 71"/>
              <a:gd name="T52" fmla="*/ 6 w 23"/>
              <a:gd name="T53" fmla="*/ 38 h 71"/>
              <a:gd name="T54" fmla="*/ 4 w 23"/>
              <a:gd name="T55" fmla="*/ 49 h 71"/>
              <a:gd name="T56" fmla="*/ 4 w 23"/>
              <a:gd name="T57" fmla="*/ 51 h 71"/>
              <a:gd name="T58" fmla="*/ 6 w 23"/>
              <a:gd name="T59" fmla="*/ 53 h 71"/>
              <a:gd name="T60" fmla="*/ 7 w 23"/>
              <a:gd name="T61" fmla="*/ 55 h 71"/>
              <a:gd name="T62" fmla="*/ 11 w 23"/>
              <a:gd name="T63" fmla="*/ 58 h 71"/>
              <a:gd name="T64" fmla="*/ 16 w 23"/>
              <a:gd name="T65" fmla="*/ 59 h 71"/>
              <a:gd name="T66" fmla="*/ 21 w 23"/>
              <a:gd name="T67" fmla="*/ 63 h 71"/>
              <a:gd name="T68" fmla="*/ 23 w 23"/>
              <a:gd name="T69" fmla="*/ 70 h 71"/>
              <a:gd name="T70" fmla="*/ 22 w 23"/>
              <a:gd name="T7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" h="71">
                <a:moveTo>
                  <a:pt x="22" y="71"/>
                </a:moveTo>
                <a:lnTo>
                  <a:pt x="19" y="71"/>
                </a:lnTo>
                <a:lnTo>
                  <a:pt x="15" y="66"/>
                </a:lnTo>
                <a:lnTo>
                  <a:pt x="7" y="62"/>
                </a:lnTo>
                <a:lnTo>
                  <a:pt x="1" y="56"/>
                </a:lnTo>
                <a:lnTo>
                  <a:pt x="0" y="45"/>
                </a:lnTo>
                <a:lnTo>
                  <a:pt x="0" y="44"/>
                </a:lnTo>
                <a:lnTo>
                  <a:pt x="1" y="36"/>
                </a:lnTo>
                <a:lnTo>
                  <a:pt x="3" y="34"/>
                </a:lnTo>
                <a:lnTo>
                  <a:pt x="6" y="32"/>
                </a:lnTo>
                <a:lnTo>
                  <a:pt x="7" y="30"/>
                </a:lnTo>
                <a:lnTo>
                  <a:pt x="8" y="25"/>
                </a:lnTo>
                <a:lnTo>
                  <a:pt x="8" y="19"/>
                </a:lnTo>
                <a:lnTo>
                  <a:pt x="8" y="18"/>
                </a:lnTo>
                <a:lnTo>
                  <a:pt x="4" y="10"/>
                </a:lnTo>
                <a:lnTo>
                  <a:pt x="3" y="4"/>
                </a:ln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10" y="7"/>
                </a:lnTo>
                <a:lnTo>
                  <a:pt x="11" y="15"/>
                </a:lnTo>
                <a:lnTo>
                  <a:pt x="12" y="19"/>
                </a:lnTo>
                <a:lnTo>
                  <a:pt x="12" y="25"/>
                </a:lnTo>
                <a:lnTo>
                  <a:pt x="14" y="26"/>
                </a:lnTo>
                <a:lnTo>
                  <a:pt x="14" y="30"/>
                </a:lnTo>
                <a:lnTo>
                  <a:pt x="8" y="36"/>
                </a:lnTo>
                <a:lnTo>
                  <a:pt x="6" y="38"/>
                </a:lnTo>
                <a:lnTo>
                  <a:pt x="4" y="49"/>
                </a:lnTo>
                <a:lnTo>
                  <a:pt x="4" y="51"/>
                </a:lnTo>
                <a:lnTo>
                  <a:pt x="6" y="53"/>
                </a:lnTo>
                <a:lnTo>
                  <a:pt x="7" y="55"/>
                </a:lnTo>
                <a:lnTo>
                  <a:pt x="11" y="58"/>
                </a:lnTo>
                <a:lnTo>
                  <a:pt x="16" y="59"/>
                </a:lnTo>
                <a:lnTo>
                  <a:pt x="21" y="63"/>
                </a:lnTo>
                <a:lnTo>
                  <a:pt x="23" y="70"/>
                </a:lnTo>
                <a:lnTo>
                  <a:pt x="22" y="7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632"/>
          <p:cNvSpPr>
            <a:spLocks/>
          </p:cNvSpPr>
          <p:nvPr/>
        </p:nvSpPr>
        <p:spPr bwMode="auto">
          <a:xfrm>
            <a:off x="4746625" y="5254626"/>
            <a:ext cx="30163" cy="57150"/>
          </a:xfrm>
          <a:custGeom>
            <a:avLst/>
            <a:gdLst>
              <a:gd name="T0" fmla="*/ 19 w 19"/>
              <a:gd name="T1" fmla="*/ 35 h 36"/>
              <a:gd name="T2" fmla="*/ 16 w 19"/>
              <a:gd name="T3" fmla="*/ 36 h 36"/>
              <a:gd name="T4" fmla="*/ 12 w 19"/>
              <a:gd name="T5" fmla="*/ 34 h 36"/>
              <a:gd name="T6" fmla="*/ 11 w 19"/>
              <a:gd name="T7" fmla="*/ 27 h 36"/>
              <a:gd name="T8" fmla="*/ 10 w 19"/>
              <a:gd name="T9" fmla="*/ 24 h 36"/>
              <a:gd name="T10" fmla="*/ 10 w 19"/>
              <a:gd name="T11" fmla="*/ 16 h 36"/>
              <a:gd name="T12" fmla="*/ 8 w 19"/>
              <a:gd name="T13" fmla="*/ 11 h 36"/>
              <a:gd name="T14" fmla="*/ 3 w 19"/>
              <a:gd name="T15" fmla="*/ 6 h 36"/>
              <a:gd name="T16" fmla="*/ 0 w 19"/>
              <a:gd name="T17" fmla="*/ 4 h 36"/>
              <a:gd name="T18" fmla="*/ 0 w 19"/>
              <a:gd name="T19" fmla="*/ 1 h 36"/>
              <a:gd name="T20" fmla="*/ 3 w 19"/>
              <a:gd name="T21" fmla="*/ 0 h 36"/>
              <a:gd name="T22" fmla="*/ 7 w 19"/>
              <a:gd name="T23" fmla="*/ 1 h 36"/>
              <a:gd name="T24" fmla="*/ 14 w 19"/>
              <a:gd name="T25" fmla="*/ 5 h 36"/>
              <a:gd name="T26" fmla="*/ 16 w 19"/>
              <a:gd name="T27" fmla="*/ 12 h 36"/>
              <a:gd name="T28" fmla="*/ 15 w 19"/>
              <a:gd name="T29" fmla="*/ 24 h 36"/>
              <a:gd name="T30" fmla="*/ 18 w 19"/>
              <a:gd name="T31" fmla="*/ 34 h 36"/>
              <a:gd name="T32" fmla="*/ 19 w 19"/>
              <a:gd name="T33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36">
                <a:moveTo>
                  <a:pt x="19" y="35"/>
                </a:moveTo>
                <a:lnTo>
                  <a:pt x="16" y="36"/>
                </a:lnTo>
                <a:lnTo>
                  <a:pt x="12" y="34"/>
                </a:lnTo>
                <a:lnTo>
                  <a:pt x="11" y="27"/>
                </a:lnTo>
                <a:lnTo>
                  <a:pt x="10" y="24"/>
                </a:lnTo>
                <a:lnTo>
                  <a:pt x="10" y="16"/>
                </a:lnTo>
                <a:lnTo>
                  <a:pt x="8" y="11"/>
                </a:lnTo>
                <a:lnTo>
                  <a:pt x="3" y="6"/>
                </a:lnTo>
                <a:lnTo>
                  <a:pt x="0" y="4"/>
                </a:lnTo>
                <a:lnTo>
                  <a:pt x="0" y="1"/>
                </a:lnTo>
                <a:lnTo>
                  <a:pt x="3" y="0"/>
                </a:lnTo>
                <a:lnTo>
                  <a:pt x="7" y="1"/>
                </a:lnTo>
                <a:lnTo>
                  <a:pt x="14" y="5"/>
                </a:lnTo>
                <a:lnTo>
                  <a:pt x="16" y="12"/>
                </a:lnTo>
                <a:lnTo>
                  <a:pt x="15" y="24"/>
                </a:lnTo>
                <a:lnTo>
                  <a:pt x="18" y="3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633"/>
          <p:cNvSpPr>
            <a:spLocks/>
          </p:cNvSpPr>
          <p:nvPr/>
        </p:nvSpPr>
        <p:spPr bwMode="auto">
          <a:xfrm>
            <a:off x="4705350" y="5240338"/>
            <a:ext cx="34925" cy="20638"/>
          </a:xfrm>
          <a:custGeom>
            <a:avLst/>
            <a:gdLst>
              <a:gd name="T0" fmla="*/ 22 w 22"/>
              <a:gd name="T1" fmla="*/ 10 h 13"/>
              <a:gd name="T2" fmla="*/ 21 w 22"/>
              <a:gd name="T3" fmla="*/ 13 h 13"/>
              <a:gd name="T4" fmla="*/ 12 w 22"/>
              <a:gd name="T5" fmla="*/ 11 h 13"/>
              <a:gd name="T6" fmla="*/ 7 w 22"/>
              <a:gd name="T7" fmla="*/ 10 h 13"/>
              <a:gd name="T8" fmla="*/ 1 w 22"/>
              <a:gd name="T9" fmla="*/ 6 h 13"/>
              <a:gd name="T10" fmla="*/ 0 w 22"/>
              <a:gd name="T11" fmla="*/ 0 h 13"/>
              <a:gd name="T12" fmla="*/ 1 w 22"/>
              <a:gd name="T13" fmla="*/ 0 h 13"/>
              <a:gd name="T14" fmla="*/ 1 w 22"/>
              <a:gd name="T15" fmla="*/ 0 h 13"/>
              <a:gd name="T16" fmla="*/ 6 w 22"/>
              <a:gd name="T17" fmla="*/ 5 h 13"/>
              <a:gd name="T18" fmla="*/ 11 w 22"/>
              <a:gd name="T19" fmla="*/ 7 h 13"/>
              <a:gd name="T20" fmla="*/ 18 w 22"/>
              <a:gd name="T21" fmla="*/ 9 h 13"/>
              <a:gd name="T22" fmla="*/ 22 w 22"/>
              <a:gd name="T23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13">
                <a:moveTo>
                  <a:pt x="22" y="10"/>
                </a:moveTo>
                <a:lnTo>
                  <a:pt x="21" y="13"/>
                </a:lnTo>
                <a:lnTo>
                  <a:pt x="12" y="11"/>
                </a:lnTo>
                <a:lnTo>
                  <a:pt x="7" y="10"/>
                </a:lnTo>
                <a:lnTo>
                  <a:pt x="1" y="6"/>
                </a:ln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6" y="5"/>
                </a:lnTo>
                <a:lnTo>
                  <a:pt x="11" y="7"/>
                </a:lnTo>
                <a:lnTo>
                  <a:pt x="18" y="9"/>
                </a:lnTo>
                <a:lnTo>
                  <a:pt x="22" y="1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634"/>
          <p:cNvSpPr>
            <a:spLocks/>
          </p:cNvSpPr>
          <p:nvPr/>
        </p:nvSpPr>
        <p:spPr bwMode="auto">
          <a:xfrm>
            <a:off x="5003800" y="5232401"/>
            <a:ext cx="22225" cy="79375"/>
          </a:xfrm>
          <a:custGeom>
            <a:avLst/>
            <a:gdLst>
              <a:gd name="T0" fmla="*/ 10 w 14"/>
              <a:gd name="T1" fmla="*/ 49 h 50"/>
              <a:gd name="T2" fmla="*/ 9 w 14"/>
              <a:gd name="T3" fmla="*/ 50 h 50"/>
              <a:gd name="T4" fmla="*/ 9 w 14"/>
              <a:gd name="T5" fmla="*/ 49 h 50"/>
              <a:gd name="T6" fmla="*/ 7 w 14"/>
              <a:gd name="T7" fmla="*/ 45 h 50"/>
              <a:gd name="T8" fmla="*/ 10 w 14"/>
              <a:gd name="T9" fmla="*/ 35 h 50"/>
              <a:gd name="T10" fmla="*/ 9 w 14"/>
              <a:gd name="T11" fmla="*/ 29 h 50"/>
              <a:gd name="T12" fmla="*/ 4 w 14"/>
              <a:gd name="T13" fmla="*/ 26 h 50"/>
              <a:gd name="T14" fmla="*/ 6 w 14"/>
              <a:gd name="T15" fmla="*/ 16 h 50"/>
              <a:gd name="T16" fmla="*/ 10 w 14"/>
              <a:gd name="T17" fmla="*/ 8 h 50"/>
              <a:gd name="T18" fmla="*/ 3 w 14"/>
              <a:gd name="T19" fmla="*/ 5 h 50"/>
              <a:gd name="T20" fmla="*/ 0 w 14"/>
              <a:gd name="T21" fmla="*/ 1 h 50"/>
              <a:gd name="T22" fmla="*/ 0 w 14"/>
              <a:gd name="T23" fmla="*/ 0 h 50"/>
              <a:gd name="T24" fmla="*/ 2 w 14"/>
              <a:gd name="T25" fmla="*/ 0 h 50"/>
              <a:gd name="T26" fmla="*/ 3 w 14"/>
              <a:gd name="T27" fmla="*/ 0 h 50"/>
              <a:gd name="T28" fmla="*/ 4 w 14"/>
              <a:gd name="T29" fmla="*/ 0 h 50"/>
              <a:gd name="T30" fmla="*/ 9 w 14"/>
              <a:gd name="T31" fmla="*/ 3 h 50"/>
              <a:gd name="T32" fmla="*/ 13 w 14"/>
              <a:gd name="T33" fmla="*/ 4 h 50"/>
              <a:gd name="T34" fmla="*/ 14 w 14"/>
              <a:gd name="T35" fmla="*/ 10 h 50"/>
              <a:gd name="T36" fmla="*/ 11 w 14"/>
              <a:gd name="T37" fmla="*/ 15 h 50"/>
              <a:gd name="T38" fmla="*/ 10 w 14"/>
              <a:gd name="T39" fmla="*/ 26 h 50"/>
              <a:gd name="T40" fmla="*/ 10 w 14"/>
              <a:gd name="T41" fmla="*/ 26 h 50"/>
              <a:gd name="T42" fmla="*/ 13 w 14"/>
              <a:gd name="T43" fmla="*/ 31 h 50"/>
              <a:gd name="T44" fmla="*/ 13 w 14"/>
              <a:gd name="T45" fmla="*/ 33 h 50"/>
              <a:gd name="T46" fmla="*/ 11 w 14"/>
              <a:gd name="T47" fmla="*/ 37 h 50"/>
              <a:gd name="T48" fmla="*/ 10 w 14"/>
              <a:gd name="T49" fmla="*/ 44 h 50"/>
              <a:gd name="T50" fmla="*/ 10 w 14"/>
              <a:gd name="T51" fmla="*/ 48 h 50"/>
              <a:gd name="T52" fmla="*/ 10 w 14"/>
              <a:gd name="T53" fmla="*/ 49 h 50"/>
              <a:gd name="T54" fmla="*/ 10 w 14"/>
              <a:gd name="T55" fmla="*/ 4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" h="50">
                <a:moveTo>
                  <a:pt x="10" y="49"/>
                </a:moveTo>
                <a:lnTo>
                  <a:pt x="9" y="50"/>
                </a:lnTo>
                <a:lnTo>
                  <a:pt x="9" y="49"/>
                </a:lnTo>
                <a:lnTo>
                  <a:pt x="7" y="45"/>
                </a:lnTo>
                <a:lnTo>
                  <a:pt x="10" y="35"/>
                </a:lnTo>
                <a:lnTo>
                  <a:pt x="9" y="29"/>
                </a:lnTo>
                <a:lnTo>
                  <a:pt x="4" y="26"/>
                </a:lnTo>
                <a:lnTo>
                  <a:pt x="6" y="16"/>
                </a:lnTo>
                <a:lnTo>
                  <a:pt x="10" y="8"/>
                </a:lnTo>
                <a:lnTo>
                  <a:pt x="3" y="5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0"/>
                </a:lnTo>
                <a:lnTo>
                  <a:pt x="9" y="3"/>
                </a:lnTo>
                <a:lnTo>
                  <a:pt x="13" y="4"/>
                </a:lnTo>
                <a:lnTo>
                  <a:pt x="14" y="10"/>
                </a:lnTo>
                <a:lnTo>
                  <a:pt x="11" y="15"/>
                </a:lnTo>
                <a:lnTo>
                  <a:pt x="10" y="26"/>
                </a:lnTo>
                <a:lnTo>
                  <a:pt x="10" y="26"/>
                </a:lnTo>
                <a:lnTo>
                  <a:pt x="13" y="31"/>
                </a:lnTo>
                <a:lnTo>
                  <a:pt x="13" y="33"/>
                </a:lnTo>
                <a:lnTo>
                  <a:pt x="11" y="37"/>
                </a:lnTo>
                <a:lnTo>
                  <a:pt x="10" y="44"/>
                </a:lnTo>
                <a:lnTo>
                  <a:pt x="10" y="48"/>
                </a:lnTo>
                <a:lnTo>
                  <a:pt x="10" y="49"/>
                </a:lnTo>
                <a:lnTo>
                  <a:pt x="10" y="4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635"/>
          <p:cNvSpPr>
            <a:spLocks/>
          </p:cNvSpPr>
          <p:nvPr/>
        </p:nvSpPr>
        <p:spPr bwMode="auto">
          <a:xfrm>
            <a:off x="5038725" y="5129213"/>
            <a:ext cx="65088" cy="244475"/>
          </a:xfrm>
          <a:custGeom>
            <a:avLst/>
            <a:gdLst>
              <a:gd name="T0" fmla="*/ 25 w 41"/>
              <a:gd name="T1" fmla="*/ 151 h 154"/>
              <a:gd name="T2" fmla="*/ 22 w 41"/>
              <a:gd name="T3" fmla="*/ 144 h 154"/>
              <a:gd name="T4" fmla="*/ 21 w 41"/>
              <a:gd name="T5" fmla="*/ 128 h 154"/>
              <a:gd name="T6" fmla="*/ 23 w 41"/>
              <a:gd name="T7" fmla="*/ 117 h 154"/>
              <a:gd name="T8" fmla="*/ 29 w 41"/>
              <a:gd name="T9" fmla="*/ 96 h 154"/>
              <a:gd name="T10" fmla="*/ 25 w 41"/>
              <a:gd name="T11" fmla="*/ 81 h 154"/>
              <a:gd name="T12" fmla="*/ 18 w 41"/>
              <a:gd name="T13" fmla="*/ 80 h 154"/>
              <a:gd name="T14" fmla="*/ 18 w 41"/>
              <a:gd name="T15" fmla="*/ 68 h 154"/>
              <a:gd name="T16" fmla="*/ 22 w 41"/>
              <a:gd name="T17" fmla="*/ 57 h 154"/>
              <a:gd name="T18" fmla="*/ 25 w 41"/>
              <a:gd name="T19" fmla="*/ 47 h 154"/>
              <a:gd name="T20" fmla="*/ 23 w 41"/>
              <a:gd name="T21" fmla="*/ 38 h 154"/>
              <a:gd name="T22" fmla="*/ 19 w 41"/>
              <a:gd name="T23" fmla="*/ 27 h 154"/>
              <a:gd name="T24" fmla="*/ 14 w 41"/>
              <a:gd name="T25" fmla="*/ 17 h 154"/>
              <a:gd name="T26" fmla="*/ 6 w 41"/>
              <a:gd name="T27" fmla="*/ 8 h 154"/>
              <a:gd name="T28" fmla="*/ 0 w 41"/>
              <a:gd name="T29" fmla="*/ 2 h 154"/>
              <a:gd name="T30" fmla="*/ 2 w 41"/>
              <a:gd name="T31" fmla="*/ 1 h 154"/>
              <a:gd name="T32" fmla="*/ 3 w 41"/>
              <a:gd name="T33" fmla="*/ 1 h 154"/>
              <a:gd name="T34" fmla="*/ 14 w 41"/>
              <a:gd name="T35" fmla="*/ 4 h 154"/>
              <a:gd name="T36" fmla="*/ 18 w 41"/>
              <a:gd name="T37" fmla="*/ 15 h 154"/>
              <a:gd name="T38" fmla="*/ 27 w 41"/>
              <a:gd name="T39" fmla="*/ 30 h 154"/>
              <a:gd name="T40" fmla="*/ 30 w 41"/>
              <a:gd name="T41" fmla="*/ 46 h 154"/>
              <a:gd name="T42" fmla="*/ 29 w 41"/>
              <a:gd name="T43" fmla="*/ 53 h 154"/>
              <a:gd name="T44" fmla="*/ 23 w 41"/>
              <a:gd name="T45" fmla="*/ 70 h 154"/>
              <a:gd name="T46" fmla="*/ 27 w 41"/>
              <a:gd name="T47" fmla="*/ 76 h 154"/>
              <a:gd name="T48" fmla="*/ 40 w 41"/>
              <a:gd name="T49" fmla="*/ 91 h 154"/>
              <a:gd name="T50" fmla="*/ 38 w 41"/>
              <a:gd name="T51" fmla="*/ 98 h 154"/>
              <a:gd name="T52" fmla="*/ 41 w 41"/>
              <a:gd name="T53" fmla="*/ 106 h 154"/>
              <a:gd name="T54" fmla="*/ 33 w 41"/>
              <a:gd name="T55" fmla="*/ 120 h 154"/>
              <a:gd name="T56" fmla="*/ 29 w 41"/>
              <a:gd name="T57" fmla="*/ 130 h 154"/>
              <a:gd name="T58" fmla="*/ 30 w 41"/>
              <a:gd name="T59" fmla="*/ 144 h 154"/>
              <a:gd name="T60" fmla="*/ 30 w 41"/>
              <a:gd name="T61" fmla="*/ 151 h 154"/>
              <a:gd name="T62" fmla="*/ 25 w 41"/>
              <a:gd name="T63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154">
                <a:moveTo>
                  <a:pt x="25" y="154"/>
                </a:moveTo>
                <a:lnTo>
                  <a:pt x="25" y="151"/>
                </a:lnTo>
                <a:lnTo>
                  <a:pt x="23" y="148"/>
                </a:lnTo>
                <a:lnTo>
                  <a:pt x="22" y="144"/>
                </a:lnTo>
                <a:lnTo>
                  <a:pt x="21" y="140"/>
                </a:lnTo>
                <a:lnTo>
                  <a:pt x="21" y="128"/>
                </a:lnTo>
                <a:lnTo>
                  <a:pt x="23" y="120"/>
                </a:lnTo>
                <a:lnTo>
                  <a:pt x="23" y="117"/>
                </a:lnTo>
                <a:lnTo>
                  <a:pt x="26" y="109"/>
                </a:lnTo>
                <a:lnTo>
                  <a:pt x="29" y="96"/>
                </a:lnTo>
                <a:lnTo>
                  <a:pt x="29" y="87"/>
                </a:lnTo>
                <a:lnTo>
                  <a:pt x="25" y="81"/>
                </a:lnTo>
                <a:lnTo>
                  <a:pt x="22" y="81"/>
                </a:lnTo>
                <a:lnTo>
                  <a:pt x="18" y="80"/>
                </a:lnTo>
                <a:lnTo>
                  <a:pt x="18" y="75"/>
                </a:lnTo>
                <a:lnTo>
                  <a:pt x="18" y="68"/>
                </a:lnTo>
                <a:lnTo>
                  <a:pt x="21" y="60"/>
                </a:lnTo>
                <a:lnTo>
                  <a:pt x="22" y="57"/>
                </a:lnTo>
                <a:lnTo>
                  <a:pt x="22" y="55"/>
                </a:lnTo>
                <a:lnTo>
                  <a:pt x="25" y="47"/>
                </a:lnTo>
                <a:lnTo>
                  <a:pt x="23" y="40"/>
                </a:lnTo>
                <a:lnTo>
                  <a:pt x="23" y="38"/>
                </a:lnTo>
                <a:lnTo>
                  <a:pt x="22" y="36"/>
                </a:lnTo>
                <a:lnTo>
                  <a:pt x="19" y="27"/>
                </a:lnTo>
                <a:lnTo>
                  <a:pt x="17" y="23"/>
                </a:lnTo>
                <a:lnTo>
                  <a:pt x="14" y="17"/>
                </a:lnTo>
                <a:lnTo>
                  <a:pt x="12" y="12"/>
                </a:lnTo>
                <a:lnTo>
                  <a:pt x="6" y="8"/>
                </a:lnTo>
                <a:lnTo>
                  <a:pt x="3" y="4"/>
                </a:lnTo>
                <a:lnTo>
                  <a:pt x="0" y="2"/>
                </a:lnTo>
                <a:lnTo>
                  <a:pt x="0" y="1"/>
                </a:lnTo>
                <a:lnTo>
                  <a:pt x="2" y="1"/>
                </a:lnTo>
                <a:lnTo>
                  <a:pt x="3" y="0"/>
                </a:lnTo>
                <a:lnTo>
                  <a:pt x="3" y="1"/>
                </a:lnTo>
                <a:lnTo>
                  <a:pt x="11" y="2"/>
                </a:lnTo>
                <a:lnTo>
                  <a:pt x="14" y="4"/>
                </a:lnTo>
                <a:lnTo>
                  <a:pt x="18" y="6"/>
                </a:lnTo>
                <a:lnTo>
                  <a:pt x="18" y="15"/>
                </a:lnTo>
                <a:lnTo>
                  <a:pt x="19" y="21"/>
                </a:lnTo>
                <a:lnTo>
                  <a:pt x="27" y="30"/>
                </a:lnTo>
                <a:lnTo>
                  <a:pt x="30" y="40"/>
                </a:lnTo>
                <a:lnTo>
                  <a:pt x="30" y="46"/>
                </a:lnTo>
                <a:lnTo>
                  <a:pt x="30" y="53"/>
                </a:lnTo>
                <a:lnTo>
                  <a:pt x="29" y="53"/>
                </a:lnTo>
                <a:lnTo>
                  <a:pt x="25" y="65"/>
                </a:lnTo>
                <a:lnTo>
                  <a:pt x="23" y="70"/>
                </a:lnTo>
                <a:lnTo>
                  <a:pt x="23" y="76"/>
                </a:lnTo>
                <a:lnTo>
                  <a:pt x="27" y="76"/>
                </a:lnTo>
                <a:lnTo>
                  <a:pt x="34" y="80"/>
                </a:lnTo>
                <a:lnTo>
                  <a:pt x="40" y="91"/>
                </a:lnTo>
                <a:lnTo>
                  <a:pt x="38" y="96"/>
                </a:lnTo>
                <a:lnTo>
                  <a:pt x="38" y="98"/>
                </a:lnTo>
                <a:lnTo>
                  <a:pt x="37" y="103"/>
                </a:lnTo>
                <a:lnTo>
                  <a:pt x="41" y="106"/>
                </a:lnTo>
                <a:lnTo>
                  <a:pt x="36" y="113"/>
                </a:lnTo>
                <a:lnTo>
                  <a:pt x="33" y="120"/>
                </a:lnTo>
                <a:lnTo>
                  <a:pt x="32" y="124"/>
                </a:lnTo>
                <a:lnTo>
                  <a:pt x="29" y="130"/>
                </a:lnTo>
                <a:lnTo>
                  <a:pt x="27" y="133"/>
                </a:lnTo>
                <a:lnTo>
                  <a:pt x="30" y="144"/>
                </a:lnTo>
                <a:lnTo>
                  <a:pt x="30" y="150"/>
                </a:lnTo>
                <a:lnTo>
                  <a:pt x="30" y="151"/>
                </a:lnTo>
                <a:lnTo>
                  <a:pt x="27" y="152"/>
                </a:lnTo>
                <a:lnTo>
                  <a:pt x="25" y="15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636"/>
          <p:cNvSpPr>
            <a:spLocks/>
          </p:cNvSpPr>
          <p:nvPr/>
        </p:nvSpPr>
        <p:spPr bwMode="auto">
          <a:xfrm>
            <a:off x="5105400" y="4986338"/>
            <a:ext cx="169863" cy="333375"/>
          </a:xfrm>
          <a:custGeom>
            <a:avLst/>
            <a:gdLst>
              <a:gd name="T0" fmla="*/ 63 w 107"/>
              <a:gd name="T1" fmla="*/ 107 h 210"/>
              <a:gd name="T2" fmla="*/ 67 w 107"/>
              <a:gd name="T3" fmla="*/ 98 h 210"/>
              <a:gd name="T4" fmla="*/ 62 w 107"/>
              <a:gd name="T5" fmla="*/ 87 h 210"/>
              <a:gd name="T6" fmla="*/ 62 w 107"/>
              <a:gd name="T7" fmla="*/ 77 h 210"/>
              <a:gd name="T8" fmla="*/ 70 w 107"/>
              <a:gd name="T9" fmla="*/ 88 h 210"/>
              <a:gd name="T10" fmla="*/ 77 w 107"/>
              <a:gd name="T11" fmla="*/ 99 h 210"/>
              <a:gd name="T12" fmla="*/ 84 w 107"/>
              <a:gd name="T13" fmla="*/ 102 h 210"/>
              <a:gd name="T14" fmla="*/ 91 w 107"/>
              <a:gd name="T15" fmla="*/ 103 h 210"/>
              <a:gd name="T16" fmla="*/ 86 w 107"/>
              <a:gd name="T17" fmla="*/ 107 h 210"/>
              <a:gd name="T18" fmla="*/ 88 w 107"/>
              <a:gd name="T19" fmla="*/ 130 h 210"/>
              <a:gd name="T20" fmla="*/ 89 w 107"/>
              <a:gd name="T21" fmla="*/ 135 h 210"/>
              <a:gd name="T22" fmla="*/ 93 w 107"/>
              <a:gd name="T23" fmla="*/ 148 h 210"/>
              <a:gd name="T24" fmla="*/ 101 w 107"/>
              <a:gd name="T25" fmla="*/ 156 h 210"/>
              <a:gd name="T26" fmla="*/ 104 w 107"/>
              <a:gd name="T27" fmla="*/ 154 h 210"/>
              <a:gd name="T28" fmla="*/ 107 w 107"/>
              <a:gd name="T29" fmla="*/ 154 h 210"/>
              <a:gd name="T30" fmla="*/ 106 w 107"/>
              <a:gd name="T31" fmla="*/ 163 h 210"/>
              <a:gd name="T32" fmla="*/ 101 w 107"/>
              <a:gd name="T33" fmla="*/ 178 h 210"/>
              <a:gd name="T34" fmla="*/ 100 w 107"/>
              <a:gd name="T35" fmla="*/ 185 h 210"/>
              <a:gd name="T36" fmla="*/ 100 w 107"/>
              <a:gd name="T37" fmla="*/ 193 h 210"/>
              <a:gd name="T38" fmla="*/ 99 w 107"/>
              <a:gd name="T39" fmla="*/ 205 h 210"/>
              <a:gd name="T40" fmla="*/ 99 w 107"/>
              <a:gd name="T41" fmla="*/ 208 h 210"/>
              <a:gd name="T42" fmla="*/ 96 w 107"/>
              <a:gd name="T43" fmla="*/ 208 h 210"/>
              <a:gd name="T44" fmla="*/ 93 w 107"/>
              <a:gd name="T45" fmla="*/ 200 h 210"/>
              <a:gd name="T46" fmla="*/ 91 w 107"/>
              <a:gd name="T47" fmla="*/ 181 h 210"/>
              <a:gd name="T48" fmla="*/ 93 w 107"/>
              <a:gd name="T49" fmla="*/ 174 h 210"/>
              <a:gd name="T50" fmla="*/ 96 w 107"/>
              <a:gd name="T51" fmla="*/ 166 h 210"/>
              <a:gd name="T52" fmla="*/ 88 w 107"/>
              <a:gd name="T53" fmla="*/ 155 h 210"/>
              <a:gd name="T54" fmla="*/ 77 w 107"/>
              <a:gd name="T55" fmla="*/ 140 h 210"/>
              <a:gd name="T56" fmla="*/ 67 w 107"/>
              <a:gd name="T57" fmla="*/ 130 h 210"/>
              <a:gd name="T58" fmla="*/ 54 w 107"/>
              <a:gd name="T59" fmla="*/ 120 h 210"/>
              <a:gd name="T60" fmla="*/ 44 w 107"/>
              <a:gd name="T61" fmla="*/ 110 h 210"/>
              <a:gd name="T62" fmla="*/ 39 w 107"/>
              <a:gd name="T63" fmla="*/ 105 h 210"/>
              <a:gd name="T64" fmla="*/ 33 w 107"/>
              <a:gd name="T65" fmla="*/ 95 h 210"/>
              <a:gd name="T66" fmla="*/ 36 w 107"/>
              <a:gd name="T67" fmla="*/ 79 h 210"/>
              <a:gd name="T68" fmla="*/ 30 w 107"/>
              <a:gd name="T69" fmla="*/ 64 h 210"/>
              <a:gd name="T70" fmla="*/ 24 w 107"/>
              <a:gd name="T71" fmla="*/ 53 h 210"/>
              <a:gd name="T72" fmla="*/ 18 w 107"/>
              <a:gd name="T73" fmla="*/ 49 h 210"/>
              <a:gd name="T74" fmla="*/ 9 w 107"/>
              <a:gd name="T75" fmla="*/ 39 h 210"/>
              <a:gd name="T76" fmla="*/ 5 w 107"/>
              <a:gd name="T77" fmla="*/ 31 h 210"/>
              <a:gd name="T78" fmla="*/ 5 w 107"/>
              <a:gd name="T79" fmla="*/ 13 h 210"/>
              <a:gd name="T80" fmla="*/ 0 w 107"/>
              <a:gd name="T81" fmla="*/ 5 h 210"/>
              <a:gd name="T82" fmla="*/ 3 w 107"/>
              <a:gd name="T83" fmla="*/ 0 h 210"/>
              <a:gd name="T84" fmla="*/ 6 w 107"/>
              <a:gd name="T85" fmla="*/ 5 h 210"/>
              <a:gd name="T86" fmla="*/ 9 w 107"/>
              <a:gd name="T87" fmla="*/ 8 h 210"/>
              <a:gd name="T88" fmla="*/ 10 w 107"/>
              <a:gd name="T89" fmla="*/ 24 h 210"/>
              <a:gd name="T90" fmla="*/ 11 w 107"/>
              <a:gd name="T91" fmla="*/ 32 h 210"/>
              <a:gd name="T92" fmla="*/ 17 w 107"/>
              <a:gd name="T93" fmla="*/ 40 h 210"/>
              <a:gd name="T94" fmla="*/ 33 w 107"/>
              <a:gd name="T95" fmla="*/ 53 h 210"/>
              <a:gd name="T96" fmla="*/ 36 w 107"/>
              <a:gd name="T97" fmla="*/ 64 h 210"/>
              <a:gd name="T98" fmla="*/ 41 w 107"/>
              <a:gd name="T99" fmla="*/ 72 h 210"/>
              <a:gd name="T100" fmla="*/ 37 w 107"/>
              <a:gd name="T101" fmla="*/ 88 h 210"/>
              <a:gd name="T102" fmla="*/ 40 w 107"/>
              <a:gd name="T103" fmla="*/ 99 h 210"/>
              <a:gd name="T104" fmla="*/ 51 w 107"/>
              <a:gd name="T105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7" h="210">
                <a:moveTo>
                  <a:pt x="58" y="106"/>
                </a:moveTo>
                <a:lnTo>
                  <a:pt x="63" y="107"/>
                </a:lnTo>
                <a:lnTo>
                  <a:pt x="69" y="105"/>
                </a:lnTo>
                <a:lnTo>
                  <a:pt x="67" y="98"/>
                </a:lnTo>
                <a:lnTo>
                  <a:pt x="66" y="95"/>
                </a:lnTo>
                <a:lnTo>
                  <a:pt x="62" y="87"/>
                </a:lnTo>
                <a:lnTo>
                  <a:pt x="62" y="83"/>
                </a:lnTo>
                <a:lnTo>
                  <a:pt x="62" y="77"/>
                </a:lnTo>
                <a:lnTo>
                  <a:pt x="66" y="77"/>
                </a:lnTo>
                <a:lnTo>
                  <a:pt x="70" y="88"/>
                </a:lnTo>
                <a:lnTo>
                  <a:pt x="74" y="94"/>
                </a:lnTo>
                <a:lnTo>
                  <a:pt x="77" y="99"/>
                </a:lnTo>
                <a:lnTo>
                  <a:pt x="81" y="103"/>
                </a:lnTo>
                <a:lnTo>
                  <a:pt x="84" y="102"/>
                </a:lnTo>
                <a:lnTo>
                  <a:pt x="85" y="100"/>
                </a:lnTo>
                <a:lnTo>
                  <a:pt x="91" y="103"/>
                </a:lnTo>
                <a:lnTo>
                  <a:pt x="88" y="106"/>
                </a:lnTo>
                <a:lnTo>
                  <a:pt x="86" y="107"/>
                </a:lnTo>
                <a:lnTo>
                  <a:pt x="85" y="115"/>
                </a:lnTo>
                <a:lnTo>
                  <a:pt x="88" y="130"/>
                </a:lnTo>
                <a:lnTo>
                  <a:pt x="88" y="132"/>
                </a:lnTo>
                <a:lnTo>
                  <a:pt x="89" y="135"/>
                </a:lnTo>
                <a:lnTo>
                  <a:pt x="91" y="137"/>
                </a:lnTo>
                <a:lnTo>
                  <a:pt x="93" y="148"/>
                </a:lnTo>
                <a:lnTo>
                  <a:pt x="97" y="155"/>
                </a:lnTo>
                <a:lnTo>
                  <a:pt x="101" y="156"/>
                </a:lnTo>
                <a:lnTo>
                  <a:pt x="103" y="154"/>
                </a:lnTo>
                <a:lnTo>
                  <a:pt x="104" y="154"/>
                </a:lnTo>
                <a:lnTo>
                  <a:pt x="107" y="151"/>
                </a:lnTo>
                <a:lnTo>
                  <a:pt x="107" y="154"/>
                </a:lnTo>
                <a:lnTo>
                  <a:pt x="107" y="158"/>
                </a:lnTo>
                <a:lnTo>
                  <a:pt x="106" y="163"/>
                </a:lnTo>
                <a:lnTo>
                  <a:pt x="103" y="170"/>
                </a:lnTo>
                <a:lnTo>
                  <a:pt x="101" y="178"/>
                </a:lnTo>
                <a:lnTo>
                  <a:pt x="100" y="181"/>
                </a:lnTo>
                <a:lnTo>
                  <a:pt x="100" y="185"/>
                </a:lnTo>
                <a:lnTo>
                  <a:pt x="100" y="186"/>
                </a:lnTo>
                <a:lnTo>
                  <a:pt x="100" y="193"/>
                </a:lnTo>
                <a:lnTo>
                  <a:pt x="99" y="197"/>
                </a:lnTo>
                <a:lnTo>
                  <a:pt x="99" y="205"/>
                </a:lnTo>
                <a:lnTo>
                  <a:pt x="99" y="207"/>
                </a:lnTo>
                <a:lnTo>
                  <a:pt x="99" y="208"/>
                </a:lnTo>
                <a:lnTo>
                  <a:pt x="97" y="210"/>
                </a:lnTo>
                <a:lnTo>
                  <a:pt x="96" y="208"/>
                </a:lnTo>
                <a:lnTo>
                  <a:pt x="93" y="204"/>
                </a:lnTo>
                <a:lnTo>
                  <a:pt x="93" y="200"/>
                </a:lnTo>
                <a:lnTo>
                  <a:pt x="93" y="192"/>
                </a:lnTo>
                <a:lnTo>
                  <a:pt x="91" y="181"/>
                </a:lnTo>
                <a:lnTo>
                  <a:pt x="92" y="178"/>
                </a:lnTo>
                <a:lnTo>
                  <a:pt x="93" y="174"/>
                </a:lnTo>
                <a:lnTo>
                  <a:pt x="93" y="171"/>
                </a:lnTo>
                <a:lnTo>
                  <a:pt x="96" y="166"/>
                </a:lnTo>
                <a:lnTo>
                  <a:pt x="89" y="156"/>
                </a:lnTo>
                <a:lnTo>
                  <a:pt x="88" y="155"/>
                </a:lnTo>
                <a:lnTo>
                  <a:pt x="85" y="147"/>
                </a:lnTo>
                <a:lnTo>
                  <a:pt x="77" y="140"/>
                </a:lnTo>
                <a:lnTo>
                  <a:pt x="69" y="137"/>
                </a:lnTo>
                <a:lnTo>
                  <a:pt x="67" y="130"/>
                </a:lnTo>
                <a:lnTo>
                  <a:pt x="65" y="128"/>
                </a:lnTo>
                <a:lnTo>
                  <a:pt x="54" y="120"/>
                </a:lnTo>
                <a:lnTo>
                  <a:pt x="50" y="111"/>
                </a:lnTo>
                <a:lnTo>
                  <a:pt x="44" y="110"/>
                </a:lnTo>
                <a:lnTo>
                  <a:pt x="40" y="106"/>
                </a:lnTo>
                <a:lnTo>
                  <a:pt x="39" y="105"/>
                </a:lnTo>
                <a:lnTo>
                  <a:pt x="36" y="103"/>
                </a:lnTo>
                <a:lnTo>
                  <a:pt x="33" y="95"/>
                </a:lnTo>
                <a:lnTo>
                  <a:pt x="33" y="88"/>
                </a:lnTo>
                <a:lnTo>
                  <a:pt x="36" y="79"/>
                </a:lnTo>
                <a:lnTo>
                  <a:pt x="30" y="72"/>
                </a:lnTo>
                <a:lnTo>
                  <a:pt x="30" y="64"/>
                </a:lnTo>
                <a:lnTo>
                  <a:pt x="29" y="62"/>
                </a:lnTo>
                <a:lnTo>
                  <a:pt x="24" y="53"/>
                </a:lnTo>
                <a:lnTo>
                  <a:pt x="21" y="51"/>
                </a:lnTo>
                <a:lnTo>
                  <a:pt x="18" y="49"/>
                </a:lnTo>
                <a:lnTo>
                  <a:pt x="15" y="47"/>
                </a:lnTo>
                <a:lnTo>
                  <a:pt x="9" y="39"/>
                </a:lnTo>
                <a:lnTo>
                  <a:pt x="6" y="35"/>
                </a:lnTo>
                <a:lnTo>
                  <a:pt x="5" y="31"/>
                </a:lnTo>
                <a:lnTo>
                  <a:pt x="5" y="20"/>
                </a:lnTo>
                <a:lnTo>
                  <a:pt x="5" y="13"/>
                </a:lnTo>
                <a:lnTo>
                  <a:pt x="2" y="6"/>
                </a:lnTo>
                <a:lnTo>
                  <a:pt x="0" y="5"/>
                </a:lnTo>
                <a:lnTo>
                  <a:pt x="2" y="2"/>
                </a:lnTo>
                <a:lnTo>
                  <a:pt x="3" y="0"/>
                </a:lnTo>
                <a:lnTo>
                  <a:pt x="5" y="4"/>
                </a:lnTo>
                <a:lnTo>
                  <a:pt x="6" y="5"/>
                </a:lnTo>
                <a:lnTo>
                  <a:pt x="9" y="6"/>
                </a:lnTo>
                <a:lnTo>
                  <a:pt x="9" y="8"/>
                </a:lnTo>
                <a:lnTo>
                  <a:pt x="11" y="15"/>
                </a:lnTo>
                <a:lnTo>
                  <a:pt x="10" y="24"/>
                </a:lnTo>
                <a:lnTo>
                  <a:pt x="11" y="27"/>
                </a:lnTo>
                <a:lnTo>
                  <a:pt x="11" y="32"/>
                </a:lnTo>
                <a:lnTo>
                  <a:pt x="14" y="39"/>
                </a:lnTo>
                <a:lnTo>
                  <a:pt x="17" y="40"/>
                </a:lnTo>
                <a:lnTo>
                  <a:pt x="28" y="46"/>
                </a:lnTo>
                <a:lnTo>
                  <a:pt x="33" y="53"/>
                </a:lnTo>
                <a:lnTo>
                  <a:pt x="33" y="54"/>
                </a:lnTo>
                <a:lnTo>
                  <a:pt x="36" y="64"/>
                </a:lnTo>
                <a:lnTo>
                  <a:pt x="37" y="65"/>
                </a:lnTo>
                <a:lnTo>
                  <a:pt x="41" y="72"/>
                </a:lnTo>
                <a:lnTo>
                  <a:pt x="43" y="80"/>
                </a:lnTo>
                <a:lnTo>
                  <a:pt x="37" y="88"/>
                </a:lnTo>
                <a:lnTo>
                  <a:pt x="39" y="94"/>
                </a:lnTo>
                <a:lnTo>
                  <a:pt x="40" y="99"/>
                </a:lnTo>
                <a:lnTo>
                  <a:pt x="48" y="105"/>
                </a:lnTo>
                <a:lnTo>
                  <a:pt x="51" y="105"/>
                </a:lnTo>
                <a:lnTo>
                  <a:pt x="58" y="10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637"/>
          <p:cNvSpPr>
            <a:spLocks/>
          </p:cNvSpPr>
          <p:nvPr/>
        </p:nvSpPr>
        <p:spPr bwMode="auto">
          <a:xfrm>
            <a:off x="5203825" y="5160963"/>
            <a:ext cx="22225" cy="22225"/>
          </a:xfrm>
          <a:custGeom>
            <a:avLst/>
            <a:gdLst>
              <a:gd name="T0" fmla="*/ 8 w 14"/>
              <a:gd name="T1" fmla="*/ 12 h 14"/>
              <a:gd name="T2" fmla="*/ 11 w 14"/>
              <a:gd name="T3" fmla="*/ 14 h 14"/>
              <a:gd name="T4" fmla="*/ 12 w 14"/>
              <a:gd name="T5" fmla="*/ 12 h 14"/>
              <a:gd name="T6" fmla="*/ 12 w 14"/>
              <a:gd name="T7" fmla="*/ 10 h 14"/>
              <a:gd name="T8" fmla="*/ 14 w 14"/>
              <a:gd name="T9" fmla="*/ 4 h 14"/>
              <a:gd name="T10" fmla="*/ 11 w 14"/>
              <a:gd name="T11" fmla="*/ 0 h 14"/>
              <a:gd name="T12" fmla="*/ 8 w 14"/>
              <a:gd name="T13" fmla="*/ 0 h 14"/>
              <a:gd name="T14" fmla="*/ 5 w 14"/>
              <a:gd name="T15" fmla="*/ 1 h 14"/>
              <a:gd name="T16" fmla="*/ 0 w 14"/>
              <a:gd name="T17" fmla="*/ 4 h 14"/>
              <a:gd name="T18" fmla="*/ 0 w 14"/>
              <a:gd name="T19" fmla="*/ 5 h 14"/>
              <a:gd name="T20" fmla="*/ 1 w 14"/>
              <a:gd name="T21" fmla="*/ 7 h 14"/>
              <a:gd name="T22" fmla="*/ 4 w 14"/>
              <a:gd name="T23" fmla="*/ 8 h 14"/>
              <a:gd name="T24" fmla="*/ 7 w 14"/>
              <a:gd name="T25" fmla="*/ 11 h 14"/>
              <a:gd name="T26" fmla="*/ 8 w 14"/>
              <a:gd name="T27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4">
                <a:moveTo>
                  <a:pt x="8" y="12"/>
                </a:moveTo>
                <a:lnTo>
                  <a:pt x="11" y="14"/>
                </a:lnTo>
                <a:lnTo>
                  <a:pt x="12" y="12"/>
                </a:lnTo>
                <a:lnTo>
                  <a:pt x="12" y="10"/>
                </a:lnTo>
                <a:lnTo>
                  <a:pt x="14" y="4"/>
                </a:lnTo>
                <a:lnTo>
                  <a:pt x="11" y="0"/>
                </a:lnTo>
                <a:lnTo>
                  <a:pt x="8" y="0"/>
                </a:lnTo>
                <a:lnTo>
                  <a:pt x="5" y="1"/>
                </a:lnTo>
                <a:lnTo>
                  <a:pt x="0" y="4"/>
                </a:lnTo>
                <a:lnTo>
                  <a:pt x="0" y="5"/>
                </a:lnTo>
                <a:lnTo>
                  <a:pt x="1" y="7"/>
                </a:lnTo>
                <a:lnTo>
                  <a:pt x="4" y="8"/>
                </a:lnTo>
                <a:lnTo>
                  <a:pt x="7" y="11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638"/>
          <p:cNvSpPr>
            <a:spLocks/>
          </p:cNvSpPr>
          <p:nvPr/>
        </p:nvSpPr>
        <p:spPr bwMode="auto">
          <a:xfrm>
            <a:off x="4792663" y="4970463"/>
            <a:ext cx="84138" cy="77788"/>
          </a:xfrm>
          <a:custGeom>
            <a:avLst/>
            <a:gdLst>
              <a:gd name="T0" fmla="*/ 36 w 53"/>
              <a:gd name="T1" fmla="*/ 45 h 49"/>
              <a:gd name="T2" fmla="*/ 45 w 53"/>
              <a:gd name="T3" fmla="*/ 45 h 49"/>
              <a:gd name="T4" fmla="*/ 46 w 53"/>
              <a:gd name="T5" fmla="*/ 45 h 49"/>
              <a:gd name="T6" fmla="*/ 47 w 53"/>
              <a:gd name="T7" fmla="*/ 45 h 49"/>
              <a:gd name="T8" fmla="*/ 50 w 53"/>
              <a:gd name="T9" fmla="*/ 46 h 49"/>
              <a:gd name="T10" fmla="*/ 51 w 53"/>
              <a:gd name="T11" fmla="*/ 48 h 49"/>
              <a:gd name="T12" fmla="*/ 51 w 53"/>
              <a:gd name="T13" fmla="*/ 49 h 49"/>
              <a:gd name="T14" fmla="*/ 53 w 53"/>
              <a:gd name="T15" fmla="*/ 49 h 49"/>
              <a:gd name="T16" fmla="*/ 43 w 53"/>
              <a:gd name="T17" fmla="*/ 49 h 49"/>
              <a:gd name="T18" fmla="*/ 35 w 53"/>
              <a:gd name="T19" fmla="*/ 48 h 49"/>
              <a:gd name="T20" fmla="*/ 34 w 53"/>
              <a:gd name="T21" fmla="*/ 46 h 49"/>
              <a:gd name="T22" fmla="*/ 28 w 53"/>
              <a:gd name="T23" fmla="*/ 44 h 49"/>
              <a:gd name="T24" fmla="*/ 26 w 53"/>
              <a:gd name="T25" fmla="*/ 35 h 49"/>
              <a:gd name="T26" fmla="*/ 24 w 53"/>
              <a:gd name="T27" fmla="*/ 33 h 49"/>
              <a:gd name="T28" fmla="*/ 19 w 53"/>
              <a:gd name="T29" fmla="*/ 23 h 49"/>
              <a:gd name="T30" fmla="*/ 13 w 53"/>
              <a:gd name="T31" fmla="*/ 18 h 49"/>
              <a:gd name="T32" fmla="*/ 12 w 53"/>
              <a:gd name="T33" fmla="*/ 16 h 49"/>
              <a:gd name="T34" fmla="*/ 12 w 53"/>
              <a:gd name="T35" fmla="*/ 16 h 49"/>
              <a:gd name="T36" fmla="*/ 11 w 53"/>
              <a:gd name="T37" fmla="*/ 10 h 49"/>
              <a:gd name="T38" fmla="*/ 5 w 53"/>
              <a:gd name="T39" fmla="*/ 4 h 49"/>
              <a:gd name="T40" fmla="*/ 0 w 53"/>
              <a:gd name="T41" fmla="*/ 1 h 49"/>
              <a:gd name="T42" fmla="*/ 2 w 53"/>
              <a:gd name="T43" fmla="*/ 0 h 49"/>
              <a:gd name="T44" fmla="*/ 5 w 53"/>
              <a:gd name="T45" fmla="*/ 0 h 49"/>
              <a:gd name="T46" fmla="*/ 6 w 53"/>
              <a:gd name="T47" fmla="*/ 0 h 49"/>
              <a:gd name="T48" fmla="*/ 12 w 53"/>
              <a:gd name="T49" fmla="*/ 3 h 49"/>
              <a:gd name="T50" fmla="*/ 13 w 53"/>
              <a:gd name="T51" fmla="*/ 8 h 49"/>
              <a:gd name="T52" fmla="*/ 19 w 53"/>
              <a:gd name="T53" fmla="*/ 15 h 49"/>
              <a:gd name="T54" fmla="*/ 21 w 53"/>
              <a:gd name="T55" fmla="*/ 19 h 49"/>
              <a:gd name="T56" fmla="*/ 24 w 53"/>
              <a:gd name="T57" fmla="*/ 23 h 49"/>
              <a:gd name="T58" fmla="*/ 30 w 53"/>
              <a:gd name="T59" fmla="*/ 31 h 49"/>
              <a:gd name="T60" fmla="*/ 30 w 53"/>
              <a:gd name="T61" fmla="*/ 33 h 49"/>
              <a:gd name="T62" fmla="*/ 32 w 53"/>
              <a:gd name="T63" fmla="*/ 40 h 49"/>
              <a:gd name="T64" fmla="*/ 34 w 53"/>
              <a:gd name="T65" fmla="*/ 42 h 49"/>
              <a:gd name="T66" fmla="*/ 36 w 53"/>
              <a:gd name="T67" fmla="*/ 4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49">
                <a:moveTo>
                  <a:pt x="36" y="45"/>
                </a:moveTo>
                <a:lnTo>
                  <a:pt x="45" y="45"/>
                </a:lnTo>
                <a:lnTo>
                  <a:pt x="46" y="45"/>
                </a:lnTo>
                <a:lnTo>
                  <a:pt x="47" y="45"/>
                </a:lnTo>
                <a:lnTo>
                  <a:pt x="50" y="46"/>
                </a:lnTo>
                <a:lnTo>
                  <a:pt x="51" y="48"/>
                </a:lnTo>
                <a:lnTo>
                  <a:pt x="51" y="49"/>
                </a:lnTo>
                <a:lnTo>
                  <a:pt x="53" y="49"/>
                </a:lnTo>
                <a:lnTo>
                  <a:pt x="43" y="49"/>
                </a:lnTo>
                <a:lnTo>
                  <a:pt x="35" y="48"/>
                </a:lnTo>
                <a:lnTo>
                  <a:pt x="34" y="46"/>
                </a:lnTo>
                <a:lnTo>
                  <a:pt x="28" y="44"/>
                </a:lnTo>
                <a:lnTo>
                  <a:pt x="26" y="35"/>
                </a:lnTo>
                <a:lnTo>
                  <a:pt x="24" y="33"/>
                </a:lnTo>
                <a:lnTo>
                  <a:pt x="19" y="23"/>
                </a:lnTo>
                <a:lnTo>
                  <a:pt x="13" y="18"/>
                </a:lnTo>
                <a:lnTo>
                  <a:pt x="12" y="16"/>
                </a:lnTo>
                <a:lnTo>
                  <a:pt x="12" y="16"/>
                </a:lnTo>
                <a:lnTo>
                  <a:pt x="11" y="10"/>
                </a:lnTo>
                <a:lnTo>
                  <a:pt x="5" y="4"/>
                </a:lnTo>
                <a:lnTo>
                  <a:pt x="0" y="1"/>
                </a:lnTo>
                <a:lnTo>
                  <a:pt x="2" y="0"/>
                </a:lnTo>
                <a:lnTo>
                  <a:pt x="5" y="0"/>
                </a:lnTo>
                <a:lnTo>
                  <a:pt x="6" y="0"/>
                </a:lnTo>
                <a:lnTo>
                  <a:pt x="12" y="3"/>
                </a:lnTo>
                <a:lnTo>
                  <a:pt x="13" y="8"/>
                </a:lnTo>
                <a:lnTo>
                  <a:pt x="19" y="15"/>
                </a:lnTo>
                <a:lnTo>
                  <a:pt x="21" y="19"/>
                </a:lnTo>
                <a:lnTo>
                  <a:pt x="24" y="23"/>
                </a:lnTo>
                <a:lnTo>
                  <a:pt x="30" y="31"/>
                </a:lnTo>
                <a:lnTo>
                  <a:pt x="30" y="33"/>
                </a:lnTo>
                <a:lnTo>
                  <a:pt x="32" y="40"/>
                </a:lnTo>
                <a:lnTo>
                  <a:pt x="34" y="42"/>
                </a:lnTo>
                <a:lnTo>
                  <a:pt x="36" y="4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639"/>
          <p:cNvSpPr>
            <a:spLocks/>
          </p:cNvSpPr>
          <p:nvPr/>
        </p:nvSpPr>
        <p:spPr bwMode="auto">
          <a:xfrm>
            <a:off x="4703763" y="4945063"/>
            <a:ext cx="53975" cy="23813"/>
          </a:xfrm>
          <a:custGeom>
            <a:avLst/>
            <a:gdLst>
              <a:gd name="T0" fmla="*/ 19 w 34"/>
              <a:gd name="T1" fmla="*/ 6 h 15"/>
              <a:gd name="T2" fmla="*/ 23 w 34"/>
              <a:gd name="T3" fmla="*/ 8 h 15"/>
              <a:gd name="T4" fmla="*/ 30 w 34"/>
              <a:gd name="T5" fmla="*/ 6 h 15"/>
              <a:gd name="T6" fmla="*/ 34 w 34"/>
              <a:gd name="T7" fmla="*/ 6 h 15"/>
              <a:gd name="T8" fmla="*/ 34 w 34"/>
              <a:gd name="T9" fmla="*/ 9 h 15"/>
              <a:gd name="T10" fmla="*/ 30 w 34"/>
              <a:gd name="T11" fmla="*/ 12 h 15"/>
              <a:gd name="T12" fmla="*/ 26 w 34"/>
              <a:gd name="T13" fmla="*/ 13 h 15"/>
              <a:gd name="T14" fmla="*/ 19 w 34"/>
              <a:gd name="T15" fmla="*/ 15 h 15"/>
              <a:gd name="T16" fmla="*/ 15 w 34"/>
              <a:gd name="T17" fmla="*/ 9 h 15"/>
              <a:gd name="T18" fmla="*/ 5 w 34"/>
              <a:gd name="T19" fmla="*/ 5 h 15"/>
              <a:gd name="T20" fmla="*/ 0 w 34"/>
              <a:gd name="T21" fmla="*/ 0 h 15"/>
              <a:gd name="T22" fmla="*/ 2 w 34"/>
              <a:gd name="T23" fmla="*/ 0 h 15"/>
              <a:gd name="T24" fmla="*/ 4 w 34"/>
              <a:gd name="T25" fmla="*/ 0 h 15"/>
              <a:gd name="T26" fmla="*/ 12 w 34"/>
              <a:gd name="T27" fmla="*/ 1 h 15"/>
              <a:gd name="T28" fmla="*/ 15 w 34"/>
              <a:gd name="T29" fmla="*/ 4 h 15"/>
              <a:gd name="T30" fmla="*/ 16 w 34"/>
              <a:gd name="T31" fmla="*/ 5 h 15"/>
              <a:gd name="T32" fmla="*/ 19 w 34"/>
              <a:gd name="T33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5">
                <a:moveTo>
                  <a:pt x="19" y="6"/>
                </a:moveTo>
                <a:lnTo>
                  <a:pt x="23" y="8"/>
                </a:lnTo>
                <a:lnTo>
                  <a:pt x="30" y="6"/>
                </a:lnTo>
                <a:lnTo>
                  <a:pt x="34" y="6"/>
                </a:lnTo>
                <a:lnTo>
                  <a:pt x="34" y="9"/>
                </a:lnTo>
                <a:lnTo>
                  <a:pt x="30" y="12"/>
                </a:lnTo>
                <a:lnTo>
                  <a:pt x="26" y="13"/>
                </a:lnTo>
                <a:lnTo>
                  <a:pt x="19" y="15"/>
                </a:lnTo>
                <a:lnTo>
                  <a:pt x="15" y="9"/>
                </a:lnTo>
                <a:lnTo>
                  <a:pt x="5" y="5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12" y="1"/>
                </a:lnTo>
                <a:lnTo>
                  <a:pt x="15" y="4"/>
                </a:lnTo>
                <a:lnTo>
                  <a:pt x="16" y="5"/>
                </a:lnTo>
                <a:lnTo>
                  <a:pt x="19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640"/>
          <p:cNvSpPr>
            <a:spLocks/>
          </p:cNvSpPr>
          <p:nvPr/>
        </p:nvSpPr>
        <p:spPr bwMode="auto">
          <a:xfrm>
            <a:off x="5280025" y="4772026"/>
            <a:ext cx="31750" cy="127000"/>
          </a:xfrm>
          <a:custGeom>
            <a:avLst/>
            <a:gdLst>
              <a:gd name="T0" fmla="*/ 20 w 20"/>
              <a:gd name="T1" fmla="*/ 75 h 80"/>
              <a:gd name="T2" fmla="*/ 20 w 20"/>
              <a:gd name="T3" fmla="*/ 80 h 80"/>
              <a:gd name="T4" fmla="*/ 19 w 20"/>
              <a:gd name="T5" fmla="*/ 79 h 80"/>
              <a:gd name="T6" fmla="*/ 17 w 20"/>
              <a:gd name="T7" fmla="*/ 79 h 80"/>
              <a:gd name="T8" fmla="*/ 15 w 20"/>
              <a:gd name="T9" fmla="*/ 73 h 80"/>
              <a:gd name="T10" fmla="*/ 12 w 20"/>
              <a:gd name="T11" fmla="*/ 68 h 80"/>
              <a:gd name="T12" fmla="*/ 6 w 20"/>
              <a:gd name="T13" fmla="*/ 57 h 80"/>
              <a:gd name="T14" fmla="*/ 0 w 20"/>
              <a:gd name="T15" fmla="*/ 46 h 80"/>
              <a:gd name="T16" fmla="*/ 0 w 20"/>
              <a:gd name="T17" fmla="*/ 36 h 80"/>
              <a:gd name="T18" fmla="*/ 0 w 20"/>
              <a:gd name="T19" fmla="*/ 17 h 80"/>
              <a:gd name="T20" fmla="*/ 0 w 20"/>
              <a:gd name="T21" fmla="*/ 6 h 80"/>
              <a:gd name="T22" fmla="*/ 4 w 20"/>
              <a:gd name="T23" fmla="*/ 0 h 80"/>
              <a:gd name="T24" fmla="*/ 5 w 20"/>
              <a:gd name="T25" fmla="*/ 6 h 80"/>
              <a:gd name="T26" fmla="*/ 6 w 20"/>
              <a:gd name="T27" fmla="*/ 20 h 80"/>
              <a:gd name="T28" fmla="*/ 6 w 20"/>
              <a:gd name="T29" fmla="*/ 30 h 80"/>
              <a:gd name="T30" fmla="*/ 5 w 20"/>
              <a:gd name="T31" fmla="*/ 40 h 80"/>
              <a:gd name="T32" fmla="*/ 9 w 20"/>
              <a:gd name="T33" fmla="*/ 50 h 80"/>
              <a:gd name="T34" fmla="*/ 12 w 20"/>
              <a:gd name="T35" fmla="*/ 58 h 80"/>
              <a:gd name="T36" fmla="*/ 15 w 20"/>
              <a:gd name="T37" fmla="*/ 61 h 80"/>
              <a:gd name="T38" fmla="*/ 17 w 20"/>
              <a:gd name="T39" fmla="*/ 68 h 80"/>
              <a:gd name="T40" fmla="*/ 19 w 20"/>
              <a:gd name="T41" fmla="*/ 72 h 80"/>
              <a:gd name="T42" fmla="*/ 20 w 20"/>
              <a:gd name="T43" fmla="*/ 75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80">
                <a:moveTo>
                  <a:pt x="20" y="75"/>
                </a:moveTo>
                <a:lnTo>
                  <a:pt x="20" y="80"/>
                </a:lnTo>
                <a:lnTo>
                  <a:pt x="19" y="79"/>
                </a:lnTo>
                <a:lnTo>
                  <a:pt x="17" y="79"/>
                </a:lnTo>
                <a:lnTo>
                  <a:pt x="15" y="73"/>
                </a:lnTo>
                <a:lnTo>
                  <a:pt x="12" y="68"/>
                </a:lnTo>
                <a:lnTo>
                  <a:pt x="6" y="57"/>
                </a:lnTo>
                <a:lnTo>
                  <a:pt x="0" y="46"/>
                </a:lnTo>
                <a:lnTo>
                  <a:pt x="0" y="36"/>
                </a:lnTo>
                <a:lnTo>
                  <a:pt x="0" y="17"/>
                </a:lnTo>
                <a:lnTo>
                  <a:pt x="0" y="6"/>
                </a:lnTo>
                <a:lnTo>
                  <a:pt x="4" y="0"/>
                </a:lnTo>
                <a:lnTo>
                  <a:pt x="5" y="6"/>
                </a:lnTo>
                <a:lnTo>
                  <a:pt x="6" y="20"/>
                </a:lnTo>
                <a:lnTo>
                  <a:pt x="6" y="30"/>
                </a:lnTo>
                <a:lnTo>
                  <a:pt x="5" y="40"/>
                </a:lnTo>
                <a:lnTo>
                  <a:pt x="9" y="50"/>
                </a:lnTo>
                <a:lnTo>
                  <a:pt x="12" y="58"/>
                </a:lnTo>
                <a:lnTo>
                  <a:pt x="15" y="61"/>
                </a:lnTo>
                <a:lnTo>
                  <a:pt x="17" y="68"/>
                </a:lnTo>
                <a:lnTo>
                  <a:pt x="19" y="72"/>
                </a:lnTo>
                <a:lnTo>
                  <a:pt x="20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641"/>
          <p:cNvSpPr>
            <a:spLocks/>
          </p:cNvSpPr>
          <p:nvPr/>
        </p:nvSpPr>
        <p:spPr bwMode="auto">
          <a:xfrm>
            <a:off x="4259263" y="4733926"/>
            <a:ext cx="103188" cy="26988"/>
          </a:xfrm>
          <a:custGeom>
            <a:avLst/>
            <a:gdLst>
              <a:gd name="T0" fmla="*/ 53 w 65"/>
              <a:gd name="T1" fmla="*/ 6 h 17"/>
              <a:gd name="T2" fmla="*/ 61 w 65"/>
              <a:gd name="T3" fmla="*/ 10 h 17"/>
              <a:gd name="T4" fmla="*/ 65 w 65"/>
              <a:gd name="T5" fmla="*/ 14 h 17"/>
              <a:gd name="T6" fmla="*/ 61 w 65"/>
              <a:gd name="T7" fmla="*/ 17 h 17"/>
              <a:gd name="T8" fmla="*/ 52 w 65"/>
              <a:gd name="T9" fmla="*/ 11 h 17"/>
              <a:gd name="T10" fmla="*/ 44 w 65"/>
              <a:gd name="T11" fmla="*/ 7 h 17"/>
              <a:gd name="T12" fmla="*/ 35 w 65"/>
              <a:gd name="T13" fmla="*/ 9 h 17"/>
              <a:gd name="T14" fmla="*/ 26 w 65"/>
              <a:gd name="T15" fmla="*/ 14 h 17"/>
              <a:gd name="T16" fmla="*/ 18 w 65"/>
              <a:gd name="T17" fmla="*/ 13 h 17"/>
              <a:gd name="T18" fmla="*/ 7 w 65"/>
              <a:gd name="T19" fmla="*/ 15 h 17"/>
              <a:gd name="T20" fmla="*/ 5 w 65"/>
              <a:gd name="T21" fmla="*/ 15 h 17"/>
              <a:gd name="T22" fmla="*/ 0 w 65"/>
              <a:gd name="T23" fmla="*/ 14 h 17"/>
              <a:gd name="T24" fmla="*/ 8 w 65"/>
              <a:gd name="T25" fmla="*/ 9 h 17"/>
              <a:gd name="T26" fmla="*/ 18 w 65"/>
              <a:gd name="T27" fmla="*/ 7 h 17"/>
              <a:gd name="T28" fmla="*/ 20 w 65"/>
              <a:gd name="T29" fmla="*/ 7 h 17"/>
              <a:gd name="T30" fmla="*/ 25 w 65"/>
              <a:gd name="T31" fmla="*/ 7 h 17"/>
              <a:gd name="T32" fmla="*/ 30 w 65"/>
              <a:gd name="T33" fmla="*/ 3 h 17"/>
              <a:gd name="T34" fmla="*/ 31 w 65"/>
              <a:gd name="T35" fmla="*/ 3 h 17"/>
              <a:gd name="T36" fmla="*/ 33 w 65"/>
              <a:gd name="T37" fmla="*/ 2 h 17"/>
              <a:gd name="T38" fmla="*/ 35 w 65"/>
              <a:gd name="T39" fmla="*/ 2 h 17"/>
              <a:gd name="T40" fmla="*/ 38 w 65"/>
              <a:gd name="T41" fmla="*/ 2 h 17"/>
              <a:gd name="T42" fmla="*/ 46 w 65"/>
              <a:gd name="T43" fmla="*/ 0 h 17"/>
              <a:gd name="T44" fmla="*/ 50 w 65"/>
              <a:gd name="T45" fmla="*/ 0 h 17"/>
              <a:gd name="T46" fmla="*/ 50 w 65"/>
              <a:gd name="T47" fmla="*/ 3 h 17"/>
              <a:gd name="T48" fmla="*/ 53 w 65"/>
              <a:gd name="T49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5" h="17">
                <a:moveTo>
                  <a:pt x="53" y="6"/>
                </a:moveTo>
                <a:lnTo>
                  <a:pt x="61" y="10"/>
                </a:lnTo>
                <a:lnTo>
                  <a:pt x="65" y="14"/>
                </a:lnTo>
                <a:lnTo>
                  <a:pt x="61" y="17"/>
                </a:lnTo>
                <a:lnTo>
                  <a:pt x="52" y="11"/>
                </a:lnTo>
                <a:lnTo>
                  <a:pt x="44" y="7"/>
                </a:lnTo>
                <a:lnTo>
                  <a:pt x="35" y="9"/>
                </a:lnTo>
                <a:lnTo>
                  <a:pt x="26" y="14"/>
                </a:lnTo>
                <a:lnTo>
                  <a:pt x="18" y="13"/>
                </a:lnTo>
                <a:lnTo>
                  <a:pt x="7" y="15"/>
                </a:lnTo>
                <a:lnTo>
                  <a:pt x="5" y="15"/>
                </a:lnTo>
                <a:lnTo>
                  <a:pt x="0" y="14"/>
                </a:lnTo>
                <a:lnTo>
                  <a:pt x="8" y="9"/>
                </a:lnTo>
                <a:lnTo>
                  <a:pt x="18" y="7"/>
                </a:lnTo>
                <a:lnTo>
                  <a:pt x="20" y="7"/>
                </a:lnTo>
                <a:lnTo>
                  <a:pt x="25" y="7"/>
                </a:lnTo>
                <a:lnTo>
                  <a:pt x="30" y="3"/>
                </a:lnTo>
                <a:lnTo>
                  <a:pt x="31" y="3"/>
                </a:lnTo>
                <a:lnTo>
                  <a:pt x="33" y="2"/>
                </a:lnTo>
                <a:lnTo>
                  <a:pt x="35" y="2"/>
                </a:lnTo>
                <a:lnTo>
                  <a:pt x="38" y="2"/>
                </a:lnTo>
                <a:lnTo>
                  <a:pt x="46" y="0"/>
                </a:lnTo>
                <a:lnTo>
                  <a:pt x="50" y="0"/>
                </a:lnTo>
                <a:lnTo>
                  <a:pt x="50" y="3"/>
                </a:lnTo>
                <a:lnTo>
                  <a:pt x="53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642"/>
          <p:cNvSpPr>
            <a:spLocks/>
          </p:cNvSpPr>
          <p:nvPr/>
        </p:nvSpPr>
        <p:spPr bwMode="auto">
          <a:xfrm>
            <a:off x="4799013" y="4659313"/>
            <a:ext cx="92075" cy="17463"/>
          </a:xfrm>
          <a:custGeom>
            <a:avLst/>
            <a:gdLst>
              <a:gd name="T0" fmla="*/ 17 w 58"/>
              <a:gd name="T1" fmla="*/ 5 h 11"/>
              <a:gd name="T2" fmla="*/ 28 w 58"/>
              <a:gd name="T3" fmla="*/ 5 h 11"/>
              <a:gd name="T4" fmla="*/ 34 w 58"/>
              <a:gd name="T5" fmla="*/ 5 h 11"/>
              <a:gd name="T6" fmla="*/ 38 w 58"/>
              <a:gd name="T7" fmla="*/ 5 h 11"/>
              <a:gd name="T8" fmla="*/ 43 w 58"/>
              <a:gd name="T9" fmla="*/ 4 h 11"/>
              <a:gd name="T10" fmla="*/ 46 w 58"/>
              <a:gd name="T11" fmla="*/ 4 h 11"/>
              <a:gd name="T12" fmla="*/ 50 w 58"/>
              <a:gd name="T13" fmla="*/ 4 h 11"/>
              <a:gd name="T14" fmla="*/ 54 w 58"/>
              <a:gd name="T15" fmla="*/ 4 h 11"/>
              <a:gd name="T16" fmla="*/ 58 w 58"/>
              <a:gd name="T17" fmla="*/ 5 h 11"/>
              <a:gd name="T18" fmla="*/ 57 w 58"/>
              <a:gd name="T19" fmla="*/ 6 h 11"/>
              <a:gd name="T20" fmla="*/ 53 w 58"/>
              <a:gd name="T21" fmla="*/ 8 h 11"/>
              <a:gd name="T22" fmla="*/ 46 w 58"/>
              <a:gd name="T23" fmla="*/ 8 h 11"/>
              <a:gd name="T24" fmla="*/ 42 w 58"/>
              <a:gd name="T25" fmla="*/ 9 h 11"/>
              <a:gd name="T26" fmla="*/ 32 w 58"/>
              <a:gd name="T27" fmla="*/ 11 h 11"/>
              <a:gd name="T28" fmla="*/ 19 w 58"/>
              <a:gd name="T29" fmla="*/ 9 h 11"/>
              <a:gd name="T30" fmla="*/ 16 w 58"/>
              <a:gd name="T31" fmla="*/ 9 h 11"/>
              <a:gd name="T32" fmla="*/ 8 w 58"/>
              <a:gd name="T33" fmla="*/ 6 h 11"/>
              <a:gd name="T34" fmla="*/ 2 w 58"/>
              <a:gd name="T35" fmla="*/ 4 h 11"/>
              <a:gd name="T36" fmla="*/ 0 w 58"/>
              <a:gd name="T37" fmla="*/ 1 h 11"/>
              <a:gd name="T38" fmla="*/ 5 w 58"/>
              <a:gd name="T39" fmla="*/ 0 h 11"/>
              <a:gd name="T40" fmla="*/ 8 w 58"/>
              <a:gd name="T41" fmla="*/ 1 h 11"/>
              <a:gd name="T42" fmla="*/ 11 w 58"/>
              <a:gd name="T43" fmla="*/ 2 h 11"/>
              <a:gd name="T44" fmla="*/ 17 w 58"/>
              <a:gd name="T45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11">
                <a:moveTo>
                  <a:pt x="17" y="5"/>
                </a:moveTo>
                <a:lnTo>
                  <a:pt x="28" y="5"/>
                </a:lnTo>
                <a:lnTo>
                  <a:pt x="34" y="5"/>
                </a:lnTo>
                <a:lnTo>
                  <a:pt x="38" y="5"/>
                </a:lnTo>
                <a:lnTo>
                  <a:pt x="43" y="4"/>
                </a:lnTo>
                <a:lnTo>
                  <a:pt x="46" y="4"/>
                </a:lnTo>
                <a:lnTo>
                  <a:pt x="50" y="4"/>
                </a:lnTo>
                <a:lnTo>
                  <a:pt x="54" y="4"/>
                </a:lnTo>
                <a:lnTo>
                  <a:pt x="58" y="5"/>
                </a:lnTo>
                <a:lnTo>
                  <a:pt x="57" y="6"/>
                </a:lnTo>
                <a:lnTo>
                  <a:pt x="53" y="8"/>
                </a:lnTo>
                <a:lnTo>
                  <a:pt x="46" y="8"/>
                </a:lnTo>
                <a:lnTo>
                  <a:pt x="42" y="9"/>
                </a:lnTo>
                <a:lnTo>
                  <a:pt x="32" y="11"/>
                </a:lnTo>
                <a:lnTo>
                  <a:pt x="19" y="9"/>
                </a:lnTo>
                <a:lnTo>
                  <a:pt x="16" y="9"/>
                </a:lnTo>
                <a:lnTo>
                  <a:pt x="8" y="6"/>
                </a:lnTo>
                <a:lnTo>
                  <a:pt x="2" y="4"/>
                </a:lnTo>
                <a:lnTo>
                  <a:pt x="0" y="1"/>
                </a:lnTo>
                <a:lnTo>
                  <a:pt x="5" y="0"/>
                </a:lnTo>
                <a:lnTo>
                  <a:pt x="8" y="1"/>
                </a:lnTo>
                <a:lnTo>
                  <a:pt x="11" y="2"/>
                </a:lnTo>
                <a:lnTo>
                  <a:pt x="17" y="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643"/>
          <p:cNvSpPr>
            <a:spLocks/>
          </p:cNvSpPr>
          <p:nvPr/>
        </p:nvSpPr>
        <p:spPr bwMode="auto">
          <a:xfrm>
            <a:off x="4287838" y="4560888"/>
            <a:ext cx="77788" cy="26988"/>
          </a:xfrm>
          <a:custGeom>
            <a:avLst/>
            <a:gdLst>
              <a:gd name="T0" fmla="*/ 41 w 49"/>
              <a:gd name="T1" fmla="*/ 11 h 17"/>
              <a:gd name="T2" fmla="*/ 32 w 49"/>
              <a:gd name="T3" fmla="*/ 13 h 17"/>
              <a:gd name="T4" fmla="*/ 26 w 49"/>
              <a:gd name="T5" fmla="*/ 13 h 17"/>
              <a:gd name="T6" fmla="*/ 22 w 49"/>
              <a:gd name="T7" fmla="*/ 14 h 17"/>
              <a:gd name="T8" fmla="*/ 15 w 49"/>
              <a:gd name="T9" fmla="*/ 17 h 17"/>
              <a:gd name="T10" fmla="*/ 8 w 49"/>
              <a:gd name="T11" fmla="*/ 15 h 17"/>
              <a:gd name="T12" fmla="*/ 1 w 49"/>
              <a:gd name="T13" fmla="*/ 15 h 17"/>
              <a:gd name="T14" fmla="*/ 1 w 49"/>
              <a:gd name="T15" fmla="*/ 14 h 17"/>
              <a:gd name="T16" fmla="*/ 0 w 49"/>
              <a:gd name="T17" fmla="*/ 13 h 17"/>
              <a:gd name="T18" fmla="*/ 1 w 49"/>
              <a:gd name="T19" fmla="*/ 11 h 17"/>
              <a:gd name="T20" fmla="*/ 4 w 49"/>
              <a:gd name="T21" fmla="*/ 11 h 17"/>
              <a:gd name="T22" fmla="*/ 11 w 49"/>
              <a:gd name="T23" fmla="*/ 11 h 17"/>
              <a:gd name="T24" fmla="*/ 16 w 49"/>
              <a:gd name="T25" fmla="*/ 10 h 17"/>
              <a:gd name="T26" fmla="*/ 24 w 49"/>
              <a:gd name="T27" fmla="*/ 7 h 17"/>
              <a:gd name="T28" fmla="*/ 31 w 49"/>
              <a:gd name="T29" fmla="*/ 4 h 17"/>
              <a:gd name="T30" fmla="*/ 37 w 49"/>
              <a:gd name="T31" fmla="*/ 2 h 17"/>
              <a:gd name="T32" fmla="*/ 38 w 49"/>
              <a:gd name="T33" fmla="*/ 2 h 17"/>
              <a:gd name="T34" fmla="*/ 42 w 49"/>
              <a:gd name="T35" fmla="*/ 0 h 17"/>
              <a:gd name="T36" fmla="*/ 49 w 49"/>
              <a:gd name="T37" fmla="*/ 4 h 17"/>
              <a:gd name="T38" fmla="*/ 45 w 49"/>
              <a:gd name="T39" fmla="*/ 7 h 17"/>
              <a:gd name="T40" fmla="*/ 43 w 49"/>
              <a:gd name="T41" fmla="*/ 10 h 17"/>
              <a:gd name="T42" fmla="*/ 43 w 49"/>
              <a:gd name="T43" fmla="*/ 11 h 17"/>
              <a:gd name="T44" fmla="*/ 41 w 49"/>
              <a:gd name="T45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7">
                <a:moveTo>
                  <a:pt x="41" y="11"/>
                </a:moveTo>
                <a:lnTo>
                  <a:pt x="32" y="13"/>
                </a:lnTo>
                <a:lnTo>
                  <a:pt x="26" y="13"/>
                </a:lnTo>
                <a:lnTo>
                  <a:pt x="22" y="14"/>
                </a:lnTo>
                <a:lnTo>
                  <a:pt x="15" y="17"/>
                </a:lnTo>
                <a:lnTo>
                  <a:pt x="8" y="15"/>
                </a:lnTo>
                <a:lnTo>
                  <a:pt x="1" y="15"/>
                </a:lnTo>
                <a:lnTo>
                  <a:pt x="1" y="14"/>
                </a:lnTo>
                <a:lnTo>
                  <a:pt x="0" y="13"/>
                </a:lnTo>
                <a:lnTo>
                  <a:pt x="1" y="11"/>
                </a:lnTo>
                <a:lnTo>
                  <a:pt x="4" y="11"/>
                </a:lnTo>
                <a:lnTo>
                  <a:pt x="11" y="11"/>
                </a:lnTo>
                <a:lnTo>
                  <a:pt x="16" y="10"/>
                </a:lnTo>
                <a:lnTo>
                  <a:pt x="24" y="7"/>
                </a:lnTo>
                <a:lnTo>
                  <a:pt x="31" y="4"/>
                </a:lnTo>
                <a:lnTo>
                  <a:pt x="37" y="2"/>
                </a:lnTo>
                <a:lnTo>
                  <a:pt x="38" y="2"/>
                </a:lnTo>
                <a:lnTo>
                  <a:pt x="42" y="0"/>
                </a:lnTo>
                <a:lnTo>
                  <a:pt x="49" y="4"/>
                </a:lnTo>
                <a:lnTo>
                  <a:pt x="45" y="7"/>
                </a:lnTo>
                <a:lnTo>
                  <a:pt x="43" y="10"/>
                </a:lnTo>
                <a:lnTo>
                  <a:pt x="43" y="11"/>
                </a:lnTo>
                <a:lnTo>
                  <a:pt x="41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644"/>
          <p:cNvSpPr>
            <a:spLocks/>
          </p:cNvSpPr>
          <p:nvPr/>
        </p:nvSpPr>
        <p:spPr bwMode="auto">
          <a:xfrm>
            <a:off x="4751388" y="4502151"/>
            <a:ext cx="23813" cy="22225"/>
          </a:xfrm>
          <a:custGeom>
            <a:avLst/>
            <a:gdLst>
              <a:gd name="T0" fmla="*/ 12 w 15"/>
              <a:gd name="T1" fmla="*/ 9 h 14"/>
              <a:gd name="T2" fmla="*/ 15 w 15"/>
              <a:gd name="T3" fmla="*/ 14 h 14"/>
              <a:gd name="T4" fmla="*/ 13 w 15"/>
              <a:gd name="T5" fmla="*/ 14 h 14"/>
              <a:gd name="T6" fmla="*/ 11 w 15"/>
              <a:gd name="T7" fmla="*/ 13 h 14"/>
              <a:gd name="T8" fmla="*/ 7 w 15"/>
              <a:gd name="T9" fmla="*/ 11 h 14"/>
              <a:gd name="T10" fmla="*/ 4 w 15"/>
              <a:gd name="T11" fmla="*/ 6 h 14"/>
              <a:gd name="T12" fmla="*/ 0 w 15"/>
              <a:gd name="T13" fmla="*/ 5 h 14"/>
              <a:gd name="T14" fmla="*/ 0 w 15"/>
              <a:gd name="T15" fmla="*/ 3 h 14"/>
              <a:gd name="T16" fmla="*/ 0 w 15"/>
              <a:gd name="T17" fmla="*/ 2 h 14"/>
              <a:gd name="T18" fmla="*/ 0 w 15"/>
              <a:gd name="T19" fmla="*/ 0 h 14"/>
              <a:gd name="T20" fmla="*/ 5 w 15"/>
              <a:gd name="T21" fmla="*/ 5 h 14"/>
              <a:gd name="T22" fmla="*/ 12 w 15"/>
              <a:gd name="T23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4">
                <a:moveTo>
                  <a:pt x="12" y="9"/>
                </a:moveTo>
                <a:lnTo>
                  <a:pt x="15" y="14"/>
                </a:lnTo>
                <a:lnTo>
                  <a:pt x="13" y="14"/>
                </a:lnTo>
                <a:lnTo>
                  <a:pt x="11" y="13"/>
                </a:lnTo>
                <a:lnTo>
                  <a:pt x="7" y="11"/>
                </a:lnTo>
                <a:lnTo>
                  <a:pt x="4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5" y="5"/>
                </a:lnTo>
                <a:lnTo>
                  <a:pt x="12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645"/>
          <p:cNvSpPr>
            <a:spLocks/>
          </p:cNvSpPr>
          <p:nvPr/>
        </p:nvSpPr>
        <p:spPr bwMode="auto">
          <a:xfrm>
            <a:off x="5392738" y="4470401"/>
            <a:ext cx="61913" cy="214313"/>
          </a:xfrm>
          <a:custGeom>
            <a:avLst/>
            <a:gdLst>
              <a:gd name="T0" fmla="*/ 35 w 39"/>
              <a:gd name="T1" fmla="*/ 0 h 135"/>
              <a:gd name="T2" fmla="*/ 38 w 39"/>
              <a:gd name="T3" fmla="*/ 5 h 135"/>
              <a:gd name="T4" fmla="*/ 39 w 39"/>
              <a:gd name="T5" fmla="*/ 12 h 135"/>
              <a:gd name="T6" fmla="*/ 39 w 39"/>
              <a:gd name="T7" fmla="*/ 18 h 135"/>
              <a:gd name="T8" fmla="*/ 38 w 39"/>
              <a:gd name="T9" fmla="*/ 26 h 135"/>
              <a:gd name="T10" fmla="*/ 36 w 39"/>
              <a:gd name="T11" fmla="*/ 33 h 135"/>
              <a:gd name="T12" fmla="*/ 32 w 39"/>
              <a:gd name="T13" fmla="*/ 46 h 135"/>
              <a:gd name="T14" fmla="*/ 32 w 39"/>
              <a:gd name="T15" fmla="*/ 56 h 135"/>
              <a:gd name="T16" fmla="*/ 34 w 39"/>
              <a:gd name="T17" fmla="*/ 63 h 135"/>
              <a:gd name="T18" fmla="*/ 31 w 39"/>
              <a:gd name="T19" fmla="*/ 68 h 135"/>
              <a:gd name="T20" fmla="*/ 28 w 39"/>
              <a:gd name="T21" fmla="*/ 72 h 135"/>
              <a:gd name="T22" fmla="*/ 26 w 39"/>
              <a:gd name="T23" fmla="*/ 78 h 135"/>
              <a:gd name="T24" fmla="*/ 26 w 39"/>
              <a:gd name="T25" fmla="*/ 82 h 135"/>
              <a:gd name="T26" fmla="*/ 24 w 39"/>
              <a:gd name="T27" fmla="*/ 90 h 135"/>
              <a:gd name="T28" fmla="*/ 24 w 39"/>
              <a:gd name="T29" fmla="*/ 98 h 135"/>
              <a:gd name="T30" fmla="*/ 27 w 39"/>
              <a:gd name="T31" fmla="*/ 101 h 135"/>
              <a:gd name="T32" fmla="*/ 28 w 39"/>
              <a:gd name="T33" fmla="*/ 102 h 135"/>
              <a:gd name="T34" fmla="*/ 28 w 39"/>
              <a:gd name="T35" fmla="*/ 106 h 135"/>
              <a:gd name="T36" fmla="*/ 28 w 39"/>
              <a:gd name="T37" fmla="*/ 115 h 135"/>
              <a:gd name="T38" fmla="*/ 30 w 39"/>
              <a:gd name="T39" fmla="*/ 121 h 135"/>
              <a:gd name="T40" fmla="*/ 30 w 39"/>
              <a:gd name="T41" fmla="*/ 131 h 135"/>
              <a:gd name="T42" fmla="*/ 28 w 39"/>
              <a:gd name="T43" fmla="*/ 135 h 135"/>
              <a:gd name="T44" fmla="*/ 24 w 39"/>
              <a:gd name="T45" fmla="*/ 135 h 135"/>
              <a:gd name="T46" fmla="*/ 20 w 39"/>
              <a:gd name="T47" fmla="*/ 131 h 135"/>
              <a:gd name="T48" fmla="*/ 21 w 39"/>
              <a:gd name="T49" fmla="*/ 130 h 135"/>
              <a:gd name="T50" fmla="*/ 24 w 39"/>
              <a:gd name="T51" fmla="*/ 124 h 135"/>
              <a:gd name="T52" fmla="*/ 23 w 39"/>
              <a:gd name="T53" fmla="*/ 116 h 135"/>
              <a:gd name="T54" fmla="*/ 20 w 39"/>
              <a:gd name="T55" fmla="*/ 105 h 135"/>
              <a:gd name="T56" fmla="*/ 17 w 39"/>
              <a:gd name="T57" fmla="*/ 98 h 135"/>
              <a:gd name="T58" fmla="*/ 6 w 39"/>
              <a:gd name="T59" fmla="*/ 91 h 135"/>
              <a:gd name="T60" fmla="*/ 0 w 39"/>
              <a:gd name="T61" fmla="*/ 82 h 135"/>
              <a:gd name="T62" fmla="*/ 4 w 39"/>
              <a:gd name="T63" fmla="*/ 74 h 135"/>
              <a:gd name="T64" fmla="*/ 5 w 39"/>
              <a:gd name="T65" fmla="*/ 68 h 135"/>
              <a:gd name="T66" fmla="*/ 6 w 39"/>
              <a:gd name="T67" fmla="*/ 70 h 135"/>
              <a:gd name="T68" fmla="*/ 12 w 39"/>
              <a:gd name="T69" fmla="*/ 75 h 135"/>
              <a:gd name="T70" fmla="*/ 15 w 39"/>
              <a:gd name="T71" fmla="*/ 72 h 135"/>
              <a:gd name="T72" fmla="*/ 17 w 39"/>
              <a:gd name="T73" fmla="*/ 71 h 135"/>
              <a:gd name="T74" fmla="*/ 16 w 39"/>
              <a:gd name="T75" fmla="*/ 64 h 135"/>
              <a:gd name="T76" fmla="*/ 17 w 39"/>
              <a:gd name="T77" fmla="*/ 63 h 135"/>
              <a:gd name="T78" fmla="*/ 21 w 39"/>
              <a:gd name="T79" fmla="*/ 64 h 135"/>
              <a:gd name="T80" fmla="*/ 24 w 39"/>
              <a:gd name="T81" fmla="*/ 55 h 135"/>
              <a:gd name="T82" fmla="*/ 24 w 39"/>
              <a:gd name="T83" fmla="*/ 53 h 135"/>
              <a:gd name="T84" fmla="*/ 27 w 39"/>
              <a:gd name="T85" fmla="*/ 38 h 135"/>
              <a:gd name="T86" fmla="*/ 30 w 39"/>
              <a:gd name="T87" fmla="*/ 26 h 135"/>
              <a:gd name="T88" fmla="*/ 30 w 39"/>
              <a:gd name="T89" fmla="*/ 15 h 135"/>
              <a:gd name="T90" fmla="*/ 28 w 39"/>
              <a:gd name="T91" fmla="*/ 12 h 135"/>
              <a:gd name="T92" fmla="*/ 27 w 39"/>
              <a:gd name="T93" fmla="*/ 5 h 135"/>
              <a:gd name="T94" fmla="*/ 27 w 39"/>
              <a:gd name="T95" fmla="*/ 3 h 135"/>
              <a:gd name="T96" fmla="*/ 31 w 39"/>
              <a:gd name="T97" fmla="*/ 5 h 135"/>
              <a:gd name="T98" fmla="*/ 32 w 39"/>
              <a:gd name="T99" fmla="*/ 1 h 135"/>
              <a:gd name="T100" fmla="*/ 35 w 39"/>
              <a:gd name="T10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35">
                <a:moveTo>
                  <a:pt x="35" y="0"/>
                </a:moveTo>
                <a:lnTo>
                  <a:pt x="38" y="5"/>
                </a:lnTo>
                <a:lnTo>
                  <a:pt x="39" y="12"/>
                </a:lnTo>
                <a:lnTo>
                  <a:pt x="39" y="18"/>
                </a:lnTo>
                <a:lnTo>
                  <a:pt x="38" y="26"/>
                </a:lnTo>
                <a:lnTo>
                  <a:pt x="36" y="33"/>
                </a:lnTo>
                <a:lnTo>
                  <a:pt x="32" y="46"/>
                </a:lnTo>
                <a:lnTo>
                  <a:pt x="32" y="56"/>
                </a:lnTo>
                <a:lnTo>
                  <a:pt x="34" y="63"/>
                </a:lnTo>
                <a:lnTo>
                  <a:pt x="31" y="68"/>
                </a:lnTo>
                <a:lnTo>
                  <a:pt x="28" y="72"/>
                </a:lnTo>
                <a:lnTo>
                  <a:pt x="26" y="78"/>
                </a:lnTo>
                <a:lnTo>
                  <a:pt x="26" y="82"/>
                </a:lnTo>
                <a:lnTo>
                  <a:pt x="24" y="90"/>
                </a:lnTo>
                <a:lnTo>
                  <a:pt x="24" y="98"/>
                </a:lnTo>
                <a:lnTo>
                  <a:pt x="27" y="101"/>
                </a:lnTo>
                <a:lnTo>
                  <a:pt x="28" y="102"/>
                </a:lnTo>
                <a:lnTo>
                  <a:pt x="28" y="106"/>
                </a:lnTo>
                <a:lnTo>
                  <a:pt x="28" y="115"/>
                </a:lnTo>
                <a:lnTo>
                  <a:pt x="30" y="121"/>
                </a:lnTo>
                <a:lnTo>
                  <a:pt x="30" y="131"/>
                </a:lnTo>
                <a:lnTo>
                  <a:pt x="28" y="135"/>
                </a:lnTo>
                <a:lnTo>
                  <a:pt x="24" y="135"/>
                </a:lnTo>
                <a:lnTo>
                  <a:pt x="20" y="131"/>
                </a:lnTo>
                <a:lnTo>
                  <a:pt x="21" y="130"/>
                </a:lnTo>
                <a:lnTo>
                  <a:pt x="24" y="124"/>
                </a:lnTo>
                <a:lnTo>
                  <a:pt x="23" y="116"/>
                </a:lnTo>
                <a:lnTo>
                  <a:pt x="20" y="105"/>
                </a:lnTo>
                <a:lnTo>
                  <a:pt x="17" y="98"/>
                </a:lnTo>
                <a:lnTo>
                  <a:pt x="6" y="91"/>
                </a:lnTo>
                <a:lnTo>
                  <a:pt x="0" y="82"/>
                </a:lnTo>
                <a:lnTo>
                  <a:pt x="4" y="74"/>
                </a:lnTo>
                <a:lnTo>
                  <a:pt x="5" y="68"/>
                </a:lnTo>
                <a:lnTo>
                  <a:pt x="6" y="70"/>
                </a:lnTo>
                <a:lnTo>
                  <a:pt x="12" y="75"/>
                </a:lnTo>
                <a:lnTo>
                  <a:pt x="15" y="72"/>
                </a:lnTo>
                <a:lnTo>
                  <a:pt x="17" y="71"/>
                </a:lnTo>
                <a:lnTo>
                  <a:pt x="16" y="64"/>
                </a:lnTo>
                <a:lnTo>
                  <a:pt x="17" y="63"/>
                </a:lnTo>
                <a:lnTo>
                  <a:pt x="21" y="64"/>
                </a:lnTo>
                <a:lnTo>
                  <a:pt x="24" y="55"/>
                </a:lnTo>
                <a:lnTo>
                  <a:pt x="24" y="53"/>
                </a:lnTo>
                <a:lnTo>
                  <a:pt x="27" y="38"/>
                </a:lnTo>
                <a:lnTo>
                  <a:pt x="30" y="26"/>
                </a:lnTo>
                <a:lnTo>
                  <a:pt x="30" y="15"/>
                </a:lnTo>
                <a:lnTo>
                  <a:pt x="28" y="12"/>
                </a:lnTo>
                <a:lnTo>
                  <a:pt x="27" y="5"/>
                </a:lnTo>
                <a:lnTo>
                  <a:pt x="27" y="3"/>
                </a:lnTo>
                <a:lnTo>
                  <a:pt x="31" y="5"/>
                </a:lnTo>
                <a:lnTo>
                  <a:pt x="32" y="1"/>
                </a:lnTo>
                <a:lnTo>
                  <a:pt x="35" y="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646"/>
          <p:cNvSpPr>
            <a:spLocks/>
          </p:cNvSpPr>
          <p:nvPr/>
        </p:nvSpPr>
        <p:spPr bwMode="auto">
          <a:xfrm>
            <a:off x="5411788" y="4595813"/>
            <a:ext cx="7938" cy="11113"/>
          </a:xfrm>
          <a:custGeom>
            <a:avLst/>
            <a:gdLst>
              <a:gd name="T0" fmla="*/ 0 w 5"/>
              <a:gd name="T1" fmla="*/ 3 h 7"/>
              <a:gd name="T2" fmla="*/ 3 w 5"/>
              <a:gd name="T3" fmla="*/ 7 h 7"/>
              <a:gd name="T4" fmla="*/ 5 w 5"/>
              <a:gd name="T5" fmla="*/ 6 h 7"/>
              <a:gd name="T6" fmla="*/ 4 w 5"/>
              <a:gd name="T7" fmla="*/ 0 h 7"/>
              <a:gd name="T8" fmla="*/ 0 w 5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3"/>
                </a:moveTo>
                <a:lnTo>
                  <a:pt x="3" y="7"/>
                </a:lnTo>
                <a:lnTo>
                  <a:pt x="5" y="6"/>
                </a:lnTo>
                <a:lnTo>
                  <a:pt x="4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647"/>
          <p:cNvSpPr>
            <a:spLocks/>
          </p:cNvSpPr>
          <p:nvPr/>
        </p:nvSpPr>
        <p:spPr bwMode="auto">
          <a:xfrm>
            <a:off x="5359400" y="4352926"/>
            <a:ext cx="76200" cy="44450"/>
          </a:xfrm>
          <a:custGeom>
            <a:avLst/>
            <a:gdLst>
              <a:gd name="T0" fmla="*/ 4 w 48"/>
              <a:gd name="T1" fmla="*/ 3 h 28"/>
              <a:gd name="T2" fmla="*/ 8 w 48"/>
              <a:gd name="T3" fmla="*/ 3 h 28"/>
              <a:gd name="T4" fmla="*/ 11 w 48"/>
              <a:gd name="T5" fmla="*/ 3 h 28"/>
              <a:gd name="T6" fmla="*/ 15 w 48"/>
              <a:gd name="T7" fmla="*/ 2 h 28"/>
              <a:gd name="T8" fmla="*/ 19 w 48"/>
              <a:gd name="T9" fmla="*/ 3 h 28"/>
              <a:gd name="T10" fmla="*/ 25 w 48"/>
              <a:gd name="T11" fmla="*/ 4 h 28"/>
              <a:gd name="T12" fmla="*/ 31 w 48"/>
              <a:gd name="T13" fmla="*/ 4 h 28"/>
              <a:gd name="T14" fmla="*/ 33 w 48"/>
              <a:gd name="T15" fmla="*/ 4 h 28"/>
              <a:gd name="T16" fmla="*/ 44 w 48"/>
              <a:gd name="T17" fmla="*/ 9 h 28"/>
              <a:gd name="T18" fmla="*/ 48 w 48"/>
              <a:gd name="T19" fmla="*/ 11 h 28"/>
              <a:gd name="T20" fmla="*/ 47 w 48"/>
              <a:gd name="T21" fmla="*/ 15 h 28"/>
              <a:gd name="T22" fmla="*/ 38 w 48"/>
              <a:gd name="T23" fmla="*/ 11 h 28"/>
              <a:gd name="T24" fmla="*/ 29 w 48"/>
              <a:gd name="T25" fmla="*/ 9 h 28"/>
              <a:gd name="T26" fmla="*/ 29 w 48"/>
              <a:gd name="T27" fmla="*/ 13 h 28"/>
              <a:gd name="T28" fmla="*/ 33 w 48"/>
              <a:gd name="T29" fmla="*/ 18 h 28"/>
              <a:gd name="T30" fmla="*/ 41 w 48"/>
              <a:gd name="T31" fmla="*/ 19 h 28"/>
              <a:gd name="T32" fmla="*/ 47 w 48"/>
              <a:gd name="T33" fmla="*/ 19 h 28"/>
              <a:gd name="T34" fmla="*/ 47 w 48"/>
              <a:gd name="T35" fmla="*/ 26 h 28"/>
              <a:gd name="T36" fmla="*/ 40 w 48"/>
              <a:gd name="T37" fmla="*/ 28 h 28"/>
              <a:gd name="T38" fmla="*/ 31 w 48"/>
              <a:gd name="T39" fmla="*/ 22 h 28"/>
              <a:gd name="T40" fmla="*/ 25 w 48"/>
              <a:gd name="T41" fmla="*/ 19 h 28"/>
              <a:gd name="T42" fmla="*/ 21 w 48"/>
              <a:gd name="T43" fmla="*/ 14 h 28"/>
              <a:gd name="T44" fmla="*/ 15 w 48"/>
              <a:gd name="T45" fmla="*/ 9 h 28"/>
              <a:gd name="T46" fmla="*/ 11 w 48"/>
              <a:gd name="T47" fmla="*/ 9 h 28"/>
              <a:gd name="T48" fmla="*/ 6 w 48"/>
              <a:gd name="T49" fmla="*/ 9 h 28"/>
              <a:gd name="T50" fmla="*/ 0 w 48"/>
              <a:gd name="T51" fmla="*/ 6 h 28"/>
              <a:gd name="T52" fmla="*/ 0 w 48"/>
              <a:gd name="T53" fmla="*/ 2 h 28"/>
              <a:gd name="T54" fmla="*/ 1 w 48"/>
              <a:gd name="T55" fmla="*/ 0 h 28"/>
              <a:gd name="T56" fmla="*/ 4 w 48"/>
              <a:gd name="T57" fmla="*/ 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28">
                <a:moveTo>
                  <a:pt x="4" y="3"/>
                </a:moveTo>
                <a:lnTo>
                  <a:pt x="8" y="3"/>
                </a:lnTo>
                <a:lnTo>
                  <a:pt x="11" y="3"/>
                </a:lnTo>
                <a:lnTo>
                  <a:pt x="15" y="2"/>
                </a:lnTo>
                <a:lnTo>
                  <a:pt x="19" y="3"/>
                </a:lnTo>
                <a:lnTo>
                  <a:pt x="25" y="4"/>
                </a:lnTo>
                <a:lnTo>
                  <a:pt x="31" y="4"/>
                </a:lnTo>
                <a:lnTo>
                  <a:pt x="33" y="4"/>
                </a:lnTo>
                <a:lnTo>
                  <a:pt x="44" y="9"/>
                </a:lnTo>
                <a:lnTo>
                  <a:pt x="48" y="11"/>
                </a:lnTo>
                <a:lnTo>
                  <a:pt x="47" y="15"/>
                </a:lnTo>
                <a:lnTo>
                  <a:pt x="38" y="11"/>
                </a:lnTo>
                <a:lnTo>
                  <a:pt x="29" y="9"/>
                </a:lnTo>
                <a:lnTo>
                  <a:pt x="29" y="13"/>
                </a:lnTo>
                <a:lnTo>
                  <a:pt x="33" y="18"/>
                </a:lnTo>
                <a:lnTo>
                  <a:pt x="41" y="19"/>
                </a:lnTo>
                <a:lnTo>
                  <a:pt x="47" y="19"/>
                </a:lnTo>
                <a:lnTo>
                  <a:pt x="47" y="26"/>
                </a:lnTo>
                <a:lnTo>
                  <a:pt x="40" y="28"/>
                </a:lnTo>
                <a:lnTo>
                  <a:pt x="31" y="22"/>
                </a:lnTo>
                <a:lnTo>
                  <a:pt x="25" y="19"/>
                </a:lnTo>
                <a:lnTo>
                  <a:pt x="21" y="14"/>
                </a:lnTo>
                <a:lnTo>
                  <a:pt x="15" y="9"/>
                </a:lnTo>
                <a:lnTo>
                  <a:pt x="11" y="9"/>
                </a:lnTo>
                <a:lnTo>
                  <a:pt x="6" y="9"/>
                </a:lnTo>
                <a:lnTo>
                  <a:pt x="0" y="6"/>
                </a:lnTo>
                <a:lnTo>
                  <a:pt x="0" y="2"/>
                </a:lnTo>
                <a:lnTo>
                  <a:pt x="1" y="0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648"/>
          <p:cNvSpPr>
            <a:spLocks/>
          </p:cNvSpPr>
          <p:nvPr/>
        </p:nvSpPr>
        <p:spPr bwMode="auto">
          <a:xfrm>
            <a:off x="5186363" y="4097338"/>
            <a:ext cx="114300" cy="34925"/>
          </a:xfrm>
          <a:custGeom>
            <a:avLst/>
            <a:gdLst>
              <a:gd name="T0" fmla="*/ 40 w 72"/>
              <a:gd name="T1" fmla="*/ 3 h 22"/>
              <a:gd name="T2" fmla="*/ 48 w 72"/>
              <a:gd name="T3" fmla="*/ 9 h 22"/>
              <a:gd name="T4" fmla="*/ 55 w 72"/>
              <a:gd name="T5" fmla="*/ 10 h 22"/>
              <a:gd name="T6" fmla="*/ 60 w 72"/>
              <a:gd name="T7" fmla="*/ 7 h 22"/>
              <a:gd name="T8" fmla="*/ 70 w 72"/>
              <a:gd name="T9" fmla="*/ 3 h 22"/>
              <a:gd name="T10" fmla="*/ 72 w 72"/>
              <a:gd name="T11" fmla="*/ 6 h 22"/>
              <a:gd name="T12" fmla="*/ 72 w 72"/>
              <a:gd name="T13" fmla="*/ 11 h 22"/>
              <a:gd name="T14" fmla="*/ 68 w 72"/>
              <a:gd name="T15" fmla="*/ 10 h 22"/>
              <a:gd name="T16" fmla="*/ 65 w 72"/>
              <a:gd name="T17" fmla="*/ 9 h 22"/>
              <a:gd name="T18" fmla="*/ 64 w 72"/>
              <a:gd name="T19" fmla="*/ 11 h 22"/>
              <a:gd name="T20" fmla="*/ 67 w 72"/>
              <a:gd name="T21" fmla="*/ 13 h 22"/>
              <a:gd name="T22" fmla="*/ 61 w 72"/>
              <a:gd name="T23" fmla="*/ 17 h 22"/>
              <a:gd name="T24" fmla="*/ 60 w 72"/>
              <a:gd name="T25" fmla="*/ 20 h 22"/>
              <a:gd name="T26" fmla="*/ 56 w 72"/>
              <a:gd name="T27" fmla="*/ 22 h 22"/>
              <a:gd name="T28" fmla="*/ 53 w 72"/>
              <a:gd name="T29" fmla="*/ 20 h 22"/>
              <a:gd name="T30" fmla="*/ 50 w 72"/>
              <a:gd name="T31" fmla="*/ 17 h 22"/>
              <a:gd name="T32" fmla="*/ 41 w 72"/>
              <a:gd name="T33" fmla="*/ 10 h 22"/>
              <a:gd name="T34" fmla="*/ 34 w 72"/>
              <a:gd name="T35" fmla="*/ 9 h 22"/>
              <a:gd name="T36" fmla="*/ 25 w 72"/>
              <a:gd name="T37" fmla="*/ 6 h 22"/>
              <a:gd name="T38" fmla="*/ 23 w 72"/>
              <a:gd name="T39" fmla="*/ 6 h 22"/>
              <a:gd name="T40" fmla="*/ 16 w 72"/>
              <a:gd name="T41" fmla="*/ 6 h 22"/>
              <a:gd name="T42" fmla="*/ 10 w 72"/>
              <a:gd name="T43" fmla="*/ 7 h 22"/>
              <a:gd name="T44" fmla="*/ 3 w 72"/>
              <a:gd name="T45" fmla="*/ 9 h 22"/>
              <a:gd name="T46" fmla="*/ 0 w 72"/>
              <a:gd name="T47" fmla="*/ 9 h 22"/>
              <a:gd name="T48" fmla="*/ 3 w 72"/>
              <a:gd name="T49" fmla="*/ 6 h 22"/>
              <a:gd name="T50" fmla="*/ 8 w 72"/>
              <a:gd name="T51" fmla="*/ 2 h 22"/>
              <a:gd name="T52" fmla="*/ 19 w 72"/>
              <a:gd name="T53" fmla="*/ 0 h 22"/>
              <a:gd name="T54" fmla="*/ 23 w 72"/>
              <a:gd name="T55" fmla="*/ 0 h 22"/>
              <a:gd name="T56" fmla="*/ 27 w 72"/>
              <a:gd name="T57" fmla="*/ 2 h 22"/>
              <a:gd name="T58" fmla="*/ 35 w 72"/>
              <a:gd name="T59" fmla="*/ 3 h 22"/>
              <a:gd name="T60" fmla="*/ 40 w 72"/>
              <a:gd name="T61" fmla="*/ 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22">
                <a:moveTo>
                  <a:pt x="40" y="3"/>
                </a:moveTo>
                <a:lnTo>
                  <a:pt x="48" y="9"/>
                </a:lnTo>
                <a:lnTo>
                  <a:pt x="55" y="10"/>
                </a:lnTo>
                <a:lnTo>
                  <a:pt x="60" y="7"/>
                </a:lnTo>
                <a:lnTo>
                  <a:pt x="70" y="3"/>
                </a:lnTo>
                <a:lnTo>
                  <a:pt x="72" y="6"/>
                </a:lnTo>
                <a:lnTo>
                  <a:pt x="72" y="11"/>
                </a:lnTo>
                <a:lnTo>
                  <a:pt x="68" y="10"/>
                </a:lnTo>
                <a:lnTo>
                  <a:pt x="65" y="9"/>
                </a:lnTo>
                <a:lnTo>
                  <a:pt x="64" y="11"/>
                </a:lnTo>
                <a:lnTo>
                  <a:pt x="67" y="13"/>
                </a:lnTo>
                <a:lnTo>
                  <a:pt x="61" y="17"/>
                </a:lnTo>
                <a:lnTo>
                  <a:pt x="60" y="20"/>
                </a:lnTo>
                <a:lnTo>
                  <a:pt x="56" y="22"/>
                </a:lnTo>
                <a:lnTo>
                  <a:pt x="53" y="20"/>
                </a:lnTo>
                <a:lnTo>
                  <a:pt x="50" y="17"/>
                </a:lnTo>
                <a:lnTo>
                  <a:pt x="41" y="10"/>
                </a:lnTo>
                <a:lnTo>
                  <a:pt x="34" y="9"/>
                </a:lnTo>
                <a:lnTo>
                  <a:pt x="25" y="6"/>
                </a:lnTo>
                <a:lnTo>
                  <a:pt x="23" y="6"/>
                </a:lnTo>
                <a:lnTo>
                  <a:pt x="16" y="6"/>
                </a:lnTo>
                <a:lnTo>
                  <a:pt x="10" y="7"/>
                </a:lnTo>
                <a:lnTo>
                  <a:pt x="3" y="9"/>
                </a:lnTo>
                <a:lnTo>
                  <a:pt x="0" y="9"/>
                </a:lnTo>
                <a:lnTo>
                  <a:pt x="3" y="6"/>
                </a:lnTo>
                <a:lnTo>
                  <a:pt x="8" y="2"/>
                </a:lnTo>
                <a:lnTo>
                  <a:pt x="19" y="0"/>
                </a:lnTo>
                <a:lnTo>
                  <a:pt x="23" y="0"/>
                </a:lnTo>
                <a:lnTo>
                  <a:pt x="27" y="2"/>
                </a:lnTo>
                <a:lnTo>
                  <a:pt x="35" y="3"/>
                </a:lnTo>
                <a:lnTo>
                  <a:pt x="4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649"/>
          <p:cNvSpPr>
            <a:spLocks/>
          </p:cNvSpPr>
          <p:nvPr/>
        </p:nvSpPr>
        <p:spPr bwMode="auto">
          <a:xfrm>
            <a:off x="5411788" y="3700463"/>
            <a:ext cx="149225" cy="66675"/>
          </a:xfrm>
          <a:custGeom>
            <a:avLst/>
            <a:gdLst>
              <a:gd name="T0" fmla="*/ 69 w 94"/>
              <a:gd name="T1" fmla="*/ 19 h 42"/>
              <a:gd name="T2" fmla="*/ 71 w 94"/>
              <a:gd name="T3" fmla="*/ 24 h 42"/>
              <a:gd name="T4" fmla="*/ 61 w 94"/>
              <a:gd name="T5" fmla="*/ 23 h 42"/>
              <a:gd name="T6" fmla="*/ 53 w 94"/>
              <a:gd name="T7" fmla="*/ 24 h 42"/>
              <a:gd name="T8" fmla="*/ 49 w 94"/>
              <a:gd name="T9" fmla="*/ 25 h 42"/>
              <a:gd name="T10" fmla="*/ 44 w 94"/>
              <a:gd name="T11" fmla="*/ 30 h 42"/>
              <a:gd name="T12" fmla="*/ 34 w 94"/>
              <a:gd name="T13" fmla="*/ 32 h 42"/>
              <a:gd name="T14" fmla="*/ 23 w 94"/>
              <a:gd name="T15" fmla="*/ 34 h 42"/>
              <a:gd name="T16" fmla="*/ 22 w 94"/>
              <a:gd name="T17" fmla="*/ 34 h 42"/>
              <a:gd name="T18" fmla="*/ 14 w 94"/>
              <a:gd name="T19" fmla="*/ 36 h 42"/>
              <a:gd name="T20" fmla="*/ 9 w 94"/>
              <a:gd name="T21" fmla="*/ 40 h 42"/>
              <a:gd name="T22" fmla="*/ 7 w 94"/>
              <a:gd name="T23" fmla="*/ 42 h 42"/>
              <a:gd name="T24" fmla="*/ 4 w 94"/>
              <a:gd name="T25" fmla="*/ 42 h 42"/>
              <a:gd name="T26" fmla="*/ 0 w 94"/>
              <a:gd name="T27" fmla="*/ 38 h 42"/>
              <a:gd name="T28" fmla="*/ 3 w 94"/>
              <a:gd name="T29" fmla="*/ 35 h 42"/>
              <a:gd name="T30" fmla="*/ 3 w 94"/>
              <a:gd name="T31" fmla="*/ 34 h 42"/>
              <a:gd name="T32" fmla="*/ 7 w 94"/>
              <a:gd name="T33" fmla="*/ 32 h 42"/>
              <a:gd name="T34" fmla="*/ 11 w 94"/>
              <a:gd name="T35" fmla="*/ 31 h 42"/>
              <a:gd name="T36" fmla="*/ 19 w 94"/>
              <a:gd name="T37" fmla="*/ 30 h 42"/>
              <a:gd name="T38" fmla="*/ 20 w 94"/>
              <a:gd name="T39" fmla="*/ 30 h 42"/>
              <a:gd name="T40" fmla="*/ 29 w 94"/>
              <a:gd name="T41" fmla="*/ 25 h 42"/>
              <a:gd name="T42" fmla="*/ 35 w 94"/>
              <a:gd name="T43" fmla="*/ 20 h 42"/>
              <a:gd name="T44" fmla="*/ 42 w 94"/>
              <a:gd name="T45" fmla="*/ 19 h 42"/>
              <a:gd name="T46" fmla="*/ 49 w 94"/>
              <a:gd name="T47" fmla="*/ 16 h 42"/>
              <a:gd name="T48" fmla="*/ 54 w 94"/>
              <a:gd name="T49" fmla="*/ 15 h 42"/>
              <a:gd name="T50" fmla="*/ 56 w 94"/>
              <a:gd name="T51" fmla="*/ 13 h 42"/>
              <a:gd name="T52" fmla="*/ 68 w 94"/>
              <a:gd name="T53" fmla="*/ 9 h 42"/>
              <a:gd name="T54" fmla="*/ 74 w 94"/>
              <a:gd name="T55" fmla="*/ 4 h 42"/>
              <a:gd name="T56" fmla="*/ 80 w 94"/>
              <a:gd name="T57" fmla="*/ 1 h 42"/>
              <a:gd name="T58" fmla="*/ 91 w 94"/>
              <a:gd name="T59" fmla="*/ 0 h 42"/>
              <a:gd name="T60" fmla="*/ 91 w 94"/>
              <a:gd name="T61" fmla="*/ 1 h 42"/>
              <a:gd name="T62" fmla="*/ 94 w 94"/>
              <a:gd name="T63" fmla="*/ 5 h 42"/>
              <a:gd name="T64" fmla="*/ 87 w 94"/>
              <a:gd name="T65" fmla="*/ 8 h 42"/>
              <a:gd name="T66" fmla="*/ 80 w 94"/>
              <a:gd name="T67" fmla="*/ 10 h 42"/>
              <a:gd name="T68" fmla="*/ 80 w 94"/>
              <a:gd name="T69" fmla="*/ 12 h 42"/>
              <a:gd name="T70" fmla="*/ 74 w 94"/>
              <a:gd name="T71" fmla="*/ 15 h 42"/>
              <a:gd name="T72" fmla="*/ 72 w 94"/>
              <a:gd name="T73" fmla="*/ 16 h 42"/>
              <a:gd name="T74" fmla="*/ 69 w 94"/>
              <a:gd name="T75" fmla="*/ 1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" h="42">
                <a:moveTo>
                  <a:pt x="69" y="19"/>
                </a:moveTo>
                <a:lnTo>
                  <a:pt x="71" y="24"/>
                </a:lnTo>
                <a:lnTo>
                  <a:pt x="61" y="23"/>
                </a:lnTo>
                <a:lnTo>
                  <a:pt x="53" y="24"/>
                </a:lnTo>
                <a:lnTo>
                  <a:pt x="49" y="25"/>
                </a:lnTo>
                <a:lnTo>
                  <a:pt x="44" y="30"/>
                </a:lnTo>
                <a:lnTo>
                  <a:pt x="34" y="32"/>
                </a:lnTo>
                <a:lnTo>
                  <a:pt x="23" y="34"/>
                </a:lnTo>
                <a:lnTo>
                  <a:pt x="22" y="34"/>
                </a:lnTo>
                <a:lnTo>
                  <a:pt x="14" y="36"/>
                </a:lnTo>
                <a:lnTo>
                  <a:pt x="9" y="40"/>
                </a:lnTo>
                <a:lnTo>
                  <a:pt x="7" y="42"/>
                </a:lnTo>
                <a:lnTo>
                  <a:pt x="4" y="42"/>
                </a:lnTo>
                <a:lnTo>
                  <a:pt x="0" y="38"/>
                </a:lnTo>
                <a:lnTo>
                  <a:pt x="3" y="35"/>
                </a:lnTo>
                <a:lnTo>
                  <a:pt x="3" y="34"/>
                </a:lnTo>
                <a:lnTo>
                  <a:pt x="7" y="32"/>
                </a:lnTo>
                <a:lnTo>
                  <a:pt x="11" y="31"/>
                </a:lnTo>
                <a:lnTo>
                  <a:pt x="19" y="30"/>
                </a:lnTo>
                <a:lnTo>
                  <a:pt x="20" y="30"/>
                </a:lnTo>
                <a:lnTo>
                  <a:pt x="29" y="25"/>
                </a:lnTo>
                <a:lnTo>
                  <a:pt x="35" y="20"/>
                </a:lnTo>
                <a:lnTo>
                  <a:pt x="42" y="19"/>
                </a:lnTo>
                <a:lnTo>
                  <a:pt x="49" y="16"/>
                </a:lnTo>
                <a:lnTo>
                  <a:pt x="54" y="15"/>
                </a:lnTo>
                <a:lnTo>
                  <a:pt x="56" y="13"/>
                </a:lnTo>
                <a:lnTo>
                  <a:pt x="68" y="9"/>
                </a:lnTo>
                <a:lnTo>
                  <a:pt x="74" y="4"/>
                </a:lnTo>
                <a:lnTo>
                  <a:pt x="80" y="1"/>
                </a:lnTo>
                <a:lnTo>
                  <a:pt x="91" y="0"/>
                </a:lnTo>
                <a:lnTo>
                  <a:pt x="91" y="1"/>
                </a:lnTo>
                <a:lnTo>
                  <a:pt x="94" y="5"/>
                </a:lnTo>
                <a:lnTo>
                  <a:pt x="87" y="8"/>
                </a:lnTo>
                <a:lnTo>
                  <a:pt x="80" y="10"/>
                </a:lnTo>
                <a:lnTo>
                  <a:pt x="80" y="12"/>
                </a:lnTo>
                <a:lnTo>
                  <a:pt x="74" y="15"/>
                </a:lnTo>
                <a:lnTo>
                  <a:pt x="72" y="16"/>
                </a:lnTo>
                <a:lnTo>
                  <a:pt x="69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650"/>
          <p:cNvSpPr>
            <a:spLocks/>
          </p:cNvSpPr>
          <p:nvPr/>
        </p:nvSpPr>
        <p:spPr bwMode="auto">
          <a:xfrm>
            <a:off x="5715000" y="3486151"/>
            <a:ext cx="85725" cy="55563"/>
          </a:xfrm>
          <a:custGeom>
            <a:avLst/>
            <a:gdLst>
              <a:gd name="T0" fmla="*/ 33 w 54"/>
              <a:gd name="T1" fmla="*/ 10 h 35"/>
              <a:gd name="T2" fmla="*/ 37 w 54"/>
              <a:gd name="T3" fmla="*/ 17 h 35"/>
              <a:gd name="T4" fmla="*/ 45 w 54"/>
              <a:gd name="T5" fmla="*/ 21 h 35"/>
              <a:gd name="T6" fmla="*/ 54 w 54"/>
              <a:gd name="T7" fmla="*/ 25 h 35"/>
              <a:gd name="T8" fmla="*/ 53 w 54"/>
              <a:gd name="T9" fmla="*/ 30 h 35"/>
              <a:gd name="T10" fmla="*/ 41 w 54"/>
              <a:gd name="T11" fmla="*/ 31 h 35"/>
              <a:gd name="T12" fmla="*/ 31 w 54"/>
              <a:gd name="T13" fmla="*/ 28 h 35"/>
              <a:gd name="T14" fmla="*/ 23 w 54"/>
              <a:gd name="T15" fmla="*/ 25 h 35"/>
              <a:gd name="T16" fmla="*/ 22 w 54"/>
              <a:gd name="T17" fmla="*/ 25 h 35"/>
              <a:gd name="T18" fmla="*/ 16 w 54"/>
              <a:gd name="T19" fmla="*/ 30 h 35"/>
              <a:gd name="T20" fmla="*/ 11 w 54"/>
              <a:gd name="T21" fmla="*/ 32 h 35"/>
              <a:gd name="T22" fmla="*/ 4 w 54"/>
              <a:gd name="T23" fmla="*/ 35 h 35"/>
              <a:gd name="T24" fmla="*/ 0 w 54"/>
              <a:gd name="T25" fmla="*/ 34 h 35"/>
              <a:gd name="T26" fmla="*/ 5 w 54"/>
              <a:gd name="T27" fmla="*/ 31 h 35"/>
              <a:gd name="T28" fmla="*/ 4 w 54"/>
              <a:gd name="T29" fmla="*/ 25 h 35"/>
              <a:gd name="T30" fmla="*/ 4 w 54"/>
              <a:gd name="T31" fmla="*/ 24 h 35"/>
              <a:gd name="T32" fmla="*/ 7 w 54"/>
              <a:gd name="T33" fmla="*/ 19 h 35"/>
              <a:gd name="T34" fmla="*/ 11 w 54"/>
              <a:gd name="T35" fmla="*/ 16 h 35"/>
              <a:gd name="T36" fmla="*/ 15 w 54"/>
              <a:gd name="T37" fmla="*/ 15 h 35"/>
              <a:gd name="T38" fmla="*/ 20 w 54"/>
              <a:gd name="T39" fmla="*/ 10 h 35"/>
              <a:gd name="T40" fmla="*/ 22 w 54"/>
              <a:gd name="T41" fmla="*/ 4 h 35"/>
              <a:gd name="T42" fmla="*/ 26 w 54"/>
              <a:gd name="T43" fmla="*/ 1 h 35"/>
              <a:gd name="T44" fmla="*/ 26 w 54"/>
              <a:gd name="T45" fmla="*/ 0 h 35"/>
              <a:gd name="T46" fmla="*/ 27 w 54"/>
              <a:gd name="T47" fmla="*/ 4 h 35"/>
              <a:gd name="T48" fmla="*/ 31 w 54"/>
              <a:gd name="T49" fmla="*/ 9 h 35"/>
              <a:gd name="T50" fmla="*/ 33 w 54"/>
              <a:gd name="T51" fmla="*/ 1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4" h="35">
                <a:moveTo>
                  <a:pt x="33" y="10"/>
                </a:moveTo>
                <a:lnTo>
                  <a:pt x="37" y="17"/>
                </a:lnTo>
                <a:lnTo>
                  <a:pt x="45" y="21"/>
                </a:lnTo>
                <a:lnTo>
                  <a:pt x="54" y="25"/>
                </a:lnTo>
                <a:lnTo>
                  <a:pt x="53" y="30"/>
                </a:lnTo>
                <a:lnTo>
                  <a:pt x="41" y="31"/>
                </a:lnTo>
                <a:lnTo>
                  <a:pt x="31" y="28"/>
                </a:lnTo>
                <a:lnTo>
                  <a:pt x="23" y="25"/>
                </a:lnTo>
                <a:lnTo>
                  <a:pt x="22" y="25"/>
                </a:lnTo>
                <a:lnTo>
                  <a:pt x="16" y="30"/>
                </a:lnTo>
                <a:lnTo>
                  <a:pt x="11" y="32"/>
                </a:lnTo>
                <a:lnTo>
                  <a:pt x="4" y="35"/>
                </a:lnTo>
                <a:lnTo>
                  <a:pt x="0" y="34"/>
                </a:lnTo>
                <a:lnTo>
                  <a:pt x="5" y="31"/>
                </a:lnTo>
                <a:lnTo>
                  <a:pt x="4" y="25"/>
                </a:lnTo>
                <a:lnTo>
                  <a:pt x="4" y="24"/>
                </a:lnTo>
                <a:lnTo>
                  <a:pt x="7" y="19"/>
                </a:lnTo>
                <a:lnTo>
                  <a:pt x="11" y="16"/>
                </a:lnTo>
                <a:lnTo>
                  <a:pt x="15" y="15"/>
                </a:lnTo>
                <a:lnTo>
                  <a:pt x="20" y="10"/>
                </a:lnTo>
                <a:lnTo>
                  <a:pt x="22" y="4"/>
                </a:lnTo>
                <a:lnTo>
                  <a:pt x="26" y="1"/>
                </a:lnTo>
                <a:lnTo>
                  <a:pt x="26" y="0"/>
                </a:lnTo>
                <a:lnTo>
                  <a:pt x="27" y="4"/>
                </a:lnTo>
                <a:lnTo>
                  <a:pt x="31" y="9"/>
                </a:lnTo>
                <a:lnTo>
                  <a:pt x="33" y="1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651"/>
          <p:cNvSpPr>
            <a:spLocks/>
          </p:cNvSpPr>
          <p:nvPr/>
        </p:nvSpPr>
        <p:spPr bwMode="auto">
          <a:xfrm>
            <a:off x="5746750" y="3506788"/>
            <a:ext cx="11113" cy="11113"/>
          </a:xfrm>
          <a:custGeom>
            <a:avLst/>
            <a:gdLst>
              <a:gd name="T0" fmla="*/ 3 w 7"/>
              <a:gd name="T1" fmla="*/ 7 h 7"/>
              <a:gd name="T2" fmla="*/ 4 w 7"/>
              <a:gd name="T3" fmla="*/ 7 h 7"/>
              <a:gd name="T4" fmla="*/ 7 w 7"/>
              <a:gd name="T5" fmla="*/ 3 h 7"/>
              <a:gd name="T6" fmla="*/ 4 w 7"/>
              <a:gd name="T7" fmla="*/ 3 h 7"/>
              <a:gd name="T8" fmla="*/ 3 w 7"/>
              <a:gd name="T9" fmla="*/ 0 h 7"/>
              <a:gd name="T10" fmla="*/ 0 w 7"/>
              <a:gd name="T11" fmla="*/ 3 h 7"/>
              <a:gd name="T12" fmla="*/ 0 w 7"/>
              <a:gd name="T13" fmla="*/ 6 h 7"/>
              <a:gd name="T14" fmla="*/ 3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3" y="7"/>
                </a:moveTo>
                <a:lnTo>
                  <a:pt x="4" y="7"/>
                </a:lnTo>
                <a:lnTo>
                  <a:pt x="7" y="3"/>
                </a:lnTo>
                <a:lnTo>
                  <a:pt x="4" y="3"/>
                </a:lnTo>
                <a:lnTo>
                  <a:pt x="3" y="0"/>
                </a:lnTo>
                <a:lnTo>
                  <a:pt x="0" y="3"/>
                </a:lnTo>
                <a:lnTo>
                  <a:pt x="0" y="6"/>
                </a:lnTo>
                <a:lnTo>
                  <a:pt x="3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652"/>
          <p:cNvSpPr>
            <a:spLocks/>
          </p:cNvSpPr>
          <p:nvPr/>
        </p:nvSpPr>
        <p:spPr bwMode="auto">
          <a:xfrm>
            <a:off x="5732463" y="3517901"/>
            <a:ext cx="6350" cy="11113"/>
          </a:xfrm>
          <a:custGeom>
            <a:avLst/>
            <a:gdLst>
              <a:gd name="T0" fmla="*/ 0 w 4"/>
              <a:gd name="T1" fmla="*/ 4 h 7"/>
              <a:gd name="T2" fmla="*/ 1 w 4"/>
              <a:gd name="T3" fmla="*/ 7 h 7"/>
              <a:gd name="T4" fmla="*/ 4 w 4"/>
              <a:gd name="T5" fmla="*/ 3 h 7"/>
              <a:gd name="T6" fmla="*/ 3 w 4"/>
              <a:gd name="T7" fmla="*/ 0 h 7"/>
              <a:gd name="T8" fmla="*/ 0 w 4"/>
              <a:gd name="T9" fmla="*/ 1 h 7"/>
              <a:gd name="T10" fmla="*/ 0 w 4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1" y="7"/>
                </a:lnTo>
                <a:lnTo>
                  <a:pt x="4" y="3"/>
                </a:lnTo>
                <a:lnTo>
                  <a:pt x="3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653"/>
          <p:cNvSpPr>
            <a:spLocks/>
          </p:cNvSpPr>
          <p:nvPr/>
        </p:nvSpPr>
        <p:spPr bwMode="auto">
          <a:xfrm>
            <a:off x="5753100" y="3446463"/>
            <a:ext cx="68263" cy="82550"/>
          </a:xfrm>
          <a:custGeom>
            <a:avLst/>
            <a:gdLst>
              <a:gd name="T0" fmla="*/ 41 w 43"/>
              <a:gd name="T1" fmla="*/ 48 h 52"/>
              <a:gd name="T2" fmla="*/ 43 w 43"/>
              <a:gd name="T3" fmla="*/ 52 h 52"/>
              <a:gd name="T4" fmla="*/ 39 w 43"/>
              <a:gd name="T5" fmla="*/ 50 h 52"/>
              <a:gd name="T6" fmla="*/ 33 w 43"/>
              <a:gd name="T7" fmla="*/ 49 h 52"/>
              <a:gd name="T8" fmla="*/ 30 w 43"/>
              <a:gd name="T9" fmla="*/ 42 h 52"/>
              <a:gd name="T10" fmla="*/ 25 w 43"/>
              <a:gd name="T11" fmla="*/ 40 h 52"/>
              <a:gd name="T12" fmla="*/ 20 w 43"/>
              <a:gd name="T13" fmla="*/ 31 h 52"/>
              <a:gd name="T14" fmla="*/ 20 w 43"/>
              <a:gd name="T15" fmla="*/ 30 h 52"/>
              <a:gd name="T16" fmla="*/ 14 w 43"/>
              <a:gd name="T17" fmla="*/ 25 h 52"/>
              <a:gd name="T18" fmla="*/ 11 w 43"/>
              <a:gd name="T19" fmla="*/ 19 h 52"/>
              <a:gd name="T20" fmla="*/ 10 w 43"/>
              <a:gd name="T21" fmla="*/ 18 h 52"/>
              <a:gd name="T22" fmla="*/ 7 w 43"/>
              <a:gd name="T23" fmla="*/ 12 h 52"/>
              <a:gd name="T24" fmla="*/ 0 w 43"/>
              <a:gd name="T25" fmla="*/ 10 h 52"/>
              <a:gd name="T26" fmla="*/ 3 w 43"/>
              <a:gd name="T27" fmla="*/ 7 h 52"/>
              <a:gd name="T28" fmla="*/ 11 w 43"/>
              <a:gd name="T29" fmla="*/ 3 h 52"/>
              <a:gd name="T30" fmla="*/ 21 w 43"/>
              <a:gd name="T31" fmla="*/ 0 h 52"/>
              <a:gd name="T32" fmla="*/ 22 w 43"/>
              <a:gd name="T33" fmla="*/ 4 h 52"/>
              <a:gd name="T34" fmla="*/ 20 w 43"/>
              <a:gd name="T35" fmla="*/ 11 h 52"/>
              <a:gd name="T36" fmla="*/ 25 w 43"/>
              <a:gd name="T37" fmla="*/ 12 h 52"/>
              <a:gd name="T38" fmla="*/ 28 w 43"/>
              <a:gd name="T39" fmla="*/ 18 h 52"/>
              <a:gd name="T40" fmla="*/ 25 w 43"/>
              <a:gd name="T41" fmla="*/ 19 h 52"/>
              <a:gd name="T42" fmla="*/ 30 w 43"/>
              <a:gd name="T43" fmla="*/ 26 h 52"/>
              <a:gd name="T44" fmla="*/ 30 w 43"/>
              <a:gd name="T45" fmla="*/ 27 h 52"/>
              <a:gd name="T46" fmla="*/ 36 w 43"/>
              <a:gd name="T47" fmla="*/ 33 h 52"/>
              <a:gd name="T48" fmla="*/ 40 w 43"/>
              <a:gd name="T49" fmla="*/ 41 h 52"/>
              <a:gd name="T50" fmla="*/ 41 w 43"/>
              <a:gd name="T51" fmla="*/ 4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" h="52">
                <a:moveTo>
                  <a:pt x="41" y="48"/>
                </a:moveTo>
                <a:lnTo>
                  <a:pt x="43" y="52"/>
                </a:lnTo>
                <a:lnTo>
                  <a:pt x="39" y="50"/>
                </a:lnTo>
                <a:lnTo>
                  <a:pt x="33" y="49"/>
                </a:lnTo>
                <a:lnTo>
                  <a:pt x="30" y="42"/>
                </a:lnTo>
                <a:lnTo>
                  <a:pt x="25" y="40"/>
                </a:lnTo>
                <a:lnTo>
                  <a:pt x="20" y="31"/>
                </a:lnTo>
                <a:lnTo>
                  <a:pt x="20" y="30"/>
                </a:lnTo>
                <a:lnTo>
                  <a:pt x="14" y="25"/>
                </a:lnTo>
                <a:lnTo>
                  <a:pt x="11" y="19"/>
                </a:lnTo>
                <a:lnTo>
                  <a:pt x="10" y="18"/>
                </a:lnTo>
                <a:lnTo>
                  <a:pt x="7" y="12"/>
                </a:lnTo>
                <a:lnTo>
                  <a:pt x="0" y="10"/>
                </a:lnTo>
                <a:lnTo>
                  <a:pt x="3" y="7"/>
                </a:lnTo>
                <a:lnTo>
                  <a:pt x="11" y="3"/>
                </a:lnTo>
                <a:lnTo>
                  <a:pt x="21" y="0"/>
                </a:lnTo>
                <a:lnTo>
                  <a:pt x="22" y="4"/>
                </a:lnTo>
                <a:lnTo>
                  <a:pt x="20" y="11"/>
                </a:lnTo>
                <a:lnTo>
                  <a:pt x="25" y="12"/>
                </a:lnTo>
                <a:lnTo>
                  <a:pt x="28" y="18"/>
                </a:lnTo>
                <a:lnTo>
                  <a:pt x="25" y="19"/>
                </a:lnTo>
                <a:lnTo>
                  <a:pt x="30" y="26"/>
                </a:lnTo>
                <a:lnTo>
                  <a:pt x="30" y="27"/>
                </a:lnTo>
                <a:lnTo>
                  <a:pt x="36" y="33"/>
                </a:lnTo>
                <a:lnTo>
                  <a:pt x="40" y="41"/>
                </a:lnTo>
                <a:lnTo>
                  <a:pt x="41" y="4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654"/>
          <p:cNvSpPr>
            <a:spLocks/>
          </p:cNvSpPr>
          <p:nvPr/>
        </p:nvSpPr>
        <p:spPr bwMode="auto">
          <a:xfrm>
            <a:off x="5780088" y="3376613"/>
            <a:ext cx="61913" cy="38100"/>
          </a:xfrm>
          <a:custGeom>
            <a:avLst/>
            <a:gdLst>
              <a:gd name="T0" fmla="*/ 7 w 39"/>
              <a:gd name="T1" fmla="*/ 18 h 24"/>
              <a:gd name="T2" fmla="*/ 5 w 39"/>
              <a:gd name="T3" fmla="*/ 24 h 24"/>
              <a:gd name="T4" fmla="*/ 1 w 39"/>
              <a:gd name="T5" fmla="*/ 22 h 24"/>
              <a:gd name="T6" fmla="*/ 0 w 39"/>
              <a:gd name="T7" fmla="*/ 17 h 24"/>
              <a:gd name="T8" fmla="*/ 0 w 39"/>
              <a:gd name="T9" fmla="*/ 15 h 24"/>
              <a:gd name="T10" fmla="*/ 3 w 39"/>
              <a:gd name="T11" fmla="*/ 11 h 24"/>
              <a:gd name="T12" fmla="*/ 4 w 39"/>
              <a:gd name="T13" fmla="*/ 10 h 24"/>
              <a:gd name="T14" fmla="*/ 11 w 39"/>
              <a:gd name="T15" fmla="*/ 10 h 24"/>
              <a:gd name="T16" fmla="*/ 13 w 39"/>
              <a:gd name="T17" fmla="*/ 10 h 24"/>
              <a:gd name="T18" fmla="*/ 24 w 39"/>
              <a:gd name="T19" fmla="*/ 6 h 24"/>
              <a:gd name="T20" fmla="*/ 31 w 39"/>
              <a:gd name="T21" fmla="*/ 0 h 24"/>
              <a:gd name="T22" fmla="*/ 33 w 39"/>
              <a:gd name="T23" fmla="*/ 2 h 24"/>
              <a:gd name="T24" fmla="*/ 35 w 39"/>
              <a:gd name="T25" fmla="*/ 2 h 24"/>
              <a:gd name="T26" fmla="*/ 37 w 39"/>
              <a:gd name="T27" fmla="*/ 2 h 24"/>
              <a:gd name="T28" fmla="*/ 39 w 39"/>
              <a:gd name="T29" fmla="*/ 6 h 24"/>
              <a:gd name="T30" fmla="*/ 35 w 39"/>
              <a:gd name="T31" fmla="*/ 9 h 24"/>
              <a:gd name="T32" fmla="*/ 37 w 39"/>
              <a:gd name="T33" fmla="*/ 11 h 24"/>
              <a:gd name="T34" fmla="*/ 35 w 39"/>
              <a:gd name="T35" fmla="*/ 13 h 24"/>
              <a:gd name="T36" fmla="*/ 30 w 39"/>
              <a:gd name="T37" fmla="*/ 15 h 24"/>
              <a:gd name="T38" fmla="*/ 20 w 39"/>
              <a:gd name="T39" fmla="*/ 15 h 24"/>
              <a:gd name="T40" fmla="*/ 13 w 39"/>
              <a:gd name="T41" fmla="*/ 15 h 24"/>
              <a:gd name="T42" fmla="*/ 9 w 39"/>
              <a:gd name="T43" fmla="*/ 17 h 24"/>
              <a:gd name="T44" fmla="*/ 7 w 39"/>
              <a:gd name="T45" fmla="*/ 1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24">
                <a:moveTo>
                  <a:pt x="7" y="18"/>
                </a:moveTo>
                <a:lnTo>
                  <a:pt x="5" y="24"/>
                </a:lnTo>
                <a:lnTo>
                  <a:pt x="1" y="22"/>
                </a:lnTo>
                <a:lnTo>
                  <a:pt x="0" y="17"/>
                </a:lnTo>
                <a:lnTo>
                  <a:pt x="0" y="15"/>
                </a:lnTo>
                <a:lnTo>
                  <a:pt x="3" y="11"/>
                </a:lnTo>
                <a:lnTo>
                  <a:pt x="4" y="10"/>
                </a:lnTo>
                <a:lnTo>
                  <a:pt x="11" y="10"/>
                </a:lnTo>
                <a:lnTo>
                  <a:pt x="13" y="10"/>
                </a:lnTo>
                <a:lnTo>
                  <a:pt x="24" y="6"/>
                </a:lnTo>
                <a:lnTo>
                  <a:pt x="31" y="0"/>
                </a:lnTo>
                <a:lnTo>
                  <a:pt x="33" y="2"/>
                </a:lnTo>
                <a:lnTo>
                  <a:pt x="35" y="2"/>
                </a:lnTo>
                <a:lnTo>
                  <a:pt x="37" y="2"/>
                </a:lnTo>
                <a:lnTo>
                  <a:pt x="39" y="6"/>
                </a:lnTo>
                <a:lnTo>
                  <a:pt x="35" y="9"/>
                </a:lnTo>
                <a:lnTo>
                  <a:pt x="37" y="11"/>
                </a:lnTo>
                <a:lnTo>
                  <a:pt x="35" y="13"/>
                </a:lnTo>
                <a:lnTo>
                  <a:pt x="30" y="15"/>
                </a:lnTo>
                <a:lnTo>
                  <a:pt x="20" y="15"/>
                </a:lnTo>
                <a:lnTo>
                  <a:pt x="13" y="15"/>
                </a:lnTo>
                <a:lnTo>
                  <a:pt x="9" y="17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655"/>
          <p:cNvSpPr>
            <a:spLocks/>
          </p:cNvSpPr>
          <p:nvPr/>
        </p:nvSpPr>
        <p:spPr bwMode="auto">
          <a:xfrm>
            <a:off x="5738813" y="3316288"/>
            <a:ext cx="17463" cy="22225"/>
          </a:xfrm>
          <a:custGeom>
            <a:avLst/>
            <a:gdLst>
              <a:gd name="T0" fmla="*/ 11 w 11"/>
              <a:gd name="T1" fmla="*/ 7 h 14"/>
              <a:gd name="T2" fmla="*/ 9 w 11"/>
              <a:gd name="T3" fmla="*/ 14 h 14"/>
              <a:gd name="T4" fmla="*/ 7 w 11"/>
              <a:gd name="T5" fmla="*/ 14 h 14"/>
              <a:gd name="T6" fmla="*/ 5 w 11"/>
              <a:gd name="T7" fmla="*/ 12 h 14"/>
              <a:gd name="T8" fmla="*/ 0 w 11"/>
              <a:gd name="T9" fmla="*/ 12 h 14"/>
              <a:gd name="T10" fmla="*/ 0 w 11"/>
              <a:gd name="T11" fmla="*/ 10 h 14"/>
              <a:gd name="T12" fmla="*/ 0 w 11"/>
              <a:gd name="T13" fmla="*/ 6 h 14"/>
              <a:gd name="T14" fmla="*/ 3 w 11"/>
              <a:gd name="T15" fmla="*/ 0 h 14"/>
              <a:gd name="T16" fmla="*/ 4 w 11"/>
              <a:gd name="T17" fmla="*/ 0 h 14"/>
              <a:gd name="T18" fmla="*/ 5 w 11"/>
              <a:gd name="T19" fmla="*/ 0 h 14"/>
              <a:gd name="T20" fmla="*/ 7 w 11"/>
              <a:gd name="T21" fmla="*/ 0 h 14"/>
              <a:gd name="T22" fmla="*/ 7 w 11"/>
              <a:gd name="T23" fmla="*/ 4 h 14"/>
              <a:gd name="T24" fmla="*/ 11 w 11"/>
              <a:gd name="T2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4">
                <a:moveTo>
                  <a:pt x="11" y="7"/>
                </a:moveTo>
                <a:lnTo>
                  <a:pt x="9" y="14"/>
                </a:lnTo>
                <a:lnTo>
                  <a:pt x="7" y="14"/>
                </a:lnTo>
                <a:lnTo>
                  <a:pt x="5" y="12"/>
                </a:lnTo>
                <a:lnTo>
                  <a:pt x="0" y="12"/>
                </a:lnTo>
                <a:lnTo>
                  <a:pt x="0" y="10"/>
                </a:lnTo>
                <a:lnTo>
                  <a:pt x="0" y="6"/>
                </a:lnTo>
                <a:lnTo>
                  <a:pt x="3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7" y="4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656"/>
          <p:cNvSpPr>
            <a:spLocks/>
          </p:cNvSpPr>
          <p:nvPr/>
        </p:nvSpPr>
        <p:spPr bwMode="auto">
          <a:xfrm>
            <a:off x="5829300" y="3017838"/>
            <a:ext cx="122238" cy="111125"/>
          </a:xfrm>
          <a:custGeom>
            <a:avLst/>
            <a:gdLst>
              <a:gd name="T0" fmla="*/ 64 w 77"/>
              <a:gd name="T1" fmla="*/ 7 h 70"/>
              <a:gd name="T2" fmla="*/ 51 w 77"/>
              <a:gd name="T3" fmla="*/ 15 h 70"/>
              <a:gd name="T4" fmla="*/ 47 w 77"/>
              <a:gd name="T5" fmla="*/ 25 h 70"/>
              <a:gd name="T6" fmla="*/ 48 w 77"/>
              <a:gd name="T7" fmla="*/ 33 h 70"/>
              <a:gd name="T8" fmla="*/ 42 w 77"/>
              <a:gd name="T9" fmla="*/ 38 h 70"/>
              <a:gd name="T10" fmla="*/ 36 w 77"/>
              <a:gd name="T11" fmla="*/ 42 h 70"/>
              <a:gd name="T12" fmla="*/ 40 w 77"/>
              <a:gd name="T13" fmla="*/ 53 h 70"/>
              <a:gd name="T14" fmla="*/ 45 w 77"/>
              <a:gd name="T15" fmla="*/ 63 h 70"/>
              <a:gd name="T16" fmla="*/ 37 w 77"/>
              <a:gd name="T17" fmla="*/ 70 h 70"/>
              <a:gd name="T18" fmla="*/ 30 w 77"/>
              <a:gd name="T19" fmla="*/ 68 h 70"/>
              <a:gd name="T20" fmla="*/ 14 w 77"/>
              <a:gd name="T21" fmla="*/ 65 h 70"/>
              <a:gd name="T22" fmla="*/ 0 w 77"/>
              <a:gd name="T23" fmla="*/ 60 h 70"/>
              <a:gd name="T24" fmla="*/ 11 w 77"/>
              <a:gd name="T25" fmla="*/ 59 h 70"/>
              <a:gd name="T26" fmla="*/ 18 w 77"/>
              <a:gd name="T27" fmla="*/ 55 h 70"/>
              <a:gd name="T28" fmla="*/ 21 w 77"/>
              <a:gd name="T29" fmla="*/ 46 h 70"/>
              <a:gd name="T30" fmla="*/ 18 w 77"/>
              <a:gd name="T31" fmla="*/ 40 h 70"/>
              <a:gd name="T32" fmla="*/ 15 w 77"/>
              <a:gd name="T33" fmla="*/ 33 h 70"/>
              <a:gd name="T34" fmla="*/ 14 w 77"/>
              <a:gd name="T35" fmla="*/ 30 h 70"/>
              <a:gd name="T36" fmla="*/ 8 w 77"/>
              <a:gd name="T37" fmla="*/ 19 h 70"/>
              <a:gd name="T38" fmla="*/ 3 w 77"/>
              <a:gd name="T39" fmla="*/ 14 h 70"/>
              <a:gd name="T40" fmla="*/ 3 w 77"/>
              <a:gd name="T41" fmla="*/ 1 h 70"/>
              <a:gd name="T42" fmla="*/ 6 w 77"/>
              <a:gd name="T43" fmla="*/ 7 h 70"/>
              <a:gd name="T44" fmla="*/ 10 w 77"/>
              <a:gd name="T45" fmla="*/ 14 h 70"/>
              <a:gd name="T46" fmla="*/ 17 w 77"/>
              <a:gd name="T47" fmla="*/ 20 h 70"/>
              <a:gd name="T48" fmla="*/ 23 w 77"/>
              <a:gd name="T49" fmla="*/ 29 h 70"/>
              <a:gd name="T50" fmla="*/ 40 w 77"/>
              <a:gd name="T51" fmla="*/ 22 h 70"/>
              <a:gd name="T52" fmla="*/ 45 w 77"/>
              <a:gd name="T53" fmla="*/ 12 h 70"/>
              <a:gd name="T54" fmla="*/ 37 w 77"/>
              <a:gd name="T55" fmla="*/ 8 h 70"/>
              <a:gd name="T56" fmla="*/ 41 w 77"/>
              <a:gd name="T57" fmla="*/ 4 h 70"/>
              <a:gd name="T58" fmla="*/ 48 w 77"/>
              <a:gd name="T59" fmla="*/ 3 h 70"/>
              <a:gd name="T60" fmla="*/ 64 w 77"/>
              <a:gd name="T61" fmla="*/ 1 h 70"/>
              <a:gd name="T62" fmla="*/ 77 w 77"/>
              <a:gd name="T63" fmla="*/ 1 h 70"/>
              <a:gd name="T64" fmla="*/ 72 w 77"/>
              <a:gd name="T65" fmla="*/ 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7" h="70">
                <a:moveTo>
                  <a:pt x="72" y="5"/>
                </a:moveTo>
                <a:lnTo>
                  <a:pt x="64" y="7"/>
                </a:lnTo>
                <a:lnTo>
                  <a:pt x="57" y="14"/>
                </a:lnTo>
                <a:lnTo>
                  <a:pt x="51" y="15"/>
                </a:lnTo>
                <a:lnTo>
                  <a:pt x="48" y="20"/>
                </a:lnTo>
                <a:lnTo>
                  <a:pt x="47" y="25"/>
                </a:lnTo>
                <a:lnTo>
                  <a:pt x="48" y="29"/>
                </a:lnTo>
                <a:lnTo>
                  <a:pt x="48" y="33"/>
                </a:lnTo>
                <a:lnTo>
                  <a:pt x="48" y="34"/>
                </a:lnTo>
                <a:lnTo>
                  <a:pt x="42" y="38"/>
                </a:lnTo>
                <a:lnTo>
                  <a:pt x="40" y="40"/>
                </a:lnTo>
                <a:lnTo>
                  <a:pt x="36" y="42"/>
                </a:lnTo>
                <a:lnTo>
                  <a:pt x="34" y="48"/>
                </a:lnTo>
                <a:lnTo>
                  <a:pt x="40" y="53"/>
                </a:lnTo>
                <a:lnTo>
                  <a:pt x="45" y="60"/>
                </a:lnTo>
                <a:lnTo>
                  <a:pt x="45" y="63"/>
                </a:lnTo>
                <a:lnTo>
                  <a:pt x="42" y="67"/>
                </a:lnTo>
                <a:lnTo>
                  <a:pt x="37" y="70"/>
                </a:lnTo>
                <a:lnTo>
                  <a:pt x="32" y="68"/>
                </a:lnTo>
                <a:lnTo>
                  <a:pt x="30" y="68"/>
                </a:lnTo>
                <a:lnTo>
                  <a:pt x="22" y="67"/>
                </a:lnTo>
                <a:lnTo>
                  <a:pt x="14" y="65"/>
                </a:lnTo>
                <a:lnTo>
                  <a:pt x="4" y="63"/>
                </a:lnTo>
                <a:lnTo>
                  <a:pt x="0" y="60"/>
                </a:lnTo>
                <a:lnTo>
                  <a:pt x="2" y="56"/>
                </a:lnTo>
                <a:lnTo>
                  <a:pt x="11" y="59"/>
                </a:lnTo>
                <a:lnTo>
                  <a:pt x="15" y="60"/>
                </a:lnTo>
                <a:lnTo>
                  <a:pt x="18" y="55"/>
                </a:lnTo>
                <a:lnTo>
                  <a:pt x="22" y="50"/>
                </a:lnTo>
                <a:lnTo>
                  <a:pt x="21" y="46"/>
                </a:lnTo>
                <a:lnTo>
                  <a:pt x="21" y="44"/>
                </a:lnTo>
                <a:lnTo>
                  <a:pt x="18" y="40"/>
                </a:lnTo>
                <a:lnTo>
                  <a:pt x="17" y="34"/>
                </a:lnTo>
                <a:lnTo>
                  <a:pt x="15" y="33"/>
                </a:lnTo>
                <a:lnTo>
                  <a:pt x="15" y="31"/>
                </a:lnTo>
                <a:lnTo>
                  <a:pt x="14" y="30"/>
                </a:lnTo>
                <a:lnTo>
                  <a:pt x="10" y="25"/>
                </a:lnTo>
                <a:lnTo>
                  <a:pt x="8" y="19"/>
                </a:lnTo>
                <a:lnTo>
                  <a:pt x="7" y="18"/>
                </a:lnTo>
                <a:lnTo>
                  <a:pt x="3" y="14"/>
                </a:lnTo>
                <a:lnTo>
                  <a:pt x="2" y="8"/>
                </a:lnTo>
                <a:lnTo>
                  <a:pt x="3" y="1"/>
                </a:lnTo>
                <a:lnTo>
                  <a:pt x="4" y="1"/>
                </a:lnTo>
                <a:lnTo>
                  <a:pt x="6" y="7"/>
                </a:lnTo>
                <a:lnTo>
                  <a:pt x="6" y="11"/>
                </a:lnTo>
                <a:lnTo>
                  <a:pt x="10" y="14"/>
                </a:lnTo>
                <a:lnTo>
                  <a:pt x="12" y="16"/>
                </a:lnTo>
                <a:lnTo>
                  <a:pt x="17" y="20"/>
                </a:lnTo>
                <a:lnTo>
                  <a:pt x="18" y="27"/>
                </a:lnTo>
                <a:lnTo>
                  <a:pt x="23" y="29"/>
                </a:lnTo>
                <a:lnTo>
                  <a:pt x="33" y="26"/>
                </a:lnTo>
                <a:lnTo>
                  <a:pt x="40" y="22"/>
                </a:lnTo>
                <a:lnTo>
                  <a:pt x="42" y="16"/>
                </a:lnTo>
                <a:lnTo>
                  <a:pt x="45" y="12"/>
                </a:lnTo>
                <a:lnTo>
                  <a:pt x="40" y="11"/>
                </a:lnTo>
                <a:lnTo>
                  <a:pt x="37" y="8"/>
                </a:lnTo>
                <a:lnTo>
                  <a:pt x="36" y="8"/>
                </a:lnTo>
                <a:lnTo>
                  <a:pt x="41" y="4"/>
                </a:lnTo>
                <a:lnTo>
                  <a:pt x="47" y="5"/>
                </a:lnTo>
                <a:lnTo>
                  <a:pt x="48" y="3"/>
                </a:lnTo>
                <a:lnTo>
                  <a:pt x="55" y="1"/>
                </a:lnTo>
                <a:lnTo>
                  <a:pt x="64" y="1"/>
                </a:lnTo>
                <a:lnTo>
                  <a:pt x="71" y="0"/>
                </a:lnTo>
                <a:lnTo>
                  <a:pt x="77" y="1"/>
                </a:lnTo>
                <a:lnTo>
                  <a:pt x="75" y="3"/>
                </a:lnTo>
                <a:lnTo>
                  <a:pt x="72" y="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657"/>
          <p:cNvSpPr>
            <a:spLocks/>
          </p:cNvSpPr>
          <p:nvPr/>
        </p:nvSpPr>
        <p:spPr bwMode="auto">
          <a:xfrm>
            <a:off x="5864225" y="3105151"/>
            <a:ext cx="23813" cy="14288"/>
          </a:xfrm>
          <a:custGeom>
            <a:avLst/>
            <a:gdLst>
              <a:gd name="T0" fmla="*/ 0 w 15"/>
              <a:gd name="T1" fmla="*/ 4 h 9"/>
              <a:gd name="T2" fmla="*/ 3 w 15"/>
              <a:gd name="T3" fmla="*/ 8 h 9"/>
              <a:gd name="T4" fmla="*/ 5 w 15"/>
              <a:gd name="T5" fmla="*/ 8 h 9"/>
              <a:gd name="T6" fmla="*/ 8 w 15"/>
              <a:gd name="T7" fmla="*/ 9 h 9"/>
              <a:gd name="T8" fmla="*/ 15 w 15"/>
              <a:gd name="T9" fmla="*/ 9 h 9"/>
              <a:gd name="T10" fmla="*/ 14 w 15"/>
              <a:gd name="T11" fmla="*/ 6 h 9"/>
              <a:gd name="T12" fmla="*/ 10 w 15"/>
              <a:gd name="T13" fmla="*/ 1 h 9"/>
              <a:gd name="T14" fmla="*/ 4 w 15"/>
              <a:gd name="T15" fmla="*/ 0 h 9"/>
              <a:gd name="T16" fmla="*/ 0 w 15"/>
              <a:gd name="T17" fmla="*/ 1 h 9"/>
              <a:gd name="T18" fmla="*/ 0 w 15"/>
              <a:gd name="T19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9">
                <a:moveTo>
                  <a:pt x="0" y="4"/>
                </a:moveTo>
                <a:lnTo>
                  <a:pt x="3" y="8"/>
                </a:lnTo>
                <a:lnTo>
                  <a:pt x="5" y="8"/>
                </a:lnTo>
                <a:lnTo>
                  <a:pt x="8" y="9"/>
                </a:lnTo>
                <a:lnTo>
                  <a:pt x="15" y="9"/>
                </a:lnTo>
                <a:lnTo>
                  <a:pt x="14" y="6"/>
                </a:lnTo>
                <a:lnTo>
                  <a:pt x="10" y="1"/>
                </a:lnTo>
                <a:lnTo>
                  <a:pt x="4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658"/>
          <p:cNvSpPr>
            <a:spLocks/>
          </p:cNvSpPr>
          <p:nvPr/>
        </p:nvSpPr>
        <p:spPr bwMode="auto">
          <a:xfrm>
            <a:off x="6650038" y="1833563"/>
            <a:ext cx="134938" cy="69850"/>
          </a:xfrm>
          <a:custGeom>
            <a:avLst/>
            <a:gdLst>
              <a:gd name="T0" fmla="*/ 64 w 85"/>
              <a:gd name="T1" fmla="*/ 34 h 44"/>
              <a:gd name="T2" fmla="*/ 70 w 85"/>
              <a:gd name="T3" fmla="*/ 37 h 44"/>
              <a:gd name="T4" fmla="*/ 85 w 85"/>
              <a:gd name="T5" fmla="*/ 37 h 44"/>
              <a:gd name="T6" fmla="*/ 81 w 85"/>
              <a:gd name="T7" fmla="*/ 41 h 44"/>
              <a:gd name="T8" fmla="*/ 74 w 85"/>
              <a:gd name="T9" fmla="*/ 44 h 44"/>
              <a:gd name="T10" fmla="*/ 71 w 85"/>
              <a:gd name="T11" fmla="*/ 44 h 44"/>
              <a:gd name="T12" fmla="*/ 66 w 85"/>
              <a:gd name="T13" fmla="*/ 42 h 44"/>
              <a:gd name="T14" fmla="*/ 59 w 85"/>
              <a:gd name="T15" fmla="*/ 41 h 44"/>
              <a:gd name="T16" fmla="*/ 51 w 85"/>
              <a:gd name="T17" fmla="*/ 34 h 44"/>
              <a:gd name="T18" fmla="*/ 44 w 85"/>
              <a:gd name="T19" fmla="*/ 27 h 44"/>
              <a:gd name="T20" fmla="*/ 38 w 85"/>
              <a:gd name="T21" fmla="*/ 23 h 44"/>
              <a:gd name="T22" fmla="*/ 32 w 85"/>
              <a:gd name="T23" fmla="*/ 23 h 44"/>
              <a:gd name="T24" fmla="*/ 26 w 85"/>
              <a:gd name="T25" fmla="*/ 22 h 44"/>
              <a:gd name="T26" fmla="*/ 21 w 85"/>
              <a:gd name="T27" fmla="*/ 18 h 44"/>
              <a:gd name="T28" fmla="*/ 13 w 85"/>
              <a:gd name="T29" fmla="*/ 14 h 44"/>
              <a:gd name="T30" fmla="*/ 7 w 85"/>
              <a:gd name="T31" fmla="*/ 11 h 44"/>
              <a:gd name="T32" fmla="*/ 4 w 85"/>
              <a:gd name="T33" fmla="*/ 10 h 44"/>
              <a:gd name="T34" fmla="*/ 0 w 85"/>
              <a:gd name="T35" fmla="*/ 6 h 44"/>
              <a:gd name="T36" fmla="*/ 0 w 85"/>
              <a:gd name="T37" fmla="*/ 4 h 44"/>
              <a:gd name="T38" fmla="*/ 0 w 85"/>
              <a:gd name="T39" fmla="*/ 3 h 44"/>
              <a:gd name="T40" fmla="*/ 2 w 85"/>
              <a:gd name="T41" fmla="*/ 1 h 44"/>
              <a:gd name="T42" fmla="*/ 3 w 85"/>
              <a:gd name="T43" fmla="*/ 0 h 44"/>
              <a:gd name="T44" fmla="*/ 8 w 85"/>
              <a:gd name="T45" fmla="*/ 4 h 44"/>
              <a:gd name="T46" fmla="*/ 17 w 85"/>
              <a:gd name="T47" fmla="*/ 8 h 44"/>
              <a:gd name="T48" fmla="*/ 26 w 85"/>
              <a:gd name="T49" fmla="*/ 14 h 44"/>
              <a:gd name="T50" fmla="*/ 34 w 85"/>
              <a:gd name="T51" fmla="*/ 16 h 44"/>
              <a:gd name="T52" fmla="*/ 43 w 85"/>
              <a:gd name="T53" fmla="*/ 19 h 44"/>
              <a:gd name="T54" fmla="*/ 49 w 85"/>
              <a:gd name="T55" fmla="*/ 25 h 44"/>
              <a:gd name="T56" fmla="*/ 55 w 85"/>
              <a:gd name="T57" fmla="*/ 29 h 44"/>
              <a:gd name="T58" fmla="*/ 62 w 85"/>
              <a:gd name="T59" fmla="*/ 33 h 44"/>
              <a:gd name="T60" fmla="*/ 64 w 85"/>
              <a:gd name="T61" fmla="*/ 3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44">
                <a:moveTo>
                  <a:pt x="64" y="34"/>
                </a:moveTo>
                <a:lnTo>
                  <a:pt x="70" y="37"/>
                </a:lnTo>
                <a:lnTo>
                  <a:pt x="85" y="37"/>
                </a:lnTo>
                <a:lnTo>
                  <a:pt x="81" y="41"/>
                </a:lnTo>
                <a:lnTo>
                  <a:pt x="74" y="44"/>
                </a:lnTo>
                <a:lnTo>
                  <a:pt x="71" y="44"/>
                </a:lnTo>
                <a:lnTo>
                  <a:pt x="66" y="42"/>
                </a:lnTo>
                <a:lnTo>
                  <a:pt x="59" y="41"/>
                </a:lnTo>
                <a:lnTo>
                  <a:pt x="51" y="34"/>
                </a:lnTo>
                <a:lnTo>
                  <a:pt x="44" y="27"/>
                </a:lnTo>
                <a:lnTo>
                  <a:pt x="38" y="23"/>
                </a:lnTo>
                <a:lnTo>
                  <a:pt x="32" y="23"/>
                </a:lnTo>
                <a:lnTo>
                  <a:pt x="26" y="22"/>
                </a:lnTo>
                <a:lnTo>
                  <a:pt x="21" y="18"/>
                </a:lnTo>
                <a:lnTo>
                  <a:pt x="13" y="14"/>
                </a:lnTo>
                <a:lnTo>
                  <a:pt x="7" y="11"/>
                </a:lnTo>
                <a:lnTo>
                  <a:pt x="4" y="10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2" y="1"/>
                </a:lnTo>
                <a:lnTo>
                  <a:pt x="3" y="0"/>
                </a:lnTo>
                <a:lnTo>
                  <a:pt x="8" y="4"/>
                </a:lnTo>
                <a:lnTo>
                  <a:pt x="17" y="8"/>
                </a:lnTo>
                <a:lnTo>
                  <a:pt x="26" y="14"/>
                </a:lnTo>
                <a:lnTo>
                  <a:pt x="34" y="16"/>
                </a:lnTo>
                <a:lnTo>
                  <a:pt x="43" y="19"/>
                </a:lnTo>
                <a:lnTo>
                  <a:pt x="49" y="25"/>
                </a:lnTo>
                <a:lnTo>
                  <a:pt x="55" y="29"/>
                </a:lnTo>
                <a:lnTo>
                  <a:pt x="62" y="33"/>
                </a:lnTo>
                <a:lnTo>
                  <a:pt x="64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659"/>
          <p:cNvSpPr>
            <a:spLocks/>
          </p:cNvSpPr>
          <p:nvPr/>
        </p:nvSpPr>
        <p:spPr bwMode="auto">
          <a:xfrm>
            <a:off x="7196138" y="1565276"/>
            <a:ext cx="34925" cy="46038"/>
          </a:xfrm>
          <a:custGeom>
            <a:avLst/>
            <a:gdLst>
              <a:gd name="T0" fmla="*/ 21 w 22"/>
              <a:gd name="T1" fmla="*/ 23 h 29"/>
              <a:gd name="T2" fmla="*/ 22 w 22"/>
              <a:gd name="T3" fmla="*/ 29 h 29"/>
              <a:gd name="T4" fmla="*/ 19 w 22"/>
              <a:gd name="T5" fmla="*/ 29 h 29"/>
              <a:gd name="T6" fmla="*/ 15 w 22"/>
              <a:gd name="T7" fmla="*/ 27 h 29"/>
              <a:gd name="T8" fmla="*/ 12 w 22"/>
              <a:gd name="T9" fmla="*/ 20 h 29"/>
              <a:gd name="T10" fmla="*/ 10 w 22"/>
              <a:gd name="T11" fmla="*/ 18 h 29"/>
              <a:gd name="T12" fmla="*/ 8 w 22"/>
              <a:gd name="T13" fmla="*/ 16 h 29"/>
              <a:gd name="T14" fmla="*/ 7 w 22"/>
              <a:gd name="T15" fmla="*/ 12 h 29"/>
              <a:gd name="T16" fmla="*/ 6 w 22"/>
              <a:gd name="T17" fmla="*/ 11 h 29"/>
              <a:gd name="T18" fmla="*/ 3 w 22"/>
              <a:gd name="T19" fmla="*/ 7 h 29"/>
              <a:gd name="T20" fmla="*/ 1 w 22"/>
              <a:gd name="T21" fmla="*/ 1 h 29"/>
              <a:gd name="T22" fmla="*/ 0 w 22"/>
              <a:gd name="T23" fmla="*/ 0 h 29"/>
              <a:gd name="T24" fmla="*/ 3 w 22"/>
              <a:gd name="T25" fmla="*/ 0 h 29"/>
              <a:gd name="T26" fmla="*/ 7 w 22"/>
              <a:gd name="T27" fmla="*/ 3 h 29"/>
              <a:gd name="T28" fmla="*/ 10 w 22"/>
              <a:gd name="T29" fmla="*/ 8 h 29"/>
              <a:gd name="T30" fmla="*/ 14 w 22"/>
              <a:gd name="T31" fmla="*/ 11 h 29"/>
              <a:gd name="T32" fmla="*/ 16 w 22"/>
              <a:gd name="T33" fmla="*/ 15 h 29"/>
              <a:gd name="T34" fmla="*/ 21 w 22"/>
              <a:gd name="T35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29">
                <a:moveTo>
                  <a:pt x="21" y="23"/>
                </a:moveTo>
                <a:lnTo>
                  <a:pt x="22" y="29"/>
                </a:lnTo>
                <a:lnTo>
                  <a:pt x="19" y="29"/>
                </a:lnTo>
                <a:lnTo>
                  <a:pt x="15" y="27"/>
                </a:lnTo>
                <a:lnTo>
                  <a:pt x="12" y="20"/>
                </a:lnTo>
                <a:lnTo>
                  <a:pt x="10" y="18"/>
                </a:lnTo>
                <a:lnTo>
                  <a:pt x="8" y="16"/>
                </a:lnTo>
                <a:lnTo>
                  <a:pt x="7" y="12"/>
                </a:lnTo>
                <a:lnTo>
                  <a:pt x="6" y="11"/>
                </a:lnTo>
                <a:lnTo>
                  <a:pt x="3" y="7"/>
                </a:lnTo>
                <a:lnTo>
                  <a:pt x="1" y="1"/>
                </a:lnTo>
                <a:lnTo>
                  <a:pt x="0" y="0"/>
                </a:lnTo>
                <a:lnTo>
                  <a:pt x="3" y="0"/>
                </a:lnTo>
                <a:lnTo>
                  <a:pt x="7" y="3"/>
                </a:lnTo>
                <a:lnTo>
                  <a:pt x="10" y="8"/>
                </a:lnTo>
                <a:lnTo>
                  <a:pt x="14" y="11"/>
                </a:lnTo>
                <a:lnTo>
                  <a:pt x="16" y="15"/>
                </a:lnTo>
                <a:lnTo>
                  <a:pt x="21" y="2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660"/>
          <p:cNvSpPr>
            <a:spLocks/>
          </p:cNvSpPr>
          <p:nvPr/>
        </p:nvSpPr>
        <p:spPr bwMode="auto">
          <a:xfrm>
            <a:off x="8145463" y="1333501"/>
            <a:ext cx="23813" cy="57150"/>
          </a:xfrm>
          <a:custGeom>
            <a:avLst/>
            <a:gdLst>
              <a:gd name="T0" fmla="*/ 15 w 15"/>
              <a:gd name="T1" fmla="*/ 29 h 36"/>
              <a:gd name="T2" fmla="*/ 15 w 15"/>
              <a:gd name="T3" fmla="*/ 30 h 36"/>
              <a:gd name="T4" fmla="*/ 8 w 15"/>
              <a:gd name="T5" fmla="*/ 36 h 36"/>
              <a:gd name="T6" fmla="*/ 7 w 15"/>
              <a:gd name="T7" fmla="*/ 33 h 36"/>
              <a:gd name="T8" fmla="*/ 4 w 15"/>
              <a:gd name="T9" fmla="*/ 30 h 36"/>
              <a:gd name="T10" fmla="*/ 2 w 15"/>
              <a:gd name="T11" fmla="*/ 36 h 36"/>
              <a:gd name="T12" fmla="*/ 0 w 15"/>
              <a:gd name="T13" fmla="*/ 31 h 36"/>
              <a:gd name="T14" fmla="*/ 0 w 15"/>
              <a:gd name="T15" fmla="*/ 23 h 36"/>
              <a:gd name="T16" fmla="*/ 4 w 15"/>
              <a:gd name="T17" fmla="*/ 18 h 36"/>
              <a:gd name="T18" fmla="*/ 4 w 15"/>
              <a:gd name="T19" fmla="*/ 16 h 36"/>
              <a:gd name="T20" fmla="*/ 4 w 15"/>
              <a:gd name="T21" fmla="*/ 8 h 36"/>
              <a:gd name="T22" fmla="*/ 7 w 15"/>
              <a:gd name="T23" fmla="*/ 1 h 36"/>
              <a:gd name="T24" fmla="*/ 9 w 15"/>
              <a:gd name="T25" fmla="*/ 0 h 36"/>
              <a:gd name="T26" fmla="*/ 12 w 15"/>
              <a:gd name="T27" fmla="*/ 3 h 36"/>
              <a:gd name="T28" fmla="*/ 8 w 15"/>
              <a:gd name="T29" fmla="*/ 7 h 36"/>
              <a:gd name="T30" fmla="*/ 9 w 15"/>
              <a:gd name="T31" fmla="*/ 16 h 36"/>
              <a:gd name="T32" fmla="*/ 11 w 15"/>
              <a:gd name="T33" fmla="*/ 19 h 36"/>
              <a:gd name="T34" fmla="*/ 12 w 15"/>
              <a:gd name="T35" fmla="*/ 19 h 36"/>
              <a:gd name="T36" fmla="*/ 15 w 15"/>
              <a:gd name="T37" fmla="*/ 21 h 36"/>
              <a:gd name="T38" fmla="*/ 15 w 15"/>
              <a:gd name="T39" fmla="*/ 23 h 36"/>
              <a:gd name="T40" fmla="*/ 15 w 15"/>
              <a:gd name="T41" fmla="*/ 2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6">
                <a:moveTo>
                  <a:pt x="15" y="29"/>
                </a:moveTo>
                <a:lnTo>
                  <a:pt x="15" y="30"/>
                </a:lnTo>
                <a:lnTo>
                  <a:pt x="8" y="36"/>
                </a:lnTo>
                <a:lnTo>
                  <a:pt x="7" y="33"/>
                </a:lnTo>
                <a:lnTo>
                  <a:pt x="4" y="30"/>
                </a:lnTo>
                <a:lnTo>
                  <a:pt x="2" y="36"/>
                </a:lnTo>
                <a:lnTo>
                  <a:pt x="0" y="31"/>
                </a:lnTo>
                <a:lnTo>
                  <a:pt x="0" y="23"/>
                </a:lnTo>
                <a:lnTo>
                  <a:pt x="4" y="18"/>
                </a:lnTo>
                <a:lnTo>
                  <a:pt x="4" y="16"/>
                </a:lnTo>
                <a:lnTo>
                  <a:pt x="4" y="8"/>
                </a:lnTo>
                <a:lnTo>
                  <a:pt x="7" y="1"/>
                </a:lnTo>
                <a:lnTo>
                  <a:pt x="9" y="0"/>
                </a:lnTo>
                <a:lnTo>
                  <a:pt x="12" y="3"/>
                </a:lnTo>
                <a:lnTo>
                  <a:pt x="8" y="7"/>
                </a:lnTo>
                <a:lnTo>
                  <a:pt x="9" y="16"/>
                </a:lnTo>
                <a:lnTo>
                  <a:pt x="11" y="19"/>
                </a:lnTo>
                <a:lnTo>
                  <a:pt x="12" y="19"/>
                </a:lnTo>
                <a:lnTo>
                  <a:pt x="15" y="21"/>
                </a:lnTo>
                <a:lnTo>
                  <a:pt x="15" y="23"/>
                </a:lnTo>
                <a:lnTo>
                  <a:pt x="15" y="2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661"/>
          <p:cNvSpPr>
            <a:spLocks/>
          </p:cNvSpPr>
          <p:nvPr/>
        </p:nvSpPr>
        <p:spPr bwMode="auto">
          <a:xfrm>
            <a:off x="7369175" y="1316038"/>
            <a:ext cx="39688" cy="46038"/>
          </a:xfrm>
          <a:custGeom>
            <a:avLst/>
            <a:gdLst>
              <a:gd name="T0" fmla="*/ 13 w 25"/>
              <a:gd name="T1" fmla="*/ 2 h 29"/>
              <a:gd name="T2" fmla="*/ 17 w 25"/>
              <a:gd name="T3" fmla="*/ 0 h 29"/>
              <a:gd name="T4" fmla="*/ 21 w 25"/>
              <a:gd name="T5" fmla="*/ 3 h 29"/>
              <a:gd name="T6" fmla="*/ 19 w 25"/>
              <a:gd name="T7" fmla="*/ 10 h 29"/>
              <a:gd name="T8" fmla="*/ 22 w 25"/>
              <a:gd name="T9" fmla="*/ 10 h 29"/>
              <a:gd name="T10" fmla="*/ 23 w 25"/>
              <a:gd name="T11" fmla="*/ 10 h 29"/>
              <a:gd name="T12" fmla="*/ 25 w 25"/>
              <a:gd name="T13" fmla="*/ 19 h 29"/>
              <a:gd name="T14" fmla="*/ 25 w 25"/>
              <a:gd name="T15" fmla="*/ 26 h 29"/>
              <a:gd name="T16" fmla="*/ 25 w 25"/>
              <a:gd name="T17" fmla="*/ 26 h 29"/>
              <a:gd name="T18" fmla="*/ 23 w 25"/>
              <a:gd name="T19" fmla="*/ 29 h 29"/>
              <a:gd name="T20" fmla="*/ 19 w 25"/>
              <a:gd name="T21" fmla="*/ 26 h 29"/>
              <a:gd name="T22" fmla="*/ 17 w 25"/>
              <a:gd name="T23" fmla="*/ 23 h 29"/>
              <a:gd name="T24" fmla="*/ 15 w 25"/>
              <a:gd name="T25" fmla="*/ 27 h 29"/>
              <a:gd name="T26" fmla="*/ 7 w 25"/>
              <a:gd name="T27" fmla="*/ 27 h 29"/>
              <a:gd name="T28" fmla="*/ 3 w 25"/>
              <a:gd name="T29" fmla="*/ 21 h 29"/>
              <a:gd name="T30" fmla="*/ 0 w 25"/>
              <a:gd name="T31" fmla="*/ 12 h 29"/>
              <a:gd name="T32" fmla="*/ 0 w 25"/>
              <a:gd name="T33" fmla="*/ 11 h 29"/>
              <a:gd name="T34" fmla="*/ 3 w 25"/>
              <a:gd name="T35" fmla="*/ 2 h 29"/>
              <a:gd name="T36" fmla="*/ 7 w 25"/>
              <a:gd name="T37" fmla="*/ 0 h 29"/>
              <a:gd name="T38" fmla="*/ 13 w 25"/>
              <a:gd name="T3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29">
                <a:moveTo>
                  <a:pt x="13" y="2"/>
                </a:moveTo>
                <a:lnTo>
                  <a:pt x="17" y="0"/>
                </a:lnTo>
                <a:lnTo>
                  <a:pt x="21" y="3"/>
                </a:lnTo>
                <a:lnTo>
                  <a:pt x="19" y="10"/>
                </a:lnTo>
                <a:lnTo>
                  <a:pt x="22" y="10"/>
                </a:lnTo>
                <a:lnTo>
                  <a:pt x="23" y="10"/>
                </a:lnTo>
                <a:lnTo>
                  <a:pt x="25" y="19"/>
                </a:lnTo>
                <a:lnTo>
                  <a:pt x="25" y="26"/>
                </a:lnTo>
                <a:lnTo>
                  <a:pt x="25" y="26"/>
                </a:lnTo>
                <a:lnTo>
                  <a:pt x="23" y="29"/>
                </a:lnTo>
                <a:lnTo>
                  <a:pt x="19" y="26"/>
                </a:lnTo>
                <a:lnTo>
                  <a:pt x="17" y="23"/>
                </a:lnTo>
                <a:lnTo>
                  <a:pt x="15" y="27"/>
                </a:lnTo>
                <a:lnTo>
                  <a:pt x="7" y="27"/>
                </a:lnTo>
                <a:lnTo>
                  <a:pt x="3" y="21"/>
                </a:lnTo>
                <a:lnTo>
                  <a:pt x="0" y="12"/>
                </a:lnTo>
                <a:lnTo>
                  <a:pt x="0" y="11"/>
                </a:lnTo>
                <a:lnTo>
                  <a:pt x="3" y="2"/>
                </a:lnTo>
                <a:lnTo>
                  <a:pt x="7" y="0"/>
                </a:lnTo>
                <a:lnTo>
                  <a:pt x="13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662"/>
          <p:cNvSpPr>
            <a:spLocks/>
          </p:cNvSpPr>
          <p:nvPr/>
        </p:nvSpPr>
        <p:spPr bwMode="auto">
          <a:xfrm>
            <a:off x="8189913" y="1296988"/>
            <a:ext cx="20638" cy="30163"/>
          </a:xfrm>
          <a:custGeom>
            <a:avLst/>
            <a:gdLst>
              <a:gd name="T0" fmla="*/ 4 w 13"/>
              <a:gd name="T1" fmla="*/ 18 h 19"/>
              <a:gd name="T2" fmla="*/ 2 w 13"/>
              <a:gd name="T3" fmla="*/ 19 h 19"/>
              <a:gd name="T4" fmla="*/ 0 w 13"/>
              <a:gd name="T5" fmla="*/ 16 h 19"/>
              <a:gd name="T6" fmla="*/ 2 w 13"/>
              <a:gd name="T7" fmla="*/ 16 h 19"/>
              <a:gd name="T8" fmla="*/ 3 w 13"/>
              <a:gd name="T9" fmla="*/ 15 h 19"/>
              <a:gd name="T10" fmla="*/ 4 w 13"/>
              <a:gd name="T11" fmla="*/ 9 h 19"/>
              <a:gd name="T12" fmla="*/ 7 w 13"/>
              <a:gd name="T13" fmla="*/ 5 h 19"/>
              <a:gd name="T14" fmla="*/ 11 w 13"/>
              <a:gd name="T15" fmla="*/ 0 h 19"/>
              <a:gd name="T16" fmla="*/ 13 w 13"/>
              <a:gd name="T17" fmla="*/ 1 h 19"/>
              <a:gd name="T18" fmla="*/ 13 w 13"/>
              <a:gd name="T19" fmla="*/ 4 h 19"/>
              <a:gd name="T20" fmla="*/ 4 w 13"/>
              <a:gd name="T2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9">
                <a:moveTo>
                  <a:pt x="4" y="18"/>
                </a:moveTo>
                <a:lnTo>
                  <a:pt x="2" y="19"/>
                </a:lnTo>
                <a:lnTo>
                  <a:pt x="0" y="16"/>
                </a:lnTo>
                <a:lnTo>
                  <a:pt x="2" y="16"/>
                </a:lnTo>
                <a:lnTo>
                  <a:pt x="3" y="15"/>
                </a:lnTo>
                <a:lnTo>
                  <a:pt x="4" y="9"/>
                </a:lnTo>
                <a:lnTo>
                  <a:pt x="7" y="5"/>
                </a:lnTo>
                <a:lnTo>
                  <a:pt x="11" y="0"/>
                </a:lnTo>
                <a:lnTo>
                  <a:pt x="13" y="1"/>
                </a:lnTo>
                <a:lnTo>
                  <a:pt x="13" y="4"/>
                </a:lnTo>
                <a:lnTo>
                  <a:pt x="4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663"/>
          <p:cNvSpPr>
            <a:spLocks/>
          </p:cNvSpPr>
          <p:nvPr/>
        </p:nvSpPr>
        <p:spPr bwMode="auto">
          <a:xfrm>
            <a:off x="8240713" y="1196976"/>
            <a:ext cx="20638" cy="77788"/>
          </a:xfrm>
          <a:custGeom>
            <a:avLst/>
            <a:gdLst>
              <a:gd name="T0" fmla="*/ 2 w 13"/>
              <a:gd name="T1" fmla="*/ 49 h 49"/>
              <a:gd name="T2" fmla="*/ 1 w 13"/>
              <a:gd name="T3" fmla="*/ 49 h 49"/>
              <a:gd name="T4" fmla="*/ 0 w 13"/>
              <a:gd name="T5" fmla="*/ 49 h 49"/>
              <a:gd name="T6" fmla="*/ 1 w 13"/>
              <a:gd name="T7" fmla="*/ 49 h 49"/>
              <a:gd name="T8" fmla="*/ 4 w 13"/>
              <a:gd name="T9" fmla="*/ 47 h 49"/>
              <a:gd name="T10" fmla="*/ 7 w 13"/>
              <a:gd name="T11" fmla="*/ 36 h 49"/>
              <a:gd name="T12" fmla="*/ 9 w 13"/>
              <a:gd name="T13" fmla="*/ 36 h 49"/>
              <a:gd name="T14" fmla="*/ 11 w 13"/>
              <a:gd name="T15" fmla="*/ 29 h 49"/>
              <a:gd name="T16" fmla="*/ 9 w 13"/>
              <a:gd name="T17" fmla="*/ 18 h 49"/>
              <a:gd name="T18" fmla="*/ 9 w 13"/>
              <a:gd name="T19" fmla="*/ 10 h 49"/>
              <a:gd name="T20" fmla="*/ 4 w 13"/>
              <a:gd name="T21" fmla="*/ 8 h 49"/>
              <a:gd name="T22" fmla="*/ 8 w 13"/>
              <a:gd name="T23" fmla="*/ 3 h 49"/>
              <a:gd name="T24" fmla="*/ 11 w 13"/>
              <a:gd name="T25" fmla="*/ 0 h 49"/>
              <a:gd name="T26" fmla="*/ 12 w 13"/>
              <a:gd name="T27" fmla="*/ 3 h 49"/>
              <a:gd name="T28" fmla="*/ 13 w 13"/>
              <a:gd name="T29" fmla="*/ 6 h 49"/>
              <a:gd name="T30" fmla="*/ 13 w 13"/>
              <a:gd name="T31" fmla="*/ 7 h 49"/>
              <a:gd name="T32" fmla="*/ 13 w 13"/>
              <a:gd name="T33" fmla="*/ 10 h 49"/>
              <a:gd name="T34" fmla="*/ 11 w 13"/>
              <a:gd name="T35" fmla="*/ 15 h 49"/>
              <a:gd name="T36" fmla="*/ 9 w 13"/>
              <a:gd name="T37" fmla="*/ 17 h 49"/>
              <a:gd name="T38" fmla="*/ 9 w 13"/>
              <a:gd name="T39" fmla="*/ 18 h 49"/>
              <a:gd name="T40" fmla="*/ 11 w 13"/>
              <a:gd name="T41" fmla="*/ 21 h 49"/>
              <a:gd name="T42" fmla="*/ 11 w 13"/>
              <a:gd name="T43" fmla="*/ 26 h 49"/>
              <a:gd name="T44" fmla="*/ 12 w 13"/>
              <a:gd name="T45" fmla="*/ 30 h 49"/>
              <a:gd name="T46" fmla="*/ 8 w 13"/>
              <a:gd name="T47" fmla="*/ 40 h 49"/>
              <a:gd name="T48" fmla="*/ 7 w 13"/>
              <a:gd name="T49" fmla="*/ 45 h 49"/>
              <a:gd name="T50" fmla="*/ 5 w 13"/>
              <a:gd name="T51" fmla="*/ 45 h 49"/>
              <a:gd name="T52" fmla="*/ 2 w 13"/>
              <a:gd name="T5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" h="49">
                <a:moveTo>
                  <a:pt x="2" y="49"/>
                </a:moveTo>
                <a:lnTo>
                  <a:pt x="1" y="49"/>
                </a:lnTo>
                <a:lnTo>
                  <a:pt x="0" y="49"/>
                </a:lnTo>
                <a:lnTo>
                  <a:pt x="1" y="49"/>
                </a:lnTo>
                <a:lnTo>
                  <a:pt x="4" y="47"/>
                </a:lnTo>
                <a:lnTo>
                  <a:pt x="7" y="36"/>
                </a:lnTo>
                <a:lnTo>
                  <a:pt x="9" y="36"/>
                </a:lnTo>
                <a:lnTo>
                  <a:pt x="11" y="29"/>
                </a:lnTo>
                <a:lnTo>
                  <a:pt x="9" y="18"/>
                </a:lnTo>
                <a:lnTo>
                  <a:pt x="9" y="10"/>
                </a:lnTo>
                <a:lnTo>
                  <a:pt x="4" y="8"/>
                </a:lnTo>
                <a:lnTo>
                  <a:pt x="8" y="3"/>
                </a:lnTo>
                <a:lnTo>
                  <a:pt x="11" y="0"/>
                </a:lnTo>
                <a:lnTo>
                  <a:pt x="12" y="3"/>
                </a:lnTo>
                <a:lnTo>
                  <a:pt x="13" y="6"/>
                </a:lnTo>
                <a:lnTo>
                  <a:pt x="13" y="7"/>
                </a:lnTo>
                <a:lnTo>
                  <a:pt x="13" y="10"/>
                </a:lnTo>
                <a:lnTo>
                  <a:pt x="11" y="15"/>
                </a:lnTo>
                <a:lnTo>
                  <a:pt x="9" y="17"/>
                </a:lnTo>
                <a:lnTo>
                  <a:pt x="9" y="18"/>
                </a:lnTo>
                <a:lnTo>
                  <a:pt x="11" y="21"/>
                </a:lnTo>
                <a:lnTo>
                  <a:pt x="11" y="26"/>
                </a:lnTo>
                <a:lnTo>
                  <a:pt x="12" y="30"/>
                </a:lnTo>
                <a:lnTo>
                  <a:pt x="8" y="40"/>
                </a:lnTo>
                <a:lnTo>
                  <a:pt x="7" y="45"/>
                </a:lnTo>
                <a:lnTo>
                  <a:pt x="5" y="45"/>
                </a:lnTo>
                <a:lnTo>
                  <a:pt x="2" y="4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664"/>
          <p:cNvSpPr>
            <a:spLocks/>
          </p:cNvSpPr>
          <p:nvPr/>
        </p:nvSpPr>
        <p:spPr bwMode="auto">
          <a:xfrm>
            <a:off x="7475538" y="930276"/>
            <a:ext cx="268288" cy="225425"/>
          </a:xfrm>
          <a:custGeom>
            <a:avLst/>
            <a:gdLst>
              <a:gd name="T0" fmla="*/ 169 w 169"/>
              <a:gd name="T1" fmla="*/ 0 h 142"/>
              <a:gd name="T2" fmla="*/ 164 w 169"/>
              <a:gd name="T3" fmla="*/ 6 h 142"/>
              <a:gd name="T4" fmla="*/ 161 w 169"/>
              <a:gd name="T5" fmla="*/ 5 h 142"/>
              <a:gd name="T6" fmla="*/ 158 w 169"/>
              <a:gd name="T7" fmla="*/ 5 h 142"/>
              <a:gd name="T8" fmla="*/ 157 w 169"/>
              <a:gd name="T9" fmla="*/ 6 h 142"/>
              <a:gd name="T10" fmla="*/ 152 w 169"/>
              <a:gd name="T11" fmla="*/ 6 h 142"/>
              <a:gd name="T12" fmla="*/ 147 w 169"/>
              <a:gd name="T13" fmla="*/ 10 h 142"/>
              <a:gd name="T14" fmla="*/ 142 w 169"/>
              <a:gd name="T15" fmla="*/ 10 h 142"/>
              <a:gd name="T16" fmla="*/ 141 w 169"/>
              <a:gd name="T17" fmla="*/ 11 h 142"/>
              <a:gd name="T18" fmla="*/ 141 w 169"/>
              <a:gd name="T19" fmla="*/ 14 h 142"/>
              <a:gd name="T20" fmla="*/ 138 w 169"/>
              <a:gd name="T21" fmla="*/ 20 h 142"/>
              <a:gd name="T22" fmla="*/ 131 w 169"/>
              <a:gd name="T23" fmla="*/ 22 h 142"/>
              <a:gd name="T24" fmla="*/ 131 w 169"/>
              <a:gd name="T25" fmla="*/ 24 h 142"/>
              <a:gd name="T26" fmla="*/ 131 w 169"/>
              <a:gd name="T27" fmla="*/ 25 h 142"/>
              <a:gd name="T28" fmla="*/ 132 w 169"/>
              <a:gd name="T29" fmla="*/ 35 h 142"/>
              <a:gd name="T30" fmla="*/ 131 w 169"/>
              <a:gd name="T31" fmla="*/ 36 h 142"/>
              <a:gd name="T32" fmla="*/ 128 w 169"/>
              <a:gd name="T33" fmla="*/ 40 h 142"/>
              <a:gd name="T34" fmla="*/ 120 w 169"/>
              <a:gd name="T35" fmla="*/ 41 h 142"/>
              <a:gd name="T36" fmla="*/ 119 w 169"/>
              <a:gd name="T37" fmla="*/ 43 h 142"/>
              <a:gd name="T38" fmla="*/ 113 w 169"/>
              <a:gd name="T39" fmla="*/ 48 h 142"/>
              <a:gd name="T40" fmla="*/ 111 w 169"/>
              <a:gd name="T41" fmla="*/ 58 h 142"/>
              <a:gd name="T42" fmla="*/ 109 w 169"/>
              <a:gd name="T43" fmla="*/ 59 h 142"/>
              <a:gd name="T44" fmla="*/ 108 w 169"/>
              <a:gd name="T45" fmla="*/ 59 h 142"/>
              <a:gd name="T46" fmla="*/ 104 w 169"/>
              <a:gd name="T47" fmla="*/ 60 h 142"/>
              <a:gd name="T48" fmla="*/ 100 w 169"/>
              <a:gd name="T49" fmla="*/ 62 h 142"/>
              <a:gd name="T50" fmla="*/ 89 w 169"/>
              <a:gd name="T51" fmla="*/ 55 h 142"/>
              <a:gd name="T52" fmla="*/ 81 w 169"/>
              <a:gd name="T53" fmla="*/ 51 h 142"/>
              <a:gd name="T54" fmla="*/ 79 w 169"/>
              <a:gd name="T55" fmla="*/ 48 h 142"/>
              <a:gd name="T56" fmla="*/ 77 w 169"/>
              <a:gd name="T57" fmla="*/ 47 h 142"/>
              <a:gd name="T58" fmla="*/ 75 w 169"/>
              <a:gd name="T59" fmla="*/ 45 h 142"/>
              <a:gd name="T60" fmla="*/ 70 w 169"/>
              <a:gd name="T61" fmla="*/ 44 h 142"/>
              <a:gd name="T62" fmla="*/ 68 w 169"/>
              <a:gd name="T63" fmla="*/ 44 h 142"/>
              <a:gd name="T64" fmla="*/ 57 w 169"/>
              <a:gd name="T65" fmla="*/ 47 h 142"/>
              <a:gd name="T66" fmla="*/ 49 w 169"/>
              <a:gd name="T67" fmla="*/ 47 h 142"/>
              <a:gd name="T68" fmla="*/ 48 w 169"/>
              <a:gd name="T69" fmla="*/ 51 h 142"/>
              <a:gd name="T70" fmla="*/ 44 w 169"/>
              <a:gd name="T71" fmla="*/ 58 h 142"/>
              <a:gd name="T72" fmla="*/ 42 w 169"/>
              <a:gd name="T73" fmla="*/ 62 h 142"/>
              <a:gd name="T74" fmla="*/ 42 w 169"/>
              <a:gd name="T75" fmla="*/ 66 h 142"/>
              <a:gd name="T76" fmla="*/ 33 w 169"/>
              <a:gd name="T77" fmla="*/ 89 h 142"/>
              <a:gd name="T78" fmla="*/ 31 w 169"/>
              <a:gd name="T79" fmla="*/ 92 h 142"/>
              <a:gd name="T80" fmla="*/ 30 w 169"/>
              <a:gd name="T81" fmla="*/ 96 h 142"/>
              <a:gd name="T82" fmla="*/ 25 w 169"/>
              <a:gd name="T83" fmla="*/ 100 h 142"/>
              <a:gd name="T84" fmla="*/ 23 w 169"/>
              <a:gd name="T85" fmla="*/ 110 h 142"/>
              <a:gd name="T86" fmla="*/ 22 w 169"/>
              <a:gd name="T87" fmla="*/ 120 h 142"/>
              <a:gd name="T88" fmla="*/ 18 w 169"/>
              <a:gd name="T89" fmla="*/ 133 h 142"/>
              <a:gd name="T90" fmla="*/ 16 w 169"/>
              <a:gd name="T91" fmla="*/ 135 h 142"/>
              <a:gd name="T92" fmla="*/ 15 w 169"/>
              <a:gd name="T93" fmla="*/ 138 h 142"/>
              <a:gd name="T94" fmla="*/ 8 w 169"/>
              <a:gd name="T95" fmla="*/ 141 h 142"/>
              <a:gd name="T96" fmla="*/ 0 w 169"/>
              <a:gd name="T97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9" h="142">
                <a:moveTo>
                  <a:pt x="169" y="0"/>
                </a:moveTo>
                <a:lnTo>
                  <a:pt x="164" y="6"/>
                </a:lnTo>
                <a:lnTo>
                  <a:pt x="161" y="5"/>
                </a:lnTo>
                <a:lnTo>
                  <a:pt x="158" y="5"/>
                </a:lnTo>
                <a:lnTo>
                  <a:pt x="157" y="6"/>
                </a:lnTo>
                <a:lnTo>
                  <a:pt x="152" y="6"/>
                </a:lnTo>
                <a:lnTo>
                  <a:pt x="147" y="10"/>
                </a:lnTo>
                <a:lnTo>
                  <a:pt x="142" y="10"/>
                </a:lnTo>
                <a:lnTo>
                  <a:pt x="141" y="11"/>
                </a:lnTo>
                <a:lnTo>
                  <a:pt x="141" y="14"/>
                </a:lnTo>
                <a:lnTo>
                  <a:pt x="138" y="20"/>
                </a:lnTo>
                <a:lnTo>
                  <a:pt x="131" y="22"/>
                </a:lnTo>
                <a:lnTo>
                  <a:pt x="131" y="24"/>
                </a:lnTo>
                <a:lnTo>
                  <a:pt x="131" y="25"/>
                </a:lnTo>
                <a:lnTo>
                  <a:pt x="132" y="35"/>
                </a:lnTo>
                <a:lnTo>
                  <a:pt x="131" y="36"/>
                </a:lnTo>
                <a:lnTo>
                  <a:pt x="128" y="40"/>
                </a:lnTo>
                <a:lnTo>
                  <a:pt x="120" y="41"/>
                </a:lnTo>
                <a:lnTo>
                  <a:pt x="119" y="43"/>
                </a:lnTo>
                <a:lnTo>
                  <a:pt x="113" y="48"/>
                </a:lnTo>
                <a:lnTo>
                  <a:pt x="111" y="58"/>
                </a:lnTo>
                <a:lnTo>
                  <a:pt x="109" y="59"/>
                </a:lnTo>
                <a:lnTo>
                  <a:pt x="108" y="59"/>
                </a:lnTo>
                <a:lnTo>
                  <a:pt x="104" y="60"/>
                </a:lnTo>
                <a:lnTo>
                  <a:pt x="100" y="62"/>
                </a:lnTo>
                <a:lnTo>
                  <a:pt x="89" y="55"/>
                </a:lnTo>
                <a:lnTo>
                  <a:pt x="81" y="51"/>
                </a:lnTo>
                <a:lnTo>
                  <a:pt x="79" y="48"/>
                </a:lnTo>
                <a:lnTo>
                  <a:pt x="77" y="47"/>
                </a:lnTo>
                <a:lnTo>
                  <a:pt x="75" y="45"/>
                </a:lnTo>
                <a:lnTo>
                  <a:pt x="70" y="44"/>
                </a:lnTo>
                <a:lnTo>
                  <a:pt x="68" y="44"/>
                </a:lnTo>
                <a:lnTo>
                  <a:pt x="57" y="47"/>
                </a:lnTo>
                <a:lnTo>
                  <a:pt x="49" y="47"/>
                </a:lnTo>
                <a:lnTo>
                  <a:pt x="48" y="51"/>
                </a:lnTo>
                <a:lnTo>
                  <a:pt x="44" y="58"/>
                </a:lnTo>
                <a:lnTo>
                  <a:pt x="42" y="62"/>
                </a:lnTo>
                <a:lnTo>
                  <a:pt x="42" y="66"/>
                </a:lnTo>
                <a:lnTo>
                  <a:pt x="33" y="89"/>
                </a:lnTo>
                <a:lnTo>
                  <a:pt x="31" y="92"/>
                </a:lnTo>
                <a:lnTo>
                  <a:pt x="30" y="96"/>
                </a:lnTo>
                <a:lnTo>
                  <a:pt x="25" y="100"/>
                </a:lnTo>
                <a:lnTo>
                  <a:pt x="23" y="110"/>
                </a:lnTo>
                <a:lnTo>
                  <a:pt x="22" y="120"/>
                </a:lnTo>
                <a:lnTo>
                  <a:pt x="18" y="133"/>
                </a:lnTo>
                <a:lnTo>
                  <a:pt x="16" y="135"/>
                </a:lnTo>
                <a:lnTo>
                  <a:pt x="15" y="138"/>
                </a:lnTo>
                <a:lnTo>
                  <a:pt x="8" y="141"/>
                </a:lnTo>
                <a:lnTo>
                  <a:pt x="0" y="14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665"/>
          <p:cNvSpPr>
            <a:spLocks/>
          </p:cNvSpPr>
          <p:nvPr/>
        </p:nvSpPr>
        <p:spPr bwMode="auto">
          <a:xfrm>
            <a:off x="5072063" y="5719763"/>
            <a:ext cx="9525" cy="11113"/>
          </a:xfrm>
          <a:custGeom>
            <a:avLst/>
            <a:gdLst>
              <a:gd name="T0" fmla="*/ 6 w 6"/>
              <a:gd name="T1" fmla="*/ 0 h 7"/>
              <a:gd name="T2" fmla="*/ 5 w 6"/>
              <a:gd name="T3" fmla="*/ 0 h 7"/>
              <a:gd name="T4" fmla="*/ 2 w 6"/>
              <a:gd name="T5" fmla="*/ 4 h 7"/>
              <a:gd name="T6" fmla="*/ 0 w 6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5" y="0"/>
                </a:lnTo>
                <a:lnTo>
                  <a:pt x="2" y="4"/>
                </a:lnTo>
                <a:lnTo>
                  <a:pt x="0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666"/>
          <p:cNvSpPr>
            <a:spLocks/>
          </p:cNvSpPr>
          <p:nvPr/>
        </p:nvSpPr>
        <p:spPr bwMode="auto">
          <a:xfrm>
            <a:off x="7921625" y="1001713"/>
            <a:ext cx="47625" cy="15875"/>
          </a:xfrm>
          <a:custGeom>
            <a:avLst/>
            <a:gdLst>
              <a:gd name="T0" fmla="*/ 30 w 30"/>
              <a:gd name="T1" fmla="*/ 0 h 10"/>
              <a:gd name="T2" fmla="*/ 21 w 30"/>
              <a:gd name="T3" fmla="*/ 3 h 10"/>
              <a:gd name="T4" fmla="*/ 12 w 30"/>
              <a:gd name="T5" fmla="*/ 3 h 10"/>
              <a:gd name="T6" fmla="*/ 11 w 30"/>
              <a:gd name="T7" fmla="*/ 6 h 10"/>
              <a:gd name="T8" fmla="*/ 10 w 30"/>
              <a:gd name="T9" fmla="*/ 9 h 10"/>
              <a:gd name="T10" fmla="*/ 6 w 30"/>
              <a:gd name="T11" fmla="*/ 10 h 10"/>
              <a:gd name="T12" fmla="*/ 3 w 30"/>
              <a:gd name="T13" fmla="*/ 10 h 10"/>
              <a:gd name="T14" fmla="*/ 2 w 30"/>
              <a:gd name="T15" fmla="*/ 7 h 10"/>
              <a:gd name="T16" fmla="*/ 0 w 30"/>
              <a:gd name="T17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10">
                <a:moveTo>
                  <a:pt x="30" y="0"/>
                </a:moveTo>
                <a:lnTo>
                  <a:pt x="21" y="3"/>
                </a:lnTo>
                <a:lnTo>
                  <a:pt x="12" y="3"/>
                </a:lnTo>
                <a:lnTo>
                  <a:pt x="11" y="6"/>
                </a:lnTo>
                <a:lnTo>
                  <a:pt x="10" y="9"/>
                </a:lnTo>
                <a:lnTo>
                  <a:pt x="6" y="10"/>
                </a:lnTo>
                <a:lnTo>
                  <a:pt x="3" y="10"/>
                </a:lnTo>
                <a:lnTo>
                  <a:pt x="2" y="7"/>
                </a:lnTo>
                <a:lnTo>
                  <a:pt x="0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667"/>
          <p:cNvSpPr>
            <a:spLocks/>
          </p:cNvSpPr>
          <p:nvPr/>
        </p:nvSpPr>
        <p:spPr bwMode="auto">
          <a:xfrm>
            <a:off x="5500688" y="4959351"/>
            <a:ext cx="1588" cy="3175"/>
          </a:xfrm>
          <a:custGeom>
            <a:avLst/>
            <a:gdLst>
              <a:gd name="T0" fmla="*/ 0 w 1"/>
              <a:gd name="T1" fmla="*/ 0 h 2"/>
              <a:gd name="T2" fmla="*/ 1 w 1"/>
              <a:gd name="T3" fmla="*/ 2 h 2"/>
              <a:gd name="T4" fmla="*/ 1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1" y="2"/>
                </a:lnTo>
                <a:lnTo>
                  <a:pt x="1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668"/>
          <p:cNvSpPr>
            <a:spLocks/>
          </p:cNvSpPr>
          <p:nvPr/>
        </p:nvSpPr>
        <p:spPr bwMode="auto">
          <a:xfrm>
            <a:off x="5418138" y="5381626"/>
            <a:ext cx="107950" cy="47625"/>
          </a:xfrm>
          <a:custGeom>
            <a:avLst/>
            <a:gdLst>
              <a:gd name="T0" fmla="*/ 0 w 68"/>
              <a:gd name="T1" fmla="*/ 18 h 30"/>
              <a:gd name="T2" fmla="*/ 5 w 68"/>
              <a:gd name="T3" fmla="*/ 15 h 30"/>
              <a:gd name="T4" fmla="*/ 7 w 68"/>
              <a:gd name="T5" fmla="*/ 15 h 30"/>
              <a:gd name="T6" fmla="*/ 10 w 68"/>
              <a:gd name="T7" fmla="*/ 16 h 30"/>
              <a:gd name="T8" fmla="*/ 12 w 68"/>
              <a:gd name="T9" fmla="*/ 19 h 30"/>
              <a:gd name="T10" fmla="*/ 18 w 68"/>
              <a:gd name="T11" fmla="*/ 25 h 30"/>
              <a:gd name="T12" fmla="*/ 27 w 68"/>
              <a:gd name="T13" fmla="*/ 27 h 30"/>
              <a:gd name="T14" fmla="*/ 29 w 68"/>
              <a:gd name="T15" fmla="*/ 27 h 30"/>
              <a:gd name="T16" fmla="*/ 30 w 68"/>
              <a:gd name="T17" fmla="*/ 27 h 30"/>
              <a:gd name="T18" fmla="*/ 33 w 68"/>
              <a:gd name="T19" fmla="*/ 26 h 30"/>
              <a:gd name="T20" fmla="*/ 34 w 68"/>
              <a:gd name="T21" fmla="*/ 29 h 30"/>
              <a:gd name="T22" fmla="*/ 41 w 68"/>
              <a:gd name="T23" fmla="*/ 30 h 30"/>
              <a:gd name="T24" fmla="*/ 41 w 68"/>
              <a:gd name="T25" fmla="*/ 26 h 30"/>
              <a:gd name="T26" fmla="*/ 42 w 68"/>
              <a:gd name="T27" fmla="*/ 23 h 30"/>
              <a:gd name="T28" fmla="*/ 42 w 68"/>
              <a:gd name="T29" fmla="*/ 21 h 30"/>
              <a:gd name="T30" fmla="*/ 44 w 68"/>
              <a:gd name="T31" fmla="*/ 19 h 30"/>
              <a:gd name="T32" fmla="*/ 46 w 68"/>
              <a:gd name="T33" fmla="*/ 16 h 30"/>
              <a:gd name="T34" fmla="*/ 48 w 68"/>
              <a:gd name="T35" fmla="*/ 12 h 30"/>
              <a:gd name="T36" fmla="*/ 49 w 68"/>
              <a:gd name="T37" fmla="*/ 12 h 30"/>
              <a:gd name="T38" fmla="*/ 50 w 68"/>
              <a:gd name="T39" fmla="*/ 12 h 30"/>
              <a:gd name="T40" fmla="*/ 55 w 68"/>
              <a:gd name="T41" fmla="*/ 11 h 30"/>
              <a:gd name="T42" fmla="*/ 55 w 68"/>
              <a:gd name="T43" fmla="*/ 8 h 30"/>
              <a:gd name="T44" fmla="*/ 57 w 68"/>
              <a:gd name="T45" fmla="*/ 7 h 30"/>
              <a:gd name="T46" fmla="*/ 60 w 68"/>
              <a:gd name="T47" fmla="*/ 6 h 30"/>
              <a:gd name="T48" fmla="*/ 61 w 68"/>
              <a:gd name="T49" fmla="*/ 3 h 30"/>
              <a:gd name="T50" fmla="*/ 67 w 68"/>
              <a:gd name="T51" fmla="*/ 0 h 30"/>
              <a:gd name="T52" fmla="*/ 68 w 68"/>
              <a:gd name="T53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8" h="30">
                <a:moveTo>
                  <a:pt x="0" y="18"/>
                </a:moveTo>
                <a:lnTo>
                  <a:pt x="5" y="15"/>
                </a:lnTo>
                <a:lnTo>
                  <a:pt x="7" y="15"/>
                </a:lnTo>
                <a:lnTo>
                  <a:pt x="10" y="16"/>
                </a:lnTo>
                <a:lnTo>
                  <a:pt x="12" y="19"/>
                </a:lnTo>
                <a:lnTo>
                  <a:pt x="18" y="25"/>
                </a:lnTo>
                <a:lnTo>
                  <a:pt x="27" y="27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9"/>
                </a:lnTo>
                <a:lnTo>
                  <a:pt x="41" y="30"/>
                </a:lnTo>
                <a:lnTo>
                  <a:pt x="41" y="26"/>
                </a:lnTo>
                <a:lnTo>
                  <a:pt x="42" y="23"/>
                </a:lnTo>
                <a:lnTo>
                  <a:pt x="42" y="21"/>
                </a:lnTo>
                <a:lnTo>
                  <a:pt x="44" y="19"/>
                </a:lnTo>
                <a:lnTo>
                  <a:pt x="46" y="16"/>
                </a:lnTo>
                <a:lnTo>
                  <a:pt x="48" y="12"/>
                </a:lnTo>
                <a:lnTo>
                  <a:pt x="49" y="12"/>
                </a:lnTo>
                <a:lnTo>
                  <a:pt x="50" y="12"/>
                </a:lnTo>
                <a:lnTo>
                  <a:pt x="55" y="11"/>
                </a:lnTo>
                <a:lnTo>
                  <a:pt x="55" y="8"/>
                </a:lnTo>
                <a:lnTo>
                  <a:pt x="57" y="7"/>
                </a:lnTo>
                <a:lnTo>
                  <a:pt x="60" y="6"/>
                </a:lnTo>
                <a:lnTo>
                  <a:pt x="61" y="3"/>
                </a:lnTo>
                <a:lnTo>
                  <a:pt x="67" y="0"/>
                </a:lnTo>
                <a:lnTo>
                  <a:pt x="68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669"/>
          <p:cNvSpPr>
            <a:spLocks/>
          </p:cNvSpPr>
          <p:nvPr/>
        </p:nvSpPr>
        <p:spPr bwMode="auto">
          <a:xfrm>
            <a:off x="5348288" y="4375151"/>
            <a:ext cx="130175" cy="23813"/>
          </a:xfrm>
          <a:custGeom>
            <a:avLst/>
            <a:gdLst>
              <a:gd name="T0" fmla="*/ 82 w 82"/>
              <a:gd name="T1" fmla="*/ 3 h 15"/>
              <a:gd name="T2" fmla="*/ 79 w 82"/>
              <a:gd name="T3" fmla="*/ 1 h 15"/>
              <a:gd name="T4" fmla="*/ 70 w 82"/>
              <a:gd name="T5" fmla="*/ 3 h 15"/>
              <a:gd name="T6" fmla="*/ 64 w 82"/>
              <a:gd name="T7" fmla="*/ 3 h 15"/>
              <a:gd name="T8" fmla="*/ 60 w 82"/>
              <a:gd name="T9" fmla="*/ 1 h 15"/>
              <a:gd name="T10" fmla="*/ 59 w 82"/>
              <a:gd name="T11" fmla="*/ 0 h 15"/>
              <a:gd name="T12" fmla="*/ 58 w 82"/>
              <a:gd name="T13" fmla="*/ 0 h 15"/>
              <a:gd name="T14" fmla="*/ 55 w 82"/>
              <a:gd name="T15" fmla="*/ 1 h 15"/>
              <a:gd name="T16" fmla="*/ 55 w 82"/>
              <a:gd name="T17" fmla="*/ 4 h 15"/>
              <a:gd name="T18" fmla="*/ 56 w 82"/>
              <a:gd name="T19" fmla="*/ 8 h 15"/>
              <a:gd name="T20" fmla="*/ 56 w 82"/>
              <a:gd name="T21" fmla="*/ 11 h 15"/>
              <a:gd name="T22" fmla="*/ 51 w 82"/>
              <a:gd name="T23" fmla="*/ 15 h 15"/>
              <a:gd name="T24" fmla="*/ 47 w 82"/>
              <a:gd name="T25" fmla="*/ 15 h 15"/>
              <a:gd name="T26" fmla="*/ 41 w 82"/>
              <a:gd name="T27" fmla="*/ 11 h 15"/>
              <a:gd name="T28" fmla="*/ 38 w 82"/>
              <a:gd name="T29" fmla="*/ 11 h 15"/>
              <a:gd name="T30" fmla="*/ 34 w 82"/>
              <a:gd name="T31" fmla="*/ 11 h 15"/>
              <a:gd name="T32" fmla="*/ 29 w 82"/>
              <a:gd name="T33" fmla="*/ 8 h 15"/>
              <a:gd name="T34" fmla="*/ 22 w 82"/>
              <a:gd name="T35" fmla="*/ 5 h 15"/>
              <a:gd name="T36" fmla="*/ 19 w 82"/>
              <a:gd name="T37" fmla="*/ 7 h 15"/>
              <a:gd name="T38" fmla="*/ 18 w 82"/>
              <a:gd name="T39" fmla="*/ 8 h 15"/>
              <a:gd name="T40" fmla="*/ 17 w 82"/>
              <a:gd name="T41" fmla="*/ 10 h 15"/>
              <a:gd name="T42" fmla="*/ 4 w 82"/>
              <a:gd name="T43" fmla="*/ 10 h 15"/>
              <a:gd name="T44" fmla="*/ 3 w 82"/>
              <a:gd name="T45" fmla="*/ 11 h 15"/>
              <a:gd name="T46" fmla="*/ 0 w 82"/>
              <a:gd name="T4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2" h="15">
                <a:moveTo>
                  <a:pt x="82" y="3"/>
                </a:moveTo>
                <a:lnTo>
                  <a:pt x="79" y="1"/>
                </a:lnTo>
                <a:lnTo>
                  <a:pt x="70" y="3"/>
                </a:lnTo>
                <a:lnTo>
                  <a:pt x="64" y="3"/>
                </a:lnTo>
                <a:lnTo>
                  <a:pt x="60" y="1"/>
                </a:lnTo>
                <a:lnTo>
                  <a:pt x="59" y="0"/>
                </a:lnTo>
                <a:lnTo>
                  <a:pt x="58" y="0"/>
                </a:lnTo>
                <a:lnTo>
                  <a:pt x="55" y="1"/>
                </a:lnTo>
                <a:lnTo>
                  <a:pt x="55" y="4"/>
                </a:lnTo>
                <a:lnTo>
                  <a:pt x="56" y="8"/>
                </a:lnTo>
                <a:lnTo>
                  <a:pt x="56" y="11"/>
                </a:lnTo>
                <a:lnTo>
                  <a:pt x="51" y="15"/>
                </a:lnTo>
                <a:lnTo>
                  <a:pt x="47" y="15"/>
                </a:lnTo>
                <a:lnTo>
                  <a:pt x="41" y="11"/>
                </a:lnTo>
                <a:lnTo>
                  <a:pt x="38" y="11"/>
                </a:lnTo>
                <a:lnTo>
                  <a:pt x="34" y="11"/>
                </a:lnTo>
                <a:lnTo>
                  <a:pt x="29" y="8"/>
                </a:lnTo>
                <a:lnTo>
                  <a:pt x="22" y="5"/>
                </a:lnTo>
                <a:lnTo>
                  <a:pt x="19" y="7"/>
                </a:lnTo>
                <a:lnTo>
                  <a:pt x="18" y="8"/>
                </a:lnTo>
                <a:lnTo>
                  <a:pt x="17" y="10"/>
                </a:lnTo>
                <a:lnTo>
                  <a:pt x="4" y="10"/>
                </a:lnTo>
                <a:lnTo>
                  <a:pt x="3" y="11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Line 670"/>
          <p:cNvSpPr>
            <a:spLocks noChangeShapeType="1"/>
          </p:cNvSpPr>
          <p:nvPr/>
        </p:nvSpPr>
        <p:spPr bwMode="auto">
          <a:xfrm>
            <a:off x="4551363" y="56054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671"/>
          <p:cNvSpPr>
            <a:spLocks/>
          </p:cNvSpPr>
          <p:nvPr/>
        </p:nvSpPr>
        <p:spPr bwMode="auto">
          <a:xfrm>
            <a:off x="5208588" y="5784851"/>
            <a:ext cx="6350" cy="3175"/>
          </a:xfrm>
          <a:custGeom>
            <a:avLst/>
            <a:gdLst>
              <a:gd name="T0" fmla="*/ 4 w 4"/>
              <a:gd name="T1" fmla="*/ 0 h 2"/>
              <a:gd name="T2" fmla="*/ 1 w 4"/>
              <a:gd name="T3" fmla="*/ 1 h 2"/>
              <a:gd name="T4" fmla="*/ 0 w 4"/>
              <a:gd name="T5" fmla="*/ 2 h 2"/>
              <a:gd name="T6" fmla="*/ 0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1" y="1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672"/>
          <p:cNvSpPr>
            <a:spLocks noEditPoints="1"/>
          </p:cNvSpPr>
          <p:nvPr/>
        </p:nvSpPr>
        <p:spPr bwMode="auto">
          <a:xfrm>
            <a:off x="4210050" y="3608388"/>
            <a:ext cx="1670050" cy="1706563"/>
          </a:xfrm>
          <a:custGeom>
            <a:avLst/>
            <a:gdLst>
              <a:gd name="T0" fmla="*/ 1052 w 1052"/>
              <a:gd name="T1" fmla="*/ 6 h 1075"/>
              <a:gd name="T2" fmla="*/ 1050 w 1052"/>
              <a:gd name="T3" fmla="*/ 6 h 1075"/>
              <a:gd name="T4" fmla="*/ 1047 w 1052"/>
              <a:gd name="T5" fmla="*/ 4 h 1075"/>
              <a:gd name="T6" fmla="*/ 1042 w 1052"/>
              <a:gd name="T7" fmla="*/ 3 h 1075"/>
              <a:gd name="T8" fmla="*/ 1038 w 1052"/>
              <a:gd name="T9" fmla="*/ 2 h 1075"/>
              <a:gd name="T10" fmla="*/ 1037 w 1052"/>
              <a:gd name="T11" fmla="*/ 2 h 1075"/>
              <a:gd name="T12" fmla="*/ 1037 w 1052"/>
              <a:gd name="T13" fmla="*/ 3 h 1075"/>
              <a:gd name="T14" fmla="*/ 1035 w 1052"/>
              <a:gd name="T15" fmla="*/ 4 h 1075"/>
              <a:gd name="T16" fmla="*/ 1024 w 1052"/>
              <a:gd name="T17" fmla="*/ 10 h 1075"/>
              <a:gd name="T18" fmla="*/ 1017 w 1052"/>
              <a:gd name="T19" fmla="*/ 15 h 1075"/>
              <a:gd name="T20" fmla="*/ 1012 w 1052"/>
              <a:gd name="T21" fmla="*/ 15 h 1075"/>
              <a:gd name="T22" fmla="*/ 1011 w 1052"/>
              <a:gd name="T23" fmla="*/ 15 h 1075"/>
              <a:gd name="T24" fmla="*/ 1011 w 1052"/>
              <a:gd name="T25" fmla="*/ 14 h 1075"/>
              <a:gd name="T26" fmla="*/ 1002 w 1052"/>
              <a:gd name="T27" fmla="*/ 13 h 1075"/>
              <a:gd name="T28" fmla="*/ 1000 w 1052"/>
              <a:gd name="T29" fmla="*/ 15 h 1075"/>
              <a:gd name="T30" fmla="*/ 998 w 1052"/>
              <a:gd name="T31" fmla="*/ 14 h 1075"/>
              <a:gd name="T32" fmla="*/ 996 w 1052"/>
              <a:gd name="T33" fmla="*/ 8 h 1075"/>
              <a:gd name="T34" fmla="*/ 987 w 1052"/>
              <a:gd name="T35" fmla="*/ 4 h 1075"/>
              <a:gd name="T36" fmla="*/ 983 w 1052"/>
              <a:gd name="T37" fmla="*/ 0 h 1075"/>
              <a:gd name="T38" fmla="*/ 975 w 1052"/>
              <a:gd name="T39" fmla="*/ 0 h 1075"/>
              <a:gd name="T40" fmla="*/ 975 w 1052"/>
              <a:gd name="T41" fmla="*/ 2 h 1075"/>
              <a:gd name="T42" fmla="*/ 972 w 1052"/>
              <a:gd name="T43" fmla="*/ 2 h 1075"/>
              <a:gd name="T44" fmla="*/ 966 w 1052"/>
              <a:gd name="T45" fmla="*/ 3 h 1075"/>
              <a:gd name="T46" fmla="*/ 962 w 1052"/>
              <a:gd name="T47" fmla="*/ 3 h 1075"/>
              <a:gd name="T48" fmla="*/ 952 w 1052"/>
              <a:gd name="T49" fmla="*/ 3 h 1075"/>
              <a:gd name="T50" fmla="*/ 948 w 1052"/>
              <a:gd name="T51" fmla="*/ 0 h 1075"/>
              <a:gd name="T52" fmla="*/ 940 w 1052"/>
              <a:gd name="T53" fmla="*/ 0 h 1075"/>
              <a:gd name="T54" fmla="*/ 937 w 1052"/>
              <a:gd name="T55" fmla="*/ 0 h 1075"/>
              <a:gd name="T56" fmla="*/ 933 w 1052"/>
              <a:gd name="T57" fmla="*/ 2 h 1075"/>
              <a:gd name="T58" fmla="*/ 926 w 1052"/>
              <a:gd name="T59" fmla="*/ 4 h 1075"/>
              <a:gd name="T60" fmla="*/ 921 w 1052"/>
              <a:gd name="T61" fmla="*/ 6 h 1075"/>
              <a:gd name="T62" fmla="*/ 918 w 1052"/>
              <a:gd name="T63" fmla="*/ 6 h 1075"/>
              <a:gd name="T64" fmla="*/ 916 w 1052"/>
              <a:gd name="T65" fmla="*/ 6 h 1075"/>
              <a:gd name="T66" fmla="*/ 911 w 1052"/>
              <a:gd name="T67" fmla="*/ 6 h 1075"/>
              <a:gd name="T68" fmla="*/ 897 w 1052"/>
              <a:gd name="T69" fmla="*/ 7 h 1075"/>
              <a:gd name="T70" fmla="*/ 888 w 1052"/>
              <a:gd name="T71" fmla="*/ 7 h 1075"/>
              <a:gd name="T72" fmla="*/ 884 w 1052"/>
              <a:gd name="T73" fmla="*/ 7 h 1075"/>
              <a:gd name="T74" fmla="*/ 874 w 1052"/>
              <a:gd name="T75" fmla="*/ 7 h 1075"/>
              <a:gd name="T76" fmla="*/ 867 w 1052"/>
              <a:gd name="T77" fmla="*/ 13 h 1075"/>
              <a:gd name="T78" fmla="*/ 863 w 1052"/>
              <a:gd name="T79" fmla="*/ 18 h 1075"/>
              <a:gd name="T80" fmla="*/ 855 w 1052"/>
              <a:gd name="T81" fmla="*/ 21 h 1075"/>
              <a:gd name="T82" fmla="*/ 854 w 1052"/>
              <a:gd name="T83" fmla="*/ 22 h 1075"/>
              <a:gd name="T84" fmla="*/ 848 w 1052"/>
              <a:gd name="T85" fmla="*/ 22 h 1075"/>
              <a:gd name="T86" fmla="*/ 9 w 1052"/>
              <a:gd name="T87" fmla="*/ 1075 h 1075"/>
              <a:gd name="T88" fmla="*/ 11 w 1052"/>
              <a:gd name="T89" fmla="*/ 1073 h 1075"/>
              <a:gd name="T90" fmla="*/ 8 w 1052"/>
              <a:gd name="T91" fmla="*/ 1068 h 1075"/>
              <a:gd name="T92" fmla="*/ 5 w 1052"/>
              <a:gd name="T93" fmla="*/ 1063 h 1075"/>
              <a:gd name="T94" fmla="*/ 2 w 1052"/>
              <a:gd name="T95" fmla="*/ 1057 h 1075"/>
              <a:gd name="T96" fmla="*/ 0 w 1052"/>
              <a:gd name="T97" fmla="*/ 1054 h 1075"/>
              <a:gd name="T98" fmla="*/ 2 w 1052"/>
              <a:gd name="T99" fmla="*/ 1053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2" h="1075">
                <a:moveTo>
                  <a:pt x="1052" y="6"/>
                </a:moveTo>
                <a:lnTo>
                  <a:pt x="1050" y="6"/>
                </a:lnTo>
                <a:lnTo>
                  <a:pt x="1047" y="4"/>
                </a:lnTo>
                <a:lnTo>
                  <a:pt x="1042" y="3"/>
                </a:lnTo>
                <a:lnTo>
                  <a:pt x="1038" y="2"/>
                </a:lnTo>
                <a:lnTo>
                  <a:pt x="1037" y="2"/>
                </a:lnTo>
                <a:lnTo>
                  <a:pt x="1037" y="3"/>
                </a:lnTo>
                <a:lnTo>
                  <a:pt x="1035" y="4"/>
                </a:lnTo>
                <a:lnTo>
                  <a:pt x="1024" y="10"/>
                </a:lnTo>
                <a:lnTo>
                  <a:pt x="1017" y="15"/>
                </a:lnTo>
                <a:lnTo>
                  <a:pt x="1012" y="15"/>
                </a:lnTo>
                <a:lnTo>
                  <a:pt x="1011" y="15"/>
                </a:lnTo>
                <a:lnTo>
                  <a:pt x="1011" y="14"/>
                </a:lnTo>
                <a:lnTo>
                  <a:pt x="1002" y="13"/>
                </a:lnTo>
                <a:lnTo>
                  <a:pt x="1000" y="15"/>
                </a:lnTo>
                <a:lnTo>
                  <a:pt x="998" y="14"/>
                </a:lnTo>
                <a:lnTo>
                  <a:pt x="996" y="8"/>
                </a:lnTo>
                <a:lnTo>
                  <a:pt x="987" y="4"/>
                </a:lnTo>
                <a:lnTo>
                  <a:pt x="983" y="0"/>
                </a:lnTo>
                <a:lnTo>
                  <a:pt x="975" y="0"/>
                </a:lnTo>
                <a:lnTo>
                  <a:pt x="975" y="2"/>
                </a:lnTo>
                <a:lnTo>
                  <a:pt x="972" y="2"/>
                </a:lnTo>
                <a:lnTo>
                  <a:pt x="966" y="3"/>
                </a:lnTo>
                <a:lnTo>
                  <a:pt x="962" y="3"/>
                </a:lnTo>
                <a:lnTo>
                  <a:pt x="952" y="3"/>
                </a:lnTo>
                <a:lnTo>
                  <a:pt x="948" y="0"/>
                </a:lnTo>
                <a:lnTo>
                  <a:pt x="940" y="0"/>
                </a:lnTo>
                <a:lnTo>
                  <a:pt x="937" y="0"/>
                </a:lnTo>
                <a:lnTo>
                  <a:pt x="933" y="2"/>
                </a:lnTo>
                <a:lnTo>
                  <a:pt x="926" y="4"/>
                </a:lnTo>
                <a:lnTo>
                  <a:pt x="921" y="6"/>
                </a:lnTo>
                <a:lnTo>
                  <a:pt x="918" y="6"/>
                </a:lnTo>
                <a:lnTo>
                  <a:pt x="916" y="6"/>
                </a:lnTo>
                <a:lnTo>
                  <a:pt x="911" y="6"/>
                </a:lnTo>
                <a:lnTo>
                  <a:pt x="897" y="7"/>
                </a:lnTo>
                <a:lnTo>
                  <a:pt x="888" y="7"/>
                </a:lnTo>
                <a:lnTo>
                  <a:pt x="884" y="7"/>
                </a:lnTo>
                <a:lnTo>
                  <a:pt x="874" y="7"/>
                </a:lnTo>
                <a:lnTo>
                  <a:pt x="867" y="13"/>
                </a:lnTo>
                <a:lnTo>
                  <a:pt x="863" y="18"/>
                </a:lnTo>
                <a:lnTo>
                  <a:pt x="855" y="21"/>
                </a:lnTo>
                <a:lnTo>
                  <a:pt x="854" y="22"/>
                </a:lnTo>
                <a:lnTo>
                  <a:pt x="848" y="22"/>
                </a:lnTo>
                <a:moveTo>
                  <a:pt x="9" y="1075"/>
                </a:moveTo>
                <a:lnTo>
                  <a:pt x="11" y="1073"/>
                </a:lnTo>
                <a:lnTo>
                  <a:pt x="8" y="1068"/>
                </a:lnTo>
                <a:lnTo>
                  <a:pt x="5" y="1063"/>
                </a:lnTo>
                <a:lnTo>
                  <a:pt x="2" y="1057"/>
                </a:lnTo>
                <a:lnTo>
                  <a:pt x="0" y="1054"/>
                </a:lnTo>
                <a:lnTo>
                  <a:pt x="2" y="10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673"/>
          <p:cNvSpPr>
            <a:spLocks/>
          </p:cNvSpPr>
          <p:nvPr/>
        </p:nvSpPr>
        <p:spPr bwMode="auto">
          <a:xfrm>
            <a:off x="5910263" y="2844801"/>
            <a:ext cx="68263" cy="76200"/>
          </a:xfrm>
          <a:custGeom>
            <a:avLst/>
            <a:gdLst>
              <a:gd name="T0" fmla="*/ 0 w 43"/>
              <a:gd name="T1" fmla="*/ 0 h 48"/>
              <a:gd name="T2" fmla="*/ 2 w 43"/>
              <a:gd name="T3" fmla="*/ 0 h 48"/>
              <a:gd name="T4" fmla="*/ 5 w 43"/>
              <a:gd name="T5" fmla="*/ 3 h 48"/>
              <a:gd name="T6" fmla="*/ 19 w 43"/>
              <a:gd name="T7" fmla="*/ 0 h 48"/>
              <a:gd name="T8" fmla="*/ 23 w 43"/>
              <a:gd name="T9" fmla="*/ 1 h 48"/>
              <a:gd name="T10" fmla="*/ 21 w 43"/>
              <a:gd name="T11" fmla="*/ 5 h 48"/>
              <a:gd name="T12" fmla="*/ 27 w 43"/>
              <a:gd name="T13" fmla="*/ 8 h 48"/>
              <a:gd name="T14" fmla="*/ 31 w 43"/>
              <a:gd name="T15" fmla="*/ 5 h 48"/>
              <a:gd name="T16" fmla="*/ 32 w 43"/>
              <a:gd name="T17" fmla="*/ 5 h 48"/>
              <a:gd name="T18" fmla="*/ 35 w 43"/>
              <a:gd name="T19" fmla="*/ 8 h 48"/>
              <a:gd name="T20" fmla="*/ 38 w 43"/>
              <a:gd name="T21" fmla="*/ 11 h 48"/>
              <a:gd name="T22" fmla="*/ 38 w 43"/>
              <a:gd name="T23" fmla="*/ 14 h 48"/>
              <a:gd name="T24" fmla="*/ 39 w 43"/>
              <a:gd name="T25" fmla="*/ 19 h 48"/>
              <a:gd name="T26" fmla="*/ 38 w 43"/>
              <a:gd name="T27" fmla="*/ 30 h 48"/>
              <a:gd name="T28" fmla="*/ 38 w 43"/>
              <a:gd name="T29" fmla="*/ 34 h 48"/>
              <a:gd name="T30" fmla="*/ 39 w 43"/>
              <a:gd name="T31" fmla="*/ 37 h 48"/>
              <a:gd name="T32" fmla="*/ 43 w 43"/>
              <a:gd name="T33" fmla="*/ 42 h 48"/>
              <a:gd name="T34" fmla="*/ 41 w 43"/>
              <a:gd name="T35" fmla="*/ 48 h 48"/>
              <a:gd name="T36" fmla="*/ 41 w 43"/>
              <a:gd name="T3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48">
                <a:moveTo>
                  <a:pt x="0" y="0"/>
                </a:moveTo>
                <a:lnTo>
                  <a:pt x="2" y="0"/>
                </a:lnTo>
                <a:lnTo>
                  <a:pt x="5" y="3"/>
                </a:lnTo>
                <a:lnTo>
                  <a:pt x="19" y="0"/>
                </a:lnTo>
                <a:lnTo>
                  <a:pt x="23" y="1"/>
                </a:lnTo>
                <a:lnTo>
                  <a:pt x="21" y="5"/>
                </a:lnTo>
                <a:lnTo>
                  <a:pt x="27" y="8"/>
                </a:lnTo>
                <a:lnTo>
                  <a:pt x="31" y="5"/>
                </a:lnTo>
                <a:lnTo>
                  <a:pt x="32" y="5"/>
                </a:lnTo>
                <a:lnTo>
                  <a:pt x="35" y="8"/>
                </a:lnTo>
                <a:lnTo>
                  <a:pt x="38" y="11"/>
                </a:lnTo>
                <a:lnTo>
                  <a:pt x="38" y="14"/>
                </a:lnTo>
                <a:lnTo>
                  <a:pt x="39" y="19"/>
                </a:lnTo>
                <a:lnTo>
                  <a:pt x="38" y="30"/>
                </a:lnTo>
                <a:lnTo>
                  <a:pt x="38" y="34"/>
                </a:lnTo>
                <a:lnTo>
                  <a:pt x="39" y="37"/>
                </a:lnTo>
                <a:lnTo>
                  <a:pt x="43" y="42"/>
                </a:lnTo>
                <a:lnTo>
                  <a:pt x="41" y="48"/>
                </a:lnTo>
                <a:lnTo>
                  <a:pt x="41" y="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674"/>
          <p:cNvSpPr>
            <a:spLocks noEditPoints="1"/>
          </p:cNvSpPr>
          <p:nvPr/>
        </p:nvSpPr>
        <p:spPr bwMode="auto">
          <a:xfrm>
            <a:off x="4094163" y="1409701"/>
            <a:ext cx="2630488" cy="4021138"/>
          </a:xfrm>
          <a:custGeom>
            <a:avLst/>
            <a:gdLst>
              <a:gd name="T0" fmla="*/ 1657 w 1657"/>
              <a:gd name="T1" fmla="*/ 0 h 2533"/>
              <a:gd name="T2" fmla="*/ 1639 w 1657"/>
              <a:gd name="T3" fmla="*/ 9 h 2533"/>
              <a:gd name="T4" fmla="*/ 1636 w 1657"/>
              <a:gd name="T5" fmla="*/ 11 h 2533"/>
              <a:gd name="T6" fmla="*/ 1636 w 1657"/>
              <a:gd name="T7" fmla="*/ 13 h 2533"/>
              <a:gd name="T8" fmla="*/ 1636 w 1657"/>
              <a:gd name="T9" fmla="*/ 15 h 2533"/>
              <a:gd name="T10" fmla="*/ 1628 w 1657"/>
              <a:gd name="T11" fmla="*/ 20 h 2533"/>
              <a:gd name="T12" fmla="*/ 1618 w 1657"/>
              <a:gd name="T13" fmla="*/ 30 h 2533"/>
              <a:gd name="T14" fmla="*/ 37 w 1657"/>
              <a:gd name="T15" fmla="*/ 2493 h 2533"/>
              <a:gd name="T16" fmla="*/ 36 w 1657"/>
              <a:gd name="T17" fmla="*/ 2497 h 2533"/>
              <a:gd name="T18" fmla="*/ 36 w 1657"/>
              <a:gd name="T19" fmla="*/ 2503 h 2533"/>
              <a:gd name="T20" fmla="*/ 36 w 1657"/>
              <a:gd name="T21" fmla="*/ 2505 h 2533"/>
              <a:gd name="T22" fmla="*/ 34 w 1657"/>
              <a:gd name="T23" fmla="*/ 2510 h 2533"/>
              <a:gd name="T24" fmla="*/ 32 w 1657"/>
              <a:gd name="T25" fmla="*/ 2510 h 2533"/>
              <a:gd name="T26" fmla="*/ 30 w 1657"/>
              <a:gd name="T27" fmla="*/ 2510 h 2533"/>
              <a:gd name="T28" fmla="*/ 28 w 1657"/>
              <a:gd name="T29" fmla="*/ 2509 h 2533"/>
              <a:gd name="T30" fmla="*/ 25 w 1657"/>
              <a:gd name="T31" fmla="*/ 2509 h 2533"/>
              <a:gd name="T32" fmla="*/ 19 w 1657"/>
              <a:gd name="T33" fmla="*/ 2510 h 2533"/>
              <a:gd name="T34" fmla="*/ 18 w 1657"/>
              <a:gd name="T35" fmla="*/ 2512 h 2533"/>
              <a:gd name="T36" fmla="*/ 15 w 1657"/>
              <a:gd name="T37" fmla="*/ 2513 h 2533"/>
              <a:gd name="T38" fmla="*/ 13 w 1657"/>
              <a:gd name="T39" fmla="*/ 2513 h 2533"/>
              <a:gd name="T40" fmla="*/ 10 w 1657"/>
              <a:gd name="T41" fmla="*/ 2512 h 2533"/>
              <a:gd name="T42" fmla="*/ 9 w 1657"/>
              <a:gd name="T43" fmla="*/ 2513 h 2533"/>
              <a:gd name="T44" fmla="*/ 6 w 1657"/>
              <a:gd name="T45" fmla="*/ 2516 h 2533"/>
              <a:gd name="T46" fmla="*/ 3 w 1657"/>
              <a:gd name="T47" fmla="*/ 2520 h 2533"/>
              <a:gd name="T48" fmla="*/ 3 w 1657"/>
              <a:gd name="T49" fmla="*/ 2528 h 2533"/>
              <a:gd name="T50" fmla="*/ 0 w 1657"/>
              <a:gd name="T51" fmla="*/ 2533 h 2533"/>
              <a:gd name="T52" fmla="*/ 0 w 1657"/>
              <a:gd name="T53" fmla="*/ 2533 h 2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57" h="2533">
                <a:moveTo>
                  <a:pt x="1657" y="0"/>
                </a:moveTo>
                <a:lnTo>
                  <a:pt x="1639" y="9"/>
                </a:lnTo>
                <a:lnTo>
                  <a:pt x="1636" y="11"/>
                </a:lnTo>
                <a:lnTo>
                  <a:pt x="1636" y="13"/>
                </a:lnTo>
                <a:lnTo>
                  <a:pt x="1636" y="15"/>
                </a:lnTo>
                <a:lnTo>
                  <a:pt x="1628" y="20"/>
                </a:lnTo>
                <a:lnTo>
                  <a:pt x="1618" y="30"/>
                </a:lnTo>
                <a:moveTo>
                  <a:pt x="37" y="2493"/>
                </a:moveTo>
                <a:lnTo>
                  <a:pt x="36" y="2497"/>
                </a:lnTo>
                <a:lnTo>
                  <a:pt x="36" y="2503"/>
                </a:lnTo>
                <a:lnTo>
                  <a:pt x="36" y="2505"/>
                </a:lnTo>
                <a:lnTo>
                  <a:pt x="34" y="2510"/>
                </a:lnTo>
                <a:lnTo>
                  <a:pt x="32" y="2510"/>
                </a:lnTo>
                <a:lnTo>
                  <a:pt x="30" y="2510"/>
                </a:lnTo>
                <a:lnTo>
                  <a:pt x="28" y="2509"/>
                </a:lnTo>
                <a:lnTo>
                  <a:pt x="25" y="2509"/>
                </a:lnTo>
                <a:lnTo>
                  <a:pt x="19" y="2510"/>
                </a:lnTo>
                <a:lnTo>
                  <a:pt x="18" y="2512"/>
                </a:lnTo>
                <a:lnTo>
                  <a:pt x="15" y="2513"/>
                </a:lnTo>
                <a:lnTo>
                  <a:pt x="13" y="2513"/>
                </a:lnTo>
                <a:lnTo>
                  <a:pt x="10" y="2512"/>
                </a:lnTo>
                <a:lnTo>
                  <a:pt x="9" y="2513"/>
                </a:lnTo>
                <a:lnTo>
                  <a:pt x="6" y="2516"/>
                </a:lnTo>
                <a:lnTo>
                  <a:pt x="3" y="2520"/>
                </a:lnTo>
                <a:lnTo>
                  <a:pt x="3" y="2528"/>
                </a:lnTo>
                <a:lnTo>
                  <a:pt x="0" y="2533"/>
                </a:lnTo>
                <a:lnTo>
                  <a:pt x="0" y="253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675"/>
          <p:cNvSpPr>
            <a:spLocks/>
          </p:cNvSpPr>
          <p:nvPr/>
        </p:nvSpPr>
        <p:spPr bwMode="auto">
          <a:xfrm>
            <a:off x="5153025" y="5081588"/>
            <a:ext cx="96838" cy="61913"/>
          </a:xfrm>
          <a:custGeom>
            <a:avLst/>
            <a:gdLst>
              <a:gd name="T0" fmla="*/ 0 w 61"/>
              <a:gd name="T1" fmla="*/ 0 h 39"/>
              <a:gd name="T2" fmla="*/ 5 w 61"/>
              <a:gd name="T3" fmla="*/ 1 h 39"/>
              <a:gd name="T4" fmla="*/ 6 w 61"/>
              <a:gd name="T5" fmla="*/ 1 h 39"/>
              <a:gd name="T6" fmla="*/ 7 w 61"/>
              <a:gd name="T7" fmla="*/ 1 h 39"/>
              <a:gd name="T8" fmla="*/ 9 w 61"/>
              <a:gd name="T9" fmla="*/ 4 h 39"/>
              <a:gd name="T10" fmla="*/ 10 w 61"/>
              <a:gd name="T11" fmla="*/ 6 h 39"/>
              <a:gd name="T12" fmla="*/ 11 w 61"/>
              <a:gd name="T13" fmla="*/ 6 h 39"/>
              <a:gd name="T14" fmla="*/ 17 w 61"/>
              <a:gd name="T15" fmla="*/ 6 h 39"/>
              <a:gd name="T16" fmla="*/ 21 w 61"/>
              <a:gd name="T17" fmla="*/ 8 h 39"/>
              <a:gd name="T18" fmla="*/ 24 w 61"/>
              <a:gd name="T19" fmla="*/ 10 h 39"/>
              <a:gd name="T20" fmla="*/ 35 w 61"/>
              <a:gd name="T21" fmla="*/ 13 h 39"/>
              <a:gd name="T22" fmla="*/ 40 w 61"/>
              <a:gd name="T23" fmla="*/ 17 h 39"/>
              <a:gd name="T24" fmla="*/ 41 w 61"/>
              <a:gd name="T25" fmla="*/ 19 h 39"/>
              <a:gd name="T26" fmla="*/ 43 w 61"/>
              <a:gd name="T27" fmla="*/ 21 h 39"/>
              <a:gd name="T28" fmla="*/ 46 w 61"/>
              <a:gd name="T29" fmla="*/ 24 h 39"/>
              <a:gd name="T30" fmla="*/ 55 w 61"/>
              <a:gd name="T31" fmla="*/ 28 h 39"/>
              <a:gd name="T32" fmla="*/ 55 w 61"/>
              <a:gd name="T33" fmla="*/ 30 h 39"/>
              <a:gd name="T34" fmla="*/ 58 w 61"/>
              <a:gd name="T35" fmla="*/ 34 h 39"/>
              <a:gd name="T36" fmla="*/ 59 w 61"/>
              <a:gd name="T37" fmla="*/ 38 h 39"/>
              <a:gd name="T38" fmla="*/ 61 w 61"/>
              <a:gd name="T3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" h="39">
                <a:moveTo>
                  <a:pt x="0" y="0"/>
                </a:moveTo>
                <a:lnTo>
                  <a:pt x="5" y="1"/>
                </a:lnTo>
                <a:lnTo>
                  <a:pt x="6" y="1"/>
                </a:lnTo>
                <a:lnTo>
                  <a:pt x="7" y="1"/>
                </a:lnTo>
                <a:lnTo>
                  <a:pt x="9" y="4"/>
                </a:lnTo>
                <a:lnTo>
                  <a:pt x="10" y="6"/>
                </a:lnTo>
                <a:lnTo>
                  <a:pt x="11" y="6"/>
                </a:lnTo>
                <a:lnTo>
                  <a:pt x="17" y="6"/>
                </a:lnTo>
                <a:lnTo>
                  <a:pt x="21" y="8"/>
                </a:lnTo>
                <a:lnTo>
                  <a:pt x="24" y="10"/>
                </a:lnTo>
                <a:lnTo>
                  <a:pt x="35" y="13"/>
                </a:lnTo>
                <a:lnTo>
                  <a:pt x="40" y="17"/>
                </a:lnTo>
                <a:lnTo>
                  <a:pt x="41" y="19"/>
                </a:lnTo>
                <a:lnTo>
                  <a:pt x="43" y="21"/>
                </a:lnTo>
                <a:lnTo>
                  <a:pt x="46" y="24"/>
                </a:lnTo>
                <a:lnTo>
                  <a:pt x="55" y="28"/>
                </a:lnTo>
                <a:lnTo>
                  <a:pt x="55" y="30"/>
                </a:lnTo>
                <a:lnTo>
                  <a:pt x="58" y="34"/>
                </a:lnTo>
                <a:lnTo>
                  <a:pt x="59" y="38"/>
                </a:lnTo>
                <a:lnTo>
                  <a:pt x="61" y="3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676"/>
          <p:cNvSpPr>
            <a:spLocks/>
          </p:cNvSpPr>
          <p:nvPr/>
        </p:nvSpPr>
        <p:spPr bwMode="auto">
          <a:xfrm>
            <a:off x="5122863" y="5492751"/>
            <a:ext cx="34925" cy="17463"/>
          </a:xfrm>
          <a:custGeom>
            <a:avLst/>
            <a:gdLst>
              <a:gd name="T0" fmla="*/ 22 w 22"/>
              <a:gd name="T1" fmla="*/ 5 h 11"/>
              <a:gd name="T2" fmla="*/ 21 w 22"/>
              <a:gd name="T3" fmla="*/ 1 h 11"/>
              <a:gd name="T4" fmla="*/ 19 w 22"/>
              <a:gd name="T5" fmla="*/ 0 h 11"/>
              <a:gd name="T6" fmla="*/ 14 w 22"/>
              <a:gd name="T7" fmla="*/ 1 h 11"/>
              <a:gd name="T8" fmla="*/ 10 w 22"/>
              <a:gd name="T9" fmla="*/ 2 h 11"/>
              <a:gd name="T10" fmla="*/ 4 w 22"/>
              <a:gd name="T11" fmla="*/ 5 h 11"/>
              <a:gd name="T12" fmla="*/ 2 w 22"/>
              <a:gd name="T13" fmla="*/ 8 h 11"/>
              <a:gd name="T14" fmla="*/ 2 w 22"/>
              <a:gd name="T15" fmla="*/ 9 h 11"/>
              <a:gd name="T16" fmla="*/ 0 w 22"/>
              <a:gd name="T17" fmla="*/ 9 h 11"/>
              <a:gd name="T18" fmla="*/ 0 w 22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1">
                <a:moveTo>
                  <a:pt x="22" y="5"/>
                </a:moveTo>
                <a:lnTo>
                  <a:pt x="21" y="1"/>
                </a:lnTo>
                <a:lnTo>
                  <a:pt x="19" y="0"/>
                </a:lnTo>
                <a:lnTo>
                  <a:pt x="14" y="1"/>
                </a:lnTo>
                <a:lnTo>
                  <a:pt x="10" y="2"/>
                </a:lnTo>
                <a:lnTo>
                  <a:pt x="4" y="5"/>
                </a:lnTo>
                <a:lnTo>
                  <a:pt x="2" y="8"/>
                </a:lnTo>
                <a:lnTo>
                  <a:pt x="2" y="9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677"/>
          <p:cNvSpPr>
            <a:spLocks noEditPoints="1"/>
          </p:cNvSpPr>
          <p:nvPr/>
        </p:nvSpPr>
        <p:spPr bwMode="auto">
          <a:xfrm>
            <a:off x="4278313" y="4513263"/>
            <a:ext cx="1276350" cy="1414463"/>
          </a:xfrm>
          <a:custGeom>
            <a:avLst/>
            <a:gdLst>
              <a:gd name="T0" fmla="*/ 771 w 804"/>
              <a:gd name="T1" fmla="*/ 283 h 891"/>
              <a:gd name="T2" fmla="*/ 777 w 804"/>
              <a:gd name="T3" fmla="*/ 289 h 891"/>
              <a:gd name="T4" fmla="*/ 779 w 804"/>
              <a:gd name="T5" fmla="*/ 295 h 891"/>
              <a:gd name="T6" fmla="*/ 785 w 804"/>
              <a:gd name="T7" fmla="*/ 302 h 891"/>
              <a:gd name="T8" fmla="*/ 788 w 804"/>
              <a:gd name="T9" fmla="*/ 303 h 891"/>
              <a:gd name="T10" fmla="*/ 788 w 804"/>
              <a:gd name="T11" fmla="*/ 306 h 891"/>
              <a:gd name="T12" fmla="*/ 786 w 804"/>
              <a:gd name="T13" fmla="*/ 311 h 891"/>
              <a:gd name="T14" fmla="*/ 788 w 804"/>
              <a:gd name="T15" fmla="*/ 313 h 891"/>
              <a:gd name="T16" fmla="*/ 789 w 804"/>
              <a:gd name="T17" fmla="*/ 314 h 891"/>
              <a:gd name="T18" fmla="*/ 796 w 804"/>
              <a:gd name="T19" fmla="*/ 321 h 891"/>
              <a:gd name="T20" fmla="*/ 801 w 804"/>
              <a:gd name="T21" fmla="*/ 330 h 891"/>
              <a:gd name="T22" fmla="*/ 803 w 804"/>
              <a:gd name="T23" fmla="*/ 337 h 891"/>
              <a:gd name="T24" fmla="*/ 804 w 804"/>
              <a:gd name="T25" fmla="*/ 340 h 891"/>
              <a:gd name="T26" fmla="*/ 804 w 804"/>
              <a:gd name="T27" fmla="*/ 340 h 891"/>
              <a:gd name="T28" fmla="*/ 335 w 804"/>
              <a:gd name="T29" fmla="*/ 874 h 891"/>
              <a:gd name="T30" fmla="*/ 336 w 804"/>
              <a:gd name="T31" fmla="*/ 883 h 891"/>
              <a:gd name="T32" fmla="*/ 341 w 804"/>
              <a:gd name="T33" fmla="*/ 885 h 891"/>
              <a:gd name="T34" fmla="*/ 341 w 804"/>
              <a:gd name="T35" fmla="*/ 887 h 891"/>
              <a:gd name="T36" fmla="*/ 347 w 804"/>
              <a:gd name="T37" fmla="*/ 888 h 891"/>
              <a:gd name="T38" fmla="*/ 347 w 804"/>
              <a:gd name="T39" fmla="*/ 889 h 891"/>
              <a:gd name="T40" fmla="*/ 347 w 804"/>
              <a:gd name="T41" fmla="*/ 891 h 891"/>
              <a:gd name="T42" fmla="*/ 345 w 804"/>
              <a:gd name="T43" fmla="*/ 891 h 891"/>
              <a:gd name="T44" fmla="*/ 36 w 804"/>
              <a:gd name="T45" fmla="*/ 6 h 891"/>
              <a:gd name="T46" fmla="*/ 33 w 804"/>
              <a:gd name="T47" fmla="*/ 4 h 891"/>
              <a:gd name="T48" fmla="*/ 29 w 804"/>
              <a:gd name="T49" fmla="*/ 4 h 891"/>
              <a:gd name="T50" fmla="*/ 18 w 804"/>
              <a:gd name="T51" fmla="*/ 0 h 891"/>
              <a:gd name="T52" fmla="*/ 14 w 804"/>
              <a:gd name="T53" fmla="*/ 0 h 891"/>
              <a:gd name="T54" fmla="*/ 0 w 804"/>
              <a:gd name="T55" fmla="*/ 3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4" h="891">
                <a:moveTo>
                  <a:pt x="771" y="283"/>
                </a:moveTo>
                <a:lnTo>
                  <a:pt x="777" y="289"/>
                </a:lnTo>
                <a:lnTo>
                  <a:pt x="779" y="295"/>
                </a:lnTo>
                <a:lnTo>
                  <a:pt x="785" y="302"/>
                </a:lnTo>
                <a:lnTo>
                  <a:pt x="788" y="303"/>
                </a:lnTo>
                <a:lnTo>
                  <a:pt x="788" y="306"/>
                </a:lnTo>
                <a:lnTo>
                  <a:pt x="786" y="311"/>
                </a:lnTo>
                <a:lnTo>
                  <a:pt x="788" y="313"/>
                </a:lnTo>
                <a:lnTo>
                  <a:pt x="789" y="314"/>
                </a:lnTo>
                <a:lnTo>
                  <a:pt x="796" y="321"/>
                </a:lnTo>
                <a:lnTo>
                  <a:pt x="801" y="330"/>
                </a:lnTo>
                <a:lnTo>
                  <a:pt x="803" y="337"/>
                </a:lnTo>
                <a:lnTo>
                  <a:pt x="804" y="340"/>
                </a:lnTo>
                <a:lnTo>
                  <a:pt x="804" y="340"/>
                </a:lnTo>
                <a:moveTo>
                  <a:pt x="335" y="874"/>
                </a:moveTo>
                <a:lnTo>
                  <a:pt x="336" y="883"/>
                </a:lnTo>
                <a:lnTo>
                  <a:pt x="341" y="885"/>
                </a:lnTo>
                <a:lnTo>
                  <a:pt x="341" y="887"/>
                </a:lnTo>
                <a:lnTo>
                  <a:pt x="347" y="888"/>
                </a:lnTo>
                <a:lnTo>
                  <a:pt x="347" y="889"/>
                </a:lnTo>
                <a:lnTo>
                  <a:pt x="347" y="891"/>
                </a:lnTo>
                <a:lnTo>
                  <a:pt x="345" y="891"/>
                </a:lnTo>
                <a:moveTo>
                  <a:pt x="36" y="6"/>
                </a:moveTo>
                <a:lnTo>
                  <a:pt x="33" y="4"/>
                </a:lnTo>
                <a:lnTo>
                  <a:pt x="29" y="4"/>
                </a:lnTo>
                <a:lnTo>
                  <a:pt x="18" y="0"/>
                </a:lnTo>
                <a:lnTo>
                  <a:pt x="14" y="0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678"/>
          <p:cNvSpPr>
            <a:spLocks noEditPoints="1"/>
          </p:cNvSpPr>
          <p:nvPr/>
        </p:nvSpPr>
        <p:spPr bwMode="auto">
          <a:xfrm>
            <a:off x="4603750" y="977901"/>
            <a:ext cx="2852738" cy="3384550"/>
          </a:xfrm>
          <a:custGeom>
            <a:avLst/>
            <a:gdLst>
              <a:gd name="T0" fmla="*/ 12 w 1797"/>
              <a:gd name="T1" fmla="*/ 2126 h 2132"/>
              <a:gd name="T2" fmla="*/ 11 w 1797"/>
              <a:gd name="T3" fmla="*/ 2126 h 2132"/>
              <a:gd name="T4" fmla="*/ 1 w 1797"/>
              <a:gd name="T5" fmla="*/ 2132 h 2132"/>
              <a:gd name="T6" fmla="*/ 0 w 1797"/>
              <a:gd name="T7" fmla="*/ 2132 h 2132"/>
              <a:gd name="T8" fmla="*/ 1750 w 1797"/>
              <a:gd name="T9" fmla="*/ 18 h 2132"/>
              <a:gd name="T10" fmla="*/ 1757 w 1797"/>
              <a:gd name="T11" fmla="*/ 15 h 2132"/>
              <a:gd name="T12" fmla="*/ 1760 w 1797"/>
              <a:gd name="T13" fmla="*/ 14 h 2132"/>
              <a:gd name="T14" fmla="*/ 1761 w 1797"/>
              <a:gd name="T15" fmla="*/ 14 h 2132"/>
              <a:gd name="T16" fmla="*/ 1765 w 1797"/>
              <a:gd name="T17" fmla="*/ 11 h 2132"/>
              <a:gd name="T18" fmla="*/ 1770 w 1797"/>
              <a:gd name="T19" fmla="*/ 10 h 2132"/>
              <a:gd name="T20" fmla="*/ 1774 w 1797"/>
              <a:gd name="T21" fmla="*/ 7 h 2132"/>
              <a:gd name="T22" fmla="*/ 1779 w 1797"/>
              <a:gd name="T23" fmla="*/ 2 h 2132"/>
              <a:gd name="T24" fmla="*/ 1782 w 1797"/>
              <a:gd name="T25" fmla="*/ 0 h 2132"/>
              <a:gd name="T26" fmla="*/ 1787 w 1797"/>
              <a:gd name="T27" fmla="*/ 2 h 2132"/>
              <a:gd name="T28" fmla="*/ 1790 w 1797"/>
              <a:gd name="T29" fmla="*/ 2 h 2132"/>
              <a:gd name="T30" fmla="*/ 1797 w 1797"/>
              <a:gd name="T31" fmla="*/ 0 h 2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97" h="2132">
                <a:moveTo>
                  <a:pt x="12" y="2126"/>
                </a:moveTo>
                <a:lnTo>
                  <a:pt x="11" y="2126"/>
                </a:lnTo>
                <a:lnTo>
                  <a:pt x="1" y="2132"/>
                </a:lnTo>
                <a:lnTo>
                  <a:pt x="0" y="2132"/>
                </a:lnTo>
                <a:moveTo>
                  <a:pt x="1750" y="18"/>
                </a:moveTo>
                <a:lnTo>
                  <a:pt x="1757" y="15"/>
                </a:lnTo>
                <a:lnTo>
                  <a:pt x="1760" y="14"/>
                </a:lnTo>
                <a:lnTo>
                  <a:pt x="1761" y="14"/>
                </a:lnTo>
                <a:lnTo>
                  <a:pt x="1765" y="11"/>
                </a:lnTo>
                <a:lnTo>
                  <a:pt x="1770" y="10"/>
                </a:lnTo>
                <a:lnTo>
                  <a:pt x="1774" y="7"/>
                </a:lnTo>
                <a:lnTo>
                  <a:pt x="1779" y="2"/>
                </a:lnTo>
                <a:lnTo>
                  <a:pt x="1782" y="0"/>
                </a:lnTo>
                <a:lnTo>
                  <a:pt x="1787" y="2"/>
                </a:lnTo>
                <a:lnTo>
                  <a:pt x="1790" y="2"/>
                </a:lnTo>
                <a:lnTo>
                  <a:pt x="179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679"/>
          <p:cNvSpPr>
            <a:spLocks/>
          </p:cNvSpPr>
          <p:nvPr/>
        </p:nvSpPr>
        <p:spPr bwMode="auto">
          <a:xfrm>
            <a:off x="4546600" y="4251326"/>
            <a:ext cx="106363" cy="101600"/>
          </a:xfrm>
          <a:custGeom>
            <a:avLst/>
            <a:gdLst>
              <a:gd name="T0" fmla="*/ 0 w 67"/>
              <a:gd name="T1" fmla="*/ 0 h 64"/>
              <a:gd name="T2" fmla="*/ 3 w 67"/>
              <a:gd name="T3" fmla="*/ 2 h 64"/>
              <a:gd name="T4" fmla="*/ 5 w 67"/>
              <a:gd name="T5" fmla="*/ 3 h 64"/>
              <a:gd name="T6" fmla="*/ 7 w 67"/>
              <a:gd name="T7" fmla="*/ 8 h 64"/>
              <a:gd name="T8" fmla="*/ 21 w 67"/>
              <a:gd name="T9" fmla="*/ 8 h 64"/>
              <a:gd name="T10" fmla="*/ 22 w 67"/>
              <a:gd name="T11" fmla="*/ 8 h 64"/>
              <a:gd name="T12" fmla="*/ 24 w 67"/>
              <a:gd name="T13" fmla="*/ 11 h 64"/>
              <a:gd name="T14" fmla="*/ 25 w 67"/>
              <a:gd name="T15" fmla="*/ 13 h 64"/>
              <a:gd name="T16" fmla="*/ 26 w 67"/>
              <a:gd name="T17" fmla="*/ 19 h 64"/>
              <a:gd name="T18" fmla="*/ 28 w 67"/>
              <a:gd name="T19" fmla="*/ 21 h 64"/>
              <a:gd name="T20" fmla="*/ 30 w 67"/>
              <a:gd name="T21" fmla="*/ 26 h 64"/>
              <a:gd name="T22" fmla="*/ 33 w 67"/>
              <a:gd name="T23" fmla="*/ 30 h 64"/>
              <a:gd name="T24" fmla="*/ 35 w 67"/>
              <a:gd name="T25" fmla="*/ 30 h 64"/>
              <a:gd name="T26" fmla="*/ 35 w 67"/>
              <a:gd name="T27" fmla="*/ 36 h 64"/>
              <a:gd name="T28" fmla="*/ 37 w 67"/>
              <a:gd name="T29" fmla="*/ 41 h 64"/>
              <a:gd name="T30" fmla="*/ 37 w 67"/>
              <a:gd name="T31" fmla="*/ 43 h 64"/>
              <a:gd name="T32" fmla="*/ 37 w 67"/>
              <a:gd name="T33" fmla="*/ 45 h 64"/>
              <a:gd name="T34" fmla="*/ 36 w 67"/>
              <a:gd name="T35" fmla="*/ 48 h 64"/>
              <a:gd name="T36" fmla="*/ 36 w 67"/>
              <a:gd name="T37" fmla="*/ 51 h 64"/>
              <a:gd name="T38" fmla="*/ 37 w 67"/>
              <a:gd name="T39" fmla="*/ 53 h 64"/>
              <a:gd name="T40" fmla="*/ 43 w 67"/>
              <a:gd name="T41" fmla="*/ 53 h 64"/>
              <a:gd name="T42" fmla="*/ 48 w 67"/>
              <a:gd name="T43" fmla="*/ 52 h 64"/>
              <a:gd name="T44" fmla="*/ 55 w 67"/>
              <a:gd name="T45" fmla="*/ 51 h 64"/>
              <a:gd name="T46" fmla="*/ 59 w 67"/>
              <a:gd name="T47" fmla="*/ 52 h 64"/>
              <a:gd name="T48" fmla="*/ 63 w 67"/>
              <a:gd name="T49" fmla="*/ 53 h 64"/>
              <a:gd name="T50" fmla="*/ 63 w 67"/>
              <a:gd name="T51" fmla="*/ 55 h 64"/>
              <a:gd name="T52" fmla="*/ 67 w 67"/>
              <a:gd name="T53" fmla="*/ 59 h 64"/>
              <a:gd name="T54" fmla="*/ 67 w 67"/>
              <a:gd name="T55" fmla="*/ 60 h 64"/>
              <a:gd name="T56" fmla="*/ 65 w 67"/>
              <a:gd name="T57" fmla="*/ 62 h 64"/>
              <a:gd name="T58" fmla="*/ 61 w 67"/>
              <a:gd name="T59" fmla="*/ 62 h 64"/>
              <a:gd name="T60" fmla="*/ 54 w 67"/>
              <a:gd name="T61" fmla="*/ 60 h 64"/>
              <a:gd name="T62" fmla="*/ 54 w 67"/>
              <a:gd name="T63" fmla="*/ 63 h 64"/>
              <a:gd name="T64" fmla="*/ 54 w 67"/>
              <a:gd name="T65" fmla="*/ 64 h 64"/>
              <a:gd name="T66" fmla="*/ 54 w 67"/>
              <a:gd name="T6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4">
                <a:moveTo>
                  <a:pt x="0" y="0"/>
                </a:moveTo>
                <a:lnTo>
                  <a:pt x="3" y="2"/>
                </a:lnTo>
                <a:lnTo>
                  <a:pt x="5" y="3"/>
                </a:lnTo>
                <a:lnTo>
                  <a:pt x="7" y="8"/>
                </a:lnTo>
                <a:lnTo>
                  <a:pt x="21" y="8"/>
                </a:lnTo>
                <a:lnTo>
                  <a:pt x="22" y="8"/>
                </a:lnTo>
                <a:lnTo>
                  <a:pt x="24" y="11"/>
                </a:lnTo>
                <a:lnTo>
                  <a:pt x="25" y="13"/>
                </a:lnTo>
                <a:lnTo>
                  <a:pt x="26" y="19"/>
                </a:lnTo>
                <a:lnTo>
                  <a:pt x="28" y="21"/>
                </a:lnTo>
                <a:lnTo>
                  <a:pt x="30" y="26"/>
                </a:lnTo>
                <a:lnTo>
                  <a:pt x="33" y="30"/>
                </a:lnTo>
                <a:lnTo>
                  <a:pt x="35" y="30"/>
                </a:lnTo>
                <a:lnTo>
                  <a:pt x="35" y="36"/>
                </a:lnTo>
                <a:lnTo>
                  <a:pt x="37" y="41"/>
                </a:lnTo>
                <a:lnTo>
                  <a:pt x="37" y="43"/>
                </a:lnTo>
                <a:lnTo>
                  <a:pt x="37" y="45"/>
                </a:lnTo>
                <a:lnTo>
                  <a:pt x="36" y="48"/>
                </a:lnTo>
                <a:lnTo>
                  <a:pt x="36" y="51"/>
                </a:lnTo>
                <a:lnTo>
                  <a:pt x="37" y="53"/>
                </a:lnTo>
                <a:lnTo>
                  <a:pt x="43" y="53"/>
                </a:lnTo>
                <a:lnTo>
                  <a:pt x="48" y="52"/>
                </a:lnTo>
                <a:lnTo>
                  <a:pt x="55" y="51"/>
                </a:lnTo>
                <a:lnTo>
                  <a:pt x="59" y="52"/>
                </a:lnTo>
                <a:lnTo>
                  <a:pt x="63" y="53"/>
                </a:lnTo>
                <a:lnTo>
                  <a:pt x="63" y="55"/>
                </a:lnTo>
                <a:lnTo>
                  <a:pt x="67" y="59"/>
                </a:lnTo>
                <a:lnTo>
                  <a:pt x="67" y="60"/>
                </a:lnTo>
                <a:lnTo>
                  <a:pt x="65" y="62"/>
                </a:lnTo>
                <a:lnTo>
                  <a:pt x="61" y="62"/>
                </a:lnTo>
                <a:lnTo>
                  <a:pt x="54" y="60"/>
                </a:lnTo>
                <a:lnTo>
                  <a:pt x="54" y="63"/>
                </a:lnTo>
                <a:lnTo>
                  <a:pt x="54" y="64"/>
                </a:lnTo>
                <a:lnTo>
                  <a:pt x="54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680"/>
          <p:cNvSpPr>
            <a:spLocks/>
          </p:cNvSpPr>
          <p:nvPr/>
        </p:nvSpPr>
        <p:spPr bwMode="auto">
          <a:xfrm>
            <a:off x="5168900" y="4043363"/>
            <a:ext cx="11113" cy="26988"/>
          </a:xfrm>
          <a:custGeom>
            <a:avLst/>
            <a:gdLst>
              <a:gd name="T0" fmla="*/ 7 w 7"/>
              <a:gd name="T1" fmla="*/ 0 h 17"/>
              <a:gd name="T2" fmla="*/ 7 w 7"/>
              <a:gd name="T3" fmla="*/ 4 h 17"/>
              <a:gd name="T4" fmla="*/ 6 w 7"/>
              <a:gd name="T5" fmla="*/ 6 h 17"/>
              <a:gd name="T6" fmla="*/ 3 w 7"/>
              <a:gd name="T7" fmla="*/ 11 h 17"/>
              <a:gd name="T8" fmla="*/ 0 w 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7">
                <a:moveTo>
                  <a:pt x="7" y="0"/>
                </a:moveTo>
                <a:lnTo>
                  <a:pt x="7" y="4"/>
                </a:lnTo>
                <a:lnTo>
                  <a:pt x="6" y="6"/>
                </a:lnTo>
                <a:lnTo>
                  <a:pt x="3" y="11"/>
                </a:lnTo>
                <a:lnTo>
                  <a:pt x="0" y="1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Line 681"/>
          <p:cNvSpPr>
            <a:spLocks noChangeShapeType="1"/>
          </p:cNvSpPr>
          <p:nvPr/>
        </p:nvSpPr>
        <p:spPr bwMode="auto">
          <a:xfrm flipH="1">
            <a:off x="4029075" y="5797551"/>
            <a:ext cx="4763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682"/>
          <p:cNvSpPr>
            <a:spLocks/>
          </p:cNvSpPr>
          <p:nvPr/>
        </p:nvSpPr>
        <p:spPr bwMode="auto">
          <a:xfrm>
            <a:off x="4649788" y="5653088"/>
            <a:ext cx="38100" cy="19050"/>
          </a:xfrm>
          <a:custGeom>
            <a:avLst/>
            <a:gdLst>
              <a:gd name="T0" fmla="*/ 0 w 24"/>
              <a:gd name="T1" fmla="*/ 12 h 12"/>
              <a:gd name="T2" fmla="*/ 5 w 24"/>
              <a:gd name="T3" fmla="*/ 10 h 12"/>
              <a:gd name="T4" fmla="*/ 6 w 24"/>
              <a:gd name="T5" fmla="*/ 10 h 12"/>
              <a:gd name="T6" fmla="*/ 12 w 24"/>
              <a:gd name="T7" fmla="*/ 10 h 12"/>
              <a:gd name="T8" fmla="*/ 12 w 24"/>
              <a:gd name="T9" fmla="*/ 9 h 12"/>
              <a:gd name="T10" fmla="*/ 12 w 24"/>
              <a:gd name="T11" fmla="*/ 8 h 12"/>
              <a:gd name="T12" fmla="*/ 16 w 24"/>
              <a:gd name="T13" fmla="*/ 4 h 12"/>
              <a:gd name="T14" fmla="*/ 21 w 24"/>
              <a:gd name="T15" fmla="*/ 2 h 12"/>
              <a:gd name="T16" fmla="*/ 23 w 24"/>
              <a:gd name="T17" fmla="*/ 2 h 12"/>
              <a:gd name="T18" fmla="*/ 23 w 24"/>
              <a:gd name="T19" fmla="*/ 1 h 12"/>
              <a:gd name="T20" fmla="*/ 24 w 24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12">
                <a:moveTo>
                  <a:pt x="0" y="12"/>
                </a:moveTo>
                <a:lnTo>
                  <a:pt x="5" y="10"/>
                </a:lnTo>
                <a:lnTo>
                  <a:pt x="6" y="10"/>
                </a:lnTo>
                <a:lnTo>
                  <a:pt x="12" y="10"/>
                </a:lnTo>
                <a:lnTo>
                  <a:pt x="12" y="9"/>
                </a:lnTo>
                <a:lnTo>
                  <a:pt x="12" y="8"/>
                </a:lnTo>
                <a:lnTo>
                  <a:pt x="16" y="4"/>
                </a:lnTo>
                <a:lnTo>
                  <a:pt x="21" y="2"/>
                </a:lnTo>
                <a:lnTo>
                  <a:pt x="23" y="2"/>
                </a:lnTo>
                <a:lnTo>
                  <a:pt x="23" y="1"/>
                </a:lnTo>
                <a:lnTo>
                  <a:pt x="24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Line 683"/>
          <p:cNvSpPr>
            <a:spLocks noChangeShapeType="1"/>
          </p:cNvSpPr>
          <p:nvPr/>
        </p:nvSpPr>
        <p:spPr bwMode="auto">
          <a:xfrm flipH="1" flipV="1">
            <a:off x="4778375" y="4295776"/>
            <a:ext cx="14288" cy="2063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684"/>
          <p:cNvSpPr>
            <a:spLocks/>
          </p:cNvSpPr>
          <p:nvPr/>
        </p:nvSpPr>
        <p:spPr bwMode="auto">
          <a:xfrm>
            <a:off x="4635500" y="4356101"/>
            <a:ext cx="249238" cy="222250"/>
          </a:xfrm>
          <a:custGeom>
            <a:avLst/>
            <a:gdLst>
              <a:gd name="T0" fmla="*/ 0 w 157"/>
              <a:gd name="T1" fmla="*/ 0 h 140"/>
              <a:gd name="T2" fmla="*/ 2 w 157"/>
              <a:gd name="T3" fmla="*/ 2 h 140"/>
              <a:gd name="T4" fmla="*/ 3 w 157"/>
              <a:gd name="T5" fmla="*/ 5 h 140"/>
              <a:gd name="T6" fmla="*/ 3 w 157"/>
              <a:gd name="T7" fmla="*/ 12 h 140"/>
              <a:gd name="T8" fmla="*/ 7 w 157"/>
              <a:gd name="T9" fmla="*/ 15 h 140"/>
              <a:gd name="T10" fmla="*/ 7 w 157"/>
              <a:gd name="T11" fmla="*/ 16 h 140"/>
              <a:gd name="T12" fmla="*/ 11 w 157"/>
              <a:gd name="T13" fmla="*/ 19 h 140"/>
              <a:gd name="T14" fmla="*/ 17 w 157"/>
              <a:gd name="T15" fmla="*/ 23 h 140"/>
              <a:gd name="T16" fmla="*/ 20 w 157"/>
              <a:gd name="T17" fmla="*/ 27 h 140"/>
              <a:gd name="T18" fmla="*/ 24 w 157"/>
              <a:gd name="T19" fmla="*/ 30 h 140"/>
              <a:gd name="T20" fmla="*/ 26 w 157"/>
              <a:gd name="T21" fmla="*/ 31 h 140"/>
              <a:gd name="T22" fmla="*/ 29 w 157"/>
              <a:gd name="T23" fmla="*/ 34 h 140"/>
              <a:gd name="T24" fmla="*/ 32 w 157"/>
              <a:gd name="T25" fmla="*/ 37 h 140"/>
              <a:gd name="T26" fmla="*/ 36 w 157"/>
              <a:gd name="T27" fmla="*/ 52 h 140"/>
              <a:gd name="T28" fmla="*/ 39 w 157"/>
              <a:gd name="T29" fmla="*/ 58 h 140"/>
              <a:gd name="T30" fmla="*/ 40 w 157"/>
              <a:gd name="T31" fmla="*/ 61 h 140"/>
              <a:gd name="T32" fmla="*/ 43 w 157"/>
              <a:gd name="T33" fmla="*/ 67 h 140"/>
              <a:gd name="T34" fmla="*/ 44 w 157"/>
              <a:gd name="T35" fmla="*/ 69 h 140"/>
              <a:gd name="T36" fmla="*/ 48 w 157"/>
              <a:gd name="T37" fmla="*/ 72 h 140"/>
              <a:gd name="T38" fmla="*/ 51 w 157"/>
              <a:gd name="T39" fmla="*/ 75 h 140"/>
              <a:gd name="T40" fmla="*/ 54 w 157"/>
              <a:gd name="T41" fmla="*/ 79 h 140"/>
              <a:gd name="T42" fmla="*/ 55 w 157"/>
              <a:gd name="T43" fmla="*/ 80 h 140"/>
              <a:gd name="T44" fmla="*/ 66 w 157"/>
              <a:gd name="T45" fmla="*/ 86 h 140"/>
              <a:gd name="T46" fmla="*/ 73 w 157"/>
              <a:gd name="T47" fmla="*/ 86 h 140"/>
              <a:gd name="T48" fmla="*/ 77 w 157"/>
              <a:gd name="T49" fmla="*/ 86 h 140"/>
              <a:gd name="T50" fmla="*/ 86 w 157"/>
              <a:gd name="T51" fmla="*/ 92 h 140"/>
              <a:gd name="T52" fmla="*/ 100 w 157"/>
              <a:gd name="T53" fmla="*/ 103 h 140"/>
              <a:gd name="T54" fmla="*/ 103 w 157"/>
              <a:gd name="T55" fmla="*/ 106 h 140"/>
              <a:gd name="T56" fmla="*/ 105 w 157"/>
              <a:gd name="T57" fmla="*/ 110 h 140"/>
              <a:gd name="T58" fmla="*/ 107 w 157"/>
              <a:gd name="T59" fmla="*/ 116 h 140"/>
              <a:gd name="T60" fmla="*/ 108 w 157"/>
              <a:gd name="T61" fmla="*/ 117 h 140"/>
              <a:gd name="T62" fmla="*/ 112 w 157"/>
              <a:gd name="T63" fmla="*/ 124 h 140"/>
              <a:gd name="T64" fmla="*/ 122 w 157"/>
              <a:gd name="T65" fmla="*/ 127 h 140"/>
              <a:gd name="T66" fmla="*/ 135 w 157"/>
              <a:gd name="T67" fmla="*/ 127 h 140"/>
              <a:gd name="T68" fmla="*/ 141 w 157"/>
              <a:gd name="T69" fmla="*/ 131 h 140"/>
              <a:gd name="T70" fmla="*/ 150 w 157"/>
              <a:gd name="T71" fmla="*/ 135 h 140"/>
              <a:gd name="T72" fmla="*/ 155 w 157"/>
              <a:gd name="T73" fmla="*/ 137 h 140"/>
              <a:gd name="T74" fmla="*/ 157 w 157"/>
              <a:gd name="T7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40">
                <a:moveTo>
                  <a:pt x="0" y="0"/>
                </a:moveTo>
                <a:lnTo>
                  <a:pt x="2" y="2"/>
                </a:lnTo>
                <a:lnTo>
                  <a:pt x="3" y="5"/>
                </a:lnTo>
                <a:lnTo>
                  <a:pt x="3" y="12"/>
                </a:lnTo>
                <a:lnTo>
                  <a:pt x="7" y="15"/>
                </a:lnTo>
                <a:lnTo>
                  <a:pt x="7" y="16"/>
                </a:lnTo>
                <a:lnTo>
                  <a:pt x="11" y="19"/>
                </a:lnTo>
                <a:lnTo>
                  <a:pt x="17" y="23"/>
                </a:lnTo>
                <a:lnTo>
                  <a:pt x="20" y="27"/>
                </a:lnTo>
                <a:lnTo>
                  <a:pt x="24" y="30"/>
                </a:lnTo>
                <a:lnTo>
                  <a:pt x="26" y="31"/>
                </a:lnTo>
                <a:lnTo>
                  <a:pt x="29" y="34"/>
                </a:lnTo>
                <a:lnTo>
                  <a:pt x="32" y="37"/>
                </a:lnTo>
                <a:lnTo>
                  <a:pt x="36" y="52"/>
                </a:lnTo>
                <a:lnTo>
                  <a:pt x="39" y="58"/>
                </a:lnTo>
                <a:lnTo>
                  <a:pt x="40" y="61"/>
                </a:lnTo>
                <a:lnTo>
                  <a:pt x="43" y="67"/>
                </a:lnTo>
                <a:lnTo>
                  <a:pt x="44" y="69"/>
                </a:lnTo>
                <a:lnTo>
                  <a:pt x="48" y="72"/>
                </a:lnTo>
                <a:lnTo>
                  <a:pt x="51" y="75"/>
                </a:lnTo>
                <a:lnTo>
                  <a:pt x="54" y="79"/>
                </a:lnTo>
                <a:lnTo>
                  <a:pt x="55" y="80"/>
                </a:lnTo>
                <a:lnTo>
                  <a:pt x="66" y="86"/>
                </a:lnTo>
                <a:lnTo>
                  <a:pt x="73" y="86"/>
                </a:lnTo>
                <a:lnTo>
                  <a:pt x="77" y="86"/>
                </a:lnTo>
                <a:lnTo>
                  <a:pt x="86" y="92"/>
                </a:lnTo>
                <a:lnTo>
                  <a:pt x="100" y="103"/>
                </a:lnTo>
                <a:lnTo>
                  <a:pt x="103" y="106"/>
                </a:lnTo>
                <a:lnTo>
                  <a:pt x="105" y="110"/>
                </a:lnTo>
                <a:lnTo>
                  <a:pt x="107" y="116"/>
                </a:lnTo>
                <a:lnTo>
                  <a:pt x="108" y="117"/>
                </a:lnTo>
                <a:lnTo>
                  <a:pt x="112" y="124"/>
                </a:lnTo>
                <a:lnTo>
                  <a:pt x="122" y="127"/>
                </a:lnTo>
                <a:lnTo>
                  <a:pt x="135" y="127"/>
                </a:lnTo>
                <a:lnTo>
                  <a:pt x="141" y="131"/>
                </a:lnTo>
                <a:lnTo>
                  <a:pt x="150" y="135"/>
                </a:lnTo>
                <a:lnTo>
                  <a:pt x="155" y="137"/>
                </a:lnTo>
                <a:lnTo>
                  <a:pt x="157" y="1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685"/>
          <p:cNvSpPr>
            <a:spLocks noEditPoints="1"/>
          </p:cNvSpPr>
          <p:nvPr/>
        </p:nvSpPr>
        <p:spPr bwMode="auto">
          <a:xfrm>
            <a:off x="3987800" y="5430838"/>
            <a:ext cx="566738" cy="762000"/>
          </a:xfrm>
          <a:custGeom>
            <a:avLst/>
            <a:gdLst>
              <a:gd name="T0" fmla="*/ 346 w 357"/>
              <a:gd name="T1" fmla="*/ 141 h 480"/>
              <a:gd name="T2" fmla="*/ 347 w 357"/>
              <a:gd name="T3" fmla="*/ 131 h 480"/>
              <a:gd name="T4" fmla="*/ 354 w 357"/>
              <a:gd name="T5" fmla="*/ 122 h 480"/>
              <a:gd name="T6" fmla="*/ 355 w 357"/>
              <a:gd name="T7" fmla="*/ 119 h 480"/>
              <a:gd name="T8" fmla="*/ 352 w 357"/>
              <a:gd name="T9" fmla="*/ 116 h 480"/>
              <a:gd name="T10" fmla="*/ 355 w 357"/>
              <a:gd name="T11" fmla="*/ 111 h 480"/>
              <a:gd name="T12" fmla="*/ 355 w 357"/>
              <a:gd name="T13" fmla="*/ 110 h 480"/>
              <a:gd name="T14" fmla="*/ 118 w 357"/>
              <a:gd name="T15" fmla="*/ 474 h 480"/>
              <a:gd name="T16" fmla="*/ 127 w 357"/>
              <a:gd name="T17" fmla="*/ 479 h 480"/>
              <a:gd name="T18" fmla="*/ 133 w 357"/>
              <a:gd name="T19" fmla="*/ 479 h 480"/>
              <a:gd name="T20" fmla="*/ 140 w 357"/>
              <a:gd name="T21" fmla="*/ 479 h 480"/>
              <a:gd name="T22" fmla="*/ 148 w 357"/>
              <a:gd name="T23" fmla="*/ 480 h 480"/>
              <a:gd name="T24" fmla="*/ 153 w 357"/>
              <a:gd name="T25" fmla="*/ 480 h 480"/>
              <a:gd name="T26" fmla="*/ 170 w 357"/>
              <a:gd name="T27" fmla="*/ 479 h 480"/>
              <a:gd name="T28" fmla="*/ 186 w 357"/>
              <a:gd name="T29" fmla="*/ 472 h 480"/>
              <a:gd name="T30" fmla="*/ 60 w 357"/>
              <a:gd name="T31" fmla="*/ 2 h 480"/>
              <a:gd name="T32" fmla="*/ 67 w 357"/>
              <a:gd name="T33" fmla="*/ 0 h 480"/>
              <a:gd name="T34" fmla="*/ 20 w 357"/>
              <a:gd name="T35" fmla="*/ 272 h 480"/>
              <a:gd name="T36" fmla="*/ 11 w 357"/>
              <a:gd name="T37" fmla="*/ 277 h 480"/>
              <a:gd name="T38" fmla="*/ 9 w 357"/>
              <a:gd name="T39" fmla="*/ 284 h 480"/>
              <a:gd name="T40" fmla="*/ 6 w 357"/>
              <a:gd name="T41" fmla="*/ 295 h 480"/>
              <a:gd name="T42" fmla="*/ 3 w 357"/>
              <a:gd name="T43" fmla="*/ 299 h 480"/>
              <a:gd name="T44" fmla="*/ 0 w 357"/>
              <a:gd name="T45" fmla="*/ 313 h 480"/>
              <a:gd name="T46" fmla="*/ 6 w 357"/>
              <a:gd name="T47" fmla="*/ 336 h 480"/>
              <a:gd name="T48" fmla="*/ 17 w 357"/>
              <a:gd name="T49" fmla="*/ 344 h 480"/>
              <a:gd name="T50" fmla="*/ 24 w 357"/>
              <a:gd name="T51" fmla="*/ 347 h 480"/>
              <a:gd name="T52" fmla="*/ 26 w 357"/>
              <a:gd name="T53" fmla="*/ 351 h 480"/>
              <a:gd name="T54" fmla="*/ 24 w 357"/>
              <a:gd name="T55" fmla="*/ 356 h 480"/>
              <a:gd name="T56" fmla="*/ 29 w 357"/>
              <a:gd name="T57" fmla="*/ 360 h 480"/>
              <a:gd name="T58" fmla="*/ 35 w 357"/>
              <a:gd name="T59" fmla="*/ 362 h 480"/>
              <a:gd name="T60" fmla="*/ 39 w 357"/>
              <a:gd name="T61" fmla="*/ 359 h 480"/>
              <a:gd name="T62" fmla="*/ 43 w 357"/>
              <a:gd name="T63" fmla="*/ 358 h 480"/>
              <a:gd name="T64" fmla="*/ 50 w 357"/>
              <a:gd name="T65" fmla="*/ 365 h 480"/>
              <a:gd name="T66" fmla="*/ 50 w 357"/>
              <a:gd name="T67" fmla="*/ 369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480">
                <a:moveTo>
                  <a:pt x="351" y="142"/>
                </a:moveTo>
                <a:lnTo>
                  <a:pt x="346" y="141"/>
                </a:lnTo>
                <a:lnTo>
                  <a:pt x="346" y="137"/>
                </a:lnTo>
                <a:lnTo>
                  <a:pt x="347" y="131"/>
                </a:lnTo>
                <a:lnTo>
                  <a:pt x="350" y="130"/>
                </a:lnTo>
                <a:lnTo>
                  <a:pt x="354" y="122"/>
                </a:lnTo>
                <a:lnTo>
                  <a:pt x="355" y="120"/>
                </a:lnTo>
                <a:lnTo>
                  <a:pt x="355" y="119"/>
                </a:lnTo>
                <a:lnTo>
                  <a:pt x="355" y="118"/>
                </a:lnTo>
                <a:lnTo>
                  <a:pt x="352" y="116"/>
                </a:lnTo>
                <a:lnTo>
                  <a:pt x="352" y="114"/>
                </a:lnTo>
                <a:lnTo>
                  <a:pt x="355" y="111"/>
                </a:lnTo>
                <a:lnTo>
                  <a:pt x="357" y="111"/>
                </a:lnTo>
                <a:lnTo>
                  <a:pt x="355" y="110"/>
                </a:lnTo>
                <a:lnTo>
                  <a:pt x="355" y="110"/>
                </a:lnTo>
                <a:moveTo>
                  <a:pt x="118" y="474"/>
                </a:moveTo>
                <a:lnTo>
                  <a:pt x="122" y="478"/>
                </a:lnTo>
                <a:lnTo>
                  <a:pt x="127" y="479"/>
                </a:lnTo>
                <a:lnTo>
                  <a:pt x="131" y="479"/>
                </a:lnTo>
                <a:lnTo>
                  <a:pt x="133" y="479"/>
                </a:lnTo>
                <a:lnTo>
                  <a:pt x="136" y="478"/>
                </a:lnTo>
                <a:lnTo>
                  <a:pt x="140" y="479"/>
                </a:lnTo>
                <a:lnTo>
                  <a:pt x="146" y="480"/>
                </a:lnTo>
                <a:lnTo>
                  <a:pt x="148" y="480"/>
                </a:lnTo>
                <a:lnTo>
                  <a:pt x="149" y="480"/>
                </a:lnTo>
                <a:lnTo>
                  <a:pt x="153" y="480"/>
                </a:lnTo>
                <a:lnTo>
                  <a:pt x="155" y="480"/>
                </a:lnTo>
                <a:lnTo>
                  <a:pt x="170" y="479"/>
                </a:lnTo>
                <a:lnTo>
                  <a:pt x="183" y="478"/>
                </a:lnTo>
                <a:lnTo>
                  <a:pt x="186" y="472"/>
                </a:lnTo>
                <a:lnTo>
                  <a:pt x="190" y="468"/>
                </a:lnTo>
                <a:moveTo>
                  <a:pt x="60" y="2"/>
                </a:moveTo>
                <a:lnTo>
                  <a:pt x="65" y="2"/>
                </a:lnTo>
                <a:lnTo>
                  <a:pt x="67" y="0"/>
                </a:lnTo>
                <a:moveTo>
                  <a:pt x="21" y="270"/>
                </a:moveTo>
                <a:lnTo>
                  <a:pt x="20" y="272"/>
                </a:lnTo>
                <a:lnTo>
                  <a:pt x="15" y="275"/>
                </a:lnTo>
                <a:lnTo>
                  <a:pt x="11" y="277"/>
                </a:lnTo>
                <a:lnTo>
                  <a:pt x="10" y="280"/>
                </a:lnTo>
                <a:lnTo>
                  <a:pt x="9" y="284"/>
                </a:lnTo>
                <a:lnTo>
                  <a:pt x="7" y="290"/>
                </a:lnTo>
                <a:lnTo>
                  <a:pt x="6" y="295"/>
                </a:lnTo>
                <a:lnTo>
                  <a:pt x="5" y="298"/>
                </a:lnTo>
                <a:lnTo>
                  <a:pt x="3" y="299"/>
                </a:lnTo>
                <a:lnTo>
                  <a:pt x="0" y="305"/>
                </a:lnTo>
                <a:lnTo>
                  <a:pt x="0" y="313"/>
                </a:lnTo>
                <a:lnTo>
                  <a:pt x="5" y="329"/>
                </a:lnTo>
                <a:lnTo>
                  <a:pt x="6" y="336"/>
                </a:lnTo>
                <a:lnTo>
                  <a:pt x="11" y="341"/>
                </a:lnTo>
                <a:lnTo>
                  <a:pt x="17" y="344"/>
                </a:lnTo>
                <a:lnTo>
                  <a:pt x="22" y="345"/>
                </a:lnTo>
                <a:lnTo>
                  <a:pt x="24" y="347"/>
                </a:lnTo>
                <a:lnTo>
                  <a:pt x="26" y="350"/>
                </a:lnTo>
                <a:lnTo>
                  <a:pt x="26" y="351"/>
                </a:lnTo>
                <a:lnTo>
                  <a:pt x="25" y="354"/>
                </a:lnTo>
                <a:lnTo>
                  <a:pt x="24" y="356"/>
                </a:lnTo>
                <a:lnTo>
                  <a:pt x="26" y="360"/>
                </a:lnTo>
                <a:lnTo>
                  <a:pt x="29" y="360"/>
                </a:lnTo>
                <a:lnTo>
                  <a:pt x="30" y="362"/>
                </a:lnTo>
                <a:lnTo>
                  <a:pt x="35" y="362"/>
                </a:lnTo>
                <a:lnTo>
                  <a:pt x="35" y="360"/>
                </a:lnTo>
                <a:lnTo>
                  <a:pt x="39" y="359"/>
                </a:lnTo>
                <a:lnTo>
                  <a:pt x="40" y="356"/>
                </a:lnTo>
                <a:lnTo>
                  <a:pt x="43" y="358"/>
                </a:lnTo>
                <a:lnTo>
                  <a:pt x="48" y="365"/>
                </a:lnTo>
                <a:lnTo>
                  <a:pt x="50" y="365"/>
                </a:lnTo>
                <a:lnTo>
                  <a:pt x="48" y="367"/>
                </a:lnTo>
                <a:lnTo>
                  <a:pt x="50" y="36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686"/>
          <p:cNvSpPr>
            <a:spLocks noEditPoints="1"/>
          </p:cNvSpPr>
          <p:nvPr/>
        </p:nvSpPr>
        <p:spPr bwMode="auto">
          <a:xfrm>
            <a:off x="4281488" y="977901"/>
            <a:ext cx="3195638" cy="4143375"/>
          </a:xfrm>
          <a:custGeom>
            <a:avLst/>
            <a:gdLst>
              <a:gd name="T0" fmla="*/ 2012 w 2013"/>
              <a:gd name="T1" fmla="*/ 112 h 2610"/>
              <a:gd name="T2" fmla="*/ 2009 w 2013"/>
              <a:gd name="T3" fmla="*/ 112 h 2610"/>
              <a:gd name="T4" fmla="*/ 2004 w 2013"/>
              <a:gd name="T5" fmla="*/ 108 h 2610"/>
              <a:gd name="T6" fmla="*/ 2003 w 2013"/>
              <a:gd name="T7" fmla="*/ 103 h 2610"/>
              <a:gd name="T8" fmla="*/ 1998 w 2013"/>
              <a:gd name="T9" fmla="*/ 92 h 2610"/>
              <a:gd name="T10" fmla="*/ 1998 w 2013"/>
              <a:gd name="T11" fmla="*/ 86 h 2610"/>
              <a:gd name="T12" fmla="*/ 1997 w 2013"/>
              <a:gd name="T13" fmla="*/ 65 h 2610"/>
              <a:gd name="T14" fmla="*/ 2004 w 2013"/>
              <a:gd name="T15" fmla="*/ 56 h 2610"/>
              <a:gd name="T16" fmla="*/ 2009 w 2013"/>
              <a:gd name="T17" fmla="*/ 52 h 2610"/>
              <a:gd name="T18" fmla="*/ 2011 w 2013"/>
              <a:gd name="T19" fmla="*/ 48 h 2610"/>
              <a:gd name="T20" fmla="*/ 2009 w 2013"/>
              <a:gd name="T21" fmla="*/ 44 h 2610"/>
              <a:gd name="T22" fmla="*/ 2004 w 2013"/>
              <a:gd name="T23" fmla="*/ 40 h 2610"/>
              <a:gd name="T24" fmla="*/ 2003 w 2013"/>
              <a:gd name="T25" fmla="*/ 29 h 2610"/>
              <a:gd name="T26" fmla="*/ 2005 w 2013"/>
              <a:gd name="T27" fmla="*/ 24 h 2610"/>
              <a:gd name="T28" fmla="*/ 2013 w 2013"/>
              <a:gd name="T29" fmla="*/ 6 h 2610"/>
              <a:gd name="T30" fmla="*/ 2013 w 2013"/>
              <a:gd name="T31" fmla="*/ 0 h 2610"/>
              <a:gd name="T32" fmla="*/ 2009 w 2013"/>
              <a:gd name="T33" fmla="*/ 0 h 2610"/>
              <a:gd name="T34" fmla="*/ 2005 w 2013"/>
              <a:gd name="T35" fmla="*/ 2 h 2610"/>
              <a:gd name="T36" fmla="*/ 2004 w 2013"/>
              <a:gd name="T37" fmla="*/ 2 h 2610"/>
              <a:gd name="T38" fmla="*/ 2000 w 2013"/>
              <a:gd name="T39" fmla="*/ 0 h 2610"/>
              <a:gd name="T40" fmla="*/ 1 w 2013"/>
              <a:gd name="T41" fmla="*/ 2610 h 2610"/>
              <a:gd name="T42" fmla="*/ 1 w 2013"/>
              <a:gd name="T43" fmla="*/ 2608 h 2610"/>
              <a:gd name="T44" fmla="*/ 0 w 2013"/>
              <a:gd name="T45" fmla="*/ 2601 h 2610"/>
              <a:gd name="T46" fmla="*/ 2 w 2013"/>
              <a:gd name="T47" fmla="*/ 2600 h 2610"/>
              <a:gd name="T48" fmla="*/ 6 w 2013"/>
              <a:gd name="T49" fmla="*/ 2591 h 2610"/>
              <a:gd name="T50" fmla="*/ 11 w 2013"/>
              <a:gd name="T51" fmla="*/ 2578 h 2610"/>
              <a:gd name="T52" fmla="*/ 11 w 2013"/>
              <a:gd name="T53" fmla="*/ 2574 h 2610"/>
              <a:gd name="T54" fmla="*/ 12 w 2013"/>
              <a:gd name="T55" fmla="*/ 2572 h 2610"/>
              <a:gd name="T56" fmla="*/ 13 w 2013"/>
              <a:gd name="T57" fmla="*/ 2568 h 2610"/>
              <a:gd name="T58" fmla="*/ 1151 w 2013"/>
              <a:gd name="T59" fmla="*/ 926 h 2610"/>
              <a:gd name="T60" fmla="*/ 1157 w 2013"/>
              <a:gd name="T61" fmla="*/ 928 h 2610"/>
              <a:gd name="T62" fmla="*/ 1157 w 2013"/>
              <a:gd name="T63" fmla="*/ 930 h 2610"/>
              <a:gd name="T64" fmla="*/ 1154 w 2013"/>
              <a:gd name="T65" fmla="*/ 935 h 2610"/>
              <a:gd name="T66" fmla="*/ 1157 w 2013"/>
              <a:gd name="T67" fmla="*/ 937 h 2610"/>
              <a:gd name="T68" fmla="*/ 1158 w 2013"/>
              <a:gd name="T69" fmla="*/ 939 h 2610"/>
              <a:gd name="T70" fmla="*/ 1162 w 2013"/>
              <a:gd name="T71" fmla="*/ 941 h 2610"/>
              <a:gd name="T72" fmla="*/ 1163 w 2013"/>
              <a:gd name="T73" fmla="*/ 941 h 2610"/>
              <a:gd name="T74" fmla="*/ 1166 w 2013"/>
              <a:gd name="T75" fmla="*/ 945 h 2610"/>
              <a:gd name="T76" fmla="*/ 1166 w 2013"/>
              <a:gd name="T77" fmla="*/ 950 h 2610"/>
              <a:gd name="T78" fmla="*/ 1163 w 2013"/>
              <a:gd name="T79" fmla="*/ 954 h 2610"/>
              <a:gd name="T80" fmla="*/ 1162 w 2013"/>
              <a:gd name="T81" fmla="*/ 958 h 2610"/>
              <a:gd name="T82" fmla="*/ 1162 w 2013"/>
              <a:gd name="T83" fmla="*/ 963 h 2610"/>
              <a:gd name="T84" fmla="*/ 1159 w 2013"/>
              <a:gd name="T85" fmla="*/ 970 h 2610"/>
              <a:gd name="T86" fmla="*/ 1158 w 2013"/>
              <a:gd name="T87" fmla="*/ 971 h 2610"/>
              <a:gd name="T88" fmla="*/ 1154 w 2013"/>
              <a:gd name="T89" fmla="*/ 973 h 2610"/>
              <a:gd name="T90" fmla="*/ 1153 w 2013"/>
              <a:gd name="T91" fmla="*/ 978 h 2610"/>
              <a:gd name="T92" fmla="*/ 1153 w 2013"/>
              <a:gd name="T93" fmla="*/ 986 h 2610"/>
              <a:gd name="T94" fmla="*/ 1148 w 2013"/>
              <a:gd name="T95" fmla="*/ 996 h 2610"/>
              <a:gd name="T96" fmla="*/ 1147 w 2013"/>
              <a:gd name="T97" fmla="*/ 1003 h 2610"/>
              <a:gd name="T98" fmla="*/ 1146 w 2013"/>
              <a:gd name="T99" fmla="*/ 1016 h 2610"/>
              <a:gd name="T100" fmla="*/ 1144 w 2013"/>
              <a:gd name="T101" fmla="*/ 1027 h 2610"/>
              <a:gd name="T102" fmla="*/ 1144 w 2013"/>
              <a:gd name="T103" fmla="*/ 1031 h 2610"/>
              <a:gd name="T104" fmla="*/ 1154 w 2013"/>
              <a:gd name="T105" fmla="*/ 1045 h 2610"/>
              <a:gd name="T106" fmla="*/ 1157 w 2013"/>
              <a:gd name="T107" fmla="*/ 1046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3" h="2610">
                <a:moveTo>
                  <a:pt x="2012" y="112"/>
                </a:moveTo>
                <a:lnTo>
                  <a:pt x="2009" y="112"/>
                </a:lnTo>
                <a:lnTo>
                  <a:pt x="2004" y="108"/>
                </a:lnTo>
                <a:lnTo>
                  <a:pt x="2003" y="103"/>
                </a:lnTo>
                <a:lnTo>
                  <a:pt x="1998" y="92"/>
                </a:lnTo>
                <a:lnTo>
                  <a:pt x="1998" y="86"/>
                </a:lnTo>
                <a:lnTo>
                  <a:pt x="1997" y="65"/>
                </a:lnTo>
                <a:lnTo>
                  <a:pt x="2004" y="56"/>
                </a:lnTo>
                <a:lnTo>
                  <a:pt x="2009" y="52"/>
                </a:lnTo>
                <a:lnTo>
                  <a:pt x="2011" y="48"/>
                </a:lnTo>
                <a:lnTo>
                  <a:pt x="2009" y="44"/>
                </a:lnTo>
                <a:lnTo>
                  <a:pt x="2004" y="40"/>
                </a:lnTo>
                <a:lnTo>
                  <a:pt x="2003" y="29"/>
                </a:lnTo>
                <a:lnTo>
                  <a:pt x="2005" y="24"/>
                </a:lnTo>
                <a:lnTo>
                  <a:pt x="2013" y="6"/>
                </a:lnTo>
                <a:lnTo>
                  <a:pt x="2013" y="0"/>
                </a:lnTo>
                <a:lnTo>
                  <a:pt x="2009" y="0"/>
                </a:lnTo>
                <a:lnTo>
                  <a:pt x="2005" y="2"/>
                </a:lnTo>
                <a:lnTo>
                  <a:pt x="2004" y="2"/>
                </a:lnTo>
                <a:lnTo>
                  <a:pt x="2000" y="0"/>
                </a:lnTo>
                <a:moveTo>
                  <a:pt x="1" y="2610"/>
                </a:moveTo>
                <a:lnTo>
                  <a:pt x="1" y="2608"/>
                </a:lnTo>
                <a:lnTo>
                  <a:pt x="0" y="2601"/>
                </a:lnTo>
                <a:lnTo>
                  <a:pt x="2" y="2600"/>
                </a:lnTo>
                <a:lnTo>
                  <a:pt x="6" y="2591"/>
                </a:lnTo>
                <a:lnTo>
                  <a:pt x="11" y="2578"/>
                </a:lnTo>
                <a:lnTo>
                  <a:pt x="11" y="2574"/>
                </a:lnTo>
                <a:lnTo>
                  <a:pt x="12" y="2572"/>
                </a:lnTo>
                <a:lnTo>
                  <a:pt x="13" y="2568"/>
                </a:lnTo>
                <a:moveTo>
                  <a:pt x="1151" y="926"/>
                </a:moveTo>
                <a:lnTo>
                  <a:pt x="1157" y="928"/>
                </a:lnTo>
                <a:lnTo>
                  <a:pt x="1157" y="930"/>
                </a:lnTo>
                <a:lnTo>
                  <a:pt x="1154" y="935"/>
                </a:lnTo>
                <a:lnTo>
                  <a:pt x="1157" y="937"/>
                </a:lnTo>
                <a:lnTo>
                  <a:pt x="1158" y="939"/>
                </a:lnTo>
                <a:lnTo>
                  <a:pt x="1162" y="941"/>
                </a:lnTo>
                <a:lnTo>
                  <a:pt x="1163" y="941"/>
                </a:lnTo>
                <a:lnTo>
                  <a:pt x="1166" y="945"/>
                </a:lnTo>
                <a:lnTo>
                  <a:pt x="1166" y="950"/>
                </a:lnTo>
                <a:lnTo>
                  <a:pt x="1163" y="954"/>
                </a:lnTo>
                <a:lnTo>
                  <a:pt x="1162" y="958"/>
                </a:lnTo>
                <a:lnTo>
                  <a:pt x="1162" y="963"/>
                </a:lnTo>
                <a:lnTo>
                  <a:pt x="1159" y="970"/>
                </a:lnTo>
                <a:lnTo>
                  <a:pt x="1158" y="971"/>
                </a:lnTo>
                <a:lnTo>
                  <a:pt x="1154" y="973"/>
                </a:lnTo>
                <a:lnTo>
                  <a:pt x="1153" y="978"/>
                </a:lnTo>
                <a:lnTo>
                  <a:pt x="1153" y="986"/>
                </a:lnTo>
                <a:lnTo>
                  <a:pt x="1148" y="996"/>
                </a:lnTo>
                <a:lnTo>
                  <a:pt x="1147" y="1003"/>
                </a:lnTo>
                <a:lnTo>
                  <a:pt x="1146" y="1016"/>
                </a:lnTo>
                <a:lnTo>
                  <a:pt x="1144" y="1027"/>
                </a:lnTo>
                <a:lnTo>
                  <a:pt x="1144" y="1031"/>
                </a:lnTo>
                <a:lnTo>
                  <a:pt x="1154" y="1045"/>
                </a:lnTo>
                <a:lnTo>
                  <a:pt x="1157" y="104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687"/>
          <p:cNvSpPr>
            <a:spLocks/>
          </p:cNvSpPr>
          <p:nvPr/>
        </p:nvSpPr>
        <p:spPr bwMode="auto">
          <a:xfrm>
            <a:off x="4506913" y="4870451"/>
            <a:ext cx="168275" cy="58738"/>
          </a:xfrm>
          <a:custGeom>
            <a:avLst/>
            <a:gdLst>
              <a:gd name="T0" fmla="*/ 105 w 106"/>
              <a:gd name="T1" fmla="*/ 36 h 37"/>
              <a:gd name="T2" fmla="*/ 106 w 106"/>
              <a:gd name="T3" fmla="*/ 28 h 37"/>
              <a:gd name="T4" fmla="*/ 103 w 106"/>
              <a:gd name="T5" fmla="*/ 26 h 37"/>
              <a:gd name="T6" fmla="*/ 102 w 106"/>
              <a:gd name="T7" fmla="*/ 22 h 37"/>
              <a:gd name="T8" fmla="*/ 103 w 106"/>
              <a:gd name="T9" fmla="*/ 15 h 37"/>
              <a:gd name="T10" fmla="*/ 102 w 106"/>
              <a:gd name="T11" fmla="*/ 13 h 37"/>
              <a:gd name="T12" fmla="*/ 101 w 106"/>
              <a:gd name="T13" fmla="*/ 13 h 37"/>
              <a:gd name="T14" fmla="*/ 96 w 106"/>
              <a:gd name="T15" fmla="*/ 15 h 37"/>
              <a:gd name="T16" fmla="*/ 94 w 106"/>
              <a:gd name="T17" fmla="*/ 15 h 37"/>
              <a:gd name="T18" fmla="*/ 92 w 106"/>
              <a:gd name="T19" fmla="*/ 15 h 37"/>
              <a:gd name="T20" fmla="*/ 90 w 106"/>
              <a:gd name="T21" fmla="*/ 15 h 37"/>
              <a:gd name="T22" fmla="*/ 81 w 106"/>
              <a:gd name="T23" fmla="*/ 13 h 37"/>
              <a:gd name="T24" fmla="*/ 72 w 106"/>
              <a:gd name="T25" fmla="*/ 11 h 37"/>
              <a:gd name="T26" fmla="*/ 68 w 106"/>
              <a:gd name="T27" fmla="*/ 6 h 37"/>
              <a:gd name="T28" fmla="*/ 66 w 106"/>
              <a:gd name="T29" fmla="*/ 4 h 37"/>
              <a:gd name="T30" fmla="*/ 64 w 106"/>
              <a:gd name="T31" fmla="*/ 3 h 37"/>
              <a:gd name="T32" fmla="*/ 58 w 106"/>
              <a:gd name="T33" fmla="*/ 0 h 37"/>
              <a:gd name="T34" fmla="*/ 49 w 106"/>
              <a:gd name="T35" fmla="*/ 3 h 37"/>
              <a:gd name="T36" fmla="*/ 47 w 106"/>
              <a:gd name="T37" fmla="*/ 13 h 37"/>
              <a:gd name="T38" fmla="*/ 45 w 106"/>
              <a:gd name="T39" fmla="*/ 13 h 37"/>
              <a:gd name="T40" fmla="*/ 40 w 106"/>
              <a:gd name="T41" fmla="*/ 22 h 37"/>
              <a:gd name="T42" fmla="*/ 35 w 106"/>
              <a:gd name="T43" fmla="*/ 25 h 37"/>
              <a:gd name="T44" fmla="*/ 27 w 106"/>
              <a:gd name="T45" fmla="*/ 33 h 37"/>
              <a:gd name="T46" fmla="*/ 24 w 106"/>
              <a:gd name="T47" fmla="*/ 30 h 37"/>
              <a:gd name="T48" fmla="*/ 19 w 106"/>
              <a:gd name="T49" fmla="*/ 29 h 37"/>
              <a:gd name="T50" fmla="*/ 15 w 106"/>
              <a:gd name="T51" fmla="*/ 30 h 37"/>
              <a:gd name="T52" fmla="*/ 10 w 106"/>
              <a:gd name="T53" fmla="*/ 33 h 37"/>
              <a:gd name="T54" fmla="*/ 6 w 106"/>
              <a:gd name="T55" fmla="*/ 34 h 37"/>
              <a:gd name="T56" fmla="*/ 1 w 106"/>
              <a:gd name="T57" fmla="*/ 36 h 37"/>
              <a:gd name="T58" fmla="*/ 0 w 106"/>
              <a:gd name="T5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6" h="37">
                <a:moveTo>
                  <a:pt x="105" y="36"/>
                </a:moveTo>
                <a:lnTo>
                  <a:pt x="106" y="28"/>
                </a:lnTo>
                <a:lnTo>
                  <a:pt x="103" y="26"/>
                </a:lnTo>
                <a:lnTo>
                  <a:pt x="102" y="22"/>
                </a:lnTo>
                <a:lnTo>
                  <a:pt x="103" y="15"/>
                </a:lnTo>
                <a:lnTo>
                  <a:pt x="102" y="13"/>
                </a:lnTo>
                <a:lnTo>
                  <a:pt x="101" y="13"/>
                </a:lnTo>
                <a:lnTo>
                  <a:pt x="96" y="15"/>
                </a:lnTo>
                <a:lnTo>
                  <a:pt x="94" y="15"/>
                </a:lnTo>
                <a:lnTo>
                  <a:pt x="92" y="15"/>
                </a:lnTo>
                <a:lnTo>
                  <a:pt x="90" y="15"/>
                </a:lnTo>
                <a:lnTo>
                  <a:pt x="81" y="13"/>
                </a:lnTo>
                <a:lnTo>
                  <a:pt x="72" y="11"/>
                </a:lnTo>
                <a:lnTo>
                  <a:pt x="68" y="6"/>
                </a:lnTo>
                <a:lnTo>
                  <a:pt x="66" y="4"/>
                </a:lnTo>
                <a:lnTo>
                  <a:pt x="64" y="3"/>
                </a:lnTo>
                <a:lnTo>
                  <a:pt x="58" y="0"/>
                </a:lnTo>
                <a:lnTo>
                  <a:pt x="49" y="3"/>
                </a:lnTo>
                <a:lnTo>
                  <a:pt x="47" y="13"/>
                </a:lnTo>
                <a:lnTo>
                  <a:pt x="45" y="13"/>
                </a:lnTo>
                <a:lnTo>
                  <a:pt x="40" y="22"/>
                </a:lnTo>
                <a:lnTo>
                  <a:pt x="35" y="25"/>
                </a:lnTo>
                <a:lnTo>
                  <a:pt x="27" y="33"/>
                </a:lnTo>
                <a:lnTo>
                  <a:pt x="24" y="30"/>
                </a:lnTo>
                <a:lnTo>
                  <a:pt x="19" y="29"/>
                </a:lnTo>
                <a:lnTo>
                  <a:pt x="15" y="30"/>
                </a:lnTo>
                <a:lnTo>
                  <a:pt x="10" y="33"/>
                </a:lnTo>
                <a:lnTo>
                  <a:pt x="6" y="34"/>
                </a:lnTo>
                <a:lnTo>
                  <a:pt x="1" y="36"/>
                </a:lnTo>
                <a:lnTo>
                  <a:pt x="0" y="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688"/>
          <p:cNvSpPr>
            <a:spLocks noEditPoints="1"/>
          </p:cNvSpPr>
          <p:nvPr/>
        </p:nvSpPr>
        <p:spPr bwMode="auto">
          <a:xfrm>
            <a:off x="4959350" y="5516563"/>
            <a:ext cx="203200" cy="49213"/>
          </a:xfrm>
          <a:custGeom>
            <a:avLst/>
            <a:gdLst>
              <a:gd name="T0" fmla="*/ 2 w 128"/>
              <a:gd name="T1" fmla="*/ 30 h 31"/>
              <a:gd name="T2" fmla="*/ 0 w 128"/>
              <a:gd name="T3" fmla="*/ 31 h 31"/>
              <a:gd name="T4" fmla="*/ 121 w 128"/>
              <a:gd name="T5" fmla="*/ 0 h 31"/>
              <a:gd name="T6" fmla="*/ 124 w 128"/>
              <a:gd name="T7" fmla="*/ 0 h 31"/>
              <a:gd name="T8" fmla="*/ 125 w 128"/>
              <a:gd name="T9" fmla="*/ 0 h 31"/>
              <a:gd name="T10" fmla="*/ 128 w 128"/>
              <a:gd name="T11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31">
                <a:moveTo>
                  <a:pt x="2" y="30"/>
                </a:moveTo>
                <a:lnTo>
                  <a:pt x="0" y="31"/>
                </a:lnTo>
                <a:moveTo>
                  <a:pt x="121" y="0"/>
                </a:moveTo>
                <a:lnTo>
                  <a:pt x="124" y="0"/>
                </a:lnTo>
                <a:lnTo>
                  <a:pt x="125" y="0"/>
                </a:lnTo>
                <a:lnTo>
                  <a:pt x="128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689"/>
          <p:cNvSpPr>
            <a:spLocks/>
          </p:cNvSpPr>
          <p:nvPr/>
        </p:nvSpPr>
        <p:spPr bwMode="auto">
          <a:xfrm>
            <a:off x="4664075" y="4152901"/>
            <a:ext cx="6350" cy="20638"/>
          </a:xfrm>
          <a:custGeom>
            <a:avLst/>
            <a:gdLst>
              <a:gd name="T0" fmla="*/ 0 w 4"/>
              <a:gd name="T1" fmla="*/ 0 h 13"/>
              <a:gd name="T2" fmla="*/ 0 w 4"/>
              <a:gd name="T3" fmla="*/ 1 h 13"/>
              <a:gd name="T4" fmla="*/ 3 w 4"/>
              <a:gd name="T5" fmla="*/ 4 h 13"/>
              <a:gd name="T6" fmla="*/ 4 w 4"/>
              <a:gd name="T7" fmla="*/ 8 h 13"/>
              <a:gd name="T8" fmla="*/ 4 w 4"/>
              <a:gd name="T9" fmla="*/ 9 h 13"/>
              <a:gd name="T10" fmla="*/ 3 w 4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3">
                <a:moveTo>
                  <a:pt x="0" y="0"/>
                </a:moveTo>
                <a:lnTo>
                  <a:pt x="0" y="1"/>
                </a:lnTo>
                <a:lnTo>
                  <a:pt x="3" y="4"/>
                </a:lnTo>
                <a:lnTo>
                  <a:pt x="4" y="8"/>
                </a:lnTo>
                <a:lnTo>
                  <a:pt x="4" y="9"/>
                </a:lnTo>
                <a:lnTo>
                  <a:pt x="3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690"/>
          <p:cNvSpPr>
            <a:spLocks noEditPoints="1"/>
          </p:cNvSpPr>
          <p:nvPr/>
        </p:nvSpPr>
        <p:spPr bwMode="auto">
          <a:xfrm>
            <a:off x="5045075" y="757238"/>
            <a:ext cx="2466975" cy="4648200"/>
          </a:xfrm>
          <a:custGeom>
            <a:avLst/>
            <a:gdLst>
              <a:gd name="T0" fmla="*/ 1554 w 1554"/>
              <a:gd name="T1" fmla="*/ 18 h 2928"/>
              <a:gd name="T2" fmla="*/ 1554 w 1554"/>
              <a:gd name="T3" fmla="*/ 11 h 2928"/>
              <a:gd name="T4" fmla="*/ 1554 w 1554"/>
              <a:gd name="T5" fmla="*/ 6 h 2928"/>
              <a:gd name="T6" fmla="*/ 1552 w 1554"/>
              <a:gd name="T7" fmla="*/ 2 h 2928"/>
              <a:gd name="T8" fmla="*/ 1552 w 1554"/>
              <a:gd name="T9" fmla="*/ 0 h 2928"/>
              <a:gd name="T10" fmla="*/ 0 w 1554"/>
              <a:gd name="T11" fmla="*/ 2927 h 2928"/>
              <a:gd name="T12" fmla="*/ 2 w 1554"/>
              <a:gd name="T13" fmla="*/ 2927 h 2928"/>
              <a:gd name="T14" fmla="*/ 4 w 1554"/>
              <a:gd name="T15" fmla="*/ 2928 h 2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54" h="2928">
                <a:moveTo>
                  <a:pt x="1554" y="18"/>
                </a:moveTo>
                <a:lnTo>
                  <a:pt x="1554" y="11"/>
                </a:lnTo>
                <a:lnTo>
                  <a:pt x="1554" y="6"/>
                </a:lnTo>
                <a:lnTo>
                  <a:pt x="1552" y="2"/>
                </a:lnTo>
                <a:lnTo>
                  <a:pt x="1552" y="0"/>
                </a:lnTo>
                <a:moveTo>
                  <a:pt x="0" y="2927"/>
                </a:moveTo>
                <a:lnTo>
                  <a:pt x="2" y="2927"/>
                </a:lnTo>
                <a:lnTo>
                  <a:pt x="4" y="29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691"/>
          <p:cNvSpPr>
            <a:spLocks noEditPoints="1"/>
          </p:cNvSpPr>
          <p:nvPr/>
        </p:nvSpPr>
        <p:spPr bwMode="auto">
          <a:xfrm>
            <a:off x="4318000" y="4329113"/>
            <a:ext cx="946150" cy="1517650"/>
          </a:xfrm>
          <a:custGeom>
            <a:avLst/>
            <a:gdLst>
              <a:gd name="T0" fmla="*/ 596 w 596"/>
              <a:gd name="T1" fmla="*/ 956 h 956"/>
              <a:gd name="T2" fmla="*/ 589 w 596"/>
              <a:gd name="T3" fmla="*/ 956 h 956"/>
              <a:gd name="T4" fmla="*/ 584 w 596"/>
              <a:gd name="T5" fmla="*/ 956 h 956"/>
              <a:gd name="T6" fmla="*/ 581 w 596"/>
              <a:gd name="T7" fmla="*/ 956 h 956"/>
              <a:gd name="T8" fmla="*/ 580 w 596"/>
              <a:gd name="T9" fmla="*/ 956 h 956"/>
              <a:gd name="T10" fmla="*/ 0 w 596"/>
              <a:gd name="T11" fmla="*/ 0 h 956"/>
              <a:gd name="T12" fmla="*/ 3 w 596"/>
              <a:gd name="T13" fmla="*/ 0 h 956"/>
              <a:gd name="T14" fmla="*/ 3 w 596"/>
              <a:gd name="T15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6" h="956">
                <a:moveTo>
                  <a:pt x="596" y="956"/>
                </a:moveTo>
                <a:lnTo>
                  <a:pt x="589" y="956"/>
                </a:lnTo>
                <a:lnTo>
                  <a:pt x="584" y="956"/>
                </a:lnTo>
                <a:lnTo>
                  <a:pt x="581" y="956"/>
                </a:lnTo>
                <a:lnTo>
                  <a:pt x="580" y="956"/>
                </a:lnTo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692"/>
          <p:cNvSpPr>
            <a:spLocks/>
          </p:cNvSpPr>
          <p:nvPr/>
        </p:nvSpPr>
        <p:spPr bwMode="auto">
          <a:xfrm>
            <a:off x="6870700" y="1462088"/>
            <a:ext cx="31750" cy="9525"/>
          </a:xfrm>
          <a:custGeom>
            <a:avLst/>
            <a:gdLst>
              <a:gd name="T0" fmla="*/ 20 w 20"/>
              <a:gd name="T1" fmla="*/ 6 h 6"/>
              <a:gd name="T2" fmla="*/ 7 w 20"/>
              <a:gd name="T3" fmla="*/ 2 h 6"/>
              <a:gd name="T4" fmla="*/ 6 w 20"/>
              <a:gd name="T5" fmla="*/ 2 h 6"/>
              <a:gd name="T6" fmla="*/ 0 w 2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20" y="6"/>
                </a:moveTo>
                <a:lnTo>
                  <a:pt x="7" y="2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693"/>
          <p:cNvSpPr>
            <a:spLocks/>
          </p:cNvSpPr>
          <p:nvPr/>
        </p:nvSpPr>
        <p:spPr bwMode="auto">
          <a:xfrm>
            <a:off x="4087813" y="4533901"/>
            <a:ext cx="15875" cy="9525"/>
          </a:xfrm>
          <a:custGeom>
            <a:avLst/>
            <a:gdLst>
              <a:gd name="T0" fmla="*/ 0 w 10"/>
              <a:gd name="T1" fmla="*/ 0 h 6"/>
              <a:gd name="T2" fmla="*/ 2 w 10"/>
              <a:gd name="T3" fmla="*/ 4 h 6"/>
              <a:gd name="T4" fmla="*/ 3 w 10"/>
              <a:gd name="T5" fmla="*/ 5 h 6"/>
              <a:gd name="T6" fmla="*/ 4 w 10"/>
              <a:gd name="T7" fmla="*/ 5 h 6"/>
              <a:gd name="T8" fmla="*/ 7 w 10"/>
              <a:gd name="T9" fmla="*/ 6 h 6"/>
              <a:gd name="T10" fmla="*/ 10 w 10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6">
                <a:moveTo>
                  <a:pt x="0" y="0"/>
                </a:moveTo>
                <a:lnTo>
                  <a:pt x="2" y="4"/>
                </a:lnTo>
                <a:lnTo>
                  <a:pt x="3" y="5"/>
                </a:lnTo>
                <a:lnTo>
                  <a:pt x="4" y="5"/>
                </a:lnTo>
                <a:lnTo>
                  <a:pt x="7" y="6"/>
                </a:lnTo>
                <a:lnTo>
                  <a:pt x="10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694"/>
          <p:cNvSpPr>
            <a:spLocks noEditPoints="1"/>
          </p:cNvSpPr>
          <p:nvPr/>
        </p:nvSpPr>
        <p:spPr bwMode="auto">
          <a:xfrm>
            <a:off x="4667250" y="5137151"/>
            <a:ext cx="455613" cy="950913"/>
          </a:xfrm>
          <a:custGeom>
            <a:avLst/>
            <a:gdLst>
              <a:gd name="T0" fmla="*/ 256 w 287"/>
              <a:gd name="T1" fmla="*/ 0 h 599"/>
              <a:gd name="T2" fmla="*/ 256 w 287"/>
              <a:gd name="T3" fmla="*/ 7 h 599"/>
              <a:gd name="T4" fmla="*/ 255 w 287"/>
              <a:gd name="T5" fmla="*/ 8 h 599"/>
              <a:gd name="T6" fmla="*/ 256 w 287"/>
              <a:gd name="T7" fmla="*/ 10 h 599"/>
              <a:gd name="T8" fmla="*/ 256 w 287"/>
              <a:gd name="T9" fmla="*/ 14 h 599"/>
              <a:gd name="T10" fmla="*/ 259 w 287"/>
              <a:gd name="T11" fmla="*/ 16 h 599"/>
              <a:gd name="T12" fmla="*/ 263 w 287"/>
              <a:gd name="T13" fmla="*/ 20 h 599"/>
              <a:gd name="T14" fmla="*/ 264 w 287"/>
              <a:gd name="T15" fmla="*/ 23 h 599"/>
              <a:gd name="T16" fmla="*/ 266 w 287"/>
              <a:gd name="T17" fmla="*/ 33 h 599"/>
              <a:gd name="T18" fmla="*/ 267 w 287"/>
              <a:gd name="T19" fmla="*/ 38 h 599"/>
              <a:gd name="T20" fmla="*/ 267 w 287"/>
              <a:gd name="T21" fmla="*/ 41 h 599"/>
              <a:gd name="T22" fmla="*/ 266 w 287"/>
              <a:gd name="T23" fmla="*/ 46 h 599"/>
              <a:gd name="T24" fmla="*/ 264 w 287"/>
              <a:gd name="T25" fmla="*/ 50 h 599"/>
              <a:gd name="T26" fmla="*/ 261 w 287"/>
              <a:gd name="T27" fmla="*/ 61 h 599"/>
              <a:gd name="T28" fmla="*/ 260 w 287"/>
              <a:gd name="T29" fmla="*/ 67 h 599"/>
              <a:gd name="T30" fmla="*/ 263 w 287"/>
              <a:gd name="T31" fmla="*/ 68 h 599"/>
              <a:gd name="T32" fmla="*/ 272 w 287"/>
              <a:gd name="T33" fmla="*/ 74 h 599"/>
              <a:gd name="T34" fmla="*/ 275 w 287"/>
              <a:gd name="T35" fmla="*/ 80 h 599"/>
              <a:gd name="T36" fmla="*/ 276 w 287"/>
              <a:gd name="T37" fmla="*/ 86 h 599"/>
              <a:gd name="T38" fmla="*/ 276 w 287"/>
              <a:gd name="T39" fmla="*/ 93 h 599"/>
              <a:gd name="T40" fmla="*/ 276 w 287"/>
              <a:gd name="T41" fmla="*/ 94 h 599"/>
              <a:gd name="T42" fmla="*/ 279 w 287"/>
              <a:gd name="T43" fmla="*/ 100 h 599"/>
              <a:gd name="T44" fmla="*/ 282 w 287"/>
              <a:gd name="T45" fmla="*/ 101 h 599"/>
              <a:gd name="T46" fmla="*/ 287 w 287"/>
              <a:gd name="T47" fmla="*/ 104 h 599"/>
              <a:gd name="T48" fmla="*/ 4 w 287"/>
              <a:gd name="T49" fmla="*/ 599 h 599"/>
              <a:gd name="T50" fmla="*/ 1 w 287"/>
              <a:gd name="T51" fmla="*/ 597 h 599"/>
              <a:gd name="T52" fmla="*/ 0 w 287"/>
              <a:gd name="T53" fmla="*/ 596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7" h="599">
                <a:moveTo>
                  <a:pt x="256" y="0"/>
                </a:moveTo>
                <a:lnTo>
                  <a:pt x="256" y="7"/>
                </a:lnTo>
                <a:lnTo>
                  <a:pt x="255" y="8"/>
                </a:lnTo>
                <a:lnTo>
                  <a:pt x="256" y="10"/>
                </a:lnTo>
                <a:lnTo>
                  <a:pt x="256" y="14"/>
                </a:lnTo>
                <a:lnTo>
                  <a:pt x="259" y="16"/>
                </a:lnTo>
                <a:lnTo>
                  <a:pt x="263" y="20"/>
                </a:lnTo>
                <a:lnTo>
                  <a:pt x="264" y="23"/>
                </a:lnTo>
                <a:lnTo>
                  <a:pt x="266" y="33"/>
                </a:lnTo>
                <a:lnTo>
                  <a:pt x="267" y="38"/>
                </a:lnTo>
                <a:lnTo>
                  <a:pt x="267" y="41"/>
                </a:lnTo>
                <a:lnTo>
                  <a:pt x="266" y="46"/>
                </a:lnTo>
                <a:lnTo>
                  <a:pt x="264" y="50"/>
                </a:lnTo>
                <a:lnTo>
                  <a:pt x="261" y="61"/>
                </a:lnTo>
                <a:lnTo>
                  <a:pt x="260" y="67"/>
                </a:lnTo>
                <a:lnTo>
                  <a:pt x="263" y="68"/>
                </a:lnTo>
                <a:lnTo>
                  <a:pt x="272" y="74"/>
                </a:lnTo>
                <a:lnTo>
                  <a:pt x="275" y="80"/>
                </a:lnTo>
                <a:lnTo>
                  <a:pt x="276" y="86"/>
                </a:lnTo>
                <a:lnTo>
                  <a:pt x="276" y="93"/>
                </a:lnTo>
                <a:lnTo>
                  <a:pt x="276" y="94"/>
                </a:lnTo>
                <a:lnTo>
                  <a:pt x="279" y="100"/>
                </a:lnTo>
                <a:lnTo>
                  <a:pt x="282" y="101"/>
                </a:lnTo>
                <a:lnTo>
                  <a:pt x="287" y="104"/>
                </a:lnTo>
                <a:moveTo>
                  <a:pt x="4" y="599"/>
                </a:moveTo>
                <a:lnTo>
                  <a:pt x="1" y="597"/>
                </a:lnTo>
                <a:lnTo>
                  <a:pt x="0" y="59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695"/>
          <p:cNvSpPr>
            <a:spLocks/>
          </p:cNvSpPr>
          <p:nvPr/>
        </p:nvSpPr>
        <p:spPr bwMode="auto">
          <a:xfrm>
            <a:off x="4425950" y="5730876"/>
            <a:ext cx="63500" cy="280988"/>
          </a:xfrm>
          <a:custGeom>
            <a:avLst/>
            <a:gdLst>
              <a:gd name="T0" fmla="*/ 0 w 40"/>
              <a:gd name="T1" fmla="*/ 0 h 177"/>
              <a:gd name="T2" fmla="*/ 1 w 40"/>
              <a:gd name="T3" fmla="*/ 2 h 177"/>
              <a:gd name="T4" fmla="*/ 7 w 40"/>
              <a:gd name="T5" fmla="*/ 2 h 177"/>
              <a:gd name="T6" fmla="*/ 8 w 40"/>
              <a:gd name="T7" fmla="*/ 4 h 177"/>
              <a:gd name="T8" fmla="*/ 7 w 40"/>
              <a:gd name="T9" fmla="*/ 12 h 177"/>
              <a:gd name="T10" fmla="*/ 6 w 40"/>
              <a:gd name="T11" fmla="*/ 13 h 177"/>
              <a:gd name="T12" fmla="*/ 7 w 40"/>
              <a:gd name="T13" fmla="*/ 19 h 177"/>
              <a:gd name="T14" fmla="*/ 7 w 40"/>
              <a:gd name="T15" fmla="*/ 26 h 177"/>
              <a:gd name="T16" fmla="*/ 6 w 40"/>
              <a:gd name="T17" fmla="*/ 28 h 177"/>
              <a:gd name="T18" fmla="*/ 1 w 40"/>
              <a:gd name="T19" fmla="*/ 30 h 177"/>
              <a:gd name="T20" fmla="*/ 0 w 40"/>
              <a:gd name="T21" fmla="*/ 35 h 177"/>
              <a:gd name="T22" fmla="*/ 0 w 40"/>
              <a:gd name="T23" fmla="*/ 38 h 177"/>
              <a:gd name="T24" fmla="*/ 6 w 40"/>
              <a:gd name="T25" fmla="*/ 39 h 177"/>
              <a:gd name="T26" fmla="*/ 8 w 40"/>
              <a:gd name="T27" fmla="*/ 46 h 177"/>
              <a:gd name="T28" fmla="*/ 4 w 40"/>
              <a:gd name="T29" fmla="*/ 57 h 177"/>
              <a:gd name="T30" fmla="*/ 1 w 40"/>
              <a:gd name="T31" fmla="*/ 65 h 177"/>
              <a:gd name="T32" fmla="*/ 1 w 40"/>
              <a:gd name="T33" fmla="*/ 69 h 177"/>
              <a:gd name="T34" fmla="*/ 4 w 40"/>
              <a:gd name="T35" fmla="*/ 72 h 177"/>
              <a:gd name="T36" fmla="*/ 14 w 40"/>
              <a:gd name="T37" fmla="*/ 71 h 177"/>
              <a:gd name="T38" fmla="*/ 15 w 40"/>
              <a:gd name="T39" fmla="*/ 71 h 177"/>
              <a:gd name="T40" fmla="*/ 18 w 40"/>
              <a:gd name="T41" fmla="*/ 72 h 177"/>
              <a:gd name="T42" fmla="*/ 18 w 40"/>
              <a:gd name="T43" fmla="*/ 80 h 177"/>
              <a:gd name="T44" fmla="*/ 19 w 40"/>
              <a:gd name="T45" fmla="*/ 83 h 177"/>
              <a:gd name="T46" fmla="*/ 22 w 40"/>
              <a:gd name="T47" fmla="*/ 86 h 177"/>
              <a:gd name="T48" fmla="*/ 23 w 40"/>
              <a:gd name="T49" fmla="*/ 88 h 177"/>
              <a:gd name="T50" fmla="*/ 23 w 40"/>
              <a:gd name="T51" fmla="*/ 92 h 177"/>
              <a:gd name="T52" fmla="*/ 19 w 40"/>
              <a:gd name="T53" fmla="*/ 95 h 177"/>
              <a:gd name="T54" fmla="*/ 19 w 40"/>
              <a:gd name="T55" fmla="*/ 98 h 177"/>
              <a:gd name="T56" fmla="*/ 19 w 40"/>
              <a:gd name="T57" fmla="*/ 102 h 177"/>
              <a:gd name="T58" fmla="*/ 22 w 40"/>
              <a:gd name="T59" fmla="*/ 105 h 177"/>
              <a:gd name="T60" fmla="*/ 25 w 40"/>
              <a:gd name="T61" fmla="*/ 106 h 177"/>
              <a:gd name="T62" fmla="*/ 29 w 40"/>
              <a:gd name="T63" fmla="*/ 107 h 177"/>
              <a:gd name="T64" fmla="*/ 31 w 40"/>
              <a:gd name="T65" fmla="*/ 110 h 177"/>
              <a:gd name="T66" fmla="*/ 33 w 40"/>
              <a:gd name="T67" fmla="*/ 111 h 177"/>
              <a:gd name="T68" fmla="*/ 31 w 40"/>
              <a:gd name="T69" fmla="*/ 120 h 177"/>
              <a:gd name="T70" fmla="*/ 34 w 40"/>
              <a:gd name="T71" fmla="*/ 122 h 177"/>
              <a:gd name="T72" fmla="*/ 40 w 40"/>
              <a:gd name="T73" fmla="*/ 128 h 177"/>
              <a:gd name="T74" fmla="*/ 40 w 40"/>
              <a:gd name="T75" fmla="*/ 129 h 177"/>
              <a:gd name="T76" fmla="*/ 37 w 40"/>
              <a:gd name="T77" fmla="*/ 137 h 177"/>
              <a:gd name="T78" fmla="*/ 34 w 40"/>
              <a:gd name="T79" fmla="*/ 139 h 177"/>
              <a:gd name="T80" fmla="*/ 33 w 40"/>
              <a:gd name="T81" fmla="*/ 140 h 177"/>
              <a:gd name="T82" fmla="*/ 33 w 40"/>
              <a:gd name="T83" fmla="*/ 141 h 177"/>
              <a:gd name="T84" fmla="*/ 34 w 40"/>
              <a:gd name="T85" fmla="*/ 144 h 177"/>
              <a:gd name="T86" fmla="*/ 33 w 40"/>
              <a:gd name="T87" fmla="*/ 147 h 177"/>
              <a:gd name="T88" fmla="*/ 31 w 40"/>
              <a:gd name="T89" fmla="*/ 151 h 177"/>
              <a:gd name="T90" fmla="*/ 31 w 40"/>
              <a:gd name="T91" fmla="*/ 152 h 177"/>
              <a:gd name="T92" fmla="*/ 30 w 40"/>
              <a:gd name="T93" fmla="*/ 161 h 177"/>
              <a:gd name="T94" fmla="*/ 30 w 40"/>
              <a:gd name="T95" fmla="*/ 162 h 177"/>
              <a:gd name="T96" fmla="*/ 27 w 40"/>
              <a:gd name="T97" fmla="*/ 165 h 177"/>
              <a:gd name="T98" fmla="*/ 27 w 40"/>
              <a:gd name="T99" fmla="*/ 169 h 177"/>
              <a:gd name="T100" fmla="*/ 27 w 40"/>
              <a:gd name="T101" fmla="*/ 170 h 177"/>
              <a:gd name="T102" fmla="*/ 30 w 40"/>
              <a:gd name="T103" fmla="*/ 171 h 177"/>
              <a:gd name="T104" fmla="*/ 30 w 40"/>
              <a:gd name="T105" fmla="*/ 174 h 177"/>
              <a:gd name="T106" fmla="*/ 29 w 40"/>
              <a:gd name="T107" fmla="*/ 176 h 177"/>
              <a:gd name="T108" fmla="*/ 27 w 40"/>
              <a:gd name="T10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" h="177">
                <a:moveTo>
                  <a:pt x="0" y="0"/>
                </a:moveTo>
                <a:lnTo>
                  <a:pt x="1" y="2"/>
                </a:lnTo>
                <a:lnTo>
                  <a:pt x="7" y="2"/>
                </a:lnTo>
                <a:lnTo>
                  <a:pt x="8" y="4"/>
                </a:lnTo>
                <a:lnTo>
                  <a:pt x="7" y="12"/>
                </a:lnTo>
                <a:lnTo>
                  <a:pt x="6" y="13"/>
                </a:lnTo>
                <a:lnTo>
                  <a:pt x="7" y="19"/>
                </a:lnTo>
                <a:lnTo>
                  <a:pt x="7" y="26"/>
                </a:lnTo>
                <a:lnTo>
                  <a:pt x="6" y="28"/>
                </a:lnTo>
                <a:lnTo>
                  <a:pt x="1" y="30"/>
                </a:lnTo>
                <a:lnTo>
                  <a:pt x="0" y="35"/>
                </a:lnTo>
                <a:lnTo>
                  <a:pt x="0" y="38"/>
                </a:lnTo>
                <a:lnTo>
                  <a:pt x="6" y="39"/>
                </a:lnTo>
                <a:lnTo>
                  <a:pt x="8" y="46"/>
                </a:lnTo>
                <a:lnTo>
                  <a:pt x="4" y="57"/>
                </a:lnTo>
                <a:lnTo>
                  <a:pt x="1" y="65"/>
                </a:lnTo>
                <a:lnTo>
                  <a:pt x="1" y="69"/>
                </a:lnTo>
                <a:lnTo>
                  <a:pt x="4" y="72"/>
                </a:lnTo>
                <a:lnTo>
                  <a:pt x="14" y="71"/>
                </a:lnTo>
                <a:lnTo>
                  <a:pt x="15" y="71"/>
                </a:lnTo>
                <a:lnTo>
                  <a:pt x="18" y="72"/>
                </a:lnTo>
                <a:lnTo>
                  <a:pt x="18" y="80"/>
                </a:lnTo>
                <a:lnTo>
                  <a:pt x="19" y="83"/>
                </a:lnTo>
                <a:lnTo>
                  <a:pt x="22" y="86"/>
                </a:lnTo>
                <a:lnTo>
                  <a:pt x="23" y="88"/>
                </a:lnTo>
                <a:lnTo>
                  <a:pt x="23" y="92"/>
                </a:lnTo>
                <a:lnTo>
                  <a:pt x="19" y="95"/>
                </a:lnTo>
                <a:lnTo>
                  <a:pt x="19" y="98"/>
                </a:lnTo>
                <a:lnTo>
                  <a:pt x="19" y="102"/>
                </a:lnTo>
                <a:lnTo>
                  <a:pt x="22" y="105"/>
                </a:lnTo>
                <a:lnTo>
                  <a:pt x="25" y="106"/>
                </a:lnTo>
                <a:lnTo>
                  <a:pt x="29" y="107"/>
                </a:lnTo>
                <a:lnTo>
                  <a:pt x="31" y="110"/>
                </a:lnTo>
                <a:lnTo>
                  <a:pt x="33" y="111"/>
                </a:lnTo>
                <a:lnTo>
                  <a:pt x="31" y="120"/>
                </a:lnTo>
                <a:lnTo>
                  <a:pt x="34" y="122"/>
                </a:lnTo>
                <a:lnTo>
                  <a:pt x="40" y="128"/>
                </a:lnTo>
                <a:lnTo>
                  <a:pt x="40" y="129"/>
                </a:lnTo>
                <a:lnTo>
                  <a:pt x="37" y="137"/>
                </a:lnTo>
                <a:lnTo>
                  <a:pt x="34" y="139"/>
                </a:lnTo>
                <a:lnTo>
                  <a:pt x="33" y="140"/>
                </a:lnTo>
                <a:lnTo>
                  <a:pt x="33" y="141"/>
                </a:lnTo>
                <a:lnTo>
                  <a:pt x="34" y="144"/>
                </a:lnTo>
                <a:lnTo>
                  <a:pt x="33" y="147"/>
                </a:lnTo>
                <a:lnTo>
                  <a:pt x="31" y="151"/>
                </a:lnTo>
                <a:lnTo>
                  <a:pt x="31" y="152"/>
                </a:lnTo>
                <a:lnTo>
                  <a:pt x="30" y="161"/>
                </a:lnTo>
                <a:lnTo>
                  <a:pt x="30" y="162"/>
                </a:lnTo>
                <a:lnTo>
                  <a:pt x="27" y="165"/>
                </a:lnTo>
                <a:lnTo>
                  <a:pt x="27" y="169"/>
                </a:lnTo>
                <a:lnTo>
                  <a:pt x="27" y="170"/>
                </a:lnTo>
                <a:lnTo>
                  <a:pt x="30" y="171"/>
                </a:lnTo>
                <a:lnTo>
                  <a:pt x="30" y="174"/>
                </a:lnTo>
                <a:lnTo>
                  <a:pt x="29" y="176"/>
                </a:lnTo>
                <a:lnTo>
                  <a:pt x="27" y="17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696"/>
          <p:cNvSpPr>
            <a:spLocks noEditPoints="1"/>
          </p:cNvSpPr>
          <p:nvPr/>
        </p:nvSpPr>
        <p:spPr bwMode="auto">
          <a:xfrm>
            <a:off x="4622800" y="4030663"/>
            <a:ext cx="569913" cy="1836738"/>
          </a:xfrm>
          <a:custGeom>
            <a:avLst/>
            <a:gdLst>
              <a:gd name="T0" fmla="*/ 351 w 359"/>
              <a:gd name="T1" fmla="*/ 8 h 1157"/>
              <a:gd name="T2" fmla="*/ 356 w 359"/>
              <a:gd name="T3" fmla="*/ 4 h 1157"/>
              <a:gd name="T4" fmla="*/ 359 w 359"/>
              <a:gd name="T5" fmla="*/ 0 h 1157"/>
              <a:gd name="T6" fmla="*/ 6 w 359"/>
              <a:gd name="T7" fmla="*/ 203 h 1157"/>
              <a:gd name="T8" fmla="*/ 0 w 359"/>
              <a:gd name="T9" fmla="*/ 203 h 1157"/>
              <a:gd name="T10" fmla="*/ 169 w 359"/>
              <a:gd name="T11" fmla="*/ 1157 h 1157"/>
              <a:gd name="T12" fmla="*/ 169 w 359"/>
              <a:gd name="T13" fmla="*/ 1152 h 1157"/>
              <a:gd name="T14" fmla="*/ 169 w 359"/>
              <a:gd name="T15" fmla="*/ 1148 h 1157"/>
              <a:gd name="T16" fmla="*/ 169 w 359"/>
              <a:gd name="T17" fmla="*/ 1147 h 1157"/>
              <a:gd name="T18" fmla="*/ 169 w 359"/>
              <a:gd name="T19" fmla="*/ 1146 h 1157"/>
              <a:gd name="T20" fmla="*/ 168 w 359"/>
              <a:gd name="T21" fmla="*/ 1143 h 1157"/>
              <a:gd name="T22" fmla="*/ 171 w 359"/>
              <a:gd name="T23" fmla="*/ 113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9" h="1157">
                <a:moveTo>
                  <a:pt x="351" y="8"/>
                </a:moveTo>
                <a:lnTo>
                  <a:pt x="356" y="4"/>
                </a:lnTo>
                <a:lnTo>
                  <a:pt x="359" y="0"/>
                </a:lnTo>
                <a:moveTo>
                  <a:pt x="6" y="203"/>
                </a:moveTo>
                <a:lnTo>
                  <a:pt x="0" y="203"/>
                </a:lnTo>
                <a:moveTo>
                  <a:pt x="169" y="1157"/>
                </a:moveTo>
                <a:lnTo>
                  <a:pt x="169" y="1152"/>
                </a:lnTo>
                <a:lnTo>
                  <a:pt x="169" y="1148"/>
                </a:lnTo>
                <a:lnTo>
                  <a:pt x="169" y="1147"/>
                </a:lnTo>
                <a:lnTo>
                  <a:pt x="169" y="1146"/>
                </a:lnTo>
                <a:lnTo>
                  <a:pt x="168" y="1143"/>
                </a:lnTo>
                <a:lnTo>
                  <a:pt x="171" y="11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697"/>
          <p:cNvSpPr>
            <a:spLocks/>
          </p:cNvSpPr>
          <p:nvPr/>
        </p:nvSpPr>
        <p:spPr bwMode="auto">
          <a:xfrm>
            <a:off x="7743825" y="893763"/>
            <a:ext cx="171450" cy="117475"/>
          </a:xfrm>
          <a:custGeom>
            <a:avLst/>
            <a:gdLst>
              <a:gd name="T0" fmla="*/ 108 w 108"/>
              <a:gd name="T1" fmla="*/ 74 h 74"/>
              <a:gd name="T2" fmla="*/ 103 w 108"/>
              <a:gd name="T3" fmla="*/ 74 h 74"/>
              <a:gd name="T4" fmla="*/ 101 w 108"/>
              <a:gd name="T5" fmla="*/ 74 h 74"/>
              <a:gd name="T6" fmla="*/ 100 w 108"/>
              <a:gd name="T7" fmla="*/ 68 h 74"/>
              <a:gd name="T8" fmla="*/ 96 w 108"/>
              <a:gd name="T9" fmla="*/ 53 h 74"/>
              <a:gd name="T10" fmla="*/ 96 w 108"/>
              <a:gd name="T11" fmla="*/ 45 h 74"/>
              <a:gd name="T12" fmla="*/ 94 w 108"/>
              <a:gd name="T13" fmla="*/ 33 h 74"/>
              <a:gd name="T14" fmla="*/ 94 w 108"/>
              <a:gd name="T15" fmla="*/ 26 h 74"/>
              <a:gd name="T16" fmla="*/ 94 w 108"/>
              <a:gd name="T17" fmla="*/ 22 h 74"/>
              <a:gd name="T18" fmla="*/ 89 w 108"/>
              <a:gd name="T19" fmla="*/ 14 h 74"/>
              <a:gd name="T20" fmla="*/ 85 w 108"/>
              <a:gd name="T21" fmla="*/ 14 h 74"/>
              <a:gd name="T22" fmla="*/ 84 w 108"/>
              <a:gd name="T23" fmla="*/ 17 h 74"/>
              <a:gd name="T24" fmla="*/ 82 w 108"/>
              <a:gd name="T25" fmla="*/ 15 h 74"/>
              <a:gd name="T26" fmla="*/ 79 w 108"/>
              <a:gd name="T27" fmla="*/ 13 h 74"/>
              <a:gd name="T28" fmla="*/ 77 w 108"/>
              <a:gd name="T29" fmla="*/ 10 h 74"/>
              <a:gd name="T30" fmla="*/ 78 w 108"/>
              <a:gd name="T31" fmla="*/ 7 h 74"/>
              <a:gd name="T32" fmla="*/ 79 w 108"/>
              <a:gd name="T33" fmla="*/ 4 h 74"/>
              <a:gd name="T34" fmla="*/ 79 w 108"/>
              <a:gd name="T35" fmla="*/ 0 h 74"/>
              <a:gd name="T36" fmla="*/ 77 w 108"/>
              <a:gd name="T37" fmla="*/ 0 h 74"/>
              <a:gd name="T38" fmla="*/ 74 w 108"/>
              <a:gd name="T39" fmla="*/ 2 h 74"/>
              <a:gd name="T40" fmla="*/ 73 w 108"/>
              <a:gd name="T41" fmla="*/ 2 h 74"/>
              <a:gd name="T42" fmla="*/ 73 w 108"/>
              <a:gd name="T43" fmla="*/ 4 h 74"/>
              <a:gd name="T44" fmla="*/ 70 w 108"/>
              <a:gd name="T45" fmla="*/ 13 h 74"/>
              <a:gd name="T46" fmla="*/ 70 w 108"/>
              <a:gd name="T47" fmla="*/ 17 h 74"/>
              <a:gd name="T48" fmla="*/ 67 w 108"/>
              <a:gd name="T49" fmla="*/ 18 h 74"/>
              <a:gd name="T50" fmla="*/ 64 w 108"/>
              <a:gd name="T51" fmla="*/ 19 h 74"/>
              <a:gd name="T52" fmla="*/ 63 w 108"/>
              <a:gd name="T53" fmla="*/ 17 h 74"/>
              <a:gd name="T54" fmla="*/ 60 w 108"/>
              <a:gd name="T55" fmla="*/ 15 h 74"/>
              <a:gd name="T56" fmla="*/ 56 w 108"/>
              <a:gd name="T57" fmla="*/ 17 h 74"/>
              <a:gd name="T58" fmla="*/ 48 w 108"/>
              <a:gd name="T59" fmla="*/ 22 h 74"/>
              <a:gd name="T60" fmla="*/ 40 w 108"/>
              <a:gd name="T61" fmla="*/ 26 h 74"/>
              <a:gd name="T62" fmla="*/ 38 w 108"/>
              <a:gd name="T63" fmla="*/ 25 h 74"/>
              <a:gd name="T64" fmla="*/ 28 w 108"/>
              <a:gd name="T65" fmla="*/ 18 h 74"/>
              <a:gd name="T66" fmla="*/ 26 w 108"/>
              <a:gd name="T67" fmla="*/ 19 h 74"/>
              <a:gd name="T68" fmla="*/ 23 w 108"/>
              <a:gd name="T69" fmla="*/ 23 h 74"/>
              <a:gd name="T70" fmla="*/ 18 w 108"/>
              <a:gd name="T71" fmla="*/ 25 h 74"/>
              <a:gd name="T72" fmla="*/ 7 w 108"/>
              <a:gd name="T73" fmla="*/ 25 h 74"/>
              <a:gd name="T74" fmla="*/ 4 w 108"/>
              <a:gd name="T75" fmla="*/ 23 h 74"/>
              <a:gd name="T76" fmla="*/ 0 w 108"/>
              <a:gd name="T77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8" h="74">
                <a:moveTo>
                  <a:pt x="108" y="74"/>
                </a:moveTo>
                <a:lnTo>
                  <a:pt x="103" y="74"/>
                </a:lnTo>
                <a:lnTo>
                  <a:pt x="101" y="74"/>
                </a:lnTo>
                <a:lnTo>
                  <a:pt x="100" y="68"/>
                </a:lnTo>
                <a:lnTo>
                  <a:pt x="96" y="53"/>
                </a:lnTo>
                <a:lnTo>
                  <a:pt x="96" y="45"/>
                </a:lnTo>
                <a:lnTo>
                  <a:pt x="94" y="33"/>
                </a:lnTo>
                <a:lnTo>
                  <a:pt x="94" y="26"/>
                </a:lnTo>
                <a:lnTo>
                  <a:pt x="94" y="22"/>
                </a:lnTo>
                <a:lnTo>
                  <a:pt x="89" y="14"/>
                </a:lnTo>
                <a:lnTo>
                  <a:pt x="85" y="14"/>
                </a:lnTo>
                <a:lnTo>
                  <a:pt x="84" y="17"/>
                </a:lnTo>
                <a:lnTo>
                  <a:pt x="82" y="15"/>
                </a:lnTo>
                <a:lnTo>
                  <a:pt x="79" y="13"/>
                </a:lnTo>
                <a:lnTo>
                  <a:pt x="77" y="10"/>
                </a:lnTo>
                <a:lnTo>
                  <a:pt x="78" y="7"/>
                </a:lnTo>
                <a:lnTo>
                  <a:pt x="79" y="4"/>
                </a:lnTo>
                <a:lnTo>
                  <a:pt x="79" y="0"/>
                </a:lnTo>
                <a:lnTo>
                  <a:pt x="77" y="0"/>
                </a:lnTo>
                <a:lnTo>
                  <a:pt x="74" y="2"/>
                </a:lnTo>
                <a:lnTo>
                  <a:pt x="73" y="2"/>
                </a:lnTo>
                <a:lnTo>
                  <a:pt x="73" y="4"/>
                </a:lnTo>
                <a:lnTo>
                  <a:pt x="70" y="13"/>
                </a:lnTo>
                <a:lnTo>
                  <a:pt x="70" y="17"/>
                </a:lnTo>
                <a:lnTo>
                  <a:pt x="67" y="18"/>
                </a:lnTo>
                <a:lnTo>
                  <a:pt x="64" y="19"/>
                </a:lnTo>
                <a:lnTo>
                  <a:pt x="63" y="17"/>
                </a:lnTo>
                <a:lnTo>
                  <a:pt x="60" y="15"/>
                </a:lnTo>
                <a:lnTo>
                  <a:pt x="56" y="17"/>
                </a:lnTo>
                <a:lnTo>
                  <a:pt x="48" y="22"/>
                </a:lnTo>
                <a:lnTo>
                  <a:pt x="40" y="26"/>
                </a:lnTo>
                <a:lnTo>
                  <a:pt x="38" y="25"/>
                </a:lnTo>
                <a:lnTo>
                  <a:pt x="28" y="18"/>
                </a:lnTo>
                <a:lnTo>
                  <a:pt x="26" y="19"/>
                </a:lnTo>
                <a:lnTo>
                  <a:pt x="23" y="23"/>
                </a:lnTo>
                <a:lnTo>
                  <a:pt x="18" y="25"/>
                </a:lnTo>
                <a:lnTo>
                  <a:pt x="7" y="25"/>
                </a:lnTo>
                <a:lnTo>
                  <a:pt x="4" y="23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698"/>
          <p:cNvSpPr>
            <a:spLocks/>
          </p:cNvSpPr>
          <p:nvPr/>
        </p:nvSpPr>
        <p:spPr bwMode="auto">
          <a:xfrm>
            <a:off x="4591050" y="5737226"/>
            <a:ext cx="65088" cy="274638"/>
          </a:xfrm>
          <a:custGeom>
            <a:avLst/>
            <a:gdLst>
              <a:gd name="T0" fmla="*/ 41 w 41"/>
              <a:gd name="T1" fmla="*/ 0 h 173"/>
              <a:gd name="T2" fmla="*/ 39 w 41"/>
              <a:gd name="T3" fmla="*/ 9 h 173"/>
              <a:gd name="T4" fmla="*/ 35 w 41"/>
              <a:gd name="T5" fmla="*/ 13 h 173"/>
              <a:gd name="T6" fmla="*/ 34 w 41"/>
              <a:gd name="T7" fmla="*/ 17 h 173"/>
              <a:gd name="T8" fmla="*/ 35 w 41"/>
              <a:gd name="T9" fmla="*/ 20 h 173"/>
              <a:gd name="T10" fmla="*/ 35 w 41"/>
              <a:gd name="T11" fmla="*/ 24 h 173"/>
              <a:gd name="T12" fmla="*/ 34 w 41"/>
              <a:gd name="T13" fmla="*/ 31 h 173"/>
              <a:gd name="T14" fmla="*/ 34 w 41"/>
              <a:gd name="T15" fmla="*/ 35 h 173"/>
              <a:gd name="T16" fmla="*/ 34 w 41"/>
              <a:gd name="T17" fmla="*/ 39 h 173"/>
              <a:gd name="T18" fmla="*/ 37 w 41"/>
              <a:gd name="T19" fmla="*/ 46 h 173"/>
              <a:gd name="T20" fmla="*/ 37 w 41"/>
              <a:gd name="T21" fmla="*/ 52 h 173"/>
              <a:gd name="T22" fmla="*/ 35 w 41"/>
              <a:gd name="T23" fmla="*/ 54 h 173"/>
              <a:gd name="T24" fmla="*/ 33 w 41"/>
              <a:gd name="T25" fmla="*/ 56 h 173"/>
              <a:gd name="T26" fmla="*/ 33 w 41"/>
              <a:gd name="T27" fmla="*/ 61 h 173"/>
              <a:gd name="T28" fmla="*/ 31 w 41"/>
              <a:gd name="T29" fmla="*/ 62 h 173"/>
              <a:gd name="T30" fmla="*/ 30 w 41"/>
              <a:gd name="T31" fmla="*/ 64 h 173"/>
              <a:gd name="T32" fmla="*/ 31 w 41"/>
              <a:gd name="T33" fmla="*/ 65 h 173"/>
              <a:gd name="T34" fmla="*/ 33 w 41"/>
              <a:gd name="T35" fmla="*/ 69 h 173"/>
              <a:gd name="T36" fmla="*/ 34 w 41"/>
              <a:gd name="T37" fmla="*/ 73 h 173"/>
              <a:gd name="T38" fmla="*/ 31 w 41"/>
              <a:gd name="T39" fmla="*/ 77 h 173"/>
              <a:gd name="T40" fmla="*/ 31 w 41"/>
              <a:gd name="T41" fmla="*/ 82 h 173"/>
              <a:gd name="T42" fmla="*/ 28 w 41"/>
              <a:gd name="T43" fmla="*/ 87 h 173"/>
              <a:gd name="T44" fmla="*/ 28 w 41"/>
              <a:gd name="T45" fmla="*/ 90 h 173"/>
              <a:gd name="T46" fmla="*/ 31 w 41"/>
              <a:gd name="T47" fmla="*/ 91 h 173"/>
              <a:gd name="T48" fmla="*/ 33 w 41"/>
              <a:gd name="T49" fmla="*/ 97 h 173"/>
              <a:gd name="T50" fmla="*/ 35 w 41"/>
              <a:gd name="T51" fmla="*/ 102 h 173"/>
              <a:gd name="T52" fmla="*/ 37 w 41"/>
              <a:gd name="T53" fmla="*/ 106 h 173"/>
              <a:gd name="T54" fmla="*/ 37 w 41"/>
              <a:gd name="T55" fmla="*/ 107 h 173"/>
              <a:gd name="T56" fmla="*/ 34 w 41"/>
              <a:gd name="T57" fmla="*/ 116 h 173"/>
              <a:gd name="T58" fmla="*/ 27 w 41"/>
              <a:gd name="T59" fmla="*/ 124 h 173"/>
              <a:gd name="T60" fmla="*/ 24 w 41"/>
              <a:gd name="T61" fmla="*/ 132 h 173"/>
              <a:gd name="T62" fmla="*/ 20 w 41"/>
              <a:gd name="T63" fmla="*/ 136 h 173"/>
              <a:gd name="T64" fmla="*/ 19 w 41"/>
              <a:gd name="T65" fmla="*/ 139 h 173"/>
              <a:gd name="T66" fmla="*/ 17 w 41"/>
              <a:gd name="T67" fmla="*/ 140 h 173"/>
              <a:gd name="T68" fmla="*/ 13 w 41"/>
              <a:gd name="T69" fmla="*/ 143 h 173"/>
              <a:gd name="T70" fmla="*/ 5 w 41"/>
              <a:gd name="T71" fmla="*/ 146 h 173"/>
              <a:gd name="T72" fmla="*/ 1 w 41"/>
              <a:gd name="T73" fmla="*/ 148 h 173"/>
              <a:gd name="T74" fmla="*/ 0 w 41"/>
              <a:gd name="T75" fmla="*/ 148 h 173"/>
              <a:gd name="T76" fmla="*/ 0 w 41"/>
              <a:gd name="T77" fmla="*/ 150 h 173"/>
              <a:gd name="T78" fmla="*/ 1 w 41"/>
              <a:gd name="T79" fmla="*/ 152 h 173"/>
              <a:gd name="T80" fmla="*/ 5 w 41"/>
              <a:gd name="T81" fmla="*/ 161 h 173"/>
              <a:gd name="T82" fmla="*/ 8 w 41"/>
              <a:gd name="T83" fmla="*/ 167 h 173"/>
              <a:gd name="T84" fmla="*/ 7 w 41"/>
              <a:gd name="T85" fmla="*/ 172 h 173"/>
              <a:gd name="T86" fmla="*/ 5 w 41"/>
              <a:gd name="T87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173">
                <a:moveTo>
                  <a:pt x="41" y="0"/>
                </a:moveTo>
                <a:lnTo>
                  <a:pt x="39" y="9"/>
                </a:lnTo>
                <a:lnTo>
                  <a:pt x="35" y="13"/>
                </a:lnTo>
                <a:lnTo>
                  <a:pt x="34" y="17"/>
                </a:lnTo>
                <a:lnTo>
                  <a:pt x="35" y="20"/>
                </a:lnTo>
                <a:lnTo>
                  <a:pt x="35" y="24"/>
                </a:lnTo>
                <a:lnTo>
                  <a:pt x="34" y="31"/>
                </a:lnTo>
                <a:lnTo>
                  <a:pt x="34" y="35"/>
                </a:lnTo>
                <a:lnTo>
                  <a:pt x="34" y="39"/>
                </a:lnTo>
                <a:lnTo>
                  <a:pt x="37" y="46"/>
                </a:lnTo>
                <a:lnTo>
                  <a:pt x="37" y="52"/>
                </a:lnTo>
                <a:lnTo>
                  <a:pt x="35" y="54"/>
                </a:lnTo>
                <a:lnTo>
                  <a:pt x="33" y="56"/>
                </a:lnTo>
                <a:lnTo>
                  <a:pt x="33" y="61"/>
                </a:lnTo>
                <a:lnTo>
                  <a:pt x="31" y="62"/>
                </a:lnTo>
                <a:lnTo>
                  <a:pt x="30" y="64"/>
                </a:lnTo>
                <a:lnTo>
                  <a:pt x="31" y="65"/>
                </a:lnTo>
                <a:lnTo>
                  <a:pt x="33" y="69"/>
                </a:lnTo>
                <a:lnTo>
                  <a:pt x="34" y="73"/>
                </a:lnTo>
                <a:lnTo>
                  <a:pt x="31" y="77"/>
                </a:lnTo>
                <a:lnTo>
                  <a:pt x="31" y="82"/>
                </a:lnTo>
                <a:lnTo>
                  <a:pt x="28" y="87"/>
                </a:lnTo>
                <a:lnTo>
                  <a:pt x="28" y="90"/>
                </a:lnTo>
                <a:lnTo>
                  <a:pt x="31" y="91"/>
                </a:lnTo>
                <a:lnTo>
                  <a:pt x="33" y="97"/>
                </a:lnTo>
                <a:lnTo>
                  <a:pt x="35" y="102"/>
                </a:lnTo>
                <a:lnTo>
                  <a:pt x="37" y="106"/>
                </a:lnTo>
                <a:lnTo>
                  <a:pt x="37" y="107"/>
                </a:lnTo>
                <a:lnTo>
                  <a:pt x="34" y="116"/>
                </a:lnTo>
                <a:lnTo>
                  <a:pt x="27" y="124"/>
                </a:lnTo>
                <a:lnTo>
                  <a:pt x="24" y="132"/>
                </a:lnTo>
                <a:lnTo>
                  <a:pt x="20" y="136"/>
                </a:lnTo>
                <a:lnTo>
                  <a:pt x="19" y="139"/>
                </a:lnTo>
                <a:lnTo>
                  <a:pt x="17" y="140"/>
                </a:lnTo>
                <a:lnTo>
                  <a:pt x="13" y="143"/>
                </a:lnTo>
                <a:lnTo>
                  <a:pt x="5" y="146"/>
                </a:lnTo>
                <a:lnTo>
                  <a:pt x="1" y="148"/>
                </a:lnTo>
                <a:lnTo>
                  <a:pt x="0" y="148"/>
                </a:lnTo>
                <a:lnTo>
                  <a:pt x="0" y="150"/>
                </a:lnTo>
                <a:lnTo>
                  <a:pt x="1" y="152"/>
                </a:lnTo>
                <a:lnTo>
                  <a:pt x="5" y="161"/>
                </a:lnTo>
                <a:lnTo>
                  <a:pt x="8" y="167"/>
                </a:lnTo>
                <a:lnTo>
                  <a:pt x="7" y="172"/>
                </a:lnTo>
                <a:lnTo>
                  <a:pt x="5" y="1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699"/>
          <p:cNvSpPr>
            <a:spLocks/>
          </p:cNvSpPr>
          <p:nvPr/>
        </p:nvSpPr>
        <p:spPr bwMode="auto">
          <a:xfrm>
            <a:off x="4032250" y="5119688"/>
            <a:ext cx="20638" cy="34925"/>
          </a:xfrm>
          <a:custGeom>
            <a:avLst/>
            <a:gdLst>
              <a:gd name="T0" fmla="*/ 4 w 13"/>
              <a:gd name="T1" fmla="*/ 0 h 22"/>
              <a:gd name="T2" fmla="*/ 1 w 13"/>
              <a:gd name="T3" fmla="*/ 4 h 22"/>
              <a:gd name="T4" fmla="*/ 0 w 13"/>
              <a:gd name="T5" fmla="*/ 6 h 22"/>
              <a:gd name="T6" fmla="*/ 1 w 13"/>
              <a:gd name="T7" fmla="*/ 8 h 22"/>
              <a:gd name="T8" fmla="*/ 1 w 13"/>
              <a:gd name="T9" fmla="*/ 10 h 22"/>
              <a:gd name="T10" fmla="*/ 4 w 13"/>
              <a:gd name="T11" fmla="*/ 10 h 22"/>
              <a:gd name="T12" fmla="*/ 9 w 13"/>
              <a:gd name="T13" fmla="*/ 14 h 22"/>
              <a:gd name="T14" fmla="*/ 13 w 13"/>
              <a:gd name="T15" fmla="*/ 18 h 22"/>
              <a:gd name="T16" fmla="*/ 12 w 13"/>
              <a:gd name="T17" fmla="*/ 21 h 22"/>
              <a:gd name="T18" fmla="*/ 11 w 13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2">
                <a:moveTo>
                  <a:pt x="4" y="0"/>
                </a:moveTo>
                <a:lnTo>
                  <a:pt x="1" y="4"/>
                </a:lnTo>
                <a:lnTo>
                  <a:pt x="0" y="6"/>
                </a:lnTo>
                <a:lnTo>
                  <a:pt x="1" y="8"/>
                </a:lnTo>
                <a:lnTo>
                  <a:pt x="1" y="10"/>
                </a:lnTo>
                <a:lnTo>
                  <a:pt x="4" y="10"/>
                </a:lnTo>
                <a:lnTo>
                  <a:pt x="9" y="14"/>
                </a:lnTo>
                <a:lnTo>
                  <a:pt x="13" y="18"/>
                </a:lnTo>
                <a:lnTo>
                  <a:pt x="12" y="21"/>
                </a:lnTo>
                <a:lnTo>
                  <a:pt x="11" y="2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700"/>
          <p:cNvSpPr>
            <a:spLocks noEditPoints="1"/>
          </p:cNvSpPr>
          <p:nvPr/>
        </p:nvSpPr>
        <p:spPr bwMode="auto">
          <a:xfrm>
            <a:off x="4768850" y="4660901"/>
            <a:ext cx="393700" cy="749300"/>
          </a:xfrm>
          <a:custGeom>
            <a:avLst/>
            <a:gdLst>
              <a:gd name="T0" fmla="*/ 242 w 248"/>
              <a:gd name="T1" fmla="*/ 265 h 472"/>
              <a:gd name="T2" fmla="*/ 242 w 248"/>
              <a:gd name="T3" fmla="*/ 269 h 472"/>
              <a:gd name="T4" fmla="*/ 0 w 248"/>
              <a:gd name="T5" fmla="*/ 3 h 472"/>
              <a:gd name="T6" fmla="*/ 15 w 248"/>
              <a:gd name="T7" fmla="*/ 0 h 472"/>
              <a:gd name="T8" fmla="*/ 27 w 248"/>
              <a:gd name="T9" fmla="*/ 5 h 472"/>
              <a:gd name="T10" fmla="*/ 28 w 248"/>
              <a:gd name="T11" fmla="*/ 8 h 472"/>
              <a:gd name="T12" fmla="*/ 35 w 248"/>
              <a:gd name="T13" fmla="*/ 10 h 472"/>
              <a:gd name="T14" fmla="*/ 36 w 248"/>
              <a:gd name="T15" fmla="*/ 10 h 472"/>
              <a:gd name="T16" fmla="*/ 42 w 248"/>
              <a:gd name="T17" fmla="*/ 11 h 472"/>
              <a:gd name="T18" fmla="*/ 56 w 248"/>
              <a:gd name="T19" fmla="*/ 11 h 472"/>
              <a:gd name="T20" fmla="*/ 56 w 248"/>
              <a:gd name="T21" fmla="*/ 11 h 472"/>
              <a:gd name="T22" fmla="*/ 234 w 248"/>
              <a:gd name="T23" fmla="*/ 442 h 472"/>
              <a:gd name="T24" fmla="*/ 234 w 248"/>
              <a:gd name="T25" fmla="*/ 445 h 472"/>
              <a:gd name="T26" fmla="*/ 234 w 248"/>
              <a:gd name="T27" fmla="*/ 447 h 472"/>
              <a:gd name="T28" fmla="*/ 236 w 248"/>
              <a:gd name="T29" fmla="*/ 454 h 472"/>
              <a:gd name="T30" fmla="*/ 236 w 248"/>
              <a:gd name="T31" fmla="*/ 468 h 472"/>
              <a:gd name="T32" fmla="*/ 237 w 248"/>
              <a:gd name="T33" fmla="*/ 470 h 472"/>
              <a:gd name="T34" fmla="*/ 238 w 248"/>
              <a:gd name="T35" fmla="*/ 470 h 472"/>
              <a:gd name="T36" fmla="*/ 241 w 248"/>
              <a:gd name="T37" fmla="*/ 470 h 472"/>
              <a:gd name="T38" fmla="*/ 242 w 248"/>
              <a:gd name="T39" fmla="*/ 470 h 472"/>
              <a:gd name="T40" fmla="*/ 247 w 248"/>
              <a:gd name="T41" fmla="*/ 470 h 472"/>
              <a:gd name="T42" fmla="*/ 248 w 248"/>
              <a:gd name="T43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8" h="472">
                <a:moveTo>
                  <a:pt x="242" y="265"/>
                </a:moveTo>
                <a:lnTo>
                  <a:pt x="242" y="269"/>
                </a:lnTo>
                <a:moveTo>
                  <a:pt x="0" y="3"/>
                </a:moveTo>
                <a:lnTo>
                  <a:pt x="15" y="0"/>
                </a:lnTo>
                <a:lnTo>
                  <a:pt x="27" y="5"/>
                </a:lnTo>
                <a:lnTo>
                  <a:pt x="28" y="8"/>
                </a:lnTo>
                <a:lnTo>
                  <a:pt x="35" y="10"/>
                </a:lnTo>
                <a:lnTo>
                  <a:pt x="36" y="10"/>
                </a:lnTo>
                <a:lnTo>
                  <a:pt x="42" y="11"/>
                </a:lnTo>
                <a:lnTo>
                  <a:pt x="56" y="11"/>
                </a:lnTo>
                <a:lnTo>
                  <a:pt x="56" y="11"/>
                </a:lnTo>
                <a:moveTo>
                  <a:pt x="234" y="442"/>
                </a:moveTo>
                <a:lnTo>
                  <a:pt x="234" y="445"/>
                </a:lnTo>
                <a:lnTo>
                  <a:pt x="234" y="447"/>
                </a:lnTo>
                <a:lnTo>
                  <a:pt x="236" y="454"/>
                </a:lnTo>
                <a:lnTo>
                  <a:pt x="236" y="468"/>
                </a:lnTo>
                <a:lnTo>
                  <a:pt x="237" y="470"/>
                </a:lnTo>
                <a:lnTo>
                  <a:pt x="238" y="470"/>
                </a:lnTo>
                <a:lnTo>
                  <a:pt x="241" y="470"/>
                </a:lnTo>
                <a:lnTo>
                  <a:pt x="242" y="470"/>
                </a:lnTo>
                <a:lnTo>
                  <a:pt x="247" y="470"/>
                </a:lnTo>
                <a:lnTo>
                  <a:pt x="248" y="47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701"/>
          <p:cNvSpPr>
            <a:spLocks/>
          </p:cNvSpPr>
          <p:nvPr/>
        </p:nvSpPr>
        <p:spPr bwMode="auto">
          <a:xfrm>
            <a:off x="4302125" y="5026026"/>
            <a:ext cx="71438" cy="33338"/>
          </a:xfrm>
          <a:custGeom>
            <a:avLst/>
            <a:gdLst>
              <a:gd name="T0" fmla="*/ 45 w 45"/>
              <a:gd name="T1" fmla="*/ 0 h 21"/>
              <a:gd name="T2" fmla="*/ 41 w 45"/>
              <a:gd name="T3" fmla="*/ 6 h 21"/>
              <a:gd name="T4" fmla="*/ 32 w 45"/>
              <a:gd name="T5" fmla="*/ 9 h 21"/>
              <a:gd name="T6" fmla="*/ 26 w 45"/>
              <a:gd name="T7" fmla="*/ 9 h 21"/>
              <a:gd name="T8" fmla="*/ 25 w 45"/>
              <a:gd name="T9" fmla="*/ 13 h 21"/>
              <a:gd name="T10" fmla="*/ 23 w 45"/>
              <a:gd name="T11" fmla="*/ 15 h 21"/>
              <a:gd name="T12" fmla="*/ 23 w 45"/>
              <a:gd name="T13" fmla="*/ 17 h 21"/>
              <a:gd name="T14" fmla="*/ 19 w 45"/>
              <a:gd name="T15" fmla="*/ 18 h 21"/>
              <a:gd name="T16" fmla="*/ 17 w 45"/>
              <a:gd name="T17" fmla="*/ 17 h 21"/>
              <a:gd name="T18" fmla="*/ 6 w 45"/>
              <a:gd name="T19" fmla="*/ 21 h 21"/>
              <a:gd name="T20" fmla="*/ 3 w 45"/>
              <a:gd name="T21" fmla="*/ 18 h 21"/>
              <a:gd name="T22" fmla="*/ 0 w 45"/>
              <a:gd name="T23" fmla="*/ 1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21">
                <a:moveTo>
                  <a:pt x="45" y="0"/>
                </a:moveTo>
                <a:lnTo>
                  <a:pt x="41" y="6"/>
                </a:lnTo>
                <a:lnTo>
                  <a:pt x="32" y="9"/>
                </a:lnTo>
                <a:lnTo>
                  <a:pt x="26" y="9"/>
                </a:lnTo>
                <a:lnTo>
                  <a:pt x="25" y="13"/>
                </a:lnTo>
                <a:lnTo>
                  <a:pt x="23" y="15"/>
                </a:lnTo>
                <a:lnTo>
                  <a:pt x="23" y="17"/>
                </a:lnTo>
                <a:lnTo>
                  <a:pt x="19" y="18"/>
                </a:lnTo>
                <a:lnTo>
                  <a:pt x="17" y="17"/>
                </a:lnTo>
                <a:lnTo>
                  <a:pt x="6" y="21"/>
                </a:lnTo>
                <a:lnTo>
                  <a:pt x="3" y="18"/>
                </a:lnTo>
                <a:lnTo>
                  <a:pt x="0" y="1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702"/>
          <p:cNvSpPr>
            <a:spLocks/>
          </p:cNvSpPr>
          <p:nvPr/>
        </p:nvSpPr>
        <p:spPr bwMode="auto">
          <a:xfrm>
            <a:off x="4362450" y="4576763"/>
            <a:ext cx="44450" cy="20638"/>
          </a:xfrm>
          <a:custGeom>
            <a:avLst/>
            <a:gdLst>
              <a:gd name="T0" fmla="*/ 0 w 28"/>
              <a:gd name="T1" fmla="*/ 0 h 13"/>
              <a:gd name="T2" fmla="*/ 5 w 28"/>
              <a:gd name="T3" fmla="*/ 3 h 13"/>
              <a:gd name="T4" fmla="*/ 6 w 28"/>
              <a:gd name="T5" fmla="*/ 4 h 13"/>
              <a:gd name="T6" fmla="*/ 13 w 28"/>
              <a:gd name="T7" fmla="*/ 11 h 13"/>
              <a:gd name="T8" fmla="*/ 14 w 28"/>
              <a:gd name="T9" fmla="*/ 12 h 13"/>
              <a:gd name="T10" fmla="*/ 21 w 28"/>
              <a:gd name="T11" fmla="*/ 13 h 13"/>
              <a:gd name="T12" fmla="*/ 24 w 28"/>
              <a:gd name="T13" fmla="*/ 12 h 13"/>
              <a:gd name="T14" fmla="*/ 28 w 28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3">
                <a:moveTo>
                  <a:pt x="0" y="0"/>
                </a:moveTo>
                <a:lnTo>
                  <a:pt x="5" y="3"/>
                </a:lnTo>
                <a:lnTo>
                  <a:pt x="6" y="4"/>
                </a:lnTo>
                <a:lnTo>
                  <a:pt x="13" y="11"/>
                </a:lnTo>
                <a:lnTo>
                  <a:pt x="14" y="12"/>
                </a:lnTo>
                <a:lnTo>
                  <a:pt x="21" y="13"/>
                </a:lnTo>
                <a:lnTo>
                  <a:pt x="24" y="12"/>
                </a:lnTo>
                <a:lnTo>
                  <a:pt x="28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703"/>
          <p:cNvSpPr>
            <a:spLocks/>
          </p:cNvSpPr>
          <p:nvPr/>
        </p:nvSpPr>
        <p:spPr bwMode="auto">
          <a:xfrm>
            <a:off x="5862638" y="2632076"/>
            <a:ext cx="19050" cy="36513"/>
          </a:xfrm>
          <a:custGeom>
            <a:avLst/>
            <a:gdLst>
              <a:gd name="T0" fmla="*/ 4 w 12"/>
              <a:gd name="T1" fmla="*/ 0 h 23"/>
              <a:gd name="T2" fmla="*/ 9 w 12"/>
              <a:gd name="T3" fmla="*/ 3 h 23"/>
              <a:gd name="T4" fmla="*/ 12 w 12"/>
              <a:gd name="T5" fmla="*/ 6 h 23"/>
              <a:gd name="T6" fmla="*/ 11 w 12"/>
              <a:gd name="T7" fmla="*/ 11 h 23"/>
              <a:gd name="T8" fmla="*/ 9 w 12"/>
              <a:gd name="T9" fmla="*/ 13 h 23"/>
              <a:gd name="T10" fmla="*/ 6 w 12"/>
              <a:gd name="T11" fmla="*/ 17 h 23"/>
              <a:gd name="T12" fmla="*/ 4 w 12"/>
              <a:gd name="T13" fmla="*/ 22 h 23"/>
              <a:gd name="T14" fmla="*/ 0 w 12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3">
                <a:moveTo>
                  <a:pt x="4" y="0"/>
                </a:moveTo>
                <a:lnTo>
                  <a:pt x="9" y="3"/>
                </a:lnTo>
                <a:lnTo>
                  <a:pt x="12" y="6"/>
                </a:lnTo>
                <a:lnTo>
                  <a:pt x="11" y="11"/>
                </a:lnTo>
                <a:lnTo>
                  <a:pt x="9" y="13"/>
                </a:lnTo>
                <a:lnTo>
                  <a:pt x="6" y="17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704"/>
          <p:cNvSpPr>
            <a:spLocks/>
          </p:cNvSpPr>
          <p:nvPr/>
        </p:nvSpPr>
        <p:spPr bwMode="auto">
          <a:xfrm>
            <a:off x="4489450" y="6192838"/>
            <a:ext cx="26988" cy="7938"/>
          </a:xfrm>
          <a:custGeom>
            <a:avLst/>
            <a:gdLst>
              <a:gd name="T0" fmla="*/ 0 w 17"/>
              <a:gd name="T1" fmla="*/ 5 h 5"/>
              <a:gd name="T2" fmla="*/ 1 w 17"/>
              <a:gd name="T3" fmla="*/ 3 h 5"/>
              <a:gd name="T4" fmla="*/ 2 w 17"/>
              <a:gd name="T5" fmla="*/ 3 h 5"/>
              <a:gd name="T6" fmla="*/ 5 w 17"/>
              <a:gd name="T7" fmla="*/ 2 h 5"/>
              <a:gd name="T8" fmla="*/ 6 w 17"/>
              <a:gd name="T9" fmla="*/ 0 h 5"/>
              <a:gd name="T10" fmla="*/ 12 w 17"/>
              <a:gd name="T11" fmla="*/ 2 h 5"/>
              <a:gd name="T12" fmla="*/ 12 w 17"/>
              <a:gd name="T13" fmla="*/ 3 h 5"/>
              <a:gd name="T14" fmla="*/ 17 w 17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5">
                <a:moveTo>
                  <a:pt x="0" y="5"/>
                </a:moveTo>
                <a:lnTo>
                  <a:pt x="1" y="3"/>
                </a:lnTo>
                <a:lnTo>
                  <a:pt x="2" y="3"/>
                </a:lnTo>
                <a:lnTo>
                  <a:pt x="5" y="2"/>
                </a:lnTo>
                <a:lnTo>
                  <a:pt x="6" y="0"/>
                </a:lnTo>
                <a:lnTo>
                  <a:pt x="12" y="2"/>
                </a:lnTo>
                <a:lnTo>
                  <a:pt x="12" y="3"/>
                </a:lnTo>
                <a:lnTo>
                  <a:pt x="1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705"/>
          <p:cNvSpPr>
            <a:spLocks/>
          </p:cNvSpPr>
          <p:nvPr/>
        </p:nvSpPr>
        <p:spPr bwMode="auto">
          <a:xfrm>
            <a:off x="6257925" y="2012951"/>
            <a:ext cx="39688" cy="82550"/>
          </a:xfrm>
          <a:custGeom>
            <a:avLst/>
            <a:gdLst>
              <a:gd name="T0" fmla="*/ 11 w 25"/>
              <a:gd name="T1" fmla="*/ 0 h 52"/>
              <a:gd name="T2" fmla="*/ 15 w 25"/>
              <a:gd name="T3" fmla="*/ 2 h 52"/>
              <a:gd name="T4" fmla="*/ 18 w 25"/>
              <a:gd name="T5" fmla="*/ 6 h 52"/>
              <a:gd name="T6" fmla="*/ 21 w 25"/>
              <a:gd name="T7" fmla="*/ 11 h 52"/>
              <a:gd name="T8" fmla="*/ 24 w 25"/>
              <a:gd name="T9" fmla="*/ 14 h 52"/>
              <a:gd name="T10" fmla="*/ 25 w 25"/>
              <a:gd name="T11" fmla="*/ 15 h 52"/>
              <a:gd name="T12" fmla="*/ 24 w 25"/>
              <a:gd name="T13" fmla="*/ 19 h 52"/>
              <a:gd name="T14" fmla="*/ 24 w 25"/>
              <a:gd name="T15" fmla="*/ 21 h 52"/>
              <a:gd name="T16" fmla="*/ 24 w 25"/>
              <a:gd name="T17" fmla="*/ 22 h 52"/>
              <a:gd name="T18" fmla="*/ 25 w 25"/>
              <a:gd name="T19" fmla="*/ 23 h 52"/>
              <a:gd name="T20" fmla="*/ 25 w 25"/>
              <a:gd name="T21" fmla="*/ 25 h 52"/>
              <a:gd name="T22" fmla="*/ 25 w 25"/>
              <a:gd name="T23" fmla="*/ 26 h 52"/>
              <a:gd name="T24" fmla="*/ 25 w 25"/>
              <a:gd name="T25" fmla="*/ 29 h 52"/>
              <a:gd name="T26" fmla="*/ 24 w 25"/>
              <a:gd name="T27" fmla="*/ 30 h 52"/>
              <a:gd name="T28" fmla="*/ 22 w 25"/>
              <a:gd name="T29" fmla="*/ 30 h 52"/>
              <a:gd name="T30" fmla="*/ 19 w 25"/>
              <a:gd name="T31" fmla="*/ 30 h 52"/>
              <a:gd name="T32" fmla="*/ 19 w 25"/>
              <a:gd name="T33" fmla="*/ 29 h 52"/>
              <a:gd name="T34" fmla="*/ 15 w 25"/>
              <a:gd name="T35" fmla="*/ 25 h 52"/>
              <a:gd name="T36" fmla="*/ 13 w 25"/>
              <a:gd name="T37" fmla="*/ 25 h 52"/>
              <a:gd name="T38" fmla="*/ 13 w 25"/>
              <a:gd name="T39" fmla="*/ 26 h 52"/>
              <a:gd name="T40" fmla="*/ 13 w 25"/>
              <a:gd name="T41" fmla="*/ 29 h 52"/>
              <a:gd name="T42" fmla="*/ 13 w 25"/>
              <a:gd name="T43" fmla="*/ 32 h 52"/>
              <a:gd name="T44" fmla="*/ 11 w 25"/>
              <a:gd name="T45" fmla="*/ 34 h 52"/>
              <a:gd name="T46" fmla="*/ 10 w 25"/>
              <a:gd name="T47" fmla="*/ 36 h 52"/>
              <a:gd name="T48" fmla="*/ 10 w 25"/>
              <a:gd name="T49" fmla="*/ 37 h 52"/>
              <a:gd name="T50" fmla="*/ 10 w 25"/>
              <a:gd name="T51" fmla="*/ 38 h 52"/>
              <a:gd name="T52" fmla="*/ 9 w 25"/>
              <a:gd name="T53" fmla="*/ 40 h 52"/>
              <a:gd name="T54" fmla="*/ 9 w 25"/>
              <a:gd name="T55" fmla="*/ 41 h 52"/>
              <a:gd name="T56" fmla="*/ 7 w 25"/>
              <a:gd name="T57" fmla="*/ 43 h 52"/>
              <a:gd name="T58" fmla="*/ 6 w 25"/>
              <a:gd name="T59" fmla="*/ 47 h 52"/>
              <a:gd name="T60" fmla="*/ 6 w 25"/>
              <a:gd name="T61" fmla="*/ 48 h 52"/>
              <a:gd name="T62" fmla="*/ 4 w 25"/>
              <a:gd name="T63" fmla="*/ 49 h 52"/>
              <a:gd name="T64" fmla="*/ 2 w 25"/>
              <a:gd name="T65" fmla="*/ 51 h 52"/>
              <a:gd name="T66" fmla="*/ 0 w 25"/>
              <a:gd name="T67" fmla="*/ 52 h 52"/>
              <a:gd name="T68" fmla="*/ 0 w 25"/>
              <a:gd name="T6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52">
                <a:moveTo>
                  <a:pt x="11" y="0"/>
                </a:moveTo>
                <a:lnTo>
                  <a:pt x="15" y="2"/>
                </a:lnTo>
                <a:lnTo>
                  <a:pt x="18" y="6"/>
                </a:lnTo>
                <a:lnTo>
                  <a:pt x="21" y="11"/>
                </a:lnTo>
                <a:lnTo>
                  <a:pt x="24" y="14"/>
                </a:lnTo>
                <a:lnTo>
                  <a:pt x="25" y="15"/>
                </a:lnTo>
                <a:lnTo>
                  <a:pt x="24" y="19"/>
                </a:lnTo>
                <a:lnTo>
                  <a:pt x="24" y="21"/>
                </a:lnTo>
                <a:lnTo>
                  <a:pt x="24" y="22"/>
                </a:lnTo>
                <a:lnTo>
                  <a:pt x="25" y="23"/>
                </a:lnTo>
                <a:lnTo>
                  <a:pt x="25" y="25"/>
                </a:lnTo>
                <a:lnTo>
                  <a:pt x="25" y="26"/>
                </a:lnTo>
                <a:lnTo>
                  <a:pt x="25" y="29"/>
                </a:lnTo>
                <a:lnTo>
                  <a:pt x="24" y="30"/>
                </a:lnTo>
                <a:lnTo>
                  <a:pt x="22" y="30"/>
                </a:lnTo>
                <a:lnTo>
                  <a:pt x="19" y="30"/>
                </a:lnTo>
                <a:lnTo>
                  <a:pt x="19" y="29"/>
                </a:lnTo>
                <a:lnTo>
                  <a:pt x="15" y="25"/>
                </a:lnTo>
                <a:lnTo>
                  <a:pt x="13" y="25"/>
                </a:lnTo>
                <a:lnTo>
                  <a:pt x="13" y="26"/>
                </a:lnTo>
                <a:lnTo>
                  <a:pt x="13" y="29"/>
                </a:lnTo>
                <a:lnTo>
                  <a:pt x="13" y="32"/>
                </a:lnTo>
                <a:lnTo>
                  <a:pt x="11" y="34"/>
                </a:lnTo>
                <a:lnTo>
                  <a:pt x="10" y="36"/>
                </a:lnTo>
                <a:lnTo>
                  <a:pt x="10" y="37"/>
                </a:lnTo>
                <a:lnTo>
                  <a:pt x="10" y="38"/>
                </a:lnTo>
                <a:lnTo>
                  <a:pt x="9" y="40"/>
                </a:lnTo>
                <a:lnTo>
                  <a:pt x="9" y="41"/>
                </a:lnTo>
                <a:lnTo>
                  <a:pt x="7" y="43"/>
                </a:lnTo>
                <a:lnTo>
                  <a:pt x="6" y="47"/>
                </a:lnTo>
                <a:lnTo>
                  <a:pt x="6" y="48"/>
                </a:lnTo>
                <a:lnTo>
                  <a:pt x="4" y="49"/>
                </a:lnTo>
                <a:lnTo>
                  <a:pt x="2" y="51"/>
                </a:ln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706"/>
          <p:cNvSpPr>
            <a:spLocks/>
          </p:cNvSpPr>
          <p:nvPr/>
        </p:nvSpPr>
        <p:spPr bwMode="auto">
          <a:xfrm>
            <a:off x="5132388" y="5346701"/>
            <a:ext cx="7938" cy="15875"/>
          </a:xfrm>
          <a:custGeom>
            <a:avLst/>
            <a:gdLst>
              <a:gd name="T0" fmla="*/ 0 w 5"/>
              <a:gd name="T1" fmla="*/ 0 h 10"/>
              <a:gd name="T2" fmla="*/ 4 w 5"/>
              <a:gd name="T3" fmla="*/ 6 h 10"/>
              <a:gd name="T4" fmla="*/ 5 w 5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0">
                <a:moveTo>
                  <a:pt x="0" y="0"/>
                </a:moveTo>
                <a:lnTo>
                  <a:pt x="4" y="6"/>
                </a:lnTo>
                <a:lnTo>
                  <a:pt x="5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707"/>
          <p:cNvSpPr>
            <a:spLocks/>
          </p:cNvSpPr>
          <p:nvPr/>
        </p:nvSpPr>
        <p:spPr bwMode="auto">
          <a:xfrm>
            <a:off x="4186238" y="5475288"/>
            <a:ext cx="119063" cy="138113"/>
          </a:xfrm>
          <a:custGeom>
            <a:avLst/>
            <a:gdLst>
              <a:gd name="T0" fmla="*/ 75 w 75"/>
              <a:gd name="T1" fmla="*/ 0 h 87"/>
              <a:gd name="T2" fmla="*/ 73 w 75"/>
              <a:gd name="T3" fmla="*/ 5 h 87"/>
              <a:gd name="T4" fmla="*/ 75 w 75"/>
              <a:gd name="T5" fmla="*/ 9 h 87"/>
              <a:gd name="T6" fmla="*/ 75 w 75"/>
              <a:gd name="T7" fmla="*/ 13 h 87"/>
              <a:gd name="T8" fmla="*/ 72 w 75"/>
              <a:gd name="T9" fmla="*/ 16 h 87"/>
              <a:gd name="T10" fmla="*/ 65 w 75"/>
              <a:gd name="T11" fmla="*/ 22 h 87"/>
              <a:gd name="T12" fmla="*/ 66 w 75"/>
              <a:gd name="T13" fmla="*/ 27 h 87"/>
              <a:gd name="T14" fmla="*/ 69 w 75"/>
              <a:gd name="T15" fmla="*/ 35 h 87"/>
              <a:gd name="T16" fmla="*/ 73 w 75"/>
              <a:gd name="T17" fmla="*/ 41 h 87"/>
              <a:gd name="T18" fmla="*/ 69 w 75"/>
              <a:gd name="T19" fmla="*/ 45 h 87"/>
              <a:gd name="T20" fmla="*/ 69 w 75"/>
              <a:gd name="T21" fmla="*/ 46 h 87"/>
              <a:gd name="T22" fmla="*/ 71 w 75"/>
              <a:gd name="T23" fmla="*/ 47 h 87"/>
              <a:gd name="T24" fmla="*/ 69 w 75"/>
              <a:gd name="T25" fmla="*/ 50 h 87"/>
              <a:gd name="T26" fmla="*/ 66 w 75"/>
              <a:gd name="T27" fmla="*/ 53 h 87"/>
              <a:gd name="T28" fmla="*/ 65 w 75"/>
              <a:gd name="T29" fmla="*/ 54 h 87"/>
              <a:gd name="T30" fmla="*/ 54 w 75"/>
              <a:gd name="T31" fmla="*/ 57 h 87"/>
              <a:gd name="T32" fmla="*/ 46 w 75"/>
              <a:gd name="T33" fmla="*/ 61 h 87"/>
              <a:gd name="T34" fmla="*/ 45 w 75"/>
              <a:gd name="T35" fmla="*/ 65 h 87"/>
              <a:gd name="T36" fmla="*/ 39 w 75"/>
              <a:gd name="T37" fmla="*/ 71 h 87"/>
              <a:gd name="T38" fmla="*/ 36 w 75"/>
              <a:gd name="T39" fmla="*/ 76 h 87"/>
              <a:gd name="T40" fmla="*/ 31 w 75"/>
              <a:gd name="T41" fmla="*/ 79 h 87"/>
              <a:gd name="T42" fmla="*/ 23 w 75"/>
              <a:gd name="T43" fmla="*/ 80 h 87"/>
              <a:gd name="T44" fmla="*/ 20 w 75"/>
              <a:gd name="T45" fmla="*/ 80 h 87"/>
              <a:gd name="T46" fmla="*/ 19 w 75"/>
              <a:gd name="T47" fmla="*/ 82 h 87"/>
              <a:gd name="T48" fmla="*/ 15 w 75"/>
              <a:gd name="T49" fmla="*/ 87 h 87"/>
              <a:gd name="T50" fmla="*/ 13 w 75"/>
              <a:gd name="T51" fmla="*/ 87 h 87"/>
              <a:gd name="T52" fmla="*/ 12 w 75"/>
              <a:gd name="T53" fmla="*/ 87 h 87"/>
              <a:gd name="T54" fmla="*/ 5 w 75"/>
              <a:gd name="T55" fmla="*/ 86 h 87"/>
              <a:gd name="T56" fmla="*/ 4 w 75"/>
              <a:gd name="T57" fmla="*/ 82 h 87"/>
              <a:gd name="T58" fmla="*/ 2 w 75"/>
              <a:gd name="T59" fmla="*/ 82 h 87"/>
              <a:gd name="T60" fmla="*/ 0 w 75"/>
              <a:gd name="T61" fmla="*/ 79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87">
                <a:moveTo>
                  <a:pt x="75" y="0"/>
                </a:moveTo>
                <a:lnTo>
                  <a:pt x="73" y="5"/>
                </a:lnTo>
                <a:lnTo>
                  <a:pt x="75" y="9"/>
                </a:lnTo>
                <a:lnTo>
                  <a:pt x="75" y="13"/>
                </a:lnTo>
                <a:lnTo>
                  <a:pt x="72" y="16"/>
                </a:lnTo>
                <a:lnTo>
                  <a:pt x="65" y="22"/>
                </a:lnTo>
                <a:lnTo>
                  <a:pt x="66" y="27"/>
                </a:lnTo>
                <a:lnTo>
                  <a:pt x="69" y="35"/>
                </a:lnTo>
                <a:lnTo>
                  <a:pt x="73" y="41"/>
                </a:lnTo>
                <a:lnTo>
                  <a:pt x="69" y="45"/>
                </a:lnTo>
                <a:lnTo>
                  <a:pt x="69" y="46"/>
                </a:lnTo>
                <a:lnTo>
                  <a:pt x="71" y="47"/>
                </a:lnTo>
                <a:lnTo>
                  <a:pt x="69" y="50"/>
                </a:lnTo>
                <a:lnTo>
                  <a:pt x="66" y="53"/>
                </a:lnTo>
                <a:lnTo>
                  <a:pt x="65" y="54"/>
                </a:lnTo>
                <a:lnTo>
                  <a:pt x="54" y="57"/>
                </a:lnTo>
                <a:lnTo>
                  <a:pt x="46" y="61"/>
                </a:lnTo>
                <a:lnTo>
                  <a:pt x="45" y="65"/>
                </a:lnTo>
                <a:lnTo>
                  <a:pt x="39" y="71"/>
                </a:lnTo>
                <a:lnTo>
                  <a:pt x="36" y="76"/>
                </a:lnTo>
                <a:lnTo>
                  <a:pt x="31" y="79"/>
                </a:lnTo>
                <a:lnTo>
                  <a:pt x="23" y="80"/>
                </a:lnTo>
                <a:lnTo>
                  <a:pt x="20" y="80"/>
                </a:lnTo>
                <a:lnTo>
                  <a:pt x="19" y="82"/>
                </a:lnTo>
                <a:lnTo>
                  <a:pt x="15" y="87"/>
                </a:lnTo>
                <a:lnTo>
                  <a:pt x="13" y="87"/>
                </a:lnTo>
                <a:lnTo>
                  <a:pt x="12" y="87"/>
                </a:lnTo>
                <a:lnTo>
                  <a:pt x="5" y="86"/>
                </a:lnTo>
                <a:lnTo>
                  <a:pt x="4" y="82"/>
                </a:lnTo>
                <a:lnTo>
                  <a:pt x="2" y="82"/>
                </a:lnTo>
                <a:lnTo>
                  <a:pt x="0" y="7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708"/>
          <p:cNvSpPr>
            <a:spLocks/>
          </p:cNvSpPr>
          <p:nvPr/>
        </p:nvSpPr>
        <p:spPr bwMode="auto">
          <a:xfrm>
            <a:off x="4911725" y="5076826"/>
            <a:ext cx="142875" cy="304800"/>
          </a:xfrm>
          <a:custGeom>
            <a:avLst/>
            <a:gdLst>
              <a:gd name="T0" fmla="*/ 0 w 90"/>
              <a:gd name="T1" fmla="*/ 0 h 192"/>
              <a:gd name="T2" fmla="*/ 1 w 90"/>
              <a:gd name="T3" fmla="*/ 1 h 192"/>
              <a:gd name="T4" fmla="*/ 5 w 90"/>
              <a:gd name="T5" fmla="*/ 12 h 192"/>
              <a:gd name="T6" fmla="*/ 7 w 90"/>
              <a:gd name="T7" fmla="*/ 15 h 192"/>
              <a:gd name="T8" fmla="*/ 9 w 90"/>
              <a:gd name="T9" fmla="*/ 20 h 192"/>
              <a:gd name="T10" fmla="*/ 12 w 90"/>
              <a:gd name="T11" fmla="*/ 24 h 192"/>
              <a:gd name="T12" fmla="*/ 12 w 90"/>
              <a:gd name="T13" fmla="*/ 27 h 192"/>
              <a:gd name="T14" fmla="*/ 12 w 90"/>
              <a:gd name="T15" fmla="*/ 28 h 192"/>
              <a:gd name="T16" fmla="*/ 16 w 90"/>
              <a:gd name="T17" fmla="*/ 33 h 192"/>
              <a:gd name="T18" fmla="*/ 20 w 90"/>
              <a:gd name="T19" fmla="*/ 34 h 192"/>
              <a:gd name="T20" fmla="*/ 23 w 90"/>
              <a:gd name="T21" fmla="*/ 38 h 192"/>
              <a:gd name="T22" fmla="*/ 26 w 90"/>
              <a:gd name="T23" fmla="*/ 42 h 192"/>
              <a:gd name="T24" fmla="*/ 28 w 90"/>
              <a:gd name="T25" fmla="*/ 42 h 192"/>
              <a:gd name="T26" fmla="*/ 28 w 90"/>
              <a:gd name="T27" fmla="*/ 53 h 192"/>
              <a:gd name="T28" fmla="*/ 32 w 90"/>
              <a:gd name="T29" fmla="*/ 61 h 192"/>
              <a:gd name="T30" fmla="*/ 31 w 90"/>
              <a:gd name="T31" fmla="*/ 64 h 192"/>
              <a:gd name="T32" fmla="*/ 32 w 90"/>
              <a:gd name="T33" fmla="*/ 68 h 192"/>
              <a:gd name="T34" fmla="*/ 34 w 90"/>
              <a:gd name="T35" fmla="*/ 69 h 192"/>
              <a:gd name="T36" fmla="*/ 35 w 90"/>
              <a:gd name="T37" fmla="*/ 69 h 192"/>
              <a:gd name="T38" fmla="*/ 43 w 90"/>
              <a:gd name="T39" fmla="*/ 69 h 192"/>
              <a:gd name="T40" fmla="*/ 49 w 90"/>
              <a:gd name="T41" fmla="*/ 73 h 192"/>
              <a:gd name="T42" fmla="*/ 57 w 90"/>
              <a:gd name="T43" fmla="*/ 82 h 192"/>
              <a:gd name="T44" fmla="*/ 58 w 90"/>
              <a:gd name="T45" fmla="*/ 83 h 192"/>
              <a:gd name="T46" fmla="*/ 60 w 90"/>
              <a:gd name="T47" fmla="*/ 86 h 192"/>
              <a:gd name="T48" fmla="*/ 61 w 90"/>
              <a:gd name="T49" fmla="*/ 87 h 192"/>
              <a:gd name="T50" fmla="*/ 60 w 90"/>
              <a:gd name="T51" fmla="*/ 88 h 192"/>
              <a:gd name="T52" fmla="*/ 60 w 90"/>
              <a:gd name="T53" fmla="*/ 90 h 192"/>
              <a:gd name="T54" fmla="*/ 60 w 90"/>
              <a:gd name="T55" fmla="*/ 94 h 192"/>
              <a:gd name="T56" fmla="*/ 61 w 90"/>
              <a:gd name="T57" fmla="*/ 95 h 192"/>
              <a:gd name="T58" fmla="*/ 72 w 90"/>
              <a:gd name="T59" fmla="*/ 99 h 192"/>
              <a:gd name="T60" fmla="*/ 73 w 90"/>
              <a:gd name="T61" fmla="*/ 103 h 192"/>
              <a:gd name="T62" fmla="*/ 75 w 90"/>
              <a:gd name="T63" fmla="*/ 106 h 192"/>
              <a:gd name="T64" fmla="*/ 71 w 90"/>
              <a:gd name="T65" fmla="*/ 120 h 192"/>
              <a:gd name="T66" fmla="*/ 71 w 90"/>
              <a:gd name="T67" fmla="*/ 124 h 192"/>
              <a:gd name="T68" fmla="*/ 73 w 90"/>
              <a:gd name="T69" fmla="*/ 128 h 192"/>
              <a:gd name="T70" fmla="*/ 73 w 90"/>
              <a:gd name="T71" fmla="*/ 129 h 192"/>
              <a:gd name="T72" fmla="*/ 73 w 90"/>
              <a:gd name="T73" fmla="*/ 132 h 192"/>
              <a:gd name="T74" fmla="*/ 71 w 90"/>
              <a:gd name="T75" fmla="*/ 138 h 192"/>
              <a:gd name="T76" fmla="*/ 71 w 90"/>
              <a:gd name="T77" fmla="*/ 143 h 192"/>
              <a:gd name="T78" fmla="*/ 71 w 90"/>
              <a:gd name="T79" fmla="*/ 148 h 192"/>
              <a:gd name="T80" fmla="*/ 72 w 90"/>
              <a:gd name="T81" fmla="*/ 155 h 192"/>
              <a:gd name="T82" fmla="*/ 79 w 90"/>
              <a:gd name="T83" fmla="*/ 165 h 192"/>
              <a:gd name="T84" fmla="*/ 83 w 90"/>
              <a:gd name="T85" fmla="*/ 170 h 192"/>
              <a:gd name="T86" fmla="*/ 82 w 90"/>
              <a:gd name="T87" fmla="*/ 173 h 192"/>
              <a:gd name="T88" fmla="*/ 83 w 90"/>
              <a:gd name="T89" fmla="*/ 180 h 192"/>
              <a:gd name="T90" fmla="*/ 84 w 90"/>
              <a:gd name="T91" fmla="*/ 184 h 192"/>
              <a:gd name="T92" fmla="*/ 87 w 90"/>
              <a:gd name="T93" fmla="*/ 184 h 192"/>
              <a:gd name="T94" fmla="*/ 90 w 90"/>
              <a:gd name="T95" fmla="*/ 187 h 192"/>
              <a:gd name="T96" fmla="*/ 90 w 90"/>
              <a:gd name="T9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192">
                <a:moveTo>
                  <a:pt x="0" y="0"/>
                </a:moveTo>
                <a:lnTo>
                  <a:pt x="1" y="1"/>
                </a:lnTo>
                <a:lnTo>
                  <a:pt x="5" y="12"/>
                </a:lnTo>
                <a:lnTo>
                  <a:pt x="7" y="15"/>
                </a:lnTo>
                <a:lnTo>
                  <a:pt x="9" y="20"/>
                </a:lnTo>
                <a:lnTo>
                  <a:pt x="12" y="24"/>
                </a:lnTo>
                <a:lnTo>
                  <a:pt x="12" y="27"/>
                </a:lnTo>
                <a:lnTo>
                  <a:pt x="12" y="28"/>
                </a:lnTo>
                <a:lnTo>
                  <a:pt x="16" y="33"/>
                </a:lnTo>
                <a:lnTo>
                  <a:pt x="20" y="34"/>
                </a:lnTo>
                <a:lnTo>
                  <a:pt x="23" y="38"/>
                </a:lnTo>
                <a:lnTo>
                  <a:pt x="26" y="42"/>
                </a:lnTo>
                <a:lnTo>
                  <a:pt x="28" y="42"/>
                </a:lnTo>
                <a:lnTo>
                  <a:pt x="28" y="53"/>
                </a:lnTo>
                <a:lnTo>
                  <a:pt x="32" y="61"/>
                </a:lnTo>
                <a:lnTo>
                  <a:pt x="31" y="64"/>
                </a:lnTo>
                <a:lnTo>
                  <a:pt x="32" y="68"/>
                </a:lnTo>
                <a:lnTo>
                  <a:pt x="34" y="69"/>
                </a:lnTo>
                <a:lnTo>
                  <a:pt x="35" y="69"/>
                </a:lnTo>
                <a:lnTo>
                  <a:pt x="43" y="69"/>
                </a:lnTo>
                <a:lnTo>
                  <a:pt x="49" y="73"/>
                </a:lnTo>
                <a:lnTo>
                  <a:pt x="57" y="82"/>
                </a:lnTo>
                <a:lnTo>
                  <a:pt x="58" y="83"/>
                </a:lnTo>
                <a:lnTo>
                  <a:pt x="60" y="86"/>
                </a:lnTo>
                <a:lnTo>
                  <a:pt x="61" y="87"/>
                </a:lnTo>
                <a:lnTo>
                  <a:pt x="60" y="88"/>
                </a:lnTo>
                <a:lnTo>
                  <a:pt x="60" y="90"/>
                </a:lnTo>
                <a:lnTo>
                  <a:pt x="60" y="94"/>
                </a:lnTo>
                <a:lnTo>
                  <a:pt x="61" y="95"/>
                </a:lnTo>
                <a:lnTo>
                  <a:pt x="72" y="99"/>
                </a:lnTo>
                <a:lnTo>
                  <a:pt x="73" y="103"/>
                </a:lnTo>
                <a:lnTo>
                  <a:pt x="75" y="106"/>
                </a:lnTo>
                <a:lnTo>
                  <a:pt x="71" y="120"/>
                </a:lnTo>
                <a:lnTo>
                  <a:pt x="71" y="124"/>
                </a:lnTo>
                <a:lnTo>
                  <a:pt x="73" y="128"/>
                </a:lnTo>
                <a:lnTo>
                  <a:pt x="73" y="129"/>
                </a:lnTo>
                <a:lnTo>
                  <a:pt x="73" y="132"/>
                </a:lnTo>
                <a:lnTo>
                  <a:pt x="71" y="138"/>
                </a:lnTo>
                <a:lnTo>
                  <a:pt x="71" y="143"/>
                </a:lnTo>
                <a:lnTo>
                  <a:pt x="71" y="148"/>
                </a:lnTo>
                <a:lnTo>
                  <a:pt x="72" y="155"/>
                </a:lnTo>
                <a:lnTo>
                  <a:pt x="79" y="165"/>
                </a:lnTo>
                <a:lnTo>
                  <a:pt x="83" y="170"/>
                </a:lnTo>
                <a:lnTo>
                  <a:pt x="82" y="173"/>
                </a:lnTo>
                <a:lnTo>
                  <a:pt x="83" y="180"/>
                </a:lnTo>
                <a:lnTo>
                  <a:pt x="84" y="184"/>
                </a:lnTo>
                <a:lnTo>
                  <a:pt x="87" y="184"/>
                </a:lnTo>
                <a:lnTo>
                  <a:pt x="90" y="187"/>
                </a:lnTo>
                <a:lnTo>
                  <a:pt x="90" y="19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709"/>
          <p:cNvSpPr>
            <a:spLocks/>
          </p:cNvSpPr>
          <p:nvPr/>
        </p:nvSpPr>
        <p:spPr bwMode="auto">
          <a:xfrm>
            <a:off x="4135438" y="5345113"/>
            <a:ext cx="4763" cy="0"/>
          </a:xfrm>
          <a:custGeom>
            <a:avLst/>
            <a:gdLst>
              <a:gd name="T0" fmla="*/ 0 w 3"/>
              <a:gd name="T1" fmla="*/ 3 w 3"/>
              <a:gd name="T2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710"/>
          <p:cNvSpPr>
            <a:spLocks noEditPoints="1"/>
          </p:cNvSpPr>
          <p:nvPr/>
        </p:nvSpPr>
        <p:spPr bwMode="auto">
          <a:xfrm>
            <a:off x="4341813" y="1700213"/>
            <a:ext cx="2235200" cy="4056063"/>
          </a:xfrm>
          <a:custGeom>
            <a:avLst/>
            <a:gdLst>
              <a:gd name="T0" fmla="*/ 636 w 1408"/>
              <a:gd name="T1" fmla="*/ 1393 h 2555"/>
              <a:gd name="T2" fmla="*/ 1140 w 1408"/>
              <a:gd name="T3" fmla="*/ 145 h 2555"/>
              <a:gd name="T4" fmla="*/ 1147 w 1408"/>
              <a:gd name="T5" fmla="*/ 136 h 2555"/>
              <a:gd name="T6" fmla="*/ 447 w 1408"/>
              <a:gd name="T7" fmla="*/ 2550 h 2555"/>
              <a:gd name="T8" fmla="*/ 447 w 1408"/>
              <a:gd name="T9" fmla="*/ 2555 h 2555"/>
              <a:gd name="T10" fmla="*/ 1337 w 1408"/>
              <a:gd name="T11" fmla="*/ 147 h 2555"/>
              <a:gd name="T12" fmla="*/ 1337 w 1408"/>
              <a:gd name="T13" fmla="*/ 152 h 2555"/>
              <a:gd name="T14" fmla="*/ 1336 w 1408"/>
              <a:gd name="T15" fmla="*/ 154 h 2555"/>
              <a:gd name="T16" fmla="*/ 1323 w 1408"/>
              <a:gd name="T17" fmla="*/ 152 h 2555"/>
              <a:gd name="T18" fmla="*/ 1312 w 1408"/>
              <a:gd name="T19" fmla="*/ 152 h 2555"/>
              <a:gd name="T20" fmla="*/ 1310 w 1408"/>
              <a:gd name="T21" fmla="*/ 156 h 2555"/>
              <a:gd name="T22" fmla="*/ 1306 w 1408"/>
              <a:gd name="T23" fmla="*/ 159 h 2555"/>
              <a:gd name="T24" fmla="*/ 1301 w 1408"/>
              <a:gd name="T25" fmla="*/ 160 h 2555"/>
              <a:gd name="T26" fmla="*/ 1297 w 1408"/>
              <a:gd name="T27" fmla="*/ 166 h 2555"/>
              <a:gd name="T28" fmla="*/ 1293 w 1408"/>
              <a:gd name="T29" fmla="*/ 171 h 2555"/>
              <a:gd name="T30" fmla="*/ 1288 w 1408"/>
              <a:gd name="T31" fmla="*/ 169 h 2555"/>
              <a:gd name="T32" fmla="*/ 1284 w 1408"/>
              <a:gd name="T33" fmla="*/ 169 h 2555"/>
              <a:gd name="T34" fmla="*/ 1274 w 1408"/>
              <a:gd name="T35" fmla="*/ 171 h 2555"/>
              <a:gd name="T36" fmla="*/ 1271 w 1408"/>
              <a:gd name="T37" fmla="*/ 178 h 2555"/>
              <a:gd name="T38" fmla="*/ 1256 w 1408"/>
              <a:gd name="T39" fmla="*/ 185 h 2555"/>
              <a:gd name="T40" fmla="*/ 1252 w 1408"/>
              <a:gd name="T41" fmla="*/ 181 h 2555"/>
              <a:gd name="T42" fmla="*/ 1233 w 1408"/>
              <a:gd name="T43" fmla="*/ 186 h 2555"/>
              <a:gd name="T44" fmla="*/ 1233 w 1408"/>
              <a:gd name="T45" fmla="*/ 195 h 2555"/>
              <a:gd name="T46" fmla="*/ 1228 w 1408"/>
              <a:gd name="T47" fmla="*/ 193 h 2555"/>
              <a:gd name="T48" fmla="*/ 1224 w 1408"/>
              <a:gd name="T49" fmla="*/ 192 h 2555"/>
              <a:gd name="T50" fmla="*/ 1220 w 1408"/>
              <a:gd name="T51" fmla="*/ 192 h 2555"/>
              <a:gd name="T52" fmla="*/ 1216 w 1408"/>
              <a:gd name="T53" fmla="*/ 200 h 2555"/>
              <a:gd name="T54" fmla="*/ 1211 w 1408"/>
              <a:gd name="T55" fmla="*/ 203 h 2555"/>
              <a:gd name="T56" fmla="*/ 1207 w 1408"/>
              <a:gd name="T57" fmla="*/ 210 h 2555"/>
              <a:gd name="T58" fmla="*/ 584 w 1408"/>
              <a:gd name="T59" fmla="*/ 2188 h 2555"/>
              <a:gd name="T60" fmla="*/ 587 w 1408"/>
              <a:gd name="T61" fmla="*/ 2191 h 2555"/>
              <a:gd name="T62" fmla="*/ 0 w 1408"/>
              <a:gd name="T63" fmla="*/ 1905 h 2555"/>
              <a:gd name="T64" fmla="*/ 7 w 1408"/>
              <a:gd name="T65" fmla="*/ 1896 h 2555"/>
              <a:gd name="T66" fmla="*/ 7 w 1408"/>
              <a:gd name="T67" fmla="*/ 1887 h 2555"/>
              <a:gd name="T68" fmla="*/ 8 w 1408"/>
              <a:gd name="T69" fmla="*/ 1879 h 2555"/>
              <a:gd name="T70" fmla="*/ 11 w 1408"/>
              <a:gd name="T71" fmla="*/ 1870 h 2555"/>
              <a:gd name="T72" fmla="*/ 879 w 1408"/>
              <a:gd name="T73" fmla="*/ 295 h 2555"/>
              <a:gd name="T74" fmla="*/ 1407 w 1408"/>
              <a:gd name="T75" fmla="*/ 0 h 2555"/>
              <a:gd name="T76" fmla="*/ 1408 w 1408"/>
              <a:gd name="T77" fmla="*/ 5 h 2555"/>
              <a:gd name="T78" fmla="*/ 1404 w 1408"/>
              <a:gd name="T79" fmla="*/ 15 h 2555"/>
              <a:gd name="T80" fmla="*/ 1402 w 1408"/>
              <a:gd name="T81" fmla="*/ 21 h 2555"/>
              <a:gd name="T82" fmla="*/ 1393 w 1408"/>
              <a:gd name="T83" fmla="*/ 36 h 2555"/>
              <a:gd name="T84" fmla="*/ 1390 w 1408"/>
              <a:gd name="T85" fmla="*/ 39 h 2555"/>
              <a:gd name="T86" fmla="*/ 1379 w 1408"/>
              <a:gd name="T87" fmla="*/ 49 h 2555"/>
              <a:gd name="T88" fmla="*/ 1374 w 1408"/>
              <a:gd name="T89" fmla="*/ 70 h 2555"/>
              <a:gd name="T90" fmla="*/ 1372 w 1408"/>
              <a:gd name="T91" fmla="*/ 80 h 2555"/>
              <a:gd name="T92" fmla="*/ 1368 w 1408"/>
              <a:gd name="T93" fmla="*/ 84 h 2555"/>
              <a:gd name="T94" fmla="*/ 1362 w 1408"/>
              <a:gd name="T95" fmla="*/ 84 h 25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8" h="2555">
                <a:moveTo>
                  <a:pt x="638" y="1393"/>
                </a:moveTo>
                <a:lnTo>
                  <a:pt x="636" y="1393"/>
                </a:lnTo>
                <a:lnTo>
                  <a:pt x="625" y="1397"/>
                </a:lnTo>
                <a:moveTo>
                  <a:pt x="1140" y="145"/>
                </a:moveTo>
                <a:lnTo>
                  <a:pt x="1145" y="140"/>
                </a:lnTo>
                <a:lnTo>
                  <a:pt x="1147" y="136"/>
                </a:lnTo>
                <a:moveTo>
                  <a:pt x="447" y="2547"/>
                </a:moveTo>
                <a:lnTo>
                  <a:pt x="447" y="2550"/>
                </a:lnTo>
                <a:lnTo>
                  <a:pt x="449" y="2554"/>
                </a:lnTo>
                <a:lnTo>
                  <a:pt x="447" y="2555"/>
                </a:lnTo>
                <a:moveTo>
                  <a:pt x="1334" y="144"/>
                </a:moveTo>
                <a:lnTo>
                  <a:pt x="1337" y="147"/>
                </a:lnTo>
                <a:lnTo>
                  <a:pt x="1337" y="148"/>
                </a:lnTo>
                <a:lnTo>
                  <a:pt x="1337" y="152"/>
                </a:lnTo>
                <a:lnTo>
                  <a:pt x="1337" y="154"/>
                </a:lnTo>
                <a:lnTo>
                  <a:pt x="1336" y="154"/>
                </a:lnTo>
                <a:lnTo>
                  <a:pt x="1329" y="152"/>
                </a:lnTo>
                <a:lnTo>
                  <a:pt x="1323" y="152"/>
                </a:lnTo>
                <a:lnTo>
                  <a:pt x="1318" y="152"/>
                </a:lnTo>
                <a:lnTo>
                  <a:pt x="1312" y="152"/>
                </a:lnTo>
                <a:lnTo>
                  <a:pt x="1311" y="152"/>
                </a:lnTo>
                <a:lnTo>
                  <a:pt x="1310" y="156"/>
                </a:lnTo>
                <a:lnTo>
                  <a:pt x="1310" y="158"/>
                </a:lnTo>
                <a:lnTo>
                  <a:pt x="1306" y="159"/>
                </a:lnTo>
                <a:lnTo>
                  <a:pt x="1303" y="160"/>
                </a:lnTo>
                <a:lnTo>
                  <a:pt x="1301" y="160"/>
                </a:lnTo>
                <a:lnTo>
                  <a:pt x="1300" y="160"/>
                </a:lnTo>
                <a:lnTo>
                  <a:pt x="1297" y="166"/>
                </a:lnTo>
                <a:lnTo>
                  <a:pt x="1295" y="171"/>
                </a:lnTo>
                <a:lnTo>
                  <a:pt x="1293" y="171"/>
                </a:lnTo>
                <a:lnTo>
                  <a:pt x="1289" y="171"/>
                </a:lnTo>
                <a:lnTo>
                  <a:pt x="1288" y="169"/>
                </a:lnTo>
                <a:lnTo>
                  <a:pt x="1286" y="167"/>
                </a:lnTo>
                <a:lnTo>
                  <a:pt x="1284" y="169"/>
                </a:lnTo>
                <a:lnTo>
                  <a:pt x="1276" y="170"/>
                </a:lnTo>
                <a:lnTo>
                  <a:pt x="1274" y="171"/>
                </a:lnTo>
                <a:lnTo>
                  <a:pt x="1274" y="177"/>
                </a:lnTo>
                <a:lnTo>
                  <a:pt x="1271" y="178"/>
                </a:lnTo>
                <a:lnTo>
                  <a:pt x="1266" y="180"/>
                </a:lnTo>
                <a:lnTo>
                  <a:pt x="1256" y="185"/>
                </a:lnTo>
                <a:lnTo>
                  <a:pt x="1254" y="184"/>
                </a:lnTo>
                <a:lnTo>
                  <a:pt x="1252" y="181"/>
                </a:lnTo>
                <a:lnTo>
                  <a:pt x="1237" y="186"/>
                </a:lnTo>
                <a:lnTo>
                  <a:pt x="1233" y="186"/>
                </a:lnTo>
                <a:lnTo>
                  <a:pt x="1233" y="190"/>
                </a:lnTo>
                <a:lnTo>
                  <a:pt x="1233" y="195"/>
                </a:lnTo>
                <a:lnTo>
                  <a:pt x="1232" y="193"/>
                </a:lnTo>
                <a:lnTo>
                  <a:pt x="1228" y="193"/>
                </a:lnTo>
                <a:lnTo>
                  <a:pt x="1226" y="192"/>
                </a:lnTo>
                <a:lnTo>
                  <a:pt x="1224" y="192"/>
                </a:lnTo>
                <a:lnTo>
                  <a:pt x="1222" y="190"/>
                </a:lnTo>
                <a:lnTo>
                  <a:pt x="1220" y="192"/>
                </a:lnTo>
                <a:lnTo>
                  <a:pt x="1217" y="197"/>
                </a:lnTo>
                <a:lnTo>
                  <a:pt x="1216" y="200"/>
                </a:lnTo>
                <a:lnTo>
                  <a:pt x="1214" y="201"/>
                </a:lnTo>
                <a:lnTo>
                  <a:pt x="1211" y="203"/>
                </a:lnTo>
                <a:lnTo>
                  <a:pt x="1210" y="204"/>
                </a:lnTo>
                <a:lnTo>
                  <a:pt x="1207" y="210"/>
                </a:lnTo>
                <a:lnTo>
                  <a:pt x="1195" y="212"/>
                </a:lnTo>
                <a:moveTo>
                  <a:pt x="584" y="2188"/>
                </a:moveTo>
                <a:lnTo>
                  <a:pt x="585" y="2191"/>
                </a:lnTo>
                <a:lnTo>
                  <a:pt x="587" y="2191"/>
                </a:lnTo>
                <a:lnTo>
                  <a:pt x="589" y="2195"/>
                </a:lnTo>
                <a:moveTo>
                  <a:pt x="0" y="1905"/>
                </a:moveTo>
                <a:lnTo>
                  <a:pt x="7" y="1899"/>
                </a:lnTo>
                <a:lnTo>
                  <a:pt x="7" y="1896"/>
                </a:lnTo>
                <a:lnTo>
                  <a:pt x="7" y="1888"/>
                </a:lnTo>
                <a:lnTo>
                  <a:pt x="7" y="1887"/>
                </a:lnTo>
                <a:lnTo>
                  <a:pt x="7" y="1884"/>
                </a:lnTo>
                <a:lnTo>
                  <a:pt x="8" y="1879"/>
                </a:lnTo>
                <a:lnTo>
                  <a:pt x="11" y="1875"/>
                </a:lnTo>
                <a:lnTo>
                  <a:pt x="11" y="1870"/>
                </a:lnTo>
                <a:lnTo>
                  <a:pt x="8" y="1866"/>
                </a:lnTo>
                <a:moveTo>
                  <a:pt x="879" y="295"/>
                </a:moveTo>
                <a:lnTo>
                  <a:pt x="879" y="298"/>
                </a:lnTo>
                <a:moveTo>
                  <a:pt x="1407" y="0"/>
                </a:moveTo>
                <a:lnTo>
                  <a:pt x="1408" y="4"/>
                </a:lnTo>
                <a:lnTo>
                  <a:pt x="1408" y="5"/>
                </a:lnTo>
                <a:lnTo>
                  <a:pt x="1404" y="12"/>
                </a:lnTo>
                <a:lnTo>
                  <a:pt x="1404" y="15"/>
                </a:lnTo>
                <a:lnTo>
                  <a:pt x="1404" y="19"/>
                </a:lnTo>
                <a:lnTo>
                  <a:pt x="1402" y="21"/>
                </a:lnTo>
                <a:lnTo>
                  <a:pt x="1396" y="31"/>
                </a:lnTo>
                <a:lnTo>
                  <a:pt x="1393" y="36"/>
                </a:lnTo>
                <a:lnTo>
                  <a:pt x="1393" y="39"/>
                </a:lnTo>
                <a:lnTo>
                  <a:pt x="1390" y="39"/>
                </a:lnTo>
                <a:lnTo>
                  <a:pt x="1386" y="45"/>
                </a:lnTo>
                <a:lnTo>
                  <a:pt x="1379" y="49"/>
                </a:lnTo>
                <a:lnTo>
                  <a:pt x="1379" y="65"/>
                </a:lnTo>
                <a:lnTo>
                  <a:pt x="1374" y="70"/>
                </a:lnTo>
                <a:lnTo>
                  <a:pt x="1372" y="75"/>
                </a:lnTo>
                <a:lnTo>
                  <a:pt x="1372" y="80"/>
                </a:lnTo>
                <a:lnTo>
                  <a:pt x="1371" y="83"/>
                </a:lnTo>
                <a:lnTo>
                  <a:pt x="1368" y="84"/>
                </a:lnTo>
                <a:lnTo>
                  <a:pt x="1367" y="84"/>
                </a:lnTo>
                <a:lnTo>
                  <a:pt x="1362" y="8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711"/>
          <p:cNvSpPr>
            <a:spLocks/>
          </p:cNvSpPr>
          <p:nvPr/>
        </p:nvSpPr>
        <p:spPr bwMode="auto">
          <a:xfrm>
            <a:off x="4611688" y="4972051"/>
            <a:ext cx="184150" cy="173038"/>
          </a:xfrm>
          <a:custGeom>
            <a:avLst/>
            <a:gdLst>
              <a:gd name="T0" fmla="*/ 0 w 116"/>
              <a:gd name="T1" fmla="*/ 0 h 109"/>
              <a:gd name="T2" fmla="*/ 0 w 116"/>
              <a:gd name="T3" fmla="*/ 4 h 109"/>
              <a:gd name="T4" fmla="*/ 2 w 116"/>
              <a:gd name="T5" fmla="*/ 9 h 109"/>
              <a:gd name="T6" fmla="*/ 3 w 116"/>
              <a:gd name="T7" fmla="*/ 9 h 109"/>
              <a:gd name="T8" fmla="*/ 4 w 116"/>
              <a:gd name="T9" fmla="*/ 9 h 109"/>
              <a:gd name="T10" fmla="*/ 6 w 116"/>
              <a:gd name="T11" fmla="*/ 10 h 109"/>
              <a:gd name="T12" fmla="*/ 7 w 116"/>
              <a:gd name="T13" fmla="*/ 14 h 109"/>
              <a:gd name="T14" fmla="*/ 11 w 116"/>
              <a:gd name="T15" fmla="*/ 17 h 109"/>
              <a:gd name="T16" fmla="*/ 20 w 116"/>
              <a:gd name="T17" fmla="*/ 24 h 109"/>
              <a:gd name="T18" fmla="*/ 22 w 116"/>
              <a:gd name="T19" fmla="*/ 29 h 109"/>
              <a:gd name="T20" fmla="*/ 24 w 116"/>
              <a:gd name="T21" fmla="*/ 32 h 109"/>
              <a:gd name="T22" fmla="*/ 24 w 116"/>
              <a:gd name="T23" fmla="*/ 37 h 109"/>
              <a:gd name="T24" fmla="*/ 26 w 116"/>
              <a:gd name="T25" fmla="*/ 41 h 109"/>
              <a:gd name="T26" fmla="*/ 28 w 116"/>
              <a:gd name="T27" fmla="*/ 43 h 109"/>
              <a:gd name="T28" fmla="*/ 33 w 116"/>
              <a:gd name="T29" fmla="*/ 49 h 109"/>
              <a:gd name="T30" fmla="*/ 35 w 116"/>
              <a:gd name="T31" fmla="*/ 51 h 109"/>
              <a:gd name="T32" fmla="*/ 39 w 116"/>
              <a:gd name="T33" fmla="*/ 51 h 109"/>
              <a:gd name="T34" fmla="*/ 40 w 116"/>
              <a:gd name="T35" fmla="*/ 52 h 109"/>
              <a:gd name="T36" fmla="*/ 44 w 116"/>
              <a:gd name="T37" fmla="*/ 55 h 109"/>
              <a:gd name="T38" fmla="*/ 45 w 116"/>
              <a:gd name="T39" fmla="*/ 58 h 109"/>
              <a:gd name="T40" fmla="*/ 48 w 116"/>
              <a:gd name="T41" fmla="*/ 60 h 109"/>
              <a:gd name="T42" fmla="*/ 50 w 116"/>
              <a:gd name="T43" fmla="*/ 62 h 109"/>
              <a:gd name="T44" fmla="*/ 56 w 116"/>
              <a:gd name="T45" fmla="*/ 62 h 109"/>
              <a:gd name="T46" fmla="*/ 58 w 116"/>
              <a:gd name="T47" fmla="*/ 62 h 109"/>
              <a:gd name="T48" fmla="*/ 59 w 116"/>
              <a:gd name="T49" fmla="*/ 60 h 109"/>
              <a:gd name="T50" fmla="*/ 63 w 116"/>
              <a:gd name="T51" fmla="*/ 59 h 109"/>
              <a:gd name="T52" fmla="*/ 65 w 116"/>
              <a:gd name="T53" fmla="*/ 60 h 109"/>
              <a:gd name="T54" fmla="*/ 65 w 116"/>
              <a:gd name="T55" fmla="*/ 62 h 109"/>
              <a:gd name="T56" fmla="*/ 66 w 116"/>
              <a:gd name="T57" fmla="*/ 63 h 109"/>
              <a:gd name="T58" fmla="*/ 77 w 116"/>
              <a:gd name="T59" fmla="*/ 66 h 109"/>
              <a:gd name="T60" fmla="*/ 80 w 116"/>
              <a:gd name="T61" fmla="*/ 69 h 109"/>
              <a:gd name="T62" fmla="*/ 81 w 116"/>
              <a:gd name="T63" fmla="*/ 74 h 109"/>
              <a:gd name="T64" fmla="*/ 85 w 116"/>
              <a:gd name="T65" fmla="*/ 79 h 109"/>
              <a:gd name="T66" fmla="*/ 93 w 116"/>
              <a:gd name="T67" fmla="*/ 86 h 109"/>
              <a:gd name="T68" fmla="*/ 97 w 116"/>
              <a:gd name="T69" fmla="*/ 90 h 109"/>
              <a:gd name="T70" fmla="*/ 108 w 116"/>
              <a:gd name="T71" fmla="*/ 99 h 109"/>
              <a:gd name="T72" fmla="*/ 114 w 116"/>
              <a:gd name="T73" fmla="*/ 108 h 109"/>
              <a:gd name="T74" fmla="*/ 116 w 116"/>
              <a:gd name="T75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" h="109">
                <a:moveTo>
                  <a:pt x="0" y="0"/>
                </a:moveTo>
                <a:lnTo>
                  <a:pt x="0" y="4"/>
                </a:lnTo>
                <a:lnTo>
                  <a:pt x="2" y="9"/>
                </a:lnTo>
                <a:lnTo>
                  <a:pt x="3" y="9"/>
                </a:lnTo>
                <a:lnTo>
                  <a:pt x="4" y="9"/>
                </a:lnTo>
                <a:lnTo>
                  <a:pt x="6" y="10"/>
                </a:lnTo>
                <a:lnTo>
                  <a:pt x="7" y="14"/>
                </a:lnTo>
                <a:lnTo>
                  <a:pt x="11" y="17"/>
                </a:lnTo>
                <a:lnTo>
                  <a:pt x="20" y="24"/>
                </a:lnTo>
                <a:lnTo>
                  <a:pt x="22" y="29"/>
                </a:lnTo>
                <a:lnTo>
                  <a:pt x="24" y="32"/>
                </a:lnTo>
                <a:lnTo>
                  <a:pt x="24" y="37"/>
                </a:lnTo>
                <a:lnTo>
                  <a:pt x="26" y="41"/>
                </a:lnTo>
                <a:lnTo>
                  <a:pt x="28" y="43"/>
                </a:lnTo>
                <a:lnTo>
                  <a:pt x="33" y="49"/>
                </a:lnTo>
                <a:lnTo>
                  <a:pt x="35" y="51"/>
                </a:lnTo>
                <a:lnTo>
                  <a:pt x="39" y="51"/>
                </a:lnTo>
                <a:lnTo>
                  <a:pt x="40" y="52"/>
                </a:lnTo>
                <a:lnTo>
                  <a:pt x="44" y="55"/>
                </a:lnTo>
                <a:lnTo>
                  <a:pt x="45" y="58"/>
                </a:lnTo>
                <a:lnTo>
                  <a:pt x="48" y="60"/>
                </a:lnTo>
                <a:lnTo>
                  <a:pt x="50" y="62"/>
                </a:lnTo>
                <a:lnTo>
                  <a:pt x="56" y="62"/>
                </a:lnTo>
                <a:lnTo>
                  <a:pt x="58" y="62"/>
                </a:lnTo>
                <a:lnTo>
                  <a:pt x="59" y="60"/>
                </a:lnTo>
                <a:lnTo>
                  <a:pt x="63" y="59"/>
                </a:lnTo>
                <a:lnTo>
                  <a:pt x="65" y="60"/>
                </a:lnTo>
                <a:lnTo>
                  <a:pt x="65" y="62"/>
                </a:lnTo>
                <a:lnTo>
                  <a:pt x="66" y="63"/>
                </a:lnTo>
                <a:lnTo>
                  <a:pt x="77" y="66"/>
                </a:lnTo>
                <a:lnTo>
                  <a:pt x="80" y="69"/>
                </a:lnTo>
                <a:lnTo>
                  <a:pt x="81" y="74"/>
                </a:lnTo>
                <a:lnTo>
                  <a:pt x="85" y="79"/>
                </a:lnTo>
                <a:lnTo>
                  <a:pt x="93" y="86"/>
                </a:lnTo>
                <a:lnTo>
                  <a:pt x="97" y="90"/>
                </a:lnTo>
                <a:lnTo>
                  <a:pt x="108" y="99"/>
                </a:lnTo>
                <a:lnTo>
                  <a:pt x="114" y="108"/>
                </a:lnTo>
                <a:lnTo>
                  <a:pt x="116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712"/>
          <p:cNvSpPr>
            <a:spLocks noEditPoints="1"/>
          </p:cNvSpPr>
          <p:nvPr/>
        </p:nvSpPr>
        <p:spPr bwMode="auto">
          <a:xfrm>
            <a:off x="4557713" y="4071938"/>
            <a:ext cx="600075" cy="177800"/>
          </a:xfrm>
          <a:custGeom>
            <a:avLst/>
            <a:gdLst>
              <a:gd name="T0" fmla="*/ 378 w 378"/>
              <a:gd name="T1" fmla="*/ 0 h 112"/>
              <a:gd name="T2" fmla="*/ 378 w 378"/>
              <a:gd name="T3" fmla="*/ 4 h 112"/>
              <a:gd name="T4" fmla="*/ 378 w 378"/>
              <a:gd name="T5" fmla="*/ 6 h 112"/>
              <a:gd name="T6" fmla="*/ 378 w 378"/>
              <a:gd name="T7" fmla="*/ 10 h 112"/>
              <a:gd name="T8" fmla="*/ 377 w 378"/>
              <a:gd name="T9" fmla="*/ 12 h 112"/>
              <a:gd name="T10" fmla="*/ 377 w 378"/>
              <a:gd name="T11" fmla="*/ 18 h 112"/>
              <a:gd name="T12" fmla="*/ 377 w 378"/>
              <a:gd name="T13" fmla="*/ 19 h 112"/>
              <a:gd name="T14" fmla="*/ 377 w 378"/>
              <a:gd name="T15" fmla="*/ 22 h 112"/>
              <a:gd name="T16" fmla="*/ 36 w 378"/>
              <a:gd name="T17" fmla="*/ 108 h 112"/>
              <a:gd name="T18" fmla="*/ 18 w 378"/>
              <a:gd name="T19" fmla="*/ 111 h 112"/>
              <a:gd name="T20" fmla="*/ 0 w 378"/>
              <a:gd name="T21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8" h="112">
                <a:moveTo>
                  <a:pt x="378" y="0"/>
                </a:moveTo>
                <a:lnTo>
                  <a:pt x="378" y="4"/>
                </a:lnTo>
                <a:lnTo>
                  <a:pt x="378" y="6"/>
                </a:lnTo>
                <a:lnTo>
                  <a:pt x="378" y="10"/>
                </a:lnTo>
                <a:lnTo>
                  <a:pt x="377" y="12"/>
                </a:lnTo>
                <a:lnTo>
                  <a:pt x="377" y="18"/>
                </a:lnTo>
                <a:lnTo>
                  <a:pt x="377" y="19"/>
                </a:lnTo>
                <a:lnTo>
                  <a:pt x="377" y="22"/>
                </a:lnTo>
                <a:moveTo>
                  <a:pt x="36" y="108"/>
                </a:moveTo>
                <a:lnTo>
                  <a:pt x="18" y="111"/>
                </a:lnTo>
                <a:lnTo>
                  <a:pt x="0" y="11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713"/>
          <p:cNvSpPr>
            <a:spLocks/>
          </p:cNvSpPr>
          <p:nvPr/>
        </p:nvSpPr>
        <p:spPr bwMode="auto">
          <a:xfrm>
            <a:off x="4005263" y="5795963"/>
            <a:ext cx="23813" cy="26988"/>
          </a:xfrm>
          <a:custGeom>
            <a:avLst/>
            <a:gdLst>
              <a:gd name="T0" fmla="*/ 15 w 15"/>
              <a:gd name="T1" fmla="*/ 2 h 17"/>
              <a:gd name="T2" fmla="*/ 13 w 15"/>
              <a:gd name="T3" fmla="*/ 2 h 17"/>
              <a:gd name="T4" fmla="*/ 11 w 15"/>
              <a:gd name="T5" fmla="*/ 2 h 17"/>
              <a:gd name="T6" fmla="*/ 10 w 15"/>
              <a:gd name="T7" fmla="*/ 2 h 17"/>
              <a:gd name="T8" fmla="*/ 9 w 15"/>
              <a:gd name="T9" fmla="*/ 2 h 17"/>
              <a:gd name="T10" fmla="*/ 6 w 15"/>
              <a:gd name="T11" fmla="*/ 0 h 17"/>
              <a:gd name="T12" fmla="*/ 4 w 15"/>
              <a:gd name="T13" fmla="*/ 0 h 17"/>
              <a:gd name="T14" fmla="*/ 3 w 15"/>
              <a:gd name="T15" fmla="*/ 0 h 17"/>
              <a:gd name="T16" fmla="*/ 2 w 15"/>
              <a:gd name="T17" fmla="*/ 1 h 17"/>
              <a:gd name="T18" fmla="*/ 2 w 15"/>
              <a:gd name="T19" fmla="*/ 2 h 17"/>
              <a:gd name="T20" fmla="*/ 0 w 15"/>
              <a:gd name="T21" fmla="*/ 5 h 17"/>
              <a:gd name="T22" fmla="*/ 0 w 15"/>
              <a:gd name="T23" fmla="*/ 8 h 17"/>
              <a:gd name="T24" fmla="*/ 0 w 15"/>
              <a:gd name="T25" fmla="*/ 10 h 17"/>
              <a:gd name="T26" fmla="*/ 0 w 15"/>
              <a:gd name="T27" fmla="*/ 13 h 17"/>
              <a:gd name="T28" fmla="*/ 2 w 15"/>
              <a:gd name="T29" fmla="*/ 16 h 17"/>
              <a:gd name="T30" fmla="*/ 3 w 15"/>
              <a:gd name="T31" fmla="*/ 17 h 17"/>
              <a:gd name="T32" fmla="*/ 3 w 15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7">
                <a:moveTo>
                  <a:pt x="15" y="2"/>
                </a:moveTo>
                <a:lnTo>
                  <a:pt x="13" y="2"/>
                </a:lnTo>
                <a:lnTo>
                  <a:pt x="11" y="2"/>
                </a:lnTo>
                <a:lnTo>
                  <a:pt x="10" y="2"/>
                </a:lnTo>
                <a:lnTo>
                  <a:pt x="9" y="2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2" y="1"/>
                </a:lnTo>
                <a:lnTo>
                  <a:pt x="2" y="2"/>
                </a:lnTo>
                <a:lnTo>
                  <a:pt x="0" y="5"/>
                </a:lnTo>
                <a:lnTo>
                  <a:pt x="0" y="8"/>
                </a:lnTo>
                <a:lnTo>
                  <a:pt x="0" y="10"/>
                </a:lnTo>
                <a:lnTo>
                  <a:pt x="0" y="13"/>
                </a:lnTo>
                <a:lnTo>
                  <a:pt x="2" y="16"/>
                </a:lnTo>
                <a:lnTo>
                  <a:pt x="3" y="17"/>
                </a:lnTo>
                <a:lnTo>
                  <a:pt x="3" y="1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714"/>
          <p:cNvSpPr>
            <a:spLocks noEditPoints="1"/>
          </p:cNvSpPr>
          <p:nvPr/>
        </p:nvSpPr>
        <p:spPr bwMode="auto">
          <a:xfrm>
            <a:off x="4352925" y="1446213"/>
            <a:ext cx="2141538" cy="3216275"/>
          </a:xfrm>
          <a:custGeom>
            <a:avLst/>
            <a:gdLst>
              <a:gd name="T0" fmla="*/ 34 w 1349"/>
              <a:gd name="T1" fmla="*/ 1985 h 2026"/>
              <a:gd name="T2" fmla="*/ 31 w 1349"/>
              <a:gd name="T3" fmla="*/ 1987 h 2026"/>
              <a:gd name="T4" fmla="*/ 34 w 1349"/>
              <a:gd name="T5" fmla="*/ 1990 h 2026"/>
              <a:gd name="T6" fmla="*/ 45 w 1349"/>
              <a:gd name="T7" fmla="*/ 1994 h 2026"/>
              <a:gd name="T8" fmla="*/ 47 w 1349"/>
              <a:gd name="T9" fmla="*/ 1996 h 2026"/>
              <a:gd name="T10" fmla="*/ 45 w 1349"/>
              <a:gd name="T11" fmla="*/ 2000 h 2026"/>
              <a:gd name="T12" fmla="*/ 42 w 1349"/>
              <a:gd name="T13" fmla="*/ 2005 h 2026"/>
              <a:gd name="T14" fmla="*/ 41 w 1349"/>
              <a:gd name="T15" fmla="*/ 2005 h 2026"/>
              <a:gd name="T16" fmla="*/ 39 w 1349"/>
              <a:gd name="T17" fmla="*/ 2003 h 2026"/>
              <a:gd name="T18" fmla="*/ 35 w 1349"/>
              <a:gd name="T19" fmla="*/ 2000 h 2026"/>
              <a:gd name="T20" fmla="*/ 27 w 1349"/>
              <a:gd name="T21" fmla="*/ 1995 h 2026"/>
              <a:gd name="T22" fmla="*/ 26 w 1349"/>
              <a:gd name="T23" fmla="*/ 1995 h 2026"/>
              <a:gd name="T24" fmla="*/ 22 w 1349"/>
              <a:gd name="T25" fmla="*/ 1995 h 2026"/>
              <a:gd name="T26" fmla="*/ 23 w 1349"/>
              <a:gd name="T27" fmla="*/ 1999 h 2026"/>
              <a:gd name="T28" fmla="*/ 20 w 1349"/>
              <a:gd name="T29" fmla="*/ 2000 h 2026"/>
              <a:gd name="T30" fmla="*/ 13 w 1349"/>
              <a:gd name="T31" fmla="*/ 2005 h 2026"/>
              <a:gd name="T32" fmla="*/ 8 w 1349"/>
              <a:gd name="T33" fmla="*/ 2007 h 2026"/>
              <a:gd name="T34" fmla="*/ 2 w 1349"/>
              <a:gd name="T35" fmla="*/ 2010 h 2026"/>
              <a:gd name="T36" fmla="*/ 1 w 1349"/>
              <a:gd name="T37" fmla="*/ 2013 h 2026"/>
              <a:gd name="T38" fmla="*/ 0 w 1349"/>
              <a:gd name="T39" fmla="*/ 2020 h 2026"/>
              <a:gd name="T40" fmla="*/ 1 w 1349"/>
              <a:gd name="T41" fmla="*/ 2022 h 2026"/>
              <a:gd name="T42" fmla="*/ 2 w 1349"/>
              <a:gd name="T43" fmla="*/ 2024 h 2026"/>
              <a:gd name="T44" fmla="*/ 1 w 1349"/>
              <a:gd name="T45" fmla="*/ 2026 h 2026"/>
              <a:gd name="T46" fmla="*/ 1346 w 1349"/>
              <a:gd name="T47" fmla="*/ 0 h 2026"/>
              <a:gd name="T48" fmla="*/ 1349 w 1349"/>
              <a:gd name="T49" fmla="*/ 1 h 2026"/>
              <a:gd name="T50" fmla="*/ 1326 w 1349"/>
              <a:gd name="T51" fmla="*/ 40 h 2026"/>
              <a:gd name="T52" fmla="*/ 1327 w 1349"/>
              <a:gd name="T53" fmla="*/ 44 h 2026"/>
              <a:gd name="T54" fmla="*/ 1331 w 1349"/>
              <a:gd name="T55" fmla="*/ 46 h 2026"/>
              <a:gd name="T56" fmla="*/ 1339 w 1349"/>
              <a:gd name="T57" fmla="*/ 45 h 2026"/>
              <a:gd name="T58" fmla="*/ 1337 w 1349"/>
              <a:gd name="T59" fmla="*/ 50 h 2026"/>
              <a:gd name="T60" fmla="*/ 1337 w 1349"/>
              <a:gd name="T61" fmla="*/ 52 h 2026"/>
              <a:gd name="T62" fmla="*/ 1342 w 1349"/>
              <a:gd name="T63" fmla="*/ 59 h 2026"/>
              <a:gd name="T64" fmla="*/ 1348 w 1349"/>
              <a:gd name="T65" fmla="*/ 59 h 2026"/>
              <a:gd name="T66" fmla="*/ 1349 w 1349"/>
              <a:gd name="T67" fmla="*/ 67 h 2026"/>
              <a:gd name="T68" fmla="*/ 1330 w 1349"/>
              <a:gd name="T69" fmla="*/ 76 h 2026"/>
              <a:gd name="T70" fmla="*/ 1333 w 1349"/>
              <a:gd name="T71" fmla="*/ 82 h 2026"/>
              <a:gd name="T72" fmla="*/ 1339 w 1349"/>
              <a:gd name="T73" fmla="*/ 94 h 2026"/>
              <a:gd name="T74" fmla="*/ 1342 w 1349"/>
              <a:gd name="T75" fmla="*/ 98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9" h="2026">
                <a:moveTo>
                  <a:pt x="34" y="1985"/>
                </a:moveTo>
                <a:lnTo>
                  <a:pt x="31" y="1987"/>
                </a:lnTo>
                <a:lnTo>
                  <a:pt x="34" y="1990"/>
                </a:lnTo>
                <a:lnTo>
                  <a:pt x="45" y="1994"/>
                </a:lnTo>
                <a:lnTo>
                  <a:pt x="47" y="1996"/>
                </a:lnTo>
                <a:lnTo>
                  <a:pt x="45" y="2000"/>
                </a:lnTo>
                <a:lnTo>
                  <a:pt x="42" y="2005"/>
                </a:lnTo>
                <a:lnTo>
                  <a:pt x="41" y="2005"/>
                </a:lnTo>
                <a:lnTo>
                  <a:pt x="39" y="2003"/>
                </a:lnTo>
                <a:lnTo>
                  <a:pt x="35" y="2000"/>
                </a:lnTo>
                <a:lnTo>
                  <a:pt x="27" y="1995"/>
                </a:lnTo>
                <a:lnTo>
                  <a:pt x="26" y="1995"/>
                </a:lnTo>
                <a:lnTo>
                  <a:pt x="22" y="1995"/>
                </a:lnTo>
                <a:lnTo>
                  <a:pt x="23" y="1999"/>
                </a:lnTo>
                <a:lnTo>
                  <a:pt x="20" y="2000"/>
                </a:lnTo>
                <a:lnTo>
                  <a:pt x="13" y="2005"/>
                </a:lnTo>
                <a:lnTo>
                  <a:pt x="8" y="2007"/>
                </a:lnTo>
                <a:lnTo>
                  <a:pt x="2" y="2010"/>
                </a:lnTo>
                <a:lnTo>
                  <a:pt x="1" y="2013"/>
                </a:lnTo>
                <a:lnTo>
                  <a:pt x="0" y="2020"/>
                </a:lnTo>
                <a:lnTo>
                  <a:pt x="1" y="2022"/>
                </a:lnTo>
                <a:lnTo>
                  <a:pt x="2" y="2024"/>
                </a:lnTo>
                <a:lnTo>
                  <a:pt x="1" y="2026"/>
                </a:lnTo>
                <a:moveTo>
                  <a:pt x="1346" y="0"/>
                </a:moveTo>
                <a:lnTo>
                  <a:pt x="1349" y="1"/>
                </a:lnTo>
                <a:moveTo>
                  <a:pt x="1326" y="40"/>
                </a:moveTo>
                <a:lnTo>
                  <a:pt x="1327" y="44"/>
                </a:lnTo>
                <a:lnTo>
                  <a:pt x="1331" y="46"/>
                </a:lnTo>
                <a:lnTo>
                  <a:pt x="1339" y="45"/>
                </a:lnTo>
                <a:lnTo>
                  <a:pt x="1337" y="50"/>
                </a:lnTo>
                <a:lnTo>
                  <a:pt x="1337" y="52"/>
                </a:lnTo>
                <a:lnTo>
                  <a:pt x="1342" y="59"/>
                </a:lnTo>
                <a:lnTo>
                  <a:pt x="1348" y="59"/>
                </a:lnTo>
                <a:lnTo>
                  <a:pt x="1349" y="67"/>
                </a:lnTo>
                <a:lnTo>
                  <a:pt x="1330" y="76"/>
                </a:lnTo>
                <a:lnTo>
                  <a:pt x="1333" y="82"/>
                </a:lnTo>
                <a:lnTo>
                  <a:pt x="1339" y="94"/>
                </a:lnTo>
                <a:lnTo>
                  <a:pt x="1342" y="9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715"/>
          <p:cNvSpPr>
            <a:spLocks/>
          </p:cNvSpPr>
          <p:nvPr/>
        </p:nvSpPr>
        <p:spPr bwMode="auto">
          <a:xfrm>
            <a:off x="5151438" y="5510213"/>
            <a:ext cx="11113" cy="6350"/>
          </a:xfrm>
          <a:custGeom>
            <a:avLst/>
            <a:gdLst>
              <a:gd name="T0" fmla="*/ 0 w 7"/>
              <a:gd name="T1" fmla="*/ 4 h 4"/>
              <a:gd name="T2" fmla="*/ 3 w 7"/>
              <a:gd name="T3" fmla="*/ 2 h 4"/>
              <a:gd name="T4" fmla="*/ 7 w 7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3" y="2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716"/>
          <p:cNvSpPr>
            <a:spLocks/>
          </p:cNvSpPr>
          <p:nvPr/>
        </p:nvSpPr>
        <p:spPr bwMode="auto">
          <a:xfrm>
            <a:off x="6494463" y="1411288"/>
            <a:ext cx="100013" cy="47625"/>
          </a:xfrm>
          <a:custGeom>
            <a:avLst/>
            <a:gdLst>
              <a:gd name="T0" fmla="*/ 63 w 63"/>
              <a:gd name="T1" fmla="*/ 2 h 30"/>
              <a:gd name="T2" fmla="*/ 53 w 63"/>
              <a:gd name="T3" fmla="*/ 0 h 30"/>
              <a:gd name="T4" fmla="*/ 46 w 63"/>
              <a:gd name="T5" fmla="*/ 6 h 30"/>
              <a:gd name="T6" fmla="*/ 42 w 63"/>
              <a:gd name="T7" fmla="*/ 11 h 30"/>
              <a:gd name="T8" fmla="*/ 36 w 63"/>
              <a:gd name="T9" fmla="*/ 12 h 30"/>
              <a:gd name="T10" fmla="*/ 33 w 63"/>
              <a:gd name="T11" fmla="*/ 14 h 30"/>
              <a:gd name="T12" fmla="*/ 27 w 63"/>
              <a:gd name="T13" fmla="*/ 21 h 30"/>
              <a:gd name="T14" fmla="*/ 26 w 63"/>
              <a:gd name="T15" fmla="*/ 23 h 30"/>
              <a:gd name="T16" fmla="*/ 25 w 63"/>
              <a:gd name="T17" fmla="*/ 26 h 30"/>
              <a:gd name="T18" fmla="*/ 23 w 63"/>
              <a:gd name="T19" fmla="*/ 30 h 30"/>
              <a:gd name="T20" fmla="*/ 19 w 63"/>
              <a:gd name="T21" fmla="*/ 29 h 30"/>
              <a:gd name="T22" fmla="*/ 18 w 63"/>
              <a:gd name="T23" fmla="*/ 29 h 30"/>
              <a:gd name="T24" fmla="*/ 7 w 63"/>
              <a:gd name="T25" fmla="*/ 21 h 30"/>
              <a:gd name="T26" fmla="*/ 6 w 63"/>
              <a:gd name="T27" fmla="*/ 21 h 30"/>
              <a:gd name="T28" fmla="*/ 1 w 63"/>
              <a:gd name="T29" fmla="*/ 22 h 30"/>
              <a:gd name="T30" fmla="*/ 0 w 63"/>
              <a:gd name="T31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30">
                <a:moveTo>
                  <a:pt x="63" y="2"/>
                </a:moveTo>
                <a:lnTo>
                  <a:pt x="53" y="0"/>
                </a:lnTo>
                <a:lnTo>
                  <a:pt x="46" y="6"/>
                </a:lnTo>
                <a:lnTo>
                  <a:pt x="42" y="11"/>
                </a:lnTo>
                <a:lnTo>
                  <a:pt x="36" y="12"/>
                </a:lnTo>
                <a:lnTo>
                  <a:pt x="33" y="14"/>
                </a:lnTo>
                <a:lnTo>
                  <a:pt x="27" y="21"/>
                </a:lnTo>
                <a:lnTo>
                  <a:pt x="26" y="23"/>
                </a:lnTo>
                <a:lnTo>
                  <a:pt x="25" y="26"/>
                </a:lnTo>
                <a:lnTo>
                  <a:pt x="23" y="30"/>
                </a:lnTo>
                <a:lnTo>
                  <a:pt x="19" y="29"/>
                </a:lnTo>
                <a:lnTo>
                  <a:pt x="18" y="29"/>
                </a:lnTo>
                <a:lnTo>
                  <a:pt x="7" y="21"/>
                </a:lnTo>
                <a:lnTo>
                  <a:pt x="6" y="21"/>
                </a:lnTo>
                <a:lnTo>
                  <a:pt x="1" y="22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717"/>
          <p:cNvSpPr>
            <a:spLocks/>
          </p:cNvSpPr>
          <p:nvPr/>
        </p:nvSpPr>
        <p:spPr bwMode="auto">
          <a:xfrm>
            <a:off x="4905375" y="5595938"/>
            <a:ext cx="1588" cy="17463"/>
          </a:xfrm>
          <a:custGeom>
            <a:avLst/>
            <a:gdLst>
              <a:gd name="T0" fmla="*/ 1 w 1"/>
              <a:gd name="T1" fmla="*/ 0 h 11"/>
              <a:gd name="T2" fmla="*/ 1 w 1"/>
              <a:gd name="T3" fmla="*/ 3 h 11"/>
              <a:gd name="T4" fmla="*/ 0 w 1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1">
                <a:moveTo>
                  <a:pt x="1" y="0"/>
                </a:moveTo>
                <a:lnTo>
                  <a:pt x="1" y="3"/>
                </a:lnTo>
                <a:lnTo>
                  <a:pt x="0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718"/>
          <p:cNvSpPr>
            <a:spLocks noEditPoints="1"/>
          </p:cNvSpPr>
          <p:nvPr/>
        </p:nvSpPr>
        <p:spPr bwMode="auto">
          <a:xfrm>
            <a:off x="4451350" y="5030788"/>
            <a:ext cx="573088" cy="642938"/>
          </a:xfrm>
          <a:custGeom>
            <a:avLst/>
            <a:gdLst>
              <a:gd name="T0" fmla="*/ 354 w 361"/>
              <a:gd name="T1" fmla="*/ 405 h 405"/>
              <a:gd name="T2" fmla="*/ 361 w 361"/>
              <a:gd name="T3" fmla="*/ 405 h 405"/>
              <a:gd name="T4" fmla="*/ 0 w 361"/>
              <a:gd name="T5" fmla="*/ 0 h 405"/>
              <a:gd name="T6" fmla="*/ 3 w 361"/>
              <a:gd name="T7" fmla="*/ 2 h 405"/>
              <a:gd name="T8" fmla="*/ 9 w 361"/>
              <a:gd name="T9" fmla="*/ 8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" h="405">
                <a:moveTo>
                  <a:pt x="354" y="405"/>
                </a:moveTo>
                <a:lnTo>
                  <a:pt x="361" y="405"/>
                </a:lnTo>
                <a:moveTo>
                  <a:pt x="0" y="0"/>
                </a:moveTo>
                <a:lnTo>
                  <a:pt x="3" y="2"/>
                </a:lnTo>
                <a:lnTo>
                  <a:pt x="9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719"/>
          <p:cNvSpPr>
            <a:spLocks/>
          </p:cNvSpPr>
          <p:nvPr/>
        </p:nvSpPr>
        <p:spPr bwMode="auto">
          <a:xfrm>
            <a:off x="4865688" y="5035551"/>
            <a:ext cx="15875" cy="6350"/>
          </a:xfrm>
          <a:custGeom>
            <a:avLst/>
            <a:gdLst>
              <a:gd name="T0" fmla="*/ 0 w 10"/>
              <a:gd name="T1" fmla="*/ 1 h 4"/>
              <a:gd name="T2" fmla="*/ 3 w 10"/>
              <a:gd name="T3" fmla="*/ 0 h 4"/>
              <a:gd name="T4" fmla="*/ 10 w 10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0" y="1"/>
                </a:moveTo>
                <a:lnTo>
                  <a:pt x="3" y="0"/>
                </a:lnTo>
                <a:lnTo>
                  <a:pt x="1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720"/>
          <p:cNvSpPr>
            <a:spLocks/>
          </p:cNvSpPr>
          <p:nvPr/>
        </p:nvSpPr>
        <p:spPr bwMode="auto">
          <a:xfrm>
            <a:off x="6275388" y="1798638"/>
            <a:ext cx="11113" cy="68263"/>
          </a:xfrm>
          <a:custGeom>
            <a:avLst/>
            <a:gdLst>
              <a:gd name="T0" fmla="*/ 6 w 7"/>
              <a:gd name="T1" fmla="*/ 43 h 43"/>
              <a:gd name="T2" fmla="*/ 7 w 7"/>
              <a:gd name="T3" fmla="*/ 37 h 43"/>
              <a:gd name="T4" fmla="*/ 7 w 7"/>
              <a:gd name="T5" fmla="*/ 33 h 43"/>
              <a:gd name="T6" fmla="*/ 6 w 7"/>
              <a:gd name="T7" fmla="*/ 30 h 43"/>
              <a:gd name="T8" fmla="*/ 4 w 7"/>
              <a:gd name="T9" fmla="*/ 29 h 43"/>
              <a:gd name="T10" fmla="*/ 7 w 7"/>
              <a:gd name="T11" fmla="*/ 26 h 43"/>
              <a:gd name="T12" fmla="*/ 0 w 7"/>
              <a:gd name="T13" fmla="*/ 22 h 43"/>
              <a:gd name="T14" fmla="*/ 0 w 7"/>
              <a:gd name="T15" fmla="*/ 19 h 43"/>
              <a:gd name="T16" fmla="*/ 4 w 7"/>
              <a:gd name="T17" fmla="*/ 18 h 43"/>
              <a:gd name="T18" fmla="*/ 6 w 7"/>
              <a:gd name="T19" fmla="*/ 14 h 43"/>
              <a:gd name="T20" fmla="*/ 6 w 7"/>
              <a:gd name="T21" fmla="*/ 8 h 43"/>
              <a:gd name="T22" fmla="*/ 6 w 7"/>
              <a:gd name="T2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43">
                <a:moveTo>
                  <a:pt x="6" y="43"/>
                </a:moveTo>
                <a:lnTo>
                  <a:pt x="7" y="37"/>
                </a:lnTo>
                <a:lnTo>
                  <a:pt x="7" y="33"/>
                </a:lnTo>
                <a:lnTo>
                  <a:pt x="6" y="30"/>
                </a:lnTo>
                <a:lnTo>
                  <a:pt x="4" y="29"/>
                </a:lnTo>
                <a:lnTo>
                  <a:pt x="7" y="26"/>
                </a:lnTo>
                <a:lnTo>
                  <a:pt x="0" y="22"/>
                </a:lnTo>
                <a:lnTo>
                  <a:pt x="0" y="19"/>
                </a:lnTo>
                <a:lnTo>
                  <a:pt x="4" y="18"/>
                </a:lnTo>
                <a:lnTo>
                  <a:pt x="6" y="14"/>
                </a:lnTo>
                <a:lnTo>
                  <a:pt x="6" y="8"/>
                </a:lnTo>
                <a:lnTo>
                  <a:pt x="6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721"/>
          <p:cNvSpPr>
            <a:spLocks/>
          </p:cNvSpPr>
          <p:nvPr/>
        </p:nvSpPr>
        <p:spPr bwMode="auto">
          <a:xfrm>
            <a:off x="4337050" y="6029326"/>
            <a:ext cx="119063" cy="28575"/>
          </a:xfrm>
          <a:custGeom>
            <a:avLst/>
            <a:gdLst>
              <a:gd name="T0" fmla="*/ 75 w 75"/>
              <a:gd name="T1" fmla="*/ 0 h 18"/>
              <a:gd name="T2" fmla="*/ 70 w 75"/>
              <a:gd name="T3" fmla="*/ 1 h 18"/>
              <a:gd name="T4" fmla="*/ 60 w 75"/>
              <a:gd name="T5" fmla="*/ 1 h 18"/>
              <a:gd name="T6" fmla="*/ 49 w 75"/>
              <a:gd name="T7" fmla="*/ 5 h 18"/>
              <a:gd name="T8" fmla="*/ 41 w 75"/>
              <a:gd name="T9" fmla="*/ 7 h 18"/>
              <a:gd name="T10" fmla="*/ 36 w 75"/>
              <a:gd name="T11" fmla="*/ 7 h 18"/>
              <a:gd name="T12" fmla="*/ 34 w 75"/>
              <a:gd name="T13" fmla="*/ 8 h 18"/>
              <a:gd name="T14" fmla="*/ 33 w 75"/>
              <a:gd name="T15" fmla="*/ 9 h 18"/>
              <a:gd name="T16" fmla="*/ 30 w 75"/>
              <a:gd name="T17" fmla="*/ 11 h 18"/>
              <a:gd name="T18" fmla="*/ 23 w 75"/>
              <a:gd name="T19" fmla="*/ 15 h 18"/>
              <a:gd name="T20" fmla="*/ 21 w 75"/>
              <a:gd name="T21" fmla="*/ 16 h 18"/>
              <a:gd name="T22" fmla="*/ 18 w 75"/>
              <a:gd name="T23" fmla="*/ 16 h 18"/>
              <a:gd name="T24" fmla="*/ 16 w 75"/>
              <a:gd name="T25" fmla="*/ 16 h 18"/>
              <a:gd name="T26" fmla="*/ 14 w 75"/>
              <a:gd name="T27" fmla="*/ 15 h 18"/>
              <a:gd name="T28" fmla="*/ 4 w 75"/>
              <a:gd name="T29" fmla="*/ 18 h 18"/>
              <a:gd name="T30" fmla="*/ 0 w 75"/>
              <a:gd name="T31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5" h="18">
                <a:moveTo>
                  <a:pt x="75" y="0"/>
                </a:moveTo>
                <a:lnTo>
                  <a:pt x="70" y="1"/>
                </a:lnTo>
                <a:lnTo>
                  <a:pt x="60" y="1"/>
                </a:lnTo>
                <a:lnTo>
                  <a:pt x="49" y="5"/>
                </a:lnTo>
                <a:lnTo>
                  <a:pt x="41" y="7"/>
                </a:lnTo>
                <a:lnTo>
                  <a:pt x="36" y="7"/>
                </a:lnTo>
                <a:lnTo>
                  <a:pt x="34" y="8"/>
                </a:lnTo>
                <a:lnTo>
                  <a:pt x="33" y="9"/>
                </a:lnTo>
                <a:lnTo>
                  <a:pt x="30" y="11"/>
                </a:lnTo>
                <a:lnTo>
                  <a:pt x="23" y="15"/>
                </a:lnTo>
                <a:lnTo>
                  <a:pt x="21" y="16"/>
                </a:lnTo>
                <a:lnTo>
                  <a:pt x="18" y="16"/>
                </a:lnTo>
                <a:lnTo>
                  <a:pt x="16" y="16"/>
                </a:lnTo>
                <a:lnTo>
                  <a:pt x="14" y="15"/>
                </a:lnTo>
                <a:lnTo>
                  <a:pt x="4" y="18"/>
                </a:lnTo>
                <a:lnTo>
                  <a:pt x="0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722"/>
          <p:cNvSpPr>
            <a:spLocks/>
          </p:cNvSpPr>
          <p:nvPr/>
        </p:nvSpPr>
        <p:spPr bwMode="auto">
          <a:xfrm>
            <a:off x="5162550" y="5510213"/>
            <a:ext cx="0" cy="7938"/>
          </a:xfrm>
          <a:custGeom>
            <a:avLst/>
            <a:gdLst>
              <a:gd name="T0" fmla="*/ 5 h 5"/>
              <a:gd name="T1" fmla="*/ 2 h 5"/>
              <a:gd name="T2" fmla="*/ 1 h 5"/>
              <a:gd name="T3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723"/>
          <p:cNvSpPr>
            <a:spLocks noEditPoints="1"/>
          </p:cNvSpPr>
          <p:nvPr/>
        </p:nvSpPr>
        <p:spPr bwMode="auto">
          <a:xfrm>
            <a:off x="4021138" y="5849938"/>
            <a:ext cx="1271588" cy="104775"/>
          </a:xfrm>
          <a:custGeom>
            <a:avLst/>
            <a:gdLst>
              <a:gd name="T0" fmla="*/ 4 w 801"/>
              <a:gd name="T1" fmla="*/ 0 h 66"/>
              <a:gd name="T2" fmla="*/ 3 w 801"/>
              <a:gd name="T3" fmla="*/ 2 h 66"/>
              <a:gd name="T4" fmla="*/ 0 w 801"/>
              <a:gd name="T5" fmla="*/ 6 h 66"/>
              <a:gd name="T6" fmla="*/ 784 w 801"/>
              <a:gd name="T7" fmla="*/ 0 h 66"/>
              <a:gd name="T8" fmla="*/ 786 w 801"/>
              <a:gd name="T9" fmla="*/ 1 h 66"/>
              <a:gd name="T10" fmla="*/ 787 w 801"/>
              <a:gd name="T11" fmla="*/ 5 h 66"/>
              <a:gd name="T12" fmla="*/ 790 w 801"/>
              <a:gd name="T13" fmla="*/ 11 h 66"/>
              <a:gd name="T14" fmla="*/ 790 w 801"/>
              <a:gd name="T15" fmla="*/ 16 h 66"/>
              <a:gd name="T16" fmla="*/ 789 w 801"/>
              <a:gd name="T17" fmla="*/ 17 h 66"/>
              <a:gd name="T18" fmla="*/ 789 w 801"/>
              <a:gd name="T19" fmla="*/ 20 h 66"/>
              <a:gd name="T20" fmla="*/ 789 w 801"/>
              <a:gd name="T21" fmla="*/ 23 h 66"/>
              <a:gd name="T22" fmla="*/ 791 w 801"/>
              <a:gd name="T23" fmla="*/ 30 h 66"/>
              <a:gd name="T24" fmla="*/ 793 w 801"/>
              <a:gd name="T25" fmla="*/ 32 h 66"/>
              <a:gd name="T26" fmla="*/ 794 w 801"/>
              <a:gd name="T27" fmla="*/ 34 h 66"/>
              <a:gd name="T28" fmla="*/ 799 w 801"/>
              <a:gd name="T29" fmla="*/ 41 h 66"/>
              <a:gd name="T30" fmla="*/ 799 w 801"/>
              <a:gd name="T31" fmla="*/ 43 h 66"/>
              <a:gd name="T32" fmla="*/ 799 w 801"/>
              <a:gd name="T33" fmla="*/ 57 h 66"/>
              <a:gd name="T34" fmla="*/ 801 w 801"/>
              <a:gd name="T3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1" h="66">
                <a:moveTo>
                  <a:pt x="4" y="0"/>
                </a:moveTo>
                <a:lnTo>
                  <a:pt x="3" y="2"/>
                </a:lnTo>
                <a:lnTo>
                  <a:pt x="0" y="6"/>
                </a:lnTo>
                <a:moveTo>
                  <a:pt x="784" y="0"/>
                </a:moveTo>
                <a:lnTo>
                  <a:pt x="786" y="1"/>
                </a:lnTo>
                <a:lnTo>
                  <a:pt x="787" y="5"/>
                </a:lnTo>
                <a:lnTo>
                  <a:pt x="790" y="11"/>
                </a:lnTo>
                <a:lnTo>
                  <a:pt x="790" y="16"/>
                </a:lnTo>
                <a:lnTo>
                  <a:pt x="789" y="17"/>
                </a:lnTo>
                <a:lnTo>
                  <a:pt x="789" y="20"/>
                </a:lnTo>
                <a:lnTo>
                  <a:pt x="789" y="23"/>
                </a:lnTo>
                <a:lnTo>
                  <a:pt x="791" y="30"/>
                </a:lnTo>
                <a:lnTo>
                  <a:pt x="793" y="32"/>
                </a:lnTo>
                <a:lnTo>
                  <a:pt x="794" y="34"/>
                </a:lnTo>
                <a:lnTo>
                  <a:pt x="799" y="41"/>
                </a:lnTo>
                <a:lnTo>
                  <a:pt x="799" y="43"/>
                </a:lnTo>
                <a:lnTo>
                  <a:pt x="799" y="57"/>
                </a:lnTo>
                <a:lnTo>
                  <a:pt x="801" y="6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724"/>
          <p:cNvSpPr>
            <a:spLocks/>
          </p:cNvSpPr>
          <p:nvPr/>
        </p:nvSpPr>
        <p:spPr bwMode="auto">
          <a:xfrm>
            <a:off x="4057650" y="5886451"/>
            <a:ext cx="34925" cy="106363"/>
          </a:xfrm>
          <a:custGeom>
            <a:avLst/>
            <a:gdLst>
              <a:gd name="T0" fmla="*/ 0 w 22"/>
              <a:gd name="T1" fmla="*/ 0 h 67"/>
              <a:gd name="T2" fmla="*/ 4 w 22"/>
              <a:gd name="T3" fmla="*/ 4 h 67"/>
              <a:gd name="T4" fmla="*/ 11 w 22"/>
              <a:gd name="T5" fmla="*/ 11 h 67"/>
              <a:gd name="T6" fmla="*/ 12 w 22"/>
              <a:gd name="T7" fmla="*/ 15 h 67"/>
              <a:gd name="T8" fmla="*/ 11 w 22"/>
              <a:gd name="T9" fmla="*/ 24 h 67"/>
              <a:gd name="T10" fmla="*/ 11 w 22"/>
              <a:gd name="T11" fmla="*/ 27 h 67"/>
              <a:gd name="T12" fmla="*/ 21 w 22"/>
              <a:gd name="T13" fmla="*/ 37 h 67"/>
              <a:gd name="T14" fmla="*/ 22 w 22"/>
              <a:gd name="T15" fmla="*/ 38 h 67"/>
              <a:gd name="T16" fmla="*/ 22 w 22"/>
              <a:gd name="T17" fmla="*/ 39 h 67"/>
              <a:gd name="T18" fmla="*/ 22 w 22"/>
              <a:gd name="T19" fmla="*/ 42 h 67"/>
              <a:gd name="T20" fmla="*/ 21 w 22"/>
              <a:gd name="T21" fmla="*/ 48 h 67"/>
              <a:gd name="T22" fmla="*/ 18 w 22"/>
              <a:gd name="T23" fmla="*/ 53 h 67"/>
              <a:gd name="T24" fmla="*/ 16 w 22"/>
              <a:gd name="T25" fmla="*/ 63 h 67"/>
              <a:gd name="T26" fmla="*/ 18 w 22"/>
              <a:gd name="T27" fmla="*/ 63 h 67"/>
              <a:gd name="T28" fmla="*/ 21 w 22"/>
              <a:gd name="T2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67">
                <a:moveTo>
                  <a:pt x="0" y="0"/>
                </a:moveTo>
                <a:lnTo>
                  <a:pt x="4" y="4"/>
                </a:lnTo>
                <a:lnTo>
                  <a:pt x="11" y="11"/>
                </a:lnTo>
                <a:lnTo>
                  <a:pt x="12" y="15"/>
                </a:lnTo>
                <a:lnTo>
                  <a:pt x="11" y="24"/>
                </a:lnTo>
                <a:lnTo>
                  <a:pt x="11" y="27"/>
                </a:lnTo>
                <a:lnTo>
                  <a:pt x="21" y="37"/>
                </a:lnTo>
                <a:lnTo>
                  <a:pt x="22" y="38"/>
                </a:lnTo>
                <a:lnTo>
                  <a:pt x="22" y="39"/>
                </a:lnTo>
                <a:lnTo>
                  <a:pt x="22" y="42"/>
                </a:lnTo>
                <a:lnTo>
                  <a:pt x="21" y="48"/>
                </a:lnTo>
                <a:lnTo>
                  <a:pt x="18" y="53"/>
                </a:lnTo>
                <a:lnTo>
                  <a:pt x="16" y="63"/>
                </a:lnTo>
                <a:lnTo>
                  <a:pt x="18" y="63"/>
                </a:lnTo>
                <a:lnTo>
                  <a:pt x="21" y="6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725"/>
          <p:cNvSpPr>
            <a:spLocks/>
          </p:cNvSpPr>
          <p:nvPr/>
        </p:nvSpPr>
        <p:spPr bwMode="auto">
          <a:xfrm>
            <a:off x="5097463" y="4714876"/>
            <a:ext cx="114300" cy="34925"/>
          </a:xfrm>
          <a:custGeom>
            <a:avLst/>
            <a:gdLst>
              <a:gd name="T0" fmla="*/ 0 w 72"/>
              <a:gd name="T1" fmla="*/ 0 h 22"/>
              <a:gd name="T2" fmla="*/ 0 w 72"/>
              <a:gd name="T3" fmla="*/ 1 h 22"/>
              <a:gd name="T4" fmla="*/ 3 w 72"/>
              <a:gd name="T5" fmla="*/ 6 h 22"/>
              <a:gd name="T6" fmla="*/ 3 w 72"/>
              <a:gd name="T7" fmla="*/ 7 h 22"/>
              <a:gd name="T8" fmla="*/ 4 w 72"/>
              <a:gd name="T9" fmla="*/ 10 h 22"/>
              <a:gd name="T10" fmla="*/ 5 w 72"/>
              <a:gd name="T11" fmla="*/ 10 h 22"/>
              <a:gd name="T12" fmla="*/ 7 w 72"/>
              <a:gd name="T13" fmla="*/ 10 h 22"/>
              <a:gd name="T14" fmla="*/ 8 w 72"/>
              <a:gd name="T15" fmla="*/ 10 h 22"/>
              <a:gd name="T16" fmla="*/ 16 w 72"/>
              <a:gd name="T17" fmla="*/ 6 h 22"/>
              <a:gd name="T18" fmla="*/ 18 w 72"/>
              <a:gd name="T19" fmla="*/ 6 h 22"/>
              <a:gd name="T20" fmla="*/ 19 w 72"/>
              <a:gd name="T21" fmla="*/ 4 h 22"/>
              <a:gd name="T22" fmla="*/ 20 w 72"/>
              <a:gd name="T23" fmla="*/ 4 h 22"/>
              <a:gd name="T24" fmla="*/ 25 w 72"/>
              <a:gd name="T25" fmla="*/ 1 h 22"/>
              <a:gd name="T26" fmla="*/ 29 w 72"/>
              <a:gd name="T27" fmla="*/ 1 h 22"/>
              <a:gd name="T28" fmla="*/ 30 w 72"/>
              <a:gd name="T29" fmla="*/ 3 h 22"/>
              <a:gd name="T30" fmla="*/ 31 w 72"/>
              <a:gd name="T31" fmla="*/ 3 h 22"/>
              <a:gd name="T32" fmla="*/ 34 w 72"/>
              <a:gd name="T33" fmla="*/ 4 h 22"/>
              <a:gd name="T34" fmla="*/ 38 w 72"/>
              <a:gd name="T35" fmla="*/ 4 h 22"/>
              <a:gd name="T36" fmla="*/ 41 w 72"/>
              <a:gd name="T37" fmla="*/ 3 h 22"/>
              <a:gd name="T38" fmla="*/ 42 w 72"/>
              <a:gd name="T39" fmla="*/ 1 h 22"/>
              <a:gd name="T40" fmla="*/ 46 w 72"/>
              <a:gd name="T41" fmla="*/ 1 h 22"/>
              <a:gd name="T42" fmla="*/ 51 w 72"/>
              <a:gd name="T43" fmla="*/ 3 h 22"/>
              <a:gd name="T44" fmla="*/ 52 w 72"/>
              <a:gd name="T45" fmla="*/ 3 h 22"/>
              <a:gd name="T46" fmla="*/ 53 w 72"/>
              <a:gd name="T47" fmla="*/ 3 h 22"/>
              <a:gd name="T48" fmla="*/ 56 w 72"/>
              <a:gd name="T49" fmla="*/ 6 h 22"/>
              <a:gd name="T50" fmla="*/ 56 w 72"/>
              <a:gd name="T51" fmla="*/ 7 h 22"/>
              <a:gd name="T52" fmla="*/ 57 w 72"/>
              <a:gd name="T53" fmla="*/ 11 h 22"/>
              <a:gd name="T54" fmla="*/ 59 w 72"/>
              <a:gd name="T55" fmla="*/ 12 h 22"/>
              <a:gd name="T56" fmla="*/ 64 w 72"/>
              <a:gd name="T57" fmla="*/ 18 h 22"/>
              <a:gd name="T58" fmla="*/ 68 w 72"/>
              <a:gd name="T59" fmla="*/ 18 h 22"/>
              <a:gd name="T60" fmla="*/ 71 w 72"/>
              <a:gd name="T61" fmla="*/ 21 h 22"/>
              <a:gd name="T62" fmla="*/ 72 w 72"/>
              <a:gd name="T6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22">
                <a:moveTo>
                  <a:pt x="0" y="0"/>
                </a:moveTo>
                <a:lnTo>
                  <a:pt x="0" y="1"/>
                </a:lnTo>
                <a:lnTo>
                  <a:pt x="3" y="6"/>
                </a:lnTo>
                <a:lnTo>
                  <a:pt x="3" y="7"/>
                </a:lnTo>
                <a:lnTo>
                  <a:pt x="4" y="10"/>
                </a:lnTo>
                <a:lnTo>
                  <a:pt x="5" y="10"/>
                </a:lnTo>
                <a:lnTo>
                  <a:pt x="7" y="10"/>
                </a:lnTo>
                <a:lnTo>
                  <a:pt x="8" y="10"/>
                </a:lnTo>
                <a:lnTo>
                  <a:pt x="16" y="6"/>
                </a:lnTo>
                <a:lnTo>
                  <a:pt x="18" y="6"/>
                </a:lnTo>
                <a:lnTo>
                  <a:pt x="19" y="4"/>
                </a:lnTo>
                <a:lnTo>
                  <a:pt x="20" y="4"/>
                </a:lnTo>
                <a:lnTo>
                  <a:pt x="25" y="1"/>
                </a:lnTo>
                <a:lnTo>
                  <a:pt x="29" y="1"/>
                </a:lnTo>
                <a:lnTo>
                  <a:pt x="30" y="3"/>
                </a:lnTo>
                <a:lnTo>
                  <a:pt x="31" y="3"/>
                </a:lnTo>
                <a:lnTo>
                  <a:pt x="34" y="4"/>
                </a:lnTo>
                <a:lnTo>
                  <a:pt x="38" y="4"/>
                </a:lnTo>
                <a:lnTo>
                  <a:pt x="41" y="3"/>
                </a:lnTo>
                <a:lnTo>
                  <a:pt x="42" y="1"/>
                </a:lnTo>
                <a:lnTo>
                  <a:pt x="46" y="1"/>
                </a:lnTo>
                <a:lnTo>
                  <a:pt x="51" y="3"/>
                </a:lnTo>
                <a:lnTo>
                  <a:pt x="52" y="3"/>
                </a:lnTo>
                <a:lnTo>
                  <a:pt x="53" y="3"/>
                </a:lnTo>
                <a:lnTo>
                  <a:pt x="56" y="6"/>
                </a:lnTo>
                <a:lnTo>
                  <a:pt x="56" y="7"/>
                </a:lnTo>
                <a:lnTo>
                  <a:pt x="57" y="11"/>
                </a:lnTo>
                <a:lnTo>
                  <a:pt x="59" y="12"/>
                </a:lnTo>
                <a:lnTo>
                  <a:pt x="64" y="18"/>
                </a:lnTo>
                <a:lnTo>
                  <a:pt x="68" y="18"/>
                </a:lnTo>
                <a:lnTo>
                  <a:pt x="71" y="21"/>
                </a:lnTo>
                <a:lnTo>
                  <a:pt x="72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726"/>
          <p:cNvSpPr>
            <a:spLocks noEditPoints="1"/>
          </p:cNvSpPr>
          <p:nvPr/>
        </p:nvSpPr>
        <p:spPr bwMode="auto">
          <a:xfrm>
            <a:off x="4752975" y="3775076"/>
            <a:ext cx="649288" cy="2012950"/>
          </a:xfrm>
          <a:custGeom>
            <a:avLst/>
            <a:gdLst>
              <a:gd name="T0" fmla="*/ 0 w 409"/>
              <a:gd name="T1" fmla="*/ 232 h 1268"/>
              <a:gd name="T2" fmla="*/ 4 w 409"/>
              <a:gd name="T3" fmla="*/ 231 h 1268"/>
              <a:gd name="T4" fmla="*/ 8 w 409"/>
              <a:gd name="T5" fmla="*/ 232 h 1268"/>
              <a:gd name="T6" fmla="*/ 10 w 409"/>
              <a:gd name="T7" fmla="*/ 232 h 1268"/>
              <a:gd name="T8" fmla="*/ 14 w 409"/>
              <a:gd name="T9" fmla="*/ 231 h 1268"/>
              <a:gd name="T10" fmla="*/ 16 w 409"/>
              <a:gd name="T11" fmla="*/ 228 h 1268"/>
              <a:gd name="T12" fmla="*/ 409 w 409"/>
              <a:gd name="T13" fmla="*/ 0 h 1268"/>
              <a:gd name="T14" fmla="*/ 409 w 409"/>
              <a:gd name="T15" fmla="*/ 2 h 1268"/>
              <a:gd name="T16" fmla="*/ 407 w 409"/>
              <a:gd name="T17" fmla="*/ 7 h 1268"/>
              <a:gd name="T18" fmla="*/ 407 w 409"/>
              <a:gd name="T19" fmla="*/ 8 h 1268"/>
              <a:gd name="T20" fmla="*/ 407 w 409"/>
              <a:gd name="T21" fmla="*/ 11 h 1268"/>
              <a:gd name="T22" fmla="*/ 404 w 409"/>
              <a:gd name="T23" fmla="*/ 17 h 1268"/>
              <a:gd name="T24" fmla="*/ 403 w 409"/>
              <a:gd name="T25" fmla="*/ 22 h 1268"/>
              <a:gd name="T26" fmla="*/ 401 w 409"/>
              <a:gd name="T27" fmla="*/ 22 h 1268"/>
              <a:gd name="T28" fmla="*/ 400 w 409"/>
              <a:gd name="T29" fmla="*/ 26 h 1268"/>
              <a:gd name="T30" fmla="*/ 400 w 409"/>
              <a:gd name="T31" fmla="*/ 40 h 1268"/>
              <a:gd name="T32" fmla="*/ 400 w 409"/>
              <a:gd name="T33" fmla="*/ 47 h 1268"/>
              <a:gd name="T34" fmla="*/ 398 w 409"/>
              <a:gd name="T35" fmla="*/ 48 h 1268"/>
              <a:gd name="T36" fmla="*/ 394 w 409"/>
              <a:gd name="T37" fmla="*/ 52 h 1268"/>
              <a:gd name="T38" fmla="*/ 393 w 409"/>
              <a:gd name="T39" fmla="*/ 52 h 1268"/>
              <a:gd name="T40" fmla="*/ 397 w 409"/>
              <a:gd name="T41" fmla="*/ 56 h 1268"/>
              <a:gd name="T42" fmla="*/ 398 w 409"/>
              <a:gd name="T43" fmla="*/ 59 h 1268"/>
              <a:gd name="T44" fmla="*/ 400 w 409"/>
              <a:gd name="T45" fmla="*/ 64 h 1268"/>
              <a:gd name="T46" fmla="*/ 400 w 409"/>
              <a:gd name="T47" fmla="*/ 68 h 1268"/>
              <a:gd name="T48" fmla="*/ 400 w 409"/>
              <a:gd name="T49" fmla="*/ 73 h 1268"/>
              <a:gd name="T50" fmla="*/ 400 w 409"/>
              <a:gd name="T51" fmla="*/ 74 h 1268"/>
              <a:gd name="T52" fmla="*/ 400 w 409"/>
              <a:gd name="T53" fmla="*/ 77 h 1268"/>
              <a:gd name="T54" fmla="*/ 255 w 409"/>
              <a:gd name="T55" fmla="*/ 1243 h 1268"/>
              <a:gd name="T56" fmla="*/ 257 w 409"/>
              <a:gd name="T57" fmla="*/ 1243 h 1268"/>
              <a:gd name="T58" fmla="*/ 261 w 409"/>
              <a:gd name="T59" fmla="*/ 1244 h 1268"/>
              <a:gd name="T60" fmla="*/ 262 w 409"/>
              <a:gd name="T61" fmla="*/ 1244 h 1268"/>
              <a:gd name="T62" fmla="*/ 263 w 409"/>
              <a:gd name="T63" fmla="*/ 1248 h 1268"/>
              <a:gd name="T64" fmla="*/ 268 w 409"/>
              <a:gd name="T65" fmla="*/ 1249 h 1268"/>
              <a:gd name="T66" fmla="*/ 268 w 409"/>
              <a:gd name="T67" fmla="*/ 1251 h 1268"/>
              <a:gd name="T68" fmla="*/ 273 w 409"/>
              <a:gd name="T69" fmla="*/ 1253 h 1268"/>
              <a:gd name="T70" fmla="*/ 276 w 409"/>
              <a:gd name="T71" fmla="*/ 1253 h 1268"/>
              <a:gd name="T72" fmla="*/ 281 w 409"/>
              <a:gd name="T73" fmla="*/ 1258 h 1268"/>
              <a:gd name="T74" fmla="*/ 281 w 409"/>
              <a:gd name="T75" fmla="*/ 1260 h 1268"/>
              <a:gd name="T76" fmla="*/ 283 w 409"/>
              <a:gd name="T77" fmla="*/ 1263 h 1268"/>
              <a:gd name="T78" fmla="*/ 285 w 409"/>
              <a:gd name="T79" fmla="*/ 1266 h 1268"/>
              <a:gd name="T80" fmla="*/ 287 w 409"/>
              <a:gd name="T81" fmla="*/ 1268 h 1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09" h="1268">
                <a:moveTo>
                  <a:pt x="0" y="232"/>
                </a:moveTo>
                <a:lnTo>
                  <a:pt x="4" y="231"/>
                </a:lnTo>
                <a:lnTo>
                  <a:pt x="8" y="232"/>
                </a:lnTo>
                <a:lnTo>
                  <a:pt x="10" y="232"/>
                </a:lnTo>
                <a:lnTo>
                  <a:pt x="14" y="231"/>
                </a:lnTo>
                <a:lnTo>
                  <a:pt x="16" y="228"/>
                </a:lnTo>
                <a:moveTo>
                  <a:pt x="409" y="0"/>
                </a:moveTo>
                <a:lnTo>
                  <a:pt x="409" y="2"/>
                </a:lnTo>
                <a:lnTo>
                  <a:pt x="407" y="7"/>
                </a:lnTo>
                <a:lnTo>
                  <a:pt x="407" y="8"/>
                </a:lnTo>
                <a:lnTo>
                  <a:pt x="407" y="11"/>
                </a:lnTo>
                <a:lnTo>
                  <a:pt x="404" y="17"/>
                </a:lnTo>
                <a:lnTo>
                  <a:pt x="403" y="22"/>
                </a:lnTo>
                <a:lnTo>
                  <a:pt x="401" y="22"/>
                </a:lnTo>
                <a:lnTo>
                  <a:pt x="400" y="26"/>
                </a:lnTo>
                <a:lnTo>
                  <a:pt x="400" y="40"/>
                </a:lnTo>
                <a:lnTo>
                  <a:pt x="400" y="47"/>
                </a:lnTo>
                <a:lnTo>
                  <a:pt x="398" y="48"/>
                </a:lnTo>
                <a:lnTo>
                  <a:pt x="394" y="52"/>
                </a:lnTo>
                <a:lnTo>
                  <a:pt x="393" y="52"/>
                </a:lnTo>
                <a:lnTo>
                  <a:pt x="397" y="56"/>
                </a:lnTo>
                <a:lnTo>
                  <a:pt x="398" y="59"/>
                </a:lnTo>
                <a:lnTo>
                  <a:pt x="400" y="64"/>
                </a:lnTo>
                <a:lnTo>
                  <a:pt x="400" y="68"/>
                </a:lnTo>
                <a:lnTo>
                  <a:pt x="400" y="73"/>
                </a:lnTo>
                <a:lnTo>
                  <a:pt x="400" y="74"/>
                </a:lnTo>
                <a:lnTo>
                  <a:pt x="400" y="77"/>
                </a:lnTo>
                <a:moveTo>
                  <a:pt x="255" y="1243"/>
                </a:moveTo>
                <a:lnTo>
                  <a:pt x="257" y="1243"/>
                </a:lnTo>
                <a:lnTo>
                  <a:pt x="261" y="1244"/>
                </a:lnTo>
                <a:lnTo>
                  <a:pt x="262" y="1244"/>
                </a:lnTo>
                <a:lnTo>
                  <a:pt x="263" y="1248"/>
                </a:lnTo>
                <a:lnTo>
                  <a:pt x="268" y="1249"/>
                </a:lnTo>
                <a:lnTo>
                  <a:pt x="268" y="1251"/>
                </a:lnTo>
                <a:lnTo>
                  <a:pt x="273" y="1253"/>
                </a:lnTo>
                <a:lnTo>
                  <a:pt x="276" y="1253"/>
                </a:lnTo>
                <a:lnTo>
                  <a:pt x="281" y="1258"/>
                </a:lnTo>
                <a:lnTo>
                  <a:pt x="281" y="1260"/>
                </a:lnTo>
                <a:lnTo>
                  <a:pt x="283" y="1263"/>
                </a:lnTo>
                <a:lnTo>
                  <a:pt x="285" y="1266"/>
                </a:lnTo>
                <a:lnTo>
                  <a:pt x="287" y="126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727"/>
          <p:cNvSpPr>
            <a:spLocks/>
          </p:cNvSpPr>
          <p:nvPr/>
        </p:nvSpPr>
        <p:spPr bwMode="auto">
          <a:xfrm>
            <a:off x="6118225" y="2630488"/>
            <a:ext cx="66675" cy="30163"/>
          </a:xfrm>
          <a:custGeom>
            <a:avLst/>
            <a:gdLst>
              <a:gd name="T0" fmla="*/ 42 w 42"/>
              <a:gd name="T1" fmla="*/ 18 h 19"/>
              <a:gd name="T2" fmla="*/ 41 w 42"/>
              <a:gd name="T3" fmla="*/ 19 h 19"/>
              <a:gd name="T4" fmla="*/ 38 w 42"/>
              <a:gd name="T5" fmla="*/ 19 h 19"/>
              <a:gd name="T6" fmla="*/ 31 w 42"/>
              <a:gd name="T7" fmla="*/ 19 h 19"/>
              <a:gd name="T8" fmla="*/ 27 w 42"/>
              <a:gd name="T9" fmla="*/ 19 h 19"/>
              <a:gd name="T10" fmla="*/ 17 w 42"/>
              <a:gd name="T11" fmla="*/ 11 h 19"/>
              <a:gd name="T12" fmla="*/ 16 w 42"/>
              <a:gd name="T13" fmla="*/ 9 h 19"/>
              <a:gd name="T14" fmla="*/ 12 w 42"/>
              <a:gd name="T15" fmla="*/ 4 h 19"/>
              <a:gd name="T16" fmla="*/ 9 w 42"/>
              <a:gd name="T17" fmla="*/ 1 h 19"/>
              <a:gd name="T18" fmla="*/ 8 w 42"/>
              <a:gd name="T19" fmla="*/ 1 h 19"/>
              <a:gd name="T20" fmla="*/ 8 w 42"/>
              <a:gd name="T21" fmla="*/ 0 h 19"/>
              <a:gd name="T22" fmla="*/ 5 w 42"/>
              <a:gd name="T23" fmla="*/ 0 h 19"/>
              <a:gd name="T24" fmla="*/ 2 w 42"/>
              <a:gd name="T25" fmla="*/ 1 h 19"/>
              <a:gd name="T26" fmla="*/ 0 w 42"/>
              <a:gd name="T27" fmla="*/ 4 h 19"/>
              <a:gd name="T28" fmla="*/ 0 w 42"/>
              <a:gd name="T29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19">
                <a:moveTo>
                  <a:pt x="42" y="18"/>
                </a:moveTo>
                <a:lnTo>
                  <a:pt x="41" y="19"/>
                </a:lnTo>
                <a:lnTo>
                  <a:pt x="38" y="19"/>
                </a:lnTo>
                <a:lnTo>
                  <a:pt x="31" y="19"/>
                </a:lnTo>
                <a:lnTo>
                  <a:pt x="27" y="19"/>
                </a:lnTo>
                <a:lnTo>
                  <a:pt x="17" y="11"/>
                </a:lnTo>
                <a:lnTo>
                  <a:pt x="16" y="9"/>
                </a:lnTo>
                <a:lnTo>
                  <a:pt x="12" y="4"/>
                </a:lnTo>
                <a:lnTo>
                  <a:pt x="9" y="1"/>
                </a:lnTo>
                <a:lnTo>
                  <a:pt x="8" y="1"/>
                </a:lnTo>
                <a:lnTo>
                  <a:pt x="8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728"/>
          <p:cNvSpPr>
            <a:spLocks/>
          </p:cNvSpPr>
          <p:nvPr/>
        </p:nvSpPr>
        <p:spPr bwMode="auto">
          <a:xfrm>
            <a:off x="4848225" y="5867401"/>
            <a:ext cx="42863" cy="23813"/>
          </a:xfrm>
          <a:custGeom>
            <a:avLst/>
            <a:gdLst>
              <a:gd name="T0" fmla="*/ 27 w 27"/>
              <a:gd name="T1" fmla="*/ 0 h 15"/>
              <a:gd name="T2" fmla="*/ 27 w 27"/>
              <a:gd name="T3" fmla="*/ 2 h 15"/>
              <a:gd name="T4" fmla="*/ 21 w 27"/>
              <a:gd name="T5" fmla="*/ 9 h 15"/>
              <a:gd name="T6" fmla="*/ 11 w 27"/>
              <a:gd name="T7" fmla="*/ 15 h 15"/>
              <a:gd name="T8" fmla="*/ 8 w 27"/>
              <a:gd name="T9" fmla="*/ 12 h 15"/>
              <a:gd name="T10" fmla="*/ 6 w 27"/>
              <a:gd name="T11" fmla="*/ 12 h 15"/>
              <a:gd name="T12" fmla="*/ 0 w 2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15">
                <a:moveTo>
                  <a:pt x="27" y="0"/>
                </a:moveTo>
                <a:lnTo>
                  <a:pt x="27" y="2"/>
                </a:lnTo>
                <a:lnTo>
                  <a:pt x="21" y="9"/>
                </a:lnTo>
                <a:lnTo>
                  <a:pt x="11" y="15"/>
                </a:lnTo>
                <a:lnTo>
                  <a:pt x="8" y="12"/>
                </a:lnTo>
                <a:lnTo>
                  <a:pt x="6" y="12"/>
                </a:lnTo>
                <a:lnTo>
                  <a:pt x="0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729"/>
          <p:cNvSpPr>
            <a:spLocks/>
          </p:cNvSpPr>
          <p:nvPr/>
        </p:nvSpPr>
        <p:spPr bwMode="auto">
          <a:xfrm>
            <a:off x="5708650" y="2851151"/>
            <a:ext cx="95250" cy="39688"/>
          </a:xfrm>
          <a:custGeom>
            <a:avLst/>
            <a:gdLst>
              <a:gd name="T0" fmla="*/ 60 w 60"/>
              <a:gd name="T1" fmla="*/ 0 h 25"/>
              <a:gd name="T2" fmla="*/ 45 w 60"/>
              <a:gd name="T3" fmla="*/ 0 h 25"/>
              <a:gd name="T4" fmla="*/ 37 w 60"/>
              <a:gd name="T5" fmla="*/ 1 h 25"/>
              <a:gd name="T6" fmla="*/ 35 w 60"/>
              <a:gd name="T7" fmla="*/ 4 h 25"/>
              <a:gd name="T8" fmla="*/ 31 w 60"/>
              <a:gd name="T9" fmla="*/ 5 h 25"/>
              <a:gd name="T10" fmla="*/ 23 w 60"/>
              <a:gd name="T11" fmla="*/ 10 h 25"/>
              <a:gd name="T12" fmla="*/ 19 w 60"/>
              <a:gd name="T13" fmla="*/ 11 h 25"/>
              <a:gd name="T14" fmla="*/ 11 w 60"/>
              <a:gd name="T15" fmla="*/ 16 h 25"/>
              <a:gd name="T16" fmla="*/ 4 w 60"/>
              <a:gd name="T17" fmla="*/ 23 h 25"/>
              <a:gd name="T18" fmla="*/ 1 w 60"/>
              <a:gd name="T19" fmla="*/ 25 h 25"/>
              <a:gd name="T20" fmla="*/ 0 w 60"/>
              <a:gd name="T2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25">
                <a:moveTo>
                  <a:pt x="60" y="0"/>
                </a:moveTo>
                <a:lnTo>
                  <a:pt x="45" y="0"/>
                </a:lnTo>
                <a:lnTo>
                  <a:pt x="37" y="1"/>
                </a:lnTo>
                <a:lnTo>
                  <a:pt x="35" y="4"/>
                </a:lnTo>
                <a:lnTo>
                  <a:pt x="31" y="5"/>
                </a:lnTo>
                <a:lnTo>
                  <a:pt x="23" y="10"/>
                </a:lnTo>
                <a:lnTo>
                  <a:pt x="19" y="11"/>
                </a:lnTo>
                <a:lnTo>
                  <a:pt x="11" y="16"/>
                </a:lnTo>
                <a:lnTo>
                  <a:pt x="4" y="23"/>
                </a:lnTo>
                <a:lnTo>
                  <a:pt x="1" y="25"/>
                </a:lnTo>
                <a:lnTo>
                  <a:pt x="0" y="2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730"/>
          <p:cNvSpPr>
            <a:spLocks/>
          </p:cNvSpPr>
          <p:nvPr/>
        </p:nvSpPr>
        <p:spPr bwMode="auto">
          <a:xfrm>
            <a:off x="5122863" y="5594351"/>
            <a:ext cx="17463" cy="7938"/>
          </a:xfrm>
          <a:custGeom>
            <a:avLst/>
            <a:gdLst>
              <a:gd name="T0" fmla="*/ 0 w 11"/>
              <a:gd name="T1" fmla="*/ 5 h 5"/>
              <a:gd name="T2" fmla="*/ 4 w 11"/>
              <a:gd name="T3" fmla="*/ 1 h 5"/>
              <a:gd name="T4" fmla="*/ 7 w 11"/>
              <a:gd name="T5" fmla="*/ 0 h 5"/>
              <a:gd name="T6" fmla="*/ 11 w 11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5">
                <a:moveTo>
                  <a:pt x="0" y="5"/>
                </a:moveTo>
                <a:lnTo>
                  <a:pt x="4" y="1"/>
                </a:lnTo>
                <a:lnTo>
                  <a:pt x="7" y="0"/>
                </a:lnTo>
                <a:lnTo>
                  <a:pt x="11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731"/>
          <p:cNvSpPr>
            <a:spLocks/>
          </p:cNvSpPr>
          <p:nvPr/>
        </p:nvSpPr>
        <p:spPr bwMode="auto">
          <a:xfrm>
            <a:off x="4011613" y="5367338"/>
            <a:ext cx="34925" cy="38100"/>
          </a:xfrm>
          <a:custGeom>
            <a:avLst/>
            <a:gdLst>
              <a:gd name="T0" fmla="*/ 0 w 22"/>
              <a:gd name="T1" fmla="*/ 0 h 24"/>
              <a:gd name="T2" fmla="*/ 0 w 22"/>
              <a:gd name="T3" fmla="*/ 1 h 24"/>
              <a:gd name="T4" fmla="*/ 7 w 22"/>
              <a:gd name="T5" fmla="*/ 4 h 24"/>
              <a:gd name="T6" fmla="*/ 10 w 22"/>
              <a:gd name="T7" fmla="*/ 6 h 24"/>
              <a:gd name="T8" fmla="*/ 14 w 22"/>
              <a:gd name="T9" fmla="*/ 12 h 24"/>
              <a:gd name="T10" fmla="*/ 17 w 22"/>
              <a:gd name="T11" fmla="*/ 17 h 24"/>
              <a:gd name="T12" fmla="*/ 18 w 22"/>
              <a:gd name="T13" fmla="*/ 20 h 24"/>
              <a:gd name="T14" fmla="*/ 22 w 22"/>
              <a:gd name="T15" fmla="*/ 24 h 24"/>
              <a:gd name="T16" fmla="*/ 22 w 22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4">
                <a:moveTo>
                  <a:pt x="0" y="0"/>
                </a:moveTo>
                <a:lnTo>
                  <a:pt x="0" y="1"/>
                </a:lnTo>
                <a:lnTo>
                  <a:pt x="7" y="4"/>
                </a:lnTo>
                <a:lnTo>
                  <a:pt x="10" y="6"/>
                </a:lnTo>
                <a:lnTo>
                  <a:pt x="14" y="12"/>
                </a:lnTo>
                <a:lnTo>
                  <a:pt x="17" y="17"/>
                </a:lnTo>
                <a:lnTo>
                  <a:pt x="18" y="20"/>
                </a:lnTo>
                <a:lnTo>
                  <a:pt x="22" y="24"/>
                </a:lnTo>
                <a:lnTo>
                  <a:pt x="22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732"/>
          <p:cNvSpPr>
            <a:spLocks/>
          </p:cNvSpPr>
          <p:nvPr/>
        </p:nvSpPr>
        <p:spPr bwMode="auto">
          <a:xfrm>
            <a:off x="5045075" y="5397501"/>
            <a:ext cx="6350" cy="6350"/>
          </a:xfrm>
          <a:custGeom>
            <a:avLst/>
            <a:gdLst>
              <a:gd name="T0" fmla="*/ 4 w 4"/>
              <a:gd name="T1" fmla="*/ 0 h 4"/>
              <a:gd name="T2" fmla="*/ 2 w 4"/>
              <a:gd name="T3" fmla="*/ 2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2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733"/>
          <p:cNvSpPr>
            <a:spLocks/>
          </p:cNvSpPr>
          <p:nvPr/>
        </p:nvSpPr>
        <p:spPr bwMode="auto">
          <a:xfrm>
            <a:off x="6162675" y="1911351"/>
            <a:ext cx="36513" cy="36513"/>
          </a:xfrm>
          <a:custGeom>
            <a:avLst/>
            <a:gdLst>
              <a:gd name="T0" fmla="*/ 0 w 23"/>
              <a:gd name="T1" fmla="*/ 3 h 23"/>
              <a:gd name="T2" fmla="*/ 3 w 23"/>
              <a:gd name="T3" fmla="*/ 3 h 23"/>
              <a:gd name="T4" fmla="*/ 6 w 23"/>
              <a:gd name="T5" fmla="*/ 2 h 23"/>
              <a:gd name="T6" fmla="*/ 7 w 23"/>
              <a:gd name="T7" fmla="*/ 0 h 23"/>
              <a:gd name="T8" fmla="*/ 11 w 23"/>
              <a:gd name="T9" fmla="*/ 3 h 23"/>
              <a:gd name="T10" fmla="*/ 13 w 23"/>
              <a:gd name="T11" fmla="*/ 7 h 23"/>
              <a:gd name="T12" fmla="*/ 14 w 23"/>
              <a:gd name="T13" fmla="*/ 10 h 23"/>
              <a:gd name="T14" fmla="*/ 14 w 23"/>
              <a:gd name="T15" fmla="*/ 17 h 23"/>
              <a:gd name="T16" fmla="*/ 17 w 23"/>
              <a:gd name="T17" fmla="*/ 21 h 23"/>
              <a:gd name="T18" fmla="*/ 18 w 23"/>
              <a:gd name="T19" fmla="*/ 21 h 23"/>
              <a:gd name="T20" fmla="*/ 19 w 23"/>
              <a:gd name="T21" fmla="*/ 23 h 23"/>
              <a:gd name="T22" fmla="*/ 23 w 23"/>
              <a:gd name="T2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3">
                <a:moveTo>
                  <a:pt x="0" y="3"/>
                </a:moveTo>
                <a:lnTo>
                  <a:pt x="3" y="3"/>
                </a:lnTo>
                <a:lnTo>
                  <a:pt x="6" y="2"/>
                </a:lnTo>
                <a:lnTo>
                  <a:pt x="7" y="0"/>
                </a:lnTo>
                <a:lnTo>
                  <a:pt x="11" y="3"/>
                </a:lnTo>
                <a:lnTo>
                  <a:pt x="13" y="7"/>
                </a:lnTo>
                <a:lnTo>
                  <a:pt x="14" y="10"/>
                </a:lnTo>
                <a:lnTo>
                  <a:pt x="14" y="17"/>
                </a:lnTo>
                <a:lnTo>
                  <a:pt x="17" y="21"/>
                </a:lnTo>
                <a:lnTo>
                  <a:pt x="18" y="21"/>
                </a:lnTo>
                <a:lnTo>
                  <a:pt x="19" y="23"/>
                </a:lnTo>
                <a:lnTo>
                  <a:pt x="23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734"/>
          <p:cNvSpPr>
            <a:spLocks/>
          </p:cNvSpPr>
          <p:nvPr/>
        </p:nvSpPr>
        <p:spPr bwMode="auto">
          <a:xfrm>
            <a:off x="5122863" y="5186363"/>
            <a:ext cx="23813" cy="115888"/>
          </a:xfrm>
          <a:custGeom>
            <a:avLst/>
            <a:gdLst>
              <a:gd name="T0" fmla="*/ 11 w 15"/>
              <a:gd name="T1" fmla="*/ 0 h 73"/>
              <a:gd name="T2" fmla="*/ 10 w 15"/>
              <a:gd name="T3" fmla="*/ 4 h 73"/>
              <a:gd name="T4" fmla="*/ 10 w 15"/>
              <a:gd name="T5" fmla="*/ 9 h 73"/>
              <a:gd name="T6" fmla="*/ 10 w 15"/>
              <a:gd name="T7" fmla="*/ 14 h 73"/>
              <a:gd name="T8" fmla="*/ 10 w 15"/>
              <a:gd name="T9" fmla="*/ 15 h 73"/>
              <a:gd name="T10" fmla="*/ 11 w 15"/>
              <a:gd name="T11" fmla="*/ 17 h 73"/>
              <a:gd name="T12" fmla="*/ 13 w 15"/>
              <a:gd name="T13" fmla="*/ 18 h 73"/>
              <a:gd name="T14" fmla="*/ 15 w 15"/>
              <a:gd name="T15" fmla="*/ 32 h 73"/>
              <a:gd name="T16" fmla="*/ 14 w 15"/>
              <a:gd name="T17" fmla="*/ 43 h 73"/>
              <a:gd name="T18" fmla="*/ 11 w 15"/>
              <a:gd name="T19" fmla="*/ 44 h 73"/>
              <a:gd name="T20" fmla="*/ 11 w 15"/>
              <a:gd name="T21" fmla="*/ 45 h 73"/>
              <a:gd name="T22" fmla="*/ 10 w 15"/>
              <a:gd name="T23" fmla="*/ 52 h 73"/>
              <a:gd name="T24" fmla="*/ 11 w 15"/>
              <a:gd name="T25" fmla="*/ 60 h 73"/>
              <a:gd name="T26" fmla="*/ 4 w 15"/>
              <a:gd name="T27" fmla="*/ 64 h 73"/>
              <a:gd name="T28" fmla="*/ 2 w 15"/>
              <a:gd name="T29" fmla="*/ 67 h 73"/>
              <a:gd name="T30" fmla="*/ 0 w 15"/>
              <a:gd name="T31" fmla="*/ 71 h 73"/>
              <a:gd name="T32" fmla="*/ 0 w 15"/>
              <a:gd name="T33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73">
                <a:moveTo>
                  <a:pt x="11" y="0"/>
                </a:moveTo>
                <a:lnTo>
                  <a:pt x="10" y="4"/>
                </a:lnTo>
                <a:lnTo>
                  <a:pt x="10" y="9"/>
                </a:lnTo>
                <a:lnTo>
                  <a:pt x="10" y="14"/>
                </a:lnTo>
                <a:lnTo>
                  <a:pt x="10" y="15"/>
                </a:lnTo>
                <a:lnTo>
                  <a:pt x="11" y="17"/>
                </a:lnTo>
                <a:lnTo>
                  <a:pt x="13" y="18"/>
                </a:lnTo>
                <a:lnTo>
                  <a:pt x="15" y="32"/>
                </a:lnTo>
                <a:lnTo>
                  <a:pt x="14" y="43"/>
                </a:lnTo>
                <a:lnTo>
                  <a:pt x="11" y="44"/>
                </a:lnTo>
                <a:lnTo>
                  <a:pt x="11" y="45"/>
                </a:lnTo>
                <a:lnTo>
                  <a:pt x="10" y="52"/>
                </a:lnTo>
                <a:lnTo>
                  <a:pt x="11" y="60"/>
                </a:lnTo>
                <a:lnTo>
                  <a:pt x="4" y="64"/>
                </a:lnTo>
                <a:lnTo>
                  <a:pt x="2" y="67"/>
                </a:lnTo>
                <a:lnTo>
                  <a:pt x="0" y="71"/>
                </a:lnTo>
                <a:lnTo>
                  <a:pt x="0" y="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735"/>
          <p:cNvSpPr>
            <a:spLocks noEditPoints="1"/>
          </p:cNvSpPr>
          <p:nvPr/>
        </p:nvSpPr>
        <p:spPr bwMode="auto">
          <a:xfrm>
            <a:off x="4075113" y="5394326"/>
            <a:ext cx="1154113" cy="141288"/>
          </a:xfrm>
          <a:custGeom>
            <a:avLst/>
            <a:gdLst>
              <a:gd name="T0" fmla="*/ 727 w 727"/>
              <a:gd name="T1" fmla="*/ 6 h 89"/>
              <a:gd name="T2" fmla="*/ 727 w 727"/>
              <a:gd name="T3" fmla="*/ 0 h 89"/>
              <a:gd name="T4" fmla="*/ 145 w 727"/>
              <a:gd name="T5" fmla="*/ 51 h 89"/>
              <a:gd name="T6" fmla="*/ 149 w 727"/>
              <a:gd name="T7" fmla="*/ 45 h 89"/>
              <a:gd name="T8" fmla="*/ 151 w 727"/>
              <a:gd name="T9" fmla="*/ 44 h 89"/>
              <a:gd name="T10" fmla="*/ 158 w 727"/>
              <a:gd name="T11" fmla="*/ 44 h 89"/>
              <a:gd name="T12" fmla="*/ 160 w 727"/>
              <a:gd name="T13" fmla="*/ 44 h 89"/>
              <a:gd name="T14" fmla="*/ 160 w 727"/>
              <a:gd name="T15" fmla="*/ 43 h 89"/>
              <a:gd name="T16" fmla="*/ 160 w 727"/>
              <a:gd name="T17" fmla="*/ 40 h 89"/>
              <a:gd name="T18" fmla="*/ 161 w 727"/>
              <a:gd name="T19" fmla="*/ 40 h 89"/>
              <a:gd name="T20" fmla="*/ 168 w 727"/>
              <a:gd name="T21" fmla="*/ 41 h 89"/>
              <a:gd name="T22" fmla="*/ 175 w 727"/>
              <a:gd name="T23" fmla="*/ 45 h 89"/>
              <a:gd name="T24" fmla="*/ 53 w 727"/>
              <a:gd name="T25" fmla="*/ 63 h 89"/>
              <a:gd name="T26" fmla="*/ 52 w 727"/>
              <a:gd name="T27" fmla="*/ 63 h 89"/>
              <a:gd name="T28" fmla="*/ 44 w 727"/>
              <a:gd name="T29" fmla="*/ 67 h 89"/>
              <a:gd name="T30" fmla="*/ 41 w 727"/>
              <a:gd name="T31" fmla="*/ 68 h 89"/>
              <a:gd name="T32" fmla="*/ 40 w 727"/>
              <a:gd name="T33" fmla="*/ 70 h 89"/>
              <a:gd name="T34" fmla="*/ 38 w 727"/>
              <a:gd name="T35" fmla="*/ 73 h 89"/>
              <a:gd name="T36" fmla="*/ 36 w 727"/>
              <a:gd name="T37" fmla="*/ 75 h 89"/>
              <a:gd name="T38" fmla="*/ 31 w 727"/>
              <a:gd name="T39" fmla="*/ 75 h 89"/>
              <a:gd name="T40" fmla="*/ 30 w 727"/>
              <a:gd name="T41" fmla="*/ 75 h 89"/>
              <a:gd name="T42" fmla="*/ 29 w 727"/>
              <a:gd name="T43" fmla="*/ 75 h 89"/>
              <a:gd name="T44" fmla="*/ 26 w 727"/>
              <a:gd name="T45" fmla="*/ 79 h 89"/>
              <a:gd name="T46" fmla="*/ 22 w 727"/>
              <a:gd name="T47" fmla="*/ 83 h 89"/>
              <a:gd name="T48" fmla="*/ 21 w 727"/>
              <a:gd name="T49" fmla="*/ 85 h 89"/>
              <a:gd name="T50" fmla="*/ 19 w 727"/>
              <a:gd name="T51" fmla="*/ 88 h 89"/>
              <a:gd name="T52" fmla="*/ 15 w 727"/>
              <a:gd name="T53" fmla="*/ 89 h 89"/>
              <a:gd name="T54" fmla="*/ 12 w 727"/>
              <a:gd name="T55" fmla="*/ 89 h 89"/>
              <a:gd name="T56" fmla="*/ 10 w 727"/>
              <a:gd name="T57" fmla="*/ 89 h 89"/>
              <a:gd name="T58" fmla="*/ 1 w 727"/>
              <a:gd name="T59" fmla="*/ 89 h 89"/>
              <a:gd name="T60" fmla="*/ 0 w 727"/>
              <a:gd name="T61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7" h="89">
                <a:moveTo>
                  <a:pt x="727" y="6"/>
                </a:moveTo>
                <a:lnTo>
                  <a:pt x="727" y="0"/>
                </a:lnTo>
                <a:moveTo>
                  <a:pt x="145" y="51"/>
                </a:moveTo>
                <a:lnTo>
                  <a:pt x="149" y="45"/>
                </a:lnTo>
                <a:lnTo>
                  <a:pt x="151" y="44"/>
                </a:lnTo>
                <a:lnTo>
                  <a:pt x="158" y="44"/>
                </a:lnTo>
                <a:lnTo>
                  <a:pt x="160" y="44"/>
                </a:lnTo>
                <a:lnTo>
                  <a:pt x="160" y="43"/>
                </a:lnTo>
                <a:lnTo>
                  <a:pt x="160" y="40"/>
                </a:lnTo>
                <a:lnTo>
                  <a:pt x="161" y="40"/>
                </a:lnTo>
                <a:lnTo>
                  <a:pt x="168" y="41"/>
                </a:lnTo>
                <a:lnTo>
                  <a:pt x="175" y="45"/>
                </a:lnTo>
                <a:moveTo>
                  <a:pt x="53" y="63"/>
                </a:moveTo>
                <a:lnTo>
                  <a:pt x="52" y="63"/>
                </a:lnTo>
                <a:lnTo>
                  <a:pt x="44" y="67"/>
                </a:lnTo>
                <a:lnTo>
                  <a:pt x="41" y="68"/>
                </a:lnTo>
                <a:lnTo>
                  <a:pt x="40" y="70"/>
                </a:lnTo>
                <a:lnTo>
                  <a:pt x="38" y="73"/>
                </a:lnTo>
                <a:lnTo>
                  <a:pt x="36" y="75"/>
                </a:lnTo>
                <a:lnTo>
                  <a:pt x="31" y="75"/>
                </a:lnTo>
                <a:lnTo>
                  <a:pt x="30" y="75"/>
                </a:lnTo>
                <a:lnTo>
                  <a:pt x="29" y="75"/>
                </a:lnTo>
                <a:lnTo>
                  <a:pt x="26" y="79"/>
                </a:lnTo>
                <a:lnTo>
                  <a:pt x="22" y="83"/>
                </a:lnTo>
                <a:lnTo>
                  <a:pt x="21" y="85"/>
                </a:lnTo>
                <a:lnTo>
                  <a:pt x="19" y="88"/>
                </a:lnTo>
                <a:lnTo>
                  <a:pt x="15" y="89"/>
                </a:lnTo>
                <a:lnTo>
                  <a:pt x="12" y="89"/>
                </a:lnTo>
                <a:lnTo>
                  <a:pt x="10" y="89"/>
                </a:lnTo>
                <a:lnTo>
                  <a:pt x="1" y="89"/>
                </a:lnTo>
                <a:lnTo>
                  <a:pt x="0" y="8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Line 736"/>
          <p:cNvSpPr>
            <a:spLocks noChangeShapeType="1"/>
          </p:cNvSpPr>
          <p:nvPr/>
        </p:nvSpPr>
        <p:spPr bwMode="auto">
          <a:xfrm>
            <a:off x="4598988" y="6011863"/>
            <a:ext cx="4763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737"/>
          <p:cNvSpPr>
            <a:spLocks/>
          </p:cNvSpPr>
          <p:nvPr/>
        </p:nvSpPr>
        <p:spPr bwMode="auto">
          <a:xfrm>
            <a:off x="5805488" y="2660651"/>
            <a:ext cx="57150" cy="11113"/>
          </a:xfrm>
          <a:custGeom>
            <a:avLst/>
            <a:gdLst>
              <a:gd name="T0" fmla="*/ 36 w 36"/>
              <a:gd name="T1" fmla="*/ 5 h 7"/>
              <a:gd name="T2" fmla="*/ 34 w 36"/>
              <a:gd name="T3" fmla="*/ 4 h 7"/>
              <a:gd name="T4" fmla="*/ 30 w 36"/>
              <a:gd name="T5" fmla="*/ 3 h 7"/>
              <a:gd name="T6" fmla="*/ 27 w 36"/>
              <a:gd name="T7" fmla="*/ 3 h 7"/>
              <a:gd name="T8" fmla="*/ 23 w 36"/>
              <a:gd name="T9" fmla="*/ 3 h 7"/>
              <a:gd name="T10" fmla="*/ 12 w 36"/>
              <a:gd name="T11" fmla="*/ 4 h 7"/>
              <a:gd name="T12" fmla="*/ 8 w 36"/>
              <a:gd name="T13" fmla="*/ 7 h 7"/>
              <a:gd name="T14" fmla="*/ 6 w 36"/>
              <a:gd name="T15" fmla="*/ 5 h 7"/>
              <a:gd name="T16" fmla="*/ 4 w 36"/>
              <a:gd name="T17" fmla="*/ 3 h 7"/>
              <a:gd name="T18" fmla="*/ 0 w 36"/>
              <a:gd name="T19" fmla="*/ 0 h 7"/>
              <a:gd name="T20" fmla="*/ 0 w 36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7">
                <a:moveTo>
                  <a:pt x="36" y="5"/>
                </a:moveTo>
                <a:lnTo>
                  <a:pt x="34" y="4"/>
                </a:lnTo>
                <a:lnTo>
                  <a:pt x="30" y="3"/>
                </a:lnTo>
                <a:lnTo>
                  <a:pt x="27" y="3"/>
                </a:lnTo>
                <a:lnTo>
                  <a:pt x="23" y="3"/>
                </a:lnTo>
                <a:lnTo>
                  <a:pt x="12" y="4"/>
                </a:lnTo>
                <a:lnTo>
                  <a:pt x="8" y="7"/>
                </a:lnTo>
                <a:lnTo>
                  <a:pt x="6" y="5"/>
                </a:lnTo>
                <a:lnTo>
                  <a:pt x="4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738"/>
          <p:cNvSpPr>
            <a:spLocks noEditPoints="1"/>
          </p:cNvSpPr>
          <p:nvPr/>
        </p:nvSpPr>
        <p:spPr bwMode="auto">
          <a:xfrm>
            <a:off x="4038600" y="1522413"/>
            <a:ext cx="2795588" cy="4049713"/>
          </a:xfrm>
          <a:custGeom>
            <a:avLst/>
            <a:gdLst>
              <a:gd name="T0" fmla="*/ 632 w 1761"/>
              <a:gd name="T1" fmla="*/ 2547 h 2551"/>
              <a:gd name="T2" fmla="*/ 629 w 1761"/>
              <a:gd name="T3" fmla="*/ 2550 h 2551"/>
              <a:gd name="T4" fmla="*/ 627 w 1761"/>
              <a:gd name="T5" fmla="*/ 2551 h 2551"/>
              <a:gd name="T6" fmla="*/ 199 w 1761"/>
              <a:gd name="T7" fmla="*/ 1978 h 2551"/>
              <a:gd name="T8" fmla="*/ 189 w 1761"/>
              <a:gd name="T9" fmla="*/ 1977 h 2551"/>
              <a:gd name="T10" fmla="*/ 176 w 1761"/>
              <a:gd name="T11" fmla="*/ 1969 h 2551"/>
              <a:gd name="T12" fmla="*/ 172 w 1761"/>
              <a:gd name="T13" fmla="*/ 1969 h 2551"/>
              <a:gd name="T14" fmla="*/ 169 w 1761"/>
              <a:gd name="T15" fmla="*/ 1969 h 2551"/>
              <a:gd name="T16" fmla="*/ 166 w 1761"/>
              <a:gd name="T17" fmla="*/ 1963 h 2551"/>
              <a:gd name="T18" fmla="*/ 165 w 1761"/>
              <a:gd name="T19" fmla="*/ 1962 h 2551"/>
              <a:gd name="T20" fmla="*/ 157 w 1761"/>
              <a:gd name="T21" fmla="*/ 1952 h 2551"/>
              <a:gd name="T22" fmla="*/ 157 w 1761"/>
              <a:gd name="T23" fmla="*/ 1951 h 2551"/>
              <a:gd name="T24" fmla="*/ 154 w 1761"/>
              <a:gd name="T25" fmla="*/ 1947 h 2551"/>
              <a:gd name="T26" fmla="*/ 1761 w 1761"/>
              <a:gd name="T27" fmla="*/ 0 h 2551"/>
              <a:gd name="T28" fmla="*/ 1754 w 1761"/>
              <a:gd name="T29" fmla="*/ 2 h 2551"/>
              <a:gd name="T30" fmla="*/ 1752 w 1761"/>
              <a:gd name="T31" fmla="*/ 1 h 2551"/>
              <a:gd name="T32" fmla="*/ 1748 w 1761"/>
              <a:gd name="T33" fmla="*/ 2 h 2551"/>
              <a:gd name="T34" fmla="*/ 1745 w 1761"/>
              <a:gd name="T35" fmla="*/ 8 h 2551"/>
              <a:gd name="T36" fmla="*/ 1738 w 1761"/>
              <a:gd name="T37" fmla="*/ 20 h 2551"/>
              <a:gd name="T38" fmla="*/ 1735 w 1761"/>
              <a:gd name="T39" fmla="*/ 26 h 2551"/>
              <a:gd name="T40" fmla="*/ 1734 w 1761"/>
              <a:gd name="T41" fmla="*/ 27 h 2551"/>
              <a:gd name="T42" fmla="*/ 1729 w 1761"/>
              <a:gd name="T43" fmla="*/ 32 h 2551"/>
              <a:gd name="T44" fmla="*/ 1727 w 1761"/>
              <a:gd name="T45" fmla="*/ 34 h 2551"/>
              <a:gd name="T46" fmla="*/ 1720 w 1761"/>
              <a:gd name="T47" fmla="*/ 37 h 2551"/>
              <a:gd name="T48" fmla="*/ 1718 w 1761"/>
              <a:gd name="T49" fmla="*/ 45 h 2551"/>
              <a:gd name="T50" fmla="*/ 1714 w 1761"/>
              <a:gd name="T51" fmla="*/ 52 h 2551"/>
              <a:gd name="T52" fmla="*/ 1712 w 1761"/>
              <a:gd name="T53" fmla="*/ 52 h 2551"/>
              <a:gd name="T54" fmla="*/ 7 w 1761"/>
              <a:gd name="T55" fmla="*/ 2288 h 2551"/>
              <a:gd name="T56" fmla="*/ 1 w 1761"/>
              <a:gd name="T57" fmla="*/ 2289 h 2551"/>
              <a:gd name="T58" fmla="*/ 1 w 1761"/>
              <a:gd name="T59" fmla="*/ 2295 h 2551"/>
              <a:gd name="T60" fmla="*/ 0 w 1761"/>
              <a:gd name="T61" fmla="*/ 2299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1" h="2551">
                <a:moveTo>
                  <a:pt x="632" y="2547"/>
                </a:moveTo>
                <a:lnTo>
                  <a:pt x="629" y="2550"/>
                </a:lnTo>
                <a:lnTo>
                  <a:pt x="627" y="2551"/>
                </a:lnTo>
                <a:moveTo>
                  <a:pt x="199" y="1978"/>
                </a:moveTo>
                <a:lnTo>
                  <a:pt x="189" y="1977"/>
                </a:lnTo>
                <a:lnTo>
                  <a:pt x="176" y="1969"/>
                </a:lnTo>
                <a:lnTo>
                  <a:pt x="172" y="1969"/>
                </a:lnTo>
                <a:lnTo>
                  <a:pt x="169" y="1969"/>
                </a:lnTo>
                <a:lnTo>
                  <a:pt x="166" y="1963"/>
                </a:lnTo>
                <a:lnTo>
                  <a:pt x="165" y="1962"/>
                </a:lnTo>
                <a:lnTo>
                  <a:pt x="157" y="1952"/>
                </a:lnTo>
                <a:lnTo>
                  <a:pt x="157" y="1951"/>
                </a:lnTo>
                <a:lnTo>
                  <a:pt x="154" y="1947"/>
                </a:lnTo>
                <a:moveTo>
                  <a:pt x="1761" y="0"/>
                </a:moveTo>
                <a:lnTo>
                  <a:pt x="1754" y="2"/>
                </a:lnTo>
                <a:lnTo>
                  <a:pt x="1752" y="1"/>
                </a:lnTo>
                <a:lnTo>
                  <a:pt x="1748" y="2"/>
                </a:lnTo>
                <a:lnTo>
                  <a:pt x="1745" y="8"/>
                </a:lnTo>
                <a:lnTo>
                  <a:pt x="1738" y="20"/>
                </a:lnTo>
                <a:lnTo>
                  <a:pt x="1735" y="26"/>
                </a:lnTo>
                <a:lnTo>
                  <a:pt x="1734" y="27"/>
                </a:lnTo>
                <a:lnTo>
                  <a:pt x="1729" y="32"/>
                </a:lnTo>
                <a:lnTo>
                  <a:pt x="1727" y="34"/>
                </a:lnTo>
                <a:lnTo>
                  <a:pt x="1720" y="37"/>
                </a:lnTo>
                <a:lnTo>
                  <a:pt x="1718" y="45"/>
                </a:lnTo>
                <a:lnTo>
                  <a:pt x="1714" y="52"/>
                </a:lnTo>
                <a:lnTo>
                  <a:pt x="1712" y="52"/>
                </a:lnTo>
                <a:moveTo>
                  <a:pt x="7" y="2288"/>
                </a:moveTo>
                <a:lnTo>
                  <a:pt x="1" y="2289"/>
                </a:lnTo>
                <a:lnTo>
                  <a:pt x="1" y="2295"/>
                </a:lnTo>
                <a:lnTo>
                  <a:pt x="0" y="22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739"/>
          <p:cNvSpPr>
            <a:spLocks/>
          </p:cNvSpPr>
          <p:nvPr/>
        </p:nvSpPr>
        <p:spPr bwMode="auto">
          <a:xfrm>
            <a:off x="6459538" y="1731963"/>
            <a:ext cx="44450" cy="101600"/>
          </a:xfrm>
          <a:custGeom>
            <a:avLst/>
            <a:gdLst>
              <a:gd name="T0" fmla="*/ 0 w 28"/>
              <a:gd name="T1" fmla="*/ 0 h 64"/>
              <a:gd name="T2" fmla="*/ 2 w 28"/>
              <a:gd name="T3" fmla="*/ 4 h 64"/>
              <a:gd name="T4" fmla="*/ 3 w 28"/>
              <a:gd name="T5" fmla="*/ 4 h 64"/>
              <a:gd name="T6" fmla="*/ 10 w 28"/>
              <a:gd name="T7" fmla="*/ 7 h 64"/>
              <a:gd name="T8" fmla="*/ 15 w 28"/>
              <a:gd name="T9" fmla="*/ 15 h 64"/>
              <a:gd name="T10" fmla="*/ 15 w 28"/>
              <a:gd name="T11" fmla="*/ 18 h 64"/>
              <a:gd name="T12" fmla="*/ 14 w 28"/>
              <a:gd name="T13" fmla="*/ 19 h 64"/>
              <a:gd name="T14" fmla="*/ 12 w 28"/>
              <a:gd name="T15" fmla="*/ 23 h 64"/>
              <a:gd name="T16" fmla="*/ 14 w 28"/>
              <a:gd name="T17" fmla="*/ 27 h 64"/>
              <a:gd name="T18" fmla="*/ 14 w 28"/>
              <a:gd name="T19" fmla="*/ 30 h 64"/>
              <a:gd name="T20" fmla="*/ 14 w 28"/>
              <a:gd name="T21" fmla="*/ 33 h 64"/>
              <a:gd name="T22" fmla="*/ 10 w 28"/>
              <a:gd name="T23" fmla="*/ 40 h 64"/>
              <a:gd name="T24" fmla="*/ 11 w 28"/>
              <a:gd name="T25" fmla="*/ 45 h 64"/>
              <a:gd name="T26" fmla="*/ 11 w 28"/>
              <a:gd name="T27" fmla="*/ 52 h 64"/>
              <a:gd name="T28" fmla="*/ 12 w 28"/>
              <a:gd name="T29" fmla="*/ 56 h 64"/>
              <a:gd name="T30" fmla="*/ 22 w 28"/>
              <a:gd name="T31" fmla="*/ 59 h 64"/>
              <a:gd name="T32" fmla="*/ 23 w 28"/>
              <a:gd name="T33" fmla="*/ 59 h 64"/>
              <a:gd name="T34" fmla="*/ 28 w 28"/>
              <a:gd name="T35" fmla="*/ 61 h 64"/>
              <a:gd name="T36" fmla="*/ 28 w 28"/>
              <a:gd name="T3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8" h="64">
                <a:moveTo>
                  <a:pt x="0" y="0"/>
                </a:moveTo>
                <a:lnTo>
                  <a:pt x="2" y="4"/>
                </a:lnTo>
                <a:lnTo>
                  <a:pt x="3" y="4"/>
                </a:lnTo>
                <a:lnTo>
                  <a:pt x="10" y="7"/>
                </a:lnTo>
                <a:lnTo>
                  <a:pt x="15" y="15"/>
                </a:lnTo>
                <a:lnTo>
                  <a:pt x="15" y="18"/>
                </a:lnTo>
                <a:lnTo>
                  <a:pt x="14" y="19"/>
                </a:lnTo>
                <a:lnTo>
                  <a:pt x="12" y="23"/>
                </a:lnTo>
                <a:lnTo>
                  <a:pt x="14" y="27"/>
                </a:lnTo>
                <a:lnTo>
                  <a:pt x="14" y="30"/>
                </a:lnTo>
                <a:lnTo>
                  <a:pt x="14" y="33"/>
                </a:lnTo>
                <a:lnTo>
                  <a:pt x="10" y="40"/>
                </a:lnTo>
                <a:lnTo>
                  <a:pt x="11" y="45"/>
                </a:lnTo>
                <a:lnTo>
                  <a:pt x="11" y="52"/>
                </a:lnTo>
                <a:lnTo>
                  <a:pt x="12" y="56"/>
                </a:lnTo>
                <a:lnTo>
                  <a:pt x="22" y="59"/>
                </a:lnTo>
                <a:lnTo>
                  <a:pt x="23" y="59"/>
                </a:lnTo>
                <a:lnTo>
                  <a:pt x="28" y="61"/>
                </a:lnTo>
                <a:lnTo>
                  <a:pt x="28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740"/>
          <p:cNvSpPr>
            <a:spLocks/>
          </p:cNvSpPr>
          <p:nvPr/>
        </p:nvSpPr>
        <p:spPr bwMode="auto">
          <a:xfrm>
            <a:off x="6459538" y="1909763"/>
            <a:ext cx="68263" cy="30163"/>
          </a:xfrm>
          <a:custGeom>
            <a:avLst/>
            <a:gdLst>
              <a:gd name="T0" fmla="*/ 0 w 43"/>
              <a:gd name="T1" fmla="*/ 12 h 19"/>
              <a:gd name="T2" fmla="*/ 10 w 43"/>
              <a:gd name="T3" fmla="*/ 9 h 19"/>
              <a:gd name="T4" fmla="*/ 7 w 43"/>
              <a:gd name="T5" fmla="*/ 8 h 19"/>
              <a:gd name="T6" fmla="*/ 12 w 43"/>
              <a:gd name="T7" fmla="*/ 1 h 19"/>
              <a:gd name="T8" fmla="*/ 18 w 43"/>
              <a:gd name="T9" fmla="*/ 0 h 19"/>
              <a:gd name="T10" fmla="*/ 19 w 43"/>
              <a:gd name="T11" fmla="*/ 0 h 19"/>
              <a:gd name="T12" fmla="*/ 23 w 43"/>
              <a:gd name="T13" fmla="*/ 0 h 19"/>
              <a:gd name="T14" fmla="*/ 29 w 43"/>
              <a:gd name="T15" fmla="*/ 3 h 19"/>
              <a:gd name="T16" fmla="*/ 30 w 43"/>
              <a:gd name="T17" fmla="*/ 8 h 19"/>
              <a:gd name="T18" fmla="*/ 32 w 43"/>
              <a:gd name="T19" fmla="*/ 9 h 19"/>
              <a:gd name="T20" fmla="*/ 32 w 43"/>
              <a:gd name="T21" fmla="*/ 11 h 19"/>
              <a:gd name="T22" fmla="*/ 43 w 43"/>
              <a:gd name="T23" fmla="*/ 19 h 19"/>
              <a:gd name="T24" fmla="*/ 43 w 4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19">
                <a:moveTo>
                  <a:pt x="0" y="12"/>
                </a:moveTo>
                <a:lnTo>
                  <a:pt x="10" y="9"/>
                </a:lnTo>
                <a:lnTo>
                  <a:pt x="7" y="8"/>
                </a:lnTo>
                <a:lnTo>
                  <a:pt x="12" y="1"/>
                </a:lnTo>
                <a:lnTo>
                  <a:pt x="18" y="0"/>
                </a:lnTo>
                <a:lnTo>
                  <a:pt x="19" y="0"/>
                </a:lnTo>
                <a:lnTo>
                  <a:pt x="23" y="0"/>
                </a:lnTo>
                <a:lnTo>
                  <a:pt x="29" y="3"/>
                </a:lnTo>
                <a:lnTo>
                  <a:pt x="30" y="8"/>
                </a:lnTo>
                <a:lnTo>
                  <a:pt x="32" y="9"/>
                </a:lnTo>
                <a:lnTo>
                  <a:pt x="32" y="11"/>
                </a:lnTo>
                <a:lnTo>
                  <a:pt x="43" y="19"/>
                </a:lnTo>
                <a:lnTo>
                  <a:pt x="43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741"/>
          <p:cNvSpPr>
            <a:spLocks/>
          </p:cNvSpPr>
          <p:nvPr/>
        </p:nvSpPr>
        <p:spPr bwMode="auto">
          <a:xfrm>
            <a:off x="5180013" y="4029076"/>
            <a:ext cx="12700" cy="1588"/>
          </a:xfrm>
          <a:custGeom>
            <a:avLst/>
            <a:gdLst>
              <a:gd name="T0" fmla="*/ 0 w 8"/>
              <a:gd name="T1" fmla="*/ 0 h 1"/>
              <a:gd name="T2" fmla="*/ 5 w 8"/>
              <a:gd name="T3" fmla="*/ 0 h 1"/>
              <a:gd name="T4" fmla="*/ 8 w 8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5" y="0"/>
                </a:lnTo>
                <a:lnTo>
                  <a:pt x="8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742"/>
          <p:cNvSpPr>
            <a:spLocks noEditPoints="1"/>
          </p:cNvSpPr>
          <p:nvPr/>
        </p:nvSpPr>
        <p:spPr bwMode="auto">
          <a:xfrm>
            <a:off x="4264025" y="1457326"/>
            <a:ext cx="2463800" cy="3114675"/>
          </a:xfrm>
          <a:custGeom>
            <a:avLst/>
            <a:gdLst>
              <a:gd name="T0" fmla="*/ 9 w 1552"/>
              <a:gd name="T1" fmla="*/ 1962 h 1962"/>
              <a:gd name="T2" fmla="*/ 0 w 1552"/>
              <a:gd name="T3" fmla="*/ 1962 h 1962"/>
              <a:gd name="T4" fmla="*/ 1511 w 1552"/>
              <a:gd name="T5" fmla="*/ 0 h 1962"/>
              <a:gd name="T6" fmla="*/ 1518 w 1552"/>
              <a:gd name="T7" fmla="*/ 7 h 1962"/>
              <a:gd name="T8" fmla="*/ 1520 w 1552"/>
              <a:gd name="T9" fmla="*/ 11 h 1962"/>
              <a:gd name="T10" fmla="*/ 1520 w 1552"/>
              <a:gd name="T11" fmla="*/ 18 h 1962"/>
              <a:gd name="T12" fmla="*/ 1518 w 1552"/>
              <a:gd name="T13" fmla="*/ 22 h 1962"/>
              <a:gd name="T14" fmla="*/ 1517 w 1552"/>
              <a:gd name="T15" fmla="*/ 28 h 1962"/>
              <a:gd name="T16" fmla="*/ 1518 w 1552"/>
              <a:gd name="T17" fmla="*/ 33 h 1962"/>
              <a:gd name="T18" fmla="*/ 1521 w 1552"/>
              <a:gd name="T19" fmla="*/ 37 h 1962"/>
              <a:gd name="T20" fmla="*/ 1522 w 1552"/>
              <a:gd name="T21" fmla="*/ 39 h 1962"/>
              <a:gd name="T22" fmla="*/ 1524 w 1552"/>
              <a:gd name="T23" fmla="*/ 45 h 1962"/>
              <a:gd name="T24" fmla="*/ 1532 w 1552"/>
              <a:gd name="T25" fmla="*/ 49 h 1962"/>
              <a:gd name="T26" fmla="*/ 1533 w 1552"/>
              <a:gd name="T27" fmla="*/ 53 h 1962"/>
              <a:gd name="T28" fmla="*/ 1536 w 1552"/>
              <a:gd name="T29" fmla="*/ 57 h 1962"/>
              <a:gd name="T30" fmla="*/ 1537 w 1552"/>
              <a:gd name="T31" fmla="*/ 63 h 1962"/>
              <a:gd name="T32" fmla="*/ 1539 w 1552"/>
              <a:gd name="T33" fmla="*/ 72 h 1962"/>
              <a:gd name="T34" fmla="*/ 1539 w 1552"/>
              <a:gd name="T35" fmla="*/ 73 h 1962"/>
              <a:gd name="T36" fmla="*/ 1543 w 1552"/>
              <a:gd name="T37" fmla="*/ 79 h 1962"/>
              <a:gd name="T38" fmla="*/ 1544 w 1552"/>
              <a:gd name="T39" fmla="*/ 80 h 1962"/>
              <a:gd name="T40" fmla="*/ 1550 w 1552"/>
              <a:gd name="T41" fmla="*/ 83 h 1962"/>
              <a:gd name="T42" fmla="*/ 1551 w 1552"/>
              <a:gd name="T43" fmla="*/ 84 h 1962"/>
              <a:gd name="T44" fmla="*/ 1552 w 1552"/>
              <a:gd name="T45" fmla="*/ 88 h 1962"/>
              <a:gd name="T46" fmla="*/ 41 w 1552"/>
              <a:gd name="T47" fmla="*/ 1819 h 1962"/>
              <a:gd name="T48" fmla="*/ 42 w 1552"/>
              <a:gd name="T49" fmla="*/ 1820 h 1962"/>
              <a:gd name="T50" fmla="*/ 42 w 1552"/>
              <a:gd name="T51" fmla="*/ 1820 h 1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52" h="1962">
                <a:moveTo>
                  <a:pt x="9" y="1962"/>
                </a:moveTo>
                <a:lnTo>
                  <a:pt x="0" y="1962"/>
                </a:lnTo>
                <a:moveTo>
                  <a:pt x="1511" y="0"/>
                </a:moveTo>
                <a:lnTo>
                  <a:pt x="1518" y="7"/>
                </a:lnTo>
                <a:lnTo>
                  <a:pt x="1520" y="11"/>
                </a:lnTo>
                <a:lnTo>
                  <a:pt x="1520" y="18"/>
                </a:lnTo>
                <a:lnTo>
                  <a:pt x="1518" y="22"/>
                </a:lnTo>
                <a:lnTo>
                  <a:pt x="1517" y="28"/>
                </a:lnTo>
                <a:lnTo>
                  <a:pt x="1518" y="33"/>
                </a:lnTo>
                <a:lnTo>
                  <a:pt x="1521" y="37"/>
                </a:lnTo>
                <a:lnTo>
                  <a:pt x="1522" y="39"/>
                </a:lnTo>
                <a:lnTo>
                  <a:pt x="1524" y="45"/>
                </a:lnTo>
                <a:lnTo>
                  <a:pt x="1532" y="49"/>
                </a:lnTo>
                <a:lnTo>
                  <a:pt x="1533" y="53"/>
                </a:lnTo>
                <a:lnTo>
                  <a:pt x="1536" y="57"/>
                </a:lnTo>
                <a:lnTo>
                  <a:pt x="1537" y="63"/>
                </a:lnTo>
                <a:lnTo>
                  <a:pt x="1539" y="72"/>
                </a:lnTo>
                <a:lnTo>
                  <a:pt x="1539" y="73"/>
                </a:lnTo>
                <a:lnTo>
                  <a:pt x="1543" y="79"/>
                </a:lnTo>
                <a:lnTo>
                  <a:pt x="1544" y="80"/>
                </a:lnTo>
                <a:lnTo>
                  <a:pt x="1550" y="83"/>
                </a:lnTo>
                <a:lnTo>
                  <a:pt x="1551" y="84"/>
                </a:lnTo>
                <a:lnTo>
                  <a:pt x="1552" y="88"/>
                </a:lnTo>
                <a:moveTo>
                  <a:pt x="41" y="1819"/>
                </a:moveTo>
                <a:lnTo>
                  <a:pt x="42" y="1820"/>
                </a:lnTo>
                <a:lnTo>
                  <a:pt x="42" y="182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743"/>
          <p:cNvSpPr>
            <a:spLocks noEditPoints="1"/>
          </p:cNvSpPr>
          <p:nvPr/>
        </p:nvSpPr>
        <p:spPr bwMode="auto">
          <a:xfrm>
            <a:off x="5145088" y="1731963"/>
            <a:ext cx="1314450" cy="3017838"/>
          </a:xfrm>
          <a:custGeom>
            <a:avLst/>
            <a:gdLst>
              <a:gd name="T0" fmla="*/ 825 w 828"/>
              <a:gd name="T1" fmla="*/ 0 h 1901"/>
              <a:gd name="T2" fmla="*/ 813 w 828"/>
              <a:gd name="T3" fmla="*/ 1 h 1901"/>
              <a:gd name="T4" fmla="*/ 808 w 828"/>
              <a:gd name="T5" fmla="*/ 4 h 1901"/>
              <a:gd name="T6" fmla="*/ 805 w 828"/>
              <a:gd name="T7" fmla="*/ 7 h 1901"/>
              <a:gd name="T8" fmla="*/ 804 w 828"/>
              <a:gd name="T9" fmla="*/ 10 h 1901"/>
              <a:gd name="T10" fmla="*/ 801 w 828"/>
              <a:gd name="T11" fmla="*/ 16 h 1901"/>
              <a:gd name="T12" fmla="*/ 786 w 828"/>
              <a:gd name="T13" fmla="*/ 33 h 1901"/>
              <a:gd name="T14" fmla="*/ 776 w 828"/>
              <a:gd name="T15" fmla="*/ 42 h 1901"/>
              <a:gd name="T16" fmla="*/ 770 w 828"/>
              <a:gd name="T17" fmla="*/ 50 h 1901"/>
              <a:gd name="T18" fmla="*/ 761 w 828"/>
              <a:gd name="T19" fmla="*/ 53 h 1901"/>
              <a:gd name="T20" fmla="*/ 745 w 828"/>
              <a:gd name="T21" fmla="*/ 59 h 1901"/>
              <a:gd name="T22" fmla="*/ 44 w 828"/>
              <a:gd name="T23" fmla="*/ 1901 h 1901"/>
              <a:gd name="T24" fmla="*/ 45 w 828"/>
              <a:gd name="T25" fmla="*/ 1900 h 1901"/>
              <a:gd name="T26" fmla="*/ 0 w 828"/>
              <a:gd name="T27" fmla="*/ 1552 h 1901"/>
              <a:gd name="T28" fmla="*/ 8 w 828"/>
              <a:gd name="T29" fmla="*/ 1559 h 1901"/>
              <a:gd name="T30" fmla="*/ 21 w 828"/>
              <a:gd name="T31" fmla="*/ 1564 h 1901"/>
              <a:gd name="T32" fmla="*/ 29 w 828"/>
              <a:gd name="T33" fmla="*/ 1567 h 1901"/>
              <a:gd name="T34" fmla="*/ 41 w 828"/>
              <a:gd name="T35" fmla="*/ 1579 h 1901"/>
              <a:gd name="T36" fmla="*/ 45 w 828"/>
              <a:gd name="T37" fmla="*/ 1578 h 1901"/>
              <a:gd name="T38" fmla="*/ 46 w 828"/>
              <a:gd name="T39" fmla="*/ 1572 h 1901"/>
              <a:gd name="T40" fmla="*/ 51 w 828"/>
              <a:gd name="T41" fmla="*/ 1571 h 1901"/>
              <a:gd name="T42" fmla="*/ 67 w 828"/>
              <a:gd name="T43" fmla="*/ 1570 h 1901"/>
              <a:gd name="T44" fmla="*/ 76 w 828"/>
              <a:gd name="T45" fmla="*/ 1565 h 1901"/>
              <a:gd name="T46" fmla="*/ 81 w 828"/>
              <a:gd name="T47" fmla="*/ 1567 h 1901"/>
              <a:gd name="T48" fmla="*/ 90 w 828"/>
              <a:gd name="T49" fmla="*/ 1574 h 1901"/>
              <a:gd name="T50" fmla="*/ 93 w 828"/>
              <a:gd name="T51" fmla="*/ 1578 h 1901"/>
              <a:gd name="T52" fmla="*/ 100 w 828"/>
              <a:gd name="T53" fmla="*/ 1586 h 1901"/>
              <a:gd name="T54" fmla="*/ 104 w 828"/>
              <a:gd name="T55" fmla="*/ 1593 h 1901"/>
              <a:gd name="T56" fmla="*/ 108 w 828"/>
              <a:gd name="T57" fmla="*/ 1597 h 1901"/>
              <a:gd name="T58" fmla="*/ 112 w 828"/>
              <a:gd name="T59" fmla="*/ 1608 h 1901"/>
              <a:gd name="T60" fmla="*/ 120 w 828"/>
              <a:gd name="T61" fmla="*/ 1613 h 1901"/>
              <a:gd name="T62" fmla="*/ 123 w 828"/>
              <a:gd name="T63" fmla="*/ 1632 h 1901"/>
              <a:gd name="T64" fmla="*/ 123 w 828"/>
              <a:gd name="T65" fmla="*/ 1638 h 1901"/>
              <a:gd name="T66" fmla="*/ 127 w 828"/>
              <a:gd name="T67" fmla="*/ 1649 h 1901"/>
              <a:gd name="T68" fmla="*/ 127 w 828"/>
              <a:gd name="T69" fmla="*/ 1664 h 1901"/>
              <a:gd name="T70" fmla="*/ 127 w 828"/>
              <a:gd name="T71" fmla="*/ 1668 h 1901"/>
              <a:gd name="T72" fmla="*/ 127 w 828"/>
              <a:gd name="T73" fmla="*/ 1677 h 1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8" h="1901">
                <a:moveTo>
                  <a:pt x="828" y="0"/>
                </a:moveTo>
                <a:lnTo>
                  <a:pt x="825" y="0"/>
                </a:lnTo>
                <a:lnTo>
                  <a:pt x="823" y="0"/>
                </a:lnTo>
                <a:lnTo>
                  <a:pt x="813" y="1"/>
                </a:lnTo>
                <a:lnTo>
                  <a:pt x="810" y="3"/>
                </a:lnTo>
                <a:lnTo>
                  <a:pt x="808" y="4"/>
                </a:lnTo>
                <a:lnTo>
                  <a:pt x="806" y="7"/>
                </a:lnTo>
                <a:lnTo>
                  <a:pt x="805" y="7"/>
                </a:lnTo>
                <a:lnTo>
                  <a:pt x="804" y="8"/>
                </a:lnTo>
                <a:lnTo>
                  <a:pt x="804" y="10"/>
                </a:lnTo>
                <a:lnTo>
                  <a:pt x="801" y="11"/>
                </a:lnTo>
                <a:lnTo>
                  <a:pt x="801" y="16"/>
                </a:lnTo>
                <a:lnTo>
                  <a:pt x="800" y="19"/>
                </a:lnTo>
                <a:lnTo>
                  <a:pt x="786" y="33"/>
                </a:lnTo>
                <a:lnTo>
                  <a:pt x="779" y="38"/>
                </a:lnTo>
                <a:lnTo>
                  <a:pt x="776" y="42"/>
                </a:lnTo>
                <a:lnTo>
                  <a:pt x="775" y="44"/>
                </a:lnTo>
                <a:lnTo>
                  <a:pt x="770" y="50"/>
                </a:lnTo>
                <a:lnTo>
                  <a:pt x="763" y="53"/>
                </a:lnTo>
                <a:lnTo>
                  <a:pt x="761" y="53"/>
                </a:lnTo>
                <a:lnTo>
                  <a:pt x="757" y="55"/>
                </a:lnTo>
                <a:lnTo>
                  <a:pt x="745" y="59"/>
                </a:lnTo>
                <a:moveTo>
                  <a:pt x="42" y="1901"/>
                </a:moveTo>
                <a:lnTo>
                  <a:pt x="44" y="1901"/>
                </a:lnTo>
                <a:lnTo>
                  <a:pt x="44" y="1900"/>
                </a:lnTo>
                <a:lnTo>
                  <a:pt x="45" y="1900"/>
                </a:lnTo>
                <a:lnTo>
                  <a:pt x="46" y="1900"/>
                </a:lnTo>
                <a:moveTo>
                  <a:pt x="0" y="1552"/>
                </a:moveTo>
                <a:lnTo>
                  <a:pt x="4" y="1556"/>
                </a:lnTo>
                <a:lnTo>
                  <a:pt x="8" y="1559"/>
                </a:lnTo>
                <a:lnTo>
                  <a:pt x="15" y="1559"/>
                </a:lnTo>
                <a:lnTo>
                  <a:pt x="21" y="1564"/>
                </a:lnTo>
                <a:lnTo>
                  <a:pt x="27" y="1565"/>
                </a:lnTo>
                <a:lnTo>
                  <a:pt x="29" y="1567"/>
                </a:lnTo>
                <a:lnTo>
                  <a:pt x="34" y="1576"/>
                </a:lnTo>
                <a:lnTo>
                  <a:pt x="41" y="1579"/>
                </a:lnTo>
                <a:lnTo>
                  <a:pt x="44" y="1579"/>
                </a:lnTo>
                <a:lnTo>
                  <a:pt x="45" y="1578"/>
                </a:lnTo>
                <a:lnTo>
                  <a:pt x="45" y="1576"/>
                </a:lnTo>
                <a:lnTo>
                  <a:pt x="46" y="1572"/>
                </a:lnTo>
                <a:lnTo>
                  <a:pt x="48" y="1571"/>
                </a:lnTo>
                <a:lnTo>
                  <a:pt x="51" y="1571"/>
                </a:lnTo>
                <a:lnTo>
                  <a:pt x="57" y="1572"/>
                </a:lnTo>
                <a:lnTo>
                  <a:pt x="67" y="1570"/>
                </a:lnTo>
                <a:lnTo>
                  <a:pt x="74" y="1567"/>
                </a:lnTo>
                <a:lnTo>
                  <a:pt x="76" y="1565"/>
                </a:lnTo>
                <a:lnTo>
                  <a:pt x="79" y="1567"/>
                </a:lnTo>
                <a:lnTo>
                  <a:pt x="81" y="1567"/>
                </a:lnTo>
                <a:lnTo>
                  <a:pt x="85" y="1571"/>
                </a:lnTo>
                <a:lnTo>
                  <a:pt x="90" y="1574"/>
                </a:lnTo>
                <a:lnTo>
                  <a:pt x="91" y="1576"/>
                </a:lnTo>
                <a:lnTo>
                  <a:pt x="93" y="1578"/>
                </a:lnTo>
                <a:lnTo>
                  <a:pt x="93" y="1579"/>
                </a:lnTo>
                <a:lnTo>
                  <a:pt x="100" y="1586"/>
                </a:lnTo>
                <a:lnTo>
                  <a:pt x="101" y="1587"/>
                </a:lnTo>
                <a:lnTo>
                  <a:pt x="104" y="1593"/>
                </a:lnTo>
                <a:lnTo>
                  <a:pt x="105" y="1594"/>
                </a:lnTo>
                <a:lnTo>
                  <a:pt x="108" y="1597"/>
                </a:lnTo>
                <a:lnTo>
                  <a:pt x="111" y="1605"/>
                </a:lnTo>
                <a:lnTo>
                  <a:pt x="112" y="1608"/>
                </a:lnTo>
                <a:lnTo>
                  <a:pt x="116" y="1610"/>
                </a:lnTo>
                <a:lnTo>
                  <a:pt x="120" y="1613"/>
                </a:lnTo>
                <a:lnTo>
                  <a:pt x="121" y="1620"/>
                </a:lnTo>
                <a:lnTo>
                  <a:pt x="123" y="1632"/>
                </a:lnTo>
                <a:lnTo>
                  <a:pt x="123" y="1635"/>
                </a:lnTo>
                <a:lnTo>
                  <a:pt x="123" y="1638"/>
                </a:lnTo>
                <a:lnTo>
                  <a:pt x="126" y="1645"/>
                </a:lnTo>
                <a:lnTo>
                  <a:pt x="127" y="1649"/>
                </a:lnTo>
                <a:lnTo>
                  <a:pt x="128" y="1657"/>
                </a:lnTo>
                <a:lnTo>
                  <a:pt x="127" y="1664"/>
                </a:lnTo>
                <a:lnTo>
                  <a:pt x="127" y="1666"/>
                </a:lnTo>
                <a:lnTo>
                  <a:pt x="127" y="1668"/>
                </a:lnTo>
                <a:lnTo>
                  <a:pt x="126" y="1675"/>
                </a:lnTo>
                <a:lnTo>
                  <a:pt x="127" y="1677"/>
                </a:lnTo>
                <a:lnTo>
                  <a:pt x="128" y="168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744"/>
          <p:cNvSpPr>
            <a:spLocks/>
          </p:cNvSpPr>
          <p:nvPr/>
        </p:nvSpPr>
        <p:spPr bwMode="auto">
          <a:xfrm>
            <a:off x="5140325" y="5143501"/>
            <a:ext cx="12700" cy="42863"/>
          </a:xfrm>
          <a:custGeom>
            <a:avLst/>
            <a:gdLst>
              <a:gd name="T0" fmla="*/ 8 w 8"/>
              <a:gd name="T1" fmla="*/ 0 h 27"/>
              <a:gd name="T2" fmla="*/ 7 w 8"/>
              <a:gd name="T3" fmla="*/ 1 h 27"/>
              <a:gd name="T4" fmla="*/ 7 w 8"/>
              <a:gd name="T5" fmla="*/ 7 h 27"/>
              <a:gd name="T6" fmla="*/ 4 w 8"/>
              <a:gd name="T7" fmla="*/ 7 h 27"/>
              <a:gd name="T8" fmla="*/ 3 w 8"/>
              <a:gd name="T9" fmla="*/ 10 h 27"/>
              <a:gd name="T10" fmla="*/ 3 w 8"/>
              <a:gd name="T11" fmla="*/ 14 h 27"/>
              <a:gd name="T12" fmla="*/ 3 w 8"/>
              <a:gd name="T13" fmla="*/ 18 h 27"/>
              <a:gd name="T14" fmla="*/ 3 w 8"/>
              <a:gd name="T15" fmla="*/ 19 h 27"/>
              <a:gd name="T16" fmla="*/ 2 w 8"/>
              <a:gd name="T17" fmla="*/ 19 h 27"/>
              <a:gd name="T18" fmla="*/ 0 w 8"/>
              <a:gd name="T19" fmla="*/ 25 h 27"/>
              <a:gd name="T20" fmla="*/ 0 w 8"/>
              <a:gd name="T2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27">
                <a:moveTo>
                  <a:pt x="8" y="0"/>
                </a:moveTo>
                <a:lnTo>
                  <a:pt x="7" y="1"/>
                </a:lnTo>
                <a:lnTo>
                  <a:pt x="7" y="7"/>
                </a:lnTo>
                <a:lnTo>
                  <a:pt x="4" y="7"/>
                </a:lnTo>
                <a:lnTo>
                  <a:pt x="3" y="10"/>
                </a:lnTo>
                <a:lnTo>
                  <a:pt x="3" y="14"/>
                </a:lnTo>
                <a:lnTo>
                  <a:pt x="3" y="18"/>
                </a:lnTo>
                <a:lnTo>
                  <a:pt x="3" y="19"/>
                </a:lnTo>
                <a:lnTo>
                  <a:pt x="2" y="19"/>
                </a:lnTo>
                <a:lnTo>
                  <a:pt x="0" y="25"/>
                </a:lnTo>
                <a:lnTo>
                  <a:pt x="0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745"/>
          <p:cNvSpPr>
            <a:spLocks noEditPoints="1"/>
          </p:cNvSpPr>
          <p:nvPr/>
        </p:nvSpPr>
        <p:spPr bwMode="auto">
          <a:xfrm>
            <a:off x="4438650" y="1158876"/>
            <a:ext cx="3813175" cy="3365500"/>
          </a:xfrm>
          <a:custGeom>
            <a:avLst/>
            <a:gdLst>
              <a:gd name="T0" fmla="*/ 2382 w 2402"/>
              <a:gd name="T1" fmla="*/ 0 h 2120"/>
              <a:gd name="T2" fmla="*/ 2382 w 2402"/>
              <a:gd name="T3" fmla="*/ 4 h 2120"/>
              <a:gd name="T4" fmla="*/ 2384 w 2402"/>
              <a:gd name="T5" fmla="*/ 16 h 2120"/>
              <a:gd name="T6" fmla="*/ 2387 w 2402"/>
              <a:gd name="T7" fmla="*/ 23 h 2120"/>
              <a:gd name="T8" fmla="*/ 2389 w 2402"/>
              <a:gd name="T9" fmla="*/ 24 h 2120"/>
              <a:gd name="T10" fmla="*/ 2391 w 2402"/>
              <a:gd name="T11" fmla="*/ 28 h 2120"/>
              <a:gd name="T12" fmla="*/ 2397 w 2402"/>
              <a:gd name="T13" fmla="*/ 28 h 2120"/>
              <a:gd name="T14" fmla="*/ 2397 w 2402"/>
              <a:gd name="T15" fmla="*/ 32 h 2120"/>
              <a:gd name="T16" fmla="*/ 2400 w 2402"/>
              <a:gd name="T17" fmla="*/ 35 h 2120"/>
              <a:gd name="T18" fmla="*/ 2402 w 2402"/>
              <a:gd name="T19" fmla="*/ 39 h 2120"/>
              <a:gd name="T20" fmla="*/ 2399 w 2402"/>
              <a:gd name="T21" fmla="*/ 47 h 2120"/>
              <a:gd name="T22" fmla="*/ 2399 w 2402"/>
              <a:gd name="T23" fmla="*/ 54 h 2120"/>
              <a:gd name="T24" fmla="*/ 2399 w 2402"/>
              <a:gd name="T25" fmla="*/ 57 h 2120"/>
              <a:gd name="T26" fmla="*/ 2392 w 2402"/>
              <a:gd name="T27" fmla="*/ 60 h 2120"/>
              <a:gd name="T28" fmla="*/ 2382 w 2402"/>
              <a:gd name="T29" fmla="*/ 69 h 2120"/>
              <a:gd name="T30" fmla="*/ 2373 w 2402"/>
              <a:gd name="T31" fmla="*/ 81 h 2120"/>
              <a:gd name="T32" fmla="*/ 2373 w 2402"/>
              <a:gd name="T33" fmla="*/ 83 h 2120"/>
              <a:gd name="T34" fmla="*/ 2369 w 2402"/>
              <a:gd name="T35" fmla="*/ 90 h 2120"/>
              <a:gd name="T36" fmla="*/ 2365 w 2402"/>
              <a:gd name="T37" fmla="*/ 98 h 2120"/>
              <a:gd name="T38" fmla="*/ 2362 w 2402"/>
              <a:gd name="T39" fmla="*/ 99 h 2120"/>
              <a:gd name="T40" fmla="*/ 2352 w 2402"/>
              <a:gd name="T41" fmla="*/ 98 h 2120"/>
              <a:gd name="T42" fmla="*/ 2350 w 2402"/>
              <a:gd name="T43" fmla="*/ 99 h 2120"/>
              <a:gd name="T44" fmla="*/ 2343 w 2402"/>
              <a:gd name="T45" fmla="*/ 109 h 2120"/>
              <a:gd name="T46" fmla="*/ 2337 w 2402"/>
              <a:gd name="T47" fmla="*/ 113 h 2120"/>
              <a:gd name="T48" fmla="*/ 2337 w 2402"/>
              <a:gd name="T49" fmla="*/ 120 h 2120"/>
              <a:gd name="T50" fmla="*/ 2339 w 2402"/>
              <a:gd name="T51" fmla="*/ 126 h 2120"/>
              <a:gd name="T52" fmla="*/ 2335 w 2402"/>
              <a:gd name="T53" fmla="*/ 128 h 2120"/>
              <a:gd name="T54" fmla="*/ 2335 w 2402"/>
              <a:gd name="T55" fmla="*/ 133 h 2120"/>
              <a:gd name="T56" fmla="*/ 2335 w 2402"/>
              <a:gd name="T57" fmla="*/ 135 h 2120"/>
              <a:gd name="T58" fmla="*/ 2335 w 2402"/>
              <a:gd name="T59" fmla="*/ 140 h 2120"/>
              <a:gd name="T60" fmla="*/ 2335 w 2402"/>
              <a:gd name="T61" fmla="*/ 144 h 2120"/>
              <a:gd name="T62" fmla="*/ 2337 w 2402"/>
              <a:gd name="T63" fmla="*/ 147 h 2120"/>
              <a:gd name="T64" fmla="*/ 2340 w 2402"/>
              <a:gd name="T65" fmla="*/ 147 h 2120"/>
              <a:gd name="T66" fmla="*/ 2344 w 2402"/>
              <a:gd name="T67" fmla="*/ 150 h 2120"/>
              <a:gd name="T68" fmla="*/ 2344 w 2402"/>
              <a:gd name="T69" fmla="*/ 151 h 2120"/>
              <a:gd name="T70" fmla="*/ 2344 w 2402"/>
              <a:gd name="T71" fmla="*/ 152 h 2120"/>
              <a:gd name="T72" fmla="*/ 2344 w 2402"/>
              <a:gd name="T73" fmla="*/ 154 h 2120"/>
              <a:gd name="T74" fmla="*/ 2346 w 2402"/>
              <a:gd name="T75" fmla="*/ 155 h 2120"/>
              <a:gd name="T76" fmla="*/ 2348 w 2402"/>
              <a:gd name="T77" fmla="*/ 158 h 2120"/>
              <a:gd name="T78" fmla="*/ 0 w 2402"/>
              <a:gd name="T79" fmla="*/ 2120 h 2120"/>
              <a:gd name="T80" fmla="*/ 4 w 2402"/>
              <a:gd name="T81" fmla="*/ 2120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402" h="2120">
                <a:moveTo>
                  <a:pt x="2382" y="0"/>
                </a:moveTo>
                <a:lnTo>
                  <a:pt x="2382" y="4"/>
                </a:lnTo>
                <a:lnTo>
                  <a:pt x="2384" y="16"/>
                </a:lnTo>
                <a:lnTo>
                  <a:pt x="2387" y="23"/>
                </a:lnTo>
                <a:lnTo>
                  <a:pt x="2389" y="24"/>
                </a:lnTo>
                <a:lnTo>
                  <a:pt x="2391" y="28"/>
                </a:lnTo>
                <a:lnTo>
                  <a:pt x="2397" y="28"/>
                </a:lnTo>
                <a:lnTo>
                  <a:pt x="2397" y="32"/>
                </a:lnTo>
                <a:lnTo>
                  <a:pt x="2400" y="35"/>
                </a:lnTo>
                <a:lnTo>
                  <a:pt x="2402" y="39"/>
                </a:lnTo>
                <a:lnTo>
                  <a:pt x="2399" y="47"/>
                </a:lnTo>
                <a:lnTo>
                  <a:pt x="2399" y="54"/>
                </a:lnTo>
                <a:lnTo>
                  <a:pt x="2399" y="57"/>
                </a:lnTo>
                <a:lnTo>
                  <a:pt x="2392" y="60"/>
                </a:lnTo>
                <a:lnTo>
                  <a:pt x="2382" y="69"/>
                </a:lnTo>
                <a:lnTo>
                  <a:pt x="2373" y="81"/>
                </a:lnTo>
                <a:lnTo>
                  <a:pt x="2373" y="83"/>
                </a:lnTo>
                <a:lnTo>
                  <a:pt x="2369" y="90"/>
                </a:lnTo>
                <a:lnTo>
                  <a:pt x="2365" y="98"/>
                </a:lnTo>
                <a:lnTo>
                  <a:pt x="2362" y="99"/>
                </a:lnTo>
                <a:lnTo>
                  <a:pt x="2352" y="98"/>
                </a:lnTo>
                <a:lnTo>
                  <a:pt x="2350" y="99"/>
                </a:lnTo>
                <a:lnTo>
                  <a:pt x="2343" y="109"/>
                </a:lnTo>
                <a:lnTo>
                  <a:pt x="2337" y="113"/>
                </a:lnTo>
                <a:lnTo>
                  <a:pt x="2337" y="120"/>
                </a:lnTo>
                <a:lnTo>
                  <a:pt x="2339" y="126"/>
                </a:lnTo>
                <a:lnTo>
                  <a:pt x="2335" y="128"/>
                </a:lnTo>
                <a:lnTo>
                  <a:pt x="2335" y="133"/>
                </a:lnTo>
                <a:lnTo>
                  <a:pt x="2335" y="135"/>
                </a:lnTo>
                <a:lnTo>
                  <a:pt x="2335" y="140"/>
                </a:lnTo>
                <a:lnTo>
                  <a:pt x="2335" y="144"/>
                </a:lnTo>
                <a:lnTo>
                  <a:pt x="2337" y="147"/>
                </a:lnTo>
                <a:lnTo>
                  <a:pt x="2340" y="147"/>
                </a:lnTo>
                <a:lnTo>
                  <a:pt x="2344" y="150"/>
                </a:lnTo>
                <a:lnTo>
                  <a:pt x="2344" y="151"/>
                </a:lnTo>
                <a:lnTo>
                  <a:pt x="2344" y="152"/>
                </a:lnTo>
                <a:lnTo>
                  <a:pt x="2344" y="154"/>
                </a:lnTo>
                <a:lnTo>
                  <a:pt x="2346" y="155"/>
                </a:lnTo>
                <a:lnTo>
                  <a:pt x="2348" y="158"/>
                </a:lnTo>
                <a:moveTo>
                  <a:pt x="0" y="2120"/>
                </a:moveTo>
                <a:lnTo>
                  <a:pt x="4" y="21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746"/>
          <p:cNvSpPr>
            <a:spLocks/>
          </p:cNvSpPr>
          <p:nvPr/>
        </p:nvSpPr>
        <p:spPr bwMode="auto">
          <a:xfrm>
            <a:off x="4335463" y="5172076"/>
            <a:ext cx="17463" cy="19050"/>
          </a:xfrm>
          <a:custGeom>
            <a:avLst/>
            <a:gdLst>
              <a:gd name="T0" fmla="*/ 0 w 11"/>
              <a:gd name="T1" fmla="*/ 0 h 12"/>
              <a:gd name="T2" fmla="*/ 5 w 11"/>
              <a:gd name="T3" fmla="*/ 5 h 12"/>
              <a:gd name="T4" fmla="*/ 7 w 11"/>
              <a:gd name="T5" fmla="*/ 7 h 12"/>
              <a:gd name="T6" fmla="*/ 9 w 11"/>
              <a:gd name="T7" fmla="*/ 9 h 12"/>
              <a:gd name="T8" fmla="*/ 9 w 11"/>
              <a:gd name="T9" fmla="*/ 11 h 12"/>
              <a:gd name="T10" fmla="*/ 11 w 11"/>
              <a:gd name="T11" fmla="*/ 11 h 12"/>
              <a:gd name="T12" fmla="*/ 11 w 11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2">
                <a:moveTo>
                  <a:pt x="0" y="0"/>
                </a:moveTo>
                <a:lnTo>
                  <a:pt x="5" y="5"/>
                </a:lnTo>
                <a:lnTo>
                  <a:pt x="7" y="7"/>
                </a:lnTo>
                <a:lnTo>
                  <a:pt x="9" y="9"/>
                </a:lnTo>
                <a:lnTo>
                  <a:pt x="9" y="11"/>
                </a:lnTo>
                <a:lnTo>
                  <a:pt x="11" y="11"/>
                </a:lnTo>
                <a:lnTo>
                  <a:pt x="11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Line 747"/>
          <p:cNvSpPr>
            <a:spLocks noChangeShapeType="1"/>
          </p:cNvSpPr>
          <p:nvPr/>
        </p:nvSpPr>
        <p:spPr bwMode="auto">
          <a:xfrm flipV="1">
            <a:off x="5180013" y="4029076"/>
            <a:ext cx="0" cy="1428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748"/>
          <p:cNvSpPr>
            <a:spLocks noEditPoints="1"/>
          </p:cNvSpPr>
          <p:nvPr/>
        </p:nvSpPr>
        <p:spPr bwMode="auto">
          <a:xfrm>
            <a:off x="4646613" y="5105401"/>
            <a:ext cx="511175" cy="609600"/>
          </a:xfrm>
          <a:custGeom>
            <a:avLst/>
            <a:gdLst>
              <a:gd name="T0" fmla="*/ 321 w 322"/>
              <a:gd name="T1" fmla="*/ 0 h 384"/>
              <a:gd name="T2" fmla="*/ 322 w 322"/>
              <a:gd name="T3" fmla="*/ 4 h 384"/>
              <a:gd name="T4" fmla="*/ 321 w 322"/>
              <a:gd name="T5" fmla="*/ 13 h 384"/>
              <a:gd name="T6" fmla="*/ 321 w 322"/>
              <a:gd name="T7" fmla="*/ 19 h 384"/>
              <a:gd name="T8" fmla="*/ 322 w 322"/>
              <a:gd name="T9" fmla="*/ 23 h 384"/>
              <a:gd name="T10" fmla="*/ 0 w 322"/>
              <a:gd name="T11" fmla="*/ 384 h 384"/>
              <a:gd name="T12" fmla="*/ 6 w 322"/>
              <a:gd name="T13" fmla="*/ 376 h 384"/>
              <a:gd name="T14" fmla="*/ 8 w 322"/>
              <a:gd name="T15" fmla="*/ 373 h 384"/>
              <a:gd name="T16" fmla="*/ 7 w 322"/>
              <a:gd name="T17" fmla="*/ 373 h 384"/>
              <a:gd name="T18" fmla="*/ 6 w 322"/>
              <a:gd name="T19" fmla="*/ 368 h 384"/>
              <a:gd name="T20" fmla="*/ 2 w 322"/>
              <a:gd name="T21" fmla="*/ 362 h 384"/>
              <a:gd name="T22" fmla="*/ 0 w 322"/>
              <a:gd name="T23" fmla="*/ 360 h 384"/>
              <a:gd name="T24" fmla="*/ 2 w 322"/>
              <a:gd name="T25" fmla="*/ 3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2" h="384">
                <a:moveTo>
                  <a:pt x="321" y="0"/>
                </a:moveTo>
                <a:lnTo>
                  <a:pt x="322" y="4"/>
                </a:lnTo>
                <a:lnTo>
                  <a:pt x="321" y="13"/>
                </a:lnTo>
                <a:lnTo>
                  <a:pt x="321" y="19"/>
                </a:lnTo>
                <a:lnTo>
                  <a:pt x="322" y="23"/>
                </a:lnTo>
                <a:moveTo>
                  <a:pt x="0" y="384"/>
                </a:moveTo>
                <a:lnTo>
                  <a:pt x="6" y="376"/>
                </a:lnTo>
                <a:lnTo>
                  <a:pt x="8" y="373"/>
                </a:lnTo>
                <a:lnTo>
                  <a:pt x="7" y="373"/>
                </a:lnTo>
                <a:lnTo>
                  <a:pt x="6" y="368"/>
                </a:lnTo>
                <a:lnTo>
                  <a:pt x="2" y="362"/>
                </a:lnTo>
                <a:lnTo>
                  <a:pt x="0" y="360"/>
                </a:lnTo>
                <a:lnTo>
                  <a:pt x="2" y="3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749"/>
          <p:cNvSpPr>
            <a:spLocks/>
          </p:cNvSpPr>
          <p:nvPr/>
        </p:nvSpPr>
        <p:spPr bwMode="auto">
          <a:xfrm>
            <a:off x="5157788" y="5141913"/>
            <a:ext cx="100013" cy="173038"/>
          </a:xfrm>
          <a:custGeom>
            <a:avLst/>
            <a:gdLst>
              <a:gd name="T0" fmla="*/ 0 w 63"/>
              <a:gd name="T1" fmla="*/ 0 h 109"/>
              <a:gd name="T2" fmla="*/ 2 w 63"/>
              <a:gd name="T3" fmla="*/ 1 h 109"/>
              <a:gd name="T4" fmla="*/ 3 w 63"/>
              <a:gd name="T5" fmla="*/ 5 h 109"/>
              <a:gd name="T6" fmla="*/ 6 w 63"/>
              <a:gd name="T7" fmla="*/ 8 h 109"/>
              <a:gd name="T8" fmla="*/ 7 w 63"/>
              <a:gd name="T9" fmla="*/ 9 h 109"/>
              <a:gd name="T10" fmla="*/ 13 w 63"/>
              <a:gd name="T11" fmla="*/ 12 h 109"/>
              <a:gd name="T12" fmla="*/ 15 w 63"/>
              <a:gd name="T13" fmla="*/ 13 h 109"/>
              <a:gd name="T14" fmla="*/ 18 w 63"/>
              <a:gd name="T15" fmla="*/ 19 h 109"/>
              <a:gd name="T16" fmla="*/ 17 w 63"/>
              <a:gd name="T17" fmla="*/ 28 h 109"/>
              <a:gd name="T18" fmla="*/ 21 w 63"/>
              <a:gd name="T19" fmla="*/ 30 h 109"/>
              <a:gd name="T20" fmla="*/ 28 w 63"/>
              <a:gd name="T21" fmla="*/ 32 h 109"/>
              <a:gd name="T22" fmla="*/ 30 w 63"/>
              <a:gd name="T23" fmla="*/ 35 h 109"/>
              <a:gd name="T24" fmla="*/ 32 w 63"/>
              <a:gd name="T25" fmla="*/ 37 h 109"/>
              <a:gd name="T26" fmla="*/ 30 w 63"/>
              <a:gd name="T27" fmla="*/ 38 h 109"/>
              <a:gd name="T28" fmla="*/ 32 w 63"/>
              <a:gd name="T29" fmla="*/ 38 h 109"/>
              <a:gd name="T30" fmla="*/ 45 w 63"/>
              <a:gd name="T31" fmla="*/ 42 h 109"/>
              <a:gd name="T32" fmla="*/ 52 w 63"/>
              <a:gd name="T33" fmla="*/ 47 h 109"/>
              <a:gd name="T34" fmla="*/ 56 w 63"/>
              <a:gd name="T35" fmla="*/ 57 h 109"/>
              <a:gd name="T36" fmla="*/ 62 w 63"/>
              <a:gd name="T37" fmla="*/ 67 h 109"/>
              <a:gd name="T38" fmla="*/ 60 w 63"/>
              <a:gd name="T39" fmla="*/ 73 h 109"/>
              <a:gd name="T40" fmla="*/ 59 w 63"/>
              <a:gd name="T41" fmla="*/ 79 h 109"/>
              <a:gd name="T42" fmla="*/ 58 w 63"/>
              <a:gd name="T43" fmla="*/ 80 h 109"/>
              <a:gd name="T44" fmla="*/ 58 w 63"/>
              <a:gd name="T45" fmla="*/ 84 h 109"/>
              <a:gd name="T46" fmla="*/ 60 w 63"/>
              <a:gd name="T47" fmla="*/ 92 h 109"/>
              <a:gd name="T48" fmla="*/ 60 w 63"/>
              <a:gd name="T49" fmla="*/ 97 h 109"/>
              <a:gd name="T50" fmla="*/ 59 w 63"/>
              <a:gd name="T51" fmla="*/ 105 h 109"/>
              <a:gd name="T52" fmla="*/ 60 w 63"/>
              <a:gd name="T53" fmla="*/ 107 h 109"/>
              <a:gd name="T54" fmla="*/ 63 w 63"/>
              <a:gd name="T55" fmla="*/ 109 h 109"/>
              <a:gd name="T56" fmla="*/ 63 w 63"/>
              <a:gd name="T5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3" h="109">
                <a:moveTo>
                  <a:pt x="0" y="0"/>
                </a:moveTo>
                <a:lnTo>
                  <a:pt x="2" y="1"/>
                </a:lnTo>
                <a:lnTo>
                  <a:pt x="3" y="5"/>
                </a:lnTo>
                <a:lnTo>
                  <a:pt x="6" y="8"/>
                </a:lnTo>
                <a:lnTo>
                  <a:pt x="7" y="9"/>
                </a:lnTo>
                <a:lnTo>
                  <a:pt x="13" y="12"/>
                </a:lnTo>
                <a:lnTo>
                  <a:pt x="15" y="13"/>
                </a:lnTo>
                <a:lnTo>
                  <a:pt x="18" y="19"/>
                </a:lnTo>
                <a:lnTo>
                  <a:pt x="17" y="28"/>
                </a:lnTo>
                <a:lnTo>
                  <a:pt x="21" y="30"/>
                </a:lnTo>
                <a:lnTo>
                  <a:pt x="28" y="32"/>
                </a:lnTo>
                <a:lnTo>
                  <a:pt x="30" y="35"/>
                </a:lnTo>
                <a:lnTo>
                  <a:pt x="32" y="37"/>
                </a:lnTo>
                <a:lnTo>
                  <a:pt x="30" y="38"/>
                </a:lnTo>
                <a:lnTo>
                  <a:pt x="32" y="38"/>
                </a:lnTo>
                <a:lnTo>
                  <a:pt x="45" y="42"/>
                </a:lnTo>
                <a:lnTo>
                  <a:pt x="52" y="47"/>
                </a:lnTo>
                <a:lnTo>
                  <a:pt x="56" y="57"/>
                </a:lnTo>
                <a:lnTo>
                  <a:pt x="62" y="67"/>
                </a:lnTo>
                <a:lnTo>
                  <a:pt x="60" y="73"/>
                </a:lnTo>
                <a:lnTo>
                  <a:pt x="59" y="79"/>
                </a:lnTo>
                <a:lnTo>
                  <a:pt x="58" y="80"/>
                </a:lnTo>
                <a:lnTo>
                  <a:pt x="58" y="84"/>
                </a:lnTo>
                <a:lnTo>
                  <a:pt x="60" y="92"/>
                </a:lnTo>
                <a:lnTo>
                  <a:pt x="60" y="97"/>
                </a:lnTo>
                <a:lnTo>
                  <a:pt x="59" y="105"/>
                </a:lnTo>
                <a:lnTo>
                  <a:pt x="60" y="107"/>
                </a:lnTo>
                <a:lnTo>
                  <a:pt x="63" y="109"/>
                </a:lnTo>
                <a:lnTo>
                  <a:pt x="63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Line 750"/>
          <p:cNvSpPr>
            <a:spLocks noChangeShapeType="1"/>
          </p:cNvSpPr>
          <p:nvPr/>
        </p:nvSpPr>
        <p:spPr bwMode="auto">
          <a:xfrm flipH="1">
            <a:off x="4546600" y="4249738"/>
            <a:ext cx="11113" cy="158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751"/>
          <p:cNvSpPr>
            <a:spLocks/>
          </p:cNvSpPr>
          <p:nvPr/>
        </p:nvSpPr>
        <p:spPr bwMode="auto">
          <a:xfrm>
            <a:off x="4267200" y="5346701"/>
            <a:ext cx="4763" cy="17463"/>
          </a:xfrm>
          <a:custGeom>
            <a:avLst/>
            <a:gdLst>
              <a:gd name="T0" fmla="*/ 2 w 3"/>
              <a:gd name="T1" fmla="*/ 0 h 11"/>
              <a:gd name="T2" fmla="*/ 0 w 3"/>
              <a:gd name="T3" fmla="*/ 6 h 11"/>
              <a:gd name="T4" fmla="*/ 3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2" y="0"/>
                </a:moveTo>
                <a:lnTo>
                  <a:pt x="0" y="6"/>
                </a:lnTo>
                <a:lnTo>
                  <a:pt x="3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752"/>
          <p:cNvSpPr>
            <a:spLocks/>
          </p:cNvSpPr>
          <p:nvPr/>
        </p:nvSpPr>
        <p:spPr bwMode="auto">
          <a:xfrm>
            <a:off x="7445375" y="785813"/>
            <a:ext cx="87313" cy="177800"/>
          </a:xfrm>
          <a:custGeom>
            <a:avLst/>
            <a:gdLst>
              <a:gd name="T0" fmla="*/ 0 w 55"/>
              <a:gd name="T1" fmla="*/ 112 h 112"/>
              <a:gd name="T2" fmla="*/ 1 w 55"/>
              <a:gd name="T3" fmla="*/ 111 h 112"/>
              <a:gd name="T4" fmla="*/ 10 w 55"/>
              <a:gd name="T5" fmla="*/ 98 h 112"/>
              <a:gd name="T6" fmla="*/ 18 w 55"/>
              <a:gd name="T7" fmla="*/ 87 h 112"/>
              <a:gd name="T8" fmla="*/ 23 w 55"/>
              <a:gd name="T9" fmla="*/ 78 h 112"/>
              <a:gd name="T10" fmla="*/ 27 w 55"/>
              <a:gd name="T11" fmla="*/ 61 h 112"/>
              <a:gd name="T12" fmla="*/ 29 w 55"/>
              <a:gd name="T13" fmla="*/ 59 h 112"/>
              <a:gd name="T14" fmla="*/ 35 w 55"/>
              <a:gd name="T15" fmla="*/ 52 h 112"/>
              <a:gd name="T16" fmla="*/ 38 w 55"/>
              <a:gd name="T17" fmla="*/ 49 h 112"/>
              <a:gd name="T18" fmla="*/ 41 w 55"/>
              <a:gd name="T19" fmla="*/ 48 h 112"/>
              <a:gd name="T20" fmla="*/ 42 w 55"/>
              <a:gd name="T21" fmla="*/ 44 h 112"/>
              <a:gd name="T22" fmla="*/ 40 w 55"/>
              <a:gd name="T23" fmla="*/ 34 h 112"/>
              <a:gd name="T24" fmla="*/ 40 w 55"/>
              <a:gd name="T25" fmla="*/ 30 h 112"/>
              <a:gd name="T26" fmla="*/ 44 w 55"/>
              <a:gd name="T27" fmla="*/ 29 h 112"/>
              <a:gd name="T28" fmla="*/ 52 w 55"/>
              <a:gd name="T29" fmla="*/ 25 h 112"/>
              <a:gd name="T30" fmla="*/ 52 w 55"/>
              <a:gd name="T31" fmla="*/ 21 h 112"/>
              <a:gd name="T32" fmla="*/ 55 w 55"/>
              <a:gd name="T33" fmla="*/ 14 h 112"/>
              <a:gd name="T34" fmla="*/ 55 w 55"/>
              <a:gd name="T35" fmla="*/ 8 h 112"/>
              <a:gd name="T36" fmla="*/ 53 w 55"/>
              <a:gd name="T37" fmla="*/ 6 h 112"/>
              <a:gd name="T38" fmla="*/ 50 w 55"/>
              <a:gd name="T39" fmla="*/ 10 h 112"/>
              <a:gd name="T40" fmla="*/ 49 w 55"/>
              <a:gd name="T41" fmla="*/ 10 h 112"/>
              <a:gd name="T42" fmla="*/ 42 w 55"/>
              <a:gd name="T43" fmla="*/ 7 h 112"/>
              <a:gd name="T44" fmla="*/ 42 w 55"/>
              <a:gd name="T4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112">
                <a:moveTo>
                  <a:pt x="0" y="112"/>
                </a:moveTo>
                <a:lnTo>
                  <a:pt x="1" y="111"/>
                </a:lnTo>
                <a:lnTo>
                  <a:pt x="10" y="98"/>
                </a:lnTo>
                <a:lnTo>
                  <a:pt x="18" y="87"/>
                </a:lnTo>
                <a:lnTo>
                  <a:pt x="23" y="78"/>
                </a:lnTo>
                <a:lnTo>
                  <a:pt x="27" y="61"/>
                </a:lnTo>
                <a:lnTo>
                  <a:pt x="29" y="59"/>
                </a:lnTo>
                <a:lnTo>
                  <a:pt x="35" y="52"/>
                </a:lnTo>
                <a:lnTo>
                  <a:pt x="38" y="49"/>
                </a:lnTo>
                <a:lnTo>
                  <a:pt x="41" y="48"/>
                </a:lnTo>
                <a:lnTo>
                  <a:pt x="42" y="44"/>
                </a:lnTo>
                <a:lnTo>
                  <a:pt x="40" y="34"/>
                </a:lnTo>
                <a:lnTo>
                  <a:pt x="40" y="30"/>
                </a:lnTo>
                <a:lnTo>
                  <a:pt x="44" y="29"/>
                </a:lnTo>
                <a:lnTo>
                  <a:pt x="52" y="25"/>
                </a:lnTo>
                <a:lnTo>
                  <a:pt x="52" y="21"/>
                </a:lnTo>
                <a:lnTo>
                  <a:pt x="55" y="14"/>
                </a:lnTo>
                <a:lnTo>
                  <a:pt x="55" y="8"/>
                </a:lnTo>
                <a:lnTo>
                  <a:pt x="53" y="6"/>
                </a:lnTo>
                <a:lnTo>
                  <a:pt x="50" y="10"/>
                </a:lnTo>
                <a:lnTo>
                  <a:pt x="49" y="10"/>
                </a:lnTo>
                <a:lnTo>
                  <a:pt x="42" y="7"/>
                </a:lnTo>
                <a:lnTo>
                  <a:pt x="42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753"/>
          <p:cNvSpPr>
            <a:spLocks/>
          </p:cNvSpPr>
          <p:nvPr/>
        </p:nvSpPr>
        <p:spPr bwMode="auto">
          <a:xfrm>
            <a:off x="4443413" y="4495801"/>
            <a:ext cx="17463" cy="22225"/>
          </a:xfrm>
          <a:custGeom>
            <a:avLst/>
            <a:gdLst>
              <a:gd name="T0" fmla="*/ 11 w 11"/>
              <a:gd name="T1" fmla="*/ 0 h 14"/>
              <a:gd name="T2" fmla="*/ 7 w 11"/>
              <a:gd name="T3" fmla="*/ 6 h 14"/>
              <a:gd name="T4" fmla="*/ 0 w 11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4">
                <a:moveTo>
                  <a:pt x="11" y="0"/>
                </a:moveTo>
                <a:lnTo>
                  <a:pt x="7" y="6"/>
                </a:lnTo>
                <a:lnTo>
                  <a:pt x="0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754"/>
          <p:cNvSpPr>
            <a:spLocks/>
          </p:cNvSpPr>
          <p:nvPr/>
        </p:nvSpPr>
        <p:spPr bwMode="auto">
          <a:xfrm>
            <a:off x="4014788" y="5465763"/>
            <a:ext cx="12700" cy="22225"/>
          </a:xfrm>
          <a:custGeom>
            <a:avLst/>
            <a:gdLst>
              <a:gd name="T0" fmla="*/ 0 w 8"/>
              <a:gd name="T1" fmla="*/ 0 h 14"/>
              <a:gd name="T2" fmla="*/ 3 w 8"/>
              <a:gd name="T3" fmla="*/ 4 h 14"/>
              <a:gd name="T4" fmla="*/ 5 w 8"/>
              <a:gd name="T5" fmla="*/ 7 h 14"/>
              <a:gd name="T6" fmla="*/ 7 w 8"/>
              <a:gd name="T7" fmla="*/ 8 h 14"/>
              <a:gd name="T8" fmla="*/ 8 w 8"/>
              <a:gd name="T9" fmla="*/ 11 h 14"/>
              <a:gd name="T10" fmla="*/ 8 w 8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4">
                <a:moveTo>
                  <a:pt x="0" y="0"/>
                </a:moveTo>
                <a:lnTo>
                  <a:pt x="3" y="4"/>
                </a:lnTo>
                <a:lnTo>
                  <a:pt x="5" y="7"/>
                </a:lnTo>
                <a:lnTo>
                  <a:pt x="7" y="8"/>
                </a:lnTo>
                <a:lnTo>
                  <a:pt x="8" y="11"/>
                </a:lnTo>
                <a:lnTo>
                  <a:pt x="8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755"/>
          <p:cNvSpPr>
            <a:spLocks/>
          </p:cNvSpPr>
          <p:nvPr/>
        </p:nvSpPr>
        <p:spPr bwMode="auto">
          <a:xfrm>
            <a:off x="5210175" y="5373688"/>
            <a:ext cx="6350" cy="104775"/>
          </a:xfrm>
          <a:custGeom>
            <a:avLst/>
            <a:gdLst>
              <a:gd name="T0" fmla="*/ 3 w 4"/>
              <a:gd name="T1" fmla="*/ 0 h 66"/>
              <a:gd name="T2" fmla="*/ 0 w 4"/>
              <a:gd name="T3" fmla="*/ 5 h 66"/>
              <a:gd name="T4" fmla="*/ 0 w 4"/>
              <a:gd name="T5" fmla="*/ 12 h 66"/>
              <a:gd name="T6" fmla="*/ 1 w 4"/>
              <a:gd name="T7" fmla="*/ 17 h 66"/>
              <a:gd name="T8" fmla="*/ 3 w 4"/>
              <a:gd name="T9" fmla="*/ 24 h 66"/>
              <a:gd name="T10" fmla="*/ 1 w 4"/>
              <a:gd name="T11" fmla="*/ 30 h 66"/>
              <a:gd name="T12" fmla="*/ 3 w 4"/>
              <a:gd name="T13" fmla="*/ 36 h 66"/>
              <a:gd name="T14" fmla="*/ 3 w 4"/>
              <a:gd name="T15" fmla="*/ 38 h 66"/>
              <a:gd name="T16" fmla="*/ 3 w 4"/>
              <a:gd name="T17" fmla="*/ 42 h 66"/>
              <a:gd name="T18" fmla="*/ 3 w 4"/>
              <a:gd name="T19" fmla="*/ 45 h 66"/>
              <a:gd name="T20" fmla="*/ 1 w 4"/>
              <a:gd name="T21" fmla="*/ 46 h 66"/>
              <a:gd name="T22" fmla="*/ 3 w 4"/>
              <a:gd name="T23" fmla="*/ 50 h 66"/>
              <a:gd name="T24" fmla="*/ 4 w 4"/>
              <a:gd name="T25" fmla="*/ 54 h 66"/>
              <a:gd name="T26" fmla="*/ 3 w 4"/>
              <a:gd name="T27" fmla="*/ 56 h 66"/>
              <a:gd name="T28" fmla="*/ 3 w 4"/>
              <a:gd name="T29" fmla="*/ 57 h 66"/>
              <a:gd name="T30" fmla="*/ 1 w 4"/>
              <a:gd name="T31" fmla="*/ 58 h 66"/>
              <a:gd name="T32" fmla="*/ 1 w 4"/>
              <a:gd name="T33" fmla="*/ 60 h 66"/>
              <a:gd name="T34" fmla="*/ 0 w 4"/>
              <a:gd name="T35" fmla="*/ 62 h 66"/>
              <a:gd name="T36" fmla="*/ 0 w 4"/>
              <a:gd name="T37" fmla="*/ 64 h 66"/>
              <a:gd name="T38" fmla="*/ 0 w 4"/>
              <a:gd name="T39" fmla="*/ 65 h 66"/>
              <a:gd name="T40" fmla="*/ 1 w 4"/>
              <a:gd name="T41" fmla="*/ 66 h 66"/>
              <a:gd name="T42" fmla="*/ 1 w 4"/>
              <a:gd name="T4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" h="66">
                <a:moveTo>
                  <a:pt x="3" y="0"/>
                </a:moveTo>
                <a:lnTo>
                  <a:pt x="0" y="5"/>
                </a:lnTo>
                <a:lnTo>
                  <a:pt x="0" y="12"/>
                </a:lnTo>
                <a:lnTo>
                  <a:pt x="1" y="17"/>
                </a:lnTo>
                <a:lnTo>
                  <a:pt x="3" y="24"/>
                </a:lnTo>
                <a:lnTo>
                  <a:pt x="1" y="30"/>
                </a:lnTo>
                <a:lnTo>
                  <a:pt x="3" y="36"/>
                </a:lnTo>
                <a:lnTo>
                  <a:pt x="3" y="38"/>
                </a:lnTo>
                <a:lnTo>
                  <a:pt x="3" y="42"/>
                </a:lnTo>
                <a:lnTo>
                  <a:pt x="3" y="45"/>
                </a:lnTo>
                <a:lnTo>
                  <a:pt x="1" y="46"/>
                </a:lnTo>
                <a:lnTo>
                  <a:pt x="3" y="50"/>
                </a:lnTo>
                <a:lnTo>
                  <a:pt x="4" y="54"/>
                </a:lnTo>
                <a:lnTo>
                  <a:pt x="3" y="56"/>
                </a:lnTo>
                <a:lnTo>
                  <a:pt x="3" y="57"/>
                </a:lnTo>
                <a:lnTo>
                  <a:pt x="1" y="58"/>
                </a:lnTo>
                <a:lnTo>
                  <a:pt x="1" y="60"/>
                </a:lnTo>
                <a:lnTo>
                  <a:pt x="0" y="62"/>
                </a:lnTo>
                <a:lnTo>
                  <a:pt x="0" y="64"/>
                </a:lnTo>
                <a:lnTo>
                  <a:pt x="0" y="65"/>
                </a:lnTo>
                <a:lnTo>
                  <a:pt x="1" y="66"/>
                </a:lnTo>
                <a:lnTo>
                  <a:pt x="1" y="6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756"/>
          <p:cNvSpPr>
            <a:spLocks/>
          </p:cNvSpPr>
          <p:nvPr/>
        </p:nvSpPr>
        <p:spPr bwMode="auto">
          <a:xfrm>
            <a:off x="4019550" y="5775326"/>
            <a:ext cx="14288" cy="22225"/>
          </a:xfrm>
          <a:custGeom>
            <a:avLst/>
            <a:gdLst>
              <a:gd name="T0" fmla="*/ 0 w 9"/>
              <a:gd name="T1" fmla="*/ 0 h 14"/>
              <a:gd name="T2" fmla="*/ 1 w 9"/>
              <a:gd name="T3" fmla="*/ 6 h 14"/>
              <a:gd name="T4" fmla="*/ 2 w 9"/>
              <a:gd name="T5" fmla="*/ 6 h 14"/>
              <a:gd name="T6" fmla="*/ 6 w 9"/>
              <a:gd name="T7" fmla="*/ 11 h 14"/>
              <a:gd name="T8" fmla="*/ 9 w 9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4">
                <a:moveTo>
                  <a:pt x="0" y="0"/>
                </a:moveTo>
                <a:lnTo>
                  <a:pt x="1" y="6"/>
                </a:lnTo>
                <a:lnTo>
                  <a:pt x="2" y="6"/>
                </a:lnTo>
                <a:lnTo>
                  <a:pt x="6" y="11"/>
                </a:lnTo>
                <a:lnTo>
                  <a:pt x="9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757"/>
          <p:cNvSpPr>
            <a:spLocks/>
          </p:cNvSpPr>
          <p:nvPr/>
        </p:nvSpPr>
        <p:spPr bwMode="auto">
          <a:xfrm>
            <a:off x="4021138" y="5840413"/>
            <a:ext cx="4763" cy="19050"/>
          </a:xfrm>
          <a:custGeom>
            <a:avLst/>
            <a:gdLst>
              <a:gd name="T0" fmla="*/ 3 w 3"/>
              <a:gd name="T1" fmla="*/ 0 h 12"/>
              <a:gd name="T2" fmla="*/ 3 w 3"/>
              <a:gd name="T3" fmla="*/ 2 h 12"/>
              <a:gd name="T4" fmla="*/ 3 w 3"/>
              <a:gd name="T5" fmla="*/ 4 h 12"/>
              <a:gd name="T6" fmla="*/ 1 w 3"/>
              <a:gd name="T7" fmla="*/ 7 h 12"/>
              <a:gd name="T8" fmla="*/ 0 w 3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2">
                <a:moveTo>
                  <a:pt x="3" y="0"/>
                </a:moveTo>
                <a:lnTo>
                  <a:pt x="3" y="2"/>
                </a:lnTo>
                <a:lnTo>
                  <a:pt x="3" y="4"/>
                </a:lnTo>
                <a:lnTo>
                  <a:pt x="1" y="7"/>
                </a:lnTo>
                <a:lnTo>
                  <a:pt x="0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758"/>
          <p:cNvSpPr>
            <a:spLocks/>
          </p:cNvSpPr>
          <p:nvPr/>
        </p:nvSpPr>
        <p:spPr bwMode="auto">
          <a:xfrm>
            <a:off x="4946650" y="5751513"/>
            <a:ext cx="31750" cy="95250"/>
          </a:xfrm>
          <a:custGeom>
            <a:avLst/>
            <a:gdLst>
              <a:gd name="T0" fmla="*/ 0 w 20"/>
              <a:gd name="T1" fmla="*/ 0 h 60"/>
              <a:gd name="T2" fmla="*/ 0 w 20"/>
              <a:gd name="T3" fmla="*/ 3 h 60"/>
              <a:gd name="T4" fmla="*/ 2 w 20"/>
              <a:gd name="T5" fmla="*/ 7 h 60"/>
              <a:gd name="T6" fmla="*/ 2 w 20"/>
              <a:gd name="T7" fmla="*/ 8 h 60"/>
              <a:gd name="T8" fmla="*/ 4 w 20"/>
              <a:gd name="T9" fmla="*/ 8 h 60"/>
              <a:gd name="T10" fmla="*/ 6 w 20"/>
              <a:gd name="T11" fmla="*/ 10 h 60"/>
              <a:gd name="T12" fmla="*/ 6 w 20"/>
              <a:gd name="T13" fmla="*/ 11 h 60"/>
              <a:gd name="T14" fmla="*/ 4 w 20"/>
              <a:gd name="T15" fmla="*/ 13 h 60"/>
              <a:gd name="T16" fmla="*/ 6 w 20"/>
              <a:gd name="T17" fmla="*/ 18 h 60"/>
              <a:gd name="T18" fmla="*/ 9 w 20"/>
              <a:gd name="T19" fmla="*/ 23 h 60"/>
              <a:gd name="T20" fmla="*/ 10 w 20"/>
              <a:gd name="T21" fmla="*/ 30 h 60"/>
              <a:gd name="T22" fmla="*/ 12 w 20"/>
              <a:gd name="T23" fmla="*/ 33 h 60"/>
              <a:gd name="T24" fmla="*/ 15 w 20"/>
              <a:gd name="T25" fmla="*/ 34 h 60"/>
              <a:gd name="T26" fmla="*/ 19 w 20"/>
              <a:gd name="T27" fmla="*/ 44 h 60"/>
              <a:gd name="T28" fmla="*/ 19 w 20"/>
              <a:gd name="T29" fmla="*/ 49 h 60"/>
              <a:gd name="T30" fmla="*/ 19 w 20"/>
              <a:gd name="T31" fmla="*/ 51 h 60"/>
              <a:gd name="T32" fmla="*/ 20 w 20"/>
              <a:gd name="T33" fmla="*/ 55 h 60"/>
              <a:gd name="T34" fmla="*/ 20 w 20"/>
              <a:gd name="T35" fmla="*/ 56 h 60"/>
              <a:gd name="T36" fmla="*/ 20 w 20"/>
              <a:gd name="T37" fmla="*/ 59 h 60"/>
              <a:gd name="T38" fmla="*/ 20 w 20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60">
                <a:moveTo>
                  <a:pt x="0" y="0"/>
                </a:moveTo>
                <a:lnTo>
                  <a:pt x="0" y="3"/>
                </a:lnTo>
                <a:lnTo>
                  <a:pt x="2" y="7"/>
                </a:lnTo>
                <a:lnTo>
                  <a:pt x="2" y="8"/>
                </a:lnTo>
                <a:lnTo>
                  <a:pt x="4" y="8"/>
                </a:lnTo>
                <a:lnTo>
                  <a:pt x="6" y="10"/>
                </a:lnTo>
                <a:lnTo>
                  <a:pt x="6" y="11"/>
                </a:lnTo>
                <a:lnTo>
                  <a:pt x="4" y="13"/>
                </a:lnTo>
                <a:lnTo>
                  <a:pt x="6" y="18"/>
                </a:lnTo>
                <a:lnTo>
                  <a:pt x="9" y="23"/>
                </a:lnTo>
                <a:lnTo>
                  <a:pt x="10" y="30"/>
                </a:lnTo>
                <a:lnTo>
                  <a:pt x="12" y="33"/>
                </a:lnTo>
                <a:lnTo>
                  <a:pt x="15" y="34"/>
                </a:lnTo>
                <a:lnTo>
                  <a:pt x="19" y="44"/>
                </a:lnTo>
                <a:lnTo>
                  <a:pt x="19" y="49"/>
                </a:lnTo>
                <a:lnTo>
                  <a:pt x="19" y="51"/>
                </a:lnTo>
                <a:lnTo>
                  <a:pt x="20" y="55"/>
                </a:lnTo>
                <a:lnTo>
                  <a:pt x="20" y="56"/>
                </a:lnTo>
                <a:lnTo>
                  <a:pt x="20" y="59"/>
                </a:lnTo>
                <a:lnTo>
                  <a:pt x="20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759"/>
          <p:cNvSpPr>
            <a:spLocks/>
          </p:cNvSpPr>
          <p:nvPr/>
        </p:nvSpPr>
        <p:spPr bwMode="auto">
          <a:xfrm>
            <a:off x="4857750" y="4659313"/>
            <a:ext cx="107950" cy="53975"/>
          </a:xfrm>
          <a:custGeom>
            <a:avLst/>
            <a:gdLst>
              <a:gd name="T0" fmla="*/ 0 w 68"/>
              <a:gd name="T1" fmla="*/ 12 h 34"/>
              <a:gd name="T2" fmla="*/ 10 w 68"/>
              <a:gd name="T3" fmla="*/ 11 h 34"/>
              <a:gd name="T4" fmla="*/ 10 w 68"/>
              <a:gd name="T5" fmla="*/ 6 h 34"/>
              <a:gd name="T6" fmla="*/ 12 w 68"/>
              <a:gd name="T7" fmla="*/ 2 h 34"/>
              <a:gd name="T8" fmla="*/ 12 w 68"/>
              <a:gd name="T9" fmla="*/ 0 h 34"/>
              <a:gd name="T10" fmla="*/ 13 w 68"/>
              <a:gd name="T11" fmla="*/ 0 h 34"/>
              <a:gd name="T12" fmla="*/ 16 w 68"/>
              <a:gd name="T13" fmla="*/ 1 h 34"/>
              <a:gd name="T14" fmla="*/ 21 w 68"/>
              <a:gd name="T15" fmla="*/ 2 h 34"/>
              <a:gd name="T16" fmla="*/ 32 w 68"/>
              <a:gd name="T17" fmla="*/ 13 h 34"/>
              <a:gd name="T18" fmla="*/ 32 w 68"/>
              <a:gd name="T19" fmla="*/ 15 h 34"/>
              <a:gd name="T20" fmla="*/ 32 w 68"/>
              <a:gd name="T21" fmla="*/ 16 h 34"/>
              <a:gd name="T22" fmla="*/ 31 w 68"/>
              <a:gd name="T23" fmla="*/ 19 h 34"/>
              <a:gd name="T24" fmla="*/ 32 w 68"/>
              <a:gd name="T25" fmla="*/ 20 h 34"/>
              <a:gd name="T26" fmla="*/ 34 w 68"/>
              <a:gd name="T27" fmla="*/ 20 h 34"/>
              <a:gd name="T28" fmla="*/ 35 w 68"/>
              <a:gd name="T29" fmla="*/ 21 h 34"/>
              <a:gd name="T30" fmla="*/ 41 w 68"/>
              <a:gd name="T31" fmla="*/ 23 h 34"/>
              <a:gd name="T32" fmla="*/ 42 w 68"/>
              <a:gd name="T33" fmla="*/ 27 h 34"/>
              <a:gd name="T34" fmla="*/ 43 w 68"/>
              <a:gd name="T35" fmla="*/ 28 h 34"/>
              <a:gd name="T36" fmla="*/ 47 w 68"/>
              <a:gd name="T37" fmla="*/ 28 h 34"/>
              <a:gd name="T38" fmla="*/ 51 w 68"/>
              <a:gd name="T39" fmla="*/ 27 h 34"/>
              <a:gd name="T40" fmla="*/ 53 w 68"/>
              <a:gd name="T41" fmla="*/ 27 h 34"/>
              <a:gd name="T42" fmla="*/ 54 w 68"/>
              <a:gd name="T43" fmla="*/ 28 h 34"/>
              <a:gd name="T44" fmla="*/ 56 w 68"/>
              <a:gd name="T45" fmla="*/ 31 h 34"/>
              <a:gd name="T46" fmla="*/ 64 w 68"/>
              <a:gd name="T47" fmla="*/ 34 h 34"/>
              <a:gd name="T48" fmla="*/ 68 w 68"/>
              <a:gd name="T4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8" h="34">
                <a:moveTo>
                  <a:pt x="0" y="12"/>
                </a:moveTo>
                <a:lnTo>
                  <a:pt x="10" y="11"/>
                </a:lnTo>
                <a:lnTo>
                  <a:pt x="10" y="6"/>
                </a:lnTo>
                <a:lnTo>
                  <a:pt x="12" y="2"/>
                </a:lnTo>
                <a:lnTo>
                  <a:pt x="12" y="0"/>
                </a:lnTo>
                <a:lnTo>
                  <a:pt x="13" y="0"/>
                </a:lnTo>
                <a:lnTo>
                  <a:pt x="16" y="1"/>
                </a:lnTo>
                <a:lnTo>
                  <a:pt x="21" y="2"/>
                </a:lnTo>
                <a:lnTo>
                  <a:pt x="32" y="13"/>
                </a:lnTo>
                <a:lnTo>
                  <a:pt x="32" y="15"/>
                </a:lnTo>
                <a:lnTo>
                  <a:pt x="32" y="16"/>
                </a:lnTo>
                <a:lnTo>
                  <a:pt x="31" y="19"/>
                </a:lnTo>
                <a:lnTo>
                  <a:pt x="32" y="20"/>
                </a:lnTo>
                <a:lnTo>
                  <a:pt x="34" y="20"/>
                </a:lnTo>
                <a:lnTo>
                  <a:pt x="35" y="21"/>
                </a:lnTo>
                <a:lnTo>
                  <a:pt x="41" y="23"/>
                </a:lnTo>
                <a:lnTo>
                  <a:pt x="42" y="27"/>
                </a:lnTo>
                <a:lnTo>
                  <a:pt x="43" y="28"/>
                </a:lnTo>
                <a:lnTo>
                  <a:pt x="47" y="28"/>
                </a:lnTo>
                <a:lnTo>
                  <a:pt x="51" y="27"/>
                </a:lnTo>
                <a:lnTo>
                  <a:pt x="53" y="27"/>
                </a:lnTo>
                <a:lnTo>
                  <a:pt x="54" y="28"/>
                </a:lnTo>
                <a:lnTo>
                  <a:pt x="56" y="31"/>
                </a:lnTo>
                <a:lnTo>
                  <a:pt x="64" y="34"/>
                </a:lnTo>
                <a:lnTo>
                  <a:pt x="68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760"/>
          <p:cNvSpPr>
            <a:spLocks/>
          </p:cNvSpPr>
          <p:nvPr/>
        </p:nvSpPr>
        <p:spPr bwMode="auto">
          <a:xfrm>
            <a:off x="6435725" y="1893888"/>
            <a:ext cx="23813" cy="34925"/>
          </a:xfrm>
          <a:custGeom>
            <a:avLst/>
            <a:gdLst>
              <a:gd name="T0" fmla="*/ 3 w 15"/>
              <a:gd name="T1" fmla="*/ 0 h 22"/>
              <a:gd name="T2" fmla="*/ 7 w 15"/>
              <a:gd name="T3" fmla="*/ 4 h 22"/>
              <a:gd name="T4" fmla="*/ 7 w 15"/>
              <a:gd name="T5" fmla="*/ 10 h 22"/>
              <a:gd name="T6" fmla="*/ 2 w 15"/>
              <a:gd name="T7" fmla="*/ 18 h 22"/>
              <a:gd name="T8" fmla="*/ 0 w 15"/>
              <a:gd name="T9" fmla="*/ 18 h 22"/>
              <a:gd name="T10" fmla="*/ 3 w 15"/>
              <a:gd name="T11" fmla="*/ 19 h 22"/>
              <a:gd name="T12" fmla="*/ 8 w 15"/>
              <a:gd name="T13" fmla="*/ 19 h 22"/>
              <a:gd name="T14" fmla="*/ 11 w 15"/>
              <a:gd name="T15" fmla="*/ 21 h 22"/>
              <a:gd name="T16" fmla="*/ 15 w 15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2">
                <a:moveTo>
                  <a:pt x="3" y="0"/>
                </a:moveTo>
                <a:lnTo>
                  <a:pt x="7" y="4"/>
                </a:lnTo>
                <a:lnTo>
                  <a:pt x="7" y="10"/>
                </a:lnTo>
                <a:lnTo>
                  <a:pt x="2" y="18"/>
                </a:lnTo>
                <a:lnTo>
                  <a:pt x="0" y="18"/>
                </a:lnTo>
                <a:lnTo>
                  <a:pt x="3" y="19"/>
                </a:lnTo>
                <a:lnTo>
                  <a:pt x="8" y="19"/>
                </a:lnTo>
                <a:lnTo>
                  <a:pt x="11" y="21"/>
                </a:lnTo>
                <a:lnTo>
                  <a:pt x="15" y="2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761"/>
          <p:cNvSpPr>
            <a:spLocks noEditPoints="1"/>
          </p:cNvSpPr>
          <p:nvPr/>
        </p:nvSpPr>
        <p:spPr bwMode="auto">
          <a:xfrm>
            <a:off x="4008438" y="5126038"/>
            <a:ext cx="1292225" cy="684213"/>
          </a:xfrm>
          <a:custGeom>
            <a:avLst/>
            <a:gdLst>
              <a:gd name="T0" fmla="*/ 760 w 814"/>
              <a:gd name="T1" fmla="*/ 229 h 431"/>
              <a:gd name="T2" fmla="*/ 760 w 814"/>
              <a:gd name="T3" fmla="*/ 229 h 431"/>
              <a:gd name="T4" fmla="*/ 756 w 814"/>
              <a:gd name="T5" fmla="*/ 417 h 431"/>
              <a:gd name="T6" fmla="*/ 754 w 814"/>
              <a:gd name="T7" fmla="*/ 417 h 431"/>
              <a:gd name="T8" fmla="*/ 752 w 814"/>
              <a:gd name="T9" fmla="*/ 417 h 431"/>
              <a:gd name="T10" fmla="*/ 750 w 814"/>
              <a:gd name="T11" fmla="*/ 417 h 431"/>
              <a:gd name="T12" fmla="*/ 749 w 814"/>
              <a:gd name="T13" fmla="*/ 417 h 431"/>
              <a:gd name="T14" fmla="*/ 747 w 814"/>
              <a:gd name="T15" fmla="*/ 417 h 431"/>
              <a:gd name="T16" fmla="*/ 745 w 814"/>
              <a:gd name="T17" fmla="*/ 419 h 431"/>
              <a:gd name="T18" fmla="*/ 745 w 814"/>
              <a:gd name="T19" fmla="*/ 420 h 431"/>
              <a:gd name="T20" fmla="*/ 741 w 814"/>
              <a:gd name="T21" fmla="*/ 424 h 431"/>
              <a:gd name="T22" fmla="*/ 738 w 814"/>
              <a:gd name="T23" fmla="*/ 431 h 431"/>
              <a:gd name="T24" fmla="*/ 814 w 814"/>
              <a:gd name="T25" fmla="*/ 0 h 431"/>
              <a:gd name="T26" fmla="*/ 813 w 814"/>
              <a:gd name="T27" fmla="*/ 2 h 431"/>
              <a:gd name="T28" fmla="*/ 812 w 814"/>
              <a:gd name="T29" fmla="*/ 4 h 431"/>
              <a:gd name="T30" fmla="*/ 803 w 814"/>
              <a:gd name="T31" fmla="*/ 10 h 431"/>
              <a:gd name="T32" fmla="*/ 803 w 814"/>
              <a:gd name="T33" fmla="*/ 11 h 431"/>
              <a:gd name="T34" fmla="*/ 19 w 814"/>
              <a:gd name="T35" fmla="*/ 42 h 431"/>
              <a:gd name="T36" fmla="*/ 13 w 814"/>
              <a:gd name="T37" fmla="*/ 42 h 431"/>
              <a:gd name="T38" fmla="*/ 8 w 814"/>
              <a:gd name="T39" fmla="*/ 45 h 431"/>
              <a:gd name="T40" fmla="*/ 4 w 814"/>
              <a:gd name="T41" fmla="*/ 45 h 431"/>
              <a:gd name="T42" fmla="*/ 0 w 814"/>
              <a:gd name="T43" fmla="*/ 42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4" h="431">
                <a:moveTo>
                  <a:pt x="760" y="229"/>
                </a:moveTo>
                <a:lnTo>
                  <a:pt x="760" y="229"/>
                </a:lnTo>
                <a:moveTo>
                  <a:pt x="756" y="417"/>
                </a:moveTo>
                <a:lnTo>
                  <a:pt x="754" y="417"/>
                </a:lnTo>
                <a:lnTo>
                  <a:pt x="752" y="417"/>
                </a:lnTo>
                <a:lnTo>
                  <a:pt x="750" y="417"/>
                </a:lnTo>
                <a:lnTo>
                  <a:pt x="749" y="417"/>
                </a:lnTo>
                <a:lnTo>
                  <a:pt x="747" y="417"/>
                </a:lnTo>
                <a:lnTo>
                  <a:pt x="745" y="419"/>
                </a:lnTo>
                <a:lnTo>
                  <a:pt x="745" y="420"/>
                </a:lnTo>
                <a:lnTo>
                  <a:pt x="741" y="424"/>
                </a:lnTo>
                <a:lnTo>
                  <a:pt x="738" y="431"/>
                </a:lnTo>
                <a:moveTo>
                  <a:pt x="814" y="0"/>
                </a:moveTo>
                <a:lnTo>
                  <a:pt x="813" y="2"/>
                </a:lnTo>
                <a:lnTo>
                  <a:pt x="812" y="4"/>
                </a:lnTo>
                <a:lnTo>
                  <a:pt x="803" y="10"/>
                </a:lnTo>
                <a:lnTo>
                  <a:pt x="803" y="11"/>
                </a:lnTo>
                <a:moveTo>
                  <a:pt x="19" y="42"/>
                </a:moveTo>
                <a:lnTo>
                  <a:pt x="13" y="42"/>
                </a:lnTo>
                <a:lnTo>
                  <a:pt x="8" y="45"/>
                </a:lnTo>
                <a:lnTo>
                  <a:pt x="4" y="45"/>
                </a:lnTo>
                <a:lnTo>
                  <a:pt x="0" y="4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762"/>
          <p:cNvSpPr>
            <a:spLocks/>
          </p:cNvSpPr>
          <p:nvPr/>
        </p:nvSpPr>
        <p:spPr bwMode="auto">
          <a:xfrm>
            <a:off x="6208713" y="1795463"/>
            <a:ext cx="66675" cy="53975"/>
          </a:xfrm>
          <a:custGeom>
            <a:avLst/>
            <a:gdLst>
              <a:gd name="T0" fmla="*/ 42 w 42"/>
              <a:gd name="T1" fmla="*/ 0 h 34"/>
              <a:gd name="T2" fmla="*/ 35 w 42"/>
              <a:gd name="T3" fmla="*/ 2 h 34"/>
              <a:gd name="T4" fmla="*/ 34 w 42"/>
              <a:gd name="T5" fmla="*/ 2 h 34"/>
              <a:gd name="T6" fmla="*/ 29 w 42"/>
              <a:gd name="T7" fmla="*/ 5 h 34"/>
              <a:gd name="T8" fmla="*/ 23 w 42"/>
              <a:gd name="T9" fmla="*/ 10 h 34"/>
              <a:gd name="T10" fmla="*/ 19 w 42"/>
              <a:gd name="T11" fmla="*/ 12 h 34"/>
              <a:gd name="T12" fmla="*/ 19 w 42"/>
              <a:gd name="T13" fmla="*/ 13 h 34"/>
              <a:gd name="T14" fmla="*/ 20 w 42"/>
              <a:gd name="T15" fmla="*/ 16 h 34"/>
              <a:gd name="T16" fmla="*/ 20 w 42"/>
              <a:gd name="T17" fmla="*/ 17 h 34"/>
              <a:gd name="T18" fmla="*/ 18 w 42"/>
              <a:gd name="T19" fmla="*/ 19 h 34"/>
              <a:gd name="T20" fmla="*/ 16 w 42"/>
              <a:gd name="T21" fmla="*/ 20 h 34"/>
              <a:gd name="T22" fmla="*/ 9 w 42"/>
              <a:gd name="T23" fmla="*/ 20 h 34"/>
              <a:gd name="T24" fmla="*/ 8 w 42"/>
              <a:gd name="T25" fmla="*/ 20 h 34"/>
              <a:gd name="T26" fmla="*/ 1 w 42"/>
              <a:gd name="T27" fmla="*/ 19 h 34"/>
              <a:gd name="T28" fmla="*/ 1 w 42"/>
              <a:gd name="T29" fmla="*/ 28 h 34"/>
              <a:gd name="T30" fmla="*/ 1 w 42"/>
              <a:gd name="T31" fmla="*/ 31 h 34"/>
              <a:gd name="T32" fmla="*/ 0 w 42"/>
              <a:gd name="T3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34">
                <a:moveTo>
                  <a:pt x="42" y="0"/>
                </a:moveTo>
                <a:lnTo>
                  <a:pt x="35" y="2"/>
                </a:lnTo>
                <a:lnTo>
                  <a:pt x="34" y="2"/>
                </a:lnTo>
                <a:lnTo>
                  <a:pt x="29" y="5"/>
                </a:lnTo>
                <a:lnTo>
                  <a:pt x="23" y="10"/>
                </a:lnTo>
                <a:lnTo>
                  <a:pt x="19" y="12"/>
                </a:lnTo>
                <a:lnTo>
                  <a:pt x="19" y="13"/>
                </a:lnTo>
                <a:lnTo>
                  <a:pt x="20" y="16"/>
                </a:lnTo>
                <a:lnTo>
                  <a:pt x="20" y="17"/>
                </a:lnTo>
                <a:lnTo>
                  <a:pt x="18" y="19"/>
                </a:lnTo>
                <a:lnTo>
                  <a:pt x="16" y="20"/>
                </a:lnTo>
                <a:lnTo>
                  <a:pt x="9" y="20"/>
                </a:lnTo>
                <a:lnTo>
                  <a:pt x="8" y="20"/>
                </a:lnTo>
                <a:lnTo>
                  <a:pt x="1" y="19"/>
                </a:lnTo>
                <a:lnTo>
                  <a:pt x="1" y="28"/>
                </a:lnTo>
                <a:lnTo>
                  <a:pt x="1" y="31"/>
                </a:lnTo>
                <a:lnTo>
                  <a:pt x="0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763"/>
          <p:cNvSpPr>
            <a:spLocks/>
          </p:cNvSpPr>
          <p:nvPr/>
        </p:nvSpPr>
        <p:spPr bwMode="auto">
          <a:xfrm>
            <a:off x="6113463" y="1938338"/>
            <a:ext cx="19050" cy="3175"/>
          </a:xfrm>
          <a:custGeom>
            <a:avLst/>
            <a:gdLst>
              <a:gd name="T0" fmla="*/ 0 w 12"/>
              <a:gd name="T1" fmla="*/ 1 h 2"/>
              <a:gd name="T2" fmla="*/ 0 w 12"/>
              <a:gd name="T3" fmla="*/ 2 h 2"/>
              <a:gd name="T4" fmla="*/ 4 w 12"/>
              <a:gd name="T5" fmla="*/ 2 h 2"/>
              <a:gd name="T6" fmla="*/ 11 w 12"/>
              <a:gd name="T7" fmla="*/ 0 h 2"/>
              <a:gd name="T8" fmla="*/ 12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0" y="1"/>
                </a:moveTo>
                <a:lnTo>
                  <a:pt x="0" y="2"/>
                </a:lnTo>
                <a:lnTo>
                  <a:pt x="4" y="2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764"/>
          <p:cNvSpPr>
            <a:spLocks/>
          </p:cNvSpPr>
          <p:nvPr/>
        </p:nvSpPr>
        <p:spPr bwMode="auto">
          <a:xfrm>
            <a:off x="5264150" y="4430713"/>
            <a:ext cx="53975" cy="31750"/>
          </a:xfrm>
          <a:custGeom>
            <a:avLst/>
            <a:gdLst>
              <a:gd name="T0" fmla="*/ 0 w 34"/>
              <a:gd name="T1" fmla="*/ 20 h 20"/>
              <a:gd name="T2" fmla="*/ 3 w 34"/>
              <a:gd name="T3" fmla="*/ 17 h 20"/>
              <a:gd name="T4" fmla="*/ 8 w 34"/>
              <a:gd name="T5" fmla="*/ 15 h 20"/>
              <a:gd name="T6" fmla="*/ 15 w 34"/>
              <a:gd name="T7" fmla="*/ 9 h 20"/>
              <a:gd name="T8" fmla="*/ 22 w 34"/>
              <a:gd name="T9" fmla="*/ 2 h 20"/>
              <a:gd name="T10" fmla="*/ 23 w 34"/>
              <a:gd name="T11" fmla="*/ 2 h 20"/>
              <a:gd name="T12" fmla="*/ 26 w 34"/>
              <a:gd name="T13" fmla="*/ 0 h 20"/>
              <a:gd name="T14" fmla="*/ 30 w 34"/>
              <a:gd name="T15" fmla="*/ 0 h 20"/>
              <a:gd name="T16" fmla="*/ 34 w 34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0">
                <a:moveTo>
                  <a:pt x="0" y="20"/>
                </a:moveTo>
                <a:lnTo>
                  <a:pt x="3" y="17"/>
                </a:lnTo>
                <a:lnTo>
                  <a:pt x="8" y="15"/>
                </a:lnTo>
                <a:lnTo>
                  <a:pt x="15" y="9"/>
                </a:lnTo>
                <a:lnTo>
                  <a:pt x="22" y="2"/>
                </a:lnTo>
                <a:lnTo>
                  <a:pt x="23" y="2"/>
                </a:lnTo>
                <a:lnTo>
                  <a:pt x="26" y="0"/>
                </a:lnTo>
                <a:lnTo>
                  <a:pt x="30" y="0"/>
                </a:lnTo>
                <a:lnTo>
                  <a:pt x="3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765"/>
          <p:cNvSpPr>
            <a:spLocks/>
          </p:cNvSpPr>
          <p:nvPr/>
        </p:nvSpPr>
        <p:spPr bwMode="auto">
          <a:xfrm>
            <a:off x="4962525" y="5468938"/>
            <a:ext cx="26988" cy="95250"/>
          </a:xfrm>
          <a:custGeom>
            <a:avLst/>
            <a:gdLst>
              <a:gd name="T0" fmla="*/ 17 w 17"/>
              <a:gd name="T1" fmla="*/ 0 h 60"/>
              <a:gd name="T2" fmla="*/ 17 w 17"/>
              <a:gd name="T3" fmla="*/ 2 h 60"/>
              <a:gd name="T4" fmla="*/ 17 w 17"/>
              <a:gd name="T5" fmla="*/ 5 h 60"/>
              <a:gd name="T6" fmla="*/ 17 w 17"/>
              <a:gd name="T7" fmla="*/ 9 h 60"/>
              <a:gd name="T8" fmla="*/ 17 w 17"/>
              <a:gd name="T9" fmla="*/ 11 h 60"/>
              <a:gd name="T10" fmla="*/ 14 w 17"/>
              <a:gd name="T11" fmla="*/ 17 h 60"/>
              <a:gd name="T12" fmla="*/ 11 w 17"/>
              <a:gd name="T13" fmla="*/ 20 h 60"/>
              <a:gd name="T14" fmla="*/ 7 w 17"/>
              <a:gd name="T15" fmla="*/ 27 h 60"/>
              <a:gd name="T16" fmla="*/ 7 w 17"/>
              <a:gd name="T17" fmla="*/ 28 h 60"/>
              <a:gd name="T18" fmla="*/ 6 w 17"/>
              <a:gd name="T19" fmla="*/ 31 h 60"/>
              <a:gd name="T20" fmla="*/ 6 w 17"/>
              <a:gd name="T21" fmla="*/ 41 h 60"/>
              <a:gd name="T22" fmla="*/ 5 w 17"/>
              <a:gd name="T23" fmla="*/ 49 h 60"/>
              <a:gd name="T24" fmla="*/ 5 w 17"/>
              <a:gd name="T25" fmla="*/ 51 h 60"/>
              <a:gd name="T26" fmla="*/ 5 w 17"/>
              <a:gd name="T27" fmla="*/ 54 h 60"/>
              <a:gd name="T28" fmla="*/ 3 w 17"/>
              <a:gd name="T29" fmla="*/ 57 h 60"/>
              <a:gd name="T30" fmla="*/ 2 w 17"/>
              <a:gd name="T31" fmla="*/ 57 h 60"/>
              <a:gd name="T32" fmla="*/ 0 w 17"/>
              <a:gd name="T33" fmla="*/ 58 h 60"/>
              <a:gd name="T34" fmla="*/ 0 w 17"/>
              <a:gd name="T3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60">
                <a:moveTo>
                  <a:pt x="17" y="0"/>
                </a:moveTo>
                <a:lnTo>
                  <a:pt x="17" y="2"/>
                </a:lnTo>
                <a:lnTo>
                  <a:pt x="17" y="5"/>
                </a:lnTo>
                <a:lnTo>
                  <a:pt x="17" y="9"/>
                </a:lnTo>
                <a:lnTo>
                  <a:pt x="17" y="11"/>
                </a:lnTo>
                <a:lnTo>
                  <a:pt x="14" y="17"/>
                </a:lnTo>
                <a:lnTo>
                  <a:pt x="11" y="20"/>
                </a:lnTo>
                <a:lnTo>
                  <a:pt x="7" y="27"/>
                </a:lnTo>
                <a:lnTo>
                  <a:pt x="7" y="28"/>
                </a:lnTo>
                <a:lnTo>
                  <a:pt x="6" y="31"/>
                </a:lnTo>
                <a:lnTo>
                  <a:pt x="6" y="41"/>
                </a:lnTo>
                <a:lnTo>
                  <a:pt x="5" y="49"/>
                </a:lnTo>
                <a:lnTo>
                  <a:pt x="5" y="51"/>
                </a:lnTo>
                <a:lnTo>
                  <a:pt x="5" y="54"/>
                </a:lnTo>
                <a:lnTo>
                  <a:pt x="3" y="57"/>
                </a:lnTo>
                <a:lnTo>
                  <a:pt x="2" y="57"/>
                </a:lnTo>
                <a:lnTo>
                  <a:pt x="0" y="58"/>
                </a:lnTo>
                <a:lnTo>
                  <a:pt x="0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766"/>
          <p:cNvSpPr>
            <a:spLocks/>
          </p:cNvSpPr>
          <p:nvPr/>
        </p:nvSpPr>
        <p:spPr bwMode="auto">
          <a:xfrm>
            <a:off x="7969250" y="993776"/>
            <a:ext cx="177800" cy="11113"/>
          </a:xfrm>
          <a:custGeom>
            <a:avLst/>
            <a:gdLst>
              <a:gd name="T0" fmla="*/ 0 w 112"/>
              <a:gd name="T1" fmla="*/ 5 h 7"/>
              <a:gd name="T2" fmla="*/ 4 w 112"/>
              <a:gd name="T3" fmla="*/ 4 h 7"/>
              <a:gd name="T4" fmla="*/ 17 w 112"/>
              <a:gd name="T5" fmla="*/ 0 h 7"/>
              <a:gd name="T6" fmla="*/ 19 w 112"/>
              <a:gd name="T7" fmla="*/ 0 h 7"/>
              <a:gd name="T8" fmla="*/ 34 w 112"/>
              <a:gd name="T9" fmla="*/ 4 h 7"/>
              <a:gd name="T10" fmla="*/ 47 w 112"/>
              <a:gd name="T11" fmla="*/ 5 h 7"/>
              <a:gd name="T12" fmla="*/ 53 w 112"/>
              <a:gd name="T13" fmla="*/ 5 h 7"/>
              <a:gd name="T14" fmla="*/ 60 w 112"/>
              <a:gd name="T15" fmla="*/ 5 h 7"/>
              <a:gd name="T16" fmla="*/ 67 w 112"/>
              <a:gd name="T17" fmla="*/ 5 h 7"/>
              <a:gd name="T18" fmla="*/ 78 w 112"/>
              <a:gd name="T19" fmla="*/ 5 h 7"/>
              <a:gd name="T20" fmla="*/ 94 w 112"/>
              <a:gd name="T21" fmla="*/ 5 h 7"/>
              <a:gd name="T22" fmla="*/ 104 w 112"/>
              <a:gd name="T23" fmla="*/ 5 h 7"/>
              <a:gd name="T24" fmla="*/ 105 w 112"/>
              <a:gd name="T25" fmla="*/ 5 h 7"/>
              <a:gd name="T26" fmla="*/ 112 w 112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2" h="7">
                <a:moveTo>
                  <a:pt x="0" y="5"/>
                </a:moveTo>
                <a:lnTo>
                  <a:pt x="4" y="4"/>
                </a:lnTo>
                <a:lnTo>
                  <a:pt x="17" y="0"/>
                </a:lnTo>
                <a:lnTo>
                  <a:pt x="19" y="0"/>
                </a:lnTo>
                <a:lnTo>
                  <a:pt x="34" y="4"/>
                </a:lnTo>
                <a:lnTo>
                  <a:pt x="47" y="5"/>
                </a:lnTo>
                <a:lnTo>
                  <a:pt x="53" y="5"/>
                </a:lnTo>
                <a:lnTo>
                  <a:pt x="60" y="5"/>
                </a:lnTo>
                <a:lnTo>
                  <a:pt x="67" y="5"/>
                </a:lnTo>
                <a:lnTo>
                  <a:pt x="78" y="5"/>
                </a:lnTo>
                <a:lnTo>
                  <a:pt x="94" y="5"/>
                </a:lnTo>
                <a:lnTo>
                  <a:pt x="104" y="5"/>
                </a:lnTo>
                <a:lnTo>
                  <a:pt x="105" y="5"/>
                </a:lnTo>
                <a:lnTo>
                  <a:pt x="112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767"/>
          <p:cNvSpPr>
            <a:spLocks/>
          </p:cNvSpPr>
          <p:nvPr/>
        </p:nvSpPr>
        <p:spPr bwMode="auto">
          <a:xfrm>
            <a:off x="6483350" y="1601788"/>
            <a:ext cx="36513" cy="36513"/>
          </a:xfrm>
          <a:custGeom>
            <a:avLst/>
            <a:gdLst>
              <a:gd name="T0" fmla="*/ 0 w 23"/>
              <a:gd name="T1" fmla="*/ 0 h 23"/>
              <a:gd name="T2" fmla="*/ 3 w 23"/>
              <a:gd name="T3" fmla="*/ 0 h 23"/>
              <a:gd name="T4" fmla="*/ 4 w 23"/>
              <a:gd name="T5" fmla="*/ 0 h 23"/>
              <a:gd name="T6" fmla="*/ 7 w 23"/>
              <a:gd name="T7" fmla="*/ 0 h 23"/>
              <a:gd name="T8" fmla="*/ 17 w 23"/>
              <a:gd name="T9" fmla="*/ 0 h 23"/>
              <a:gd name="T10" fmla="*/ 18 w 23"/>
              <a:gd name="T11" fmla="*/ 3 h 23"/>
              <a:gd name="T12" fmla="*/ 17 w 23"/>
              <a:gd name="T13" fmla="*/ 10 h 23"/>
              <a:gd name="T14" fmla="*/ 17 w 23"/>
              <a:gd name="T15" fmla="*/ 11 h 23"/>
              <a:gd name="T16" fmla="*/ 15 w 23"/>
              <a:gd name="T17" fmla="*/ 17 h 23"/>
              <a:gd name="T18" fmla="*/ 23 w 23"/>
              <a:gd name="T19" fmla="*/ 22 h 23"/>
              <a:gd name="T20" fmla="*/ 23 w 23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23">
                <a:moveTo>
                  <a:pt x="0" y="0"/>
                </a:moveTo>
                <a:lnTo>
                  <a:pt x="3" y="0"/>
                </a:lnTo>
                <a:lnTo>
                  <a:pt x="4" y="0"/>
                </a:lnTo>
                <a:lnTo>
                  <a:pt x="7" y="0"/>
                </a:lnTo>
                <a:lnTo>
                  <a:pt x="17" y="0"/>
                </a:lnTo>
                <a:lnTo>
                  <a:pt x="18" y="3"/>
                </a:lnTo>
                <a:lnTo>
                  <a:pt x="17" y="10"/>
                </a:lnTo>
                <a:lnTo>
                  <a:pt x="17" y="11"/>
                </a:lnTo>
                <a:lnTo>
                  <a:pt x="15" y="17"/>
                </a:lnTo>
                <a:lnTo>
                  <a:pt x="23" y="22"/>
                </a:lnTo>
                <a:lnTo>
                  <a:pt x="23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768"/>
          <p:cNvSpPr>
            <a:spLocks noEditPoints="1"/>
          </p:cNvSpPr>
          <p:nvPr/>
        </p:nvSpPr>
        <p:spPr bwMode="auto">
          <a:xfrm>
            <a:off x="4979988" y="4364038"/>
            <a:ext cx="119063" cy="550863"/>
          </a:xfrm>
          <a:custGeom>
            <a:avLst/>
            <a:gdLst>
              <a:gd name="T0" fmla="*/ 62 w 75"/>
              <a:gd name="T1" fmla="*/ 302 h 347"/>
              <a:gd name="T2" fmla="*/ 63 w 75"/>
              <a:gd name="T3" fmla="*/ 306 h 347"/>
              <a:gd name="T4" fmla="*/ 63 w 75"/>
              <a:gd name="T5" fmla="*/ 307 h 347"/>
              <a:gd name="T6" fmla="*/ 64 w 75"/>
              <a:gd name="T7" fmla="*/ 319 h 347"/>
              <a:gd name="T8" fmla="*/ 66 w 75"/>
              <a:gd name="T9" fmla="*/ 322 h 347"/>
              <a:gd name="T10" fmla="*/ 70 w 75"/>
              <a:gd name="T11" fmla="*/ 329 h 347"/>
              <a:gd name="T12" fmla="*/ 73 w 75"/>
              <a:gd name="T13" fmla="*/ 330 h 347"/>
              <a:gd name="T14" fmla="*/ 75 w 75"/>
              <a:gd name="T15" fmla="*/ 345 h 347"/>
              <a:gd name="T16" fmla="*/ 75 w 75"/>
              <a:gd name="T17" fmla="*/ 347 h 347"/>
              <a:gd name="T18" fmla="*/ 21 w 75"/>
              <a:gd name="T19" fmla="*/ 0 h 347"/>
              <a:gd name="T20" fmla="*/ 17 w 75"/>
              <a:gd name="T21" fmla="*/ 7 h 347"/>
              <a:gd name="T22" fmla="*/ 15 w 75"/>
              <a:gd name="T23" fmla="*/ 10 h 347"/>
              <a:gd name="T24" fmla="*/ 14 w 75"/>
              <a:gd name="T25" fmla="*/ 12 h 347"/>
              <a:gd name="T26" fmla="*/ 13 w 75"/>
              <a:gd name="T27" fmla="*/ 18 h 347"/>
              <a:gd name="T28" fmla="*/ 10 w 75"/>
              <a:gd name="T29" fmla="*/ 25 h 347"/>
              <a:gd name="T30" fmla="*/ 9 w 75"/>
              <a:gd name="T31" fmla="*/ 34 h 347"/>
              <a:gd name="T32" fmla="*/ 9 w 75"/>
              <a:gd name="T33" fmla="*/ 36 h 347"/>
              <a:gd name="T34" fmla="*/ 10 w 75"/>
              <a:gd name="T35" fmla="*/ 40 h 347"/>
              <a:gd name="T36" fmla="*/ 11 w 75"/>
              <a:gd name="T37" fmla="*/ 41 h 347"/>
              <a:gd name="T38" fmla="*/ 15 w 75"/>
              <a:gd name="T39" fmla="*/ 47 h 347"/>
              <a:gd name="T40" fmla="*/ 14 w 75"/>
              <a:gd name="T41" fmla="*/ 56 h 347"/>
              <a:gd name="T42" fmla="*/ 14 w 75"/>
              <a:gd name="T43" fmla="*/ 66 h 347"/>
              <a:gd name="T44" fmla="*/ 14 w 75"/>
              <a:gd name="T45" fmla="*/ 68 h 347"/>
              <a:gd name="T46" fmla="*/ 13 w 75"/>
              <a:gd name="T47" fmla="*/ 71 h 347"/>
              <a:gd name="T48" fmla="*/ 10 w 75"/>
              <a:gd name="T49" fmla="*/ 79 h 347"/>
              <a:gd name="T50" fmla="*/ 9 w 75"/>
              <a:gd name="T51" fmla="*/ 81 h 347"/>
              <a:gd name="T52" fmla="*/ 4 w 75"/>
              <a:gd name="T53" fmla="*/ 89 h 347"/>
              <a:gd name="T54" fmla="*/ 4 w 75"/>
              <a:gd name="T55" fmla="*/ 92 h 347"/>
              <a:gd name="T56" fmla="*/ 3 w 75"/>
              <a:gd name="T57" fmla="*/ 93 h 347"/>
              <a:gd name="T58" fmla="*/ 0 w 75"/>
              <a:gd name="T59" fmla="*/ 98 h 347"/>
              <a:gd name="T60" fmla="*/ 0 w 75"/>
              <a:gd name="T61" fmla="*/ 10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347">
                <a:moveTo>
                  <a:pt x="62" y="302"/>
                </a:moveTo>
                <a:lnTo>
                  <a:pt x="63" y="306"/>
                </a:lnTo>
                <a:lnTo>
                  <a:pt x="63" y="307"/>
                </a:lnTo>
                <a:lnTo>
                  <a:pt x="64" y="319"/>
                </a:lnTo>
                <a:lnTo>
                  <a:pt x="66" y="322"/>
                </a:lnTo>
                <a:lnTo>
                  <a:pt x="70" y="329"/>
                </a:lnTo>
                <a:lnTo>
                  <a:pt x="73" y="330"/>
                </a:lnTo>
                <a:lnTo>
                  <a:pt x="75" y="345"/>
                </a:lnTo>
                <a:lnTo>
                  <a:pt x="75" y="347"/>
                </a:lnTo>
                <a:moveTo>
                  <a:pt x="21" y="0"/>
                </a:moveTo>
                <a:lnTo>
                  <a:pt x="17" y="7"/>
                </a:lnTo>
                <a:lnTo>
                  <a:pt x="15" y="10"/>
                </a:lnTo>
                <a:lnTo>
                  <a:pt x="14" y="12"/>
                </a:lnTo>
                <a:lnTo>
                  <a:pt x="13" y="18"/>
                </a:lnTo>
                <a:lnTo>
                  <a:pt x="10" y="25"/>
                </a:lnTo>
                <a:lnTo>
                  <a:pt x="9" y="34"/>
                </a:lnTo>
                <a:lnTo>
                  <a:pt x="9" y="36"/>
                </a:lnTo>
                <a:lnTo>
                  <a:pt x="10" y="40"/>
                </a:lnTo>
                <a:lnTo>
                  <a:pt x="11" y="41"/>
                </a:lnTo>
                <a:lnTo>
                  <a:pt x="15" y="47"/>
                </a:lnTo>
                <a:lnTo>
                  <a:pt x="14" y="56"/>
                </a:lnTo>
                <a:lnTo>
                  <a:pt x="14" y="66"/>
                </a:lnTo>
                <a:lnTo>
                  <a:pt x="14" y="68"/>
                </a:lnTo>
                <a:lnTo>
                  <a:pt x="13" y="71"/>
                </a:lnTo>
                <a:lnTo>
                  <a:pt x="10" y="79"/>
                </a:lnTo>
                <a:lnTo>
                  <a:pt x="9" y="81"/>
                </a:lnTo>
                <a:lnTo>
                  <a:pt x="4" y="89"/>
                </a:lnTo>
                <a:lnTo>
                  <a:pt x="4" y="92"/>
                </a:lnTo>
                <a:lnTo>
                  <a:pt x="3" y="93"/>
                </a:lnTo>
                <a:lnTo>
                  <a:pt x="0" y="98"/>
                </a:lnTo>
                <a:lnTo>
                  <a:pt x="0" y="10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769"/>
          <p:cNvSpPr>
            <a:spLocks/>
          </p:cNvSpPr>
          <p:nvPr/>
        </p:nvSpPr>
        <p:spPr bwMode="auto">
          <a:xfrm>
            <a:off x="5211763" y="5489576"/>
            <a:ext cx="3175" cy="6350"/>
          </a:xfrm>
          <a:custGeom>
            <a:avLst/>
            <a:gdLst>
              <a:gd name="T0" fmla="*/ 2 w 2"/>
              <a:gd name="T1" fmla="*/ 0 h 4"/>
              <a:gd name="T2" fmla="*/ 0 w 2"/>
              <a:gd name="T3" fmla="*/ 3 h 4"/>
              <a:gd name="T4" fmla="*/ 0 w 2"/>
              <a:gd name="T5" fmla="*/ 4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770"/>
          <p:cNvSpPr>
            <a:spLocks noEditPoints="1"/>
          </p:cNvSpPr>
          <p:nvPr/>
        </p:nvSpPr>
        <p:spPr bwMode="auto">
          <a:xfrm>
            <a:off x="4181475" y="4791076"/>
            <a:ext cx="822325" cy="1055688"/>
          </a:xfrm>
          <a:custGeom>
            <a:avLst/>
            <a:gdLst>
              <a:gd name="T0" fmla="*/ 518 w 518"/>
              <a:gd name="T1" fmla="*/ 650 h 665"/>
              <a:gd name="T2" fmla="*/ 514 w 518"/>
              <a:gd name="T3" fmla="*/ 656 h 665"/>
              <a:gd name="T4" fmla="*/ 512 w 518"/>
              <a:gd name="T5" fmla="*/ 658 h 665"/>
              <a:gd name="T6" fmla="*/ 509 w 518"/>
              <a:gd name="T7" fmla="*/ 660 h 665"/>
              <a:gd name="T8" fmla="*/ 502 w 518"/>
              <a:gd name="T9" fmla="*/ 665 h 665"/>
              <a:gd name="T10" fmla="*/ 502 w 518"/>
              <a:gd name="T11" fmla="*/ 665 h 665"/>
              <a:gd name="T12" fmla="*/ 7 w 518"/>
              <a:gd name="T13" fmla="*/ 0 h 665"/>
              <a:gd name="T14" fmla="*/ 0 w 518"/>
              <a:gd name="T15" fmla="*/ 9 h 665"/>
              <a:gd name="T16" fmla="*/ 0 w 518"/>
              <a:gd name="T17" fmla="*/ 15 h 665"/>
              <a:gd name="T18" fmla="*/ 5 w 518"/>
              <a:gd name="T19" fmla="*/ 15 h 665"/>
              <a:gd name="T20" fmla="*/ 4 w 518"/>
              <a:gd name="T21" fmla="*/ 20 h 665"/>
              <a:gd name="T22" fmla="*/ 7 w 518"/>
              <a:gd name="T23" fmla="*/ 23 h 665"/>
              <a:gd name="T24" fmla="*/ 8 w 518"/>
              <a:gd name="T25" fmla="*/ 26 h 665"/>
              <a:gd name="T26" fmla="*/ 7 w 518"/>
              <a:gd name="T27" fmla="*/ 34 h 665"/>
              <a:gd name="T28" fmla="*/ 5 w 518"/>
              <a:gd name="T29" fmla="*/ 37 h 665"/>
              <a:gd name="T30" fmla="*/ 5 w 518"/>
              <a:gd name="T31" fmla="*/ 39 h 665"/>
              <a:gd name="T32" fmla="*/ 5 w 518"/>
              <a:gd name="T33" fmla="*/ 43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8" h="665">
                <a:moveTo>
                  <a:pt x="518" y="650"/>
                </a:moveTo>
                <a:lnTo>
                  <a:pt x="514" y="656"/>
                </a:lnTo>
                <a:lnTo>
                  <a:pt x="512" y="658"/>
                </a:lnTo>
                <a:lnTo>
                  <a:pt x="509" y="660"/>
                </a:lnTo>
                <a:lnTo>
                  <a:pt x="502" y="665"/>
                </a:lnTo>
                <a:lnTo>
                  <a:pt x="502" y="665"/>
                </a:lnTo>
                <a:moveTo>
                  <a:pt x="7" y="0"/>
                </a:moveTo>
                <a:lnTo>
                  <a:pt x="0" y="9"/>
                </a:lnTo>
                <a:lnTo>
                  <a:pt x="0" y="15"/>
                </a:lnTo>
                <a:lnTo>
                  <a:pt x="5" y="15"/>
                </a:lnTo>
                <a:lnTo>
                  <a:pt x="4" y="20"/>
                </a:lnTo>
                <a:lnTo>
                  <a:pt x="7" y="23"/>
                </a:lnTo>
                <a:lnTo>
                  <a:pt x="8" y="26"/>
                </a:lnTo>
                <a:lnTo>
                  <a:pt x="7" y="34"/>
                </a:lnTo>
                <a:lnTo>
                  <a:pt x="5" y="37"/>
                </a:lnTo>
                <a:lnTo>
                  <a:pt x="5" y="39"/>
                </a:lnTo>
                <a:lnTo>
                  <a:pt x="5" y="4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771"/>
          <p:cNvSpPr>
            <a:spLocks noEditPoints="1"/>
          </p:cNvSpPr>
          <p:nvPr/>
        </p:nvSpPr>
        <p:spPr bwMode="auto">
          <a:xfrm>
            <a:off x="4203700" y="3236913"/>
            <a:ext cx="1557338" cy="2493963"/>
          </a:xfrm>
          <a:custGeom>
            <a:avLst/>
            <a:gdLst>
              <a:gd name="T0" fmla="*/ 79 w 981"/>
              <a:gd name="T1" fmla="*/ 1220 h 1571"/>
              <a:gd name="T2" fmla="*/ 68 w 981"/>
              <a:gd name="T3" fmla="*/ 1226 h 1571"/>
              <a:gd name="T4" fmla="*/ 65 w 981"/>
              <a:gd name="T5" fmla="*/ 1231 h 1571"/>
              <a:gd name="T6" fmla="*/ 62 w 981"/>
              <a:gd name="T7" fmla="*/ 1231 h 1571"/>
              <a:gd name="T8" fmla="*/ 55 w 981"/>
              <a:gd name="T9" fmla="*/ 1235 h 1571"/>
              <a:gd name="T10" fmla="*/ 50 w 981"/>
              <a:gd name="T11" fmla="*/ 1237 h 1571"/>
              <a:gd name="T12" fmla="*/ 46 w 981"/>
              <a:gd name="T13" fmla="*/ 1238 h 1571"/>
              <a:gd name="T14" fmla="*/ 40 w 981"/>
              <a:gd name="T15" fmla="*/ 1239 h 1571"/>
              <a:gd name="T16" fmla="*/ 36 w 981"/>
              <a:gd name="T17" fmla="*/ 1239 h 1571"/>
              <a:gd name="T18" fmla="*/ 32 w 981"/>
              <a:gd name="T19" fmla="*/ 1242 h 1571"/>
              <a:gd name="T20" fmla="*/ 27 w 981"/>
              <a:gd name="T21" fmla="*/ 1242 h 1571"/>
              <a:gd name="T22" fmla="*/ 19 w 981"/>
              <a:gd name="T23" fmla="*/ 1246 h 1571"/>
              <a:gd name="T24" fmla="*/ 16 w 981"/>
              <a:gd name="T25" fmla="*/ 1247 h 1571"/>
              <a:gd name="T26" fmla="*/ 9 w 981"/>
              <a:gd name="T27" fmla="*/ 1247 h 1571"/>
              <a:gd name="T28" fmla="*/ 1 w 981"/>
              <a:gd name="T29" fmla="*/ 1249 h 1571"/>
              <a:gd name="T30" fmla="*/ 47 w 981"/>
              <a:gd name="T31" fmla="*/ 763 h 1571"/>
              <a:gd name="T32" fmla="*/ 36 w 981"/>
              <a:gd name="T33" fmla="*/ 758 h 1571"/>
              <a:gd name="T34" fmla="*/ 36 w 981"/>
              <a:gd name="T35" fmla="*/ 751 h 1571"/>
              <a:gd name="T36" fmla="*/ 27 w 981"/>
              <a:gd name="T37" fmla="*/ 1024 h 1571"/>
              <a:gd name="T38" fmla="*/ 36 w 981"/>
              <a:gd name="T39" fmla="*/ 1036 h 1571"/>
              <a:gd name="T40" fmla="*/ 214 w 981"/>
              <a:gd name="T41" fmla="*/ 1530 h 1571"/>
              <a:gd name="T42" fmla="*/ 195 w 981"/>
              <a:gd name="T43" fmla="*/ 1541 h 1571"/>
              <a:gd name="T44" fmla="*/ 188 w 981"/>
              <a:gd name="T45" fmla="*/ 1539 h 1571"/>
              <a:gd name="T46" fmla="*/ 176 w 981"/>
              <a:gd name="T47" fmla="*/ 1547 h 1571"/>
              <a:gd name="T48" fmla="*/ 166 w 981"/>
              <a:gd name="T49" fmla="*/ 1543 h 1571"/>
              <a:gd name="T50" fmla="*/ 158 w 981"/>
              <a:gd name="T51" fmla="*/ 1545 h 1571"/>
              <a:gd name="T52" fmla="*/ 150 w 981"/>
              <a:gd name="T53" fmla="*/ 1543 h 1571"/>
              <a:gd name="T54" fmla="*/ 146 w 981"/>
              <a:gd name="T55" fmla="*/ 1550 h 1571"/>
              <a:gd name="T56" fmla="*/ 144 w 981"/>
              <a:gd name="T57" fmla="*/ 1558 h 1571"/>
              <a:gd name="T58" fmla="*/ 144 w 981"/>
              <a:gd name="T59" fmla="*/ 1568 h 1571"/>
              <a:gd name="T60" fmla="*/ 140 w 981"/>
              <a:gd name="T61" fmla="*/ 1571 h 1571"/>
              <a:gd name="T62" fmla="*/ 976 w 981"/>
              <a:gd name="T63" fmla="*/ 1 h 1571"/>
              <a:gd name="T64" fmla="*/ 974 w 981"/>
              <a:gd name="T65" fmla="*/ 9 h 1571"/>
              <a:gd name="T66" fmla="*/ 963 w 981"/>
              <a:gd name="T67" fmla="*/ 17 h 1571"/>
              <a:gd name="T68" fmla="*/ 959 w 981"/>
              <a:gd name="T69" fmla="*/ 17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1" h="1571">
                <a:moveTo>
                  <a:pt x="83" y="1219"/>
                </a:moveTo>
                <a:lnTo>
                  <a:pt x="79" y="1220"/>
                </a:lnTo>
                <a:lnTo>
                  <a:pt x="75" y="1224"/>
                </a:lnTo>
                <a:lnTo>
                  <a:pt x="68" y="1226"/>
                </a:lnTo>
                <a:lnTo>
                  <a:pt x="66" y="1227"/>
                </a:lnTo>
                <a:lnTo>
                  <a:pt x="65" y="1231"/>
                </a:lnTo>
                <a:lnTo>
                  <a:pt x="64" y="1231"/>
                </a:lnTo>
                <a:lnTo>
                  <a:pt x="62" y="1231"/>
                </a:lnTo>
                <a:lnTo>
                  <a:pt x="58" y="1232"/>
                </a:lnTo>
                <a:lnTo>
                  <a:pt x="55" y="1235"/>
                </a:lnTo>
                <a:lnTo>
                  <a:pt x="53" y="1235"/>
                </a:lnTo>
                <a:lnTo>
                  <a:pt x="50" y="1237"/>
                </a:lnTo>
                <a:lnTo>
                  <a:pt x="49" y="1237"/>
                </a:lnTo>
                <a:lnTo>
                  <a:pt x="46" y="1238"/>
                </a:lnTo>
                <a:lnTo>
                  <a:pt x="42" y="1239"/>
                </a:lnTo>
                <a:lnTo>
                  <a:pt x="40" y="1239"/>
                </a:lnTo>
                <a:lnTo>
                  <a:pt x="38" y="1238"/>
                </a:lnTo>
                <a:lnTo>
                  <a:pt x="36" y="1239"/>
                </a:lnTo>
                <a:lnTo>
                  <a:pt x="35" y="1242"/>
                </a:lnTo>
                <a:lnTo>
                  <a:pt x="32" y="1242"/>
                </a:lnTo>
                <a:lnTo>
                  <a:pt x="30" y="1242"/>
                </a:lnTo>
                <a:lnTo>
                  <a:pt x="27" y="1242"/>
                </a:lnTo>
                <a:lnTo>
                  <a:pt x="23" y="1245"/>
                </a:lnTo>
                <a:lnTo>
                  <a:pt x="19" y="1246"/>
                </a:lnTo>
                <a:lnTo>
                  <a:pt x="17" y="1246"/>
                </a:lnTo>
                <a:lnTo>
                  <a:pt x="16" y="1247"/>
                </a:lnTo>
                <a:lnTo>
                  <a:pt x="13" y="1249"/>
                </a:lnTo>
                <a:lnTo>
                  <a:pt x="9" y="1247"/>
                </a:lnTo>
                <a:lnTo>
                  <a:pt x="8" y="1249"/>
                </a:lnTo>
                <a:lnTo>
                  <a:pt x="1" y="1249"/>
                </a:lnTo>
                <a:lnTo>
                  <a:pt x="0" y="1250"/>
                </a:lnTo>
                <a:moveTo>
                  <a:pt x="47" y="763"/>
                </a:moveTo>
                <a:lnTo>
                  <a:pt x="46" y="763"/>
                </a:lnTo>
                <a:lnTo>
                  <a:pt x="36" y="758"/>
                </a:lnTo>
                <a:lnTo>
                  <a:pt x="36" y="757"/>
                </a:lnTo>
                <a:lnTo>
                  <a:pt x="36" y="751"/>
                </a:lnTo>
                <a:lnTo>
                  <a:pt x="36" y="751"/>
                </a:lnTo>
                <a:moveTo>
                  <a:pt x="27" y="1024"/>
                </a:moveTo>
                <a:lnTo>
                  <a:pt x="34" y="1033"/>
                </a:lnTo>
                <a:lnTo>
                  <a:pt x="36" y="1036"/>
                </a:lnTo>
                <a:moveTo>
                  <a:pt x="218" y="1530"/>
                </a:moveTo>
                <a:lnTo>
                  <a:pt x="214" y="1530"/>
                </a:lnTo>
                <a:lnTo>
                  <a:pt x="199" y="1542"/>
                </a:lnTo>
                <a:lnTo>
                  <a:pt x="195" y="1541"/>
                </a:lnTo>
                <a:lnTo>
                  <a:pt x="189" y="1539"/>
                </a:lnTo>
                <a:lnTo>
                  <a:pt x="188" y="1539"/>
                </a:lnTo>
                <a:lnTo>
                  <a:pt x="185" y="1542"/>
                </a:lnTo>
                <a:lnTo>
                  <a:pt x="176" y="1547"/>
                </a:lnTo>
                <a:lnTo>
                  <a:pt x="169" y="1545"/>
                </a:lnTo>
                <a:lnTo>
                  <a:pt x="166" y="1543"/>
                </a:lnTo>
                <a:lnTo>
                  <a:pt x="162" y="1545"/>
                </a:lnTo>
                <a:lnTo>
                  <a:pt x="158" y="1545"/>
                </a:lnTo>
                <a:lnTo>
                  <a:pt x="154" y="1543"/>
                </a:lnTo>
                <a:lnTo>
                  <a:pt x="150" y="1543"/>
                </a:lnTo>
                <a:lnTo>
                  <a:pt x="147" y="1545"/>
                </a:lnTo>
                <a:lnTo>
                  <a:pt x="146" y="1550"/>
                </a:lnTo>
                <a:lnTo>
                  <a:pt x="144" y="1552"/>
                </a:lnTo>
                <a:lnTo>
                  <a:pt x="144" y="1558"/>
                </a:lnTo>
                <a:lnTo>
                  <a:pt x="146" y="1565"/>
                </a:lnTo>
                <a:lnTo>
                  <a:pt x="144" y="1568"/>
                </a:lnTo>
                <a:lnTo>
                  <a:pt x="141" y="1569"/>
                </a:lnTo>
                <a:lnTo>
                  <a:pt x="140" y="1571"/>
                </a:lnTo>
                <a:moveTo>
                  <a:pt x="981" y="0"/>
                </a:moveTo>
                <a:lnTo>
                  <a:pt x="976" y="1"/>
                </a:lnTo>
                <a:lnTo>
                  <a:pt x="976" y="4"/>
                </a:lnTo>
                <a:lnTo>
                  <a:pt x="974" y="9"/>
                </a:lnTo>
                <a:lnTo>
                  <a:pt x="970" y="13"/>
                </a:lnTo>
                <a:lnTo>
                  <a:pt x="963" y="17"/>
                </a:lnTo>
                <a:lnTo>
                  <a:pt x="961" y="17"/>
                </a:lnTo>
                <a:lnTo>
                  <a:pt x="959" y="17"/>
                </a:lnTo>
                <a:lnTo>
                  <a:pt x="953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772"/>
          <p:cNvSpPr>
            <a:spLocks noEditPoints="1"/>
          </p:cNvSpPr>
          <p:nvPr/>
        </p:nvSpPr>
        <p:spPr bwMode="auto">
          <a:xfrm>
            <a:off x="4010025" y="1233488"/>
            <a:ext cx="3321050" cy="3998913"/>
          </a:xfrm>
          <a:custGeom>
            <a:avLst/>
            <a:gdLst>
              <a:gd name="T0" fmla="*/ 15 w 2092"/>
              <a:gd name="T1" fmla="*/ 2509 h 2519"/>
              <a:gd name="T2" fmla="*/ 14 w 2092"/>
              <a:gd name="T3" fmla="*/ 2515 h 2519"/>
              <a:gd name="T4" fmla="*/ 14 w 2092"/>
              <a:gd name="T5" fmla="*/ 2516 h 2519"/>
              <a:gd name="T6" fmla="*/ 12 w 2092"/>
              <a:gd name="T7" fmla="*/ 2519 h 2519"/>
              <a:gd name="T8" fmla="*/ 6 w 2092"/>
              <a:gd name="T9" fmla="*/ 2519 h 2519"/>
              <a:gd name="T10" fmla="*/ 3 w 2092"/>
              <a:gd name="T11" fmla="*/ 2518 h 2519"/>
              <a:gd name="T12" fmla="*/ 1 w 2092"/>
              <a:gd name="T13" fmla="*/ 2518 h 2519"/>
              <a:gd name="T14" fmla="*/ 0 w 2092"/>
              <a:gd name="T15" fmla="*/ 2516 h 2519"/>
              <a:gd name="T16" fmla="*/ 2029 w 2092"/>
              <a:gd name="T17" fmla="*/ 0 h 2519"/>
              <a:gd name="T18" fmla="*/ 2030 w 2092"/>
              <a:gd name="T19" fmla="*/ 0 h 2519"/>
              <a:gd name="T20" fmla="*/ 2032 w 2092"/>
              <a:gd name="T21" fmla="*/ 2 h 2519"/>
              <a:gd name="T22" fmla="*/ 2033 w 2092"/>
              <a:gd name="T23" fmla="*/ 7 h 2519"/>
              <a:gd name="T24" fmla="*/ 2033 w 2092"/>
              <a:gd name="T25" fmla="*/ 9 h 2519"/>
              <a:gd name="T26" fmla="*/ 2033 w 2092"/>
              <a:gd name="T27" fmla="*/ 14 h 2519"/>
              <a:gd name="T28" fmla="*/ 2029 w 2092"/>
              <a:gd name="T29" fmla="*/ 19 h 2519"/>
              <a:gd name="T30" fmla="*/ 2028 w 2092"/>
              <a:gd name="T31" fmla="*/ 26 h 2519"/>
              <a:gd name="T32" fmla="*/ 2029 w 2092"/>
              <a:gd name="T33" fmla="*/ 30 h 2519"/>
              <a:gd name="T34" fmla="*/ 2036 w 2092"/>
              <a:gd name="T35" fmla="*/ 41 h 2519"/>
              <a:gd name="T36" fmla="*/ 2044 w 2092"/>
              <a:gd name="T37" fmla="*/ 45 h 2519"/>
              <a:gd name="T38" fmla="*/ 2052 w 2092"/>
              <a:gd name="T39" fmla="*/ 54 h 2519"/>
              <a:gd name="T40" fmla="*/ 2053 w 2092"/>
              <a:gd name="T41" fmla="*/ 58 h 2519"/>
              <a:gd name="T42" fmla="*/ 2055 w 2092"/>
              <a:gd name="T43" fmla="*/ 62 h 2519"/>
              <a:gd name="T44" fmla="*/ 2059 w 2092"/>
              <a:gd name="T45" fmla="*/ 71 h 2519"/>
              <a:gd name="T46" fmla="*/ 2060 w 2092"/>
              <a:gd name="T47" fmla="*/ 77 h 2519"/>
              <a:gd name="T48" fmla="*/ 2064 w 2092"/>
              <a:gd name="T49" fmla="*/ 86 h 2519"/>
              <a:gd name="T50" fmla="*/ 2070 w 2092"/>
              <a:gd name="T51" fmla="*/ 93 h 2519"/>
              <a:gd name="T52" fmla="*/ 2078 w 2092"/>
              <a:gd name="T53" fmla="*/ 97 h 2519"/>
              <a:gd name="T54" fmla="*/ 2081 w 2092"/>
              <a:gd name="T55" fmla="*/ 103 h 2519"/>
              <a:gd name="T56" fmla="*/ 2084 w 2092"/>
              <a:gd name="T57" fmla="*/ 116 h 2519"/>
              <a:gd name="T58" fmla="*/ 2088 w 2092"/>
              <a:gd name="T59" fmla="*/ 126 h 2519"/>
              <a:gd name="T60" fmla="*/ 2086 w 2092"/>
              <a:gd name="T61" fmla="*/ 130 h 2519"/>
              <a:gd name="T62" fmla="*/ 2085 w 2092"/>
              <a:gd name="T63" fmla="*/ 131 h 2519"/>
              <a:gd name="T64" fmla="*/ 2084 w 2092"/>
              <a:gd name="T65" fmla="*/ 135 h 2519"/>
              <a:gd name="T66" fmla="*/ 2085 w 2092"/>
              <a:gd name="T67" fmla="*/ 146 h 2519"/>
              <a:gd name="T68" fmla="*/ 2085 w 2092"/>
              <a:gd name="T69" fmla="*/ 157 h 2519"/>
              <a:gd name="T70" fmla="*/ 2085 w 2092"/>
              <a:gd name="T71" fmla="*/ 165 h 2519"/>
              <a:gd name="T72" fmla="*/ 2084 w 2092"/>
              <a:gd name="T73" fmla="*/ 167 h 2519"/>
              <a:gd name="T74" fmla="*/ 2085 w 2092"/>
              <a:gd name="T75" fmla="*/ 168 h 2519"/>
              <a:gd name="T76" fmla="*/ 2086 w 2092"/>
              <a:gd name="T77" fmla="*/ 174 h 2519"/>
              <a:gd name="T78" fmla="*/ 2092 w 2092"/>
              <a:gd name="T79" fmla="*/ 179 h 2519"/>
              <a:gd name="T80" fmla="*/ 2089 w 2092"/>
              <a:gd name="T81" fmla="*/ 193 h 2519"/>
              <a:gd name="T82" fmla="*/ 2088 w 2092"/>
              <a:gd name="T83" fmla="*/ 195 h 2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92" h="2519">
                <a:moveTo>
                  <a:pt x="15" y="2509"/>
                </a:moveTo>
                <a:lnTo>
                  <a:pt x="14" y="2515"/>
                </a:lnTo>
                <a:lnTo>
                  <a:pt x="14" y="2516"/>
                </a:lnTo>
                <a:lnTo>
                  <a:pt x="12" y="2519"/>
                </a:lnTo>
                <a:lnTo>
                  <a:pt x="6" y="2519"/>
                </a:lnTo>
                <a:lnTo>
                  <a:pt x="3" y="2518"/>
                </a:lnTo>
                <a:lnTo>
                  <a:pt x="1" y="2518"/>
                </a:lnTo>
                <a:lnTo>
                  <a:pt x="0" y="2516"/>
                </a:lnTo>
                <a:moveTo>
                  <a:pt x="2029" y="0"/>
                </a:moveTo>
                <a:lnTo>
                  <a:pt x="2030" y="0"/>
                </a:lnTo>
                <a:lnTo>
                  <a:pt x="2032" y="2"/>
                </a:lnTo>
                <a:lnTo>
                  <a:pt x="2033" y="7"/>
                </a:lnTo>
                <a:lnTo>
                  <a:pt x="2033" y="9"/>
                </a:lnTo>
                <a:lnTo>
                  <a:pt x="2033" y="14"/>
                </a:lnTo>
                <a:lnTo>
                  <a:pt x="2029" y="19"/>
                </a:lnTo>
                <a:lnTo>
                  <a:pt x="2028" y="26"/>
                </a:lnTo>
                <a:lnTo>
                  <a:pt x="2029" y="30"/>
                </a:lnTo>
                <a:lnTo>
                  <a:pt x="2036" y="41"/>
                </a:lnTo>
                <a:lnTo>
                  <a:pt x="2044" y="45"/>
                </a:lnTo>
                <a:lnTo>
                  <a:pt x="2052" y="54"/>
                </a:lnTo>
                <a:lnTo>
                  <a:pt x="2053" y="58"/>
                </a:lnTo>
                <a:lnTo>
                  <a:pt x="2055" y="62"/>
                </a:lnTo>
                <a:lnTo>
                  <a:pt x="2059" y="71"/>
                </a:lnTo>
                <a:lnTo>
                  <a:pt x="2060" y="77"/>
                </a:lnTo>
                <a:lnTo>
                  <a:pt x="2064" y="86"/>
                </a:lnTo>
                <a:lnTo>
                  <a:pt x="2070" y="93"/>
                </a:lnTo>
                <a:lnTo>
                  <a:pt x="2078" y="97"/>
                </a:lnTo>
                <a:lnTo>
                  <a:pt x="2081" y="103"/>
                </a:lnTo>
                <a:lnTo>
                  <a:pt x="2084" y="116"/>
                </a:lnTo>
                <a:lnTo>
                  <a:pt x="2088" y="126"/>
                </a:lnTo>
                <a:lnTo>
                  <a:pt x="2086" y="130"/>
                </a:lnTo>
                <a:lnTo>
                  <a:pt x="2085" y="131"/>
                </a:lnTo>
                <a:lnTo>
                  <a:pt x="2084" y="135"/>
                </a:lnTo>
                <a:lnTo>
                  <a:pt x="2085" y="146"/>
                </a:lnTo>
                <a:lnTo>
                  <a:pt x="2085" y="157"/>
                </a:lnTo>
                <a:lnTo>
                  <a:pt x="2085" y="165"/>
                </a:lnTo>
                <a:lnTo>
                  <a:pt x="2084" y="167"/>
                </a:lnTo>
                <a:lnTo>
                  <a:pt x="2085" y="168"/>
                </a:lnTo>
                <a:lnTo>
                  <a:pt x="2086" y="174"/>
                </a:lnTo>
                <a:lnTo>
                  <a:pt x="2092" y="179"/>
                </a:lnTo>
                <a:lnTo>
                  <a:pt x="2089" y="193"/>
                </a:lnTo>
                <a:lnTo>
                  <a:pt x="2088" y="1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773"/>
          <p:cNvSpPr>
            <a:spLocks/>
          </p:cNvSpPr>
          <p:nvPr/>
        </p:nvSpPr>
        <p:spPr bwMode="auto">
          <a:xfrm>
            <a:off x="4894263" y="5826126"/>
            <a:ext cx="11113" cy="9525"/>
          </a:xfrm>
          <a:custGeom>
            <a:avLst/>
            <a:gdLst>
              <a:gd name="T0" fmla="*/ 0 w 7"/>
              <a:gd name="T1" fmla="*/ 6 h 6"/>
              <a:gd name="T2" fmla="*/ 0 w 7"/>
              <a:gd name="T3" fmla="*/ 5 h 6"/>
              <a:gd name="T4" fmla="*/ 2 w 7"/>
              <a:gd name="T5" fmla="*/ 5 h 6"/>
              <a:gd name="T6" fmla="*/ 7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0" y="6"/>
                </a:moveTo>
                <a:lnTo>
                  <a:pt x="0" y="5"/>
                </a:lnTo>
                <a:lnTo>
                  <a:pt x="2" y="5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Line 774"/>
          <p:cNvSpPr>
            <a:spLocks noChangeShapeType="1"/>
          </p:cNvSpPr>
          <p:nvPr/>
        </p:nvSpPr>
        <p:spPr bwMode="auto">
          <a:xfrm flipH="1">
            <a:off x="5153025" y="5141913"/>
            <a:ext cx="4763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Line 775"/>
          <p:cNvSpPr>
            <a:spLocks noChangeShapeType="1"/>
          </p:cNvSpPr>
          <p:nvPr/>
        </p:nvSpPr>
        <p:spPr bwMode="auto">
          <a:xfrm>
            <a:off x="4352925" y="5465763"/>
            <a:ext cx="1905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776"/>
          <p:cNvSpPr>
            <a:spLocks/>
          </p:cNvSpPr>
          <p:nvPr/>
        </p:nvSpPr>
        <p:spPr bwMode="auto">
          <a:xfrm>
            <a:off x="5127625" y="5632451"/>
            <a:ext cx="57150" cy="74613"/>
          </a:xfrm>
          <a:custGeom>
            <a:avLst/>
            <a:gdLst>
              <a:gd name="T0" fmla="*/ 36 w 36"/>
              <a:gd name="T1" fmla="*/ 0 h 47"/>
              <a:gd name="T2" fmla="*/ 34 w 36"/>
              <a:gd name="T3" fmla="*/ 4 h 47"/>
              <a:gd name="T4" fmla="*/ 26 w 36"/>
              <a:gd name="T5" fmla="*/ 8 h 47"/>
              <a:gd name="T6" fmla="*/ 25 w 36"/>
              <a:gd name="T7" fmla="*/ 11 h 47"/>
              <a:gd name="T8" fmla="*/ 19 w 36"/>
              <a:gd name="T9" fmla="*/ 18 h 47"/>
              <a:gd name="T10" fmla="*/ 21 w 36"/>
              <a:gd name="T11" fmla="*/ 22 h 47"/>
              <a:gd name="T12" fmla="*/ 19 w 36"/>
              <a:gd name="T13" fmla="*/ 25 h 47"/>
              <a:gd name="T14" fmla="*/ 19 w 36"/>
              <a:gd name="T15" fmla="*/ 26 h 47"/>
              <a:gd name="T16" fmla="*/ 19 w 36"/>
              <a:gd name="T17" fmla="*/ 33 h 47"/>
              <a:gd name="T18" fmla="*/ 12 w 36"/>
              <a:gd name="T19" fmla="*/ 36 h 47"/>
              <a:gd name="T20" fmla="*/ 11 w 36"/>
              <a:gd name="T21" fmla="*/ 40 h 47"/>
              <a:gd name="T22" fmla="*/ 10 w 36"/>
              <a:gd name="T23" fmla="*/ 41 h 47"/>
              <a:gd name="T24" fmla="*/ 8 w 36"/>
              <a:gd name="T25" fmla="*/ 43 h 47"/>
              <a:gd name="T26" fmla="*/ 6 w 36"/>
              <a:gd name="T27" fmla="*/ 45 h 47"/>
              <a:gd name="T28" fmla="*/ 0 w 36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47">
                <a:moveTo>
                  <a:pt x="36" y="0"/>
                </a:moveTo>
                <a:lnTo>
                  <a:pt x="34" y="4"/>
                </a:lnTo>
                <a:lnTo>
                  <a:pt x="26" y="8"/>
                </a:lnTo>
                <a:lnTo>
                  <a:pt x="25" y="11"/>
                </a:lnTo>
                <a:lnTo>
                  <a:pt x="19" y="18"/>
                </a:lnTo>
                <a:lnTo>
                  <a:pt x="21" y="22"/>
                </a:lnTo>
                <a:lnTo>
                  <a:pt x="19" y="25"/>
                </a:lnTo>
                <a:lnTo>
                  <a:pt x="19" y="26"/>
                </a:lnTo>
                <a:lnTo>
                  <a:pt x="19" y="33"/>
                </a:lnTo>
                <a:lnTo>
                  <a:pt x="12" y="36"/>
                </a:lnTo>
                <a:lnTo>
                  <a:pt x="11" y="40"/>
                </a:lnTo>
                <a:lnTo>
                  <a:pt x="10" y="41"/>
                </a:lnTo>
                <a:lnTo>
                  <a:pt x="8" y="43"/>
                </a:lnTo>
                <a:lnTo>
                  <a:pt x="6" y="45"/>
                </a:lnTo>
                <a:lnTo>
                  <a:pt x="0" y="4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777"/>
          <p:cNvSpPr>
            <a:spLocks/>
          </p:cNvSpPr>
          <p:nvPr/>
        </p:nvSpPr>
        <p:spPr bwMode="auto">
          <a:xfrm>
            <a:off x="6854825" y="1423988"/>
            <a:ext cx="53975" cy="47625"/>
          </a:xfrm>
          <a:custGeom>
            <a:avLst/>
            <a:gdLst>
              <a:gd name="T0" fmla="*/ 0 w 34"/>
              <a:gd name="T1" fmla="*/ 0 h 30"/>
              <a:gd name="T2" fmla="*/ 1 w 34"/>
              <a:gd name="T3" fmla="*/ 2 h 30"/>
              <a:gd name="T4" fmla="*/ 5 w 34"/>
              <a:gd name="T5" fmla="*/ 2 h 30"/>
              <a:gd name="T6" fmla="*/ 8 w 34"/>
              <a:gd name="T7" fmla="*/ 4 h 30"/>
              <a:gd name="T8" fmla="*/ 10 w 34"/>
              <a:gd name="T9" fmla="*/ 7 h 30"/>
              <a:gd name="T10" fmla="*/ 13 w 34"/>
              <a:gd name="T11" fmla="*/ 11 h 30"/>
              <a:gd name="T12" fmla="*/ 19 w 34"/>
              <a:gd name="T13" fmla="*/ 15 h 30"/>
              <a:gd name="T14" fmla="*/ 24 w 34"/>
              <a:gd name="T15" fmla="*/ 14 h 30"/>
              <a:gd name="T16" fmla="*/ 30 w 34"/>
              <a:gd name="T17" fmla="*/ 14 h 30"/>
              <a:gd name="T18" fmla="*/ 34 w 34"/>
              <a:gd name="T19" fmla="*/ 26 h 30"/>
              <a:gd name="T20" fmla="*/ 31 w 34"/>
              <a:gd name="T21" fmla="*/ 30 h 30"/>
              <a:gd name="T22" fmla="*/ 30 w 3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0">
                <a:moveTo>
                  <a:pt x="0" y="0"/>
                </a:moveTo>
                <a:lnTo>
                  <a:pt x="1" y="2"/>
                </a:lnTo>
                <a:lnTo>
                  <a:pt x="5" y="2"/>
                </a:lnTo>
                <a:lnTo>
                  <a:pt x="8" y="4"/>
                </a:lnTo>
                <a:lnTo>
                  <a:pt x="10" y="7"/>
                </a:lnTo>
                <a:lnTo>
                  <a:pt x="13" y="11"/>
                </a:lnTo>
                <a:lnTo>
                  <a:pt x="19" y="15"/>
                </a:lnTo>
                <a:lnTo>
                  <a:pt x="24" y="14"/>
                </a:lnTo>
                <a:lnTo>
                  <a:pt x="30" y="14"/>
                </a:lnTo>
                <a:lnTo>
                  <a:pt x="34" y="26"/>
                </a:lnTo>
                <a:lnTo>
                  <a:pt x="31" y="30"/>
                </a:lnTo>
                <a:lnTo>
                  <a:pt x="30" y="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778"/>
          <p:cNvSpPr>
            <a:spLocks/>
          </p:cNvSpPr>
          <p:nvPr/>
        </p:nvSpPr>
        <p:spPr bwMode="auto">
          <a:xfrm>
            <a:off x="5187950" y="5481638"/>
            <a:ext cx="14288" cy="4763"/>
          </a:xfrm>
          <a:custGeom>
            <a:avLst/>
            <a:gdLst>
              <a:gd name="T0" fmla="*/ 0 w 9"/>
              <a:gd name="T1" fmla="*/ 0 h 3"/>
              <a:gd name="T2" fmla="*/ 6 w 9"/>
              <a:gd name="T3" fmla="*/ 1 h 3"/>
              <a:gd name="T4" fmla="*/ 9 w 9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6" y="1"/>
                </a:lnTo>
                <a:lnTo>
                  <a:pt x="9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779"/>
          <p:cNvSpPr>
            <a:spLocks/>
          </p:cNvSpPr>
          <p:nvPr/>
        </p:nvSpPr>
        <p:spPr bwMode="auto">
          <a:xfrm>
            <a:off x="4157663" y="5106988"/>
            <a:ext cx="22225" cy="7938"/>
          </a:xfrm>
          <a:custGeom>
            <a:avLst/>
            <a:gdLst>
              <a:gd name="T0" fmla="*/ 0 w 14"/>
              <a:gd name="T1" fmla="*/ 5 h 5"/>
              <a:gd name="T2" fmla="*/ 8 w 14"/>
              <a:gd name="T3" fmla="*/ 1 h 5"/>
              <a:gd name="T4" fmla="*/ 12 w 14"/>
              <a:gd name="T5" fmla="*/ 0 h 5"/>
              <a:gd name="T6" fmla="*/ 14 w 1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">
                <a:moveTo>
                  <a:pt x="0" y="5"/>
                </a:moveTo>
                <a:lnTo>
                  <a:pt x="8" y="1"/>
                </a:lnTo>
                <a:lnTo>
                  <a:pt x="12" y="0"/>
                </a:lnTo>
                <a:lnTo>
                  <a:pt x="14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780"/>
          <p:cNvSpPr>
            <a:spLocks/>
          </p:cNvSpPr>
          <p:nvPr/>
        </p:nvSpPr>
        <p:spPr bwMode="auto">
          <a:xfrm>
            <a:off x="3981450" y="5191126"/>
            <a:ext cx="26988" cy="9525"/>
          </a:xfrm>
          <a:custGeom>
            <a:avLst/>
            <a:gdLst>
              <a:gd name="T0" fmla="*/ 17 w 17"/>
              <a:gd name="T1" fmla="*/ 1 h 6"/>
              <a:gd name="T2" fmla="*/ 15 w 17"/>
              <a:gd name="T3" fmla="*/ 1 h 6"/>
              <a:gd name="T4" fmla="*/ 14 w 17"/>
              <a:gd name="T5" fmla="*/ 1 h 6"/>
              <a:gd name="T6" fmla="*/ 13 w 17"/>
              <a:gd name="T7" fmla="*/ 0 h 6"/>
              <a:gd name="T8" fmla="*/ 10 w 17"/>
              <a:gd name="T9" fmla="*/ 1 h 6"/>
              <a:gd name="T10" fmla="*/ 9 w 17"/>
              <a:gd name="T11" fmla="*/ 4 h 6"/>
              <a:gd name="T12" fmla="*/ 7 w 17"/>
              <a:gd name="T13" fmla="*/ 4 h 6"/>
              <a:gd name="T14" fmla="*/ 4 w 17"/>
              <a:gd name="T15" fmla="*/ 6 h 6"/>
              <a:gd name="T16" fmla="*/ 3 w 17"/>
              <a:gd name="T17" fmla="*/ 6 h 6"/>
              <a:gd name="T18" fmla="*/ 0 w 17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6">
                <a:moveTo>
                  <a:pt x="17" y="1"/>
                </a:moveTo>
                <a:lnTo>
                  <a:pt x="15" y="1"/>
                </a:lnTo>
                <a:lnTo>
                  <a:pt x="14" y="1"/>
                </a:lnTo>
                <a:lnTo>
                  <a:pt x="13" y="0"/>
                </a:lnTo>
                <a:lnTo>
                  <a:pt x="10" y="1"/>
                </a:lnTo>
                <a:lnTo>
                  <a:pt x="9" y="4"/>
                </a:lnTo>
                <a:lnTo>
                  <a:pt x="7" y="4"/>
                </a:lnTo>
                <a:lnTo>
                  <a:pt x="4" y="6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781"/>
          <p:cNvSpPr>
            <a:spLocks noEditPoints="1"/>
          </p:cNvSpPr>
          <p:nvPr/>
        </p:nvSpPr>
        <p:spPr bwMode="auto">
          <a:xfrm>
            <a:off x="4003675" y="4156076"/>
            <a:ext cx="706438" cy="1427163"/>
          </a:xfrm>
          <a:custGeom>
            <a:avLst/>
            <a:gdLst>
              <a:gd name="T0" fmla="*/ 419 w 445"/>
              <a:gd name="T1" fmla="*/ 11 h 899"/>
              <a:gd name="T2" fmla="*/ 423 w 445"/>
              <a:gd name="T3" fmla="*/ 11 h 899"/>
              <a:gd name="T4" fmla="*/ 427 w 445"/>
              <a:gd name="T5" fmla="*/ 8 h 899"/>
              <a:gd name="T6" fmla="*/ 430 w 445"/>
              <a:gd name="T7" fmla="*/ 8 h 899"/>
              <a:gd name="T8" fmla="*/ 431 w 445"/>
              <a:gd name="T9" fmla="*/ 7 h 899"/>
              <a:gd name="T10" fmla="*/ 437 w 445"/>
              <a:gd name="T11" fmla="*/ 4 h 899"/>
              <a:gd name="T12" fmla="*/ 439 w 445"/>
              <a:gd name="T13" fmla="*/ 3 h 899"/>
              <a:gd name="T14" fmla="*/ 442 w 445"/>
              <a:gd name="T15" fmla="*/ 0 h 899"/>
              <a:gd name="T16" fmla="*/ 445 w 445"/>
              <a:gd name="T17" fmla="*/ 0 h 899"/>
              <a:gd name="T18" fmla="*/ 0 w 445"/>
              <a:gd name="T19" fmla="*/ 872 h 899"/>
              <a:gd name="T20" fmla="*/ 0 w 445"/>
              <a:gd name="T21" fmla="*/ 876 h 899"/>
              <a:gd name="T22" fmla="*/ 1 w 445"/>
              <a:gd name="T23" fmla="*/ 887 h 899"/>
              <a:gd name="T24" fmla="*/ 1 w 445"/>
              <a:gd name="T25" fmla="*/ 888 h 899"/>
              <a:gd name="T26" fmla="*/ 3 w 445"/>
              <a:gd name="T27" fmla="*/ 899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5" h="899">
                <a:moveTo>
                  <a:pt x="419" y="11"/>
                </a:moveTo>
                <a:lnTo>
                  <a:pt x="423" y="11"/>
                </a:lnTo>
                <a:lnTo>
                  <a:pt x="427" y="8"/>
                </a:lnTo>
                <a:lnTo>
                  <a:pt x="430" y="8"/>
                </a:lnTo>
                <a:lnTo>
                  <a:pt x="431" y="7"/>
                </a:lnTo>
                <a:lnTo>
                  <a:pt x="437" y="4"/>
                </a:lnTo>
                <a:lnTo>
                  <a:pt x="439" y="3"/>
                </a:lnTo>
                <a:lnTo>
                  <a:pt x="442" y="0"/>
                </a:lnTo>
                <a:lnTo>
                  <a:pt x="445" y="0"/>
                </a:lnTo>
                <a:moveTo>
                  <a:pt x="0" y="872"/>
                </a:moveTo>
                <a:lnTo>
                  <a:pt x="0" y="876"/>
                </a:lnTo>
                <a:lnTo>
                  <a:pt x="1" y="887"/>
                </a:lnTo>
                <a:lnTo>
                  <a:pt x="1" y="888"/>
                </a:lnTo>
                <a:lnTo>
                  <a:pt x="3" y="8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782"/>
          <p:cNvSpPr>
            <a:spLocks/>
          </p:cNvSpPr>
          <p:nvPr/>
        </p:nvSpPr>
        <p:spPr bwMode="auto">
          <a:xfrm>
            <a:off x="4270375" y="5364163"/>
            <a:ext cx="4763" cy="57150"/>
          </a:xfrm>
          <a:custGeom>
            <a:avLst/>
            <a:gdLst>
              <a:gd name="T0" fmla="*/ 1 w 3"/>
              <a:gd name="T1" fmla="*/ 0 h 36"/>
              <a:gd name="T2" fmla="*/ 3 w 3"/>
              <a:gd name="T3" fmla="*/ 3 h 36"/>
              <a:gd name="T4" fmla="*/ 3 w 3"/>
              <a:gd name="T5" fmla="*/ 7 h 36"/>
              <a:gd name="T6" fmla="*/ 1 w 3"/>
              <a:gd name="T7" fmla="*/ 12 h 36"/>
              <a:gd name="T8" fmla="*/ 1 w 3"/>
              <a:gd name="T9" fmla="*/ 17 h 36"/>
              <a:gd name="T10" fmla="*/ 1 w 3"/>
              <a:gd name="T11" fmla="*/ 26 h 36"/>
              <a:gd name="T12" fmla="*/ 3 w 3"/>
              <a:gd name="T13" fmla="*/ 34 h 36"/>
              <a:gd name="T14" fmla="*/ 0 w 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36">
                <a:moveTo>
                  <a:pt x="1" y="0"/>
                </a:moveTo>
                <a:lnTo>
                  <a:pt x="3" y="3"/>
                </a:lnTo>
                <a:lnTo>
                  <a:pt x="3" y="7"/>
                </a:lnTo>
                <a:lnTo>
                  <a:pt x="1" y="12"/>
                </a:lnTo>
                <a:lnTo>
                  <a:pt x="1" y="17"/>
                </a:lnTo>
                <a:lnTo>
                  <a:pt x="1" y="26"/>
                </a:lnTo>
                <a:lnTo>
                  <a:pt x="3" y="34"/>
                </a:lnTo>
                <a:lnTo>
                  <a:pt x="0" y="3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783"/>
          <p:cNvSpPr>
            <a:spLocks/>
          </p:cNvSpPr>
          <p:nvPr/>
        </p:nvSpPr>
        <p:spPr bwMode="auto">
          <a:xfrm>
            <a:off x="5003800" y="5668963"/>
            <a:ext cx="9525" cy="4763"/>
          </a:xfrm>
          <a:custGeom>
            <a:avLst/>
            <a:gdLst>
              <a:gd name="T0" fmla="*/ 0 w 6"/>
              <a:gd name="T1" fmla="*/ 0 h 3"/>
              <a:gd name="T2" fmla="*/ 6 w 6"/>
              <a:gd name="T3" fmla="*/ 3 h 3"/>
              <a:gd name="T4" fmla="*/ 6 w 6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0" y="0"/>
                </a:moveTo>
                <a:lnTo>
                  <a:pt x="6" y="3"/>
                </a:lnTo>
                <a:lnTo>
                  <a:pt x="6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784"/>
          <p:cNvSpPr>
            <a:spLocks/>
          </p:cNvSpPr>
          <p:nvPr/>
        </p:nvSpPr>
        <p:spPr bwMode="auto">
          <a:xfrm>
            <a:off x="5054600" y="5468938"/>
            <a:ext cx="44450" cy="49213"/>
          </a:xfrm>
          <a:custGeom>
            <a:avLst/>
            <a:gdLst>
              <a:gd name="T0" fmla="*/ 0 w 28"/>
              <a:gd name="T1" fmla="*/ 0 h 31"/>
              <a:gd name="T2" fmla="*/ 2 w 28"/>
              <a:gd name="T3" fmla="*/ 5 h 31"/>
              <a:gd name="T4" fmla="*/ 8 w 28"/>
              <a:gd name="T5" fmla="*/ 9 h 31"/>
              <a:gd name="T6" fmla="*/ 8 w 28"/>
              <a:gd name="T7" fmla="*/ 11 h 31"/>
              <a:gd name="T8" fmla="*/ 15 w 28"/>
              <a:gd name="T9" fmla="*/ 16 h 31"/>
              <a:gd name="T10" fmla="*/ 16 w 28"/>
              <a:gd name="T11" fmla="*/ 16 h 31"/>
              <a:gd name="T12" fmla="*/ 17 w 28"/>
              <a:gd name="T13" fmla="*/ 17 h 31"/>
              <a:gd name="T14" fmla="*/ 20 w 28"/>
              <a:gd name="T15" fmla="*/ 21 h 31"/>
              <a:gd name="T16" fmla="*/ 23 w 28"/>
              <a:gd name="T17" fmla="*/ 24 h 31"/>
              <a:gd name="T18" fmla="*/ 26 w 28"/>
              <a:gd name="T19" fmla="*/ 27 h 31"/>
              <a:gd name="T20" fmla="*/ 28 w 28"/>
              <a:gd name="T21" fmla="*/ 30 h 31"/>
              <a:gd name="T22" fmla="*/ 28 w 28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1">
                <a:moveTo>
                  <a:pt x="0" y="0"/>
                </a:moveTo>
                <a:lnTo>
                  <a:pt x="2" y="5"/>
                </a:lnTo>
                <a:lnTo>
                  <a:pt x="8" y="9"/>
                </a:lnTo>
                <a:lnTo>
                  <a:pt x="8" y="11"/>
                </a:lnTo>
                <a:lnTo>
                  <a:pt x="15" y="16"/>
                </a:lnTo>
                <a:lnTo>
                  <a:pt x="16" y="16"/>
                </a:lnTo>
                <a:lnTo>
                  <a:pt x="17" y="17"/>
                </a:lnTo>
                <a:lnTo>
                  <a:pt x="20" y="21"/>
                </a:lnTo>
                <a:lnTo>
                  <a:pt x="23" y="24"/>
                </a:lnTo>
                <a:lnTo>
                  <a:pt x="26" y="27"/>
                </a:lnTo>
                <a:lnTo>
                  <a:pt x="28" y="30"/>
                </a:lnTo>
                <a:lnTo>
                  <a:pt x="28" y="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785"/>
          <p:cNvSpPr>
            <a:spLocks/>
          </p:cNvSpPr>
          <p:nvPr/>
        </p:nvSpPr>
        <p:spPr bwMode="auto">
          <a:xfrm>
            <a:off x="4271963" y="5203826"/>
            <a:ext cx="84138" cy="160338"/>
          </a:xfrm>
          <a:custGeom>
            <a:avLst/>
            <a:gdLst>
              <a:gd name="T0" fmla="*/ 53 w 53"/>
              <a:gd name="T1" fmla="*/ 0 h 101"/>
              <a:gd name="T2" fmla="*/ 52 w 53"/>
              <a:gd name="T3" fmla="*/ 2 h 101"/>
              <a:gd name="T4" fmla="*/ 41 w 53"/>
              <a:gd name="T5" fmla="*/ 7 h 101"/>
              <a:gd name="T6" fmla="*/ 37 w 53"/>
              <a:gd name="T7" fmla="*/ 14 h 101"/>
              <a:gd name="T8" fmla="*/ 34 w 53"/>
              <a:gd name="T9" fmla="*/ 15 h 101"/>
              <a:gd name="T10" fmla="*/ 36 w 53"/>
              <a:gd name="T11" fmla="*/ 22 h 101"/>
              <a:gd name="T12" fmla="*/ 34 w 53"/>
              <a:gd name="T13" fmla="*/ 23 h 101"/>
              <a:gd name="T14" fmla="*/ 29 w 53"/>
              <a:gd name="T15" fmla="*/ 21 h 101"/>
              <a:gd name="T16" fmla="*/ 27 w 53"/>
              <a:gd name="T17" fmla="*/ 21 h 101"/>
              <a:gd name="T18" fmla="*/ 27 w 53"/>
              <a:gd name="T19" fmla="*/ 22 h 101"/>
              <a:gd name="T20" fmla="*/ 25 w 53"/>
              <a:gd name="T21" fmla="*/ 30 h 101"/>
              <a:gd name="T22" fmla="*/ 23 w 53"/>
              <a:gd name="T23" fmla="*/ 34 h 101"/>
              <a:gd name="T24" fmla="*/ 19 w 53"/>
              <a:gd name="T25" fmla="*/ 44 h 101"/>
              <a:gd name="T26" fmla="*/ 17 w 53"/>
              <a:gd name="T27" fmla="*/ 55 h 101"/>
              <a:gd name="T28" fmla="*/ 8 w 53"/>
              <a:gd name="T29" fmla="*/ 73 h 101"/>
              <a:gd name="T30" fmla="*/ 8 w 53"/>
              <a:gd name="T31" fmla="*/ 74 h 101"/>
              <a:gd name="T32" fmla="*/ 8 w 53"/>
              <a:gd name="T33" fmla="*/ 79 h 101"/>
              <a:gd name="T34" fmla="*/ 4 w 53"/>
              <a:gd name="T35" fmla="*/ 85 h 101"/>
              <a:gd name="T36" fmla="*/ 3 w 53"/>
              <a:gd name="T37" fmla="*/ 93 h 101"/>
              <a:gd name="T38" fmla="*/ 2 w 53"/>
              <a:gd name="T39" fmla="*/ 96 h 101"/>
              <a:gd name="T40" fmla="*/ 0 w 53"/>
              <a:gd name="T41" fmla="*/ 97 h 101"/>
              <a:gd name="T42" fmla="*/ 0 w 53"/>
              <a:gd name="T43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101">
                <a:moveTo>
                  <a:pt x="53" y="0"/>
                </a:moveTo>
                <a:lnTo>
                  <a:pt x="52" y="2"/>
                </a:lnTo>
                <a:lnTo>
                  <a:pt x="41" y="7"/>
                </a:lnTo>
                <a:lnTo>
                  <a:pt x="37" y="14"/>
                </a:lnTo>
                <a:lnTo>
                  <a:pt x="34" y="15"/>
                </a:lnTo>
                <a:lnTo>
                  <a:pt x="36" y="22"/>
                </a:lnTo>
                <a:lnTo>
                  <a:pt x="34" y="23"/>
                </a:lnTo>
                <a:lnTo>
                  <a:pt x="29" y="21"/>
                </a:lnTo>
                <a:lnTo>
                  <a:pt x="27" y="21"/>
                </a:lnTo>
                <a:lnTo>
                  <a:pt x="27" y="22"/>
                </a:lnTo>
                <a:lnTo>
                  <a:pt x="25" y="30"/>
                </a:lnTo>
                <a:lnTo>
                  <a:pt x="23" y="34"/>
                </a:lnTo>
                <a:lnTo>
                  <a:pt x="19" y="44"/>
                </a:lnTo>
                <a:lnTo>
                  <a:pt x="17" y="55"/>
                </a:lnTo>
                <a:lnTo>
                  <a:pt x="8" y="73"/>
                </a:lnTo>
                <a:lnTo>
                  <a:pt x="8" y="74"/>
                </a:lnTo>
                <a:lnTo>
                  <a:pt x="8" y="79"/>
                </a:lnTo>
                <a:lnTo>
                  <a:pt x="4" y="85"/>
                </a:lnTo>
                <a:lnTo>
                  <a:pt x="3" y="93"/>
                </a:lnTo>
                <a:lnTo>
                  <a:pt x="2" y="96"/>
                </a:lnTo>
                <a:lnTo>
                  <a:pt x="0" y="97"/>
                </a:lnTo>
                <a:lnTo>
                  <a:pt x="0" y="10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786"/>
          <p:cNvSpPr>
            <a:spLocks noEditPoints="1"/>
          </p:cNvSpPr>
          <p:nvPr/>
        </p:nvSpPr>
        <p:spPr bwMode="auto">
          <a:xfrm>
            <a:off x="4545013" y="1638301"/>
            <a:ext cx="2027238" cy="4017963"/>
          </a:xfrm>
          <a:custGeom>
            <a:avLst/>
            <a:gdLst>
              <a:gd name="T0" fmla="*/ 30 w 1277"/>
              <a:gd name="T1" fmla="*/ 2520 h 2531"/>
              <a:gd name="T2" fmla="*/ 22 w 1277"/>
              <a:gd name="T3" fmla="*/ 2523 h 2531"/>
              <a:gd name="T4" fmla="*/ 18 w 1277"/>
              <a:gd name="T5" fmla="*/ 2526 h 2531"/>
              <a:gd name="T6" fmla="*/ 7 w 1277"/>
              <a:gd name="T7" fmla="*/ 2526 h 2531"/>
              <a:gd name="T8" fmla="*/ 6 w 1277"/>
              <a:gd name="T9" fmla="*/ 2529 h 2531"/>
              <a:gd name="T10" fmla="*/ 6 w 1277"/>
              <a:gd name="T11" fmla="*/ 2531 h 2531"/>
              <a:gd name="T12" fmla="*/ 0 w 1277"/>
              <a:gd name="T13" fmla="*/ 2531 h 2531"/>
              <a:gd name="T14" fmla="*/ 1277 w 1277"/>
              <a:gd name="T15" fmla="*/ 24 h 2531"/>
              <a:gd name="T16" fmla="*/ 1276 w 1277"/>
              <a:gd name="T17" fmla="*/ 24 h 2531"/>
              <a:gd name="T18" fmla="*/ 1274 w 1277"/>
              <a:gd name="T19" fmla="*/ 19 h 2531"/>
              <a:gd name="T20" fmla="*/ 1272 w 1277"/>
              <a:gd name="T21" fmla="*/ 18 h 2531"/>
              <a:gd name="T22" fmla="*/ 1265 w 1277"/>
              <a:gd name="T23" fmla="*/ 18 h 2531"/>
              <a:gd name="T24" fmla="*/ 1262 w 1277"/>
              <a:gd name="T25" fmla="*/ 14 h 2531"/>
              <a:gd name="T26" fmla="*/ 1259 w 1277"/>
              <a:gd name="T27" fmla="*/ 13 h 2531"/>
              <a:gd name="T28" fmla="*/ 1255 w 1277"/>
              <a:gd name="T29" fmla="*/ 15 h 2531"/>
              <a:gd name="T30" fmla="*/ 1254 w 1277"/>
              <a:gd name="T31" fmla="*/ 18 h 2531"/>
              <a:gd name="T32" fmla="*/ 1249 w 1277"/>
              <a:gd name="T33" fmla="*/ 17 h 2531"/>
              <a:gd name="T34" fmla="*/ 1247 w 1277"/>
              <a:gd name="T35" fmla="*/ 15 h 2531"/>
              <a:gd name="T36" fmla="*/ 1251 w 1277"/>
              <a:gd name="T37" fmla="*/ 9 h 2531"/>
              <a:gd name="T38" fmla="*/ 1251 w 1277"/>
              <a:gd name="T39" fmla="*/ 6 h 2531"/>
              <a:gd name="T40" fmla="*/ 1249 w 1277"/>
              <a:gd name="T41" fmla="*/ 4 h 2531"/>
              <a:gd name="T42" fmla="*/ 1244 w 1277"/>
              <a:gd name="T43" fmla="*/ 0 h 2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77" h="2531">
                <a:moveTo>
                  <a:pt x="30" y="2520"/>
                </a:moveTo>
                <a:lnTo>
                  <a:pt x="22" y="2523"/>
                </a:lnTo>
                <a:lnTo>
                  <a:pt x="18" y="2526"/>
                </a:lnTo>
                <a:lnTo>
                  <a:pt x="7" y="2526"/>
                </a:lnTo>
                <a:lnTo>
                  <a:pt x="6" y="2529"/>
                </a:lnTo>
                <a:lnTo>
                  <a:pt x="6" y="2531"/>
                </a:lnTo>
                <a:lnTo>
                  <a:pt x="0" y="2531"/>
                </a:lnTo>
                <a:moveTo>
                  <a:pt x="1277" y="24"/>
                </a:moveTo>
                <a:lnTo>
                  <a:pt x="1276" y="24"/>
                </a:lnTo>
                <a:lnTo>
                  <a:pt x="1274" y="19"/>
                </a:lnTo>
                <a:lnTo>
                  <a:pt x="1272" y="18"/>
                </a:lnTo>
                <a:lnTo>
                  <a:pt x="1265" y="18"/>
                </a:lnTo>
                <a:lnTo>
                  <a:pt x="1262" y="14"/>
                </a:lnTo>
                <a:lnTo>
                  <a:pt x="1259" y="13"/>
                </a:lnTo>
                <a:lnTo>
                  <a:pt x="1255" y="15"/>
                </a:lnTo>
                <a:lnTo>
                  <a:pt x="1254" y="18"/>
                </a:lnTo>
                <a:lnTo>
                  <a:pt x="1249" y="17"/>
                </a:lnTo>
                <a:lnTo>
                  <a:pt x="1247" y="15"/>
                </a:lnTo>
                <a:lnTo>
                  <a:pt x="1251" y="9"/>
                </a:lnTo>
                <a:lnTo>
                  <a:pt x="1251" y="6"/>
                </a:lnTo>
                <a:lnTo>
                  <a:pt x="1249" y="4"/>
                </a:lnTo>
                <a:lnTo>
                  <a:pt x="124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787"/>
          <p:cNvSpPr>
            <a:spLocks/>
          </p:cNvSpPr>
          <p:nvPr/>
        </p:nvSpPr>
        <p:spPr bwMode="auto">
          <a:xfrm>
            <a:off x="4332288" y="5153026"/>
            <a:ext cx="4763" cy="19050"/>
          </a:xfrm>
          <a:custGeom>
            <a:avLst/>
            <a:gdLst>
              <a:gd name="T0" fmla="*/ 0 w 3"/>
              <a:gd name="T1" fmla="*/ 0 h 12"/>
              <a:gd name="T2" fmla="*/ 3 w 3"/>
              <a:gd name="T3" fmla="*/ 4 h 12"/>
              <a:gd name="T4" fmla="*/ 2 w 3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2">
                <a:moveTo>
                  <a:pt x="0" y="0"/>
                </a:moveTo>
                <a:lnTo>
                  <a:pt x="3" y="4"/>
                </a:lnTo>
                <a:lnTo>
                  <a:pt x="2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788"/>
          <p:cNvSpPr>
            <a:spLocks noEditPoints="1"/>
          </p:cNvSpPr>
          <p:nvPr/>
        </p:nvSpPr>
        <p:spPr bwMode="auto">
          <a:xfrm>
            <a:off x="4560888" y="671513"/>
            <a:ext cx="2981325" cy="5497513"/>
          </a:xfrm>
          <a:custGeom>
            <a:avLst/>
            <a:gdLst>
              <a:gd name="T0" fmla="*/ 1878 w 1878"/>
              <a:gd name="T1" fmla="*/ 42 h 3463"/>
              <a:gd name="T2" fmla="*/ 1877 w 1878"/>
              <a:gd name="T3" fmla="*/ 41 h 3463"/>
              <a:gd name="T4" fmla="*/ 1873 w 1878"/>
              <a:gd name="T5" fmla="*/ 38 h 3463"/>
              <a:gd name="T6" fmla="*/ 1869 w 1878"/>
              <a:gd name="T7" fmla="*/ 37 h 3463"/>
              <a:gd name="T8" fmla="*/ 1862 w 1878"/>
              <a:gd name="T9" fmla="*/ 33 h 3463"/>
              <a:gd name="T10" fmla="*/ 1859 w 1878"/>
              <a:gd name="T11" fmla="*/ 30 h 3463"/>
              <a:gd name="T12" fmla="*/ 1859 w 1878"/>
              <a:gd name="T13" fmla="*/ 20 h 3463"/>
              <a:gd name="T14" fmla="*/ 1858 w 1878"/>
              <a:gd name="T15" fmla="*/ 18 h 3463"/>
              <a:gd name="T16" fmla="*/ 1855 w 1878"/>
              <a:gd name="T17" fmla="*/ 16 h 3463"/>
              <a:gd name="T18" fmla="*/ 1851 w 1878"/>
              <a:gd name="T19" fmla="*/ 16 h 3463"/>
              <a:gd name="T20" fmla="*/ 1852 w 1878"/>
              <a:gd name="T21" fmla="*/ 11 h 3463"/>
              <a:gd name="T22" fmla="*/ 1855 w 1878"/>
              <a:gd name="T23" fmla="*/ 7 h 3463"/>
              <a:gd name="T24" fmla="*/ 1855 w 1878"/>
              <a:gd name="T25" fmla="*/ 1 h 3463"/>
              <a:gd name="T26" fmla="*/ 1855 w 1878"/>
              <a:gd name="T27" fmla="*/ 0 h 3463"/>
              <a:gd name="T28" fmla="*/ 0 w 1878"/>
              <a:gd name="T29" fmla="*/ 3463 h 3463"/>
              <a:gd name="T30" fmla="*/ 1 w 1878"/>
              <a:gd name="T31" fmla="*/ 3463 h 3463"/>
              <a:gd name="T32" fmla="*/ 2 w 1878"/>
              <a:gd name="T33" fmla="*/ 3459 h 3463"/>
              <a:gd name="T34" fmla="*/ 6 w 1878"/>
              <a:gd name="T35" fmla="*/ 3458 h 3463"/>
              <a:gd name="T36" fmla="*/ 6 w 1878"/>
              <a:gd name="T37" fmla="*/ 3455 h 3463"/>
              <a:gd name="T38" fmla="*/ 9 w 1878"/>
              <a:gd name="T39" fmla="*/ 3455 h 3463"/>
              <a:gd name="T40" fmla="*/ 12 w 1878"/>
              <a:gd name="T41" fmla="*/ 3455 h 3463"/>
              <a:gd name="T42" fmla="*/ 13 w 1878"/>
              <a:gd name="T43" fmla="*/ 3458 h 3463"/>
              <a:gd name="T44" fmla="*/ 16 w 1878"/>
              <a:gd name="T45" fmla="*/ 3454 h 3463"/>
              <a:gd name="T46" fmla="*/ 19 w 1878"/>
              <a:gd name="T47" fmla="*/ 3453 h 3463"/>
              <a:gd name="T48" fmla="*/ 19 w 1878"/>
              <a:gd name="T49" fmla="*/ 3451 h 3463"/>
              <a:gd name="T50" fmla="*/ 20 w 1878"/>
              <a:gd name="T51" fmla="*/ 3450 h 3463"/>
              <a:gd name="T52" fmla="*/ 21 w 1878"/>
              <a:gd name="T53" fmla="*/ 3450 h 3463"/>
              <a:gd name="T54" fmla="*/ 31 w 1878"/>
              <a:gd name="T55" fmla="*/ 3447 h 3463"/>
              <a:gd name="T56" fmla="*/ 34 w 1878"/>
              <a:gd name="T57" fmla="*/ 3446 h 3463"/>
              <a:gd name="T58" fmla="*/ 35 w 1878"/>
              <a:gd name="T59" fmla="*/ 3446 h 3463"/>
              <a:gd name="T60" fmla="*/ 36 w 1878"/>
              <a:gd name="T61" fmla="*/ 3443 h 3463"/>
              <a:gd name="T62" fmla="*/ 38 w 1878"/>
              <a:gd name="T63" fmla="*/ 3442 h 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8" h="3463">
                <a:moveTo>
                  <a:pt x="1878" y="42"/>
                </a:moveTo>
                <a:lnTo>
                  <a:pt x="1877" y="41"/>
                </a:lnTo>
                <a:lnTo>
                  <a:pt x="1873" y="38"/>
                </a:lnTo>
                <a:lnTo>
                  <a:pt x="1869" y="37"/>
                </a:lnTo>
                <a:lnTo>
                  <a:pt x="1862" y="33"/>
                </a:lnTo>
                <a:lnTo>
                  <a:pt x="1859" y="30"/>
                </a:lnTo>
                <a:lnTo>
                  <a:pt x="1859" y="20"/>
                </a:lnTo>
                <a:lnTo>
                  <a:pt x="1858" y="18"/>
                </a:lnTo>
                <a:lnTo>
                  <a:pt x="1855" y="16"/>
                </a:lnTo>
                <a:lnTo>
                  <a:pt x="1851" y="16"/>
                </a:lnTo>
                <a:lnTo>
                  <a:pt x="1852" y="11"/>
                </a:lnTo>
                <a:lnTo>
                  <a:pt x="1855" y="7"/>
                </a:lnTo>
                <a:lnTo>
                  <a:pt x="1855" y="1"/>
                </a:lnTo>
                <a:lnTo>
                  <a:pt x="1855" y="0"/>
                </a:lnTo>
                <a:moveTo>
                  <a:pt x="0" y="3463"/>
                </a:moveTo>
                <a:lnTo>
                  <a:pt x="1" y="3463"/>
                </a:lnTo>
                <a:lnTo>
                  <a:pt x="2" y="3459"/>
                </a:lnTo>
                <a:lnTo>
                  <a:pt x="6" y="3458"/>
                </a:lnTo>
                <a:lnTo>
                  <a:pt x="6" y="3455"/>
                </a:lnTo>
                <a:lnTo>
                  <a:pt x="9" y="3455"/>
                </a:lnTo>
                <a:lnTo>
                  <a:pt x="12" y="3455"/>
                </a:lnTo>
                <a:lnTo>
                  <a:pt x="13" y="3458"/>
                </a:lnTo>
                <a:lnTo>
                  <a:pt x="16" y="3454"/>
                </a:lnTo>
                <a:lnTo>
                  <a:pt x="19" y="3453"/>
                </a:lnTo>
                <a:lnTo>
                  <a:pt x="19" y="3451"/>
                </a:lnTo>
                <a:lnTo>
                  <a:pt x="20" y="3450"/>
                </a:lnTo>
                <a:lnTo>
                  <a:pt x="21" y="3450"/>
                </a:lnTo>
                <a:lnTo>
                  <a:pt x="31" y="3447"/>
                </a:lnTo>
                <a:lnTo>
                  <a:pt x="34" y="3446"/>
                </a:lnTo>
                <a:lnTo>
                  <a:pt x="35" y="3446"/>
                </a:lnTo>
                <a:lnTo>
                  <a:pt x="36" y="3443"/>
                </a:lnTo>
                <a:lnTo>
                  <a:pt x="38" y="344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789"/>
          <p:cNvSpPr>
            <a:spLocks/>
          </p:cNvSpPr>
          <p:nvPr/>
        </p:nvSpPr>
        <p:spPr bwMode="auto">
          <a:xfrm>
            <a:off x="4176713" y="4710113"/>
            <a:ext cx="11113" cy="22225"/>
          </a:xfrm>
          <a:custGeom>
            <a:avLst/>
            <a:gdLst>
              <a:gd name="T0" fmla="*/ 7 w 7"/>
              <a:gd name="T1" fmla="*/ 14 h 14"/>
              <a:gd name="T2" fmla="*/ 7 w 7"/>
              <a:gd name="T3" fmla="*/ 13 h 14"/>
              <a:gd name="T4" fmla="*/ 6 w 7"/>
              <a:gd name="T5" fmla="*/ 6 h 14"/>
              <a:gd name="T6" fmla="*/ 3 w 7"/>
              <a:gd name="T7" fmla="*/ 3 h 14"/>
              <a:gd name="T8" fmla="*/ 2 w 7"/>
              <a:gd name="T9" fmla="*/ 2 h 14"/>
              <a:gd name="T10" fmla="*/ 0 w 7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4">
                <a:moveTo>
                  <a:pt x="7" y="14"/>
                </a:moveTo>
                <a:lnTo>
                  <a:pt x="7" y="13"/>
                </a:lnTo>
                <a:lnTo>
                  <a:pt x="6" y="6"/>
                </a:lnTo>
                <a:lnTo>
                  <a:pt x="3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790"/>
          <p:cNvSpPr>
            <a:spLocks noEditPoints="1"/>
          </p:cNvSpPr>
          <p:nvPr/>
        </p:nvSpPr>
        <p:spPr bwMode="auto">
          <a:xfrm>
            <a:off x="4795838" y="4567238"/>
            <a:ext cx="303213" cy="830263"/>
          </a:xfrm>
          <a:custGeom>
            <a:avLst/>
            <a:gdLst>
              <a:gd name="T0" fmla="*/ 167 w 191"/>
              <a:gd name="T1" fmla="*/ 0 h 523"/>
              <a:gd name="T2" fmla="*/ 168 w 191"/>
              <a:gd name="T3" fmla="*/ 4 h 523"/>
              <a:gd name="T4" fmla="*/ 161 w 191"/>
              <a:gd name="T5" fmla="*/ 11 h 523"/>
              <a:gd name="T6" fmla="*/ 161 w 191"/>
              <a:gd name="T7" fmla="*/ 13 h 523"/>
              <a:gd name="T8" fmla="*/ 165 w 191"/>
              <a:gd name="T9" fmla="*/ 19 h 523"/>
              <a:gd name="T10" fmla="*/ 167 w 191"/>
              <a:gd name="T11" fmla="*/ 29 h 523"/>
              <a:gd name="T12" fmla="*/ 167 w 191"/>
              <a:gd name="T13" fmla="*/ 36 h 523"/>
              <a:gd name="T14" fmla="*/ 168 w 191"/>
              <a:gd name="T15" fmla="*/ 39 h 523"/>
              <a:gd name="T16" fmla="*/ 168 w 191"/>
              <a:gd name="T17" fmla="*/ 41 h 523"/>
              <a:gd name="T18" fmla="*/ 167 w 191"/>
              <a:gd name="T19" fmla="*/ 43 h 523"/>
              <a:gd name="T20" fmla="*/ 165 w 191"/>
              <a:gd name="T21" fmla="*/ 49 h 523"/>
              <a:gd name="T22" fmla="*/ 168 w 191"/>
              <a:gd name="T23" fmla="*/ 54 h 523"/>
              <a:gd name="T24" fmla="*/ 175 w 191"/>
              <a:gd name="T25" fmla="*/ 60 h 523"/>
              <a:gd name="T26" fmla="*/ 178 w 191"/>
              <a:gd name="T27" fmla="*/ 63 h 523"/>
              <a:gd name="T28" fmla="*/ 178 w 191"/>
              <a:gd name="T29" fmla="*/ 64 h 523"/>
              <a:gd name="T30" fmla="*/ 179 w 191"/>
              <a:gd name="T31" fmla="*/ 64 h 523"/>
              <a:gd name="T32" fmla="*/ 183 w 191"/>
              <a:gd name="T33" fmla="*/ 67 h 523"/>
              <a:gd name="T34" fmla="*/ 185 w 191"/>
              <a:gd name="T35" fmla="*/ 67 h 523"/>
              <a:gd name="T36" fmla="*/ 189 w 191"/>
              <a:gd name="T37" fmla="*/ 74 h 523"/>
              <a:gd name="T38" fmla="*/ 191 w 191"/>
              <a:gd name="T39" fmla="*/ 77 h 523"/>
              <a:gd name="T40" fmla="*/ 191 w 191"/>
              <a:gd name="T41" fmla="*/ 81 h 523"/>
              <a:gd name="T42" fmla="*/ 186 w 191"/>
              <a:gd name="T43" fmla="*/ 86 h 523"/>
              <a:gd name="T44" fmla="*/ 190 w 191"/>
              <a:gd name="T45" fmla="*/ 90 h 523"/>
              <a:gd name="T46" fmla="*/ 190 w 191"/>
              <a:gd name="T47" fmla="*/ 93 h 523"/>
              <a:gd name="T48" fmla="*/ 0 w 191"/>
              <a:gd name="T49" fmla="*/ 364 h 523"/>
              <a:gd name="T50" fmla="*/ 2 w 191"/>
              <a:gd name="T51" fmla="*/ 363 h 523"/>
              <a:gd name="T52" fmla="*/ 7 w 191"/>
              <a:gd name="T53" fmla="*/ 359 h 523"/>
              <a:gd name="T54" fmla="*/ 9 w 191"/>
              <a:gd name="T55" fmla="*/ 355 h 523"/>
              <a:gd name="T56" fmla="*/ 9 w 191"/>
              <a:gd name="T57" fmla="*/ 352 h 523"/>
              <a:gd name="T58" fmla="*/ 10 w 191"/>
              <a:gd name="T59" fmla="*/ 351 h 523"/>
              <a:gd name="T60" fmla="*/ 11 w 191"/>
              <a:gd name="T61" fmla="*/ 348 h 523"/>
              <a:gd name="T62" fmla="*/ 18 w 191"/>
              <a:gd name="T63" fmla="*/ 347 h 523"/>
              <a:gd name="T64" fmla="*/ 24 w 191"/>
              <a:gd name="T65" fmla="*/ 343 h 523"/>
              <a:gd name="T66" fmla="*/ 25 w 191"/>
              <a:gd name="T67" fmla="*/ 340 h 523"/>
              <a:gd name="T68" fmla="*/ 26 w 191"/>
              <a:gd name="T69" fmla="*/ 339 h 523"/>
              <a:gd name="T70" fmla="*/ 34 w 191"/>
              <a:gd name="T71" fmla="*/ 332 h 523"/>
              <a:gd name="T72" fmla="*/ 36 w 191"/>
              <a:gd name="T73" fmla="*/ 332 h 523"/>
              <a:gd name="T74" fmla="*/ 37 w 191"/>
              <a:gd name="T75" fmla="*/ 329 h 523"/>
              <a:gd name="T76" fmla="*/ 44 w 191"/>
              <a:gd name="T77" fmla="*/ 324 h 523"/>
              <a:gd name="T78" fmla="*/ 49 w 191"/>
              <a:gd name="T79" fmla="*/ 324 h 523"/>
              <a:gd name="T80" fmla="*/ 51 w 191"/>
              <a:gd name="T81" fmla="*/ 314 h 523"/>
              <a:gd name="T82" fmla="*/ 52 w 191"/>
              <a:gd name="T83" fmla="*/ 314 h 523"/>
              <a:gd name="T84" fmla="*/ 54 w 191"/>
              <a:gd name="T85" fmla="*/ 311 h 523"/>
              <a:gd name="T86" fmla="*/ 52 w 191"/>
              <a:gd name="T87" fmla="*/ 302 h 523"/>
              <a:gd name="T88" fmla="*/ 54 w 191"/>
              <a:gd name="T89" fmla="*/ 299 h 523"/>
              <a:gd name="T90" fmla="*/ 161 w 191"/>
              <a:gd name="T91" fmla="*/ 523 h 523"/>
              <a:gd name="T92" fmla="*/ 161 w 191"/>
              <a:gd name="T93" fmla="*/ 523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1" h="523">
                <a:moveTo>
                  <a:pt x="167" y="0"/>
                </a:moveTo>
                <a:lnTo>
                  <a:pt x="168" y="4"/>
                </a:lnTo>
                <a:lnTo>
                  <a:pt x="161" y="11"/>
                </a:lnTo>
                <a:lnTo>
                  <a:pt x="161" y="13"/>
                </a:lnTo>
                <a:lnTo>
                  <a:pt x="165" y="19"/>
                </a:lnTo>
                <a:lnTo>
                  <a:pt x="167" y="29"/>
                </a:lnTo>
                <a:lnTo>
                  <a:pt x="167" y="36"/>
                </a:lnTo>
                <a:lnTo>
                  <a:pt x="168" y="39"/>
                </a:lnTo>
                <a:lnTo>
                  <a:pt x="168" y="41"/>
                </a:lnTo>
                <a:lnTo>
                  <a:pt x="167" y="43"/>
                </a:lnTo>
                <a:lnTo>
                  <a:pt x="165" y="49"/>
                </a:lnTo>
                <a:lnTo>
                  <a:pt x="168" y="54"/>
                </a:lnTo>
                <a:lnTo>
                  <a:pt x="175" y="60"/>
                </a:lnTo>
                <a:lnTo>
                  <a:pt x="178" y="63"/>
                </a:lnTo>
                <a:lnTo>
                  <a:pt x="178" y="64"/>
                </a:lnTo>
                <a:lnTo>
                  <a:pt x="179" y="64"/>
                </a:lnTo>
                <a:lnTo>
                  <a:pt x="183" y="67"/>
                </a:lnTo>
                <a:lnTo>
                  <a:pt x="185" y="67"/>
                </a:lnTo>
                <a:lnTo>
                  <a:pt x="189" y="74"/>
                </a:lnTo>
                <a:lnTo>
                  <a:pt x="191" y="77"/>
                </a:lnTo>
                <a:lnTo>
                  <a:pt x="191" y="81"/>
                </a:lnTo>
                <a:lnTo>
                  <a:pt x="186" y="86"/>
                </a:lnTo>
                <a:lnTo>
                  <a:pt x="190" y="90"/>
                </a:lnTo>
                <a:lnTo>
                  <a:pt x="190" y="93"/>
                </a:lnTo>
                <a:moveTo>
                  <a:pt x="0" y="364"/>
                </a:moveTo>
                <a:lnTo>
                  <a:pt x="2" y="363"/>
                </a:lnTo>
                <a:lnTo>
                  <a:pt x="7" y="359"/>
                </a:lnTo>
                <a:lnTo>
                  <a:pt x="9" y="355"/>
                </a:lnTo>
                <a:lnTo>
                  <a:pt x="9" y="352"/>
                </a:lnTo>
                <a:lnTo>
                  <a:pt x="10" y="351"/>
                </a:lnTo>
                <a:lnTo>
                  <a:pt x="11" y="348"/>
                </a:lnTo>
                <a:lnTo>
                  <a:pt x="18" y="347"/>
                </a:lnTo>
                <a:lnTo>
                  <a:pt x="24" y="343"/>
                </a:lnTo>
                <a:lnTo>
                  <a:pt x="25" y="340"/>
                </a:lnTo>
                <a:lnTo>
                  <a:pt x="26" y="339"/>
                </a:lnTo>
                <a:lnTo>
                  <a:pt x="34" y="332"/>
                </a:lnTo>
                <a:lnTo>
                  <a:pt x="36" y="332"/>
                </a:lnTo>
                <a:lnTo>
                  <a:pt x="37" y="329"/>
                </a:lnTo>
                <a:lnTo>
                  <a:pt x="44" y="324"/>
                </a:lnTo>
                <a:lnTo>
                  <a:pt x="49" y="324"/>
                </a:lnTo>
                <a:lnTo>
                  <a:pt x="51" y="314"/>
                </a:lnTo>
                <a:lnTo>
                  <a:pt x="52" y="314"/>
                </a:lnTo>
                <a:lnTo>
                  <a:pt x="54" y="311"/>
                </a:lnTo>
                <a:lnTo>
                  <a:pt x="52" y="302"/>
                </a:lnTo>
                <a:lnTo>
                  <a:pt x="54" y="299"/>
                </a:lnTo>
                <a:moveTo>
                  <a:pt x="161" y="523"/>
                </a:moveTo>
                <a:lnTo>
                  <a:pt x="161" y="5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791"/>
          <p:cNvSpPr>
            <a:spLocks noEditPoints="1"/>
          </p:cNvSpPr>
          <p:nvPr/>
        </p:nvSpPr>
        <p:spPr bwMode="auto">
          <a:xfrm>
            <a:off x="4287838" y="5448301"/>
            <a:ext cx="763588" cy="261938"/>
          </a:xfrm>
          <a:custGeom>
            <a:avLst/>
            <a:gdLst>
              <a:gd name="T0" fmla="*/ 464 w 481"/>
              <a:gd name="T1" fmla="*/ 142 h 165"/>
              <a:gd name="T2" fmla="*/ 469 w 481"/>
              <a:gd name="T3" fmla="*/ 150 h 165"/>
              <a:gd name="T4" fmla="*/ 476 w 481"/>
              <a:gd name="T5" fmla="*/ 154 h 165"/>
              <a:gd name="T6" fmla="*/ 477 w 481"/>
              <a:gd name="T7" fmla="*/ 156 h 165"/>
              <a:gd name="T8" fmla="*/ 479 w 481"/>
              <a:gd name="T9" fmla="*/ 157 h 165"/>
              <a:gd name="T10" fmla="*/ 480 w 481"/>
              <a:gd name="T11" fmla="*/ 159 h 165"/>
              <a:gd name="T12" fmla="*/ 481 w 481"/>
              <a:gd name="T13" fmla="*/ 160 h 165"/>
              <a:gd name="T14" fmla="*/ 481 w 481"/>
              <a:gd name="T15" fmla="*/ 161 h 165"/>
              <a:gd name="T16" fmla="*/ 481 w 481"/>
              <a:gd name="T17" fmla="*/ 164 h 165"/>
              <a:gd name="T18" fmla="*/ 481 w 481"/>
              <a:gd name="T19" fmla="*/ 165 h 165"/>
              <a:gd name="T20" fmla="*/ 8 w 481"/>
              <a:gd name="T21" fmla="*/ 13 h 165"/>
              <a:gd name="T22" fmla="*/ 5 w 481"/>
              <a:gd name="T23" fmla="*/ 7 h 165"/>
              <a:gd name="T24" fmla="*/ 0 w 481"/>
              <a:gd name="T2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1" h="165">
                <a:moveTo>
                  <a:pt x="464" y="142"/>
                </a:moveTo>
                <a:lnTo>
                  <a:pt x="469" y="150"/>
                </a:lnTo>
                <a:lnTo>
                  <a:pt x="476" y="154"/>
                </a:lnTo>
                <a:lnTo>
                  <a:pt x="477" y="156"/>
                </a:lnTo>
                <a:lnTo>
                  <a:pt x="479" y="157"/>
                </a:lnTo>
                <a:lnTo>
                  <a:pt x="480" y="159"/>
                </a:lnTo>
                <a:lnTo>
                  <a:pt x="481" y="160"/>
                </a:lnTo>
                <a:lnTo>
                  <a:pt x="481" y="161"/>
                </a:lnTo>
                <a:lnTo>
                  <a:pt x="481" y="164"/>
                </a:lnTo>
                <a:lnTo>
                  <a:pt x="481" y="165"/>
                </a:lnTo>
                <a:moveTo>
                  <a:pt x="8" y="13"/>
                </a:moveTo>
                <a:lnTo>
                  <a:pt x="5" y="7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792"/>
          <p:cNvSpPr>
            <a:spLocks/>
          </p:cNvSpPr>
          <p:nvPr/>
        </p:nvSpPr>
        <p:spPr bwMode="auto">
          <a:xfrm>
            <a:off x="7254875" y="928688"/>
            <a:ext cx="127000" cy="82550"/>
          </a:xfrm>
          <a:custGeom>
            <a:avLst/>
            <a:gdLst>
              <a:gd name="T0" fmla="*/ 80 w 80"/>
              <a:gd name="T1" fmla="*/ 49 h 52"/>
              <a:gd name="T2" fmla="*/ 74 w 80"/>
              <a:gd name="T3" fmla="*/ 48 h 52"/>
              <a:gd name="T4" fmla="*/ 71 w 80"/>
              <a:gd name="T5" fmla="*/ 48 h 52"/>
              <a:gd name="T6" fmla="*/ 65 w 80"/>
              <a:gd name="T7" fmla="*/ 52 h 52"/>
              <a:gd name="T8" fmla="*/ 63 w 80"/>
              <a:gd name="T9" fmla="*/ 49 h 52"/>
              <a:gd name="T10" fmla="*/ 60 w 80"/>
              <a:gd name="T11" fmla="*/ 48 h 52"/>
              <a:gd name="T12" fmla="*/ 50 w 80"/>
              <a:gd name="T13" fmla="*/ 42 h 52"/>
              <a:gd name="T14" fmla="*/ 37 w 80"/>
              <a:gd name="T15" fmla="*/ 40 h 52"/>
              <a:gd name="T16" fmla="*/ 33 w 80"/>
              <a:gd name="T17" fmla="*/ 41 h 52"/>
              <a:gd name="T18" fmla="*/ 30 w 80"/>
              <a:gd name="T19" fmla="*/ 40 h 52"/>
              <a:gd name="T20" fmla="*/ 16 w 80"/>
              <a:gd name="T21" fmla="*/ 36 h 52"/>
              <a:gd name="T22" fmla="*/ 15 w 80"/>
              <a:gd name="T23" fmla="*/ 36 h 52"/>
              <a:gd name="T24" fmla="*/ 7 w 80"/>
              <a:gd name="T25" fmla="*/ 29 h 52"/>
              <a:gd name="T26" fmla="*/ 4 w 80"/>
              <a:gd name="T27" fmla="*/ 23 h 52"/>
              <a:gd name="T28" fmla="*/ 0 w 80"/>
              <a:gd name="T29" fmla="*/ 12 h 52"/>
              <a:gd name="T30" fmla="*/ 0 w 80"/>
              <a:gd name="T3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52">
                <a:moveTo>
                  <a:pt x="80" y="49"/>
                </a:moveTo>
                <a:lnTo>
                  <a:pt x="74" y="48"/>
                </a:lnTo>
                <a:lnTo>
                  <a:pt x="71" y="48"/>
                </a:lnTo>
                <a:lnTo>
                  <a:pt x="65" y="52"/>
                </a:lnTo>
                <a:lnTo>
                  <a:pt x="63" y="49"/>
                </a:lnTo>
                <a:lnTo>
                  <a:pt x="60" y="48"/>
                </a:lnTo>
                <a:lnTo>
                  <a:pt x="50" y="42"/>
                </a:lnTo>
                <a:lnTo>
                  <a:pt x="37" y="40"/>
                </a:lnTo>
                <a:lnTo>
                  <a:pt x="33" y="41"/>
                </a:lnTo>
                <a:lnTo>
                  <a:pt x="30" y="40"/>
                </a:lnTo>
                <a:lnTo>
                  <a:pt x="16" y="36"/>
                </a:lnTo>
                <a:lnTo>
                  <a:pt x="15" y="36"/>
                </a:lnTo>
                <a:lnTo>
                  <a:pt x="7" y="29"/>
                </a:lnTo>
                <a:lnTo>
                  <a:pt x="4" y="23"/>
                </a:lnTo>
                <a:lnTo>
                  <a:pt x="0" y="1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793"/>
          <p:cNvSpPr>
            <a:spLocks noEditPoints="1"/>
          </p:cNvSpPr>
          <p:nvPr/>
        </p:nvSpPr>
        <p:spPr bwMode="auto">
          <a:xfrm>
            <a:off x="4911725" y="3148013"/>
            <a:ext cx="671513" cy="2701925"/>
          </a:xfrm>
          <a:custGeom>
            <a:avLst/>
            <a:gdLst>
              <a:gd name="T0" fmla="*/ 0 w 423"/>
              <a:gd name="T1" fmla="*/ 1215 h 1702"/>
              <a:gd name="T2" fmla="*/ 1 w 423"/>
              <a:gd name="T3" fmla="*/ 1215 h 1702"/>
              <a:gd name="T4" fmla="*/ 4 w 423"/>
              <a:gd name="T5" fmla="*/ 1215 h 1702"/>
              <a:gd name="T6" fmla="*/ 7 w 423"/>
              <a:gd name="T7" fmla="*/ 1216 h 1702"/>
              <a:gd name="T8" fmla="*/ 12 w 423"/>
              <a:gd name="T9" fmla="*/ 1224 h 1702"/>
              <a:gd name="T10" fmla="*/ 20 w 423"/>
              <a:gd name="T11" fmla="*/ 1227 h 1702"/>
              <a:gd name="T12" fmla="*/ 23 w 423"/>
              <a:gd name="T13" fmla="*/ 1226 h 1702"/>
              <a:gd name="T14" fmla="*/ 28 w 423"/>
              <a:gd name="T15" fmla="*/ 1226 h 1702"/>
              <a:gd name="T16" fmla="*/ 31 w 423"/>
              <a:gd name="T17" fmla="*/ 1228 h 1702"/>
              <a:gd name="T18" fmla="*/ 32 w 423"/>
              <a:gd name="T19" fmla="*/ 1233 h 1702"/>
              <a:gd name="T20" fmla="*/ 34 w 423"/>
              <a:gd name="T21" fmla="*/ 1235 h 1702"/>
              <a:gd name="T22" fmla="*/ 38 w 423"/>
              <a:gd name="T23" fmla="*/ 1237 h 1702"/>
              <a:gd name="T24" fmla="*/ 41 w 423"/>
              <a:gd name="T25" fmla="*/ 1237 h 1702"/>
              <a:gd name="T26" fmla="*/ 42 w 423"/>
              <a:gd name="T27" fmla="*/ 1237 h 1702"/>
              <a:gd name="T28" fmla="*/ 46 w 423"/>
              <a:gd name="T29" fmla="*/ 1235 h 1702"/>
              <a:gd name="T30" fmla="*/ 50 w 423"/>
              <a:gd name="T31" fmla="*/ 1234 h 1702"/>
              <a:gd name="T32" fmla="*/ 57 w 423"/>
              <a:gd name="T33" fmla="*/ 1235 h 1702"/>
              <a:gd name="T34" fmla="*/ 65 w 423"/>
              <a:gd name="T35" fmla="*/ 1234 h 1702"/>
              <a:gd name="T36" fmla="*/ 71 w 423"/>
              <a:gd name="T37" fmla="*/ 1235 h 1702"/>
              <a:gd name="T38" fmla="*/ 73 w 423"/>
              <a:gd name="T39" fmla="*/ 1237 h 1702"/>
              <a:gd name="T40" fmla="*/ 75 w 423"/>
              <a:gd name="T41" fmla="*/ 1239 h 1702"/>
              <a:gd name="T42" fmla="*/ 76 w 423"/>
              <a:gd name="T43" fmla="*/ 1241 h 1702"/>
              <a:gd name="T44" fmla="*/ 79 w 423"/>
              <a:gd name="T45" fmla="*/ 1241 h 1702"/>
              <a:gd name="T46" fmla="*/ 82 w 423"/>
              <a:gd name="T47" fmla="*/ 1241 h 1702"/>
              <a:gd name="T48" fmla="*/ 84 w 423"/>
              <a:gd name="T49" fmla="*/ 1242 h 1702"/>
              <a:gd name="T50" fmla="*/ 88 w 423"/>
              <a:gd name="T51" fmla="*/ 1243 h 1702"/>
              <a:gd name="T52" fmla="*/ 90 w 423"/>
              <a:gd name="T53" fmla="*/ 1243 h 1702"/>
              <a:gd name="T54" fmla="*/ 98 w 423"/>
              <a:gd name="T55" fmla="*/ 1246 h 1702"/>
              <a:gd name="T56" fmla="*/ 102 w 423"/>
              <a:gd name="T57" fmla="*/ 1249 h 1702"/>
              <a:gd name="T58" fmla="*/ 102 w 423"/>
              <a:gd name="T59" fmla="*/ 1253 h 1702"/>
              <a:gd name="T60" fmla="*/ 419 w 423"/>
              <a:gd name="T61" fmla="*/ 0 h 1702"/>
              <a:gd name="T62" fmla="*/ 419 w 423"/>
              <a:gd name="T63" fmla="*/ 3 h 1702"/>
              <a:gd name="T64" fmla="*/ 417 w 423"/>
              <a:gd name="T65" fmla="*/ 4 h 1702"/>
              <a:gd name="T66" fmla="*/ 416 w 423"/>
              <a:gd name="T67" fmla="*/ 8 h 1702"/>
              <a:gd name="T68" fmla="*/ 414 w 423"/>
              <a:gd name="T69" fmla="*/ 15 h 1702"/>
              <a:gd name="T70" fmla="*/ 414 w 423"/>
              <a:gd name="T71" fmla="*/ 19 h 1702"/>
              <a:gd name="T72" fmla="*/ 416 w 423"/>
              <a:gd name="T73" fmla="*/ 19 h 1702"/>
              <a:gd name="T74" fmla="*/ 419 w 423"/>
              <a:gd name="T75" fmla="*/ 18 h 1702"/>
              <a:gd name="T76" fmla="*/ 421 w 423"/>
              <a:gd name="T77" fmla="*/ 19 h 1702"/>
              <a:gd name="T78" fmla="*/ 423 w 423"/>
              <a:gd name="T79" fmla="*/ 22 h 1702"/>
              <a:gd name="T80" fmla="*/ 222 w 423"/>
              <a:gd name="T81" fmla="*/ 1700 h 1702"/>
              <a:gd name="T82" fmla="*/ 223 w 423"/>
              <a:gd name="T83" fmla="*/ 1702 h 1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23" h="1702">
                <a:moveTo>
                  <a:pt x="0" y="1215"/>
                </a:moveTo>
                <a:lnTo>
                  <a:pt x="1" y="1215"/>
                </a:lnTo>
                <a:lnTo>
                  <a:pt x="4" y="1215"/>
                </a:lnTo>
                <a:lnTo>
                  <a:pt x="7" y="1216"/>
                </a:lnTo>
                <a:lnTo>
                  <a:pt x="12" y="1224"/>
                </a:lnTo>
                <a:lnTo>
                  <a:pt x="20" y="1227"/>
                </a:lnTo>
                <a:lnTo>
                  <a:pt x="23" y="1226"/>
                </a:lnTo>
                <a:lnTo>
                  <a:pt x="28" y="1226"/>
                </a:lnTo>
                <a:lnTo>
                  <a:pt x="31" y="1228"/>
                </a:lnTo>
                <a:lnTo>
                  <a:pt x="32" y="1233"/>
                </a:lnTo>
                <a:lnTo>
                  <a:pt x="34" y="1235"/>
                </a:lnTo>
                <a:lnTo>
                  <a:pt x="38" y="1237"/>
                </a:lnTo>
                <a:lnTo>
                  <a:pt x="41" y="1237"/>
                </a:lnTo>
                <a:lnTo>
                  <a:pt x="42" y="1237"/>
                </a:lnTo>
                <a:lnTo>
                  <a:pt x="46" y="1235"/>
                </a:lnTo>
                <a:lnTo>
                  <a:pt x="50" y="1234"/>
                </a:lnTo>
                <a:lnTo>
                  <a:pt x="57" y="1235"/>
                </a:lnTo>
                <a:lnTo>
                  <a:pt x="65" y="1234"/>
                </a:lnTo>
                <a:lnTo>
                  <a:pt x="71" y="1235"/>
                </a:lnTo>
                <a:lnTo>
                  <a:pt x="73" y="1237"/>
                </a:lnTo>
                <a:lnTo>
                  <a:pt x="75" y="1239"/>
                </a:lnTo>
                <a:lnTo>
                  <a:pt x="76" y="1241"/>
                </a:lnTo>
                <a:lnTo>
                  <a:pt x="79" y="1241"/>
                </a:lnTo>
                <a:lnTo>
                  <a:pt x="82" y="1241"/>
                </a:lnTo>
                <a:lnTo>
                  <a:pt x="84" y="1242"/>
                </a:lnTo>
                <a:lnTo>
                  <a:pt x="88" y="1243"/>
                </a:lnTo>
                <a:lnTo>
                  <a:pt x="90" y="1243"/>
                </a:lnTo>
                <a:lnTo>
                  <a:pt x="98" y="1246"/>
                </a:lnTo>
                <a:lnTo>
                  <a:pt x="102" y="1249"/>
                </a:lnTo>
                <a:lnTo>
                  <a:pt x="102" y="1253"/>
                </a:lnTo>
                <a:moveTo>
                  <a:pt x="419" y="0"/>
                </a:moveTo>
                <a:lnTo>
                  <a:pt x="419" y="3"/>
                </a:lnTo>
                <a:lnTo>
                  <a:pt x="417" y="4"/>
                </a:lnTo>
                <a:lnTo>
                  <a:pt x="416" y="8"/>
                </a:lnTo>
                <a:lnTo>
                  <a:pt x="414" y="15"/>
                </a:lnTo>
                <a:lnTo>
                  <a:pt x="414" y="19"/>
                </a:lnTo>
                <a:lnTo>
                  <a:pt x="416" y="19"/>
                </a:lnTo>
                <a:lnTo>
                  <a:pt x="419" y="18"/>
                </a:lnTo>
                <a:lnTo>
                  <a:pt x="421" y="19"/>
                </a:lnTo>
                <a:lnTo>
                  <a:pt x="423" y="22"/>
                </a:lnTo>
                <a:moveTo>
                  <a:pt x="222" y="1700"/>
                </a:moveTo>
                <a:lnTo>
                  <a:pt x="223" y="170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794"/>
          <p:cNvSpPr>
            <a:spLocks noEditPoints="1"/>
          </p:cNvSpPr>
          <p:nvPr/>
        </p:nvSpPr>
        <p:spPr bwMode="auto">
          <a:xfrm>
            <a:off x="4881563" y="3236913"/>
            <a:ext cx="882650" cy="1839913"/>
          </a:xfrm>
          <a:custGeom>
            <a:avLst/>
            <a:gdLst>
              <a:gd name="T0" fmla="*/ 0 w 556"/>
              <a:gd name="T1" fmla="*/ 1137 h 1159"/>
              <a:gd name="T2" fmla="*/ 15 w 556"/>
              <a:gd name="T3" fmla="*/ 1151 h 1159"/>
              <a:gd name="T4" fmla="*/ 16 w 556"/>
              <a:gd name="T5" fmla="*/ 1153 h 1159"/>
              <a:gd name="T6" fmla="*/ 19 w 556"/>
              <a:gd name="T7" fmla="*/ 1159 h 1159"/>
              <a:gd name="T8" fmla="*/ 554 w 556"/>
              <a:gd name="T9" fmla="*/ 0 h 1159"/>
              <a:gd name="T10" fmla="*/ 554 w 556"/>
              <a:gd name="T11" fmla="*/ 1 h 1159"/>
              <a:gd name="T12" fmla="*/ 556 w 556"/>
              <a:gd name="T13" fmla="*/ 8 h 1159"/>
              <a:gd name="T14" fmla="*/ 556 w 556"/>
              <a:gd name="T15" fmla="*/ 15 h 1159"/>
              <a:gd name="T16" fmla="*/ 554 w 556"/>
              <a:gd name="T17" fmla="*/ 17 h 1159"/>
              <a:gd name="T18" fmla="*/ 549 w 556"/>
              <a:gd name="T19" fmla="*/ 26 h 1159"/>
              <a:gd name="T20" fmla="*/ 548 w 556"/>
              <a:gd name="T21" fmla="*/ 28 h 1159"/>
              <a:gd name="T22" fmla="*/ 547 w 556"/>
              <a:gd name="T23" fmla="*/ 31 h 1159"/>
              <a:gd name="T24" fmla="*/ 545 w 556"/>
              <a:gd name="T25" fmla="*/ 34 h 1159"/>
              <a:gd name="T26" fmla="*/ 547 w 556"/>
              <a:gd name="T27" fmla="*/ 35 h 1159"/>
              <a:gd name="T28" fmla="*/ 549 w 556"/>
              <a:gd name="T29" fmla="*/ 39 h 1159"/>
              <a:gd name="T30" fmla="*/ 554 w 556"/>
              <a:gd name="T31" fmla="*/ 45 h 1159"/>
              <a:gd name="T32" fmla="*/ 555 w 556"/>
              <a:gd name="T33" fmla="*/ 52 h 1159"/>
              <a:gd name="T34" fmla="*/ 554 w 556"/>
              <a:gd name="T35" fmla="*/ 57 h 1159"/>
              <a:gd name="T36" fmla="*/ 552 w 556"/>
              <a:gd name="T37" fmla="*/ 62 h 1159"/>
              <a:gd name="T38" fmla="*/ 547 w 556"/>
              <a:gd name="T39" fmla="*/ 73 h 1159"/>
              <a:gd name="T40" fmla="*/ 545 w 556"/>
              <a:gd name="T41" fmla="*/ 79 h 1159"/>
              <a:gd name="T42" fmla="*/ 539 w 556"/>
              <a:gd name="T43" fmla="*/ 92 h 1159"/>
              <a:gd name="T44" fmla="*/ 537 w 556"/>
              <a:gd name="T45" fmla="*/ 97 h 1159"/>
              <a:gd name="T46" fmla="*/ 532 w 556"/>
              <a:gd name="T47" fmla="*/ 109 h 1159"/>
              <a:gd name="T48" fmla="*/ 526 w 556"/>
              <a:gd name="T49" fmla="*/ 117 h 1159"/>
              <a:gd name="T50" fmla="*/ 525 w 556"/>
              <a:gd name="T51" fmla="*/ 118 h 1159"/>
              <a:gd name="T52" fmla="*/ 524 w 556"/>
              <a:gd name="T53" fmla="*/ 121 h 1159"/>
              <a:gd name="T54" fmla="*/ 522 w 556"/>
              <a:gd name="T55" fmla="*/ 125 h 1159"/>
              <a:gd name="T56" fmla="*/ 519 w 556"/>
              <a:gd name="T57" fmla="*/ 132 h 1159"/>
              <a:gd name="T58" fmla="*/ 517 w 556"/>
              <a:gd name="T59" fmla="*/ 135 h 1159"/>
              <a:gd name="T60" fmla="*/ 514 w 556"/>
              <a:gd name="T61" fmla="*/ 136 h 1159"/>
              <a:gd name="T62" fmla="*/ 507 w 556"/>
              <a:gd name="T63" fmla="*/ 143 h 1159"/>
              <a:gd name="T64" fmla="*/ 503 w 556"/>
              <a:gd name="T65" fmla="*/ 150 h 1159"/>
              <a:gd name="T66" fmla="*/ 495 w 556"/>
              <a:gd name="T67" fmla="*/ 155 h 1159"/>
              <a:gd name="T68" fmla="*/ 493 w 556"/>
              <a:gd name="T69" fmla="*/ 157 h 1159"/>
              <a:gd name="T70" fmla="*/ 492 w 556"/>
              <a:gd name="T71" fmla="*/ 162 h 1159"/>
              <a:gd name="T72" fmla="*/ 489 w 556"/>
              <a:gd name="T73" fmla="*/ 166 h 1159"/>
              <a:gd name="T74" fmla="*/ 485 w 556"/>
              <a:gd name="T75" fmla="*/ 170 h 1159"/>
              <a:gd name="T76" fmla="*/ 485 w 556"/>
              <a:gd name="T77" fmla="*/ 173 h 1159"/>
              <a:gd name="T78" fmla="*/ 484 w 556"/>
              <a:gd name="T79" fmla="*/ 174 h 1159"/>
              <a:gd name="T80" fmla="*/ 478 w 556"/>
              <a:gd name="T81" fmla="*/ 178 h 1159"/>
              <a:gd name="T82" fmla="*/ 474 w 556"/>
              <a:gd name="T83" fmla="*/ 181 h 1159"/>
              <a:gd name="T84" fmla="*/ 469 w 556"/>
              <a:gd name="T85" fmla="*/ 188 h 1159"/>
              <a:gd name="T86" fmla="*/ 455 w 556"/>
              <a:gd name="T87" fmla="*/ 208 h 1159"/>
              <a:gd name="T88" fmla="*/ 450 w 556"/>
              <a:gd name="T89" fmla="*/ 212 h 1159"/>
              <a:gd name="T90" fmla="*/ 448 w 556"/>
              <a:gd name="T91" fmla="*/ 214 h 1159"/>
              <a:gd name="T92" fmla="*/ 433 w 556"/>
              <a:gd name="T93" fmla="*/ 225 h 1159"/>
              <a:gd name="T94" fmla="*/ 432 w 556"/>
              <a:gd name="T95" fmla="*/ 229 h 1159"/>
              <a:gd name="T96" fmla="*/ 431 w 556"/>
              <a:gd name="T97" fmla="*/ 232 h 1159"/>
              <a:gd name="T98" fmla="*/ 427 w 556"/>
              <a:gd name="T99" fmla="*/ 234 h 1159"/>
              <a:gd name="T100" fmla="*/ 424 w 556"/>
              <a:gd name="T101" fmla="*/ 237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6" h="1159">
                <a:moveTo>
                  <a:pt x="0" y="1137"/>
                </a:moveTo>
                <a:lnTo>
                  <a:pt x="15" y="1151"/>
                </a:lnTo>
                <a:lnTo>
                  <a:pt x="16" y="1153"/>
                </a:lnTo>
                <a:lnTo>
                  <a:pt x="19" y="1159"/>
                </a:lnTo>
                <a:moveTo>
                  <a:pt x="554" y="0"/>
                </a:moveTo>
                <a:lnTo>
                  <a:pt x="554" y="1"/>
                </a:lnTo>
                <a:lnTo>
                  <a:pt x="556" y="8"/>
                </a:lnTo>
                <a:lnTo>
                  <a:pt x="556" y="15"/>
                </a:lnTo>
                <a:lnTo>
                  <a:pt x="554" y="17"/>
                </a:lnTo>
                <a:lnTo>
                  <a:pt x="549" y="26"/>
                </a:lnTo>
                <a:lnTo>
                  <a:pt x="548" y="28"/>
                </a:lnTo>
                <a:lnTo>
                  <a:pt x="547" y="31"/>
                </a:lnTo>
                <a:lnTo>
                  <a:pt x="545" y="34"/>
                </a:lnTo>
                <a:lnTo>
                  <a:pt x="547" y="35"/>
                </a:lnTo>
                <a:lnTo>
                  <a:pt x="549" y="39"/>
                </a:lnTo>
                <a:lnTo>
                  <a:pt x="554" y="45"/>
                </a:lnTo>
                <a:lnTo>
                  <a:pt x="555" y="52"/>
                </a:lnTo>
                <a:lnTo>
                  <a:pt x="554" y="57"/>
                </a:lnTo>
                <a:lnTo>
                  <a:pt x="552" y="62"/>
                </a:lnTo>
                <a:lnTo>
                  <a:pt x="547" y="73"/>
                </a:lnTo>
                <a:lnTo>
                  <a:pt x="545" y="79"/>
                </a:lnTo>
                <a:lnTo>
                  <a:pt x="539" y="92"/>
                </a:lnTo>
                <a:lnTo>
                  <a:pt x="537" y="97"/>
                </a:lnTo>
                <a:lnTo>
                  <a:pt x="532" y="109"/>
                </a:lnTo>
                <a:lnTo>
                  <a:pt x="526" y="117"/>
                </a:lnTo>
                <a:lnTo>
                  <a:pt x="525" y="118"/>
                </a:lnTo>
                <a:lnTo>
                  <a:pt x="524" y="121"/>
                </a:lnTo>
                <a:lnTo>
                  <a:pt x="522" y="125"/>
                </a:lnTo>
                <a:lnTo>
                  <a:pt x="519" y="132"/>
                </a:lnTo>
                <a:lnTo>
                  <a:pt x="517" y="135"/>
                </a:lnTo>
                <a:lnTo>
                  <a:pt x="514" y="136"/>
                </a:lnTo>
                <a:lnTo>
                  <a:pt x="507" y="143"/>
                </a:lnTo>
                <a:lnTo>
                  <a:pt x="503" y="150"/>
                </a:lnTo>
                <a:lnTo>
                  <a:pt x="495" y="155"/>
                </a:lnTo>
                <a:lnTo>
                  <a:pt x="493" y="157"/>
                </a:lnTo>
                <a:lnTo>
                  <a:pt x="492" y="162"/>
                </a:lnTo>
                <a:lnTo>
                  <a:pt x="489" y="166"/>
                </a:lnTo>
                <a:lnTo>
                  <a:pt x="485" y="170"/>
                </a:lnTo>
                <a:lnTo>
                  <a:pt x="485" y="173"/>
                </a:lnTo>
                <a:lnTo>
                  <a:pt x="484" y="174"/>
                </a:lnTo>
                <a:lnTo>
                  <a:pt x="478" y="178"/>
                </a:lnTo>
                <a:lnTo>
                  <a:pt x="474" y="181"/>
                </a:lnTo>
                <a:lnTo>
                  <a:pt x="469" y="188"/>
                </a:lnTo>
                <a:lnTo>
                  <a:pt x="455" y="208"/>
                </a:lnTo>
                <a:lnTo>
                  <a:pt x="450" y="212"/>
                </a:lnTo>
                <a:lnTo>
                  <a:pt x="448" y="214"/>
                </a:lnTo>
                <a:lnTo>
                  <a:pt x="433" y="225"/>
                </a:lnTo>
                <a:lnTo>
                  <a:pt x="432" y="229"/>
                </a:lnTo>
                <a:lnTo>
                  <a:pt x="431" y="232"/>
                </a:lnTo>
                <a:lnTo>
                  <a:pt x="427" y="234"/>
                </a:lnTo>
                <a:lnTo>
                  <a:pt x="424" y="2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795"/>
          <p:cNvSpPr>
            <a:spLocks/>
          </p:cNvSpPr>
          <p:nvPr/>
        </p:nvSpPr>
        <p:spPr bwMode="auto">
          <a:xfrm>
            <a:off x="5045075" y="5394326"/>
            <a:ext cx="6350" cy="3175"/>
          </a:xfrm>
          <a:custGeom>
            <a:avLst/>
            <a:gdLst>
              <a:gd name="T0" fmla="*/ 4 w 4"/>
              <a:gd name="T1" fmla="*/ 2 h 2"/>
              <a:gd name="T2" fmla="*/ 3 w 4"/>
              <a:gd name="T3" fmla="*/ 2 h 2"/>
              <a:gd name="T4" fmla="*/ 0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796"/>
          <p:cNvSpPr>
            <a:spLocks noEditPoints="1"/>
          </p:cNvSpPr>
          <p:nvPr/>
        </p:nvSpPr>
        <p:spPr bwMode="auto">
          <a:xfrm>
            <a:off x="4029075" y="4578351"/>
            <a:ext cx="1211263" cy="1273175"/>
          </a:xfrm>
          <a:custGeom>
            <a:avLst/>
            <a:gdLst>
              <a:gd name="T0" fmla="*/ 36 w 763"/>
              <a:gd name="T1" fmla="*/ 746 h 802"/>
              <a:gd name="T2" fmla="*/ 36 w 763"/>
              <a:gd name="T3" fmla="*/ 750 h 802"/>
              <a:gd name="T4" fmla="*/ 40 w 763"/>
              <a:gd name="T5" fmla="*/ 757 h 802"/>
              <a:gd name="T6" fmla="*/ 50 w 763"/>
              <a:gd name="T7" fmla="*/ 758 h 802"/>
              <a:gd name="T8" fmla="*/ 52 w 763"/>
              <a:gd name="T9" fmla="*/ 762 h 802"/>
              <a:gd name="T10" fmla="*/ 55 w 763"/>
              <a:gd name="T11" fmla="*/ 765 h 802"/>
              <a:gd name="T12" fmla="*/ 56 w 763"/>
              <a:gd name="T13" fmla="*/ 769 h 802"/>
              <a:gd name="T14" fmla="*/ 55 w 763"/>
              <a:gd name="T15" fmla="*/ 776 h 802"/>
              <a:gd name="T16" fmla="*/ 52 w 763"/>
              <a:gd name="T17" fmla="*/ 780 h 802"/>
              <a:gd name="T18" fmla="*/ 51 w 763"/>
              <a:gd name="T19" fmla="*/ 784 h 802"/>
              <a:gd name="T20" fmla="*/ 47 w 763"/>
              <a:gd name="T21" fmla="*/ 794 h 802"/>
              <a:gd name="T22" fmla="*/ 43 w 763"/>
              <a:gd name="T23" fmla="*/ 794 h 802"/>
              <a:gd name="T24" fmla="*/ 40 w 763"/>
              <a:gd name="T25" fmla="*/ 792 h 802"/>
              <a:gd name="T26" fmla="*/ 33 w 763"/>
              <a:gd name="T27" fmla="*/ 788 h 802"/>
              <a:gd name="T28" fmla="*/ 29 w 763"/>
              <a:gd name="T29" fmla="*/ 788 h 802"/>
              <a:gd name="T30" fmla="*/ 25 w 763"/>
              <a:gd name="T31" fmla="*/ 791 h 802"/>
              <a:gd name="T32" fmla="*/ 21 w 763"/>
              <a:gd name="T33" fmla="*/ 792 h 802"/>
              <a:gd name="T34" fmla="*/ 18 w 763"/>
              <a:gd name="T35" fmla="*/ 791 h 802"/>
              <a:gd name="T36" fmla="*/ 17 w 763"/>
              <a:gd name="T37" fmla="*/ 791 h 802"/>
              <a:gd name="T38" fmla="*/ 13 w 763"/>
              <a:gd name="T39" fmla="*/ 794 h 802"/>
              <a:gd name="T40" fmla="*/ 9 w 763"/>
              <a:gd name="T41" fmla="*/ 798 h 802"/>
              <a:gd name="T42" fmla="*/ 3 w 763"/>
              <a:gd name="T43" fmla="*/ 802 h 802"/>
              <a:gd name="T44" fmla="*/ 0 w 763"/>
              <a:gd name="T45" fmla="*/ 802 h 802"/>
              <a:gd name="T46" fmla="*/ 725 w 763"/>
              <a:gd name="T47" fmla="*/ 0 h 802"/>
              <a:gd name="T48" fmla="*/ 726 w 763"/>
              <a:gd name="T49" fmla="*/ 6 h 802"/>
              <a:gd name="T50" fmla="*/ 728 w 763"/>
              <a:gd name="T51" fmla="*/ 6 h 802"/>
              <a:gd name="T52" fmla="*/ 729 w 763"/>
              <a:gd name="T53" fmla="*/ 8 h 802"/>
              <a:gd name="T54" fmla="*/ 730 w 763"/>
              <a:gd name="T55" fmla="*/ 8 h 802"/>
              <a:gd name="T56" fmla="*/ 732 w 763"/>
              <a:gd name="T57" fmla="*/ 8 h 802"/>
              <a:gd name="T58" fmla="*/ 737 w 763"/>
              <a:gd name="T59" fmla="*/ 12 h 802"/>
              <a:gd name="T60" fmla="*/ 743 w 763"/>
              <a:gd name="T61" fmla="*/ 21 h 802"/>
              <a:gd name="T62" fmla="*/ 748 w 763"/>
              <a:gd name="T63" fmla="*/ 23 h 802"/>
              <a:gd name="T64" fmla="*/ 754 w 763"/>
              <a:gd name="T65" fmla="*/ 29 h 802"/>
              <a:gd name="T66" fmla="*/ 756 w 763"/>
              <a:gd name="T67" fmla="*/ 33 h 802"/>
              <a:gd name="T68" fmla="*/ 762 w 763"/>
              <a:gd name="T69" fmla="*/ 37 h 802"/>
              <a:gd name="T70" fmla="*/ 762 w 763"/>
              <a:gd name="T71" fmla="*/ 38 h 802"/>
              <a:gd name="T72" fmla="*/ 763 w 763"/>
              <a:gd name="T73" fmla="*/ 42 h 802"/>
              <a:gd name="T74" fmla="*/ 763 w 763"/>
              <a:gd name="T75" fmla="*/ 45 h 802"/>
              <a:gd name="T76" fmla="*/ 762 w 763"/>
              <a:gd name="T77" fmla="*/ 52 h 802"/>
              <a:gd name="T78" fmla="*/ 762 w 763"/>
              <a:gd name="T79" fmla="*/ 63 h 802"/>
              <a:gd name="T80" fmla="*/ 762 w 763"/>
              <a:gd name="T81" fmla="*/ 67 h 802"/>
              <a:gd name="T82" fmla="*/ 762 w 763"/>
              <a:gd name="T83" fmla="*/ 75 h 802"/>
              <a:gd name="T84" fmla="*/ 760 w 763"/>
              <a:gd name="T85" fmla="*/ 81 h 802"/>
              <a:gd name="T86" fmla="*/ 754 w 763"/>
              <a:gd name="T87" fmla="*/ 86 h 802"/>
              <a:gd name="T88" fmla="*/ 752 w 763"/>
              <a:gd name="T89" fmla="*/ 93 h 802"/>
              <a:gd name="T90" fmla="*/ 747 w 763"/>
              <a:gd name="T91" fmla="*/ 102 h 802"/>
              <a:gd name="T92" fmla="*/ 747 w 763"/>
              <a:gd name="T93" fmla="*/ 104 h 802"/>
              <a:gd name="T94" fmla="*/ 745 w 763"/>
              <a:gd name="T95" fmla="*/ 105 h 802"/>
              <a:gd name="T96" fmla="*/ 745 w 763"/>
              <a:gd name="T97" fmla="*/ 108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63" h="802">
                <a:moveTo>
                  <a:pt x="36" y="746"/>
                </a:moveTo>
                <a:lnTo>
                  <a:pt x="36" y="750"/>
                </a:lnTo>
                <a:lnTo>
                  <a:pt x="40" y="757"/>
                </a:lnTo>
                <a:lnTo>
                  <a:pt x="50" y="758"/>
                </a:lnTo>
                <a:lnTo>
                  <a:pt x="52" y="762"/>
                </a:lnTo>
                <a:lnTo>
                  <a:pt x="55" y="765"/>
                </a:lnTo>
                <a:lnTo>
                  <a:pt x="56" y="769"/>
                </a:lnTo>
                <a:lnTo>
                  <a:pt x="55" y="776"/>
                </a:lnTo>
                <a:lnTo>
                  <a:pt x="52" y="780"/>
                </a:lnTo>
                <a:lnTo>
                  <a:pt x="51" y="784"/>
                </a:lnTo>
                <a:lnTo>
                  <a:pt x="47" y="794"/>
                </a:lnTo>
                <a:lnTo>
                  <a:pt x="43" y="794"/>
                </a:lnTo>
                <a:lnTo>
                  <a:pt x="40" y="792"/>
                </a:lnTo>
                <a:lnTo>
                  <a:pt x="33" y="788"/>
                </a:lnTo>
                <a:lnTo>
                  <a:pt x="29" y="788"/>
                </a:lnTo>
                <a:lnTo>
                  <a:pt x="25" y="791"/>
                </a:lnTo>
                <a:lnTo>
                  <a:pt x="21" y="792"/>
                </a:lnTo>
                <a:lnTo>
                  <a:pt x="18" y="791"/>
                </a:lnTo>
                <a:lnTo>
                  <a:pt x="17" y="791"/>
                </a:lnTo>
                <a:lnTo>
                  <a:pt x="13" y="794"/>
                </a:lnTo>
                <a:lnTo>
                  <a:pt x="9" y="798"/>
                </a:lnTo>
                <a:lnTo>
                  <a:pt x="3" y="802"/>
                </a:lnTo>
                <a:lnTo>
                  <a:pt x="0" y="802"/>
                </a:lnTo>
                <a:moveTo>
                  <a:pt x="725" y="0"/>
                </a:moveTo>
                <a:lnTo>
                  <a:pt x="726" y="6"/>
                </a:lnTo>
                <a:lnTo>
                  <a:pt x="728" y="6"/>
                </a:lnTo>
                <a:lnTo>
                  <a:pt x="729" y="8"/>
                </a:lnTo>
                <a:lnTo>
                  <a:pt x="730" y="8"/>
                </a:lnTo>
                <a:lnTo>
                  <a:pt x="732" y="8"/>
                </a:lnTo>
                <a:lnTo>
                  <a:pt x="737" y="12"/>
                </a:lnTo>
                <a:lnTo>
                  <a:pt x="743" y="21"/>
                </a:lnTo>
                <a:lnTo>
                  <a:pt x="748" y="23"/>
                </a:lnTo>
                <a:lnTo>
                  <a:pt x="754" y="29"/>
                </a:lnTo>
                <a:lnTo>
                  <a:pt x="756" y="33"/>
                </a:lnTo>
                <a:lnTo>
                  <a:pt x="762" y="37"/>
                </a:lnTo>
                <a:lnTo>
                  <a:pt x="762" y="38"/>
                </a:lnTo>
                <a:lnTo>
                  <a:pt x="763" y="42"/>
                </a:lnTo>
                <a:lnTo>
                  <a:pt x="763" y="45"/>
                </a:lnTo>
                <a:lnTo>
                  <a:pt x="762" y="52"/>
                </a:lnTo>
                <a:lnTo>
                  <a:pt x="762" y="63"/>
                </a:lnTo>
                <a:lnTo>
                  <a:pt x="762" y="67"/>
                </a:lnTo>
                <a:lnTo>
                  <a:pt x="762" y="75"/>
                </a:lnTo>
                <a:lnTo>
                  <a:pt x="760" y="81"/>
                </a:lnTo>
                <a:lnTo>
                  <a:pt x="754" y="86"/>
                </a:lnTo>
                <a:lnTo>
                  <a:pt x="752" y="93"/>
                </a:lnTo>
                <a:lnTo>
                  <a:pt x="747" y="102"/>
                </a:lnTo>
                <a:lnTo>
                  <a:pt x="747" y="104"/>
                </a:lnTo>
                <a:lnTo>
                  <a:pt x="745" y="105"/>
                </a:lnTo>
                <a:lnTo>
                  <a:pt x="745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797"/>
          <p:cNvSpPr>
            <a:spLocks noEditPoints="1"/>
          </p:cNvSpPr>
          <p:nvPr/>
        </p:nvSpPr>
        <p:spPr bwMode="auto">
          <a:xfrm>
            <a:off x="4551363" y="3168651"/>
            <a:ext cx="1219200" cy="2470150"/>
          </a:xfrm>
          <a:custGeom>
            <a:avLst/>
            <a:gdLst>
              <a:gd name="T0" fmla="*/ 0 w 768"/>
              <a:gd name="T1" fmla="*/ 1535 h 1556"/>
              <a:gd name="T2" fmla="*/ 2 w 768"/>
              <a:gd name="T3" fmla="*/ 1535 h 1556"/>
              <a:gd name="T4" fmla="*/ 3 w 768"/>
              <a:gd name="T5" fmla="*/ 1536 h 1556"/>
              <a:gd name="T6" fmla="*/ 3 w 768"/>
              <a:gd name="T7" fmla="*/ 1539 h 1556"/>
              <a:gd name="T8" fmla="*/ 3 w 768"/>
              <a:gd name="T9" fmla="*/ 1540 h 1556"/>
              <a:gd name="T10" fmla="*/ 4 w 768"/>
              <a:gd name="T11" fmla="*/ 1541 h 1556"/>
              <a:gd name="T12" fmla="*/ 6 w 768"/>
              <a:gd name="T13" fmla="*/ 1543 h 1556"/>
              <a:gd name="T14" fmla="*/ 19 w 768"/>
              <a:gd name="T15" fmla="*/ 1547 h 1556"/>
              <a:gd name="T16" fmla="*/ 21 w 768"/>
              <a:gd name="T17" fmla="*/ 1550 h 1556"/>
              <a:gd name="T18" fmla="*/ 26 w 768"/>
              <a:gd name="T19" fmla="*/ 1556 h 1556"/>
              <a:gd name="T20" fmla="*/ 767 w 768"/>
              <a:gd name="T21" fmla="*/ 0 h 1556"/>
              <a:gd name="T22" fmla="*/ 767 w 768"/>
              <a:gd name="T23" fmla="*/ 3 h 1556"/>
              <a:gd name="T24" fmla="*/ 768 w 768"/>
              <a:gd name="T25" fmla="*/ 17 h 1556"/>
              <a:gd name="T26" fmla="*/ 768 w 768"/>
              <a:gd name="T27" fmla="*/ 26 h 1556"/>
              <a:gd name="T28" fmla="*/ 768 w 768"/>
              <a:gd name="T29" fmla="*/ 33 h 1556"/>
              <a:gd name="T30" fmla="*/ 764 w 768"/>
              <a:gd name="T31" fmla="*/ 37 h 1556"/>
              <a:gd name="T32" fmla="*/ 762 w 768"/>
              <a:gd name="T33" fmla="*/ 40 h 1556"/>
              <a:gd name="T34" fmla="*/ 762 w 768"/>
              <a:gd name="T35" fmla="*/ 43 h 1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8" h="1556">
                <a:moveTo>
                  <a:pt x="0" y="1535"/>
                </a:moveTo>
                <a:lnTo>
                  <a:pt x="2" y="1535"/>
                </a:lnTo>
                <a:lnTo>
                  <a:pt x="3" y="1536"/>
                </a:lnTo>
                <a:lnTo>
                  <a:pt x="3" y="1539"/>
                </a:lnTo>
                <a:lnTo>
                  <a:pt x="3" y="1540"/>
                </a:lnTo>
                <a:lnTo>
                  <a:pt x="4" y="1541"/>
                </a:lnTo>
                <a:lnTo>
                  <a:pt x="6" y="1543"/>
                </a:lnTo>
                <a:lnTo>
                  <a:pt x="19" y="1547"/>
                </a:lnTo>
                <a:lnTo>
                  <a:pt x="21" y="1550"/>
                </a:lnTo>
                <a:lnTo>
                  <a:pt x="26" y="1556"/>
                </a:lnTo>
                <a:moveTo>
                  <a:pt x="767" y="0"/>
                </a:moveTo>
                <a:lnTo>
                  <a:pt x="767" y="3"/>
                </a:lnTo>
                <a:lnTo>
                  <a:pt x="768" y="17"/>
                </a:lnTo>
                <a:lnTo>
                  <a:pt x="768" y="26"/>
                </a:lnTo>
                <a:lnTo>
                  <a:pt x="768" y="33"/>
                </a:lnTo>
                <a:lnTo>
                  <a:pt x="764" y="37"/>
                </a:lnTo>
                <a:lnTo>
                  <a:pt x="762" y="40"/>
                </a:lnTo>
                <a:lnTo>
                  <a:pt x="762" y="4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798"/>
          <p:cNvSpPr>
            <a:spLocks/>
          </p:cNvSpPr>
          <p:nvPr/>
        </p:nvSpPr>
        <p:spPr bwMode="auto">
          <a:xfrm>
            <a:off x="4510088" y="4529138"/>
            <a:ext cx="34925" cy="38100"/>
          </a:xfrm>
          <a:custGeom>
            <a:avLst/>
            <a:gdLst>
              <a:gd name="T0" fmla="*/ 22 w 22"/>
              <a:gd name="T1" fmla="*/ 24 h 24"/>
              <a:gd name="T2" fmla="*/ 18 w 22"/>
              <a:gd name="T3" fmla="*/ 24 h 24"/>
              <a:gd name="T4" fmla="*/ 17 w 22"/>
              <a:gd name="T5" fmla="*/ 23 h 24"/>
              <a:gd name="T6" fmla="*/ 15 w 22"/>
              <a:gd name="T7" fmla="*/ 23 h 24"/>
              <a:gd name="T8" fmla="*/ 13 w 22"/>
              <a:gd name="T9" fmla="*/ 18 h 24"/>
              <a:gd name="T10" fmla="*/ 7 w 22"/>
              <a:gd name="T11" fmla="*/ 18 h 24"/>
              <a:gd name="T12" fmla="*/ 6 w 22"/>
              <a:gd name="T13" fmla="*/ 12 h 24"/>
              <a:gd name="T14" fmla="*/ 7 w 22"/>
              <a:gd name="T15" fmla="*/ 12 h 24"/>
              <a:gd name="T16" fmla="*/ 7 w 22"/>
              <a:gd name="T17" fmla="*/ 11 h 24"/>
              <a:gd name="T18" fmla="*/ 7 w 22"/>
              <a:gd name="T19" fmla="*/ 7 h 24"/>
              <a:gd name="T20" fmla="*/ 6 w 22"/>
              <a:gd name="T21" fmla="*/ 7 h 24"/>
              <a:gd name="T22" fmla="*/ 0 w 22"/>
              <a:gd name="T2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24">
                <a:moveTo>
                  <a:pt x="22" y="24"/>
                </a:moveTo>
                <a:lnTo>
                  <a:pt x="18" y="24"/>
                </a:lnTo>
                <a:lnTo>
                  <a:pt x="17" y="23"/>
                </a:lnTo>
                <a:lnTo>
                  <a:pt x="15" y="23"/>
                </a:lnTo>
                <a:lnTo>
                  <a:pt x="13" y="18"/>
                </a:lnTo>
                <a:lnTo>
                  <a:pt x="7" y="18"/>
                </a:lnTo>
                <a:lnTo>
                  <a:pt x="6" y="12"/>
                </a:lnTo>
                <a:lnTo>
                  <a:pt x="7" y="12"/>
                </a:lnTo>
                <a:lnTo>
                  <a:pt x="7" y="11"/>
                </a:lnTo>
                <a:lnTo>
                  <a:pt x="7" y="7"/>
                </a:lnTo>
                <a:lnTo>
                  <a:pt x="6" y="7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799"/>
          <p:cNvSpPr>
            <a:spLocks noEditPoints="1"/>
          </p:cNvSpPr>
          <p:nvPr/>
        </p:nvSpPr>
        <p:spPr bwMode="auto">
          <a:xfrm>
            <a:off x="4710113" y="3903663"/>
            <a:ext cx="665163" cy="252413"/>
          </a:xfrm>
          <a:custGeom>
            <a:avLst/>
            <a:gdLst>
              <a:gd name="T0" fmla="*/ 419 w 419"/>
              <a:gd name="T1" fmla="*/ 0 h 159"/>
              <a:gd name="T2" fmla="*/ 417 w 419"/>
              <a:gd name="T3" fmla="*/ 1 h 159"/>
              <a:gd name="T4" fmla="*/ 412 w 419"/>
              <a:gd name="T5" fmla="*/ 4 h 159"/>
              <a:gd name="T6" fmla="*/ 406 w 419"/>
              <a:gd name="T7" fmla="*/ 5 h 159"/>
              <a:gd name="T8" fmla="*/ 15 w 419"/>
              <a:gd name="T9" fmla="*/ 155 h 159"/>
              <a:gd name="T10" fmla="*/ 11 w 419"/>
              <a:gd name="T11" fmla="*/ 155 h 159"/>
              <a:gd name="T12" fmla="*/ 7 w 419"/>
              <a:gd name="T13" fmla="*/ 157 h 159"/>
              <a:gd name="T14" fmla="*/ 0 w 419"/>
              <a:gd name="T15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9" h="159">
                <a:moveTo>
                  <a:pt x="419" y="0"/>
                </a:moveTo>
                <a:lnTo>
                  <a:pt x="417" y="1"/>
                </a:lnTo>
                <a:lnTo>
                  <a:pt x="412" y="4"/>
                </a:lnTo>
                <a:lnTo>
                  <a:pt x="406" y="5"/>
                </a:lnTo>
                <a:moveTo>
                  <a:pt x="15" y="155"/>
                </a:moveTo>
                <a:lnTo>
                  <a:pt x="11" y="155"/>
                </a:lnTo>
                <a:lnTo>
                  <a:pt x="7" y="157"/>
                </a:lnTo>
                <a:lnTo>
                  <a:pt x="0" y="15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800"/>
          <p:cNvSpPr>
            <a:spLocks/>
          </p:cNvSpPr>
          <p:nvPr/>
        </p:nvSpPr>
        <p:spPr bwMode="auto">
          <a:xfrm>
            <a:off x="4289425" y="6054726"/>
            <a:ext cx="49213" cy="119063"/>
          </a:xfrm>
          <a:custGeom>
            <a:avLst/>
            <a:gdLst>
              <a:gd name="T0" fmla="*/ 30 w 31"/>
              <a:gd name="T1" fmla="*/ 0 h 75"/>
              <a:gd name="T2" fmla="*/ 31 w 31"/>
              <a:gd name="T3" fmla="*/ 2 h 75"/>
              <a:gd name="T4" fmla="*/ 30 w 31"/>
              <a:gd name="T5" fmla="*/ 10 h 75"/>
              <a:gd name="T6" fmla="*/ 26 w 31"/>
              <a:gd name="T7" fmla="*/ 21 h 75"/>
              <a:gd name="T8" fmla="*/ 25 w 31"/>
              <a:gd name="T9" fmla="*/ 25 h 75"/>
              <a:gd name="T10" fmla="*/ 23 w 31"/>
              <a:gd name="T11" fmla="*/ 27 h 75"/>
              <a:gd name="T12" fmla="*/ 23 w 31"/>
              <a:gd name="T13" fmla="*/ 30 h 75"/>
              <a:gd name="T14" fmla="*/ 23 w 31"/>
              <a:gd name="T15" fmla="*/ 36 h 75"/>
              <a:gd name="T16" fmla="*/ 22 w 31"/>
              <a:gd name="T17" fmla="*/ 38 h 75"/>
              <a:gd name="T18" fmla="*/ 21 w 31"/>
              <a:gd name="T19" fmla="*/ 41 h 75"/>
              <a:gd name="T20" fmla="*/ 18 w 31"/>
              <a:gd name="T21" fmla="*/ 49 h 75"/>
              <a:gd name="T22" fmla="*/ 15 w 31"/>
              <a:gd name="T23" fmla="*/ 56 h 75"/>
              <a:gd name="T24" fmla="*/ 1 w 31"/>
              <a:gd name="T25" fmla="*/ 68 h 75"/>
              <a:gd name="T26" fmla="*/ 0 w 31"/>
              <a:gd name="T27" fmla="*/ 72 h 75"/>
              <a:gd name="T28" fmla="*/ 0 w 31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" h="75">
                <a:moveTo>
                  <a:pt x="30" y="0"/>
                </a:moveTo>
                <a:lnTo>
                  <a:pt x="31" y="2"/>
                </a:lnTo>
                <a:lnTo>
                  <a:pt x="30" y="10"/>
                </a:lnTo>
                <a:lnTo>
                  <a:pt x="26" y="21"/>
                </a:lnTo>
                <a:lnTo>
                  <a:pt x="25" y="25"/>
                </a:lnTo>
                <a:lnTo>
                  <a:pt x="23" y="27"/>
                </a:lnTo>
                <a:lnTo>
                  <a:pt x="23" y="30"/>
                </a:lnTo>
                <a:lnTo>
                  <a:pt x="23" y="36"/>
                </a:lnTo>
                <a:lnTo>
                  <a:pt x="22" y="38"/>
                </a:lnTo>
                <a:lnTo>
                  <a:pt x="21" y="41"/>
                </a:lnTo>
                <a:lnTo>
                  <a:pt x="18" y="49"/>
                </a:lnTo>
                <a:lnTo>
                  <a:pt x="15" y="56"/>
                </a:lnTo>
                <a:lnTo>
                  <a:pt x="1" y="68"/>
                </a:lnTo>
                <a:lnTo>
                  <a:pt x="0" y="72"/>
                </a:lnTo>
                <a:lnTo>
                  <a:pt x="0" y="7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801"/>
          <p:cNvSpPr>
            <a:spLocks/>
          </p:cNvSpPr>
          <p:nvPr/>
        </p:nvSpPr>
        <p:spPr bwMode="auto">
          <a:xfrm>
            <a:off x="4408488" y="4832351"/>
            <a:ext cx="30163" cy="55563"/>
          </a:xfrm>
          <a:custGeom>
            <a:avLst/>
            <a:gdLst>
              <a:gd name="T0" fmla="*/ 0 w 19"/>
              <a:gd name="T1" fmla="*/ 0 h 35"/>
              <a:gd name="T2" fmla="*/ 4 w 19"/>
              <a:gd name="T3" fmla="*/ 4 h 35"/>
              <a:gd name="T4" fmla="*/ 4 w 19"/>
              <a:gd name="T5" fmla="*/ 9 h 35"/>
              <a:gd name="T6" fmla="*/ 6 w 19"/>
              <a:gd name="T7" fmla="*/ 11 h 35"/>
              <a:gd name="T8" fmla="*/ 8 w 19"/>
              <a:gd name="T9" fmla="*/ 11 h 35"/>
              <a:gd name="T10" fmla="*/ 11 w 19"/>
              <a:gd name="T11" fmla="*/ 13 h 35"/>
              <a:gd name="T12" fmla="*/ 18 w 19"/>
              <a:gd name="T13" fmla="*/ 32 h 35"/>
              <a:gd name="T14" fmla="*/ 19 w 19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5">
                <a:moveTo>
                  <a:pt x="0" y="0"/>
                </a:moveTo>
                <a:lnTo>
                  <a:pt x="4" y="4"/>
                </a:lnTo>
                <a:lnTo>
                  <a:pt x="4" y="9"/>
                </a:lnTo>
                <a:lnTo>
                  <a:pt x="6" y="11"/>
                </a:lnTo>
                <a:lnTo>
                  <a:pt x="8" y="11"/>
                </a:lnTo>
                <a:lnTo>
                  <a:pt x="11" y="13"/>
                </a:lnTo>
                <a:lnTo>
                  <a:pt x="18" y="32"/>
                </a:lnTo>
                <a:lnTo>
                  <a:pt x="19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802"/>
          <p:cNvSpPr>
            <a:spLocks noEditPoints="1"/>
          </p:cNvSpPr>
          <p:nvPr/>
        </p:nvSpPr>
        <p:spPr bwMode="auto">
          <a:xfrm>
            <a:off x="4451350" y="4017963"/>
            <a:ext cx="1038225" cy="1012825"/>
          </a:xfrm>
          <a:custGeom>
            <a:avLst/>
            <a:gdLst>
              <a:gd name="T0" fmla="*/ 522 w 654"/>
              <a:gd name="T1" fmla="*/ 1 h 638"/>
              <a:gd name="T2" fmla="*/ 524 w 654"/>
              <a:gd name="T3" fmla="*/ 1 h 638"/>
              <a:gd name="T4" fmla="*/ 531 w 654"/>
              <a:gd name="T5" fmla="*/ 3 h 638"/>
              <a:gd name="T6" fmla="*/ 534 w 654"/>
              <a:gd name="T7" fmla="*/ 1 h 638"/>
              <a:gd name="T8" fmla="*/ 537 w 654"/>
              <a:gd name="T9" fmla="*/ 0 h 638"/>
              <a:gd name="T10" fmla="*/ 545 w 654"/>
              <a:gd name="T11" fmla="*/ 1 h 638"/>
              <a:gd name="T12" fmla="*/ 552 w 654"/>
              <a:gd name="T13" fmla="*/ 1 h 638"/>
              <a:gd name="T14" fmla="*/ 553 w 654"/>
              <a:gd name="T15" fmla="*/ 3 h 638"/>
              <a:gd name="T16" fmla="*/ 556 w 654"/>
              <a:gd name="T17" fmla="*/ 4 h 638"/>
              <a:gd name="T18" fmla="*/ 560 w 654"/>
              <a:gd name="T19" fmla="*/ 5 h 638"/>
              <a:gd name="T20" fmla="*/ 565 w 654"/>
              <a:gd name="T21" fmla="*/ 4 h 638"/>
              <a:gd name="T22" fmla="*/ 571 w 654"/>
              <a:gd name="T23" fmla="*/ 3 h 638"/>
              <a:gd name="T24" fmla="*/ 583 w 654"/>
              <a:gd name="T25" fmla="*/ 3 h 638"/>
              <a:gd name="T26" fmla="*/ 588 w 654"/>
              <a:gd name="T27" fmla="*/ 3 h 638"/>
              <a:gd name="T28" fmla="*/ 593 w 654"/>
              <a:gd name="T29" fmla="*/ 4 h 638"/>
              <a:gd name="T30" fmla="*/ 601 w 654"/>
              <a:gd name="T31" fmla="*/ 7 h 638"/>
              <a:gd name="T32" fmla="*/ 606 w 654"/>
              <a:gd name="T33" fmla="*/ 8 h 638"/>
              <a:gd name="T34" fmla="*/ 606 w 654"/>
              <a:gd name="T35" fmla="*/ 10 h 638"/>
              <a:gd name="T36" fmla="*/ 610 w 654"/>
              <a:gd name="T37" fmla="*/ 12 h 638"/>
              <a:gd name="T38" fmla="*/ 612 w 654"/>
              <a:gd name="T39" fmla="*/ 15 h 638"/>
              <a:gd name="T40" fmla="*/ 614 w 654"/>
              <a:gd name="T41" fmla="*/ 18 h 638"/>
              <a:gd name="T42" fmla="*/ 617 w 654"/>
              <a:gd name="T43" fmla="*/ 22 h 638"/>
              <a:gd name="T44" fmla="*/ 623 w 654"/>
              <a:gd name="T45" fmla="*/ 26 h 638"/>
              <a:gd name="T46" fmla="*/ 627 w 654"/>
              <a:gd name="T47" fmla="*/ 31 h 638"/>
              <a:gd name="T48" fmla="*/ 640 w 654"/>
              <a:gd name="T49" fmla="*/ 37 h 638"/>
              <a:gd name="T50" fmla="*/ 647 w 654"/>
              <a:gd name="T51" fmla="*/ 41 h 638"/>
              <a:gd name="T52" fmla="*/ 654 w 654"/>
              <a:gd name="T53" fmla="*/ 42 h 638"/>
              <a:gd name="T54" fmla="*/ 654 w 654"/>
              <a:gd name="T55" fmla="*/ 42 h 638"/>
              <a:gd name="T56" fmla="*/ 44 w 654"/>
              <a:gd name="T57" fmla="*/ 597 h 638"/>
              <a:gd name="T58" fmla="*/ 41 w 654"/>
              <a:gd name="T59" fmla="*/ 600 h 638"/>
              <a:gd name="T60" fmla="*/ 39 w 654"/>
              <a:gd name="T61" fmla="*/ 601 h 638"/>
              <a:gd name="T62" fmla="*/ 36 w 654"/>
              <a:gd name="T63" fmla="*/ 610 h 638"/>
              <a:gd name="T64" fmla="*/ 33 w 654"/>
              <a:gd name="T65" fmla="*/ 614 h 638"/>
              <a:gd name="T66" fmla="*/ 28 w 654"/>
              <a:gd name="T67" fmla="*/ 618 h 638"/>
              <a:gd name="T68" fmla="*/ 26 w 654"/>
              <a:gd name="T69" fmla="*/ 619 h 638"/>
              <a:gd name="T70" fmla="*/ 7 w 654"/>
              <a:gd name="T71" fmla="*/ 634 h 638"/>
              <a:gd name="T72" fmla="*/ 0 w 654"/>
              <a:gd name="T73" fmla="*/ 638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4" h="638">
                <a:moveTo>
                  <a:pt x="522" y="1"/>
                </a:moveTo>
                <a:lnTo>
                  <a:pt x="524" y="1"/>
                </a:lnTo>
                <a:lnTo>
                  <a:pt x="531" y="3"/>
                </a:lnTo>
                <a:lnTo>
                  <a:pt x="534" y="1"/>
                </a:lnTo>
                <a:lnTo>
                  <a:pt x="537" y="0"/>
                </a:lnTo>
                <a:lnTo>
                  <a:pt x="545" y="1"/>
                </a:lnTo>
                <a:lnTo>
                  <a:pt x="552" y="1"/>
                </a:lnTo>
                <a:lnTo>
                  <a:pt x="553" y="3"/>
                </a:lnTo>
                <a:lnTo>
                  <a:pt x="556" y="4"/>
                </a:lnTo>
                <a:lnTo>
                  <a:pt x="560" y="5"/>
                </a:lnTo>
                <a:lnTo>
                  <a:pt x="565" y="4"/>
                </a:lnTo>
                <a:lnTo>
                  <a:pt x="571" y="3"/>
                </a:lnTo>
                <a:lnTo>
                  <a:pt x="583" y="3"/>
                </a:lnTo>
                <a:lnTo>
                  <a:pt x="588" y="3"/>
                </a:lnTo>
                <a:lnTo>
                  <a:pt x="593" y="4"/>
                </a:lnTo>
                <a:lnTo>
                  <a:pt x="601" y="7"/>
                </a:lnTo>
                <a:lnTo>
                  <a:pt x="606" y="8"/>
                </a:lnTo>
                <a:lnTo>
                  <a:pt x="606" y="10"/>
                </a:lnTo>
                <a:lnTo>
                  <a:pt x="610" y="12"/>
                </a:lnTo>
                <a:lnTo>
                  <a:pt x="612" y="15"/>
                </a:lnTo>
                <a:lnTo>
                  <a:pt x="614" y="18"/>
                </a:lnTo>
                <a:lnTo>
                  <a:pt x="617" y="22"/>
                </a:lnTo>
                <a:lnTo>
                  <a:pt x="623" y="26"/>
                </a:lnTo>
                <a:lnTo>
                  <a:pt x="627" y="31"/>
                </a:lnTo>
                <a:lnTo>
                  <a:pt x="640" y="37"/>
                </a:lnTo>
                <a:lnTo>
                  <a:pt x="647" y="41"/>
                </a:lnTo>
                <a:lnTo>
                  <a:pt x="654" y="42"/>
                </a:lnTo>
                <a:lnTo>
                  <a:pt x="654" y="42"/>
                </a:lnTo>
                <a:moveTo>
                  <a:pt x="44" y="597"/>
                </a:moveTo>
                <a:lnTo>
                  <a:pt x="41" y="600"/>
                </a:lnTo>
                <a:lnTo>
                  <a:pt x="39" y="601"/>
                </a:lnTo>
                <a:lnTo>
                  <a:pt x="36" y="610"/>
                </a:lnTo>
                <a:lnTo>
                  <a:pt x="33" y="614"/>
                </a:lnTo>
                <a:lnTo>
                  <a:pt x="28" y="618"/>
                </a:lnTo>
                <a:lnTo>
                  <a:pt x="26" y="619"/>
                </a:lnTo>
                <a:lnTo>
                  <a:pt x="7" y="634"/>
                </a:lnTo>
                <a:lnTo>
                  <a:pt x="0" y="63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803"/>
          <p:cNvSpPr>
            <a:spLocks/>
          </p:cNvSpPr>
          <p:nvPr/>
        </p:nvSpPr>
        <p:spPr bwMode="auto">
          <a:xfrm>
            <a:off x="5768975" y="3108326"/>
            <a:ext cx="196850" cy="69850"/>
          </a:xfrm>
          <a:custGeom>
            <a:avLst/>
            <a:gdLst>
              <a:gd name="T0" fmla="*/ 124 w 124"/>
              <a:gd name="T1" fmla="*/ 3 h 44"/>
              <a:gd name="T2" fmla="*/ 123 w 124"/>
              <a:gd name="T3" fmla="*/ 2 h 44"/>
              <a:gd name="T4" fmla="*/ 120 w 124"/>
              <a:gd name="T5" fmla="*/ 2 h 44"/>
              <a:gd name="T6" fmla="*/ 117 w 124"/>
              <a:gd name="T7" fmla="*/ 3 h 44"/>
              <a:gd name="T8" fmla="*/ 100 w 124"/>
              <a:gd name="T9" fmla="*/ 0 h 44"/>
              <a:gd name="T10" fmla="*/ 97 w 124"/>
              <a:gd name="T11" fmla="*/ 2 h 44"/>
              <a:gd name="T12" fmla="*/ 94 w 124"/>
              <a:gd name="T13" fmla="*/ 4 h 44"/>
              <a:gd name="T14" fmla="*/ 93 w 124"/>
              <a:gd name="T15" fmla="*/ 6 h 44"/>
              <a:gd name="T16" fmla="*/ 86 w 124"/>
              <a:gd name="T17" fmla="*/ 3 h 44"/>
              <a:gd name="T18" fmla="*/ 85 w 124"/>
              <a:gd name="T19" fmla="*/ 3 h 44"/>
              <a:gd name="T20" fmla="*/ 83 w 124"/>
              <a:gd name="T21" fmla="*/ 4 h 44"/>
              <a:gd name="T22" fmla="*/ 82 w 124"/>
              <a:gd name="T23" fmla="*/ 4 h 44"/>
              <a:gd name="T24" fmla="*/ 80 w 124"/>
              <a:gd name="T25" fmla="*/ 7 h 44"/>
              <a:gd name="T26" fmla="*/ 76 w 124"/>
              <a:gd name="T27" fmla="*/ 10 h 44"/>
              <a:gd name="T28" fmla="*/ 74 w 124"/>
              <a:gd name="T29" fmla="*/ 8 h 44"/>
              <a:gd name="T30" fmla="*/ 71 w 124"/>
              <a:gd name="T31" fmla="*/ 10 h 44"/>
              <a:gd name="T32" fmla="*/ 70 w 124"/>
              <a:gd name="T33" fmla="*/ 11 h 44"/>
              <a:gd name="T34" fmla="*/ 67 w 124"/>
              <a:gd name="T35" fmla="*/ 17 h 44"/>
              <a:gd name="T36" fmla="*/ 67 w 124"/>
              <a:gd name="T37" fmla="*/ 21 h 44"/>
              <a:gd name="T38" fmla="*/ 68 w 124"/>
              <a:gd name="T39" fmla="*/ 23 h 44"/>
              <a:gd name="T40" fmla="*/ 68 w 124"/>
              <a:gd name="T41" fmla="*/ 25 h 44"/>
              <a:gd name="T42" fmla="*/ 65 w 124"/>
              <a:gd name="T43" fmla="*/ 25 h 44"/>
              <a:gd name="T44" fmla="*/ 59 w 124"/>
              <a:gd name="T45" fmla="*/ 22 h 44"/>
              <a:gd name="T46" fmla="*/ 49 w 124"/>
              <a:gd name="T47" fmla="*/ 28 h 44"/>
              <a:gd name="T48" fmla="*/ 45 w 124"/>
              <a:gd name="T49" fmla="*/ 26 h 44"/>
              <a:gd name="T50" fmla="*/ 38 w 124"/>
              <a:gd name="T51" fmla="*/ 33 h 44"/>
              <a:gd name="T52" fmla="*/ 37 w 124"/>
              <a:gd name="T53" fmla="*/ 34 h 44"/>
              <a:gd name="T54" fmla="*/ 23 w 124"/>
              <a:gd name="T55" fmla="*/ 44 h 44"/>
              <a:gd name="T56" fmla="*/ 19 w 124"/>
              <a:gd name="T57" fmla="*/ 43 h 44"/>
              <a:gd name="T58" fmla="*/ 0 w 124"/>
              <a:gd name="T59" fmla="*/ 3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4" h="44">
                <a:moveTo>
                  <a:pt x="124" y="3"/>
                </a:moveTo>
                <a:lnTo>
                  <a:pt x="123" y="2"/>
                </a:lnTo>
                <a:lnTo>
                  <a:pt x="120" y="2"/>
                </a:lnTo>
                <a:lnTo>
                  <a:pt x="117" y="3"/>
                </a:lnTo>
                <a:lnTo>
                  <a:pt x="100" y="0"/>
                </a:lnTo>
                <a:lnTo>
                  <a:pt x="97" y="2"/>
                </a:lnTo>
                <a:lnTo>
                  <a:pt x="94" y="4"/>
                </a:lnTo>
                <a:lnTo>
                  <a:pt x="93" y="6"/>
                </a:lnTo>
                <a:lnTo>
                  <a:pt x="86" y="3"/>
                </a:lnTo>
                <a:lnTo>
                  <a:pt x="85" y="3"/>
                </a:lnTo>
                <a:lnTo>
                  <a:pt x="83" y="4"/>
                </a:lnTo>
                <a:lnTo>
                  <a:pt x="82" y="4"/>
                </a:lnTo>
                <a:lnTo>
                  <a:pt x="80" y="7"/>
                </a:lnTo>
                <a:lnTo>
                  <a:pt x="76" y="10"/>
                </a:lnTo>
                <a:lnTo>
                  <a:pt x="74" y="8"/>
                </a:lnTo>
                <a:lnTo>
                  <a:pt x="71" y="10"/>
                </a:lnTo>
                <a:lnTo>
                  <a:pt x="70" y="11"/>
                </a:lnTo>
                <a:lnTo>
                  <a:pt x="67" y="17"/>
                </a:lnTo>
                <a:lnTo>
                  <a:pt x="67" y="21"/>
                </a:lnTo>
                <a:lnTo>
                  <a:pt x="68" y="23"/>
                </a:lnTo>
                <a:lnTo>
                  <a:pt x="68" y="25"/>
                </a:lnTo>
                <a:lnTo>
                  <a:pt x="65" y="25"/>
                </a:lnTo>
                <a:lnTo>
                  <a:pt x="59" y="22"/>
                </a:lnTo>
                <a:lnTo>
                  <a:pt x="49" y="28"/>
                </a:lnTo>
                <a:lnTo>
                  <a:pt x="45" y="26"/>
                </a:lnTo>
                <a:lnTo>
                  <a:pt x="38" y="33"/>
                </a:lnTo>
                <a:lnTo>
                  <a:pt x="37" y="34"/>
                </a:lnTo>
                <a:lnTo>
                  <a:pt x="23" y="44"/>
                </a:lnTo>
                <a:lnTo>
                  <a:pt x="19" y="43"/>
                </a:lnTo>
                <a:lnTo>
                  <a:pt x="0" y="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804"/>
          <p:cNvSpPr>
            <a:spLocks/>
          </p:cNvSpPr>
          <p:nvPr/>
        </p:nvSpPr>
        <p:spPr bwMode="auto">
          <a:xfrm>
            <a:off x="5500688" y="3594101"/>
            <a:ext cx="53975" cy="19050"/>
          </a:xfrm>
          <a:custGeom>
            <a:avLst/>
            <a:gdLst>
              <a:gd name="T0" fmla="*/ 0 w 34"/>
              <a:gd name="T1" fmla="*/ 0 h 12"/>
              <a:gd name="T2" fmla="*/ 3 w 34"/>
              <a:gd name="T3" fmla="*/ 1 h 12"/>
              <a:gd name="T4" fmla="*/ 3 w 34"/>
              <a:gd name="T5" fmla="*/ 4 h 12"/>
              <a:gd name="T6" fmla="*/ 5 w 34"/>
              <a:gd name="T7" fmla="*/ 5 h 12"/>
              <a:gd name="T8" fmla="*/ 5 w 34"/>
              <a:gd name="T9" fmla="*/ 7 h 12"/>
              <a:gd name="T10" fmla="*/ 7 w 34"/>
              <a:gd name="T11" fmla="*/ 8 h 12"/>
              <a:gd name="T12" fmla="*/ 8 w 34"/>
              <a:gd name="T13" fmla="*/ 8 h 12"/>
              <a:gd name="T14" fmla="*/ 9 w 34"/>
              <a:gd name="T15" fmla="*/ 9 h 12"/>
              <a:gd name="T16" fmla="*/ 13 w 34"/>
              <a:gd name="T17" fmla="*/ 8 h 12"/>
              <a:gd name="T18" fmla="*/ 18 w 34"/>
              <a:gd name="T19" fmla="*/ 7 h 12"/>
              <a:gd name="T20" fmla="*/ 24 w 34"/>
              <a:gd name="T21" fmla="*/ 11 h 12"/>
              <a:gd name="T22" fmla="*/ 26 w 34"/>
              <a:gd name="T23" fmla="*/ 11 h 12"/>
              <a:gd name="T24" fmla="*/ 28 w 34"/>
              <a:gd name="T25" fmla="*/ 11 h 12"/>
              <a:gd name="T26" fmla="*/ 30 w 34"/>
              <a:gd name="T27" fmla="*/ 11 h 12"/>
              <a:gd name="T28" fmla="*/ 31 w 34"/>
              <a:gd name="T29" fmla="*/ 11 h 12"/>
              <a:gd name="T30" fmla="*/ 33 w 34"/>
              <a:gd name="T31" fmla="*/ 12 h 12"/>
              <a:gd name="T32" fmla="*/ 34 w 34"/>
              <a:gd name="T3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2">
                <a:moveTo>
                  <a:pt x="0" y="0"/>
                </a:moveTo>
                <a:lnTo>
                  <a:pt x="3" y="1"/>
                </a:lnTo>
                <a:lnTo>
                  <a:pt x="3" y="4"/>
                </a:lnTo>
                <a:lnTo>
                  <a:pt x="5" y="5"/>
                </a:lnTo>
                <a:lnTo>
                  <a:pt x="5" y="7"/>
                </a:lnTo>
                <a:lnTo>
                  <a:pt x="7" y="8"/>
                </a:lnTo>
                <a:lnTo>
                  <a:pt x="8" y="8"/>
                </a:lnTo>
                <a:lnTo>
                  <a:pt x="9" y="9"/>
                </a:lnTo>
                <a:lnTo>
                  <a:pt x="13" y="8"/>
                </a:lnTo>
                <a:lnTo>
                  <a:pt x="18" y="7"/>
                </a:lnTo>
                <a:lnTo>
                  <a:pt x="24" y="11"/>
                </a:lnTo>
                <a:lnTo>
                  <a:pt x="26" y="11"/>
                </a:lnTo>
                <a:lnTo>
                  <a:pt x="28" y="11"/>
                </a:lnTo>
                <a:lnTo>
                  <a:pt x="30" y="11"/>
                </a:lnTo>
                <a:lnTo>
                  <a:pt x="31" y="11"/>
                </a:lnTo>
                <a:lnTo>
                  <a:pt x="33" y="12"/>
                </a:lnTo>
                <a:lnTo>
                  <a:pt x="34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805"/>
          <p:cNvSpPr>
            <a:spLocks noEditPoints="1"/>
          </p:cNvSpPr>
          <p:nvPr/>
        </p:nvSpPr>
        <p:spPr bwMode="auto">
          <a:xfrm>
            <a:off x="5726113" y="963613"/>
            <a:ext cx="1730375" cy="1219200"/>
          </a:xfrm>
          <a:custGeom>
            <a:avLst/>
            <a:gdLst>
              <a:gd name="T0" fmla="*/ 1090 w 1090"/>
              <a:gd name="T1" fmla="*/ 9 h 768"/>
              <a:gd name="T2" fmla="*/ 1083 w 1090"/>
              <a:gd name="T3" fmla="*/ 0 h 768"/>
              <a:gd name="T4" fmla="*/ 0 w 1090"/>
              <a:gd name="T5" fmla="*/ 768 h 768"/>
              <a:gd name="T6" fmla="*/ 0 w 1090"/>
              <a:gd name="T7" fmla="*/ 764 h 768"/>
              <a:gd name="T8" fmla="*/ 7 w 1090"/>
              <a:gd name="T9" fmla="*/ 759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0" h="768">
                <a:moveTo>
                  <a:pt x="1090" y="9"/>
                </a:moveTo>
                <a:lnTo>
                  <a:pt x="1083" y="0"/>
                </a:lnTo>
                <a:moveTo>
                  <a:pt x="0" y="768"/>
                </a:moveTo>
                <a:lnTo>
                  <a:pt x="0" y="764"/>
                </a:lnTo>
                <a:lnTo>
                  <a:pt x="7" y="75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806"/>
          <p:cNvSpPr>
            <a:spLocks noEditPoints="1"/>
          </p:cNvSpPr>
          <p:nvPr/>
        </p:nvSpPr>
        <p:spPr bwMode="auto">
          <a:xfrm>
            <a:off x="4397375" y="5494338"/>
            <a:ext cx="823913" cy="236538"/>
          </a:xfrm>
          <a:custGeom>
            <a:avLst/>
            <a:gdLst>
              <a:gd name="T0" fmla="*/ 519 w 519"/>
              <a:gd name="T1" fmla="*/ 0 h 149"/>
              <a:gd name="T2" fmla="*/ 516 w 519"/>
              <a:gd name="T3" fmla="*/ 1 h 149"/>
              <a:gd name="T4" fmla="*/ 513 w 519"/>
              <a:gd name="T5" fmla="*/ 1 h 149"/>
              <a:gd name="T6" fmla="*/ 44 w 519"/>
              <a:gd name="T7" fmla="*/ 20 h 149"/>
              <a:gd name="T8" fmla="*/ 47 w 519"/>
              <a:gd name="T9" fmla="*/ 25 h 149"/>
              <a:gd name="T10" fmla="*/ 41 w 519"/>
              <a:gd name="T11" fmla="*/ 34 h 149"/>
              <a:gd name="T12" fmla="*/ 36 w 519"/>
              <a:gd name="T13" fmla="*/ 40 h 149"/>
              <a:gd name="T14" fmla="*/ 29 w 519"/>
              <a:gd name="T15" fmla="*/ 42 h 149"/>
              <a:gd name="T16" fmla="*/ 28 w 519"/>
              <a:gd name="T17" fmla="*/ 44 h 149"/>
              <a:gd name="T18" fmla="*/ 28 w 519"/>
              <a:gd name="T19" fmla="*/ 46 h 149"/>
              <a:gd name="T20" fmla="*/ 22 w 519"/>
              <a:gd name="T21" fmla="*/ 49 h 149"/>
              <a:gd name="T22" fmla="*/ 17 w 519"/>
              <a:gd name="T23" fmla="*/ 59 h 149"/>
              <a:gd name="T24" fmla="*/ 14 w 519"/>
              <a:gd name="T25" fmla="*/ 61 h 149"/>
              <a:gd name="T26" fmla="*/ 13 w 519"/>
              <a:gd name="T27" fmla="*/ 65 h 149"/>
              <a:gd name="T28" fmla="*/ 13 w 519"/>
              <a:gd name="T29" fmla="*/ 68 h 149"/>
              <a:gd name="T30" fmla="*/ 13 w 519"/>
              <a:gd name="T31" fmla="*/ 70 h 149"/>
              <a:gd name="T32" fmla="*/ 17 w 519"/>
              <a:gd name="T33" fmla="*/ 75 h 149"/>
              <a:gd name="T34" fmla="*/ 18 w 519"/>
              <a:gd name="T35" fmla="*/ 76 h 149"/>
              <a:gd name="T36" fmla="*/ 18 w 519"/>
              <a:gd name="T37" fmla="*/ 83 h 149"/>
              <a:gd name="T38" fmla="*/ 14 w 519"/>
              <a:gd name="T39" fmla="*/ 98 h 149"/>
              <a:gd name="T40" fmla="*/ 14 w 519"/>
              <a:gd name="T41" fmla="*/ 102 h 149"/>
              <a:gd name="T42" fmla="*/ 14 w 519"/>
              <a:gd name="T43" fmla="*/ 105 h 149"/>
              <a:gd name="T44" fmla="*/ 10 w 519"/>
              <a:gd name="T45" fmla="*/ 113 h 149"/>
              <a:gd name="T46" fmla="*/ 0 w 519"/>
              <a:gd name="T47" fmla="*/ 119 h 149"/>
              <a:gd name="T48" fmla="*/ 0 w 519"/>
              <a:gd name="T49" fmla="*/ 123 h 149"/>
              <a:gd name="T50" fmla="*/ 3 w 519"/>
              <a:gd name="T51" fmla="*/ 127 h 149"/>
              <a:gd name="T52" fmla="*/ 6 w 519"/>
              <a:gd name="T53" fmla="*/ 127 h 149"/>
              <a:gd name="T54" fmla="*/ 6 w 519"/>
              <a:gd name="T55" fmla="*/ 128 h 149"/>
              <a:gd name="T56" fmla="*/ 9 w 519"/>
              <a:gd name="T57" fmla="*/ 134 h 149"/>
              <a:gd name="T58" fmla="*/ 10 w 519"/>
              <a:gd name="T59" fmla="*/ 136 h 149"/>
              <a:gd name="T60" fmla="*/ 10 w 519"/>
              <a:gd name="T61" fmla="*/ 138 h 149"/>
              <a:gd name="T62" fmla="*/ 10 w 519"/>
              <a:gd name="T63" fmla="*/ 139 h 149"/>
              <a:gd name="T64" fmla="*/ 11 w 519"/>
              <a:gd name="T65" fmla="*/ 139 h 149"/>
              <a:gd name="T66" fmla="*/ 15 w 519"/>
              <a:gd name="T67" fmla="*/ 139 h 149"/>
              <a:gd name="T68" fmla="*/ 15 w 519"/>
              <a:gd name="T69" fmla="*/ 142 h 149"/>
              <a:gd name="T70" fmla="*/ 17 w 519"/>
              <a:gd name="T71" fmla="*/ 143 h 149"/>
              <a:gd name="T72" fmla="*/ 18 w 519"/>
              <a:gd name="T73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19" h="149">
                <a:moveTo>
                  <a:pt x="519" y="0"/>
                </a:moveTo>
                <a:lnTo>
                  <a:pt x="516" y="1"/>
                </a:lnTo>
                <a:lnTo>
                  <a:pt x="513" y="1"/>
                </a:lnTo>
                <a:moveTo>
                  <a:pt x="44" y="20"/>
                </a:moveTo>
                <a:lnTo>
                  <a:pt x="47" y="25"/>
                </a:lnTo>
                <a:lnTo>
                  <a:pt x="41" y="34"/>
                </a:lnTo>
                <a:lnTo>
                  <a:pt x="36" y="40"/>
                </a:lnTo>
                <a:lnTo>
                  <a:pt x="29" y="42"/>
                </a:lnTo>
                <a:lnTo>
                  <a:pt x="28" y="44"/>
                </a:lnTo>
                <a:lnTo>
                  <a:pt x="28" y="46"/>
                </a:lnTo>
                <a:lnTo>
                  <a:pt x="22" y="49"/>
                </a:lnTo>
                <a:lnTo>
                  <a:pt x="17" y="59"/>
                </a:lnTo>
                <a:lnTo>
                  <a:pt x="14" y="61"/>
                </a:lnTo>
                <a:lnTo>
                  <a:pt x="13" y="65"/>
                </a:lnTo>
                <a:lnTo>
                  <a:pt x="13" y="68"/>
                </a:lnTo>
                <a:lnTo>
                  <a:pt x="13" y="70"/>
                </a:lnTo>
                <a:lnTo>
                  <a:pt x="17" y="75"/>
                </a:lnTo>
                <a:lnTo>
                  <a:pt x="18" y="76"/>
                </a:lnTo>
                <a:lnTo>
                  <a:pt x="18" y="83"/>
                </a:lnTo>
                <a:lnTo>
                  <a:pt x="14" y="98"/>
                </a:lnTo>
                <a:lnTo>
                  <a:pt x="14" y="102"/>
                </a:lnTo>
                <a:lnTo>
                  <a:pt x="14" y="105"/>
                </a:lnTo>
                <a:lnTo>
                  <a:pt x="10" y="113"/>
                </a:lnTo>
                <a:lnTo>
                  <a:pt x="0" y="119"/>
                </a:lnTo>
                <a:lnTo>
                  <a:pt x="0" y="123"/>
                </a:lnTo>
                <a:lnTo>
                  <a:pt x="3" y="127"/>
                </a:lnTo>
                <a:lnTo>
                  <a:pt x="6" y="127"/>
                </a:lnTo>
                <a:lnTo>
                  <a:pt x="6" y="128"/>
                </a:lnTo>
                <a:lnTo>
                  <a:pt x="9" y="134"/>
                </a:lnTo>
                <a:lnTo>
                  <a:pt x="10" y="136"/>
                </a:lnTo>
                <a:lnTo>
                  <a:pt x="10" y="138"/>
                </a:lnTo>
                <a:lnTo>
                  <a:pt x="10" y="139"/>
                </a:lnTo>
                <a:lnTo>
                  <a:pt x="11" y="139"/>
                </a:lnTo>
                <a:lnTo>
                  <a:pt x="15" y="139"/>
                </a:lnTo>
                <a:lnTo>
                  <a:pt x="15" y="142"/>
                </a:lnTo>
                <a:lnTo>
                  <a:pt x="17" y="143"/>
                </a:lnTo>
                <a:lnTo>
                  <a:pt x="18" y="14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807"/>
          <p:cNvSpPr>
            <a:spLocks/>
          </p:cNvSpPr>
          <p:nvPr/>
        </p:nvSpPr>
        <p:spPr bwMode="auto">
          <a:xfrm>
            <a:off x="5300663" y="3917951"/>
            <a:ext cx="33338" cy="44450"/>
          </a:xfrm>
          <a:custGeom>
            <a:avLst/>
            <a:gdLst>
              <a:gd name="T0" fmla="*/ 21 w 21"/>
              <a:gd name="T1" fmla="*/ 0 h 28"/>
              <a:gd name="T2" fmla="*/ 15 w 21"/>
              <a:gd name="T3" fmla="*/ 4 h 28"/>
              <a:gd name="T4" fmla="*/ 11 w 21"/>
              <a:gd name="T5" fmla="*/ 8 h 28"/>
              <a:gd name="T6" fmla="*/ 6 w 21"/>
              <a:gd name="T7" fmla="*/ 15 h 28"/>
              <a:gd name="T8" fmla="*/ 3 w 21"/>
              <a:gd name="T9" fmla="*/ 21 h 28"/>
              <a:gd name="T10" fmla="*/ 0 w 21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8">
                <a:moveTo>
                  <a:pt x="21" y="0"/>
                </a:moveTo>
                <a:lnTo>
                  <a:pt x="15" y="4"/>
                </a:lnTo>
                <a:lnTo>
                  <a:pt x="11" y="8"/>
                </a:lnTo>
                <a:lnTo>
                  <a:pt x="6" y="15"/>
                </a:lnTo>
                <a:lnTo>
                  <a:pt x="3" y="21"/>
                </a:lnTo>
                <a:lnTo>
                  <a:pt x="0" y="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809"/>
          <p:cNvSpPr>
            <a:spLocks noEditPoints="1"/>
          </p:cNvSpPr>
          <p:nvPr/>
        </p:nvSpPr>
        <p:spPr bwMode="auto">
          <a:xfrm>
            <a:off x="4081463" y="4111626"/>
            <a:ext cx="600075" cy="1651000"/>
          </a:xfrm>
          <a:custGeom>
            <a:avLst/>
            <a:gdLst>
              <a:gd name="T0" fmla="*/ 366 w 378"/>
              <a:gd name="T1" fmla="*/ 2 h 1040"/>
              <a:gd name="T2" fmla="*/ 366 w 378"/>
              <a:gd name="T3" fmla="*/ 0 h 1040"/>
              <a:gd name="T4" fmla="*/ 367 w 378"/>
              <a:gd name="T5" fmla="*/ 0 h 1040"/>
              <a:gd name="T6" fmla="*/ 378 w 378"/>
              <a:gd name="T7" fmla="*/ 1 h 1040"/>
              <a:gd name="T8" fmla="*/ 378 w 378"/>
              <a:gd name="T9" fmla="*/ 4 h 1040"/>
              <a:gd name="T10" fmla="*/ 378 w 378"/>
              <a:gd name="T11" fmla="*/ 5 h 1040"/>
              <a:gd name="T12" fmla="*/ 375 w 378"/>
              <a:gd name="T13" fmla="*/ 8 h 1040"/>
              <a:gd name="T14" fmla="*/ 373 w 378"/>
              <a:gd name="T15" fmla="*/ 11 h 1040"/>
              <a:gd name="T16" fmla="*/ 370 w 378"/>
              <a:gd name="T17" fmla="*/ 12 h 1040"/>
              <a:gd name="T18" fmla="*/ 371 w 378"/>
              <a:gd name="T19" fmla="*/ 17 h 1040"/>
              <a:gd name="T20" fmla="*/ 370 w 378"/>
              <a:gd name="T21" fmla="*/ 21 h 1040"/>
              <a:gd name="T22" fmla="*/ 369 w 378"/>
              <a:gd name="T23" fmla="*/ 24 h 1040"/>
              <a:gd name="T24" fmla="*/ 367 w 378"/>
              <a:gd name="T25" fmla="*/ 26 h 1040"/>
              <a:gd name="T26" fmla="*/ 0 w 378"/>
              <a:gd name="T27" fmla="*/ 1039 h 1040"/>
              <a:gd name="T28" fmla="*/ 3 w 378"/>
              <a:gd name="T29" fmla="*/ 1040 h 1040"/>
              <a:gd name="T30" fmla="*/ 3 w 378"/>
              <a:gd name="T31" fmla="*/ 1040 h 1040"/>
              <a:gd name="T32" fmla="*/ 17 w 378"/>
              <a:gd name="T33" fmla="*/ 1039 h 1040"/>
              <a:gd name="T34" fmla="*/ 30 w 378"/>
              <a:gd name="T35" fmla="*/ 1037 h 1040"/>
              <a:gd name="T36" fmla="*/ 30 w 378"/>
              <a:gd name="T37" fmla="*/ 1036 h 1040"/>
              <a:gd name="T38" fmla="*/ 48 w 378"/>
              <a:gd name="T39" fmla="*/ 1031 h 1040"/>
              <a:gd name="T40" fmla="*/ 49 w 378"/>
              <a:gd name="T41" fmla="*/ 1031 h 1040"/>
              <a:gd name="T42" fmla="*/ 48 w 378"/>
              <a:gd name="T43" fmla="*/ 1028 h 1040"/>
              <a:gd name="T44" fmla="*/ 48 w 378"/>
              <a:gd name="T45" fmla="*/ 1026 h 1040"/>
              <a:gd name="T46" fmla="*/ 42 w 378"/>
              <a:gd name="T47" fmla="*/ 1022 h 1040"/>
              <a:gd name="T48" fmla="*/ 38 w 378"/>
              <a:gd name="T49" fmla="*/ 1021 h 1040"/>
              <a:gd name="T50" fmla="*/ 36 w 378"/>
              <a:gd name="T51" fmla="*/ 1016 h 1040"/>
              <a:gd name="T52" fmla="*/ 34 w 378"/>
              <a:gd name="T53" fmla="*/ 1007 h 1040"/>
              <a:gd name="T54" fmla="*/ 34 w 378"/>
              <a:gd name="T55" fmla="*/ 1003 h 1040"/>
              <a:gd name="T56" fmla="*/ 40 w 378"/>
              <a:gd name="T57" fmla="*/ 999 h 1040"/>
              <a:gd name="T58" fmla="*/ 41 w 378"/>
              <a:gd name="T59" fmla="*/ 999 h 1040"/>
              <a:gd name="T60" fmla="*/ 42 w 378"/>
              <a:gd name="T61" fmla="*/ 991 h 1040"/>
              <a:gd name="T62" fmla="*/ 45 w 378"/>
              <a:gd name="T63" fmla="*/ 990 h 1040"/>
              <a:gd name="T64" fmla="*/ 48 w 378"/>
              <a:gd name="T65" fmla="*/ 988 h 1040"/>
              <a:gd name="T66" fmla="*/ 51 w 378"/>
              <a:gd name="T67" fmla="*/ 988 h 1040"/>
              <a:gd name="T68" fmla="*/ 55 w 378"/>
              <a:gd name="T69" fmla="*/ 987 h 1040"/>
              <a:gd name="T70" fmla="*/ 63 w 378"/>
              <a:gd name="T71" fmla="*/ 984 h 1040"/>
              <a:gd name="T72" fmla="*/ 67 w 378"/>
              <a:gd name="T73" fmla="*/ 983 h 1040"/>
              <a:gd name="T74" fmla="*/ 67 w 378"/>
              <a:gd name="T75" fmla="*/ 981 h 1040"/>
              <a:gd name="T76" fmla="*/ 63 w 378"/>
              <a:gd name="T77" fmla="*/ 981 h 1040"/>
              <a:gd name="T78" fmla="*/ 62 w 378"/>
              <a:gd name="T79" fmla="*/ 981 h 1040"/>
              <a:gd name="T80" fmla="*/ 60 w 378"/>
              <a:gd name="T81" fmla="*/ 980 h 1040"/>
              <a:gd name="T82" fmla="*/ 56 w 378"/>
              <a:gd name="T83" fmla="*/ 976 h 1040"/>
              <a:gd name="T84" fmla="*/ 55 w 378"/>
              <a:gd name="T85" fmla="*/ 969 h 1040"/>
              <a:gd name="T86" fmla="*/ 53 w 378"/>
              <a:gd name="T87" fmla="*/ 969 h 1040"/>
              <a:gd name="T88" fmla="*/ 53 w 378"/>
              <a:gd name="T89" fmla="*/ 968 h 1040"/>
              <a:gd name="T90" fmla="*/ 51 w 378"/>
              <a:gd name="T91" fmla="*/ 968 h 1040"/>
              <a:gd name="T92" fmla="*/ 48 w 378"/>
              <a:gd name="T93" fmla="*/ 965 h 1040"/>
              <a:gd name="T94" fmla="*/ 48 w 378"/>
              <a:gd name="T95" fmla="*/ 964 h 1040"/>
              <a:gd name="T96" fmla="*/ 48 w 378"/>
              <a:gd name="T97" fmla="*/ 962 h 1040"/>
              <a:gd name="T98" fmla="*/ 49 w 378"/>
              <a:gd name="T99" fmla="*/ 957 h 1040"/>
              <a:gd name="T100" fmla="*/ 51 w 378"/>
              <a:gd name="T101" fmla="*/ 956 h 1040"/>
              <a:gd name="T102" fmla="*/ 53 w 378"/>
              <a:gd name="T103" fmla="*/ 953 h 1040"/>
              <a:gd name="T104" fmla="*/ 59 w 378"/>
              <a:gd name="T105" fmla="*/ 945 h 1040"/>
              <a:gd name="T106" fmla="*/ 60 w 378"/>
              <a:gd name="T107" fmla="*/ 938 h 1040"/>
              <a:gd name="T108" fmla="*/ 62 w 378"/>
              <a:gd name="T109" fmla="*/ 938 h 1040"/>
              <a:gd name="T110" fmla="*/ 66 w 378"/>
              <a:gd name="T111" fmla="*/ 938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8" h="1040">
                <a:moveTo>
                  <a:pt x="366" y="2"/>
                </a:moveTo>
                <a:lnTo>
                  <a:pt x="366" y="0"/>
                </a:lnTo>
                <a:lnTo>
                  <a:pt x="367" y="0"/>
                </a:lnTo>
                <a:lnTo>
                  <a:pt x="378" y="1"/>
                </a:lnTo>
                <a:lnTo>
                  <a:pt x="378" y="4"/>
                </a:lnTo>
                <a:lnTo>
                  <a:pt x="378" y="5"/>
                </a:lnTo>
                <a:lnTo>
                  <a:pt x="375" y="8"/>
                </a:lnTo>
                <a:lnTo>
                  <a:pt x="373" y="11"/>
                </a:lnTo>
                <a:lnTo>
                  <a:pt x="370" y="12"/>
                </a:lnTo>
                <a:lnTo>
                  <a:pt x="371" y="17"/>
                </a:lnTo>
                <a:lnTo>
                  <a:pt x="370" y="21"/>
                </a:lnTo>
                <a:lnTo>
                  <a:pt x="369" y="24"/>
                </a:lnTo>
                <a:lnTo>
                  <a:pt x="367" y="26"/>
                </a:lnTo>
                <a:moveTo>
                  <a:pt x="0" y="1039"/>
                </a:moveTo>
                <a:lnTo>
                  <a:pt x="3" y="1040"/>
                </a:lnTo>
                <a:moveTo>
                  <a:pt x="3" y="1040"/>
                </a:moveTo>
                <a:lnTo>
                  <a:pt x="17" y="1039"/>
                </a:lnTo>
                <a:lnTo>
                  <a:pt x="30" y="1037"/>
                </a:lnTo>
                <a:lnTo>
                  <a:pt x="30" y="1036"/>
                </a:lnTo>
                <a:lnTo>
                  <a:pt x="48" y="1031"/>
                </a:lnTo>
                <a:lnTo>
                  <a:pt x="49" y="1031"/>
                </a:lnTo>
                <a:lnTo>
                  <a:pt x="48" y="1028"/>
                </a:lnTo>
                <a:lnTo>
                  <a:pt x="48" y="1026"/>
                </a:lnTo>
                <a:lnTo>
                  <a:pt x="42" y="1022"/>
                </a:lnTo>
                <a:lnTo>
                  <a:pt x="38" y="1021"/>
                </a:lnTo>
                <a:lnTo>
                  <a:pt x="36" y="1016"/>
                </a:lnTo>
                <a:lnTo>
                  <a:pt x="34" y="1007"/>
                </a:lnTo>
                <a:lnTo>
                  <a:pt x="34" y="1003"/>
                </a:lnTo>
                <a:lnTo>
                  <a:pt x="40" y="999"/>
                </a:lnTo>
                <a:lnTo>
                  <a:pt x="41" y="999"/>
                </a:lnTo>
                <a:lnTo>
                  <a:pt x="42" y="991"/>
                </a:lnTo>
                <a:lnTo>
                  <a:pt x="45" y="990"/>
                </a:lnTo>
                <a:lnTo>
                  <a:pt x="48" y="988"/>
                </a:lnTo>
                <a:lnTo>
                  <a:pt x="51" y="988"/>
                </a:lnTo>
                <a:lnTo>
                  <a:pt x="55" y="987"/>
                </a:lnTo>
                <a:lnTo>
                  <a:pt x="63" y="984"/>
                </a:lnTo>
                <a:lnTo>
                  <a:pt x="67" y="983"/>
                </a:lnTo>
                <a:lnTo>
                  <a:pt x="67" y="981"/>
                </a:lnTo>
                <a:lnTo>
                  <a:pt x="63" y="981"/>
                </a:lnTo>
                <a:lnTo>
                  <a:pt x="62" y="981"/>
                </a:lnTo>
                <a:lnTo>
                  <a:pt x="60" y="980"/>
                </a:lnTo>
                <a:lnTo>
                  <a:pt x="56" y="976"/>
                </a:lnTo>
                <a:lnTo>
                  <a:pt x="55" y="969"/>
                </a:lnTo>
                <a:lnTo>
                  <a:pt x="53" y="969"/>
                </a:lnTo>
                <a:lnTo>
                  <a:pt x="53" y="968"/>
                </a:lnTo>
                <a:lnTo>
                  <a:pt x="51" y="968"/>
                </a:lnTo>
                <a:lnTo>
                  <a:pt x="48" y="965"/>
                </a:lnTo>
                <a:lnTo>
                  <a:pt x="48" y="964"/>
                </a:lnTo>
                <a:lnTo>
                  <a:pt x="48" y="962"/>
                </a:lnTo>
                <a:lnTo>
                  <a:pt x="49" y="957"/>
                </a:lnTo>
                <a:lnTo>
                  <a:pt x="51" y="956"/>
                </a:lnTo>
                <a:lnTo>
                  <a:pt x="53" y="953"/>
                </a:lnTo>
                <a:lnTo>
                  <a:pt x="59" y="945"/>
                </a:lnTo>
                <a:lnTo>
                  <a:pt x="60" y="938"/>
                </a:lnTo>
                <a:lnTo>
                  <a:pt x="62" y="938"/>
                </a:lnTo>
                <a:lnTo>
                  <a:pt x="66" y="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810"/>
          <p:cNvSpPr>
            <a:spLocks/>
          </p:cNvSpPr>
          <p:nvPr/>
        </p:nvSpPr>
        <p:spPr bwMode="auto">
          <a:xfrm>
            <a:off x="6594475" y="1398588"/>
            <a:ext cx="31750" cy="15875"/>
          </a:xfrm>
          <a:custGeom>
            <a:avLst/>
            <a:gdLst>
              <a:gd name="T0" fmla="*/ 20 w 20"/>
              <a:gd name="T1" fmla="*/ 8 h 10"/>
              <a:gd name="T2" fmla="*/ 16 w 20"/>
              <a:gd name="T3" fmla="*/ 7 h 10"/>
              <a:gd name="T4" fmla="*/ 15 w 20"/>
              <a:gd name="T5" fmla="*/ 5 h 10"/>
              <a:gd name="T6" fmla="*/ 9 w 20"/>
              <a:gd name="T7" fmla="*/ 1 h 10"/>
              <a:gd name="T8" fmla="*/ 8 w 20"/>
              <a:gd name="T9" fmla="*/ 0 h 10"/>
              <a:gd name="T10" fmla="*/ 7 w 20"/>
              <a:gd name="T11" fmla="*/ 0 h 10"/>
              <a:gd name="T12" fmla="*/ 0 w 20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0">
                <a:moveTo>
                  <a:pt x="20" y="8"/>
                </a:moveTo>
                <a:lnTo>
                  <a:pt x="16" y="7"/>
                </a:lnTo>
                <a:lnTo>
                  <a:pt x="15" y="5"/>
                </a:lnTo>
                <a:lnTo>
                  <a:pt x="9" y="1"/>
                </a:lnTo>
                <a:lnTo>
                  <a:pt x="8" y="0"/>
                </a:lnTo>
                <a:lnTo>
                  <a:pt x="7" y="0"/>
                </a:lnTo>
                <a:lnTo>
                  <a:pt x="0" y="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811"/>
          <p:cNvSpPr>
            <a:spLocks/>
          </p:cNvSpPr>
          <p:nvPr/>
        </p:nvSpPr>
        <p:spPr bwMode="auto">
          <a:xfrm>
            <a:off x="5126038" y="5707063"/>
            <a:ext cx="31750" cy="41275"/>
          </a:xfrm>
          <a:custGeom>
            <a:avLst/>
            <a:gdLst>
              <a:gd name="T0" fmla="*/ 1 w 20"/>
              <a:gd name="T1" fmla="*/ 0 h 26"/>
              <a:gd name="T2" fmla="*/ 1 w 20"/>
              <a:gd name="T3" fmla="*/ 4 h 26"/>
              <a:gd name="T4" fmla="*/ 0 w 20"/>
              <a:gd name="T5" fmla="*/ 9 h 26"/>
              <a:gd name="T6" fmla="*/ 1 w 20"/>
              <a:gd name="T7" fmla="*/ 11 h 26"/>
              <a:gd name="T8" fmla="*/ 8 w 20"/>
              <a:gd name="T9" fmla="*/ 17 h 26"/>
              <a:gd name="T10" fmla="*/ 11 w 20"/>
              <a:gd name="T11" fmla="*/ 19 h 26"/>
              <a:gd name="T12" fmla="*/ 17 w 20"/>
              <a:gd name="T13" fmla="*/ 23 h 26"/>
              <a:gd name="T14" fmla="*/ 20 w 20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6">
                <a:moveTo>
                  <a:pt x="1" y="0"/>
                </a:moveTo>
                <a:lnTo>
                  <a:pt x="1" y="4"/>
                </a:lnTo>
                <a:lnTo>
                  <a:pt x="0" y="9"/>
                </a:lnTo>
                <a:lnTo>
                  <a:pt x="1" y="11"/>
                </a:lnTo>
                <a:lnTo>
                  <a:pt x="8" y="17"/>
                </a:lnTo>
                <a:lnTo>
                  <a:pt x="11" y="19"/>
                </a:lnTo>
                <a:lnTo>
                  <a:pt x="17" y="23"/>
                </a:lnTo>
                <a:lnTo>
                  <a:pt x="20" y="2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812"/>
          <p:cNvSpPr>
            <a:spLocks noEditPoints="1"/>
          </p:cNvSpPr>
          <p:nvPr/>
        </p:nvSpPr>
        <p:spPr bwMode="auto">
          <a:xfrm>
            <a:off x="4502150" y="1492251"/>
            <a:ext cx="1963738" cy="4113213"/>
          </a:xfrm>
          <a:custGeom>
            <a:avLst/>
            <a:gdLst>
              <a:gd name="T0" fmla="*/ 31 w 1237"/>
              <a:gd name="T1" fmla="*/ 2589 h 2591"/>
              <a:gd name="T2" fmla="*/ 34 w 1237"/>
              <a:gd name="T3" fmla="*/ 2588 h 2591"/>
              <a:gd name="T4" fmla="*/ 37 w 1237"/>
              <a:gd name="T5" fmla="*/ 2571 h 2591"/>
              <a:gd name="T6" fmla="*/ 43 w 1237"/>
              <a:gd name="T7" fmla="*/ 2567 h 2591"/>
              <a:gd name="T8" fmla="*/ 45 w 1237"/>
              <a:gd name="T9" fmla="*/ 2559 h 2591"/>
              <a:gd name="T10" fmla="*/ 50 w 1237"/>
              <a:gd name="T11" fmla="*/ 2561 h 2591"/>
              <a:gd name="T12" fmla="*/ 56 w 1237"/>
              <a:gd name="T13" fmla="*/ 2547 h 2591"/>
              <a:gd name="T14" fmla="*/ 65 w 1237"/>
              <a:gd name="T15" fmla="*/ 2546 h 2591"/>
              <a:gd name="T16" fmla="*/ 69 w 1237"/>
              <a:gd name="T17" fmla="*/ 2548 h 2591"/>
              <a:gd name="T18" fmla="*/ 71 w 1237"/>
              <a:gd name="T19" fmla="*/ 2546 h 2591"/>
              <a:gd name="T20" fmla="*/ 69 w 1237"/>
              <a:gd name="T21" fmla="*/ 2541 h 2591"/>
              <a:gd name="T22" fmla="*/ 71 w 1237"/>
              <a:gd name="T23" fmla="*/ 2536 h 2591"/>
              <a:gd name="T24" fmla="*/ 76 w 1237"/>
              <a:gd name="T25" fmla="*/ 2531 h 2591"/>
              <a:gd name="T26" fmla="*/ 89 w 1237"/>
              <a:gd name="T27" fmla="*/ 2528 h 2591"/>
              <a:gd name="T28" fmla="*/ 102 w 1237"/>
              <a:gd name="T29" fmla="*/ 2520 h 2591"/>
              <a:gd name="T30" fmla="*/ 124 w 1237"/>
              <a:gd name="T31" fmla="*/ 2517 h 2591"/>
              <a:gd name="T32" fmla="*/ 134 w 1237"/>
              <a:gd name="T33" fmla="*/ 2514 h 2591"/>
              <a:gd name="T34" fmla="*/ 143 w 1237"/>
              <a:gd name="T35" fmla="*/ 2505 h 2591"/>
              <a:gd name="T36" fmla="*/ 144 w 1237"/>
              <a:gd name="T37" fmla="*/ 2509 h 2591"/>
              <a:gd name="T38" fmla="*/ 153 w 1237"/>
              <a:gd name="T39" fmla="*/ 2509 h 2591"/>
              <a:gd name="T40" fmla="*/ 158 w 1237"/>
              <a:gd name="T41" fmla="*/ 2518 h 2591"/>
              <a:gd name="T42" fmla="*/ 165 w 1237"/>
              <a:gd name="T43" fmla="*/ 2531 h 2591"/>
              <a:gd name="T44" fmla="*/ 169 w 1237"/>
              <a:gd name="T45" fmla="*/ 2551 h 2591"/>
              <a:gd name="T46" fmla="*/ 173 w 1237"/>
              <a:gd name="T47" fmla="*/ 2573 h 2591"/>
              <a:gd name="T48" fmla="*/ 174 w 1237"/>
              <a:gd name="T49" fmla="*/ 2570 h 2591"/>
              <a:gd name="T50" fmla="*/ 183 w 1237"/>
              <a:gd name="T51" fmla="*/ 2569 h 2591"/>
              <a:gd name="T52" fmla="*/ 192 w 1237"/>
              <a:gd name="T53" fmla="*/ 2566 h 2591"/>
              <a:gd name="T54" fmla="*/ 195 w 1237"/>
              <a:gd name="T55" fmla="*/ 2563 h 2591"/>
              <a:gd name="T56" fmla="*/ 202 w 1237"/>
              <a:gd name="T57" fmla="*/ 2563 h 2591"/>
              <a:gd name="T58" fmla="*/ 213 w 1237"/>
              <a:gd name="T59" fmla="*/ 2563 h 2591"/>
              <a:gd name="T60" fmla="*/ 221 w 1237"/>
              <a:gd name="T61" fmla="*/ 2567 h 2591"/>
              <a:gd name="T62" fmla="*/ 236 w 1237"/>
              <a:gd name="T63" fmla="*/ 2574 h 2591"/>
              <a:gd name="T64" fmla="*/ 249 w 1237"/>
              <a:gd name="T65" fmla="*/ 2574 h 2591"/>
              <a:gd name="T66" fmla="*/ 1233 w 1237"/>
              <a:gd name="T67" fmla="*/ 1 h 2591"/>
              <a:gd name="T68" fmla="*/ 1237 w 1237"/>
              <a:gd name="T69" fmla="*/ 0 h 2591"/>
              <a:gd name="T70" fmla="*/ 3 w 1237"/>
              <a:gd name="T71" fmla="*/ 2252 h 2591"/>
              <a:gd name="T72" fmla="*/ 11 w 1237"/>
              <a:gd name="T73" fmla="*/ 2256 h 2591"/>
              <a:gd name="T74" fmla="*/ 11 w 1237"/>
              <a:gd name="T75" fmla="*/ 2273 h 2591"/>
              <a:gd name="T76" fmla="*/ 12 w 1237"/>
              <a:gd name="T77" fmla="*/ 2280 h 2591"/>
              <a:gd name="T78" fmla="*/ 23 w 1237"/>
              <a:gd name="T79" fmla="*/ 2285 h 2591"/>
              <a:gd name="T80" fmla="*/ 33 w 1237"/>
              <a:gd name="T81" fmla="*/ 2282 h 2591"/>
              <a:gd name="T82" fmla="*/ 52 w 1237"/>
              <a:gd name="T83" fmla="*/ 2293 h 2591"/>
              <a:gd name="T84" fmla="*/ 63 w 1237"/>
              <a:gd name="T85" fmla="*/ 2299 h 2591"/>
              <a:gd name="T86" fmla="*/ 64 w 1237"/>
              <a:gd name="T87" fmla="*/ 2303 h 2591"/>
              <a:gd name="T88" fmla="*/ 73 w 1237"/>
              <a:gd name="T89" fmla="*/ 2316 h 2591"/>
              <a:gd name="T90" fmla="*/ 95 w 1237"/>
              <a:gd name="T91" fmla="*/ 2319 h 2591"/>
              <a:gd name="T92" fmla="*/ 106 w 1237"/>
              <a:gd name="T93" fmla="*/ 2325 h 2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37" h="2591">
                <a:moveTo>
                  <a:pt x="31" y="2591"/>
                </a:moveTo>
                <a:lnTo>
                  <a:pt x="31" y="2589"/>
                </a:lnTo>
                <a:lnTo>
                  <a:pt x="33" y="2588"/>
                </a:lnTo>
                <a:lnTo>
                  <a:pt x="34" y="2588"/>
                </a:lnTo>
                <a:lnTo>
                  <a:pt x="37" y="2581"/>
                </a:lnTo>
                <a:lnTo>
                  <a:pt x="37" y="2571"/>
                </a:lnTo>
                <a:lnTo>
                  <a:pt x="37" y="2570"/>
                </a:lnTo>
                <a:lnTo>
                  <a:pt x="43" y="2567"/>
                </a:lnTo>
                <a:lnTo>
                  <a:pt x="43" y="2566"/>
                </a:lnTo>
                <a:lnTo>
                  <a:pt x="45" y="2559"/>
                </a:lnTo>
                <a:lnTo>
                  <a:pt x="49" y="2561"/>
                </a:lnTo>
                <a:lnTo>
                  <a:pt x="50" y="2561"/>
                </a:lnTo>
                <a:lnTo>
                  <a:pt x="54" y="2548"/>
                </a:lnTo>
                <a:lnTo>
                  <a:pt x="56" y="2547"/>
                </a:lnTo>
                <a:lnTo>
                  <a:pt x="64" y="2546"/>
                </a:lnTo>
                <a:lnTo>
                  <a:pt x="65" y="2546"/>
                </a:lnTo>
                <a:lnTo>
                  <a:pt x="67" y="2547"/>
                </a:lnTo>
                <a:lnTo>
                  <a:pt x="69" y="2548"/>
                </a:lnTo>
                <a:lnTo>
                  <a:pt x="71" y="2547"/>
                </a:lnTo>
                <a:lnTo>
                  <a:pt x="71" y="2546"/>
                </a:lnTo>
                <a:lnTo>
                  <a:pt x="71" y="2544"/>
                </a:lnTo>
                <a:lnTo>
                  <a:pt x="69" y="2541"/>
                </a:lnTo>
                <a:lnTo>
                  <a:pt x="69" y="2537"/>
                </a:lnTo>
                <a:lnTo>
                  <a:pt x="71" y="2536"/>
                </a:lnTo>
                <a:lnTo>
                  <a:pt x="75" y="2532"/>
                </a:lnTo>
                <a:lnTo>
                  <a:pt x="76" y="2531"/>
                </a:lnTo>
                <a:lnTo>
                  <a:pt x="79" y="2531"/>
                </a:lnTo>
                <a:lnTo>
                  <a:pt x="89" y="2528"/>
                </a:lnTo>
                <a:lnTo>
                  <a:pt x="90" y="2526"/>
                </a:lnTo>
                <a:lnTo>
                  <a:pt x="102" y="2520"/>
                </a:lnTo>
                <a:lnTo>
                  <a:pt x="106" y="2516"/>
                </a:lnTo>
                <a:lnTo>
                  <a:pt x="124" y="2517"/>
                </a:lnTo>
                <a:lnTo>
                  <a:pt x="132" y="2516"/>
                </a:lnTo>
                <a:lnTo>
                  <a:pt x="134" y="2514"/>
                </a:lnTo>
                <a:lnTo>
                  <a:pt x="139" y="2507"/>
                </a:lnTo>
                <a:lnTo>
                  <a:pt x="143" y="2505"/>
                </a:lnTo>
                <a:lnTo>
                  <a:pt x="143" y="2507"/>
                </a:lnTo>
                <a:lnTo>
                  <a:pt x="144" y="2509"/>
                </a:lnTo>
                <a:lnTo>
                  <a:pt x="150" y="2510"/>
                </a:lnTo>
                <a:lnTo>
                  <a:pt x="153" y="2509"/>
                </a:lnTo>
                <a:lnTo>
                  <a:pt x="155" y="2513"/>
                </a:lnTo>
                <a:lnTo>
                  <a:pt x="158" y="2518"/>
                </a:lnTo>
                <a:lnTo>
                  <a:pt x="161" y="2522"/>
                </a:lnTo>
                <a:lnTo>
                  <a:pt x="165" y="2531"/>
                </a:lnTo>
                <a:lnTo>
                  <a:pt x="168" y="2537"/>
                </a:lnTo>
                <a:lnTo>
                  <a:pt x="169" y="2551"/>
                </a:lnTo>
                <a:lnTo>
                  <a:pt x="172" y="2570"/>
                </a:lnTo>
                <a:lnTo>
                  <a:pt x="173" y="2573"/>
                </a:lnTo>
                <a:lnTo>
                  <a:pt x="173" y="2571"/>
                </a:lnTo>
                <a:lnTo>
                  <a:pt x="174" y="2570"/>
                </a:lnTo>
                <a:lnTo>
                  <a:pt x="177" y="2569"/>
                </a:lnTo>
                <a:lnTo>
                  <a:pt x="183" y="2569"/>
                </a:lnTo>
                <a:lnTo>
                  <a:pt x="189" y="2571"/>
                </a:lnTo>
                <a:lnTo>
                  <a:pt x="192" y="2566"/>
                </a:lnTo>
                <a:lnTo>
                  <a:pt x="192" y="2563"/>
                </a:lnTo>
                <a:lnTo>
                  <a:pt x="195" y="2563"/>
                </a:lnTo>
                <a:lnTo>
                  <a:pt x="196" y="2563"/>
                </a:lnTo>
                <a:lnTo>
                  <a:pt x="202" y="2563"/>
                </a:lnTo>
                <a:lnTo>
                  <a:pt x="207" y="2566"/>
                </a:lnTo>
                <a:lnTo>
                  <a:pt x="213" y="2563"/>
                </a:lnTo>
                <a:lnTo>
                  <a:pt x="215" y="2566"/>
                </a:lnTo>
                <a:lnTo>
                  <a:pt x="221" y="2567"/>
                </a:lnTo>
                <a:lnTo>
                  <a:pt x="225" y="2571"/>
                </a:lnTo>
                <a:lnTo>
                  <a:pt x="236" y="2574"/>
                </a:lnTo>
                <a:lnTo>
                  <a:pt x="248" y="2573"/>
                </a:lnTo>
                <a:lnTo>
                  <a:pt x="249" y="2574"/>
                </a:lnTo>
                <a:moveTo>
                  <a:pt x="1230" y="9"/>
                </a:moveTo>
                <a:lnTo>
                  <a:pt x="1233" y="1"/>
                </a:lnTo>
                <a:lnTo>
                  <a:pt x="1237" y="0"/>
                </a:lnTo>
                <a:lnTo>
                  <a:pt x="1237" y="0"/>
                </a:lnTo>
                <a:moveTo>
                  <a:pt x="0" y="2251"/>
                </a:moveTo>
                <a:lnTo>
                  <a:pt x="3" y="2252"/>
                </a:lnTo>
                <a:lnTo>
                  <a:pt x="7" y="2254"/>
                </a:lnTo>
                <a:lnTo>
                  <a:pt x="11" y="2256"/>
                </a:lnTo>
                <a:lnTo>
                  <a:pt x="12" y="2267"/>
                </a:lnTo>
                <a:lnTo>
                  <a:pt x="11" y="2273"/>
                </a:lnTo>
                <a:lnTo>
                  <a:pt x="11" y="2278"/>
                </a:lnTo>
                <a:lnTo>
                  <a:pt x="12" y="2280"/>
                </a:lnTo>
                <a:lnTo>
                  <a:pt x="18" y="2286"/>
                </a:lnTo>
                <a:lnTo>
                  <a:pt x="23" y="2285"/>
                </a:lnTo>
                <a:lnTo>
                  <a:pt x="28" y="2282"/>
                </a:lnTo>
                <a:lnTo>
                  <a:pt x="33" y="2282"/>
                </a:lnTo>
                <a:lnTo>
                  <a:pt x="41" y="2285"/>
                </a:lnTo>
                <a:lnTo>
                  <a:pt x="52" y="2293"/>
                </a:lnTo>
                <a:lnTo>
                  <a:pt x="56" y="2295"/>
                </a:lnTo>
                <a:lnTo>
                  <a:pt x="63" y="2299"/>
                </a:lnTo>
                <a:lnTo>
                  <a:pt x="64" y="2301"/>
                </a:lnTo>
                <a:lnTo>
                  <a:pt x="64" y="2303"/>
                </a:lnTo>
                <a:lnTo>
                  <a:pt x="69" y="2306"/>
                </a:lnTo>
                <a:lnTo>
                  <a:pt x="73" y="2316"/>
                </a:lnTo>
                <a:lnTo>
                  <a:pt x="86" y="2314"/>
                </a:lnTo>
                <a:lnTo>
                  <a:pt x="95" y="2319"/>
                </a:lnTo>
                <a:lnTo>
                  <a:pt x="102" y="2319"/>
                </a:lnTo>
                <a:lnTo>
                  <a:pt x="106" y="232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Line 813"/>
          <p:cNvSpPr>
            <a:spLocks noChangeShapeType="1"/>
          </p:cNvSpPr>
          <p:nvPr/>
        </p:nvSpPr>
        <p:spPr bwMode="auto">
          <a:xfrm flipV="1">
            <a:off x="5202238" y="5478463"/>
            <a:ext cx="9525" cy="793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814"/>
          <p:cNvSpPr>
            <a:spLocks/>
          </p:cNvSpPr>
          <p:nvPr/>
        </p:nvSpPr>
        <p:spPr bwMode="auto">
          <a:xfrm>
            <a:off x="5184775" y="5500688"/>
            <a:ext cx="50800" cy="131763"/>
          </a:xfrm>
          <a:custGeom>
            <a:avLst/>
            <a:gdLst>
              <a:gd name="T0" fmla="*/ 17 w 32"/>
              <a:gd name="T1" fmla="*/ 0 h 83"/>
              <a:gd name="T2" fmla="*/ 17 w 32"/>
              <a:gd name="T3" fmla="*/ 3 h 83"/>
              <a:gd name="T4" fmla="*/ 21 w 32"/>
              <a:gd name="T5" fmla="*/ 10 h 83"/>
              <a:gd name="T6" fmla="*/ 21 w 32"/>
              <a:gd name="T7" fmla="*/ 12 h 83"/>
              <a:gd name="T8" fmla="*/ 23 w 32"/>
              <a:gd name="T9" fmla="*/ 14 h 83"/>
              <a:gd name="T10" fmla="*/ 21 w 32"/>
              <a:gd name="T11" fmla="*/ 18 h 83"/>
              <a:gd name="T12" fmla="*/ 21 w 32"/>
              <a:gd name="T13" fmla="*/ 19 h 83"/>
              <a:gd name="T14" fmla="*/ 21 w 32"/>
              <a:gd name="T15" fmla="*/ 21 h 83"/>
              <a:gd name="T16" fmla="*/ 23 w 32"/>
              <a:gd name="T17" fmla="*/ 25 h 83"/>
              <a:gd name="T18" fmla="*/ 26 w 32"/>
              <a:gd name="T19" fmla="*/ 29 h 83"/>
              <a:gd name="T20" fmla="*/ 27 w 32"/>
              <a:gd name="T21" fmla="*/ 30 h 83"/>
              <a:gd name="T22" fmla="*/ 31 w 32"/>
              <a:gd name="T23" fmla="*/ 36 h 83"/>
              <a:gd name="T24" fmla="*/ 32 w 32"/>
              <a:gd name="T25" fmla="*/ 38 h 83"/>
              <a:gd name="T26" fmla="*/ 32 w 32"/>
              <a:gd name="T27" fmla="*/ 42 h 83"/>
              <a:gd name="T28" fmla="*/ 31 w 32"/>
              <a:gd name="T29" fmla="*/ 45 h 83"/>
              <a:gd name="T30" fmla="*/ 27 w 32"/>
              <a:gd name="T31" fmla="*/ 46 h 83"/>
              <a:gd name="T32" fmla="*/ 27 w 32"/>
              <a:gd name="T33" fmla="*/ 48 h 83"/>
              <a:gd name="T34" fmla="*/ 27 w 32"/>
              <a:gd name="T35" fmla="*/ 49 h 83"/>
              <a:gd name="T36" fmla="*/ 26 w 32"/>
              <a:gd name="T37" fmla="*/ 55 h 83"/>
              <a:gd name="T38" fmla="*/ 26 w 32"/>
              <a:gd name="T39" fmla="*/ 56 h 83"/>
              <a:gd name="T40" fmla="*/ 24 w 32"/>
              <a:gd name="T41" fmla="*/ 56 h 83"/>
              <a:gd name="T42" fmla="*/ 20 w 32"/>
              <a:gd name="T43" fmla="*/ 57 h 83"/>
              <a:gd name="T44" fmla="*/ 17 w 32"/>
              <a:gd name="T45" fmla="*/ 59 h 83"/>
              <a:gd name="T46" fmla="*/ 16 w 32"/>
              <a:gd name="T47" fmla="*/ 59 h 83"/>
              <a:gd name="T48" fmla="*/ 15 w 32"/>
              <a:gd name="T49" fmla="*/ 61 h 83"/>
              <a:gd name="T50" fmla="*/ 13 w 32"/>
              <a:gd name="T51" fmla="*/ 66 h 83"/>
              <a:gd name="T52" fmla="*/ 13 w 32"/>
              <a:gd name="T53" fmla="*/ 67 h 83"/>
              <a:gd name="T54" fmla="*/ 13 w 32"/>
              <a:gd name="T55" fmla="*/ 70 h 83"/>
              <a:gd name="T56" fmla="*/ 11 w 32"/>
              <a:gd name="T57" fmla="*/ 71 h 83"/>
              <a:gd name="T58" fmla="*/ 8 w 32"/>
              <a:gd name="T59" fmla="*/ 74 h 83"/>
              <a:gd name="T60" fmla="*/ 6 w 32"/>
              <a:gd name="T61" fmla="*/ 74 h 83"/>
              <a:gd name="T62" fmla="*/ 6 w 32"/>
              <a:gd name="T63" fmla="*/ 75 h 83"/>
              <a:gd name="T64" fmla="*/ 4 w 32"/>
              <a:gd name="T65" fmla="*/ 78 h 83"/>
              <a:gd name="T66" fmla="*/ 2 w 32"/>
              <a:gd name="T67" fmla="*/ 79 h 83"/>
              <a:gd name="T68" fmla="*/ 0 w 32"/>
              <a:gd name="T6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2" h="83">
                <a:moveTo>
                  <a:pt x="17" y="0"/>
                </a:moveTo>
                <a:lnTo>
                  <a:pt x="17" y="3"/>
                </a:lnTo>
                <a:lnTo>
                  <a:pt x="21" y="10"/>
                </a:lnTo>
                <a:lnTo>
                  <a:pt x="21" y="12"/>
                </a:lnTo>
                <a:lnTo>
                  <a:pt x="23" y="14"/>
                </a:lnTo>
                <a:lnTo>
                  <a:pt x="21" y="18"/>
                </a:lnTo>
                <a:lnTo>
                  <a:pt x="21" y="19"/>
                </a:lnTo>
                <a:lnTo>
                  <a:pt x="21" y="21"/>
                </a:lnTo>
                <a:lnTo>
                  <a:pt x="23" y="25"/>
                </a:lnTo>
                <a:lnTo>
                  <a:pt x="26" y="29"/>
                </a:lnTo>
                <a:lnTo>
                  <a:pt x="27" y="30"/>
                </a:lnTo>
                <a:lnTo>
                  <a:pt x="31" y="36"/>
                </a:lnTo>
                <a:lnTo>
                  <a:pt x="32" y="38"/>
                </a:lnTo>
                <a:lnTo>
                  <a:pt x="32" y="42"/>
                </a:lnTo>
                <a:lnTo>
                  <a:pt x="31" y="45"/>
                </a:lnTo>
                <a:lnTo>
                  <a:pt x="27" y="46"/>
                </a:lnTo>
                <a:lnTo>
                  <a:pt x="27" y="48"/>
                </a:lnTo>
                <a:lnTo>
                  <a:pt x="27" y="49"/>
                </a:lnTo>
                <a:lnTo>
                  <a:pt x="26" y="55"/>
                </a:lnTo>
                <a:lnTo>
                  <a:pt x="26" y="56"/>
                </a:lnTo>
                <a:lnTo>
                  <a:pt x="24" y="56"/>
                </a:lnTo>
                <a:lnTo>
                  <a:pt x="20" y="57"/>
                </a:lnTo>
                <a:lnTo>
                  <a:pt x="17" y="59"/>
                </a:lnTo>
                <a:lnTo>
                  <a:pt x="16" y="59"/>
                </a:lnTo>
                <a:lnTo>
                  <a:pt x="15" y="61"/>
                </a:lnTo>
                <a:lnTo>
                  <a:pt x="13" y="66"/>
                </a:lnTo>
                <a:lnTo>
                  <a:pt x="13" y="67"/>
                </a:lnTo>
                <a:lnTo>
                  <a:pt x="13" y="70"/>
                </a:lnTo>
                <a:lnTo>
                  <a:pt x="11" y="71"/>
                </a:lnTo>
                <a:lnTo>
                  <a:pt x="8" y="74"/>
                </a:lnTo>
                <a:lnTo>
                  <a:pt x="6" y="74"/>
                </a:lnTo>
                <a:lnTo>
                  <a:pt x="6" y="75"/>
                </a:lnTo>
                <a:lnTo>
                  <a:pt x="4" y="78"/>
                </a:lnTo>
                <a:lnTo>
                  <a:pt x="2" y="79"/>
                </a:lnTo>
                <a:lnTo>
                  <a:pt x="0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815"/>
          <p:cNvSpPr>
            <a:spLocks noEditPoints="1"/>
          </p:cNvSpPr>
          <p:nvPr/>
        </p:nvSpPr>
        <p:spPr bwMode="auto">
          <a:xfrm>
            <a:off x="4003675" y="738188"/>
            <a:ext cx="3538538" cy="4859338"/>
          </a:xfrm>
          <a:custGeom>
            <a:avLst/>
            <a:gdLst>
              <a:gd name="T0" fmla="*/ 2229 w 2229"/>
              <a:gd name="T1" fmla="*/ 0 h 3061"/>
              <a:gd name="T2" fmla="*/ 2220 w 2229"/>
              <a:gd name="T3" fmla="*/ 7 h 3061"/>
              <a:gd name="T4" fmla="*/ 2217 w 2229"/>
              <a:gd name="T5" fmla="*/ 6 h 3061"/>
              <a:gd name="T6" fmla="*/ 2213 w 2229"/>
              <a:gd name="T7" fmla="*/ 4 h 3061"/>
              <a:gd name="T8" fmla="*/ 2210 w 2229"/>
              <a:gd name="T9" fmla="*/ 4 h 3061"/>
              <a:gd name="T10" fmla="*/ 2206 w 2229"/>
              <a:gd name="T11" fmla="*/ 7 h 3061"/>
              <a:gd name="T12" fmla="*/ 2206 w 2229"/>
              <a:gd name="T13" fmla="*/ 11 h 3061"/>
              <a:gd name="T14" fmla="*/ 2208 w 2229"/>
              <a:gd name="T15" fmla="*/ 12 h 3061"/>
              <a:gd name="T16" fmla="*/ 3 w 2229"/>
              <a:gd name="T17" fmla="*/ 3052 h 3061"/>
              <a:gd name="T18" fmla="*/ 1 w 2229"/>
              <a:gd name="T19" fmla="*/ 3059 h 3061"/>
              <a:gd name="T20" fmla="*/ 0 w 2229"/>
              <a:gd name="T21" fmla="*/ 3061 h 3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29" h="3061">
                <a:moveTo>
                  <a:pt x="2229" y="0"/>
                </a:moveTo>
                <a:lnTo>
                  <a:pt x="2220" y="7"/>
                </a:lnTo>
                <a:lnTo>
                  <a:pt x="2217" y="6"/>
                </a:lnTo>
                <a:lnTo>
                  <a:pt x="2213" y="4"/>
                </a:lnTo>
                <a:lnTo>
                  <a:pt x="2210" y="4"/>
                </a:lnTo>
                <a:lnTo>
                  <a:pt x="2206" y="7"/>
                </a:lnTo>
                <a:lnTo>
                  <a:pt x="2206" y="11"/>
                </a:lnTo>
                <a:lnTo>
                  <a:pt x="2208" y="12"/>
                </a:lnTo>
                <a:moveTo>
                  <a:pt x="3" y="3052"/>
                </a:moveTo>
                <a:lnTo>
                  <a:pt x="1" y="3059"/>
                </a:lnTo>
                <a:lnTo>
                  <a:pt x="0" y="306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816"/>
          <p:cNvSpPr>
            <a:spLocks noEditPoints="1"/>
          </p:cNvSpPr>
          <p:nvPr/>
        </p:nvSpPr>
        <p:spPr bwMode="auto">
          <a:xfrm>
            <a:off x="5180013" y="4513263"/>
            <a:ext cx="320675" cy="598488"/>
          </a:xfrm>
          <a:custGeom>
            <a:avLst/>
            <a:gdLst>
              <a:gd name="T0" fmla="*/ 202 w 202"/>
              <a:gd name="T1" fmla="*/ 281 h 377"/>
              <a:gd name="T2" fmla="*/ 199 w 202"/>
              <a:gd name="T3" fmla="*/ 285 h 377"/>
              <a:gd name="T4" fmla="*/ 196 w 202"/>
              <a:gd name="T5" fmla="*/ 288 h 377"/>
              <a:gd name="T6" fmla="*/ 192 w 202"/>
              <a:gd name="T7" fmla="*/ 295 h 377"/>
              <a:gd name="T8" fmla="*/ 191 w 202"/>
              <a:gd name="T9" fmla="*/ 298 h 377"/>
              <a:gd name="T10" fmla="*/ 185 w 202"/>
              <a:gd name="T11" fmla="*/ 303 h 377"/>
              <a:gd name="T12" fmla="*/ 180 w 202"/>
              <a:gd name="T13" fmla="*/ 307 h 377"/>
              <a:gd name="T14" fmla="*/ 173 w 202"/>
              <a:gd name="T15" fmla="*/ 318 h 377"/>
              <a:gd name="T16" fmla="*/ 170 w 202"/>
              <a:gd name="T17" fmla="*/ 318 h 377"/>
              <a:gd name="T18" fmla="*/ 168 w 202"/>
              <a:gd name="T19" fmla="*/ 318 h 377"/>
              <a:gd name="T20" fmla="*/ 165 w 202"/>
              <a:gd name="T21" fmla="*/ 321 h 377"/>
              <a:gd name="T22" fmla="*/ 162 w 202"/>
              <a:gd name="T23" fmla="*/ 322 h 377"/>
              <a:gd name="T24" fmla="*/ 158 w 202"/>
              <a:gd name="T25" fmla="*/ 328 h 377"/>
              <a:gd name="T26" fmla="*/ 157 w 202"/>
              <a:gd name="T27" fmla="*/ 332 h 377"/>
              <a:gd name="T28" fmla="*/ 155 w 202"/>
              <a:gd name="T29" fmla="*/ 333 h 377"/>
              <a:gd name="T30" fmla="*/ 155 w 202"/>
              <a:gd name="T31" fmla="*/ 334 h 377"/>
              <a:gd name="T32" fmla="*/ 153 w 202"/>
              <a:gd name="T33" fmla="*/ 334 h 377"/>
              <a:gd name="T34" fmla="*/ 151 w 202"/>
              <a:gd name="T35" fmla="*/ 336 h 377"/>
              <a:gd name="T36" fmla="*/ 144 w 202"/>
              <a:gd name="T37" fmla="*/ 337 h 377"/>
              <a:gd name="T38" fmla="*/ 142 w 202"/>
              <a:gd name="T39" fmla="*/ 344 h 377"/>
              <a:gd name="T40" fmla="*/ 139 w 202"/>
              <a:gd name="T41" fmla="*/ 345 h 377"/>
              <a:gd name="T42" fmla="*/ 132 w 202"/>
              <a:gd name="T43" fmla="*/ 347 h 377"/>
              <a:gd name="T44" fmla="*/ 127 w 202"/>
              <a:gd name="T45" fmla="*/ 352 h 377"/>
              <a:gd name="T46" fmla="*/ 114 w 202"/>
              <a:gd name="T47" fmla="*/ 368 h 377"/>
              <a:gd name="T48" fmla="*/ 112 w 202"/>
              <a:gd name="T49" fmla="*/ 371 h 377"/>
              <a:gd name="T50" fmla="*/ 108 w 202"/>
              <a:gd name="T51" fmla="*/ 373 h 377"/>
              <a:gd name="T52" fmla="*/ 105 w 202"/>
              <a:gd name="T53" fmla="*/ 374 h 377"/>
              <a:gd name="T54" fmla="*/ 101 w 202"/>
              <a:gd name="T55" fmla="*/ 377 h 377"/>
              <a:gd name="T56" fmla="*/ 0 w 202"/>
              <a:gd name="T57" fmla="*/ 41 h 377"/>
              <a:gd name="T58" fmla="*/ 0 w 202"/>
              <a:gd name="T59" fmla="*/ 33 h 377"/>
              <a:gd name="T60" fmla="*/ 4 w 202"/>
              <a:gd name="T61" fmla="*/ 22 h 377"/>
              <a:gd name="T62" fmla="*/ 5 w 202"/>
              <a:gd name="T63" fmla="*/ 17 h 377"/>
              <a:gd name="T64" fmla="*/ 5 w 202"/>
              <a:gd name="T65" fmla="*/ 11 h 377"/>
              <a:gd name="T66" fmla="*/ 8 w 202"/>
              <a:gd name="T67" fmla="*/ 6 h 377"/>
              <a:gd name="T68" fmla="*/ 20 w 202"/>
              <a:gd name="T69" fmla="*/ 0 h 377"/>
              <a:gd name="T70" fmla="*/ 20 w 202"/>
              <a:gd name="T71" fmla="*/ 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2" h="377">
                <a:moveTo>
                  <a:pt x="202" y="281"/>
                </a:moveTo>
                <a:lnTo>
                  <a:pt x="199" y="285"/>
                </a:lnTo>
                <a:lnTo>
                  <a:pt x="196" y="288"/>
                </a:lnTo>
                <a:lnTo>
                  <a:pt x="192" y="295"/>
                </a:lnTo>
                <a:lnTo>
                  <a:pt x="191" y="298"/>
                </a:lnTo>
                <a:lnTo>
                  <a:pt x="185" y="303"/>
                </a:lnTo>
                <a:lnTo>
                  <a:pt x="180" y="307"/>
                </a:lnTo>
                <a:lnTo>
                  <a:pt x="173" y="318"/>
                </a:lnTo>
                <a:lnTo>
                  <a:pt x="170" y="318"/>
                </a:lnTo>
                <a:lnTo>
                  <a:pt x="168" y="318"/>
                </a:lnTo>
                <a:lnTo>
                  <a:pt x="165" y="321"/>
                </a:lnTo>
                <a:lnTo>
                  <a:pt x="162" y="322"/>
                </a:lnTo>
                <a:lnTo>
                  <a:pt x="158" y="328"/>
                </a:lnTo>
                <a:lnTo>
                  <a:pt x="157" y="332"/>
                </a:lnTo>
                <a:lnTo>
                  <a:pt x="155" y="333"/>
                </a:lnTo>
                <a:lnTo>
                  <a:pt x="155" y="334"/>
                </a:lnTo>
                <a:lnTo>
                  <a:pt x="153" y="334"/>
                </a:lnTo>
                <a:lnTo>
                  <a:pt x="151" y="336"/>
                </a:lnTo>
                <a:lnTo>
                  <a:pt x="144" y="337"/>
                </a:lnTo>
                <a:lnTo>
                  <a:pt x="142" y="344"/>
                </a:lnTo>
                <a:lnTo>
                  <a:pt x="139" y="345"/>
                </a:lnTo>
                <a:lnTo>
                  <a:pt x="132" y="347"/>
                </a:lnTo>
                <a:lnTo>
                  <a:pt x="127" y="352"/>
                </a:lnTo>
                <a:lnTo>
                  <a:pt x="114" y="368"/>
                </a:lnTo>
                <a:lnTo>
                  <a:pt x="112" y="371"/>
                </a:lnTo>
                <a:lnTo>
                  <a:pt x="108" y="373"/>
                </a:lnTo>
                <a:lnTo>
                  <a:pt x="105" y="374"/>
                </a:lnTo>
                <a:lnTo>
                  <a:pt x="101" y="377"/>
                </a:lnTo>
                <a:moveTo>
                  <a:pt x="0" y="41"/>
                </a:moveTo>
                <a:lnTo>
                  <a:pt x="0" y="33"/>
                </a:lnTo>
                <a:lnTo>
                  <a:pt x="4" y="22"/>
                </a:lnTo>
                <a:lnTo>
                  <a:pt x="5" y="17"/>
                </a:lnTo>
                <a:lnTo>
                  <a:pt x="5" y="11"/>
                </a:lnTo>
                <a:lnTo>
                  <a:pt x="8" y="6"/>
                </a:lnTo>
                <a:lnTo>
                  <a:pt x="20" y="0"/>
                </a:lnTo>
                <a:lnTo>
                  <a:pt x="2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817"/>
          <p:cNvSpPr>
            <a:spLocks noEditPoints="1"/>
          </p:cNvSpPr>
          <p:nvPr/>
        </p:nvSpPr>
        <p:spPr bwMode="auto">
          <a:xfrm>
            <a:off x="4170363" y="1158876"/>
            <a:ext cx="3608388" cy="4324350"/>
          </a:xfrm>
          <a:custGeom>
            <a:avLst/>
            <a:gdLst>
              <a:gd name="T0" fmla="*/ 63 w 2273"/>
              <a:gd name="T1" fmla="*/ 2685 h 2724"/>
              <a:gd name="T2" fmla="*/ 59 w 2273"/>
              <a:gd name="T3" fmla="*/ 2689 h 2724"/>
              <a:gd name="T4" fmla="*/ 55 w 2273"/>
              <a:gd name="T5" fmla="*/ 2689 h 2724"/>
              <a:gd name="T6" fmla="*/ 52 w 2273"/>
              <a:gd name="T7" fmla="*/ 2689 h 2724"/>
              <a:gd name="T8" fmla="*/ 51 w 2273"/>
              <a:gd name="T9" fmla="*/ 2689 h 2724"/>
              <a:gd name="T10" fmla="*/ 48 w 2273"/>
              <a:gd name="T11" fmla="*/ 2691 h 2724"/>
              <a:gd name="T12" fmla="*/ 46 w 2273"/>
              <a:gd name="T13" fmla="*/ 2694 h 2724"/>
              <a:gd name="T14" fmla="*/ 41 w 2273"/>
              <a:gd name="T15" fmla="*/ 2694 h 2724"/>
              <a:gd name="T16" fmla="*/ 37 w 2273"/>
              <a:gd name="T17" fmla="*/ 2696 h 2724"/>
              <a:gd name="T18" fmla="*/ 33 w 2273"/>
              <a:gd name="T19" fmla="*/ 2701 h 2724"/>
              <a:gd name="T20" fmla="*/ 31 w 2273"/>
              <a:gd name="T21" fmla="*/ 2702 h 2724"/>
              <a:gd name="T22" fmla="*/ 27 w 2273"/>
              <a:gd name="T23" fmla="*/ 2705 h 2724"/>
              <a:gd name="T24" fmla="*/ 21 w 2273"/>
              <a:gd name="T25" fmla="*/ 2706 h 2724"/>
              <a:gd name="T26" fmla="*/ 21 w 2273"/>
              <a:gd name="T27" fmla="*/ 2706 h 2724"/>
              <a:gd name="T28" fmla="*/ 18 w 2273"/>
              <a:gd name="T29" fmla="*/ 2706 h 2724"/>
              <a:gd name="T30" fmla="*/ 14 w 2273"/>
              <a:gd name="T31" fmla="*/ 2711 h 2724"/>
              <a:gd name="T32" fmla="*/ 6 w 2273"/>
              <a:gd name="T33" fmla="*/ 2713 h 2724"/>
              <a:gd name="T34" fmla="*/ 3 w 2273"/>
              <a:gd name="T35" fmla="*/ 2717 h 2724"/>
              <a:gd name="T36" fmla="*/ 0 w 2273"/>
              <a:gd name="T37" fmla="*/ 2723 h 2724"/>
              <a:gd name="T38" fmla="*/ 0 w 2273"/>
              <a:gd name="T39" fmla="*/ 2724 h 2724"/>
              <a:gd name="T40" fmla="*/ 2273 w 2273"/>
              <a:gd name="T41" fmla="*/ 0 h 2724"/>
              <a:gd name="T42" fmla="*/ 2273 w 2273"/>
              <a:gd name="T43" fmla="*/ 1 h 2724"/>
              <a:gd name="T44" fmla="*/ 1287 w 2273"/>
              <a:gd name="T45" fmla="*/ 555 h 2724"/>
              <a:gd name="T46" fmla="*/ 1284 w 2273"/>
              <a:gd name="T47" fmla="*/ 557 h 2724"/>
              <a:gd name="T48" fmla="*/ 1283 w 2273"/>
              <a:gd name="T49" fmla="*/ 563 h 2724"/>
              <a:gd name="T50" fmla="*/ 1283 w 2273"/>
              <a:gd name="T51" fmla="*/ 568 h 2724"/>
              <a:gd name="T52" fmla="*/ 1281 w 2273"/>
              <a:gd name="T53" fmla="*/ 570 h 2724"/>
              <a:gd name="T54" fmla="*/ 1281 w 2273"/>
              <a:gd name="T55" fmla="*/ 571 h 2724"/>
              <a:gd name="T56" fmla="*/ 1276 w 2273"/>
              <a:gd name="T57" fmla="*/ 571 h 2724"/>
              <a:gd name="T58" fmla="*/ 1273 w 2273"/>
              <a:gd name="T59" fmla="*/ 576 h 2724"/>
              <a:gd name="T60" fmla="*/ 1272 w 2273"/>
              <a:gd name="T61" fmla="*/ 581 h 2724"/>
              <a:gd name="T62" fmla="*/ 1268 w 2273"/>
              <a:gd name="T63" fmla="*/ 586 h 2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3" h="2724">
                <a:moveTo>
                  <a:pt x="63" y="2685"/>
                </a:moveTo>
                <a:lnTo>
                  <a:pt x="59" y="2689"/>
                </a:lnTo>
                <a:lnTo>
                  <a:pt x="55" y="2689"/>
                </a:lnTo>
                <a:lnTo>
                  <a:pt x="52" y="2689"/>
                </a:lnTo>
                <a:lnTo>
                  <a:pt x="51" y="2689"/>
                </a:lnTo>
                <a:lnTo>
                  <a:pt x="48" y="2691"/>
                </a:lnTo>
                <a:lnTo>
                  <a:pt x="46" y="2694"/>
                </a:lnTo>
                <a:lnTo>
                  <a:pt x="41" y="2694"/>
                </a:lnTo>
                <a:lnTo>
                  <a:pt x="37" y="2696"/>
                </a:lnTo>
                <a:lnTo>
                  <a:pt x="33" y="2701"/>
                </a:lnTo>
                <a:lnTo>
                  <a:pt x="31" y="2702"/>
                </a:lnTo>
                <a:lnTo>
                  <a:pt x="27" y="2705"/>
                </a:lnTo>
                <a:lnTo>
                  <a:pt x="21" y="2706"/>
                </a:lnTo>
                <a:moveTo>
                  <a:pt x="21" y="2706"/>
                </a:moveTo>
                <a:lnTo>
                  <a:pt x="18" y="2706"/>
                </a:lnTo>
                <a:lnTo>
                  <a:pt x="14" y="2711"/>
                </a:lnTo>
                <a:lnTo>
                  <a:pt x="6" y="2713"/>
                </a:lnTo>
                <a:lnTo>
                  <a:pt x="3" y="2717"/>
                </a:lnTo>
                <a:lnTo>
                  <a:pt x="0" y="2723"/>
                </a:lnTo>
                <a:lnTo>
                  <a:pt x="0" y="2724"/>
                </a:lnTo>
                <a:moveTo>
                  <a:pt x="2273" y="0"/>
                </a:moveTo>
                <a:lnTo>
                  <a:pt x="2273" y="1"/>
                </a:lnTo>
                <a:moveTo>
                  <a:pt x="1287" y="555"/>
                </a:moveTo>
                <a:lnTo>
                  <a:pt x="1284" y="557"/>
                </a:lnTo>
                <a:lnTo>
                  <a:pt x="1283" y="563"/>
                </a:lnTo>
                <a:lnTo>
                  <a:pt x="1283" y="568"/>
                </a:lnTo>
                <a:lnTo>
                  <a:pt x="1281" y="570"/>
                </a:lnTo>
                <a:lnTo>
                  <a:pt x="1281" y="571"/>
                </a:lnTo>
                <a:lnTo>
                  <a:pt x="1276" y="571"/>
                </a:lnTo>
                <a:lnTo>
                  <a:pt x="1273" y="576"/>
                </a:lnTo>
                <a:lnTo>
                  <a:pt x="1272" y="581"/>
                </a:lnTo>
                <a:lnTo>
                  <a:pt x="1268" y="5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818"/>
          <p:cNvSpPr>
            <a:spLocks/>
          </p:cNvSpPr>
          <p:nvPr/>
        </p:nvSpPr>
        <p:spPr bwMode="auto">
          <a:xfrm>
            <a:off x="5329238" y="5494338"/>
            <a:ext cx="104775" cy="207963"/>
          </a:xfrm>
          <a:custGeom>
            <a:avLst/>
            <a:gdLst>
              <a:gd name="T0" fmla="*/ 66 w 66"/>
              <a:gd name="T1" fmla="*/ 0 h 131"/>
              <a:gd name="T2" fmla="*/ 63 w 66"/>
              <a:gd name="T3" fmla="*/ 1 h 131"/>
              <a:gd name="T4" fmla="*/ 50 w 66"/>
              <a:gd name="T5" fmla="*/ 14 h 131"/>
              <a:gd name="T6" fmla="*/ 45 w 66"/>
              <a:gd name="T7" fmla="*/ 15 h 131"/>
              <a:gd name="T8" fmla="*/ 40 w 66"/>
              <a:gd name="T9" fmla="*/ 12 h 131"/>
              <a:gd name="T10" fmla="*/ 37 w 66"/>
              <a:gd name="T11" fmla="*/ 14 h 131"/>
              <a:gd name="T12" fmla="*/ 34 w 66"/>
              <a:gd name="T13" fmla="*/ 18 h 131"/>
              <a:gd name="T14" fmla="*/ 34 w 66"/>
              <a:gd name="T15" fmla="*/ 22 h 131"/>
              <a:gd name="T16" fmla="*/ 33 w 66"/>
              <a:gd name="T17" fmla="*/ 23 h 131"/>
              <a:gd name="T18" fmla="*/ 30 w 66"/>
              <a:gd name="T19" fmla="*/ 23 h 131"/>
              <a:gd name="T20" fmla="*/ 29 w 66"/>
              <a:gd name="T21" fmla="*/ 26 h 131"/>
              <a:gd name="T22" fmla="*/ 22 w 66"/>
              <a:gd name="T23" fmla="*/ 30 h 131"/>
              <a:gd name="T24" fmla="*/ 14 w 66"/>
              <a:gd name="T25" fmla="*/ 35 h 131"/>
              <a:gd name="T26" fmla="*/ 15 w 66"/>
              <a:gd name="T27" fmla="*/ 49 h 131"/>
              <a:gd name="T28" fmla="*/ 16 w 66"/>
              <a:gd name="T29" fmla="*/ 50 h 131"/>
              <a:gd name="T30" fmla="*/ 20 w 66"/>
              <a:gd name="T31" fmla="*/ 50 h 131"/>
              <a:gd name="T32" fmla="*/ 23 w 66"/>
              <a:gd name="T33" fmla="*/ 52 h 131"/>
              <a:gd name="T34" fmla="*/ 25 w 66"/>
              <a:gd name="T35" fmla="*/ 56 h 131"/>
              <a:gd name="T36" fmla="*/ 27 w 66"/>
              <a:gd name="T37" fmla="*/ 57 h 131"/>
              <a:gd name="T38" fmla="*/ 27 w 66"/>
              <a:gd name="T39" fmla="*/ 60 h 131"/>
              <a:gd name="T40" fmla="*/ 22 w 66"/>
              <a:gd name="T41" fmla="*/ 68 h 131"/>
              <a:gd name="T42" fmla="*/ 23 w 66"/>
              <a:gd name="T43" fmla="*/ 76 h 131"/>
              <a:gd name="T44" fmla="*/ 22 w 66"/>
              <a:gd name="T45" fmla="*/ 80 h 131"/>
              <a:gd name="T46" fmla="*/ 19 w 66"/>
              <a:gd name="T47" fmla="*/ 83 h 131"/>
              <a:gd name="T48" fmla="*/ 12 w 66"/>
              <a:gd name="T49" fmla="*/ 85 h 131"/>
              <a:gd name="T50" fmla="*/ 10 w 66"/>
              <a:gd name="T51" fmla="*/ 85 h 131"/>
              <a:gd name="T52" fmla="*/ 5 w 66"/>
              <a:gd name="T53" fmla="*/ 93 h 131"/>
              <a:gd name="T54" fmla="*/ 4 w 66"/>
              <a:gd name="T55" fmla="*/ 94 h 131"/>
              <a:gd name="T56" fmla="*/ 0 w 66"/>
              <a:gd name="T57" fmla="*/ 98 h 131"/>
              <a:gd name="T58" fmla="*/ 0 w 66"/>
              <a:gd name="T59" fmla="*/ 109 h 131"/>
              <a:gd name="T60" fmla="*/ 1 w 66"/>
              <a:gd name="T61" fmla="*/ 117 h 131"/>
              <a:gd name="T62" fmla="*/ 3 w 66"/>
              <a:gd name="T63" fmla="*/ 125 h 131"/>
              <a:gd name="T64" fmla="*/ 3 w 66"/>
              <a:gd name="T65" fmla="*/ 128 h 131"/>
              <a:gd name="T66" fmla="*/ 3 w 66"/>
              <a:gd name="T6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131">
                <a:moveTo>
                  <a:pt x="66" y="0"/>
                </a:moveTo>
                <a:lnTo>
                  <a:pt x="63" y="1"/>
                </a:lnTo>
                <a:lnTo>
                  <a:pt x="50" y="14"/>
                </a:lnTo>
                <a:lnTo>
                  <a:pt x="45" y="15"/>
                </a:lnTo>
                <a:lnTo>
                  <a:pt x="40" y="12"/>
                </a:lnTo>
                <a:lnTo>
                  <a:pt x="37" y="14"/>
                </a:lnTo>
                <a:lnTo>
                  <a:pt x="34" y="18"/>
                </a:lnTo>
                <a:lnTo>
                  <a:pt x="34" y="22"/>
                </a:lnTo>
                <a:lnTo>
                  <a:pt x="33" y="23"/>
                </a:lnTo>
                <a:lnTo>
                  <a:pt x="30" y="23"/>
                </a:lnTo>
                <a:lnTo>
                  <a:pt x="29" y="26"/>
                </a:lnTo>
                <a:lnTo>
                  <a:pt x="22" y="30"/>
                </a:lnTo>
                <a:lnTo>
                  <a:pt x="14" y="35"/>
                </a:lnTo>
                <a:lnTo>
                  <a:pt x="15" y="49"/>
                </a:lnTo>
                <a:lnTo>
                  <a:pt x="16" y="50"/>
                </a:lnTo>
                <a:lnTo>
                  <a:pt x="20" y="50"/>
                </a:lnTo>
                <a:lnTo>
                  <a:pt x="23" y="52"/>
                </a:lnTo>
                <a:lnTo>
                  <a:pt x="25" y="56"/>
                </a:lnTo>
                <a:lnTo>
                  <a:pt x="27" y="57"/>
                </a:lnTo>
                <a:lnTo>
                  <a:pt x="27" y="60"/>
                </a:lnTo>
                <a:lnTo>
                  <a:pt x="22" y="68"/>
                </a:lnTo>
                <a:lnTo>
                  <a:pt x="23" y="76"/>
                </a:lnTo>
                <a:lnTo>
                  <a:pt x="22" y="80"/>
                </a:lnTo>
                <a:lnTo>
                  <a:pt x="19" y="83"/>
                </a:lnTo>
                <a:lnTo>
                  <a:pt x="12" y="85"/>
                </a:lnTo>
                <a:lnTo>
                  <a:pt x="10" y="85"/>
                </a:lnTo>
                <a:lnTo>
                  <a:pt x="5" y="93"/>
                </a:lnTo>
                <a:lnTo>
                  <a:pt x="4" y="94"/>
                </a:lnTo>
                <a:lnTo>
                  <a:pt x="0" y="98"/>
                </a:lnTo>
                <a:lnTo>
                  <a:pt x="0" y="109"/>
                </a:lnTo>
                <a:lnTo>
                  <a:pt x="1" y="117"/>
                </a:lnTo>
                <a:lnTo>
                  <a:pt x="3" y="125"/>
                </a:lnTo>
                <a:lnTo>
                  <a:pt x="3" y="128"/>
                </a:lnTo>
                <a:lnTo>
                  <a:pt x="3" y="1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819"/>
          <p:cNvSpPr>
            <a:spLocks noEditPoints="1"/>
          </p:cNvSpPr>
          <p:nvPr/>
        </p:nvSpPr>
        <p:spPr bwMode="auto">
          <a:xfrm>
            <a:off x="5099050" y="1155701"/>
            <a:ext cx="3154363" cy="4362450"/>
          </a:xfrm>
          <a:custGeom>
            <a:avLst/>
            <a:gdLst>
              <a:gd name="T0" fmla="*/ 1987 w 1987"/>
              <a:gd name="T1" fmla="*/ 3 h 2748"/>
              <a:gd name="T2" fmla="*/ 1983 w 1987"/>
              <a:gd name="T3" fmla="*/ 0 h 2748"/>
              <a:gd name="T4" fmla="*/ 1977 w 1987"/>
              <a:gd name="T5" fmla="*/ 3 h 2748"/>
              <a:gd name="T6" fmla="*/ 1973 w 1987"/>
              <a:gd name="T7" fmla="*/ 2 h 2748"/>
              <a:gd name="T8" fmla="*/ 1972 w 1987"/>
              <a:gd name="T9" fmla="*/ 2 h 2748"/>
              <a:gd name="T10" fmla="*/ 1968 w 1987"/>
              <a:gd name="T11" fmla="*/ 0 h 2748"/>
              <a:gd name="T12" fmla="*/ 15 w 1987"/>
              <a:gd name="T13" fmla="*/ 2743 h 2748"/>
              <a:gd name="T14" fmla="*/ 0 w 1987"/>
              <a:gd name="T15" fmla="*/ 2748 h 2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7" h="2748">
                <a:moveTo>
                  <a:pt x="1987" y="3"/>
                </a:moveTo>
                <a:lnTo>
                  <a:pt x="1983" y="0"/>
                </a:lnTo>
                <a:lnTo>
                  <a:pt x="1977" y="3"/>
                </a:lnTo>
                <a:lnTo>
                  <a:pt x="1973" y="2"/>
                </a:lnTo>
                <a:lnTo>
                  <a:pt x="1972" y="2"/>
                </a:lnTo>
                <a:lnTo>
                  <a:pt x="1968" y="0"/>
                </a:lnTo>
                <a:moveTo>
                  <a:pt x="15" y="2743"/>
                </a:moveTo>
                <a:lnTo>
                  <a:pt x="0" y="27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820"/>
          <p:cNvSpPr>
            <a:spLocks noEditPoints="1"/>
          </p:cNvSpPr>
          <p:nvPr/>
        </p:nvSpPr>
        <p:spPr bwMode="auto">
          <a:xfrm>
            <a:off x="6454775" y="1506538"/>
            <a:ext cx="65088" cy="225425"/>
          </a:xfrm>
          <a:custGeom>
            <a:avLst/>
            <a:gdLst>
              <a:gd name="T0" fmla="*/ 41 w 41"/>
              <a:gd name="T1" fmla="*/ 83 h 142"/>
              <a:gd name="T2" fmla="*/ 40 w 41"/>
              <a:gd name="T3" fmla="*/ 83 h 142"/>
              <a:gd name="T4" fmla="*/ 39 w 41"/>
              <a:gd name="T5" fmla="*/ 85 h 142"/>
              <a:gd name="T6" fmla="*/ 37 w 41"/>
              <a:gd name="T7" fmla="*/ 89 h 142"/>
              <a:gd name="T8" fmla="*/ 33 w 41"/>
              <a:gd name="T9" fmla="*/ 89 h 142"/>
              <a:gd name="T10" fmla="*/ 28 w 41"/>
              <a:gd name="T11" fmla="*/ 93 h 142"/>
              <a:gd name="T12" fmla="*/ 26 w 41"/>
              <a:gd name="T13" fmla="*/ 97 h 142"/>
              <a:gd name="T14" fmla="*/ 22 w 41"/>
              <a:gd name="T15" fmla="*/ 112 h 142"/>
              <a:gd name="T16" fmla="*/ 20 w 41"/>
              <a:gd name="T17" fmla="*/ 113 h 142"/>
              <a:gd name="T18" fmla="*/ 18 w 41"/>
              <a:gd name="T19" fmla="*/ 115 h 142"/>
              <a:gd name="T20" fmla="*/ 13 w 41"/>
              <a:gd name="T21" fmla="*/ 115 h 142"/>
              <a:gd name="T22" fmla="*/ 10 w 41"/>
              <a:gd name="T23" fmla="*/ 111 h 142"/>
              <a:gd name="T24" fmla="*/ 5 w 41"/>
              <a:gd name="T25" fmla="*/ 109 h 142"/>
              <a:gd name="T26" fmla="*/ 2 w 41"/>
              <a:gd name="T27" fmla="*/ 109 h 142"/>
              <a:gd name="T28" fmla="*/ 2 w 41"/>
              <a:gd name="T29" fmla="*/ 113 h 142"/>
              <a:gd name="T30" fmla="*/ 3 w 41"/>
              <a:gd name="T31" fmla="*/ 122 h 142"/>
              <a:gd name="T32" fmla="*/ 2 w 41"/>
              <a:gd name="T33" fmla="*/ 123 h 142"/>
              <a:gd name="T34" fmla="*/ 2 w 41"/>
              <a:gd name="T35" fmla="*/ 124 h 142"/>
              <a:gd name="T36" fmla="*/ 2 w 41"/>
              <a:gd name="T37" fmla="*/ 131 h 142"/>
              <a:gd name="T38" fmla="*/ 5 w 41"/>
              <a:gd name="T39" fmla="*/ 134 h 142"/>
              <a:gd name="T40" fmla="*/ 6 w 41"/>
              <a:gd name="T41" fmla="*/ 135 h 142"/>
              <a:gd name="T42" fmla="*/ 6 w 41"/>
              <a:gd name="T43" fmla="*/ 139 h 142"/>
              <a:gd name="T44" fmla="*/ 3 w 41"/>
              <a:gd name="T45" fmla="*/ 142 h 142"/>
              <a:gd name="T46" fmla="*/ 2 w 41"/>
              <a:gd name="T47" fmla="*/ 2 h 142"/>
              <a:gd name="T48" fmla="*/ 0 w 41"/>
              <a:gd name="T49" fmla="*/ 0 h 142"/>
              <a:gd name="T50" fmla="*/ 0 w 41"/>
              <a:gd name="T5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142">
                <a:moveTo>
                  <a:pt x="41" y="83"/>
                </a:moveTo>
                <a:lnTo>
                  <a:pt x="40" y="83"/>
                </a:lnTo>
                <a:lnTo>
                  <a:pt x="39" y="85"/>
                </a:lnTo>
                <a:lnTo>
                  <a:pt x="37" y="89"/>
                </a:lnTo>
                <a:lnTo>
                  <a:pt x="33" y="89"/>
                </a:lnTo>
                <a:lnTo>
                  <a:pt x="28" y="93"/>
                </a:lnTo>
                <a:lnTo>
                  <a:pt x="26" y="97"/>
                </a:lnTo>
                <a:lnTo>
                  <a:pt x="22" y="112"/>
                </a:lnTo>
                <a:lnTo>
                  <a:pt x="20" y="113"/>
                </a:lnTo>
                <a:lnTo>
                  <a:pt x="18" y="115"/>
                </a:lnTo>
                <a:lnTo>
                  <a:pt x="13" y="115"/>
                </a:lnTo>
                <a:lnTo>
                  <a:pt x="10" y="111"/>
                </a:lnTo>
                <a:lnTo>
                  <a:pt x="5" y="109"/>
                </a:lnTo>
                <a:lnTo>
                  <a:pt x="2" y="109"/>
                </a:lnTo>
                <a:lnTo>
                  <a:pt x="2" y="113"/>
                </a:lnTo>
                <a:lnTo>
                  <a:pt x="3" y="122"/>
                </a:lnTo>
                <a:lnTo>
                  <a:pt x="2" y="123"/>
                </a:lnTo>
                <a:lnTo>
                  <a:pt x="2" y="124"/>
                </a:lnTo>
                <a:lnTo>
                  <a:pt x="2" y="131"/>
                </a:lnTo>
                <a:lnTo>
                  <a:pt x="5" y="134"/>
                </a:lnTo>
                <a:lnTo>
                  <a:pt x="6" y="135"/>
                </a:lnTo>
                <a:lnTo>
                  <a:pt x="6" y="139"/>
                </a:lnTo>
                <a:lnTo>
                  <a:pt x="3" y="142"/>
                </a:lnTo>
                <a:moveTo>
                  <a:pt x="2" y="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821"/>
          <p:cNvSpPr>
            <a:spLocks/>
          </p:cNvSpPr>
          <p:nvPr/>
        </p:nvSpPr>
        <p:spPr bwMode="auto">
          <a:xfrm>
            <a:off x="5229225" y="5403851"/>
            <a:ext cx="11113" cy="7938"/>
          </a:xfrm>
          <a:custGeom>
            <a:avLst/>
            <a:gdLst>
              <a:gd name="T0" fmla="*/ 0 w 7"/>
              <a:gd name="T1" fmla="*/ 0 h 5"/>
              <a:gd name="T2" fmla="*/ 3 w 7"/>
              <a:gd name="T3" fmla="*/ 1 h 5"/>
              <a:gd name="T4" fmla="*/ 4 w 7"/>
              <a:gd name="T5" fmla="*/ 4 h 5"/>
              <a:gd name="T6" fmla="*/ 7 w 7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0"/>
                </a:moveTo>
                <a:lnTo>
                  <a:pt x="3" y="1"/>
                </a:lnTo>
                <a:lnTo>
                  <a:pt x="4" y="4"/>
                </a:lnTo>
                <a:lnTo>
                  <a:pt x="7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822"/>
          <p:cNvSpPr>
            <a:spLocks/>
          </p:cNvSpPr>
          <p:nvPr/>
        </p:nvSpPr>
        <p:spPr bwMode="auto">
          <a:xfrm>
            <a:off x="4989513" y="5403851"/>
            <a:ext cx="55563" cy="65088"/>
          </a:xfrm>
          <a:custGeom>
            <a:avLst/>
            <a:gdLst>
              <a:gd name="T0" fmla="*/ 35 w 35"/>
              <a:gd name="T1" fmla="*/ 0 h 41"/>
              <a:gd name="T2" fmla="*/ 33 w 35"/>
              <a:gd name="T3" fmla="*/ 1 h 41"/>
              <a:gd name="T4" fmla="*/ 27 w 35"/>
              <a:gd name="T5" fmla="*/ 1 h 41"/>
              <a:gd name="T6" fmla="*/ 26 w 35"/>
              <a:gd name="T7" fmla="*/ 1 h 41"/>
              <a:gd name="T8" fmla="*/ 23 w 35"/>
              <a:gd name="T9" fmla="*/ 4 h 41"/>
              <a:gd name="T10" fmla="*/ 16 w 35"/>
              <a:gd name="T11" fmla="*/ 16 h 41"/>
              <a:gd name="T12" fmla="*/ 12 w 35"/>
              <a:gd name="T13" fmla="*/ 22 h 41"/>
              <a:gd name="T14" fmla="*/ 9 w 35"/>
              <a:gd name="T15" fmla="*/ 23 h 41"/>
              <a:gd name="T16" fmla="*/ 5 w 35"/>
              <a:gd name="T17" fmla="*/ 27 h 41"/>
              <a:gd name="T18" fmla="*/ 1 w 35"/>
              <a:gd name="T19" fmla="*/ 38 h 41"/>
              <a:gd name="T20" fmla="*/ 0 w 35"/>
              <a:gd name="T2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41">
                <a:moveTo>
                  <a:pt x="35" y="0"/>
                </a:moveTo>
                <a:lnTo>
                  <a:pt x="33" y="1"/>
                </a:lnTo>
                <a:lnTo>
                  <a:pt x="27" y="1"/>
                </a:lnTo>
                <a:lnTo>
                  <a:pt x="26" y="1"/>
                </a:lnTo>
                <a:lnTo>
                  <a:pt x="23" y="4"/>
                </a:lnTo>
                <a:lnTo>
                  <a:pt x="16" y="16"/>
                </a:lnTo>
                <a:lnTo>
                  <a:pt x="12" y="22"/>
                </a:lnTo>
                <a:lnTo>
                  <a:pt x="9" y="23"/>
                </a:lnTo>
                <a:lnTo>
                  <a:pt x="5" y="27"/>
                </a:lnTo>
                <a:lnTo>
                  <a:pt x="1" y="38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823"/>
          <p:cNvSpPr>
            <a:spLocks noEditPoints="1"/>
          </p:cNvSpPr>
          <p:nvPr/>
        </p:nvSpPr>
        <p:spPr bwMode="auto">
          <a:xfrm>
            <a:off x="4103688" y="4924426"/>
            <a:ext cx="762000" cy="1182688"/>
          </a:xfrm>
          <a:custGeom>
            <a:avLst/>
            <a:gdLst>
              <a:gd name="T0" fmla="*/ 1 w 480"/>
              <a:gd name="T1" fmla="*/ 671 h 745"/>
              <a:gd name="T2" fmla="*/ 16 w 480"/>
              <a:gd name="T3" fmla="*/ 673 h 745"/>
              <a:gd name="T4" fmla="*/ 24 w 480"/>
              <a:gd name="T5" fmla="*/ 678 h 745"/>
              <a:gd name="T6" fmla="*/ 27 w 480"/>
              <a:gd name="T7" fmla="*/ 685 h 745"/>
              <a:gd name="T8" fmla="*/ 30 w 480"/>
              <a:gd name="T9" fmla="*/ 693 h 745"/>
              <a:gd name="T10" fmla="*/ 35 w 480"/>
              <a:gd name="T11" fmla="*/ 689 h 745"/>
              <a:gd name="T12" fmla="*/ 43 w 480"/>
              <a:gd name="T13" fmla="*/ 686 h 745"/>
              <a:gd name="T14" fmla="*/ 54 w 480"/>
              <a:gd name="T15" fmla="*/ 694 h 745"/>
              <a:gd name="T16" fmla="*/ 58 w 480"/>
              <a:gd name="T17" fmla="*/ 700 h 745"/>
              <a:gd name="T18" fmla="*/ 60 w 480"/>
              <a:gd name="T19" fmla="*/ 704 h 745"/>
              <a:gd name="T20" fmla="*/ 60 w 480"/>
              <a:gd name="T21" fmla="*/ 714 h 745"/>
              <a:gd name="T22" fmla="*/ 61 w 480"/>
              <a:gd name="T23" fmla="*/ 718 h 745"/>
              <a:gd name="T24" fmla="*/ 64 w 480"/>
              <a:gd name="T25" fmla="*/ 729 h 745"/>
              <a:gd name="T26" fmla="*/ 65 w 480"/>
              <a:gd name="T27" fmla="*/ 738 h 745"/>
              <a:gd name="T28" fmla="*/ 65 w 480"/>
              <a:gd name="T29" fmla="*/ 745 h 745"/>
              <a:gd name="T30" fmla="*/ 361 w 480"/>
              <a:gd name="T31" fmla="*/ 0 h 745"/>
              <a:gd name="T32" fmla="*/ 371 w 480"/>
              <a:gd name="T33" fmla="*/ 0 h 745"/>
              <a:gd name="T34" fmla="*/ 378 w 480"/>
              <a:gd name="T35" fmla="*/ 4 h 745"/>
              <a:gd name="T36" fmla="*/ 378 w 480"/>
              <a:gd name="T37" fmla="*/ 10 h 745"/>
              <a:gd name="T38" fmla="*/ 378 w 480"/>
              <a:gd name="T39" fmla="*/ 11 h 745"/>
              <a:gd name="T40" fmla="*/ 385 w 480"/>
              <a:gd name="T41" fmla="*/ 18 h 745"/>
              <a:gd name="T42" fmla="*/ 393 w 480"/>
              <a:gd name="T43" fmla="*/ 22 h 745"/>
              <a:gd name="T44" fmla="*/ 397 w 480"/>
              <a:gd name="T45" fmla="*/ 26 h 745"/>
              <a:gd name="T46" fmla="*/ 401 w 480"/>
              <a:gd name="T47" fmla="*/ 26 h 745"/>
              <a:gd name="T48" fmla="*/ 405 w 480"/>
              <a:gd name="T49" fmla="*/ 25 h 745"/>
              <a:gd name="T50" fmla="*/ 408 w 480"/>
              <a:gd name="T51" fmla="*/ 24 h 745"/>
              <a:gd name="T52" fmla="*/ 416 w 480"/>
              <a:gd name="T53" fmla="*/ 19 h 745"/>
              <a:gd name="T54" fmla="*/ 423 w 480"/>
              <a:gd name="T55" fmla="*/ 22 h 745"/>
              <a:gd name="T56" fmla="*/ 425 w 480"/>
              <a:gd name="T57" fmla="*/ 21 h 745"/>
              <a:gd name="T58" fmla="*/ 438 w 480"/>
              <a:gd name="T59" fmla="*/ 26 h 745"/>
              <a:gd name="T60" fmla="*/ 446 w 480"/>
              <a:gd name="T61" fmla="*/ 28 h 745"/>
              <a:gd name="T62" fmla="*/ 453 w 480"/>
              <a:gd name="T63" fmla="*/ 39 h 745"/>
              <a:gd name="T64" fmla="*/ 458 w 480"/>
              <a:gd name="T65" fmla="*/ 47 h 745"/>
              <a:gd name="T66" fmla="*/ 461 w 480"/>
              <a:gd name="T67" fmla="*/ 54 h 745"/>
              <a:gd name="T68" fmla="*/ 465 w 480"/>
              <a:gd name="T69" fmla="*/ 58 h 745"/>
              <a:gd name="T70" fmla="*/ 469 w 480"/>
              <a:gd name="T71" fmla="*/ 67 h 745"/>
              <a:gd name="T72" fmla="*/ 472 w 480"/>
              <a:gd name="T73" fmla="*/ 70 h 745"/>
              <a:gd name="T74" fmla="*/ 480 w 480"/>
              <a:gd name="T75" fmla="*/ 71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0" h="745">
                <a:moveTo>
                  <a:pt x="0" y="671"/>
                </a:moveTo>
                <a:lnTo>
                  <a:pt x="1" y="671"/>
                </a:lnTo>
                <a:lnTo>
                  <a:pt x="13" y="673"/>
                </a:lnTo>
                <a:lnTo>
                  <a:pt x="16" y="673"/>
                </a:lnTo>
                <a:lnTo>
                  <a:pt x="22" y="675"/>
                </a:lnTo>
                <a:lnTo>
                  <a:pt x="24" y="678"/>
                </a:lnTo>
                <a:lnTo>
                  <a:pt x="26" y="682"/>
                </a:lnTo>
                <a:lnTo>
                  <a:pt x="27" y="685"/>
                </a:lnTo>
                <a:lnTo>
                  <a:pt x="28" y="688"/>
                </a:lnTo>
                <a:lnTo>
                  <a:pt x="30" y="693"/>
                </a:lnTo>
                <a:lnTo>
                  <a:pt x="34" y="689"/>
                </a:lnTo>
                <a:lnTo>
                  <a:pt x="35" y="689"/>
                </a:lnTo>
                <a:lnTo>
                  <a:pt x="39" y="688"/>
                </a:lnTo>
                <a:lnTo>
                  <a:pt x="43" y="686"/>
                </a:lnTo>
                <a:lnTo>
                  <a:pt x="49" y="688"/>
                </a:lnTo>
                <a:lnTo>
                  <a:pt x="54" y="694"/>
                </a:lnTo>
                <a:lnTo>
                  <a:pt x="56" y="694"/>
                </a:lnTo>
                <a:lnTo>
                  <a:pt x="58" y="700"/>
                </a:lnTo>
                <a:lnTo>
                  <a:pt x="60" y="701"/>
                </a:lnTo>
                <a:lnTo>
                  <a:pt x="60" y="704"/>
                </a:lnTo>
                <a:lnTo>
                  <a:pt x="60" y="705"/>
                </a:lnTo>
                <a:lnTo>
                  <a:pt x="60" y="714"/>
                </a:lnTo>
                <a:lnTo>
                  <a:pt x="61" y="716"/>
                </a:lnTo>
                <a:lnTo>
                  <a:pt x="61" y="718"/>
                </a:lnTo>
                <a:lnTo>
                  <a:pt x="61" y="723"/>
                </a:lnTo>
                <a:lnTo>
                  <a:pt x="64" y="729"/>
                </a:lnTo>
                <a:lnTo>
                  <a:pt x="63" y="734"/>
                </a:lnTo>
                <a:lnTo>
                  <a:pt x="65" y="738"/>
                </a:lnTo>
                <a:lnTo>
                  <a:pt x="65" y="739"/>
                </a:lnTo>
                <a:lnTo>
                  <a:pt x="65" y="745"/>
                </a:lnTo>
                <a:moveTo>
                  <a:pt x="359" y="2"/>
                </a:moveTo>
                <a:lnTo>
                  <a:pt x="361" y="0"/>
                </a:lnTo>
                <a:lnTo>
                  <a:pt x="364" y="2"/>
                </a:lnTo>
                <a:lnTo>
                  <a:pt x="371" y="0"/>
                </a:lnTo>
                <a:lnTo>
                  <a:pt x="375" y="2"/>
                </a:lnTo>
                <a:lnTo>
                  <a:pt x="378" y="4"/>
                </a:lnTo>
                <a:lnTo>
                  <a:pt x="379" y="7"/>
                </a:lnTo>
                <a:lnTo>
                  <a:pt x="378" y="10"/>
                </a:lnTo>
                <a:lnTo>
                  <a:pt x="376" y="11"/>
                </a:lnTo>
                <a:lnTo>
                  <a:pt x="378" y="11"/>
                </a:lnTo>
                <a:lnTo>
                  <a:pt x="379" y="15"/>
                </a:lnTo>
                <a:lnTo>
                  <a:pt x="385" y="18"/>
                </a:lnTo>
                <a:lnTo>
                  <a:pt x="389" y="21"/>
                </a:lnTo>
                <a:lnTo>
                  <a:pt x="393" y="22"/>
                </a:lnTo>
                <a:lnTo>
                  <a:pt x="395" y="26"/>
                </a:lnTo>
                <a:lnTo>
                  <a:pt x="397" y="26"/>
                </a:lnTo>
                <a:lnTo>
                  <a:pt x="400" y="26"/>
                </a:lnTo>
                <a:lnTo>
                  <a:pt x="401" y="26"/>
                </a:lnTo>
                <a:lnTo>
                  <a:pt x="402" y="26"/>
                </a:lnTo>
                <a:lnTo>
                  <a:pt x="405" y="25"/>
                </a:lnTo>
                <a:lnTo>
                  <a:pt x="408" y="25"/>
                </a:lnTo>
                <a:lnTo>
                  <a:pt x="408" y="24"/>
                </a:lnTo>
                <a:lnTo>
                  <a:pt x="413" y="22"/>
                </a:lnTo>
                <a:lnTo>
                  <a:pt x="416" y="19"/>
                </a:lnTo>
                <a:lnTo>
                  <a:pt x="419" y="22"/>
                </a:lnTo>
                <a:lnTo>
                  <a:pt x="423" y="22"/>
                </a:lnTo>
                <a:lnTo>
                  <a:pt x="424" y="21"/>
                </a:lnTo>
                <a:lnTo>
                  <a:pt x="425" y="21"/>
                </a:lnTo>
                <a:lnTo>
                  <a:pt x="430" y="25"/>
                </a:lnTo>
                <a:lnTo>
                  <a:pt x="438" y="26"/>
                </a:lnTo>
                <a:lnTo>
                  <a:pt x="440" y="26"/>
                </a:lnTo>
                <a:lnTo>
                  <a:pt x="446" y="28"/>
                </a:lnTo>
                <a:lnTo>
                  <a:pt x="449" y="29"/>
                </a:lnTo>
                <a:lnTo>
                  <a:pt x="453" y="39"/>
                </a:lnTo>
                <a:lnTo>
                  <a:pt x="455" y="43"/>
                </a:lnTo>
                <a:lnTo>
                  <a:pt x="458" y="47"/>
                </a:lnTo>
                <a:lnTo>
                  <a:pt x="458" y="48"/>
                </a:lnTo>
                <a:lnTo>
                  <a:pt x="461" y="54"/>
                </a:lnTo>
                <a:lnTo>
                  <a:pt x="464" y="55"/>
                </a:lnTo>
                <a:lnTo>
                  <a:pt x="465" y="58"/>
                </a:lnTo>
                <a:lnTo>
                  <a:pt x="465" y="59"/>
                </a:lnTo>
                <a:lnTo>
                  <a:pt x="469" y="67"/>
                </a:lnTo>
                <a:lnTo>
                  <a:pt x="469" y="69"/>
                </a:lnTo>
                <a:lnTo>
                  <a:pt x="472" y="70"/>
                </a:lnTo>
                <a:lnTo>
                  <a:pt x="477" y="70"/>
                </a:lnTo>
                <a:lnTo>
                  <a:pt x="480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824"/>
          <p:cNvSpPr>
            <a:spLocks noEditPoints="1"/>
          </p:cNvSpPr>
          <p:nvPr/>
        </p:nvSpPr>
        <p:spPr bwMode="auto">
          <a:xfrm>
            <a:off x="4260850" y="4873626"/>
            <a:ext cx="1076325" cy="976313"/>
          </a:xfrm>
          <a:custGeom>
            <a:avLst/>
            <a:gdLst>
              <a:gd name="T0" fmla="*/ 0 w 678"/>
              <a:gd name="T1" fmla="*/ 5 h 615"/>
              <a:gd name="T2" fmla="*/ 6 w 678"/>
              <a:gd name="T3" fmla="*/ 4 h 615"/>
              <a:gd name="T4" fmla="*/ 6 w 678"/>
              <a:gd name="T5" fmla="*/ 9 h 615"/>
              <a:gd name="T6" fmla="*/ 7 w 678"/>
              <a:gd name="T7" fmla="*/ 15 h 615"/>
              <a:gd name="T8" fmla="*/ 7 w 678"/>
              <a:gd name="T9" fmla="*/ 16 h 615"/>
              <a:gd name="T10" fmla="*/ 11 w 678"/>
              <a:gd name="T11" fmla="*/ 19 h 615"/>
              <a:gd name="T12" fmla="*/ 15 w 678"/>
              <a:gd name="T13" fmla="*/ 20 h 615"/>
              <a:gd name="T14" fmla="*/ 18 w 678"/>
              <a:gd name="T15" fmla="*/ 23 h 615"/>
              <a:gd name="T16" fmla="*/ 24 w 678"/>
              <a:gd name="T17" fmla="*/ 26 h 615"/>
              <a:gd name="T18" fmla="*/ 28 w 678"/>
              <a:gd name="T19" fmla="*/ 26 h 615"/>
              <a:gd name="T20" fmla="*/ 32 w 678"/>
              <a:gd name="T21" fmla="*/ 27 h 615"/>
              <a:gd name="T22" fmla="*/ 32 w 678"/>
              <a:gd name="T23" fmla="*/ 23 h 615"/>
              <a:gd name="T24" fmla="*/ 36 w 678"/>
              <a:gd name="T25" fmla="*/ 21 h 615"/>
              <a:gd name="T26" fmla="*/ 41 w 678"/>
              <a:gd name="T27" fmla="*/ 20 h 615"/>
              <a:gd name="T28" fmla="*/ 43 w 678"/>
              <a:gd name="T29" fmla="*/ 19 h 615"/>
              <a:gd name="T30" fmla="*/ 43 w 678"/>
              <a:gd name="T31" fmla="*/ 15 h 615"/>
              <a:gd name="T32" fmla="*/ 43 w 678"/>
              <a:gd name="T33" fmla="*/ 8 h 615"/>
              <a:gd name="T34" fmla="*/ 39 w 678"/>
              <a:gd name="T35" fmla="*/ 5 h 615"/>
              <a:gd name="T36" fmla="*/ 39 w 678"/>
              <a:gd name="T37" fmla="*/ 0 h 615"/>
              <a:gd name="T38" fmla="*/ 44 w 678"/>
              <a:gd name="T39" fmla="*/ 0 h 615"/>
              <a:gd name="T40" fmla="*/ 674 w 678"/>
              <a:gd name="T41" fmla="*/ 522 h 615"/>
              <a:gd name="T42" fmla="*/ 674 w 678"/>
              <a:gd name="T43" fmla="*/ 525 h 615"/>
              <a:gd name="T44" fmla="*/ 674 w 678"/>
              <a:gd name="T45" fmla="*/ 534 h 615"/>
              <a:gd name="T46" fmla="*/ 674 w 678"/>
              <a:gd name="T47" fmla="*/ 540 h 615"/>
              <a:gd name="T48" fmla="*/ 674 w 678"/>
              <a:gd name="T49" fmla="*/ 546 h 615"/>
              <a:gd name="T50" fmla="*/ 676 w 678"/>
              <a:gd name="T51" fmla="*/ 552 h 615"/>
              <a:gd name="T52" fmla="*/ 677 w 678"/>
              <a:gd name="T53" fmla="*/ 553 h 615"/>
              <a:gd name="T54" fmla="*/ 678 w 678"/>
              <a:gd name="T55" fmla="*/ 557 h 615"/>
              <a:gd name="T56" fmla="*/ 677 w 678"/>
              <a:gd name="T57" fmla="*/ 561 h 615"/>
              <a:gd name="T58" fmla="*/ 674 w 678"/>
              <a:gd name="T59" fmla="*/ 566 h 615"/>
              <a:gd name="T60" fmla="*/ 673 w 678"/>
              <a:gd name="T61" fmla="*/ 571 h 615"/>
              <a:gd name="T62" fmla="*/ 674 w 678"/>
              <a:gd name="T63" fmla="*/ 579 h 615"/>
              <a:gd name="T64" fmla="*/ 676 w 678"/>
              <a:gd name="T65" fmla="*/ 594 h 615"/>
              <a:gd name="T66" fmla="*/ 674 w 678"/>
              <a:gd name="T67" fmla="*/ 597 h 615"/>
              <a:gd name="T68" fmla="*/ 670 w 678"/>
              <a:gd name="T69" fmla="*/ 604 h 615"/>
              <a:gd name="T70" fmla="*/ 670 w 678"/>
              <a:gd name="T71" fmla="*/ 609 h 615"/>
              <a:gd name="T72" fmla="*/ 668 w 678"/>
              <a:gd name="T73" fmla="*/ 611 h 615"/>
              <a:gd name="T74" fmla="*/ 666 w 678"/>
              <a:gd name="T75" fmla="*/ 612 h 615"/>
              <a:gd name="T76" fmla="*/ 661 w 678"/>
              <a:gd name="T77" fmla="*/ 612 h 615"/>
              <a:gd name="T78" fmla="*/ 653 w 678"/>
              <a:gd name="T79" fmla="*/ 612 h 615"/>
              <a:gd name="T80" fmla="*/ 650 w 678"/>
              <a:gd name="T81" fmla="*/ 613 h 615"/>
              <a:gd name="T82" fmla="*/ 640 w 678"/>
              <a:gd name="T83" fmla="*/ 615 h 615"/>
              <a:gd name="T84" fmla="*/ 639 w 678"/>
              <a:gd name="T85" fmla="*/ 615 h 615"/>
              <a:gd name="T86" fmla="*/ 638 w 678"/>
              <a:gd name="T87" fmla="*/ 613 h 615"/>
              <a:gd name="T88" fmla="*/ 633 w 678"/>
              <a:gd name="T8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8" h="615">
                <a:moveTo>
                  <a:pt x="0" y="5"/>
                </a:moveTo>
                <a:lnTo>
                  <a:pt x="6" y="4"/>
                </a:lnTo>
                <a:lnTo>
                  <a:pt x="6" y="9"/>
                </a:lnTo>
                <a:lnTo>
                  <a:pt x="7" y="15"/>
                </a:lnTo>
                <a:lnTo>
                  <a:pt x="7" y="16"/>
                </a:lnTo>
                <a:lnTo>
                  <a:pt x="11" y="19"/>
                </a:lnTo>
                <a:lnTo>
                  <a:pt x="15" y="20"/>
                </a:lnTo>
                <a:lnTo>
                  <a:pt x="18" y="23"/>
                </a:lnTo>
                <a:lnTo>
                  <a:pt x="24" y="26"/>
                </a:lnTo>
                <a:lnTo>
                  <a:pt x="28" y="26"/>
                </a:lnTo>
                <a:lnTo>
                  <a:pt x="32" y="27"/>
                </a:lnTo>
                <a:lnTo>
                  <a:pt x="32" y="23"/>
                </a:lnTo>
                <a:lnTo>
                  <a:pt x="36" y="21"/>
                </a:lnTo>
                <a:lnTo>
                  <a:pt x="41" y="20"/>
                </a:lnTo>
                <a:lnTo>
                  <a:pt x="43" y="19"/>
                </a:lnTo>
                <a:lnTo>
                  <a:pt x="43" y="15"/>
                </a:lnTo>
                <a:lnTo>
                  <a:pt x="43" y="8"/>
                </a:lnTo>
                <a:lnTo>
                  <a:pt x="39" y="5"/>
                </a:lnTo>
                <a:lnTo>
                  <a:pt x="39" y="0"/>
                </a:lnTo>
                <a:lnTo>
                  <a:pt x="44" y="0"/>
                </a:lnTo>
                <a:moveTo>
                  <a:pt x="674" y="522"/>
                </a:moveTo>
                <a:lnTo>
                  <a:pt x="674" y="525"/>
                </a:lnTo>
                <a:lnTo>
                  <a:pt x="674" y="534"/>
                </a:lnTo>
                <a:lnTo>
                  <a:pt x="674" y="540"/>
                </a:lnTo>
                <a:lnTo>
                  <a:pt x="674" y="546"/>
                </a:lnTo>
                <a:lnTo>
                  <a:pt x="676" y="552"/>
                </a:lnTo>
                <a:lnTo>
                  <a:pt x="677" y="553"/>
                </a:lnTo>
                <a:lnTo>
                  <a:pt x="678" y="557"/>
                </a:lnTo>
                <a:lnTo>
                  <a:pt x="677" y="561"/>
                </a:lnTo>
                <a:lnTo>
                  <a:pt x="674" y="566"/>
                </a:lnTo>
                <a:lnTo>
                  <a:pt x="673" y="571"/>
                </a:lnTo>
                <a:lnTo>
                  <a:pt x="674" y="579"/>
                </a:lnTo>
                <a:lnTo>
                  <a:pt x="676" y="594"/>
                </a:lnTo>
                <a:lnTo>
                  <a:pt x="674" y="597"/>
                </a:lnTo>
                <a:lnTo>
                  <a:pt x="670" y="604"/>
                </a:lnTo>
                <a:lnTo>
                  <a:pt x="670" y="609"/>
                </a:lnTo>
                <a:lnTo>
                  <a:pt x="668" y="611"/>
                </a:lnTo>
                <a:lnTo>
                  <a:pt x="666" y="612"/>
                </a:lnTo>
                <a:lnTo>
                  <a:pt x="661" y="612"/>
                </a:lnTo>
                <a:lnTo>
                  <a:pt x="653" y="612"/>
                </a:lnTo>
                <a:lnTo>
                  <a:pt x="650" y="613"/>
                </a:lnTo>
                <a:lnTo>
                  <a:pt x="640" y="615"/>
                </a:lnTo>
                <a:lnTo>
                  <a:pt x="639" y="615"/>
                </a:lnTo>
                <a:lnTo>
                  <a:pt x="638" y="613"/>
                </a:lnTo>
                <a:lnTo>
                  <a:pt x="633" y="6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825"/>
          <p:cNvSpPr>
            <a:spLocks noEditPoints="1"/>
          </p:cNvSpPr>
          <p:nvPr/>
        </p:nvSpPr>
        <p:spPr bwMode="auto">
          <a:xfrm>
            <a:off x="5030788" y="1144588"/>
            <a:ext cx="3197225" cy="4445000"/>
          </a:xfrm>
          <a:custGeom>
            <a:avLst/>
            <a:gdLst>
              <a:gd name="T0" fmla="*/ 0 w 2014"/>
              <a:gd name="T1" fmla="*/ 2793 h 2800"/>
              <a:gd name="T2" fmla="*/ 1 w 2014"/>
              <a:gd name="T3" fmla="*/ 2800 h 2800"/>
              <a:gd name="T4" fmla="*/ 2011 w 2014"/>
              <a:gd name="T5" fmla="*/ 7 h 2800"/>
              <a:gd name="T6" fmla="*/ 2011 w 2014"/>
              <a:gd name="T7" fmla="*/ 6 h 2800"/>
              <a:gd name="T8" fmla="*/ 2014 w 2014"/>
              <a:gd name="T9" fmla="*/ 0 h 2800"/>
              <a:gd name="T10" fmla="*/ 151 w 2014"/>
              <a:gd name="T11" fmla="*/ 2699 h 2800"/>
              <a:gd name="T12" fmla="*/ 147 w 2014"/>
              <a:gd name="T13" fmla="*/ 2703 h 2800"/>
              <a:gd name="T14" fmla="*/ 143 w 2014"/>
              <a:gd name="T15" fmla="*/ 2706 h 2800"/>
              <a:gd name="T16" fmla="*/ 139 w 2014"/>
              <a:gd name="T17" fmla="*/ 2706 h 2800"/>
              <a:gd name="T18" fmla="*/ 131 w 2014"/>
              <a:gd name="T19" fmla="*/ 2710 h 2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14" h="2800">
                <a:moveTo>
                  <a:pt x="0" y="2793"/>
                </a:moveTo>
                <a:lnTo>
                  <a:pt x="1" y="2800"/>
                </a:lnTo>
                <a:moveTo>
                  <a:pt x="2011" y="7"/>
                </a:moveTo>
                <a:lnTo>
                  <a:pt x="2011" y="6"/>
                </a:lnTo>
                <a:lnTo>
                  <a:pt x="2014" y="0"/>
                </a:lnTo>
                <a:moveTo>
                  <a:pt x="151" y="2699"/>
                </a:moveTo>
                <a:lnTo>
                  <a:pt x="147" y="2703"/>
                </a:lnTo>
                <a:lnTo>
                  <a:pt x="143" y="2706"/>
                </a:lnTo>
                <a:lnTo>
                  <a:pt x="139" y="2706"/>
                </a:lnTo>
                <a:lnTo>
                  <a:pt x="131" y="27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826"/>
          <p:cNvSpPr>
            <a:spLocks noEditPoints="1"/>
          </p:cNvSpPr>
          <p:nvPr/>
        </p:nvSpPr>
        <p:spPr bwMode="auto">
          <a:xfrm>
            <a:off x="4203700" y="4370388"/>
            <a:ext cx="146050" cy="887413"/>
          </a:xfrm>
          <a:custGeom>
            <a:avLst/>
            <a:gdLst>
              <a:gd name="T0" fmla="*/ 92 w 92"/>
              <a:gd name="T1" fmla="*/ 0 h 559"/>
              <a:gd name="T2" fmla="*/ 88 w 92"/>
              <a:gd name="T3" fmla="*/ 0 h 559"/>
              <a:gd name="T4" fmla="*/ 87 w 92"/>
              <a:gd name="T5" fmla="*/ 3 h 559"/>
              <a:gd name="T6" fmla="*/ 72 w 92"/>
              <a:gd name="T7" fmla="*/ 3 h 559"/>
              <a:gd name="T8" fmla="*/ 0 w 92"/>
              <a:gd name="T9" fmla="*/ 559 h 559"/>
              <a:gd name="T10" fmla="*/ 0 w 92"/>
              <a:gd name="T11" fmla="*/ 553 h 559"/>
              <a:gd name="T12" fmla="*/ 0 w 92"/>
              <a:gd name="T13" fmla="*/ 551 h 559"/>
              <a:gd name="T14" fmla="*/ 2 w 92"/>
              <a:gd name="T15" fmla="*/ 548 h 559"/>
              <a:gd name="T16" fmla="*/ 4 w 92"/>
              <a:gd name="T17" fmla="*/ 547 h 559"/>
              <a:gd name="T18" fmla="*/ 4 w 92"/>
              <a:gd name="T19" fmla="*/ 544 h 559"/>
              <a:gd name="T20" fmla="*/ 0 w 92"/>
              <a:gd name="T21" fmla="*/ 536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" h="559">
                <a:moveTo>
                  <a:pt x="92" y="0"/>
                </a:moveTo>
                <a:lnTo>
                  <a:pt x="88" y="0"/>
                </a:lnTo>
                <a:lnTo>
                  <a:pt x="87" y="3"/>
                </a:lnTo>
                <a:lnTo>
                  <a:pt x="72" y="3"/>
                </a:lnTo>
                <a:moveTo>
                  <a:pt x="0" y="559"/>
                </a:moveTo>
                <a:lnTo>
                  <a:pt x="0" y="553"/>
                </a:lnTo>
                <a:lnTo>
                  <a:pt x="0" y="551"/>
                </a:lnTo>
                <a:lnTo>
                  <a:pt x="2" y="548"/>
                </a:lnTo>
                <a:lnTo>
                  <a:pt x="4" y="547"/>
                </a:lnTo>
                <a:lnTo>
                  <a:pt x="4" y="544"/>
                </a:lnTo>
                <a:lnTo>
                  <a:pt x="0" y="53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827"/>
          <p:cNvSpPr>
            <a:spLocks/>
          </p:cNvSpPr>
          <p:nvPr/>
        </p:nvSpPr>
        <p:spPr bwMode="auto">
          <a:xfrm>
            <a:off x="5738813" y="3025776"/>
            <a:ext cx="30163" cy="142875"/>
          </a:xfrm>
          <a:custGeom>
            <a:avLst/>
            <a:gdLst>
              <a:gd name="T0" fmla="*/ 0 w 19"/>
              <a:gd name="T1" fmla="*/ 0 h 90"/>
              <a:gd name="T2" fmla="*/ 4 w 19"/>
              <a:gd name="T3" fmla="*/ 13 h 90"/>
              <a:gd name="T4" fmla="*/ 7 w 19"/>
              <a:gd name="T5" fmla="*/ 25 h 90"/>
              <a:gd name="T6" fmla="*/ 7 w 19"/>
              <a:gd name="T7" fmla="*/ 32 h 90"/>
              <a:gd name="T8" fmla="*/ 5 w 19"/>
              <a:gd name="T9" fmla="*/ 39 h 90"/>
              <a:gd name="T10" fmla="*/ 4 w 19"/>
              <a:gd name="T11" fmla="*/ 45 h 90"/>
              <a:gd name="T12" fmla="*/ 5 w 19"/>
              <a:gd name="T13" fmla="*/ 52 h 90"/>
              <a:gd name="T14" fmla="*/ 7 w 19"/>
              <a:gd name="T15" fmla="*/ 59 h 90"/>
              <a:gd name="T16" fmla="*/ 8 w 19"/>
              <a:gd name="T17" fmla="*/ 67 h 90"/>
              <a:gd name="T18" fmla="*/ 12 w 19"/>
              <a:gd name="T19" fmla="*/ 70 h 90"/>
              <a:gd name="T20" fmla="*/ 18 w 19"/>
              <a:gd name="T21" fmla="*/ 75 h 90"/>
              <a:gd name="T22" fmla="*/ 19 w 19"/>
              <a:gd name="T23" fmla="*/ 81 h 90"/>
              <a:gd name="T24" fmla="*/ 19 w 19"/>
              <a:gd name="T25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90">
                <a:moveTo>
                  <a:pt x="0" y="0"/>
                </a:moveTo>
                <a:lnTo>
                  <a:pt x="4" y="13"/>
                </a:lnTo>
                <a:lnTo>
                  <a:pt x="7" y="25"/>
                </a:lnTo>
                <a:lnTo>
                  <a:pt x="7" y="32"/>
                </a:lnTo>
                <a:lnTo>
                  <a:pt x="5" y="39"/>
                </a:lnTo>
                <a:lnTo>
                  <a:pt x="4" y="45"/>
                </a:lnTo>
                <a:lnTo>
                  <a:pt x="5" y="52"/>
                </a:lnTo>
                <a:lnTo>
                  <a:pt x="7" y="59"/>
                </a:lnTo>
                <a:lnTo>
                  <a:pt x="8" y="67"/>
                </a:lnTo>
                <a:lnTo>
                  <a:pt x="12" y="70"/>
                </a:lnTo>
                <a:lnTo>
                  <a:pt x="18" y="75"/>
                </a:lnTo>
                <a:lnTo>
                  <a:pt x="19" y="81"/>
                </a:lnTo>
                <a:lnTo>
                  <a:pt x="19" y="9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828"/>
          <p:cNvSpPr>
            <a:spLocks noEditPoints="1"/>
          </p:cNvSpPr>
          <p:nvPr/>
        </p:nvSpPr>
        <p:spPr bwMode="auto">
          <a:xfrm>
            <a:off x="4545013" y="4308476"/>
            <a:ext cx="666750" cy="1428750"/>
          </a:xfrm>
          <a:custGeom>
            <a:avLst/>
            <a:gdLst>
              <a:gd name="T0" fmla="*/ 70 w 420"/>
              <a:gd name="T1" fmla="*/ 900 h 900"/>
              <a:gd name="T2" fmla="*/ 71 w 420"/>
              <a:gd name="T3" fmla="*/ 896 h 900"/>
              <a:gd name="T4" fmla="*/ 68 w 420"/>
              <a:gd name="T5" fmla="*/ 892 h 900"/>
              <a:gd name="T6" fmla="*/ 68 w 420"/>
              <a:gd name="T7" fmla="*/ 890 h 900"/>
              <a:gd name="T8" fmla="*/ 64 w 420"/>
              <a:gd name="T9" fmla="*/ 886 h 900"/>
              <a:gd name="T10" fmla="*/ 336 w 420"/>
              <a:gd name="T11" fmla="*/ 0 h 900"/>
              <a:gd name="T12" fmla="*/ 337 w 420"/>
              <a:gd name="T13" fmla="*/ 2 h 900"/>
              <a:gd name="T14" fmla="*/ 338 w 420"/>
              <a:gd name="T15" fmla="*/ 7 h 900"/>
              <a:gd name="T16" fmla="*/ 343 w 420"/>
              <a:gd name="T17" fmla="*/ 11 h 900"/>
              <a:gd name="T18" fmla="*/ 351 w 420"/>
              <a:gd name="T19" fmla="*/ 12 h 900"/>
              <a:gd name="T20" fmla="*/ 353 w 420"/>
              <a:gd name="T21" fmla="*/ 13 h 900"/>
              <a:gd name="T22" fmla="*/ 353 w 420"/>
              <a:gd name="T23" fmla="*/ 15 h 900"/>
              <a:gd name="T24" fmla="*/ 353 w 420"/>
              <a:gd name="T25" fmla="*/ 17 h 900"/>
              <a:gd name="T26" fmla="*/ 353 w 420"/>
              <a:gd name="T27" fmla="*/ 22 h 900"/>
              <a:gd name="T28" fmla="*/ 360 w 420"/>
              <a:gd name="T29" fmla="*/ 30 h 900"/>
              <a:gd name="T30" fmla="*/ 366 w 420"/>
              <a:gd name="T31" fmla="*/ 32 h 900"/>
              <a:gd name="T32" fmla="*/ 370 w 420"/>
              <a:gd name="T33" fmla="*/ 47 h 900"/>
              <a:gd name="T34" fmla="*/ 375 w 420"/>
              <a:gd name="T35" fmla="*/ 53 h 900"/>
              <a:gd name="T36" fmla="*/ 379 w 420"/>
              <a:gd name="T37" fmla="*/ 64 h 900"/>
              <a:gd name="T38" fmla="*/ 379 w 420"/>
              <a:gd name="T39" fmla="*/ 71 h 900"/>
              <a:gd name="T40" fmla="*/ 382 w 420"/>
              <a:gd name="T41" fmla="*/ 79 h 900"/>
              <a:gd name="T42" fmla="*/ 382 w 420"/>
              <a:gd name="T43" fmla="*/ 87 h 900"/>
              <a:gd name="T44" fmla="*/ 382 w 420"/>
              <a:gd name="T45" fmla="*/ 94 h 900"/>
              <a:gd name="T46" fmla="*/ 385 w 420"/>
              <a:gd name="T47" fmla="*/ 97 h 900"/>
              <a:gd name="T48" fmla="*/ 399 w 420"/>
              <a:gd name="T49" fmla="*/ 106 h 900"/>
              <a:gd name="T50" fmla="*/ 403 w 420"/>
              <a:gd name="T51" fmla="*/ 105 h 900"/>
              <a:gd name="T52" fmla="*/ 409 w 420"/>
              <a:gd name="T53" fmla="*/ 109 h 900"/>
              <a:gd name="T54" fmla="*/ 411 w 420"/>
              <a:gd name="T55" fmla="*/ 110 h 900"/>
              <a:gd name="T56" fmla="*/ 419 w 420"/>
              <a:gd name="T57" fmla="*/ 120 h 900"/>
              <a:gd name="T58" fmla="*/ 420 w 420"/>
              <a:gd name="T59" fmla="*/ 129 h 900"/>
              <a:gd name="T60" fmla="*/ 420 w 420"/>
              <a:gd name="T61" fmla="*/ 129 h 900"/>
              <a:gd name="T62" fmla="*/ 141 w 420"/>
              <a:gd name="T63" fmla="*/ 225 h 900"/>
              <a:gd name="T64" fmla="*/ 135 w 420"/>
              <a:gd name="T65" fmla="*/ 222 h 900"/>
              <a:gd name="T66" fmla="*/ 134 w 420"/>
              <a:gd name="T67" fmla="*/ 221 h 900"/>
              <a:gd name="T68" fmla="*/ 130 w 420"/>
              <a:gd name="T69" fmla="*/ 218 h 900"/>
              <a:gd name="T70" fmla="*/ 124 w 420"/>
              <a:gd name="T71" fmla="*/ 215 h 900"/>
              <a:gd name="T72" fmla="*/ 109 w 420"/>
              <a:gd name="T73" fmla="*/ 210 h 900"/>
              <a:gd name="T74" fmla="*/ 107 w 420"/>
              <a:gd name="T75" fmla="*/ 210 h 900"/>
              <a:gd name="T76" fmla="*/ 104 w 420"/>
              <a:gd name="T77" fmla="*/ 208 h 900"/>
              <a:gd name="T78" fmla="*/ 104 w 420"/>
              <a:gd name="T79" fmla="*/ 207 h 900"/>
              <a:gd name="T80" fmla="*/ 93 w 420"/>
              <a:gd name="T81" fmla="*/ 203 h 900"/>
              <a:gd name="T82" fmla="*/ 90 w 420"/>
              <a:gd name="T83" fmla="*/ 202 h 900"/>
              <a:gd name="T84" fmla="*/ 83 w 420"/>
              <a:gd name="T85" fmla="*/ 199 h 900"/>
              <a:gd name="T86" fmla="*/ 77 w 420"/>
              <a:gd name="T87" fmla="*/ 196 h 900"/>
              <a:gd name="T88" fmla="*/ 77 w 420"/>
              <a:gd name="T89" fmla="*/ 192 h 900"/>
              <a:gd name="T90" fmla="*/ 75 w 420"/>
              <a:gd name="T91" fmla="*/ 191 h 900"/>
              <a:gd name="T92" fmla="*/ 74 w 420"/>
              <a:gd name="T93" fmla="*/ 189 h 900"/>
              <a:gd name="T94" fmla="*/ 64 w 420"/>
              <a:gd name="T95" fmla="*/ 188 h 900"/>
              <a:gd name="T96" fmla="*/ 62 w 420"/>
              <a:gd name="T97" fmla="*/ 184 h 900"/>
              <a:gd name="T98" fmla="*/ 59 w 420"/>
              <a:gd name="T99" fmla="*/ 173 h 900"/>
              <a:gd name="T100" fmla="*/ 57 w 420"/>
              <a:gd name="T101" fmla="*/ 170 h 900"/>
              <a:gd name="T102" fmla="*/ 49 w 420"/>
              <a:gd name="T103" fmla="*/ 169 h 900"/>
              <a:gd name="T104" fmla="*/ 46 w 420"/>
              <a:gd name="T105" fmla="*/ 167 h 900"/>
              <a:gd name="T106" fmla="*/ 38 w 420"/>
              <a:gd name="T107" fmla="*/ 170 h 900"/>
              <a:gd name="T108" fmla="*/ 37 w 420"/>
              <a:gd name="T109" fmla="*/ 170 h 900"/>
              <a:gd name="T110" fmla="*/ 36 w 420"/>
              <a:gd name="T111" fmla="*/ 167 h 900"/>
              <a:gd name="T112" fmla="*/ 31 w 420"/>
              <a:gd name="T113" fmla="*/ 166 h 900"/>
              <a:gd name="T114" fmla="*/ 30 w 420"/>
              <a:gd name="T115" fmla="*/ 166 h 900"/>
              <a:gd name="T116" fmla="*/ 29 w 420"/>
              <a:gd name="T117" fmla="*/ 166 h 900"/>
              <a:gd name="T118" fmla="*/ 21 w 420"/>
              <a:gd name="T119" fmla="*/ 162 h 900"/>
              <a:gd name="T120" fmla="*/ 11 w 420"/>
              <a:gd name="T121" fmla="*/ 162 h 900"/>
              <a:gd name="T122" fmla="*/ 0 w 420"/>
              <a:gd name="T123" fmla="*/ 163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0" h="900">
                <a:moveTo>
                  <a:pt x="70" y="900"/>
                </a:moveTo>
                <a:lnTo>
                  <a:pt x="71" y="896"/>
                </a:lnTo>
                <a:lnTo>
                  <a:pt x="68" y="892"/>
                </a:lnTo>
                <a:lnTo>
                  <a:pt x="68" y="890"/>
                </a:lnTo>
                <a:lnTo>
                  <a:pt x="64" y="886"/>
                </a:lnTo>
                <a:moveTo>
                  <a:pt x="336" y="0"/>
                </a:moveTo>
                <a:lnTo>
                  <a:pt x="337" y="2"/>
                </a:lnTo>
                <a:lnTo>
                  <a:pt x="338" y="7"/>
                </a:lnTo>
                <a:lnTo>
                  <a:pt x="343" y="11"/>
                </a:lnTo>
                <a:lnTo>
                  <a:pt x="351" y="12"/>
                </a:lnTo>
                <a:lnTo>
                  <a:pt x="353" y="13"/>
                </a:lnTo>
                <a:lnTo>
                  <a:pt x="353" y="15"/>
                </a:lnTo>
                <a:lnTo>
                  <a:pt x="353" y="17"/>
                </a:lnTo>
                <a:lnTo>
                  <a:pt x="353" y="22"/>
                </a:lnTo>
                <a:lnTo>
                  <a:pt x="360" y="30"/>
                </a:lnTo>
                <a:lnTo>
                  <a:pt x="366" y="32"/>
                </a:lnTo>
                <a:lnTo>
                  <a:pt x="370" y="47"/>
                </a:lnTo>
                <a:lnTo>
                  <a:pt x="375" y="53"/>
                </a:lnTo>
                <a:lnTo>
                  <a:pt x="379" y="64"/>
                </a:lnTo>
                <a:lnTo>
                  <a:pt x="379" y="71"/>
                </a:lnTo>
                <a:lnTo>
                  <a:pt x="382" y="79"/>
                </a:lnTo>
                <a:lnTo>
                  <a:pt x="382" y="87"/>
                </a:lnTo>
                <a:lnTo>
                  <a:pt x="382" y="94"/>
                </a:lnTo>
                <a:lnTo>
                  <a:pt x="385" y="97"/>
                </a:lnTo>
                <a:lnTo>
                  <a:pt x="399" y="106"/>
                </a:lnTo>
                <a:lnTo>
                  <a:pt x="403" y="105"/>
                </a:lnTo>
                <a:lnTo>
                  <a:pt x="409" y="109"/>
                </a:lnTo>
                <a:lnTo>
                  <a:pt x="411" y="110"/>
                </a:lnTo>
                <a:lnTo>
                  <a:pt x="419" y="120"/>
                </a:lnTo>
                <a:lnTo>
                  <a:pt x="420" y="129"/>
                </a:lnTo>
                <a:lnTo>
                  <a:pt x="420" y="129"/>
                </a:lnTo>
                <a:moveTo>
                  <a:pt x="141" y="225"/>
                </a:moveTo>
                <a:lnTo>
                  <a:pt x="135" y="222"/>
                </a:lnTo>
                <a:lnTo>
                  <a:pt x="134" y="221"/>
                </a:lnTo>
                <a:lnTo>
                  <a:pt x="130" y="218"/>
                </a:lnTo>
                <a:lnTo>
                  <a:pt x="124" y="215"/>
                </a:lnTo>
                <a:lnTo>
                  <a:pt x="109" y="210"/>
                </a:lnTo>
                <a:lnTo>
                  <a:pt x="107" y="210"/>
                </a:lnTo>
                <a:lnTo>
                  <a:pt x="104" y="208"/>
                </a:lnTo>
                <a:lnTo>
                  <a:pt x="104" y="207"/>
                </a:lnTo>
                <a:lnTo>
                  <a:pt x="93" y="203"/>
                </a:lnTo>
                <a:lnTo>
                  <a:pt x="90" y="202"/>
                </a:lnTo>
                <a:lnTo>
                  <a:pt x="83" y="199"/>
                </a:lnTo>
                <a:lnTo>
                  <a:pt x="77" y="196"/>
                </a:lnTo>
                <a:lnTo>
                  <a:pt x="77" y="192"/>
                </a:lnTo>
                <a:lnTo>
                  <a:pt x="75" y="191"/>
                </a:lnTo>
                <a:lnTo>
                  <a:pt x="74" y="189"/>
                </a:lnTo>
                <a:lnTo>
                  <a:pt x="64" y="188"/>
                </a:lnTo>
                <a:lnTo>
                  <a:pt x="62" y="184"/>
                </a:lnTo>
                <a:lnTo>
                  <a:pt x="59" y="173"/>
                </a:lnTo>
                <a:lnTo>
                  <a:pt x="57" y="170"/>
                </a:lnTo>
                <a:lnTo>
                  <a:pt x="49" y="169"/>
                </a:lnTo>
                <a:lnTo>
                  <a:pt x="46" y="167"/>
                </a:lnTo>
                <a:lnTo>
                  <a:pt x="38" y="170"/>
                </a:lnTo>
                <a:lnTo>
                  <a:pt x="37" y="170"/>
                </a:lnTo>
                <a:lnTo>
                  <a:pt x="36" y="167"/>
                </a:lnTo>
                <a:lnTo>
                  <a:pt x="31" y="166"/>
                </a:lnTo>
                <a:lnTo>
                  <a:pt x="30" y="166"/>
                </a:lnTo>
                <a:lnTo>
                  <a:pt x="29" y="166"/>
                </a:lnTo>
                <a:lnTo>
                  <a:pt x="21" y="162"/>
                </a:lnTo>
                <a:lnTo>
                  <a:pt x="11" y="162"/>
                </a:lnTo>
                <a:lnTo>
                  <a:pt x="0" y="16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829"/>
          <p:cNvSpPr>
            <a:spLocks noEditPoints="1"/>
          </p:cNvSpPr>
          <p:nvPr/>
        </p:nvSpPr>
        <p:spPr bwMode="auto">
          <a:xfrm>
            <a:off x="4373563" y="4578351"/>
            <a:ext cx="777875" cy="1265238"/>
          </a:xfrm>
          <a:custGeom>
            <a:avLst/>
            <a:gdLst>
              <a:gd name="T0" fmla="*/ 335 w 490"/>
              <a:gd name="T1" fmla="*/ 786 h 797"/>
              <a:gd name="T2" fmla="*/ 340 w 490"/>
              <a:gd name="T3" fmla="*/ 791 h 797"/>
              <a:gd name="T4" fmla="*/ 346 w 490"/>
              <a:gd name="T5" fmla="*/ 797 h 797"/>
              <a:gd name="T6" fmla="*/ 490 w 490"/>
              <a:gd name="T7" fmla="*/ 630 h 797"/>
              <a:gd name="T8" fmla="*/ 490 w 490"/>
              <a:gd name="T9" fmla="*/ 629 h 797"/>
              <a:gd name="T10" fmla="*/ 37 w 490"/>
              <a:gd name="T11" fmla="*/ 291 h 797"/>
              <a:gd name="T12" fmla="*/ 34 w 490"/>
              <a:gd name="T13" fmla="*/ 288 h 797"/>
              <a:gd name="T14" fmla="*/ 34 w 490"/>
              <a:gd name="T15" fmla="*/ 287 h 797"/>
              <a:gd name="T16" fmla="*/ 33 w 490"/>
              <a:gd name="T17" fmla="*/ 287 h 797"/>
              <a:gd name="T18" fmla="*/ 32 w 490"/>
              <a:gd name="T19" fmla="*/ 281 h 797"/>
              <a:gd name="T20" fmla="*/ 29 w 490"/>
              <a:gd name="T21" fmla="*/ 282 h 797"/>
              <a:gd name="T22" fmla="*/ 7 w 490"/>
              <a:gd name="T23" fmla="*/ 282 h 797"/>
              <a:gd name="T24" fmla="*/ 0 w 490"/>
              <a:gd name="T25" fmla="*/ 282 h 797"/>
              <a:gd name="T26" fmla="*/ 322 w 490"/>
              <a:gd name="T27" fmla="*/ 0 h 797"/>
              <a:gd name="T28" fmla="*/ 326 w 490"/>
              <a:gd name="T29" fmla="*/ 11 h 797"/>
              <a:gd name="T30" fmla="*/ 335 w 490"/>
              <a:gd name="T31" fmla="*/ 17 h 797"/>
              <a:gd name="T32" fmla="*/ 339 w 490"/>
              <a:gd name="T33" fmla="*/ 22 h 797"/>
              <a:gd name="T34" fmla="*/ 340 w 490"/>
              <a:gd name="T35" fmla="*/ 26 h 797"/>
              <a:gd name="T36" fmla="*/ 344 w 490"/>
              <a:gd name="T37" fmla="*/ 36 h 797"/>
              <a:gd name="T38" fmla="*/ 352 w 490"/>
              <a:gd name="T39" fmla="*/ 44 h 797"/>
              <a:gd name="T40" fmla="*/ 355 w 490"/>
              <a:gd name="T41" fmla="*/ 49 h 797"/>
              <a:gd name="T42" fmla="*/ 356 w 490"/>
              <a:gd name="T43" fmla="*/ 53 h 797"/>
              <a:gd name="T44" fmla="*/ 358 w 490"/>
              <a:gd name="T45" fmla="*/ 60 h 797"/>
              <a:gd name="T46" fmla="*/ 359 w 490"/>
              <a:gd name="T47" fmla="*/ 63 h 797"/>
              <a:gd name="T48" fmla="*/ 362 w 490"/>
              <a:gd name="T49" fmla="*/ 64 h 797"/>
              <a:gd name="T50" fmla="*/ 367 w 490"/>
              <a:gd name="T51" fmla="*/ 67 h 797"/>
              <a:gd name="T52" fmla="*/ 370 w 490"/>
              <a:gd name="T53" fmla="*/ 68 h 797"/>
              <a:gd name="T54" fmla="*/ 370 w 490"/>
              <a:gd name="T55" fmla="*/ 70 h 797"/>
              <a:gd name="T56" fmla="*/ 371 w 490"/>
              <a:gd name="T57" fmla="*/ 71 h 797"/>
              <a:gd name="T58" fmla="*/ 373 w 490"/>
              <a:gd name="T59" fmla="*/ 75 h 797"/>
              <a:gd name="T60" fmla="*/ 373 w 490"/>
              <a:gd name="T61" fmla="*/ 85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0" h="797">
                <a:moveTo>
                  <a:pt x="335" y="786"/>
                </a:moveTo>
                <a:lnTo>
                  <a:pt x="340" y="791"/>
                </a:lnTo>
                <a:lnTo>
                  <a:pt x="346" y="797"/>
                </a:lnTo>
                <a:moveTo>
                  <a:pt x="490" y="630"/>
                </a:moveTo>
                <a:lnTo>
                  <a:pt x="490" y="629"/>
                </a:lnTo>
                <a:moveTo>
                  <a:pt x="37" y="291"/>
                </a:moveTo>
                <a:lnTo>
                  <a:pt x="34" y="288"/>
                </a:lnTo>
                <a:lnTo>
                  <a:pt x="34" y="287"/>
                </a:lnTo>
                <a:lnTo>
                  <a:pt x="33" y="287"/>
                </a:lnTo>
                <a:lnTo>
                  <a:pt x="32" y="281"/>
                </a:lnTo>
                <a:lnTo>
                  <a:pt x="29" y="282"/>
                </a:lnTo>
                <a:lnTo>
                  <a:pt x="7" y="282"/>
                </a:lnTo>
                <a:lnTo>
                  <a:pt x="0" y="282"/>
                </a:lnTo>
                <a:moveTo>
                  <a:pt x="322" y="0"/>
                </a:moveTo>
                <a:lnTo>
                  <a:pt x="326" y="11"/>
                </a:lnTo>
                <a:lnTo>
                  <a:pt x="335" y="17"/>
                </a:lnTo>
                <a:lnTo>
                  <a:pt x="339" y="22"/>
                </a:lnTo>
                <a:lnTo>
                  <a:pt x="340" y="26"/>
                </a:lnTo>
                <a:lnTo>
                  <a:pt x="344" y="36"/>
                </a:lnTo>
                <a:lnTo>
                  <a:pt x="352" y="44"/>
                </a:lnTo>
                <a:lnTo>
                  <a:pt x="355" y="49"/>
                </a:lnTo>
                <a:lnTo>
                  <a:pt x="356" y="53"/>
                </a:lnTo>
                <a:lnTo>
                  <a:pt x="358" y="60"/>
                </a:lnTo>
                <a:lnTo>
                  <a:pt x="359" y="63"/>
                </a:lnTo>
                <a:lnTo>
                  <a:pt x="362" y="64"/>
                </a:lnTo>
                <a:lnTo>
                  <a:pt x="367" y="67"/>
                </a:lnTo>
                <a:lnTo>
                  <a:pt x="370" y="68"/>
                </a:lnTo>
                <a:lnTo>
                  <a:pt x="370" y="70"/>
                </a:lnTo>
                <a:lnTo>
                  <a:pt x="371" y="71"/>
                </a:lnTo>
                <a:lnTo>
                  <a:pt x="373" y="75"/>
                </a:lnTo>
                <a:lnTo>
                  <a:pt x="373" y="8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830"/>
          <p:cNvSpPr>
            <a:spLocks/>
          </p:cNvSpPr>
          <p:nvPr/>
        </p:nvSpPr>
        <p:spPr bwMode="auto">
          <a:xfrm>
            <a:off x="4189413" y="4859338"/>
            <a:ext cx="57150" cy="22225"/>
          </a:xfrm>
          <a:custGeom>
            <a:avLst/>
            <a:gdLst>
              <a:gd name="T0" fmla="*/ 36 w 36"/>
              <a:gd name="T1" fmla="*/ 2 h 14"/>
              <a:gd name="T2" fmla="*/ 28 w 36"/>
              <a:gd name="T3" fmla="*/ 2 h 14"/>
              <a:gd name="T4" fmla="*/ 25 w 36"/>
              <a:gd name="T5" fmla="*/ 7 h 14"/>
              <a:gd name="T6" fmla="*/ 18 w 36"/>
              <a:gd name="T7" fmla="*/ 11 h 14"/>
              <a:gd name="T8" fmla="*/ 15 w 36"/>
              <a:gd name="T9" fmla="*/ 13 h 14"/>
              <a:gd name="T10" fmla="*/ 6 w 36"/>
              <a:gd name="T11" fmla="*/ 14 h 14"/>
              <a:gd name="T12" fmla="*/ 2 w 36"/>
              <a:gd name="T13" fmla="*/ 11 h 14"/>
              <a:gd name="T14" fmla="*/ 2 w 36"/>
              <a:gd name="T15" fmla="*/ 5 h 14"/>
              <a:gd name="T16" fmla="*/ 0 w 36"/>
              <a:gd name="T1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4">
                <a:moveTo>
                  <a:pt x="36" y="2"/>
                </a:moveTo>
                <a:lnTo>
                  <a:pt x="28" y="2"/>
                </a:lnTo>
                <a:lnTo>
                  <a:pt x="25" y="7"/>
                </a:lnTo>
                <a:lnTo>
                  <a:pt x="18" y="11"/>
                </a:lnTo>
                <a:lnTo>
                  <a:pt x="15" y="13"/>
                </a:lnTo>
                <a:lnTo>
                  <a:pt x="6" y="14"/>
                </a:lnTo>
                <a:lnTo>
                  <a:pt x="2" y="11"/>
                </a:ln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831"/>
          <p:cNvSpPr>
            <a:spLocks noEditPoints="1"/>
          </p:cNvSpPr>
          <p:nvPr/>
        </p:nvSpPr>
        <p:spPr bwMode="auto">
          <a:xfrm>
            <a:off x="4533900" y="4251326"/>
            <a:ext cx="617538" cy="1265238"/>
          </a:xfrm>
          <a:custGeom>
            <a:avLst/>
            <a:gdLst>
              <a:gd name="T0" fmla="*/ 378 w 389"/>
              <a:gd name="T1" fmla="*/ 791 h 797"/>
              <a:gd name="T2" fmla="*/ 382 w 389"/>
              <a:gd name="T3" fmla="*/ 794 h 797"/>
              <a:gd name="T4" fmla="*/ 384 w 389"/>
              <a:gd name="T5" fmla="*/ 794 h 797"/>
              <a:gd name="T6" fmla="*/ 386 w 389"/>
              <a:gd name="T7" fmla="*/ 794 h 797"/>
              <a:gd name="T8" fmla="*/ 389 w 389"/>
              <a:gd name="T9" fmla="*/ 794 h 797"/>
              <a:gd name="T10" fmla="*/ 389 w 389"/>
              <a:gd name="T11" fmla="*/ 795 h 797"/>
              <a:gd name="T12" fmla="*/ 389 w 389"/>
              <a:gd name="T13" fmla="*/ 797 h 797"/>
              <a:gd name="T14" fmla="*/ 8 w 389"/>
              <a:gd name="T15" fmla="*/ 0 h 797"/>
              <a:gd name="T16" fmla="*/ 6 w 389"/>
              <a:gd name="T17" fmla="*/ 2 h 797"/>
              <a:gd name="T18" fmla="*/ 0 w 389"/>
              <a:gd name="T19" fmla="*/ 3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9" h="797">
                <a:moveTo>
                  <a:pt x="378" y="791"/>
                </a:moveTo>
                <a:lnTo>
                  <a:pt x="382" y="794"/>
                </a:lnTo>
                <a:lnTo>
                  <a:pt x="384" y="794"/>
                </a:lnTo>
                <a:lnTo>
                  <a:pt x="386" y="794"/>
                </a:lnTo>
                <a:lnTo>
                  <a:pt x="389" y="794"/>
                </a:lnTo>
                <a:lnTo>
                  <a:pt x="389" y="795"/>
                </a:lnTo>
                <a:lnTo>
                  <a:pt x="389" y="797"/>
                </a:lnTo>
                <a:moveTo>
                  <a:pt x="8" y="0"/>
                </a:moveTo>
                <a:lnTo>
                  <a:pt x="6" y="2"/>
                </a:lnTo>
                <a:lnTo>
                  <a:pt x="0" y="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832"/>
          <p:cNvSpPr>
            <a:spLocks/>
          </p:cNvSpPr>
          <p:nvPr/>
        </p:nvSpPr>
        <p:spPr bwMode="auto">
          <a:xfrm>
            <a:off x="5241925" y="4816476"/>
            <a:ext cx="93663" cy="295275"/>
          </a:xfrm>
          <a:custGeom>
            <a:avLst/>
            <a:gdLst>
              <a:gd name="T0" fmla="*/ 2 w 59"/>
              <a:gd name="T1" fmla="*/ 0 h 186"/>
              <a:gd name="T2" fmla="*/ 0 w 59"/>
              <a:gd name="T3" fmla="*/ 3 h 186"/>
              <a:gd name="T4" fmla="*/ 2 w 59"/>
              <a:gd name="T5" fmla="*/ 4 h 186"/>
              <a:gd name="T6" fmla="*/ 3 w 59"/>
              <a:gd name="T7" fmla="*/ 14 h 186"/>
              <a:gd name="T8" fmla="*/ 3 w 59"/>
              <a:gd name="T9" fmla="*/ 19 h 186"/>
              <a:gd name="T10" fmla="*/ 2 w 59"/>
              <a:gd name="T11" fmla="*/ 25 h 186"/>
              <a:gd name="T12" fmla="*/ 3 w 59"/>
              <a:gd name="T13" fmla="*/ 34 h 186"/>
              <a:gd name="T14" fmla="*/ 6 w 59"/>
              <a:gd name="T15" fmla="*/ 44 h 186"/>
              <a:gd name="T16" fmla="*/ 17 w 59"/>
              <a:gd name="T17" fmla="*/ 53 h 186"/>
              <a:gd name="T18" fmla="*/ 24 w 59"/>
              <a:gd name="T19" fmla="*/ 59 h 186"/>
              <a:gd name="T20" fmla="*/ 26 w 59"/>
              <a:gd name="T21" fmla="*/ 67 h 186"/>
              <a:gd name="T22" fmla="*/ 29 w 59"/>
              <a:gd name="T23" fmla="*/ 74 h 186"/>
              <a:gd name="T24" fmla="*/ 30 w 59"/>
              <a:gd name="T25" fmla="*/ 78 h 186"/>
              <a:gd name="T26" fmla="*/ 33 w 59"/>
              <a:gd name="T27" fmla="*/ 85 h 186"/>
              <a:gd name="T28" fmla="*/ 35 w 59"/>
              <a:gd name="T29" fmla="*/ 98 h 186"/>
              <a:gd name="T30" fmla="*/ 35 w 59"/>
              <a:gd name="T31" fmla="*/ 102 h 186"/>
              <a:gd name="T32" fmla="*/ 37 w 59"/>
              <a:gd name="T33" fmla="*/ 112 h 186"/>
              <a:gd name="T34" fmla="*/ 37 w 59"/>
              <a:gd name="T35" fmla="*/ 120 h 186"/>
              <a:gd name="T36" fmla="*/ 37 w 59"/>
              <a:gd name="T37" fmla="*/ 130 h 186"/>
              <a:gd name="T38" fmla="*/ 37 w 59"/>
              <a:gd name="T39" fmla="*/ 139 h 186"/>
              <a:gd name="T40" fmla="*/ 39 w 59"/>
              <a:gd name="T41" fmla="*/ 147 h 186"/>
              <a:gd name="T42" fmla="*/ 43 w 59"/>
              <a:gd name="T43" fmla="*/ 157 h 186"/>
              <a:gd name="T44" fmla="*/ 51 w 59"/>
              <a:gd name="T45" fmla="*/ 164 h 186"/>
              <a:gd name="T46" fmla="*/ 54 w 59"/>
              <a:gd name="T47" fmla="*/ 173 h 186"/>
              <a:gd name="T48" fmla="*/ 55 w 59"/>
              <a:gd name="T49" fmla="*/ 180 h 186"/>
              <a:gd name="T50" fmla="*/ 56 w 59"/>
              <a:gd name="T51" fmla="*/ 183 h 186"/>
              <a:gd name="T52" fmla="*/ 58 w 59"/>
              <a:gd name="T53" fmla="*/ 184 h 186"/>
              <a:gd name="T54" fmla="*/ 59 w 59"/>
              <a:gd name="T55" fmla="*/ 186 h 186"/>
              <a:gd name="T56" fmla="*/ 59 w 59"/>
              <a:gd name="T57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9" h="186">
                <a:moveTo>
                  <a:pt x="2" y="0"/>
                </a:moveTo>
                <a:lnTo>
                  <a:pt x="0" y="3"/>
                </a:lnTo>
                <a:lnTo>
                  <a:pt x="2" y="4"/>
                </a:lnTo>
                <a:lnTo>
                  <a:pt x="3" y="14"/>
                </a:lnTo>
                <a:lnTo>
                  <a:pt x="3" y="19"/>
                </a:lnTo>
                <a:lnTo>
                  <a:pt x="2" y="25"/>
                </a:lnTo>
                <a:lnTo>
                  <a:pt x="3" y="34"/>
                </a:lnTo>
                <a:lnTo>
                  <a:pt x="6" y="44"/>
                </a:lnTo>
                <a:lnTo>
                  <a:pt x="17" y="53"/>
                </a:lnTo>
                <a:lnTo>
                  <a:pt x="24" y="59"/>
                </a:lnTo>
                <a:lnTo>
                  <a:pt x="26" y="67"/>
                </a:lnTo>
                <a:lnTo>
                  <a:pt x="29" y="74"/>
                </a:lnTo>
                <a:lnTo>
                  <a:pt x="30" y="78"/>
                </a:lnTo>
                <a:lnTo>
                  <a:pt x="33" y="85"/>
                </a:lnTo>
                <a:lnTo>
                  <a:pt x="35" y="98"/>
                </a:lnTo>
                <a:lnTo>
                  <a:pt x="35" y="102"/>
                </a:lnTo>
                <a:lnTo>
                  <a:pt x="37" y="112"/>
                </a:lnTo>
                <a:lnTo>
                  <a:pt x="37" y="120"/>
                </a:lnTo>
                <a:lnTo>
                  <a:pt x="37" y="130"/>
                </a:lnTo>
                <a:lnTo>
                  <a:pt x="37" y="139"/>
                </a:lnTo>
                <a:lnTo>
                  <a:pt x="39" y="147"/>
                </a:lnTo>
                <a:lnTo>
                  <a:pt x="43" y="157"/>
                </a:lnTo>
                <a:lnTo>
                  <a:pt x="51" y="164"/>
                </a:lnTo>
                <a:lnTo>
                  <a:pt x="54" y="173"/>
                </a:lnTo>
                <a:lnTo>
                  <a:pt x="55" y="180"/>
                </a:lnTo>
                <a:lnTo>
                  <a:pt x="56" y="183"/>
                </a:lnTo>
                <a:lnTo>
                  <a:pt x="58" y="184"/>
                </a:lnTo>
                <a:lnTo>
                  <a:pt x="59" y="186"/>
                </a:lnTo>
                <a:lnTo>
                  <a:pt x="59" y="1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833"/>
          <p:cNvSpPr>
            <a:spLocks noEditPoints="1"/>
          </p:cNvSpPr>
          <p:nvPr/>
        </p:nvSpPr>
        <p:spPr bwMode="auto">
          <a:xfrm>
            <a:off x="4978400" y="4513263"/>
            <a:ext cx="238125" cy="1165225"/>
          </a:xfrm>
          <a:custGeom>
            <a:avLst/>
            <a:gdLst>
              <a:gd name="T0" fmla="*/ 147 w 150"/>
              <a:gd name="T1" fmla="*/ 0 h 734"/>
              <a:gd name="T2" fmla="*/ 150 w 150"/>
              <a:gd name="T3" fmla="*/ 2 h 734"/>
              <a:gd name="T4" fmla="*/ 16 w 150"/>
              <a:gd name="T5" fmla="*/ 728 h 734"/>
              <a:gd name="T6" fmla="*/ 14 w 150"/>
              <a:gd name="T7" fmla="*/ 728 h 734"/>
              <a:gd name="T8" fmla="*/ 12 w 150"/>
              <a:gd name="T9" fmla="*/ 728 h 734"/>
              <a:gd name="T10" fmla="*/ 8 w 150"/>
              <a:gd name="T11" fmla="*/ 733 h 734"/>
              <a:gd name="T12" fmla="*/ 5 w 150"/>
              <a:gd name="T13" fmla="*/ 734 h 734"/>
              <a:gd name="T14" fmla="*/ 1 w 150"/>
              <a:gd name="T15" fmla="*/ 734 h 734"/>
              <a:gd name="T16" fmla="*/ 0 w 150"/>
              <a:gd name="T17" fmla="*/ 734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734">
                <a:moveTo>
                  <a:pt x="147" y="0"/>
                </a:moveTo>
                <a:lnTo>
                  <a:pt x="150" y="2"/>
                </a:lnTo>
                <a:moveTo>
                  <a:pt x="16" y="728"/>
                </a:moveTo>
                <a:lnTo>
                  <a:pt x="14" y="728"/>
                </a:lnTo>
                <a:lnTo>
                  <a:pt x="12" y="728"/>
                </a:lnTo>
                <a:lnTo>
                  <a:pt x="8" y="733"/>
                </a:lnTo>
                <a:lnTo>
                  <a:pt x="5" y="734"/>
                </a:lnTo>
                <a:lnTo>
                  <a:pt x="1" y="734"/>
                </a:lnTo>
                <a:lnTo>
                  <a:pt x="0" y="7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834"/>
          <p:cNvSpPr>
            <a:spLocks/>
          </p:cNvSpPr>
          <p:nvPr/>
        </p:nvSpPr>
        <p:spPr bwMode="auto">
          <a:xfrm>
            <a:off x="4510088" y="6018213"/>
            <a:ext cx="93663" cy="174625"/>
          </a:xfrm>
          <a:custGeom>
            <a:avLst/>
            <a:gdLst>
              <a:gd name="T0" fmla="*/ 59 w 59"/>
              <a:gd name="T1" fmla="*/ 0 h 110"/>
              <a:gd name="T2" fmla="*/ 58 w 59"/>
              <a:gd name="T3" fmla="*/ 3 h 110"/>
              <a:gd name="T4" fmla="*/ 58 w 59"/>
              <a:gd name="T5" fmla="*/ 4 h 110"/>
              <a:gd name="T6" fmla="*/ 51 w 59"/>
              <a:gd name="T7" fmla="*/ 18 h 110"/>
              <a:gd name="T8" fmla="*/ 45 w 59"/>
              <a:gd name="T9" fmla="*/ 26 h 110"/>
              <a:gd name="T10" fmla="*/ 45 w 59"/>
              <a:gd name="T11" fmla="*/ 30 h 110"/>
              <a:gd name="T12" fmla="*/ 43 w 59"/>
              <a:gd name="T13" fmla="*/ 38 h 110"/>
              <a:gd name="T14" fmla="*/ 36 w 59"/>
              <a:gd name="T15" fmla="*/ 48 h 110"/>
              <a:gd name="T16" fmla="*/ 28 w 59"/>
              <a:gd name="T17" fmla="*/ 64 h 110"/>
              <a:gd name="T18" fmla="*/ 26 w 59"/>
              <a:gd name="T19" fmla="*/ 67 h 110"/>
              <a:gd name="T20" fmla="*/ 25 w 59"/>
              <a:gd name="T21" fmla="*/ 68 h 110"/>
              <a:gd name="T22" fmla="*/ 21 w 59"/>
              <a:gd name="T23" fmla="*/ 72 h 110"/>
              <a:gd name="T24" fmla="*/ 18 w 59"/>
              <a:gd name="T25" fmla="*/ 78 h 110"/>
              <a:gd name="T26" fmla="*/ 17 w 59"/>
              <a:gd name="T27" fmla="*/ 83 h 110"/>
              <a:gd name="T28" fmla="*/ 13 w 59"/>
              <a:gd name="T29" fmla="*/ 87 h 110"/>
              <a:gd name="T30" fmla="*/ 11 w 59"/>
              <a:gd name="T31" fmla="*/ 91 h 110"/>
              <a:gd name="T32" fmla="*/ 6 w 59"/>
              <a:gd name="T33" fmla="*/ 97 h 110"/>
              <a:gd name="T34" fmla="*/ 4 w 59"/>
              <a:gd name="T35" fmla="*/ 101 h 110"/>
              <a:gd name="T36" fmla="*/ 0 w 59"/>
              <a:gd name="T37" fmla="*/ 104 h 110"/>
              <a:gd name="T38" fmla="*/ 0 w 59"/>
              <a:gd name="T39" fmla="*/ 105 h 110"/>
              <a:gd name="T40" fmla="*/ 4 w 59"/>
              <a:gd name="T41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110">
                <a:moveTo>
                  <a:pt x="59" y="0"/>
                </a:moveTo>
                <a:lnTo>
                  <a:pt x="58" y="3"/>
                </a:lnTo>
                <a:lnTo>
                  <a:pt x="58" y="4"/>
                </a:lnTo>
                <a:lnTo>
                  <a:pt x="51" y="18"/>
                </a:lnTo>
                <a:lnTo>
                  <a:pt x="45" y="26"/>
                </a:lnTo>
                <a:lnTo>
                  <a:pt x="45" y="30"/>
                </a:lnTo>
                <a:lnTo>
                  <a:pt x="43" y="38"/>
                </a:lnTo>
                <a:lnTo>
                  <a:pt x="36" y="48"/>
                </a:lnTo>
                <a:lnTo>
                  <a:pt x="28" y="64"/>
                </a:lnTo>
                <a:lnTo>
                  <a:pt x="26" y="67"/>
                </a:lnTo>
                <a:lnTo>
                  <a:pt x="25" y="68"/>
                </a:lnTo>
                <a:lnTo>
                  <a:pt x="21" y="72"/>
                </a:lnTo>
                <a:lnTo>
                  <a:pt x="18" y="78"/>
                </a:lnTo>
                <a:lnTo>
                  <a:pt x="17" y="83"/>
                </a:lnTo>
                <a:lnTo>
                  <a:pt x="13" y="87"/>
                </a:lnTo>
                <a:lnTo>
                  <a:pt x="11" y="91"/>
                </a:lnTo>
                <a:lnTo>
                  <a:pt x="6" y="97"/>
                </a:lnTo>
                <a:lnTo>
                  <a:pt x="4" y="101"/>
                </a:lnTo>
                <a:lnTo>
                  <a:pt x="0" y="104"/>
                </a:lnTo>
                <a:lnTo>
                  <a:pt x="0" y="105"/>
                </a:lnTo>
                <a:lnTo>
                  <a:pt x="4" y="1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835"/>
          <p:cNvSpPr>
            <a:spLocks/>
          </p:cNvSpPr>
          <p:nvPr/>
        </p:nvSpPr>
        <p:spPr bwMode="auto">
          <a:xfrm>
            <a:off x="5041900" y="5518151"/>
            <a:ext cx="57150" cy="47625"/>
          </a:xfrm>
          <a:custGeom>
            <a:avLst/>
            <a:gdLst>
              <a:gd name="T0" fmla="*/ 36 w 36"/>
              <a:gd name="T1" fmla="*/ 0 h 30"/>
              <a:gd name="T2" fmla="*/ 35 w 36"/>
              <a:gd name="T3" fmla="*/ 1 h 30"/>
              <a:gd name="T4" fmla="*/ 31 w 36"/>
              <a:gd name="T5" fmla="*/ 3 h 30"/>
              <a:gd name="T6" fmla="*/ 30 w 36"/>
              <a:gd name="T7" fmla="*/ 8 h 30"/>
              <a:gd name="T8" fmla="*/ 24 w 36"/>
              <a:gd name="T9" fmla="*/ 14 h 30"/>
              <a:gd name="T10" fmla="*/ 23 w 36"/>
              <a:gd name="T11" fmla="*/ 14 h 30"/>
              <a:gd name="T12" fmla="*/ 16 w 36"/>
              <a:gd name="T13" fmla="*/ 15 h 30"/>
              <a:gd name="T14" fmla="*/ 12 w 36"/>
              <a:gd name="T15" fmla="*/ 15 h 30"/>
              <a:gd name="T16" fmla="*/ 8 w 36"/>
              <a:gd name="T17" fmla="*/ 16 h 30"/>
              <a:gd name="T18" fmla="*/ 4 w 36"/>
              <a:gd name="T19" fmla="*/ 18 h 30"/>
              <a:gd name="T20" fmla="*/ 4 w 36"/>
              <a:gd name="T21" fmla="*/ 19 h 30"/>
              <a:gd name="T22" fmla="*/ 1 w 36"/>
              <a:gd name="T23" fmla="*/ 20 h 30"/>
              <a:gd name="T24" fmla="*/ 2 w 36"/>
              <a:gd name="T25" fmla="*/ 27 h 30"/>
              <a:gd name="T26" fmla="*/ 0 w 36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" h="30">
                <a:moveTo>
                  <a:pt x="36" y="0"/>
                </a:moveTo>
                <a:lnTo>
                  <a:pt x="35" y="1"/>
                </a:lnTo>
                <a:lnTo>
                  <a:pt x="31" y="3"/>
                </a:lnTo>
                <a:lnTo>
                  <a:pt x="30" y="8"/>
                </a:lnTo>
                <a:lnTo>
                  <a:pt x="24" y="14"/>
                </a:lnTo>
                <a:lnTo>
                  <a:pt x="23" y="14"/>
                </a:lnTo>
                <a:lnTo>
                  <a:pt x="16" y="15"/>
                </a:lnTo>
                <a:lnTo>
                  <a:pt x="12" y="15"/>
                </a:lnTo>
                <a:lnTo>
                  <a:pt x="8" y="16"/>
                </a:lnTo>
                <a:lnTo>
                  <a:pt x="4" y="18"/>
                </a:lnTo>
                <a:lnTo>
                  <a:pt x="4" y="19"/>
                </a:lnTo>
                <a:lnTo>
                  <a:pt x="1" y="20"/>
                </a:lnTo>
                <a:lnTo>
                  <a:pt x="2" y="27"/>
                </a:lnTo>
                <a:lnTo>
                  <a:pt x="0" y="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836"/>
          <p:cNvSpPr>
            <a:spLocks/>
          </p:cNvSpPr>
          <p:nvPr/>
        </p:nvSpPr>
        <p:spPr bwMode="auto">
          <a:xfrm>
            <a:off x="5157788" y="5748338"/>
            <a:ext cx="22225" cy="61913"/>
          </a:xfrm>
          <a:custGeom>
            <a:avLst/>
            <a:gdLst>
              <a:gd name="T0" fmla="*/ 14 w 14"/>
              <a:gd name="T1" fmla="*/ 39 h 39"/>
              <a:gd name="T2" fmla="*/ 10 w 14"/>
              <a:gd name="T3" fmla="*/ 39 h 39"/>
              <a:gd name="T4" fmla="*/ 8 w 14"/>
              <a:gd name="T5" fmla="*/ 38 h 39"/>
              <a:gd name="T6" fmla="*/ 7 w 14"/>
              <a:gd name="T7" fmla="*/ 38 h 39"/>
              <a:gd name="T8" fmla="*/ 7 w 14"/>
              <a:gd name="T9" fmla="*/ 36 h 39"/>
              <a:gd name="T10" fmla="*/ 4 w 14"/>
              <a:gd name="T11" fmla="*/ 32 h 39"/>
              <a:gd name="T12" fmla="*/ 3 w 14"/>
              <a:gd name="T13" fmla="*/ 30 h 39"/>
              <a:gd name="T14" fmla="*/ 3 w 14"/>
              <a:gd name="T15" fmla="*/ 27 h 39"/>
              <a:gd name="T16" fmla="*/ 3 w 14"/>
              <a:gd name="T17" fmla="*/ 24 h 39"/>
              <a:gd name="T18" fmla="*/ 3 w 14"/>
              <a:gd name="T19" fmla="*/ 23 h 39"/>
              <a:gd name="T20" fmla="*/ 4 w 14"/>
              <a:gd name="T21" fmla="*/ 20 h 39"/>
              <a:gd name="T22" fmla="*/ 4 w 14"/>
              <a:gd name="T23" fmla="*/ 19 h 39"/>
              <a:gd name="T24" fmla="*/ 3 w 14"/>
              <a:gd name="T25" fmla="*/ 15 h 39"/>
              <a:gd name="T26" fmla="*/ 3 w 14"/>
              <a:gd name="T27" fmla="*/ 13 h 39"/>
              <a:gd name="T28" fmla="*/ 3 w 14"/>
              <a:gd name="T29" fmla="*/ 12 h 39"/>
              <a:gd name="T30" fmla="*/ 2 w 14"/>
              <a:gd name="T31" fmla="*/ 10 h 39"/>
              <a:gd name="T32" fmla="*/ 2 w 14"/>
              <a:gd name="T33" fmla="*/ 6 h 39"/>
              <a:gd name="T34" fmla="*/ 2 w 14"/>
              <a:gd name="T35" fmla="*/ 4 h 39"/>
              <a:gd name="T36" fmla="*/ 2 w 14"/>
              <a:gd name="T37" fmla="*/ 2 h 39"/>
              <a:gd name="T38" fmla="*/ 0 w 14"/>
              <a:gd name="T39" fmla="*/ 0 h 39"/>
              <a:gd name="T40" fmla="*/ 0 w 14"/>
              <a:gd name="T41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39">
                <a:moveTo>
                  <a:pt x="14" y="39"/>
                </a:moveTo>
                <a:lnTo>
                  <a:pt x="10" y="39"/>
                </a:lnTo>
                <a:lnTo>
                  <a:pt x="8" y="38"/>
                </a:lnTo>
                <a:lnTo>
                  <a:pt x="7" y="38"/>
                </a:lnTo>
                <a:lnTo>
                  <a:pt x="7" y="36"/>
                </a:lnTo>
                <a:lnTo>
                  <a:pt x="4" y="32"/>
                </a:lnTo>
                <a:lnTo>
                  <a:pt x="3" y="30"/>
                </a:lnTo>
                <a:lnTo>
                  <a:pt x="3" y="27"/>
                </a:lnTo>
                <a:lnTo>
                  <a:pt x="3" y="24"/>
                </a:lnTo>
                <a:lnTo>
                  <a:pt x="3" y="23"/>
                </a:lnTo>
                <a:lnTo>
                  <a:pt x="4" y="20"/>
                </a:lnTo>
                <a:lnTo>
                  <a:pt x="4" y="19"/>
                </a:lnTo>
                <a:lnTo>
                  <a:pt x="3" y="15"/>
                </a:lnTo>
                <a:lnTo>
                  <a:pt x="3" y="13"/>
                </a:lnTo>
                <a:lnTo>
                  <a:pt x="3" y="12"/>
                </a:lnTo>
                <a:lnTo>
                  <a:pt x="2" y="10"/>
                </a:lnTo>
                <a:lnTo>
                  <a:pt x="2" y="6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837"/>
          <p:cNvSpPr>
            <a:spLocks/>
          </p:cNvSpPr>
          <p:nvPr/>
        </p:nvSpPr>
        <p:spPr bwMode="auto">
          <a:xfrm>
            <a:off x="4098925" y="5173663"/>
            <a:ext cx="12700" cy="12700"/>
          </a:xfrm>
          <a:custGeom>
            <a:avLst/>
            <a:gdLst>
              <a:gd name="T0" fmla="*/ 0 w 8"/>
              <a:gd name="T1" fmla="*/ 8 h 8"/>
              <a:gd name="T2" fmla="*/ 3 w 8"/>
              <a:gd name="T3" fmla="*/ 6 h 8"/>
              <a:gd name="T4" fmla="*/ 4 w 8"/>
              <a:gd name="T5" fmla="*/ 4 h 8"/>
              <a:gd name="T6" fmla="*/ 6 w 8"/>
              <a:gd name="T7" fmla="*/ 2 h 8"/>
              <a:gd name="T8" fmla="*/ 8 w 8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0" y="8"/>
                </a:moveTo>
                <a:lnTo>
                  <a:pt x="3" y="6"/>
                </a:lnTo>
                <a:lnTo>
                  <a:pt x="4" y="4"/>
                </a:lnTo>
                <a:lnTo>
                  <a:pt x="6" y="2"/>
                </a:lnTo>
                <a:lnTo>
                  <a:pt x="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838"/>
          <p:cNvSpPr>
            <a:spLocks/>
          </p:cNvSpPr>
          <p:nvPr/>
        </p:nvSpPr>
        <p:spPr bwMode="auto">
          <a:xfrm>
            <a:off x="4513263" y="4567238"/>
            <a:ext cx="31750" cy="28575"/>
          </a:xfrm>
          <a:custGeom>
            <a:avLst/>
            <a:gdLst>
              <a:gd name="T0" fmla="*/ 20 w 20"/>
              <a:gd name="T1" fmla="*/ 0 h 18"/>
              <a:gd name="T2" fmla="*/ 20 w 20"/>
              <a:gd name="T3" fmla="*/ 2 h 18"/>
              <a:gd name="T4" fmla="*/ 19 w 20"/>
              <a:gd name="T5" fmla="*/ 3 h 18"/>
              <a:gd name="T6" fmla="*/ 16 w 20"/>
              <a:gd name="T7" fmla="*/ 3 h 18"/>
              <a:gd name="T8" fmla="*/ 0 w 20"/>
              <a:gd name="T9" fmla="*/ 9 h 18"/>
              <a:gd name="T10" fmla="*/ 0 w 2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18">
                <a:moveTo>
                  <a:pt x="20" y="0"/>
                </a:moveTo>
                <a:lnTo>
                  <a:pt x="20" y="2"/>
                </a:lnTo>
                <a:lnTo>
                  <a:pt x="19" y="3"/>
                </a:lnTo>
                <a:lnTo>
                  <a:pt x="16" y="3"/>
                </a:lnTo>
                <a:lnTo>
                  <a:pt x="0" y="9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839"/>
          <p:cNvSpPr>
            <a:spLocks/>
          </p:cNvSpPr>
          <p:nvPr/>
        </p:nvSpPr>
        <p:spPr bwMode="auto">
          <a:xfrm>
            <a:off x="5186363" y="5486401"/>
            <a:ext cx="15875" cy="15875"/>
          </a:xfrm>
          <a:custGeom>
            <a:avLst/>
            <a:gdLst>
              <a:gd name="T0" fmla="*/ 0 w 10"/>
              <a:gd name="T1" fmla="*/ 10 h 10"/>
              <a:gd name="T2" fmla="*/ 3 w 10"/>
              <a:gd name="T3" fmla="*/ 9 h 10"/>
              <a:gd name="T4" fmla="*/ 3 w 10"/>
              <a:gd name="T5" fmla="*/ 6 h 10"/>
              <a:gd name="T6" fmla="*/ 4 w 10"/>
              <a:gd name="T7" fmla="*/ 6 h 10"/>
              <a:gd name="T8" fmla="*/ 4 w 10"/>
              <a:gd name="T9" fmla="*/ 5 h 10"/>
              <a:gd name="T10" fmla="*/ 5 w 10"/>
              <a:gd name="T11" fmla="*/ 5 h 10"/>
              <a:gd name="T12" fmla="*/ 8 w 10"/>
              <a:gd name="T13" fmla="*/ 2 h 10"/>
              <a:gd name="T14" fmla="*/ 10 w 10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0">
                <a:moveTo>
                  <a:pt x="0" y="10"/>
                </a:moveTo>
                <a:lnTo>
                  <a:pt x="3" y="9"/>
                </a:lnTo>
                <a:lnTo>
                  <a:pt x="3" y="6"/>
                </a:lnTo>
                <a:lnTo>
                  <a:pt x="4" y="6"/>
                </a:lnTo>
                <a:lnTo>
                  <a:pt x="4" y="5"/>
                </a:lnTo>
                <a:lnTo>
                  <a:pt x="5" y="5"/>
                </a:lnTo>
                <a:lnTo>
                  <a:pt x="8" y="2"/>
                </a:lnTo>
                <a:lnTo>
                  <a:pt x="1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840"/>
          <p:cNvSpPr>
            <a:spLocks/>
          </p:cNvSpPr>
          <p:nvPr/>
        </p:nvSpPr>
        <p:spPr bwMode="auto">
          <a:xfrm>
            <a:off x="5502275" y="4957763"/>
            <a:ext cx="106363" cy="20638"/>
          </a:xfrm>
          <a:custGeom>
            <a:avLst/>
            <a:gdLst>
              <a:gd name="T0" fmla="*/ 0 w 67"/>
              <a:gd name="T1" fmla="*/ 3 h 13"/>
              <a:gd name="T2" fmla="*/ 2 w 67"/>
              <a:gd name="T3" fmla="*/ 0 h 13"/>
              <a:gd name="T4" fmla="*/ 7 w 67"/>
              <a:gd name="T5" fmla="*/ 1 h 13"/>
              <a:gd name="T6" fmla="*/ 15 w 67"/>
              <a:gd name="T7" fmla="*/ 1 h 13"/>
              <a:gd name="T8" fmla="*/ 17 w 67"/>
              <a:gd name="T9" fmla="*/ 1 h 13"/>
              <a:gd name="T10" fmla="*/ 19 w 67"/>
              <a:gd name="T11" fmla="*/ 0 h 13"/>
              <a:gd name="T12" fmla="*/ 23 w 67"/>
              <a:gd name="T13" fmla="*/ 1 h 13"/>
              <a:gd name="T14" fmla="*/ 26 w 67"/>
              <a:gd name="T15" fmla="*/ 5 h 13"/>
              <a:gd name="T16" fmla="*/ 41 w 67"/>
              <a:gd name="T17" fmla="*/ 12 h 13"/>
              <a:gd name="T18" fmla="*/ 48 w 67"/>
              <a:gd name="T19" fmla="*/ 13 h 13"/>
              <a:gd name="T20" fmla="*/ 51 w 67"/>
              <a:gd name="T21" fmla="*/ 9 h 13"/>
              <a:gd name="T22" fmla="*/ 55 w 67"/>
              <a:gd name="T23" fmla="*/ 9 h 13"/>
              <a:gd name="T24" fmla="*/ 59 w 67"/>
              <a:gd name="T25" fmla="*/ 12 h 13"/>
              <a:gd name="T26" fmla="*/ 62 w 67"/>
              <a:gd name="T27" fmla="*/ 8 h 13"/>
              <a:gd name="T28" fmla="*/ 63 w 67"/>
              <a:gd name="T29" fmla="*/ 5 h 13"/>
              <a:gd name="T30" fmla="*/ 67 w 67"/>
              <a:gd name="T31" fmla="*/ 3 h 13"/>
              <a:gd name="T32" fmla="*/ 67 w 67"/>
              <a:gd name="T33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13">
                <a:moveTo>
                  <a:pt x="0" y="3"/>
                </a:moveTo>
                <a:lnTo>
                  <a:pt x="2" y="0"/>
                </a:lnTo>
                <a:lnTo>
                  <a:pt x="7" y="1"/>
                </a:lnTo>
                <a:lnTo>
                  <a:pt x="15" y="1"/>
                </a:lnTo>
                <a:lnTo>
                  <a:pt x="17" y="1"/>
                </a:lnTo>
                <a:lnTo>
                  <a:pt x="19" y="0"/>
                </a:lnTo>
                <a:lnTo>
                  <a:pt x="23" y="1"/>
                </a:lnTo>
                <a:lnTo>
                  <a:pt x="26" y="5"/>
                </a:lnTo>
                <a:lnTo>
                  <a:pt x="41" y="12"/>
                </a:lnTo>
                <a:lnTo>
                  <a:pt x="48" y="13"/>
                </a:lnTo>
                <a:lnTo>
                  <a:pt x="51" y="9"/>
                </a:lnTo>
                <a:lnTo>
                  <a:pt x="55" y="9"/>
                </a:lnTo>
                <a:lnTo>
                  <a:pt x="59" y="12"/>
                </a:lnTo>
                <a:lnTo>
                  <a:pt x="62" y="8"/>
                </a:lnTo>
                <a:lnTo>
                  <a:pt x="63" y="5"/>
                </a:lnTo>
                <a:lnTo>
                  <a:pt x="67" y="3"/>
                </a:lnTo>
                <a:lnTo>
                  <a:pt x="67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841"/>
          <p:cNvSpPr>
            <a:spLocks noEditPoints="1"/>
          </p:cNvSpPr>
          <p:nvPr/>
        </p:nvSpPr>
        <p:spPr bwMode="auto">
          <a:xfrm>
            <a:off x="4029075" y="1438276"/>
            <a:ext cx="2841625" cy="4424363"/>
          </a:xfrm>
          <a:custGeom>
            <a:avLst/>
            <a:gdLst>
              <a:gd name="T0" fmla="*/ 1790 w 1790"/>
              <a:gd name="T1" fmla="*/ 15 h 2787"/>
              <a:gd name="T2" fmla="*/ 1786 w 1790"/>
              <a:gd name="T3" fmla="*/ 10 h 2787"/>
              <a:gd name="T4" fmla="*/ 1782 w 1790"/>
              <a:gd name="T5" fmla="*/ 6 h 2787"/>
              <a:gd name="T6" fmla="*/ 1781 w 1790"/>
              <a:gd name="T7" fmla="*/ 6 h 2787"/>
              <a:gd name="T8" fmla="*/ 1780 w 1790"/>
              <a:gd name="T9" fmla="*/ 1 h 2787"/>
              <a:gd name="T10" fmla="*/ 1777 w 1790"/>
              <a:gd name="T11" fmla="*/ 1 h 2787"/>
              <a:gd name="T12" fmla="*/ 1774 w 1790"/>
              <a:gd name="T13" fmla="*/ 0 h 2787"/>
              <a:gd name="T14" fmla="*/ 1773 w 1790"/>
              <a:gd name="T15" fmla="*/ 6 h 2787"/>
              <a:gd name="T16" fmla="*/ 1771 w 1790"/>
              <a:gd name="T17" fmla="*/ 16 h 2787"/>
              <a:gd name="T18" fmla="*/ 1769 w 1790"/>
              <a:gd name="T19" fmla="*/ 31 h 2787"/>
              <a:gd name="T20" fmla="*/ 1767 w 1790"/>
              <a:gd name="T21" fmla="*/ 35 h 2787"/>
              <a:gd name="T22" fmla="*/ 1765 w 1790"/>
              <a:gd name="T23" fmla="*/ 40 h 2787"/>
              <a:gd name="T24" fmla="*/ 1765 w 1790"/>
              <a:gd name="T25" fmla="*/ 47 h 2787"/>
              <a:gd name="T26" fmla="*/ 1765 w 1790"/>
              <a:gd name="T27" fmla="*/ 49 h 2787"/>
              <a:gd name="T28" fmla="*/ 1767 w 1790"/>
              <a:gd name="T29" fmla="*/ 50 h 2787"/>
              <a:gd name="T30" fmla="*/ 1767 w 1790"/>
              <a:gd name="T31" fmla="*/ 53 h 2787"/>
              <a:gd name="T32" fmla="*/ 0 w 1790"/>
              <a:gd name="T33" fmla="*/ 2780 h 2787"/>
              <a:gd name="T34" fmla="*/ 3 w 1790"/>
              <a:gd name="T35" fmla="*/ 2787 h 2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0" h="2787">
                <a:moveTo>
                  <a:pt x="1790" y="15"/>
                </a:moveTo>
                <a:lnTo>
                  <a:pt x="1786" y="10"/>
                </a:lnTo>
                <a:lnTo>
                  <a:pt x="1782" y="6"/>
                </a:lnTo>
                <a:lnTo>
                  <a:pt x="1781" y="6"/>
                </a:lnTo>
                <a:lnTo>
                  <a:pt x="1780" y="1"/>
                </a:lnTo>
                <a:lnTo>
                  <a:pt x="1777" y="1"/>
                </a:lnTo>
                <a:lnTo>
                  <a:pt x="1774" y="0"/>
                </a:lnTo>
                <a:lnTo>
                  <a:pt x="1773" y="6"/>
                </a:lnTo>
                <a:lnTo>
                  <a:pt x="1771" y="16"/>
                </a:lnTo>
                <a:lnTo>
                  <a:pt x="1769" y="31"/>
                </a:lnTo>
                <a:lnTo>
                  <a:pt x="1767" y="35"/>
                </a:lnTo>
                <a:lnTo>
                  <a:pt x="1765" y="40"/>
                </a:lnTo>
                <a:lnTo>
                  <a:pt x="1765" y="47"/>
                </a:lnTo>
                <a:lnTo>
                  <a:pt x="1765" y="49"/>
                </a:lnTo>
                <a:lnTo>
                  <a:pt x="1767" y="50"/>
                </a:lnTo>
                <a:lnTo>
                  <a:pt x="1767" y="53"/>
                </a:lnTo>
                <a:moveTo>
                  <a:pt x="0" y="2780"/>
                </a:moveTo>
                <a:lnTo>
                  <a:pt x="3" y="278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842"/>
          <p:cNvSpPr>
            <a:spLocks noEditPoints="1"/>
          </p:cNvSpPr>
          <p:nvPr/>
        </p:nvSpPr>
        <p:spPr bwMode="auto">
          <a:xfrm>
            <a:off x="5318125" y="1409701"/>
            <a:ext cx="1497013" cy="3190875"/>
          </a:xfrm>
          <a:custGeom>
            <a:avLst/>
            <a:gdLst>
              <a:gd name="T0" fmla="*/ 901 w 943"/>
              <a:gd name="T1" fmla="*/ 0 h 2010"/>
              <a:gd name="T2" fmla="*/ 905 w 943"/>
              <a:gd name="T3" fmla="*/ 0 h 2010"/>
              <a:gd name="T4" fmla="*/ 906 w 943"/>
              <a:gd name="T5" fmla="*/ 4 h 2010"/>
              <a:gd name="T6" fmla="*/ 908 w 943"/>
              <a:gd name="T7" fmla="*/ 7 h 2010"/>
              <a:gd name="T8" fmla="*/ 913 w 943"/>
              <a:gd name="T9" fmla="*/ 11 h 2010"/>
              <a:gd name="T10" fmla="*/ 914 w 943"/>
              <a:gd name="T11" fmla="*/ 12 h 2010"/>
              <a:gd name="T12" fmla="*/ 921 w 943"/>
              <a:gd name="T13" fmla="*/ 13 h 2010"/>
              <a:gd name="T14" fmla="*/ 929 w 943"/>
              <a:gd name="T15" fmla="*/ 15 h 2010"/>
              <a:gd name="T16" fmla="*/ 932 w 943"/>
              <a:gd name="T17" fmla="*/ 15 h 2010"/>
              <a:gd name="T18" fmla="*/ 940 w 943"/>
              <a:gd name="T19" fmla="*/ 19 h 2010"/>
              <a:gd name="T20" fmla="*/ 943 w 943"/>
              <a:gd name="T21" fmla="*/ 19 h 2010"/>
              <a:gd name="T22" fmla="*/ 0 w 943"/>
              <a:gd name="T23" fmla="*/ 1903 h 2010"/>
              <a:gd name="T24" fmla="*/ 6 w 943"/>
              <a:gd name="T25" fmla="*/ 1909 h 2010"/>
              <a:gd name="T26" fmla="*/ 17 w 943"/>
              <a:gd name="T27" fmla="*/ 1917 h 2010"/>
              <a:gd name="T28" fmla="*/ 18 w 943"/>
              <a:gd name="T29" fmla="*/ 1918 h 2010"/>
              <a:gd name="T30" fmla="*/ 21 w 943"/>
              <a:gd name="T31" fmla="*/ 1927 h 2010"/>
              <a:gd name="T32" fmla="*/ 25 w 943"/>
              <a:gd name="T33" fmla="*/ 1940 h 2010"/>
              <a:gd name="T34" fmla="*/ 23 w 943"/>
              <a:gd name="T35" fmla="*/ 1942 h 2010"/>
              <a:gd name="T36" fmla="*/ 23 w 943"/>
              <a:gd name="T37" fmla="*/ 1944 h 2010"/>
              <a:gd name="T38" fmla="*/ 30 w 943"/>
              <a:gd name="T39" fmla="*/ 1948 h 2010"/>
              <a:gd name="T40" fmla="*/ 41 w 943"/>
              <a:gd name="T41" fmla="*/ 1953 h 2010"/>
              <a:gd name="T42" fmla="*/ 53 w 943"/>
              <a:gd name="T43" fmla="*/ 1958 h 2010"/>
              <a:gd name="T44" fmla="*/ 56 w 943"/>
              <a:gd name="T45" fmla="*/ 1963 h 2010"/>
              <a:gd name="T46" fmla="*/ 57 w 943"/>
              <a:gd name="T47" fmla="*/ 1970 h 2010"/>
              <a:gd name="T48" fmla="*/ 62 w 943"/>
              <a:gd name="T49" fmla="*/ 1980 h 2010"/>
              <a:gd name="T50" fmla="*/ 62 w 943"/>
              <a:gd name="T51" fmla="*/ 1984 h 2010"/>
              <a:gd name="T52" fmla="*/ 55 w 943"/>
              <a:gd name="T53" fmla="*/ 1991 h 2010"/>
              <a:gd name="T54" fmla="*/ 55 w 943"/>
              <a:gd name="T55" fmla="*/ 1992 h 2010"/>
              <a:gd name="T56" fmla="*/ 52 w 943"/>
              <a:gd name="T57" fmla="*/ 1999 h 2010"/>
              <a:gd name="T58" fmla="*/ 48 w 943"/>
              <a:gd name="T59" fmla="*/ 2004 h 2010"/>
              <a:gd name="T60" fmla="*/ 45 w 943"/>
              <a:gd name="T61" fmla="*/ 2010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3" h="2010">
                <a:moveTo>
                  <a:pt x="901" y="0"/>
                </a:moveTo>
                <a:lnTo>
                  <a:pt x="905" y="0"/>
                </a:lnTo>
                <a:lnTo>
                  <a:pt x="906" y="4"/>
                </a:lnTo>
                <a:lnTo>
                  <a:pt x="908" y="7"/>
                </a:lnTo>
                <a:lnTo>
                  <a:pt x="913" y="11"/>
                </a:lnTo>
                <a:lnTo>
                  <a:pt x="914" y="12"/>
                </a:lnTo>
                <a:lnTo>
                  <a:pt x="921" y="13"/>
                </a:lnTo>
                <a:lnTo>
                  <a:pt x="929" y="15"/>
                </a:lnTo>
                <a:lnTo>
                  <a:pt x="932" y="15"/>
                </a:lnTo>
                <a:lnTo>
                  <a:pt x="940" y="19"/>
                </a:lnTo>
                <a:lnTo>
                  <a:pt x="943" y="19"/>
                </a:lnTo>
                <a:moveTo>
                  <a:pt x="0" y="1903"/>
                </a:moveTo>
                <a:lnTo>
                  <a:pt x="6" y="1909"/>
                </a:lnTo>
                <a:lnTo>
                  <a:pt x="17" y="1917"/>
                </a:lnTo>
                <a:lnTo>
                  <a:pt x="18" y="1918"/>
                </a:lnTo>
                <a:lnTo>
                  <a:pt x="21" y="1927"/>
                </a:lnTo>
                <a:lnTo>
                  <a:pt x="25" y="1940"/>
                </a:lnTo>
                <a:lnTo>
                  <a:pt x="23" y="1942"/>
                </a:lnTo>
                <a:lnTo>
                  <a:pt x="23" y="1944"/>
                </a:lnTo>
                <a:lnTo>
                  <a:pt x="30" y="1948"/>
                </a:lnTo>
                <a:lnTo>
                  <a:pt x="41" y="1953"/>
                </a:lnTo>
                <a:lnTo>
                  <a:pt x="53" y="1958"/>
                </a:lnTo>
                <a:lnTo>
                  <a:pt x="56" y="1963"/>
                </a:lnTo>
                <a:lnTo>
                  <a:pt x="57" y="1970"/>
                </a:lnTo>
                <a:lnTo>
                  <a:pt x="62" y="1980"/>
                </a:lnTo>
                <a:lnTo>
                  <a:pt x="62" y="1984"/>
                </a:lnTo>
                <a:lnTo>
                  <a:pt x="55" y="1991"/>
                </a:lnTo>
                <a:lnTo>
                  <a:pt x="55" y="1992"/>
                </a:lnTo>
                <a:lnTo>
                  <a:pt x="52" y="1999"/>
                </a:lnTo>
                <a:lnTo>
                  <a:pt x="48" y="2004"/>
                </a:lnTo>
                <a:lnTo>
                  <a:pt x="45" y="20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843"/>
          <p:cNvSpPr>
            <a:spLocks/>
          </p:cNvSpPr>
          <p:nvPr/>
        </p:nvSpPr>
        <p:spPr bwMode="auto">
          <a:xfrm>
            <a:off x="4516438" y="4951413"/>
            <a:ext cx="6350" cy="14288"/>
          </a:xfrm>
          <a:custGeom>
            <a:avLst/>
            <a:gdLst>
              <a:gd name="T0" fmla="*/ 0 w 4"/>
              <a:gd name="T1" fmla="*/ 0 h 9"/>
              <a:gd name="T2" fmla="*/ 3 w 4"/>
              <a:gd name="T3" fmla="*/ 1 h 9"/>
              <a:gd name="T4" fmla="*/ 4 w 4"/>
              <a:gd name="T5" fmla="*/ 2 h 9"/>
              <a:gd name="T6" fmla="*/ 3 w 4"/>
              <a:gd name="T7" fmla="*/ 5 h 9"/>
              <a:gd name="T8" fmla="*/ 3 w 4"/>
              <a:gd name="T9" fmla="*/ 7 h 9"/>
              <a:gd name="T10" fmla="*/ 3 w 4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3" y="1"/>
                </a:lnTo>
                <a:lnTo>
                  <a:pt x="4" y="2"/>
                </a:lnTo>
                <a:lnTo>
                  <a:pt x="3" y="5"/>
                </a:lnTo>
                <a:lnTo>
                  <a:pt x="3" y="7"/>
                </a:lnTo>
                <a:lnTo>
                  <a:pt x="3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844"/>
          <p:cNvSpPr>
            <a:spLocks/>
          </p:cNvSpPr>
          <p:nvPr/>
        </p:nvSpPr>
        <p:spPr bwMode="auto">
          <a:xfrm>
            <a:off x="3997325" y="5005388"/>
            <a:ext cx="49213" cy="114300"/>
          </a:xfrm>
          <a:custGeom>
            <a:avLst/>
            <a:gdLst>
              <a:gd name="T0" fmla="*/ 26 w 31"/>
              <a:gd name="T1" fmla="*/ 72 h 72"/>
              <a:gd name="T2" fmla="*/ 24 w 31"/>
              <a:gd name="T3" fmla="*/ 64 h 72"/>
              <a:gd name="T4" fmla="*/ 31 w 31"/>
              <a:gd name="T5" fmla="*/ 57 h 72"/>
              <a:gd name="T6" fmla="*/ 24 w 31"/>
              <a:gd name="T7" fmla="*/ 43 h 72"/>
              <a:gd name="T8" fmla="*/ 23 w 31"/>
              <a:gd name="T9" fmla="*/ 41 h 72"/>
              <a:gd name="T10" fmla="*/ 23 w 31"/>
              <a:gd name="T11" fmla="*/ 39 h 72"/>
              <a:gd name="T12" fmla="*/ 24 w 31"/>
              <a:gd name="T13" fmla="*/ 34 h 72"/>
              <a:gd name="T14" fmla="*/ 23 w 31"/>
              <a:gd name="T15" fmla="*/ 27 h 72"/>
              <a:gd name="T16" fmla="*/ 22 w 31"/>
              <a:gd name="T17" fmla="*/ 24 h 72"/>
              <a:gd name="T18" fmla="*/ 20 w 31"/>
              <a:gd name="T19" fmla="*/ 23 h 72"/>
              <a:gd name="T20" fmla="*/ 18 w 31"/>
              <a:gd name="T21" fmla="*/ 23 h 72"/>
              <a:gd name="T22" fmla="*/ 16 w 31"/>
              <a:gd name="T23" fmla="*/ 20 h 72"/>
              <a:gd name="T24" fmla="*/ 11 w 31"/>
              <a:gd name="T25" fmla="*/ 18 h 72"/>
              <a:gd name="T26" fmla="*/ 8 w 31"/>
              <a:gd name="T27" fmla="*/ 9 h 72"/>
              <a:gd name="T28" fmla="*/ 4 w 31"/>
              <a:gd name="T29" fmla="*/ 5 h 72"/>
              <a:gd name="T30" fmla="*/ 1 w 31"/>
              <a:gd name="T31" fmla="*/ 1 h 72"/>
              <a:gd name="T32" fmla="*/ 0 w 31"/>
              <a:gd name="T33" fmla="*/ 0 h 72"/>
              <a:gd name="T34" fmla="*/ 0 w 31"/>
              <a:gd name="T3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72">
                <a:moveTo>
                  <a:pt x="26" y="72"/>
                </a:moveTo>
                <a:lnTo>
                  <a:pt x="24" y="64"/>
                </a:lnTo>
                <a:lnTo>
                  <a:pt x="31" y="57"/>
                </a:lnTo>
                <a:lnTo>
                  <a:pt x="24" y="43"/>
                </a:lnTo>
                <a:lnTo>
                  <a:pt x="23" y="41"/>
                </a:lnTo>
                <a:lnTo>
                  <a:pt x="23" y="39"/>
                </a:lnTo>
                <a:lnTo>
                  <a:pt x="24" y="34"/>
                </a:lnTo>
                <a:lnTo>
                  <a:pt x="23" y="27"/>
                </a:lnTo>
                <a:lnTo>
                  <a:pt x="22" y="24"/>
                </a:lnTo>
                <a:lnTo>
                  <a:pt x="20" y="23"/>
                </a:lnTo>
                <a:lnTo>
                  <a:pt x="18" y="23"/>
                </a:lnTo>
                <a:lnTo>
                  <a:pt x="16" y="20"/>
                </a:lnTo>
                <a:lnTo>
                  <a:pt x="11" y="18"/>
                </a:lnTo>
                <a:lnTo>
                  <a:pt x="8" y="9"/>
                </a:lnTo>
                <a:lnTo>
                  <a:pt x="4" y="5"/>
                </a:lnTo>
                <a:lnTo>
                  <a:pt x="1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845"/>
          <p:cNvSpPr>
            <a:spLocks/>
          </p:cNvSpPr>
          <p:nvPr/>
        </p:nvSpPr>
        <p:spPr bwMode="auto">
          <a:xfrm>
            <a:off x="5300663" y="5108576"/>
            <a:ext cx="34925" cy="17463"/>
          </a:xfrm>
          <a:custGeom>
            <a:avLst/>
            <a:gdLst>
              <a:gd name="T0" fmla="*/ 22 w 22"/>
              <a:gd name="T1" fmla="*/ 2 h 11"/>
              <a:gd name="T2" fmla="*/ 21 w 22"/>
              <a:gd name="T3" fmla="*/ 2 h 11"/>
              <a:gd name="T4" fmla="*/ 19 w 22"/>
              <a:gd name="T5" fmla="*/ 0 h 11"/>
              <a:gd name="T6" fmla="*/ 13 w 22"/>
              <a:gd name="T7" fmla="*/ 2 h 11"/>
              <a:gd name="T8" fmla="*/ 7 w 22"/>
              <a:gd name="T9" fmla="*/ 4 h 11"/>
              <a:gd name="T10" fmla="*/ 3 w 22"/>
              <a:gd name="T11" fmla="*/ 8 h 11"/>
              <a:gd name="T12" fmla="*/ 0 w 22"/>
              <a:gd name="T13" fmla="*/ 11 h 11"/>
              <a:gd name="T14" fmla="*/ 0 w 22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1">
                <a:moveTo>
                  <a:pt x="22" y="2"/>
                </a:moveTo>
                <a:lnTo>
                  <a:pt x="21" y="2"/>
                </a:lnTo>
                <a:lnTo>
                  <a:pt x="19" y="0"/>
                </a:lnTo>
                <a:lnTo>
                  <a:pt x="13" y="2"/>
                </a:lnTo>
                <a:lnTo>
                  <a:pt x="7" y="4"/>
                </a:lnTo>
                <a:lnTo>
                  <a:pt x="3" y="8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846"/>
          <p:cNvSpPr>
            <a:spLocks/>
          </p:cNvSpPr>
          <p:nvPr/>
        </p:nvSpPr>
        <p:spPr bwMode="auto">
          <a:xfrm>
            <a:off x="5051425" y="5392738"/>
            <a:ext cx="4763" cy="4763"/>
          </a:xfrm>
          <a:custGeom>
            <a:avLst/>
            <a:gdLst>
              <a:gd name="T0" fmla="*/ 3 w 3"/>
              <a:gd name="T1" fmla="*/ 0 h 3"/>
              <a:gd name="T2" fmla="*/ 2 w 3"/>
              <a:gd name="T3" fmla="*/ 1 h 3"/>
              <a:gd name="T4" fmla="*/ 0 w 3"/>
              <a:gd name="T5" fmla="*/ 1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2" y="1"/>
                </a:lnTo>
                <a:lnTo>
                  <a:pt x="0" y="1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847"/>
          <p:cNvSpPr>
            <a:spLocks/>
          </p:cNvSpPr>
          <p:nvPr/>
        </p:nvSpPr>
        <p:spPr bwMode="auto">
          <a:xfrm>
            <a:off x="7542213" y="738188"/>
            <a:ext cx="14288" cy="6350"/>
          </a:xfrm>
          <a:custGeom>
            <a:avLst/>
            <a:gdLst>
              <a:gd name="T0" fmla="*/ 0 w 9"/>
              <a:gd name="T1" fmla="*/ 0 h 4"/>
              <a:gd name="T2" fmla="*/ 3 w 9"/>
              <a:gd name="T3" fmla="*/ 4 h 4"/>
              <a:gd name="T4" fmla="*/ 9 w 9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4">
                <a:moveTo>
                  <a:pt x="0" y="0"/>
                </a:moveTo>
                <a:lnTo>
                  <a:pt x="3" y="4"/>
                </a:lnTo>
                <a:lnTo>
                  <a:pt x="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848"/>
          <p:cNvSpPr>
            <a:spLocks noEditPoints="1"/>
          </p:cNvSpPr>
          <p:nvPr/>
        </p:nvSpPr>
        <p:spPr bwMode="auto">
          <a:xfrm>
            <a:off x="4356100" y="4749801"/>
            <a:ext cx="889000" cy="511175"/>
          </a:xfrm>
          <a:custGeom>
            <a:avLst/>
            <a:gdLst>
              <a:gd name="T0" fmla="*/ 539 w 560"/>
              <a:gd name="T1" fmla="*/ 0 h 322"/>
              <a:gd name="T2" fmla="*/ 541 w 560"/>
              <a:gd name="T3" fmla="*/ 1 h 322"/>
              <a:gd name="T4" fmla="*/ 545 w 560"/>
              <a:gd name="T5" fmla="*/ 11 h 322"/>
              <a:gd name="T6" fmla="*/ 545 w 560"/>
              <a:gd name="T7" fmla="*/ 16 h 322"/>
              <a:gd name="T8" fmla="*/ 546 w 560"/>
              <a:gd name="T9" fmla="*/ 30 h 322"/>
              <a:gd name="T10" fmla="*/ 548 w 560"/>
              <a:gd name="T11" fmla="*/ 33 h 322"/>
              <a:gd name="T12" fmla="*/ 549 w 560"/>
              <a:gd name="T13" fmla="*/ 34 h 322"/>
              <a:gd name="T14" fmla="*/ 556 w 560"/>
              <a:gd name="T15" fmla="*/ 37 h 322"/>
              <a:gd name="T16" fmla="*/ 560 w 560"/>
              <a:gd name="T17" fmla="*/ 42 h 322"/>
              <a:gd name="T18" fmla="*/ 179 w 560"/>
              <a:gd name="T19" fmla="*/ 288 h 322"/>
              <a:gd name="T20" fmla="*/ 178 w 560"/>
              <a:gd name="T21" fmla="*/ 288 h 322"/>
              <a:gd name="T22" fmla="*/ 171 w 560"/>
              <a:gd name="T23" fmla="*/ 290 h 322"/>
              <a:gd name="T24" fmla="*/ 163 w 560"/>
              <a:gd name="T25" fmla="*/ 293 h 322"/>
              <a:gd name="T26" fmla="*/ 161 w 560"/>
              <a:gd name="T27" fmla="*/ 293 h 322"/>
              <a:gd name="T28" fmla="*/ 160 w 560"/>
              <a:gd name="T29" fmla="*/ 293 h 322"/>
              <a:gd name="T30" fmla="*/ 159 w 560"/>
              <a:gd name="T31" fmla="*/ 293 h 322"/>
              <a:gd name="T32" fmla="*/ 155 w 560"/>
              <a:gd name="T33" fmla="*/ 289 h 322"/>
              <a:gd name="T34" fmla="*/ 135 w 560"/>
              <a:gd name="T35" fmla="*/ 285 h 322"/>
              <a:gd name="T36" fmla="*/ 133 w 560"/>
              <a:gd name="T37" fmla="*/ 288 h 322"/>
              <a:gd name="T38" fmla="*/ 130 w 560"/>
              <a:gd name="T39" fmla="*/ 289 h 322"/>
              <a:gd name="T40" fmla="*/ 133 w 560"/>
              <a:gd name="T41" fmla="*/ 293 h 322"/>
              <a:gd name="T42" fmla="*/ 131 w 560"/>
              <a:gd name="T43" fmla="*/ 294 h 322"/>
              <a:gd name="T44" fmla="*/ 127 w 560"/>
              <a:gd name="T45" fmla="*/ 296 h 322"/>
              <a:gd name="T46" fmla="*/ 126 w 560"/>
              <a:gd name="T47" fmla="*/ 297 h 322"/>
              <a:gd name="T48" fmla="*/ 126 w 560"/>
              <a:gd name="T49" fmla="*/ 304 h 322"/>
              <a:gd name="T50" fmla="*/ 125 w 560"/>
              <a:gd name="T51" fmla="*/ 307 h 322"/>
              <a:gd name="T52" fmla="*/ 118 w 560"/>
              <a:gd name="T53" fmla="*/ 307 h 322"/>
              <a:gd name="T54" fmla="*/ 112 w 560"/>
              <a:gd name="T55" fmla="*/ 309 h 322"/>
              <a:gd name="T56" fmla="*/ 108 w 560"/>
              <a:gd name="T57" fmla="*/ 309 h 322"/>
              <a:gd name="T58" fmla="*/ 103 w 560"/>
              <a:gd name="T59" fmla="*/ 311 h 322"/>
              <a:gd name="T60" fmla="*/ 97 w 560"/>
              <a:gd name="T61" fmla="*/ 312 h 322"/>
              <a:gd name="T62" fmla="*/ 96 w 560"/>
              <a:gd name="T63" fmla="*/ 316 h 322"/>
              <a:gd name="T64" fmla="*/ 90 w 560"/>
              <a:gd name="T65" fmla="*/ 320 h 322"/>
              <a:gd name="T66" fmla="*/ 84 w 560"/>
              <a:gd name="T67" fmla="*/ 322 h 322"/>
              <a:gd name="T68" fmla="*/ 75 w 560"/>
              <a:gd name="T69" fmla="*/ 316 h 322"/>
              <a:gd name="T70" fmla="*/ 73 w 560"/>
              <a:gd name="T71" fmla="*/ 316 h 322"/>
              <a:gd name="T72" fmla="*/ 69 w 560"/>
              <a:gd name="T73" fmla="*/ 314 h 322"/>
              <a:gd name="T74" fmla="*/ 69 w 560"/>
              <a:gd name="T75" fmla="*/ 311 h 322"/>
              <a:gd name="T76" fmla="*/ 63 w 560"/>
              <a:gd name="T77" fmla="*/ 307 h 322"/>
              <a:gd name="T78" fmla="*/ 62 w 560"/>
              <a:gd name="T79" fmla="*/ 307 h 322"/>
              <a:gd name="T80" fmla="*/ 59 w 560"/>
              <a:gd name="T81" fmla="*/ 307 h 322"/>
              <a:gd name="T82" fmla="*/ 52 w 560"/>
              <a:gd name="T83" fmla="*/ 305 h 322"/>
              <a:gd name="T84" fmla="*/ 52 w 560"/>
              <a:gd name="T85" fmla="*/ 304 h 322"/>
              <a:gd name="T86" fmla="*/ 51 w 560"/>
              <a:gd name="T87" fmla="*/ 301 h 322"/>
              <a:gd name="T88" fmla="*/ 43 w 560"/>
              <a:gd name="T89" fmla="*/ 303 h 322"/>
              <a:gd name="T90" fmla="*/ 37 w 560"/>
              <a:gd name="T91" fmla="*/ 303 h 322"/>
              <a:gd name="T92" fmla="*/ 36 w 560"/>
              <a:gd name="T93" fmla="*/ 301 h 322"/>
              <a:gd name="T94" fmla="*/ 33 w 560"/>
              <a:gd name="T95" fmla="*/ 300 h 322"/>
              <a:gd name="T96" fmla="*/ 33 w 560"/>
              <a:gd name="T97" fmla="*/ 294 h 322"/>
              <a:gd name="T98" fmla="*/ 29 w 560"/>
              <a:gd name="T99" fmla="*/ 289 h 322"/>
              <a:gd name="T100" fmla="*/ 26 w 560"/>
              <a:gd name="T101" fmla="*/ 290 h 322"/>
              <a:gd name="T102" fmla="*/ 25 w 560"/>
              <a:gd name="T103" fmla="*/ 289 h 322"/>
              <a:gd name="T104" fmla="*/ 22 w 560"/>
              <a:gd name="T105" fmla="*/ 286 h 322"/>
              <a:gd name="T106" fmla="*/ 17 w 560"/>
              <a:gd name="T107" fmla="*/ 285 h 322"/>
              <a:gd name="T108" fmla="*/ 11 w 560"/>
              <a:gd name="T109" fmla="*/ 285 h 322"/>
              <a:gd name="T110" fmla="*/ 7 w 560"/>
              <a:gd name="T111" fmla="*/ 285 h 322"/>
              <a:gd name="T112" fmla="*/ 3 w 560"/>
              <a:gd name="T113" fmla="*/ 286 h 322"/>
              <a:gd name="T114" fmla="*/ 0 w 560"/>
              <a:gd name="T115" fmla="*/ 286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60" h="322">
                <a:moveTo>
                  <a:pt x="539" y="0"/>
                </a:moveTo>
                <a:lnTo>
                  <a:pt x="541" y="1"/>
                </a:lnTo>
                <a:lnTo>
                  <a:pt x="545" y="11"/>
                </a:lnTo>
                <a:lnTo>
                  <a:pt x="545" y="16"/>
                </a:lnTo>
                <a:lnTo>
                  <a:pt x="546" y="30"/>
                </a:lnTo>
                <a:lnTo>
                  <a:pt x="548" y="33"/>
                </a:lnTo>
                <a:lnTo>
                  <a:pt x="549" y="34"/>
                </a:lnTo>
                <a:lnTo>
                  <a:pt x="556" y="37"/>
                </a:lnTo>
                <a:lnTo>
                  <a:pt x="560" y="42"/>
                </a:lnTo>
                <a:moveTo>
                  <a:pt x="179" y="288"/>
                </a:moveTo>
                <a:lnTo>
                  <a:pt x="178" y="288"/>
                </a:lnTo>
                <a:lnTo>
                  <a:pt x="171" y="290"/>
                </a:lnTo>
                <a:lnTo>
                  <a:pt x="163" y="293"/>
                </a:lnTo>
                <a:lnTo>
                  <a:pt x="161" y="293"/>
                </a:lnTo>
                <a:lnTo>
                  <a:pt x="160" y="293"/>
                </a:lnTo>
                <a:lnTo>
                  <a:pt x="159" y="293"/>
                </a:lnTo>
                <a:lnTo>
                  <a:pt x="155" y="289"/>
                </a:lnTo>
                <a:lnTo>
                  <a:pt x="135" y="285"/>
                </a:lnTo>
                <a:lnTo>
                  <a:pt x="133" y="288"/>
                </a:lnTo>
                <a:lnTo>
                  <a:pt x="130" y="289"/>
                </a:lnTo>
                <a:lnTo>
                  <a:pt x="133" y="293"/>
                </a:lnTo>
                <a:lnTo>
                  <a:pt x="131" y="294"/>
                </a:lnTo>
                <a:lnTo>
                  <a:pt x="127" y="296"/>
                </a:lnTo>
                <a:lnTo>
                  <a:pt x="126" y="297"/>
                </a:lnTo>
                <a:lnTo>
                  <a:pt x="126" y="304"/>
                </a:lnTo>
                <a:lnTo>
                  <a:pt x="125" y="307"/>
                </a:lnTo>
                <a:lnTo>
                  <a:pt x="118" y="307"/>
                </a:lnTo>
                <a:lnTo>
                  <a:pt x="112" y="309"/>
                </a:lnTo>
                <a:lnTo>
                  <a:pt x="108" y="309"/>
                </a:lnTo>
                <a:lnTo>
                  <a:pt x="103" y="311"/>
                </a:lnTo>
                <a:lnTo>
                  <a:pt x="97" y="312"/>
                </a:lnTo>
                <a:lnTo>
                  <a:pt x="96" y="316"/>
                </a:lnTo>
                <a:lnTo>
                  <a:pt x="90" y="320"/>
                </a:lnTo>
                <a:lnTo>
                  <a:pt x="84" y="322"/>
                </a:lnTo>
                <a:lnTo>
                  <a:pt x="75" y="316"/>
                </a:lnTo>
                <a:lnTo>
                  <a:pt x="73" y="316"/>
                </a:lnTo>
                <a:lnTo>
                  <a:pt x="69" y="314"/>
                </a:lnTo>
                <a:lnTo>
                  <a:pt x="69" y="311"/>
                </a:lnTo>
                <a:lnTo>
                  <a:pt x="63" y="307"/>
                </a:lnTo>
                <a:lnTo>
                  <a:pt x="62" y="307"/>
                </a:lnTo>
                <a:lnTo>
                  <a:pt x="59" y="307"/>
                </a:lnTo>
                <a:lnTo>
                  <a:pt x="52" y="305"/>
                </a:lnTo>
                <a:lnTo>
                  <a:pt x="52" y="304"/>
                </a:lnTo>
                <a:lnTo>
                  <a:pt x="51" y="301"/>
                </a:lnTo>
                <a:lnTo>
                  <a:pt x="43" y="303"/>
                </a:lnTo>
                <a:lnTo>
                  <a:pt x="37" y="303"/>
                </a:lnTo>
                <a:lnTo>
                  <a:pt x="36" y="301"/>
                </a:lnTo>
                <a:lnTo>
                  <a:pt x="33" y="300"/>
                </a:lnTo>
                <a:lnTo>
                  <a:pt x="33" y="294"/>
                </a:lnTo>
                <a:lnTo>
                  <a:pt x="29" y="289"/>
                </a:lnTo>
                <a:lnTo>
                  <a:pt x="26" y="290"/>
                </a:lnTo>
                <a:lnTo>
                  <a:pt x="25" y="289"/>
                </a:lnTo>
                <a:lnTo>
                  <a:pt x="22" y="286"/>
                </a:lnTo>
                <a:lnTo>
                  <a:pt x="17" y="285"/>
                </a:lnTo>
                <a:lnTo>
                  <a:pt x="11" y="285"/>
                </a:lnTo>
                <a:lnTo>
                  <a:pt x="7" y="285"/>
                </a:lnTo>
                <a:lnTo>
                  <a:pt x="3" y="286"/>
                </a:lnTo>
                <a:lnTo>
                  <a:pt x="0" y="2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Line 849"/>
          <p:cNvSpPr>
            <a:spLocks noChangeShapeType="1"/>
          </p:cNvSpPr>
          <p:nvPr/>
        </p:nvSpPr>
        <p:spPr bwMode="auto">
          <a:xfrm>
            <a:off x="4978400" y="58467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850"/>
          <p:cNvSpPr>
            <a:spLocks noEditPoints="1"/>
          </p:cNvSpPr>
          <p:nvPr/>
        </p:nvSpPr>
        <p:spPr bwMode="auto">
          <a:xfrm>
            <a:off x="4067175" y="5948363"/>
            <a:ext cx="269875" cy="163513"/>
          </a:xfrm>
          <a:custGeom>
            <a:avLst/>
            <a:gdLst>
              <a:gd name="T0" fmla="*/ 0 w 170"/>
              <a:gd name="T1" fmla="*/ 47 h 103"/>
              <a:gd name="T2" fmla="*/ 2 w 170"/>
              <a:gd name="T3" fmla="*/ 60 h 103"/>
              <a:gd name="T4" fmla="*/ 9 w 170"/>
              <a:gd name="T5" fmla="*/ 62 h 103"/>
              <a:gd name="T6" fmla="*/ 13 w 170"/>
              <a:gd name="T7" fmla="*/ 67 h 103"/>
              <a:gd name="T8" fmla="*/ 23 w 170"/>
              <a:gd name="T9" fmla="*/ 69 h 103"/>
              <a:gd name="T10" fmla="*/ 27 w 170"/>
              <a:gd name="T11" fmla="*/ 70 h 103"/>
              <a:gd name="T12" fmla="*/ 34 w 170"/>
              <a:gd name="T13" fmla="*/ 78 h 103"/>
              <a:gd name="T14" fmla="*/ 43 w 170"/>
              <a:gd name="T15" fmla="*/ 79 h 103"/>
              <a:gd name="T16" fmla="*/ 45 w 170"/>
              <a:gd name="T17" fmla="*/ 88 h 103"/>
              <a:gd name="T18" fmla="*/ 50 w 170"/>
              <a:gd name="T19" fmla="*/ 90 h 103"/>
              <a:gd name="T20" fmla="*/ 53 w 170"/>
              <a:gd name="T21" fmla="*/ 94 h 103"/>
              <a:gd name="T22" fmla="*/ 54 w 170"/>
              <a:gd name="T23" fmla="*/ 96 h 103"/>
              <a:gd name="T24" fmla="*/ 60 w 170"/>
              <a:gd name="T25" fmla="*/ 100 h 103"/>
              <a:gd name="T26" fmla="*/ 64 w 170"/>
              <a:gd name="T27" fmla="*/ 97 h 103"/>
              <a:gd name="T28" fmla="*/ 77 w 170"/>
              <a:gd name="T29" fmla="*/ 101 h 103"/>
              <a:gd name="T30" fmla="*/ 81 w 170"/>
              <a:gd name="T31" fmla="*/ 103 h 103"/>
              <a:gd name="T32" fmla="*/ 83 w 170"/>
              <a:gd name="T33" fmla="*/ 97 h 103"/>
              <a:gd name="T34" fmla="*/ 87 w 170"/>
              <a:gd name="T35" fmla="*/ 100 h 103"/>
              <a:gd name="T36" fmla="*/ 105 w 170"/>
              <a:gd name="T37" fmla="*/ 0 h 103"/>
              <a:gd name="T38" fmla="*/ 103 w 170"/>
              <a:gd name="T39" fmla="*/ 24 h 103"/>
              <a:gd name="T40" fmla="*/ 103 w 170"/>
              <a:gd name="T41" fmla="*/ 36 h 103"/>
              <a:gd name="T42" fmla="*/ 106 w 170"/>
              <a:gd name="T43" fmla="*/ 44 h 103"/>
              <a:gd name="T44" fmla="*/ 109 w 170"/>
              <a:gd name="T45" fmla="*/ 49 h 103"/>
              <a:gd name="T46" fmla="*/ 114 w 170"/>
              <a:gd name="T47" fmla="*/ 55 h 103"/>
              <a:gd name="T48" fmla="*/ 118 w 170"/>
              <a:gd name="T49" fmla="*/ 49 h 103"/>
              <a:gd name="T50" fmla="*/ 120 w 170"/>
              <a:gd name="T51" fmla="*/ 44 h 103"/>
              <a:gd name="T52" fmla="*/ 124 w 170"/>
              <a:gd name="T53" fmla="*/ 47 h 103"/>
              <a:gd name="T54" fmla="*/ 129 w 170"/>
              <a:gd name="T55" fmla="*/ 44 h 103"/>
              <a:gd name="T56" fmla="*/ 132 w 170"/>
              <a:gd name="T57" fmla="*/ 43 h 103"/>
              <a:gd name="T58" fmla="*/ 139 w 170"/>
              <a:gd name="T59" fmla="*/ 49 h 103"/>
              <a:gd name="T60" fmla="*/ 151 w 170"/>
              <a:gd name="T61" fmla="*/ 51 h 103"/>
              <a:gd name="T62" fmla="*/ 163 w 170"/>
              <a:gd name="T63" fmla="*/ 54 h 103"/>
              <a:gd name="T64" fmla="*/ 170 w 170"/>
              <a:gd name="T65" fmla="*/ 6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103">
                <a:moveTo>
                  <a:pt x="0" y="43"/>
                </a:moveTo>
                <a:lnTo>
                  <a:pt x="0" y="47"/>
                </a:lnTo>
                <a:lnTo>
                  <a:pt x="1" y="54"/>
                </a:lnTo>
                <a:lnTo>
                  <a:pt x="2" y="60"/>
                </a:lnTo>
                <a:lnTo>
                  <a:pt x="5" y="62"/>
                </a:lnTo>
                <a:lnTo>
                  <a:pt x="9" y="62"/>
                </a:lnTo>
                <a:lnTo>
                  <a:pt x="12" y="67"/>
                </a:lnTo>
                <a:lnTo>
                  <a:pt x="13" y="67"/>
                </a:lnTo>
                <a:lnTo>
                  <a:pt x="16" y="67"/>
                </a:lnTo>
                <a:lnTo>
                  <a:pt x="23" y="69"/>
                </a:lnTo>
                <a:lnTo>
                  <a:pt x="26" y="69"/>
                </a:lnTo>
                <a:lnTo>
                  <a:pt x="27" y="70"/>
                </a:lnTo>
                <a:lnTo>
                  <a:pt x="32" y="74"/>
                </a:lnTo>
                <a:lnTo>
                  <a:pt x="34" y="78"/>
                </a:lnTo>
                <a:lnTo>
                  <a:pt x="42" y="79"/>
                </a:lnTo>
                <a:lnTo>
                  <a:pt x="43" y="79"/>
                </a:lnTo>
                <a:lnTo>
                  <a:pt x="45" y="85"/>
                </a:lnTo>
                <a:lnTo>
                  <a:pt x="45" y="88"/>
                </a:lnTo>
                <a:lnTo>
                  <a:pt x="47" y="90"/>
                </a:lnTo>
                <a:lnTo>
                  <a:pt x="50" y="90"/>
                </a:lnTo>
                <a:lnTo>
                  <a:pt x="53" y="92"/>
                </a:lnTo>
                <a:lnTo>
                  <a:pt x="53" y="94"/>
                </a:lnTo>
                <a:lnTo>
                  <a:pt x="53" y="96"/>
                </a:lnTo>
                <a:lnTo>
                  <a:pt x="54" y="96"/>
                </a:lnTo>
                <a:lnTo>
                  <a:pt x="57" y="100"/>
                </a:lnTo>
                <a:lnTo>
                  <a:pt x="60" y="100"/>
                </a:lnTo>
                <a:lnTo>
                  <a:pt x="61" y="100"/>
                </a:lnTo>
                <a:lnTo>
                  <a:pt x="64" y="97"/>
                </a:lnTo>
                <a:lnTo>
                  <a:pt x="65" y="97"/>
                </a:lnTo>
                <a:lnTo>
                  <a:pt x="77" y="101"/>
                </a:lnTo>
                <a:lnTo>
                  <a:pt x="80" y="103"/>
                </a:lnTo>
                <a:lnTo>
                  <a:pt x="81" y="103"/>
                </a:lnTo>
                <a:lnTo>
                  <a:pt x="81" y="100"/>
                </a:lnTo>
                <a:lnTo>
                  <a:pt x="83" y="97"/>
                </a:lnTo>
                <a:lnTo>
                  <a:pt x="86" y="97"/>
                </a:lnTo>
                <a:lnTo>
                  <a:pt x="87" y="100"/>
                </a:lnTo>
                <a:lnTo>
                  <a:pt x="88" y="100"/>
                </a:lnTo>
                <a:moveTo>
                  <a:pt x="105" y="0"/>
                </a:moveTo>
                <a:lnTo>
                  <a:pt x="106" y="3"/>
                </a:lnTo>
                <a:lnTo>
                  <a:pt x="103" y="24"/>
                </a:lnTo>
                <a:lnTo>
                  <a:pt x="102" y="28"/>
                </a:lnTo>
                <a:lnTo>
                  <a:pt x="103" y="36"/>
                </a:lnTo>
                <a:lnTo>
                  <a:pt x="105" y="37"/>
                </a:lnTo>
                <a:lnTo>
                  <a:pt x="106" y="44"/>
                </a:lnTo>
                <a:lnTo>
                  <a:pt x="106" y="48"/>
                </a:lnTo>
                <a:lnTo>
                  <a:pt x="109" y="49"/>
                </a:lnTo>
                <a:lnTo>
                  <a:pt x="110" y="51"/>
                </a:lnTo>
                <a:lnTo>
                  <a:pt x="114" y="55"/>
                </a:lnTo>
                <a:lnTo>
                  <a:pt x="116" y="56"/>
                </a:lnTo>
                <a:lnTo>
                  <a:pt x="118" y="49"/>
                </a:lnTo>
                <a:lnTo>
                  <a:pt x="120" y="48"/>
                </a:lnTo>
                <a:lnTo>
                  <a:pt x="120" y="44"/>
                </a:lnTo>
                <a:lnTo>
                  <a:pt x="121" y="44"/>
                </a:lnTo>
                <a:lnTo>
                  <a:pt x="124" y="47"/>
                </a:lnTo>
                <a:lnTo>
                  <a:pt x="128" y="44"/>
                </a:lnTo>
                <a:lnTo>
                  <a:pt x="129" y="44"/>
                </a:lnTo>
                <a:lnTo>
                  <a:pt x="131" y="43"/>
                </a:lnTo>
                <a:lnTo>
                  <a:pt x="132" y="43"/>
                </a:lnTo>
                <a:lnTo>
                  <a:pt x="135" y="44"/>
                </a:lnTo>
                <a:lnTo>
                  <a:pt x="139" y="49"/>
                </a:lnTo>
                <a:lnTo>
                  <a:pt x="147" y="52"/>
                </a:lnTo>
                <a:lnTo>
                  <a:pt x="151" y="51"/>
                </a:lnTo>
                <a:lnTo>
                  <a:pt x="156" y="51"/>
                </a:lnTo>
                <a:lnTo>
                  <a:pt x="163" y="54"/>
                </a:lnTo>
                <a:lnTo>
                  <a:pt x="169" y="60"/>
                </a:lnTo>
                <a:lnTo>
                  <a:pt x="170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851"/>
          <p:cNvSpPr>
            <a:spLocks/>
          </p:cNvSpPr>
          <p:nvPr/>
        </p:nvSpPr>
        <p:spPr bwMode="auto">
          <a:xfrm>
            <a:off x="4810125" y="5891213"/>
            <a:ext cx="38100" cy="9525"/>
          </a:xfrm>
          <a:custGeom>
            <a:avLst/>
            <a:gdLst>
              <a:gd name="T0" fmla="*/ 24 w 24"/>
              <a:gd name="T1" fmla="*/ 0 h 6"/>
              <a:gd name="T2" fmla="*/ 13 w 24"/>
              <a:gd name="T3" fmla="*/ 2 h 6"/>
              <a:gd name="T4" fmla="*/ 8 w 24"/>
              <a:gd name="T5" fmla="*/ 4 h 6"/>
              <a:gd name="T6" fmla="*/ 2 w 24"/>
              <a:gd name="T7" fmla="*/ 4 h 6"/>
              <a:gd name="T8" fmla="*/ 0 w 24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6">
                <a:moveTo>
                  <a:pt x="24" y="0"/>
                </a:moveTo>
                <a:lnTo>
                  <a:pt x="13" y="2"/>
                </a:lnTo>
                <a:lnTo>
                  <a:pt x="8" y="4"/>
                </a:lnTo>
                <a:lnTo>
                  <a:pt x="2" y="4"/>
                </a:lnTo>
                <a:lnTo>
                  <a:pt x="0" y="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852"/>
          <p:cNvSpPr>
            <a:spLocks/>
          </p:cNvSpPr>
          <p:nvPr/>
        </p:nvSpPr>
        <p:spPr bwMode="auto">
          <a:xfrm>
            <a:off x="3963988" y="5540376"/>
            <a:ext cx="39688" cy="61913"/>
          </a:xfrm>
          <a:custGeom>
            <a:avLst/>
            <a:gdLst>
              <a:gd name="T0" fmla="*/ 25 w 25"/>
              <a:gd name="T1" fmla="*/ 0 h 39"/>
              <a:gd name="T2" fmla="*/ 22 w 25"/>
              <a:gd name="T3" fmla="*/ 1 h 39"/>
              <a:gd name="T4" fmla="*/ 20 w 25"/>
              <a:gd name="T5" fmla="*/ 2 h 39"/>
              <a:gd name="T6" fmla="*/ 14 w 25"/>
              <a:gd name="T7" fmla="*/ 4 h 39"/>
              <a:gd name="T8" fmla="*/ 11 w 25"/>
              <a:gd name="T9" fmla="*/ 6 h 39"/>
              <a:gd name="T10" fmla="*/ 11 w 25"/>
              <a:gd name="T11" fmla="*/ 12 h 39"/>
              <a:gd name="T12" fmla="*/ 11 w 25"/>
              <a:gd name="T13" fmla="*/ 15 h 39"/>
              <a:gd name="T14" fmla="*/ 10 w 25"/>
              <a:gd name="T15" fmla="*/ 16 h 39"/>
              <a:gd name="T16" fmla="*/ 7 w 25"/>
              <a:gd name="T17" fmla="*/ 19 h 39"/>
              <a:gd name="T18" fmla="*/ 2 w 25"/>
              <a:gd name="T19" fmla="*/ 23 h 39"/>
              <a:gd name="T20" fmla="*/ 0 w 25"/>
              <a:gd name="T21" fmla="*/ 30 h 39"/>
              <a:gd name="T22" fmla="*/ 2 w 25"/>
              <a:gd name="T23" fmla="*/ 35 h 39"/>
              <a:gd name="T24" fmla="*/ 3 w 25"/>
              <a:gd name="T2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39">
                <a:moveTo>
                  <a:pt x="25" y="0"/>
                </a:moveTo>
                <a:lnTo>
                  <a:pt x="22" y="1"/>
                </a:lnTo>
                <a:lnTo>
                  <a:pt x="20" y="2"/>
                </a:lnTo>
                <a:lnTo>
                  <a:pt x="14" y="4"/>
                </a:lnTo>
                <a:lnTo>
                  <a:pt x="11" y="6"/>
                </a:lnTo>
                <a:lnTo>
                  <a:pt x="11" y="12"/>
                </a:lnTo>
                <a:lnTo>
                  <a:pt x="11" y="15"/>
                </a:lnTo>
                <a:lnTo>
                  <a:pt x="10" y="16"/>
                </a:lnTo>
                <a:lnTo>
                  <a:pt x="7" y="19"/>
                </a:lnTo>
                <a:lnTo>
                  <a:pt x="2" y="23"/>
                </a:lnTo>
                <a:lnTo>
                  <a:pt x="0" y="30"/>
                </a:lnTo>
                <a:lnTo>
                  <a:pt x="2" y="35"/>
                </a:lnTo>
                <a:lnTo>
                  <a:pt x="3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853"/>
          <p:cNvSpPr>
            <a:spLocks/>
          </p:cNvSpPr>
          <p:nvPr/>
        </p:nvSpPr>
        <p:spPr bwMode="auto">
          <a:xfrm>
            <a:off x="4884738" y="4524376"/>
            <a:ext cx="95250" cy="53975"/>
          </a:xfrm>
          <a:custGeom>
            <a:avLst/>
            <a:gdLst>
              <a:gd name="T0" fmla="*/ 0 w 60"/>
              <a:gd name="T1" fmla="*/ 34 h 34"/>
              <a:gd name="T2" fmla="*/ 3 w 60"/>
              <a:gd name="T3" fmla="*/ 33 h 34"/>
              <a:gd name="T4" fmla="*/ 7 w 60"/>
              <a:gd name="T5" fmla="*/ 30 h 34"/>
              <a:gd name="T6" fmla="*/ 15 w 60"/>
              <a:gd name="T7" fmla="*/ 29 h 34"/>
              <a:gd name="T8" fmla="*/ 17 w 60"/>
              <a:gd name="T9" fmla="*/ 29 h 34"/>
              <a:gd name="T10" fmla="*/ 18 w 60"/>
              <a:gd name="T11" fmla="*/ 27 h 34"/>
              <a:gd name="T12" fmla="*/ 24 w 60"/>
              <a:gd name="T13" fmla="*/ 26 h 34"/>
              <a:gd name="T14" fmla="*/ 25 w 60"/>
              <a:gd name="T15" fmla="*/ 25 h 34"/>
              <a:gd name="T16" fmla="*/ 29 w 60"/>
              <a:gd name="T17" fmla="*/ 18 h 34"/>
              <a:gd name="T18" fmla="*/ 33 w 60"/>
              <a:gd name="T19" fmla="*/ 15 h 34"/>
              <a:gd name="T20" fmla="*/ 39 w 60"/>
              <a:gd name="T21" fmla="*/ 12 h 34"/>
              <a:gd name="T22" fmla="*/ 47 w 60"/>
              <a:gd name="T23" fmla="*/ 11 h 34"/>
              <a:gd name="T24" fmla="*/ 48 w 60"/>
              <a:gd name="T25" fmla="*/ 11 h 34"/>
              <a:gd name="T26" fmla="*/ 51 w 60"/>
              <a:gd name="T27" fmla="*/ 10 h 34"/>
              <a:gd name="T28" fmla="*/ 55 w 60"/>
              <a:gd name="T29" fmla="*/ 8 h 34"/>
              <a:gd name="T30" fmla="*/ 58 w 60"/>
              <a:gd name="T31" fmla="*/ 1 h 34"/>
              <a:gd name="T32" fmla="*/ 60 w 60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0" h="34">
                <a:moveTo>
                  <a:pt x="0" y="34"/>
                </a:moveTo>
                <a:lnTo>
                  <a:pt x="3" y="33"/>
                </a:lnTo>
                <a:lnTo>
                  <a:pt x="7" y="30"/>
                </a:lnTo>
                <a:lnTo>
                  <a:pt x="15" y="29"/>
                </a:lnTo>
                <a:lnTo>
                  <a:pt x="17" y="29"/>
                </a:lnTo>
                <a:lnTo>
                  <a:pt x="18" y="27"/>
                </a:lnTo>
                <a:lnTo>
                  <a:pt x="24" y="26"/>
                </a:lnTo>
                <a:lnTo>
                  <a:pt x="25" y="25"/>
                </a:lnTo>
                <a:lnTo>
                  <a:pt x="29" y="18"/>
                </a:lnTo>
                <a:lnTo>
                  <a:pt x="33" y="15"/>
                </a:lnTo>
                <a:lnTo>
                  <a:pt x="39" y="12"/>
                </a:lnTo>
                <a:lnTo>
                  <a:pt x="47" y="11"/>
                </a:lnTo>
                <a:lnTo>
                  <a:pt x="48" y="11"/>
                </a:lnTo>
                <a:lnTo>
                  <a:pt x="51" y="10"/>
                </a:lnTo>
                <a:lnTo>
                  <a:pt x="55" y="8"/>
                </a:lnTo>
                <a:lnTo>
                  <a:pt x="58" y="1"/>
                </a:lnTo>
                <a:lnTo>
                  <a:pt x="6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854"/>
          <p:cNvSpPr>
            <a:spLocks/>
          </p:cNvSpPr>
          <p:nvPr/>
        </p:nvSpPr>
        <p:spPr bwMode="auto">
          <a:xfrm>
            <a:off x="6475413" y="1601788"/>
            <a:ext cx="7938" cy="3175"/>
          </a:xfrm>
          <a:custGeom>
            <a:avLst/>
            <a:gdLst>
              <a:gd name="T0" fmla="*/ 0 w 5"/>
              <a:gd name="T1" fmla="*/ 2 h 2"/>
              <a:gd name="T2" fmla="*/ 4 w 5"/>
              <a:gd name="T3" fmla="*/ 2 h 2"/>
              <a:gd name="T4" fmla="*/ 5 w 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4" y="2"/>
                </a:lnTo>
                <a:lnTo>
                  <a:pt x="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855"/>
          <p:cNvSpPr>
            <a:spLocks noEditPoints="1"/>
          </p:cNvSpPr>
          <p:nvPr/>
        </p:nvSpPr>
        <p:spPr bwMode="auto">
          <a:xfrm>
            <a:off x="3949700" y="5624513"/>
            <a:ext cx="1289050" cy="238125"/>
          </a:xfrm>
          <a:custGeom>
            <a:avLst/>
            <a:gdLst>
              <a:gd name="T0" fmla="*/ 810 w 812"/>
              <a:gd name="T1" fmla="*/ 150 h 150"/>
              <a:gd name="T2" fmla="*/ 810 w 812"/>
              <a:gd name="T3" fmla="*/ 148 h 150"/>
              <a:gd name="T4" fmla="*/ 810 w 812"/>
              <a:gd name="T5" fmla="*/ 147 h 150"/>
              <a:gd name="T6" fmla="*/ 810 w 812"/>
              <a:gd name="T7" fmla="*/ 144 h 150"/>
              <a:gd name="T8" fmla="*/ 812 w 812"/>
              <a:gd name="T9" fmla="*/ 140 h 150"/>
              <a:gd name="T10" fmla="*/ 7 w 812"/>
              <a:gd name="T11" fmla="*/ 1 h 150"/>
              <a:gd name="T12" fmla="*/ 0 w 812"/>
              <a:gd name="T13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2" h="150">
                <a:moveTo>
                  <a:pt x="810" y="150"/>
                </a:moveTo>
                <a:lnTo>
                  <a:pt x="810" y="148"/>
                </a:lnTo>
                <a:lnTo>
                  <a:pt x="810" y="147"/>
                </a:lnTo>
                <a:lnTo>
                  <a:pt x="810" y="144"/>
                </a:lnTo>
                <a:lnTo>
                  <a:pt x="812" y="140"/>
                </a:lnTo>
                <a:moveTo>
                  <a:pt x="7" y="1"/>
                </a:move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856"/>
          <p:cNvSpPr>
            <a:spLocks/>
          </p:cNvSpPr>
          <p:nvPr/>
        </p:nvSpPr>
        <p:spPr bwMode="auto">
          <a:xfrm>
            <a:off x="4794250" y="4678363"/>
            <a:ext cx="73025" cy="358775"/>
          </a:xfrm>
          <a:custGeom>
            <a:avLst/>
            <a:gdLst>
              <a:gd name="T0" fmla="*/ 40 w 46"/>
              <a:gd name="T1" fmla="*/ 0 h 226"/>
              <a:gd name="T2" fmla="*/ 40 w 46"/>
              <a:gd name="T3" fmla="*/ 1 h 226"/>
              <a:gd name="T4" fmla="*/ 38 w 46"/>
              <a:gd name="T5" fmla="*/ 5 h 226"/>
              <a:gd name="T6" fmla="*/ 41 w 46"/>
              <a:gd name="T7" fmla="*/ 9 h 226"/>
              <a:gd name="T8" fmla="*/ 42 w 46"/>
              <a:gd name="T9" fmla="*/ 9 h 226"/>
              <a:gd name="T10" fmla="*/ 46 w 46"/>
              <a:gd name="T11" fmla="*/ 12 h 226"/>
              <a:gd name="T12" fmla="*/ 46 w 46"/>
              <a:gd name="T13" fmla="*/ 20 h 226"/>
              <a:gd name="T14" fmla="*/ 46 w 46"/>
              <a:gd name="T15" fmla="*/ 24 h 226"/>
              <a:gd name="T16" fmla="*/ 45 w 46"/>
              <a:gd name="T17" fmla="*/ 26 h 226"/>
              <a:gd name="T18" fmla="*/ 44 w 46"/>
              <a:gd name="T19" fmla="*/ 27 h 226"/>
              <a:gd name="T20" fmla="*/ 41 w 46"/>
              <a:gd name="T21" fmla="*/ 30 h 226"/>
              <a:gd name="T22" fmla="*/ 42 w 46"/>
              <a:gd name="T23" fmla="*/ 35 h 226"/>
              <a:gd name="T24" fmla="*/ 41 w 46"/>
              <a:gd name="T25" fmla="*/ 39 h 226"/>
              <a:gd name="T26" fmla="*/ 37 w 46"/>
              <a:gd name="T27" fmla="*/ 42 h 226"/>
              <a:gd name="T28" fmla="*/ 35 w 46"/>
              <a:gd name="T29" fmla="*/ 46 h 226"/>
              <a:gd name="T30" fmla="*/ 34 w 46"/>
              <a:gd name="T31" fmla="*/ 49 h 226"/>
              <a:gd name="T32" fmla="*/ 31 w 46"/>
              <a:gd name="T33" fmla="*/ 53 h 226"/>
              <a:gd name="T34" fmla="*/ 26 w 46"/>
              <a:gd name="T35" fmla="*/ 56 h 226"/>
              <a:gd name="T36" fmla="*/ 22 w 46"/>
              <a:gd name="T37" fmla="*/ 63 h 226"/>
              <a:gd name="T38" fmla="*/ 22 w 46"/>
              <a:gd name="T39" fmla="*/ 68 h 226"/>
              <a:gd name="T40" fmla="*/ 20 w 46"/>
              <a:gd name="T41" fmla="*/ 72 h 226"/>
              <a:gd name="T42" fmla="*/ 10 w 46"/>
              <a:gd name="T43" fmla="*/ 82 h 226"/>
              <a:gd name="T44" fmla="*/ 8 w 46"/>
              <a:gd name="T45" fmla="*/ 89 h 226"/>
              <a:gd name="T46" fmla="*/ 8 w 46"/>
              <a:gd name="T47" fmla="*/ 90 h 226"/>
              <a:gd name="T48" fmla="*/ 7 w 46"/>
              <a:gd name="T49" fmla="*/ 90 h 226"/>
              <a:gd name="T50" fmla="*/ 7 w 46"/>
              <a:gd name="T51" fmla="*/ 91 h 226"/>
              <a:gd name="T52" fmla="*/ 4 w 46"/>
              <a:gd name="T53" fmla="*/ 94 h 226"/>
              <a:gd name="T54" fmla="*/ 3 w 46"/>
              <a:gd name="T55" fmla="*/ 98 h 226"/>
              <a:gd name="T56" fmla="*/ 3 w 46"/>
              <a:gd name="T57" fmla="*/ 101 h 226"/>
              <a:gd name="T58" fmla="*/ 3 w 46"/>
              <a:gd name="T59" fmla="*/ 113 h 226"/>
              <a:gd name="T60" fmla="*/ 3 w 46"/>
              <a:gd name="T61" fmla="*/ 125 h 226"/>
              <a:gd name="T62" fmla="*/ 3 w 46"/>
              <a:gd name="T63" fmla="*/ 127 h 226"/>
              <a:gd name="T64" fmla="*/ 0 w 46"/>
              <a:gd name="T65" fmla="*/ 131 h 226"/>
              <a:gd name="T66" fmla="*/ 1 w 46"/>
              <a:gd name="T67" fmla="*/ 140 h 226"/>
              <a:gd name="T68" fmla="*/ 1 w 46"/>
              <a:gd name="T69" fmla="*/ 142 h 226"/>
              <a:gd name="T70" fmla="*/ 4 w 46"/>
              <a:gd name="T71" fmla="*/ 143 h 226"/>
              <a:gd name="T72" fmla="*/ 7 w 46"/>
              <a:gd name="T73" fmla="*/ 146 h 226"/>
              <a:gd name="T74" fmla="*/ 7 w 46"/>
              <a:gd name="T75" fmla="*/ 149 h 226"/>
              <a:gd name="T76" fmla="*/ 8 w 46"/>
              <a:gd name="T77" fmla="*/ 150 h 226"/>
              <a:gd name="T78" fmla="*/ 11 w 46"/>
              <a:gd name="T79" fmla="*/ 151 h 226"/>
              <a:gd name="T80" fmla="*/ 12 w 46"/>
              <a:gd name="T81" fmla="*/ 154 h 226"/>
              <a:gd name="T82" fmla="*/ 14 w 46"/>
              <a:gd name="T83" fmla="*/ 157 h 226"/>
              <a:gd name="T84" fmla="*/ 16 w 46"/>
              <a:gd name="T85" fmla="*/ 164 h 226"/>
              <a:gd name="T86" fmla="*/ 19 w 46"/>
              <a:gd name="T87" fmla="*/ 165 h 226"/>
              <a:gd name="T88" fmla="*/ 22 w 46"/>
              <a:gd name="T89" fmla="*/ 170 h 226"/>
              <a:gd name="T90" fmla="*/ 20 w 46"/>
              <a:gd name="T91" fmla="*/ 173 h 226"/>
              <a:gd name="T92" fmla="*/ 22 w 46"/>
              <a:gd name="T93" fmla="*/ 177 h 226"/>
              <a:gd name="T94" fmla="*/ 27 w 46"/>
              <a:gd name="T95" fmla="*/ 180 h 226"/>
              <a:gd name="T96" fmla="*/ 31 w 46"/>
              <a:gd name="T97" fmla="*/ 185 h 226"/>
              <a:gd name="T98" fmla="*/ 35 w 46"/>
              <a:gd name="T99" fmla="*/ 199 h 226"/>
              <a:gd name="T100" fmla="*/ 40 w 46"/>
              <a:gd name="T101" fmla="*/ 206 h 226"/>
              <a:gd name="T102" fmla="*/ 41 w 46"/>
              <a:gd name="T103" fmla="*/ 207 h 226"/>
              <a:gd name="T104" fmla="*/ 41 w 46"/>
              <a:gd name="T105" fmla="*/ 210 h 226"/>
              <a:gd name="T106" fmla="*/ 41 w 46"/>
              <a:gd name="T107" fmla="*/ 213 h 226"/>
              <a:gd name="T108" fmla="*/ 41 w 46"/>
              <a:gd name="T109" fmla="*/ 214 h 226"/>
              <a:gd name="T110" fmla="*/ 45 w 46"/>
              <a:gd name="T111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" h="226">
                <a:moveTo>
                  <a:pt x="40" y="0"/>
                </a:moveTo>
                <a:lnTo>
                  <a:pt x="40" y="1"/>
                </a:lnTo>
                <a:lnTo>
                  <a:pt x="38" y="5"/>
                </a:lnTo>
                <a:lnTo>
                  <a:pt x="41" y="9"/>
                </a:lnTo>
                <a:lnTo>
                  <a:pt x="42" y="9"/>
                </a:lnTo>
                <a:lnTo>
                  <a:pt x="46" y="12"/>
                </a:lnTo>
                <a:lnTo>
                  <a:pt x="46" y="20"/>
                </a:lnTo>
                <a:lnTo>
                  <a:pt x="46" y="24"/>
                </a:lnTo>
                <a:lnTo>
                  <a:pt x="45" y="26"/>
                </a:lnTo>
                <a:lnTo>
                  <a:pt x="44" y="27"/>
                </a:lnTo>
                <a:lnTo>
                  <a:pt x="41" y="30"/>
                </a:lnTo>
                <a:lnTo>
                  <a:pt x="42" y="35"/>
                </a:lnTo>
                <a:lnTo>
                  <a:pt x="41" y="39"/>
                </a:lnTo>
                <a:lnTo>
                  <a:pt x="37" y="42"/>
                </a:lnTo>
                <a:lnTo>
                  <a:pt x="35" y="46"/>
                </a:lnTo>
                <a:lnTo>
                  <a:pt x="34" y="49"/>
                </a:lnTo>
                <a:lnTo>
                  <a:pt x="31" y="53"/>
                </a:lnTo>
                <a:lnTo>
                  <a:pt x="26" y="56"/>
                </a:lnTo>
                <a:lnTo>
                  <a:pt x="22" y="63"/>
                </a:lnTo>
                <a:lnTo>
                  <a:pt x="22" y="68"/>
                </a:lnTo>
                <a:lnTo>
                  <a:pt x="20" y="72"/>
                </a:lnTo>
                <a:lnTo>
                  <a:pt x="10" y="82"/>
                </a:lnTo>
                <a:lnTo>
                  <a:pt x="8" y="89"/>
                </a:lnTo>
                <a:lnTo>
                  <a:pt x="8" y="90"/>
                </a:lnTo>
                <a:lnTo>
                  <a:pt x="7" y="90"/>
                </a:lnTo>
                <a:lnTo>
                  <a:pt x="7" y="91"/>
                </a:lnTo>
                <a:lnTo>
                  <a:pt x="4" y="94"/>
                </a:lnTo>
                <a:lnTo>
                  <a:pt x="3" y="98"/>
                </a:lnTo>
                <a:lnTo>
                  <a:pt x="3" y="101"/>
                </a:lnTo>
                <a:lnTo>
                  <a:pt x="3" y="113"/>
                </a:lnTo>
                <a:lnTo>
                  <a:pt x="3" y="125"/>
                </a:lnTo>
                <a:lnTo>
                  <a:pt x="3" y="127"/>
                </a:lnTo>
                <a:lnTo>
                  <a:pt x="0" y="131"/>
                </a:lnTo>
                <a:lnTo>
                  <a:pt x="1" y="140"/>
                </a:lnTo>
                <a:lnTo>
                  <a:pt x="1" y="142"/>
                </a:lnTo>
                <a:lnTo>
                  <a:pt x="4" y="143"/>
                </a:lnTo>
                <a:lnTo>
                  <a:pt x="7" y="146"/>
                </a:lnTo>
                <a:lnTo>
                  <a:pt x="7" y="149"/>
                </a:lnTo>
                <a:lnTo>
                  <a:pt x="8" y="150"/>
                </a:lnTo>
                <a:lnTo>
                  <a:pt x="11" y="151"/>
                </a:lnTo>
                <a:lnTo>
                  <a:pt x="12" y="154"/>
                </a:lnTo>
                <a:lnTo>
                  <a:pt x="14" y="157"/>
                </a:lnTo>
                <a:lnTo>
                  <a:pt x="16" y="164"/>
                </a:lnTo>
                <a:lnTo>
                  <a:pt x="19" y="165"/>
                </a:lnTo>
                <a:lnTo>
                  <a:pt x="22" y="170"/>
                </a:lnTo>
                <a:lnTo>
                  <a:pt x="20" y="173"/>
                </a:lnTo>
                <a:lnTo>
                  <a:pt x="22" y="177"/>
                </a:lnTo>
                <a:lnTo>
                  <a:pt x="27" y="180"/>
                </a:lnTo>
                <a:lnTo>
                  <a:pt x="31" y="185"/>
                </a:lnTo>
                <a:lnTo>
                  <a:pt x="35" y="199"/>
                </a:lnTo>
                <a:lnTo>
                  <a:pt x="40" y="206"/>
                </a:lnTo>
                <a:lnTo>
                  <a:pt x="41" y="207"/>
                </a:lnTo>
                <a:lnTo>
                  <a:pt x="41" y="210"/>
                </a:lnTo>
                <a:lnTo>
                  <a:pt x="41" y="213"/>
                </a:lnTo>
                <a:lnTo>
                  <a:pt x="41" y="214"/>
                </a:lnTo>
                <a:lnTo>
                  <a:pt x="45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857"/>
          <p:cNvSpPr>
            <a:spLocks/>
          </p:cNvSpPr>
          <p:nvPr/>
        </p:nvSpPr>
        <p:spPr bwMode="auto">
          <a:xfrm>
            <a:off x="4283075" y="5121276"/>
            <a:ext cx="30163" cy="23813"/>
          </a:xfrm>
          <a:custGeom>
            <a:avLst/>
            <a:gdLst>
              <a:gd name="T0" fmla="*/ 0 w 19"/>
              <a:gd name="T1" fmla="*/ 0 h 15"/>
              <a:gd name="T2" fmla="*/ 5 w 19"/>
              <a:gd name="T3" fmla="*/ 3 h 15"/>
              <a:gd name="T4" fmla="*/ 14 w 19"/>
              <a:gd name="T5" fmla="*/ 13 h 15"/>
              <a:gd name="T6" fmla="*/ 19 w 19"/>
              <a:gd name="T7" fmla="*/ 15 h 15"/>
              <a:gd name="T8" fmla="*/ 19 w 1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5" y="3"/>
                </a:lnTo>
                <a:lnTo>
                  <a:pt x="14" y="13"/>
                </a:lnTo>
                <a:lnTo>
                  <a:pt x="19" y="15"/>
                </a:lnTo>
                <a:lnTo>
                  <a:pt x="19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858"/>
          <p:cNvSpPr>
            <a:spLocks noEditPoints="1"/>
          </p:cNvSpPr>
          <p:nvPr/>
        </p:nvSpPr>
        <p:spPr bwMode="auto">
          <a:xfrm>
            <a:off x="4638675" y="4070351"/>
            <a:ext cx="508000" cy="136525"/>
          </a:xfrm>
          <a:custGeom>
            <a:avLst/>
            <a:gdLst>
              <a:gd name="T0" fmla="*/ 19 w 320"/>
              <a:gd name="T1" fmla="*/ 65 h 86"/>
              <a:gd name="T2" fmla="*/ 18 w 320"/>
              <a:gd name="T3" fmla="*/ 65 h 86"/>
              <a:gd name="T4" fmla="*/ 16 w 320"/>
              <a:gd name="T5" fmla="*/ 68 h 86"/>
              <a:gd name="T6" fmla="*/ 15 w 320"/>
              <a:gd name="T7" fmla="*/ 68 h 86"/>
              <a:gd name="T8" fmla="*/ 13 w 320"/>
              <a:gd name="T9" fmla="*/ 71 h 86"/>
              <a:gd name="T10" fmla="*/ 9 w 320"/>
              <a:gd name="T11" fmla="*/ 73 h 86"/>
              <a:gd name="T12" fmla="*/ 4 w 320"/>
              <a:gd name="T13" fmla="*/ 77 h 86"/>
              <a:gd name="T14" fmla="*/ 3 w 320"/>
              <a:gd name="T15" fmla="*/ 80 h 86"/>
              <a:gd name="T16" fmla="*/ 0 w 320"/>
              <a:gd name="T17" fmla="*/ 82 h 86"/>
              <a:gd name="T18" fmla="*/ 1 w 320"/>
              <a:gd name="T19" fmla="*/ 86 h 86"/>
              <a:gd name="T20" fmla="*/ 320 w 320"/>
              <a:gd name="T21" fmla="*/ 1 h 86"/>
              <a:gd name="T22" fmla="*/ 316 w 320"/>
              <a:gd name="T23" fmla="*/ 1 h 86"/>
              <a:gd name="T24" fmla="*/ 315 w 320"/>
              <a:gd name="T25" fmla="*/ 1 h 86"/>
              <a:gd name="T26" fmla="*/ 314 w 320"/>
              <a:gd name="T27" fmla="*/ 2 h 86"/>
              <a:gd name="T28" fmla="*/ 309 w 320"/>
              <a:gd name="T29" fmla="*/ 4 h 86"/>
              <a:gd name="T30" fmla="*/ 301 w 320"/>
              <a:gd name="T31" fmla="*/ 1 h 86"/>
              <a:gd name="T32" fmla="*/ 300 w 320"/>
              <a:gd name="T33" fmla="*/ 0 h 86"/>
              <a:gd name="T34" fmla="*/ 299 w 320"/>
              <a:gd name="T3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0" h="86">
                <a:moveTo>
                  <a:pt x="19" y="65"/>
                </a:moveTo>
                <a:lnTo>
                  <a:pt x="18" y="65"/>
                </a:lnTo>
                <a:lnTo>
                  <a:pt x="16" y="68"/>
                </a:lnTo>
                <a:lnTo>
                  <a:pt x="15" y="68"/>
                </a:lnTo>
                <a:lnTo>
                  <a:pt x="13" y="71"/>
                </a:lnTo>
                <a:lnTo>
                  <a:pt x="9" y="73"/>
                </a:lnTo>
                <a:lnTo>
                  <a:pt x="4" y="77"/>
                </a:lnTo>
                <a:lnTo>
                  <a:pt x="3" y="80"/>
                </a:lnTo>
                <a:lnTo>
                  <a:pt x="0" y="82"/>
                </a:lnTo>
                <a:lnTo>
                  <a:pt x="1" y="86"/>
                </a:lnTo>
                <a:moveTo>
                  <a:pt x="320" y="1"/>
                </a:moveTo>
                <a:lnTo>
                  <a:pt x="316" y="1"/>
                </a:lnTo>
                <a:lnTo>
                  <a:pt x="315" y="1"/>
                </a:lnTo>
                <a:lnTo>
                  <a:pt x="314" y="2"/>
                </a:lnTo>
                <a:lnTo>
                  <a:pt x="309" y="4"/>
                </a:lnTo>
                <a:lnTo>
                  <a:pt x="301" y="1"/>
                </a:lnTo>
                <a:lnTo>
                  <a:pt x="300" y="0"/>
                </a:lnTo>
                <a:lnTo>
                  <a:pt x="29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859"/>
          <p:cNvSpPr>
            <a:spLocks noEditPoints="1"/>
          </p:cNvSpPr>
          <p:nvPr/>
        </p:nvSpPr>
        <p:spPr bwMode="auto">
          <a:xfrm>
            <a:off x="4094163" y="5430838"/>
            <a:ext cx="812800" cy="165100"/>
          </a:xfrm>
          <a:custGeom>
            <a:avLst/>
            <a:gdLst>
              <a:gd name="T0" fmla="*/ 506 w 512"/>
              <a:gd name="T1" fmla="*/ 93 h 104"/>
              <a:gd name="T2" fmla="*/ 511 w 512"/>
              <a:gd name="T3" fmla="*/ 99 h 104"/>
              <a:gd name="T4" fmla="*/ 511 w 512"/>
              <a:gd name="T5" fmla="*/ 100 h 104"/>
              <a:gd name="T6" fmla="*/ 511 w 512"/>
              <a:gd name="T7" fmla="*/ 101 h 104"/>
              <a:gd name="T8" fmla="*/ 512 w 512"/>
              <a:gd name="T9" fmla="*/ 103 h 104"/>
              <a:gd name="T10" fmla="*/ 512 w 512"/>
              <a:gd name="T11" fmla="*/ 104 h 104"/>
              <a:gd name="T12" fmla="*/ 0 w 512"/>
              <a:gd name="T13" fmla="*/ 0 h 104"/>
              <a:gd name="T14" fmla="*/ 6 w 512"/>
              <a:gd name="T15" fmla="*/ 3 h 104"/>
              <a:gd name="T16" fmla="*/ 6 w 512"/>
              <a:gd name="T17" fmla="*/ 6 h 104"/>
              <a:gd name="T18" fmla="*/ 9 w 512"/>
              <a:gd name="T19" fmla="*/ 13 h 104"/>
              <a:gd name="T20" fmla="*/ 13 w 512"/>
              <a:gd name="T21" fmla="*/ 20 h 104"/>
              <a:gd name="T22" fmla="*/ 17 w 512"/>
              <a:gd name="T23" fmla="*/ 2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2" h="104">
                <a:moveTo>
                  <a:pt x="506" y="93"/>
                </a:moveTo>
                <a:lnTo>
                  <a:pt x="511" y="99"/>
                </a:lnTo>
                <a:lnTo>
                  <a:pt x="511" y="100"/>
                </a:lnTo>
                <a:lnTo>
                  <a:pt x="511" y="101"/>
                </a:lnTo>
                <a:lnTo>
                  <a:pt x="512" y="103"/>
                </a:lnTo>
                <a:lnTo>
                  <a:pt x="512" y="104"/>
                </a:lnTo>
                <a:moveTo>
                  <a:pt x="0" y="0"/>
                </a:moveTo>
                <a:lnTo>
                  <a:pt x="6" y="3"/>
                </a:lnTo>
                <a:lnTo>
                  <a:pt x="6" y="6"/>
                </a:lnTo>
                <a:lnTo>
                  <a:pt x="9" y="13"/>
                </a:lnTo>
                <a:lnTo>
                  <a:pt x="13" y="20"/>
                </a:lnTo>
                <a:lnTo>
                  <a:pt x="17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860"/>
          <p:cNvSpPr>
            <a:spLocks/>
          </p:cNvSpPr>
          <p:nvPr/>
        </p:nvSpPr>
        <p:spPr bwMode="auto">
          <a:xfrm>
            <a:off x="5110163" y="4986338"/>
            <a:ext cx="42863" cy="95250"/>
          </a:xfrm>
          <a:custGeom>
            <a:avLst/>
            <a:gdLst>
              <a:gd name="T0" fmla="*/ 4 w 27"/>
              <a:gd name="T1" fmla="*/ 0 h 60"/>
              <a:gd name="T2" fmla="*/ 6 w 27"/>
              <a:gd name="T3" fmla="*/ 5 h 60"/>
              <a:gd name="T4" fmla="*/ 6 w 27"/>
              <a:gd name="T5" fmla="*/ 6 h 60"/>
              <a:gd name="T6" fmla="*/ 2 w 27"/>
              <a:gd name="T7" fmla="*/ 12 h 60"/>
              <a:gd name="T8" fmla="*/ 2 w 27"/>
              <a:gd name="T9" fmla="*/ 13 h 60"/>
              <a:gd name="T10" fmla="*/ 0 w 27"/>
              <a:gd name="T11" fmla="*/ 17 h 60"/>
              <a:gd name="T12" fmla="*/ 0 w 27"/>
              <a:gd name="T13" fmla="*/ 30 h 60"/>
              <a:gd name="T14" fmla="*/ 2 w 27"/>
              <a:gd name="T15" fmla="*/ 34 h 60"/>
              <a:gd name="T16" fmla="*/ 2 w 27"/>
              <a:gd name="T17" fmla="*/ 35 h 60"/>
              <a:gd name="T18" fmla="*/ 4 w 27"/>
              <a:gd name="T19" fmla="*/ 39 h 60"/>
              <a:gd name="T20" fmla="*/ 11 w 27"/>
              <a:gd name="T21" fmla="*/ 43 h 60"/>
              <a:gd name="T22" fmla="*/ 18 w 27"/>
              <a:gd name="T23" fmla="*/ 51 h 60"/>
              <a:gd name="T24" fmla="*/ 22 w 27"/>
              <a:gd name="T25" fmla="*/ 55 h 60"/>
              <a:gd name="T26" fmla="*/ 27 w 27"/>
              <a:gd name="T2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60">
                <a:moveTo>
                  <a:pt x="4" y="0"/>
                </a:moveTo>
                <a:lnTo>
                  <a:pt x="6" y="5"/>
                </a:lnTo>
                <a:lnTo>
                  <a:pt x="6" y="6"/>
                </a:lnTo>
                <a:lnTo>
                  <a:pt x="2" y="12"/>
                </a:lnTo>
                <a:lnTo>
                  <a:pt x="2" y="13"/>
                </a:lnTo>
                <a:lnTo>
                  <a:pt x="0" y="17"/>
                </a:lnTo>
                <a:lnTo>
                  <a:pt x="0" y="30"/>
                </a:lnTo>
                <a:lnTo>
                  <a:pt x="2" y="34"/>
                </a:lnTo>
                <a:lnTo>
                  <a:pt x="2" y="35"/>
                </a:lnTo>
                <a:lnTo>
                  <a:pt x="4" y="39"/>
                </a:lnTo>
                <a:lnTo>
                  <a:pt x="11" y="43"/>
                </a:lnTo>
                <a:lnTo>
                  <a:pt x="18" y="51"/>
                </a:lnTo>
                <a:lnTo>
                  <a:pt x="22" y="55"/>
                </a:lnTo>
                <a:lnTo>
                  <a:pt x="27" y="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861"/>
          <p:cNvSpPr>
            <a:spLocks/>
          </p:cNvSpPr>
          <p:nvPr/>
        </p:nvSpPr>
        <p:spPr bwMode="auto">
          <a:xfrm>
            <a:off x="4187825" y="4732338"/>
            <a:ext cx="22225" cy="31750"/>
          </a:xfrm>
          <a:custGeom>
            <a:avLst/>
            <a:gdLst>
              <a:gd name="T0" fmla="*/ 0 w 14"/>
              <a:gd name="T1" fmla="*/ 0 h 20"/>
              <a:gd name="T2" fmla="*/ 5 w 14"/>
              <a:gd name="T3" fmla="*/ 1 h 20"/>
              <a:gd name="T4" fmla="*/ 7 w 14"/>
              <a:gd name="T5" fmla="*/ 3 h 20"/>
              <a:gd name="T6" fmla="*/ 11 w 14"/>
              <a:gd name="T7" fmla="*/ 7 h 20"/>
              <a:gd name="T8" fmla="*/ 11 w 14"/>
              <a:gd name="T9" fmla="*/ 11 h 20"/>
              <a:gd name="T10" fmla="*/ 14 w 14"/>
              <a:gd name="T11" fmla="*/ 12 h 20"/>
              <a:gd name="T12" fmla="*/ 12 w 14"/>
              <a:gd name="T13" fmla="*/ 19 h 20"/>
              <a:gd name="T14" fmla="*/ 12 w 14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0">
                <a:moveTo>
                  <a:pt x="0" y="0"/>
                </a:moveTo>
                <a:lnTo>
                  <a:pt x="5" y="1"/>
                </a:lnTo>
                <a:lnTo>
                  <a:pt x="7" y="3"/>
                </a:lnTo>
                <a:lnTo>
                  <a:pt x="11" y="7"/>
                </a:lnTo>
                <a:lnTo>
                  <a:pt x="11" y="11"/>
                </a:lnTo>
                <a:lnTo>
                  <a:pt x="14" y="12"/>
                </a:lnTo>
                <a:lnTo>
                  <a:pt x="12" y="19"/>
                </a:lnTo>
                <a:lnTo>
                  <a:pt x="12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862"/>
          <p:cNvSpPr>
            <a:spLocks/>
          </p:cNvSpPr>
          <p:nvPr/>
        </p:nvSpPr>
        <p:spPr bwMode="auto">
          <a:xfrm>
            <a:off x="7231063" y="1006476"/>
            <a:ext cx="150813" cy="227013"/>
          </a:xfrm>
          <a:custGeom>
            <a:avLst/>
            <a:gdLst>
              <a:gd name="T0" fmla="*/ 0 w 95"/>
              <a:gd name="T1" fmla="*/ 143 h 143"/>
              <a:gd name="T2" fmla="*/ 3 w 95"/>
              <a:gd name="T3" fmla="*/ 139 h 143"/>
              <a:gd name="T4" fmla="*/ 5 w 95"/>
              <a:gd name="T5" fmla="*/ 135 h 143"/>
              <a:gd name="T6" fmla="*/ 12 w 95"/>
              <a:gd name="T7" fmla="*/ 137 h 143"/>
              <a:gd name="T8" fmla="*/ 14 w 95"/>
              <a:gd name="T9" fmla="*/ 137 h 143"/>
              <a:gd name="T10" fmla="*/ 16 w 95"/>
              <a:gd name="T11" fmla="*/ 138 h 143"/>
              <a:gd name="T12" fmla="*/ 18 w 95"/>
              <a:gd name="T13" fmla="*/ 138 h 143"/>
              <a:gd name="T14" fmla="*/ 22 w 95"/>
              <a:gd name="T15" fmla="*/ 134 h 143"/>
              <a:gd name="T16" fmla="*/ 26 w 95"/>
              <a:gd name="T17" fmla="*/ 127 h 143"/>
              <a:gd name="T18" fmla="*/ 26 w 95"/>
              <a:gd name="T19" fmla="*/ 120 h 143"/>
              <a:gd name="T20" fmla="*/ 29 w 95"/>
              <a:gd name="T21" fmla="*/ 116 h 143"/>
              <a:gd name="T22" fmla="*/ 23 w 95"/>
              <a:gd name="T23" fmla="*/ 105 h 143"/>
              <a:gd name="T24" fmla="*/ 23 w 95"/>
              <a:gd name="T25" fmla="*/ 100 h 143"/>
              <a:gd name="T26" fmla="*/ 23 w 95"/>
              <a:gd name="T27" fmla="*/ 98 h 143"/>
              <a:gd name="T28" fmla="*/ 24 w 95"/>
              <a:gd name="T29" fmla="*/ 97 h 143"/>
              <a:gd name="T30" fmla="*/ 29 w 95"/>
              <a:gd name="T31" fmla="*/ 93 h 143"/>
              <a:gd name="T32" fmla="*/ 34 w 95"/>
              <a:gd name="T33" fmla="*/ 87 h 143"/>
              <a:gd name="T34" fmla="*/ 42 w 95"/>
              <a:gd name="T35" fmla="*/ 78 h 143"/>
              <a:gd name="T36" fmla="*/ 46 w 95"/>
              <a:gd name="T37" fmla="*/ 77 h 143"/>
              <a:gd name="T38" fmla="*/ 48 w 95"/>
              <a:gd name="T39" fmla="*/ 77 h 143"/>
              <a:gd name="T40" fmla="*/ 52 w 95"/>
              <a:gd name="T41" fmla="*/ 77 h 143"/>
              <a:gd name="T42" fmla="*/ 53 w 95"/>
              <a:gd name="T43" fmla="*/ 77 h 143"/>
              <a:gd name="T44" fmla="*/ 60 w 95"/>
              <a:gd name="T45" fmla="*/ 72 h 143"/>
              <a:gd name="T46" fmla="*/ 64 w 95"/>
              <a:gd name="T47" fmla="*/ 72 h 143"/>
              <a:gd name="T48" fmla="*/ 67 w 95"/>
              <a:gd name="T49" fmla="*/ 68 h 143"/>
              <a:gd name="T50" fmla="*/ 67 w 95"/>
              <a:gd name="T51" fmla="*/ 45 h 143"/>
              <a:gd name="T52" fmla="*/ 68 w 95"/>
              <a:gd name="T53" fmla="*/ 42 h 143"/>
              <a:gd name="T54" fmla="*/ 74 w 95"/>
              <a:gd name="T55" fmla="*/ 38 h 143"/>
              <a:gd name="T56" fmla="*/ 78 w 95"/>
              <a:gd name="T57" fmla="*/ 32 h 143"/>
              <a:gd name="T58" fmla="*/ 86 w 95"/>
              <a:gd name="T59" fmla="*/ 25 h 143"/>
              <a:gd name="T60" fmla="*/ 86 w 95"/>
              <a:gd name="T61" fmla="*/ 22 h 143"/>
              <a:gd name="T62" fmla="*/ 89 w 95"/>
              <a:gd name="T63" fmla="*/ 18 h 143"/>
              <a:gd name="T64" fmla="*/ 93 w 95"/>
              <a:gd name="T65" fmla="*/ 14 h 143"/>
              <a:gd name="T66" fmla="*/ 95 w 95"/>
              <a:gd name="T67" fmla="*/ 6 h 143"/>
              <a:gd name="T68" fmla="*/ 95 w 95"/>
              <a:gd name="T69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" h="143">
                <a:moveTo>
                  <a:pt x="0" y="143"/>
                </a:moveTo>
                <a:lnTo>
                  <a:pt x="3" y="139"/>
                </a:lnTo>
                <a:lnTo>
                  <a:pt x="5" y="135"/>
                </a:lnTo>
                <a:lnTo>
                  <a:pt x="12" y="137"/>
                </a:lnTo>
                <a:lnTo>
                  <a:pt x="14" y="137"/>
                </a:lnTo>
                <a:lnTo>
                  <a:pt x="16" y="138"/>
                </a:lnTo>
                <a:lnTo>
                  <a:pt x="18" y="138"/>
                </a:lnTo>
                <a:lnTo>
                  <a:pt x="22" y="134"/>
                </a:lnTo>
                <a:lnTo>
                  <a:pt x="26" y="127"/>
                </a:lnTo>
                <a:lnTo>
                  <a:pt x="26" y="120"/>
                </a:lnTo>
                <a:lnTo>
                  <a:pt x="29" y="116"/>
                </a:lnTo>
                <a:lnTo>
                  <a:pt x="23" y="105"/>
                </a:lnTo>
                <a:lnTo>
                  <a:pt x="23" y="100"/>
                </a:lnTo>
                <a:lnTo>
                  <a:pt x="23" y="98"/>
                </a:lnTo>
                <a:lnTo>
                  <a:pt x="24" y="97"/>
                </a:lnTo>
                <a:lnTo>
                  <a:pt x="29" y="93"/>
                </a:lnTo>
                <a:lnTo>
                  <a:pt x="34" y="87"/>
                </a:lnTo>
                <a:lnTo>
                  <a:pt x="42" y="78"/>
                </a:lnTo>
                <a:lnTo>
                  <a:pt x="46" y="77"/>
                </a:lnTo>
                <a:lnTo>
                  <a:pt x="48" y="77"/>
                </a:lnTo>
                <a:lnTo>
                  <a:pt x="52" y="77"/>
                </a:lnTo>
                <a:lnTo>
                  <a:pt x="53" y="77"/>
                </a:lnTo>
                <a:lnTo>
                  <a:pt x="60" y="72"/>
                </a:lnTo>
                <a:lnTo>
                  <a:pt x="64" y="72"/>
                </a:lnTo>
                <a:lnTo>
                  <a:pt x="67" y="68"/>
                </a:lnTo>
                <a:lnTo>
                  <a:pt x="67" y="45"/>
                </a:lnTo>
                <a:lnTo>
                  <a:pt x="68" y="42"/>
                </a:lnTo>
                <a:lnTo>
                  <a:pt x="74" y="38"/>
                </a:lnTo>
                <a:lnTo>
                  <a:pt x="78" y="32"/>
                </a:lnTo>
                <a:lnTo>
                  <a:pt x="86" y="25"/>
                </a:lnTo>
                <a:lnTo>
                  <a:pt x="86" y="22"/>
                </a:lnTo>
                <a:lnTo>
                  <a:pt x="89" y="18"/>
                </a:lnTo>
                <a:lnTo>
                  <a:pt x="93" y="14"/>
                </a:lnTo>
                <a:lnTo>
                  <a:pt x="95" y="6"/>
                </a:lnTo>
                <a:lnTo>
                  <a:pt x="9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863"/>
          <p:cNvSpPr>
            <a:spLocks noEditPoints="1"/>
          </p:cNvSpPr>
          <p:nvPr/>
        </p:nvSpPr>
        <p:spPr bwMode="auto">
          <a:xfrm>
            <a:off x="4557713" y="1173163"/>
            <a:ext cx="3576638" cy="3076575"/>
          </a:xfrm>
          <a:custGeom>
            <a:avLst/>
            <a:gdLst>
              <a:gd name="T0" fmla="*/ 2253 w 2253"/>
              <a:gd name="T1" fmla="*/ 3 h 1938"/>
              <a:gd name="T2" fmla="*/ 2249 w 2253"/>
              <a:gd name="T3" fmla="*/ 3 h 1938"/>
              <a:gd name="T4" fmla="*/ 2245 w 2253"/>
              <a:gd name="T5" fmla="*/ 0 h 1938"/>
              <a:gd name="T6" fmla="*/ 2242 w 2253"/>
              <a:gd name="T7" fmla="*/ 3 h 1938"/>
              <a:gd name="T8" fmla="*/ 2239 w 2253"/>
              <a:gd name="T9" fmla="*/ 3 h 1938"/>
              <a:gd name="T10" fmla="*/ 2239 w 2253"/>
              <a:gd name="T11" fmla="*/ 4 h 1938"/>
              <a:gd name="T12" fmla="*/ 2238 w 2253"/>
              <a:gd name="T13" fmla="*/ 4 h 1938"/>
              <a:gd name="T14" fmla="*/ 2237 w 2253"/>
              <a:gd name="T15" fmla="*/ 7 h 1938"/>
              <a:gd name="T16" fmla="*/ 2237 w 2253"/>
              <a:gd name="T17" fmla="*/ 8 h 1938"/>
              <a:gd name="T18" fmla="*/ 2231 w 2253"/>
              <a:gd name="T19" fmla="*/ 11 h 1938"/>
              <a:gd name="T20" fmla="*/ 0 w 2253"/>
              <a:gd name="T21" fmla="*/ 1937 h 1938"/>
              <a:gd name="T22" fmla="*/ 0 w 2253"/>
              <a:gd name="T23" fmla="*/ 1938 h 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3" h="1938">
                <a:moveTo>
                  <a:pt x="2253" y="3"/>
                </a:moveTo>
                <a:lnTo>
                  <a:pt x="2249" y="3"/>
                </a:lnTo>
                <a:lnTo>
                  <a:pt x="2245" y="0"/>
                </a:lnTo>
                <a:lnTo>
                  <a:pt x="2242" y="3"/>
                </a:lnTo>
                <a:lnTo>
                  <a:pt x="2239" y="3"/>
                </a:lnTo>
                <a:lnTo>
                  <a:pt x="2239" y="4"/>
                </a:lnTo>
                <a:lnTo>
                  <a:pt x="2238" y="4"/>
                </a:lnTo>
                <a:lnTo>
                  <a:pt x="2237" y="7"/>
                </a:lnTo>
                <a:lnTo>
                  <a:pt x="2237" y="8"/>
                </a:lnTo>
                <a:lnTo>
                  <a:pt x="2231" y="11"/>
                </a:lnTo>
                <a:moveTo>
                  <a:pt x="0" y="1937"/>
                </a:moveTo>
                <a:lnTo>
                  <a:pt x="0" y="1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864"/>
          <p:cNvSpPr>
            <a:spLocks/>
          </p:cNvSpPr>
          <p:nvPr/>
        </p:nvSpPr>
        <p:spPr bwMode="auto">
          <a:xfrm>
            <a:off x="4800600" y="5148263"/>
            <a:ext cx="138113" cy="187325"/>
          </a:xfrm>
          <a:custGeom>
            <a:avLst/>
            <a:gdLst>
              <a:gd name="T0" fmla="*/ 0 w 87"/>
              <a:gd name="T1" fmla="*/ 1 h 118"/>
              <a:gd name="T2" fmla="*/ 3 w 87"/>
              <a:gd name="T3" fmla="*/ 0 h 118"/>
              <a:gd name="T4" fmla="*/ 7 w 87"/>
              <a:gd name="T5" fmla="*/ 1 h 118"/>
              <a:gd name="T6" fmla="*/ 10 w 87"/>
              <a:gd name="T7" fmla="*/ 4 h 118"/>
              <a:gd name="T8" fmla="*/ 14 w 87"/>
              <a:gd name="T9" fmla="*/ 8 h 118"/>
              <a:gd name="T10" fmla="*/ 14 w 87"/>
              <a:gd name="T11" fmla="*/ 13 h 118"/>
              <a:gd name="T12" fmla="*/ 12 w 87"/>
              <a:gd name="T13" fmla="*/ 16 h 118"/>
              <a:gd name="T14" fmla="*/ 12 w 87"/>
              <a:gd name="T15" fmla="*/ 18 h 118"/>
              <a:gd name="T16" fmla="*/ 10 w 87"/>
              <a:gd name="T17" fmla="*/ 19 h 118"/>
              <a:gd name="T18" fmla="*/ 10 w 87"/>
              <a:gd name="T19" fmla="*/ 27 h 118"/>
              <a:gd name="T20" fmla="*/ 14 w 87"/>
              <a:gd name="T21" fmla="*/ 37 h 118"/>
              <a:gd name="T22" fmla="*/ 19 w 87"/>
              <a:gd name="T23" fmla="*/ 52 h 118"/>
              <a:gd name="T24" fmla="*/ 22 w 87"/>
              <a:gd name="T25" fmla="*/ 58 h 118"/>
              <a:gd name="T26" fmla="*/ 25 w 87"/>
              <a:gd name="T27" fmla="*/ 61 h 118"/>
              <a:gd name="T28" fmla="*/ 33 w 87"/>
              <a:gd name="T29" fmla="*/ 69 h 118"/>
              <a:gd name="T30" fmla="*/ 34 w 87"/>
              <a:gd name="T31" fmla="*/ 71 h 118"/>
              <a:gd name="T32" fmla="*/ 38 w 87"/>
              <a:gd name="T33" fmla="*/ 75 h 118"/>
              <a:gd name="T34" fmla="*/ 41 w 87"/>
              <a:gd name="T35" fmla="*/ 78 h 118"/>
              <a:gd name="T36" fmla="*/ 42 w 87"/>
              <a:gd name="T37" fmla="*/ 79 h 118"/>
              <a:gd name="T38" fmla="*/ 49 w 87"/>
              <a:gd name="T39" fmla="*/ 79 h 118"/>
              <a:gd name="T40" fmla="*/ 52 w 87"/>
              <a:gd name="T41" fmla="*/ 79 h 118"/>
              <a:gd name="T42" fmla="*/ 55 w 87"/>
              <a:gd name="T43" fmla="*/ 78 h 118"/>
              <a:gd name="T44" fmla="*/ 56 w 87"/>
              <a:gd name="T45" fmla="*/ 78 h 118"/>
              <a:gd name="T46" fmla="*/ 61 w 87"/>
              <a:gd name="T47" fmla="*/ 87 h 118"/>
              <a:gd name="T48" fmla="*/ 66 w 87"/>
              <a:gd name="T49" fmla="*/ 88 h 118"/>
              <a:gd name="T50" fmla="*/ 68 w 87"/>
              <a:gd name="T51" fmla="*/ 90 h 118"/>
              <a:gd name="T52" fmla="*/ 70 w 87"/>
              <a:gd name="T53" fmla="*/ 90 h 118"/>
              <a:gd name="T54" fmla="*/ 71 w 87"/>
              <a:gd name="T55" fmla="*/ 90 h 118"/>
              <a:gd name="T56" fmla="*/ 75 w 87"/>
              <a:gd name="T57" fmla="*/ 91 h 118"/>
              <a:gd name="T58" fmla="*/ 79 w 87"/>
              <a:gd name="T59" fmla="*/ 93 h 118"/>
              <a:gd name="T60" fmla="*/ 83 w 87"/>
              <a:gd name="T61" fmla="*/ 101 h 118"/>
              <a:gd name="T62" fmla="*/ 85 w 87"/>
              <a:gd name="T63" fmla="*/ 109 h 118"/>
              <a:gd name="T64" fmla="*/ 86 w 87"/>
              <a:gd name="T65" fmla="*/ 112 h 118"/>
              <a:gd name="T66" fmla="*/ 87 w 87"/>
              <a:gd name="T67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7" h="118">
                <a:moveTo>
                  <a:pt x="0" y="1"/>
                </a:moveTo>
                <a:lnTo>
                  <a:pt x="3" y="0"/>
                </a:lnTo>
                <a:lnTo>
                  <a:pt x="7" y="1"/>
                </a:lnTo>
                <a:lnTo>
                  <a:pt x="10" y="4"/>
                </a:lnTo>
                <a:lnTo>
                  <a:pt x="14" y="8"/>
                </a:lnTo>
                <a:lnTo>
                  <a:pt x="14" y="13"/>
                </a:lnTo>
                <a:lnTo>
                  <a:pt x="12" y="16"/>
                </a:lnTo>
                <a:lnTo>
                  <a:pt x="12" y="18"/>
                </a:lnTo>
                <a:lnTo>
                  <a:pt x="10" y="19"/>
                </a:lnTo>
                <a:lnTo>
                  <a:pt x="10" y="27"/>
                </a:lnTo>
                <a:lnTo>
                  <a:pt x="14" y="37"/>
                </a:lnTo>
                <a:lnTo>
                  <a:pt x="19" y="52"/>
                </a:lnTo>
                <a:lnTo>
                  <a:pt x="22" y="58"/>
                </a:lnTo>
                <a:lnTo>
                  <a:pt x="25" y="61"/>
                </a:lnTo>
                <a:lnTo>
                  <a:pt x="33" y="69"/>
                </a:lnTo>
                <a:lnTo>
                  <a:pt x="34" y="71"/>
                </a:lnTo>
                <a:lnTo>
                  <a:pt x="38" y="75"/>
                </a:lnTo>
                <a:lnTo>
                  <a:pt x="41" y="78"/>
                </a:lnTo>
                <a:lnTo>
                  <a:pt x="42" y="79"/>
                </a:lnTo>
                <a:lnTo>
                  <a:pt x="49" y="79"/>
                </a:lnTo>
                <a:lnTo>
                  <a:pt x="52" y="79"/>
                </a:lnTo>
                <a:lnTo>
                  <a:pt x="55" y="78"/>
                </a:lnTo>
                <a:lnTo>
                  <a:pt x="56" y="78"/>
                </a:lnTo>
                <a:lnTo>
                  <a:pt x="61" y="87"/>
                </a:lnTo>
                <a:lnTo>
                  <a:pt x="66" y="88"/>
                </a:lnTo>
                <a:lnTo>
                  <a:pt x="68" y="90"/>
                </a:lnTo>
                <a:lnTo>
                  <a:pt x="70" y="90"/>
                </a:lnTo>
                <a:lnTo>
                  <a:pt x="71" y="90"/>
                </a:lnTo>
                <a:lnTo>
                  <a:pt x="75" y="91"/>
                </a:lnTo>
                <a:lnTo>
                  <a:pt x="79" y="93"/>
                </a:lnTo>
                <a:lnTo>
                  <a:pt x="83" y="101"/>
                </a:lnTo>
                <a:lnTo>
                  <a:pt x="85" y="109"/>
                </a:lnTo>
                <a:lnTo>
                  <a:pt x="86" y="112"/>
                </a:lnTo>
                <a:lnTo>
                  <a:pt x="87" y="1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865"/>
          <p:cNvSpPr>
            <a:spLocks noEditPoints="1"/>
          </p:cNvSpPr>
          <p:nvPr/>
        </p:nvSpPr>
        <p:spPr bwMode="auto">
          <a:xfrm>
            <a:off x="5140325" y="1155701"/>
            <a:ext cx="2452688" cy="4440238"/>
          </a:xfrm>
          <a:custGeom>
            <a:avLst/>
            <a:gdLst>
              <a:gd name="T0" fmla="*/ 7 w 1545"/>
              <a:gd name="T1" fmla="*/ 2789 h 2797"/>
              <a:gd name="T2" fmla="*/ 7 w 1545"/>
              <a:gd name="T3" fmla="*/ 2790 h 2797"/>
              <a:gd name="T4" fmla="*/ 0 w 1545"/>
              <a:gd name="T5" fmla="*/ 2796 h 2797"/>
              <a:gd name="T6" fmla="*/ 0 w 1545"/>
              <a:gd name="T7" fmla="*/ 2797 h 2797"/>
              <a:gd name="T8" fmla="*/ 1471 w 1545"/>
              <a:gd name="T9" fmla="*/ 0 h 2797"/>
              <a:gd name="T10" fmla="*/ 1471 w 1545"/>
              <a:gd name="T11" fmla="*/ 3 h 2797"/>
              <a:gd name="T12" fmla="*/ 1472 w 1545"/>
              <a:gd name="T13" fmla="*/ 6 h 2797"/>
              <a:gd name="T14" fmla="*/ 1472 w 1545"/>
              <a:gd name="T15" fmla="*/ 10 h 2797"/>
              <a:gd name="T16" fmla="*/ 1471 w 1545"/>
              <a:gd name="T17" fmla="*/ 15 h 2797"/>
              <a:gd name="T18" fmla="*/ 1472 w 1545"/>
              <a:gd name="T19" fmla="*/ 21 h 2797"/>
              <a:gd name="T20" fmla="*/ 1477 w 1545"/>
              <a:gd name="T21" fmla="*/ 30 h 2797"/>
              <a:gd name="T22" fmla="*/ 1479 w 1545"/>
              <a:gd name="T23" fmla="*/ 40 h 2797"/>
              <a:gd name="T24" fmla="*/ 1487 w 1545"/>
              <a:gd name="T25" fmla="*/ 51 h 2797"/>
              <a:gd name="T26" fmla="*/ 1492 w 1545"/>
              <a:gd name="T27" fmla="*/ 53 h 2797"/>
              <a:gd name="T28" fmla="*/ 1496 w 1545"/>
              <a:gd name="T29" fmla="*/ 55 h 2797"/>
              <a:gd name="T30" fmla="*/ 1498 w 1545"/>
              <a:gd name="T31" fmla="*/ 59 h 2797"/>
              <a:gd name="T32" fmla="*/ 1501 w 1545"/>
              <a:gd name="T33" fmla="*/ 63 h 2797"/>
              <a:gd name="T34" fmla="*/ 1501 w 1545"/>
              <a:gd name="T35" fmla="*/ 71 h 2797"/>
              <a:gd name="T36" fmla="*/ 1504 w 1545"/>
              <a:gd name="T37" fmla="*/ 73 h 2797"/>
              <a:gd name="T38" fmla="*/ 1507 w 1545"/>
              <a:gd name="T39" fmla="*/ 74 h 2797"/>
              <a:gd name="T40" fmla="*/ 1508 w 1545"/>
              <a:gd name="T41" fmla="*/ 79 h 2797"/>
              <a:gd name="T42" fmla="*/ 1512 w 1545"/>
              <a:gd name="T43" fmla="*/ 88 h 2797"/>
              <a:gd name="T44" fmla="*/ 1520 w 1545"/>
              <a:gd name="T45" fmla="*/ 109 h 2797"/>
              <a:gd name="T46" fmla="*/ 1526 w 1545"/>
              <a:gd name="T47" fmla="*/ 119 h 2797"/>
              <a:gd name="T48" fmla="*/ 1537 w 1545"/>
              <a:gd name="T49" fmla="*/ 127 h 2797"/>
              <a:gd name="T50" fmla="*/ 1539 w 1545"/>
              <a:gd name="T51" fmla="*/ 131 h 2797"/>
              <a:gd name="T52" fmla="*/ 1541 w 1545"/>
              <a:gd name="T53" fmla="*/ 138 h 2797"/>
              <a:gd name="T54" fmla="*/ 1545 w 1545"/>
              <a:gd name="T55" fmla="*/ 141 h 2797"/>
              <a:gd name="T56" fmla="*/ 1545 w 1545"/>
              <a:gd name="T57" fmla="*/ 143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45" h="2797">
                <a:moveTo>
                  <a:pt x="7" y="2789"/>
                </a:moveTo>
                <a:lnTo>
                  <a:pt x="7" y="2790"/>
                </a:lnTo>
                <a:lnTo>
                  <a:pt x="0" y="2796"/>
                </a:lnTo>
                <a:lnTo>
                  <a:pt x="0" y="2797"/>
                </a:lnTo>
                <a:moveTo>
                  <a:pt x="1471" y="0"/>
                </a:moveTo>
                <a:lnTo>
                  <a:pt x="1471" y="3"/>
                </a:lnTo>
                <a:lnTo>
                  <a:pt x="1472" y="6"/>
                </a:lnTo>
                <a:lnTo>
                  <a:pt x="1472" y="10"/>
                </a:lnTo>
                <a:lnTo>
                  <a:pt x="1471" y="15"/>
                </a:lnTo>
                <a:lnTo>
                  <a:pt x="1472" y="21"/>
                </a:lnTo>
                <a:lnTo>
                  <a:pt x="1477" y="30"/>
                </a:lnTo>
                <a:lnTo>
                  <a:pt x="1479" y="40"/>
                </a:lnTo>
                <a:lnTo>
                  <a:pt x="1487" y="51"/>
                </a:lnTo>
                <a:lnTo>
                  <a:pt x="1492" y="53"/>
                </a:lnTo>
                <a:lnTo>
                  <a:pt x="1496" y="55"/>
                </a:lnTo>
                <a:lnTo>
                  <a:pt x="1498" y="59"/>
                </a:lnTo>
                <a:lnTo>
                  <a:pt x="1501" y="63"/>
                </a:lnTo>
                <a:lnTo>
                  <a:pt x="1501" y="71"/>
                </a:lnTo>
                <a:lnTo>
                  <a:pt x="1504" y="73"/>
                </a:lnTo>
                <a:lnTo>
                  <a:pt x="1507" y="74"/>
                </a:lnTo>
                <a:lnTo>
                  <a:pt x="1508" y="79"/>
                </a:lnTo>
                <a:lnTo>
                  <a:pt x="1512" y="88"/>
                </a:lnTo>
                <a:lnTo>
                  <a:pt x="1520" y="109"/>
                </a:lnTo>
                <a:lnTo>
                  <a:pt x="1526" y="119"/>
                </a:lnTo>
                <a:lnTo>
                  <a:pt x="1537" y="127"/>
                </a:lnTo>
                <a:lnTo>
                  <a:pt x="1539" y="131"/>
                </a:lnTo>
                <a:lnTo>
                  <a:pt x="1541" y="138"/>
                </a:lnTo>
                <a:lnTo>
                  <a:pt x="1545" y="141"/>
                </a:lnTo>
                <a:lnTo>
                  <a:pt x="1545" y="14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866"/>
          <p:cNvSpPr>
            <a:spLocks noEditPoints="1"/>
          </p:cNvSpPr>
          <p:nvPr/>
        </p:nvSpPr>
        <p:spPr bwMode="auto">
          <a:xfrm>
            <a:off x="4614863" y="4237038"/>
            <a:ext cx="185738" cy="912813"/>
          </a:xfrm>
          <a:custGeom>
            <a:avLst/>
            <a:gdLst>
              <a:gd name="T0" fmla="*/ 114 w 117"/>
              <a:gd name="T1" fmla="*/ 572 h 575"/>
              <a:gd name="T2" fmla="*/ 117 w 117"/>
              <a:gd name="T3" fmla="*/ 575 h 575"/>
              <a:gd name="T4" fmla="*/ 0 w 117"/>
              <a:gd name="T5" fmla="*/ 4 h 575"/>
              <a:gd name="T6" fmla="*/ 2 w 117"/>
              <a:gd name="T7" fmla="*/ 4 h 575"/>
              <a:gd name="T8" fmla="*/ 4 w 117"/>
              <a:gd name="T9" fmla="*/ 4 h 575"/>
              <a:gd name="T10" fmla="*/ 11 w 117"/>
              <a:gd name="T11" fmla="*/ 2 h 575"/>
              <a:gd name="T12" fmla="*/ 18 w 117"/>
              <a:gd name="T13" fmla="*/ 2 h 575"/>
              <a:gd name="T14" fmla="*/ 20 w 117"/>
              <a:gd name="T15" fmla="*/ 1 h 575"/>
              <a:gd name="T16" fmla="*/ 26 w 117"/>
              <a:gd name="T17" fmla="*/ 0 h 575"/>
              <a:gd name="T18" fmla="*/ 30 w 117"/>
              <a:gd name="T19" fmla="*/ 2 h 575"/>
              <a:gd name="T20" fmla="*/ 35 w 117"/>
              <a:gd name="T21" fmla="*/ 7 h 575"/>
              <a:gd name="T22" fmla="*/ 39 w 117"/>
              <a:gd name="T23" fmla="*/ 15 h 575"/>
              <a:gd name="T24" fmla="*/ 46 w 117"/>
              <a:gd name="T25" fmla="*/ 15 h 575"/>
              <a:gd name="T26" fmla="*/ 54 w 117"/>
              <a:gd name="T27" fmla="*/ 12 h 575"/>
              <a:gd name="T28" fmla="*/ 61 w 117"/>
              <a:gd name="T29" fmla="*/ 15 h 575"/>
              <a:gd name="T30" fmla="*/ 68 w 117"/>
              <a:gd name="T31" fmla="*/ 12 h 575"/>
              <a:gd name="T32" fmla="*/ 73 w 117"/>
              <a:gd name="T33" fmla="*/ 11 h 575"/>
              <a:gd name="T34" fmla="*/ 84 w 117"/>
              <a:gd name="T35" fmla="*/ 19 h 575"/>
              <a:gd name="T36" fmla="*/ 87 w 117"/>
              <a:gd name="T37" fmla="*/ 20 h 575"/>
              <a:gd name="T38" fmla="*/ 87 w 117"/>
              <a:gd name="T39" fmla="*/ 22 h 575"/>
              <a:gd name="T40" fmla="*/ 91 w 117"/>
              <a:gd name="T41" fmla="*/ 24 h 575"/>
              <a:gd name="T42" fmla="*/ 97 w 117"/>
              <a:gd name="T43" fmla="*/ 28 h 575"/>
              <a:gd name="T44" fmla="*/ 99 w 117"/>
              <a:gd name="T45" fmla="*/ 32 h 575"/>
              <a:gd name="T46" fmla="*/ 102 w 117"/>
              <a:gd name="T47" fmla="*/ 37 h 575"/>
              <a:gd name="T48" fmla="*/ 103 w 117"/>
              <a:gd name="T49" fmla="*/ 37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575">
                <a:moveTo>
                  <a:pt x="114" y="572"/>
                </a:moveTo>
                <a:lnTo>
                  <a:pt x="117" y="575"/>
                </a:lnTo>
                <a:moveTo>
                  <a:pt x="0" y="4"/>
                </a:moveTo>
                <a:lnTo>
                  <a:pt x="2" y="4"/>
                </a:lnTo>
                <a:lnTo>
                  <a:pt x="4" y="4"/>
                </a:lnTo>
                <a:lnTo>
                  <a:pt x="11" y="2"/>
                </a:lnTo>
                <a:lnTo>
                  <a:pt x="18" y="2"/>
                </a:lnTo>
                <a:lnTo>
                  <a:pt x="20" y="1"/>
                </a:lnTo>
                <a:lnTo>
                  <a:pt x="26" y="0"/>
                </a:lnTo>
                <a:lnTo>
                  <a:pt x="30" y="2"/>
                </a:lnTo>
                <a:lnTo>
                  <a:pt x="35" y="7"/>
                </a:lnTo>
                <a:lnTo>
                  <a:pt x="39" y="15"/>
                </a:lnTo>
                <a:lnTo>
                  <a:pt x="46" y="15"/>
                </a:lnTo>
                <a:lnTo>
                  <a:pt x="54" y="12"/>
                </a:lnTo>
                <a:lnTo>
                  <a:pt x="61" y="15"/>
                </a:lnTo>
                <a:lnTo>
                  <a:pt x="68" y="12"/>
                </a:lnTo>
                <a:lnTo>
                  <a:pt x="73" y="11"/>
                </a:lnTo>
                <a:lnTo>
                  <a:pt x="84" y="19"/>
                </a:lnTo>
                <a:lnTo>
                  <a:pt x="87" y="20"/>
                </a:lnTo>
                <a:lnTo>
                  <a:pt x="87" y="22"/>
                </a:lnTo>
                <a:lnTo>
                  <a:pt x="91" y="24"/>
                </a:lnTo>
                <a:lnTo>
                  <a:pt x="97" y="28"/>
                </a:lnTo>
                <a:lnTo>
                  <a:pt x="99" y="32"/>
                </a:lnTo>
                <a:lnTo>
                  <a:pt x="102" y="37"/>
                </a:lnTo>
                <a:lnTo>
                  <a:pt x="103" y="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867"/>
          <p:cNvSpPr>
            <a:spLocks/>
          </p:cNvSpPr>
          <p:nvPr/>
        </p:nvSpPr>
        <p:spPr bwMode="auto">
          <a:xfrm>
            <a:off x="5375275" y="3897313"/>
            <a:ext cx="12700" cy="6350"/>
          </a:xfrm>
          <a:custGeom>
            <a:avLst/>
            <a:gdLst>
              <a:gd name="T0" fmla="*/ 8 w 8"/>
              <a:gd name="T1" fmla="*/ 0 h 4"/>
              <a:gd name="T2" fmla="*/ 5 w 8"/>
              <a:gd name="T3" fmla="*/ 0 h 4"/>
              <a:gd name="T4" fmla="*/ 0 w 8"/>
              <a:gd name="T5" fmla="*/ 4 h 4"/>
              <a:gd name="T6" fmla="*/ 0 w 8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8" y="0"/>
                </a:moveTo>
                <a:lnTo>
                  <a:pt x="5" y="0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868"/>
          <p:cNvSpPr>
            <a:spLocks noEditPoints="1"/>
          </p:cNvSpPr>
          <p:nvPr/>
        </p:nvSpPr>
        <p:spPr bwMode="auto">
          <a:xfrm>
            <a:off x="4465638" y="671513"/>
            <a:ext cx="3335338" cy="4705350"/>
          </a:xfrm>
          <a:custGeom>
            <a:avLst/>
            <a:gdLst>
              <a:gd name="T0" fmla="*/ 0 w 2101"/>
              <a:gd name="T1" fmla="*/ 2754 h 2964"/>
              <a:gd name="T2" fmla="*/ 2 w 2101"/>
              <a:gd name="T3" fmla="*/ 2754 h 2964"/>
              <a:gd name="T4" fmla="*/ 5 w 2101"/>
              <a:gd name="T5" fmla="*/ 2753 h 2964"/>
              <a:gd name="T6" fmla="*/ 2 w 2101"/>
              <a:gd name="T7" fmla="*/ 2760 h 2964"/>
              <a:gd name="T8" fmla="*/ 6 w 2101"/>
              <a:gd name="T9" fmla="*/ 2765 h 2964"/>
              <a:gd name="T10" fmla="*/ 8 w 2101"/>
              <a:gd name="T11" fmla="*/ 2768 h 2964"/>
              <a:gd name="T12" fmla="*/ 9 w 2101"/>
              <a:gd name="T13" fmla="*/ 2769 h 2964"/>
              <a:gd name="T14" fmla="*/ 17 w 2101"/>
              <a:gd name="T15" fmla="*/ 2768 h 2964"/>
              <a:gd name="T16" fmla="*/ 20 w 2101"/>
              <a:gd name="T17" fmla="*/ 2768 h 2964"/>
              <a:gd name="T18" fmla="*/ 21 w 2101"/>
              <a:gd name="T19" fmla="*/ 2768 h 2964"/>
              <a:gd name="T20" fmla="*/ 23 w 2101"/>
              <a:gd name="T21" fmla="*/ 2768 h 2964"/>
              <a:gd name="T22" fmla="*/ 491 w 2101"/>
              <a:gd name="T23" fmla="*/ 2964 h 2964"/>
              <a:gd name="T24" fmla="*/ 488 w 2101"/>
              <a:gd name="T25" fmla="*/ 2963 h 2964"/>
              <a:gd name="T26" fmla="*/ 487 w 2101"/>
              <a:gd name="T27" fmla="*/ 2963 h 2964"/>
              <a:gd name="T28" fmla="*/ 484 w 2101"/>
              <a:gd name="T29" fmla="*/ 2962 h 2964"/>
              <a:gd name="T30" fmla="*/ 481 w 2101"/>
              <a:gd name="T31" fmla="*/ 2962 h 2964"/>
              <a:gd name="T32" fmla="*/ 477 w 2101"/>
              <a:gd name="T33" fmla="*/ 2960 h 2964"/>
              <a:gd name="T34" fmla="*/ 474 w 2101"/>
              <a:gd name="T35" fmla="*/ 2960 h 2964"/>
              <a:gd name="T36" fmla="*/ 472 w 2101"/>
              <a:gd name="T37" fmla="*/ 2962 h 2964"/>
              <a:gd name="T38" fmla="*/ 2065 w 2101"/>
              <a:gd name="T39" fmla="*/ 163 h 2964"/>
              <a:gd name="T40" fmla="*/ 2061 w 2101"/>
              <a:gd name="T41" fmla="*/ 155 h 2964"/>
              <a:gd name="T42" fmla="*/ 2052 w 2101"/>
              <a:gd name="T43" fmla="*/ 142 h 2964"/>
              <a:gd name="T44" fmla="*/ 2054 w 2101"/>
              <a:gd name="T45" fmla="*/ 139 h 2964"/>
              <a:gd name="T46" fmla="*/ 2052 w 2101"/>
              <a:gd name="T47" fmla="*/ 135 h 2964"/>
              <a:gd name="T48" fmla="*/ 2050 w 2101"/>
              <a:gd name="T49" fmla="*/ 132 h 2964"/>
              <a:gd name="T50" fmla="*/ 2053 w 2101"/>
              <a:gd name="T51" fmla="*/ 125 h 2964"/>
              <a:gd name="T52" fmla="*/ 2054 w 2101"/>
              <a:gd name="T53" fmla="*/ 125 h 2964"/>
              <a:gd name="T54" fmla="*/ 2060 w 2101"/>
              <a:gd name="T55" fmla="*/ 128 h 2964"/>
              <a:gd name="T56" fmla="*/ 2067 w 2101"/>
              <a:gd name="T57" fmla="*/ 129 h 2964"/>
              <a:gd name="T58" fmla="*/ 2069 w 2101"/>
              <a:gd name="T59" fmla="*/ 131 h 2964"/>
              <a:gd name="T60" fmla="*/ 2075 w 2101"/>
              <a:gd name="T61" fmla="*/ 131 h 2964"/>
              <a:gd name="T62" fmla="*/ 2075 w 2101"/>
              <a:gd name="T63" fmla="*/ 128 h 2964"/>
              <a:gd name="T64" fmla="*/ 2073 w 2101"/>
              <a:gd name="T65" fmla="*/ 125 h 2964"/>
              <a:gd name="T66" fmla="*/ 2072 w 2101"/>
              <a:gd name="T67" fmla="*/ 123 h 2964"/>
              <a:gd name="T68" fmla="*/ 2073 w 2101"/>
              <a:gd name="T69" fmla="*/ 121 h 2964"/>
              <a:gd name="T70" fmla="*/ 2079 w 2101"/>
              <a:gd name="T71" fmla="*/ 120 h 2964"/>
              <a:gd name="T72" fmla="*/ 2076 w 2101"/>
              <a:gd name="T73" fmla="*/ 106 h 2964"/>
              <a:gd name="T74" fmla="*/ 2076 w 2101"/>
              <a:gd name="T75" fmla="*/ 102 h 2964"/>
              <a:gd name="T76" fmla="*/ 2088 w 2101"/>
              <a:gd name="T77" fmla="*/ 83 h 2964"/>
              <a:gd name="T78" fmla="*/ 2098 w 2101"/>
              <a:gd name="T79" fmla="*/ 68 h 2964"/>
              <a:gd name="T80" fmla="*/ 2101 w 2101"/>
              <a:gd name="T81" fmla="*/ 64 h 2964"/>
              <a:gd name="T82" fmla="*/ 2101 w 2101"/>
              <a:gd name="T83" fmla="*/ 61 h 2964"/>
              <a:gd name="T84" fmla="*/ 2095 w 2101"/>
              <a:gd name="T85" fmla="*/ 31 h 2964"/>
              <a:gd name="T86" fmla="*/ 2094 w 2101"/>
              <a:gd name="T87" fmla="*/ 19 h 2964"/>
              <a:gd name="T88" fmla="*/ 2097 w 2101"/>
              <a:gd name="T89" fmla="*/ 3 h 2964"/>
              <a:gd name="T90" fmla="*/ 2097 w 2101"/>
              <a:gd name="T91" fmla="*/ 0 h 2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1" h="2964">
                <a:moveTo>
                  <a:pt x="0" y="2754"/>
                </a:moveTo>
                <a:lnTo>
                  <a:pt x="2" y="2754"/>
                </a:lnTo>
                <a:lnTo>
                  <a:pt x="5" y="2753"/>
                </a:lnTo>
                <a:lnTo>
                  <a:pt x="2" y="2760"/>
                </a:lnTo>
                <a:lnTo>
                  <a:pt x="6" y="2765"/>
                </a:lnTo>
                <a:lnTo>
                  <a:pt x="8" y="2768"/>
                </a:lnTo>
                <a:lnTo>
                  <a:pt x="9" y="2769"/>
                </a:lnTo>
                <a:lnTo>
                  <a:pt x="17" y="2768"/>
                </a:lnTo>
                <a:lnTo>
                  <a:pt x="20" y="2768"/>
                </a:lnTo>
                <a:lnTo>
                  <a:pt x="21" y="2768"/>
                </a:lnTo>
                <a:lnTo>
                  <a:pt x="23" y="2768"/>
                </a:lnTo>
                <a:moveTo>
                  <a:pt x="491" y="2964"/>
                </a:moveTo>
                <a:lnTo>
                  <a:pt x="488" y="2963"/>
                </a:lnTo>
                <a:lnTo>
                  <a:pt x="487" y="2963"/>
                </a:lnTo>
                <a:lnTo>
                  <a:pt x="484" y="2962"/>
                </a:lnTo>
                <a:lnTo>
                  <a:pt x="481" y="2962"/>
                </a:lnTo>
                <a:lnTo>
                  <a:pt x="477" y="2960"/>
                </a:lnTo>
                <a:lnTo>
                  <a:pt x="474" y="2960"/>
                </a:lnTo>
                <a:lnTo>
                  <a:pt x="472" y="2962"/>
                </a:lnTo>
                <a:moveTo>
                  <a:pt x="2065" y="163"/>
                </a:moveTo>
                <a:lnTo>
                  <a:pt x="2061" y="155"/>
                </a:lnTo>
                <a:lnTo>
                  <a:pt x="2052" y="142"/>
                </a:lnTo>
                <a:lnTo>
                  <a:pt x="2054" y="139"/>
                </a:lnTo>
                <a:lnTo>
                  <a:pt x="2052" y="135"/>
                </a:lnTo>
                <a:lnTo>
                  <a:pt x="2050" y="132"/>
                </a:lnTo>
                <a:lnTo>
                  <a:pt x="2053" y="125"/>
                </a:lnTo>
                <a:lnTo>
                  <a:pt x="2054" y="125"/>
                </a:lnTo>
                <a:lnTo>
                  <a:pt x="2060" y="128"/>
                </a:lnTo>
                <a:lnTo>
                  <a:pt x="2067" y="129"/>
                </a:lnTo>
                <a:lnTo>
                  <a:pt x="2069" y="131"/>
                </a:lnTo>
                <a:lnTo>
                  <a:pt x="2075" y="131"/>
                </a:lnTo>
                <a:lnTo>
                  <a:pt x="2075" y="128"/>
                </a:lnTo>
                <a:lnTo>
                  <a:pt x="2073" y="125"/>
                </a:lnTo>
                <a:lnTo>
                  <a:pt x="2072" y="123"/>
                </a:lnTo>
                <a:lnTo>
                  <a:pt x="2073" y="121"/>
                </a:lnTo>
                <a:lnTo>
                  <a:pt x="2079" y="120"/>
                </a:lnTo>
                <a:lnTo>
                  <a:pt x="2076" y="106"/>
                </a:lnTo>
                <a:lnTo>
                  <a:pt x="2076" y="102"/>
                </a:lnTo>
                <a:lnTo>
                  <a:pt x="2088" y="83"/>
                </a:lnTo>
                <a:lnTo>
                  <a:pt x="2098" y="68"/>
                </a:lnTo>
                <a:lnTo>
                  <a:pt x="2101" y="64"/>
                </a:lnTo>
                <a:lnTo>
                  <a:pt x="2101" y="61"/>
                </a:lnTo>
                <a:lnTo>
                  <a:pt x="2095" y="31"/>
                </a:lnTo>
                <a:lnTo>
                  <a:pt x="2094" y="19"/>
                </a:lnTo>
                <a:lnTo>
                  <a:pt x="2097" y="3"/>
                </a:lnTo>
                <a:lnTo>
                  <a:pt x="2097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869"/>
          <p:cNvSpPr>
            <a:spLocks noEditPoints="1"/>
          </p:cNvSpPr>
          <p:nvPr/>
        </p:nvSpPr>
        <p:spPr bwMode="auto">
          <a:xfrm>
            <a:off x="4460875" y="5411788"/>
            <a:ext cx="781050" cy="792163"/>
          </a:xfrm>
          <a:custGeom>
            <a:avLst/>
            <a:gdLst>
              <a:gd name="T0" fmla="*/ 491 w 492"/>
              <a:gd name="T1" fmla="*/ 0 h 499"/>
              <a:gd name="T2" fmla="*/ 491 w 492"/>
              <a:gd name="T3" fmla="*/ 2 h 499"/>
              <a:gd name="T4" fmla="*/ 492 w 492"/>
              <a:gd name="T5" fmla="*/ 6 h 499"/>
              <a:gd name="T6" fmla="*/ 492 w 492"/>
              <a:gd name="T7" fmla="*/ 7 h 499"/>
              <a:gd name="T8" fmla="*/ 492 w 492"/>
              <a:gd name="T9" fmla="*/ 10 h 499"/>
              <a:gd name="T10" fmla="*/ 490 w 492"/>
              <a:gd name="T11" fmla="*/ 15 h 499"/>
              <a:gd name="T12" fmla="*/ 490 w 492"/>
              <a:gd name="T13" fmla="*/ 22 h 499"/>
              <a:gd name="T14" fmla="*/ 18 w 492"/>
              <a:gd name="T15" fmla="*/ 497 h 499"/>
              <a:gd name="T16" fmla="*/ 14 w 492"/>
              <a:gd name="T17" fmla="*/ 499 h 499"/>
              <a:gd name="T18" fmla="*/ 8 w 492"/>
              <a:gd name="T19" fmla="*/ 497 h 499"/>
              <a:gd name="T20" fmla="*/ 7 w 492"/>
              <a:gd name="T21" fmla="*/ 497 h 499"/>
              <a:gd name="T22" fmla="*/ 5 w 492"/>
              <a:gd name="T23" fmla="*/ 497 h 499"/>
              <a:gd name="T24" fmla="*/ 1 w 492"/>
              <a:gd name="T25" fmla="*/ 495 h 499"/>
              <a:gd name="T26" fmla="*/ 0 w 492"/>
              <a:gd name="T27" fmla="*/ 497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2" h="499">
                <a:moveTo>
                  <a:pt x="491" y="0"/>
                </a:moveTo>
                <a:lnTo>
                  <a:pt x="491" y="2"/>
                </a:lnTo>
                <a:lnTo>
                  <a:pt x="492" y="6"/>
                </a:lnTo>
                <a:lnTo>
                  <a:pt x="492" y="7"/>
                </a:lnTo>
                <a:lnTo>
                  <a:pt x="492" y="10"/>
                </a:lnTo>
                <a:lnTo>
                  <a:pt x="490" y="15"/>
                </a:lnTo>
                <a:lnTo>
                  <a:pt x="490" y="22"/>
                </a:lnTo>
                <a:moveTo>
                  <a:pt x="18" y="497"/>
                </a:moveTo>
                <a:lnTo>
                  <a:pt x="14" y="499"/>
                </a:lnTo>
                <a:lnTo>
                  <a:pt x="8" y="497"/>
                </a:lnTo>
                <a:lnTo>
                  <a:pt x="7" y="497"/>
                </a:lnTo>
                <a:lnTo>
                  <a:pt x="5" y="497"/>
                </a:lnTo>
                <a:lnTo>
                  <a:pt x="1" y="495"/>
                </a:lnTo>
                <a:lnTo>
                  <a:pt x="0" y="4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870"/>
          <p:cNvSpPr>
            <a:spLocks noEditPoints="1"/>
          </p:cNvSpPr>
          <p:nvPr/>
        </p:nvSpPr>
        <p:spPr bwMode="auto">
          <a:xfrm>
            <a:off x="4019550" y="4899026"/>
            <a:ext cx="579438" cy="1125538"/>
          </a:xfrm>
          <a:custGeom>
            <a:avLst/>
            <a:gdLst>
              <a:gd name="T0" fmla="*/ 283 w 365"/>
              <a:gd name="T1" fmla="*/ 701 h 709"/>
              <a:gd name="T2" fmla="*/ 285 w 365"/>
              <a:gd name="T3" fmla="*/ 702 h 709"/>
              <a:gd name="T4" fmla="*/ 289 w 365"/>
              <a:gd name="T5" fmla="*/ 704 h 709"/>
              <a:gd name="T6" fmla="*/ 293 w 365"/>
              <a:gd name="T7" fmla="*/ 704 h 709"/>
              <a:gd name="T8" fmla="*/ 300 w 365"/>
              <a:gd name="T9" fmla="*/ 705 h 709"/>
              <a:gd name="T10" fmla="*/ 307 w 365"/>
              <a:gd name="T11" fmla="*/ 705 h 709"/>
              <a:gd name="T12" fmla="*/ 308 w 365"/>
              <a:gd name="T13" fmla="*/ 705 h 709"/>
              <a:gd name="T14" fmla="*/ 311 w 365"/>
              <a:gd name="T15" fmla="*/ 705 h 709"/>
              <a:gd name="T16" fmla="*/ 315 w 365"/>
              <a:gd name="T17" fmla="*/ 708 h 709"/>
              <a:gd name="T18" fmla="*/ 317 w 365"/>
              <a:gd name="T19" fmla="*/ 705 h 709"/>
              <a:gd name="T20" fmla="*/ 326 w 365"/>
              <a:gd name="T21" fmla="*/ 705 h 709"/>
              <a:gd name="T22" fmla="*/ 331 w 365"/>
              <a:gd name="T23" fmla="*/ 709 h 709"/>
              <a:gd name="T24" fmla="*/ 337 w 365"/>
              <a:gd name="T25" fmla="*/ 701 h 709"/>
              <a:gd name="T26" fmla="*/ 339 w 365"/>
              <a:gd name="T27" fmla="*/ 698 h 709"/>
              <a:gd name="T28" fmla="*/ 341 w 365"/>
              <a:gd name="T29" fmla="*/ 693 h 709"/>
              <a:gd name="T30" fmla="*/ 347 w 365"/>
              <a:gd name="T31" fmla="*/ 695 h 709"/>
              <a:gd name="T32" fmla="*/ 347 w 365"/>
              <a:gd name="T33" fmla="*/ 697 h 709"/>
              <a:gd name="T34" fmla="*/ 352 w 365"/>
              <a:gd name="T35" fmla="*/ 697 h 709"/>
              <a:gd name="T36" fmla="*/ 356 w 365"/>
              <a:gd name="T37" fmla="*/ 694 h 709"/>
              <a:gd name="T38" fmla="*/ 358 w 365"/>
              <a:gd name="T39" fmla="*/ 695 h 709"/>
              <a:gd name="T40" fmla="*/ 360 w 365"/>
              <a:gd name="T41" fmla="*/ 700 h 709"/>
              <a:gd name="T42" fmla="*/ 365 w 365"/>
              <a:gd name="T43" fmla="*/ 701 h 709"/>
              <a:gd name="T44" fmla="*/ 20 w 365"/>
              <a:gd name="T45" fmla="*/ 0 h 709"/>
              <a:gd name="T46" fmla="*/ 19 w 365"/>
              <a:gd name="T47" fmla="*/ 8 h 709"/>
              <a:gd name="T48" fmla="*/ 17 w 365"/>
              <a:gd name="T49" fmla="*/ 10 h 709"/>
              <a:gd name="T50" fmla="*/ 19 w 365"/>
              <a:gd name="T51" fmla="*/ 12 h 709"/>
              <a:gd name="T52" fmla="*/ 19 w 365"/>
              <a:gd name="T53" fmla="*/ 19 h 709"/>
              <a:gd name="T54" fmla="*/ 17 w 365"/>
              <a:gd name="T55" fmla="*/ 23 h 709"/>
              <a:gd name="T56" fmla="*/ 17 w 365"/>
              <a:gd name="T57" fmla="*/ 26 h 709"/>
              <a:gd name="T58" fmla="*/ 17 w 365"/>
              <a:gd name="T59" fmla="*/ 29 h 709"/>
              <a:gd name="T60" fmla="*/ 15 w 365"/>
              <a:gd name="T61" fmla="*/ 29 h 709"/>
              <a:gd name="T62" fmla="*/ 13 w 365"/>
              <a:gd name="T63" fmla="*/ 29 h 709"/>
              <a:gd name="T64" fmla="*/ 13 w 365"/>
              <a:gd name="T65" fmla="*/ 31 h 709"/>
              <a:gd name="T66" fmla="*/ 9 w 365"/>
              <a:gd name="T67" fmla="*/ 33 h 709"/>
              <a:gd name="T68" fmla="*/ 9 w 365"/>
              <a:gd name="T69" fmla="*/ 34 h 709"/>
              <a:gd name="T70" fmla="*/ 8 w 365"/>
              <a:gd name="T71" fmla="*/ 35 h 709"/>
              <a:gd name="T72" fmla="*/ 6 w 365"/>
              <a:gd name="T73" fmla="*/ 45 h 709"/>
              <a:gd name="T74" fmla="*/ 6 w 365"/>
              <a:gd name="T75" fmla="*/ 52 h 709"/>
              <a:gd name="T76" fmla="*/ 4 w 365"/>
              <a:gd name="T77" fmla="*/ 53 h 709"/>
              <a:gd name="T78" fmla="*/ 0 w 365"/>
              <a:gd name="T79" fmla="*/ 57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5" h="709">
                <a:moveTo>
                  <a:pt x="283" y="701"/>
                </a:moveTo>
                <a:lnTo>
                  <a:pt x="285" y="702"/>
                </a:lnTo>
                <a:lnTo>
                  <a:pt x="289" y="704"/>
                </a:lnTo>
                <a:lnTo>
                  <a:pt x="293" y="704"/>
                </a:lnTo>
                <a:lnTo>
                  <a:pt x="300" y="705"/>
                </a:lnTo>
                <a:lnTo>
                  <a:pt x="307" y="705"/>
                </a:lnTo>
                <a:lnTo>
                  <a:pt x="308" y="705"/>
                </a:lnTo>
                <a:lnTo>
                  <a:pt x="311" y="705"/>
                </a:lnTo>
                <a:lnTo>
                  <a:pt x="315" y="708"/>
                </a:lnTo>
                <a:lnTo>
                  <a:pt x="317" y="705"/>
                </a:lnTo>
                <a:lnTo>
                  <a:pt x="326" y="705"/>
                </a:lnTo>
                <a:lnTo>
                  <a:pt x="331" y="709"/>
                </a:lnTo>
                <a:lnTo>
                  <a:pt x="337" y="701"/>
                </a:lnTo>
                <a:lnTo>
                  <a:pt x="339" y="698"/>
                </a:lnTo>
                <a:lnTo>
                  <a:pt x="341" y="693"/>
                </a:lnTo>
                <a:lnTo>
                  <a:pt x="347" y="695"/>
                </a:lnTo>
                <a:lnTo>
                  <a:pt x="347" y="697"/>
                </a:lnTo>
                <a:lnTo>
                  <a:pt x="352" y="697"/>
                </a:lnTo>
                <a:lnTo>
                  <a:pt x="356" y="694"/>
                </a:lnTo>
                <a:lnTo>
                  <a:pt x="358" y="695"/>
                </a:lnTo>
                <a:lnTo>
                  <a:pt x="360" y="700"/>
                </a:lnTo>
                <a:lnTo>
                  <a:pt x="365" y="701"/>
                </a:lnTo>
                <a:moveTo>
                  <a:pt x="20" y="0"/>
                </a:moveTo>
                <a:lnTo>
                  <a:pt x="19" y="8"/>
                </a:lnTo>
                <a:lnTo>
                  <a:pt x="17" y="10"/>
                </a:lnTo>
                <a:lnTo>
                  <a:pt x="19" y="12"/>
                </a:lnTo>
                <a:lnTo>
                  <a:pt x="19" y="19"/>
                </a:lnTo>
                <a:lnTo>
                  <a:pt x="17" y="23"/>
                </a:lnTo>
                <a:lnTo>
                  <a:pt x="17" y="26"/>
                </a:lnTo>
                <a:lnTo>
                  <a:pt x="17" y="29"/>
                </a:lnTo>
                <a:lnTo>
                  <a:pt x="15" y="29"/>
                </a:lnTo>
                <a:lnTo>
                  <a:pt x="13" y="29"/>
                </a:lnTo>
                <a:lnTo>
                  <a:pt x="13" y="31"/>
                </a:lnTo>
                <a:lnTo>
                  <a:pt x="9" y="33"/>
                </a:lnTo>
                <a:lnTo>
                  <a:pt x="9" y="34"/>
                </a:lnTo>
                <a:lnTo>
                  <a:pt x="8" y="35"/>
                </a:lnTo>
                <a:lnTo>
                  <a:pt x="6" y="45"/>
                </a:lnTo>
                <a:lnTo>
                  <a:pt x="6" y="52"/>
                </a:lnTo>
                <a:lnTo>
                  <a:pt x="4" y="53"/>
                </a:lnTo>
                <a:lnTo>
                  <a:pt x="0" y="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871"/>
          <p:cNvSpPr>
            <a:spLocks/>
          </p:cNvSpPr>
          <p:nvPr/>
        </p:nvSpPr>
        <p:spPr bwMode="auto">
          <a:xfrm>
            <a:off x="4322763" y="4329113"/>
            <a:ext cx="9525" cy="17463"/>
          </a:xfrm>
          <a:custGeom>
            <a:avLst/>
            <a:gdLst>
              <a:gd name="T0" fmla="*/ 0 w 6"/>
              <a:gd name="T1" fmla="*/ 0 h 11"/>
              <a:gd name="T2" fmla="*/ 2 w 6"/>
              <a:gd name="T3" fmla="*/ 0 h 11"/>
              <a:gd name="T4" fmla="*/ 2 w 6"/>
              <a:gd name="T5" fmla="*/ 2 h 11"/>
              <a:gd name="T6" fmla="*/ 4 w 6"/>
              <a:gd name="T7" fmla="*/ 2 h 11"/>
              <a:gd name="T8" fmla="*/ 4 w 6"/>
              <a:gd name="T9" fmla="*/ 3 h 11"/>
              <a:gd name="T10" fmla="*/ 5 w 6"/>
              <a:gd name="T11" fmla="*/ 3 h 11"/>
              <a:gd name="T12" fmla="*/ 5 w 6"/>
              <a:gd name="T13" fmla="*/ 4 h 11"/>
              <a:gd name="T14" fmla="*/ 6 w 6"/>
              <a:gd name="T15" fmla="*/ 4 h 11"/>
              <a:gd name="T16" fmla="*/ 6 w 6"/>
              <a:gd name="T17" fmla="*/ 9 h 11"/>
              <a:gd name="T18" fmla="*/ 6 w 6"/>
              <a:gd name="T19" fmla="*/ 10 h 11"/>
              <a:gd name="T20" fmla="*/ 5 w 6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1">
                <a:moveTo>
                  <a:pt x="0" y="0"/>
                </a:moveTo>
                <a:lnTo>
                  <a:pt x="2" y="0"/>
                </a:lnTo>
                <a:lnTo>
                  <a:pt x="2" y="2"/>
                </a:lnTo>
                <a:lnTo>
                  <a:pt x="4" y="2"/>
                </a:lnTo>
                <a:lnTo>
                  <a:pt x="4" y="3"/>
                </a:lnTo>
                <a:lnTo>
                  <a:pt x="5" y="3"/>
                </a:lnTo>
                <a:lnTo>
                  <a:pt x="5" y="4"/>
                </a:lnTo>
                <a:lnTo>
                  <a:pt x="6" y="4"/>
                </a:lnTo>
                <a:lnTo>
                  <a:pt x="6" y="9"/>
                </a:lnTo>
                <a:lnTo>
                  <a:pt x="6" y="10"/>
                </a:lnTo>
                <a:lnTo>
                  <a:pt x="5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872"/>
          <p:cNvSpPr>
            <a:spLocks/>
          </p:cNvSpPr>
          <p:nvPr/>
        </p:nvSpPr>
        <p:spPr bwMode="auto">
          <a:xfrm>
            <a:off x="4086225" y="5065713"/>
            <a:ext cx="23813" cy="15875"/>
          </a:xfrm>
          <a:custGeom>
            <a:avLst/>
            <a:gdLst>
              <a:gd name="T0" fmla="*/ 15 w 15"/>
              <a:gd name="T1" fmla="*/ 0 h 10"/>
              <a:gd name="T2" fmla="*/ 14 w 15"/>
              <a:gd name="T3" fmla="*/ 1 h 10"/>
              <a:gd name="T4" fmla="*/ 11 w 15"/>
              <a:gd name="T5" fmla="*/ 1 h 10"/>
              <a:gd name="T6" fmla="*/ 7 w 15"/>
              <a:gd name="T7" fmla="*/ 3 h 10"/>
              <a:gd name="T8" fmla="*/ 1 w 15"/>
              <a:gd name="T9" fmla="*/ 8 h 10"/>
              <a:gd name="T10" fmla="*/ 0 w 15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4" y="1"/>
                </a:lnTo>
                <a:lnTo>
                  <a:pt x="11" y="1"/>
                </a:lnTo>
                <a:lnTo>
                  <a:pt x="7" y="3"/>
                </a:lnTo>
                <a:lnTo>
                  <a:pt x="1" y="8"/>
                </a:lnTo>
                <a:lnTo>
                  <a:pt x="0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873"/>
          <p:cNvSpPr>
            <a:spLocks/>
          </p:cNvSpPr>
          <p:nvPr/>
        </p:nvSpPr>
        <p:spPr bwMode="auto">
          <a:xfrm>
            <a:off x="3963988" y="5637213"/>
            <a:ext cx="33338" cy="6350"/>
          </a:xfrm>
          <a:custGeom>
            <a:avLst/>
            <a:gdLst>
              <a:gd name="T0" fmla="*/ 0 w 21"/>
              <a:gd name="T1" fmla="*/ 0 h 4"/>
              <a:gd name="T2" fmla="*/ 13 w 21"/>
              <a:gd name="T3" fmla="*/ 4 h 4"/>
              <a:gd name="T4" fmla="*/ 14 w 21"/>
              <a:gd name="T5" fmla="*/ 4 h 4"/>
              <a:gd name="T6" fmla="*/ 21 w 21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4">
                <a:moveTo>
                  <a:pt x="0" y="0"/>
                </a:moveTo>
                <a:lnTo>
                  <a:pt x="13" y="4"/>
                </a:lnTo>
                <a:lnTo>
                  <a:pt x="14" y="4"/>
                </a:lnTo>
                <a:lnTo>
                  <a:pt x="21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874"/>
          <p:cNvSpPr>
            <a:spLocks/>
          </p:cNvSpPr>
          <p:nvPr/>
        </p:nvSpPr>
        <p:spPr bwMode="auto">
          <a:xfrm>
            <a:off x="5434013" y="5494338"/>
            <a:ext cx="30163" cy="23813"/>
          </a:xfrm>
          <a:custGeom>
            <a:avLst/>
            <a:gdLst>
              <a:gd name="T0" fmla="*/ 0 w 19"/>
              <a:gd name="T1" fmla="*/ 0 h 15"/>
              <a:gd name="T2" fmla="*/ 4 w 19"/>
              <a:gd name="T3" fmla="*/ 10 h 15"/>
              <a:gd name="T4" fmla="*/ 9 w 19"/>
              <a:gd name="T5" fmla="*/ 12 h 15"/>
              <a:gd name="T6" fmla="*/ 19 w 19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4" y="10"/>
                </a:lnTo>
                <a:lnTo>
                  <a:pt x="9" y="12"/>
                </a:lnTo>
                <a:lnTo>
                  <a:pt x="19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875"/>
          <p:cNvSpPr>
            <a:spLocks/>
          </p:cNvSpPr>
          <p:nvPr/>
        </p:nvSpPr>
        <p:spPr bwMode="auto">
          <a:xfrm>
            <a:off x="5281613" y="5173663"/>
            <a:ext cx="69850" cy="203200"/>
          </a:xfrm>
          <a:custGeom>
            <a:avLst/>
            <a:gdLst>
              <a:gd name="T0" fmla="*/ 0 w 44"/>
              <a:gd name="T1" fmla="*/ 0 h 128"/>
              <a:gd name="T2" fmla="*/ 5 w 44"/>
              <a:gd name="T3" fmla="*/ 8 h 128"/>
              <a:gd name="T4" fmla="*/ 12 w 44"/>
              <a:gd name="T5" fmla="*/ 19 h 128"/>
              <a:gd name="T6" fmla="*/ 12 w 44"/>
              <a:gd name="T7" fmla="*/ 22 h 128"/>
              <a:gd name="T8" fmla="*/ 14 w 44"/>
              <a:gd name="T9" fmla="*/ 23 h 128"/>
              <a:gd name="T10" fmla="*/ 16 w 44"/>
              <a:gd name="T11" fmla="*/ 26 h 128"/>
              <a:gd name="T12" fmla="*/ 22 w 44"/>
              <a:gd name="T13" fmla="*/ 30 h 128"/>
              <a:gd name="T14" fmla="*/ 22 w 44"/>
              <a:gd name="T15" fmla="*/ 37 h 128"/>
              <a:gd name="T16" fmla="*/ 22 w 44"/>
              <a:gd name="T17" fmla="*/ 38 h 128"/>
              <a:gd name="T18" fmla="*/ 26 w 44"/>
              <a:gd name="T19" fmla="*/ 42 h 128"/>
              <a:gd name="T20" fmla="*/ 27 w 44"/>
              <a:gd name="T21" fmla="*/ 47 h 128"/>
              <a:gd name="T22" fmla="*/ 26 w 44"/>
              <a:gd name="T23" fmla="*/ 57 h 128"/>
              <a:gd name="T24" fmla="*/ 26 w 44"/>
              <a:gd name="T25" fmla="*/ 59 h 128"/>
              <a:gd name="T26" fmla="*/ 25 w 44"/>
              <a:gd name="T27" fmla="*/ 67 h 128"/>
              <a:gd name="T28" fmla="*/ 26 w 44"/>
              <a:gd name="T29" fmla="*/ 72 h 128"/>
              <a:gd name="T30" fmla="*/ 25 w 44"/>
              <a:gd name="T31" fmla="*/ 75 h 128"/>
              <a:gd name="T32" fmla="*/ 23 w 44"/>
              <a:gd name="T33" fmla="*/ 75 h 128"/>
              <a:gd name="T34" fmla="*/ 25 w 44"/>
              <a:gd name="T35" fmla="*/ 86 h 128"/>
              <a:gd name="T36" fmla="*/ 27 w 44"/>
              <a:gd name="T37" fmla="*/ 90 h 128"/>
              <a:gd name="T38" fmla="*/ 29 w 44"/>
              <a:gd name="T39" fmla="*/ 92 h 128"/>
              <a:gd name="T40" fmla="*/ 27 w 44"/>
              <a:gd name="T41" fmla="*/ 92 h 128"/>
              <a:gd name="T42" fmla="*/ 29 w 44"/>
              <a:gd name="T43" fmla="*/ 94 h 128"/>
              <a:gd name="T44" fmla="*/ 30 w 44"/>
              <a:gd name="T45" fmla="*/ 97 h 128"/>
              <a:gd name="T46" fmla="*/ 31 w 44"/>
              <a:gd name="T47" fmla="*/ 98 h 128"/>
              <a:gd name="T48" fmla="*/ 34 w 44"/>
              <a:gd name="T49" fmla="*/ 102 h 128"/>
              <a:gd name="T50" fmla="*/ 37 w 44"/>
              <a:gd name="T51" fmla="*/ 112 h 128"/>
              <a:gd name="T52" fmla="*/ 37 w 44"/>
              <a:gd name="T53" fmla="*/ 113 h 128"/>
              <a:gd name="T54" fmla="*/ 40 w 44"/>
              <a:gd name="T55" fmla="*/ 115 h 128"/>
              <a:gd name="T56" fmla="*/ 41 w 44"/>
              <a:gd name="T57" fmla="*/ 123 h 128"/>
              <a:gd name="T58" fmla="*/ 41 w 44"/>
              <a:gd name="T59" fmla="*/ 126 h 128"/>
              <a:gd name="T60" fmla="*/ 44 w 44"/>
              <a:gd name="T61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" h="128">
                <a:moveTo>
                  <a:pt x="0" y="0"/>
                </a:moveTo>
                <a:lnTo>
                  <a:pt x="5" y="8"/>
                </a:lnTo>
                <a:lnTo>
                  <a:pt x="12" y="19"/>
                </a:lnTo>
                <a:lnTo>
                  <a:pt x="12" y="22"/>
                </a:lnTo>
                <a:lnTo>
                  <a:pt x="14" y="23"/>
                </a:lnTo>
                <a:lnTo>
                  <a:pt x="16" y="26"/>
                </a:lnTo>
                <a:lnTo>
                  <a:pt x="22" y="30"/>
                </a:lnTo>
                <a:lnTo>
                  <a:pt x="22" y="37"/>
                </a:lnTo>
                <a:lnTo>
                  <a:pt x="22" y="38"/>
                </a:lnTo>
                <a:lnTo>
                  <a:pt x="26" y="42"/>
                </a:lnTo>
                <a:lnTo>
                  <a:pt x="27" y="47"/>
                </a:lnTo>
                <a:lnTo>
                  <a:pt x="26" y="57"/>
                </a:lnTo>
                <a:lnTo>
                  <a:pt x="26" y="59"/>
                </a:lnTo>
                <a:lnTo>
                  <a:pt x="25" y="67"/>
                </a:lnTo>
                <a:lnTo>
                  <a:pt x="26" y="72"/>
                </a:lnTo>
                <a:lnTo>
                  <a:pt x="25" y="75"/>
                </a:lnTo>
                <a:lnTo>
                  <a:pt x="23" y="75"/>
                </a:lnTo>
                <a:lnTo>
                  <a:pt x="25" y="86"/>
                </a:lnTo>
                <a:lnTo>
                  <a:pt x="27" y="90"/>
                </a:lnTo>
                <a:lnTo>
                  <a:pt x="29" y="92"/>
                </a:lnTo>
                <a:lnTo>
                  <a:pt x="27" y="92"/>
                </a:lnTo>
                <a:lnTo>
                  <a:pt x="29" y="94"/>
                </a:lnTo>
                <a:lnTo>
                  <a:pt x="30" y="97"/>
                </a:lnTo>
                <a:lnTo>
                  <a:pt x="31" y="98"/>
                </a:lnTo>
                <a:lnTo>
                  <a:pt x="34" y="102"/>
                </a:lnTo>
                <a:lnTo>
                  <a:pt x="37" y="112"/>
                </a:lnTo>
                <a:lnTo>
                  <a:pt x="37" y="113"/>
                </a:lnTo>
                <a:lnTo>
                  <a:pt x="40" y="115"/>
                </a:lnTo>
                <a:lnTo>
                  <a:pt x="41" y="123"/>
                </a:lnTo>
                <a:lnTo>
                  <a:pt x="41" y="126"/>
                </a:lnTo>
                <a:lnTo>
                  <a:pt x="44" y="1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876"/>
          <p:cNvSpPr>
            <a:spLocks/>
          </p:cNvSpPr>
          <p:nvPr/>
        </p:nvSpPr>
        <p:spPr bwMode="auto">
          <a:xfrm>
            <a:off x="4976813" y="5846763"/>
            <a:ext cx="1588" cy="17463"/>
          </a:xfrm>
          <a:custGeom>
            <a:avLst/>
            <a:gdLst>
              <a:gd name="T0" fmla="*/ 1 w 1"/>
              <a:gd name="T1" fmla="*/ 0 h 11"/>
              <a:gd name="T2" fmla="*/ 0 w 1"/>
              <a:gd name="T3" fmla="*/ 3 h 11"/>
              <a:gd name="T4" fmla="*/ 0 w 1"/>
              <a:gd name="T5" fmla="*/ 7 h 11"/>
              <a:gd name="T6" fmla="*/ 1 w 1"/>
              <a:gd name="T7" fmla="*/ 8 h 11"/>
              <a:gd name="T8" fmla="*/ 0 w 1"/>
              <a:gd name="T9" fmla="*/ 10 h 11"/>
              <a:gd name="T10" fmla="*/ 0 w 1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1">
                <a:moveTo>
                  <a:pt x="1" y="0"/>
                </a:moveTo>
                <a:lnTo>
                  <a:pt x="0" y="3"/>
                </a:lnTo>
                <a:lnTo>
                  <a:pt x="0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877"/>
          <p:cNvSpPr>
            <a:spLocks/>
          </p:cNvSpPr>
          <p:nvPr/>
        </p:nvSpPr>
        <p:spPr bwMode="auto">
          <a:xfrm>
            <a:off x="6159500" y="1851026"/>
            <a:ext cx="26988" cy="23813"/>
          </a:xfrm>
          <a:custGeom>
            <a:avLst/>
            <a:gdLst>
              <a:gd name="T0" fmla="*/ 17 w 17"/>
              <a:gd name="T1" fmla="*/ 0 h 15"/>
              <a:gd name="T2" fmla="*/ 13 w 17"/>
              <a:gd name="T3" fmla="*/ 0 h 15"/>
              <a:gd name="T4" fmla="*/ 5 w 17"/>
              <a:gd name="T5" fmla="*/ 3 h 15"/>
              <a:gd name="T6" fmla="*/ 4 w 17"/>
              <a:gd name="T7" fmla="*/ 3 h 15"/>
              <a:gd name="T8" fmla="*/ 2 w 17"/>
              <a:gd name="T9" fmla="*/ 4 h 15"/>
              <a:gd name="T10" fmla="*/ 2 w 17"/>
              <a:gd name="T11" fmla="*/ 5 h 15"/>
              <a:gd name="T12" fmla="*/ 1 w 17"/>
              <a:gd name="T13" fmla="*/ 7 h 15"/>
              <a:gd name="T14" fmla="*/ 1 w 17"/>
              <a:gd name="T15" fmla="*/ 10 h 15"/>
              <a:gd name="T16" fmla="*/ 0 w 17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5">
                <a:moveTo>
                  <a:pt x="17" y="0"/>
                </a:moveTo>
                <a:lnTo>
                  <a:pt x="13" y="0"/>
                </a:lnTo>
                <a:lnTo>
                  <a:pt x="5" y="3"/>
                </a:lnTo>
                <a:lnTo>
                  <a:pt x="4" y="3"/>
                </a:lnTo>
                <a:lnTo>
                  <a:pt x="2" y="4"/>
                </a:lnTo>
                <a:lnTo>
                  <a:pt x="2" y="5"/>
                </a:lnTo>
                <a:lnTo>
                  <a:pt x="1" y="7"/>
                </a:lnTo>
                <a:lnTo>
                  <a:pt x="1" y="10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878"/>
          <p:cNvSpPr>
            <a:spLocks noEditPoints="1"/>
          </p:cNvSpPr>
          <p:nvPr/>
        </p:nvSpPr>
        <p:spPr bwMode="auto">
          <a:xfrm>
            <a:off x="5330825" y="1522413"/>
            <a:ext cx="1577975" cy="4179888"/>
          </a:xfrm>
          <a:custGeom>
            <a:avLst/>
            <a:gdLst>
              <a:gd name="T0" fmla="*/ 141 w 994"/>
              <a:gd name="T1" fmla="*/ 1317 h 2633"/>
              <a:gd name="T2" fmla="*/ 141 w 994"/>
              <a:gd name="T3" fmla="*/ 1318 h 2633"/>
              <a:gd name="T4" fmla="*/ 141 w 994"/>
              <a:gd name="T5" fmla="*/ 1321 h 2633"/>
              <a:gd name="T6" fmla="*/ 142 w 994"/>
              <a:gd name="T7" fmla="*/ 1331 h 2633"/>
              <a:gd name="T8" fmla="*/ 142 w 994"/>
              <a:gd name="T9" fmla="*/ 1337 h 2633"/>
              <a:gd name="T10" fmla="*/ 144 w 994"/>
              <a:gd name="T11" fmla="*/ 1346 h 2633"/>
              <a:gd name="T12" fmla="*/ 144 w 994"/>
              <a:gd name="T13" fmla="*/ 1347 h 2633"/>
              <a:gd name="T14" fmla="*/ 145 w 994"/>
              <a:gd name="T15" fmla="*/ 1357 h 2633"/>
              <a:gd name="T16" fmla="*/ 144 w 994"/>
              <a:gd name="T17" fmla="*/ 1361 h 2633"/>
              <a:gd name="T18" fmla="*/ 142 w 994"/>
              <a:gd name="T19" fmla="*/ 1366 h 2633"/>
              <a:gd name="T20" fmla="*/ 140 w 994"/>
              <a:gd name="T21" fmla="*/ 1367 h 2633"/>
              <a:gd name="T22" fmla="*/ 134 w 994"/>
              <a:gd name="T23" fmla="*/ 1370 h 2633"/>
              <a:gd name="T24" fmla="*/ 125 w 994"/>
              <a:gd name="T25" fmla="*/ 1373 h 2633"/>
              <a:gd name="T26" fmla="*/ 110 w 994"/>
              <a:gd name="T27" fmla="*/ 1381 h 2633"/>
              <a:gd name="T28" fmla="*/ 105 w 994"/>
              <a:gd name="T29" fmla="*/ 1384 h 2633"/>
              <a:gd name="T30" fmla="*/ 103 w 994"/>
              <a:gd name="T31" fmla="*/ 1384 h 2633"/>
              <a:gd name="T32" fmla="*/ 97 w 994"/>
              <a:gd name="T33" fmla="*/ 1387 h 2633"/>
              <a:gd name="T34" fmla="*/ 89 w 994"/>
              <a:gd name="T35" fmla="*/ 1388 h 2633"/>
              <a:gd name="T36" fmla="*/ 85 w 994"/>
              <a:gd name="T37" fmla="*/ 1389 h 2633"/>
              <a:gd name="T38" fmla="*/ 74 w 994"/>
              <a:gd name="T39" fmla="*/ 1396 h 2633"/>
              <a:gd name="T40" fmla="*/ 71 w 994"/>
              <a:gd name="T41" fmla="*/ 1397 h 2633"/>
              <a:gd name="T42" fmla="*/ 70 w 994"/>
              <a:gd name="T43" fmla="*/ 1399 h 2633"/>
              <a:gd name="T44" fmla="*/ 63 w 994"/>
              <a:gd name="T45" fmla="*/ 1400 h 2633"/>
              <a:gd name="T46" fmla="*/ 58 w 994"/>
              <a:gd name="T47" fmla="*/ 1402 h 2633"/>
              <a:gd name="T48" fmla="*/ 52 w 994"/>
              <a:gd name="T49" fmla="*/ 1406 h 2633"/>
              <a:gd name="T50" fmla="*/ 51 w 994"/>
              <a:gd name="T51" fmla="*/ 1406 h 2633"/>
              <a:gd name="T52" fmla="*/ 48 w 994"/>
              <a:gd name="T53" fmla="*/ 1410 h 2633"/>
              <a:gd name="T54" fmla="*/ 48 w 994"/>
              <a:gd name="T55" fmla="*/ 1412 h 2633"/>
              <a:gd name="T56" fmla="*/ 45 w 994"/>
              <a:gd name="T57" fmla="*/ 1418 h 2633"/>
              <a:gd name="T58" fmla="*/ 45 w 994"/>
              <a:gd name="T59" fmla="*/ 1419 h 2633"/>
              <a:gd name="T60" fmla="*/ 947 w 994"/>
              <a:gd name="T61" fmla="*/ 0 h 2633"/>
              <a:gd name="T62" fmla="*/ 950 w 994"/>
              <a:gd name="T63" fmla="*/ 5 h 2633"/>
              <a:gd name="T64" fmla="*/ 951 w 994"/>
              <a:gd name="T65" fmla="*/ 8 h 2633"/>
              <a:gd name="T66" fmla="*/ 951 w 994"/>
              <a:gd name="T67" fmla="*/ 12 h 2633"/>
              <a:gd name="T68" fmla="*/ 961 w 994"/>
              <a:gd name="T69" fmla="*/ 22 h 2633"/>
              <a:gd name="T70" fmla="*/ 966 w 994"/>
              <a:gd name="T71" fmla="*/ 26 h 2633"/>
              <a:gd name="T72" fmla="*/ 968 w 994"/>
              <a:gd name="T73" fmla="*/ 26 h 2633"/>
              <a:gd name="T74" fmla="*/ 973 w 994"/>
              <a:gd name="T75" fmla="*/ 28 h 2633"/>
              <a:gd name="T76" fmla="*/ 985 w 994"/>
              <a:gd name="T77" fmla="*/ 37 h 2633"/>
              <a:gd name="T78" fmla="*/ 985 w 994"/>
              <a:gd name="T79" fmla="*/ 39 h 2633"/>
              <a:gd name="T80" fmla="*/ 992 w 994"/>
              <a:gd name="T81" fmla="*/ 47 h 2633"/>
              <a:gd name="T82" fmla="*/ 994 w 994"/>
              <a:gd name="T83" fmla="*/ 54 h 2633"/>
              <a:gd name="T84" fmla="*/ 992 w 994"/>
              <a:gd name="T85" fmla="*/ 60 h 2633"/>
              <a:gd name="T86" fmla="*/ 994 w 994"/>
              <a:gd name="T87" fmla="*/ 67 h 2633"/>
              <a:gd name="T88" fmla="*/ 994 w 994"/>
              <a:gd name="T89" fmla="*/ 67 h 2633"/>
              <a:gd name="T90" fmla="*/ 0 w 994"/>
              <a:gd name="T91" fmla="*/ 2633 h 2633"/>
              <a:gd name="T92" fmla="*/ 2 w 994"/>
              <a:gd name="T93" fmla="*/ 2633 h 2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4" h="2633">
                <a:moveTo>
                  <a:pt x="141" y="1317"/>
                </a:moveTo>
                <a:lnTo>
                  <a:pt x="141" y="1318"/>
                </a:lnTo>
                <a:lnTo>
                  <a:pt x="141" y="1321"/>
                </a:lnTo>
                <a:lnTo>
                  <a:pt x="142" y="1331"/>
                </a:lnTo>
                <a:lnTo>
                  <a:pt x="142" y="1337"/>
                </a:lnTo>
                <a:lnTo>
                  <a:pt x="144" y="1346"/>
                </a:lnTo>
                <a:lnTo>
                  <a:pt x="144" y="1347"/>
                </a:lnTo>
                <a:lnTo>
                  <a:pt x="145" y="1357"/>
                </a:lnTo>
                <a:lnTo>
                  <a:pt x="144" y="1361"/>
                </a:lnTo>
                <a:lnTo>
                  <a:pt x="142" y="1366"/>
                </a:lnTo>
                <a:lnTo>
                  <a:pt x="140" y="1367"/>
                </a:lnTo>
                <a:lnTo>
                  <a:pt x="134" y="1370"/>
                </a:lnTo>
                <a:lnTo>
                  <a:pt x="125" y="1373"/>
                </a:lnTo>
                <a:lnTo>
                  <a:pt x="110" y="1381"/>
                </a:lnTo>
                <a:lnTo>
                  <a:pt x="105" y="1384"/>
                </a:lnTo>
                <a:lnTo>
                  <a:pt x="103" y="1384"/>
                </a:lnTo>
                <a:lnTo>
                  <a:pt x="97" y="1387"/>
                </a:lnTo>
                <a:lnTo>
                  <a:pt x="89" y="1388"/>
                </a:lnTo>
                <a:lnTo>
                  <a:pt x="85" y="1389"/>
                </a:lnTo>
                <a:lnTo>
                  <a:pt x="74" y="1396"/>
                </a:lnTo>
                <a:lnTo>
                  <a:pt x="71" y="1397"/>
                </a:lnTo>
                <a:lnTo>
                  <a:pt x="70" y="1399"/>
                </a:lnTo>
                <a:lnTo>
                  <a:pt x="63" y="1400"/>
                </a:lnTo>
                <a:lnTo>
                  <a:pt x="58" y="1402"/>
                </a:lnTo>
                <a:lnTo>
                  <a:pt x="52" y="1406"/>
                </a:lnTo>
                <a:lnTo>
                  <a:pt x="51" y="1406"/>
                </a:lnTo>
                <a:lnTo>
                  <a:pt x="48" y="1410"/>
                </a:lnTo>
                <a:lnTo>
                  <a:pt x="48" y="1412"/>
                </a:lnTo>
                <a:lnTo>
                  <a:pt x="45" y="1418"/>
                </a:lnTo>
                <a:lnTo>
                  <a:pt x="45" y="1419"/>
                </a:lnTo>
                <a:moveTo>
                  <a:pt x="947" y="0"/>
                </a:moveTo>
                <a:lnTo>
                  <a:pt x="950" y="5"/>
                </a:lnTo>
                <a:lnTo>
                  <a:pt x="951" y="8"/>
                </a:lnTo>
                <a:lnTo>
                  <a:pt x="951" y="12"/>
                </a:lnTo>
                <a:lnTo>
                  <a:pt x="961" y="22"/>
                </a:lnTo>
                <a:lnTo>
                  <a:pt x="966" y="26"/>
                </a:lnTo>
                <a:lnTo>
                  <a:pt x="968" y="26"/>
                </a:lnTo>
                <a:lnTo>
                  <a:pt x="973" y="28"/>
                </a:lnTo>
                <a:lnTo>
                  <a:pt x="985" y="37"/>
                </a:lnTo>
                <a:lnTo>
                  <a:pt x="985" y="39"/>
                </a:lnTo>
                <a:lnTo>
                  <a:pt x="992" y="47"/>
                </a:lnTo>
                <a:lnTo>
                  <a:pt x="994" y="54"/>
                </a:lnTo>
                <a:lnTo>
                  <a:pt x="992" y="60"/>
                </a:lnTo>
                <a:lnTo>
                  <a:pt x="994" y="67"/>
                </a:lnTo>
                <a:lnTo>
                  <a:pt x="994" y="67"/>
                </a:lnTo>
                <a:moveTo>
                  <a:pt x="0" y="2633"/>
                </a:moveTo>
                <a:lnTo>
                  <a:pt x="2" y="26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879"/>
          <p:cNvSpPr>
            <a:spLocks/>
          </p:cNvSpPr>
          <p:nvPr/>
        </p:nvSpPr>
        <p:spPr bwMode="auto">
          <a:xfrm>
            <a:off x="5530850" y="3182938"/>
            <a:ext cx="53975" cy="107950"/>
          </a:xfrm>
          <a:custGeom>
            <a:avLst/>
            <a:gdLst>
              <a:gd name="T0" fmla="*/ 33 w 34"/>
              <a:gd name="T1" fmla="*/ 0 h 68"/>
              <a:gd name="T2" fmla="*/ 34 w 34"/>
              <a:gd name="T3" fmla="*/ 4 h 68"/>
              <a:gd name="T4" fmla="*/ 34 w 34"/>
              <a:gd name="T5" fmla="*/ 9 h 68"/>
              <a:gd name="T6" fmla="*/ 27 w 34"/>
              <a:gd name="T7" fmla="*/ 13 h 68"/>
              <a:gd name="T8" fmla="*/ 22 w 34"/>
              <a:gd name="T9" fmla="*/ 17 h 68"/>
              <a:gd name="T10" fmla="*/ 16 w 34"/>
              <a:gd name="T11" fmla="*/ 23 h 68"/>
              <a:gd name="T12" fmla="*/ 14 w 34"/>
              <a:gd name="T13" fmla="*/ 28 h 68"/>
              <a:gd name="T14" fmla="*/ 15 w 34"/>
              <a:gd name="T15" fmla="*/ 28 h 68"/>
              <a:gd name="T16" fmla="*/ 15 w 34"/>
              <a:gd name="T17" fmla="*/ 30 h 68"/>
              <a:gd name="T18" fmla="*/ 16 w 34"/>
              <a:gd name="T19" fmla="*/ 32 h 68"/>
              <a:gd name="T20" fmla="*/ 18 w 34"/>
              <a:gd name="T21" fmla="*/ 38 h 68"/>
              <a:gd name="T22" fmla="*/ 16 w 34"/>
              <a:gd name="T23" fmla="*/ 39 h 68"/>
              <a:gd name="T24" fmla="*/ 14 w 34"/>
              <a:gd name="T25" fmla="*/ 39 h 68"/>
              <a:gd name="T26" fmla="*/ 12 w 34"/>
              <a:gd name="T27" fmla="*/ 43 h 68"/>
              <a:gd name="T28" fmla="*/ 11 w 34"/>
              <a:gd name="T29" fmla="*/ 49 h 68"/>
              <a:gd name="T30" fmla="*/ 11 w 34"/>
              <a:gd name="T31" fmla="*/ 51 h 68"/>
              <a:gd name="T32" fmla="*/ 5 w 34"/>
              <a:gd name="T33" fmla="*/ 65 h 68"/>
              <a:gd name="T34" fmla="*/ 0 w 34"/>
              <a:gd name="T35" fmla="*/ 68 h 68"/>
              <a:gd name="T36" fmla="*/ 0 w 34"/>
              <a:gd name="T3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68">
                <a:moveTo>
                  <a:pt x="33" y="0"/>
                </a:moveTo>
                <a:lnTo>
                  <a:pt x="34" y="4"/>
                </a:lnTo>
                <a:lnTo>
                  <a:pt x="34" y="9"/>
                </a:lnTo>
                <a:lnTo>
                  <a:pt x="27" y="13"/>
                </a:lnTo>
                <a:lnTo>
                  <a:pt x="22" y="17"/>
                </a:lnTo>
                <a:lnTo>
                  <a:pt x="16" y="23"/>
                </a:lnTo>
                <a:lnTo>
                  <a:pt x="14" y="28"/>
                </a:lnTo>
                <a:lnTo>
                  <a:pt x="15" y="28"/>
                </a:lnTo>
                <a:lnTo>
                  <a:pt x="15" y="30"/>
                </a:lnTo>
                <a:lnTo>
                  <a:pt x="16" y="32"/>
                </a:lnTo>
                <a:lnTo>
                  <a:pt x="18" y="38"/>
                </a:lnTo>
                <a:lnTo>
                  <a:pt x="16" y="39"/>
                </a:lnTo>
                <a:lnTo>
                  <a:pt x="14" y="39"/>
                </a:lnTo>
                <a:lnTo>
                  <a:pt x="12" y="43"/>
                </a:lnTo>
                <a:lnTo>
                  <a:pt x="11" y="49"/>
                </a:lnTo>
                <a:lnTo>
                  <a:pt x="11" y="51"/>
                </a:lnTo>
                <a:lnTo>
                  <a:pt x="5" y="65"/>
                </a:lnTo>
                <a:lnTo>
                  <a:pt x="0" y="68"/>
                </a:lnTo>
                <a:lnTo>
                  <a:pt x="0" y="6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880"/>
          <p:cNvSpPr>
            <a:spLocks/>
          </p:cNvSpPr>
          <p:nvPr/>
        </p:nvSpPr>
        <p:spPr bwMode="auto">
          <a:xfrm>
            <a:off x="5808663" y="2946401"/>
            <a:ext cx="33338" cy="7938"/>
          </a:xfrm>
          <a:custGeom>
            <a:avLst/>
            <a:gdLst>
              <a:gd name="T0" fmla="*/ 21 w 21"/>
              <a:gd name="T1" fmla="*/ 0 h 5"/>
              <a:gd name="T2" fmla="*/ 12 w 21"/>
              <a:gd name="T3" fmla="*/ 1 h 5"/>
              <a:gd name="T4" fmla="*/ 9 w 21"/>
              <a:gd name="T5" fmla="*/ 3 h 5"/>
              <a:gd name="T6" fmla="*/ 0 w 2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5">
                <a:moveTo>
                  <a:pt x="21" y="0"/>
                </a:moveTo>
                <a:lnTo>
                  <a:pt x="12" y="1"/>
                </a:lnTo>
                <a:lnTo>
                  <a:pt x="9" y="3"/>
                </a:lnTo>
                <a:lnTo>
                  <a:pt x="0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881"/>
          <p:cNvSpPr>
            <a:spLocks/>
          </p:cNvSpPr>
          <p:nvPr/>
        </p:nvSpPr>
        <p:spPr bwMode="auto">
          <a:xfrm>
            <a:off x="4046538" y="5340351"/>
            <a:ext cx="9525" cy="65088"/>
          </a:xfrm>
          <a:custGeom>
            <a:avLst/>
            <a:gdLst>
              <a:gd name="T0" fmla="*/ 6 w 6"/>
              <a:gd name="T1" fmla="*/ 0 h 41"/>
              <a:gd name="T2" fmla="*/ 4 w 6"/>
              <a:gd name="T3" fmla="*/ 6 h 41"/>
              <a:gd name="T4" fmla="*/ 0 w 6"/>
              <a:gd name="T5" fmla="*/ 15 h 41"/>
              <a:gd name="T6" fmla="*/ 2 w 6"/>
              <a:gd name="T7" fmla="*/ 23 h 41"/>
              <a:gd name="T8" fmla="*/ 3 w 6"/>
              <a:gd name="T9" fmla="*/ 32 h 41"/>
              <a:gd name="T10" fmla="*/ 3 w 6"/>
              <a:gd name="T11" fmla="*/ 40 h 41"/>
              <a:gd name="T12" fmla="*/ 0 w 6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41">
                <a:moveTo>
                  <a:pt x="6" y="0"/>
                </a:moveTo>
                <a:lnTo>
                  <a:pt x="4" y="6"/>
                </a:lnTo>
                <a:lnTo>
                  <a:pt x="0" y="15"/>
                </a:lnTo>
                <a:lnTo>
                  <a:pt x="2" y="23"/>
                </a:lnTo>
                <a:lnTo>
                  <a:pt x="3" y="32"/>
                </a:lnTo>
                <a:lnTo>
                  <a:pt x="3" y="40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882"/>
          <p:cNvSpPr>
            <a:spLocks/>
          </p:cNvSpPr>
          <p:nvPr/>
        </p:nvSpPr>
        <p:spPr bwMode="auto">
          <a:xfrm>
            <a:off x="4443413" y="6029326"/>
            <a:ext cx="46038" cy="171450"/>
          </a:xfrm>
          <a:custGeom>
            <a:avLst/>
            <a:gdLst>
              <a:gd name="T0" fmla="*/ 8 w 29"/>
              <a:gd name="T1" fmla="*/ 0 h 108"/>
              <a:gd name="T2" fmla="*/ 7 w 29"/>
              <a:gd name="T3" fmla="*/ 8 h 108"/>
              <a:gd name="T4" fmla="*/ 8 w 29"/>
              <a:gd name="T5" fmla="*/ 20 h 108"/>
              <a:gd name="T6" fmla="*/ 8 w 29"/>
              <a:gd name="T7" fmla="*/ 22 h 108"/>
              <a:gd name="T8" fmla="*/ 8 w 29"/>
              <a:gd name="T9" fmla="*/ 26 h 108"/>
              <a:gd name="T10" fmla="*/ 8 w 29"/>
              <a:gd name="T11" fmla="*/ 28 h 108"/>
              <a:gd name="T12" fmla="*/ 3 w 29"/>
              <a:gd name="T13" fmla="*/ 37 h 108"/>
              <a:gd name="T14" fmla="*/ 0 w 29"/>
              <a:gd name="T15" fmla="*/ 41 h 108"/>
              <a:gd name="T16" fmla="*/ 0 w 29"/>
              <a:gd name="T17" fmla="*/ 42 h 108"/>
              <a:gd name="T18" fmla="*/ 3 w 29"/>
              <a:gd name="T19" fmla="*/ 43 h 108"/>
              <a:gd name="T20" fmla="*/ 4 w 29"/>
              <a:gd name="T21" fmla="*/ 43 h 108"/>
              <a:gd name="T22" fmla="*/ 8 w 29"/>
              <a:gd name="T23" fmla="*/ 49 h 108"/>
              <a:gd name="T24" fmla="*/ 8 w 29"/>
              <a:gd name="T25" fmla="*/ 56 h 108"/>
              <a:gd name="T26" fmla="*/ 7 w 29"/>
              <a:gd name="T27" fmla="*/ 60 h 108"/>
              <a:gd name="T28" fmla="*/ 8 w 29"/>
              <a:gd name="T29" fmla="*/ 65 h 108"/>
              <a:gd name="T30" fmla="*/ 12 w 29"/>
              <a:gd name="T31" fmla="*/ 67 h 108"/>
              <a:gd name="T32" fmla="*/ 12 w 29"/>
              <a:gd name="T33" fmla="*/ 68 h 108"/>
              <a:gd name="T34" fmla="*/ 12 w 29"/>
              <a:gd name="T35" fmla="*/ 69 h 108"/>
              <a:gd name="T36" fmla="*/ 11 w 29"/>
              <a:gd name="T37" fmla="*/ 72 h 108"/>
              <a:gd name="T38" fmla="*/ 11 w 29"/>
              <a:gd name="T39" fmla="*/ 75 h 108"/>
              <a:gd name="T40" fmla="*/ 12 w 29"/>
              <a:gd name="T41" fmla="*/ 78 h 108"/>
              <a:gd name="T42" fmla="*/ 14 w 29"/>
              <a:gd name="T43" fmla="*/ 78 h 108"/>
              <a:gd name="T44" fmla="*/ 15 w 29"/>
              <a:gd name="T45" fmla="*/ 80 h 108"/>
              <a:gd name="T46" fmla="*/ 20 w 29"/>
              <a:gd name="T47" fmla="*/ 88 h 108"/>
              <a:gd name="T48" fmla="*/ 20 w 29"/>
              <a:gd name="T49" fmla="*/ 97 h 108"/>
              <a:gd name="T50" fmla="*/ 23 w 29"/>
              <a:gd name="T51" fmla="*/ 105 h 108"/>
              <a:gd name="T52" fmla="*/ 23 w 29"/>
              <a:gd name="T53" fmla="*/ 106 h 108"/>
              <a:gd name="T54" fmla="*/ 29 w 29"/>
              <a:gd name="T55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" h="108">
                <a:moveTo>
                  <a:pt x="8" y="0"/>
                </a:moveTo>
                <a:lnTo>
                  <a:pt x="7" y="8"/>
                </a:lnTo>
                <a:lnTo>
                  <a:pt x="8" y="20"/>
                </a:lnTo>
                <a:lnTo>
                  <a:pt x="8" y="22"/>
                </a:lnTo>
                <a:lnTo>
                  <a:pt x="8" y="26"/>
                </a:lnTo>
                <a:lnTo>
                  <a:pt x="8" y="28"/>
                </a:lnTo>
                <a:lnTo>
                  <a:pt x="3" y="37"/>
                </a:lnTo>
                <a:lnTo>
                  <a:pt x="0" y="41"/>
                </a:lnTo>
                <a:lnTo>
                  <a:pt x="0" y="42"/>
                </a:lnTo>
                <a:lnTo>
                  <a:pt x="3" y="43"/>
                </a:lnTo>
                <a:lnTo>
                  <a:pt x="4" y="43"/>
                </a:lnTo>
                <a:lnTo>
                  <a:pt x="8" y="49"/>
                </a:lnTo>
                <a:lnTo>
                  <a:pt x="8" y="56"/>
                </a:lnTo>
                <a:lnTo>
                  <a:pt x="7" y="60"/>
                </a:lnTo>
                <a:lnTo>
                  <a:pt x="8" y="65"/>
                </a:lnTo>
                <a:lnTo>
                  <a:pt x="12" y="67"/>
                </a:lnTo>
                <a:lnTo>
                  <a:pt x="12" y="68"/>
                </a:lnTo>
                <a:lnTo>
                  <a:pt x="12" y="69"/>
                </a:lnTo>
                <a:lnTo>
                  <a:pt x="11" y="72"/>
                </a:lnTo>
                <a:lnTo>
                  <a:pt x="11" y="75"/>
                </a:lnTo>
                <a:lnTo>
                  <a:pt x="12" y="78"/>
                </a:lnTo>
                <a:lnTo>
                  <a:pt x="14" y="78"/>
                </a:lnTo>
                <a:lnTo>
                  <a:pt x="15" y="80"/>
                </a:lnTo>
                <a:lnTo>
                  <a:pt x="20" y="88"/>
                </a:lnTo>
                <a:lnTo>
                  <a:pt x="20" y="97"/>
                </a:lnTo>
                <a:lnTo>
                  <a:pt x="23" y="105"/>
                </a:lnTo>
                <a:lnTo>
                  <a:pt x="23" y="106"/>
                </a:lnTo>
                <a:lnTo>
                  <a:pt x="29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883"/>
          <p:cNvSpPr>
            <a:spLocks/>
          </p:cNvSpPr>
          <p:nvPr/>
        </p:nvSpPr>
        <p:spPr bwMode="auto">
          <a:xfrm>
            <a:off x="5262563" y="3962401"/>
            <a:ext cx="38100" cy="57150"/>
          </a:xfrm>
          <a:custGeom>
            <a:avLst/>
            <a:gdLst>
              <a:gd name="T0" fmla="*/ 24 w 24"/>
              <a:gd name="T1" fmla="*/ 0 h 36"/>
              <a:gd name="T2" fmla="*/ 23 w 24"/>
              <a:gd name="T3" fmla="*/ 2 h 36"/>
              <a:gd name="T4" fmla="*/ 22 w 24"/>
              <a:gd name="T5" fmla="*/ 4 h 36"/>
              <a:gd name="T6" fmla="*/ 17 w 24"/>
              <a:gd name="T7" fmla="*/ 6 h 36"/>
              <a:gd name="T8" fmla="*/ 12 w 24"/>
              <a:gd name="T9" fmla="*/ 10 h 36"/>
              <a:gd name="T10" fmla="*/ 8 w 24"/>
              <a:gd name="T11" fmla="*/ 15 h 36"/>
              <a:gd name="T12" fmla="*/ 5 w 24"/>
              <a:gd name="T13" fmla="*/ 16 h 36"/>
              <a:gd name="T14" fmla="*/ 2 w 24"/>
              <a:gd name="T15" fmla="*/ 17 h 36"/>
              <a:gd name="T16" fmla="*/ 0 w 24"/>
              <a:gd name="T17" fmla="*/ 21 h 36"/>
              <a:gd name="T18" fmla="*/ 1 w 24"/>
              <a:gd name="T19" fmla="*/ 24 h 36"/>
              <a:gd name="T20" fmla="*/ 2 w 24"/>
              <a:gd name="T21" fmla="*/ 27 h 36"/>
              <a:gd name="T22" fmla="*/ 9 w 24"/>
              <a:gd name="T23" fmla="*/ 34 h 36"/>
              <a:gd name="T24" fmla="*/ 11 w 24"/>
              <a:gd name="T25" fmla="*/ 34 h 36"/>
              <a:gd name="T26" fmla="*/ 11 w 24"/>
              <a:gd name="T2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36">
                <a:moveTo>
                  <a:pt x="24" y="0"/>
                </a:moveTo>
                <a:lnTo>
                  <a:pt x="23" y="2"/>
                </a:lnTo>
                <a:lnTo>
                  <a:pt x="22" y="4"/>
                </a:lnTo>
                <a:lnTo>
                  <a:pt x="17" y="6"/>
                </a:lnTo>
                <a:lnTo>
                  <a:pt x="12" y="10"/>
                </a:lnTo>
                <a:lnTo>
                  <a:pt x="8" y="15"/>
                </a:lnTo>
                <a:lnTo>
                  <a:pt x="5" y="16"/>
                </a:lnTo>
                <a:lnTo>
                  <a:pt x="2" y="17"/>
                </a:lnTo>
                <a:lnTo>
                  <a:pt x="0" y="21"/>
                </a:lnTo>
                <a:lnTo>
                  <a:pt x="1" y="24"/>
                </a:lnTo>
                <a:lnTo>
                  <a:pt x="2" y="27"/>
                </a:lnTo>
                <a:lnTo>
                  <a:pt x="9" y="34"/>
                </a:lnTo>
                <a:lnTo>
                  <a:pt x="11" y="34"/>
                </a:lnTo>
                <a:lnTo>
                  <a:pt x="11" y="3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Line 884"/>
          <p:cNvSpPr>
            <a:spLocks noChangeShapeType="1"/>
          </p:cNvSpPr>
          <p:nvPr/>
        </p:nvSpPr>
        <p:spPr bwMode="auto">
          <a:xfrm flipV="1">
            <a:off x="4438650" y="4881563"/>
            <a:ext cx="6350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885"/>
          <p:cNvSpPr>
            <a:spLocks noEditPoints="1"/>
          </p:cNvSpPr>
          <p:nvPr/>
        </p:nvSpPr>
        <p:spPr bwMode="auto">
          <a:xfrm>
            <a:off x="4152900" y="1604963"/>
            <a:ext cx="2614613" cy="3762375"/>
          </a:xfrm>
          <a:custGeom>
            <a:avLst/>
            <a:gdLst>
              <a:gd name="T0" fmla="*/ 1640 w 1647"/>
              <a:gd name="T1" fmla="*/ 0 h 2370"/>
              <a:gd name="T2" fmla="*/ 1642 w 1647"/>
              <a:gd name="T3" fmla="*/ 2 h 2370"/>
              <a:gd name="T4" fmla="*/ 1644 w 1647"/>
              <a:gd name="T5" fmla="*/ 4 h 2370"/>
              <a:gd name="T6" fmla="*/ 1647 w 1647"/>
              <a:gd name="T7" fmla="*/ 10 h 2370"/>
              <a:gd name="T8" fmla="*/ 1647 w 1647"/>
              <a:gd name="T9" fmla="*/ 13 h 2370"/>
              <a:gd name="T10" fmla="*/ 1642 w 1647"/>
              <a:gd name="T11" fmla="*/ 21 h 2370"/>
              <a:gd name="T12" fmla="*/ 1639 w 1647"/>
              <a:gd name="T13" fmla="*/ 27 h 2370"/>
              <a:gd name="T14" fmla="*/ 1628 w 1647"/>
              <a:gd name="T15" fmla="*/ 30 h 2370"/>
              <a:gd name="T16" fmla="*/ 1622 w 1647"/>
              <a:gd name="T17" fmla="*/ 34 h 2370"/>
              <a:gd name="T18" fmla="*/ 1620 w 1647"/>
              <a:gd name="T19" fmla="*/ 36 h 2370"/>
              <a:gd name="T20" fmla="*/ 1614 w 1647"/>
              <a:gd name="T21" fmla="*/ 38 h 2370"/>
              <a:gd name="T22" fmla="*/ 1614 w 1647"/>
              <a:gd name="T23" fmla="*/ 43 h 2370"/>
              <a:gd name="T24" fmla="*/ 1614 w 1647"/>
              <a:gd name="T25" fmla="*/ 45 h 2370"/>
              <a:gd name="T26" fmla="*/ 1614 w 1647"/>
              <a:gd name="T27" fmla="*/ 49 h 2370"/>
              <a:gd name="T28" fmla="*/ 1614 w 1647"/>
              <a:gd name="T29" fmla="*/ 50 h 2370"/>
              <a:gd name="T30" fmla="*/ 1613 w 1647"/>
              <a:gd name="T31" fmla="*/ 50 h 2370"/>
              <a:gd name="T32" fmla="*/ 1611 w 1647"/>
              <a:gd name="T33" fmla="*/ 50 h 2370"/>
              <a:gd name="T34" fmla="*/ 1603 w 1647"/>
              <a:gd name="T35" fmla="*/ 50 h 2370"/>
              <a:gd name="T36" fmla="*/ 1602 w 1647"/>
              <a:gd name="T37" fmla="*/ 49 h 2370"/>
              <a:gd name="T38" fmla="*/ 1599 w 1647"/>
              <a:gd name="T39" fmla="*/ 50 h 2370"/>
              <a:gd name="T40" fmla="*/ 1598 w 1647"/>
              <a:gd name="T41" fmla="*/ 54 h 2370"/>
              <a:gd name="T42" fmla="*/ 1598 w 1647"/>
              <a:gd name="T43" fmla="*/ 55 h 2370"/>
              <a:gd name="T44" fmla="*/ 1596 w 1647"/>
              <a:gd name="T45" fmla="*/ 55 h 2370"/>
              <a:gd name="T46" fmla="*/ 1592 w 1647"/>
              <a:gd name="T47" fmla="*/ 57 h 2370"/>
              <a:gd name="T48" fmla="*/ 1580 w 1647"/>
              <a:gd name="T49" fmla="*/ 55 h 2370"/>
              <a:gd name="T50" fmla="*/ 1577 w 1647"/>
              <a:gd name="T51" fmla="*/ 54 h 2370"/>
              <a:gd name="T52" fmla="*/ 1572 w 1647"/>
              <a:gd name="T53" fmla="*/ 54 h 2370"/>
              <a:gd name="T54" fmla="*/ 1571 w 1647"/>
              <a:gd name="T55" fmla="*/ 54 h 2370"/>
              <a:gd name="T56" fmla="*/ 1569 w 1647"/>
              <a:gd name="T57" fmla="*/ 54 h 2370"/>
              <a:gd name="T58" fmla="*/ 1562 w 1647"/>
              <a:gd name="T59" fmla="*/ 53 h 2370"/>
              <a:gd name="T60" fmla="*/ 1562 w 1647"/>
              <a:gd name="T61" fmla="*/ 54 h 2370"/>
              <a:gd name="T62" fmla="*/ 1560 w 1647"/>
              <a:gd name="T63" fmla="*/ 55 h 2370"/>
              <a:gd name="T64" fmla="*/ 1556 w 1647"/>
              <a:gd name="T65" fmla="*/ 55 h 2370"/>
              <a:gd name="T66" fmla="*/ 1551 w 1647"/>
              <a:gd name="T67" fmla="*/ 55 h 2370"/>
              <a:gd name="T68" fmla="*/ 1546 w 1647"/>
              <a:gd name="T69" fmla="*/ 53 h 2370"/>
              <a:gd name="T70" fmla="*/ 1541 w 1647"/>
              <a:gd name="T71" fmla="*/ 55 h 2370"/>
              <a:gd name="T72" fmla="*/ 1535 w 1647"/>
              <a:gd name="T73" fmla="*/ 54 h 2370"/>
              <a:gd name="T74" fmla="*/ 1534 w 1647"/>
              <a:gd name="T75" fmla="*/ 54 h 2370"/>
              <a:gd name="T76" fmla="*/ 1530 w 1647"/>
              <a:gd name="T77" fmla="*/ 54 h 2370"/>
              <a:gd name="T78" fmla="*/ 1528 w 1647"/>
              <a:gd name="T79" fmla="*/ 60 h 2370"/>
              <a:gd name="T80" fmla="*/ 1527 w 1647"/>
              <a:gd name="T81" fmla="*/ 60 h 2370"/>
              <a:gd name="T82" fmla="*/ 1526 w 1647"/>
              <a:gd name="T83" fmla="*/ 60 h 2370"/>
              <a:gd name="T84" fmla="*/ 0 w 1647"/>
              <a:gd name="T85" fmla="*/ 2370 h 2370"/>
              <a:gd name="T86" fmla="*/ 6 w 1647"/>
              <a:gd name="T87" fmla="*/ 2368 h 2370"/>
              <a:gd name="T88" fmla="*/ 7 w 1647"/>
              <a:gd name="T89" fmla="*/ 2363 h 2370"/>
              <a:gd name="T90" fmla="*/ 10 w 1647"/>
              <a:gd name="T91" fmla="*/ 2359 h 2370"/>
              <a:gd name="T92" fmla="*/ 15 w 1647"/>
              <a:gd name="T93" fmla="*/ 2356 h 2370"/>
              <a:gd name="T94" fmla="*/ 17 w 1647"/>
              <a:gd name="T95" fmla="*/ 2356 h 2370"/>
              <a:gd name="T96" fmla="*/ 22 w 1647"/>
              <a:gd name="T97" fmla="*/ 2355 h 2370"/>
              <a:gd name="T98" fmla="*/ 23 w 1647"/>
              <a:gd name="T99" fmla="*/ 2355 h 2370"/>
              <a:gd name="T100" fmla="*/ 27 w 1647"/>
              <a:gd name="T101" fmla="*/ 2355 h 2370"/>
              <a:gd name="T102" fmla="*/ 30 w 1647"/>
              <a:gd name="T103" fmla="*/ 2353 h 2370"/>
              <a:gd name="T104" fmla="*/ 32 w 1647"/>
              <a:gd name="T105" fmla="*/ 2353 h 2370"/>
              <a:gd name="T106" fmla="*/ 36 w 1647"/>
              <a:gd name="T107" fmla="*/ 2352 h 2370"/>
              <a:gd name="T108" fmla="*/ 38 w 1647"/>
              <a:gd name="T109" fmla="*/ 2350 h 2370"/>
              <a:gd name="T110" fmla="*/ 44 w 1647"/>
              <a:gd name="T111" fmla="*/ 2349 h 2370"/>
              <a:gd name="T112" fmla="*/ 49 w 1647"/>
              <a:gd name="T113" fmla="*/ 2345 h 2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47" h="2370">
                <a:moveTo>
                  <a:pt x="1640" y="0"/>
                </a:moveTo>
                <a:lnTo>
                  <a:pt x="1642" y="2"/>
                </a:lnTo>
                <a:lnTo>
                  <a:pt x="1644" y="4"/>
                </a:lnTo>
                <a:lnTo>
                  <a:pt x="1647" y="10"/>
                </a:lnTo>
                <a:lnTo>
                  <a:pt x="1647" y="13"/>
                </a:lnTo>
                <a:lnTo>
                  <a:pt x="1642" y="21"/>
                </a:lnTo>
                <a:lnTo>
                  <a:pt x="1639" y="27"/>
                </a:lnTo>
                <a:lnTo>
                  <a:pt x="1628" y="30"/>
                </a:lnTo>
                <a:lnTo>
                  <a:pt x="1622" y="34"/>
                </a:lnTo>
                <a:lnTo>
                  <a:pt x="1620" y="36"/>
                </a:lnTo>
                <a:lnTo>
                  <a:pt x="1614" y="38"/>
                </a:lnTo>
                <a:lnTo>
                  <a:pt x="1614" y="43"/>
                </a:lnTo>
                <a:lnTo>
                  <a:pt x="1614" y="45"/>
                </a:lnTo>
                <a:lnTo>
                  <a:pt x="1614" y="49"/>
                </a:lnTo>
                <a:lnTo>
                  <a:pt x="1614" y="50"/>
                </a:lnTo>
                <a:lnTo>
                  <a:pt x="1613" y="50"/>
                </a:lnTo>
                <a:lnTo>
                  <a:pt x="1611" y="50"/>
                </a:lnTo>
                <a:lnTo>
                  <a:pt x="1603" y="50"/>
                </a:lnTo>
                <a:lnTo>
                  <a:pt x="1602" y="49"/>
                </a:lnTo>
                <a:lnTo>
                  <a:pt x="1599" y="50"/>
                </a:lnTo>
                <a:lnTo>
                  <a:pt x="1598" y="54"/>
                </a:lnTo>
                <a:lnTo>
                  <a:pt x="1598" y="55"/>
                </a:lnTo>
                <a:lnTo>
                  <a:pt x="1596" y="55"/>
                </a:lnTo>
                <a:lnTo>
                  <a:pt x="1592" y="57"/>
                </a:lnTo>
                <a:lnTo>
                  <a:pt x="1580" y="55"/>
                </a:lnTo>
                <a:lnTo>
                  <a:pt x="1577" y="54"/>
                </a:lnTo>
                <a:lnTo>
                  <a:pt x="1572" y="54"/>
                </a:lnTo>
                <a:lnTo>
                  <a:pt x="1571" y="54"/>
                </a:lnTo>
                <a:lnTo>
                  <a:pt x="1569" y="54"/>
                </a:lnTo>
                <a:lnTo>
                  <a:pt x="1562" y="53"/>
                </a:lnTo>
                <a:lnTo>
                  <a:pt x="1562" y="54"/>
                </a:lnTo>
                <a:lnTo>
                  <a:pt x="1560" y="55"/>
                </a:lnTo>
                <a:lnTo>
                  <a:pt x="1556" y="55"/>
                </a:lnTo>
                <a:lnTo>
                  <a:pt x="1551" y="55"/>
                </a:lnTo>
                <a:lnTo>
                  <a:pt x="1546" y="53"/>
                </a:lnTo>
                <a:lnTo>
                  <a:pt x="1541" y="55"/>
                </a:lnTo>
                <a:lnTo>
                  <a:pt x="1535" y="54"/>
                </a:lnTo>
                <a:lnTo>
                  <a:pt x="1534" y="54"/>
                </a:lnTo>
                <a:lnTo>
                  <a:pt x="1530" y="54"/>
                </a:lnTo>
                <a:lnTo>
                  <a:pt x="1528" y="60"/>
                </a:lnTo>
                <a:lnTo>
                  <a:pt x="1527" y="60"/>
                </a:lnTo>
                <a:lnTo>
                  <a:pt x="1526" y="60"/>
                </a:lnTo>
                <a:moveTo>
                  <a:pt x="0" y="2370"/>
                </a:moveTo>
                <a:lnTo>
                  <a:pt x="6" y="2368"/>
                </a:lnTo>
                <a:lnTo>
                  <a:pt x="7" y="2363"/>
                </a:lnTo>
                <a:lnTo>
                  <a:pt x="10" y="2359"/>
                </a:lnTo>
                <a:lnTo>
                  <a:pt x="15" y="2356"/>
                </a:lnTo>
                <a:lnTo>
                  <a:pt x="17" y="2356"/>
                </a:lnTo>
                <a:lnTo>
                  <a:pt x="22" y="2355"/>
                </a:lnTo>
                <a:lnTo>
                  <a:pt x="23" y="2355"/>
                </a:lnTo>
                <a:lnTo>
                  <a:pt x="27" y="2355"/>
                </a:lnTo>
                <a:lnTo>
                  <a:pt x="30" y="2353"/>
                </a:lnTo>
                <a:lnTo>
                  <a:pt x="32" y="2353"/>
                </a:lnTo>
                <a:lnTo>
                  <a:pt x="36" y="2352"/>
                </a:lnTo>
                <a:lnTo>
                  <a:pt x="38" y="2350"/>
                </a:lnTo>
                <a:lnTo>
                  <a:pt x="44" y="2349"/>
                </a:lnTo>
                <a:lnTo>
                  <a:pt x="49" y="23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886"/>
          <p:cNvSpPr>
            <a:spLocks/>
          </p:cNvSpPr>
          <p:nvPr/>
        </p:nvSpPr>
        <p:spPr bwMode="auto">
          <a:xfrm>
            <a:off x="4406900" y="4587876"/>
            <a:ext cx="106363" cy="23813"/>
          </a:xfrm>
          <a:custGeom>
            <a:avLst/>
            <a:gdLst>
              <a:gd name="T0" fmla="*/ 67 w 67"/>
              <a:gd name="T1" fmla="*/ 5 h 15"/>
              <a:gd name="T2" fmla="*/ 61 w 67"/>
              <a:gd name="T3" fmla="*/ 8 h 15"/>
              <a:gd name="T4" fmla="*/ 56 w 67"/>
              <a:gd name="T5" fmla="*/ 9 h 15"/>
              <a:gd name="T6" fmla="*/ 46 w 67"/>
              <a:gd name="T7" fmla="*/ 15 h 15"/>
              <a:gd name="T8" fmla="*/ 45 w 67"/>
              <a:gd name="T9" fmla="*/ 13 h 15"/>
              <a:gd name="T10" fmla="*/ 39 w 67"/>
              <a:gd name="T11" fmla="*/ 9 h 15"/>
              <a:gd name="T12" fmla="*/ 35 w 67"/>
              <a:gd name="T13" fmla="*/ 2 h 15"/>
              <a:gd name="T14" fmla="*/ 31 w 67"/>
              <a:gd name="T15" fmla="*/ 0 h 15"/>
              <a:gd name="T16" fmla="*/ 26 w 67"/>
              <a:gd name="T17" fmla="*/ 2 h 15"/>
              <a:gd name="T18" fmla="*/ 22 w 67"/>
              <a:gd name="T19" fmla="*/ 2 h 15"/>
              <a:gd name="T20" fmla="*/ 18 w 67"/>
              <a:gd name="T21" fmla="*/ 0 h 15"/>
              <a:gd name="T22" fmla="*/ 11 w 67"/>
              <a:gd name="T23" fmla="*/ 4 h 15"/>
              <a:gd name="T24" fmla="*/ 7 w 67"/>
              <a:gd name="T25" fmla="*/ 4 h 15"/>
              <a:gd name="T26" fmla="*/ 0 w 67"/>
              <a:gd name="T2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7" h="15">
                <a:moveTo>
                  <a:pt x="67" y="5"/>
                </a:moveTo>
                <a:lnTo>
                  <a:pt x="61" y="8"/>
                </a:lnTo>
                <a:lnTo>
                  <a:pt x="56" y="9"/>
                </a:lnTo>
                <a:lnTo>
                  <a:pt x="46" y="15"/>
                </a:lnTo>
                <a:lnTo>
                  <a:pt x="45" y="13"/>
                </a:lnTo>
                <a:lnTo>
                  <a:pt x="39" y="9"/>
                </a:lnTo>
                <a:lnTo>
                  <a:pt x="35" y="2"/>
                </a:lnTo>
                <a:lnTo>
                  <a:pt x="31" y="0"/>
                </a:lnTo>
                <a:lnTo>
                  <a:pt x="26" y="2"/>
                </a:lnTo>
                <a:lnTo>
                  <a:pt x="22" y="2"/>
                </a:lnTo>
                <a:lnTo>
                  <a:pt x="18" y="0"/>
                </a:lnTo>
                <a:lnTo>
                  <a:pt x="11" y="4"/>
                </a:lnTo>
                <a:lnTo>
                  <a:pt x="7" y="4"/>
                </a:lnTo>
                <a:lnTo>
                  <a:pt x="0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887"/>
          <p:cNvSpPr>
            <a:spLocks/>
          </p:cNvSpPr>
          <p:nvPr/>
        </p:nvSpPr>
        <p:spPr bwMode="auto">
          <a:xfrm>
            <a:off x="5586413" y="3090863"/>
            <a:ext cx="22225" cy="53975"/>
          </a:xfrm>
          <a:custGeom>
            <a:avLst/>
            <a:gdLst>
              <a:gd name="T0" fmla="*/ 14 w 14"/>
              <a:gd name="T1" fmla="*/ 0 h 34"/>
              <a:gd name="T2" fmla="*/ 7 w 14"/>
              <a:gd name="T3" fmla="*/ 10 h 34"/>
              <a:gd name="T4" fmla="*/ 2 w 14"/>
              <a:gd name="T5" fmla="*/ 18 h 34"/>
              <a:gd name="T6" fmla="*/ 0 w 14"/>
              <a:gd name="T7" fmla="*/ 28 h 34"/>
              <a:gd name="T8" fmla="*/ 4 w 14"/>
              <a:gd name="T9" fmla="*/ 33 h 34"/>
              <a:gd name="T10" fmla="*/ 4 w 14"/>
              <a:gd name="T1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34">
                <a:moveTo>
                  <a:pt x="14" y="0"/>
                </a:moveTo>
                <a:lnTo>
                  <a:pt x="7" y="10"/>
                </a:lnTo>
                <a:lnTo>
                  <a:pt x="2" y="18"/>
                </a:lnTo>
                <a:lnTo>
                  <a:pt x="0" y="28"/>
                </a:lnTo>
                <a:lnTo>
                  <a:pt x="4" y="33"/>
                </a:lnTo>
                <a:lnTo>
                  <a:pt x="4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888"/>
          <p:cNvSpPr>
            <a:spLocks noEditPoints="1"/>
          </p:cNvSpPr>
          <p:nvPr/>
        </p:nvSpPr>
        <p:spPr bwMode="auto">
          <a:xfrm>
            <a:off x="4346575" y="1947863"/>
            <a:ext cx="1855788" cy="3541713"/>
          </a:xfrm>
          <a:custGeom>
            <a:avLst/>
            <a:gdLst>
              <a:gd name="T0" fmla="*/ 539 w 1169"/>
              <a:gd name="T1" fmla="*/ 2229 h 2231"/>
              <a:gd name="T2" fmla="*/ 547 w 1169"/>
              <a:gd name="T3" fmla="*/ 2231 h 2231"/>
              <a:gd name="T4" fmla="*/ 1167 w 1169"/>
              <a:gd name="T5" fmla="*/ 0 h 2231"/>
              <a:gd name="T6" fmla="*/ 1169 w 1169"/>
              <a:gd name="T7" fmla="*/ 7 h 2231"/>
              <a:gd name="T8" fmla="*/ 1169 w 1169"/>
              <a:gd name="T9" fmla="*/ 7 h 2231"/>
              <a:gd name="T10" fmla="*/ 0 w 1169"/>
              <a:gd name="T11" fmla="*/ 1848 h 2231"/>
              <a:gd name="T12" fmla="*/ 4 w 1169"/>
              <a:gd name="T13" fmla="*/ 1849 h 2231"/>
              <a:gd name="T14" fmla="*/ 10 w 1169"/>
              <a:gd name="T15" fmla="*/ 1852 h 2231"/>
              <a:gd name="T16" fmla="*/ 12 w 1169"/>
              <a:gd name="T17" fmla="*/ 1854 h 2231"/>
              <a:gd name="T18" fmla="*/ 12 w 1169"/>
              <a:gd name="T19" fmla="*/ 1858 h 2231"/>
              <a:gd name="T20" fmla="*/ 13 w 1169"/>
              <a:gd name="T21" fmla="*/ 1859 h 2231"/>
              <a:gd name="T22" fmla="*/ 26 w 1169"/>
              <a:gd name="T23" fmla="*/ 1856 h 2231"/>
              <a:gd name="T24" fmla="*/ 34 w 1169"/>
              <a:gd name="T25" fmla="*/ 1862 h 2231"/>
              <a:gd name="T26" fmla="*/ 38 w 1169"/>
              <a:gd name="T27" fmla="*/ 1863 h 2231"/>
              <a:gd name="T28" fmla="*/ 43 w 1169"/>
              <a:gd name="T29" fmla="*/ 1864 h 2231"/>
              <a:gd name="T30" fmla="*/ 47 w 1169"/>
              <a:gd name="T31" fmla="*/ 1864 h 2231"/>
              <a:gd name="T32" fmla="*/ 54 w 1169"/>
              <a:gd name="T33" fmla="*/ 1858 h 2231"/>
              <a:gd name="T34" fmla="*/ 58 w 1169"/>
              <a:gd name="T35" fmla="*/ 1852 h 2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9" h="2231">
                <a:moveTo>
                  <a:pt x="539" y="2229"/>
                </a:moveTo>
                <a:lnTo>
                  <a:pt x="547" y="2231"/>
                </a:lnTo>
                <a:moveTo>
                  <a:pt x="1167" y="0"/>
                </a:moveTo>
                <a:lnTo>
                  <a:pt x="1169" y="7"/>
                </a:lnTo>
                <a:lnTo>
                  <a:pt x="1169" y="7"/>
                </a:lnTo>
                <a:moveTo>
                  <a:pt x="0" y="1848"/>
                </a:moveTo>
                <a:lnTo>
                  <a:pt x="4" y="1849"/>
                </a:lnTo>
                <a:lnTo>
                  <a:pt x="10" y="1852"/>
                </a:lnTo>
                <a:lnTo>
                  <a:pt x="12" y="1854"/>
                </a:lnTo>
                <a:lnTo>
                  <a:pt x="12" y="1858"/>
                </a:lnTo>
                <a:lnTo>
                  <a:pt x="13" y="1859"/>
                </a:lnTo>
                <a:lnTo>
                  <a:pt x="26" y="1856"/>
                </a:lnTo>
                <a:lnTo>
                  <a:pt x="34" y="1862"/>
                </a:lnTo>
                <a:lnTo>
                  <a:pt x="38" y="1863"/>
                </a:lnTo>
                <a:lnTo>
                  <a:pt x="43" y="1864"/>
                </a:lnTo>
                <a:lnTo>
                  <a:pt x="47" y="1864"/>
                </a:lnTo>
                <a:lnTo>
                  <a:pt x="54" y="1858"/>
                </a:lnTo>
                <a:lnTo>
                  <a:pt x="58" y="18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889"/>
          <p:cNvSpPr>
            <a:spLocks noEditPoints="1"/>
          </p:cNvSpPr>
          <p:nvPr/>
        </p:nvSpPr>
        <p:spPr bwMode="auto">
          <a:xfrm>
            <a:off x="4330700" y="1866901"/>
            <a:ext cx="1954213" cy="2486025"/>
          </a:xfrm>
          <a:custGeom>
            <a:avLst/>
            <a:gdLst>
              <a:gd name="T0" fmla="*/ 1177 w 1231"/>
              <a:gd name="T1" fmla="*/ 51 h 1566"/>
              <a:gd name="T2" fmla="*/ 1179 w 1231"/>
              <a:gd name="T3" fmla="*/ 49 h 1566"/>
              <a:gd name="T4" fmla="*/ 1179 w 1231"/>
              <a:gd name="T5" fmla="*/ 43 h 1566"/>
              <a:gd name="T6" fmla="*/ 1180 w 1231"/>
              <a:gd name="T7" fmla="*/ 39 h 1566"/>
              <a:gd name="T8" fmla="*/ 1182 w 1231"/>
              <a:gd name="T9" fmla="*/ 35 h 1566"/>
              <a:gd name="T10" fmla="*/ 1184 w 1231"/>
              <a:gd name="T11" fmla="*/ 28 h 1566"/>
              <a:gd name="T12" fmla="*/ 1184 w 1231"/>
              <a:gd name="T13" fmla="*/ 25 h 1566"/>
              <a:gd name="T14" fmla="*/ 1183 w 1231"/>
              <a:gd name="T15" fmla="*/ 21 h 1566"/>
              <a:gd name="T16" fmla="*/ 1186 w 1231"/>
              <a:gd name="T17" fmla="*/ 19 h 1566"/>
              <a:gd name="T18" fmla="*/ 1188 w 1231"/>
              <a:gd name="T19" fmla="*/ 20 h 1566"/>
              <a:gd name="T20" fmla="*/ 1190 w 1231"/>
              <a:gd name="T21" fmla="*/ 21 h 1566"/>
              <a:gd name="T22" fmla="*/ 1191 w 1231"/>
              <a:gd name="T23" fmla="*/ 21 h 1566"/>
              <a:gd name="T24" fmla="*/ 1195 w 1231"/>
              <a:gd name="T25" fmla="*/ 21 h 1566"/>
              <a:gd name="T26" fmla="*/ 1198 w 1231"/>
              <a:gd name="T27" fmla="*/ 20 h 1566"/>
              <a:gd name="T28" fmla="*/ 1203 w 1231"/>
              <a:gd name="T29" fmla="*/ 17 h 1566"/>
              <a:gd name="T30" fmla="*/ 1205 w 1231"/>
              <a:gd name="T31" fmla="*/ 17 h 1566"/>
              <a:gd name="T32" fmla="*/ 1216 w 1231"/>
              <a:gd name="T33" fmla="*/ 17 h 1566"/>
              <a:gd name="T34" fmla="*/ 1220 w 1231"/>
              <a:gd name="T35" fmla="*/ 19 h 1566"/>
              <a:gd name="T36" fmla="*/ 1223 w 1231"/>
              <a:gd name="T37" fmla="*/ 19 h 1566"/>
              <a:gd name="T38" fmla="*/ 1224 w 1231"/>
              <a:gd name="T39" fmla="*/ 17 h 1566"/>
              <a:gd name="T40" fmla="*/ 1225 w 1231"/>
              <a:gd name="T41" fmla="*/ 16 h 1566"/>
              <a:gd name="T42" fmla="*/ 1224 w 1231"/>
              <a:gd name="T43" fmla="*/ 10 h 1566"/>
              <a:gd name="T44" fmla="*/ 1224 w 1231"/>
              <a:gd name="T45" fmla="*/ 6 h 1566"/>
              <a:gd name="T46" fmla="*/ 1224 w 1231"/>
              <a:gd name="T47" fmla="*/ 5 h 1566"/>
              <a:gd name="T48" fmla="*/ 1229 w 1231"/>
              <a:gd name="T49" fmla="*/ 4 h 1566"/>
              <a:gd name="T50" fmla="*/ 1231 w 1231"/>
              <a:gd name="T51" fmla="*/ 0 h 1566"/>
              <a:gd name="T52" fmla="*/ 0 w 1231"/>
              <a:gd name="T53" fmla="*/ 1562 h 1566"/>
              <a:gd name="T54" fmla="*/ 10 w 1231"/>
              <a:gd name="T55" fmla="*/ 1564 h 1566"/>
              <a:gd name="T56" fmla="*/ 15 w 1231"/>
              <a:gd name="T57" fmla="*/ 1565 h 1566"/>
              <a:gd name="T58" fmla="*/ 22 w 1231"/>
              <a:gd name="T59" fmla="*/ 1566 h 1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31" h="1566">
                <a:moveTo>
                  <a:pt x="1177" y="51"/>
                </a:moveTo>
                <a:lnTo>
                  <a:pt x="1179" y="49"/>
                </a:lnTo>
                <a:lnTo>
                  <a:pt x="1179" y="43"/>
                </a:lnTo>
                <a:lnTo>
                  <a:pt x="1180" y="39"/>
                </a:lnTo>
                <a:lnTo>
                  <a:pt x="1182" y="35"/>
                </a:lnTo>
                <a:lnTo>
                  <a:pt x="1184" y="28"/>
                </a:lnTo>
                <a:lnTo>
                  <a:pt x="1184" y="25"/>
                </a:lnTo>
                <a:lnTo>
                  <a:pt x="1183" y="21"/>
                </a:lnTo>
                <a:lnTo>
                  <a:pt x="1186" y="19"/>
                </a:lnTo>
                <a:lnTo>
                  <a:pt x="1188" y="20"/>
                </a:lnTo>
                <a:lnTo>
                  <a:pt x="1190" y="21"/>
                </a:lnTo>
                <a:lnTo>
                  <a:pt x="1191" y="21"/>
                </a:lnTo>
                <a:lnTo>
                  <a:pt x="1195" y="21"/>
                </a:lnTo>
                <a:lnTo>
                  <a:pt x="1198" y="20"/>
                </a:lnTo>
                <a:lnTo>
                  <a:pt x="1203" y="17"/>
                </a:lnTo>
                <a:lnTo>
                  <a:pt x="1205" y="17"/>
                </a:lnTo>
                <a:lnTo>
                  <a:pt x="1216" y="17"/>
                </a:lnTo>
                <a:lnTo>
                  <a:pt x="1220" y="19"/>
                </a:lnTo>
                <a:lnTo>
                  <a:pt x="1223" y="19"/>
                </a:lnTo>
                <a:lnTo>
                  <a:pt x="1224" y="17"/>
                </a:lnTo>
                <a:lnTo>
                  <a:pt x="1225" y="16"/>
                </a:lnTo>
                <a:lnTo>
                  <a:pt x="1224" y="10"/>
                </a:lnTo>
                <a:lnTo>
                  <a:pt x="1224" y="6"/>
                </a:lnTo>
                <a:lnTo>
                  <a:pt x="1224" y="5"/>
                </a:lnTo>
                <a:lnTo>
                  <a:pt x="1229" y="4"/>
                </a:lnTo>
                <a:lnTo>
                  <a:pt x="1231" y="0"/>
                </a:lnTo>
                <a:moveTo>
                  <a:pt x="0" y="1562"/>
                </a:moveTo>
                <a:lnTo>
                  <a:pt x="10" y="1564"/>
                </a:lnTo>
                <a:lnTo>
                  <a:pt x="15" y="1565"/>
                </a:lnTo>
                <a:lnTo>
                  <a:pt x="22" y="156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890"/>
          <p:cNvSpPr>
            <a:spLocks noEditPoints="1"/>
          </p:cNvSpPr>
          <p:nvPr/>
        </p:nvSpPr>
        <p:spPr bwMode="auto">
          <a:xfrm>
            <a:off x="3960813" y="708026"/>
            <a:ext cx="4056063" cy="5281613"/>
          </a:xfrm>
          <a:custGeom>
            <a:avLst/>
            <a:gdLst>
              <a:gd name="T0" fmla="*/ 2547 w 2555"/>
              <a:gd name="T1" fmla="*/ 78 h 3327"/>
              <a:gd name="T2" fmla="*/ 2550 w 2555"/>
              <a:gd name="T3" fmla="*/ 55 h 3327"/>
              <a:gd name="T4" fmla="*/ 2554 w 2555"/>
              <a:gd name="T5" fmla="*/ 44 h 3327"/>
              <a:gd name="T6" fmla="*/ 2555 w 2555"/>
              <a:gd name="T7" fmla="*/ 30 h 3327"/>
              <a:gd name="T8" fmla="*/ 2552 w 2555"/>
              <a:gd name="T9" fmla="*/ 20 h 3327"/>
              <a:gd name="T10" fmla="*/ 2554 w 2555"/>
              <a:gd name="T11" fmla="*/ 11 h 3327"/>
              <a:gd name="T12" fmla="*/ 2544 w 2555"/>
              <a:gd name="T13" fmla="*/ 7 h 3327"/>
              <a:gd name="T14" fmla="*/ 2533 w 2555"/>
              <a:gd name="T15" fmla="*/ 0 h 3327"/>
              <a:gd name="T16" fmla="*/ 93 w 2555"/>
              <a:gd name="T17" fmla="*/ 3322 h 3327"/>
              <a:gd name="T18" fmla="*/ 109 w 2555"/>
              <a:gd name="T19" fmla="*/ 3319 h 3327"/>
              <a:gd name="T20" fmla="*/ 124 w 2555"/>
              <a:gd name="T21" fmla="*/ 3314 h 3327"/>
              <a:gd name="T22" fmla="*/ 135 w 2555"/>
              <a:gd name="T23" fmla="*/ 3310 h 3327"/>
              <a:gd name="T24" fmla="*/ 142 w 2555"/>
              <a:gd name="T25" fmla="*/ 3308 h 3327"/>
              <a:gd name="T26" fmla="*/ 148 w 2555"/>
              <a:gd name="T27" fmla="*/ 3304 h 3327"/>
              <a:gd name="T28" fmla="*/ 155 w 2555"/>
              <a:gd name="T29" fmla="*/ 3301 h 3327"/>
              <a:gd name="T30" fmla="*/ 169 w 2555"/>
              <a:gd name="T31" fmla="*/ 3301 h 3327"/>
              <a:gd name="T32" fmla="*/ 172 w 2555"/>
              <a:gd name="T33" fmla="*/ 3301 h 3327"/>
              <a:gd name="T34" fmla="*/ 2 w 2555"/>
              <a:gd name="T35" fmla="*/ 3105 h 3327"/>
              <a:gd name="T36" fmla="*/ 176 w 2555"/>
              <a:gd name="T37" fmla="*/ 2560 h 3327"/>
              <a:gd name="T38" fmla="*/ 193 w 2555"/>
              <a:gd name="T39" fmla="*/ 2568 h 3327"/>
              <a:gd name="T40" fmla="*/ 199 w 2555"/>
              <a:gd name="T41" fmla="*/ 2572 h 3327"/>
              <a:gd name="T42" fmla="*/ 202 w 2555"/>
              <a:gd name="T43" fmla="*/ 2575 h 3327"/>
              <a:gd name="T44" fmla="*/ 199 w 2555"/>
              <a:gd name="T45" fmla="*/ 2585 h 3327"/>
              <a:gd name="T46" fmla="*/ 188 w 2555"/>
              <a:gd name="T47" fmla="*/ 2583 h 3327"/>
              <a:gd name="T48" fmla="*/ 185 w 2555"/>
              <a:gd name="T49" fmla="*/ 2588 h 3327"/>
              <a:gd name="T50" fmla="*/ 193 w 2555"/>
              <a:gd name="T51" fmla="*/ 2591 h 3327"/>
              <a:gd name="T52" fmla="*/ 203 w 2555"/>
              <a:gd name="T53" fmla="*/ 2595 h 3327"/>
              <a:gd name="T54" fmla="*/ 211 w 2555"/>
              <a:gd name="T55" fmla="*/ 2591 h 3327"/>
              <a:gd name="T56" fmla="*/ 217 w 2555"/>
              <a:gd name="T57" fmla="*/ 2594 h 3327"/>
              <a:gd name="T58" fmla="*/ 223 w 2555"/>
              <a:gd name="T59" fmla="*/ 2594 h 3327"/>
              <a:gd name="T60" fmla="*/ 233 w 2555"/>
              <a:gd name="T61" fmla="*/ 2592 h 3327"/>
              <a:gd name="T62" fmla="*/ 237 w 2555"/>
              <a:gd name="T63" fmla="*/ 2592 h 3327"/>
              <a:gd name="T64" fmla="*/ 243 w 2555"/>
              <a:gd name="T65" fmla="*/ 2602 h 3327"/>
              <a:gd name="T66" fmla="*/ 236 w 2555"/>
              <a:gd name="T67" fmla="*/ 2606 h 3327"/>
              <a:gd name="T68" fmla="*/ 230 w 2555"/>
              <a:gd name="T69" fmla="*/ 2610 h 3327"/>
              <a:gd name="T70" fmla="*/ 232 w 2555"/>
              <a:gd name="T71" fmla="*/ 2620 h 3327"/>
              <a:gd name="T72" fmla="*/ 233 w 2555"/>
              <a:gd name="T73" fmla="*/ 2624 h 3327"/>
              <a:gd name="T74" fmla="*/ 64 w 2555"/>
              <a:gd name="T75" fmla="*/ 3023 h 3327"/>
              <a:gd name="T76" fmla="*/ 77 w 2555"/>
              <a:gd name="T77" fmla="*/ 3031 h 3327"/>
              <a:gd name="T78" fmla="*/ 72 w 2555"/>
              <a:gd name="T79" fmla="*/ 3040 h 3327"/>
              <a:gd name="T80" fmla="*/ 159 w 2555"/>
              <a:gd name="T81" fmla="*/ 2880 h 3327"/>
              <a:gd name="T82" fmla="*/ 162 w 2555"/>
              <a:gd name="T83" fmla="*/ 2873 h 3327"/>
              <a:gd name="T84" fmla="*/ 163 w 2555"/>
              <a:gd name="T85" fmla="*/ 2869 h 3327"/>
              <a:gd name="T86" fmla="*/ 153 w 2555"/>
              <a:gd name="T87" fmla="*/ 2866 h 3327"/>
              <a:gd name="T88" fmla="*/ 431 w 2555"/>
              <a:gd name="T89" fmla="*/ 2156 h 3327"/>
              <a:gd name="T90" fmla="*/ 421 w 2555"/>
              <a:gd name="T91" fmla="*/ 2172 h 3327"/>
              <a:gd name="T92" fmla="*/ 414 w 2555"/>
              <a:gd name="T93" fmla="*/ 2168 h 3327"/>
              <a:gd name="T94" fmla="*/ 404 w 2555"/>
              <a:gd name="T95" fmla="*/ 2170 h 3327"/>
              <a:gd name="T96" fmla="*/ 397 w 2555"/>
              <a:gd name="T97" fmla="*/ 2164 h 3327"/>
              <a:gd name="T98" fmla="*/ 387 w 2555"/>
              <a:gd name="T99" fmla="*/ 2168 h 3327"/>
              <a:gd name="T100" fmla="*/ 382 w 2555"/>
              <a:gd name="T101" fmla="*/ 2171 h 3327"/>
              <a:gd name="T102" fmla="*/ 387 w 2555"/>
              <a:gd name="T103" fmla="*/ 2178 h 3327"/>
              <a:gd name="T104" fmla="*/ 395 w 2555"/>
              <a:gd name="T105" fmla="*/ 2186 h 3327"/>
              <a:gd name="T106" fmla="*/ 399 w 2555"/>
              <a:gd name="T107" fmla="*/ 2191 h 3327"/>
              <a:gd name="T108" fmla="*/ 399 w 2555"/>
              <a:gd name="T109" fmla="*/ 2194 h 3327"/>
              <a:gd name="T110" fmla="*/ 394 w 2555"/>
              <a:gd name="T111" fmla="*/ 2198 h 3327"/>
              <a:gd name="T112" fmla="*/ 379 w 2555"/>
              <a:gd name="T113" fmla="*/ 2205 h 3327"/>
              <a:gd name="T114" fmla="*/ 375 w 2555"/>
              <a:gd name="T115" fmla="*/ 2212 h 3327"/>
              <a:gd name="T116" fmla="*/ 374 w 2555"/>
              <a:gd name="T117" fmla="*/ 2221 h 3327"/>
              <a:gd name="T118" fmla="*/ 376 w 2555"/>
              <a:gd name="T119" fmla="*/ 2230 h 3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55" h="3327">
                <a:moveTo>
                  <a:pt x="2551" y="83"/>
                </a:moveTo>
                <a:lnTo>
                  <a:pt x="2547" y="78"/>
                </a:lnTo>
                <a:lnTo>
                  <a:pt x="2547" y="65"/>
                </a:lnTo>
                <a:lnTo>
                  <a:pt x="2550" y="55"/>
                </a:lnTo>
                <a:lnTo>
                  <a:pt x="2551" y="49"/>
                </a:lnTo>
                <a:lnTo>
                  <a:pt x="2554" y="44"/>
                </a:lnTo>
                <a:lnTo>
                  <a:pt x="2555" y="37"/>
                </a:lnTo>
                <a:lnTo>
                  <a:pt x="2555" y="30"/>
                </a:lnTo>
                <a:lnTo>
                  <a:pt x="2551" y="26"/>
                </a:lnTo>
                <a:lnTo>
                  <a:pt x="2552" y="20"/>
                </a:lnTo>
                <a:lnTo>
                  <a:pt x="2555" y="15"/>
                </a:lnTo>
                <a:lnTo>
                  <a:pt x="2554" y="11"/>
                </a:lnTo>
                <a:lnTo>
                  <a:pt x="2547" y="11"/>
                </a:lnTo>
                <a:lnTo>
                  <a:pt x="2544" y="7"/>
                </a:lnTo>
                <a:lnTo>
                  <a:pt x="2536" y="3"/>
                </a:lnTo>
                <a:lnTo>
                  <a:pt x="2533" y="0"/>
                </a:lnTo>
                <a:moveTo>
                  <a:pt x="90" y="3327"/>
                </a:moveTo>
                <a:lnTo>
                  <a:pt x="93" y="3322"/>
                </a:lnTo>
                <a:lnTo>
                  <a:pt x="97" y="3320"/>
                </a:lnTo>
                <a:lnTo>
                  <a:pt x="109" y="3319"/>
                </a:lnTo>
                <a:lnTo>
                  <a:pt x="117" y="3315"/>
                </a:lnTo>
                <a:lnTo>
                  <a:pt x="124" y="3314"/>
                </a:lnTo>
                <a:lnTo>
                  <a:pt x="131" y="3314"/>
                </a:lnTo>
                <a:lnTo>
                  <a:pt x="135" y="3310"/>
                </a:lnTo>
                <a:lnTo>
                  <a:pt x="138" y="3310"/>
                </a:lnTo>
                <a:lnTo>
                  <a:pt x="142" y="3308"/>
                </a:lnTo>
                <a:lnTo>
                  <a:pt x="144" y="3307"/>
                </a:lnTo>
                <a:lnTo>
                  <a:pt x="148" y="3304"/>
                </a:lnTo>
                <a:lnTo>
                  <a:pt x="150" y="3304"/>
                </a:lnTo>
                <a:lnTo>
                  <a:pt x="155" y="3301"/>
                </a:lnTo>
                <a:lnTo>
                  <a:pt x="159" y="3301"/>
                </a:lnTo>
                <a:lnTo>
                  <a:pt x="169" y="3301"/>
                </a:lnTo>
                <a:lnTo>
                  <a:pt x="172" y="3301"/>
                </a:lnTo>
                <a:lnTo>
                  <a:pt x="172" y="3301"/>
                </a:lnTo>
                <a:moveTo>
                  <a:pt x="0" y="3098"/>
                </a:moveTo>
                <a:lnTo>
                  <a:pt x="2" y="3105"/>
                </a:lnTo>
                <a:moveTo>
                  <a:pt x="173" y="2560"/>
                </a:moveTo>
                <a:lnTo>
                  <a:pt x="176" y="2560"/>
                </a:lnTo>
                <a:lnTo>
                  <a:pt x="181" y="2561"/>
                </a:lnTo>
                <a:lnTo>
                  <a:pt x="193" y="2568"/>
                </a:lnTo>
                <a:lnTo>
                  <a:pt x="196" y="2572"/>
                </a:lnTo>
                <a:lnTo>
                  <a:pt x="199" y="2572"/>
                </a:lnTo>
                <a:lnTo>
                  <a:pt x="202" y="2573"/>
                </a:lnTo>
                <a:lnTo>
                  <a:pt x="202" y="2575"/>
                </a:lnTo>
                <a:lnTo>
                  <a:pt x="202" y="2581"/>
                </a:lnTo>
                <a:lnTo>
                  <a:pt x="199" y="2585"/>
                </a:lnTo>
                <a:lnTo>
                  <a:pt x="189" y="2583"/>
                </a:lnTo>
                <a:lnTo>
                  <a:pt x="188" y="2583"/>
                </a:lnTo>
                <a:lnTo>
                  <a:pt x="185" y="2585"/>
                </a:lnTo>
                <a:lnTo>
                  <a:pt x="185" y="2588"/>
                </a:lnTo>
                <a:lnTo>
                  <a:pt x="187" y="2590"/>
                </a:lnTo>
                <a:lnTo>
                  <a:pt x="193" y="2591"/>
                </a:lnTo>
                <a:lnTo>
                  <a:pt x="200" y="2596"/>
                </a:lnTo>
                <a:lnTo>
                  <a:pt x="203" y="2595"/>
                </a:lnTo>
                <a:lnTo>
                  <a:pt x="206" y="2592"/>
                </a:lnTo>
                <a:lnTo>
                  <a:pt x="211" y="2591"/>
                </a:lnTo>
                <a:lnTo>
                  <a:pt x="215" y="2591"/>
                </a:lnTo>
                <a:lnTo>
                  <a:pt x="217" y="2594"/>
                </a:lnTo>
                <a:lnTo>
                  <a:pt x="222" y="2594"/>
                </a:lnTo>
                <a:lnTo>
                  <a:pt x="223" y="2594"/>
                </a:lnTo>
                <a:lnTo>
                  <a:pt x="230" y="2592"/>
                </a:lnTo>
                <a:lnTo>
                  <a:pt x="233" y="2592"/>
                </a:lnTo>
                <a:lnTo>
                  <a:pt x="234" y="2592"/>
                </a:lnTo>
                <a:lnTo>
                  <a:pt x="237" y="2592"/>
                </a:lnTo>
                <a:lnTo>
                  <a:pt x="241" y="2591"/>
                </a:lnTo>
                <a:lnTo>
                  <a:pt x="243" y="2602"/>
                </a:lnTo>
                <a:lnTo>
                  <a:pt x="240" y="2605"/>
                </a:lnTo>
                <a:lnTo>
                  <a:pt x="236" y="2606"/>
                </a:lnTo>
                <a:lnTo>
                  <a:pt x="234" y="2610"/>
                </a:lnTo>
                <a:lnTo>
                  <a:pt x="230" y="2610"/>
                </a:lnTo>
                <a:lnTo>
                  <a:pt x="230" y="2611"/>
                </a:lnTo>
                <a:lnTo>
                  <a:pt x="232" y="2620"/>
                </a:lnTo>
                <a:lnTo>
                  <a:pt x="232" y="2621"/>
                </a:lnTo>
                <a:lnTo>
                  <a:pt x="233" y="2624"/>
                </a:lnTo>
                <a:moveTo>
                  <a:pt x="58" y="3016"/>
                </a:moveTo>
                <a:lnTo>
                  <a:pt x="64" y="3023"/>
                </a:lnTo>
                <a:lnTo>
                  <a:pt x="75" y="3027"/>
                </a:lnTo>
                <a:lnTo>
                  <a:pt x="77" y="3031"/>
                </a:lnTo>
                <a:lnTo>
                  <a:pt x="75" y="3037"/>
                </a:lnTo>
                <a:lnTo>
                  <a:pt x="72" y="3040"/>
                </a:lnTo>
                <a:lnTo>
                  <a:pt x="72" y="3041"/>
                </a:lnTo>
                <a:moveTo>
                  <a:pt x="159" y="2880"/>
                </a:moveTo>
                <a:lnTo>
                  <a:pt x="159" y="2876"/>
                </a:lnTo>
                <a:lnTo>
                  <a:pt x="162" y="2873"/>
                </a:lnTo>
                <a:lnTo>
                  <a:pt x="163" y="2872"/>
                </a:lnTo>
                <a:lnTo>
                  <a:pt x="163" y="2869"/>
                </a:lnTo>
                <a:lnTo>
                  <a:pt x="155" y="2868"/>
                </a:lnTo>
                <a:lnTo>
                  <a:pt x="153" y="2866"/>
                </a:lnTo>
                <a:moveTo>
                  <a:pt x="432" y="2152"/>
                </a:moveTo>
                <a:lnTo>
                  <a:pt x="431" y="2156"/>
                </a:lnTo>
                <a:lnTo>
                  <a:pt x="423" y="2171"/>
                </a:lnTo>
                <a:lnTo>
                  <a:pt x="421" y="2172"/>
                </a:lnTo>
                <a:lnTo>
                  <a:pt x="420" y="2171"/>
                </a:lnTo>
                <a:lnTo>
                  <a:pt x="414" y="2168"/>
                </a:lnTo>
                <a:lnTo>
                  <a:pt x="413" y="2168"/>
                </a:lnTo>
                <a:lnTo>
                  <a:pt x="404" y="2170"/>
                </a:lnTo>
                <a:lnTo>
                  <a:pt x="399" y="2168"/>
                </a:lnTo>
                <a:lnTo>
                  <a:pt x="397" y="2164"/>
                </a:lnTo>
                <a:lnTo>
                  <a:pt x="394" y="2165"/>
                </a:lnTo>
                <a:lnTo>
                  <a:pt x="387" y="2168"/>
                </a:lnTo>
                <a:lnTo>
                  <a:pt x="384" y="2170"/>
                </a:lnTo>
                <a:lnTo>
                  <a:pt x="382" y="2171"/>
                </a:lnTo>
                <a:lnTo>
                  <a:pt x="386" y="2175"/>
                </a:lnTo>
                <a:lnTo>
                  <a:pt x="387" y="2178"/>
                </a:lnTo>
                <a:lnTo>
                  <a:pt x="389" y="2179"/>
                </a:lnTo>
                <a:lnTo>
                  <a:pt x="395" y="2186"/>
                </a:lnTo>
                <a:lnTo>
                  <a:pt x="399" y="2190"/>
                </a:lnTo>
                <a:lnTo>
                  <a:pt x="399" y="2191"/>
                </a:lnTo>
                <a:lnTo>
                  <a:pt x="402" y="2193"/>
                </a:lnTo>
                <a:lnTo>
                  <a:pt x="399" y="2194"/>
                </a:lnTo>
                <a:lnTo>
                  <a:pt x="397" y="2198"/>
                </a:lnTo>
                <a:lnTo>
                  <a:pt x="394" y="2198"/>
                </a:lnTo>
                <a:lnTo>
                  <a:pt x="384" y="2204"/>
                </a:lnTo>
                <a:lnTo>
                  <a:pt x="379" y="2205"/>
                </a:lnTo>
                <a:lnTo>
                  <a:pt x="379" y="2206"/>
                </a:lnTo>
                <a:lnTo>
                  <a:pt x="375" y="2212"/>
                </a:lnTo>
                <a:lnTo>
                  <a:pt x="374" y="2216"/>
                </a:lnTo>
                <a:lnTo>
                  <a:pt x="374" y="2221"/>
                </a:lnTo>
                <a:lnTo>
                  <a:pt x="375" y="2225"/>
                </a:lnTo>
                <a:lnTo>
                  <a:pt x="376" y="223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891"/>
          <p:cNvSpPr>
            <a:spLocks/>
          </p:cNvSpPr>
          <p:nvPr/>
        </p:nvSpPr>
        <p:spPr bwMode="auto">
          <a:xfrm>
            <a:off x="7256463" y="1543051"/>
            <a:ext cx="68263" cy="228600"/>
          </a:xfrm>
          <a:custGeom>
            <a:avLst/>
            <a:gdLst>
              <a:gd name="T0" fmla="*/ 43 w 43"/>
              <a:gd name="T1" fmla="*/ 0 h 144"/>
              <a:gd name="T2" fmla="*/ 41 w 43"/>
              <a:gd name="T3" fmla="*/ 2 h 144"/>
              <a:gd name="T4" fmla="*/ 41 w 43"/>
              <a:gd name="T5" fmla="*/ 3 h 144"/>
              <a:gd name="T6" fmla="*/ 40 w 43"/>
              <a:gd name="T7" fmla="*/ 3 h 144"/>
              <a:gd name="T8" fmla="*/ 34 w 43"/>
              <a:gd name="T9" fmla="*/ 6 h 144"/>
              <a:gd name="T10" fmla="*/ 33 w 43"/>
              <a:gd name="T11" fmla="*/ 9 h 144"/>
              <a:gd name="T12" fmla="*/ 32 w 43"/>
              <a:gd name="T13" fmla="*/ 10 h 144"/>
              <a:gd name="T14" fmla="*/ 32 w 43"/>
              <a:gd name="T15" fmla="*/ 13 h 144"/>
              <a:gd name="T16" fmla="*/ 29 w 43"/>
              <a:gd name="T17" fmla="*/ 15 h 144"/>
              <a:gd name="T18" fmla="*/ 22 w 43"/>
              <a:gd name="T19" fmla="*/ 19 h 144"/>
              <a:gd name="T20" fmla="*/ 18 w 43"/>
              <a:gd name="T21" fmla="*/ 22 h 144"/>
              <a:gd name="T22" fmla="*/ 13 w 43"/>
              <a:gd name="T23" fmla="*/ 32 h 144"/>
              <a:gd name="T24" fmla="*/ 13 w 43"/>
              <a:gd name="T25" fmla="*/ 36 h 144"/>
              <a:gd name="T26" fmla="*/ 13 w 43"/>
              <a:gd name="T27" fmla="*/ 37 h 144"/>
              <a:gd name="T28" fmla="*/ 3 w 43"/>
              <a:gd name="T29" fmla="*/ 47 h 144"/>
              <a:gd name="T30" fmla="*/ 2 w 43"/>
              <a:gd name="T31" fmla="*/ 51 h 144"/>
              <a:gd name="T32" fmla="*/ 0 w 43"/>
              <a:gd name="T33" fmla="*/ 55 h 144"/>
              <a:gd name="T34" fmla="*/ 0 w 43"/>
              <a:gd name="T35" fmla="*/ 59 h 144"/>
              <a:gd name="T36" fmla="*/ 2 w 43"/>
              <a:gd name="T37" fmla="*/ 59 h 144"/>
              <a:gd name="T38" fmla="*/ 6 w 43"/>
              <a:gd name="T39" fmla="*/ 67 h 144"/>
              <a:gd name="T40" fmla="*/ 10 w 43"/>
              <a:gd name="T41" fmla="*/ 84 h 144"/>
              <a:gd name="T42" fmla="*/ 15 w 43"/>
              <a:gd name="T43" fmla="*/ 90 h 144"/>
              <a:gd name="T44" fmla="*/ 18 w 43"/>
              <a:gd name="T45" fmla="*/ 94 h 144"/>
              <a:gd name="T46" fmla="*/ 21 w 43"/>
              <a:gd name="T47" fmla="*/ 99 h 144"/>
              <a:gd name="T48" fmla="*/ 22 w 43"/>
              <a:gd name="T49" fmla="*/ 100 h 144"/>
              <a:gd name="T50" fmla="*/ 24 w 43"/>
              <a:gd name="T51" fmla="*/ 100 h 144"/>
              <a:gd name="T52" fmla="*/ 26 w 43"/>
              <a:gd name="T53" fmla="*/ 100 h 144"/>
              <a:gd name="T54" fmla="*/ 30 w 43"/>
              <a:gd name="T55" fmla="*/ 105 h 144"/>
              <a:gd name="T56" fmla="*/ 33 w 43"/>
              <a:gd name="T57" fmla="*/ 108 h 144"/>
              <a:gd name="T58" fmla="*/ 33 w 43"/>
              <a:gd name="T59" fmla="*/ 112 h 144"/>
              <a:gd name="T60" fmla="*/ 37 w 43"/>
              <a:gd name="T61" fmla="*/ 130 h 144"/>
              <a:gd name="T62" fmla="*/ 39 w 43"/>
              <a:gd name="T63" fmla="*/ 134 h 144"/>
              <a:gd name="T64" fmla="*/ 40 w 43"/>
              <a:gd name="T6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44">
                <a:moveTo>
                  <a:pt x="43" y="0"/>
                </a:moveTo>
                <a:lnTo>
                  <a:pt x="41" y="2"/>
                </a:lnTo>
                <a:lnTo>
                  <a:pt x="41" y="3"/>
                </a:lnTo>
                <a:lnTo>
                  <a:pt x="40" y="3"/>
                </a:lnTo>
                <a:lnTo>
                  <a:pt x="34" y="6"/>
                </a:lnTo>
                <a:lnTo>
                  <a:pt x="33" y="9"/>
                </a:lnTo>
                <a:lnTo>
                  <a:pt x="32" y="10"/>
                </a:lnTo>
                <a:lnTo>
                  <a:pt x="32" y="13"/>
                </a:lnTo>
                <a:lnTo>
                  <a:pt x="29" y="15"/>
                </a:lnTo>
                <a:lnTo>
                  <a:pt x="22" y="19"/>
                </a:lnTo>
                <a:lnTo>
                  <a:pt x="18" y="22"/>
                </a:lnTo>
                <a:lnTo>
                  <a:pt x="13" y="32"/>
                </a:lnTo>
                <a:lnTo>
                  <a:pt x="13" y="36"/>
                </a:lnTo>
                <a:lnTo>
                  <a:pt x="13" y="37"/>
                </a:lnTo>
                <a:lnTo>
                  <a:pt x="3" y="47"/>
                </a:lnTo>
                <a:lnTo>
                  <a:pt x="2" y="51"/>
                </a:lnTo>
                <a:lnTo>
                  <a:pt x="0" y="55"/>
                </a:lnTo>
                <a:lnTo>
                  <a:pt x="0" y="59"/>
                </a:lnTo>
                <a:lnTo>
                  <a:pt x="2" y="59"/>
                </a:lnTo>
                <a:lnTo>
                  <a:pt x="6" y="67"/>
                </a:lnTo>
                <a:lnTo>
                  <a:pt x="10" y="84"/>
                </a:lnTo>
                <a:lnTo>
                  <a:pt x="15" y="90"/>
                </a:lnTo>
                <a:lnTo>
                  <a:pt x="18" y="94"/>
                </a:lnTo>
                <a:lnTo>
                  <a:pt x="21" y="99"/>
                </a:lnTo>
                <a:lnTo>
                  <a:pt x="22" y="100"/>
                </a:lnTo>
                <a:lnTo>
                  <a:pt x="24" y="100"/>
                </a:lnTo>
                <a:lnTo>
                  <a:pt x="26" y="100"/>
                </a:lnTo>
                <a:lnTo>
                  <a:pt x="30" y="105"/>
                </a:lnTo>
                <a:lnTo>
                  <a:pt x="33" y="108"/>
                </a:lnTo>
                <a:lnTo>
                  <a:pt x="33" y="112"/>
                </a:lnTo>
                <a:lnTo>
                  <a:pt x="37" y="130"/>
                </a:lnTo>
                <a:lnTo>
                  <a:pt x="39" y="134"/>
                </a:lnTo>
                <a:lnTo>
                  <a:pt x="40" y="14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892"/>
          <p:cNvSpPr>
            <a:spLocks noEditPoints="1"/>
          </p:cNvSpPr>
          <p:nvPr/>
        </p:nvSpPr>
        <p:spPr bwMode="auto">
          <a:xfrm>
            <a:off x="4003675" y="1143001"/>
            <a:ext cx="3775075" cy="4397375"/>
          </a:xfrm>
          <a:custGeom>
            <a:avLst/>
            <a:gdLst>
              <a:gd name="T0" fmla="*/ 15 w 2378"/>
              <a:gd name="T1" fmla="*/ 2737 h 2770"/>
              <a:gd name="T2" fmla="*/ 12 w 2378"/>
              <a:gd name="T3" fmla="*/ 2740 h 2770"/>
              <a:gd name="T4" fmla="*/ 12 w 2378"/>
              <a:gd name="T5" fmla="*/ 2746 h 2770"/>
              <a:gd name="T6" fmla="*/ 14 w 2378"/>
              <a:gd name="T7" fmla="*/ 2753 h 2770"/>
              <a:gd name="T8" fmla="*/ 11 w 2378"/>
              <a:gd name="T9" fmla="*/ 2757 h 2770"/>
              <a:gd name="T10" fmla="*/ 1 w 2378"/>
              <a:gd name="T11" fmla="*/ 2766 h 2770"/>
              <a:gd name="T12" fmla="*/ 1 w 2378"/>
              <a:gd name="T13" fmla="*/ 2767 h 2770"/>
              <a:gd name="T14" fmla="*/ 0 w 2378"/>
              <a:gd name="T15" fmla="*/ 2770 h 2770"/>
              <a:gd name="T16" fmla="*/ 2378 w 2378"/>
              <a:gd name="T17" fmla="*/ 10 h 2770"/>
              <a:gd name="T18" fmla="*/ 2374 w 2378"/>
              <a:gd name="T19" fmla="*/ 6 h 2770"/>
              <a:gd name="T20" fmla="*/ 2370 w 2378"/>
              <a:gd name="T21" fmla="*/ 4 h 2770"/>
              <a:gd name="T22" fmla="*/ 2367 w 2378"/>
              <a:gd name="T23" fmla="*/ 6 h 2770"/>
              <a:gd name="T24" fmla="*/ 2364 w 2378"/>
              <a:gd name="T25" fmla="*/ 7 h 2770"/>
              <a:gd name="T26" fmla="*/ 2360 w 2378"/>
              <a:gd name="T27" fmla="*/ 0 h 2770"/>
              <a:gd name="T28" fmla="*/ 2352 w 2378"/>
              <a:gd name="T29" fmla="*/ 1 h 2770"/>
              <a:gd name="T30" fmla="*/ 2347 w 2378"/>
              <a:gd name="T31" fmla="*/ 7 h 2770"/>
              <a:gd name="T32" fmla="*/ 2344 w 2378"/>
              <a:gd name="T33" fmla="*/ 1 h 2770"/>
              <a:gd name="T34" fmla="*/ 2339 w 2378"/>
              <a:gd name="T35" fmla="*/ 6 h 2770"/>
              <a:gd name="T36" fmla="*/ 2328 w 2378"/>
              <a:gd name="T37" fmla="*/ 11 h 2770"/>
              <a:gd name="T38" fmla="*/ 2325 w 2378"/>
              <a:gd name="T39" fmla="*/ 14 h 2770"/>
              <a:gd name="T40" fmla="*/ 2325 w 2378"/>
              <a:gd name="T41" fmla="*/ 18 h 2770"/>
              <a:gd name="T42" fmla="*/ 2322 w 2378"/>
              <a:gd name="T43" fmla="*/ 25 h 2770"/>
              <a:gd name="T44" fmla="*/ 2324 w 2378"/>
              <a:gd name="T45" fmla="*/ 29 h 2770"/>
              <a:gd name="T46" fmla="*/ 2324 w 2378"/>
              <a:gd name="T47" fmla="*/ 30 h 2770"/>
              <a:gd name="T48" fmla="*/ 2319 w 2378"/>
              <a:gd name="T49" fmla="*/ 38 h 2770"/>
              <a:gd name="T50" fmla="*/ 2311 w 2378"/>
              <a:gd name="T51" fmla="*/ 48 h 2770"/>
              <a:gd name="T52" fmla="*/ 2311 w 2378"/>
              <a:gd name="T53" fmla="*/ 49 h 2770"/>
              <a:gd name="T54" fmla="*/ 2310 w 2378"/>
              <a:gd name="T55" fmla="*/ 53 h 2770"/>
              <a:gd name="T56" fmla="*/ 2304 w 2378"/>
              <a:gd name="T57" fmla="*/ 71 h 2770"/>
              <a:gd name="T58" fmla="*/ 2295 w 2378"/>
              <a:gd name="T59" fmla="*/ 78 h 2770"/>
              <a:gd name="T60" fmla="*/ 2292 w 2378"/>
              <a:gd name="T61" fmla="*/ 81 h 2770"/>
              <a:gd name="T62" fmla="*/ 2287 w 2378"/>
              <a:gd name="T63" fmla="*/ 94 h 2770"/>
              <a:gd name="T64" fmla="*/ 2287 w 2378"/>
              <a:gd name="T65" fmla="*/ 96 h 2770"/>
              <a:gd name="T66" fmla="*/ 2288 w 2378"/>
              <a:gd name="T67" fmla="*/ 97 h 2770"/>
              <a:gd name="T68" fmla="*/ 2296 w 2378"/>
              <a:gd name="T69" fmla="*/ 108 h 2770"/>
              <a:gd name="T70" fmla="*/ 2295 w 2378"/>
              <a:gd name="T71" fmla="*/ 116 h 2770"/>
              <a:gd name="T72" fmla="*/ 2288 w 2378"/>
              <a:gd name="T73" fmla="*/ 123 h 2770"/>
              <a:gd name="T74" fmla="*/ 2287 w 2378"/>
              <a:gd name="T75" fmla="*/ 126 h 2770"/>
              <a:gd name="T76" fmla="*/ 2288 w 2378"/>
              <a:gd name="T77" fmla="*/ 128 h 2770"/>
              <a:gd name="T78" fmla="*/ 2292 w 2378"/>
              <a:gd name="T79" fmla="*/ 131 h 2770"/>
              <a:gd name="T80" fmla="*/ 2291 w 2378"/>
              <a:gd name="T81" fmla="*/ 135 h 2770"/>
              <a:gd name="T82" fmla="*/ 2291 w 2378"/>
              <a:gd name="T83" fmla="*/ 143 h 2770"/>
              <a:gd name="T84" fmla="*/ 2289 w 2378"/>
              <a:gd name="T85" fmla="*/ 151 h 2770"/>
              <a:gd name="T86" fmla="*/ 2284 w 2378"/>
              <a:gd name="T87" fmla="*/ 153 h 2770"/>
              <a:gd name="T88" fmla="*/ 2276 w 2378"/>
              <a:gd name="T89" fmla="*/ 151 h 2770"/>
              <a:gd name="T90" fmla="*/ 2265 w 2378"/>
              <a:gd name="T91" fmla="*/ 151 h 2770"/>
              <a:gd name="T92" fmla="*/ 2261 w 2378"/>
              <a:gd name="T93" fmla="*/ 151 h 2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78" h="2770">
                <a:moveTo>
                  <a:pt x="15" y="2737"/>
                </a:moveTo>
                <a:lnTo>
                  <a:pt x="12" y="2740"/>
                </a:lnTo>
                <a:lnTo>
                  <a:pt x="12" y="2746"/>
                </a:lnTo>
                <a:lnTo>
                  <a:pt x="14" y="2753"/>
                </a:lnTo>
                <a:lnTo>
                  <a:pt x="11" y="2757"/>
                </a:lnTo>
                <a:lnTo>
                  <a:pt x="1" y="2766"/>
                </a:lnTo>
                <a:lnTo>
                  <a:pt x="1" y="2767"/>
                </a:lnTo>
                <a:lnTo>
                  <a:pt x="0" y="2770"/>
                </a:lnTo>
                <a:moveTo>
                  <a:pt x="2378" y="10"/>
                </a:moveTo>
                <a:lnTo>
                  <a:pt x="2374" y="6"/>
                </a:lnTo>
                <a:lnTo>
                  <a:pt x="2370" y="4"/>
                </a:lnTo>
                <a:lnTo>
                  <a:pt x="2367" y="6"/>
                </a:lnTo>
                <a:lnTo>
                  <a:pt x="2364" y="7"/>
                </a:lnTo>
                <a:lnTo>
                  <a:pt x="2360" y="0"/>
                </a:lnTo>
                <a:lnTo>
                  <a:pt x="2352" y="1"/>
                </a:lnTo>
                <a:lnTo>
                  <a:pt x="2347" y="7"/>
                </a:lnTo>
                <a:lnTo>
                  <a:pt x="2344" y="1"/>
                </a:lnTo>
                <a:lnTo>
                  <a:pt x="2339" y="6"/>
                </a:lnTo>
                <a:lnTo>
                  <a:pt x="2328" y="11"/>
                </a:lnTo>
                <a:lnTo>
                  <a:pt x="2325" y="14"/>
                </a:lnTo>
                <a:lnTo>
                  <a:pt x="2325" y="18"/>
                </a:lnTo>
                <a:lnTo>
                  <a:pt x="2322" y="25"/>
                </a:lnTo>
                <a:lnTo>
                  <a:pt x="2324" y="29"/>
                </a:lnTo>
                <a:lnTo>
                  <a:pt x="2324" y="30"/>
                </a:lnTo>
                <a:lnTo>
                  <a:pt x="2319" y="38"/>
                </a:lnTo>
                <a:lnTo>
                  <a:pt x="2311" y="48"/>
                </a:lnTo>
                <a:lnTo>
                  <a:pt x="2311" y="49"/>
                </a:lnTo>
                <a:lnTo>
                  <a:pt x="2310" y="53"/>
                </a:lnTo>
                <a:lnTo>
                  <a:pt x="2304" y="71"/>
                </a:lnTo>
                <a:lnTo>
                  <a:pt x="2295" y="78"/>
                </a:lnTo>
                <a:lnTo>
                  <a:pt x="2292" y="81"/>
                </a:lnTo>
                <a:lnTo>
                  <a:pt x="2287" y="94"/>
                </a:lnTo>
                <a:lnTo>
                  <a:pt x="2287" y="96"/>
                </a:lnTo>
                <a:lnTo>
                  <a:pt x="2288" y="97"/>
                </a:lnTo>
                <a:lnTo>
                  <a:pt x="2296" y="108"/>
                </a:lnTo>
                <a:lnTo>
                  <a:pt x="2295" y="116"/>
                </a:lnTo>
                <a:lnTo>
                  <a:pt x="2288" y="123"/>
                </a:lnTo>
                <a:lnTo>
                  <a:pt x="2287" y="126"/>
                </a:lnTo>
                <a:lnTo>
                  <a:pt x="2288" y="128"/>
                </a:lnTo>
                <a:lnTo>
                  <a:pt x="2292" y="131"/>
                </a:lnTo>
                <a:lnTo>
                  <a:pt x="2291" y="135"/>
                </a:lnTo>
                <a:lnTo>
                  <a:pt x="2291" y="143"/>
                </a:lnTo>
                <a:lnTo>
                  <a:pt x="2289" y="151"/>
                </a:lnTo>
                <a:lnTo>
                  <a:pt x="2284" y="153"/>
                </a:lnTo>
                <a:lnTo>
                  <a:pt x="2276" y="151"/>
                </a:lnTo>
                <a:lnTo>
                  <a:pt x="2265" y="151"/>
                </a:lnTo>
                <a:lnTo>
                  <a:pt x="2261" y="15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893"/>
          <p:cNvSpPr>
            <a:spLocks/>
          </p:cNvSpPr>
          <p:nvPr/>
        </p:nvSpPr>
        <p:spPr bwMode="auto">
          <a:xfrm>
            <a:off x="5816600" y="2430463"/>
            <a:ext cx="192088" cy="201613"/>
          </a:xfrm>
          <a:custGeom>
            <a:avLst/>
            <a:gdLst>
              <a:gd name="T0" fmla="*/ 121 w 121"/>
              <a:gd name="T1" fmla="*/ 0 h 127"/>
              <a:gd name="T2" fmla="*/ 121 w 121"/>
              <a:gd name="T3" fmla="*/ 11 h 127"/>
              <a:gd name="T4" fmla="*/ 117 w 121"/>
              <a:gd name="T5" fmla="*/ 13 h 127"/>
              <a:gd name="T6" fmla="*/ 116 w 121"/>
              <a:gd name="T7" fmla="*/ 15 h 127"/>
              <a:gd name="T8" fmla="*/ 112 w 121"/>
              <a:gd name="T9" fmla="*/ 17 h 127"/>
              <a:gd name="T10" fmla="*/ 105 w 121"/>
              <a:gd name="T11" fmla="*/ 18 h 127"/>
              <a:gd name="T12" fmla="*/ 104 w 121"/>
              <a:gd name="T13" fmla="*/ 18 h 127"/>
              <a:gd name="T14" fmla="*/ 106 w 121"/>
              <a:gd name="T15" fmla="*/ 22 h 127"/>
              <a:gd name="T16" fmla="*/ 106 w 121"/>
              <a:gd name="T17" fmla="*/ 26 h 127"/>
              <a:gd name="T18" fmla="*/ 106 w 121"/>
              <a:gd name="T19" fmla="*/ 29 h 127"/>
              <a:gd name="T20" fmla="*/ 105 w 121"/>
              <a:gd name="T21" fmla="*/ 30 h 127"/>
              <a:gd name="T22" fmla="*/ 104 w 121"/>
              <a:gd name="T23" fmla="*/ 33 h 127"/>
              <a:gd name="T24" fmla="*/ 98 w 121"/>
              <a:gd name="T25" fmla="*/ 33 h 127"/>
              <a:gd name="T26" fmla="*/ 98 w 121"/>
              <a:gd name="T27" fmla="*/ 35 h 127"/>
              <a:gd name="T28" fmla="*/ 94 w 121"/>
              <a:gd name="T29" fmla="*/ 35 h 127"/>
              <a:gd name="T30" fmla="*/ 90 w 121"/>
              <a:gd name="T31" fmla="*/ 32 h 127"/>
              <a:gd name="T32" fmla="*/ 89 w 121"/>
              <a:gd name="T33" fmla="*/ 33 h 127"/>
              <a:gd name="T34" fmla="*/ 86 w 121"/>
              <a:gd name="T35" fmla="*/ 36 h 127"/>
              <a:gd name="T36" fmla="*/ 82 w 121"/>
              <a:gd name="T37" fmla="*/ 40 h 127"/>
              <a:gd name="T38" fmla="*/ 80 w 121"/>
              <a:gd name="T39" fmla="*/ 43 h 127"/>
              <a:gd name="T40" fmla="*/ 78 w 121"/>
              <a:gd name="T41" fmla="*/ 45 h 127"/>
              <a:gd name="T42" fmla="*/ 76 w 121"/>
              <a:gd name="T43" fmla="*/ 48 h 127"/>
              <a:gd name="T44" fmla="*/ 74 w 121"/>
              <a:gd name="T45" fmla="*/ 52 h 127"/>
              <a:gd name="T46" fmla="*/ 74 w 121"/>
              <a:gd name="T47" fmla="*/ 54 h 127"/>
              <a:gd name="T48" fmla="*/ 74 w 121"/>
              <a:gd name="T49" fmla="*/ 55 h 127"/>
              <a:gd name="T50" fmla="*/ 71 w 121"/>
              <a:gd name="T51" fmla="*/ 60 h 127"/>
              <a:gd name="T52" fmla="*/ 71 w 121"/>
              <a:gd name="T53" fmla="*/ 63 h 127"/>
              <a:gd name="T54" fmla="*/ 72 w 121"/>
              <a:gd name="T55" fmla="*/ 66 h 127"/>
              <a:gd name="T56" fmla="*/ 72 w 121"/>
              <a:gd name="T57" fmla="*/ 70 h 127"/>
              <a:gd name="T58" fmla="*/ 72 w 121"/>
              <a:gd name="T59" fmla="*/ 71 h 127"/>
              <a:gd name="T60" fmla="*/ 72 w 121"/>
              <a:gd name="T61" fmla="*/ 74 h 127"/>
              <a:gd name="T62" fmla="*/ 68 w 121"/>
              <a:gd name="T63" fmla="*/ 82 h 127"/>
              <a:gd name="T64" fmla="*/ 67 w 121"/>
              <a:gd name="T65" fmla="*/ 82 h 127"/>
              <a:gd name="T66" fmla="*/ 63 w 121"/>
              <a:gd name="T67" fmla="*/ 84 h 127"/>
              <a:gd name="T68" fmla="*/ 56 w 121"/>
              <a:gd name="T69" fmla="*/ 85 h 127"/>
              <a:gd name="T70" fmla="*/ 55 w 121"/>
              <a:gd name="T71" fmla="*/ 81 h 127"/>
              <a:gd name="T72" fmla="*/ 52 w 121"/>
              <a:gd name="T73" fmla="*/ 81 h 127"/>
              <a:gd name="T74" fmla="*/ 48 w 121"/>
              <a:gd name="T75" fmla="*/ 84 h 127"/>
              <a:gd name="T76" fmla="*/ 46 w 121"/>
              <a:gd name="T77" fmla="*/ 85 h 127"/>
              <a:gd name="T78" fmla="*/ 42 w 121"/>
              <a:gd name="T79" fmla="*/ 89 h 127"/>
              <a:gd name="T80" fmla="*/ 33 w 121"/>
              <a:gd name="T81" fmla="*/ 95 h 127"/>
              <a:gd name="T82" fmla="*/ 23 w 121"/>
              <a:gd name="T83" fmla="*/ 90 h 127"/>
              <a:gd name="T84" fmla="*/ 22 w 121"/>
              <a:gd name="T85" fmla="*/ 90 h 127"/>
              <a:gd name="T86" fmla="*/ 15 w 121"/>
              <a:gd name="T87" fmla="*/ 95 h 127"/>
              <a:gd name="T88" fmla="*/ 12 w 121"/>
              <a:gd name="T89" fmla="*/ 95 h 127"/>
              <a:gd name="T90" fmla="*/ 7 w 121"/>
              <a:gd name="T91" fmla="*/ 95 h 127"/>
              <a:gd name="T92" fmla="*/ 3 w 121"/>
              <a:gd name="T93" fmla="*/ 95 h 127"/>
              <a:gd name="T94" fmla="*/ 1 w 121"/>
              <a:gd name="T95" fmla="*/ 95 h 127"/>
              <a:gd name="T96" fmla="*/ 0 w 121"/>
              <a:gd name="T97" fmla="*/ 95 h 127"/>
              <a:gd name="T98" fmla="*/ 1 w 121"/>
              <a:gd name="T99" fmla="*/ 95 h 127"/>
              <a:gd name="T100" fmla="*/ 3 w 121"/>
              <a:gd name="T101" fmla="*/ 99 h 127"/>
              <a:gd name="T102" fmla="*/ 5 w 121"/>
              <a:gd name="T103" fmla="*/ 104 h 127"/>
              <a:gd name="T104" fmla="*/ 7 w 121"/>
              <a:gd name="T105" fmla="*/ 107 h 127"/>
              <a:gd name="T106" fmla="*/ 8 w 121"/>
              <a:gd name="T107" fmla="*/ 108 h 127"/>
              <a:gd name="T108" fmla="*/ 10 w 121"/>
              <a:gd name="T109" fmla="*/ 110 h 127"/>
              <a:gd name="T110" fmla="*/ 10 w 121"/>
              <a:gd name="T111" fmla="*/ 112 h 127"/>
              <a:gd name="T112" fmla="*/ 16 w 121"/>
              <a:gd name="T113" fmla="*/ 122 h 127"/>
              <a:gd name="T114" fmla="*/ 18 w 121"/>
              <a:gd name="T115" fmla="*/ 123 h 127"/>
              <a:gd name="T116" fmla="*/ 19 w 121"/>
              <a:gd name="T117" fmla="*/ 125 h 127"/>
              <a:gd name="T118" fmla="*/ 20 w 121"/>
              <a:gd name="T119" fmla="*/ 126 h 127"/>
              <a:gd name="T120" fmla="*/ 23 w 121"/>
              <a:gd name="T121" fmla="*/ 126 h 127"/>
              <a:gd name="T122" fmla="*/ 33 w 121"/>
              <a:gd name="T123" fmla="*/ 127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1" h="127">
                <a:moveTo>
                  <a:pt x="121" y="0"/>
                </a:moveTo>
                <a:lnTo>
                  <a:pt x="121" y="11"/>
                </a:lnTo>
                <a:lnTo>
                  <a:pt x="117" y="13"/>
                </a:lnTo>
                <a:lnTo>
                  <a:pt x="116" y="15"/>
                </a:lnTo>
                <a:lnTo>
                  <a:pt x="112" y="17"/>
                </a:lnTo>
                <a:lnTo>
                  <a:pt x="105" y="18"/>
                </a:lnTo>
                <a:lnTo>
                  <a:pt x="104" y="18"/>
                </a:lnTo>
                <a:lnTo>
                  <a:pt x="106" y="22"/>
                </a:lnTo>
                <a:lnTo>
                  <a:pt x="106" y="26"/>
                </a:lnTo>
                <a:lnTo>
                  <a:pt x="106" y="29"/>
                </a:lnTo>
                <a:lnTo>
                  <a:pt x="105" y="30"/>
                </a:lnTo>
                <a:lnTo>
                  <a:pt x="104" y="33"/>
                </a:lnTo>
                <a:lnTo>
                  <a:pt x="98" y="33"/>
                </a:lnTo>
                <a:lnTo>
                  <a:pt x="98" y="35"/>
                </a:lnTo>
                <a:lnTo>
                  <a:pt x="94" y="35"/>
                </a:lnTo>
                <a:lnTo>
                  <a:pt x="90" y="32"/>
                </a:lnTo>
                <a:lnTo>
                  <a:pt x="89" y="33"/>
                </a:lnTo>
                <a:lnTo>
                  <a:pt x="86" y="36"/>
                </a:lnTo>
                <a:lnTo>
                  <a:pt x="82" y="40"/>
                </a:lnTo>
                <a:lnTo>
                  <a:pt x="80" y="43"/>
                </a:lnTo>
                <a:lnTo>
                  <a:pt x="78" y="45"/>
                </a:lnTo>
                <a:lnTo>
                  <a:pt x="76" y="48"/>
                </a:lnTo>
                <a:lnTo>
                  <a:pt x="74" y="52"/>
                </a:lnTo>
                <a:lnTo>
                  <a:pt x="74" y="54"/>
                </a:lnTo>
                <a:lnTo>
                  <a:pt x="74" y="55"/>
                </a:lnTo>
                <a:lnTo>
                  <a:pt x="71" y="60"/>
                </a:lnTo>
                <a:lnTo>
                  <a:pt x="71" y="63"/>
                </a:lnTo>
                <a:lnTo>
                  <a:pt x="72" y="66"/>
                </a:lnTo>
                <a:lnTo>
                  <a:pt x="72" y="70"/>
                </a:lnTo>
                <a:lnTo>
                  <a:pt x="72" y="71"/>
                </a:lnTo>
                <a:lnTo>
                  <a:pt x="72" y="74"/>
                </a:lnTo>
                <a:lnTo>
                  <a:pt x="68" y="82"/>
                </a:lnTo>
                <a:lnTo>
                  <a:pt x="67" y="82"/>
                </a:lnTo>
                <a:lnTo>
                  <a:pt x="63" y="84"/>
                </a:lnTo>
                <a:lnTo>
                  <a:pt x="56" y="85"/>
                </a:lnTo>
                <a:lnTo>
                  <a:pt x="55" y="81"/>
                </a:lnTo>
                <a:lnTo>
                  <a:pt x="52" y="81"/>
                </a:lnTo>
                <a:lnTo>
                  <a:pt x="48" y="84"/>
                </a:lnTo>
                <a:lnTo>
                  <a:pt x="46" y="85"/>
                </a:lnTo>
                <a:lnTo>
                  <a:pt x="42" y="89"/>
                </a:lnTo>
                <a:lnTo>
                  <a:pt x="33" y="95"/>
                </a:lnTo>
                <a:lnTo>
                  <a:pt x="23" y="90"/>
                </a:lnTo>
                <a:lnTo>
                  <a:pt x="22" y="90"/>
                </a:lnTo>
                <a:lnTo>
                  <a:pt x="15" y="95"/>
                </a:lnTo>
                <a:lnTo>
                  <a:pt x="12" y="95"/>
                </a:lnTo>
                <a:lnTo>
                  <a:pt x="7" y="95"/>
                </a:lnTo>
                <a:lnTo>
                  <a:pt x="3" y="95"/>
                </a:lnTo>
                <a:lnTo>
                  <a:pt x="1" y="95"/>
                </a:lnTo>
                <a:lnTo>
                  <a:pt x="0" y="95"/>
                </a:lnTo>
                <a:lnTo>
                  <a:pt x="1" y="95"/>
                </a:lnTo>
                <a:lnTo>
                  <a:pt x="3" y="99"/>
                </a:lnTo>
                <a:lnTo>
                  <a:pt x="5" y="104"/>
                </a:lnTo>
                <a:lnTo>
                  <a:pt x="7" y="107"/>
                </a:lnTo>
                <a:lnTo>
                  <a:pt x="8" y="108"/>
                </a:lnTo>
                <a:lnTo>
                  <a:pt x="10" y="110"/>
                </a:lnTo>
                <a:lnTo>
                  <a:pt x="10" y="112"/>
                </a:lnTo>
                <a:lnTo>
                  <a:pt x="16" y="122"/>
                </a:lnTo>
                <a:lnTo>
                  <a:pt x="18" y="123"/>
                </a:lnTo>
                <a:lnTo>
                  <a:pt x="19" y="125"/>
                </a:lnTo>
                <a:lnTo>
                  <a:pt x="20" y="126"/>
                </a:lnTo>
                <a:lnTo>
                  <a:pt x="23" y="126"/>
                </a:lnTo>
                <a:lnTo>
                  <a:pt x="33" y="1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894"/>
          <p:cNvSpPr>
            <a:spLocks/>
          </p:cNvSpPr>
          <p:nvPr/>
        </p:nvSpPr>
        <p:spPr bwMode="auto">
          <a:xfrm>
            <a:off x="5162550" y="5518151"/>
            <a:ext cx="4763" cy="25400"/>
          </a:xfrm>
          <a:custGeom>
            <a:avLst/>
            <a:gdLst>
              <a:gd name="T0" fmla="*/ 3 w 3"/>
              <a:gd name="T1" fmla="*/ 16 h 16"/>
              <a:gd name="T2" fmla="*/ 3 w 3"/>
              <a:gd name="T3" fmla="*/ 15 h 16"/>
              <a:gd name="T4" fmla="*/ 1 w 3"/>
              <a:gd name="T5" fmla="*/ 10 h 16"/>
              <a:gd name="T6" fmla="*/ 0 w 3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6">
                <a:moveTo>
                  <a:pt x="3" y="16"/>
                </a:moveTo>
                <a:lnTo>
                  <a:pt x="3" y="15"/>
                </a:lnTo>
                <a:lnTo>
                  <a:pt x="1" y="10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895"/>
          <p:cNvSpPr>
            <a:spLocks/>
          </p:cNvSpPr>
          <p:nvPr/>
        </p:nvSpPr>
        <p:spPr bwMode="auto">
          <a:xfrm>
            <a:off x="5218113" y="5726113"/>
            <a:ext cx="46038" cy="60325"/>
          </a:xfrm>
          <a:custGeom>
            <a:avLst/>
            <a:gdLst>
              <a:gd name="T0" fmla="*/ 0 w 29"/>
              <a:gd name="T1" fmla="*/ 38 h 38"/>
              <a:gd name="T2" fmla="*/ 2 w 29"/>
              <a:gd name="T3" fmla="*/ 38 h 38"/>
              <a:gd name="T4" fmla="*/ 3 w 29"/>
              <a:gd name="T5" fmla="*/ 37 h 38"/>
              <a:gd name="T6" fmla="*/ 5 w 29"/>
              <a:gd name="T7" fmla="*/ 37 h 38"/>
              <a:gd name="T8" fmla="*/ 6 w 29"/>
              <a:gd name="T9" fmla="*/ 34 h 38"/>
              <a:gd name="T10" fmla="*/ 7 w 29"/>
              <a:gd name="T11" fmla="*/ 34 h 38"/>
              <a:gd name="T12" fmla="*/ 10 w 29"/>
              <a:gd name="T13" fmla="*/ 33 h 38"/>
              <a:gd name="T14" fmla="*/ 10 w 29"/>
              <a:gd name="T15" fmla="*/ 31 h 38"/>
              <a:gd name="T16" fmla="*/ 11 w 29"/>
              <a:gd name="T17" fmla="*/ 29 h 38"/>
              <a:gd name="T18" fmla="*/ 13 w 29"/>
              <a:gd name="T19" fmla="*/ 27 h 38"/>
              <a:gd name="T20" fmla="*/ 15 w 29"/>
              <a:gd name="T21" fmla="*/ 23 h 38"/>
              <a:gd name="T22" fmla="*/ 17 w 29"/>
              <a:gd name="T23" fmla="*/ 19 h 38"/>
              <a:gd name="T24" fmla="*/ 17 w 29"/>
              <a:gd name="T25" fmla="*/ 18 h 38"/>
              <a:gd name="T26" fmla="*/ 18 w 29"/>
              <a:gd name="T27" fmla="*/ 16 h 38"/>
              <a:gd name="T28" fmla="*/ 18 w 29"/>
              <a:gd name="T29" fmla="*/ 15 h 38"/>
              <a:gd name="T30" fmla="*/ 18 w 29"/>
              <a:gd name="T31" fmla="*/ 14 h 38"/>
              <a:gd name="T32" fmla="*/ 20 w 29"/>
              <a:gd name="T33" fmla="*/ 14 h 38"/>
              <a:gd name="T34" fmla="*/ 21 w 29"/>
              <a:gd name="T35" fmla="*/ 14 h 38"/>
              <a:gd name="T36" fmla="*/ 25 w 29"/>
              <a:gd name="T37" fmla="*/ 4 h 38"/>
              <a:gd name="T38" fmla="*/ 28 w 29"/>
              <a:gd name="T39" fmla="*/ 4 h 38"/>
              <a:gd name="T40" fmla="*/ 29 w 29"/>
              <a:gd name="T41" fmla="*/ 1 h 38"/>
              <a:gd name="T42" fmla="*/ 29 w 29"/>
              <a:gd name="T4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38">
                <a:moveTo>
                  <a:pt x="0" y="38"/>
                </a:moveTo>
                <a:lnTo>
                  <a:pt x="2" y="38"/>
                </a:lnTo>
                <a:lnTo>
                  <a:pt x="3" y="37"/>
                </a:lnTo>
                <a:lnTo>
                  <a:pt x="5" y="37"/>
                </a:lnTo>
                <a:lnTo>
                  <a:pt x="6" y="34"/>
                </a:lnTo>
                <a:lnTo>
                  <a:pt x="7" y="34"/>
                </a:lnTo>
                <a:lnTo>
                  <a:pt x="10" y="33"/>
                </a:lnTo>
                <a:lnTo>
                  <a:pt x="10" y="31"/>
                </a:lnTo>
                <a:lnTo>
                  <a:pt x="11" y="29"/>
                </a:lnTo>
                <a:lnTo>
                  <a:pt x="13" y="27"/>
                </a:lnTo>
                <a:lnTo>
                  <a:pt x="15" y="23"/>
                </a:lnTo>
                <a:lnTo>
                  <a:pt x="17" y="19"/>
                </a:lnTo>
                <a:lnTo>
                  <a:pt x="17" y="18"/>
                </a:lnTo>
                <a:lnTo>
                  <a:pt x="18" y="16"/>
                </a:lnTo>
                <a:lnTo>
                  <a:pt x="18" y="15"/>
                </a:lnTo>
                <a:lnTo>
                  <a:pt x="18" y="14"/>
                </a:lnTo>
                <a:lnTo>
                  <a:pt x="20" y="14"/>
                </a:lnTo>
                <a:lnTo>
                  <a:pt x="21" y="14"/>
                </a:lnTo>
                <a:lnTo>
                  <a:pt x="25" y="4"/>
                </a:lnTo>
                <a:lnTo>
                  <a:pt x="28" y="4"/>
                </a:lnTo>
                <a:lnTo>
                  <a:pt x="29" y="1"/>
                </a:lnTo>
                <a:lnTo>
                  <a:pt x="2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896"/>
          <p:cNvSpPr>
            <a:spLocks noEditPoints="1"/>
          </p:cNvSpPr>
          <p:nvPr/>
        </p:nvSpPr>
        <p:spPr bwMode="auto">
          <a:xfrm>
            <a:off x="4025900" y="1833563"/>
            <a:ext cx="2478088" cy="4006850"/>
          </a:xfrm>
          <a:custGeom>
            <a:avLst/>
            <a:gdLst>
              <a:gd name="T0" fmla="*/ 1561 w 1561"/>
              <a:gd name="T1" fmla="*/ 0 h 2524"/>
              <a:gd name="T2" fmla="*/ 1550 w 1561"/>
              <a:gd name="T3" fmla="*/ 7 h 2524"/>
              <a:gd name="T4" fmla="*/ 1547 w 1561"/>
              <a:gd name="T5" fmla="*/ 8 h 2524"/>
              <a:gd name="T6" fmla="*/ 1543 w 1561"/>
              <a:gd name="T7" fmla="*/ 8 h 2524"/>
              <a:gd name="T8" fmla="*/ 1539 w 1561"/>
              <a:gd name="T9" fmla="*/ 8 h 2524"/>
              <a:gd name="T10" fmla="*/ 1533 w 1561"/>
              <a:gd name="T11" fmla="*/ 12 h 2524"/>
              <a:gd name="T12" fmla="*/ 1532 w 1561"/>
              <a:gd name="T13" fmla="*/ 14 h 2524"/>
              <a:gd name="T14" fmla="*/ 1530 w 1561"/>
              <a:gd name="T15" fmla="*/ 18 h 2524"/>
              <a:gd name="T16" fmla="*/ 1526 w 1561"/>
              <a:gd name="T17" fmla="*/ 27 h 2524"/>
              <a:gd name="T18" fmla="*/ 1522 w 1561"/>
              <a:gd name="T19" fmla="*/ 30 h 2524"/>
              <a:gd name="T20" fmla="*/ 1522 w 1561"/>
              <a:gd name="T21" fmla="*/ 37 h 2524"/>
              <a:gd name="T22" fmla="*/ 1521 w 1561"/>
              <a:gd name="T23" fmla="*/ 38 h 2524"/>
              <a:gd name="T24" fmla="*/ 1 w 1561"/>
              <a:gd name="T25" fmla="*/ 2517 h 2524"/>
              <a:gd name="T26" fmla="*/ 1 w 1561"/>
              <a:gd name="T27" fmla="*/ 2521 h 2524"/>
              <a:gd name="T28" fmla="*/ 0 w 1561"/>
              <a:gd name="T29" fmla="*/ 2524 h 2524"/>
              <a:gd name="T30" fmla="*/ 0 w 1561"/>
              <a:gd name="T31" fmla="*/ 2524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61" h="2524">
                <a:moveTo>
                  <a:pt x="1561" y="0"/>
                </a:moveTo>
                <a:lnTo>
                  <a:pt x="1550" y="7"/>
                </a:lnTo>
                <a:lnTo>
                  <a:pt x="1547" y="8"/>
                </a:lnTo>
                <a:lnTo>
                  <a:pt x="1543" y="8"/>
                </a:lnTo>
                <a:lnTo>
                  <a:pt x="1539" y="8"/>
                </a:lnTo>
                <a:lnTo>
                  <a:pt x="1533" y="12"/>
                </a:lnTo>
                <a:lnTo>
                  <a:pt x="1532" y="14"/>
                </a:lnTo>
                <a:lnTo>
                  <a:pt x="1530" y="18"/>
                </a:lnTo>
                <a:lnTo>
                  <a:pt x="1526" y="27"/>
                </a:lnTo>
                <a:lnTo>
                  <a:pt x="1522" y="30"/>
                </a:lnTo>
                <a:lnTo>
                  <a:pt x="1522" y="37"/>
                </a:lnTo>
                <a:lnTo>
                  <a:pt x="1521" y="38"/>
                </a:lnTo>
                <a:moveTo>
                  <a:pt x="1" y="2517"/>
                </a:moveTo>
                <a:lnTo>
                  <a:pt x="1" y="2521"/>
                </a:lnTo>
                <a:lnTo>
                  <a:pt x="0" y="2524"/>
                </a:lnTo>
                <a:lnTo>
                  <a:pt x="0" y="25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897"/>
          <p:cNvSpPr>
            <a:spLocks/>
          </p:cNvSpPr>
          <p:nvPr/>
        </p:nvSpPr>
        <p:spPr bwMode="auto">
          <a:xfrm>
            <a:off x="4103688" y="4543426"/>
            <a:ext cx="55563" cy="6350"/>
          </a:xfrm>
          <a:custGeom>
            <a:avLst/>
            <a:gdLst>
              <a:gd name="T0" fmla="*/ 0 w 35"/>
              <a:gd name="T1" fmla="*/ 0 h 4"/>
              <a:gd name="T2" fmla="*/ 7 w 35"/>
              <a:gd name="T3" fmla="*/ 3 h 4"/>
              <a:gd name="T4" fmla="*/ 8 w 35"/>
              <a:gd name="T5" fmla="*/ 3 h 4"/>
              <a:gd name="T6" fmla="*/ 11 w 35"/>
              <a:gd name="T7" fmla="*/ 4 h 4"/>
              <a:gd name="T8" fmla="*/ 18 w 35"/>
              <a:gd name="T9" fmla="*/ 3 h 4"/>
              <a:gd name="T10" fmla="*/ 22 w 35"/>
              <a:gd name="T11" fmla="*/ 3 h 4"/>
              <a:gd name="T12" fmla="*/ 30 w 35"/>
              <a:gd name="T13" fmla="*/ 0 h 4"/>
              <a:gd name="T14" fmla="*/ 34 w 35"/>
              <a:gd name="T15" fmla="*/ 2 h 4"/>
              <a:gd name="T16" fmla="*/ 35 w 35"/>
              <a:gd name="T1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4">
                <a:moveTo>
                  <a:pt x="0" y="0"/>
                </a:moveTo>
                <a:lnTo>
                  <a:pt x="7" y="3"/>
                </a:lnTo>
                <a:lnTo>
                  <a:pt x="8" y="3"/>
                </a:lnTo>
                <a:lnTo>
                  <a:pt x="11" y="4"/>
                </a:lnTo>
                <a:lnTo>
                  <a:pt x="18" y="3"/>
                </a:lnTo>
                <a:lnTo>
                  <a:pt x="22" y="3"/>
                </a:lnTo>
                <a:lnTo>
                  <a:pt x="30" y="0"/>
                </a:lnTo>
                <a:lnTo>
                  <a:pt x="34" y="2"/>
                </a:lnTo>
                <a:lnTo>
                  <a:pt x="35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898"/>
          <p:cNvSpPr>
            <a:spLocks noEditPoints="1"/>
          </p:cNvSpPr>
          <p:nvPr/>
        </p:nvSpPr>
        <p:spPr bwMode="auto">
          <a:xfrm>
            <a:off x="4878388" y="2768601"/>
            <a:ext cx="927100" cy="3024188"/>
          </a:xfrm>
          <a:custGeom>
            <a:avLst/>
            <a:gdLst>
              <a:gd name="T0" fmla="*/ 43 w 584"/>
              <a:gd name="T1" fmla="*/ 1879 h 1905"/>
              <a:gd name="T2" fmla="*/ 38 w 584"/>
              <a:gd name="T3" fmla="*/ 1879 h 1905"/>
              <a:gd name="T4" fmla="*/ 33 w 584"/>
              <a:gd name="T5" fmla="*/ 1882 h 1905"/>
              <a:gd name="T6" fmla="*/ 30 w 584"/>
              <a:gd name="T7" fmla="*/ 1882 h 1905"/>
              <a:gd name="T8" fmla="*/ 29 w 584"/>
              <a:gd name="T9" fmla="*/ 1885 h 1905"/>
              <a:gd name="T10" fmla="*/ 22 w 584"/>
              <a:gd name="T11" fmla="*/ 1883 h 1905"/>
              <a:gd name="T12" fmla="*/ 15 w 584"/>
              <a:gd name="T13" fmla="*/ 1889 h 1905"/>
              <a:gd name="T14" fmla="*/ 15 w 584"/>
              <a:gd name="T15" fmla="*/ 1890 h 1905"/>
              <a:gd name="T16" fmla="*/ 10 w 584"/>
              <a:gd name="T17" fmla="*/ 1896 h 1905"/>
              <a:gd name="T18" fmla="*/ 7 w 584"/>
              <a:gd name="T19" fmla="*/ 1896 h 1905"/>
              <a:gd name="T20" fmla="*/ 6 w 584"/>
              <a:gd name="T21" fmla="*/ 1896 h 1905"/>
              <a:gd name="T22" fmla="*/ 4 w 584"/>
              <a:gd name="T23" fmla="*/ 1896 h 1905"/>
              <a:gd name="T24" fmla="*/ 4 w 584"/>
              <a:gd name="T25" fmla="*/ 1897 h 1905"/>
              <a:gd name="T26" fmla="*/ 3 w 584"/>
              <a:gd name="T27" fmla="*/ 1901 h 1905"/>
              <a:gd name="T28" fmla="*/ 3 w 584"/>
              <a:gd name="T29" fmla="*/ 1902 h 1905"/>
              <a:gd name="T30" fmla="*/ 3 w 584"/>
              <a:gd name="T31" fmla="*/ 1905 h 1905"/>
              <a:gd name="T32" fmla="*/ 2 w 584"/>
              <a:gd name="T33" fmla="*/ 1905 h 1905"/>
              <a:gd name="T34" fmla="*/ 0 w 584"/>
              <a:gd name="T35" fmla="*/ 1905 h 1905"/>
              <a:gd name="T36" fmla="*/ 546 w 584"/>
              <a:gd name="T37" fmla="*/ 0 h 1905"/>
              <a:gd name="T38" fmla="*/ 546 w 584"/>
              <a:gd name="T39" fmla="*/ 4 h 1905"/>
              <a:gd name="T40" fmla="*/ 546 w 584"/>
              <a:gd name="T41" fmla="*/ 7 h 1905"/>
              <a:gd name="T42" fmla="*/ 545 w 584"/>
              <a:gd name="T43" fmla="*/ 8 h 1905"/>
              <a:gd name="T44" fmla="*/ 543 w 584"/>
              <a:gd name="T45" fmla="*/ 8 h 1905"/>
              <a:gd name="T46" fmla="*/ 541 w 584"/>
              <a:gd name="T47" fmla="*/ 11 h 1905"/>
              <a:gd name="T48" fmla="*/ 542 w 584"/>
              <a:gd name="T49" fmla="*/ 14 h 1905"/>
              <a:gd name="T50" fmla="*/ 543 w 584"/>
              <a:gd name="T51" fmla="*/ 15 h 1905"/>
              <a:gd name="T52" fmla="*/ 543 w 584"/>
              <a:gd name="T53" fmla="*/ 18 h 1905"/>
              <a:gd name="T54" fmla="*/ 543 w 584"/>
              <a:gd name="T55" fmla="*/ 23 h 1905"/>
              <a:gd name="T56" fmla="*/ 543 w 584"/>
              <a:gd name="T57" fmla="*/ 25 h 1905"/>
              <a:gd name="T58" fmla="*/ 542 w 584"/>
              <a:gd name="T59" fmla="*/ 29 h 1905"/>
              <a:gd name="T60" fmla="*/ 531 w 584"/>
              <a:gd name="T61" fmla="*/ 33 h 1905"/>
              <a:gd name="T62" fmla="*/ 526 w 584"/>
              <a:gd name="T63" fmla="*/ 36 h 1905"/>
              <a:gd name="T64" fmla="*/ 526 w 584"/>
              <a:gd name="T65" fmla="*/ 40 h 1905"/>
              <a:gd name="T66" fmla="*/ 527 w 584"/>
              <a:gd name="T67" fmla="*/ 41 h 1905"/>
              <a:gd name="T68" fmla="*/ 531 w 584"/>
              <a:gd name="T69" fmla="*/ 42 h 1905"/>
              <a:gd name="T70" fmla="*/ 538 w 584"/>
              <a:gd name="T71" fmla="*/ 41 h 1905"/>
              <a:gd name="T72" fmla="*/ 538 w 584"/>
              <a:gd name="T73" fmla="*/ 40 h 1905"/>
              <a:gd name="T74" fmla="*/ 541 w 584"/>
              <a:gd name="T75" fmla="*/ 41 h 1905"/>
              <a:gd name="T76" fmla="*/ 541 w 584"/>
              <a:gd name="T77" fmla="*/ 44 h 1905"/>
              <a:gd name="T78" fmla="*/ 542 w 584"/>
              <a:gd name="T79" fmla="*/ 45 h 1905"/>
              <a:gd name="T80" fmla="*/ 545 w 584"/>
              <a:gd name="T81" fmla="*/ 45 h 1905"/>
              <a:gd name="T82" fmla="*/ 554 w 584"/>
              <a:gd name="T83" fmla="*/ 42 h 1905"/>
              <a:gd name="T84" fmla="*/ 565 w 584"/>
              <a:gd name="T85" fmla="*/ 38 h 1905"/>
              <a:gd name="T86" fmla="*/ 568 w 584"/>
              <a:gd name="T87" fmla="*/ 36 h 1905"/>
              <a:gd name="T88" fmla="*/ 575 w 584"/>
              <a:gd name="T89" fmla="*/ 38 h 1905"/>
              <a:gd name="T90" fmla="*/ 576 w 584"/>
              <a:gd name="T91" fmla="*/ 38 h 1905"/>
              <a:gd name="T92" fmla="*/ 576 w 584"/>
              <a:gd name="T93" fmla="*/ 40 h 1905"/>
              <a:gd name="T94" fmla="*/ 576 w 584"/>
              <a:gd name="T95" fmla="*/ 45 h 1905"/>
              <a:gd name="T96" fmla="*/ 583 w 584"/>
              <a:gd name="T97" fmla="*/ 45 h 1905"/>
              <a:gd name="T98" fmla="*/ 584 w 584"/>
              <a:gd name="T99" fmla="*/ 48 h 1905"/>
              <a:gd name="T100" fmla="*/ 583 w 584"/>
              <a:gd name="T101" fmla="*/ 52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1905">
                <a:moveTo>
                  <a:pt x="43" y="1879"/>
                </a:moveTo>
                <a:lnTo>
                  <a:pt x="38" y="1879"/>
                </a:lnTo>
                <a:lnTo>
                  <a:pt x="33" y="1882"/>
                </a:lnTo>
                <a:lnTo>
                  <a:pt x="30" y="1882"/>
                </a:lnTo>
                <a:lnTo>
                  <a:pt x="29" y="1885"/>
                </a:lnTo>
                <a:lnTo>
                  <a:pt x="22" y="1883"/>
                </a:lnTo>
                <a:lnTo>
                  <a:pt x="15" y="1889"/>
                </a:lnTo>
                <a:lnTo>
                  <a:pt x="15" y="1890"/>
                </a:lnTo>
                <a:lnTo>
                  <a:pt x="10" y="1896"/>
                </a:lnTo>
                <a:lnTo>
                  <a:pt x="7" y="1896"/>
                </a:lnTo>
                <a:lnTo>
                  <a:pt x="6" y="1896"/>
                </a:lnTo>
                <a:lnTo>
                  <a:pt x="4" y="1896"/>
                </a:lnTo>
                <a:lnTo>
                  <a:pt x="4" y="1897"/>
                </a:lnTo>
                <a:lnTo>
                  <a:pt x="3" y="1901"/>
                </a:lnTo>
                <a:lnTo>
                  <a:pt x="3" y="1902"/>
                </a:lnTo>
                <a:lnTo>
                  <a:pt x="3" y="1905"/>
                </a:lnTo>
                <a:lnTo>
                  <a:pt x="2" y="1905"/>
                </a:lnTo>
                <a:lnTo>
                  <a:pt x="0" y="1905"/>
                </a:lnTo>
                <a:moveTo>
                  <a:pt x="546" y="0"/>
                </a:moveTo>
                <a:lnTo>
                  <a:pt x="546" y="4"/>
                </a:lnTo>
                <a:lnTo>
                  <a:pt x="546" y="7"/>
                </a:lnTo>
                <a:lnTo>
                  <a:pt x="545" y="8"/>
                </a:lnTo>
                <a:lnTo>
                  <a:pt x="543" y="8"/>
                </a:lnTo>
                <a:lnTo>
                  <a:pt x="541" y="11"/>
                </a:lnTo>
                <a:lnTo>
                  <a:pt x="542" y="14"/>
                </a:lnTo>
                <a:lnTo>
                  <a:pt x="543" y="15"/>
                </a:lnTo>
                <a:lnTo>
                  <a:pt x="543" y="18"/>
                </a:lnTo>
                <a:lnTo>
                  <a:pt x="543" y="23"/>
                </a:lnTo>
                <a:lnTo>
                  <a:pt x="543" y="25"/>
                </a:lnTo>
                <a:lnTo>
                  <a:pt x="542" y="29"/>
                </a:lnTo>
                <a:lnTo>
                  <a:pt x="531" y="33"/>
                </a:lnTo>
                <a:lnTo>
                  <a:pt x="526" y="36"/>
                </a:lnTo>
                <a:lnTo>
                  <a:pt x="526" y="40"/>
                </a:lnTo>
                <a:lnTo>
                  <a:pt x="527" y="41"/>
                </a:lnTo>
                <a:lnTo>
                  <a:pt x="531" y="42"/>
                </a:lnTo>
                <a:lnTo>
                  <a:pt x="538" y="41"/>
                </a:lnTo>
                <a:lnTo>
                  <a:pt x="538" y="40"/>
                </a:lnTo>
                <a:lnTo>
                  <a:pt x="541" y="41"/>
                </a:lnTo>
                <a:lnTo>
                  <a:pt x="541" y="44"/>
                </a:lnTo>
                <a:lnTo>
                  <a:pt x="542" y="45"/>
                </a:lnTo>
                <a:lnTo>
                  <a:pt x="545" y="45"/>
                </a:lnTo>
                <a:lnTo>
                  <a:pt x="554" y="42"/>
                </a:lnTo>
                <a:lnTo>
                  <a:pt x="565" y="38"/>
                </a:lnTo>
                <a:lnTo>
                  <a:pt x="568" y="36"/>
                </a:lnTo>
                <a:lnTo>
                  <a:pt x="575" y="38"/>
                </a:lnTo>
                <a:lnTo>
                  <a:pt x="576" y="38"/>
                </a:lnTo>
                <a:lnTo>
                  <a:pt x="576" y="40"/>
                </a:lnTo>
                <a:lnTo>
                  <a:pt x="576" y="45"/>
                </a:lnTo>
                <a:lnTo>
                  <a:pt x="583" y="45"/>
                </a:lnTo>
                <a:lnTo>
                  <a:pt x="584" y="48"/>
                </a:lnTo>
                <a:lnTo>
                  <a:pt x="583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899"/>
          <p:cNvSpPr>
            <a:spLocks noEditPoints="1"/>
          </p:cNvSpPr>
          <p:nvPr/>
        </p:nvSpPr>
        <p:spPr bwMode="auto">
          <a:xfrm>
            <a:off x="4019550" y="5346701"/>
            <a:ext cx="1112838" cy="428625"/>
          </a:xfrm>
          <a:custGeom>
            <a:avLst/>
            <a:gdLst>
              <a:gd name="T0" fmla="*/ 701 w 701"/>
              <a:gd name="T1" fmla="*/ 0 h 270"/>
              <a:gd name="T2" fmla="*/ 698 w 701"/>
              <a:gd name="T3" fmla="*/ 0 h 270"/>
              <a:gd name="T4" fmla="*/ 697 w 701"/>
              <a:gd name="T5" fmla="*/ 0 h 270"/>
              <a:gd name="T6" fmla="*/ 693 w 701"/>
              <a:gd name="T7" fmla="*/ 2 h 270"/>
              <a:gd name="T8" fmla="*/ 687 w 701"/>
              <a:gd name="T9" fmla="*/ 3 h 270"/>
              <a:gd name="T10" fmla="*/ 687 w 701"/>
              <a:gd name="T11" fmla="*/ 4 h 270"/>
              <a:gd name="T12" fmla="*/ 680 w 701"/>
              <a:gd name="T13" fmla="*/ 6 h 270"/>
              <a:gd name="T14" fmla="*/ 679 w 701"/>
              <a:gd name="T15" fmla="*/ 10 h 270"/>
              <a:gd name="T16" fmla="*/ 678 w 701"/>
              <a:gd name="T17" fmla="*/ 14 h 270"/>
              <a:gd name="T18" fmla="*/ 671 w 701"/>
              <a:gd name="T19" fmla="*/ 17 h 270"/>
              <a:gd name="T20" fmla="*/ 669 w 701"/>
              <a:gd name="T21" fmla="*/ 15 h 270"/>
              <a:gd name="T22" fmla="*/ 668 w 701"/>
              <a:gd name="T23" fmla="*/ 15 h 270"/>
              <a:gd name="T24" fmla="*/ 667 w 701"/>
              <a:gd name="T25" fmla="*/ 15 h 270"/>
              <a:gd name="T26" fmla="*/ 664 w 701"/>
              <a:gd name="T27" fmla="*/ 18 h 270"/>
              <a:gd name="T28" fmla="*/ 663 w 701"/>
              <a:gd name="T29" fmla="*/ 19 h 270"/>
              <a:gd name="T30" fmla="*/ 657 w 701"/>
              <a:gd name="T31" fmla="*/ 22 h 270"/>
              <a:gd name="T32" fmla="*/ 653 w 701"/>
              <a:gd name="T33" fmla="*/ 28 h 270"/>
              <a:gd name="T34" fmla="*/ 653 w 701"/>
              <a:gd name="T35" fmla="*/ 29 h 270"/>
              <a:gd name="T36" fmla="*/ 0 w 701"/>
              <a:gd name="T37" fmla="*/ 270 h 270"/>
              <a:gd name="T38" fmla="*/ 0 w 701"/>
              <a:gd name="T39" fmla="*/ 268 h 270"/>
              <a:gd name="T40" fmla="*/ 0 w 701"/>
              <a:gd name="T41" fmla="*/ 266 h 270"/>
              <a:gd name="T42" fmla="*/ 1 w 701"/>
              <a:gd name="T43" fmla="*/ 263 h 270"/>
              <a:gd name="T44" fmla="*/ 4 w 701"/>
              <a:gd name="T45" fmla="*/ 259 h 270"/>
              <a:gd name="T46" fmla="*/ 8 w 701"/>
              <a:gd name="T47" fmla="*/ 255 h 270"/>
              <a:gd name="T48" fmla="*/ 10 w 701"/>
              <a:gd name="T49" fmla="*/ 253 h 270"/>
              <a:gd name="T50" fmla="*/ 12 w 701"/>
              <a:gd name="T51" fmla="*/ 248 h 270"/>
              <a:gd name="T52" fmla="*/ 12 w 701"/>
              <a:gd name="T53" fmla="*/ 246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1" h="270">
                <a:moveTo>
                  <a:pt x="701" y="0"/>
                </a:moveTo>
                <a:lnTo>
                  <a:pt x="698" y="0"/>
                </a:lnTo>
                <a:lnTo>
                  <a:pt x="697" y="0"/>
                </a:lnTo>
                <a:lnTo>
                  <a:pt x="693" y="2"/>
                </a:lnTo>
                <a:lnTo>
                  <a:pt x="687" y="3"/>
                </a:lnTo>
                <a:lnTo>
                  <a:pt x="687" y="4"/>
                </a:lnTo>
                <a:lnTo>
                  <a:pt x="680" y="6"/>
                </a:lnTo>
                <a:lnTo>
                  <a:pt x="679" y="10"/>
                </a:lnTo>
                <a:lnTo>
                  <a:pt x="678" y="14"/>
                </a:lnTo>
                <a:lnTo>
                  <a:pt x="671" y="17"/>
                </a:lnTo>
                <a:lnTo>
                  <a:pt x="669" y="15"/>
                </a:lnTo>
                <a:lnTo>
                  <a:pt x="668" y="15"/>
                </a:lnTo>
                <a:lnTo>
                  <a:pt x="667" y="15"/>
                </a:lnTo>
                <a:lnTo>
                  <a:pt x="664" y="18"/>
                </a:lnTo>
                <a:lnTo>
                  <a:pt x="663" y="19"/>
                </a:lnTo>
                <a:lnTo>
                  <a:pt x="657" y="22"/>
                </a:lnTo>
                <a:lnTo>
                  <a:pt x="653" y="28"/>
                </a:lnTo>
                <a:lnTo>
                  <a:pt x="653" y="29"/>
                </a:lnTo>
                <a:moveTo>
                  <a:pt x="0" y="270"/>
                </a:moveTo>
                <a:lnTo>
                  <a:pt x="0" y="268"/>
                </a:lnTo>
                <a:lnTo>
                  <a:pt x="0" y="266"/>
                </a:lnTo>
                <a:lnTo>
                  <a:pt x="1" y="263"/>
                </a:lnTo>
                <a:lnTo>
                  <a:pt x="4" y="259"/>
                </a:lnTo>
                <a:lnTo>
                  <a:pt x="8" y="255"/>
                </a:lnTo>
                <a:lnTo>
                  <a:pt x="10" y="253"/>
                </a:lnTo>
                <a:lnTo>
                  <a:pt x="12" y="248"/>
                </a:lnTo>
                <a:lnTo>
                  <a:pt x="12" y="24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900"/>
          <p:cNvSpPr>
            <a:spLocks/>
          </p:cNvSpPr>
          <p:nvPr/>
        </p:nvSpPr>
        <p:spPr bwMode="auto">
          <a:xfrm>
            <a:off x="6016625" y="1839913"/>
            <a:ext cx="104775" cy="90488"/>
          </a:xfrm>
          <a:custGeom>
            <a:avLst/>
            <a:gdLst>
              <a:gd name="T0" fmla="*/ 66 w 66"/>
              <a:gd name="T1" fmla="*/ 0 h 57"/>
              <a:gd name="T2" fmla="*/ 64 w 66"/>
              <a:gd name="T3" fmla="*/ 0 h 57"/>
              <a:gd name="T4" fmla="*/ 58 w 66"/>
              <a:gd name="T5" fmla="*/ 0 h 57"/>
              <a:gd name="T6" fmla="*/ 57 w 66"/>
              <a:gd name="T7" fmla="*/ 0 h 57"/>
              <a:gd name="T8" fmla="*/ 54 w 66"/>
              <a:gd name="T9" fmla="*/ 0 h 57"/>
              <a:gd name="T10" fmla="*/ 54 w 66"/>
              <a:gd name="T11" fmla="*/ 2 h 57"/>
              <a:gd name="T12" fmla="*/ 53 w 66"/>
              <a:gd name="T13" fmla="*/ 4 h 57"/>
              <a:gd name="T14" fmla="*/ 49 w 66"/>
              <a:gd name="T15" fmla="*/ 10 h 57"/>
              <a:gd name="T16" fmla="*/ 38 w 66"/>
              <a:gd name="T17" fmla="*/ 18 h 57"/>
              <a:gd name="T18" fmla="*/ 36 w 66"/>
              <a:gd name="T19" fmla="*/ 19 h 57"/>
              <a:gd name="T20" fmla="*/ 24 w 66"/>
              <a:gd name="T21" fmla="*/ 26 h 57"/>
              <a:gd name="T22" fmla="*/ 21 w 66"/>
              <a:gd name="T23" fmla="*/ 29 h 57"/>
              <a:gd name="T24" fmla="*/ 17 w 66"/>
              <a:gd name="T25" fmla="*/ 30 h 57"/>
              <a:gd name="T26" fmla="*/ 15 w 66"/>
              <a:gd name="T27" fmla="*/ 34 h 57"/>
              <a:gd name="T28" fmla="*/ 13 w 66"/>
              <a:gd name="T29" fmla="*/ 36 h 57"/>
              <a:gd name="T30" fmla="*/ 10 w 66"/>
              <a:gd name="T31" fmla="*/ 37 h 57"/>
              <a:gd name="T32" fmla="*/ 8 w 66"/>
              <a:gd name="T33" fmla="*/ 40 h 57"/>
              <a:gd name="T34" fmla="*/ 8 w 66"/>
              <a:gd name="T35" fmla="*/ 41 h 57"/>
              <a:gd name="T36" fmla="*/ 13 w 66"/>
              <a:gd name="T37" fmla="*/ 44 h 57"/>
              <a:gd name="T38" fmla="*/ 13 w 66"/>
              <a:gd name="T39" fmla="*/ 45 h 57"/>
              <a:gd name="T40" fmla="*/ 10 w 66"/>
              <a:gd name="T41" fmla="*/ 51 h 57"/>
              <a:gd name="T42" fmla="*/ 5 w 66"/>
              <a:gd name="T43" fmla="*/ 53 h 57"/>
              <a:gd name="T44" fmla="*/ 0 w 66"/>
              <a:gd name="T45" fmla="*/ 55 h 57"/>
              <a:gd name="T46" fmla="*/ 0 w 66"/>
              <a:gd name="T47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6" h="57">
                <a:moveTo>
                  <a:pt x="66" y="0"/>
                </a:moveTo>
                <a:lnTo>
                  <a:pt x="64" y="0"/>
                </a:lnTo>
                <a:lnTo>
                  <a:pt x="58" y="0"/>
                </a:lnTo>
                <a:lnTo>
                  <a:pt x="57" y="0"/>
                </a:lnTo>
                <a:lnTo>
                  <a:pt x="54" y="0"/>
                </a:lnTo>
                <a:lnTo>
                  <a:pt x="54" y="2"/>
                </a:lnTo>
                <a:lnTo>
                  <a:pt x="53" y="4"/>
                </a:lnTo>
                <a:lnTo>
                  <a:pt x="49" y="10"/>
                </a:lnTo>
                <a:lnTo>
                  <a:pt x="38" y="18"/>
                </a:lnTo>
                <a:lnTo>
                  <a:pt x="36" y="19"/>
                </a:lnTo>
                <a:lnTo>
                  <a:pt x="24" y="26"/>
                </a:lnTo>
                <a:lnTo>
                  <a:pt x="21" y="29"/>
                </a:lnTo>
                <a:lnTo>
                  <a:pt x="17" y="30"/>
                </a:lnTo>
                <a:lnTo>
                  <a:pt x="15" y="34"/>
                </a:lnTo>
                <a:lnTo>
                  <a:pt x="13" y="36"/>
                </a:lnTo>
                <a:lnTo>
                  <a:pt x="10" y="37"/>
                </a:lnTo>
                <a:lnTo>
                  <a:pt x="8" y="40"/>
                </a:lnTo>
                <a:lnTo>
                  <a:pt x="8" y="41"/>
                </a:lnTo>
                <a:lnTo>
                  <a:pt x="13" y="44"/>
                </a:lnTo>
                <a:lnTo>
                  <a:pt x="13" y="45"/>
                </a:lnTo>
                <a:lnTo>
                  <a:pt x="10" y="51"/>
                </a:lnTo>
                <a:lnTo>
                  <a:pt x="5" y="53"/>
                </a:lnTo>
                <a:lnTo>
                  <a:pt x="0" y="55"/>
                </a:lnTo>
                <a:lnTo>
                  <a:pt x="0" y="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901"/>
          <p:cNvSpPr>
            <a:spLocks/>
          </p:cNvSpPr>
          <p:nvPr/>
        </p:nvSpPr>
        <p:spPr bwMode="auto">
          <a:xfrm>
            <a:off x="5051425" y="5710238"/>
            <a:ext cx="0" cy="17463"/>
          </a:xfrm>
          <a:custGeom>
            <a:avLst/>
            <a:gdLst>
              <a:gd name="T0" fmla="*/ 0 h 11"/>
              <a:gd name="T1" fmla="*/ 7 h 11"/>
              <a:gd name="T2" fmla="*/ 11 h 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">
                <a:moveTo>
                  <a:pt x="0" y="0"/>
                </a:moveTo>
                <a:lnTo>
                  <a:pt x="0" y="7"/>
                </a:lnTo>
                <a:lnTo>
                  <a:pt x="0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Line 902"/>
          <p:cNvSpPr>
            <a:spLocks noChangeShapeType="1"/>
          </p:cNvSpPr>
          <p:nvPr/>
        </p:nvSpPr>
        <p:spPr bwMode="auto">
          <a:xfrm flipH="1" flipV="1">
            <a:off x="5946775" y="2438401"/>
            <a:ext cx="7938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903"/>
          <p:cNvSpPr>
            <a:spLocks noEditPoints="1"/>
          </p:cNvSpPr>
          <p:nvPr/>
        </p:nvSpPr>
        <p:spPr bwMode="auto">
          <a:xfrm>
            <a:off x="4025900" y="2951163"/>
            <a:ext cx="1782763" cy="2898775"/>
          </a:xfrm>
          <a:custGeom>
            <a:avLst/>
            <a:gdLst>
              <a:gd name="T0" fmla="*/ 0 w 1123"/>
              <a:gd name="T1" fmla="*/ 1820 h 1826"/>
              <a:gd name="T2" fmla="*/ 1 w 1123"/>
              <a:gd name="T3" fmla="*/ 1826 h 1826"/>
              <a:gd name="T4" fmla="*/ 1123 w 1123"/>
              <a:gd name="T5" fmla="*/ 2 h 1826"/>
              <a:gd name="T6" fmla="*/ 1118 w 1123"/>
              <a:gd name="T7" fmla="*/ 0 h 1826"/>
              <a:gd name="T8" fmla="*/ 1114 w 1123"/>
              <a:gd name="T9" fmla="*/ 1 h 1826"/>
              <a:gd name="T10" fmla="*/ 1106 w 1123"/>
              <a:gd name="T11" fmla="*/ 7 h 1826"/>
              <a:gd name="T12" fmla="*/ 1105 w 1123"/>
              <a:gd name="T13" fmla="*/ 13 h 1826"/>
              <a:gd name="T14" fmla="*/ 1105 w 1123"/>
              <a:gd name="T15" fmla="*/ 16 h 1826"/>
              <a:gd name="T16" fmla="*/ 1105 w 1123"/>
              <a:gd name="T17" fmla="*/ 19 h 1826"/>
              <a:gd name="T18" fmla="*/ 1102 w 1123"/>
              <a:gd name="T19" fmla="*/ 23 h 1826"/>
              <a:gd name="T20" fmla="*/ 1101 w 1123"/>
              <a:gd name="T21" fmla="*/ 28 h 1826"/>
              <a:gd name="T22" fmla="*/ 1101 w 1123"/>
              <a:gd name="T23" fmla="*/ 32 h 1826"/>
              <a:gd name="T24" fmla="*/ 1099 w 1123"/>
              <a:gd name="T25" fmla="*/ 35 h 1826"/>
              <a:gd name="T26" fmla="*/ 1095 w 1123"/>
              <a:gd name="T27" fmla="*/ 38 h 1826"/>
              <a:gd name="T28" fmla="*/ 1093 w 1123"/>
              <a:gd name="T29" fmla="*/ 39 h 1826"/>
              <a:gd name="T30" fmla="*/ 1088 w 1123"/>
              <a:gd name="T31" fmla="*/ 39 h 1826"/>
              <a:gd name="T32" fmla="*/ 1083 w 1123"/>
              <a:gd name="T33" fmla="*/ 45 h 1826"/>
              <a:gd name="T34" fmla="*/ 1079 w 1123"/>
              <a:gd name="T35" fmla="*/ 47 h 1826"/>
              <a:gd name="T36" fmla="*/ 218 w 1123"/>
              <a:gd name="T37" fmla="*/ 1012 h 1826"/>
              <a:gd name="T38" fmla="*/ 214 w 1123"/>
              <a:gd name="T39" fmla="*/ 1007 h 1826"/>
              <a:gd name="T40" fmla="*/ 210 w 1123"/>
              <a:gd name="T41" fmla="*/ 1002 h 1826"/>
              <a:gd name="T42" fmla="*/ 208 w 1123"/>
              <a:gd name="T43" fmla="*/ 999 h 1826"/>
              <a:gd name="T44" fmla="*/ 206 w 1123"/>
              <a:gd name="T45" fmla="*/ 992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3" h="1826">
                <a:moveTo>
                  <a:pt x="0" y="1820"/>
                </a:moveTo>
                <a:lnTo>
                  <a:pt x="1" y="1826"/>
                </a:lnTo>
                <a:moveTo>
                  <a:pt x="1123" y="2"/>
                </a:moveTo>
                <a:lnTo>
                  <a:pt x="1118" y="0"/>
                </a:lnTo>
                <a:lnTo>
                  <a:pt x="1114" y="1"/>
                </a:lnTo>
                <a:lnTo>
                  <a:pt x="1106" y="7"/>
                </a:lnTo>
                <a:lnTo>
                  <a:pt x="1105" y="13"/>
                </a:lnTo>
                <a:lnTo>
                  <a:pt x="1105" y="16"/>
                </a:lnTo>
                <a:lnTo>
                  <a:pt x="1105" y="19"/>
                </a:lnTo>
                <a:lnTo>
                  <a:pt x="1102" y="23"/>
                </a:lnTo>
                <a:lnTo>
                  <a:pt x="1101" y="28"/>
                </a:lnTo>
                <a:lnTo>
                  <a:pt x="1101" y="32"/>
                </a:lnTo>
                <a:lnTo>
                  <a:pt x="1099" y="35"/>
                </a:lnTo>
                <a:lnTo>
                  <a:pt x="1095" y="38"/>
                </a:lnTo>
                <a:lnTo>
                  <a:pt x="1093" y="39"/>
                </a:lnTo>
                <a:lnTo>
                  <a:pt x="1088" y="39"/>
                </a:lnTo>
                <a:lnTo>
                  <a:pt x="1083" y="45"/>
                </a:lnTo>
                <a:lnTo>
                  <a:pt x="1079" y="47"/>
                </a:lnTo>
                <a:moveTo>
                  <a:pt x="218" y="1012"/>
                </a:moveTo>
                <a:lnTo>
                  <a:pt x="214" y="1007"/>
                </a:lnTo>
                <a:lnTo>
                  <a:pt x="210" y="1002"/>
                </a:lnTo>
                <a:lnTo>
                  <a:pt x="208" y="999"/>
                </a:lnTo>
                <a:lnTo>
                  <a:pt x="206" y="99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904"/>
          <p:cNvSpPr>
            <a:spLocks/>
          </p:cNvSpPr>
          <p:nvPr/>
        </p:nvSpPr>
        <p:spPr bwMode="auto">
          <a:xfrm>
            <a:off x="6588125" y="1414463"/>
            <a:ext cx="101600" cy="187325"/>
          </a:xfrm>
          <a:custGeom>
            <a:avLst/>
            <a:gdLst>
              <a:gd name="T0" fmla="*/ 64 w 64"/>
              <a:gd name="T1" fmla="*/ 118 h 118"/>
              <a:gd name="T2" fmla="*/ 54 w 64"/>
              <a:gd name="T3" fmla="*/ 114 h 118"/>
              <a:gd name="T4" fmla="*/ 57 w 64"/>
              <a:gd name="T5" fmla="*/ 103 h 118"/>
              <a:gd name="T6" fmla="*/ 39 w 64"/>
              <a:gd name="T7" fmla="*/ 102 h 118"/>
              <a:gd name="T8" fmla="*/ 35 w 64"/>
              <a:gd name="T9" fmla="*/ 95 h 118"/>
              <a:gd name="T10" fmla="*/ 28 w 64"/>
              <a:gd name="T11" fmla="*/ 87 h 118"/>
              <a:gd name="T12" fmla="*/ 27 w 64"/>
              <a:gd name="T13" fmla="*/ 85 h 118"/>
              <a:gd name="T14" fmla="*/ 23 w 64"/>
              <a:gd name="T15" fmla="*/ 83 h 118"/>
              <a:gd name="T16" fmla="*/ 27 w 64"/>
              <a:gd name="T17" fmla="*/ 77 h 118"/>
              <a:gd name="T18" fmla="*/ 26 w 64"/>
              <a:gd name="T19" fmla="*/ 68 h 118"/>
              <a:gd name="T20" fmla="*/ 22 w 64"/>
              <a:gd name="T21" fmla="*/ 64 h 118"/>
              <a:gd name="T22" fmla="*/ 20 w 64"/>
              <a:gd name="T23" fmla="*/ 62 h 118"/>
              <a:gd name="T24" fmla="*/ 19 w 64"/>
              <a:gd name="T25" fmla="*/ 55 h 118"/>
              <a:gd name="T26" fmla="*/ 19 w 64"/>
              <a:gd name="T27" fmla="*/ 50 h 118"/>
              <a:gd name="T28" fmla="*/ 12 w 64"/>
              <a:gd name="T29" fmla="*/ 50 h 118"/>
              <a:gd name="T30" fmla="*/ 12 w 64"/>
              <a:gd name="T31" fmla="*/ 47 h 118"/>
              <a:gd name="T32" fmla="*/ 13 w 64"/>
              <a:gd name="T33" fmla="*/ 42 h 118"/>
              <a:gd name="T34" fmla="*/ 12 w 64"/>
              <a:gd name="T35" fmla="*/ 35 h 118"/>
              <a:gd name="T36" fmla="*/ 8 w 64"/>
              <a:gd name="T37" fmla="*/ 34 h 118"/>
              <a:gd name="T38" fmla="*/ 7 w 64"/>
              <a:gd name="T39" fmla="*/ 31 h 118"/>
              <a:gd name="T40" fmla="*/ 5 w 64"/>
              <a:gd name="T41" fmla="*/ 25 h 118"/>
              <a:gd name="T42" fmla="*/ 4 w 64"/>
              <a:gd name="T43" fmla="*/ 17 h 118"/>
              <a:gd name="T44" fmla="*/ 0 w 64"/>
              <a:gd name="T45" fmla="*/ 10 h 118"/>
              <a:gd name="T46" fmla="*/ 4 w 64"/>
              <a:gd name="T4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118">
                <a:moveTo>
                  <a:pt x="64" y="118"/>
                </a:moveTo>
                <a:lnTo>
                  <a:pt x="54" y="114"/>
                </a:lnTo>
                <a:lnTo>
                  <a:pt x="57" y="103"/>
                </a:lnTo>
                <a:lnTo>
                  <a:pt x="39" y="102"/>
                </a:lnTo>
                <a:lnTo>
                  <a:pt x="35" y="95"/>
                </a:lnTo>
                <a:lnTo>
                  <a:pt x="28" y="87"/>
                </a:lnTo>
                <a:lnTo>
                  <a:pt x="27" y="85"/>
                </a:lnTo>
                <a:lnTo>
                  <a:pt x="23" y="83"/>
                </a:lnTo>
                <a:lnTo>
                  <a:pt x="27" y="77"/>
                </a:lnTo>
                <a:lnTo>
                  <a:pt x="26" y="68"/>
                </a:lnTo>
                <a:lnTo>
                  <a:pt x="22" y="64"/>
                </a:lnTo>
                <a:lnTo>
                  <a:pt x="20" y="62"/>
                </a:lnTo>
                <a:lnTo>
                  <a:pt x="19" y="55"/>
                </a:lnTo>
                <a:lnTo>
                  <a:pt x="19" y="50"/>
                </a:lnTo>
                <a:lnTo>
                  <a:pt x="12" y="50"/>
                </a:lnTo>
                <a:lnTo>
                  <a:pt x="12" y="47"/>
                </a:lnTo>
                <a:lnTo>
                  <a:pt x="13" y="42"/>
                </a:lnTo>
                <a:lnTo>
                  <a:pt x="12" y="35"/>
                </a:lnTo>
                <a:lnTo>
                  <a:pt x="8" y="34"/>
                </a:lnTo>
                <a:lnTo>
                  <a:pt x="7" y="31"/>
                </a:lnTo>
                <a:lnTo>
                  <a:pt x="5" y="25"/>
                </a:lnTo>
                <a:lnTo>
                  <a:pt x="4" y="17"/>
                </a:lnTo>
                <a:lnTo>
                  <a:pt x="0" y="10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905"/>
          <p:cNvSpPr>
            <a:spLocks noEditPoints="1"/>
          </p:cNvSpPr>
          <p:nvPr/>
        </p:nvSpPr>
        <p:spPr bwMode="auto">
          <a:xfrm>
            <a:off x="4033838" y="1004888"/>
            <a:ext cx="4113213" cy="4881563"/>
          </a:xfrm>
          <a:custGeom>
            <a:avLst/>
            <a:gdLst>
              <a:gd name="T0" fmla="*/ 0 w 2591"/>
              <a:gd name="T1" fmla="*/ 3060 h 3075"/>
              <a:gd name="T2" fmla="*/ 3 w 2591"/>
              <a:gd name="T3" fmla="*/ 3065 h 3075"/>
              <a:gd name="T4" fmla="*/ 10 w 2591"/>
              <a:gd name="T5" fmla="*/ 3069 h 3075"/>
              <a:gd name="T6" fmla="*/ 15 w 2591"/>
              <a:gd name="T7" fmla="*/ 3075 h 3075"/>
              <a:gd name="T8" fmla="*/ 2591 w 2591"/>
              <a:gd name="T9" fmla="*/ 0 h 3075"/>
              <a:gd name="T10" fmla="*/ 2590 w 2591"/>
              <a:gd name="T11" fmla="*/ 5 h 3075"/>
              <a:gd name="T12" fmla="*/ 412 w 2591"/>
              <a:gd name="T13" fmla="*/ 2928 h 3075"/>
              <a:gd name="T14" fmla="*/ 411 w 2591"/>
              <a:gd name="T15" fmla="*/ 2925 h 3075"/>
              <a:gd name="T16" fmla="*/ 414 w 2591"/>
              <a:gd name="T17" fmla="*/ 2922 h 3075"/>
              <a:gd name="T18" fmla="*/ 414 w 2591"/>
              <a:gd name="T19" fmla="*/ 2918 h 3075"/>
              <a:gd name="T20" fmla="*/ 412 w 2591"/>
              <a:gd name="T21" fmla="*/ 2915 h 3075"/>
              <a:gd name="T22" fmla="*/ 412 w 2591"/>
              <a:gd name="T23" fmla="*/ 2914 h 3075"/>
              <a:gd name="T24" fmla="*/ 408 w 2591"/>
              <a:gd name="T25" fmla="*/ 2911 h 3075"/>
              <a:gd name="T26" fmla="*/ 404 w 2591"/>
              <a:gd name="T27" fmla="*/ 2908 h 3075"/>
              <a:gd name="T28" fmla="*/ 403 w 2591"/>
              <a:gd name="T29" fmla="*/ 2902 h 3075"/>
              <a:gd name="T30" fmla="*/ 405 w 2591"/>
              <a:gd name="T31" fmla="*/ 2902 h 3075"/>
              <a:gd name="T32" fmla="*/ 422 w 2591"/>
              <a:gd name="T33" fmla="*/ 2898 h 3075"/>
              <a:gd name="T34" fmla="*/ 437 w 2591"/>
              <a:gd name="T35" fmla="*/ 2895 h 3075"/>
              <a:gd name="T36" fmla="*/ 445 w 2591"/>
              <a:gd name="T37" fmla="*/ 2896 h 3075"/>
              <a:gd name="T38" fmla="*/ 450 w 2591"/>
              <a:gd name="T39" fmla="*/ 2895 h 3075"/>
              <a:gd name="T40" fmla="*/ 460 w 2591"/>
              <a:gd name="T41" fmla="*/ 2899 h 3075"/>
              <a:gd name="T42" fmla="*/ 464 w 2591"/>
              <a:gd name="T43" fmla="*/ 2899 h 3075"/>
              <a:gd name="T44" fmla="*/ 465 w 2591"/>
              <a:gd name="T45" fmla="*/ 2899 h 3075"/>
              <a:gd name="T46" fmla="*/ 465 w 2591"/>
              <a:gd name="T47" fmla="*/ 2902 h 3075"/>
              <a:gd name="T48" fmla="*/ 472 w 2591"/>
              <a:gd name="T49" fmla="*/ 2906 h 3075"/>
              <a:gd name="T50" fmla="*/ 479 w 2591"/>
              <a:gd name="T51" fmla="*/ 2904 h 3075"/>
              <a:gd name="T52" fmla="*/ 480 w 2591"/>
              <a:gd name="T53" fmla="*/ 2906 h 3075"/>
              <a:gd name="T54" fmla="*/ 482 w 2591"/>
              <a:gd name="T55" fmla="*/ 2906 h 3075"/>
              <a:gd name="T56" fmla="*/ 486 w 2591"/>
              <a:gd name="T57" fmla="*/ 2910 h 3075"/>
              <a:gd name="T58" fmla="*/ 491 w 2591"/>
              <a:gd name="T59" fmla="*/ 2915 h 3075"/>
              <a:gd name="T60" fmla="*/ 495 w 2591"/>
              <a:gd name="T61" fmla="*/ 2915 h 3075"/>
              <a:gd name="T62" fmla="*/ 497 w 2591"/>
              <a:gd name="T63" fmla="*/ 2915 h 3075"/>
              <a:gd name="T64" fmla="*/ 498 w 2591"/>
              <a:gd name="T65" fmla="*/ 2914 h 3075"/>
              <a:gd name="T66" fmla="*/ 504 w 2591"/>
              <a:gd name="T67" fmla="*/ 2911 h 3075"/>
              <a:gd name="T68" fmla="*/ 514 w 2591"/>
              <a:gd name="T69" fmla="*/ 2908 h 3075"/>
              <a:gd name="T70" fmla="*/ 523 w 2591"/>
              <a:gd name="T71" fmla="*/ 2907 h 3075"/>
              <a:gd name="T72" fmla="*/ 524 w 2591"/>
              <a:gd name="T73" fmla="*/ 2906 h 3075"/>
              <a:gd name="T74" fmla="*/ 529 w 2591"/>
              <a:gd name="T75" fmla="*/ 2903 h 3075"/>
              <a:gd name="T76" fmla="*/ 534 w 2591"/>
              <a:gd name="T77" fmla="*/ 2902 h 3075"/>
              <a:gd name="T78" fmla="*/ 543 w 2591"/>
              <a:gd name="T79" fmla="*/ 2904 h 3075"/>
              <a:gd name="T80" fmla="*/ 547 w 2591"/>
              <a:gd name="T81" fmla="*/ 2904 h 3075"/>
              <a:gd name="T82" fmla="*/ 549 w 2591"/>
              <a:gd name="T83" fmla="*/ 2903 h 3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91" h="3075">
                <a:moveTo>
                  <a:pt x="0" y="3060"/>
                </a:moveTo>
                <a:lnTo>
                  <a:pt x="3" y="3065"/>
                </a:lnTo>
                <a:lnTo>
                  <a:pt x="10" y="3069"/>
                </a:lnTo>
                <a:lnTo>
                  <a:pt x="15" y="3075"/>
                </a:lnTo>
                <a:moveTo>
                  <a:pt x="2591" y="0"/>
                </a:moveTo>
                <a:lnTo>
                  <a:pt x="2590" y="5"/>
                </a:lnTo>
                <a:moveTo>
                  <a:pt x="412" y="2928"/>
                </a:moveTo>
                <a:lnTo>
                  <a:pt x="411" y="2925"/>
                </a:lnTo>
                <a:lnTo>
                  <a:pt x="414" y="2922"/>
                </a:lnTo>
                <a:lnTo>
                  <a:pt x="414" y="2918"/>
                </a:lnTo>
                <a:lnTo>
                  <a:pt x="412" y="2915"/>
                </a:lnTo>
                <a:lnTo>
                  <a:pt x="412" y="2914"/>
                </a:lnTo>
                <a:lnTo>
                  <a:pt x="408" y="2911"/>
                </a:lnTo>
                <a:lnTo>
                  <a:pt x="404" y="2908"/>
                </a:lnTo>
                <a:lnTo>
                  <a:pt x="403" y="2902"/>
                </a:lnTo>
                <a:lnTo>
                  <a:pt x="405" y="2902"/>
                </a:lnTo>
                <a:lnTo>
                  <a:pt x="422" y="2898"/>
                </a:lnTo>
                <a:lnTo>
                  <a:pt x="437" y="2895"/>
                </a:lnTo>
                <a:lnTo>
                  <a:pt x="445" y="2896"/>
                </a:lnTo>
                <a:lnTo>
                  <a:pt x="450" y="2895"/>
                </a:lnTo>
                <a:lnTo>
                  <a:pt x="460" y="2899"/>
                </a:lnTo>
                <a:lnTo>
                  <a:pt x="464" y="2899"/>
                </a:lnTo>
                <a:lnTo>
                  <a:pt x="465" y="2899"/>
                </a:lnTo>
                <a:lnTo>
                  <a:pt x="465" y="2902"/>
                </a:lnTo>
                <a:lnTo>
                  <a:pt x="472" y="2906"/>
                </a:lnTo>
                <a:lnTo>
                  <a:pt x="479" y="2904"/>
                </a:lnTo>
                <a:lnTo>
                  <a:pt x="480" y="2906"/>
                </a:lnTo>
                <a:lnTo>
                  <a:pt x="482" y="2906"/>
                </a:lnTo>
                <a:lnTo>
                  <a:pt x="486" y="2910"/>
                </a:lnTo>
                <a:lnTo>
                  <a:pt x="491" y="2915"/>
                </a:lnTo>
                <a:lnTo>
                  <a:pt x="495" y="2915"/>
                </a:lnTo>
                <a:lnTo>
                  <a:pt x="497" y="2915"/>
                </a:lnTo>
                <a:lnTo>
                  <a:pt x="498" y="2914"/>
                </a:lnTo>
                <a:lnTo>
                  <a:pt x="504" y="2911"/>
                </a:lnTo>
                <a:lnTo>
                  <a:pt x="514" y="2908"/>
                </a:lnTo>
                <a:lnTo>
                  <a:pt x="523" y="2907"/>
                </a:lnTo>
                <a:lnTo>
                  <a:pt x="524" y="2906"/>
                </a:lnTo>
                <a:lnTo>
                  <a:pt x="529" y="2903"/>
                </a:lnTo>
                <a:lnTo>
                  <a:pt x="534" y="2902"/>
                </a:lnTo>
                <a:lnTo>
                  <a:pt x="543" y="2904"/>
                </a:lnTo>
                <a:lnTo>
                  <a:pt x="547" y="2904"/>
                </a:lnTo>
                <a:lnTo>
                  <a:pt x="549" y="290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906"/>
          <p:cNvSpPr>
            <a:spLocks/>
          </p:cNvSpPr>
          <p:nvPr/>
        </p:nvSpPr>
        <p:spPr bwMode="auto">
          <a:xfrm>
            <a:off x="4445000" y="4881563"/>
            <a:ext cx="61913" cy="47625"/>
          </a:xfrm>
          <a:custGeom>
            <a:avLst/>
            <a:gdLst>
              <a:gd name="T0" fmla="*/ 39 w 39"/>
              <a:gd name="T1" fmla="*/ 30 h 30"/>
              <a:gd name="T2" fmla="*/ 34 w 39"/>
              <a:gd name="T3" fmla="*/ 30 h 30"/>
              <a:gd name="T4" fmla="*/ 33 w 39"/>
              <a:gd name="T5" fmla="*/ 30 h 30"/>
              <a:gd name="T6" fmla="*/ 29 w 39"/>
              <a:gd name="T7" fmla="*/ 26 h 30"/>
              <a:gd name="T8" fmla="*/ 29 w 39"/>
              <a:gd name="T9" fmla="*/ 23 h 30"/>
              <a:gd name="T10" fmla="*/ 25 w 39"/>
              <a:gd name="T11" fmla="*/ 21 h 30"/>
              <a:gd name="T12" fmla="*/ 15 w 39"/>
              <a:gd name="T13" fmla="*/ 16 h 30"/>
              <a:gd name="T14" fmla="*/ 15 w 39"/>
              <a:gd name="T15" fmla="*/ 15 h 30"/>
              <a:gd name="T16" fmla="*/ 13 w 39"/>
              <a:gd name="T17" fmla="*/ 12 h 30"/>
              <a:gd name="T18" fmla="*/ 6 w 39"/>
              <a:gd name="T19" fmla="*/ 6 h 30"/>
              <a:gd name="T20" fmla="*/ 4 w 39"/>
              <a:gd name="T21" fmla="*/ 6 h 30"/>
              <a:gd name="T22" fmla="*/ 2 w 39"/>
              <a:gd name="T23" fmla="*/ 3 h 30"/>
              <a:gd name="T24" fmla="*/ 0 w 39"/>
              <a:gd name="T2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0">
                <a:moveTo>
                  <a:pt x="39" y="30"/>
                </a:moveTo>
                <a:lnTo>
                  <a:pt x="34" y="30"/>
                </a:lnTo>
                <a:lnTo>
                  <a:pt x="33" y="30"/>
                </a:lnTo>
                <a:lnTo>
                  <a:pt x="29" y="26"/>
                </a:lnTo>
                <a:lnTo>
                  <a:pt x="29" y="23"/>
                </a:lnTo>
                <a:lnTo>
                  <a:pt x="25" y="21"/>
                </a:lnTo>
                <a:lnTo>
                  <a:pt x="15" y="16"/>
                </a:lnTo>
                <a:lnTo>
                  <a:pt x="15" y="15"/>
                </a:lnTo>
                <a:lnTo>
                  <a:pt x="13" y="12"/>
                </a:lnTo>
                <a:lnTo>
                  <a:pt x="6" y="6"/>
                </a:lnTo>
                <a:lnTo>
                  <a:pt x="4" y="6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907"/>
          <p:cNvSpPr>
            <a:spLocks noEditPoints="1"/>
          </p:cNvSpPr>
          <p:nvPr/>
        </p:nvSpPr>
        <p:spPr bwMode="auto">
          <a:xfrm>
            <a:off x="5146675" y="2262188"/>
            <a:ext cx="1044575" cy="3149600"/>
          </a:xfrm>
          <a:custGeom>
            <a:avLst/>
            <a:gdLst>
              <a:gd name="T0" fmla="*/ 62 w 658"/>
              <a:gd name="T1" fmla="*/ 1962 h 1984"/>
              <a:gd name="T2" fmla="*/ 60 w 658"/>
              <a:gd name="T3" fmla="*/ 1968 h 1984"/>
              <a:gd name="T4" fmla="*/ 62 w 658"/>
              <a:gd name="T5" fmla="*/ 1976 h 1984"/>
              <a:gd name="T6" fmla="*/ 62 w 658"/>
              <a:gd name="T7" fmla="*/ 1977 h 1984"/>
              <a:gd name="T8" fmla="*/ 59 w 658"/>
              <a:gd name="T9" fmla="*/ 1984 h 1984"/>
              <a:gd name="T10" fmla="*/ 653 w 658"/>
              <a:gd name="T11" fmla="*/ 0 h 1984"/>
              <a:gd name="T12" fmla="*/ 653 w 658"/>
              <a:gd name="T13" fmla="*/ 3 h 1984"/>
              <a:gd name="T14" fmla="*/ 653 w 658"/>
              <a:gd name="T15" fmla="*/ 4 h 1984"/>
              <a:gd name="T16" fmla="*/ 655 w 658"/>
              <a:gd name="T17" fmla="*/ 7 h 1984"/>
              <a:gd name="T18" fmla="*/ 657 w 658"/>
              <a:gd name="T19" fmla="*/ 11 h 1984"/>
              <a:gd name="T20" fmla="*/ 658 w 658"/>
              <a:gd name="T21" fmla="*/ 12 h 1984"/>
              <a:gd name="T22" fmla="*/ 7 w 658"/>
              <a:gd name="T23" fmla="*/ 1140 h 1984"/>
              <a:gd name="T24" fmla="*/ 4 w 658"/>
              <a:gd name="T25" fmla="*/ 1140 h 1984"/>
              <a:gd name="T26" fmla="*/ 3 w 658"/>
              <a:gd name="T27" fmla="*/ 1140 h 1984"/>
              <a:gd name="T28" fmla="*/ 0 w 658"/>
              <a:gd name="T29" fmla="*/ 1140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8" h="1984">
                <a:moveTo>
                  <a:pt x="62" y="1962"/>
                </a:moveTo>
                <a:lnTo>
                  <a:pt x="60" y="1968"/>
                </a:lnTo>
                <a:lnTo>
                  <a:pt x="62" y="1976"/>
                </a:lnTo>
                <a:lnTo>
                  <a:pt x="62" y="1977"/>
                </a:lnTo>
                <a:lnTo>
                  <a:pt x="59" y="1984"/>
                </a:lnTo>
                <a:moveTo>
                  <a:pt x="653" y="0"/>
                </a:moveTo>
                <a:lnTo>
                  <a:pt x="653" y="3"/>
                </a:lnTo>
                <a:lnTo>
                  <a:pt x="653" y="4"/>
                </a:lnTo>
                <a:lnTo>
                  <a:pt x="655" y="7"/>
                </a:lnTo>
                <a:lnTo>
                  <a:pt x="657" y="11"/>
                </a:lnTo>
                <a:lnTo>
                  <a:pt x="658" y="12"/>
                </a:lnTo>
                <a:moveTo>
                  <a:pt x="7" y="1140"/>
                </a:moveTo>
                <a:lnTo>
                  <a:pt x="4" y="1140"/>
                </a:lnTo>
                <a:lnTo>
                  <a:pt x="3" y="1140"/>
                </a:lnTo>
                <a:lnTo>
                  <a:pt x="0" y="11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908"/>
          <p:cNvSpPr>
            <a:spLocks noEditPoints="1"/>
          </p:cNvSpPr>
          <p:nvPr/>
        </p:nvSpPr>
        <p:spPr bwMode="auto">
          <a:xfrm>
            <a:off x="4387850" y="4778376"/>
            <a:ext cx="1049338" cy="631825"/>
          </a:xfrm>
          <a:custGeom>
            <a:avLst/>
            <a:gdLst>
              <a:gd name="T0" fmla="*/ 600 w 661"/>
              <a:gd name="T1" fmla="*/ 210 h 398"/>
              <a:gd name="T2" fmla="*/ 603 w 661"/>
              <a:gd name="T3" fmla="*/ 215 h 398"/>
              <a:gd name="T4" fmla="*/ 604 w 661"/>
              <a:gd name="T5" fmla="*/ 218 h 398"/>
              <a:gd name="T6" fmla="*/ 604 w 661"/>
              <a:gd name="T7" fmla="*/ 219 h 398"/>
              <a:gd name="T8" fmla="*/ 608 w 661"/>
              <a:gd name="T9" fmla="*/ 222 h 398"/>
              <a:gd name="T10" fmla="*/ 608 w 661"/>
              <a:gd name="T11" fmla="*/ 223 h 398"/>
              <a:gd name="T12" fmla="*/ 609 w 661"/>
              <a:gd name="T13" fmla="*/ 229 h 398"/>
              <a:gd name="T14" fmla="*/ 613 w 661"/>
              <a:gd name="T15" fmla="*/ 230 h 398"/>
              <a:gd name="T16" fmla="*/ 615 w 661"/>
              <a:gd name="T17" fmla="*/ 231 h 398"/>
              <a:gd name="T18" fmla="*/ 618 w 661"/>
              <a:gd name="T19" fmla="*/ 231 h 398"/>
              <a:gd name="T20" fmla="*/ 620 w 661"/>
              <a:gd name="T21" fmla="*/ 231 h 398"/>
              <a:gd name="T22" fmla="*/ 623 w 661"/>
              <a:gd name="T23" fmla="*/ 234 h 398"/>
              <a:gd name="T24" fmla="*/ 624 w 661"/>
              <a:gd name="T25" fmla="*/ 238 h 398"/>
              <a:gd name="T26" fmla="*/ 627 w 661"/>
              <a:gd name="T27" fmla="*/ 244 h 398"/>
              <a:gd name="T28" fmla="*/ 628 w 661"/>
              <a:gd name="T29" fmla="*/ 248 h 398"/>
              <a:gd name="T30" fmla="*/ 630 w 661"/>
              <a:gd name="T31" fmla="*/ 251 h 398"/>
              <a:gd name="T32" fmla="*/ 633 w 661"/>
              <a:gd name="T33" fmla="*/ 257 h 398"/>
              <a:gd name="T34" fmla="*/ 634 w 661"/>
              <a:gd name="T35" fmla="*/ 260 h 398"/>
              <a:gd name="T36" fmla="*/ 637 w 661"/>
              <a:gd name="T37" fmla="*/ 266 h 398"/>
              <a:gd name="T38" fmla="*/ 637 w 661"/>
              <a:gd name="T39" fmla="*/ 270 h 398"/>
              <a:gd name="T40" fmla="*/ 639 w 661"/>
              <a:gd name="T41" fmla="*/ 274 h 398"/>
              <a:gd name="T42" fmla="*/ 643 w 661"/>
              <a:gd name="T43" fmla="*/ 276 h 398"/>
              <a:gd name="T44" fmla="*/ 645 w 661"/>
              <a:gd name="T45" fmla="*/ 278 h 398"/>
              <a:gd name="T46" fmla="*/ 652 w 661"/>
              <a:gd name="T47" fmla="*/ 283 h 398"/>
              <a:gd name="T48" fmla="*/ 654 w 661"/>
              <a:gd name="T49" fmla="*/ 283 h 398"/>
              <a:gd name="T50" fmla="*/ 659 w 661"/>
              <a:gd name="T51" fmla="*/ 286 h 398"/>
              <a:gd name="T52" fmla="*/ 660 w 661"/>
              <a:gd name="T53" fmla="*/ 290 h 398"/>
              <a:gd name="T54" fmla="*/ 661 w 661"/>
              <a:gd name="T55" fmla="*/ 293 h 398"/>
              <a:gd name="T56" fmla="*/ 661 w 661"/>
              <a:gd name="T57" fmla="*/ 300 h 398"/>
              <a:gd name="T58" fmla="*/ 661 w 661"/>
              <a:gd name="T59" fmla="*/ 302 h 398"/>
              <a:gd name="T60" fmla="*/ 661 w 661"/>
              <a:gd name="T61" fmla="*/ 313 h 398"/>
              <a:gd name="T62" fmla="*/ 660 w 661"/>
              <a:gd name="T63" fmla="*/ 320 h 398"/>
              <a:gd name="T64" fmla="*/ 660 w 661"/>
              <a:gd name="T65" fmla="*/ 323 h 398"/>
              <a:gd name="T66" fmla="*/ 657 w 661"/>
              <a:gd name="T67" fmla="*/ 330 h 398"/>
              <a:gd name="T68" fmla="*/ 656 w 661"/>
              <a:gd name="T69" fmla="*/ 334 h 398"/>
              <a:gd name="T70" fmla="*/ 656 w 661"/>
              <a:gd name="T71" fmla="*/ 336 h 398"/>
              <a:gd name="T72" fmla="*/ 656 w 661"/>
              <a:gd name="T73" fmla="*/ 339 h 398"/>
              <a:gd name="T74" fmla="*/ 656 w 661"/>
              <a:gd name="T75" fmla="*/ 343 h 398"/>
              <a:gd name="T76" fmla="*/ 656 w 661"/>
              <a:gd name="T77" fmla="*/ 345 h 398"/>
              <a:gd name="T78" fmla="*/ 657 w 661"/>
              <a:gd name="T79" fmla="*/ 345 h 398"/>
              <a:gd name="T80" fmla="*/ 659 w 661"/>
              <a:gd name="T81" fmla="*/ 350 h 398"/>
              <a:gd name="T82" fmla="*/ 659 w 661"/>
              <a:gd name="T83" fmla="*/ 351 h 398"/>
              <a:gd name="T84" fmla="*/ 659 w 661"/>
              <a:gd name="T85" fmla="*/ 353 h 398"/>
              <a:gd name="T86" fmla="*/ 659 w 661"/>
              <a:gd name="T87" fmla="*/ 354 h 398"/>
              <a:gd name="T88" fmla="*/ 657 w 661"/>
              <a:gd name="T89" fmla="*/ 356 h 398"/>
              <a:gd name="T90" fmla="*/ 654 w 661"/>
              <a:gd name="T91" fmla="*/ 360 h 398"/>
              <a:gd name="T92" fmla="*/ 652 w 661"/>
              <a:gd name="T93" fmla="*/ 361 h 398"/>
              <a:gd name="T94" fmla="*/ 652 w 661"/>
              <a:gd name="T95" fmla="*/ 362 h 398"/>
              <a:gd name="T96" fmla="*/ 656 w 661"/>
              <a:gd name="T97" fmla="*/ 376 h 398"/>
              <a:gd name="T98" fmla="*/ 656 w 661"/>
              <a:gd name="T99" fmla="*/ 380 h 398"/>
              <a:gd name="T100" fmla="*/ 654 w 661"/>
              <a:gd name="T101" fmla="*/ 391 h 398"/>
              <a:gd name="T102" fmla="*/ 650 w 661"/>
              <a:gd name="T103" fmla="*/ 395 h 398"/>
              <a:gd name="T104" fmla="*/ 650 w 661"/>
              <a:gd name="T105" fmla="*/ 396 h 398"/>
              <a:gd name="T106" fmla="*/ 649 w 661"/>
              <a:gd name="T107" fmla="*/ 398 h 398"/>
              <a:gd name="T108" fmla="*/ 0 w 661"/>
              <a:gd name="T109" fmla="*/ 0 h 398"/>
              <a:gd name="T110" fmla="*/ 0 w 661"/>
              <a:gd name="T111" fmla="*/ 1 h 398"/>
              <a:gd name="T112" fmla="*/ 0 w 661"/>
              <a:gd name="T113" fmla="*/ 6 h 398"/>
              <a:gd name="T114" fmla="*/ 1 w 661"/>
              <a:gd name="T115" fmla="*/ 9 h 398"/>
              <a:gd name="T116" fmla="*/ 2 w 661"/>
              <a:gd name="T117" fmla="*/ 15 h 398"/>
              <a:gd name="T118" fmla="*/ 2 w 661"/>
              <a:gd name="T119" fmla="*/ 1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1" h="398">
                <a:moveTo>
                  <a:pt x="600" y="210"/>
                </a:moveTo>
                <a:lnTo>
                  <a:pt x="603" y="215"/>
                </a:lnTo>
                <a:lnTo>
                  <a:pt x="604" y="218"/>
                </a:lnTo>
                <a:lnTo>
                  <a:pt x="604" y="219"/>
                </a:lnTo>
                <a:lnTo>
                  <a:pt x="608" y="222"/>
                </a:lnTo>
                <a:lnTo>
                  <a:pt x="608" y="223"/>
                </a:lnTo>
                <a:lnTo>
                  <a:pt x="609" y="229"/>
                </a:lnTo>
                <a:lnTo>
                  <a:pt x="613" y="230"/>
                </a:lnTo>
                <a:lnTo>
                  <a:pt x="615" y="231"/>
                </a:lnTo>
                <a:lnTo>
                  <a:pt x="618" y="231"/>
                </a:lnTo>
                <a:lnTo>
                  <a:pt x="620" y="231"/>
                </a:lnTo>
                <a:lnTo>
                  <a:pt x="623" y="234"/>
                </a:lnTo>
                <a:lnTo>
                  <a:pt x="624" y="238"/>
                </a:lnTo>
                <a:lnTo>
                  <a:pt x="627" y="244"/>
                </a:lnTo>
                <a:lnTo>
                  <a:pt x="628" y="248"/>
                </a:lnTo>
                <a:lnTo>
                  <a:pt x="630" y="251"/>
                </a:lnTo>
                <a:lnTo>
                  <a:pt x="633" y="257"/>
                </a:lnTo>
                <a:lnTo>
                  <a:pt x="634" y="260"/>
                </a:lnTo>
                <a:lnTo>
                  <a:pt x="637" y="266"/>
                </a:lnTo>
                <a:lnTo>
                  <a:pt x="637" y="270"/>
                </a:lnTo>
                <a:lnTo>
                  <a:pt x="639" y="274"/>
                </a:lnTo>
                <a:lnTo>
                  <a:pt x="643" y="276"/>
                </a:lnTo>
                <a:lnTo>
                  <a:pt x="645" y="278"/>
                </a:lnTo>
                <a:lnTo>
                  <a:pt x="652" y="283"/>
                </a:lnTo>
                <a:lnTo>
                  <a:pt x="654" y="283"/>
                </a:lnTo>
                <a:lnTo>
                  <a:pt x="659" y="286"/>
                </a:lnTo>
                <a:lnTo>
                  <a:pt x="660" y="290"/>
                </a:lnTo>
                <a:lnTo>
                  <a:pt x="661" y="293"/>
                </a:lnTo>
                <a:lnTo>
                  <a:pt x="661" y="300"/>
                </a:lnTo>
                <a:lnTo>
                  <a:pt x="661" y="302"/>
                </a:lnTo>
                <a:lnTo>
                  <a:pt x="661" y="313"/>
                </a:lnTo>
                <a:lnTo>
                  <a:pt x="660" y="320"/>
                </a:lnTo>
                <a:lnTo>
                  <a:pt x="660" y="323"/>
                </a:lnTo>
                <a:lnTo>
                  <a:pt x="657" y="330"/>
                </a:lnTo>
                <a:lnTo>
                  <a:pt x="656" y="334"/>
                </a:lnTo>
                <a:lnTo>
                  <a:pt x="656" y="336"/>
                </a:lnTo>
                <a:lnTo>
                  <a:pt x="656" y="339"/>
                </a:lnTo>
                <a:lnTo>
                  <a:pt x="656" y="343"/>
                </a:lnTo>
                <a:lnTo>
                  <a:pt x="656" y="345"/>
                </a:lnTo>
                <a:lnTo>
                  <a:pt x="657" y="345"/>
                </a:lnTo>
                <a:lnTo>
                  <a:pt x="659" y="350"/>
                </a:lnTo>
                <a:lnTo>
                  <a:pt x="659" y="351"/>
                </a:lnTo>
                <a:lnTo>
                  <a:pt x="659" y="353"/>
                </a:lnTo>
                <a:lnTo>
                  <a:pt x="659" y="354"/>
                </a:lnTo>
                <a:lnTo>
                  <a:pt x="657" y="356"/>
                </a:lnTo>
                <a:lnTo>
                  <a:pt x="654" y="360"/>
                </a:lnTo>
                <a:lnTo>
                  <a:pt x="652" y="361"/>
                </a:lnTo>
                <a:lnTo>
                  <a:pt x="652" y="362"/>
                </a:lnTo>
                <a:lnTo>
                  <a:pt x="656" y="376"/>
                </a:lnTo>
                <a:lnTo>
                  <a:pt x="656" y="380"/>
                </a:lnTo>
                <a:lnTo>
                  <a:pt x="654" y="391"/>
                </a:lnTo>
                <a:lnTo>
                  <a:pt x="650" y="395"/>
                </a:lnTo>
                <a:lnTo>
                  <a:pt x="650" y="396"/>
                </a:lnTo>
                <a:lnTo>
                  <a:pt x="649" y="398"/>
                </a:lnTo>
                <a:moveTo>
                  <a:pt x="0" y="0"/>
                </a:moveTo>
                <a:lnTo>
                  <a:pt x="0" y="1"/>
                </a:lnTo>
                <a:lnTo>
                  <a:pt x="0" y="6"/>
                </a:lnTo>
                <a:lnTo>
                  <a:pt x="1" y="9"/>
                </a:lnTo>
                <a:lnTo>
                  <a:pt x="2" y="15"/>
                </a:lnTo>
                <a:lnTo>
                  <a:pt x="2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909"/>
          <p:cNvSpPr>
            <a:spLocks noEditPoints="1"/>
          </p:cNvSpPr>
          <p:nvPr/>
        </p:nvSpPr>
        <p:spPr bwMode="auto">
          <a:xfrm>
            <a:off x="4111625" y="1597026"/>
            <a:ext cx="2644775" cy="3581400"/>
          </a:xfrm>
          <a:custGeom>
            <a:avLst/>
            <a:gdLst>
              <a:gd name="T0" fmla="*/ 1648 w 1666"/>
              <a:gd name="T1" fmla="*/ 0 h 2256"/>
              <a:gd name="T2" fmla="*/ 1651 w 1666"/>
              <a:gd name="T3" fmla="*/ 0 h 2256"/>
              <a:gd name="T4" fmla="*/ 1652 w 1666"/>
              <a:gd name="T5" fmla="*/ 0 h 2256"/>
              <a:gd name="T6" fmla="*/ 1654 w 1666"/>
              <a:gd name="T7" fmla="*/ 0 h 2256"/>
              <a:gd name="T8" fmla="*/ 1659 w 1666"/>
              <a:gd name="T9" fmla="*/ 7 h 2256"/>
              <a:gd name="T10" fmla="*/ 1661 w 1666"/>
              <a:gd name="T11" fmla="*/ 7 h 2256"/>
              <a:gd name="T12" fmla="*/ 1666 w 1666"/>
              <a:gd name="T13" fmla="*/ 5 h 2256"/>
              <a:gd name="T14" fmla="*/ 0 w 1666"/>
              <a:gd name="T15" fmla="*/ 2253 h 2256"/>
              <a:gd name="T16" fmla="*/ 6 w 1666"/>
              <a:gd name="T17" fmla="*/ 2255 h 2256"/>
              <a:gd name="T18" fmla="*/ 7 w 1666"/>
              <a:gd name="T19" fmla="*/ 2255 h 2256"/>
              <a:gd name="T20" fmla="*/ 8 w 1666"/>
              <a:gd name="T21" fmla="*/ 2256 h 2256"/>
              <a:gd name="T22" fmla="*/ 14 w 1666"/>
              <a:gd name="T23" fmla="*/ 2255 h 2256"/>
              <a:gd name="T24" fmla="*/ 15 w 1666"/>
              <a:gd name="T25" fmla="*/ 2250 h 2256"/>
              <a:gd name="T26" fmla="*/ 15 w 1666"/>
              <a:gd name="T27" fmla="*/ 2238 h 2256"/>
              <a:gd name="T28" fmla="*/ 15 w 1666"/>
              <a:gd name="T29" fmla="*/ 2234 h 2256"/>
              <a:gd name="T30" fmla="*/ 18 w 1666"/>
              <a:gd name="T31" fmla="*/ 2227 h 2256"/>
              <a:gd name="T32" fmla="*/ 19 w 1666"/>
              <a:gd name="T33" fmla="*/ 2225 h 2256"/>
              <a:gd name="T34" fmla="*/ 22 w 1666"/>
              <a:gd name="T35" fmla="*/ 2222 h 2256"/>
              <a:gd name="T36" fmla="*/ 26 w 1666"/>
              <a:gd name="T37" fmla="*/ 2216 h 2256"/>
              <a:gd name="T38" fmla="*/ 29 w 1666"/>
              <a:gd name="T39" fmla="*/ 2216 h 2256"/>
              <a:gd name="T40" fmla="*/ 145 w 1666"/>
              <a:gd name="T41" fmla="*/ 1970 h 2256"/>
              <a:gd name="T42" fmla="*/ 143 w 1666"/>
              <a:gd name="T43" fmla="*/ 1971 h 2256"/>
              <a:gd name="T44" fmla="*/ 142 w 1666"/>
              <a:gd name="T45" fmla="*/ 1971 h 2256"/>
              <a:gd name="T46" fmla="*/ 139 w 1666"/>
              <a:gd name="T47" fmla="*/ 1974 h 2256"/>
              <a:gd name="T48" fmla="*/ 134 w 1666"/>
              <a:gd name="T49" fmla="*/ 1974 h 2256"/>
              <a:gd name="T50" fmla="*/ 124 w 1666"/>
              <a:gd name="T51" fmla="*/ 1978 h 2256"/>
              <a:gd name="T52" fmla="*/ 120 w 1666"/>
              <a:gd name="T53" fmla="*/ 1979 h 2256"/>
              <a:gd name="T54" fmla="*/ 119 w 1666"/>
              <a:gd name="T55" fmla="*/ 1979 h 2256"/>
              <a:gd name="T56" fmla="*/ 111 w 1666"/>
              <a:gd name="T57" fmla="*/ 1980 h 2256"/>
              <a:gd name="T58" fmla="*/ 103 w 1666"/>
              <a:gd name="T59" fmla="*/ 1980 h 2256"/>
              <a:gd name="T60" fmla="*/ 101 w 1666"/>
              <a:gd name="T61" fmla="*/ 1980 h 2256"/>
              <a:gd name="T62" fmla="*/ 94 w 1666"/>
              <a:gd name="T63" fmla="*/ 1985 h 2256"/>
              <a:gd name="T64" fmla="*/ 89 w 1666"/>
              <a:gd name="T65" fmla="*/ 1990 h 2256"/>
              <a:gd name="T66" fmla="*/ 82 w 1666"/>
              <a:gd name="T67" fmla="*/ 1995 h 2256"/>
              <a:gd name="T68" fmla="*/ 81 w 1666"/>
              <a:gd name="T69" fmla="*/ 1998 h 2256"/>
              <a:gd name="T70" fmla="*/ 78 w 1666"/>
              <a:gd name="T71" fmla="*/ 2000 h 2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6" h="2256">
                <a:moveTo>
                  <a:pt x="1648" y="0"/>
                </a:moveTo>
                <a:lnTo>
                  <a:pt x="1651" y="0"/>
                </a:lnTo>
                <a:lnTo>
                  <a:pt x="1652" y="0"/>
                </a:lnTo>
                <a:lnTo>
                  <a:pt x="1654" y="0"/>
                </a:lnTo>
                <a:lnTo>
                  <a:pt x="1659" y="7"/>
                </a:lnTo>
                <a:lnTo>
                  <a:pt x="1661" y="7"/>
                </a:lnTo>
                <a:lnTo>
                  <a:pt x="1666" y="5"/>
                </a:lnTo>
                <a:moveTo>
                  <a:pt x="0" y="2253"/>
                </a:moveTo>
                <a:lnTo>
                  <a:pt x="6" y="2255"/>
                </a:lnTo>
                <a:lnTo>
                  <a:pt x="7" y="2255"/>
                </a:lnTo>
                <a:lnTo>
                  <a:pt x="8" y="2256"/>
                </a:lnTo>
                <a:lnTo>
                  <a:pt x="14" y="2255"/>
                </a:lnTo>
                <a:lnTo>
                  <a:pt x="15" y="2250"/>
                </a:lnTo>
                <a:lnTo>
                  <a:pt x="15" y="2238"/>
                </a:lnTo>
                <a:lnTo>
                  <a:pt x="15" y="2234"/>
                </a:lnTo>
                <a:lnTo>
                  <a:pt x="18" y="2227"/>
                </a:lnTo>
                <a:lnTo>
                  <a:pt x="19" y="2225"/>
                </a:lnTo>
                <a:lnTo>
                  <a:pt x="22" y="2222"/>
                </a:lnTo>
                <a:lnTo>
                  <a:pt x="26" y="2216"/>
                </a:lnTo>
                <a:lnTo>
                  <a:pt x="29" y="2216"/>
                </a:lnTo>
                <a:moveTo>
                  <a:pt x="145" y="1970"/>
                </a:moveTo>
                <a:lnTo>
                  <a:pt x="143" y="1971"/>
                </a:lnTo>
                <a:lnTo>
                  <a:pt x="142" y="1971"/>
                </a:lnTo>
                <a:lnTo>
                  <a:pt x="139" y="1974"/>
                </a:lnTo>
                <a:lnTo>
                  <a:pt x="134" y="1974"/>
                </a:lnTo>
                <a:lnTo>
                  <a:pt x="124" y="1978"/>
                </a:lnTo>
                <a:lnTo>
                  <a:pt x="120" y="1979"/>
                </a:lnTo>
                <a:lnTo>
                  <a:pt x="119" y="1979"/>
                </a:lnTo>
                <a:lnTo>
                  <a:pt x="111" y="1980"/>
                </a:lnTo>
                <a:lnTo>
                  <a:pt x="103" y="1980"/>
                </a:lnTo>
                <a:lnTo>
                  <a:pt x="101" y="1980"/>
                </a:lnTo>
                <a:lnTo>
                  <a:pt x="94" y="1985"/>
                </a:lnTo>
                <a:lnTo>
                  <a:pt x="89" y="1990"/>
                </a:lnTo>
                <a:lnTo>
                  <a:pt x="82" y="1995"/>
                </a:lnTo>
                <a:lnTo>
                  <a:pt x="81" y="1998"/>
                </a:lnTo>
                <a:lnTo>
                  <a:pt x="78" y="200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910"/>
          <p:cNvSpPr>
            <a:spLocks/>
          </p:cNvSpPr>
          <p:nvPr/>
        </p:nvSpPr>
        <p:spPr bwMode="auto">
          <a:xfrm>
            <a:off x="5157788" y="5500688"/>
            <a:ext cx="4763" cy="9525"/>
          </a:xfrm>
          <a:custGeom>
            <a:avLst/>
            <a:gdLst>
              <a:gd name="T0" fmla="*/ 0 w 3"/>
              <a:gd name="T1" fmla="*/ 0 h 6"/>
              <a:gd name="T2" fmla="*/ 2 w 3"/>
              <a:gd name="T3" fmla="*/ 3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2" y="3"/>
                </a:lnTo>
                <a:lnTo>
                  <a:pt x="3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911"/>
          <p:cNvSpPr>
            <a:spLocks noEditPoints="1"/>
          </p:cNvSpPr>
          <p:nvPr/>
        </p:nvSpPr>
        <p:spPr bwMode="auto">
          <a:xfrm>
            <a:off x="4545013" y="4714876"/>
            <a:ext cx="552450" cy="950913"/>
          </a:xfrm>
          <a:custGeom>
            <a:avLst/>
            <a:gdLst>
              <a:gd name="T0" fmla="*/ 3 w 348"/>
              <a:gd name="T1" fmla="*/ 599 h 599"/>
              <a:gd name="T2" fmla="*/ 3 w 348"/>
              <a:gd name="T3" fmla="*/ 595 h 599"/>
              <a:gd name="T4" fmla="*/ 1 w 348"/>
              <a:gd name="T5" fmla="*/ 595 h 599"/>
              <a:gd name="T6" fmla="*/ 0 w 348"/>
              <a:gd name="T7" fmla="*/ 593 h 599"/>
              <a:gd name="T8" fmla="*/ 348 w 348"/>
              <a:gd name="T9" fmla="*/ 0 h 599"/>
              <a:gd name="T10" fmla="*/ 343 w 348"/>
              <a:gd name="T11" fmla="*/ 6 h 599"/>
              <a:gd name="T12" fmla="*/ 343 w 348"/>
              <a:gd name="T13" fmla="*/ 7 h 599"/>
              <a:gd name="T14" fmla="*/ 341 w 348"/>
              <a:gd name="T15" fmla="*/ 14 h 599"/>
              <a:gd name="T16" fmla="*/ 340 w 348"/>
              <a:gd name="T17" fmla="*/ 15 h 599"/>
              <a:gd name="T18" fmla="*/ 336 w 348"/>
              <a:gd name="T19" fmla="*/ 23 h 599"/>
              <a:gd name="T20" fmla="*/ 334 w 348"/>
              <a:gd name="T21" fmla="*/ 26 h 599"/>
              <a:gd name="T22" fmla="*/ 330 w 348"/>
              <a:gd name="T23" fmla="*/ 29 h 599"/>
              <a:gd name="T24" fmla="*/ 332 w 348"/>
              <a:gd name="T25" fmla="*/ 31 h 599"/>
              <a:gd name="T26" fmla="*/ 330 w 348"/>
              <a:gd name="T27" fmla="*/ 34 h 599"/>
              <a:gd name="T28" fmla="*/ 329 w 348"/>
              <a:gd name="T29" fmla="*/ 38 h 599"/>
              <a:gd name="T30" fmla="*/ 322 w 348"/>
              <a:gd name="T31" fmla="*/ 46 h 599"/>
              <a:gd name="T32" fmla="*/ 321 w 348"/>
              <a:gd name="T33" fmla="*/ 49 h 599"/>
              <a:gd name="T34" fmla="*/ 322 w 348"/>
              <a:gd name="T35" fmla="*/ 55 h 599"/>
              <a:gd name="T36" fmla="*/ 323 w 348"/>
              <a:gd name="T37" fmla="*/ 59 h 599"/>
              <a:gd name="T38" fmla="*/ 323 w 348"/>
              <a:gd name="T39" fmla="*/ 61 h 599"/>
              <a:gd name="T40" fmla="*/ 323 w 348"/>
              <a:gd name="T41" fmla="*/ 61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8" h="599">
                <a:moveTo>
                  <a:pt x="3" y="599"/>
                </a:moveTo>
                <a:lnTo>
                  <a:pt x="3" y="595"/>
                </a:lnTo>
                <a:lnTo>
                  <a:pt x="1" y="595"/>
                </a:lnTo>
                <a:lnTo>
                  <a:pt x="0" y="593"/>
                </a:lnTo>
                <a:moveTo>
                  <a:pt x="348" y="0"/>
                </a:moveTo>
                <a:lnTo>
                  <a:pt x="343" y="6"/>
                </a:lnTo>
                <a:lnTo>
                  <a:pt x="343" y="7"/>
                </a:lnTo>
                <a:lnTo>
                  <a:pt x="341" y="14"/>
                </a:lnTo>
                <a:lnTo>
                  <a:pt x="340" y="15"/>
                </a:lnTo>
                <a:lnTo>
                  <a:pt x="336" y="23"/>
                </a:lnTo>
                <a:lnTo>
                  <a:pt x="334" y="26"/>
                </a:lnTo>
                <a:lnTo>
                  <a:pt x="330" y="29"/>
                </a:lnTo>
                <a:lnTo>
                  <a:pt x="332" y="31"/>
                </a:lnTo>
                <a:lnTo>
                  <a:pt x="330" y="34"/>
                </a:lnTo>
                <a:lnTo>
                  <a:pt x="329" y="38"/>
                </a:lnTo>
                <a:lnTo>
                  <a:pt x="322" y="46"/>
                </a:lnTo>
                <a:lnTo>
                  <a:pt x="321" y="49"/>
                </a:lnTo>
                <a:lnTo>
                  <a:pt x="322" y="55"/>
                </a:lnTo>
                <a:lnTo>
                  <a:pt x="323" y="59"/>
                </a:lnTo>
                <a:lnTo>
                  <a:pt x="323" y="61"/>
                </a:lnTo>
                <a:lnTo>
                  <a:pt x="323" y="6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912"/>
          <p:cNvSpPr>
            <a:spLocks noEditPoints="1"/>
          </p:cNvSpPr>
          <p:nvPr/>
        </p:nvSpPr>
        <p:spPr bwMode="auto">
          <a:xfrm>
            <a:off x="4371975" y="1930401"/>
            <a:ext cx="1779588" cy="2627313"/>
          </a:xfrm>
          <a:custGeom>
            <a:avLst/>
            <a:gdLst>
              <a:gd name="T0" fmla="*/ 0 w 1121"/>
              <a:gd name="T1" fmla="*/ 1655 h 1655"/>
              <a:gd name="T2" fmla="*/ 0 w 1121"/>
              <a:gd name="T3" fmla="*/ 1655 h 1655"/>
              <a:gd name="T4" fmla="*/ 1109 w 1121"/>
              <a:gd name="T5" fmla="*/ 5 h 1655"/>
              <a:gd name="T6" fmla="*/ 1120 w 1121"/>
              <a:gd name="T7" fmla="*/ 0 h 1655"/>
              <a:gd name="T8" fmla="*/ 1121 w 1121"/>
              <a:gd name="T9" fmla="*/ 0 h 1655"/>
              <a:gd name="T10" fmla="*/ 1121 w 1121"/>
              <a:gd name="T11" fmla="*/ 0 h 16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1" h="1655">
                <a:moveTo>
                  <a:pt x="0" y="1655"/>
                </a:moveTo>
                <a:lnTo>
                  <a:pt x="0" y="1655"/>
                </a:lnTo>
                <a:moveTo>
                  <a:pt x="1109" y="5"/>
                </a:moveTo>
                <a:lnTo>
                  <a:pt x="1120" y="0"/>
                </a:lnTo>
                <a:lnTo>
                  <a:pt x="1121" y="0"/>
                </a:lnTo>
                <a:lnTo>
                  <a:pt x="112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913"/>
          <p:cNvSpPr>
            <a:spLocks/>
          </p:cNvSpPr>
          <p:nvPr/>
        </p:nvSpPr>
        <p:spPr bwMode="auto">
          <a:xfrm>
            <a:off x="5041900" y="5565776"/>
            <a:ext cx="61913" cy="47625"/>
          </a:xfrm>
          <a:custGeom>
            <a:avLst/>
            <a:gdLst>
              <a:gd name="T0" fmla="*/ 0 w 39"/>
              <a:gd name="T1" fmla="*/ 0 h 30"/>
              <a:gd name="T2" fmla="*/ 0 w 39"/>
              <a:gd name="T3" fmla="*/ 3 h 30"/>
              <a:gd name="T4" fmla="*/ 1 w 39"/>
              <a:gd name="T5" fmla="*/ 3 h 30"/>
              <a:gd name="T6" fmla="*/ 4 w 39"/>
              <a:gd name="T7" fmla="*/ 3 h 30"/>
              <a:gd name="T8" fmla="*/ 5 w 39"/>
              <a:gd name="T9" fmla="*/ 7 h 30"/>
              <a:gd name="T10" fmla="*/ 6 w 39"/>
              <a:gd name="T11" fmla="*/ 8 h 30"/>
              <a:gd name="T12" fmla="*/ 6 w 39"/>
              <a:gd name="T13" fmla="*/ 11 h 30"/>
              <a:gd name="T14" fmla="*/ 16 w 39"/>
              <a:gd name="T15" fmla="*/ 7 h 30"/>
              <a:gd name="T16" fmla="*/ 19 w 39"/>
              <a:gd name="T17" fmla="*/ 7 h 30"/>
              <a:gd name="T18" fmla="*/ 23 w 39"/>
              <a:gd name="T19" fmla="*/ 12 h 30"/>
              <a:gd name="T20" fmla="*/ 30 w 39"/>
              <a:gd name="T21" fmla="*/ 23 h 30"/>
              <a:gd name="T22" fmla="*/ 34 w 39"/>
              <a:gd name="T23" fmla="*/ 29 h 30"/>
              <a:gd name="T24" fmla="*/ 39 w 39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0">
                <a:moveTo>
                  <a:pt x="0" y="0"/>
                </a:move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5" y="7"/>
                </a:lnTo>
                <a:lnTo>
                  <a:pt x="6" y="8"/>
                </a:lnTo>
                <a:lnTo>
                  <a:pt x="6" y="11"/>
                </a:lnTo>
                <a:lnTo>
                  <a:pt x="16" y="7"/>
                </a:lnTo>
                <a:lnTo>
                  <a:pt x="19" y="7"/>
                </a:lnTo>
                <a:lnTo>
                  <a:pt x="23" y="12"/>
                </a:lnTo>
                <a:lnTo>
                  <a:pt x="30" y="23"/>
                </a:lnTo>
                <a:lnTo>
                  <a:pt x="34" y="29"/>
                </a:lnTo>
                <a:lnTo>
                  <a:pt x="39" y="3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914"/>
          <p:cNvSpPr>
            <a:spLocks/>
          </p:cNvSpPr>
          <p:nvPr/>
        </p:nvSpPr>
        <p:spPr bwMode="auto">
          <a:xfrm>
            <a:off x="4438650" y="4518026"/>
            <a:ext cx="4763" cy="6350"/>
          </a:xfrm>
          <a:custGeom>
            <a:avLst/>
            <a:gdLst>
              <a:gd name="T0" fmla="*/ 3 w 3"/>
              <a:gd name="T1" fmla="*/ 0 h 4"/>
              <a:gd name="T2" fmla="*/ 2 w 3"/>
              <a:gd name="T3" fmla="*/ 0 h 4"/>
              <a:gd name="T4" fmla="*/ 2 w 3"/>
              <a:gd name="T5" fmla="*/ 1 h 4"/>
              <a:gd name="T6" fmla="*/ 0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2" y="0"/>
                </a:lnTo>
                <a:lnTo>
                  <a:pt x="2" y="1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915"/>
          <p:cNvSpPr>
            <a:spLocks/>
          </p:cNvSpPr>
          <p:nvPr/>
        </p:nvSpPr>
        <p:spPr bwMode="auto">
          <a:xfrm>
            <a:off x="4105275" y="4916488"/>
            <a:ext cx="17463" cy="149225"/>
          </a:xfrm>
          <a:custGeom>
            <a:avLst/>
            <a:gdLst>
              <a:gd name="T0" fmla="*/ 7 w 11"/>
              <a:gd name="T1" fmla="*/ 0 h 94"/>
              <a:gd name="T2" fmla="*/ 6 w 11"/>
              <a:gd name="T3" fmla="*/ 1 h 94"/>
              <a:gd name="T4" fmla="*/ 7 w 11"/>
              <a:gd name="T5" fmla="*/ 7 h 94"/>
              <a:gd name="T6" fmla="*/ 6 w 11"/>
              <a:gd name="T7" fmla="*/ 11 h 94"/>
              <a:gd name="T8" fmla="*/ 4 w 11"/>
              <a:gd name="T9" fmla="*/ 15 h 94"/>
              <a:gd name="T10" fmla="*/ 4 w 11"/>
              <a:gd name="T11" fmla="*/ 16 h 94"/>
              <a:gd name="T12" fmla="*/ 0 w 11"/>
              <a:gd name="T13" fmla="*/ 24 h 94"/>
              <a:gd name="T14" fmla="*/ 0 w 11"/>
              <a:gd name="T15" fmla="*/ 27 h 94"/>
              <a:gd name="T16" fmla="*/ 2 w 11"/>
              <a:gd name="T17" fmla="*/ 31 h 94"/>
              <a:gd name="T18" fmla="*/ 2 w 11"/>
              <a:gd name="T19" fmla="*/ 33 h 94"/>
              <a:gd name="T20" fmla="*/ 2 w 11"/>
              <a:gd name="T21" fmla="*/ 34 h 94"/>
              <a:gd name="T22" fmla="*/ 3 w 11"/>
              <a:gd name="T23" fmla="*/ 38 h 94"/>
              <a:gd name="T24" fmla="*/ 4 w 11"/>
              <a:gd name="T25" fmla="*/ 39 h 94"/>
              <a:gd name="T26" fmla="*/ 6 w 11"/>
              <a:gd name="T27" fmla="*/ 41 h 94"/>
              <a:gd name="T28" fmla="*/ 3 w 11"/>
              <a:gd name="T29" fmla="*/ 44 h 94"/>
              <a:gd name="T30" fmla="*/ 3 w 11"/>
              <a:gd name="T31" fmla="*/ 48 h 94"/>
              <a:gd name="T32" fmla="*/ 4 w 11"/>
              <a:gd name="T33" fmla="*/ 48 h 94"/>
              <a:gd name="T34" fmla="*/ 6 w 11"/>
              <a:gd name="T35" fmla="*/ 49 h 94"/>
              <a:gd name="T36" fmla="*/ 8 w 11"/>
              <a:gd name="T37" fmla="*/ 49 h 94"/>
              <a:gd name="T38" fmla="*/ 8 w 11"/>
              <a:gd name="T39" fmla="*/ 52 h 94"/>
              <a:gd name="T40" fmla="*/ 7 w 11"/>
              <a:gd name="T41" fmla="*/ 59 h 94"/>
              <a:gd name="T42" fmla="*/ 7 w 11"/>
              <a:gd name="T43" fmla="*/ 60 h 94"/>
              <a:gd name="T44" fmla="*/ 10 w 11"/>
              <a:gd name="T45" fmla="*/ 61 h 94"/>
              <a:gd name="T46" fmla="*/ 10 w 11"/>
              <a:gd name="T47" fmla="*/ 63 h 94"/>
              <a:gd name="T48" fmla="*/ 11 w 11"/>
              <a:gd name="T49" fmla="*/ 63 h 94"/>
              <a:gd name="T50" fmla="*/ 10 w 11"/>
              <a:gd name="T51" fmla="*/ 67 h 94"/>
              <a:gd name="T52" fmla="*/ 10 w 11"/>
              <a:gd name="T53" fmla="*/ 75 h 94"/>
              <a:gd name="T54" fmla="*/ 10 w 11"/>
              <a:gd name="T55" fmla="*/ 86 h 94"/>
              <a:gd name="T56" fmla="*/ 8 w 11"/>
              <a:gd name="T57" fmla="*/ 90 h 94"/>
              <a:gd name="T58" fmla="*/ 3 w 11"/>
              <a:gd name="T5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" h="94">
                <a:moveTo>
                  <a:pt x="7" y="0"/>
                </a:moveTo>
                <a:lnTo>
                  <a:pt x="6" y="1"/>
                </a:lnTo>
                <a:lnTo>
                  <a:pt x="7" y="7"/>
                </a:lnTo>
                <a:lnTo>
                  <a:pt x="6" y="11"/>
                </a:lnTo>
                <a:lnTo>
                  <a:pt x="4" y="15"/>
                </a:lnTo>
                <a:lnTo>
                  <a:pt x="4" y="16"/>
                </a:lnTo>
                <a:lnTo>
                  <a:pt x="0" y="24"/>
                </a:lnTo>
                <a:lnTo>
                  <a:pt x="0" y="27"/>
                </a:lnTo>
                <a:lnTo>
                  <a:pt x="2" y="31"/>
                </a:lnTo>
                <a:lnTo>
                  <a:pt x="2" y="33"/>
                </a:lnTo>
                <a:lnTo>
                  <a:pt x="2" y="34"/>
                </a:lnTo>
                <a:lnTo>
                  <a:pt x="3" y="38"/>
                </a:lnTo>
                <a:lnTo>
                  <a:pt x="4" y="39"/>
                </a:lnTo>
                <a:lnTo>
                  <a:pt x="6" y="41"/>
                </a:lnTo>
                <a:lnTo>
                  <a:pt x="3" y="44"/>
                </a:lnTo>
                <a:lnTo>
                  <a:pt x="3" y="48"/>
                </a:lnTo>
                <a:lnTo>
                  <a:pt x="4" y="48"/>
                </a:lnTo>
                <a:lnTo>
                  <a:pt x="6" y="49"/>
                </a:lnTo>
                <a:lnTo>
                  <a:pt x="8" y="49"/>
                </a:lnTo>
                <a:lnTo>
                  <a:pt x="8" y="52"/>
                </a:lnTo>
                <a:lnTo>
                  <a:pt x="7" y="59"/>
                </a:lnTo>
                <a:lnTo>
                  <a:pt x="7" y="60"/>
                </a:lnTo>
                <a:lnTo>
                  <a:pt x="10" y="61"/>
                </a:lnTo>
                <a:lnTo>
                  <a:pt x="10" y="63"/>
                </a:lnTo>
                <a:lnTo>
                  <a:pt x="11" y="63"/>
                </a:lnTo>
                <a:lnTo>
                  <a:pt x="10" y="67"/>
                </a:lnTo>
                <a:lnTo>
                  <a:pt x="10" y="75"/>
                </a:lnTo>
                <a:lnTo>
                  <a:pt x="10" y="86"/>
                </a:lnTo>
                <a:lnTo>
                  <a:pt x="8" y="90"/>
                </a:lnTo>
                <a:lnTo>
                  <a:pt x="3" y="9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916"/>
          <p:cNvSpPr>
            <a:spLocks noEditPoints="1"/>
          </p:cNvSpPr>
          <p:nvPr/>
        </p:nvSpPr>
        <p:spPr bwMode="auto">
          <a:xfrm>
            <a:off x="5051425" y="1774826"/>
            <a:ext cx="1223963" cy="3630613"/>
          </a:xfrm>
          <a:custGeom>
            <a:avLst/>
            <a:gdLst>
              <a:gd name="T0" fmla="*/ 771 w 771"/>
              <a:gd name="T1" fmla="*/ 13 h 2287"/>
              <a:gd name="T2" fmla="*/ 769 w 771"/>
              <a:gd name="T3" fmla="*/ 8 h 2287"/>
              <a:gd name="T4" fmla="*/ 769 w 771"/>
              <a:gd name="T5" fmla="*/ 0 h 2287"/>
              <a:gd name="T6" fmla="*/ 0 w 771"/>
              <a:gd name="T7" fmla="*/ 2282 h 2287"/>
              <a:gd name="T8" fmla="*/ 0 w 771"/>
              <a:gd name="T9" fmla="*/ 2284 h 2287"/>
              <a:gd name="T10" fmla="*/ 0 w 771"/>
              <a:gd name="T11" fmla="*/ 2287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1" h="2287">
                <a:moveTo>
                  <a:pt x="771" y="13"/>
                </a:moveTo>
                <a:lnTo>
                  <a:pt x="769" y="8"/>
                </a:lnTo>
                <a:lnTo>
                  <a:pt x="769" y="0"/>
                </a:lnTo>
                <a:moveTo>
                  <a:pt x="0" y="2282"/>
                </a:moveTo>
                <a:lnTo>
                  <a:pt x="0" y="2284"/>
                </a:lnTo>
                <a:lnTo>
                  <a:pt x="0" y="22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Line 917"/>
          <p:cNvSpPr>
            <a:spLocks noChangeShapeType="1"/>
          </p:cNvSpPr>
          <p:nvPr/>
        </p:nvSpPr>
        <p:spPr bwMode="auto">
          <a:xfrm>
            <a:off x="5051425" y="5727701"/>
            <a:ext cx="0" cy="158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918"/>
          <p:cNvSpPr>
            <a:spLocks/>
          </p:cNvSpPr>
          <p:nvPr/>
        </p:nvSpPr>
        <p:spPr bwMode="auto">
          <a:xfrm>
            <a:off x="5249863" y="5126038"/>
            <a:ext cx="50800" cy="17463"/>
          </a:xfrm>
          <a:custGeom>
            <a:avLst/>
            <a:gdLst>
              <a:gd name="T0" fmla="*/ 0 w 32"/>
              <a:gd name="T1" fmla="*/ 11 h 11"/>
              <a:gd name="T2" fmla="*/ 1 w 32"/>
              <a:gd name="T3" fmla="*/ 11 h 11"/>
              <a:gd name="T4" fmla="*/ 2 w 32"/>
              <a:gd name="T5" fmla="*/ 10 h 11"/>
              <a:gd name="T6" fmla="*/ 10 w 32"/>
              <a:gd name="T7" fmla="*/ 4 h 11"/>
              <a:gd name="T8" fmla="*/ 17 w 32"/>
              <a:gd name="T9" fmla="*/ 4 h 11"/>
              <a:gd name="T10" fmla="*/ 19 w 32"/>
              <a:gd name="T11" fmla="*/ 4 h 11"/>
              <a:gd name="T12" fmla="*/ 24 w 32"/>
              <a:gd name="T13" fmla="*/ 3 h 11"/>
              <a:gd name="T14" fmla="*/ 32 w 32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" h="11">
                <a:moveTo>
                  <a:pt x="0" y="11"/>
                </a:moveTo>
                <a:lnTo>
                  <a:pt x="1" y="11"/>
                </a:lnTo>
                <a:lnTo>
                  <a:pt x="2" y="10"/>
                </a:lnTo>
                <a:lnTo>
                  <a:pt x="10" y="4"/>
                </a:lnTo>
                <a:lnTo>
                  <a:pt x="17" y="4"/>
                </a:lnTo>
                <a:lnTo>
                  <a:pt x="19" y="4"/>
                </a:lnTo>
                <a:lnTo>
                  <a:pt x="24" y="3"/>
                </a:lnTo>
                <a:lnTo>
                  <a:pt x="3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919"/>
          <p:cNvSpPr>
            <a:spLocks noEditPoints="1"/>
          </p:cNvSpPr>
          <p:nvPr/>
        </p:nvSpPr>
        <p:spPr bwMode="auto">
          <a:xfrm>
            <a:off x="4067175" y="4524376"/>
            <a:ext cx="371475" cy="363538"/>
          </a:xfrm>
          <a:custGeom>
            <a:avLst/>
            <a:gdLst>
              <a:gd name="T0" fmla="*/ 79 w 234"/>
              <a:gd name="T1" fmla="*/ 168 h 229"/>
              <a:gd name="T2" fmla="*/ 76 w 234"/>
              <a:gd name="T3" fmla="*/ 166 h 229"/>
              <a:gd name="T4" fmla="*/ 69 w 234"/>
              <a:gd name="T5" fmla="*/ 166 h 229"/>
              <a:gd name="T6" fmla="*/ 62 w 234"/>
              <a:gd name="T7" fmla="*/ 166 h 229"/>
              <a:gd name="T8" fmla="*/ 64 w 234"/>
              <a:gd name="T9" fmla="*/ 169 h 229"/>
              <a:gd name="T10" fmla="*/ 64 w 234"/>
              <a:gd name="T11" fmla="*/ 172 h 229"/>
              <a:gd name="T12" fmla="*/ 62 w 234"/>
              <a:gd name="T13" fmla="*/ 172 h 229"/>
              <a:gd name="T14" fmla="*/ 60 w 234"/>
              <a:gd name="T15" fmla="*/ 172 h 229"/>
              <a:gd name="T16" fmla="*/ 57 w 234"/>
              <a:gd name="T17" fmla="*/ 172 h 229"/>
              <a:gd name="T18" fmla="*/ 54 w 234"/>
              <a:gd name="T19" fmla="*/ 171 h 229"/>
              <a:gd name="T20" fmla="*/ 49 w 234"/>
              <a:gd name="T21" fmla="*/ 171 h 229"/>
              <a:gd name="T22" fmla="*/ 47 w 234"/>
              <a:gd name="T23" fmla="*/ 169 h 229"/>
              <a:gd name="T24" fmla="*/ 43 w 234"/>
              <a:gd name="T25" fmla="*/ 169 h 229"/>
              <a:gd name="T26" fmla="*/ 35 w 234"/>
              <a:gd name="T27" fmla="*/ 168 h 229"/>
              <a:gd name="T28" fmla="*/ 32 w 234"/>
              <a:gd name="T29" fmla="*/ 168 h 229"/>
              <a:gd name="T30" fmla="*/ 28 w 234"/>
              <a:gd name="T31" fmla="*/ 168 h 229"/>
              <a:gd name="T32" fmla="*/ 28 w 234"/>
              <a:gd name="T33" fmla="*/ 173 h 229"/>
              <a:gd name="T34" fmla="*/ 27 w 234"/>
              <a:gd name="T35" fmla="*/ 176 h 229"/>
              <a:gd name="T36" fmla="*/ 26 w 234"/>
              <a:gd name="T37" fmla="*/ 177 h 229"/>
              <a:gd name="T38" fmla="*/ 23 w 234"/>
              <a:gd name="T39" fmla="*/ 176 h 229"/>
              <a:gd name="T40" fmla="*/ 20 w 234"/>
              <a:gd name="T41" fmla="*/ 179 h 229"/>
              <a:gd name="T42" fmla="*/ 24 w 234"/>
              <a:gd name="T43" fmla="*/ 195 h 229"/>
              <a:gd name="T44" fmla="*/ 23 w 234"/>
              <a:gd name="T45" fmla="*/ 198 h 229"/>
              <a:gd name="T46" fmla="*/ 20 w 234"/>
              <a:gd name="T47" fmla="*/ 199 h 229"/>
              <a:gd name="T48" fmla="*/ 17 w 234"/>
              <a:gd name="T49" fmla="*/ 199 h 229"/>
              <a:gd name="T50" fmla="*/ 15 w 234"/>
              <a:gd name="T51" fmla="*/ 201 h 229"/>
              <a:gd name="T52" fmla="*/ 17 w 234"/>
              <a:gd name="T53" fmla="*/ 205 h 229"/>
              <a:gd name="T54" fmla="*/ 20 w 234"/>
              <a:gd name="T55" fmla="*/ 210 h 229"/>
              <a:gd name="T56" fmla="*/ 20 w 234"/>
              <a:gd name="T57" fmla="*/ 211 h 229"/>
              <a:gd name="T58" fmla="*/ 20 w 234"/>
              <a:gd name="T59" fmla="*/ 216 h 229"/>
              <a:gd name="T60" fmla="*/ 17 w 234"/>
              <a:gd name="T61" fmla="*/ 218 h 229"/>
              <a:gd name="T62" fmla="*/ 13 w 234"/>
              <a:gd name="T63" fmla="*/ 220 h 229"/>
              <a:gd name="T64" fmla="*/ 12 w 234"/>
              <a:gd name="T65" fmla="*/ 221 h 229"/>
              <a:gd name="T66" fmla="*/ 8 w 234"/>
              <a:gd name="T67" fmla="*/ 224 h 229"/>
              <a:gd name="T68" fmla="*/ 0 w 234"/>
              <a:gd name="T69" fmla="*/ 229 h 229"/>
              <a:gd name="T70" fmla="*/ 234 w 234"/>
              <a:gd name="T71" fmla="*/ 0 h 229"/>
              <a:gd name="T72" fmla="*/ 230 w 234"/>
              <a:gd name="T73" fmla="*/ 1 h 229"/>
              <a:gd name="T74" fmla="*/ 227 w 234"/>
              <a:gd name="T75" fmla="*/ 4 h 229"/>
              <a:gd name="T76" fmla="*/ 226 w 234"/>
              <a:gd name="T77" fmla="*/ 10 h 229"/>
              <a:gd name="T78" fmla="*/ 223 w 234"/>
              <a:gd name="T79" fmla="*/ 14 h 229"/>
              <a:gd name="T80" fmla="*/ 218 w 234"/>
              <a:gd name="T81" fmla="*/ 14 h 229"/>
              <a:gd name="T82" fmla="*/ 214 w 234"/>
              <a:gd name="T83" fmla="*/ 15 h 229"/>
              <a:gd name="T84" fmla="*/ 207 w 234"/>
              <a:gd name="T85" fmla="*/ 18 h 229"/>
              <a:gd name="T86" fmla="*/ 204 w 234"/>
              <a:gd name="T87" fmla="*/ 19 h 229"/>
              <a:gd name="T88" fmla="*/ 199 w 234"/>
              <a:gd name="T89" fmla="*/ 18 h 229"/>
              <a:gd name="T90" fmla="*/ 192 w 234"/>
              <a:gd name="T91" fmla="*/ 2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4" h="229">
                <a:moveTo>
                  <a:pt x="79" y="168"/>
                </a:moveTo>
                <a:lnTo>
                  <a:pt x="76" y="166"/>
                </a:lnTo>
                <a:lnTo>
                  <a:pt x="69" y="166"/>
                </a:lnTo>
                <a:lnTo>
                  <a:pt x="62" y="166"/>
                </a:lnTo>
                <a:lnTo>
                  <a:pt x="64" y="169"/>
                </a:lnTo>
                <a:lnTo>
                  <a:pt x="64" y="172"/>
                </a:lnTo>
                <a:lnTo>
                  <a:pt x="62" y="172"/>
                </a:lnTo>
                <a:lnTo>
                  <a:pt x="60" y="172"/>
                </a:lnTo>
                <a:lnTo>
                  <a:pt x="57" y="172"/>
                </a:lnTo>
                <a:lnTo>
                  <a:pt x="54" y="171"/>
                </a:lnTo>
                <a:lnTo>
                  <a:pt x="49" y="171"/>
                </a:lnTo>
                <a:lnTo>
                  <a:pt x="47" y="169"/>
                </a:lnTo>
                <a:lnTo>
                  <a:pt x="43" y="169"/>
                </a:lnTo>
                <a:lnTo>
                  <a:pt x="35" y="168"/>
                </a:lnTo>
                <a:lnTo>
                  <a:pt x="32" y="168"/>
                </a:lnTo>
                <a:lnTo>
                  <a:pt x="28" y="168"/>
                </a:lnTo>
                <a:lnTo>
                  <a:pt x="28" y="173"/>
                </a:lnTo>
                <a:lnTo>
                  <a:pt x="27" y="176"/>
                </a:lnTo>
                <a:lnTo>
                  <a:pt x="26" y="177"/>
                </a:lnTo>
                <a:lnTo>
                  <a:pt x="23" y="176"/>
                </a:lnTo>
                <a:lnTo>
                  <a:pt x="20" y="179"/>
                </a:lnTo>
                <a:lnTo>
                  <a:pt x="24" y="195"/>
                </a:lnTo>
                <a:lnTo>
                  <a:pt x="23" y="198"/>
                </a:lnTo>
                <a:lnTo>
                  <a:pt x="20" y="199"/>
                </a:lnTo>
                <a:lnTo>
                  <a:pt x="17" y="199"/>
                </a:lnTo>
                <a:lnTo>
                  <a:pt x="15" y="201"/>
                </a:lnTo>
                <a:lnTo>
                  <a:pt x="17" y="205"/>
                </a:lnTo>
                <a:lnTo>
                  <a:pt x="20" y="210"/>
                </a:lnTo>
                <a:lnTo>
                  <a:pt x="20" y="211"/>
                </a:lnTo>
                <a:lnTo>
                  <a:pt x="20" y="216"/>
                </a:lnTo>
                <a:lnTo>
                  <a:pt x="17" y="218"/>
                </a:lnTo>
                <a:lnTo>
                  <a:pt x="13" y="220"/>
                </a:lnTo>
                <a:lnTo>
                  <a:pt x="12" y="221"/>
                </a:lnTo>
                <a:lnTo>
                  <a:pt x="8" y="224"/>
                </a:lnTo>
                <a:lnTo>
                  <a:pt x="0" y="229"/>
                </a:lnTo>
                <a:moveTo>
                  <a:pt x="234" y="0"/>
                </a:moveTo>
                <a:lnTo>
                  <a:pt x="230" y="1"/>
                </a:lnTo>
                <a:lnTo>
                  <a:pt x="227" y="4"/>
                </a:lnTo>
                <a:lnTo>
                  <a:pt x="226" y="10"/>
                </a:lnTo>
                <a:lnTo>
                  <a:pt x="223" y="14"/>
                </a:lnTo>
                <a:lnTo>
                  <a:pt x="218" y="14"/>
                </a:lnTo>
                <a:lnTo>
                  <a:pt x="214" y="15"/>
                </a:lnTo>
                <a:lnTo>
                  <a:pt x="207" y="18"/>
                </a:lnTo>
                <a:lnTo>
                  <a:pt x="204" y="19"/>
                </a:lnTo>
                <a:lnTo>
                  <a:pt x="199" y="18"/>
                </a:lnTo>
                <a:lnTo>
                  <a:pt x="192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920"/>
          <p:cNvSpPr>
            <a:spLocks noEditPoints="1"/>
          </p:cNvSpPr>
          <p:nvPr/>
        </p:nvSpPr>
        <p:spPr bwMode="auto">
          <a:xfrm>
            <a:off x="5018088" y="1004888"/>
            <a:ext cx="2903538" cy="4668838"/>
          </a:xfrm>
          <a:custGeom>
            <a:avLst/>
            <a:gdLst>
              <a:gd name="T0" fmla="*/ 9 w 1829"/>
              <a:gd name="T1" fmla="*/ 2888 h 2941"/>
              <a:gd name="T2" fmla="*/ 10 w 1829"/>
              <a:gd name="T3" fmla="*/ 2892 h 2941"/>
              <a:gd name="T4" fmla="*/ 8 w 1829"/>
              <a:gd name="T5" fmla="*/ 2898 h 2941"/>
              <a:gd name="T6" fmla="*/ 6 w 1829"/>
              <a:gd name="T7" fmla="*/ 2904 h 2941"/>
              <a:gd name="T8" fmla="*/ 0 w 1829"/>
              <a:gd name="T9" fmla="*/ 2914 h 2941"/>
              <a:gd name="T10" fmla="*/ 0 w 1829"/>
              <a:gd name="T11" fmla="*/ 2915 h 2941"/>
              <a:gd name="T12" fmla="*/ 0 w 1829"/>
              <a:gd name="T13" fmla="*/ 2918 h 2941"/>
              <a:gd name="T14" fmla="*/ 1 w 1829"/>
              <a:gd name="T15" fmla="*/ 2922 h 2941"/>
              <a:gd name="T16" fmla="*/ 1 w 1829"/>
              <a:gd name="T17" fmla="*/ 2923 h 2941"/>
              <a:gd name="T18" fmla="*/ 0 w 1829"/>
              <a:gd name="T19" fmla="*/ 2926 h 2941"/>
              <a:gd name="T20" fmla="*/ 0 w 1829"/>
              <a:gd name="T21" fmla="*/ 2932 h 2941"/>
              <a:gd name="T22" fmla="*/ 2 w 1829"/>
              <a:gd name="T23" fmla="*/ 2937 h 2941"/>
              <a:gd name="T24" fmla="*/ 4 w 1829"/>
              <a:gd name="T25" fmla="*/ 2941 h 2941"/>
              <a:gd name="T26" fmla="*/ 1829 w 1829"/>
              <a:gd name="T27" fmla="*/ 0 h 2941"/>
              <a:gd name="T28" fmla="*/ 1826 w 1829"/>
              <a:gd name="T29" fmla="*/ 1 h 2941"/>
              <a:gd name="T30" fmla="*/ 1825 w 1829"/>
              <a:gd name="T31" fmla="*/ 1 h 2941"/>
              <a:gd name="T32" fmla="*/ 1825 w 1829"/>
              <a:gd name="T33" fmla="*/ 4 h 2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29" h="2941">
                <a:moveTo>
                  <a:pt x="9" y="2888"/>
                </a:moveTo>
                <a:lnTo>
                  <a:pt x="10" y="2892"/>
                </a:lnTo>
                <a:lnTo>
                  <a:pt x="8" y="2898"/>
                </a:lnTo>
                <a:lnTo>
                  <a:pt x="6" y="2904"/>
                </a:lnTo>
                <a:lnTo>
                  <a:pt x="0" y="2914"/>
                </a:lnTo>
                <a:lnTo>
                  <a:pt x="0" y="2915"/>
                </a:lnTo>
                <a:lnTo>
                  <a:pt x="0" y="2918"/>
                </a:lnTo>
                <a:lnTo>
                  <a:pt x="1" y="2922"/>
                </a:lnTo>
                <a:lnTo>
                  <a:pt x="1" y="2923"/>
                </a:lnTo>
                <a:lnTo>
                  <a:pt x="0" y="2926"/>
                </a:lnTo>
                <a:lnTo>
                  <a:pt x="0" y="2932"/>
                </a:lnTo>
                <a:lnTo>
                  <a:pt x="2" y="2937"/>
                </a:lnTo>
                <a:lnTo>
                  <a:pt x="4" y="2941"/>
                </a:lnTo>
                <a:moveTo>
                  <a:pt x="1829" y="0"/>
                </a:moveTo>
                <a:lnTo>
                  <a:pt x="1826" y="1"/>
                </a:lnTo>
                <a:lnTo>
                  <a:pt x="1825" y="1"/>
                </a:lnTo>
                <a:lnTo>
                  <a:pt x="1825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921"/>
          <p:cNvSpPr>
            <a:spLocks noEditPoints="1"/>
          </p:cNvSpPr>
          <p:nvPr/>
        </p:nvSpPr>
        <p:spPr bwMode="auto">
          <a:xfrm>
            <a:off x="4230688" y="1536701"/>
            <a:ext cx="2174875" cy="3810000"/>
          </a:xfrm>
          <a:custGeom>
            <a:avLst/>
            <a:gdLst>
              <a:gd name="T0" fmla="*/ 0 w 1370"/>
              <a:gd name="T1" fmla="*/ 2388 h 2400"/>
              <a:gd name="T2" fmla="*/ 3 w 1370"/>
              <a:gd name="T3" fmla="*/ 2389 h 2400"/>
              <a:gd name="T4" fmla="*/ 8 w 1370"/>
              <a:gd name="T5" fmla="*/ 2392 h 2400"/>
              <a:gd name="T6" fmla="*/ 8 w 1370"/>
              <a:gd name="T7" fmla="*/ 2393 h 2400"/>
              <a:gd name="T8" fmla="*/ 15 w 1370"/>
              <a:gd name="T9" fmla="*/ 2396 h 2400"/>
              <a:gd name="T10" fmla="*/ 21 w 1370"/>
              <a:gd name="T11" fmla="*/ 2399 h 2400"/>
              <a:gd name="T12" fmla="*/ 23 w 1370"/>
              <a:gd name="T13" fmla="*/ 2400 h 2400"/>
              <a:gd name="T14" fmla="*/ 25 w 1370"/>
              <a:gd name="T15" fmla="*/ 2400 h 2400"/>
              <a:gd name="T16" fmla="*/ 1339 w 1370"/>
              <a:gd name="T17" fmla="*/ 14 h 2400"/>
              <a:gd name="T18" fmla="*/ 1340 w 1370"/>
              <a:gd name="T19" fmla="*/ 14 h 2400"/>
              <a:gd name="T20" fmla="*/ 1340 w 1370"/>
              <a:gd name="T21" fmla="*/ 18 h 2400"/>
              <a:gd name="T22" fmla="*/ 1346 w 1370"/>
              <a:gd name="T23" fmla="*/ 17 h 2400"/>
              <a:gd name="T24" fmla="*/ 1346 w 1370"/>
              <a:gd name="T25" fmla="*/ 11 h 2400"/>
              <a:gd name="T26" fmla="*/ 1340 w 1370"/>
              <a:gd name="T27" fmla="*/ 8 h 2400"/>
              <a:gd name="T28" fmla="*/ 1344 w 1370"/>
              <a:gd name="T29" fmla="*/ 6 h 2400"/>
              <a:gd name="T30" fmla="*/ 1344 w 1370"/>
              <a:gd name="T31" fmla="*/ 4 h 2400"/>
              <a:gd name="T32" fmla="*/ 1344 w 1370"/>
              <a:gd name="T33" fmla="*/ 3 h 2400"/>
              <a:gd name="T34" fmla="*/ 1347 w 1370"/>
              <a:gd name="T35" fmla="*/ 2 h 2400"/>
              <a:gd name="T36" fmla="*/ 1351 w 1370"/>
              <a:gd name="T37" fmla="*/ 0 h 2400"/>
              <a:gd name="T38" fmla="*/ 1355 w 1370"/>
              <a:gd name="T39" fmla="*/ 0 h 2400"/>
              <a:gd name="T40" fmla="*/ 1358 w 1370"/>
              <a:gd name="T41" fmla="*/ 2 h 2400"/>
              <a:gd name="T42" fmla="*/ 1359 w 1370"/>
              <a:gd name="T43" fmla="*/ 2 h 2400"/>
              <a:gd name="T44" fmla="*/ 1370 w 1370"/>
              <a:gd name="T45" fmla="*/ 4 h 2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70" h="2400">
                <a:moveTo>
                  <a:pt x="0" y="2388"/>
                </a:moveTo>
                <a:lnTo>
                  <a:pt x="3" y="2389"/>
                </a:lnTo>
                <a:lnTo>
                  <a:pt x="8" y="2392"/>
                </a:lnTo>
                <a:lnTo>
                  <a:pt x="8" y="2393"/>
                </a:lnTo>
                <a:lnTo>
                  <a:pt x="15" y="2396"/>
                </a:lnTo>
                <a:lnTo>
                  <a:pt x="21" y="2399"/>
                </a:lnTo>
                <a:lnTo>
                  <a:pt x="23" y="2400"/>
                </a:lnTo>
                <a:lnTo>
                  <a:pt x="25" y="2400"/>
                </a:lnTo>
                <a:moveTo>
                  <a:pt x="1339" y="14"/>
                </a:moveTo>
                <a:lnTo>
                  <a:pt x="1340" y="14"/>
                </a:lnTo>
                <a:lnTo>
                  <a:pt x="1340" y="18"/>
                </a:lnTo>
                <a:lnTo>
                  <a:pt x="1346" y="17"/>
                </a:lnTo>
                <a:lnTo>
                  <a:pt x="1346" y="11"/>
                </a:lnTo>
                <a:lnTo>
                  <a:pt x="1340" y="8"/>
                </a:lnTo>
                <a:lnTo>
                  <a:pt x="1344" y="6"/>
                </a:lnTo>
                <a:lnTo>
                  <a:pt x="1344" y="4"/>
                </a:lnTo>
                <a:lnTo>
                  <a:pt x="1344" y="3"/>
                </a:lnTo>
                <a:lnTo>
                  <a:pt x="1347" y="2"/>
                </a:lnTo>
                <a:lnTo>
                  <a:pt x="1351" y="0"/>
                </a:lnTo>
                <a:lnTo>
                  <a:pt x="1355" y="0"/>
                </a:lnTo>
                <a:lnTo>
                  <a:pt x="1358" y="2"/>
                </a:lnTo>
                <a:lnTo>
                  <a:pt x="1359" y="2"/>
                </a:lnTo>
                <a:lnTo>
                  <a:pt x="137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922"/>
          <p:cNvSpPr>
            <a:spLocks/>
          </p:cNvSpPr>
          <p:nvPr/>
        </p:nvSpPr>
        <p:spPr bwMode="auto">
          <a:xfrm>
            <a:off x="3987800" y="5641976"/>
            <a:ext cx="15875" cy="61913"/>
          </a:xfrm>
          <a:custGeom>
            <a:avLst/>
            <a:gdLst>
              <a:gd name="T0" fmla="*/ 6 w 10"/>
              <a:gd name="T1" fmla="*/ 0 h 39"/>
              <a:gd name="T2" fmla="*/ 10 w 10"/>
              <a:gd name="T3" fmla="*/ 2 h 39"/>
              <a:gd name="T4" fmla="*/ 10 w 10"/>
              <a:gd name="T5" fmla="*/ 7 h 39"/>
              <a:gd name="T6" fmla="*/ 9 w 10"/>
              <a:gd name="T7" fmla="*/ 9 h 39"/>
              <a:gd name="T8" fmla="*/ 7 w 10"/>
              <a:gd name="T9" fmla="*/ 12 h 39"/>
              <a:gd name="T10" fmla="*/ 6 w 10"/>
              <a:gd name="T11" fmla="*/ 16 h 39"/>
              <a:gd name="T12" fmla="*/ 6 w 10"/>
              <a:gd name="T13" fmla="*/ 22 h 39"/>
              <a:gd name="T14" fmla="*/ 3 w 10"/>
              <a:gd name="T15" fmla="*/ 27 h 39"/>
              <a:gd name="T16" fmla="*/ 0 w 10"/>
              <a:gd name="T17" fmla="*/ 35 h 39"/>
              <a:gd name="T18" fmla="*/ 0 w 10"/>
              <a:gd name="T19" fmla="*/ 39 h 39"/>
              <a:gd name="T20" fmla="*/ 0 w 10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39">
                <a:moveTo>
                  <a:pt x="6" y="0"/>
                </a:moveTo>
                <a:lnTo>
                  <a:pt x="10" y="2"/>
                </a:lnTo>
                <a:lnTo>
                  <a:pt x="10" y="7"/>
                </a:lnTo>
                <a:lnTo>
                  <a:pt x="9" y="9"/>
                </a:lnTo>
                <a:lnTo>
                  <a:pt x="7" y="12"/>
                </a:lnTo>
                <a:lnTo>
                  <a:pt x="6" y="16"/>
                </a:lnTo>
                <a:lnTo>
                  <a:pt x="6" y="22"/>
                </a:lnTo>
                <a:lnTo>
                  <a:pt x="3" y="27"/>
                </a:lnTo>
                <a:lnTo>
                  <a:pt x="0" y="35"/>
                </a:lnTo>
                <a:lnTo>
                  <a:pt x="0" y="39"/>
                </a:lnTo>
                <a:lnTo>
                  <a:pt x="0" y="3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923"/>
          <p:cNvSpPr>
            <a:spLocks/>
          </p:cNvSpPr>
          <p:nvPr/>
        </p:nvSpPr>
        <p:spPr bwMode="auto">
          <a:xfrm>
            <a:off x="5318125" y="4398963"/>
            <a:ext cx="30163" cy="31750"/>
          </a:xfrm>
          <a:custGeom>
            <a:avLst/>
            <a:gdLst>
              <a:gd name="T0" fmla="*/ 19 w 19"/>
              <a:gd name="T1" fmla="*/ 0 h 20"/>
              <a:gd name="T2" fmla="*/ 18 w 19"/>
              <a:gd name="T3" fmla="*/ 3 h 20"/>
              <a:gd name="T4" fmla="*/ 11 w 19"/>
              <a:gd name="T5" fmla="*/ 7 h 20"/>
              <a:gd name="T6" fmla="*/ 8 w 19"/>
              <a:gd name="T7" fmla="*/ 11 h 20"/>
              <a:gd name="T8" fmla="*/ 7 w 19"/>
              <a:gd name="T9" fmla="*/ 12 h 20"/>
              <a:gd name="T10" fmla="*/ 7 w 19"/>
              <a:gd name="T11" fmla="*/ 14 h 20"/>
              <a:gd name="T12" fmla="*/ 6 w 19"/>
              <a:gd name="T13" fmla="*/ 15 h 20"/>
              <a:gd name="T14" fmla="*/ 3 w 19"/>
              <a:gd name="T15" fmla="*/ 19 h 20"/>
              <a:gd name="T16" fmla="*/ 0 w 19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0">
                <a:moveTo>
                  <a:pt x="19" y="0"/>
                </a:moveTo>
                <a:lnTo>
                  <a:pt x="18" y="3"/>
                </a:lnTo>
                <a:lnTo>
                  <a:pt x="11" y="7"/>
                </a:lnTo>
                <a:lnTo>
                  <a:pt x="8" y="11"/>
                </a:lnTo>
                <a:lnTo>
                  <a:pt x="7" y="12"/>
                </a:lnTo>
                <a:lnTo>
                  <a:pt x="7" y="14"/>
                </a:lnTo>
                <a:lnTo>
                  <a:pt x="6" y="15"/>
                </a:lnTo>
                <a:lnTo>
                  <a:pt x="3" y="19"/>
                </a:lnTo>
                <a:lnTo>
                  <a:pt x="0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924"/>
          <p:cNvSpPr>
            <a:spLocks/>
          </p:cNvSpPr>
          <p:nvPr/>
        </p:nvSpPr>
        <p:spPr bwMode="auto">
          <a:xfrm>
            <a:off x="5153025" y="5087938"/>
            <a:ext cx="3175" cy="17463"/>
          </a:xfrm>
          <a:custGeom>
            <a:avLst/>
            <a:gdLst>
              <a:gd name="T0" fmla="*/ 0 w 2"/>
              <a:gd name="T1" fmla="*/ 0 h 11"/>
              <a:gd name="T2" fmla="*/ 0 w 2"/>
              <a:gd name="T3" fmla="*/ 6 h 11"/>
              <a:gd name="T4" fmla="*/ 2 w 2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0" y="0"/>
                </a:moveTo>
                <a:lnTo>
                  <a:pt x="0" y="6"/>
                </a:lnTo>
                <a:lnTo>
                  <a:pt x="2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925"/>
          <p:cNvSpPr>
            <a:spLocks/>
          </p:cNvSpPr>
          <p:nvPr/>
        </p:nvSpPr>
        <p:spPr bwMode="auto">
          <a:xfrm>
            <a:off x="5056188" y="3748088"/>
            <a:ext cx="312738" cy="169863"/>
          </a:xfrm>
          <a:custGeom>
            <a:avLst/>
            <a:gdLst>
              <a:gd name="T0" fmla="*/ 197 w 197"/>
              <a:gd name="T1" fmla="*/ 0 h 107"/>
              <a:gd name="T2" fmla="*/ 194 w 197"/>
              <a:gd name="T3" fmla="*/ 1 h 107"/>
              <a:gd name="T4" fmla="*/ 184 w 197"/>
              <a:gd name="T5" fmla="*/ 6 h 107"/>
              <a:gd name="T6" fmla="*/ 176 w 197"/>
              <a:gd name="T7" fmla="*/ 19 h 107"/>
              <a:gd name="T8" fmla="*/ 176 w 197"/>
              <a:gd name="T9" fmla="*/ 25 h 107"/>
              <a:gd name="T10" fmla="*/ 153 w 197"/>
              <a:gd name="T11" fmla="*/ 42 h 107"/>
              <a:gd name="T12" fmla="*/ 134 w 197"/>
              <a:gd name="T13" fmla="*/ 58 h 107"/>
              <a:gd name="T14" fmla="*/ 123 w 197"/>
              <a:gd name="T15" fmla="*/ 60 h 107"/>
              <a:gd name="T16" fmla="*/ 122 w 197"/>
              <a:gd name="T17" fmla="*/ 61 h 107"/>
              <a:gd name="T18" fmla="*/ 109 w 197"/>
              <a:gd name="T19" fmla="*/ 69 h 107"/>
              <a:gd name="T20" fmla="*/ 104 w 197"/>
              <a:gd name="T21" fmla="*/ 77 h 107"/>
              <a:gd name="T22" fmla="*/ 96 w 197"/>
              <a:gd name="T23" fmla="*/ 85 h 107"/>
              <a:gd name="T24" fmla="*/ 87 w 197"/>
              <a:gd name="T25" fmla="*/ 91 h 107"/>
              <a:gd name="T26" fmla="*/ 74 w 197"/>
              <a:gd name="T27" fmla="*/ 102 h 107"/>
              <a:gd name="T28" fmla="*/ 66 w 197"/>
              <a:gd name="T29" fmla="*/ 107 h 107"/>
              <a:gd name="T30" fmla="*/ 64 w 197"/>
              <a:gd name="T31" fmla="*/ 100 h 107"/>
              <a:gd name="T32" fmla="*/ 66 w 197"/>
              <a:gd name="T33" fmla="*/ 77 h 107"/>
              <a:gd name="T34" fmla="*/ 52 w 197"/>
              <a:gd name="T35" fmla="*/ 73 h 107"/>
              <a:gd name="T36" fmla="*/ 37 w 197"/>
              <a:gd name="T37" fmla="*/ 80 h 107"/>
              <a:gd name="T38" fmla="*/ 22 w 197"/>
              <a:gd name="T39" fmla="*/ 80 h 107"/>
              <a:gd name="T40" fmla="*/ 18 w 197"/>
              <a:gd name="T41" fmla="*/ 81 h 107"/>
              <a:gd name="T42" fmla="*/ 10 w 197"/>
              <a:gd name="T43" fmla="*/ 85 h 107"/>
              <a:gd name="T44" fmla="*/ 0 w 197"/>
              <a:gd name="T45" fmla="*/ 9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7" h="107">
                <a:moveTo>
                  <a:pt x="197" y="0"/>
                </a:moveTo>
                <a:lnTo>
                  <a:pt x="194" y="1"/>
                </a:lnTo>
                <a:lnTo>
                  <a:pt x="184" y="6"/>
                </a:lnTo>
                <a:lnTo>
                  <a:pt x="176" y="19"/>
                </a:lnTo>
                <a:lnTo>
                  <a:pt x="176" y="25"/>
                </a:lnTo>
                <a:lnTo>
                  <a:pt x="153" y="42"/>
                </a:lnTo>
                <a:lnTo>
                  <a:pt x="134" y="58"/>
                </a:lnTo>
                <a:lnTo>
                  <a:pt x="123" y="60"/>
                </a:lnTo>
                <a:lnTo>
                  <a:pt x="122" y="61"/>
                </a:lnTo>
                <a:lnTo>
                  <a:pt x="109" y="69"/>
                </a:lnTo>
                <a:lnTo>
                  <a:pt x="104" y="77"/>
                </a:lnTo>
                <a:lnTo>
                  <a:pt x="96" y="85"/>
                </a:lnTo>
                <a:lnTo>
                  <a:pt x="87" y="91"/>
                </a:lnTo>
                <a:lnTo>
                  <a:pt x="74" y="102"/>
                </a:lnTo>
                <a:lnTo>
                  <a:pt x="66" y="107"/>
                </a:lnTo>
                <a:lnTo>
                  <a:pt x="64" y="100"/>
                </a:lnTo>
                <a:lnTo>
                  <a:pt x="66" y="77"/>
                </a:lnTo>
                <a:lnTo>
                  <a:pt x="52" y="73"/>
                </a:lnTo>
                <a:lnTo>
                  <a:pt x="37" y="80"/>
                </a:lnTo>
                <a:lnTo>
                  <a:pt x="22" y="80"/>
                </a:lnTo>
                <a:lnTo>
                  <a:pt x="18" y="81"/>
                </a:lnTo>
                <a:lnTo>
                  <a:pt x="10" y="85"/>
                </a:lnTo>
                <a:lnTo>
                  <a:pt x="0" y="9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Line 926"/>
          <p:cNvSpPr>
            <a:spLocks noChangeShapeType="1"/>
          </p:cNvSpPr>
          <p:nvPr/>
        </p:nvSpPr>
        <p:spPr bwMode="auto">
          <a:xfrm flipH="1">
            <a:off x="5043488" y="5394326"/>
            <a:ext cx="1588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927"/>
          <p:cNvSpPr>
            <a:spLocks/>
          </p:cNvSpPr>
          <p:nvPr/>
        </p:nvSpPr>
        <p:spPr bwMode="auto">
          <a:xfrm>
            <a:off x="4549775" y="5665788"/>
            <a:ext cx="96838" cy="49213"/>
          </a:xfrm>
          <a:custGeom>
            <a:avLst/>
            <a:gdLst>
              <a:gd name="T0" fmla="*/ 0 w 61"/>
              <a:gd name="T1" fmla="*/ 0 h 31"/>
              <a:gd name="T2" fmla="*/ 3 w 61"/>
              <a:gd name="T3" fmla="*/ 13 h 31"/>
              <a:gd name="T4" fmla="*/ 18 w 61"/>
              <a:gd name="T5" fmla="*/ 19 h 31"/>
              <a:gd name="T6" fmla="*/ 20 w 61"/>
              <a:gd name="T7" fmla="*/ 19 h 31"/>
              <a:gd name="T8" fmla="*/ 22 w 61"/>
              <a:gd name="T9" fmla="*/ 19 h 31"/>
              <a:gd name="T10" fmla="*/ 26 w 61"/>
              <a:gd name="T11" fmla="*/ 19 h 31"/>
              <a:gd name="T12" fmla="*/ 28 w 61"/>
              <a:gd name="T13" fmla="*/ 20 h 31"/>
              <a:gd name="T14" fmla="*/ 37 w 61"/>
              <a:gd name="T15" fmla="*/ 22 h 31"/>
              <a:gd name="T16" fmla="*/ 39 w 61"/>
              <a:gd name="T17" fmla="*/ 23 h 31"/>
              <a:gd name="T18" fmla="*/ 49 w 61"/>
              <a:gd name="T19" fmla="*/ 28 h 31"/>
              <a:gd name="T20" fmla="*/ 54 w 61"/>
              <a:gd name="T21" fmla="*/ 31 h 31"/>
              <a:gd name="T22" fmla="*/ 61 w 61"/>
              <a:gd name="T23" fmla="*/ 31 h 31"/>
              <a:gd name="T24" fmla="*/ 61 w 61"/>
              <a:gd name="T2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1" h="31">
                <a:moveTo>
                  <a:pt x="0" y="0"/>
                </a:moveTo>
                <a:lnTo>
                  <a:pt x="3" y="13"/>
                </a:lnTo>
                <a:lnTo>
                  <a:pt x="18" y="19"/>
                </a:lnTo>
                <a:lnTo>
                  <a:pt x="20" y="19"/>
                </a:lnTo>
                <a:lnTo>
                  <a:pt x="22" y="19"/>
                </a:lnTo>
                <a:lnTo>
                  <a:pt x="26" y="19"/>
                </a:lnTo>
                <a:lnTo>
                  <a:pt x="28" y="20"/>
                </a:lnTo>
                <a:lnTo>
                  <a:pt x="37" y="22"/>
                </a:lnTo>
                <a:lnTo>
                  <a:pt x="39" y="23"/>
                </a:lnTo>
                <a:lnTo>
                  <a:pt x="49" y="28"/>
                </a:lnTo>
                <a:lnTo>
                  <a:pt x="54" y="31"/>
                </a:lnTo>
                <a:lnTo>
                  <a:pt x="61" y="31"/>
                </a:lnTo>
                <a:lnTo>
                  <a:pt x="61" y="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928"/>
          <p:cNvSpPr>
            <a:spLocks noEditPoints="1"/>
          </p:cNvSpPr>
          <p:nvPr/>
        </p:nvSpPr>
        <p:spPr bwMode="auto">
          <a:xfrm>
            <a:off x="4371975" y="5464176"/>
            <a:ext cx="762000" cy="61913"/>
          </a:xfrm>
          <a:custGeom>
            <a:avLst/>
            <a:gdLst>
              <a:gd name="T0" fmla="*/ 0 w 480"/>
              <a:gd name="T1" fmla="*/ 1 h 39"/>
              <a:gd name="T2" fmla="*/ 4 w 480"/>
              <a:gd name="T3" fmla="*/ 0 h 39"/>
              <a:gd name="T4" fmla="*/ 10 w 480"/>
              <a:gd name="T5" fmla="*/ 3 h 39"/>
              <a:gd name="T6" fmla="*/ 11 w 480"/>
              <a:gd name="T7" fmla="*/ 5 h 39"/>
              <a:gd name="T8" fmla="*/ 18 w 480"/>
              <a:gd name="T9" fmla="*/ 15 h 39"/>
              <a:gd name="T10" fmla="*/ 27 w 480"/>
              <a:gd name="T11" fmla="*/ 20 h 39"/>
              <a:gd name="T12" fmla="*/ 29 w 480"/>
              <a:gd name="T13" fmla="*/ 23 h 39"/>
              <a:gd name="T14" fmla="*/ 33 w 480"/>
              <a:gd name="T15" fmla="*/ 29 h 39"/>
              <a:gd name="T16" fmla="*/ 38 w 480"/>
              <a:gd name="T17" fmla="*/ 27 h 39"/>
              <a:gd name="T18" fmla="*/ 41 w 480"/>
              <a:gd name="T19" fmla="*/ 27 h 39"/>
              <a:gd name="T20" fmla="*/ 45 w 480"/>
              <a:gd name="T21" fmla="*/ 29 h 39"/>
              <a:gd name="T22" fmla="*/ 46 w 480"/>
              <a:gd name="T23" fmla="*/ 35 h 39"/>
              <a:gd name="T24" fmla="*/ 49 w 480"/>
              <a:gd name="T25" fmla="*/ 39 h 39"/>
              <a:gd name="T26" fmla="*/ 50 w 480"/>
              <a:gd name="T27" fmla="*/ 39 h 39"/>
              <a:gd name="T28" fmla="*/ 60 w 480"/>
              <a:gd name="T29" fmla="*/ 39 h 39"/>
              <a:gd name="T30" fmla="*/ 473 w 480"/>
              <a:gd name="T31" fmla="*/ 29 h 39"/>
              <a:gd name="T32" fmla="*/ 475 w 480"/>
              <a:gd name="T33" fmla="*/ 29 h 39"/>
              <a:gd name="T34" fmla="*/ 477 w 480"/>
              <a:gd name="T35" fmla="*/ 27 h 39"/>
              <a:gd name="T36" fmla="*/ 480 w 480"/>
              <a:gd name="T37" fmla="*/ 2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39">
                <a:moveTo>
                  <a:pt x="0" y="1"/>
                </a:moveTo>
                <a:lnTo>
                  <a:pt x="4" y="0"/>
                </a:lnTo>
                <a:lnTo>
                  <a:pt x="10" y="3"/>
                </a:lnTo>
                <a:lnTo>
                  <a:pt x="11" y="5"/>
                </a:lnTo>
                <a:lnTo>
                  <a:pt x="18" y="15"/>
                </a:lnTo>
                <a:lnTo>
                  <a:pt x="27" y="20"/>
                </a:lnTo>
                <a:lnTo>
                  <a:pt x="29" y="23"/>
                </a:lnTo>
                <a:lnTo>
                  <a:pt x="33" y="29"/>
                </a:lnTo>
                <a:lnTo>
                  <a:pt x="38" y="27"/>
                </a:lnTo>
                <a:lnTo>
                  <a:pt x="41" y="27"/>
                </a:lnTo>
                <a:lnTo>
                  <a:pt x="45" y="29"/>
                </a:lnTo>
                <a:lnTo>
                  <a:pt x="46" y="35"/>
                </a:lnTo>
                <a:lnTo>
                  <a:pt x="49" y="39"/>
                </a:lnTo>
                <a:lnTo>
                  <a:pt x="50" y="39"/>
                </a:lnTo>
                <a:lnTo>
                  <a:pt x="60" y="39"/>
                </a:lnTo>
                <a:moveTo>
                  <a:pt x="473" y="29"/>
                </a:moveTo>
                <a:lnTo>
                  <a:pt x="475" y="29"/>
                </a:lnTo>
                <a:lnTo>
                  <a:pt x="477" y="27"/>
                </a:lnTo>
                <a:lnTo>
                  <a:pt x="480" y="2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929"/>
          <p:cNvSpPr>
            <a:spLocks/>
          </p:cNvSpPr>
          <p:nvPr/>
        </p:nvSpPr>
        <p:spPr bwMode="auto">
          <a:xfrm>
            <a:off x="7324725" y="1382713"/>
            <a:ext cx="268288" cy="160338"/>
          </a:xfrm>
          <a:custGeom>
            <a:avLst/>
            <a:gdLst>
              <a:gd name="T0" fmla="*/ 0 w 169"/>
              <a:gd name="T1" fmla="*/ 101 h 101"/>
              <a:gd name="T2" fmla="*/ 1 w 169"/>
              <a:gd name="T3" fmla="*/ 101 h 101"/>
              <a:gd name="T4" fmla="*/ 4 w 169"/>
              <a:gd name="T5" fmla="*/ 99 h 101"/>
              <a:gd name="T6" fmla="*/ 8 w 169"/>
              <a:gd name="T7" fmla="*/ 97 h 101"/>
              <a:gd name="T8" fmla="*/ 11 w 169"/>
              <a:gd name="T9" fmla="*/ 99 h 101"/>
              <a:gd name="T10" fmla="*/ 17 w 169"/>
              <a:gd name="T11" fmla="*/ 96 h 101"/>
              <a:gd name="T12" fmla="*/ 26 w 169"/>
              <a:gd name="T13" fmla="*/ 78 h 101"/>
              <a:gd name="T14" fmla="*/ 26 w 169"/>
              <a:gd name="T15" fmla="*/ 70 h 101"/>
              <a:gd name="T16" fmla="*/ 26 w 169"/>
              <a:gd name="T17" fmla="*/ 67 h 101"/>
              <a:gd name="T18" fmla="*/ 30 w 169"/>
              <a:gd name="T19" fmla="*/ 62 h 101"/>
              <a:gd name="T20" fmla="*/ 32 w 169"/>
              <a:gd name="T21" fmla="*/ 58 h 101"/>
              <a:gd name="T22" fmla="*/ 35 w 169"/>
              <a:gd name="T23" fmla="*/ 58 h 101"/>
              <a:gd name="T24" fmla="*/ 36 w 169"/>
              <a:gd name="T25" fmla="*/ 56 h 101"/>
              <a:gd name="T26" fmla="*/ 42 w 169"/>
              <a:gd name="T27" fmla="*/ 47 h 101"/>
              <a:gd name="T28" fmla="*/ 43 w 169"/>
              <a:gd name="T29" fmla="*/ 45 h 101"/>
              <a:gd name="T30" fmla="*/ 47 w 169"/>
              <a:gd name="T31" fmla="*/ 47 h 101"/>
              <a:gd name="T32" fmla="*/ 53 w 169"/>
              <a:gd name="T33" fmla="*/ 45 h 101"/>
              <a:gd name="T34" fmla="*/ 58 w 169"/>
              <a:gd name="T35" fmla="*/ 45 h 101"/>
              <a:gd name="T36" fmla="*/ 61 w 169"/>
              <a:gd name="T37" fmla="*/ 47 h 101"/>
              <a:gd name="T38" fmla="*/ 68 w 169"/>
              <a:gd name="T39" fmla="*/ 44 h 101"/>
              <a:gd name="T40" fmla="*/ 71 w 169"/>
              <a:gd name="T41" fmla="*/ 44 h 101"/>
              <a:gd name="T42" fmla="*/ 73 w 169"/>
              <a:gd name="T43" fmla="*/ 41 h 101"/>
              <a:gd name="T44" fmla="*/ 76 w 169"/>
              <a:gd name="T45" fmla="*/ 39 h 101"/>
              <a:gd name="T46" fmla="*/ 79 w 169"/>
              <a:gd name="T47" fmla="*/ 37 h 101"/>
              <a:gd name="T48" fmla="*/ 86 w 169"/>
              <a:gd name="T49" fmla="*/ 35 h 101"/>
              <a:gd name="T50" fmla="*/ 91 w 169"/>
              <a:gd name="T51" fmla="*/ 35 h 101"/>
              <a:gd name="T52" fmla="*/ 101 w 169"/>
              <a:gd name="T53" fmla="*/ 24 h 101"/>
              <a:gd name="T54" fmla="*/ 109 w 169"/>
              <a:gd name="T55" fmla="*/ 24 h 101"/>
              <a:gd name="T56" fmla="*/ 110 w 169"/>
              <a:gd name="T57" fmla="*/ 22 h 101"/>
              <a:gd name="T58" fmla="*/ 111 w 169"/>
              <a:gd name="T59" fmla="*/ 22 h 101"/>
              <a:gd name="T60" fmla="*/ 114 w 169"/>
              <a:gd name="T61" fmla="*/ 21 h 101"/>
              <a:gd name="T62" fmla="*/ 117 w 169"/>
              <a:gd name="T63" fmla="*/ 21 h 101"/>
              <a:gd name="T64" fmla="*/ 118 w 169"/>
              <a:gd name="T65" fmla="*/ 21 h 101"/>
              <a:gd name="T66" fmla="*/ 120 w 169"/>
              <a:gd name="T67" fmla="*/ 20 h 101"/>
              <a:gd name="T68" fmla="*/ 122 w 169"/>
              <a:gd name="T69" fmla="*/ 17 h 101"/>
              <a:gd name="T70" fmla="*/ 128 w 169"/>
              <a:gd name="T71" fmla="*/ 15 h 101"/>
              <a:gd name="T72" fmla="*/ 132 w 169"/>
              <a:gd name="T73" fmla="*/ 18 h 101"/>
              <a:gd name="T74" fmla="*/ 136 w 169"/>
              <a:gd name="T75" fmla="*/ 17 h 101"/>
              <a:gd name="T76" fmla="*/ 137 w 169"/>
              <a:gd name="T77" fmla="*/ 15 h 101"/>
              <a:gd name="T78" fmla="*/ 143 w 169"/>
              <a:gd name="T79" fmla="*/ 13 h 101"/>
              <a:gd name="T80" fmla="*/ 150 w 169"/>
              <a:gd name="T81" fmla="*/ 11 h 101"/>
              <a:gd name="T82" fmla="*/ 151 w 169"/>
              <a:gd name="T83" fmla="*/ 11 h 101"/>
              <a:gd name="T84" fmla="*/ 152 w 169"/>
              <a:gd name="T85" fmla="*/ 11 h 101"/>
              <a:gd name="T86" fmla="*/ 154 w 169"/>
              <a:gd name="T87" fmla="*/ 10 h 101"/>
              <a:gd name="T88" fmla="*/ 161 w 169"/>
              <a:gd name="T89" fmla="*/ 6 h 101"/>
              <a:gd name="T90" fmla="*/ 163 w 169"/>
              <a:gd name="T91" fmla="*/ 5 h 101"/>
              <a:gd name="T92" fmla="*/ 166 w 169"/>
              <a:gd name="T93" fmla="*/ 3 h 101"/>
              <a:gd name="T94" fmla="*/ 169 w 169"/>
              <a:gd name="T95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9" h="101">
                <a:moveTo>
                  <a:pt x="0" y="101"/>
                </a:moveTo>
                <a:lnTo>
                  <a:pt x="1" y="101"/>
                </a:lnTo>
                <a:lnTo>
                  <a:pt x="4" y="99"/>
                </a:lnTo>
                <a:lnTo>
                  <a:pt x="8" y="97"/>
                </a:lnTo>
                <a:lnTo>
                  <a:pt x="11" y="99"/>
                </a:lnTo>
                <a:lnTo>
                  <a:pt x="17" y="96"/>
                </a:lnTo>
                <a:lnTo>
                  <a:pt x="26" y="78"/>
                </a:lnTo>
                <a:lnTo>
                  <a:pt x="26" y="70"/>
                </a:lnTo>
                <a:lnTo>
                  <a:pt x="26" y="67"/>
                </a:lnTo>
                <a:lnTo>
                  <a:pt x="30" y="62"/>
                </a:lnTo>
                <a:lnTo>
                  <a:pt x="32" y="58"/>
                </a:lnTo>
                <a:lnTo>
                  <a:pt x="35" y="58"/>
                </a:lnTo>
                <a:lnTo>
                  <a:pt x="36" y="56"/>
                </a:lnTo>
                <a:lnTo>
                  <a:pt x="42" y="47"/>
                </a:lnTo>
                <a:lnTo>
                  <a:pt x="43" y="45"/>
                </a:lnTo>
                <a:lnTo>
                  <a:pt x="47" y="47"/>
                </a:lnTo>
                <a:lnTo>
                  <a:pt x="53" y="45"/>
                </a:lnTo>
                <a:lnTo>
                  <a:pt x="58" y="45"/>
                </a:lnTo>
                <a:lnTo>
                  <a:pt x="61" y="47"/>
                </a:lnTo>
                <a:lnTo>
                  <a:pt x="68" y="44"/>
                </a:lnTo>
                <a:lnTo>
                  <a:pt x="71" y="44"/>
                </a:lnTo>
                <a:lnTo>
                  <a:pt x="73" y="41"/>
                </a:lnTo>
                <a:lnTo>
                  <a:pt x="76" y="39"/>
                </a:lnTo>
                <a:lnTo>
                  <a:pt x="79" y="37"/>
                </a:lnTo>
                <a:lnTo>
                  <a:pt x="86" y="35"/>
                </a:lnTo>
                <a:lnTo>
                  <a:pt x="91" y="35"/>
                </a:lnTo>
                <a:lnTo>
                  <a:pt x="101" y="24"/>
                </a:lnTo>
                <a:lnTo>
                  <a:pt x="109" y="24"/>
                </a:lnTo>
                <a:lnTo>
                  <a:pt x="110" y="22"/>
                </a:lnTo>
                <a:lnTo>
                  <a:pt x="111" y="22"/>
                </a:lnTo>
                <a:lnTo>
                  <a:pt x="114" y="21"/>
                </a:lnTo>
                <a:lnTo>
                  <a:pt x="117" y="21"/>
                </a:lnTo>
                <a:lnTo>
                  <a:pt x="118" y="21"/>
                </a:lnTo>
                <a:lnTo>
                  <a:pt x="120" y="20"/>
                </a:lnTo>
                <a:lnTo>
                  <a:pt x="122" y="17"/>
                </a:lnTo>
                <a:lnTo>
                  <a:pt x="128" y="15"/>
                </a:lnTo>
                <a:lnTo>
                  <a:pt x="132" y="18"/>
                </a:lnTo>
                <a:lnTo>
                  <a:pt x="136" y="17"/>
                </a:lnTo>
                <a:lnTo>
                  <a:pt x="137" y="15"/>
                </a:lnTo>
                <a:lnTo>
                  <a:pt x="143" y="13"/>
                </a:lnTo>
                <a:lnTo>
                  <a:pt x="150" y="11"/>
                </a:lnTo>
                <a:lnTo>
                  <a:pt x="151" y="11"/>
                </a:lnTo>
                <a:lnTo>
                  <a:pt x="152" y="11"/>
                </a:lnTo>
                <a:lnTo>
                  <a:pt x="154" y="10"/>
                </a:lnTo>
                <a:lnTo>
                  <a:pt x="161" y="6"/>
                </a:lnTo>
                <a:lnTo>
                  <a:pt x="163" y="5"/>
                </a:lnTo>
                <a:lnTo>
                  <a:pt x="166" y="3"/>
                </a:lnTo>
                <a:lnTo>
                  <a:pt x="16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930"/>
          <p:cNvSpPr>
            <a:spLocks/>
          </p:cNvSpPr>
          <p:nvPr/>
        </p:nvSpPr>
        <p:spPr bwMode="auto">
          <a:xfrm>
            <a:off x="5013325" y="5673726"/>
            <a:ext cx="31750" cy="88900"/>
          </a:xfrm>
          <a:custGeom>
            <a:avLst/>
            <a:gdLst>
              <a:gd name="T0" fmla="*/ 0 w 20"/>
              <a:gd name="T1" fmla="*/ 0 h 56"/>
              <a:gd name="T2" fmla="*/ 3 w 20"/>
              <a:gd name="T3" fmla="*/ 7 h 56"/>
              <a:gd name="T4" fmla="*/ 4 w 20"/>
              <a:gd name="T5" fmla="*/ 15 h 56"/>
              <a:gd name="T6" fmla="*/ 5 w 20"/>
              <a:gd name="T7" fmla="*/ 19 h 56"/>
              <a:gd name="T8" fmla="*/ 9 w 20"/>
              <a:gd name="T9" fmla="*/ 29 h 56"/>
              <a:gd name="T10" fmla="*/ 11 w 20"/>
              <a:gd name="T11" fmla="*/ 38 h 56"/>
              <a:gd name="T12" fmla="*/ 18 w 20"/>
              <a:gd name="T13" fmla="*/ 47 h 56"/>
              <a:gd name="T14" fmla="*/ 19 w 20"/>
              <a:gd name="T15" fmla="*/ 48 h 56"/>
              <a:gd name="T16" fmla="*/ 20 w 20"/>
              <a:gd name="T17" fmla="*/ 49 h 56"/>
              <a:gd name="T18" fmla="*/ 20 w 20"/>
              <a:gd name="T19" fmla="*/ 51 h 56"/>
              <a:gd name="T20" fmla="*/ 20 w 20"/>
              <a:gd name="T2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56">
                <a:moveTo>
                  <a:pt x="0" y="0"/>
                </a:moveTo>
                <a:lnTo>
                  <a:pt x="3" y="7"/>
                </a:lnTo>
                <a:lnTo>
                  <a:pt x="4" y="15"/>
                </a:lnTo>
                <a:lnTo>
                  <a:pt x="5" y="19"/>
                </a:lnTo>
                <a:lnTo>
                  <a:pt x="9" y="29"/>
                </a:lnTo>
                <a:lnTo>
                  <a:pt x="11" y="38"/>
                </a:lnTo>
                <a:lnTo>
                  <a:pt x="18" y="47"/>
                </a:lnTo>
                <a:lnTo>
                  <a:pt x="19" y="48"/>
                </a:lnTo>
                <a:lnTo>
                  <a:pt x="20" y="49"/>
                </a:lnTo>
                <a:lnTo>
                  <a:pt x="20" y="51"/>
                </a:lnTo>
                <a:lnTo>
                  <a:pt x="20" y="5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931"/>
          <p:cNvSpPr>
            <a:spLocks noEditPoints="1"/>
          </p:cNvSpPr>
          <p:nvPr/>
        </p:nvSpPr>
        <p:spPr bwMode="auto">
          <a:xfrm>
            <a:off x="4008438" y="1001713"/>
            <a:ext cx="4214813" cy="4583113"/>
          </a:xfrm>
          <a:custGeom>
            <a:avLst/>
            <a:gdLst>
              <a:gd name="T0" fmla="*/ 2498 w 2655"/>
              <a:gd name="T1" fmla="*/ 7 h 2887"/>
              <a:gd name="T2" fmla="*/ 2497 w 2655"/>
              <a:gd name="T3" fmla="*/ 14 h 2887"/>
              <a:gd name="T4" fmla="*/ 2502 w 2655"/>
              <a:gd name="T5" fmla="*/ 20 h 2887"/>
              <a:gd name="T6" fmla="*/ 2514 w 2655"/>
              <a:gd name="T7" fmla="*/ 21 h 2887"/>
              <a:gd name="T8" fmla="*/ 2521 w 2655"/>
              <a:gd name="T9" fmla="*/ 25 h 2887"/>
              <a:gd name="T10" fmla="*/ 2551 w 2655"/>
              <a:gd name="T11" fmla="*/ 26 h 2887"/>
              <a:gd name="T12" fmla="*/ 2554 w 2655"/>
              <a:gd name="T13" fmla="*/ 33 h 2887"/>
              <a:gd name="T14" fmla="*/ 2559 w 2655"/>
              <a:gd name="T15" fmla="*/ 32 h 2887"/>
              <a:gd name="T16" fmla="*/ 2565 w 2655"/>
              <a:gd name="T17" fmla="*/ 33 h 2887"/>
              <a:gd name="T18" fmla="*/ 2568 w 2655"/>
              <a:gd name="T19" fmla="*/ 36 h 2887"/>
              <a:gd name="T20" fmla="*/ 2570 w 2655"/>
              <a:gd name="T21" fmla="*/ 44 h 2887"/>
              <a:gd name="T22" fmla="*/ 2580 w 2655"/>
              <a:gd name="T23" fmla="*/ 59 h 2887"/>
              <a:gd name="T24" fmla="*/ 2584 w 2655"/>
              <a:gd name="T25" fmla="*/ 66 h 2887"/>
              <a:gd name="T26" fmla="*/ 2591 w 2655"/>
              <a:gd name="T27" fmla="*/ 81 h 2887"/>
              <a:gd name="T28" fmla="*/ 2588 w 2655"/>
              <a:gd name="T29" fmla="*/ 100 h 2887"/>
              <a:gd name="T30" fmla="*/ 2591 w 2655"/>
              <a:gd name="T31" fmla="*/ 104 h 2887"/>
              <a:gd name="T32" fmla="*/ 2598 w 2655"/>
              <a:gd name="T33" fmla="*/ 107 h 2887"/>
              <a:gd name="T34" fmla="*/ 2603 w 2655"/>
              <a:gd name="T35" fmla="*/ 112 h 2887"/>
              <a:gd name="T36" fmla="*/ 2604 w 2655"/>
              <a:gd name="T37" fmla="*/ 114 h 2887"/>
              <a:gd name="T38" fmla="*/ 2608 w 2655"/>
              <a:gd name="T39" fmla="*/ 120 h 2887"/>
              <a:gd name="T40" fmla="*/ 2615 w 2655"/>
              <a:gd name="T41" fmla="*/ 115 h 2887"/>
              <a:gd name="T42" fmla="*/ 2621 w 2655"/>
              <a:gd name="T43" fmla="*/ 103 h 2887"/>
              <a:gd name="T44" fmla="*/ 2623 w 2655"/>
              <a:gd name="T45" fmla="*/ 96 h 2887"/>
              <a:gd name="T46" fmla="*/ 2634 w 2655"/>
              <a:gd name="T47" fmla="*/ 90 h 2887"/>
              <a:gd name="T48" fmla="*/ 2640 w 2655"/>
              <a:gd name="T49" fmla="*/ 93 h 2887"/>
              <a:gd name="T50" fmla="*/ 2644 w 2655"/>
              <a:gd name="T51" fmla="*/ 95 h 2887"/>
              <a:gd name="T52" fmla="*/ 2651 w 2655"/>
              <a:gd name="T53" fmla="*/ 97 h 2887"/>
              <a:gd name="T54" fmla="*/ 2655 w 2655"/>
              <a:gd name="T55" fmla="*/ 97 h 2887"/>
              <a:gd name="T56" fmla="*/ 26 w 2655"/>
              <a:gd name="T57" fmla="*/ 2874 h 2887"/>
              <a:gd name="T58" fmla="*/ 20 w 2655"/>
              <a:gd name="T59" fmla="*/ 2876 h 2887"/>
              <a:gd name="T60" fmla="*/ 16 w 2655"/>
              <a:gd name="T61" fmla="*/ 2876 h 2887"/>
              <a:gd name="T62" fmla="*/ 7 w 2655"/>
              <a:gd name="T63" fmla="*/ 2886 h 2887"/>
              <a:gd name="T64" fmla="*/ 2 w 2655"/>
              <a:gd name="T65" fmla="*/ 2887 h 2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55" h="2887">
                <a:moveTo>
                  <a:pt x="2495" y="0"/>
                </a:moveTo>
                <a:lnTo>
                  <a:pt x="2498" y="7"/>
                </a:lnTo>
                <a:lnTo>
                  <a:pt x="2498" y="10"/>
                </a:lnTo>
                <a:lnTo>
                  <a:pt x="2497" y="14"/>
                </a:lnTo>
                <a:lnTo>
                  <a:pt x="2497" y="15"/>
                </a:lnTo>
                <a:lnTo>
                  <a:pt x="2502" y="20"/>
                </a:lnTo>
                <a:lnTo>
                  <a:pt x="2505" y="21"/>
                </a:lnTo>
                <a:lnTo>
                  <a:pt x="2514" y="21"/>
                </a:lnTo>
                <a:lnTo>
                  <a:pt x="2517" y="24"/>
                </a:lnTo>
                <a:lnTo>
                  <a:pt x="2521" y="25"/>
                </a:lnTo>
                <a:lnTo>
                  <a:pt x="2539" y="25"/>
                </a:lnTo>
                <a:lnTo>
                  <a:pt x="2551" y="26"/>
                </a:lnTo>
                <a:lnTo>
                  <a:pt x="2554" y="28"/>
                </a:lnTo>
                <a:lnTo>
                  <a:pt x="2554" y="33"/>
                </a:lnTo>
                <a:lnTo>
                  <a:pt x="2558" y="33"/>
                </a:lnTo>
                <a:lnTo>
                  <a:pt x="2559" y="32"/>
                </a:lnTo>
                <a:lnTo>
                  <a:pt x="2563" y="32"/>
                </a:lnTo>
                <a:lnTo>
                  <a:pt x="2565" y="33"/>
                </a:lnTo>
                <a:lnTo>
                  <a:pt x="2566" y="35"/>
                </a:lnTo>
                <a:lnTo>
                  <a:pt x="2568" y="36"/>
                </a:lnTo>
                <a:lnTo>
                  <a:pt x="2569" y="43"/>
                </a:lnTo>
                <a:lnTo>
                  <a:pt x="2570" y="44"/>
                </a:lnTo>
                <a:lnTo>
                  <a:pt x="2573" y="47"/>
                </a:lnTo>
                <a:lnTo>
                  <a:pt x="2580" y="59"/>
                </a:lnTo>
                <a:lnTo>
                  <a:pt x="2583" y="60"/>
                </a:lnTo>
                <a:lnTo>
                  <a:pt x="2584" y="66"/>
                </a:lnTo>
                <a:lnTo>
                  <a:pt x="2588" y="69"/>
                </a:lnTo>
                <a:lnTo>
                  <a:pt x="2591" y="81"/>
                </a:lnTo>
                <a:lnTo>
                  <a:pt x="2588" y="96"/>
                </a:lnTo>
                <a:lnTo>
                  <a:pt x="2588" y="100"/>
                </a:lnTo>
                <a:lnTo>
                  <a:pt x="2589" y="103"/>
                </a:lnTo>
                <a:lnTo>
                  <a:pt x="2591" y="104"/>
                </a:lnTo>
                <a:lnTo>
                  <a:pt x="2593" y="107"/>
                </a:lnTo>
                <a:lnTo>
                  <a:pt x="2598" y="107"/>
                </a:lnTo>
                <a:lnTo>
                  <a:pt x="2599" y="112"/>
                </a:lnTo>
                <a:lnTo>
                  <a:pt x="2603" y="112"/>
                </a:lnTo>
                <a:lnTo>
                  <a:pt x="2603" y="114"/>
                </a:lnTo>
                <a:lnTo>
                  <a:pt x="2604" y="114"/>
                </a:lnTo>
                <a:lnTo>
                  <a:pt x="2606" y="119"/>
                </a:lnTo>
                <a:lnTo>
                  <a:pt x="2608" y="120"/>
                </a:lnTo>
                <a:lnTo>
                  <a:pt x="2614" y="119"/>
                </a:lnTo>
                <a:lnTo>
                  <a:pt x="2615" y="115"/>
                </a:lnTo>
                <a:lnTo>
                  <a:pt x="2621" y="105"/>
                </a:lnTo>
                <a:lnTo>
                  <a:pt x="2621" y="103"/>
                </a:lnTo>
                <a:lnTo>
                  <a:pt x="2622" y="101"/>
                </a:lnTo>
                <a:lnTo>
                  <a:pt x="2623" y="96"/>
                </a:lnTo>
                <a:lnTo>
                  <a:pt x="2628" y="90"/>
                </a:lnTo>
                <a:lnTo>
                  <a:pt x="2634" y="90"/>
                </a:lnTo>
                <a:lnTo>
                  <a:pt x="2638" y="93"/>
                </a:lnTo>
                <a:lnTo>
                  <a:pt x="2640" y="93"/>
                </a:lnTo>
                <a:lnTo>
                  <a:pt x="2643" y="95"/>
                </a:lnTo>
                <a:lnTo>
                  <a:pt x="2644" y="95"/>
                </a:lnTo>
                <a:lnTo>
                  <a:pt x="2647" y="96"/>
                </a:lnTo>
                <a:lnTo>
                  <a:pt x="2651" y="97"/>
                </a:lnTo>
                <a:lnTo>
                  <a:pt x="2652" y="97"/>
                </a:lnTo>
                <a:lnTo>
                  <a:pt x="2655" y="97"/>
                </a:lnTo>
                <a:moveTo>
                  <a:pt x="32" y="2872"/>
                </a:moveTo>
                <a:lnTo>
                  <a:pt x="26" y="2874"/>
                </a:lnTo>
                <a:lnTo>
                  <a:pt x="24" y="2876"/>
                </a:lnTo>
                <a:lnTo>
                  <a:pt x="20" y="2876"/>
                </a:lnTo>
                <a:lnTo>
                  <a:pt x="17" y="2876"/>
                </a:lnTo>
                <a:lnTo>
                  <a:pt x="16" y="2876"/>
                </a:lnTo>
                <a:lnTo>
                  <a:pt x="9" y="2882"/>
                </a:lnTo>
                <a:lnTo>
                  <a:pt x="7" y="2886"/>
                </a:lnTo>
                <a:lnTo>
                  <a:pt x="4" y="2886"/>
                </a:lnTo>
                <a:lnTo>
                  <a:pt x="2" y="2887"/>
                </a:lnTo>
                <a:lnTo>
                  <a:pt x="0" y="28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932"/>
          <p:cNvSpPr>
            <a:spLocks/>
          </p:cNvSpPr>
          <p:nvPr/>
        </p:nvSpPr>
        <p:spPr bwMode="auto">
          <a:xfrm>
            <a:off x="4052888" y="4678363"/>
            <a:ext cx="123825" cy="31750"/>
          </a:xfrm>
          <a:custGeom>
            <a:avLst/>
            <a:gdLst>
              <a:gd name="T0" fmla="*/ 0 w 78"/>
              <a:gd name="T1" fmla="*/ 0 h 20"/>
              <a:gd name="T2" fmla="*/ 11 w 78"/>
              <a:gd name="T3" fmla="*/ 0 h 20"/>
              <a:gd name="T4" fmla="*/ 25 w 78"/>
              <a:gd name="T5" fmla="*/ 0 h 20"/>
              <a:gd name="T6" fmla="*/ 39 w 78"/>
              <a:gd name="T7" fmla="*/ 1 h 20"/>
              <a:gd name="T8" fmla="*/ 48 w 78"/>
              <a:gd name="T9" fmla="*/ 1 h 20"/>
              <a:gd name="T10" fmla="*/ 59 w 78"/>
              <a:gd name="T11" fmla="*/ 15 h 20"/>
              <a:gd name="T12" fmla="*/ 62 w 78"/>
              <a:gd name="T13" fmla="*/ 16 h 20"/>
              <a:gd name="T14" fmla="*/ 66 w 78"/>
              <a:gd name="T15" fmla="*/ 18 h 20"/>
              <a:gd name="T16" fmla="*/ 75 w 78"/>
              <a:gd name="T17" fmla="*/ 19 h 20"/>
              <a:gd name="T18" fmla="*/ 78 w 78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20">
                <a:moveTo>
                  <a:pt x="0" y="0"/>
                </a:moveTo>
                <a:lnTo>
                  <a:pt x="11" y="0"/>
                </a:lnTo>
                <a:lnTo>
                  <a:pt x="25" y="0"/>
                </a:lnTo>
                <a:lnTo>
                  <a:pt x="39" y="1"/>
                </a:lnTo>
                <a:lnTo>
                  <a:pt x="48" y="1"/>
                </a:lnTo>
                <a:lnTo>
                  <a:pt x="59" y="15"/>
                </a:lnTo>
                <a:lnTo>
                  <a:pt x="62" y="16"/>
                </a:lnTo>
                <a:lnTo>
                  <a:pt x="66" y="18"/>
                </a:lnTo>
                <a:lnTo>
                  <a:pt x="75" y="19"/>
                </a:lnTo>
                <a:lnTo>
                  <a:pt x="78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933"/>
          <p:cNvSpPr>
            <a:spLocks/>
          </p:cNvSpPr>
          <p:nvPr/>
        </p:nvSpPr>
        <p:spPr bwMode="auto">
          <a:xfrm>
            <a:off x="5057775" y="5730876"/>
            <a:ext cx="14288" cy="49213"/>
          </a:xfrm>
          <a:custGeom>
            <a:avLst/>
            <a:gdLst>
              <a:gd name="T0" fmla="*/ 9 w 9"/>
              <a:gd name="T1" fmla="*/ 0 h 31"/>
              <a:gd name="T2" fmla="*/ 7 w 9"/>
              <a:gd name="T3" fmla="*/ 5 h 31"/>
              <a:gd name="T4" fmla="*/ 6 w 9"/>
              <a:gd name="T5" fmla="*/ 6 h 31"/>
              <a:gd name="T6" fmla="*/ 3 w 9"/>
              <a:gd name="T7" fmla="*/ 12 h 31"/>
              <a:gd name="T8" fmla="*/ 2 w 9"/>
              <a:gd name="T9" fmla="*/ 17 h 31"/>
              <a:gd name="T10" fmla="*/ 2 w 9"/>
              <a:gd name="T11" fmla="*/ 20 h 31"/>
              <a:gd name="T12" fmla="*/ 0 w 9"/>
              <a:gd name="T13" fmla="*/ 28 h 31"/>
              <a:gd name="T14" fmla="*/ 0 w 9"/>
              <a:gd name="T15" fmla="*/ 31 h 31"/>
              <a:gd name="T16" fmla="*/ 0 w 9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31">
                <a:moveTo>
                  <a:pt x="9" y="0"/>
                </a:moveTo>
                <a:lnTo>
                  <a:pt x="7" y="5"/>
                </a:lnTo>
                <a:lnTo>
                  <a:pt x="6" y="6"/>
                </a:lnTo>
                <a:lnTo>
                  <a:pt x="3" y="12"/>
                </a:lnTo>
                <a:lnTo>
                  <a:pt x="2" y="17"/>
                </a:lnTo>
                <a:lnTo>
                  <a:pt x="2" y="20"/>
                </a:lnTo>
                <a:lnTo>
                  <a:pt x="0" y="28"/>
                </a:lnTo>
                <a:lnTo>
                  <a:pt x="0" y="31"/>
                </a:lnTo>
                <a:lnTo>
                  <a:pt x="0" y="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934"/>
          <p:cNvSpPr>
            <a:spLocks noEditPoints="1"/>
          </p:cNvSpPr>
          <p:nvPr/>
        </p:nvSpPr>
        <p:spPr bwMode="auto">
          <a:xfrm>
            <a:off x="5276850" y="1382713"/>
            <a:ext cx="2370138" cy="3802063"/>
          </a:xfrm>
          <a:custGeom>
            <a:avLst/>
            <a:gdLst>
              <a:gd name="T0" fmla="*/ 1493 w 1493"/>
              <a:gd name="T1" fmla="*/ 14 h 2395"/>
              <a:gd name="T2" fmla="*/ 1490 w 1493"/>
              <a:gd name="T3" fmla="*/ 14 h 2395"/>
              <a:gd name="T4" fmla="*/ 1486 w 1493"/>
              <a:gd name="T5" fmla="*/ 11 h 2395"/>
              <a:gd name="T6" fmla="*/ 1478 w 1493"/>
              <a:gd name="T7" fmla="*/ 10 h 2395"/>
              <a:gd name="T8" fmla="*/ 1471 w 1493"/>
              <a:gd name="T9" fmla="*/ 9 h 2395"/>
              <a:gd name="T10" fmla="*/ 1462 w 1493"/>
              <a:gd name="T11" fmla="*/ 6 h 2395"/>
              <a:gd name="T12" fmla="*/ 1460 w 1493"/>
              <a:gd name="T13" fmla="*/ 3 h 2395"/>
              <a:gd name="T14" fmla="*/ 1459 w 1493"/>
              <a:gd name="T15" fmla="*/ 2 h 2395"/>
              <a:gd name="T16" fmla="*/ 1459 w 1493"/>
              <a:gd name="T17" fmla="*/ 0 h 2395"/>
              <a:gd name="T18" fmla="*/ 3 w 1493"/>
              <a:gd name="T19" fmla="*/ 2388 h 2395"/>
              <a:gd name="T20" fmla="*/ 0 w 1493"/>
              <a:gd name="T21" fmla="*/ 2395 h 2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93" h="2395">
                <a:moveTo>
                  <a:pt x="1493" y="14"/>
                </a:moveTo>
                <a:lnTo>
                  <a:pt x="1490" y="14"/>
                </a:lnTo>
                <a:lnTo>
                  <a:pt x="1486" y="11"/>
                </a:lnTo>
                <a:lnTo>
                  <a:pt x="1478" y="10"/>
                </a:lnTo>
                <a:lnTo>
                  <a:pt x="1471" y="9"/>
                </a:lnTo>
                <a:lnTo>
                  <a:pt x="1462" y="6"/>
                </a:lnTo>
                <a:lnTo>
                  <a:pt x="1460" y="3"/>
                </a:lnTo>
                <a:lnTo>
                  <a:pt x="1459" y="2"/>
                </a:lnTo>
                <a:lnTo>
                  <a:pt x="1459" y="0"/>
                </a:lnTo>
                <a:moveTo>
                  <a:pt x="3" y="2388"/>
                </a:moveTo>
                <a:lnTo>
                  <a:pt x="0" y="23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935"/>
          <p:cNvSpPr>
            <a:spLocks/>
          </p:cNvSpPr>
          <p:nvPr/>
        </p:nvSpPr>
        <p:spPr bwMode="auto">
          <a:xfrm>
            <a:off x="6100763" y="2089151"/>
            <a:ext cx="82550" cy="39688"/>
          </a:xfrm>
          <a:custGeom>
            <a:avLst/>
            <a:gdLst>
              <a:gd name="T0" fmla="*/ 0 w 52"/>
              <a:gd name="T1" fmla="*/ 25 h 25"/>
              <a:gd name="T2" fmla="*/ 1 w 52"/>
              <a:gd name="T3" fmla="*/ 22 h 25"/>
              <a:gd name="T4" fmla="*/ 7 w 52"/>
              <a:gd name="T5" fmla="*/ 18 h 25"/>
              <a:gd name="T6" fmla="*/ 8 w 52"/>
              <a:gd name="T7" fmla="*/ 12 h 25"/>
              <a:gd name="T8" fmla="*/ 12 w 52"/>
              <a:gd name="T9" fmla="*/ 12 h 25"/>
              <a:gd name="T10" fmla="*/ 16 w 52"/>
              <a:gd name="T11" fmla="*/ 5 h 25"/>
              <a:gd name="T12" fmla="*/ 20 w 52"/>
              <a:gd name="T13" fmla="*/ 4 h 25"/>
              <a:gd name="T14" fmla="*/ 28 w 52"/>
              <a:gd name="T15" fmla="*/ 8 h 25"/>
              <a:gd name="T16" fmla="*/ 32 w 52"/>
              <a:gd name="T17" fmla="*/ 8 h 25"/>
              <a:gd name="T18" fmla="*/ 34 w 52"/>
              <a:gd name="T19" fmla="*/ 8 h 25"/>
              <a:gd name="T20" fmla="*/ 37 w 52"/>
              <a:gd name="T21" fmla="*/ 8 h 25"/>
              <a:gd name="T22" fmla="*/ 39 w 52"/>
              <a:gd name="T23" fmla="*/ 7 h 25"/>
              <a:gd name="T24" fmla="*/ 41 w 52"/>
              <a:gd name="T25" fmla="*/ 5 h 25"/>
              <a:gd name="T26" fmla="*/ 46 w 52"/>
              <a:gd name="T27" fmla="*/ 4 h 25"/>
              <a:gd name="T28" fmla="*/ 52 w 52"/>
              <a:gd name="T2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25">
                <a:moveTo>
                  <a:pt x="0" y="25"/>
                </a:moveTo>
                <a:lnTo>
                  <a:pt x="1" y="22"/>
                </a:lnTo>
                <a:lnTo>
                  <a:pt x="7" y="18"/>
                </a:lnTo>
                <a:lnTo>
                  <a:pt x="8" y="12"/>
                </a:lnTo>
                <a:lnTo>
                  <a:pt x="12" y="12"/>
                </a:lnTo>
                <a:lnTo>
                  <a:pt x="16" y="5"/>
                </a:lnTo>
                <a:lnTo>
                  <a:pt x="20" y="4"/>
                </a:lnTo>
                <a:lnTo>
                  <a:pt x="28" y="8"/>
                </a:lnTo>
                <a:lnTo>
                  <a:pt x="32" y="8"/>
                </a:lnTo>
                <a:lnTo>
                  <a:pt x="34" y="8"/>
                </a:lnTo>
                <a:lnTo>
                  <a:pt x="37" y="8"/>
                </a:lnTo>
                <a:lnTo>
                  <a:pt x="39" y="7"/>
                </a:lnTo>
                <a:lnTo>
                  <a:pt x="41" y="5"/>
                </a:lnTo>
                <a:lnTo>
                  <a:pt x="46" y="4"/>
                </a:lnTo>
                <a:lnTo>
                  <a:pt x="5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936"/>
          <p:cNvSpPr>
            <a:spLocks noEditPoints="1"/>
          </p:cNvSpPr>
          <p:nvPr/>
        </p:nvSpPr>
        <p:spPr bwMode="auto">
          <a:xfrm>
            <a:off x="4049713" y="5154613"/>
            <a:ext cx="928688" cy="703263"/>
          </a:xfrm>
          <a:custGeom>
            <a:avLst/>
            <a:gdLst>
              <a:gd name="T0" fmla="*/ 26 w 585"/>
              <a:gd name="T1" fmla="*/ 22 h 443"/>
              <a:gd name="T2" fmla="*/ 21 w 585"/>
              <a:gd name="T3" fmla="*/ 22 h 443"/>
              <a:gd name="T4" fmla="*/ 17 w 585"/>
              <a:gd name="T5" fmla="*/ 22 h 443"/>
              <a:gd name="T6" fmla="*/ 12 w 585"/>
              <a:gd name="T7" fmla="*/ 20 h 443"/>
              <a:gd name="T8" fmla="*/ 11 w 585"/>
              <a:gd name="T9" fmla="*/ 19 h 443"/>
              <a:gd name="T10" fmla="*/ 9 w 585"/>
              <a:gd name="T11" fmla="*/ 16 h 443"/>
              <a:gd name="T12" fmla="*/ 8 w 585"/>
              <a:gd name="T13" fmla="*/ 9 h 443"/>
              <a:gd name="T14" fmla="*/ 6 w 585"/>
              <a:gd name="T15" fmla="*/ 5 h 443"/>
              <a:gd name="T16" fmla="*/ 4 w 585"/>
              <a:gd name="T17" fmla="*/ 5 h 443"/>
              <a:gd name="T18" fmla="*/ 2 w 585"/>
              <a:gd name="T19" fmla="*/ 5 h 443"/>
              <a:gd name="T20" fmla="*/ 0 w 585"/>
              <a:gd name="T21" fmla="*/ 0 h 443"/>
              <a:gd name="T22" fmla="*/ 585 w 585"/>
              <a:gd name="T23" fmla="*/ 436 h 443"/>
              <a:gd name="T24" fmla="*/ 580 w 585"/>
              <a:gd name="T25" fmla="*/ 439 h 443"/>
              <a:gd name="T26" fmla="*/ 578 w 585"/>
              <a:gd name="T27" fmla="*/ 440 h 443"/>
              <a:gd name="T28" fmla="*/ 578 w 585"/>
              <a:gd name="T29" fmla="*/ 443 h 443"/>
              <a:gd name="T30" fmla="*/ 577 w 585"/>
              <a:gd name="T31" fmla="*/ 443 h 443"/>
              <a:gd name="T32" fmla="*/ 571 w 585"/>
              <a:gd name="T33" fmla="*/ 440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5" h="443">
                <a:moveTo>
                  <a:pt x="26" y="22"/>
                </a:moveTo>
                <a:lnTo>
                  <a:pt x="21" y="22"/>
                </a:lnTo>
                <a:lnTo>
                  <a:pt x="17" y="22"/>
                </a:lnTo>
                <a:lnTo>
                  <a:pt x="12" y="20"/>
                </a:lnTo>
                <a:lnTo>
                  <a:pt x="11" y="19"/>
                </a:lnTo>
                <a:lnTo>
                  <a:pt x="9" y="16"/>
                </a:lnTo>
                <a:lnTo>
                  <a:pt x="8" y="9"/>
                </a:lnTo>
                <a:lnTo>
                  <a:pt x="6" y="5"/>
                </a:lnTo>
                <a:lnTo>
                  <a:pt x="4" y="5"/>
                </a:lnTo>
                <a:lnTo>
                  <a:pt x="2" y="5"/>
                </a:lnTo>
                <a:lnTo>
                  <a:pt x="0" y="0"/>
                </a:lnTo>
                <a:moveTo>
                  <a:pt x="585" y="436"/>
                </a:moveTo>
                <a:lnTo>
                  <a:pt x="580" y="439"/>
                </a:lnTo>
                <a:lnTo>
                  <a:pt x="578" y="440"/>
                </a:lnTo>
                <a:lnTo>
                  <a:pt x="578" y="443"/>
                </a:lnTo>
                <a:lnTo>
                  <a:pt x="577" y="443"/>
                </a:lnTo>
                <a:lnTo>
                  <a:pt x="571" y="4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937"/>
          <p:cNvSpPr>
            <a:spLocks/>
          </p:cNvSpPr>
          <p:nvPr/>
        </p:nvSpPr>
        <p:spPr bwMode="auto">
          <a:xfrm>
            <a:off x="4295775" y="4903788"/>
            <a:ext cx="53975" cy="150813"/>
          </a:xfrm>
          <a:custGeom>
            <a:avLst/>
            <a:gdLst>
              <a:gd name="T0" fmla="*/ 34 w 34"/>
              <a:gd name="T1" fmla="*/ 0 h 95"/>
              <a:gd name="T2" fmla="*/ 34 w 34"/>
              <a:gd name="T3" fmla="*/ 4 h 95"/>
              <a:gd name="T4" fmla="*/ 30 w 34"/>
              <a:gd name="T5" fmla="*/ 12 h 95"/>
              <a:gd name="T6" fmla="*/ 26 w 34"/>
              <a:gd name="T7" fmla="*/ 22 h 95"/>
              <a:gd name="T8" fmla="*/ 21 w 34"/>
              <a:gd name="T9" fmla="*/ 23 h 95"/>
              <a:gd name="T10" fmla="*/ 18 w 34"/>
              <a:gd name="T11" fmla="*/ 28 h 95"/>
              <a:gd name="T12" fmla="*/ 17 w 34"/>
              <a:gd name="T13" fmla="*/ 38 h 95"/>
              <a:gd name="T14" fmla="*/ 17 w 34"/>
              <a:gd name="T15" fmla="*/ 43 h 95"/>
              <a:gd name="T16" fmla="*/ 12 w 34"/>
              <a:gd name="T17" fmla="*/ 47 h 95"/>
              <a:gd name="T18" fmla="*/ 10 w 34"/>
              <a:gd name="T19" fmla="*/ 50 h 95"/>
              <a:gd name="T20" fmla="*/ 8 w 34"/>
              <a:gd name="T21" fmla="*/ 49 h 95"/>
              <a:gd name="T22" fmla="*/ 7 w 34"/>
              <a:gd name="T23" fmla="*/ 50 h 95"/>
              <a:gd name="T24" fmla="*/ 2 w 34"/>
              <a:gd name="T25" fmla="*/ 57 h 95"/>
              <a:gd name="T26" fmla="*/ 2 w 34"/>
              <a:gd name="T27" fmla="*/ 60 h 95"/>
              <a:gd name="T28" fmla="*/ 2 w 34"/>
              <a:gd name="T29" fmla="*/ 64 h 95"/>
              <a:gd name="T30" fmla="*/ 3 w 34"/>
              <a:gd name="T31" fmla="*/ 67 h 95"/>
              <a:gd name="T32" fmla="*/ 4 w 34"/>
              <a:gd name="T33" fmla="*/ 67 h 95"/>
              <a:gd name="T34" fmla="*/ 6 w 34"/>
              <a:gd name="T35" fmla="*/ 67 h 95"/>
              <a:gd name="T36" fmla="*/ 7 w 34"/>
              <a:gd name="T37" fmla="*/ 73 h 95"/>
              <a:gd name="T38" fmla="*/ 6 w 34"/>
              <a:gd name="T39" fmla="*/ 76 h 95"/>
              <a:gd name="T40" fmla="*/ 6 w 34"/>
              <a:gd name="T41" fmla="*/ 80 h 95"/>
              <a:gd name="T42" fmla="*/ 0 w 34"/>
              <a:gd name="T43" fmla="*/ 84 h 95"/>
              <a:gd name="T44" fmla="*/ 0 w 34"/>
              <a:gd name="T45" fmla="*/ 88 h 95"/>
              <a:gd name="T46" fmla="*/ 4 w 34"/>
              <a:gd name="T47" fmla="*/ 92 h 95"/>
              <a:gd name="T48" fmla="*/ 4 w 34"/>
              <a:gd name="T4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95">
                <a:moveTo>
                  <a:pt x="34" y="0"/>
                </a:moveTo>
                <a:lnTo>
                  <a:pt x="34" y="4"/>
                </a:lnTo>
                <a:lnTo>
                  <a:pt x="30" y="12"/>
                </a:lnTo>
                <a:lnTo>
                  <a:pt x="26" y="22"/>
                </a:lnTo>
                <a:lnTo>
                  <a:pt x="21" y="23"/>
                </a:lnTo>
                <a:lnTo>
                  <a:pt x="18" y="28"/>
                </a:lnTo>
                <a:lnTo>
                  <a:pt x="17" y="38"/>
                </a:lnTo>
                <a:lnTo>
                  <a:pt x="17" y="43"/>
                </a:lnTo>
                <a:lnTo>
                  <a:pt x="12" y="47"/>
                </a:lnTo>
                <a:lnTo>
                  <a:pt x="10" y="50"/>
                </a:lnTo>
                <a:lnTo>
                  <a:pt x="8" y="49"/>
                </a:lnTo>
                <a:lnTo>
                  <a:pt x="7" y="50"/>
                </a:lnTo>
                <a:lnTo>
                  <a:pt x="2" y="57"/>
                </a:lnTo>
                <a:lnTo>
                  <a:pt x="2" y="60"/>
                </a:lnTo>
                <a:lnTo>
                  <a:pt x="2" y="64"/>
                </a:lnTo>
                <a:lnTo>
                  <a:pt x="3" y="67"/>
                </a:lnTo>
                <a:lnTo>
                  <a:pt x="4" y="67"/>
                </a:lnTo>
                <a:lnTo>
                  <a:pt x="6" y="67"/>
                </a:lnTo>
                <a:lnTo>
                  <a:pt x="7" y="73"/>
                </a:lnTo>
                <a:lnTo>
                  <a:pt x="6" y="76"/>
                </a:lnTo>
                <a:lnTo>
                  <a:pt x="6" y="80"/>
                </a:lnTo>
                <a:lnTo>
                  <a:pt x="0" y="84"/>
                </a:lnTo>
                <a:lnTo>
                  <a:pt x="0" y="88"/>
                </a:lnTo>
                <a:lnTo>
                  <a:pt x="4" y="92"/>
                </a:lnTo>
                <a:lnTo>
                  <a:pt x="4" y="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Line 938"/>
          <p:cNvSpPr>
            <a:spLocks noChangeShapeType="1"/>
          </p:cNvSpPr>
          <p:nvPr/>
        </p:nvSpPr>
        <p:spPr bwMode="auto">
          <a:xfrm>
            <a:off x="4632325" y="4352926"/>
            <a:ext cx="3175" cy="31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939"/>
          <p:cNvSpPr>
            <a:spLocks/>
          </p:cNvSpPr>
          <p:nvPr/>
        </p:nvSpPr>
        <p:spPr bwMode="auto">
          <a:xfrm>
            <a:off x="4098925" y="5186363"/>
            <a:ext cx="33338" cy="22225"/>
          </a:xfrm>
          <a:custGeom>
            <a:avLst/>
            <a:gdLst>
              <a:gd name="T0" fmla="*/ 0 w 21"/>
              <a:gd name="T1" fmla="*/ 0 h 14"/>
              <a:gd name="T2" fmla="*/ 3 w 21"/>
              <a:gd name="T3" fmla="*/ 3 h 14"/>
              <a:gd name="T4" fmla="*/ 6 w 21"/>
              <a:gd name="T5" fmla="*/ 9 h 14"/>
              <a:gd name="T6" fmla="*/ 7 w 21"/>
              <a:gd name="T7" fmla="*/ 9 h 14"/>
              <a:gd name="T8" fmla="*/ 12 w 21"/>
              <a:gd name="T9" fmla="*/ 7 h 14"/>
              <a:gd name="T10" fmla="*/ 14 w 21"/>
              <a:gd name="T11" fmla="*/ 7 h 14"/>
              <a:gd name="T12" fmla="*/ 15 w 21"/>
              <a:gd name="T13" fmla="*/ 9 h 14"/>
              <a:gd name="T14" fmla="*/ 16 w 21"/>
              <a:gd name="T15" fmla="*/ 9 h 14"/>
              <a:gd name="T16" fmla="*/ 21 w 21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" h="14">
                <a:moveTo>
                  <a:pt x="0" y="0"/>
                </a:moveTo>
                <a:lnTo>
                  <a:pt x="3" y="3"/>
                </a:lnTo>
                <a:lnTo>
                  <a:pt x="6" y="9"/>
                </a:lnTo>
                <a:lnTo>
                  <a:pt x="7" y="9"/>
                </a:lnTo>
                <a:lnTo>
                  <a:pt x="12" y="7"/>
                </a:lnTo>
                <a:lnTo>
                  <a:pt x="14" y="7"/>
                </a:lnTo>
                <a:lnTo>
                  <a:pt x="15" y="9"/>
                </a:lnTo>
                <a:lnTo>
                  <a:pt x="16" y="9"/>
                </a:lnTo>
                <a:lnTo>
                  <a:pt x="21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940"/>
          <p:cNvSpPr>
            <a:spLocks/>
          </p:cNvSpPr>
          <p:nvPr/>
        </p:nvSpPr>
        <p:spPr bwMode="auto">
          <a:xfrm>
            <a:off x="4984750" y="5367338"/>
            <a:ext cx="58738" cy="26988"/>
          </a:xfrm>
          <a:custGeom>
            <a:avLst/>
            <a:gdLst>
              <a:gd name="T0" fmla="*/ 0 w 37"/>
              <a:gd name="T1" fmla="*/ 0 h 17"/>
              <a:gd name="T2" fmla="*/ 1 w 37"/>
              <a:gd name="T3" fmla="*/ 0 h 17"/>
              <a:gd name="T4" fmla="*/ 7 w 37"/>
              <a:gd name="T5" fmla="*/ 5 h 17"/>
              <a:gd name="T6" fmla="*/ 15 w 37"/>
              <a:gd name="T7" fmla="*/ 5 h 17"/>
              <a:gd name="T8" fmla="*/ 25 w 37"/>
              <a:gd name="T9" fmla="*/ 10 h 17"/>
              <a:gd name="T10" fmla="*/ 31 w 37"/>
              <a:gd name="T11" fmla="*/ 16 h 17"/>
              <a:gd name="T12" fmla="*/ 37 w 37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7">
                <a:moveTo>
                  <a:pt x="0" y="0"/>
                </a:moveTo>
                <a:lnTo>
                  <a:pt x="1" y="0"/>
                </a:lnTo>
                <a:lnTo>
                  <a:pt x="7" y="5"/>
                </a:lnTo>
                <a:lnTo>
                  <a:pt x="15" y="5"/>
                </a:lnTo>
                <a:lnTo>
                  <a:pt x="25" y="10"/>
                </a:lnTo>
                <a:lnTo>
                  <a:pt x="31" y="16"/>
                </a:lnTo>
                <a:lnTo>
                  <a:pt x="37" y="1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941"/>
          <p:cNvSpPr>
            <a:spLocks/>
          </p:cNvSpPr>
          <p:nvPr/>
        </p:nvSpPr>
        <p:spPr bwMode="auto">
          <a:xfrm>
            <a:off x="4159250" y="4410076"/>
            <a:ext cx="100013" cy="136525"/>
          </a:xfrm>
          <a:custGeom>
            <a:avLst/>
            <a:gdLst>
              <a:gd name="T0" fmla="*/ 63 w 63"/>
              <a:gd name="T1" fmla="*/ 0 h 86"/>
              <a:gd name="T2" fmla="*/ 62 w 63"/>
              <a:gd name="T3" fmla="*/ 1 h 86"/>
              <a:gd name="T4" fmla="*/ 59 w 63"/>
              <a:gd name="T5" fmla="*/ 3 h 86"/>
              <a:gd name="T6" fmla="*/ 58 w 63"/>
              <a:gd name="T7" fmla="*/ 4 h 86"/>
              <a:gd name="T8" fmla="*/ 56 w 63"/>
              <a:gd name="T9" fmla="*/ 4 h 86"/>
              <a:gd name="T10" fmla="*/ 55 w 63"/>
              <a:gd name="T11" fmla="*/ 8 h 86"/>
              <a:gd name="T12" fmla="*/ 52 w 63"/>
              <a:gd name="T13" fmla="*/ 12 h 86"/>
              <a:gd name="T14" fmla="*/ 48 w 63"/>
              <a:gd name="T15" fmla="*/ 12 h 86"/>
              <a:gd name="T16" fmla="*/ 45 w 63"/>
              <a:gd name="T17" fmla="*/ 13 h 86"/>
              <a:gd name="T18" fmla="*/ 40 w 63"/>
              <a:gd name="T19" fmla="*/ 19 h 86"/>
              <a:gd name="T20" fmla="*/ 34 w 63"/>
              <a:gd name="T21" fmla="*/ 18 h 86"/>
              <a:gd name="T22" fmla="*/ 28 w 63"/>
              <a:gd name="T23" fmla="*/ 18 h 86"/>
              <a:gd name="T24" fmla="*/ 29 w 63"/>
              <a:gd name="T25" fmla="*/ 22 h 86"/>
              <a:gd name="T26" fmla="*/ 30 w 63"/>
              <a:gd name="T27" fmla="*/ 23 h 86"/>
              <a:gd name="T28" fmla="*/ 30 w 63"/>
              <a:gd name="T29" fmla="*/ 31 h 86"/>
              <a:gd name="T30" fmla="*/ 30 w 63"/>
              <a:gd name="T31" fmla="*/ 38 h 86"/>
              <a:gd name="T32" fmla="*/ 30 w 63"/>
              <a:gd name="T33" fmla="*/ 42 h 86"/>
              <a:gd name="T34" fmla="*/ 30 w 63"/>
              <a:gd name="T35" fmla="*/ 48 h 86"/>
              <a:gd name="T36" fmla="*/ 22 w 63"/>
              <a:gd name="T37" fmla="*/ 48 h 86"/>
              <a:gd name="T38" fmla="*/ 23 w 63"/>
              <a:gd name="T39" fmla="*/ 54 h 86"/>
              <a:gd name="T40" fmla="*/ 23 w 63"/>
              <a:gd name="T41" fmla="*/ 57 h 86"/>
              <a:gd name="T42" fmla="*/ 14 w 63"/>
              <a:gd name="T43" fmla="*/ 56 h 86"/>
              <a:gd name="T44" fmla="*/ 13 w 63"/>
              <a:gd name="T45" fmla="*/ 63 h 86"/>
              <a:gd name="T46" fmla="*/ 11 w 63"/>
              <a:gd name="T47" fmla="*/ 65 h 86"/>
              <a:gd name="T48" fmla="*/ 13 w 63"/>
              <a:gd name="T49" fmla="*/ 68 h 86"/>
              <a:gd name="T50" fmla="*/ 8 w 63"/>
              <a:gd name="T51" fmla="*/ 72 h 86"/>
              <a:gd name="T52" fmla="*/ 8 w 63"/>
              <a:gd name="T53" fmla="*/ 78 h 86"/>
              <a:gd name="T54" fmla="*/ 7 w 63"/>
              <a:gd name="T55" fmla="*/ 82 h 86"/>
              <a:gd name="T56" fmla="*/ 6 w 63"/>
              <a:gd name="T57" fmla="*/ 82 h 86"/>
              <a:gd name="T58" fmla="*/ 4 w 63"/>
              <a:gd name="T59" fmla="*/ 84 h 86"/>
              <a:gd name="T60" fmla="*/ 0 w 63"/>
              <a:gd name="T61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3" h="86">
                <a:moveTo>
                  <a:pt x="63" y="0"/>
                </a:moveTo>
                <a:lnTo>
                  <a:pt x="62" y="1"/>
                </a:lnTo>
                <a:lnTo>
                  <a:pt x="59" y="3"/>
                </a:lnTo>
                <a:lnTo>
                  <a:pt x="58" y="4"/>
                </a:lnTo>
                <a:lnTo>
                  <a:pt x="56" y="4"/>
                </a:lnTo>
                <a:lnTo>
                  <a:pt x="55" y="8"/>
                </a:lnTo>
                <a:lnTo>
                  <a:pt x="52" y="12"/>
                </a:lnTo>
                <a:lnTo>
                  <a:pt x="48" y="12"/>
                </a:lnTo>
                <a:lnTo>
                  <a:pt x="45" y="13"/>
                </a:lnTo>
                <a:lnTo>
                  <a:pt x="40" y="19"/>
                </a:lnTo>
                <a:lnTo>
                  <a:pt x="34" y="18"/>
                </a:lnTo>
                <a:lnTo>
                  <a:pt x="28" y="18"/>
                </a:lnTo>
                <a:lnTo>
                  <a:pt x="29" y="22"/>
                </a:lnTo>
                <a:lnTo>
                  <a:pt x="30" y="23"/>
                </a:lnTo>
                <a:lnTo>
                  <a:pt x="30" y="31"/>
                </a:lnTo>
                <a:lnTo>
                  <a:pt x="30" y="38"/>
                </a:lnTo>
                <a:lnTo>
                  <a:pt x="30" y="42"/>
                </a:lnTo>
                <a:lnTo>
                  <a:pt x="30" y="48"/>
                </a:lnTo>
                <a:lnTo>
                  <a:pt x="22" y="48"/>
                </a:lnTo>
                <a:lnTo>
                  <a:pt x="23" y="54"/>
                </a:lnTo>
                <a:lnTo>
                  <a:pt x="23" y="57"/>
                </a:lnTo>
                <a:lnTo>
                  <a:pt x="14" y="56"/>
                </a:lnTo>
                <a:lnTo>
                  <a:pt x="13" y="63"/>
                </a:lnTo>
                <a:lnTo>
                  <a:pt x="11" y="65"/>
                </a:lnTo>
                <a:lnTo>
                  <a:pt x="13" y="68"/>
                </a:lnTo>
                <a:lnTo>
                  <a:pt x="8" y="72"/>
                </a:lnTo>
                <a:lnTo>
                  <a:pt x="8" y="78"/>
                </a:lnTo>
                <a:lnTo>
                  <a:pt x="7" y="82"/>
                </a:lnTo>
                <a:lnTo>
                  <a:pt x="6" y="82"/>
                </a:lnTo>
                <a:lnTo>
                  <a:pt x="4" y="84"/>
                </a:lnTo>
                <a:lnTo>
                  <a:pt x="0" y="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942"/>
          <p:cNvSpPr>
            <a:spLocks/>
          </p:cNvSpPr>
          <p:nvPr/>
        </p:nvSpPr>
        <p:spPr bwMode="auto">
          <a:xfrm>
            <a:off x="5122863" y="5302251"/>
            <a:ext cx="9525" cy="44450"/>
          </a:xfrm>
          <a:custGeom>
            <a:avLst/>
            <a:gdLst>
              <a:gd name="T0" fmla="*/ 0 w 6"/>
              <a:gd name="T1" fmla="*/ 0 h 28"/>
              <a:gd name="T2" fmla="*/ 3 w 6"/>
              <a:gd name="T3" fmla="*/ 5 h 28"/>
              <a:gd name="T4" fmla="*/ 4 w 6"/>
              <a:gd name="T5" fmla="*/ 16 h 28"/>
              <a:gd name="T6" fmla="*/ 4 w 6"/>
              <a:gd name="T7" fmla="*/ 23 h 28"/>
              <a:gd name="T8" fmla="*/ 6 w 6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8">
                <a:moveTo>
                  <a:pt x="0" y="0"/>
                </a:moveTo>
                <a:lnTo>
                  <a:pt x="3" y="5"/>
                </a:lnTo>
                <a:lnTo>
                  <a:pt x="4" y="16"/>
                </a:lnTo>
                <a:lnTo>
                  <a:pt x="4" y="23"/>
                </a:lnTo>
                <a:lnTo>
                  <a:pt x="6" y="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943"/>
          <p:cNvSpPr>
            <a:spLocks/>
          </p:cNvSpPr>
          <p:nvPr/>
        </p:nvSpPr>
        <p:spPr bwMode="auto">
          <a:xfrm>
            <a:off x="5105400" y="4930776"/>
            <a:ext cx="20638" cy="55563"/>
          </a:xfrm>
          <a:custGeom>
            <a:avLst/>
            <a:gdLst>
              <a:gd name="T0" fmla="*/ 0 w 13"/>
              <a:gd name="T1" fmla="*/ 0 h 35"/>
              <a:gd name="T2" fmla="*/ 5 w 13"/>
              <a:gd name="T3" fmla="*/ 0 h 35"/>
              <a:gd name="T4" fmla="*/ 7 w 13"/>
              <a:gd name="T5" fmla="*/ 2 h 35"/>
              <a:gd name="T6" fmla="*/ 11 w 13"/>
              <a:gd name="T7" fmla="*/ 6 h 35"/>
              <a:gd name="T8" fmla="*/ 13 w 13"/>
              <a:gd name="T9" fmla="*/ 11 h 35"/>
              <a:gd name="T10" fmla="*/ 13 w 13"/>
              <a:gd name="T11" fmla="*/ 18 h 35"/>
              <a:gd name="T12" fmla="*/ 11 w 13"/>
              <a:gd name="T13" fmla="*/ 20 h 35"/>
              <a:gd name="T14" fmla="*/ 9 w 13"/>
              <a:gd name="T15" fmla="*/ 22 h 35"/>
              <a:gd name="T16" fmla="*/ 9 w 13"/>
              <a:gd name="T17" fmla="*/ 25 h 35"/>
              <a:gd name="T18" fmla="*/ 7 w 13"/>
              <a:gd name="T19" fmla="*/ 26 h 35"/>
              <a:gd name="T20" fmla="*/ 7 w 13"/>
              <a:gd name="T21" fmla="*/ 32 h 35"/>
              <a:gd name="T22" fmla="*/ 7 w 13"/>
              <a:gd name="T2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35">
                <a:moveTo>
                  <a:pt x="0" y="0"/>
                </a:moveTo>
                <a:lnTo>
                  <a:pt x="5" y="0"/>
                </a:lnTo>
                <a:lnTo>
                  <a:pt x="7" y="2"/>
                </a:lnTo>
                <a:lnTo>
                  <a:pt x="11" y="6"/>
                </a:lnTo>
                <a:lnTo>
                  <a:pt x="13" y="11"/>
                </a:lnTo>
                <a:lnTo>
                  <a:pt x="13" y="18"/>
                </a:lnTo>
                <a:lnTo>
                  <a:pt x="11" y="20"/>
                </a:lnTo>
                <a:lnTo>
                  <a:pt x="9" y="22"/>
                </a:lnTo>
                <a:lnTo>
                  <a:pt x="9" y="25"/>
                </a:lnTo>
                <a:lnTo>
                  <a:pt x="7" y="26"/>
                </a:lnTo>
                <a:lnTo>
                  <a:pt x="7" y="32"/>
                </a:lnTo>
                <a:lnTo>
                  <a:pt x="7" y="3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944"/>
          <p:cNvSpPr>
            <a:spLocks noEditPoints="1"/>
          </p:cNvSpPr>
          <p:nvPr/>
        </p:nvSpPr>
        <p:spPr bwMode="auto">
          <a:xfrm>
            <a:off x="4057650" y="4600576"/>
            <a:ext cx="1443038" cy="1347788"/>
          </a:xfrm>
          <a:custGeom>
            <a:avLst/>
            <a:gdLst>
              <a:gd name="T0" fmla="*/ 111 w 909"/>
              <a:gd name="T1" fmla="*/ 848 h 849"/>
              <a:gd name="T2" fmla="*/ 116 w 909"/>
              <a:gd name="T3" fmla="*/ 844 h 849"/>
              <a:gd name="T4" fmla="*/ 117 w 909"/>
              <a:gd name="T5" fmla="*/ 833 h 849"/>
              <a:gd name="T6" fmla="*/ 124 w 909"/>
              <a:gd name="T7" fmla="*/ 811 h 849"/>
              <a:gd name="T8" fmla="*/ 127 w 909"/>
              <a:gd name="T9" fmla="*/ 800 h 849"/>
              <a:gd name="T10" fmla="*/ 134 w 909"/>
              <a:gd name="T11" fmla="*/ 796 h 849"/>
              <a:gd name="T12" fmla="*/ 138 w 909"/>
              <a:gd name="T13" fmla="*/ 788 h 849"/>
              <a:gd name="T14" fmla="*/ 127 w 909"/>
              <a:gd name="T15" fmla="*/ 789 h 849"/>
              <a:gd name="T16" fmla="*/ 123 w 909"/>
              <a:gd name="T17" fmla="*/ 787 h 849"/>
              <a:gd name="T18" fmla="*/ 111 w 909"/>
              <a:gd name="T19" fmla="*/ 789 h 849"/>
              <a:gd name="T20" fmla="*/ 104 w 909"/>
              <a:gd name="T21" fmla="*/ 793 h 849"/>
              <a:gd name="T22" fmla="*/ 89 w 909"/>
              <a:gd name="T23" fmla="*/ 800 h 849"/>
              <a:gd name="T24" fmla="*/ 70 w 909"/>
              <a:gd name="T25" fmla="*/ 807 h 849"/>
              <a:gd name="T26" fmla="*/ 63 w 909"/>
              <a:gd name="T27" fmla="*/ 813 h 849"/>
              <a:gd name="T28" fmla="*/ 57 w 909"/>
              <a:gd name="T29" fmla="*/ 813 h 849"/>
              <a:gd name="T30" fmla="*/ 53 w 909"/>
              <a:gd name="T31" fmla="*/ 807 h 849"/>
              <a:gd name="T32" fmla="*/ 36 w 909"/>
              <a:gd name="T33" fmla="*/ 796 h 849"/>
              <a:gd name="T34" fmla="*/ 21 w 909"/>
              <a:gd name="T35" fmla="*/ 796 h 849"/>
              <a:gd name="T36" fmla="*/ 15 w 909"/>
              <a:gd name="T37" fmla="*/ 800 h 849"/>
              <a:gd name="T38" fmla="*/ 0 w 909"/>
              <a:gd name="T39" fmla="*/ 810 h 849"/>
              <a:gd name="T40" fmla="*/ 836 w 909"/>
              <a:gd name="T41" fmla="*/ 3 h 849"/>
              <a:gd name="T42" fmla="*/ 839 w 909"/>
              <a:gd name="T43" fmla="*/ 8 h 849"/>
              <a:gd name="T44" fmla="*/ 842 w 909"/>
              <a:gd name="T45" fmla="*/ 23 h 849"/>
              <a:gd name="T46" fmla="*/ 849 w 909"/>
              <a:gd name="T47" fmla="*/ 37 h 849"/>
              <a:gd name="T48" fmla="*/ 849 w 909"/>
              <a:gd name="T49" fmla="*/ 52 h 849"/>
              <a:gd name="T50" fmla="*/ 853 w 909"/>
              <a:gd name="T51" fmla="*/ 52 h 849"/>
              <a:gd name="T52" fmla="*/ 862 w 909"/>
              <a:gd name="T53" fmla="*/ 50 h 849"/>
              <a:gd name="T54" fmla="*/ 872 w 909"/>
              <a:gd name="T55" fmla="*/ 54 h 849"/>
              <a:gd name="T56" fmla="*/ 880 w 909"/>
              <a:gd name="T57" fmla="*/ 60 h 849"/>
              <a:gd name="T58" fmla="*/ 876 w 909"/>
              <a:gd name="T59" fmla="*/ 72 h 849"/>
              <a:gd name="T60" fmla="*/ 872 w 909"/>
              <a:gd name="T61" fmla="*/ 73 h 849"/>
              <a:gd name="T62" fmla="*/ 867 w 909"/>
              <a:gd name="T63" fmla="*/ 83 h 849"/>
              <a:gd name="T64" fmla="*/ 872 w 909"/>
              <a:gd name="T65" fmla="*/ 95 h 849"/>
              <a:gd name="T66" fmla="*/ 877 w 909"/>
              <a:gd name="T67" fmla="*/ 120 h 849"/>
              <a:gd name="T68" fmla="*/ 880 w 909"/>
              <a:gd name="T69" fmla="*/ 142 h 849"/>
              <a:gd name="T70" fmla="*/ 884 w 909"/>
              <a:gd name="T71" fmla="*/ 155 h 849"/>
              <a:gd name="T72" fmla="*/ 891 w 909"/>
              <a:gd name="T73" fmla="*/ 177 h 849"/>
              <a:gd name="T74" fmla="*/ 890 w 909"/>
              <a:gd name="T75" fmla="*/ 185 h 849"/>
              <a:gd name="T76" fmla="*/ 892 w 909"/>
              <a:gd name="T77" fmla="*/ 191 h 849"/>
              <a:gd name="T78" fmla="*/ 901 w 909"/>
              <a:gd name="T79" fmla="*/ 198 h 849"/>
              <a:gd name="T80" fmla="*/ 899 w 909"/>
              <a:gd name="T81" fmla="*/ 207 h 849"/>
              <a:gd name="T82" fmla="*/ 903 w 909"/>
              <a:gd name="T83" fmla="*/ 213 h 849"/>
              <a:gd name="T84" fmla="*/ 903 w 909"/>
              <a:gd name="T85" fmla="*/ 215 h 849"/>
              <a:gd name="T86" fmla="*/ 909 w 909"/>
              <a:gd name="T87" fmla="*/ 22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9" h="849">
                <a:moveTo>
                  <a:pt x="111" y="849"/>
                </a:moveTo>
                <a:lnTo>
                  <a:pt x="111" y="848"/>
                </a:lnTo>
                <a:lnTo>
                  <a:pt x="112" y="848"/>
                </a:lnTo>
                <a:lnTo>
                  <a:pt x="116" y="844"/>
                </a:lnTo>
                <a:lnTo>
                  <a:pt x="117" y="834"/>
                </a:lnTo>
                <a:lnTo>
                  <a:pt x="117" y="833"/>
                </a:lnTo>
                <a:lnTo>
                  <a:pt x="119" y="821"/>
                </a:lnTo>
                <a:lnTo>
                  <a:pt x="124" y="811"/>
                </a:lnTo>
                <a:lnTo>
                  <a:pt x="126" y="802"/>
                </a:lnTo>
                <a:lnTo>
                  <a:pt x="127" y="800"/>
                </a:lnTo>
                <a:lnTo>
                  <a:pt x="128" y="800"/>
                </a:lnTo>
                <a:lnTo>
                  <a:pt x="134" y="796"/>
                </a:lnTo>
                <a:lnTo>
                  <a:pt x="138" y="792"/>
                </a:lnTo>
                <a:lnTo>
                  <a:pt x="138" y="788"/>
                </a:lnTo>
                <a:lnTo>
                  <a:pt x="134" y="789"/>
                </a:lnTo>
                <a:lnTo>
                  <a:pt x="127" y="789"/>
                </a:lnTo>
                <a:lnTo>
                  <a:pt x="124" y="787"/>
                </a:lnTo>
                <a:lnTo>
                  <a:pt x="123" y="787"/>
                </a:lnTo>
                <a:lnTo>
                  <a:pt x="119" y="787"/>
                </a:lnTo>
                <a:lnTo>
                  <a:pt x="111" y="789"/>
                </a:lnTo>
                <a:lnTo>
                  <a:pt x="105" y="792"/>
                </a:lnTo>
                <a:lnTo>
                  <a:pt x="104" y="793"/>
                </a:lnTo>
                <a:lnTo>
                  <a:pt x="94" y="796"/>
                </a:lnTo>
                <a:lnTo>
                  <a:pt x="89" y="800"/>
                </a:lnTo>
                <a:lnTo>
                  <a:pt x="74" y="806"/>
                </a:lnTo>
                <a:lnTo>
                  <a:pt x="70" y="807"/>
                </a:lnTo>
                <a:lnTo>
                  <a:pt x="63" y="811"/>
                </a:lnTo>
                <a:lnTo>
                  <a:pt x="63" y="813"/>
                </a:lnTo>
                <a:lnTo>
                  <a:pt x="59" y="814"/>
                </a:lnTo>
                <a:lnTo>
                  <a:pt x="57" y="813"/>
                </a:lnTo>
                <a:lnTo>
                  <a:pt x="56" y="813"/>
                </a:lnTo>
                <a:lnTo>
                  <a:pt x="53" y="807"/>
                </a:lnTo>
                <a:lnTo>
                  <a:pt x="42" y="799"/>
                </a:lnTo>
                <a:lnTo>
                  <a:pt x="36" y="796"/>
                </a:lnTo>
                <a:lnTo>
                  <a:pt x="30" y="795"/>
                </a:lnTo>
                <a:lnTo>
                  <a:pt x="21" y="796"/>
                </a:lnTo>
                <a:lnTo>
                  <a:pt x="16" y="799"/>
                </a:lnTo>
                <a:lnTo>
                  <a:pt x="15" y="800"/>
                </a:lnTo>
                <a:lnTo>
                  <a:pt x="11" y="803"/>
                </a:lnTo>
                <a:lnTo>
                  <a:pt x="0" y="810"/>
                </a:lnTo>
                <a:moveTo>
                  <a:pt x="839" y="0"/>
                </a:moveTo>
                <a:lnTo>
                  <a:pt x="836" y="3"/>
                </a:lnTo>
                <a:lnTo>
                  <a:pt x="836" y="4"/>
                </a:lnTo>
                <a:lnTo>
                  <a:pt x="839" y="8"/>
                </a:lnTo>
                <a:lnTo>
                  <a:pt x="841" y="18"/>
                </a:lnTo>
                <a:lnTo>
                  <a:pt x="842" y="23"/>
                </a:lnTo>
                <a:lnTo>
                  <a:pt x="842" y="26"/>
                </a:lnTo>
                <a:lnTo>
                  <a:pt x="849" y="37"/>
                </a:lnTo>
                <a:lnTo>
                  <a:pt x="849" y="50"/>
                </a:lnTo>
                <a:lnTo>
                  <a:pt x="849" y="52"/>
                </a:lnTo>
                <a:lnTo>
                  <a:pt x="850" y="53"/>
                </a:lnTo>
                <a:lnTo>
                  <a:pt x="853" y="52"/>
                </a:lnTo>
                <a:lnTo>
                  <a:pt x="856" y="50"/>
                </a:lnTo>
                <a:lnTo>
                  <a:pt x="862" y="50"/>
                </a:lnTo>
                <a:lnTo>
                  <a:pt x="868" y="53"/>
                </a:lnTo>
                <a:lnTo>
                  <a:pt x="872" y="54"/>
                </a:lnTo>
                <a:lnTo>
                  <a:pt x="882" y="60"/>
                </a:lnTo>
                <a:lnTo>
                  <a:pt x="880" y="60"/>
                </a:lnTo>
                <a:lnTo>
                  <a:pt x="880" y="69"/>
                </a:lnTo>
                <a:lnTo>
                  <a:pt x="876" y="72"/>
                </a:lnTo>
                <a:lnTo>
                  <a:pt x="872" y="72"/>
                </a:lnTo>
                <a:lnTo>
                  <a:pt x="872" y="73"/>
                </a:lnTo>
                <a:lnTo>
                  <a:pt x="867" y="78"/>
                </a:lnTo>
                <a:lnTo>
                  <a:pt x="867" y="83"/>
                </a:lnTo>
                <a:lnTo>
                  <a:pt x="868" y="88"/>
                </a:lnTo>
                <a:lnTo>
                  <a:pt x="872" y="95"/>
                </a:lnTo>
                <a:lnTo>
                  <a:pt x="872" y="103"/>
                </a:lnTo>
                <a:lnTo>
                  <a:pt x="877" y="120"/>
                </a:lnTo>
                <a:lnTo>
                  <a:pt x="880" y="133"/>
                </a:lnTo>
                <a:lnTo>
                  <a:pt x="880" y="142"/>
                </a:lnTo>
                <a:lnTo>
                  <a:pt x="883" y="147"/>
                </a:lnTo>
                <a:lnTo>
                  <a:pt x="884" y="155"/>
                </a:lnTo>
                <a:lnTo>
                  <a:pt x="891" y="170"/>
                </a:lnTo>
                <a:lnTo>
                  <a:pt x="891" y="177"/>
                </a:lnTo>
                <a:lnTo>
                  <a:pt x="890" y="183"/>
                </a:lnTo>
                <a:lnTo>
                  <a:pt x="890" y="185"/>
                </a:lnTo>
                <a:lnTo>
                  <a:pt x="890" y="189"/>
                </a:lnTo>
                <a:lnTo>
                  <a:pt x="892" y="191"/>
                </a:lnTo>
                <a:lnTo>
                  <a:pt x="898" y="195"/>
                </a:lnTo>
                <a:lnTo>
                  <a:pt x="901" y="198"/>
                </a:lnTo>
                <a:lnTo>
                  <a:pt x="901" y="203"/>
                </a:lnTo>
                <a:lnTo>
                  <a:pt x="899" y="207"/>
                </a:lnTo>
                <a:lnTo>
                  <a:pt x="901" y="210"/>
                </a:lnTo>
                <a:lnTo>
                  <a:pt x="903" y="213"/>
                </a:lnTo>
                <a:lnTo>
                  <a:pt x="903" y="214"/>
                </a:lnTo>
                <a:lnTo>
                  <a:pt x="903" y="215"/>
                </a:lnTo>
                <a:lnTo>
                  <a:pt x="905" y="219"/>
                </a:lnTo>
                <a:lnTo>
                  <a:pt x="909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Line 945"/>
          <p:cNvSpPr>
            <a:spLocks noChangeShapeType="1"/>
          </p:cNvSpPr>
          <p:nvPr/>
        </p:nvSpPr>
        <p:spPr bwMode="auto">
          <a:xfrm>
            <a:off x="4506913" y="4929188"/>
            <a:ext cx="1588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946"/>
          <p:cNvSpPr>
            <a:spLocks/>
          </p:cNvSpPr>
          <p:nvPr/>
        </p:nvSpPr>
        <p:spPr bwMode="auto">
          <a:xfrm>
            <a:off x="6183313" y="2089151"/>
            <a:ext cx="25400" cy="173038"/>
          </a:xfrm>
          <a:custGeom>
            <a:avLst/>
            <a:gdLst>
              <a:gd name="T0" fmla="*/ 0 w 16"/>
              <a:gd name="T1" fmla="*/ 0 h 109"/>
              <a:gd name="T2" fmla="*/ 4 w 16"/>
              <a:gd name="T3" fmla="*/ 8 h 109"/>
              <a:gd name="T4" fmla="*/ 6 w 16"/>
              <a:gd name="T5" fmla="*/ 15 h 109"/>
              <a:gd name="T6" fmla="*/ 8 w 16"/>
              <a:gd name="T7" fmla="*/ 18 h 109"/>
              <a:gd name="T8" fmla="*/ 10 w 16"/>
              <a:gd name="T9" fmla="*/ 19 h 109"/>
              <a:gd name="T10" fmla="*/ 13 w 16"/>
              <a:gd name="T11" fmla="*/ 20 h 109"/>
              <a:gd name="T12" fmla="*/ 15 w 16"/>
              <a:gd name="T13" fmla="*/ 25 h 109"/>
              <a:gd name="T14" fmla="*/ 16 w 16"/>
              <a:gd name="T15" fmla="*/ 25 h 109"/>
              <a:gd name="T16" fmla="*/ 16 w 16"/>
              <a:gd name="T17" fmla="*/ 27 h 109"/>
              <a:gd name="T18" fmla="*/ 15 w 16"/>
              <a:gd name="T19" fmla="*/ 33 h 109"/>
              <a:gd name="T20" fmla="*/ 12 w 16"/>
              <a:gd name="T21" fmla="*/ 37 h 109"/>
              <a:gd name="T22" fmla="*/ 6 w 16"/>
              <a:gd name="T23" fmla="*/ 40 h 109"/>
              <a:gd name="T24" fmla="*/ 5 w 16"/>
              <a:gd name="T25" fmla="*/ 42 h 109"/>
              <a:gd name="T26" fmla="*/ 5 w 16"/>
              <a:gd name="T27" fmla="*/ 48 h 109"/>
              <a:gd name="T28" fmla="*/ 2 w 16"/>
              <a:gd name="T29" fmla="*/ 52 h 109"/>
              <a:gd name="T30" fmla="*/ 0 w 16"/>
              <a:gd name="T31" fmla="*/ 56 h 109"/>
              <a:gd name="T32" fmla="*/ 1 w 16"/>
              <a:gd name="T33" fmla="*/ 57 h 109"/>
              <a:gd name="T34" fmla="*/ 5 w 16"/>
              <a:gd name="T35" fmla="*/ 61 h 109"/>
              <a:gd name="T36" fmla="*/ 6 w 16"/>
              <a:gd name="T37" fmla="*/ 64 h 109"/>
              <a:gd name="T38" fmla="*/ 13 w 16"/>
              <a:gd name="T39" fmla="*/ 67 h 109"/>
              <a:gd name="T40" fmla="*/ 15 w 16"/>
              <a:gd name="T41" fmla="*/ 67 h 109"/>
              <a:gd name="T42" fmla="*/ 16 w 16"/>
              <a:gd name="T43" fmla="*/ 70 h 109"/>
              <a:gd name="T44" fmla="*/ 15 w 16"/>
              <a:gd name="T45" fmla="*/ 75 h 109"/>
              <a:gd name="T46" fmla="*/ 13 w 16"/>
              <a:gd name="T47" fmla="*/ 79 h 109"/>
              <a:gd name="T48" fmla="*/ 8 w 16"/>
              <a:gd name="T49" fmla="*/ 85 h 109"/>
              <a:gd name="T50" fmla="*/ 6 w 16"/>
              <a:gd name="T51" fmla="*/ 85 h 109"/>
              <a:gd name="T52" fmla="*/ 5 w 16"/>
              <a:gd name="T53" fmla="*/ 87 h 109"/>
              <a:gd name="T54" fmla="*/ 6 w 16"/>
              <a:gd name="T55" fmla="*/ 90 h 109"/>
              <a:gd name="T56" fmla="*/ 8 w 16"/>
              <a:gd name="T57" fmla="*/ 91 h 109"/>
              <a:gd name="T58" fmla="*/ 8 w 16"/>
              <a:gd name="T59" fmla="*/ 93 h 109"/>
              <a:gd name="T60" fmla="*/ 6 w 16"/>
              <a:gd name="T61" fmla="*/ 94 h 109"/>
              <a:gd name="T62" fmla="*/ 6 w 16"/>
              <a:gd name="T63" fmla="*/ 95 h 109"/>
              <a:gd name="T64" fmla="*/ 4 w 16"/>
              <a:gd name="T65" fmla="*/ 97 h 109"/>
              <a:gd name="T66" fmla="*/ 4 w 16"/>
              <a:gd name="T67" fmla="*/ 102 h 109"/>
              <a:gd name="T68" fmla="*/ 0 w 16"/>
              <a:gd name="T69" fmla="*/ 108 h 109"/>
              <a:gd name="T70" fmla="*/ 0 w 16"/>
              <a:gd name="T7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09">
                <a:moveTo>
                  <a:pt x="0" y="0"/>
                </a:moveTo>
                <a:lnTo>
                  <a:pt x="4" y="8"/>
                </a:lnTo>
                <a:lnTo>
                  <a:pt x="6" y="15"/>
                </a:lnTo>
                <a:lnTo>
                  <a:pt x="8" y="18"/>
                </a:lnTo>
                <a:lnTo>
                  <a:pt x="10" y="19"/>
                </a:lnTo>
                <a:lnTo>
                  <a:pt x="13" y="20"/>
                </a:lnTo>
                <a:lnTo>
                  <a:pt x="15" y="25"/>
                </a:lnTo>
                <a:lnTo>
                  <a:pt x="16" y="25"/>
                </a:lnTo>
                <a:lnTo>
                  <a:pt x="16" y="27"/>
                </a:lnTo>
                <a:lnTo>
                  <a:pt x="15" y="33"/>
                </a:lnTo>
                <a:lnTo>
                  <a:pt x="12" y="37"/>
                </a:lnTo>
                <a:lnTo>
                  <a:pt x="6" y="40"/>
                </a:lnTo>
                <a:lnTo>
                  <a:pt x="5" y="42"/>
                </a:lnTo>
                <a:lnTo>
                  <a:pt x="5" y="48"/>
                </a:lnTo>
                <a:lnTo>
                  <a:pt x="2" y="52"/>
                </a:lnTo>
                <a:lnTo>
                  <a:pt x="0" y="56"/>
                </a:lnTo>
                <a:lnTo>
                  <a:pt x="1" y="57"/>
                </a:lnTo>
                <a:lnTo>
                  <a:pt x="5" y="61"/>
                </a:lnTo>
                <a:lnTo>
                  <a:pt x="6" y="64"/>
                </a:lnTo>
                <a:lnTo>
                  <a:pt x="13" y="67"/>
                </a:lnTo>
                <a:lnTo>
                  <a:pt x="15" y="67"/>
                </a:lnTo>
                <a:lnTo>
                  <a:pt x="16" y="70"/>
                </a:lnTo>
                <a:lnTo>
                  <a:pt x="15" y="75"/>
                </a:lnTo>
                <a:lnTo>
                  <a:pt x="13" y="79"/>
                </a:lnTo>
                <a:lnTo>
                  <a:pt x="8" y="85"/>
                </a:lnTo>
                <a:lnTo>
                  <a:pt x="6" y="85"/>
                </a:lnTo>
                <a:lnTo>
                  <a:pt x="5" y="87"/>
                </a:lnTo>
                <a:lnTo>
                  <a:pt x="6" y="90"/>
                </a:lnTo>
                <a:lnTo>
                  <a:pt x="8" y="91"/>
                </a:lnTo>
                <a:lnTo>
                  <a:pt x="8" y="93"/>
                </a:lnTo>
                <a:lnTo>
                  <a:pt x="6" y="94"/>
                </a:lnTo>
                <a:lnTo>
                  <a:pt x="6" y="95"/>
                </a:lnTo>
                <a:lnTo>
                  <a:pt x="4" y="97"/>
                </a:lnTo>
                <a:lnTo>
                  <a:pt x="4" y="102"/>
                </a:lnTo>
                <a:lnTo>
                  <a:pt x="0" y="108"/>
                </a:lnTo>
                <a:lnTo>
                  <a:pt x="0" y="10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947"/>
          <p:cNvSpPr>
            <a:spLocks/>
          </p:cNvSpPr>
          <p:nvPr/>
        </p:nvSpPr>
        <p:spPr bwMode="auto">
          <a:xfrm>
            <a:off x="4687888" y="5653088"/>
            <a:ext cx="190500" cy="146050"/>
          </a:xfrm>
          <a:custGeom>
            <a:avLst/>
            <a:gdLst>
              <a:gd name="T0" fmla="*/ 0 w 120"/>
              <a:gd name="T1" fmla="*/ 0 h 92"/>
              <a:gd name="T2" fmla="*/ 4 w 120"/>
              <a:gd name="T3" fmla="*/ 1 h 92"/>
              <a:gd name="T4" fmla="*/ 8 w 120"/>
              <a:gd name="T5" fmla="*/ 8 h 92"/>
              <a:gd name="T6" fmla="*/ 17 w 120"/>
              <a:gd name="T7" fmla="*/ 13 h 92"/>
              <a:gd name="T8" fmla="*/ 23 w 120"/>
              <a:gd name="T9" fmla="*/ 15 h 92"/>
              <a:gd name="T10" fmla="*/ 26 w 120"/>
              <a:gd name="T11" fmla="*/ 15 h 92"/>
              <a:gd name="T12" fmla="*/ 29 w 120"/>
              <a:gd name="T13" fmla="*/ 16 h 92"/>
              <a:gd name="T14" fmla="*/ 29 w 120"/>
              <a:gd name="T15" fmla="*/ 17 h 92"/>
              <a:gd name="T16" fmla="*/ 34 w 120"/>
              <a:gd name="T17" fmla="*/ 23 h 92"/>
              <a:gd name="T18" fmla="*/ 36 w 120"/>
              <a:gd name="T19" fmla="*/ 25 h 92"/>
              <a:gd name="T20" fmla="*/ 37 w 120"/>
              <a:gd name="T21" fmla="*/ 25 h 92"/>
              <a:gd name="T22" fmla="*/ 41 w 120"/>
              <a:gd name="T23" fmla="*/ 25 h 92"/>
              <a:gd name="T24" fmla="*/ 49 w 120"/>
              <a:gd name="T25" fmla="*/ 21 h 92"/>
              <a:gd name="T26" fmla="*/ 55 w 120"/>
              <a:gd name="T27" fmla="*/ 21 h 92"/>
              <a:gd name="T28" fmla="*/ 62 w 120"/>
              <a:gd name="T29" fmla="*/ 25 h 92"/>
              <a:gd name="T30" fmla="*/ 66 w 120"/>
              <a:gd name="T31" fmla="*/ 28 h 92"/>
              <a:gd name="T32" fmla="*/ 66 w 120"/>
              <a:gd name="T33" fmla="*/ 30 h 92"/>
              <a:gd name="T34" fmla="*/ 67 w 120"/>
              <a:gd name="T35" fmla="*/ 31 h 92"/>
              <a:gd name="T36" fmla="*/ 68 w 120"/>
              <a:gd name="T37" fmla="*/ 34 h 92"/>
              <a:gd name="T38" fmla="*/ 68 w 120"/>
              <a:gd name="T39" fmla="*/ 36 h 92"/>
              <a:gd name="T40" fmla="*/ 70 w 120"/>
              <a:gd name="T41" fmla="*/ 38 h 92"/>
              <a:gd name="T42" fmla="*/ 71 w 120"/>
              <a:gd name="T43" fmla="*/ 42 h 92"/>
              <a:gd name="T44" fmla="*/ 74 w 120"/>
              <a:gd name="T45" fmla="*/ 49 h 92"/>
              <a:gd name="T46" fmla="*/ 75 w 120"/>
              <a:gd name="T47" fmla="*/ 50 h 92"/>
              <a:gd name="T48" fmla="*/ 77 w 120"/>
              <a:gd name="T49" fmla="*/ 57 h 92"/>
              <a:gd name="T50" fmla="*/ 77 w 120"/>
              <a:gd name="T51" fmla="*/ 61 h 92"/>
              <a:gd name="T52" fmla="*/ 78 w 120"/>
              <a:gd name="T53" fmla="*/ 61 h 92"/>
              <a:gd name="T54" fmla="*/ 79 w 120"/>
              <a:gd name="T55" fmla="*/ 64 h 92"/>
              <a:gd name="T56" fmla="*/ 81 w 120"/>
              <a:gd name="T57" fmla="*/ 66 h 92"/>
              <a:gd name="T58" fmla="*/ 89 w 120"/>
              <a:gd name="T59" fmla="*/ 68 h 92"/>
              <a:gd name="T60" fmla="*/ 90 w 120"/>
              <a:gd name="T61" fmla="*/ 69 h 92"/>
              <a:gd name="T62" fmla="*/ 92 w 120"/>
              <a:gd name="T63" fmla="*/ 73 h 92"/>
              <a:gd name="T64" fmla="*/ 92 w 120"/>
              <a:gd name="T65" fmla="*/ 75 h 92"/>
              <a:gd name="T66" fmla="*/ 94 w 120"/>
              <a:gd name="T67" fmla="*/ 79 h 92"/>
              <a:gd name="T68" fmla="*/ 96 w 120"/>
              <a:gd name="T69" fmla="*/ 80 h 92"/>
              <a:gd name="T70" fmla="*/ 101 w 120"/>
              <a:gd name="T71" fmla="*/ 87 h 92"/>
              <a:gd name="T72" fmla="*/ 107 w 120"/>
              <a:gd name="T73" fmla="*/ 90 h 92"/>
              <a:gd name="T74" fmla="*/ 108 w 120"/>
              <a:gd name="T75" fmla="*/ 90 h 92"/>
              <a:gd name="T76" fmla="*/ 109 w 120"/>
              <a:gd name="T77" fmla="*/ 91 h 92"/>
              <a:gd name="T78" fmla="*/ 115 w 120"/>
              <a:gd name="T79" fmla="*/ 90 h 92"/>
              <a:gd name="T80" fmla="*/ 119 w 120"/>
              <a:gd name="T81" fmla="*/ 92 h 92"/>
              <a:gd name="T82" fmla="*/ 120 w 120"/>
              <a:gd name="T83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92">
                <a:moveTo>
                  <a:pt x="0" y="0"/>
                </a:moveTo>
                <a:lnTo>
                  <a:pt x="4" y="1"/>
                </a:lnTo>
                <a:lnTo>
                  <a:pt x="8" y="8"/>
                </a:lnTo>
                <a:lnTo>
                  <a:pt x="17" y="13"/>
                </a:lnTo>
                <a:lnTo>
                  <a:pt x="23" y="15"/>
                </a:lnTo>
                <a:lnTo>
                  <a:pt x="26" y="15"/>
                </a:lnTo>
                <a:lnTo>
                  <a:pt x="29" y="16"/>
                </a:lnTo>
                <a:lnTo>
                  <a:pt x="29" y="17"/>
                </a:lnTo>
                <a:lnTo>
                  <a:pt x="34" y="23"/>
                </a:lnTo>
                <a:lnTo>
                  <a:pt x="36" y="25"/>
                </a:lnTo>
                <a:lnTo>
                  <a:pt x="37" y="25"/>
                </a:lnTo>
                <a:lnTo>
                  <a:pt x="41" y="25"/>
                </a:lnTo>
                <a:lnTo>
                  <a:pt x="49" y="21"/>
                </a:lnTo>
                <a:lnTo>
                  <a:pt x="55" y="21"/>
                </a:lnTo>
                <a:lnTo>
                  <a:pt x="62" y="25"/>
                </a:lnTo>
                <a:lnTo>
                  <a:pt x="66" y="28"/>
                </a:lnTo>
                <a:lnTo>
                  <a:pt x="66" y="30"/>
                </a:lnTo>
                <a:lnTo>
                  <a:pt x="67" y="31"/>
                </a:lnTo>
                <a:lnTo>
                  <a:pt x="68" y="34"/>
                </a:lnTo>
                <a:lnTo>
                  <a:pt x="68" y="36"/>
                </a:lnTo>
                <a:lnTo>
                  <a:pt x="70" y="38"/>
                </a:lnTo>
                <a:lnTo>
                  <a:pt x="71" y="42"/>
                </a:lnTo>
                <a:lnTo>
                  <a:pt x="74" y="49"/>
                </a:lnTo>
                <a:lnTo>
                  <a:pt x="75" y="50"/>
                </a:lnTo>
                <a:lnTo>
                  <a:pt x="77" y="57"/>
                </a:lnTo>
                <a:lnTo>
                  <a:pt x="77" y="61"/>
                </a:lnTo>
                <a:lnTo>
                  <a:pt x="78" y="61"/>
                </a:lnTo>
                <a:lnTo>
                  <a:pt x="79" y="64"/>
                </a:lnTo>
                <a:lnTo>
                  <a:pt x="81" y="66"/>
                </a:lnTo>
                <a:lnTo>
                  <a:pt x="89" y="68"/>
                </a:lnTo>
                <a:lnTo>
                  <a:pt x="90" y="69"/>
                </a:lnTo>
                <a:lnTo>
                  <a:pt x="92" y="73"/>
                </a:lnTo>
                <a:lnTo>
                  <a:pt x="92" y="75"/>
                </a:lnTo>
                <a:lnTo>
                  <a:pt x="94" y="79"/>
                </a:lnTo>
                <a:lnTo>
                  <a:pt x="96" y="80"/>
                </a:lnTo>
                <a:lnTo>
                  <a:pt x="101" y="87"/>
                </a:lnTo>
                <a:lnTo>
                  <a:pt x="107" y="90"/>
                </a:lnTo>
                <a:lnTo>
                  <a:pt x="108" y="90"/>
                </a:lnTo>
                <a:lnTo>
                  <a:pt x="109" y="91"/>
                </a:lnTo>
                <a:lnTo>
                  <a:pt x="115" y="90"/>
                </a:lnTo>
                <a:lnTo>
                  <a:pt x="119" y="92"/>
                </a:lnTo>
                <a:lnTo>
                  <a:pt x="12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Line 948"/>
          <p:cNvSpPr>
            <a:spLocks noChangeShapeType="1"/>
          </p:cNvSpPr>
          <p:nvPr/>
        </p:nvSpPr>
        <p:spPr bwMode="auto">
          <a:xfrm>
            <a:off x="5184775" y="5632451"/>
            <a:ext cx="7938" cy="4763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949"/>
          <p:cNvSpPr>
            <a:spLocks noEditPoints="1"/>
          </p:cNvSpPr>
          <p:nvPr/>
        </p:nvSpPr>
        <p:spPr bwMode="auto">
          <a:xfrm>
            <a:off x="4979988" y="4524376"/>
            <a:ext cx="200025" cy="53975"/>
          </a:xfrm>
          <a:custGeom>
            <a:avLst/>
            <a:gdLst>
              <a:gd name="T0" fmla="*/ 126 w 126"/>
              <a:gd name="T1" fmla="*/ 34 h 34"/>
              <a:gd name="T2" fmla="*/ 122 w 126"/>
              <a:gd name="T3" fmla="*/ 34 h 34"/>
              <a:gd name="T4" fmla="*/ 120 w 126"/>
              <a:gd name="T5" fmla="*/ 33 h 34"/>
              <a:gd name="T6" fmla="*/ 119 w 126"/>
              <a:gd name="T7" fmla="*/ 26 h 34"/>
              <a:gd name="T8" fmla="*/ 118 w 126"/>
              <a:gd name="T9" fmla="*/ 22 h 34"/>
              <a:gd name="T10" fmla="*/ 114 w 126"/>
              <a:gd name="T11" fmla="*/ 18 h 34"/>
              <a:gd name="T12" fmla="*/ 111 w 126"/>
              <a:gd name="T13" fmla="*/ 15 h 34"/>
              <a:gd name="T14" fmla="*/ 100 w 126"/>
              <a:gd name="T15" fmla="*/ 12 h 34"/>
              <a:gd name="T16" fmla="*/ 99 w 126"/>
              <a:gd name="T17" fmla="*/ 12 h 34"/>
              <a:gd name="T18" fmla="*/ 88 w 126"/>
              <a:gd name="T19" fmla="*/ 12 h 34"/>
              <a:gd name="T20" fmla="*/ 86 w 126"/>
              <a:gd name="T21" fmla="*/ 14 h 34"/>
              <a:gd name="T22" fmla="*/ 77 w 126"/>
              <a:gd name="T23" fmla="*/ 19 h 34"/>
              <a:gd name="T24" fmla="*/ 73 w 126"/>
              <a:gd name="T25" fmla="*/ 26 h 34"/>
              <a:gd name="T26" fmla="*/ 69 w 126"/>
              <a:gd name="T27" fmla="*/ 27 h 34"/>
              <a:gd name="T28" fmla="*/ 66 w 126"/>
              <a:gd name="T29" fmla="*/ 30 h 34"/>
              <a:gd name="T30" fmla="*/ 62 w 126"/>
              <a:gd name="T31" fmla="*/ 30 h 34"/>
              <a:gd name="T32" fmla="*/ 59 w 126"/>
              <a:gd name="T33" fmla="*/ 30 h 34"/>
              <a:gd name="T34" fmla="*/ 56 w 126"/>
              <a:gd name="T35" fmla="*/ 29 h 34"/>
              <a:gd name="T36" fmla="*/ 51 w 126"/>
              <a:gd name="T37" fmla="*/ 27 h 34"/>
              <a:gd name="T38" fmla="*/ 0 w 126"/>
              <a:gd name="T39" fmla="*/ 0 h 34"/>
              <a:gd name="T40" fmla="*/ 4 w 126"/>
              <a:gd name="T41" fmla="*/ 0 h 34"/>
              <a:gd name="T42" fmla="*/ 10 w 126"/>
              <a:gd name="T43" fmla="*/ 4 h 34"/>
              <a:gd name="T44" fmla="*/ 13 w 126"/>
              <a:gd name="T45" fmla="*/ 6 h 34"/>
              <a:gd name="T46" fmla="*/ 17 w 126"/>
              <a:gd name="T47" fmla="*/ 10 h 34"/>
              <a:gd name="T48" fmla="*/ 21 w 126"/>
              <a:gd name="T49" fmla="*/ 11 h 34"/>
              <a:gd name="T50" fmla="*/ 22 w 126"/>
              <a:gd name="T51" fmla="*/ 11 h 34"/>
              <a:gd name="T52" fmla="*/ 24 w 126"/>
              <a:gd name="T53" fmla="*/ 10 h 34"/>
              <a:gd name="T54" fmla="*/ 28 w 126"/>
              <a:gd name="T55" fmla="*/ 10 h 34"/>
              <a:gd name="T56" fmla="*/ 30 w 126"/>
              <a:gd name="T57" fmla="*/ 15 h 34"/>
              <a:gd name="T58" fmla="*/ 34 w 126"/>
              <a:gd name="T59" fmla="*/ 21 h 34"/>
              <a:gd name="T60" fmla="*/ 48 w 126"/>
              <a:gd name="T61" fmla="*/ 27 h 34"/>
              <a:gd name="T62" fmla="*/ 51 w 126"/>
              <a:gd name="T63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6" h="34">
                <a:moveTo>
                  <a:pt x="126" y="34"/>
                </a:moveTo>
                <a:lnTo>
                  <a:pt x="122" y="34"/>
                </a:lnTo>
                <a:lnTo>
                  <a:pt x="120" y="33"/>
                </a:lnTo>
                <a:lnTo>
                  <a:pt x="119" y="26"/>
                </a:lnTo>
                <a:lnTo>
                  <a:pt x="118" y="22"/>
                </a:lnTo>
                <a:lnTo>
                  <a:pt x="114" y="18"/>
                </a:lnTo>
                <a:lnTo>
                  <a:pt x="111" y="15"/>
                </a:lnTo>
                <a:lnTo>
                  <a:pt x="100" y="12"/>
                </a:lnTo>
                <a:lnTo>
                  <a:pt x="99" y="12"/>
                </a:lnTo>
                <a:lnTo>
                  <a:pt x="88" y="12"/>
                </a:lnTo>
                <a:lnTo>
                  <a:pt x="86" y="14"/>
                </a:lnTo>
                <a:lnTo>
                  <a:pt x="77" y="19"/>
                </a:lnTo>
                <a:lnTo>
                  <a:pt x="73" y="26"/>
                </a:lnTo>
                <a:lnTo>
                  <a:pt x="69" y="27"/>
                </a:lnTo>
                <a:lnTo>
                  <a:pt x="66" y="30"/>
                </a:lnTo>
                <a:lnTo>
                  <a:pt x="62" y="30"/>
                </a:lnTo>
                <a:lnTo>
                  <a:pt x="59" y="30"/>
                </a:lnTo>
                <a:lnTo>
                  <a:pt x="56" y="29"/>
                </a:lnTo>
                <a:lnTo>
                  <a:pt x="51" y="27"/>
                </a:lnTo>
                <a:moveTo>
                  <a:pt x="0" y="0"/>
                </a:moveTo>
                <a:lnTo>
                  <a:pt x="4" y="0"/>
                </a:lnTo>
                <a:lnTo>
                  <a:pt x="10" y="4"/>
                </a:lnTo>
                <a:lnTo>
                  <a:pt x="13" y="6"/>
                </a:lnTo>
                <a:lnTo>
                  <a:pt x="17" y="10"/>
                </a:lnTo>
                <a:lnTo>
                  <a:pt x="21" y="11"/>
                </a:lnTo>
                <a:lnTo>
                  <a:pt x="22" y="11"/>
                </a:lnTo>
                <a:lnTo>
                  <a:pt x="24" y="10"/>
                </a:lnTo>
                <a:lnTo>
                  <a:pt x="28" y="10"/>
                </a:lnTo>
                <a:lnTo>
                  <a:pt x="30" y="15"/>
                </a:lnTo>
                <a:lnTo>
                  <a:pt x="34" y="21"/>
                </a:lnTo>
                <a:lnTo>
                  <a:pt x="48" y="27"/>
                </a:lnTo>
                <a:lnTo>
                  <a:pt x="51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950"/>
          <p:cNvSpPr>
            <a:spLocks/>
          </p:cNvSpPr>
          <p:nvPr/>
        </p:nvSpPr>
        <p:spPr bwMode="auto">
          <a:xfrm>
            <a:off x="4370388" y="4757738"/>
            <a:ext cx="17463" cy="20638"/>
          </a:xfrm>
          <a:custGeom>
            <a:avLst/>
            <a:gdLst>
              <a:gd name="T0" fmla="*/ 0 w 11"/>
              <a:gd name="T1" fmla="*/ 0 h 13"/>
              <a:gd name="T2" fmla="*/ 1 w 11"/>
              <a:gd name="T3" fmla="*/ 0 h 13"/>
              <a:gd name="T4" fmla="*/ 2 w 11"/>
              <a:gd name="T5" fmla="*/ 3 h 13"/>
              <a:gd name="T6" fmla="*/ 2 w 11"/>
              <a:gd name="T7" fmla="*/ 4 h 13"/>
              <a:gd name="T8" fmla="*/ 5 w 11"/>
              <a:gd name="T9" fmla="*/ 6 h 13"/>
              <a:gd name="T10" fmla="*/ 5 w 11"/>
              <a:gd name="T11" fmla="*/ 7 h 13"/>
              <a:gd name="T12" fmla="*/ 6 w 11"/>
              <a:gd name="T13" fmla="*/ 7 h 13"/>
              <a:gd name="T14" fmla="*/ 8 w 11"/>
              <a:gd name="T15" fmla="*/ 9 h 13"/>
              <a:gd name="T16" fmla="*/ 9 w 11"/>
              <a:gd name="T17" fmla="*/ 9 h 13"/>
              <a:gd name="T18" fmla="*/ 11 w 11"/>
              <a:gd name="T19" fmla="*/ 10 h 13"/>
              <a:gd name="T20" fmla="*/ 11 w 11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1" y="0"/>
                </a:lnTo>
                <a:lnTo>
                  <a:pt x="2" y="3"/>
                </a:lnTo>
                <a:lnTo>
                  <a:pt x="2" y="4"/>
                </a:lnTo>
                <a:lnTo>
                  <a:pt x="5" y="6"/>
                </a:lnTo>
                <a:lnTo>
                  <a:pt x="5" y="7"/>
                </a:lnTo>
                <a:lnTo>
                  <a:pt x="6" y="7"/>
                </a:lnTo>
                <a:lnTo>
                  <a:pt x="8" y="9"/>
                </a:lnTo>
                <a:lnTo>
                  <a:pt x="9" y="9"/>
                </a:lnTo>
                <a:lnTo>
                  <a:pt x="11" y="10"/>
                </a:lnTo>
                <a:lnTo>
                  <a:pt x="11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951"/>
          <p:cNvSpPr>
            <a:spLocks/>
          </p:cNvSpPr>
          <p:nvPr/>
        </p:nvSpPr>
        <p:spPr bwMode="auto">
          <a:xfrm>
            <a:off x="4132263" y="5207001"/>
            <a:ext cx="71438" cy="19050"/>
          </a:xfrm>
          <a:custGeom>
            <a:avLst/>
            <a:gdLst>
              <a:gd name="T0" fmla="*/ 0 w 45"/>
              <a:gd name="T1" fmla="*/ 1 h 12"/>
              <a:gd name="T2" fmla="*/ 2 w 45"/>
              <a:gd name="T3" fmla="*/ 2 h 12"/>
              <a:gd name="T4" fmla="*/ 8 w 45"/>
              <a:gd name="T5" fmla="*/ 2 h 12"/>
              <a:gd name="T6" fmla="*/ 10 w 45"/>
              <a:gd name="T7" fmla="*/ 2 h 12"/>
              <a:gd name="T8" fmla="*/ 12 w 45"/>
              <a:gd name="T9" fmla="*/ 2 h 12"/>
              <a:gd name="T10" fmla="*/ 16 w 45"/>
              <a:gd name="T11" fmla="*/ 1 h 12"/>
              <a:gd name="T12" fmla="*/ 16 w 45"/>
              <a:gd name="T13" fmla="*/ 0 h 12"/>
              <a:gd name="T14" fmla="*/ 17 w 45"/>
              <a:gd name="T15" fmla="*/ 0 h 12"/>
              <a:gd name="T16" fmla="*/ 21 w 45"/>
              <a:gd name="T17" fmla="*/ 1 h 12"/>
              <a:gd name="T18" fmla="*/ 25 w 45"/>
              <a:gd name="T19" fmla="*/ 6 h 12"/>
              <a:gd name="T20" fmla="*/ 30 w 45"/>
              <a:gd name="T21" fmla="*/ 8 h 12"/>
              <a:gd name="T22" fmla="*/ 34 w 45"/>
              <a:gd name="T23" fmla="*/ 9 h 12"/>
              <a:gd name="T24" fmla="*/ 35 w 45"/>
              <a:gd name="T25" fmla="*/ 12 h 12"/>
              <a:gd name="T26" fmla="*/ 45 w 45"/>
              <a:gd name="T2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" h="12">
                <a:moveTo>
                  <a:pt x="0" y="1"/>
                </a:moveTo>
                <a:lnTo>
                  <a:pt x="2" y="2"/>
                </a:lnTo>
                <a:lnTo>
                  <a:pt x="8" y="2"/>
                </a:lnTo>
                <a:lnTo>
                  <a:pt x="10" y="2"/>
                </a:lnTo>
                <a:lnTo>
                  <a:pt x="12" y="2"/>
                </a:lnTo>
                <a:lnTo>
                  <a:pt x="16" y="1"/>
                </a:lnTo>
                <a:lnTo>
                  <a:pt x="16" y="0"/>
                </a:lnTo>
                <a:lnTo>
                  <a:pt x="17" y="0"/>
                </a:lnTo>
                <a:lnTo>
                  <a:pt x="21" y="1"/>
                </a:lnTo>
                <a:lnTo>
                  <a:pt x="25" y="6"/>
                </a:lnTo>
                <a:lnTo>
                  <a:pt x="30" y="8"/>
                </a:lnTo>
                <a:lnTo>
                  <a:pt x="34" y="9"/>
                </a:lnTo>
                <a:lnTo>
                  <a:pt x="35" y="12"/>
                </a:lnTo>
                <a:lnTo>
                  <a:pt x="45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952"/>
          <p:cNvSpPr>
            <a:spLocks/>
          </p:cNvSpPr>
          <p:nvPr/>
        </p:nvSpPr>
        <p:spPr bwMode="auto">
          <a:xfrm>
            <a:off x="4557713" y="4968876"/>
            <a:ext cx="53975" cy="12700"/>
          </a:xfrm>
          <a:custGeom>
            <a:avLst/>
            <a:gdLst>
              <a:gd name="T0" fmla="*/ 0 w 34"/>
              <a:gd name="T1" fmla="*/ 6 h 8"/>
              <a:gd name="T2" fmla="*/ 3 w 34"/>
              <a:gd name="T3" fmla="*/ 6 h 8"/>
              <a:gd name="T4" fmla="*/ 8 w 34"/>
              <a:gd name="T5" fmla="*/ 8 h 8"/>
              <a:gd name="T6" fmla="*/ 14 w 34"/>
              <a:gd name="T7" fmla="*/ 6 h 8"/>
              <a:gd name="T8" fmla="*/ 17 w 34"/>
              <a:gd name="T9" fmla="*/ 2 h 8"/>
              <a:gd name="T10" fmla="*/ 19 w 34"/>
              <a:gd name="T11" fmla="*/ 1 h 8"/>
              <a:gd name="T12" fmla="*/ 22 w 34"/>
              <a:gd name="T13" fmla="*/ 0 h 8"/>
              <a:gd name="T14" fmla="*/ 29 w 34"/>
              <a:gd name="T15" fmla="*/ 1 h 8"/>
              <a:gd name="T16" fmla="*/ 29 w 34"/>
              <a:gd name="T17" fmla="*/ 2 h 8"/>
              <a:gd name="T18" fmla="*/ 30 w 34"/>
              <a:gd name="T19" fmla="*/ 2 h 8"/>
              <a:gd name="T20" fmla="*/ 34 w 34"/>
              <a:gd name="T21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8">
                <a:moveTo>
                  <a:pt x="0" y="6"/>
                </a:moveTo>
                <a:lnTo>
                  <a:pt x="3" y="6"/>
                </a:lnTo>
                <a:lnTo>
                  <a:pt x="8" y="8"/>
                </a:lnTo>
                <a:lnTo>
                  <a:pt x="14" y="6"/>
                </a:lnTo>
                <a:lnTo>
                  <a:pt x="17" y="2"/>
                </a:lnTo>
                <a:lnTo>
                  <a:pt x="19" y="1"/>
                </a:lnTo>
                <a:lnTo>
                  <a:pt x="22" y="0"/>
                </a:lnTo>
                <a:lnTo>
                  <a:pt x="29" y="1"/>
                </a:lnTo>
                <a:lnTo>
                  <a:pt x="29" y="2"/>
                </a:lnTo>
                <a:lnTo>
                  <a:pt x="30" y="2"/>
                </a:lnTo>
                <a:lnTo>
                  <a:pt x="34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953"/>
          <p:cNvSpPr>
            <a:spLocks/>
          </p:cNvSpPr>
          <p:nvPr/>
        </p:nvSpPr>
        <p:spPr bwMode="auto">
          <a:xfrm>
            <a:off x="4318000" y="4305301"/>
            <a:ext cx="7938" cy="23813"/>
          </a:xfrm>
          <a:custGeom>
            <a:avLst/>
            <a:gdLst>
              <a:gd name="T0" fmla="*/ 5 w 5"/>
              <a:gd name="T1" fmla="*/ 0 h 15"/>
              <a:gd name="T2" fmla="*/ 5 w 5"/>
              <a:gd name="T3" fmla="*/ 3 h 15"/>
              <a:gd name="T4" fmla="*/ 5 w 5"/>
              <a:gd name="T5" fmla="*/ 4 h 15"/>
              <a:gd name="T6" fmla="*/ 5 w 5"/>
              <a:gd name="T7" fmla="*/ 7 h 15"/>
              <a:gd name="T8" fmla="*/ 5 w 5"/>
              <a:gd name="T9" fmla="*/ 9 h 15"/>
              <a:gd name="T10" fmla="*/ 4 w 5"/>
              <a:gd name="T11" fmla="*/ 9 h 15"/>
              <a:gd name="T12" fmla="*/ 4 w 5"/>
              <a:gd name="T13" fmla="*/ 10 h 15"/>
              <a:gd name="T14" fmla="*/ 3 w 5"/>
              <a:gd name="T15" fmla="*/ 10 h 15"/>
              <a:gd name="T16" fmla="*/ 0 w 5"/>
              <a:gd name="T17" fmla="*/ 10 h 15"/>
              <a:gd name="T18" fmla="*/ 0 w 5"/>
              <a:gd name="T19" fmla="*/ 13 h 15"/>
              <a:gd name="T20" fmla="*/ 0 w 5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" h="15">
                <a:moveTo>
                  <a:pt x="5" y="0"/>
                </a:moveTo>
                <a:lnTo>
                  <a:pt x="5" y="3"/>
                </a:lnTo>
                <a:lnTo>
                  <a:pt x="5" y="4"/>
                </a:lnTo>
                <a:lnTo>
                  <a:pt x="5" y="7"/>
                </a:lnTo>
                <a:lnTo>
                  <a:pt x="5" y="9"/>
                </a:lnTo>
                <a:lnTo>
                  <a:pt x="4" y="9"/>
                </a:lnTo>
                <a:lnTo>
                  <a:pt x="4" y="10"/>
                </a:lnTo>
                <a:lnTo>
                  <a:pt x="3" y="10"/>
                </a:lnTo>
                <a:lnTo>
                  <a:pt x="0" y="10"/>
                </a:lnTo>
                <a:lnTo>
                  <a:pt x="0" y="13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954"/>
          <p:cNvSpPr>
            <a:spLocks/>
          </p:cNvSpPr>
          <p:nvPr/>
        </p:nvSpPr>
        <p:spPr bwMode="auto">
          <a:xfrm>
            <a:off x="8147050" y="835026"/>
            <a:ext cx="155575" cy="169863"/>
          </a:xfrm>
          <a:custGeom>
            <a:avLst/>
            <a:gdLst>
              <a:gd name="T0" fmla="*/ 0 w 98"/>
              <a:gd name="T1" fmla="*/ 107 h 107"/>
              <a:gd name="T2" fmla="*/ 7 w 98"/>
              <a:gd name="T3" fmla="*/ 107 h 107"/>
              <a:gd name="T4" fmla="*/ 18 w 98"/>
              <a:gd name="T5" fmla="*/ 104 h 107"/>
              <a:gd name="T6" fmla="*/ 26 w 98"/>
              <a:gd name="T7" fmla="*/ 100 h 107"/>
              <a:gd name="T8" fmla="*/ 27 w 98"/>
              <a:gd name="T9" fmla="*/ 96 h 107"/>
              <a:gd name="T10" fmla="*/ 40 w 98"/>
              <a:gd name="T11" fmla="*/ 84 h 107"/>
              <a:gd name="T12" fmla="*/ 45 w 98"/>
              <a:gd name="T13" fmla="*/ 77 h 107"/>
              <a:gd name="T14" fmla="*/ 44 w 98"/>
              <a:gd name="T15" fmla="*/ 71 h 107"/>
              <a:gd name="T16" fmla="*/ 44 w 98"/>
              <a:gd name="T17" fmla="*/ 67 h 107"/>
              <a:gd name="T18" fmla="*/ 45 w 98"/>
              <a:gd name="T19" fmla="*/ 62 h 107"/>
              <a:gd name="T20" fmla="*/ 52 w 98"/>
              <a:gd name="T21" fmla="*/ 56 h 107"/>
              <a:gd name="T22" fmla="*/ 52 w 98"/>
              <a:gd name="T23" fmla="*/ 50 h 107"/>
              <a:gd name="T24" fmla="*/ 63 w 98"/>
              <a:gd name="T25" fmla="*/ 44 h 107"/>
              <a:gd name="T26" fmla="*/ 71 w 98"/>
              <a:gd name="T27" fmla="*/ 41 h 107"/>
              <a:gd name="T28" fmla="*/ 89 w 98"/>
              <a:gd name="T29" fmla="*/ 30 h 107"/>
              <a:gd name="T30" fmla="*/ 96 w 98"/>
              <a:gd name="T31" fmla="*/ 25 h 107"/>
              <a:gd name="T32" fmla="*/ 96 w 98"/>
              <a:gd name="T33" fmla="*/ 18 h 107"/>
              <a:gd name="T34" fmla="*/ 90 w 98"/>
              <a:gd name="T35" fmla="*/ 9 h 107"/>
              <a:gd name="T36" fmla="*/ 91 w 98"/>
              <a:gd name="T37" fmla="*/ 7 h 107"/>
              <a:gd name="T38" fmla="*/ 97 w 98"/>
              <a:gd name="T39" fmla="*/ 2 h 107"/>
              <a:gd name="T40" fmla="*/ 98 w 98"/>
              <a:gd name="T41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8" h="107">
                <a:moveTo>
                  <a:pt x="0" y="107"/>
                </a:moveTo>
                <a:lnTo>
                  <a:pt x="7" y="107"/>
                </a:lnTo>
                <a:lnTo>
                  <a:pt x="18" y="104"/>
                </a:lnTo>
                <a:lnTo>
                  <a:pt x="26" y="100"/>
                </a:lnTo>
                <a:lnTo>
                  <a:pt x="27" y="96"/>
                </a:lnTo>
                <a:lnTo>
                  <a:pt x="40" y="84"/>
                </a:lnTo>
                <a:lnTo>
                  <a:pt x="45" y="77"/>
                </a:lnTo>
                <a:lnTo>
                  <a:pt x="44" y="71"/>
                </a:lnTo>
                <a:lnTo>
                  <a:pt x="44" y="67"/>
                </a:lnTo>
                <a:lnTo>
                  <a:pt x="45" y="62"/>
                </a:lnTo>
                <a:lnTo>
                  <a:pt x="52" y="56"/>
                </a:lnTo>
                <a:lnTo>
                  <a:pt x="52" y="50"/>
                </a:lnTo>
                <a:lnTo>
                  <a:pt x="63" y="44"/>
                </a:lnTo>
                <a:lnTo>
                  <a:pt x="71" y="41"/>
                </a:lnTo>
                <a:lnTo>
                  <a:pt x="89" y="30"/>
                </a:lnTo>
                <a:lnTo>
                  <a:pt x="96" y="25"/>
                </a:lnTo>
                <a:lnTo>
                  <a:pt x="96" y="18"/>
                </a:lnTo>
                <a:lnTo>
                  <a:pt x="90" y="9"/>
                </a:lnTo>
                <a:lnTo>
                  <a:pt x="91" y="7"/>
                </a:lnTo>
                <a:lnTo>
                  <a:pt x="97" y="2"/>
                </a:lnTo>
                <a:lnTo>
                  <a:pt x="9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955"/>
          <p:cNvSpPr>
            <a:spLocks noEditPoints="1"/>
          </p:cNvSpPr>
          <p:nvPr/>
        </p:nvSpPr>
        <p:spPr bwMode="auto">
          <a:xfrm>
            <a:off x="4224338" y="4665663"/>
            <a:ext cx="544513" cy="661988"/>
          </a:xfrm>
          <a:custGeom>
            <a:avLst/>
            <a:gdLst>
              <a:gd name="T0" fmla="*/ 343 w 343"/>
              <a:gd name="T1" fmla="*/ 0 h 417"/>
              <a:gd name="T2" fmla="*/ 337 w 343"/>
              <a:gd name="T3" fmla="*/ 5 h 417"/>
              <a:gd name="T4" fmla="*/ 333 w 343"/>
              <a:gd name="T5" fmla="*/ 7 h 417"/>
              <a:gd name="T6" fmla="*/ 329 w 343"/>
              <a:gd name="T7" fmla="*/ 8 h 417"/>
              <a:gd name="T8" fmla="*/ 317 w 343"/>
              <a:gd name="T9" fmla="*/ 20 h 417"/>
              <a:gd name="T10" fmla="*/ 315 w 343"/>
              <a:gd name="T11" fmla="*/ 27 h 417"/>
              <a:gd name="T12" fmla="*/ 313 w 343"/>
              <a:gd name="T13" fmla="*/ 28 h 417"/>
              <a:gd name="T14" fmla="*/ 303 w 343"/>
              <a:gd name="T15" fmla="*/ 32 h 417"/>
              <a:gd name="T16" fmla="*/ 302 w 343"/>
              <a:gd name="T17" fmla="*/ 34 h 417"/>
              <a:gd name="T18" fmla="*/ 295 w 343"/>
              <a:gd name="T19" fmla="*/ 38 h 417"/>
              <a:gd name="T20" fmla="*/ 288 w 343"/>
              <a:gd name="T21" fmla="*/ 43 h 417"/>
              <a:gd name="T22" fmla="*/ 280 w 343"/>
              <a:gd name="T23" fmla="*/ 45 h 417"/>
              <a:gd name="T24" fmla="*/ 277 w 343"/>
              <a:gd name="T25" fmla="*/ 45 h 417"/>
              <a:gd name="T26" fmla="*/ 276 w 343"/>
              <a:gd name="T27" fmla="*/ 45 h 417"/>
              <a:gd name="T28" fmla="*/ 273 w 343"/>
              <a:gd name="T29" fmla="*/ 46 h 417"/>
              <a:gd name="T30" fmla="*/ 273 w 343"/>
              <a:gd name="T31" fmla="*/ 47 h 417"/>
              <a:gd name="T32" fmla="*/ 272 w 343"/>
              <a:gd name="T33" fmla="*/ 47 h 417"/>
              <a:gd name="T34" fmla="*/ 272 w 343"/>
              <a:gd name="T35" fmla="*/ 50 h 417"/>
              <a:gd name="T36" fmla="*/ 272 w 343"/>
              <a:gd name="T37" fmla="*/ 52 h 417"/>
              <a:gd name="T38" fmla="*/ 270 w 343"/>
              <a:gd name="T39" fmla="*/ 62 h 417"/>
              <a:gd name="T40" fmla="*/ 266 w 343"/>
              <a:gd name="T41" fmla="*/ 65 h 417"/>
              <a:gd name="T42" fmla="*/ 264 w 343"/>
              <a:gd name="T43" fmla="*/ 65 h 417"/>
              <a:gd name="T44" fmla="*/ 262 w 343"/>
              <a:gd name="T45" fmla="*/ 65 h 417"/>
              <a:gd name="T46" fmla="*/ 258 w 343"/>
              <a:gd name="T47" fmla="*/ 67 h 417"/>
              <a:gd name="T48" fmla="*/ 254 w 343"/>
              <a:gd name="T49" fmla="*/ 68 h 417"/>
              <a:gd name="T50" fmla="*/ 247 w 343"/>
              <a:gd name="T51" fmla="*/ 67 h 417"/>
              <a:gd name="T52" fmla="*/ 244 w 343"/>
              <a:gd name="T53" fmla="*/ 69 h 417"/>
              <a:gd name="T54" fmla="*/ 240 w 343"/>
              <a:gd name="T55" fmla="*/ 77 h 417"/>
              <a:gd name="T56" fmla="*/ 233 w 343"/>
              <a:gd name="T57" fmla="*/ 80 h 417"/>
              <a:gd name="T58" fmla="*/ 229 w 343"/>
              <a:gd name="T59" fmla="*/ 79 h 417"/>
              <a:gd name="T60" fmla="*/ 224 w 343"/>
              <a:gd name="T61" fmla="*/ 79 h 417"/>
              <a:gd name="T62" fmla="*/ 223 w 343"/>
              <a:gd name="T63" fmla="*/ 80 h 417"/>
              <a:gd name="T64" fmla="*/ 214 w 343"/>
              <a:gd name="T65" fmla="*/ 82 h 417"/>
              <a:gd name="T66" fmla="*/ 213 w 343"/>
              <a:gd name="T67" fmla="*/ 79 h 417"/>
              <a:gd name="T68" fmla="*/ 210 w 343"/>
              <a:gd name="T69" fmla="*/ 76 h 417"/>
              <a:gd name="T70" fmla="*/ 209 w 343"/>
              <a:gd name="T71" fmla="*/ 77 h 417"/>
              <a:gd name="T72" fmla="*/ 206 w 343"/>
              <a:gd name="T73" fmla="*/ 79 h 417"/>
              <a:gd name="T74" fmla="*/ 198 w 343"/>
              <a:gd name="T75" fmla="*/ 83 h 417"/>
              <a:gd name="T76" fmla="*/ 194 w 343"/>
              <a:gd name="T77" fmla="*/ 84 h 417"/>
              <a:gd name="T78" fmla="*/ 190 w 343"/>
              <a:gd name="T79" fmla="*/ 87 h 417"/>
              <a:gd name="T80" fmla="*/ 187 w 343"/>
              <a:gd name="T81" fmla="*/ 88 h 417"/>
              <a:gd name="T82" fmla="*/ 187 w 343"/>
              <a:gd name="T83" fmla="*/ 95 h 417"/>
              <a:gd name="T84" fmla="*/ 184 w 343"/>
              <a:gd name="T85" fmla="*/ 98 h 417"/>
              <a:gd name="T86" fmla="*/ 179 w 343"/>
              <a:gd name="T87" fmla="*/ 99 h 417"/>
              <a:gd name="T88" fmla="*/ 176 w 343"/>
              <a:gd name="T89" fmla="*/ 99 h 417"/>
              <a:gd name="T90" fmla="*/ 168 w 343"/>
              <a:gd name="T91" fmla="*/ 97 h 417"/>
              <a:gd name="T92" fmla="*/ 169 w 343"/>
              <a:gd name="T93" fmla="*/ 99 h 417"/>
              <a:gd name="T94" fmla="*/ 171 w 343"/>
              <a:gd name="T95" fmla="*/ 103 h 417"/>
              <a:gd name="T96" fmla="*/ 169 w 343"/>
              <a:gd name="T97" fmla="*/ 103 h 417"/>
              <a:gd name="T98" fmla="*/ 168 w 343"/>
              <a:gd name="T99" fmla="*/ 106 h 417"/>
              <a:gd name="T100" fmla="*/ 163 w 343"/>
              <a:gd name="T101" fmla="*/ 114 h 417"/>
              <a:gd name="T102" fmla="*/ 157 w 343"/>
              <a:gd name="T103" fmla="*/ 116 h 417"/>
              <a:gd name="T104" fmla="*/ 157 w 343"/>
              <a:gd name="T105" fmla="*/ 117 h 417"/>
              <a:gd name="T106" fmla="*/ 158 w 343"/>
              <a:gd name="T107" fmla="*/ 120 h 417"/>
              <a:gd name="T108" fmla="*/ 157 w 343"/>
              <a:gd name="T109" fmla="*/ 122 h 417"/>
              <a:gd name="T110" fmla="*/ 154 w 343"/>
              <a:gd name="T111" fmla="*/ 124 h 417"/>
              <a:gd name="T112" fmla="*/ 152 w 343"/>
              <a:gd name="T113" fmla="*/ 124 h 417"/>
              <a:gd name="T114" fmla="*/ 150 w 343"/>
              <a:gd name="T115" fmla="*/ 127 h 417"/>
              <a:gd name="T116" fmla="*/ 143 w 343"/>
              <a:gd name="T117" fmla="*/ 133 h 417"/>
              <a:gd name="T118" fmla="*/ 139 w 343"/>
              <a:gd name="T119" fmla="*/ 136 h 417"/>
              <a:gd name="T120" fmla="*/ 4 w 343"/>
              <a:gd name="T121" fmla="*/ 417 h 417"/>
              <a:gd name="T122" fmla="*/ 2 w 343"/>
              <a:gd name="T123" fmla="*/ 416 h 417"/>
              <a:gd name="T124" fmla="*/ 0 w 343"/>
              <a:gd name="T125" fmla="*/ 4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3" h="417">
                <a:moveTo>
                  <a:pt x="343" y="0"/>
                </a:moveTo>
                <a:lnTo>
                  <a:pt x="337" y="5"/>
                </a:lnTo>
                <a:lnTo>
                  <a:pt x="333" y="7"/>
                </a:lnTo>
                <a:lnTo>
                  <a:pt x="329" y="8"/>
                </a:lnTo>
                <a:lnTo>
                  <a:pt x="317" y="20"/>
                </a:lnTo>
                <a:lnTo>
                  <a:pt x="315" y="27"/>
                </a:lnTo>
                <a:lnTo>
                  <a:pt x="313" y="28"/>
                </a:lnTo>
                <a:lnTo>
                  <a:pt x="303" y="32"/>
                </a:lnTo>
                <a:lnTo>
                  <a:pt x="302" y="34"/>
                </a:lnTo>
                <a:lnTo>
                  <a:pt x="295" y="38"/>
                </a:lnTo>
                <a:lnTo>
                  <a:pt x="288" y="43"/>
                </a:lnTo>
                <a:lnTo>
                  <a:pt x="280" y="45"/>
                </a:lnTo>
                <a:lnTo>
                  <a:pt x="277" y="45"/>
                </a:lnTo>
                <a:lnTo>
                  <a:pt x="276" y="45"/>
                </a:lnTo>
                <a:lnTo>
                  <a:pt x="273" y="46"/>
                </a:lnTo>
                <a:lnTo>
                  <a:pt x="273" y="47"/>
                </a:lnTo>
                <a:lnTo>
                  <a:pt x="272" y="47"/>
                </a:lnTo>
                <a:lnTo>
                  <a:pt x="272" y="50"/>
                </a:lnTo>
                <a:lnTo>
                  <a:pt x="272" y="52"/>
                </a:lnTo>
                <a:lnTo>
                  <a:pt x="270" y="62"/>
                </a:lnTo>
                <a:lnTo>
                  <a:pt x="266" y="65"/>
                </a:lnTo>
                <a:lnTo>
                  <a:pt x="264" y="65"/>
                </a:lnTo>
                <a:lnTo>
                  <a:pt x="262" y="65"/>
                </a:lnTo>
                <a:lnTo>
                  <a:pt x="258" y="67"/>
                </a:lnTo>
                <a:lnTo>
                  <a:pt x="254" y="68"/>
                </a:lnTo>
                <a:lnTo>
                  <a:pt x="247" y="67"/>
                </a:lnTo>
                <a:lnTo>
                  <a:pt x="244" y="69"/>
                </a:lnTo>
                <a:lnTo>
                  <a:pt x="240" y="77"/>
                </a:lnTo>
                <a:lnTo>
                  <a:pt x="233" y="80"/>
                </a:lnTo>
                <a:lnTo>
                  <a:pt x="229" y="79"/>
                </a:lnTo>
                <a:lnTo>
                  <a:pt x="224" y="79"/>
                </a:lnTo>
                <a:lnTo>
                  <a:pt x="223" y="80"/>
                </a:lnTo>
                <a:lnTo>
                  <a:pt x="214" y="82"/>
                </a:lnTo>
                <a:lnTo>
                  <a:pt x="213" y="79"/>
                </a:lnTo>
                <a:lnTo>
                  <a:pt x="210" y="76"/>
                </a:lnTo>
                <a:lnTo>
                  <a:pt x="209" y="77"/>
                </a:lnTo>
                <a:lnTo>
                  <a:pt x="206" y="79"/>
                </a:lnTo>
                <a:lnTo>
                  <a:pt x="198" y="83"/>
                </a:lnTo>
                <a:lnTo>
                  <a:pt x="194" y="84"/>
                </a:lnTo>
                <a:lnTo>
                  <a:pt x="190" y="87"/>
                </a:lnTo>
                <a:lnTo>
                  <a:pt x="187" y="88"/>
                </a:lnTo>
                <a:lnTo>
                  <a:pt x="187" y="95"/>
                </a:lnTo>
                <a:lnTo>
                  <a:pt x="184" y="98"/>
                </a:lnTo>
                <a:lnTo>
                  <a:pt x="179" y="99"/>
                </a:lnTo>
                <a:lnTo>
                  <a:pt x="176" y="99"/>
                </a:lnTo>
                <a:lnTo>
                  <a:pt x="168" y="97"/>
                </a:lnTo>
                <a:lnTo>
                  <a:pt x="169" y="99"/>
                </a:lnTo>
                <a:lnTo>
                  <a:pt x="171" y="103"/>
                </a:lnTo>
                <a:lnTo>
                  <a:pt x="169" y="103"/>
                </a:lnTo>
                <a:lnTo>
                  <a:pt x="168" y="106"/>
                </a:lnTo>
                <a:lnTo>
                  <a:pt x="163" y="114"/>
                </a:lnTo>
                <a:lnTo>
                  <a:pt x="157" y="116"/>
                </a:lnTo>
                <a:lnTo>
                  <a:pt x="157" y="117"/>
                </a:lnTo>
                <a:lnTo>
                  <a:pt x="158" y="120"/>
                </a:lnTo>
                <a:lnTo>
                  <a:pt x="157" y="122"/>
                </a:lnTo>
                <a:lnTo>
                  <a:pt x="154" y="124"/>
                </a:lnTo>
                <a:lnTo>
                  <a:pt x="152" y="124"/>
                </a:lnTo>
                <a:lnTo>
                  <a:pt x="150" y="127"/>
                </a:lnTo>
                <a:lnTo>
                  <a:pt x="143" y="133"/>
                </a:lnTo>
                <a:lnTo>
                  <a:pt x="139" y="136"/>
                </a:lnTo>
                <a:moveTo>
                  <a:pt x="4" y="417"/>
                </a:moveTo>
                <a:lnTo>
                  <a:pt x="2" y="416"/>
                </a:lnTo>
                <a:lnTo>
                  <a:pt x="0" y="4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956"/>
          <p:cNvSpPr>
            <a:spLocks noEditPoints="1"/>
          </p:cNvSpPr>
          <p:nvPr/>
        </p:nvSpPr>
        <p:spPr bwMode="auto">
          <a:xfrm>
            <a:off x="4033838" y="4965701"/>
            <a:ext cx="1235075" cy="706438"/>
          </a:xfrm>
          <a:custGeom>
            <a:avLst/>
            <a:gdLst>
              <a:gd name="T0" fmla="*/ 352 w 778"/>
              <a:gd name="T1" fmla="*/ 424 h 445"/>
              <a:gd name="T2" fmla="*/ 353 w 778"/>
              <a:gd name="T3" fmla="*/ 427 h 445"/>
              <a:gd name="T4" fmla="*/ 362 w 778"/>
              <a:gd name="T5" fmla="*/ 428 h 445"/>
              <a:gd name="T6" fmla="*/ 366 w 778"/>
              <a:gd name="T7" fmla="*/ 427 h 445"/>
              <a:gd name="T8" fmla="*/ 368 w 778"/>
              <a:gd name="T9" fmla="*/ 428 h 445"/>
              <a:gd name="T10" fmla="*/ 370 w 778"/>
              <a:gd name="T11" fmla="*/ 430 h 445"/>
              <a:gd name="T12" fmla="*/ 374 w 778"/>
              <a:gd name="T13" fmla="*/ 431 h 445"/>
              <a:gd name="T14" fmla="*/ 379 w 778"/>
              <a:gd name="T15" fmla="*/ 431 h 445"/>
              <a:gd name="T16" fmla="*/ 382 w 778"/>
              <a:gd name="T17" fmla="*/ 435 h 445"/>
              <a:gd name="T18" fmla="*/ 384 w 778"/>
              <a:gd name="T19" fmla="*/ 442 h 445"/>
              <a:gd name="T20" fmla="*/ 388 w 778"/>
              <a:gd name="T21" fmla="*/ 445 h 445"/>
              <a:gd name="T22" fmla="*/ 307 w 778"/>
              <a:gd name="T23" fmla="*/ 0 h 445"/>
              <a:gd name="T24" fmla="*/ 307 w 778"/>
              <a:gd name="T25" fmla="*/ 2 h 445"/>
              <a:gd name="T26" fmla="*/ 310 w 778"/>
              <a:gd name="T27" fmla="*/ 4 h 445"/>
              <a:gd name="T28" fmla="*/ 321 w 778"/>
              <a:gd name="T29" fmla="*/ 8 h 445"/>
              <a:gd name="T30" fmla="*/ 326 w 778"/>
              <a:gd name="T31" fmla="*/ 4 h 445"/>
              <a:gd name="T32" fmla="*/ 330 w 778"/>
              <a:gd name="T33" fmla="*/ 8 h 445"/>
              <a:gd name="T34" fmla="*/ 330 w 778"/>
              <a:gd name="T35" fmla="*/ 8 h 445"/>
              <a:gd name="T36" fmla="*/ 3 w 778"/>
              <a:gd name="T37" fmla="*/ 130 h 445"/>
              <a:gd name="T38" fmla="*/ 0 w 778"/>
              <a:gd name="T39" fmla="*/ 133 h 445"/>
              <a:gd name="T40" fmla="*/ 1 w 778"/>
              <a:gd name="T41" fmla="*/ 134 h 445"/>
              <a:gd name="T42" fmla="*/ 3 w 778"/>
              <a:gd name="T43" fmla="*/ 135 h 445"/>
              <a:gd name="T44" fmla="*/ 4 w 778"/>
              <a:gd name="T45" fmla="*/ 138 h 445"/>
              <a:gd name="T46" fmla="*/ 4 w 778"/>
              <a:gd name="T47" fmla="*/ 139 h 445"/>
              <a:gd name="T48" fmla="*/ 3 w 778"/>
              <a:gd name="T49" fmla="*/ 142 h 445"/>
              <a:gd name="T50" fmla="*/ 3 w 778"/>
              <a:gd name="T51" fmla="*/ 143 h 445"/>
              <a:gd name="T52" fmla="*/ 766 w 778"/>
              <a:gd name="T53" fmla="*/ 112 h 445"/>
              <a:gd name="T54" fmla="*/ 768 w 778"/>
              <a:gd name="T55" fmla="*/ 115 h 445"/>
              <a:gd name="T56" fmla="*/ 774 w 778"/>
              <a:gd name="T57" fmla="*/ 120 h 445"/>
              <a:gd name="T58" fmla="*/ 778 w 778"/>
              <a:gd name="T59" fmla="*/ 131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78" h="445">
                <a:moveTo>
                  <a:pt x="352" y="424"/>
                </a:moveTo>
                <a:lnTo>
                  <a:pt x="353" y="427"/>
                </a:lnTo>
                <a:lnTo>
                  <a:pt x="362" y="428"/>
                </a:lnTo>
                <a:lnTo>
                  <a:pt x="366" y="427"/>
                </a:lnTo>
                <a:lnTo>
                  <a:pt x="368" y="428"/>
                </a:lnTo>
                <a:lnTo>
                  <a:pt x="370" y="430"/>
                </a:lnTo>
                <a:lnTo>
                  <a:pt x="374" y="431"/>
                </a:lnTo>
                <a:lnTo>
                  <a:pt x="379" y="431"/>
                </a:lnTo>
                <a:lnTo>
                  <a:pt x="382" y="435"/>
                </a:lnTo>
                <a:lnTo>
                  <a:pt x="384" y="442"/>
                </a:lnTo>
                <a:lnTo>
                  <a:pt x="388" y="445"/>
                </a:lnTo>
                <a:moveTo>
                  <a:pt x="307" y="0"/>
                </a:moveTo>
                <a:lnTo>
                  <a:pt x="307" y="2"/>
                </a:lnTo>
                <a:lnTo>
                  <a:pt x="310" y="4"/>
                </a:lnTo>
                <a:lnTo>
                  <a:pt x="321" y="8"/>
                </a:lnTo>
                <a:lnTo>
                  <a:pt x="326" y="4"/>
                </a:lnTo>
                <a:lnTo>
                  <a:pt x="330" y="8"/>
                </a:lnTo>
                <a:lnTo>
                  <a:pt x="330" y="8"/>
                </a:lnTo>
                <a:moveTo>
                  <a:pt x="3" y="130"/>
                </a:moveTo>
                <a:lnTo>
                  <a:pt x="0" y="133"/>
                </a:lnTo>
                <a:lnTo>
                  <a:pt x="1" y="134"/>
                </a:lnTo>
                <a:lnTo>
                  <a:pt x="3" y="135"/>
                </a:lnTo>
                <a:lnTo>
                  <a:pt x="4" y="138"/>
                </a:lnTo>
                <a:lnTo>
                  <a:pt x="4" y="139"/>
                </a:lnTo>
                <a:lnTo>
                  <a:pt x="3" y="142"/>
                </a:lnTo>
                <a:lnTo>
                  <a:pt x="3" y="143"/>
                </a:lnTo>
                <a:moveTo>
                  <a:pt x="766" y="112"/>
                </a:moveTo>
                <a:lnTo>
                  <a:pt x="768" y="115"/>
                </a:lnTo>
                <a:lnTo>
                  <a:pt x="774" y="120"/>
                </a:lnTo>
                <a:lnTo>
                  <a:pt x="778" y="1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957"/>
          <p:cNvSpPr>
            <a:spLocks noEditPoints="1"/>
          </p:cNvSpPr>
          <p:nvPr/>
        </p:nvSpPr>
        <p:spPr bwMode="auto">
          <a:xfrm>
            <a:off x="4098925" y="4316413"/>
            <a:ext cx="703263" cy="985838"/>
          </a:xfrm>
          <a:custGeom>
            <a:avLst/>
            <a:gdLst>
              <a:gd name="T0" fmla="*/ 146 w 443"/>
              <a:gd name="T1" fmla="*/ 351 h 621"/>
              <a:gd name="T2" fmla="*/ 149 w 443"/>
              <a:gd name="T3" fmla="*/ 353 h 621"/>
              <a:gd name="T4" fmla="*/ 437 w 443"/>
              <a:gd name="T5" fmla="*/ 0 h 621"/>
              <a:gd name="T6" fmla="*/ 439 w 443"/>
              <a:gd name="T7" fmla="*/ 2 h 621"/>
              <a:gd name="T8" fmla="*/ 441 w 443"/>
              <a:gd name="T9" fmla="*/ 3 h 621"/>
              <a:gd name="T10" fmla="*/ 442 w 443"/>
              <a:gd name="T11" fmla="*/ 2 h 621"/>
              <a:gd name="T12" fmla="*/ 443 w 443"/>
              <a:gd name="T13" fmla="*/ 0 h 621"/>
              <a:gd name="T14" fmla="*/ 21 w 443"/>
              <a:gd name="T15" fmla="*/ 562 h 621"/>
              <a:gd name="T16" fmla="*/ 19 w 443"/>
              <a:gd name="T17" fmla="*/ 563 h 621"/>
              <a:gd name="T18" fmla="*/ 14 w 443"/>
              <a:gd name="T19" fmla="*/ 565 h 621"/>
              <a:gd name="T20" fmla="*/ 8 w 443"/>
              <a:gd name="T21" fmla="*/ 565 h 621"/>
              <a:gd name="T22" fmla="*/ 8 w 443"/>
              <a:gd name="T23" fmla="*/ 566 h 621"/>
              <a:gd name="T24" fmla="*/ 6 w 443"/>
              <a:gd name="T25" fmla="*/ 576 h 621"/>
              <a:gd name="T26" fmla="*/ 6 w 443"/>
              <a:gd name="T27" fmla="*/ 577 h 621"/>
              <a:gd name="T28" fmla="*/ 3 w 443"/>
              <a:gd name="T29" fmla="*/ 582 h 621"/>
              <a:gd name="T30" fmla="*/ 3 w 443"/>
              <a:gd name="T31" fmla="*/ 585 h 621"/>
              <a:gd name="T32" fmla="*/ 0 w 443"/>
              <a:gd name="T33" fmla="*/ 592 h 621"/>
              <a:gd name="T34" fmla="*/ 3 w 443"/>
              <a:gd name="T35" fmla="*/ 593 h 621"/>
              <a:gd name="T36" fmla="*/ 4 w 443"/>
              <a:gd name="T37" fmla="*/ 595 h 621"/>
              <a:gd name="T38" fmla="*/ 8 w 443"/>
              <a:gd name="T39" fmla="*/ 596 h 621"/>
              <a:gd name="T40" fmla="*/ 11 w 443"/>
              <a:gd name="T41" fmla="*/ 597 h 621"/>
              <a:gd name="T42" fmla="*/ 22 w 443"/>
              <a:gd name="T43" fmla="*/ 600 h 621"/>
              <a:gd name="T44" fmla="*/ 23 w 443"/>
              <a:gd name="T45" fmla="*/ 603 h 621"/>
              <a:gd name="T46" fmla="*/ 22 w 443"/>
              <a:gd name="T47" fmla="*/ 608 h 621"/>
              <a:gd name="T48" fmla="*/ 23 w 443"/>
              <a:gd name="T49" fmla="*/ 610 h 621"/>
              <a:gd name="T50" fmla="*/ 26 w 443"/>
              <a:gd name="T51" fmla="*/ 611 h 621"/>
              <a:gd name="T52" fmla="*/ 27 w 443"/>
              <a:gd name="T53" fmla="*/ 612 h 621"/>
              <a:gd name="T54" fmla="*/ 27 w 443"/>
              <a:gd name="T55" fmla="*/ 614 h 621"/>
              <a:gd name="T56" fmla="*/ 27 w 443"/>
              <a:gd name="T57" fmla="*/ 619 h 621"/>
              <a:gd name="T58" fmla="*/ 29 w 443"/>
              <a:gd name="T5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3" h="621">
                <a:moveTo>
                  <a:pt x="146" y="351"/>
                </a:moveTo>
                <a:lnTo>
                  <a:pt x="149" y="353"/>
                </a:lnTo>
                <a:moveTo>
                  <a:pt x="437" y="0"/>
                </a:moveTo>
                <a:lnTo>
                  <a:pt x="439" y="2"/>
                </a:lnTo>
                <a:lnTo>
                  <a:pt x="441" y="3"/>
                </a:lnTo>
                <a:lnTo>
                  <a:pt x="442" y="2"/>
                </a:lnTo>
                <a:lnTo>
                  <a:pt x="443" y="0"/>
                </a:lnTo>
                <a:moveTo>
                  <a:pt x="21" y="562"/>
                </a:moveTo>
                <a:lnTo>
                  <a:pt x="19" y="563"/>
                </a:lnTo>
                <a:lnTo>
                  <a:pt x="14" y="565"/>
                </a:lnTo>
                <a:lnTo>
                  <a:pt x="8" y="565"/>
                </a:lnTo>
                <a:lnTo>
                  <a:pt x="8" y="566"/>
                </a:lnTo>
                <a:lnTo>
                  <a:pt x="6" y="576"/>
                </a:lnTo>
                <a:lnTo>
                  <a:pt x="6" y="577"/>
                </a:lnTo>
                <a:lnTo>
                  <a:pt x="3" y="582"/>
                </a:lnTo>
                <a:lnTo>
                  <a:pt x="3" y="585"/>
                </a:lnTo>
                <a:lnTo>
                  <a:pt x="0" y="592"/>
                </a:lnTo>
                <a:lnTo>
                  <a:pt x="3" y="593"/>
                </a:lnTo>
                <a:lnTo>
                  <a:pt x="4" y="595"/>
                </a:lnTo>
                <a:lnTo>
                  <a:pt x="8" y="596"/>
                </a:lnTo>
                <a:lnTo>
                  <a:pt x="11" y="597"/>
                </a:lnTo>
                <a:lnTo>
                  <a:pt x="22" y="600"/>
                </a:lnTo>
                <a:lnTo>
                  <a:pt x="23" y="603"/>
                </a:lnTo>
                <a:lnTo>
                  <a:pt x="22" y="608"/>
                </a:lnTo>
                <a:lnTo>
                  <a:pt x="23" y="610"/>
                </a:lnTo>
                <a:lnTo>
                  <a:pt x="26" y="611"/>
                </a:lnTo>
                <a:lnTo>
                  <a:pt x="27" y="612"/>
                </a:lnTo>
                <a:lnTo>
                  <a:pt x="27" y="614"/>
                </a:lnTo>
                <a:lnTo>
                  <a:pt x="27" y="619"/>
                </a:lnTo>
                <a:lnTo>
                  <a:pt x="29" y="6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958"/>
          <p:cNvSpPr>
            <a:spLocks/>
          </p:cNvSpPr>
          <p:nvPr/>
        </p:nvSpPr>
        <p:spPr bwMode="auto">
          <a:xfrm>
            <a:off x="5103813" y="5602288"/>
            <a:ext cx="19050" cy="15875"/>
          </a:xfrm>
          <a:custGeom>
            <a:avLst/>
            <a:gdLst>
              <a:gd name="T0" fmla="*/ 0 w 12"/>
              <a:gd name="T1" fmla="*/ 7 h 10"/>
              <a:gd name="T2" fmla="*/ 3 w 12"/>
              <a:gd name="T3" fmla="*/ 10 h 10"/>
              <a:gd name="T4" fmla="*/ 4 w 12"/>
              <a:gd name="T5" fmla="*/ 10 h 10"/>
              <a:gd name="T6" fmla="*/ 6 w 12"/>
              <a:gd name="T7" fmla="*/ 8 h 10"/>
              <a:gd name="T8" fmla="*/ 7 w 12"/>
              <a:gd name="T9" fmla="*/ 6 h 10"/>
              <a:gd name="T10" fmla="*/ 12 w 1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">
                <a:moveTo>
                  <a:pt x="0" y="7"/>
                </a:moveTo>
                <a:lnTo>
                  <a:pt x="3" y="10"/>
                </a:lnTo>
                <a:lnTo>
                  <a:pt x="4" y="10"/>
                </a:lnTo>
                <a:lnTo>
                  <a:pt x="6" y="8"/>
                </a:lnTo>
                <a:lnTo>
                  <a:pt x="7" y="6"/>
                </a:lnTo>
                <a:lnTo>
                  <a:pt x="1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959"/>
          <p:cNvSpPr>
            <a:spLocks noEditPoints="1"/>
          </p:cNvSpPr>
          <p:nvPr/>
        </p:nvSpPr>
        <p:spPr bwMode="auto">
          <a:xfrm>
            <a:off x="5054600" y="1676401"/>
            <a:ext cx="1520825" cy="3716338"/>
          </a:xfrm>
          <a:custGeom>
            <a:avLst/>
            <a:gdLst>
              <a:gd name="T0" fmla="*/ 0 w 958"/>
              <a:gd name="T1" fmla="*/ 2334 h 2341"/>
              <a:gd name="T2" fmla="*/ 0 w 958"/>
              <a:gd name="T3" fmla="*/ 2337 h 2341"/>
              <a:gd name="T4" fmla="*/ 1 w 958"/>
              <a:gd name="T5" fmla="*/ 2341 h 2341"/>
              <a:gd name="T6" fmla="*/ 956 w 958"/>
              <a:gd name="T7" fmla="*/ 0 h 2341"/>
              <a:gd name="T8" fmla="*/ 956 w 958"/>
              <a:gd name="T9" fmla="*/ 2 h 2341"/>
              <a:gd name="T10" fmla="*/ 958 w 958"/>
              <a:gd name="T11" fmla="*/ 4 h 2341"/>
              <a:gd name="T12" fmla="*/ 958 w 958"/>
              <a:gd name="T13" fmla="*/ 6 h 2341"/>
              <a:gd name="T14" fmla="*/ 956 w 958"/>
              <a:gd name="T15" fmla="*/ 8 h 2341"/>
              <a:gd name="T16" fmla="*/ 956 w 958"/>
              <a:gd name="T17" fmla="*/ 9 h 2341"/>
              <a:gd name="T18" fmla="*/ 956 w 958"/>
              <a:gd name="T19" fmla="*/ 12 h 2341"/>
              <a:gd name="T20" fmla="*/ 958 w 958"/>
              <a:gd name="T21" fmla="*/ 15 h 2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8" h="2341">
                <a:moveTo>
                  <a:pt x="0" y="2334"/>
                </a:moveTo>
                <a:lnTo>
                  <a:pt x="0" y="2337"/>
                </a:lnTo>
                <a:lnTo>
                  <a:pt x="1" y="2341"/>
                </a:lnTo>
                <a:moveTo>
                  <a:pt x="956" y="0"/>
                </a:moveTo>
                <a:lnTo>
                  <a:pt x="956" y="2"/>
                </a:lnTo>
                <a:lnTo>
                  <a:pt x="958" y="4"/>
                </a:lnTo>
                <a:lnTo>
                  <a:pt x="958" y="6"/>
                </a:lnTo>
                <a:lnTo>
                  <a:pt x="956" y="8"/>
                </a:lnTo>
                <a:lnTo>
                  <a:pt x="956" y="9"/>
                </a:lnTo>
                <a:lnTo>
                  <a:pt x="956" y="12"/>
                </a:lnTo>
                <a:lnTo>
                  <a:pt x="958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960"/>
          <p:cNvSpPr>
            <a:spLocks noEditPoints="1"/>
          </p:cNvSpPr>
          <p:nvPr/>
        </p:nvSpPr>
        <p:spPr bwMode="auto">
          <a:xfrm>
            <a:off x="4033838" y="771526"/>
            <a:ext cx="3411538" cy="5026025"/>
          </a:xfrm>
          <a:custGeom>
            <a:avLst/>
            <a:gdLst>
              <a:gd name="T0" fmla="*/ 2149 w 2149"/>
              <a:gd name="T1" fmla="*/ 121 h 3166"/>
              <a:gd name="T2" fmla="*/ 2146 w 2149"/>
              <a:gd name="T3" fmla="*/ 120 h 3166"/>
              <a:gd name="T4" fmla="*/ 2142 w 2149"/>
              <a:gd name="T5" fmla="*/ 117 h 3166"/>
              <a:gd name="T6" fmla="*/ 2142 w 2149"/>
              <a:gd name="T7" fmla="*/ 114 h 3166"/>
              <a:gd name="T8" fmla="*/ 2141 w 2149"/>
              <a:gd name="T9" fmla="*/ 114 h 3166"/>
              <a:gd name="T10" fmla="*/ 2137 w 2149"/>
              <a:gd name="T11" fmla="*/ 110 h 3166"/>
              <a:gd name="T12" fmla="*/ 2134 w 2149"/>
              <a:gd name="T13" fmla="*/ 110 h 3166"/>
              <a:gd name="T14" fmla="*/ 2124 w 2149"/>
              <a:gd name="T15" fmla="*/ 103 h 3166"/>
              <a:gd name="T16" fmla="*/ 2123 w 2149"/>
              <a:gd name="T17" fmla="*/ 100 h 3166"/>
              <a:gd name="T18" fmla="*/ 2122 w 2149"/>
              <a:gd name="T19" fmla="*/ 94 h 3166"/>
              <a:gd name="T20" fmla="*/ 2118 w 2149"/>
              <a:gd name="T21" fmla="*/ 88 h 3166"/>
              <a:gd name="T22" fmla="*/ 2114 w 2149"/>
              <a:gd name="T23" fmla="*/ 81 h 3166"/>
              <a:gd name="T24" fmla="*/ 2112 w 2149"/>
              <a:gd name="T25" fmla="*/ 77 h 3166"/>
              <a:gd name="T26" fmla="*/ 2116 w 2149"/>
              <a:gd name="T27" fmla="*/ 76 h 3166"/>
              <a:gd name="T28" fmla="*/ 2104 w 2149"/>
              <a:gd name="T29" fmla="*/ 69 h 3166"/>
              <a:gd name="T30" fmla="*/ 2100 w 2149"/>
              <a:gd name="T31" fmla="*/ 65 h 3166"/>
              <a:gd name="T32" fmla="*/ 2103 w 2149"/>
              <a:gd name="T33" fmla="*/ 57 h 3166"/>
              <a:gd name="T34" fmla="*/ 2104 w 2149"/>
              <a:gd name="T35" fmla="*/ 55 h 3166"/>
              <a:gd name="T36" fmla="*/ 2107 w 2149"/>
              <a:gd name="T37" fmla="*/ 51 h 3166"/>
              <a:gd name="T38" fmla="*/ 2107 w 2149"/>
              <a:gd name="T39" fmla="*/ 45 h 3166"/>
              <a:gd name="T40" fmla="*/ 2107 w 2149"/>
              <a:gd name="T41" fmla="*/ 40 h 3166"/>
              <a:gd name="T42" fmla="*/ 2112 w 2149"/>
              <a:gd name="T43" fmla="*/ 32 h 3166"/>
              <a:gd name="T44" fmla="*/ 2112 w 2149"/>
              <a:gd name="T45" fmla="*/ 27 h 3166"/>
              <a:gd name="T46" fmla="*/ 2103 w 2149"/>
              <a:gd name="T47" fmla="*/ 21 h 3166"/>
              <a:gd name="T48" fmla="*/ 2097 w 2149"/>
              <a:gd name="T49" fmla="*/ 21 h 3166"/>
              <a:gd name="T50" fmla="*/ 2103 w 2149"/>
              <a:gd name="T51" fmla="*/ 16 h 3166"/>
              <a:gd name="T52" fmla="*/ 2103 w 2149"/>
              <a:gd name="T53" fmla="*/ 9 h 3166"/>
              <a:gd name="T54" fmla="*/ 2100 w 2149"/>
              <a:gd name="T55" fmla="*/ 2 h 3166"/>
              <a:gd name="T56" fmla="*/ 2100 w 2149"/>
              <a:gd name="T57" fmla="*/ 0 h 3166"/>
              <a:gd name="T58" fmla="*/ 2101 w 2149"/>
              <a:gd name="T59" fmla="*/ 0 h 3166"/>
              <a:gd name="T60" fmla="*/ 0 w 2149"/>
              <a:gd name="T61" fmla="*/ 3166 h 3166"/>
              <a:gd name="T62" fmla="*/ 4 w 2149"/>
              <a:gd name="T63" fmla="*/ 3163 h 3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49" h="3166">
                <a:moveTo>
                  <a:pt x="2149" y="121"/>
                </a:moveTo>
                <a:lnTo>
                  <a:pt x="2146" y="120"/>
                </a:lnTo>
                <a:lnTo>
                  <a:pt x="2142" y="117"/>
                </a:lnTo>
                <a:lnTo>
                  <a:pt x="2142" y="114"/>
                </a:lnTo>
                <a:lnTo>
                  <a:pt x="2141" y="114"/>
                </a:lnTo>
                <a:lnTo>
                  <a:pt x="2137" y="110"/>
                </a:lnTo>
                <a:lnTo>
                  <a:pt x="2134" y="110"/>
                </a:lnTo>
                <a:lnTo>
                  <a:pt x="2124" y="103"/>
                </a:lnTo>
                <a:lnTo>
                  <a:pt x="2123" y="100"/>
                </a:lnTo>
                <a:lnTo>
                  <a:pt x="2122" y="94"/>
                </a:lnTo>
                <a:lnTo>
                  <a:pt x="2118" y="88"/>
                </a:lnTo>
                <a:lnTo>
                  <a:pt x="2114" y="81"/>
                </a:lnTo>
                <a:lnTo>
                  <a:pt x="2112" y="77"/>
                </a:lnTo>
                <a:lnTo>
                  <a:pt x="2116" y="76"/>
                </a:lnTo>
                <a:lnTo>
                  <a:pt x="2104" y="69"/>
                </a:lnTo>
                <a:lnTo>
                  <a:pt x="2100" y="65"/>
                </a:lnTo>
                <a:lnTo>
                  <a:pt x="2103" y="57"/>
                </a:lnTo>
                <a:lnTo>
                  <a:pt x="2104" y="55"/>
                </a:lnTo>
                <a:lnTo>
                  <a:pt x="2107" y="51"/>
                </a:lnTo>
                <a:lnTo>
                  <a:pt x="2107" y="45"/>
                </a:lnTo>
                <a:lnTo>
                  <a:pt x="2107" y="40"/>
                </a:lnTo>
                <a:lnTo>
                  <a:pt x="2112" y="32"/>
                </a:lnTo>
                <a:lnTo>
                  <a:pt x="2112" y="27"/>
                </a:lnTo>
                <a:lnTo>
                  <a:pt x="2103" y="21"/>
                </a:lnTo>
                <a:lnTo>
                  <a:pt x="2097" y="21"/>
                </a:lnTo>
                <a:lnTo>
                  <a:pt x="2103" y="16"/>
                </a:lnTo>
                <a:lnTo>
                  <a:pt x="2103" y="9"/>
                </a:lnTo>
                <a:lnTo>
                  <a:pt x="2100" y="2"/>
                </a:lnTo>
                <a:lnTo>
                  <a:pt x="2100" y="0"/>
                </a:lnTo>
                <a:lnTo>
                  <a:pt x="2101" y="0"/>
                </a:lnTo>
                <a:moveTo>
                  <a:pt x="0" y="3166"/>
                </a:moveTo>
                <a:lnTo>
                  <a:pt x="4" y="316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961"/>
          <p:cNvSpPr>
            <a:spLocks noEditPoints="1"/>
          </p:cNvSpPr>
          <p:nvPr/>
        </p:nvSpPr>
        <p:spPr bwMode="auto">
          <a:xfrm>
            <a:off x="4090988" y="1447801"/>
            <a:ext cx="2571750" cy="3741738"/>
          </a:xfrm>
          <a:custGeom>
            <a:avLst/>
            <a:gdLst>
              <a:gd name="T0" fmla="*/ 1600 w 1620"/>
              <a:gd name="T1" fmla="*/ 9 h 2357"/>
              <a:gd name="T2" fmla="*/ 1601 w 1620"/>
              <a:gd name="T3" fmla="*/ 9 h 2357"/>
              <a:gd name="T4" fmla="*/ 1607 w 1620"/>
              <a:gd name="T5" fmla="*/ 6 h 2357"/>
              <a:gd name="T6" fmla="*/ 1615 w 1620"/>
              <a:gd name="T7" fmla="*/ 0 h 2357"/>
              <a:gd name="T8" fmla="*/ 1616 w 1620"/>
              <a:gd name="T9" fmla="*/ 0 h 2357"/>
              <a:gd name="T10" fmla="*/ 1618 w 1620"/>
              <a:gd name="T11" fmla="*/ 0 h 2357"/>
              <a:gd name="T12" fmla="*/ 1620 w 1620"/>
              <a:gd name="T13" fmla="*/ 6 h 2357"/>
              <a:gd name="T14" fmla="*/ 0 w 1620"/>
              <a:gd name="T15" fmla="*/ 2357 h 2357"/>
              <a:gd name="T16" fmla="*/ 5 w 1620"/>
              <a:gd name="T17" fmla="*/ 2355 h 2357"/>
              <a:gd name="T18" fmla="*/ 1215 w 1620"/>
              <a:gd name="T19" fmla="*/ 322 h 2357"/>
              <a:gd name="T20" fmla="*/ 1221 w 1620"/>
              <a:gd name="T21" fmla="*/ 319 h 2357"/>
              <a:gd name="T22" fmla="*/ 1223 w 1620"/>
              <a:gd name="T23" fmla="*/ 319 h 2357"/>
              <a:gd name="T24" fmla="*/ 1228 w 1620"/>
              <a:gd name="T25" fmla="*/ 319 h 2357"/>
              <a:gd name="T26" fmla="*/ 1232 w 1620"/>
              <a:gd name="T27" fmla="*/ 319 h 2357"/>
              <a:gd name="T28" fmla="*/ 1236 w 1620"/>
              <a:gd name="T29" fmla="*/ 315 h 2357"/>
              <a:gd name="T30" fmla="*/ 1241 w 1620"/>
              <a:gd name="T31" fmla="*/ 313 h 2357"/>
              <a:gd name="T32" fmla="*/ 1244 w 1620"/>
              <a:gd name="T33" fmla="*/ 311 h 2357"/>
              <a:gd name="T34" fmla="*/ 1245 w 1620"/>
              <a:gd name="T35" fmla="*/ 311 h 2357"/>
              <a:gd name="T36" fmla="*/ 1249 w 1620"/>
              <a:gd name="T37" fmla="*/ 311 h 2357"/>
              <a:gd name="T38" fmla="*/ 1255 w 1620"/>
              <a:gd name="T39" fmla="*/ 311 h 2357"/>
              <a:gd name="T40" fmla="*/ 1266 w 1620"/>
              <a:gd name="T41" fmla="*/ 311 h 2357"/>
              <a:gd name="T42" fmla="*/ 1273 w 1620"/>
              <a:gd name="T43" fmla="*/ 311 h 2357"/>
              <a:gd name="T44" fmla="*/ 1274 w 1620"/>
              <a:gd name="T45" fmla="*/ 310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20" h="2357">
                <a:moveTo>
                  <a:pt x="1600" y="9"/>
                </a:moveTo>
                <a:lnTo>
                  <a:pt x="1601" y="9"/>
                </a:lnTo>
                <a:lnTo>
                  <a:pt x="1607" y="6"/>
                </a:lnTo>
                <a:lnTo>
                  <a:pt x="1615" y="0"/>
                </a:lnTo>
                <a:lnTo>
                  <a:pt x="1616" y="0"/>
                </a:lnTo>
                <a:lnTo>
                  <a:pt x="1618" y="0"/>
                </a:lnTo>
                <a:lnTo>
                  <a:pt x="1620" y="6"/>
                </a:lnTo>
                <a:moveTo>
                  <a:pt x="0" y="2357"/>
                </a:moveTo>
                <a:lnTo>
                  <a:pt x="5" y="2355"/>
                </a:lnTo>
                <a:moveTo>
                  <a:pt x="1215" y="322"/>
                </a:moveTo>
                <a:lnTo>
                  <a:pt x="1221" y="319"/>
                </a:lnTo>
                <a:lnTo>
                  <a:pt x="1223" y="319"/>
                </a:lnTo>
                <a:lnTo>
                  <a:pt x="1228" y="319"/>
                </a:lnTo>
                <a:lnTo>
                  <a:pt x="1232" y="319"/>
                </a:lnTo>
                <a:lnTo>
                  <a:pt x="1236" y="315"/>
                </a:lnTo>
                <a:lnTo>
                  <a:pt x="1241" y="313"/>
                </a:lnTo>
                <a:lnTo>
                  <a:pt x="1244" y="311"/>
                </a:lnTo>
                <a:lnTo>
                  <a:pt x="1245" y="311"/>
                </a:lnTo>
                <a:lnTo>
                  <a:pt x="1249" y="311"/>
                </a:lnTo>
                <a:lnTo>
                  <a:pt x="1255" y="311"/>
                </a:lnTo>
                <a:lnTo>
                  <a:pt x="1266" y="311"/>
                </a:lnTo>
                <a:lnTo>
                  <a:pt x="1273" y="311"/>
                </a:lnTo>
                <a:lnTo>
                  <a:pt x="1274" y="3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962"/>
          <p:cNvSpPr>
            <a:spLocks/>
          </p:cNvSpPr>
          <p:nvPr/>
        </p:nvSpPr>
        <p:spPr bwMode="auto">
          <a:xfrm>
            <a:off x="4056063" y="5334001"/>
            <a:ext cx="79375" cy="34925"/>
          </a:xfrm>
          <a:custGeom>
            <a:avLst/>
            <a:gdLst>
              <a:gd name="T0" fmla="*/ 0 w 50"/>
              <a:gd name="T1" fmla="*/ 4 h 22"/>
              <a:gd name="T2" fmla="*/ 1 w 50"/>
              <a:gd name="T3" fmla="*/ 6 h 22"/>
              <a:gd name="T4" fmla="*/ 4 w 50"/>
              <a:gd name="T5" fmla="*/ 6 h 22"/>
              <a:gd name="T6" fmla="*/ 7 w 50"/>
              <a:gd name="T7" fmla="*/ 6 h 22"/>
              <a:gd name="T8" fmla="*/ 9 w 50"/>
              <a:gd name="T9" fmla="*/ 6 h 22"/>
              <a:gd name="T10" fmla="*/ 13 w 50"/>
              <a:gd name="T11" fmla="*/ 6 h 22"/>
              <a:gd name="T12" fmla="*/ 17 w 50"/>
              <a:gd name="T13" fmla="*/ 3 h 22"/>
              <a:gd name="T14" fmla="*/ 22 w 50"/>
              <a:gd name="T15" fmla="*/ 0 h 22"/>
              <a:gd name="T16" fmla="*/ 23 w 50"/>
              <a:gd name="T17" fmla="*/ 0 h 22"/>
              <a:gd name="T18" fmla="*/ 24 w 50"/>
              <a:gd name="T19" fmla="*/ 7 h 22"/>
              <a:gd name="T20" fmla="*/ 24 w 50"/>
              <a:gd name="T21" fmla="*/ 8 h 22"/>
              <a:gd name="T22" fmla="*/ 26 w 50"/>
              <a:gd name="T23" fmla="*/ 12 h 22"/>
              <a:gd name="T24" fmla="*/ 27 w 50"/>
              <a:gd name="T25" fmla="*/ 19 h 22"/>
              <a:gd name="T26" fmla="*/ 30 w 50"/>
              <a:gd name="T27" fmla="*/ 19 h 22"/>
              <a:gd name="T28" fmla="*/ 31 w 50"/>
              <a:gd name="T29" fmla="*/ 18 h 22"/>
              <a:gd name="T30" fmla="*/ 31 w 50"/>
              <a:gd name="T31" fmla="*/ 21 h 22"/>
              <a:gd name="T32" fmla="*/ 35 w 50"/>
              <a:gd name="T33" fmla="*/ 22 h 22"/>
              <a:gd name="T34" fmla="*/ 37 w 50"/>
              <a:gd name="T35" fmla="*/ 19 h 22"/>
              <a:gd name="T36" fmla="*/ 46 w 50"/>
              <a:gd name="T37" fmla="*/ 11 h 22"/>
              <a:gd name="T38" fmla="*/ 50 w 50"/>
              <a:gd name="T39" fmla="*/ 11 h 22"/>
              <a:gd name="T40" fmla="*/ 50 w 50"/>
              <a:gd name="T41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22">
                <a:moveTo>
                  <a:pt x="0" y="4"/>
                </a:moveTo>
                <a:lnTo>
                  <a:pt x="1" y="6"/>
                </a:lnTo>
                <a:lnTo>
                  <a:pt x="4" y="6"/>
                </a:lnTo>
                <a:lnTo>
                  <a:pt x="7" y="6"/>
                </a:lnTo>
                <a:lnTo>
                  <a:pt x="9" y="6"/>
                </a:lnTo>
                <a:lnTo>
                  <a:pt x="13" y="6"/>
                </a:lnTo>
                <a:lnTo>
                  <a:pt x="17" y="3"/>
                </a:lnTo>
                <a:lnTo>
                  <a:pt x="22" y="0"/>
                </a:lnTo>
                <a:lnTo>
                  <a:pt x="23" y="0"/>
                </a:lnTo>
                <a:lnTo>
                  <a:pt x="24" y="7"/>
                </a:lnTo>
                <a:lnTo>
                  <a:pt x="24" y="8"/>
                </a:lnTo>
                <a:lnTo>
                  <a:pt x="26" y="12"/>
                </a:lnTo>
                <a:lnTo>
                  <a:pt x="27" y="19"/>
                </a:lnTo>
                <a:lnTo>
                  <a:pt x="30" y="19"/>
                </a:lnTo>
                <a:lnTo>
                  <a:pt x="31" y="18"/>
                </a:lnTo>
                <a:lnTo>
                  <a:pt x="31" y="21"/>
                </a:lnTo>
                <a:lnTo>
                  <a:pt x="35" y="22"/>
                </a:lnTo>
                <a:lnTo>
                  <a:pt x="37" y="19"/>
                </a:lnTo>
                <a:lnTo>
                  <a:pt x="46" y="11"/>
                </a:lnTo>
                <a:lnTo>
                  <a:pt x="50" y="11"/>
                </a:lnTo>
                <a:lnTo>
                  <a:pt x="50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963"/>
          <p:cNvSpPr>
            <a:spLocks noEditPoints="1"/>
          </p:cNvSpPr>
          <p:nvPr/>
        </p:nvSpPr>
        <p:spPr bwMode="auto">
          <a:xfrm>
            <a:off x="4341813" y="4724401"/>
            <a:ext cx="869950" cy="782638"/>
          </a:xfrm>
          <a:custGeom>
            <a:avLst/>
            <a:gdLst>
              <a:gd name="T0" fmla="*/ 0 w 548"/>
              <a:gd name="T1" fmla="*/ 0 h 493"/>
              <a:gd name="T2" fmla="*/ 1 w 548"/>
              <a:gd name="T3" fmla="*/ 6 h 493"/>
              <a:gd name="T4" fmla="*/ 1 w 548"/>
              <a:gd name="T5" fmla="*/ 8 h 493"/>
              <a:gd name="T6" fmla="*/ 1 w 548"/>
              <a:gd name="T7" fmla="*/ 9 h 493"/>
              <a:gd name="T8" fmla="*/ 3 w 548"/>
              <a:gd name="T9" fmla="*/ 9 h 493"/>
              <a:gd name="T10" fmla="*/ 7 w 548"/>
              <a:gd name="T11" fmla="*/ 12 h 493"/>
              <a:gd name="T12" fmla="*/ 15 w 548"/>
              <a:gd name="T13" fmla="*/ 17 h 493"/>
              <a:gd name="T14" fmla="*/ 16 w 548"/>
              <a:gd name="T15" fmla="*/ 17 h 493"/>
              <a:gd name="T16" fmla="*/ 18 w 548"/>
              <a:gd name="T17" fmla="*/ 21 h 493"/>
              <a:gd name="T18" fmla="*/ 548 w 548"/>
              <a:gd name="T19" fmla="*/ 489 h 493"/>
              <a:gd name="T20" fmla="*/ 544 w 548"/>
              <a:gd name="T21" fmla="*/ 490 h 493"/>
              <a:gd name="T22" fmla="*/ 537 w 548"/>
              <a:gd name="T23" fmla="*/ 493 h 493"/>
              <a:gd name="T24" fmla="*/ 535 w 548"/>
              <a:gd name="T25" fmla="*/ 492 h 493"/>
              <a:gd name="T26" fmla="*/ 533 w 548"/>
              <a:gd name="T27" fmla="*/ 490 h 493"/>
              <a:gd name="T28" fmla="*/ 532 w 548"/>
              <a:gd name="T29" fmla="*/ 490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8" h="493">
                <a:moveTo>
                  <a:pt x="0" y="0"/>
                </a:move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3" y="9"/>
                </a:lnTo>
                <a:lnTo>
                  <a:pt x="7" y="12"/>
                </a:lnTo>
                <a:lnTo>
                  <a:pt x="15" y="17"/>
                </a:lnTo>
                <a:lnTo>
                  <a:pt x="16" y="17"/>
                </a:lnTo>
                <a:lnTo>
                  <a:pt x="18" y="21"/>
                </a:lnTo>
                <a:moveTo>
                  <a:pt x="548" y="489"/>
                </a:moveTo>
                <a:lnTo>
                  <a:pt x="544" y="490"/>
                </a:lnTo>
                <a:lnTo>
                  <a:pt x="537" y="493"/>
                </a:lnTo>
                <a:lnTo>
                  <a:pt x="535" y="492"/>
                </a:lnTo>
                <a:lnTo>
                  <a:pt x="533" y="490"/>
                </a:lnTo>
                <a:lnTo>
                  <a:pt x="532" y="49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964"/>
          <p:cNvSpPr>
            <a:spLocks noEditPoints="1"/>
          </p:cNvSpPr>
          <p:nvPr/>
        </p:nvSpPr>
        <p:spPr bwMode="auto">
          <a:xfrm>
            <a:off x="5151438" y="1595438"/>
            <a:ext cx="1576388" cy="3987800"/>
          </a:xfrm>
          <a:custGeom>
            <a:avLst/>
            <a:gdLst>
              <a:gd name="T0" fmla="*/ 0 w 993"/>
              <a:gd name="T1" fmla="*/ 2512 h 2512"/>
              <a:gd name="T2" fmla="*/ 0 w 993"/>
              <a:gd name="T3" fmla="*/ 2509 h 2512"/>
              <a:gd name="T4" fmla="*/ 993 w 993"/>
              <a:gd name="T5" fmla="*/ 1 h 2512"/>
              <a:gd name="T6" fmla="*/ 992 w 993"/>
              <a:gd name="T7" fmla="*/ 3 h 2512"/>
              <a:gd name="T8" fmla="*/ 987 w 993"/>
              <a:gd name="T9" fmla="*/ 4 h 2512"/>
              <a:gd name="T10" fmla="*/ 985 w 993"/>
              <a:gd name="T11" fmla="*/ 4 h 2512"/>
              <a:gd name="T12" fmla="*/ 984 w 993"/>
              <a:gd name="T13" fmla="*/ 3 h 2512"/>
              <a:gd name="T14" fmla="*/ 978 w 993"/>
              <a:gd name="T15" fmla="*/ 1 h 2512"/>
              <a:gd name="T16" fmla="*/ 974 w 993"/>
              <a:gd name="T17" fmla="*/ 0 h 2512"/>
              <a:gd name="T18" fmla="*/ 970 w 993"/>
              <a:gd name="T19" fmla="*/ 1 h 2512"/>
              <a:gd name="T20" fmla="*/ 969 w 993"/>
              <a:gd name="T21" fmla="*/ 4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3" h="2512">
                <a:moveTo>
                  <a:pt x="0" y="2512"/>
                </a:moveTo>
                <a:lnTo>
                  <a:pt x="0" y="2509"/>
                </a:lnTo>
                <a:moveTo>
                  <a:pt x="993" y="1"/>
                </a:moveTo>
                <a:lnTo>
                  <a:pt x="992" y="3"/>
                </a:lnTo>
                <a:lnTo>
                  <a:pt x="987" y="4"/>
                </a:lnTo>
                <a:lnTo>
                  <a:pt x="985" y="4"/>
                </a:lnTo>
                <a:lnTo>
                  <a:pt x="984" y="3"/>
                </a:lnTo>
                <a:lnTo>
                  <a:pt x="978" y="1"/>
                </a:lnTo>
                <a:lnTo>
                  <a:pt x="974" y="0"/>
                </a:lnTo>
                <a:lnTo>
                  <a:pt x="970" y="1"/>
                </a:lnTo>
                <a:lnTo>
                  <a:pt x="969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965"/>
          <p:cNvSpPr>
            <a:spLocks/>
          </p:cNvSpPr>
          <p:nvPr/>
        </p:nvSpPr>
        <p:spPr bwMode="auto">
          <a:xfrm>
            <a:off x="4352925" y="5191126"/>
            <a:ext cx="3175" cy="12700"/>
          </a:xfrm>
          <a:custGeom>
            <a:avLst/>
            <a:gdLst>
              <a:gd name="T0" fmla="*/ 0 w 2"/>
              <a:gd name="T1" fmla="*/ 0 h 8"/>
              <a:gd name="T2" fmla="*/ 1 w 2"/>
              <a:gd name="T3" fmla="*/ 4 h 8"/>
              <a:gd name="T4" fmla="*/ 1 w 2"/>
              <a:gd name="T5" fmla="*/ 6 h 8"/>
              <a:gd name="T6" fmla="*/ 2 w 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8">
                <a:moveTo>
                  <a:pt x="0" y="0"/>
                </a:moveTo>
                <a:lnTo>
                  <a:pt x="1" y="4"/>
                </a:lnTo>
                <a:lnTo>
                  <a:pt x="1" y="6"/>
                </a:lnTo>
                <a:lnTo>
                  <a:pt x="2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966"/>
          <p:cNvSpPr>
            <a:spLocks/>
          </p:cNvSpPr>
          <p:nvPr/>
        </p:nvSpPr>
        <p:spPr bwMode="auto">
          <a:xfrm>
            <a:off x="8010525" y="787401"/>
            <a:ext cx="74613" cy="52388"/>
          </a:xfrm>
          <a:custGeom>
            <a:avLst/>
            <a:gdLst>
              <a:gd name="T0" fmla="*/ 0 w 47"/>
              <a:gd name="T1" fmla="*/ 33 h 33"/>
              <a:gd name="T2" fmla="*/ 10 w 47"/>
              <a:gd name="T3" fmla="*/ 33 h 33"/>
              <a:gd name="T4" fmla="*/ 19 w 47"/>
              <a:gd name="T5" fmla="*/ 28 h 33"/>
              <a:gd name="T6" fmla="*/ 31 w 47"/>
              <a:gd name="T7" fmla="*/ 22 h 33"/>
              <a:gd name="T8" fmla="*/ 42 w 47"/>
              <a:gd name="T9" fmla="*/ 10 h 33"/>
              <a:gd name="T10" fmla="*/ 47 w 47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" h="33">
                <a:moveTo>
                  <a:pt x="0" y="33"/>
                </a:moveTo>
                <a:lnTo>
                  <a:pt x="10" y="33"/>
                </a:lnTo>
                <a:lnTo>
                  <a:pt x="19" y="28"/>
                </a:lnTo>
                <a:lnTo>
                  <a:pt x="31" y="22"/>
                </a:lnTo>
                <a:lnTo>
                  <a:pt x="42" y="10"/>
                </a:lnTo>
                <a:lnTo>
                  <a:pt x="47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967"/>
          <p:cNvSpPr>
            <a:spLocks noEditPoints="1"/>
          </p:cNvSpPr>
          <p:nvPr/>
        </p:nvSpPr>
        <p:spPr bwMode="auto">
          <a:xfrm>
            <a:off x="5211763" y="5489576"/>
            <a:ext cx="9525" cy="11113"/>
          </a:xfrm>
          <a:custGeom>
            <a:avLst/>
            <a:gdLst>
              <a:gd name="T0" fmla="*/ 0 w 6"/>
              <a:gd name="T1" fmla="*/ 4 h 7"/>
              <a:gd name="T2" fmla="*/ 0 w 6"/>
              <a:gd name="T3" fmla="*/ 7 h 7"/>
              <a:gd name="T4" fmla="*/ 2 w 6"/>
              <a:gd name="T5" fmla="*/ 0 h 7"/>
              <a:gd name="T6" fmla="*/ 3 w 6"/>
              <a:gd name="T7" fmla="*/ 2 h 7"/>
              <a:gd name="T8" fmla="*/ 4 w 6"/>
              <a:gd name="T9" fmla="*/ 2 h 7"/>
              <a:gd name="T10" fmla="*/ 6 w 6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7">
                <a:moveTo>
                  <a:pt x="0" y="4"/>
                </a:moveTo>
                <a:lnTo>
                  <a:pt x="0" y="7"/>
                </a:lnTo>
                <a:moveTo>
                  <a:pt x="2" y="0"/>
                </a:moveTo>
                <a:lnTo>
                  <a:pt x="3" y="2"/>
                </a:lnTo>
                <a:lnTo>
                  <a:pt x="4" y="2"/>
                </a:lnTo>
                <a:lnTo>
                  <a:pt x="6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968"/>
          <p:cNvSpPr>
            <a:spLocks noEditPoints="1"/>
          </p:cNvSpPr>
          <p:nvPr/>
        </p:nvSpPr>
        <p:spPr bwMode="auto">
          <a:xfrm>
            <a:off x="4206875" y="4764088"/>
            <a:ext cx="1144588" cy="665163"/>
          </a:xfrm>
          <a:custGeom>
            <a:avLst/>
            <a:gdLst>
              <a:gd name="T0" fmla="*/ 0 w 721"/>
              <a:gd name="T1" fmla="*/ 0 h 419"/>
              <a:gd name="T2" fmla="*/ 6 w 721"/>
              <a:gd name="T3" fmla="*/ 2 h 419"/>
              <a:gd name="T4" fmla="*/ 6 w 721"/>
              <a:gd name="T5" fmla="*/ 5 h 419"/>
              <a:gd name="T6" fmla="*/ 10 w 721"/>
              <a:gd name="T7" fmla="*/ 6 h 419"/>
              <a:gd name="T8" fmla="*/ 11 w 721"/>
              <a:gd name="T9" fmla="*/ 6 h 419"/>
              <a:gd name="T10" fmla="*/ 15 w 721"/>
              <a:gd name="T11" fmla="*/ 6 h 419"/>
              <a:gd name="T12" fmla="*/ 18 w 721"/>
              <a:gd name="T13" fmla="*/ 5 h 419"/>
              <a:gd name="T14" fmla="*/ 294 w 721"/>
              <a:gd name="T15" fmla="*/ 103 h 419"/>
              <a:gd name="T16" fmla="*/ 292 w 721"/>
              <a:gd name="T17" fmla="*/ 104 h 419"/>
              <a:gd name="T18" fmla="*/ 283 w 721"/>
              <a:gd name="T19" fmla="*/ 107 h 419"/>
              <a:gd name="T20" fmla="*/ 279 w 721"/>
              <a:gd name="T21" fmla="*/ 107 h 419"/>
              <a:gd name="T22" fmla="*/ 273 w 721"/>
              <a:gd name="T23" fmla="*/ 105 h 419"/>
              <a:gd name="T24" fmla="*/ 268 w 721"/>
              <a:gd name="T25" fmla="*/ 110 h 419"/>
              <a:gd name="T26" fmla="*/ 266 w 721"/>
              <a:gd name="T27" fmla="*/ 111 h 419"/>
              <a:gd name="T28" fmla="*/ 265 w 721"/>
              <a:gd name="T29" fmla="*/ 116 h 419"/>
              <a:gd name="T30" fmla="*/ 268 w 721"/>
              <a:gd name="T31" fmla="*/ 125 h 419"/>
              <a:gd name="T32" fmla="*/ 265 w 721"/>
              <a:gd name="T33" fmla="*/ 126 h 419"/>
              <a:gd name="T34" fmla="*/ 261 w 721"/>
              <a:gd name="T35" fmla="*/ 126 h 419"/>
              <a:gd name="T36" fmla="*/ 257 w 721"/>
              <a:gd name="T37" fmla="*/ 131 h 419"/>
              <a:gd name="T38" fmla="*/ 255 w 721"/>
              <a:gd name="T39" fmla="*/ 131 h 419"/>
              <a:gd name="T40" fmla="*/ 721 w 721"/>
              <a:gd name="T41" fmla="*/ 386 h 419"/>
              <a:gd name="T42" fmla="*/ 717 w 721"/>
              <a:gd name="T43" fmla="*/ 395 h 419"/>
              <a:gd name="T44" fmla="*/ 707 w 721"/>
              <a:gd name="T45" fmla="*/ 400 h 419"/>
              <a:gd name="T46" fmla="*/ 703 w 721"/>
              <a:gd name="T47" fmla="*/ 404 h 419"/>
              <a:gd name="T48" fmla="*/ 691 w 721"/>
              <a:gd name="T49" fmla="*/ 410 h 419"/>
              <a:gd name="T50" fmla="*/ 687 w 721"/>
              <a:gd name="T51" fmla="*/ 410 h 419"/>
              <a:gd name="T52" fmla="*/ 685 w 721"/>
              <a:gd name="T53" fmla="*/ 412 h 419"/>
              <a:gd name="T54" fmla="*/ 678 w 721"/>
              <a:gd name="T55" fmla="*/ 416 h 419"/>
              <a:gd name="T56" fmla="*/ 673 w 721"/>
              <a:gd name="T57" fmla="*/ 418 h 419"/>
              <a:gd name="T58" fmla="*/ 670 w 721"/>
              <a:gd name="T59" fmla="*/ 419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21" h="419">
                <a:moveTo>
                  <a:pt x="0" y="0"/>
                </a:moveTo>
                <a:lnTo>
                  <a:pt x="6" y="2"/>
                </a:lnTo>
                <a:lnTo>
                  <a:pt x="6" y="5"/>
                </a:lnTo>
                <a:lnTo>
                  <a:pt x="10" y="6"/>
                </a:lnTo>
                <a:lnTo>
                  <a:pt x="11" y="6"/>
                </a:lnTo>
                <a:lnTo>
                  <a:pt x="15" y="6"/>
                </a:lnTo>
                <a:lnTo>
                  <a:pt x="18" y="5"/>
                </a:lnTo>
                <a:moveTo>
                  <a:pt x="294" y="103"/>
                </a:moveTo>
                <a:lnTo>
                  <a:pt x="292" y="104"/>
                </a:lnTo>
                <a:lnTo>
                  <a:pt x="283" y="107"/>
                </a:lnTo>
                <a:lnTo>
                  <a:pt x="279" y="107"/>
                </a:lnTo>
                <a:lnTo>
                  <a:pt x="273" y="105"/>
                </a:lnTo>
                <a:lnTo>
                  <a:pt x="268" y="110"/>
                </a:lnTo>
                <a:lnTo>
                  <a:pt x="266" y="111"/>
                </a:lnTo>
                <a:lnTo>
                  <a:pt x="265" y="116"/>
                </a:lnTo>
                <a:lnTo>
                  <a:pt x="268" y="125"/>
                </a:lnTo>
                <a:lnTo>
                  <a:pt x="265" y="126"/>
                </a:lnTo>
                <a:lnTo>
                  <a:pt x="261" y="126"/>
                </a:lnTo>
                <a:lnTo>
                  <a:pt x="257" y="131"/>
                </a:lnTo>
                <a:lnTo>
                  <a:pt x="255" y="131"/>
                </a:lnTo>
                <a:moveTo>
                  <a:pt x="721" y="386"/>
                </a:moveTo>
                <a:lnTo>
                  <a:pt x="717" y="395"/>
                </a:lnTo>
                <a:lnTo>
                  <a:pt x="707" y="400"/>
                </a:lnTo>
                <a:lnTo>
                  <a:pt x="703" y="404"/>
                </a:lnTo>
                <a:lnTo>
                  <a:pt x="691" y="410"/>
                </a:lnTo>
                <a:lnTo>
                  <a:pt x="687" y="410"/>
                </a:lnTo>
                <a:lnTo>
                  <a:pt x="685" y="412"/>
                </a:lnTo>
                <a:lnTo>
                  <a:pt x="678" y="416"/>
                </a:lnTo>
                <a:lnTo>
                  <a:pt x="673" y="418"/>
                </a:lnTo>
                <a:lnTo>
                  <a:pt x="670" y="4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969"/>
          <p:cNvSpPr>
            <a:spLocks/>
          </p:cNvSpPr>
          <p:nvPr/>
        </p:nvSpPr>
        <p:spPr bwMode="auto">
          <a:xfrm>
            <a:off x="5162550" y="5410201"/>
            <a:ext cx="25400" cy="71438"/>
          </a:xfrm>
          <a:custGeom>
            <a:avLst/>
            <a:gdLst>
              <a:gd name="T0" fmla="*/ 0 w 16"/>
              <a:gd name="T1" fmla="*/ 0 h 45"/>
              <a:gd name="T2" fmla="*/ 3 w 16"/>
              <a:gd name="T3" fmla="*/ 1 h 45"/>
              <a:gd name="T4" fmla="*/ 5 w 16"/>
              <a:gd name="T5" fmla="*/ 5 h 45"/>
              <a:gd name="T6" fmla="*/ 10 w 16"/>
              <a:gd name="T7" fmla="*/ 8 h 45"/>
              <a:gd name="T8" fmla="*/ 10 w 16"/>
              <a:gd name="T9" fmla="*/ 9 h 45"/>
              <a:gd name="T10" fmla="*/ 12 w 16"/>
              <a:gd name="T11" fmla="*/ 13 h 45"/>
              <a:gd name="T12" fmla="*/ 14 w 16"/>
              <a:gd name="T13" fmla="*/ 22 h 45"/>
              <a:gd name="T14" fmla="*/ 14 w 16"/>
              <a:gd name="T15" fmla="*/ 30 h 45"/>
              <a:gd name="T16" fmla="*/ 15 w 16"/>
              <a:gd name="T17" fmla="*/ 39 h 45"/>
              <a:gd name="T18" fmla="*/ 16 w 16"/>
              <a:gd name="T1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45">
                <a:moveTo>
                  <a:pt x="0" y="0"/>
                </a:moveTo>
                <a:lnTo>
                  <a:pt x="3" y="1"/>
                </a:lnTo>
                <a:lnTo>
                  <a:pt x="5" y="5"/>
                </a:lnTo>
                <a:lnTo>
                  <a:pt x="10" y="8"/>
                </a:lnTo>
                <a:lnTo>
                  <a:pt x="10" y="9"/>
                </a:lnTo>
                <a:lnTo>
                  <a:pt x="12" y="13"/>
                </a:lnTo>
                <a:lnTo>
                  <a:pt x="14" y="22"/>
                </a:lnTo>
                <a:lnTo>
                  <a:pt x="14" y="30"/>
                </a:lnTo>
                <a:lnTo>
                  <a:pt x="15" y="39"/>
                </a:lnTo>
                <a:lnTo>
                  <a:pt x="16" y="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970"/>
          <p:cNvSpPr>
            <a:spLocks/>
          </p:cNvSpPr>
          <p:nvPr/>
        </p:nvSpPr>
        <p:spPr bwMode="auto">
          <a:xfrm>
            <a:off x="4614863" y="4206876"/>
            <a:ext cx="25400" cy="36513"/>
          </a:xfrm>
          <a:custGeom>
            <a:avLst/>
            <a:gdLst>
              <a:gd name="T0" fmla="*/ 16 w 16"/>
              <a:gd name="T1" fmla="*/ 0 h 23"/>
              <a:gd name="T2" fmla="*/ 16 w 16"/>
              <a:gd name="T3" fmla="*/ 2 h 23"/>
              <a:gd name="T4" fmla="*/ 12 w 16"/>
              <a:gd name="T5" fmla="*/ 4 h 23"/>
              <a:gd name="T6" fmla="*/ 8 w 16"/>
              <a:gd name="T7" fmla="*/ 8 h 23"/>
              <a:gd name="T8" fmla="*/ 5 w 16"/>
              <a:gd name="T9" fmla="*/ 11 h 23"/>
              <a:gd name="T10" fmla="*/ 5 w 16"/>
              <a:gd name="T11" fmla="*/ 12 h 23"/>
              <a:gd name="T12" fmla="*/ 5 w 16"/>
              <a:gd name="T13" fmla="*/ 13 h 23"/>
              <a:gd name="T14" fmla="*/ 5 w 16"/>
              <a:gd name="T15" fmla="*/ 15 h 23"/>
              <a:gd name="T16" fmla="*/ 4 w 16"/>
              <a:gd name="T17" fmla="*/ 19 h 23"/>
              <a:gd name="T18" fmla="*/ 2 w 16"/>
              <a:gd name="T19" fmla="*/ 20 h 23"/>
              <a:gd name="T20" fmla="*/ 0 w 16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3">
                <a:moveTo>
                  <a:pt x="16" y="0"/>
                </a:moveTo>
                <a:lnTo>
                  <a:pt x="16" y="2"/>
                </a:lnTo>
                <a:lnTo>
                  <a:pt x="12" y="4"/>
                </a:lnTo>
                <a:lnTo>
                  <a:pt x="8" y="8"/>
                </a:lnTo>
                <a:lnTo>
                  <a:pt x="5" y="11"/>
                </a:lnTo>
                <a:lnTo>
                  <a:pt x="5" y="12"/>
                </a:lnTo>
                <a:lnTo>
                  <a:pt x="5" y="13"/>
                </a:lnTo>
                <a:lnTo>
                  <a:pt x="5" y="15"/>
                </a:lnTo>
                <a:lnTo>
                  <a:pt x="4" y="19"/>
                </a:lnTo>
                <a:lnTo>
                  <a:pt x="2" y="20"/>
                </a:lnTo>
                <a:lnTo>
                  <a:pt x="0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971"/>
          <p:cNvSpPr>
            <a:spLocks noEditPoints="1"/>
          </p:cNvSpPr>
          <p:nvPr/>
        </p:nvSpPr>
        <p:spPr bwMode="auto">
          <a:xfrm>
            <a:off x="4878388" y="2411413"/>
            <a:ext cx="1230313" cy="3424238"/>
          </a:xfrm>
          <a:custGeom>
            <a:avLst/>
            <a:gdLst>
              <a:gd name="T0" fmla="*/ 0 w 775"/>
              <a:gd name="T1" fmla="*/ 2130 h 2157"/>
              <a:gd name="T2" fmla="*/ 4 w 775"/>
              <a:gd name="T3" fmla="*/ 2137 h 2157"/>
              <a:gd name="T4" fmla="*/ 4 w 775"/>
              <a:gd name="T5" fmla="*/ 2140 h 2157"/>
              <a:gd name="T6" fmla="*/ 4 w 775"/>
              <a:gd name="T7" fmla="*/ 2144 h 2157"/>
              <a:gd name="T8" fmla="*/ 4 w 775"/>
              <a:gd name="T9" fmla="*/ 2147 h 2157"/>
              <a:gd name="T10" fmla="*/ 7 w 775"/>
              <a:gd name="T11" fmla="*/ 2155 h 2157"/>
              <a:gd name="T12" fmla="*/ 10 w 775"/>
              <a:gd name="T13" fmla="*/ 2157 h 2157"/>
              <a:gd name="T14" fmla="*/ 712 w 775"/>
              <a:gd name="T15" fmla="*/ 12 h 2157"/>
              <a:gd name="T16" fmla="*/ 718 w 775"/>
              <a:gd name="T17" fmla="*/ 12 h 2157"/>
              <a:gd name="T18" fmla="*/ 721 w 775"/>
              <a:gd name="T19" fmla="*/ 12 h 2157"/>
              <a:gd name="T20" fmla="*/ 722 w 775"/>
              <a:gd name="T21" fmla="*/ 11 h 2157"/>
              <a:gd name="T22" fmla="*/ 725 w 775"/>
              <a:gd name="T23" fmla="*/ 11 h 2157"/>
              <a:gd name="T24" fmla="*/ 729 w 775"/>
              <a:gd name="T25" fmla="*/ 11 h 2157"/>
              <a:gd name="T26" fmla="*/ 732 w 775"/>
              <a:gd name="T27" fmla="*/ 10 h 2157"/>
              <a:gd name="T28" fmla="*/ 737 w 775"/>
              <a:gd name="T29" fmla="*/ 4 h 2157"/>
              <a:gd name="T30" fmla="*/ 740 w 775"/>
              <a:gd name="T31" fmla="*/ 3 h 2157"/>
              <a:gd name="T32" fmla="*/ 749 w 775"/>
              <a:gd name="T33" fmla="*/ 0 h 2157"/>
              <a:gd name="T34" fmla="*/ 751 w 775"/>
              <a:gd name="T35" fmla="*/ 3 h 2157"/>
              <a:gd name="T36" fmla="*/ 755 w 775"/>
              <a:gd name="T37" fmla="*/ 3 h 2157"/>
              <a:gd name="T38" fmla="*/ 756 w 775"/>
              <a:gd name="T39" fmla="*/ 6 h 2157"/>
              <a:gd name="T40" fmla="*/ 757 w 775"/>
              <a:gd name="T41" fmla="*/ 7 h 2157"/>
              <a:gd name="T42" fmla="*/ 757 w 775"/>
              <a:gd name="T43" fmla="*/ 10 h 2157"/>
              <a:gd name="T44" fmla="*/ 757 w 775"/>
              <a:gd name="T45" fmla="*/ 11 h 2157"/>
              <a:gd name="T46" fmla="*/ 757 w 775"/>
              <a:gd name="T47" fmla="*/ 12 h 2157"/>
              <a:gd name="T48" fmla="*/ 757 w 775"/>
              <a:gd name="T49" fmla="*/ 14 h 2157"/>
              <a:gd name="T50" fmla="*/ 757 w 775"/>
              <a:gd name="T51" fmla="*/ 15 h 2157"/>
              <a:gd name="T52" fmla="*/ 759 w 775"/>
              <a:gd name="T53" fmla="*/ 18 h 2157"/>
              <a:gd name="T54" fmla="*/ 766 w 775"/>
              <a:gd name="T55" fmla="*/ 21 h 2157"/>
              <a:gd name="T56" fmla="*/ 768 w 775"/>
              <a:gd name="T57" fmla="*/ 21 h 2157"/>
              <a:gd name="T58" fmla="*/ 772 w 775"/>
              <a:gd name="T59" fmla="*/ 23 h 2157"/>
              <a:gd name="T60" fmla="*/ 775 w 775"/>
              <a:gd name="T61" fmla="*/ 23 h 2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75" h="2157">
                <a:moveTo>
                  <a:pt x="0" y="2130"/>
                </a:moveTo>
                <a:lnTo>
                  <a:pt x="4" y="2137"/>
                </a:lnTo>
                <a:lnTo>
                  <a:pt x="4" y="2140"/>
                </a:lnTo>
                <a:lnTo>
                  <a:pt x="4" y="2144"/>
                </a:lnTo>
                <a:lnTo>
                  <a:pt x="4" y="2147"/>
                </a:lnTo>
                <a:lnTo>
                  <a:pt x="7" y="2155"/>
                </a:lnTo>
                <a:lnTo>
                  <a:pt x="10" y="2157"/>
                </a:lnTo>
                <a:moveTo>
                  <a:pt x="712" y="12"/>
                </a:moveTo>
                <a:lnTo>
                  <a:pt x="718" y="12"/>
                </a:lnTo>
                <a:lnTo>
                  <a:pt x="721" y="12"/>
                </a:lnTo>
                <a:lnTo>
                  <a:pt x="722" y="11"/>
                </a:lnTo>
                <a:lnTo>
                  <a:pt x="725" y="11"/>
                </a:lnTo>
                <a:lnTo>
                  <a:pt x="729" y="11"/>
                </a:lnTo>
                <a:lnTo>
                  <a:pt x="732" y="10"/>
                </a:lnTo>
                <a:lnTo>
                  <a:pt x="737" y="4"/>
                </a:lnTo>
                <a:lnTo>
                  <a:pt x="740" y="3"/>
                </a:lnTo>
                <a:lnTo>
                  <a:pt x="749" y="0"/>
                </a:lnTo>
                <a:lnTo>
                  <a:pt x="751" y="3"/>
                </a:lnTo>
                <a:lnTo>
                  <a:pt x="755" y="3"/>
                </a:lnTo>
                <a:lnTo>
                  <a:pt x="756" y="6"/>
                </a:lnTo>
                <a:lnTo>
                  <a:pt x="757" y="7"/>
                </a:lnTo>
                <a:lnTo>
                  <a:pt x="757" y="10"/>
                </a:lnTo>
                <a:lnTo>
                  <a:pt x="757" y="11"/>
                </a:lnTo>
                <a:lnTo>
                  <a:pt x="757" y="12"/>
                </a:lnTo>
                <a:lnTo>
                  <a:pt x="757" y="14"/>
                </a:lnTo>
                <a:lnTo>
                  <a:pt x="757" y="15"/>
                </a:lnTo>
                <a:lnTo>
                  <a:pt x="759" y="18"/>
                </a:lnTo>
                <a:lnTo>
                  <a:pt x="766" y="21"/>
                </a:lnTo>
                <a:lnTo>
                  <a:pt x="768" y="21"/>
                </a:lnTo>
                <a:lnTo>
                  <a:pt x="772" y="23"/>
                </a:lnTo>
                <a:lnTo>
                  <a:pt x="775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972"/>
          <p:cNvSpPr>
            <a:spLocks noEditPoints="1"/>
          </p:cNvSpPr>
          <p:nvPr/>
        </p:nvSpPr>
        <p:spPr bwMode="auto">
          <a:xfrm>
            <a:off x="4264025" y="4572001"/>
            <a:ext cx="692150" cy="1281113"/>
          </a:xfrm>
          <a:custGeom>
            <a:avLst/>
            <a:gdLst>
              <a:gd name="T0" fmla="*/ 415 w 436"/>
              <a:gd name="T1" fmla="*/ 801 h 807"/>
              <a:gd name="T2" fmla="*/ 417 w 436"/>
              <a:gd name="T3" fmla="*/ 801 h 807"/>
              <a:gd name="T4" fmla="*/ 423 w 436"/>
              <a:gd name="T5" fmla="*/ 802 h 807"/>
              <a:gd name="T6" fmla="*/ 427 w 436"/>
              <a:gd name="T7" fmla="*/ 805 h 807"/>
              <a:gd name="T8" fmla="*/ 432 w 436"/>
              <a:gd name="T9" fmla="*/ 806 h 807"/>
              <a:gd name="T10" fmla="*/ 436 w 436"/>
              <a:gd name="T11" fmla="*/ 807 h 807"/>
              <a:gd name="T12" fmla="*/ 0 w 436"/>
              <a:gd name="T13" fmla="*/ 0 h 807"/>
              <a:gd name="T14" fmla="*/ 2 w 436"/>
              <a:gd name="T15" fmla="*/ 3 h 807"/>
              <a:gd name="T16" fmla="*/ 2 w 436"/>
              <a:gd name="T17" fmla="*/ 6 h 807"/>
              <a:gd name="T18" fmla="*/ 4 w 436"/>
              <a:gd name="T19" fmla="*/ 8 h 807"/>
              <a:gd name="T20" fmla="*/ 8 w 436"/>
              <a:gd name="T21" fmla="*/ 12 h 807"/>
              <a:gd name="T22" fmla="*/ 8 w 436"/>
              <a:gd name="T23" fmla="*/ 15 h 807"/>
              <a:gd name="T24" fmla="*/ 8 w 436"/>
              <a:gd name="T25" fmla="*/ 15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807">
                <a:moveTo>
                  <a:pt x="415" y="801"/>
                </a:moveTo>
                <a:lnTo>
                  <a:pt x="417" y="801"/>
                </a:lnTo>
                <a:lnTo>
                  <a:pt x="423" y="802"/>
                </a:lnTo>
                <a:lnTo>
                  <a:pt x="427" y="805"/>
                </a:lnTo>
                <a:lnTo>
                  <a:pt x="432" y="806"/>
                </a:lnTo>
                <a:lnTo>
                  <a:pt x="436" y="807"/>
                </a:lnTo>
                <a:moveTo>
                  <a:pt x="0" y="0"/>
                </a:moveTo>
                <a:lnTo>
                  <a:pt x="2" y="3"/>
                </a:lnTo>
                <a:lnTo>
                  <a:pt x="2" y="6"/>
                </a:lnTo>
                <a:lnTo>
                  <a:pt x="4" y="8"/>
                </a:lnTo>
                <a:lnTo>
                  <a:pt x="8" y="12"/>
                </a:lnTo>
                <a:lnTo>
                  <a:pt x="8" y="15"/>
                </a:lnTo>
                <a:lnTo>
                  <a:pt x="8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973"/>
          <p:cNvSpPr>
            <a:spLocks/>
          </p:cNvSpPr>
          <p:nvPr/>
        </p:nvSpPr>
        <p:spPr bwMode="auto">
          <a:xfrm>
            <a:off x="4543425" y="6169026"/>
            <a:ext cx="17463" cy="11113"/>
          </a:xfrm>
          <a:custGeom>
            <a:avLst/>
            <a:gdLst>
              <a:gd name="T0" fmla="*/ 0 w 11"/>
              <a:gd name="T1" fmla="*/ 7 h 7"/>
              <a:gd name="T2" fmla="*/ 5 w 11"/>
              <a:gd name="T3" fmla="*/ 2 h 7"/>
              <a:gd name="T4" fmla="*/ 11 w 1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5" y="2"/>
                </a:lnTo>
                <a:lnTo>
                  <a:pt x="1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Line 974"/>
          <p:cNvSpPr>
            <a:spLocks noChangeShapeType="1"/>
          </p:cNvSpPr>
          <p:nvPr/>
        </p:nvSpPr>
        <p:spPr bwMode="auto">
          <a:xfrm flipH="1">
            <a:off x="5146675" y="5143501"/>
            <a:ext cx="6350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975"/>
          <p:cNvSpPr>
            <a:spLocks noEditPoints="1"/>
          </p:cNvSpPr>
          <p:nvPr/>
        </p:nvSpPr>
        <p:spPr bwMode="auto">
          <a:xfrm>
            <a:off x="3960813" y="5602288"/>
            <a:ext cx="1390650" cy="101600"/>
          </a:xfrm>
          <a:custGeom>
            <a:avLst/>
            <a:gdLst>
              <a:gd name="T0" fmla="*/ 5 w 876"/>
              <a:gd name="T1" fmla="*/ 0 h 64"/>
              <a:gd name="T2" fmla="*/ 7 w 876"/>
              <a:gd name="T3" fmla="*/ 6 h 64"/>
              <a:gd name="T4" fmla="*/ 5 w 876"/>
              <a:gd name="T5" fmla="*/ 7 h 64"/>
              <a:gd name="T6" fmla="*/ 4 w 876"/>
              <a:gd name="T7" fmla="*/ 7 h 64"/>
              <a:gd name="T8" fmla="*/ 2 w 876"/>
              <a:gd name="T9" fmla="*/ 8 h 64"/>
              <a:gd name="T10" fmla="*/ 0 w 876"/>
              <a:gd name="T11" fmla="*/ 15 h 64"/>
              <a:gd name="T12" fmla="*/ 865 w 876"/>
              <a:gd name="T13" fmla="*/ 63 h 64"/>
              <a:gd name="T14" fmla="*/ 867 w 876"/>
              <a:gd name="T15" fmla="*/ 64 h 64"/>
              <a:gd name="T16" fmla="*/ 876 w 876"/>
              <a:gd name="T17" fmla="*/ 6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6" h="64">
                <a:moveTo>
                  <a:pt x="5" y="0"/>
                </a:moveTo>
                <a:lnTo>
                  <a:pt x="7" y="6"/>
                </a:lnTo>
                <a:lnTo>
                  <a:pt x="5" y="7"/>
                </a:lnTo>
                <a:lnTo>
                  <a:pt x="4" y="7"/>
                </a:lnTo>
                <a:lnTo>
                  <a:pt x="2" y="8"/>
                </a:lnTo>
                <a:lnTo>
                  <a:pt x="0" y="15"/>
                </a:lnTo>
                <a:moveTo>
                  <a:pt x="865" y="63"/>
                </a:moveTo>
                <a:lnTo>
                  <a:pt x="867" y="64"/>
                </a:lnTo>
                <a:lnTo>
                  <a:pt x="876" y="6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976"/>
          <p:cNvSpPr>
            <a:spLocks noEditPoints="1"/>
          </p:cNvSpPr>
          <p:nvPr/>
        </p:nvSpPr>
        <p:spPr bwMode="auto">
          <a:xfrm>
            <a:off x="3937000" y="2676526"/>
            <a:ext cx="1871663" cy="3032125"/>
          </a:xfrm>
          <a:custGeom>
            <a:avLst/>
            <a:gdLst>
              <a:gd name="T0" fmla="*/ 1168 w 1179"/>
              <a:gd name="T1" fmla="*/ 0 h 1910"/>
              <a:gd name="T2" fmla="*/ 1168 w 1179"/>
              <a:gd name="T3" fmla="*/ 2 h 1910"/>
              <a:gd name="T4" fmla="*/ 1168 w 1179"/>
              <a:gd name="T5" fmla="*/ 6 h 1910"/>
              <a:gd name="T6" fmla="*/ 1172 w 1179"/>
              <a:gd name="T7" fmla="*/ 9 h 1910"/>
              <a:gd name="T8" fmla="*/ 1174 w 1179"/>
              <a:gd name="T9" fmla="*/ 9 h 1910"/>
              <a:gd name="T10" fmla="*/ 1179 w 1179"/>
              <a:gd name="T11" fmla="*/ 12 h 1910"/>
              <a:gd name="T12" fmla="*/ 1179 w 1179"/>
              <a:gd name="T13" fmla="*/ 16 h 1910"/>
              <a:gd name="T14" fmla="*/ 1177 w 1179"/>
              <a:gd name="T15" fmla="*/ 19 h 1910"/>
              <a:gd name="T16" fmla="*/ 1172 w 1179"/>
              <a:gd name="T17" fmla="*/ 20 h 1910"/>
              <a:gd name="T18" fmla="*/ 1166 w 1179"/>
              <a:gd name="T19" fmla="*/ 23 h 1910"/>
              <a:gd name="T20" fmla="*/ 1165 w 1179"/>
              <a:gd name="T21" fmla="*/ 23 h 1910"/>
              <a:gd name="T22" fmla="*/ 1162 w 1179"/>
              <a:gd name="T23" fmla="*/ 21 h 1910"/>
              <a:gd name="T24" fmla="*/ 1158 w 1179"/>
              <a:gd name="T25" fmla="*/ 20 h 1910"/>
              <a:gd name="T26" fmla="*/ 1155 w 1179"/>
              <a:gd name="T27" fmla="*/ 24 h 1910"/>
              <a:gd name="T28" fmla="*/ 1151 w 1179"/>
              <a:gd name="T29" fmla="*/ 24 h 1910"/>
              <a:gd name="T30" fmla="*/ 17 w 1179"/>
              <a:gd name="T31" fmla="*/ 1865 h 1910"/>
              <a:gd name="T32" fmla="*/ 15 w 1179"/>
              <a:gd name="T33" fmla="*/ 1872 h 1910"/>
              <a:gd name="T34" fmla="*/ 13 w 1179"/>
              <a:gd name="T35" fmla="*/ 1875 h 1910"/>
              <a:gd name="T36" fmla="*/ 11 w 1179"/>
              <a:gd name="T37" fmla="*/ 1875 h 1910"/>
              <a:gd name="T38" fmla="*/ 4 w 1179"/>
              <a:gd name="T39" fmla="*/ 1876 h 1910"/>
              <a:gd name="T40" fmla="*/ 2 w 1179"/>
              <a:gd name="T41" fmla="*/ 1879 h 1910"/>
              <a:gd name="T42" fmla="*/ 1 w 1179"/>
              <a:gd name="T43" fmla="*/ 1884 h 1910"/>
              <a:gd name="T44" fmla="*/ 0 w 1179"/>
              <a:gd name="T45" fmla="*/ 1891 h 1910"/>
              <a:gd name="T46" fmla="*/ 0 w 1179"/>
              <a:gd name="T47" fmla="*/ 1902 h 1910"/>
              <a:gd name="T48" fmla="*/ 1 w 1179"/>
              <a:gd name="T49" fmla="*/ 1903 h 1910"/>
              <a:gd name="T50" fmla="*/ 7 w 1179"/>
              <a:gd name="T51" fmla="*/ 1909 h 1910"/>
              <a:gd name="T52" fmla="*/ 8 w 1179"/>
              <a:gd name="T53" fmla="*/ 1910 h 1910"/>
              <a:gd name="T54" fmla="*/ 8 w 1179"/>
              <a:gd name="T55" fmla="*/ 1910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79" h="1910">
                <a:moveTo>
                  <a:pt x="1168" y="0"/>
                </a:moveTo>
                <a:lnTo>
                  <a:pt x="1168" y="2"/>
                </a:lnTo>
                <a:lnTo>
                  <a:pt x="1168" y="6"/>
                </a:lnTo>
                <a:lnTo>
                  <a:pt x="1172" y="9"/>
                </a:lnTo>
                <a:lnTo>
                  <a:pt x="1174" y="9"/>
                </a:lnTo>
                <a:lnTo>
                  <a:pt x="1179" y="12"/>
                </a:lnTo>
                <a:lnTo>
                  <a:pt x="1179" y="16"/>
                </a:lnTo>
                <a:lnTo>
                  <a:pt x="1177" y="19"/>
                </a:lnTo>
                <a:lnTo>
                  <a:pt x="1172" y="20"/>
                </a:lnTo>
                <a:lnTo>
                  <a:pt x="1166" y="23"/>
                </a:lnTo>
                <a:lnTo>
                  <a:pt x="1165" y="23"/>
                </a:lnTo>
                <a:lnTo>
                  <a:pt x="1162" y="21"/>
                </a:lnTo>
                <a:lnTo>
                  <a:pt x="1158" y="20"/>
                </a:lnTo>
                <a:lnTo>
                  <a:pt x="1155" y="24"/>
                </a:lnTo>
                <a:lnTo>
                  <a:pt x="1151" y="24"/>
                </a:lnTo>
                <a:moveTo>
                  <a:pt x="17" y="1865"/>
                </a:moveTo>
                <a:lnTo>
                  <a:pt x="15" y="1872"/>
                </a:lnTo>
                <a:lnTo>
                  <a:pt x="13" y="1875"/>
                </a:lnTo>
                <a:lnTo>
                  <a:pt x="11" y="1875"/>
                </a:lnTo>
                <a:lnTo>
                  <a:pt x="4" y="1876"/>
                </a:lnTo>
                <a:lnTo>
                  <a:pt x="2" y="1879"/>
                </a:lnTo>
                <a:lnTo>
                  <a:pt x="1" y="1884"/>
                </a:lnTo>
                <a:lnTo>
                  <a:pt x="0" y="1891"/>
                </a:lnTo>
                <a:lnTo>
                  <a:pt x="0" y="1902"/>
                </a:lnTo>
                <a:lnTo>
                  <a:pt x="1" y="1903"/>
                </a:lnTo>
                <a:lnTo>
                  <a:pt x="7" y="1909"/>
                </a:lnTo>
                <a:lnTo>
                  <a:pt x="8" y="1910"/>
                </a:lnTo>
                <a:lnTo>
                  <a:pt x="8" y="19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977"/>
          <p:cNvSpPr>
            <a:spLocks/>
          </p:cNvSpPr>
          <p:nvPr/>
        </p:nvSpPr>
        <p:spPr bwMode="auto">
          <a:xfrm>
            <a:off x="4116388" y="4859338"/>
            <a:ext cx="73025" cy="39688"/>
          </a:xfrm>
          <a:custGeom>
            <a:avLst/>
            <a:gdLst>
              <a:gd name="T0" fmla="*/ 46 w 46"/>
              <a:gd name="T1" fmla="*/ 0 h 25"/>
              <a:gd name="T2" fmla="*/ 41 w 46"/>
              <a:gd name="T3" fmla="*/ 2 h 25"/>
              <a:gd name="T4" fmla="*/ 40 w 46"/>
              <a:gd name="T5" fmla="*/ 6 h 25"/>
              <a:gd name="T6" fmla="*/ 38 w 46"/>
              <a:gd name="T7" fmla="*/ 7 h 25"/>
              <a:gd name="T8" fmla="*/ 37 w 46"/>
              <a:gd name="T9" fmla="*/ 11 h 25"/>
              <a:gd name="T10" fmla="*/ 31 w 46"/>
              <a:gd name="T11" fmla="*/ 9 h 25"/>
              <a:gd name="T12" fmla="*/ 29 w 46"/>
              <a:gd name="T13" fmla="*/ 10 h 25"/>
              <a:gd name="T14" fmla="*/ 27 w 46"/>
              <a:gd name="T15" fmla="*/ 15 h 25"/>
              <a:gd name="T16" fmla="*/ 26 w 46"/>
              <a:gd name="T17" fmla="*/ 14 h 25"/>
              <a:gd name="T18" fmla="*/ 19 w 46"/>
              <a:gd name="T19" fmla="*/ 11 h 25"/>
              <a:gd name="T20" fmla="*/ 18 w 46"/>
              <a:gd name="T21" fmla="*/ 13 h 25"/>
              <a:gd name="T22" fmla="*/ 15 w 46"/>
              <a:gd name="T23" fmla="*/ 14 h 25"/>
              <a:gd name="T24" fmla="*/ 10 w 46"/>
              <a:gd name="T25" fmla="*/ 20 h 25"/>
              <a:gd name="T26" fmla="*/ 4 w 46"/>
              <a:gd name="T27" fmla="*/ 25 h 25"/>
              <a:gd name="T28" fmla="*/ 1 w 46"/>
              <a:gd name="T29" fmla="*/ 25 h 25"/>
              <a:gd name="T30" fmla="*/ 0 w 46"/>
              <a:gd name="T3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" h="25">
                <a:moveTo>
                  <a:pt x="46" y="0"/>
                </a:moveTo>
                <a:lnTo>
                  <a:pt x="41" y="2"/>
                </a:lnTo>
                <a:lnTo>
                  <a:pt x="40" y="6"/>
                </a:lnTo>
                <a:lnTo>
                  <a:pt x="38" y="7"/>
                </a:lnTo>
                <a:lnTo>
                  <a:pt x="37" y="11"/>
                </a:lnTo>
                <a:lnTo>
                  <a:pt x="31" y="9"/>
                </a:lnTo>
                <a:lnTo>
                  <a:pt x="29" y="10"/>
                </a:lnTo>
                <a:lnTo>
                  <a:pt x="27" y="15"/>
                </a:lnTo>
                <a:lnTo>
                  <a:pt x="26" y="14"/>
                </a:lnTo>
                <a:lnTo>
                  <a:pt x="19" y="11"/>
                </a:lnTo>
                <a:lnTo>
                  <a:pt x="18" y="13"/>
                </a:lnTo>
                <a:lnTo>
                  <a:pt x="15" y="14"/>
                </a:lnTo>
                <a:lnTo>
                  <a:pt x="10" y="20"/>
                </a:lnTo>
                <a:lnTo>
                  <a:pt x="4" y="25"/>
                </a:lnTo>
                <a:lnTo>
                  <a:pt x="1" y="25"/>
                </a:lnTo>
                <a:lnTo>
                  <a:pt x="0" y="2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978"/>
          <p:cNvSpPr>
            <a:spLocks/>
          </p:cNvSpPr>
          <p:nvPr/>
        </p:nvSpPr>
        <p:spPr bwMode="auto">
          <a:xfrm>
            <a:off x="5264150" y="4462463"/>
            <a:ext cx="125413" cy="138113"/>
          </a:xfrm>
          <a:custGeom>
            <a:avLst/>
            <a:gdLst>
              <a:gd name="T0" fmla="*/ 0 w 79"/>
              <a:gd name="T1" fmla="*/ 0 h 87"/>
              <a:gd name="T2" fmla="*/ 1 w 79"/>
              <a:gd name="T3" fmla="*/ 1 h 87"/>
              <a:gd name="T4" fmla="*/ 1 w 79"/>
              <a:gd name="T5" fmla="*/ 2 h 87"/>
              <a:gd name="T6" fmla="*/ 4 w 79"/>
              <a:gd name="T7" fmla="*/ 4 h 87"/>
              <a:gd name="T8" fmla="*/ 12 w 79"/>
              <a:gd name="T9" fmla="*/ 4 h 87"/>
              <a:gd name="T10" fmla="*/ 18 w 79"/>
              <a:gd name="T11" fmla="*/ 9 h 87"/>
              <a:gd name="T12" fmla="*/ 21 w 79"/>
              <a:gd name="T13" fmla="*/ 13 h 87"/>
              <a:gd name="T14" fmla="*/ 25 w 79"/>
              <a:gd name="T15" fmla="*/ 16 h 87"/>
              <a:gd name="T16" fmla="*/ 26 w 79"/>
              <a:gd name="T17" fmla="*/ 20 h 87"/>
              <a:gd name="T18" fmla="*/ 30 w 79"/>
              <a:gd name="T19" fmla="*/ 23 h 87"/>
              <a:gd name="T20" fmla="*/ 33 w 79"/>
              <a:gd name="T21" fmla="*/ 27 h 87"/>
              <a:gd name="T22" fmla="*/ 38 w 79"/>
              <a:gd name="T23" fmla="*/ 32 h 87"/>
              <a:gd name="T24" fmla="*/ 44 w 79"/>
              <a:gd name="T25" fmla="*/ 35 h 87"/>
              <a:gd name="T26" fmla="*/ 45 w 79"/>
              <a:gd name="T27" fmla="*/ 38 h 87"/>
              <a:gd name="T28" fmla="*/ 46 w 79"/>
              <a:gd name="T29" fmla="*/ 40 h 87"/>
              <a:gd name="T30" fmla="*/ 46 w 79"/>
              <a:gd name="T31" fmla="*/ 57 h 87"/>
              <a:gd name="T32" fmla="*/ 48 w 79"/>
              <a:gd name="T33" fmla="*/ 58 h 87"/>
              <a:gd name="T34" fmla="*/ 53 w 79"/>
              <a:gd name="T35" fmla="*/ 58 h 87"/>
              <a:gd name="T36" fmla="*/ 60 w 79"/>
              <a:gd name="T37" fmla="*/ 58 h 87"/>
              <a:gd name="T38" fmla="*/ 63 w 79"/>
              <a:gd name="T39" fmla="*/ 60 h 87"/>
              <a:gd name="T40" fmla="*/ 71 w 79"/>
              <a:gd name="T41" fmla="*/ 68 h 87"/>
              <a:gd name="T42" fmla="*/ 75 w 79"/>
              <a:gd name="T43" fmla="*/ 75 h 87"/>
              <a:gd name="T44" fmla="*/ 76 w 79"/>
              <a:gd name="T45" fmla="*/ 75 h 87"/>
              <a:gd name="T46" fmla="*/ 78 w 79"/>
              <a:gd name="T47" fmla="*/ 79 h 87"/>
              <a:gd name="T48" fmla="*/ 79 w 79"/>
              <a:gd name="T4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87">
                <a:moveTo>
                  <a:pt x="0" y="0"/>
                </a:moveTo>
                <a:lnTo>
                  <a:pt x="1" y="1"/>
                </a:lnTo>
                <a:lnTo>
                  <a:pt x="1" y="2"/>
                </a:lnTo>
                <a:lnTo>
                  <a:pt x="4" y="4"/>
                </a:lnTo>
                <a:lnTo>
                  <a:pt x="12" y="4"/>
                </a:lnTo>
                <a:lnTo>
                  <a:pt x="18" y="9"/>
                </a:lnTo>
                <a:lnTo>
                  <a:pt x="21" y="13"/>
                </a:lnTo>
                <a:lnTo>
                  <a:pt x="25" y="16"/>
                </a:lnTo>
                <a:lnTo>
                  <a:pt x="26" y="20"/>
                </a:lnTo>
                <a:lnTo>
                  <a:pt x="30" y="23"/>
                </a:lnTo>
                <a:lnTo>
                  <a:pt x="33" y="27"/>
                </a:lnTo>
                <a:lnTo>
                  <a:pt x="38" y="32"/>
                </a:lnTo>
                <a:lnTo>
                  <a:pt x="44" y="35"/>
                </a:lnTo>
                <a:lnTo>
                  <a:pt x="45" y="38"/>
                </a:lnTo>
                <a:lnTo>
                  <a:pt x="46" y="40"/>
                </a:lnTo>
                <a:lnTo>
                  <a:pt x="46" y="57"/>
                </a:lnTo>
                <a:lnTo>
                  <a:pt x="48" y="58"/>
                </a:lnTo>
                <a:lnTo>
                  <a:pt x="53" y="58"/>
                </a:lnTo>
                <a:lnTo>
                  <a:pt x="60" y="58"/>
                </a:lnTo>
                <a:lnTo>
                  <a:pt x="63" y="60"/>
                </a:lnTo>
                <a:lnTo>
                  <a:pt x="71" y="68"/>
                </a:lnTo>
                <a:lnTo>
                  <a:pt x="75" y="75"/>
                </a:lnTo>
                <a:lnTo>
                  <a:pt x="76" y="75"/>
                </a:lnTo>
                <a:lnTo>
                  <a:pt x="78" y="79"/>
                </a:lnTo>
                <a:lnTo>
                  <a:pt x="79" y="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979"/>
          <p:cNvSpPr>
            <a:spLocks/>
          </p:cNvSpPr>
          <p:nvPr/>
        </p:nvSpPr>
        <p:spPr bwMode="auto">
          <a:xfrm>
            <a:off x="4008438" y="5822951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2 h 4"/>
              <a:gd name="T4" fmla="*/ 1 w 1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2"/>
                </a:lnTo>
                <a:lnTo>
                  <a:pt x="1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980"/>
          <p:cNvSpPr>
            <a:spLocks noEditPoints="1"/>
          </p:cNvSpPr>
          <p:nvPr/>
        </p:nvSpPr>
        <p:spPr bwMode="auto">
          <a:xfrm>
            <a:off x="4656138" y="3309938"/>
            <a:ext cx="887413" cy="2590800"/>
          </a:xfrm>
          <a:custGeom>
            <a:avLst/>
            <a:gdLst>
              <a:gd name="T0" fmla="*/ 1 w 559"/>
              <a:gd name="T1" fmla="*/ 1531 h 1632"/>
              <a:gd name="T2" fmla="*/ 13 w 559"/>
              <a:gd name="T3" fmla="*/ 1542 h 1632"/>
              <a:gd name="T4" fmla="*/ 24 w 559"/>
              <a:gd name="T5" fmla="*/ 1549 h 1632"/>
              <a:gd name="T6" fmla="*/ 37 w 559"/>
              <a:gd name="T7" fmla="*/ 1560 h 1632"/>
              <a:gd name="T8" fmla="*/ 35 w 559"/>
              <a:gd name="T9" fmla="*/ 1564 h 1632"/>
              <a:gd name="T10" fmla="*/ 43 w 559"/>
              <a:gd name="T11" fmla="*/ 1581 h 1632"/>
              <a:gd name="T12" fmla="*/ 62 w 559"/>
              <a:gd name="T13" fmla="*/ 1583 h 1632"/>
              <a:gd name="T14" fmla="*/ 68 w 559"/>
              <a:gd name="T15" fmla="*/ 1593 h 1632"/>
              <a:gd name="T16" fmla="*/ 72 w 559"/>
              <a:gd name="T17" fmla="*/ 1597 h 1632"/>
              <a:gd name="T18" fmla="*/ 79 w 559"/>
              <a:gd name="T19" fmla="*/ 1600 h 1632"/>
              <a:gd name="T20" fmla="*/ 83 w 559"/>
              <a:gd name="T21" fmla="*/ 1612 h 1632"/>
              <a:gd name="T22" fmla="*/ 87 w 559"/>
              <a:gd name="T23" fmla="*/ 1617 h 1632"/>
              <a:gd name="T24" fmla="*/ 90 w 559"/>
              <a:gd name="T25" fmla="*/ 1623 h 1632"/>
              <a:gd name="T26" fmla="*/ 95 w 559"/>
              <a:gd name="T27" fmla="*/ 1631 h 1632"/>
              <a:gd name="T28" fmla="*/ 555 w 559"/>
              <a:gd name="T29" fmla="*/ 0 h 1632"/>
              <a:gd name="T30" fmla="*/ 556 w 559"/>
              <a:gd name="T31" fmla="*/ 14 h 1632"/>
              <a:gd name="T32" fmla="*/ 556 w 559"/>
              <a:gd name="T33" fmla="*/ 18 h 1632"/>
              <a:gd name="T34" fmla="*/ 551 w 559"/>
              <a:gd name="T35" fmla="*/ 19 h 1632"/>
              <a:gd name="T36" fmla="*/ 550 w 559"/>
              <a:gd name="T37" fmla="*/ 25 h 1632"/>
              <a:gd name="T38" fmla="*/ 544 w 559"/>
              <a:gd name="T39" fmla="*/ 30 h 1632"/>
              <a:gd name="T40" fmla="*/ 545 w 559"/>
              <a:gd name="T41" fmla="*/ 33 h 1632"/>
              <a:gd name="T42" fmla="*/ 551 w 559"/>
              <a:gd name="T43" fmla="*/ 38 h 1632"/>
              <a:gd name="T44" fmla="*/ 559 w 559"/>
              <a:gd name="T45" fmla="*/ 45 h 1632"/>
              <a:gd name="T46" fmla="*/ 559 w 559"/>
              <a:gd name="T47" fmla="*/ 51 h 1632"/>
              <a:gd name="T48" fmla="*/ 532 w 559"/>
              <a:gd name="T49" fmla="*/ 179 h 1632"/>
              <a:gd name="T50" fmla="*/ 521 w 559"/>
              <a:gd name="T51" fmla="*/ 186 h 1632"/>
              <a:gd name="T52" fmla="*/ 509 w 559"/>
              <a:gd name="T53" fmla="*/ 188 h 1632"/>
              <a:gd name="T54" fmla="*/ 503 w 559"/>
              <a:gd name="T55" fmla="*/ 187 h 1632"/>
              <a:gd name="T56" fmla="*/ 492 w 559"/>
              <a:gd name="T57" fmla="*/ 180 h 1632"/>
              <a:gd name="T58" fmla="*/ 490 w 559"/>
              <a:gd name="T59" fmla="*/ 180 h 1632"/>
              <a:gd name="T60" fmla="*/ 477 w 559"/>
              <a:gd name="T61" fmla="*/ 180 h 1632"/>
              <a:gd name="T62" fmla="*/ 479 w 559"/>
              <a:gd name="T63" fmla="*/ 191 h 1632"/>
              <a:gd name="T64" fmla="*/ 473 w 559"/>
              <a:gd name="T65" fmla="*/ 195 h 1632"/>
              <a:gd name="T66" fmla="*/ 470 w 559"/>
              <a:gd name="T67" fmla="*/ 203 h 1632"/>
              <a:gd name="T68" fmla="*/ 464 w 559"/>
              <a:gd name="T69" fmla="*/ 205 h 1632"/>
              <a:gd name="T70" fmla="*/ 457 w 559"/>
              <a:gd name="T71" fmla="*/ 211 h 1632"/>
              <a:gd name="T72" fmla="*/ 449 w 559"/>
              <a:gd name="T73" fmla="*/ 220 h 1632"/>
              <a:gd name="T74" fmla="*/ 443 w 559"/>
              <a:gd name="T75" fmla="*/ 225 h 1632"/>
              <a:gd name="T76" fmla="*/ 439 w 559"/>
              <a:gd name="T77" fmla="*/ 231 h 1632"/>
              <a:gd name="T78" fmla="*/ 438 w 559"/>
              <a:gd name="T79" fmla="*/ 237 h 1632"/>
              <a:gd name="T80" fmla="*/ 439 w 559"/>
              <a:gd name="T81" fmla="*/ 241 h 1632"/>
              <a:gd name="T82" fmla="*/ 439 w 559"/>
              <a:gd name="T83" fmla="*/ 248 h 1632"/>
              <a:gd name="T84" fmla="*/ 442 w 559"/>
              <a:gd name="T85" fmla="*/ 263 h 1632"/>
              <a:gd name="T86" fmla="*/ 444 w 559"/>
              <a:gd name="T87" fmla="*/ 267 h 1632"/>
              <a:gd name="T88" fmla="*/ 449 w 559"/>
              <a:gd name="T89" fmla="*/ 276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9" h="1632">
                <a:moveTo>
                  <a:pt x="0" y="1529"/>
                </a:moveTo>
                <a:lnTo>
                  <a:pt x="1" y="1531"/>
                </a:lnTo>
                <a:lnTo>
                  <a:pt x="8" y="1538"/>
                </a:lnTo>
                <a:lnTo>
                  <a:pt x="13" y="1542"/>
                </a:lnTo>
                <a:lnTo>
                  <a:pt x="17" y="1546"/>
                </a:lnTo>
                <a:lnTo>
                  <a:pt x="24" y="1549"/>
                </a:lnTo>
                <a:lnTo>
                  <a:pt x="30" y="1549"/>
                </a:lnTo>
                <a:lnTo>
                  <a:pt x="37" y="1560"/>
                </a:lnTo>
                <a:lnTo>
                  <a:pt x="37" y="1563"/>
                </a:lnTo>
                <a:lnTo>
                  <a:pt x="35" y="1564"/>
                </a:lnTo>
                <a:lnTo>
                  <a:pt x="35" y="1567"/>
                </a:lnTo>
                <a:lnTo>
                  <a:pt x="43" y="1581"/>
                </a:lnTo>
                <a:lnTo>
                  <a:pt x="58" y="1587"/>
                </a:lnTo>
                <a:lnTo>
                  <a:pt x="62" y="1583"/>
                </a:lnTo>
                <a:lnTo>
                  <a:pt x="68" y="1585"/>
                </a:lnTo>
                <a:lnTo>
                  <a:pt x="68" y="1593"/>
                </a:lnTo>
                <a:lnTo>
                  <a:pt x="69" y="1594"/>
                </a:lnTo>
                <a:lnTo>
                  <a:pt x="72" y="1597"/>
                </a:lnTo>
                <a:lnTo>
                  <a:pt x="75" y="1598"/>
                </a:lnTo>
                <a:lnTo>
                  <a:pt x="79" y="1600"/>
                </a:lnTo>
                <a:lnTo>
                  <a:pt x="82" y="1602"/>
                </a:lnTo>
                <a:lnTo>
                  <a:pt x="83" y="1612"/>
                </a:lnTo>
                <a:lnTo>
                  <a:pt x="83" y="1616"/>
                </a:lnTo>
                <a:lnTo>
                  <a:pt x="87" y="1617"/>
                </a:lnTo>
                <a:lnTo>
                  <a:pt x="88" y="1620"/>
                </a:lnTo>
                <a:lnTo>
                  <a:pt x="90" y="1623"/>
                </a:lnTo>
                <a:lnTo>
                  <a:pt x="95" y="1627"/>
                </a:lnTo>
                <a:lnTo>
                  <a:pt x="95" y="1631"/>
                </a:lnTo>
                <a:lnTo>
                  <a:pt x="97" y="1632"/>
                </a:lnTo>
                <a:moveTo>
                  <a:pt x="555" y="0"/>
                </a:moveTo>
                <a:lnTo>
                  <a:pt x="556" y="1"/>
                </a:lnTo>
                <a:lnTo>
                  <a:pt x="556" y="14"/>
                </a:lnTo>
                <a:lnTo>
                  <a:pt x="559" y="18"/>
                </a:lnTo>
                <a:lnTo>
                  <a:pt x="556" y="18"/>
                </a:lnTo>
                <a:lnTo>
                  <a:pt x="555" y="18"/>
                </a:lnTo>
                <a:lnTo>
                  <a:pt x="551" y="19"/>
                </a:lnTo>
                <a:lnTo>
                  <a:pt x="551" y="25"/>
                </a:lnTo>
                <a:lnTo>
                  <a:pt x="550" y="25"/>
                </a:lnTo>
                <a:lnTo>
                  <a:pt x="545" y="29"/>
                </a:lnTo>
                <a:lnTo>
                  <a:pt x="544" y="30"/>
                </a:lnTo>
                <a:lnTo>
                  <a:pt x="544" y="31"/>
                </a:lnTo>
                <a:lnTo>
                  <a:pt x="545" y="33"/>
                </a:lnTo>
                <a:lnTo>
                  <a:pt x="545" y="34"/>
                </a:lnTo>
                <a:lnTo>
                  <a:pt x="551" y="38"/>
                </a:lnTo>
                <a:lnTo>
                  <a:pt x="558" y="40"/>
                </a:lnTo>
                <a:lnTo>
                  <a:pt x="559" y="45"/>
                </a:lnTo>
                <a:lnTo>
                  <a:pt x="559" y="48"/>
                </a:lnTo>
                <a:lnTo>
                  <a:pt x="559" y="51"/>
                </a:lnTo>
                <a:lnTo>
                  <a:pt x="558" y="56"/>
                </a:lnTo>
                <a:moveTo>
                  <a:pt x="532" y="179"/>
                </a:moveTo>
                <a:lnTo>
                  <a:pt x="522" y="184"/>
                </a:lnTo>
                <a:lnTo>
                  <a:pt x="521" y="186"/>
                </a:lnTo>
                <a:lnTo>
                  <a:pt x="518" y="186"/>
                </a:lnTo>
                <a:lnTo>
                  <a:pt x="509" y="188"/>
                </a:lnTo>
                <a:lnTo>
                  <a:pt x="506" y="190"/>
                </a:lnTo>
                <a:lnTo>
                  <a:pt x="503" y="187"/>
                </a:lnTo>
                <a:lnTo>
                  <a:pt x="499" y="186"/>
                </a:lnTo>
                <a:lnTo>
                  <a:pt x="492" y="180"/>
                </a:lnTo>
                <a:lnTo>
                  <a:pt x="491" y="180"/>
                </a:lnTo>
                <a:lnTo>
                  <a:pt x="490" y="180"/>
                </a:lnTo>
                <a:lnTo>
                  <a:pt x="485" y="179"/>
                </a:lnTo>
                <a:lnTo>
                  <a:pt x="477" y="180"/>
                </a:lnTo>
                <a:lnTo>
                  <a:pt x="479" y="184"/>
                </a:lnTo>
                <a:lnTo>
                  <a:pt x="479" y="191"/>
                </a:lnTo>
                <a:lnTo>
                  <a:pt x="479" y="192"/>
                </a:lnTo>
                <a:lnTo>
                  <a:pt x="473" y="195"/>
                </a:lnTo>
                <a:lnTo>
                  <a:pt x="473" y="201"/>
                </a:lnTo>
                <a:lnTo>
                  <a:pt x="470" y="203"/>
                </a:lnTo>
                <a:lnTo>
                  <a:pt x="468" y="203"/>
                </a:lnTo>
                <a:lnTo>
                  <a:pt x="464" y="205"/>
                </a:lnTo>
                <a:lnTo>
                  <a:pt x="462" y="207"/>
                </a:lnTo>
                <a:lnTo>
                  <a:pt x="457" y="211"/>
                </a:lnTo>
                <a:lnTo>
                  <a:pt x="454" y="214"/>
                </a:lnTo>
                <a:lnTo>
                  <a:pt x="449" y="220"/>
                </a:lnTo>
                <a:lnTo>
                  <a:pt x="447" y="222"/>
                </a:lnTo>
                <a:lnTo>
                  <a:pt x="443" y="225"/>
                </a:lnTo>
                <a:lnTo>
                  <a:pt x="440" y="226"/>
                </a:lnTo>
                <a:lnTo>
                  <a:pt x="439" y="231"/>
                </a:lnTo>
                <a:lnTo>
                  <a:pt x="438" y="231"/>
                </a:lnTo>
                <a:lnTo>
                  <a:pt x="438" y="237"/>
                </a:lnTo>
                <a:lnTo>
                  <a:pt x="438" y="239"/>
                </a:lnTo>
                <a:lnTo>
                  <a:pt x="439" y="241"/>
                </a:lnTo>
                <a:lnTo>
                  <a:pt x="439" y="247"/>
                </a:lnTo>
                <a:lnTo>
                  <a:pt x="439" y="248"/>
                </a:lnTo>
                <a:lnTo>
                  <a:pt x="439" y="261"/>
                </a:lnTo>
                <a:lnTo>
                  <a:pt x="442" y="263"/>
                </a:lnTo>
                <a:lnTo>
                  <a:pt x="444" y="266"/>
                </a:lnTo>
                <a:lnTo>
                  <a:pt x="444" y="267"/>
                </a:lnTo>
                <a:lnTo>
                  <a:pt x="446" y="273"/>
                </a:lnTo>
                <a:lnTo>
                  <a:pt x="449" y="27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981"/>
          <p:cNvSpPr>
            <a:spLocks/>
          </p:cNvSpPr>
          <p:nvPr/>
        </p:nvSpPr>
        <p:spPr bwMode="auto">
          <a:xfrm>
            <a:off x="7778750" y="1011238"/>
            <a:ext cx="141288" cy="147638"/>
          </a:xfrm>
          <a:custGeom>
            <a:avLst/>
            <a:gdLst>
              <a:gd name="T0" fmla="*/ 86 w 89"/>
              <a:gd name="T1" fmla="*/ 0 h 93"/>
              <a:gd name="T2" fmla="*/ 87 w 89"/>
              <a:gd name="T3" fmla="*/ 4 h 93"/>
              <a:gd name="T4" fmla="*/ 89 w 89"/>
              <a:gd name="T5" fmla="*/ 9 h 93"/>
              <a:gd name="T6" fmla="*/ 87 w 89"/>
              <a:gd name="T7" fmla="*/ 18 h 93"/>
              <a:gd name="T8" fmla="*/ 87 w 89"/>
              <a:gd name="T9" fmla="*/ 20 h 93"/>
              <a:gd name="T10" fmla="*/ 83 w 89"/>
              <a:gd name="T11" fmla="*/ 30 h 93"/>
              <a:gd name="T12" fmla="*/ 83 w 89"/>
              <a:gd name="T13" fmla="*/ 31 h 93"/>
              <a:gd name="T14" fmla="*/ 81 w 89"/>
              <a:gd name="T15" fmla="*/ 33 h 93"/>
              <a:gd name="T16" fmla="*/ 79 w 89"/>
              <a:gd name="T17" fmla="*/ 33 h 93"/>
              <a:gd name="T18" fmla="*/ 72 w 89"/>
              <a:gd name="T19" fmla="*/ 29 h 93"/>
              <a:gd name="T20" fmla="*/ 71 w 89"/>
              <a:gd name="T21" fmla="*/ 29 h 93"/>
              <a:gd name="T22" fmla="*/ 59 w 89"/>
              <a:gd name="T23" fmla="*/ 37 h 93"/>
              <a:gd name="T24" fmla="*/ 55 w 89"/>
              <a:gd name="T25" fmla="*/ 41 h 93"/>
              <a:gd name="T26" fmla="*/ 49 w 89"/>
              <a:gd name="T27" fmla="*/ 38 h 93"/>
              <a:gd name="T28" fmla="*/ 42 w 89"/>
              <a:gd name="T29" fmla="*/ 39 h 93"/>
              <a:gd name="T30" fmla="*/ 40 w 89"/>
              <a:gd name="T31" fmla="*/ 41 h 93"/>
              <a:gd name="T32" fmla="*/ 38 w 89"/>
              <a:gd name="T33" fmla="*/ 45 h 93"/>
              <a:gd name="T34" fmla="*/ 37 w 89"/>
              <a:gd name="T35" fmla="*/ 53 h 93"/>
              <a:gd name="T36" fmla="*/ 36 w 89"/>
              <a:gd name="T37" fmla="*/ 56 h 93"/>
              <a:gd name="T38" fmla="*/ 30 w 89"/>
              <a:gd name="T39" fmla="*/ 57 h 93"/>
              <a:gd name="T40" fmla="*/ 26 w 89"/>
              <a:gd name="T41" fmla="*/ 60 h 93"/>
              <a:gd name="T42" fmla="*/ 25 w 89"/>
              <a:gd name="T43" fmla="*/ 63 h 93"/>
              <a:gd name="T44" fmla="*/ 25 w 89"/>
              <a:gd name="T45" fmla="*/ 65 h 93"/>
              <a:gd name="T46" fmla="*/ 22 w 89"/>
              <a:gd name="T47" fmla="*/ 65 h 93"/>
              <a:gd name="T48" fmla="*/ 21 w 89"/>
              <a:gd name="T49" fmla="*/ 67 h 93"/>
              <a:gd name="T50" fmla="*/ 19 w 89"/>
              <a:gd name="T51" fmla="*/ 69 h 93"/>
              <a:gd name="T52" fmla="*/ 18 w 89"/>
              <a:gd name="T53" fmla="*/ 72 h 93"/>
              <a:gd name="T54" fmla="*/ 18 w 89"/>
              <a:gd name="T55" fmla="*/ 74 h 93"/>
              <a:gd name="T56" fmla="*/ 21 w 89"/>
              <a:gd name="T57" fmla="*/ 76 h 93"/>
              <a:gd name="T58" fmla="*/ 15 w 89"/>
              <a:gd name="T59" fmla="*/ 79 h 93"/>
              <a:gd name="T60" fmla="*/ 7 w 89"/>
              <a:gd name="T61" fmla="*/ 87 h 93"/>
              <a:gd name="T62" fmla="*/ 4 w 89"/>
              <a:gd name="T63" fmla="*/ 90 h 93"/>
              <a:gd name="T64" fmla="*/ 0 w 89"/>
              <a:gd name="T6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9" h="93">
                <a:moveTo>
                  <a:pt x="86" y="0"/>
                </a:moveTo>
                <a:lnTo>
                  <a:pt x="87" y="4"/>
                </a:lnTo>
                <a:lnTo>
                  <a:pt x="89" y="9"/>
                </a:lnTo>
                <a:lnTo>
                  <a:pt x="87" y="18"/>
                </a:lnTo>
                <a:lnTo>
                  <a:pt x="87" y="20"/>
                </a:lnTo>
                <a:lnTo>
                  <a:pt x="83" y="30"/>
                </a:lnTo>
                <a:lnTo>
                  <a:pt x="83" y="31"/>
                </a:lnTo>
                <a:lnTo>
                  <a:pt x="81" y="33"/>
                </a:lnTo>
                <a:lnTo>
                  <a:pt x="79" y="33"/>
                </a:lnTo>
                <a:lnTo>
                  <a:pt x="72" y="29"/>
                </a:lnTo>
                <a:lnTo>
                  <a:pt x="71" y="29"/>
                </a:lnTo>
                <a:lnTo>
                  <a:pt x="59" y="37"/>
                </a:lnTo>
                <a:lnTo>
                  <a:pt x="55" y="41"/>
                </a:lnTo>
                <a:lnTo>
                  <a:pt x="49" y="38"/>
                </a:lnTo>
                <a:lnTo>
                  <a:pt x="42" y="39"/>
                </a:lnTo>
                <a:lnTo>
                  <a:pt x="40" y="41"/>
                </a:lnTo>
                <a:lnTo>
                  <a:pt x="38" y="45"/>
                </a:lnTo>
                <a:lnTo>
                  <a:pt x="37" y="53"/>
                </a:lnTo>
                <a:lnTo>
                  <a:pt x="36" y="56"/>
                </a:lnTo>
                <a:lnTo>
                  <a:pt x="30" y="57"/>
                </a:lnTo>
                <a:lnTo>
                  <a:pt x="26" y="60"/>
                </a:lnTo>
                <a:lnTo>
                  <a:pt x="25" y="63"/>
                </a:lnTo>
                <a:lnTo>
                  <a:pt x="25" y="65"/>
                </a:lnTo>
                <a:lnTo>
                  <a:pt x="22" y="65"/>
                </a:lnTo>
                <a:lnTo>
                  <a:pt x="21" y="67"/>
                </a:lnTo>
                <a:lnTo>
                  <a:pt x="19" y="69"/>
                </a:lnTo>
                <a:lnTo>
                  <a:pt x="18" y="72"/>
                </a:lnTo>
                <a:lnTo>
                  <a:pt x="18" y="74"/>
                </a:lnTo>
                <a:lnTo>
                  <a:pt x="21" y="76"/>
                </a:lnTo>
                <a:lnTo>
                  <a:pt x="15" y="79"/>
                </a:lnTo>
                <a:lnTo>
                  <a:pt x="7" y="87"/>
                </a:lnTo>
                <a:lnTo>
                  <a:pt x="4" y="90"/>
                </a:lnTo>
                <a:lnTo>
                  <a:pt x="0" y="9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982"/>
          <p:cNvSpPr>
            <a:spLocks/>
          </p:cNvSpPr>
          <p:nvPr/>
        </p:nvSpPr>
        <p:spPr bwMode="auto">
          <a:xfrm>
            <a:off x="4946650" y="5678488"/>
            <a:ext cx="31750" cy="73025"/>
          </a:xfrm>
          <a:custGeom>
            <a:avLst/>
            <a:gdLst>
              <a:gd name="T0" fmla="*/ 20 w 20"/>
              <a:gd name="T1" fmla="*/ 0 h 46"/>
              <a:gd name="T2" fmla="*/ 20 w 20"/>
              <a:gd name="T3" fmla="*/ 4 h 46"/>
              <a:gd name="T4" fmla="*/ 20 w 20"/>
              <a:gd name="T5" fmla="*/ 5 h 46"/>
              <a:gd name="T6" fmla="*/ 20 w 20"/>
              <a:gd name="T7" fmla="*/ 7 h 46"/>
              <a:gd name="T8" fmla="*/ 20 w 20"/>
              <a:gd name="T9" fmla="*/ 9 h 46"/>
              <a:gd name="T10" fmla="*/ 20 w 20"/>
              <a:gd name="T11" fmla="*/ 12 h 46"/>
              <a:gd name="T12" fmla="*/ 17 w 20"/>
              <a:gd name="T13" fmla="*/ 16 h 46"/>
              <a:gd name="T14" fmla="*/ 16 w 20"/>
              <a:gd name="T15" fmla="*/ 16 h 46"/>
              <a:gd name="T16" fmla="*/ 12 w 20"/>
              <a:gd name="T17" fmla="*/ 20 h 46"/>
              <a:gd name="T18" fmla="*/ 0 w 20"/>
              <a:gd name="T19" fmla="*/ 41 h 46"/>
              <a:gd name="T20" fmla="*/ 0 w 20"/>
              <a:gd name="T21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6">
                <a:moveTo>
                  <a:pt x="20" y="0"/>
                </a:moveTo>
                <a:lnTo>
                  <a:pt x="20" y="4"/>
                </a:lnTo>
                <a:lnTo>
                  <a:pt x="20" y="5"/>
                </a:lnTo>
                <a:lnTo>
                  <a:pt x="20" y="7"/>
                </a:lnTo>
                <a:lnTo>
                  <a:pt x="20" y="9"/>
                </a:lnTo>
                <a:lnTo>
                  <a:pt x="20" y="12"/>
                </a:lnTo>
                <a:lnTo>
                  <a:pt x="17" y="16"/>
                </a:lnTo>
                <a:lnTo>
                  <a:pt x="16" y="16"/>
                </a:lnTo>
                <a:lnTo>
                  <a:pt x="12" y="20"/>
                </a:lnTo>
                <a:lnTo>
                  <a:pt x="0" y="41"/>
                </a:lnTo>
                <a:lnTo>
                  <a:pt x="0" y="4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983"/>
          <p:cNvSpPr>
            <a:spLocks noEditPoints="1"/>
          </p:cNvSpPr>
          <p:nvPr/>
        </p:nvSpPr>
        <p:spPr bwMode="auto">
          <a:xfrm>
            <a:off x="4270375" y="2844801"/>
            <a:ext cx="1639888" cy="2603500"/>
          </a:xfrm>
          <a:custGeom>
            <a:avLst/>
            <a:gdLst>
              <a:gd name="T0" fmla="*/ 0 w 1033"/>
              <a:gd name="T1" fmla="*/ 1623 h 1640"/>
              <a:gd name="T2" fmla="*/ 3 w 1033"/>
              <a:gd name="T3" fmla="*/ 1624 h 1640"/>
              <a:gd name="T4" fmla="*/ 5 w 1033"/>
              <a:gd name="T5" fmla="*/ 1631 h 1640"/>
              <a:gd name="T6" fmla="*/ 9 w 1033"/>
              <a:gd name="T7" fmla="*/ 1635 h 1640"/>
              <a:gd name="T8" fmla="*/ 11 w 1033"/>
              <a:gd name="T9" fmla="*/ 1639 h 1640"/>
              <a:gd name="T10" fmla="*/ 11 w 1033"/>
              <a:gd name="T11" fmla="*/ 1640 h 1640"/>
              <a:gd name="T12" fmla="*/ 1033 w 1033"/>
              <a:gd name="T13" fmla="*/ 0 h 1640"/>
              <a:gd name="T14" fmla="*/ 1031 w 1033"/>
              <a:gd name="T15" fmla="*/ 3 h 1640"/>
              <a:gd name="T16" fmla="*/ 1031 w 1033"/>
              <a:gd name="T17" fmla="*/ 4 h 1640"/>
              <a:gd name="T18" fmla="*/ 1030 w 1033"/>
              <a:gd name="T19" fmla="*/ 5 h 1640"/>
              <a:gd name="T20" fmla="*/ 1024 w 1033"/>
              <a:gd name="T21" fmla="*/ 11 h 1640"/>
              <a:gd name="T22" fmla="*/ 1016 w 1033"/>
              <a:gd name="T23" fmla="*/ 15 h 1640"/>
              <a:gd name="T24" fmla="*/ 1014 w 1033"/>
              <a:gd name="T25" fmla="*/ 20 h 1640"/>
              <a:gd name="T26" fmla="*/ 1014 w 1033"/>
              <a:gd name="T27" fmla="*/ 22 h 1640"/>
              <a:gd name="T28" fmla="*/ 1009 w 1033"/>
              <a:gd name="T29" fmla="*/ 26 h 1640"/>
              <a:gd name="T30" fmla="*/ 1001 w 1033"/>
              <a:gd name="T31" fmla="*/ 27 h 1640"/>
              <a:gd name="T32" fmla="*/ 996 w 1033"/>
              <a:gd name="T33" fmla="*/ 30 h 1640"/>
              <a:gd name="T34" fmla="*/ 994 w 1033"/>
              <a:gd name="T35" fmla="*/ 31 h 1640"/>
              <a:gd name="T36" fmla="*/ 993 w 1033"/>
              <a:gd name="T37" fmla="*/ 33 h 1640"/>
              <a:gd name="T38" fmla="*/ 992 w 1033"/>
              <a:gd name="T39" fmla="*/ 34 h 1640"/>
              <a:gd name="T40" fmla="*/ 993 w 1033"/>
              <a:gd name="T41" fmla="*/ 35 h 1640"/>
              <a:gd name="T42" fmla="*/ 994 w 1033"/>
              <a:gd name="T43" fmla="*/ 37 h 1640"/>
              <a:gd name="T44" fmla="*/ 996 w 1033"/>
              <a:gd name="T45" fmla="*/ 44 h 1640"/>
              <a:gd name="T46" fmla="*/ 993 w 1033"/>
              <a:gd name="T47" fmla="*/ 49 h 1640"/>
              <a:gd name="T48" fmla="*/ 992 w 1033"/>
              <a:gd name="T49" fmla="*/ 54 h 1640"/>
              <a:gd name="T50" fmla="*/ 992 w 1033"/>
              <a:gd name="T51" fmla="*/ 60 h 1640"/>
              <a:gd name="T52" fmla="*/ 992 w 1033"/>
              <a:gd name="T53" fmla="*/ 61 h 1640"/>
              <a:gd name="T54" fmla="*/ 992 w 1033"/>
              <a:gd name="T55" fmla="*/ 63 h 1640"/>
              <a:gd name="T56" fmla="*/ 990 w 1033"/>
              <a:gd name="T57" fmla="*/ 64 h 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33" h="1640">
                <a:moveTo>
                  <a:pt x="0" y="1623"/>
                </a:moveTo>
                <a:lnTo>
                  <a:pt x="3" y="1624"/>
                </a:lnTo>
                <a:lnTo>
                  <a:pt x="5" y="1631"/>
                </a:lnTo>
                <a:lnTo>
                  <a:pt x="9" y="1635"/>
                </a:lnTo>
                <a:lnTo>
                  <a:pt x="11" y="1639"/>
                </a:lnTo>
                <a:lnTo>
                  <a:pt x="11" y="1640"/>
                </a:lnTo>
                <a:moveTo>
                  <a:pt x="1033" y="0"/>
                </a:moveTo>
                <a:lnTo>
                  <a:pt x="1031" y="3"/>
                </a:lnTo>
                <a:lnTo>
                  <a:pt x="1031" y="4"/>
                </a:lnTo>
                <a:lnTo>
                  <a:pt x="1030" y="5"/>
                </a:lnTo>
                <a:lnTo>
                  <a:pt x="1024" y="11"/>
                </a:lnTo>
                <a:lnTo>
                  <a:pt x="1016" y="15"/>
                </a:lnTo>
                <a:lnTo>
                  <a:pt x="1014" y="20"/>
                </a:lnTo>
                <a:lnTo>
                  <a:pt x="1014" y="22"/>
                </a:lnTo>
                <a:lnTo>
                  <a:pt x="1009" y="26"/>
                </a:lnTo>
                <a:lnTo>
                  <a:pt x="1001" y="27"/>
                </a:lnTo>
                <a:lnTo>
                  <a:pt x="996" y="30"/>
                </a:lnTo>
                <a:lnTo>
                  <a:pt x="994" y="31"/>
                </a:lnTo>
                <a:lnTo>
                  <a:pt x="993" y="33"/>
                </a:lnTo>
                <a:lnTo>
                  <a:pt x="992" y="34"/>
                </a:lnTo>
                <a:lnTo>
                  <a:pt x="993" y="35"/>
                </a:lnTo>
                <a:lnTo>
                  <a:pt x="994" y="37"/>
                </a:lnTo>
                <a:lnTo>
                  <a:pt x="996" y="44"/>
                </a:lnTo>
                <a:lnTo>
                  <a:pt x="993" y="49"/>
                </a:lnTo>
                <a:lnTo>
                  <a:pt x="992" y="54"/>
                </a:lnTo>
                <a:lnTo>
                  <a:pt x="992" y="60"/>
                </a:lnTo>
                <a:lnTo>
                  <a:pt x="992" y="61"/>
                </a:lnTo>
                <a:lnTo>
                  <a:pt x="992" y="63"/>
                </a:lnTo>
                <a:lnTo>
                  <a:pt x="990" y="6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984"/>
          <p:cNvSpPr>
            <a:spLocks/>
          </p:cNvSpPr>
          <p:nvPr/>
        </p:nvSpPr>
        <p:spPr bwMode="auto">
          <a:xfrm>
            <a:off x="4456113" y="6011863"/>
            <a:ext cx="12700" cy="17463"/>
          </a:xfrm>
          <a:custGeom>
            <a:avLst/>
            <a:gdLst>
              <a:gd name="T0" fmla="*/ 8 w 8"/>
              <a:gd name="T1" fmla="*/ 0 h 11"/>
              <a:gd name="T2" fmla="*/ 4 w 8"/>
              <a:gd name="T3" fmla="*/ 3 h 11"/>
              <a:gd name="T4" fmla="*/ 3 w 8"/>
              <a:gd name="T5" fmla="*/ 3 h 11"/>
              <a:gd name="T6" fmla="*/ 3 w 8"/>
              <a:gd name="T7" fmla="*/ 4 h 11"/>
              <a:gd name="T8" fmla="*/ 0 w 8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8" y="0"/>
                </a:moveTo>
                <a:lnTo>
                  <a:pt x="4" y="3"/>
                </a:lnTo>
                <a:lnTo>
                  <a:pt x="3" y="3"/>
                </a:lnTo>
                <a:lnTo>
                  <a:pt x="3" y="4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985"/>
          <p:cNvSpPr>
            <a:spLocks/>
          </p:cNvSpPr>
          <p:nvPr/>
        </p:nvSpPr>
        <p:spPr bwMode="auto">
          <a:xfrm>
            <a:off x="5162550" y="5502276"/>
            <a:ext cx="23813" cy="7938"/>
          </a:xfrm>
          <a:custGeom>
            <a:avLst/>
            <a:gdLst>
              <a:gd name="T0" fmla="*/ 0 w 15"/>
              <a:gd name="T1" fmla="*/ 5 h 5"/>
              <a:gd name="T2" fmla="*/ 3 w 15"/>
              <a:gd name="T3" fmla="*/ 3 h 5"/>
              <a:gd name="T4" fmla="*/ 5 w 15"/>
              <a:gd name="T5" fmla="*/ 2 h 5"/>
              <a:gd name="T6" fmla="*/ 12 w 15"/>
              <a:gd name="T7" fmla="*/ 0 h 5"/>
              <a:gd name="T8" fmla="*/ 15 w 15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5">
                <a:moveTo>
                  <a:pt x="0" y="5"/>
                </a:moveTo>
                <a:lnTo>
                  <a:pt x="3" y="3"/>
                </a:lnTo>
                <a:lnTo>
                  <a:pt x="5" y="2"/>
                </a:lnTo>
                <a:lnTo>
                  <a:pt x="12" y="0"/>
                </a:lnTo>
                <a:lnTo>
                  <a:pt x="1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986"/>
          <p:cNvSpPr>
            <a:spLocks/>
          </p:cNvSpPr>
          <p:nvPr/>
        </p:nvSpPr>
        <p:spPr bwMode="auto">
          <a:xfrm>
            <a:off x="5157788" y="5481638"/>
            <a:ext cx="30163" cy="19050"/>
          </a:xfrm>
          <a:custGeom>
            <a:avLst/>
            <a:gdLst>
              <a:gd name="T0" fmla="*/ 0 w 19"/>
              <a:gd name="T1" fmla="*/ 12 h 12"/>
              <a:gd name="T2" fmla="*/ 10 w 19"/>
              <a:gd name="T3" fmla="*/ 8 h 12"/>
              <a:gd name="T4" fmla="*/ 19 w 19"/>
              <a:gd name="T5" fmla="*/ 3 h 12"/>
              <a:gd name="T6" fmla="*/ 19 w 1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2">
                <a:moveTo>
                  <a:pt x="0" y="12"/>
                </a:moveTo>
                <a:lnTo>
                  <a:pt x="10" y="8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Line 987"/>
          <p:cNvSpPr>
            <a:spLocks noChangeShapeType="1"/>
          </p:cNvSpPr>
          <p:nvPr/>
        </p:nvSpPr>
        <p:spPr bwMode="auto">
          <a:xfrm flipH="1" flipV="1">
            <a:off x="4259263" y="4410076"/>
            <a:ext cx="1588" cy="190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988"/>
          <p:cNvSpPr>
            <a:spLocks noEditPoints="1"/>
          </p:cNvSpPr>
          <p:nvPr/>
        </p:nvSpPr>
        <p:spPr bwMode="auto">
          <a:xfrm>
            <a:off x="4938713" y="5143501"/>
            <a:ext cx="349250" cy="223838"/>
          </a:xfrm>
          <a:custGeom>
            <a:avLst/>
            <a:gdLst>
              <a:gd name="T0" fmla="*/ 217 w 220"/>
              <a:gd name="T1" fmla="*/ 0 h 141"/>
              <a:gd name="T2" fmla="*/ 217 w 220"/>
              <a:gd name="T3" fmla="*/ 1 h 141"/>
              <a:gd name="T4" fmla="*/ 217 w 220"/>
              <a:gd name="T5" fmla="*/ 4 h 141"/>
              <a:gd name="T6" fmla="*/ 217 w 220"/>
              <a:gd name="T7" fmla="*/ 6 h 141"/>
              <a:gd name="T8" fmla="*/ 220 w 220"/>
              <a:gd name="T9" fmla="*/ 8 h 141"/>
              <a:gd name="T10" fmla="*/ 217 w 220"/>
              <a:gd name="T11" fmla="*/ 18 h 141"/>
              <a:gd name="T12" fmla="*/ 216 w 220"/>
              <a:gd name="T13" fmla="*/ 19 h 141"/>
              <a:gd name="T14" fmla="*/ 29 w 220"/>
              <a:gd name="T15" fmla="*/ 141 h 141"/>
              <a:gd name="T16" fmla="*/ 25 w 220"/>
              <a:gd name="T17" fmla="*/ 132 h 141"/>
              <a:gd name="T18" fmla="*/ 25 w 220"/>
              <a:gd name="T19" fmla="*/ 131 h 141"/>
              <a:gd name="T20" fmla="*/ 18 w 220"/>
              <a:gd name="T21" fmla="*/ 131 h 141"/>
              <a:gd name="T22" fmla="*/ 13 w 220"/>
              <a:gd name="T23" fmla="*/ 128 h 141"/>
              <a:gd name="T24" fmla="*/ 7 w 220"/>
              <a:gd name="T25" fmla="*/ 123 h 141"/>
              <a:gd name="T26" fmla="*/ 5 w 220"/>
              <a:gd name="T27" fmla="*/ 123 h 141"/>
              <a:gd name="T28" fmla="*/ 0 w 220"/>
              <a:gd name="T29" fmla="*/ 12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0" h="141">
                <a:moveTo>
                  <a:pt x="217" y="0"/>
                </a:moveTo>
                <a:lnTo>
                  <a:pt x="217" y="1"/>
                </a:lnTo>
                <a:lnTo>
                  <a:pt x="217" y="4"/>
                </a:lnTo>
                <a:lnTo>
                  <a:pt x="217" y="6"/>
                </a:lnTo>
                <a:lnTo>
                  <a:pt x="220" y="8"/>
                </a:lnTo>
                <a:lnTo>
                  <a:pt x="217" y="18"/>
                </a:lnTo>
                <a:lnTo>
                  <a:pt x="216" y="19"/>
                </a:lnTo>
                <a:moveTo>
                  <a:pt x="29" y="141"/>
                </a:moveTo>
                <a:lnTo>
                  <a:pt x="25" y="132"/>
                </a:lnTo>
                <a:lnTo>
                  <a:pt x="25" y="131"/>
                </a:lnTo>
                <a:lnTo>
                  <a:pt x="18" y="131"/>
                </a:lnTo>
                <a:lnTo>
                  <a:pt x="13" y="128"/>
                </a:lnTo>
                <a:lnTo>
                  <a:pt x="7" y="123"/>
                </a:lnTo>
                <a:lnTo>
                  <a:pt x="5" y="123"/>
                </a:lnTo>
                <a:lnTo>
                  <a:pt x="0" y="1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989"/>
          <p:cNvSpPr>
            <a:spLocks/>
          </p:cNvSpPr>
          <p:nvPr/>
        </p:nvSpPr>
        <p:spPr bwMode="auto">
          <a:xfrm>
            <a:off x="3997325" y="5597526"/>
            <a:ext cx="7938" cy="44450"/>
          </a:xfrm>
          <a:custGeom>
            <a:avLst/>
            <a:gdLst>
              <a:gd name="T0" fmla="*/ 4 w 5"/>
              <a:gd name="T1" fmla="*/ 0 h 28"/>
              <a:gd name="T2" fmla="*/ 5 w 5"/>
              <a:gd name="T3" fmla="*/ 6 h 28"/>
              <a:gd name="T4" fmla="*/ 4 w 5"/>
              <a:gd name="T5" fmla="*/ 13 h 28"/>
              <a:gd name="T6" fmla="*/ 3 w 5"/>
              <a:gd name="T7" fmla="*/ 17 h 28"/>
              <a:gd name="T8" fmla="*/ 0 w 5"/>
              <a:gd name="T9" fmla="*/ 21 h 28"/>
              <a:gd name="T10" fmla="*/ 0 w 5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8">
                <a:moveTo>
                  <a:pt x="4" y="0"/>
                </a:moveTo>
                <a:lnTo>
                  <a:pt x="5" y="6"/>
                </a:lnTo>
                <a:lnTo>
                  <a:pt x="4" y="13"/>
                </a:lnTo>
                <a:lnTo>
                  <a:pt x="3" y="17"/>
                </a:lnTo>
                <a:lnTo>
                  <a:pt x="0" y="21"/>
                </a:lnTo>
                <a:lnTo>
                  <a:pt x="0" y="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990"/>
          <p:cNvSpPr>
            <a:spLocks/>
          </p:cNvSpPr>
          <p:nvPr/>
        </p:nvSpPr>
        <p:spPr bwMode="auto">
          <a:xfrm>
            <a:off x="5418138" y="5410201"/>
            <a:ext cx="19050" cy="84138"/>
          </a:xfrm>
          <a:custGeom>
            <a:avLst/>
            <a:gdLst>
              <a:gd name="T0" fmla="*/ 0 w 12"/>
              <a:gd name="T1" fmla="*/ 0 h 53"/>
              <a:gd name="T2" fmla="*/ 1 w 12"/>
              <a:gd name="T3" fmla="*/ 1 h 53"/>
              <a:gd name="T4" fmla="*/ 3 w 12"/>
              <a:gd name="T5" fmla="*/ 7 h 53"/>
              <a:gd name="T6" fmla="*/ 3 w 12"/>
              <a:gd name="T7" fmla="*/ 9 h 53"/>
              <a:gd name="T8" fmla="*/ 3 w 12"/>
              <a:gd name="T9" fmla="*/ 13 h 53"/>
              <a:gd name="T10" fmla="*/ 8 w 12"/>
              <a:gd name="T11" fmla="*/ 24 h 53"/>
              <a:gd name="T12" fmla="*/ 10 w 12"/>
              <a:gd name="T13" fmla="*/ 28 h 53"/>
              <a:gd name="T14" fmla="*/ 12 w 12"/>
              <a:gd name="T15" fmla="*/ 33 h 53"/>
              <a:gd name="T16" fmla="*/ 12 w 12"/>
              <a:gd name="T17" fmla="*/ 34 h 53"/>
              <a:gd name="T18" fmla="*/ 11 w 12"/>
              <a:gd name="T19" fmla="*/ 42 h 53"/>
              <a:gd name="T20" fmla="*/ 11 w 12"/>
              <a:gd name="T21" fmla="*/ 49 h 53"/>
              <a:gd name="T22" fmla="*/ 10 w 12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3">
                <a:moveTo>
                  <a:pt x="0" y="0"/>
                </a:moveTo>
                <a:lnTo>
                  <a:pt x="1" y="1"/>
                </a:lnTo>
                <a:lnTo>
                  <a:pt x="3" y="7"/>
                </a:lnTo>
                <a:lnTo>
                  <a:pt x="3" y="9"/>
                </a:lnTo>
                <a:lnTo>
                  <a:pt x="3" y="13"/>
                </a:lnTo>
                <a:lnTo>
                  <a:pt x="8" y="24"/>
                </a:lnTo>
                <a:lnTo>
                  <a:pt x="10" y="28"/>
                </a:lnTo>
                <a:lnTo>
                  <a:pt x="12" y="33"/>
                </a:lnTo>
                <a:lnTo>
                  <a:pt x="12" y="34"/>
                </a:lnTo>
                <a:lnTo>
                  <a:pt x="11" y="42"/>
                </a:lnTo>
                <a:lnTo>
                  <a:pt x="11" y="49"/>
                </a:lnTo>
                <a:lnTo>
                  <a:pt x="10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991"/>
          <p:cNvSpPr>
            <a:spLocks noEditPoints="1"/>
          </p:cNvSpPr>
          <p:nvPr/>
        </p:nvSpPr>
        <p:spPr bwMode="auto">
          <a:xfrm>
            <a:off x="4135438" y="3748088"/>
            <a:ext cx="1266825" cy="1741488"/>
          </a:xfrm>
          <a:custGeom>
            <a:avLst/>
            <a:gdLst>
              <a:gd name="T0" fmla="*/ 777 w 798"/>
              <a:gd name="T1" fmla="*/ 0 h 1097"/>
              <a:gd name="T2" fmla="*/ 779 w 798"/>
              <a:gd name="T3" fmla="*/ 1 h 1097"/>
              <a:gd name="T4" fmla="*/ 779 w 798"/>
              <a:gd name="T5" fmla="*/ 2 h 1097"/>
              <a:gd name="T6" fmla="*/ 781 w 798"/>
              <a:gd name="T7" fmla="*/ 2 h 1097"/>
              <a:gd name="T8" fmla="*/ 783 w 798"/>
              <a:gd name="T9" fmla="*/ 4 h 1097"/>
              <a:gd name="T10" fmla="*/ 786 w 798"/>
              <a:gd name="T11" fmla="*/ 6 h 1097"/>
              <a:gd name="T12" fmla="*/ 789 w 798"/>
              <a:gd name="T13" fmla="*/ 6 h 1097"/>
              <a:gd name="T14" fmla="*/ 793 w 798"/>
              <a:gd name="T15" fmla="*/ 8 h 1097"/>
              <a:gd name="T16" fmla="*/ 793 w 798"/>
              <a:gd name="T17" fmla="*/ 10 h 1097"/>
              <a:gd name="T18" fmla="*/ 793 w 798"/>
              <a:gd name="T19" fmla="*/ 12 h 1097"/>
              <a:gd name="T20" fmla="*/ 793 w 798"/>
              <a:gd name="T21" fmla="*/ 15 h 1097"/>
              <a:gd name="T22" fmla="*/ 798 w 798"/>
              <a:gd name="T23" fmla="*/ 17 h 1097"/>
              <a:gd name="T24" fmla="*/ 6 w 798"/>
              <a:gd name="T25" fmla="*/ 979 h 1097"/>
              <a:gd name="T26" fmla="*/ 4 w 798"/>
              <a:gd name="T27" fmla="*/ 979 h 1097"/>
              <a:gd name="T28" fmla="*/ 3 w 798"/>
              <a:gd name="T29" fmla="*/ 979 h 1097"/>
              <a:gd name="T30" fmla="*/ 2 w 798"/>
              <a:gd name="T31" fmla="*/ 987 h 1097"/>
              <a:gd name="T32" fmla="*/ 2 w 798"/>
              <a:gd name="T33" fmla="*/ 988 h 1097"/>
              <a:gd name="T34" fmla="*/ 2 w 798"/>
              <a:gd name="T35" fmla="*/ 994 h 1097"/>
              <a:gd name="T36" fmla="*/ 2 w 798"/>
              <a:gd name="T37" fmla="*/ 995 h 1097"/>
              <a:gd name="T38" fmla="*/ 2 w 798"/>
              <a:gd name="T39" fmla="*/ 1000 h 1097"/>
              <a:gd name="T40" fmla="*/ 2 w 798"/>
              <a:gd name="T41" fmla="*/ 1005 h 1097"/>
              <a:gd name="T42" fmla="*/ 0 w 798"/>
              <a:gd name="T43" fmla="*/ 1006 h 1097"/>
              <a:gd name="T44" fmla="*/ 678 w 798"/>
              <a:gd name="T45" fmla="*/ 1090 h 1097"/>
              <a:gd name="T46" fmla="*/ 680 w 798"/>
              <a:gd name="T47" fmla="*/ 1090 h 1097"/>
              <a:gd name="T48" fmla="*/ 680 w 798"/>
              <a:gd name="T49" fmla="*/ 1095 h 1097"/>
              <a:gd name="T50" fmla="*/ 680 w 798"/>
              <a:gd name="T51" fmla="*/ 1096 h 1097"/>
              <a:gd name="T52" fmla="*/ 680 w 798"/>
              <a:gd name="T53" fmla="*/ 1097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98" h="1097">
                <a:moveTo>
                  <a:pt x="777" y="0"/>
                </a:moveTo>
                <a:lnTo>
                  <a:pt x="779" y="1"/>
                </a:lnTo>
                <a:lnTo>
                  <a:pt x="779" y="2"/>
                </a:lnTo>
                <a:lnTo>
                  <a:pt x="781" y="2"/>
                </a:lnTo>
                <a:lnTo>
                  <a:pt x="783" y="4"/>
                </a:lnTo>
                <a:lnTo>
                  <a:pt x="786" y="6"/>
                </a:lnTo>
                <a:lnTo>
                  <a:pt x="789" y="6"/>
                </a:lnTo>
                <a:lnTo>
                  <a:pt x="793" y="8"/>
                </a:lnTo>
                <a:lnTo>
                  <a:pt x="793" y="10"/>
                </a:lnTo>
                <a:lnTo>
                  <a:pt x="793" y="12"/>
                </a:lnTo>
                <a:lnTo>
                  <a:pt x="793" y="15"/>
                </a:lnTo>
                <a:lnTo>
                  <a:pt x="798" y="17"/>
                </a:lnTo>
                <a:moveTo>
                  <a:pt x="6" y="979"/>
                </a:moveTo>
                <a:lnTo>
                  <a:pt x="4" y="979"/>
                </a:lnTo>
                <a:lnTo>
                  <a:pt x="3" y="979"/>
                </a:lnTo>
                <a:lnTo>
                  <a:pt x="2" y="987"/>
                </a:lnTo>
                <a:lnTo>
                  <a:pt x="2" y="988"/>
                </a:lnTo>
                <a:lnTo>
                  <a:pt x="2" y="994"/>
                </a:lnTo>
                <a:lnTo>
                  <a:pt x="2" y="995"/>
                </a:lnTo>
                <a:lnTo>
                  <a:pt x="2" y="1000"/>
                </a:lnTo>
                <a:lnTo>
                  <a:pt x="2" y="1005"/>
                </a:lnTo>
                <a:lnTo>
                  <a:pt x="0" y="1006"/>
                </a:lnTo>
                <a:moveTo>
                  <a:pt x="678" y="1090"/>
                </a:moveTo>
                <a:lnTo>
                  <a:pt x="680" y="1090"/>
                </a:lnTo>
                <a:lnTo>
                  <a:pt x="680" y="1095"/>
                </a:lnTo>
                <a:lnTo>
                  <a:pt x="680" y="1096"/>
                </a:lnTo>
                <a:lnTo>
                  <a:pt x="680" y="109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992"/>
          <p:cNvSpPr>
            <a:spLocks/>
          </p:cNvSpPr>
          <p:nvPr/>
        </p:nvSpPr>
        <p:spPr bwMode="auto">
          <a:xfrm>
            <a:off x="6284913" y="1866901"/>
            <a:ext cx="155575" cy="60325"/>
          </a:xfrm>
          <a:custGeom>
            <a:avLst/>
            <a:gdLst>
              <a:gd name="T0" fmla="*/ 98 w 98"/>
              <a:gd name="T1" fmla="*/ 17 h 38"/>
              <a:gd name="T2" fmla="*/ 94 w 98"/>
              <a:gd name="T3" fmla="*/ 17 h 38"/>
              <a:gd name="T4" fmla="*/ 88 w 98"/>
              <a:gd name="T5" fmla="*/ 21 h 38"/>
              <a:gd name="T6" fmla="*/ 87 w 98"/>
              <a:gd name="T7" fmla="*/ 23 h 38"/>
              <a:gd name="T8" fmla="*/ 80 w 98"/>
              <a:gd name="T9" fmla="*/ 27 h 38"/>
              <a:gd name="T10" fmla="*/ 77 w 98"/>
              <a:gd name="T11" fmla="*/ 24 h 38"/>
              <a:gd name="T12" fmla="*/ 71 w 98"/>
              <a:gd name="T13" fmla="*/ 24 h 38"/>
              <a:gd name="T14" fmla="*/ 69 w 98"/>
              <a:gd name="T15" fmla="*/ 23 h 38"/>
              <a:gd name="T16" fmla="*/ 64 w 98"/>
              <a:gd name="T17" fmla="*/ 24 h 38"/>
              <a:gd name="T18" fmla="*/ 61 w 98"/>
              <a:gd name="T19" fmla="*/ 24 h 38"/>
              <a:gd name="T20" fmla="*/ 57 w 98"/>
              <a:gd name="T21" fmla="*/ 28 h 38"/>
              <a:gd name="T22" fmla="*/ 52 w 98"/>
              <a:gd name="T23" fmla="*/ 31 h 38"/>
              <a:gd name="T24" fmla="*/ 45 w 98"/>
              <a:gd name="T25" fmla="*/ 25 h 38"/>
              <a:gd name="T26" fmla="*/ 43 w 98"/>
              <a:gd name="T27" fmla="*/ 25 h 38"/>
              <a:gd name="T28" fmla="*/ 38 w 98"/>
              <a:gd name="T29" fmla="*/ 28 h 38"/>
              <a:gd name="T30" fmla="*/ 34 w 98"/>
              <a:gd name="T31" fmla="*/ 35 h 38"/>
              <a:gd name="T32" fmla="*/ 16 w 98"/>
              <a:gd name="T33" fmla="*/ 38 h 38"/>
              <a:gd name="T34" fmla="*/ 16 w 98"/>
              <a:gd name="T35" fmla="*/ 35 h 38"/>
              <a:gd name="T36" fmla="*/ 13 w 98"/>
              <a:gd name="T37" fmla="*/ 34 h 38"/>
              <a:gd name="T38" fmla="*/ 11 w 98"/>
              <a:gd name="T39" fmla="*/ 16 h 38"/>
              <a:gd name="T40" fmla="*/ 9 w 98"/>
              <a:gd name="T41" fmla="*/ 13 h 38"/>
              <a:gd name="T42" fmla="*/ 4 w 98"/>
              <a:gd name="T43" fmla="*/ 8 h 38"/>
              <a:gd name="T44" fmla="*/ 5 w 98"/>
              <a:gd name="T45" fmla="*/ 2 h 38"/>
              <a:gd name="T46" fmla="*/ 4 w 98"/>
              <a:gd name="T47" fmla="*/ 2 h 38"/>
              <a:gd name="T48" fmla="*/ 4 w 98"/>
              <a:gd name="T49" fmla="*/ 1 h 38"/>
              <a:gd name="T50" fmla="*/ 1 w 98"/>
              <a:gd name="T51" fmla="*/ 1 h 38"/>
              <a:gd name="T52" fmla="*/ 0 w 98"/>
              <a:gd name="T5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" h="38">
                <a:moveTo>
                  <a:pt x="98" y="17"/>
                </a:moveTo>
                <a:lnTo>
                  <a:pt x="94" y="17"/>
                </a:lnTo>
                <a:lnTo>
                  <a:pt x="88" y="21"/>
                </a:lnTo>
                <a:lnTo>
                  <a:pt x="87" y="23"/>
                </a:lnTo>
                <a:lnTo>
                  <a:pt x="80" y="27"/>
                </a:lnTo>
                <a:lnTo>
                  <a:pt x="77" y="24"/>
                </a:lnTo>
                <a:lnTo>
                  <a:pt x="71" y="24"/>
                </a:lnTo>
                <a:lnTo>
                  <a:pt x="69" y="23"/>
                </a:lnTo>
                <a:lnTo>
                  <a:pt x="64" y="24"/>
                </a:lnTo>
                <a:lnTo>
                  <a:pt x="61" y="24"/>
                </a:lnTo>
                <a:lnTo>
                  <a:pt x="57" y="28"/>
                </a:lnTo>
                <a:lnTo>
                  <a:pt x="52" y="31"/>
                </a:lnTo>
                <a:lnTo>
                  <a:pt x="45" y="25"/>
                </a:lnTo>
                <a:lnTo>
                  <a:pt x="43" y="25"/>
                </a:lnTo>
                <a:lnTo>
                  <a:pt x="38" y="28"/>
                </a:lnTo>
                <a:lnTo>
                  <a:pt x="34" y="35"/>
                </a:lnTo>
                <a:lnTo>
                  <a:pt x="16" y="38"/>
                </a:lnTo>
                <a:lnTo>
                  <a:pt x="16" y="35"/>
                </a:lnTo>
                <a:lnTo>
                  <a:pt x="13" y="34"/>
                </a:lnTo>
                <a:lnTo>
                  <a:pt x="11" y="16"/>
                </a:lnTo>
                <a:lnTo>
                  <a:pt x="9" y="13"/>
                </a:lnTo>
                <a:lnTo>
                  <a:pt x="4" y="8"/>
                </a:lnTo>
                <a:lnTo>
                  <a:pt x="5" y="2"/>
                </a:lnTo>
                <a:lnTo>
                  <a:pt x="4" y="2"/>
                </a:lnTo>
                <a:lnTo>
                  <a:pt x="4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993"/>
          <p:cNvSpPr>
            <a:spLocks/>
          </p:cNvSpPr>
          <p:nvPr/>
        </p:nvSpPr>
        <p:spPr bwMode="auto">
          <a:xfrm>
            <a:off x="4508500" y="4929188"/>
            <a:ext cx="7938" cy="22225"/>
          </a:xfrm>
          <a:custGeom>
            <a:avLst/>
            <a:gdLst>
              <a:gd name="T0" fmla="*/ 0 w 5"/>
              <a:gd name="T1" fmla="*/ 0 h 14"/>
              <a:gd name="T2" fmla="*/ 3 w 5"/>
              <a:gd name="T3" fmla="*/ 7 h 14"/>
              <a:gd name="T4" fmla="*/ 5 w 5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4">
                <a:moveTo>
                  <a:pt x="0" y="0"/>
                </a:moveTo>
                <a:lnTo>
                  <a:pt x="3" y="7"/>
                </a:lnTo>
                <a:lnTo>
                  <a:pt x="5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994"/>
          <p:cNvSpPr>
            <a:spLocks noEditPoints="1"/>
          </p:cNvSpPr>
          <p:nvPr/>
        </p:nvSpPr>
        <p:spPr bwMode="auto">
          <a:xfrm>
            <a:off x="4905375" y="4516438"/>
            <a:ext cx="382588" cy="1162050"/>
          </a:xfrm>
          <a:custGeom>
            <a:avLst/>
            <a:gdLst>
              <a:gd name="T0" fmla="*/ 0 w 241"/>
              <a:gd name="T1" fmla="*/ 691 h 732"/>
              <a:gd name="T2" fmla="*/ 2 w 241"/>
              <a:gd name="T3" fmla="*/ 692 h 732"/>
              <a:gd name="T4" fmla="*/ 5 w 241"/>
              <a:gd name="T5" fmla="*/ 692 h 732"/>
              <a:gd name="T6" fmla="*/ 8 w 241"/>
              <a:gd name="T7" fmla="*/ 694 h 732"/>
              <a:gd name="T8" fmla="*/ 13 w 241"/>
              <a:gd name="T9" fmla="*/ 698 h 732"/>
              <a:gd name="T10" fmla="*/ 17 w 241"/>
              <a:gd name="T11" fmla="*/ 703 h 732"/>
              <a:gd name="T12" fmla="*/ 19 w 241"/>
              <a:gd name="T13" fmla="*/ 711 h 732"/>
              <a:gd name="T14" fmla="*/ 21 w 241"/>
              <a:gd name="T15" fmla="*/ 714 h 732"/>
              <a:gd name="T16" fmla="*/ 24 w 241"/>
              <a:gd name="T17" fmla="*/ 717 h 732"/>
              <a:gd name="T18" fmla="*/ 27 w 241"/>
              <a:gd name="T19" fmla="*/ 724 h 732"/>
              <a:gd name="T20" fmla="*/ 30 w 241"/>
              <a:gd name="T21" fmla="*/ 725 h 732"/>
              <a:gd name="T22" fmla="*/ 34 w 241"/>
              <a:gd name="T23" fmla="*/ 725 h 732"/>
              <a:gd name="T24" fmla="*/ 35 w 241"/>
              <a:gd name="T25" fmla="*/ 725 h 732"/>
              <a:gd name="T26" fmla="*/ 35 w 241"/>
              <a:gd name="T27" fmla="*/ 726 h 732"/>
              <a:gd name="T28" fmla="*/ 36 w 241"/>
              <a:gd name="T29" fmla="*/ 728 h 732"/>
              <a:gd name="T30" fmla="*/ 43 w 241"/>
              <a:gd name="T31" fmla="*/ 729 h 732"/>
              <a:gd name="T32" fmla="*/ 46 w 241"/>
              <a:gd name="T33" fmla="*/ 732 h 732"/>
              <a:gd name="T34" fmla="*/ 196 w 241"/>
              <a:gd name="T35" fmla="*/ 0 h 732"/>
              <a:gd name="T36" fmla="*/ 197 w 241"/>
              <a:gd name="T37" fmla="*/ 1 h 732"/>
              <a:gd name="T38" fmla="*/ 197 w 241"/>
              <a:gd name="T39" fmla="*/ 2 h 732"/>
              <a:gd name="T40" fmla="*/ 196 w 241"/>
              <a:gd name="T41" fmla="*/ 4 h 732"/>
              <a:gd name="T42" fmla="*/ 193 w 241"/>
              <a:gd name="T43" fmla="*/ 8 h 732"/>
              <a:gd name="T44" fmla="*/ 192 w 241"/>
              <a:gd name="T45" fmla="*/ 8 h 732"/>
              <a:gd name="T46" fmla="*/ 191 w 241"/>
              <a:gd name="T47" fmla="*/ 11 h 732"/>
              <a:gd name="T48" fmla="*/ 191 w 241"/>
              <a:gd name="T49" fmla="*/ 15 h 732"/>
              <a:gd name="T50" fmla="*/ 193 w 241"/>
              <a:gd name="T51" fmla="*/ 17 h 732"/>
              <a:gd name="T52" fmla="*/ 195 w 241"/>
              <a:gd name="T53" fmla="*/ 19 h 732"/>
              <a:gd name="T54" fmla="*/ 195 w 241"/>
              <a:gd name="T55" fmla="*/ 30 h 732"/>
              <a:gd name="T56" fmla="*/ 197 w 241"/>
              <a:gd name="T57" fmla="*/ 45 h 732"/>
              <a:gd name="T58" fmla="*/ 207 w 241"/>
              <a:gd name="T59" fmla="*/ 62 h 732"/>
              <a:gd name="T60" fmla="*/ 211 w 241"/>
              <a:gd name="T61" fmla="*/ 68 h 732"/>
              <a:gd name="T62" fmla="*/ 211 w 241"/>
              <a:gd name="T63" fmla="*/ 69 h 732"/>
              <a:gd name="T64" fmla="*/ 215 w 241"/>
              <a:gd name="T65" fmla="*/ 75 h 732"/>
              <a:gd name="T66" fmla="*/ 217 w 241"/>
              <a:gd name="T67" fmla="*/ 81 h 732"/>
              <a:gd name="T68" fmla="*/ 221 w 241"/>
              <a:gd name="T69" fmla="*/ 91 h 732"/>
              <a:gd name="T70" fmla="*/ 226 w 241"/>
              <a:gd name="T71" fmla="*/ 92 h 732"/>
              <a:gd name="T72" fmla="*/ 226 w 241"/>
              <a:gd name="T73" fmla="*/ 101 h 732"/>
              <a:gd name="T74" fmla="*/ 229 w 241"/>
              <a:gd name="T75" fmla="*/ 103 h 732"/>
              <a:gd name="T76" fmla="*/ 229 w 241"/>
              <a:gd name="T77" fmla="*/ 105 h 732"/>
              <a:gd name="T78" fmla="*/ 230 w 241"/>
              <a:gd name="T79" fmla="*/ 110 h 732"/>
              <a:gd name="T80" fmla="*/ 234 w 241"/>
              <a:gd name="T81" fmla="*/ 136 h 732"/>
              <a:gd name="T82" fmla="*/ 241 w 241"/>
              <a:gd name="T83" fmla="*/ 146 h 732"/>
              <a:gd name="T84" fmla="*/ 241 w 241"/>
              <a:gd name="T85" fmla="*/ 148 h 732"/>
              <a:gd name="T86" fmla="*/ 237 w 241"/>
              <a:gd name="T87" fmla="*/ 158 h 732"/>
              <a:gd name="T88" fmla="*/ 234 w 241"/>
              <a:gd name="T89" fmla="*/ 171 h 732"/>
              <a:gd name="T90" fmla="*/ 234 w 241"/>
              <a:gd name="T91" fmla="*/ 180 h 732"/>
              <a:gd name="T92" fmla="*/ 234 w 241"/>
              <a:gd name="T93" fmla="*/ 189 h 732"/>
              <a:gd name="T94" fmla="*/ 230 w 241"/>
              <a:gd name="T95" fmla="*/ 191 h 732"/>
              <a:gd name="T96" fmla="*/ 229 w 241"/>
              <a:gd name="T97" fmla="*/ 192 h 732"/>
              <a:gd name="T98" fmla="*/ 219 w 241"/>
              <a:gd name="T99" fmla="*/ 192 h 732"/>
              <a:gd name="T100" fmla="*/ 218 w 241"/>
              <a:gd name="T101" fmla="*/ 192 h 732"/>
              <a:gd name="T102" fmla="*/ 214 w 241"/>
              <a:gd name="T103" fmla="*/ 191 h 732"/>
              <a:gd name="T104" fmla="*/ 214 w 241"/>
              <a:gd name="T105" fmla="*/ 189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1" h="732">
                <a:moveTo>
                  <a:pt x="0" y="691"/>
                </a:moveTo>
                <a:lnTo>
                  <a:pt x="2" y="692"/>
                </a:lnTo>
                <a:lnTo>
                  <a:pt x="5" y="692"/>
                </a:lnTo>
                <a:lnTo>
                  <a:pt x="8" y="694"/>
                </a:lnTo>
                <a:lnTo>
                  <a:pt x="13" y="698"/>
                </a:lnTo>
                <a:lnTo>
                  <a:pt x="17" y="703"/>
                </a:lnTo>
                <a:lnTo>
                  <a:pt x="19" y="711"/>
                </a:lnTo>
                <a:lnTo>
                  <a:pt x="21" y="714"/>
                </a:lnTo>
                <a:lnTo>
                  <a:pt x="24" y="717"/>
                </a:lnTo>
                <a:lnTo>
                  <a:pt x="27" y="724"/>
                </a:lnTo>
                <a:lnTo>
                  <a:pt x="30" y="725"/>
                </a:lnTo>
                <a:lnTo>
                  <a:pt x="34" y="725"/>
                </a:lnTo>
                <a:lnTo>
                  <a:pt x="35" y="725"/>
                </a:lnTo>
                <a:lnTo>
                  <a:pt x="35" y="726"/>
                </a:lnTo>
                <a:lnTo>
                  <a:pt x="36" y="728"/>
                </a:lnTo>
                <a:lnTo>
                  <a:pt x="43" y="729"/>
                </a:lnTo>
                <a:lnTo>
                  <a:pt x="46" y="732"/>
                </a:lnTo>
                <a:moveTo>
                  <a:pt x="196" y="0"/>
                </a:moveTo>
                <a:lnTo>
                  <a:pt x="197" y="1"/>
                </a:lnTo>
                <a:lnTo>
                  <a:pt x="197" y="2"/>
                </a:lnTo>
                <a:lnTo>
                  <a:pt x="196" y="4"/>
                </a:lnTo>
                <a:lnTo>
                  <a:pt x="193" y="8"/>
                </a:lnTo>
                <a:lnTo>
                  <a:pt x="192" y="8"/>
                </a:lnTo>
                <a:lnTo>
                  <a:pt x="191" y="11"/>
                </a:lnTo>
                <a:lnTo>
                  <a:pt x="191" y="15"/>
                </a:lnTo>
                <a:lnTo>
                  <a:pt x="193" y="17"/>
                </a:lnTo>
                <a:lnTo>
                  <a:pt x="195" y="19"/>
                </a:lnTo>
                <a:lnTo>
                  <a:pt x="195" y="30"/>
                </a:lnTo>
                <a:lnTo>
                  <a:pt x="197" y="45"/>
                </a:lnTo>
                <a:lnTo>
                  <a:pt x="207" y="62"/>
                </a:lnTo>
                <a:lnTo>
                  <a:pt x="211" y="68"/>
                </a:lnTo>
                <a:lnTo>
                  <a:pt x="211" y="69"/>
                </a:lnTo>
                <a:lnTo>
                  <a:pt x="215" y="75"/>
                </a:lnTo>
                <a:lnTo>
                  <a:pt x="217" y="81"/>
                </a:lnTo>
                <a:lnTo>
                  <a:pt x="221" y="91"/>
                </a:lnTo>
                <a:lnTo>
                  <a:pt x="226" y="92"/>
                </a:lnTo>
                <a:lnTo>
                  <a:pt x="226" y="101"/>
                </a:lnTo>
                <a:lnTo>
                  <a:pt x="229" y="103"/>
                </a:lnTo>
                <a:lnTo>
                  <a:pt x="229" y="105"/>
                </a:lnTo>
                <a:lnTo>
                  <a:pt x="230" y="110"/>
                </a:lnTo>
                <a:lnTo>
                  <a:pt x="234" y="136"/>
                </a:lnTo>
                <a:lnTo>
                  <a:pt x="241" y="146"/>
                </a:lnTo>
                <a:lnTo>
                  <a:pt x="241" y="148"/>
                </a:lnTo>
                <a:lnTo>
                  <a:pt x="237" y="158"/>
                </a:lnTo>
                <a:lnTo>
                  <a:pt x="234" y="171"/>
                </a:lnTo>
                <a:lnTo>
                  <a:pt x="234" y="180"/>
                </a:lnTo>
                <a:lnTo>
                  <a:pt x="234" y="189"/>
                </a:lnTo>
                <a:lnTo>
                  <a:pt x="230" y="191"/>
                </a:lnTo>
                <a:lnTo>
                  <a:pt x="229" y="192"/>
                </a:lnTo>
                <a:lnTo>
                  <a:pt x="219" y="192"/>
                </a:lnTo>
                <a:lnTo>
                  <a:pt x="218" y="192"/>
                </a:lnTo>
                <a:lnTo>
                  <a:pt x="214" y="191"/>
                </a:lnTo>
                <a:lnTo>
                  <a:pt x="214" y="18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995"/>
          <p:cNvSpPr>
            <a:spLocks/>
          </p:cNvSpPr>
          <p:nvPr/>
        </p:nvSpPr>
        <p:spPr bwMode="auto">
          <a:xfrm>
            <a:off x="4019550" y="5721351"/>
            <a:ext cx="19050" cy="15875"/>
          </a:xfrm>
          <a:custGeom>
            <a:avLst/>
            <a:gdLst>
              <a:gd name="T0" fmla="*/ 0 w 12"/>
              <a:gd name="T1" fmla="*/ 0 h 10"/>
              <a:gd name="T2" fmla="*/ 4 w 12"/>
              <a:gd name="T3" fmla="*/ 4 h 10"/>
              <a:gd name="T4" fmla="*/ 9 w 12"/>
              <a:gd name="T5" fmla="*/ 6 h 10"/>
              <a:gd name="T6" fmla="*/ 10 w 12"/>
              <a:gd name="T7" fmla="*/ 7 h 10"/>
              <a:gd name="T8" fmla="*/ 12 w 12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0">
                <a:moveTo>
                  <a:pt x="0" y="0"/>
                </a:moveTo>
                <a:lnTo>
                  <a:pt x="4" y="4"/>
                </a:lnTo>
                <a:lnTo>
                  <a:pt x="9" y="6"/>
                </a:lnTo>
                <a:lnTo>
                  <a:pt x="10" y="7"/>
                </a:lnTo>
                <a:lnTo>
                  <a:pt x="12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996"/>
          <p:cNvSpPr>
            <a:spLocks noEditPoints="1"/>
          </p:cNvSpPr>
          <p:nvPr/>
        </p:nvSpPr>
        <p:spPr bwMode="auto">
          <a:xfrm>
            <a:off x="5216525" y="2832101"/>
            <a:ext cx="693738" cy="1684338"/>
          </a:xfrm>
          <a:custGeom>
            <a:avLst/>
            <a:gdLst>
              <a:gd name="T0" fmla="*/ 437 w 437"/>
              <a:gd name="T1" fmla="*/ 8 h 1061"/>
              <a:gd name="T2" fmla="*/ 435 w 437"/>
              <a:gd name="T3" fmla="*/ 7 h 1061"/>
              <a:gd name="T4" fmla="*/ 433 w 437"/>
              <a:gd name="T5" fmla="*/ 4 h 1061"/>
              <a:gd name="T6" fmla="*/ 434 w 437"/>
              <a:gd name="T7" fmla="*/ 1 h 1061"/>
              <a:gd name="T8" fmla="*/ 433 w 437"/>
              <a:gd name="T9" fmla="*/ 1 h 1061"/>
              <a:gd name="T10" fmla="*/ 430 w 437"/>
              <a:gd name="T11" fmla="*/ 0 h 1061"/>
              <a:gd name="T12" fmla="*/ 420 w 437"/>
              <a:gd name="T13" fmla="*/ 5 h 1061"/>
              <a:gd name="T14" fmla="*/ 415 w 437"/>
              <a:gd name="T15" fmla="*/ 7 h 1061"/>
              <a:gd name="T16" fmla="*/ 411 w 437"/>
              <a:gd name="T17" fmla="*/ 8 h 1061"/>
              <a:gd name="T18" fmla="*/ 407 w 437"/>
              <a:gd name="T19" fmla="*/ 11 h 1061"/>
              <a:gd name="T20" fmla="*/ 404 w 437"/>
              <a:gd name="T21" fmla="*/ 13 h 1061"/>
              <a:gd name="T22" fmla="*/ 400 w 437"/>
              <a:gd name="T23" fmla="*/ 17 h 1061"/>
              <a:gd name="T24" fmla="*/ 397 w 437"/>
              <a:gd name="T25" fmla="*/ 17 h 1061"/>
              <a:gd name="T26" fmla="*/ 394 w 437"/>
              <a:gd name="T27" fmla="*/ 13 h 1061"/>
              <a:gd name="T28" fmla="*/ 393 w 437"/>
              <a:gd name="T29" fmla="*/ 12 h 1061"/>
              <a:gd name="T30" fmla="*/ 382 w 437"/>
              <a:gd name="T31" fmla="*/ 11 h 1061"/>
              <a:gd name="T32" fmla="*/ 378 w 437"/>
              <a:gd name="T33" fmla="*/ 11 h 1061"/>
              <a:gd name="T34" fmla="*/ 371 w 437"/>
              <a:gd name="T35" fmla="*/ 11 h 1061"/>
              <a:gd name="T36" fmla="*/ 370 w 437"/>
              <a:gd name="T37" fmla="*/ 12 h 1061"/>
              <a:gd name="T38" fmla="*/ 0 w 437"/>
              <a:gd name="T39" fmla="*/ 1061 h 1061"/>
              <a:gd name="T40" fmla="*/ 6 w 437"/>
              <a:gd name="T41" fmla="*/ 1058 h 1061"/>
              <a:gd name="T42" fmla="*/ 7 w 437"/>
              <a:gd name="T43" fmla="*/ 1054 h 1061"/>
              <a:gd name="T44" fmla="*/ 12 w 437"/>
              <a:gd name="T45" fmla="*/ 1046 h 1061"/>
              <a:gd name="T46" fmla="*/ 14 w 437"/>
              <a:gd name="T47" fmla="*/ 1044 h 1061"/>
              <a:gd name="T48" fmla="*/ 18 w 437"/>
              <a:gd name="T49" fmla="*/ 1036 h 1061"/>
              <a:gd name="T50" fmla="*/ 23 w 437"/>
              <a:gd name="T51" fmla="*/ 1032 h 1061"/>
              <a:gd name="T52" fmla="*/ 30 w 437"/>
              <a:gd name="T53" fmla="*/ 1027 h 10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1061">
                <a:moveTo>
                  <a:pt x="437" y="8"/>
                </a:moveTo>
                <a:lnTo>
                  <a:pt x="435" y="7"/>
                </a:lnTo>
                <a:lnTo>
                  <a:pt x="433" y="4"/>
                </a:lnTo>
                <a:lnTo>
                  <a:pt x="434" y="1"/>
                </a:lnTo>
                <a:lnTo>
                  <a:pt x="433" y="1"/>
                </a:lnTo>
                <a:lnTo>
                  <a:pt x="430" y="0"/>
                </a:lnTo>
                <a:lnTo>
                  <a:pt x="420" y="5"/>
                </a:lnTo>
                <a:lnTo>
                  <a:pt x="415" y="7"/>
                </a:lnTo>
                <a:lnTo>
                  <a:pt x="411" y="8"/>
                </a:lnTo>
                <a:lnTo>
                  <a:pt x="407" y="11"/>
                </a:lnTo>
                <a:lnTo>
                  <a:pt x="404" y="13"/>
                </a:lnTo>
                <a:lnTo>
                  <a:pt x="400" y="17"/>
                </a:lnTo>
                <a:lnTo>
                  <a:pt x="397" y="17"/>
                </a:lnTo>
                <a:lnTo>
                  <a:pt x="394" y="13"/>
                </a:lnTo>
                <a:lnTo>
                  <a:pt x="393" y="12"/>
                </a:lnTo>
                <a:lnTo>
                  <a:pt x="382" y="11"/>
                </a:lnTo>
                <a:lnTo>
                  <a:pt x="378" y="11"/>
                </a:lnTo>
                <a:lnTo>
                  <a:pt x="371" y="11"/>
                </a:lnTo>
                <a:lnTo>
                  <a:pt x="370" y="12"/>
                </a:lnTo>
                <a:moveTo>
                  <a:pt x="0" y="1061"/>
                </a:moveTo>
                <a:lnTo>
                  <a:pt x="6" y="1058"/>
                </a:lnTo>
                <a:lnTo>
                  <a:pt x="7" y="1054"/>
                </a:lnTo>
                <a:lnTo>
                  <a:pt x="12" y="1046"/>
                </a:lnTo>
                <a:lnTo>
                  <a:pt x="14" y="1044"/>
                </a:lnTo>
                <a:lnTo>
                  <a:pt x="18" y="1036"/>
                </a:lnTo>
                <a:lnTo>
                  <a:pt x="23" y="1032"/>
                </a:lnTo>
                <a:lnTo>
                  <a:pt x="30" y="10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997"/>
          <p:cNvSpPr>
            <a:spLocks/>
          </p:cNvSpPr>
          <p:nvPr/>
        </p:nvSpPr>
        <p:spPr bwMode="auto">
          <a:xfrm>
            <a:off x="4670425" y="5149851"/>
            <a:ext cx="130175" cy="36513"/>
          </a:xfrm>
          <a:custGeom>
            <a:avLst/>
            <a:gdLst>
              <a:gd name="T0" fmla="*/ 82 w 82"/>
              <a:gd name="T1" fmla="*/ 0 h 23"/>
              <a:gd name="T2" fmla="*/ 70 w 82"/>
              <a:gd name="T3" fmla="*/ 2 h 23"/>
              <a:gd name="T4" fmla="*/ 62 w 82"/>
              <a:gd name="T5" fmla="*/ 4 h 23"/>
              <a:gd name="T6" fmla="*/ 56 w 82"/>
              <a:gd name="T7" fmla="*/ 6 h 23"/>
              <a:gd name="T8" fmla="*/ 47 w 82"/>
              <a:gd name="T9" fmla="*/ 7 h 23"/>
              <a:gd name="T10" fmla="*/ 37 w 82"/>
              <a:gd name="T11" fmla="*/ 7 h 23"/>
              <a:gd name="T12" fmla="*/ 36 w 82"/>
              <a:gd name="T13" fmla="*/ 8 h 23"/>
              <a:gd name="T14" fmla="*/ 25 w 82"/>
              <a:gd name="T15" fmla="*/ 15 h 23"/>
              <a:gd name="T16" fmla="*/ 13 w 82"/>
              <a:gd name="T17" fmla="*/ 23 h 23"/>
              <a:gd name="T18" fmla="*/ 10 w 82"/>
              <a:gd name="T19" fmla="*/ 23 h 23"/>
              <a:gd name="T20" fmla="*/ 8 w 82"/>
              <a:gd name="T21" fmla="*/ 23 h 23"/>
              <a:gd name="T22" fmla="*/ 0 w 82"/>
              <a:gd name="T23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2" h="23">
                <a:moveTo>
                  <a:pt x="82" y="0"/>
                </a:moveTo>
                <a:lnTo>
                  <a:pt x="70" y="2"/>
                </a:lnTo>
                <a:lnTo>
                  <a:pt x="62" y="4"/>
                </a:lnTo>
                <a:lnTo>
                  <a:pt x="56" y="6"/>
                </a:lnTo>
                <a:lnTo>
                  <a:pt x="47" y="7"/>
                </a:lnTo>
                <a:lnTo>
                  <a:pt x="37" y="7"/>
                </a:lnTo>
                <a:lnTo>
                  <a:pt x="36" y="8"/>
                </a:lnTo>
                <a:lnTo>
                  <a:pt x="25" y="15"/>
                </a:lnTo>
                <a:lnTo>
                  <a:pt x="13" y="23"/>
                </a:lnTo>
                <a:lnTo>
                  <a:pt x="10" y="23"/>
                </a:lnTo>
                <a:lnTo>
                  <a:pt x="8" y="23"/>
                </a:lnTo>
                <a:lnTo>
                  <a:pt x="0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998"/>
          <p:cNvSpPr>
            <a:spLocks noEditPoints="1"/>
          </p:cNvSpPr>
          <p:nvPr/>
        </p:nvSpPr>
        <p:spPr bwMode="auto">
          <a:xfrm>
            <a:off x="4349750" y="4308476"/>
            <a:ext cx="728663" cy="61913"/>
          </a:xfrm>
          <a:custGeom>
            <a:avLst/>
            <a:gdLst>
              <a:gd name="T0" fmla="*/ 13 w 459"/>
              <a:gd name="T1" fmla="*/ 35 h 39"/>
              <a:gd name="T2" fmla="*/ 11 w 459"/>
              <a:gd name="T3" fmla="*/ 35 h 39"/>
              <a:gd name="T4" fmla="*/ 10 w 459"/>
              <a:gd name="T5" fmla="*/ 37 h 39"/>
              <a:gd name="T6" fmla="*/ 8 w 459"/>
              <a:gd name="T7" fmla="*/ 37 h 39"/>
              <a:gd name="T8" fmla="*/ 0 w 459"/>
              <a:gd name="T9" fmla="*/ 39 h 39"/>
              <a:gd name="T10" fmla="*/ 0 w 459"/>
              <a:gd name="T11" fmla="*/ 39 h 39"/>
              <a:gd name="T12" fmla="*/ 418 w 459"/>
              <a:gd name="T13" fmla="*/ 35 h 39"/>
              <a:gd name="T14" fmla="*/ 423 w 459"/>
              <a:gd name="T15" fmla="*/ 32 h 39"/>
              <a:gd name="T16" fmla="*/ 431 w 459"/>
              <a:gd name="T17" fmla="*/ 26 h 39"/>
              <a:gd name="T18" fmla="*/ 438 w 459"/>
              <a:gd name="T19" fmla="*/ 24 h 39"/>
              <a:gd name="T20" fmla="*/ 445 w 459"/>
              <a:gd name="T21" fmla="*/ 19 h 39"/>
              <a:gd name="T22" fmla="*/ 452 w 459"/>
              <a:gd name="T23" fmla="*/ 11 h 39"/>
              <a:gd name="T24" fmla="*/ 455 w 459"/>
              <a:gd name="T25" fmla="*/ 7 h 39"/>
              <a:gd name="T26" fmla="*/ 457 w 459"/>
              <a:gd name="T27" fmla="*/ 0 h 39"/>
              <a:gd name="T28" fmla="*/ 459 w 459"/>
              <a:gd name="T2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9" h="39">
                <a:moveTo>
                  <a:pt x="13" y="35"/>
                </a:moveTo>
                <a:lnTo>
                  <a:pt x="11" y="35"/>
                </a:lnTo>
                <a:lnTo>
                  <a:pt x="10" y="37"/>
                </a:lnTo>
                <a:lnTo>
                  <a:pt x="8" y="37"/>
                </a:lnTo>
                <a:lnTo>
                  <a:pt x="0" y="39"/>
                </a:lnTo>
                <a:lnTo>
                  <a:pt x="0" y="39"/>
                </a:lnTo>
                <a:moveTo>
                  <a:pt x="418" y="35"/>
                </a:moveTo>
                <a:lnTo>
                  <a:pt x="423" y="32"/>
                </a:lnTo>
                <a:lnTo>
                  <a:pt x="431" y="26"/>
                </a:lnTo>
                <a:lnTo>
                  <a:pt x="438" y="24"/>
                </a:lnTo>
                <a:lnTo>
                  <a:pt x="445" y="19"/>
                </a:lnTo>
                <a:lnTo>
                  <a:pt x="452" y="11"/>
                </a:lnTo>
                <a:lnTo>
                  <a:pt x="455" y="7"/>
                </a:lnTo>
                <a:lnTo>
                  <a:pt x="457" y="0"/>
                </a:lnTo>
                <a:lnTo>
                  <a:pt x="45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999"/>
          <p:cNvSpPr>
            <a:spLocks/>
          </p:cNvSpPr>
          <p:nvPr/>
        </p:nvSpPr>
        <p:spPr bwMode="auto">
          <a:xfrm>
            <a:off x="5221288" y="5494338"/>
            <a:ext cx="42863" cy="166688"/>
          </a:xfrm>
          <a:custGeom>
            <a:avLst/>
            <a:gdLst>
              <a:gd name="T0" fmla="*/ 0 w 27"/>
              <a:gd name="T1" fmla="*/ 0 h 105"/>
              <a:gd name="T2" fmla="*/ 3 w 27"/>
              <a:gd name="T3" fmla="*/ 1 h 105"/>
              <a:gd name="T4" fmla="*/ 5 w 27"/>
              <a:gd name="T5" fmla="*/ 4 h 105"/>
              <a:gd name="T6" fmla="*/ 8 w 27"/>
              <a:gd name="T7" fmla="*/ 7 h 105"/>
              <a:gd name="T8" fmla="*/ 9 w 27"/>
              <a:gd name="T9" fmla="*/ 8 h 105"/>
              <a:gd name="T10" fmla="*/ 11 w 27"/>
              <a:gd name="T11" fmla="*/ 11 h 105"/>
              <a:gd name="T12" fmla="*/ 12 w 27"/>
              <a:gd name="T13" fmla="*/ 11 h 105"/>
              <a:gd name="T14" fmla="*/ 12 w 27"/>
              <a:gd name="T15" fmla="*/ 15 h 105"/>
              <a:gd name="T16" fmla="*/ 16 w 27"/>
              <a:gd name="T17" fmla="*/ 22 h 105"/>
              <a:gd name="T18" fmla="*/ 16 w 27"/>
              <a:gd name="T19" fmla="*/ 27 h 105"/>
              <a:gd name="T20" fmla="*/ 19 w 27"/>
              <a:gd name="T21" fmla="*/ 33 h 105"/>
              <a:gd name="T22" fmla="*/ 20 w 27"/>
              <a:gd name="T23" fmla="*/ 35 h 105"/>
              <a:gd name="T24" fmla="*/ 20 w 27"/>
              <a:gd name="T25" fmla="*/ 40 h 105"/>
              <a:gd name="T26" fmla="*/ 22 w 27"/>
              <a:gd name="T27" fmla="*/ 45 h 105"/>
              <a:gd name="T28" fmla="*/ 22 w 27"/>
              <a:gd name="T29" fmla="*/ 49 h 105"/>
              <a:gd name="T30" fmla="*/ 23 w 27"/>
              <a:gd name="T31" fmla="*/ 56 h 105"/>
              <a:gd name="T32" fmla="*/ 26 w 27"/>
              <a:gd name="T33" fmla="*/ 56 h 105"/>
              <a:gd name="T34" fmla="*/ 23 w 27"/>
              <a:gd name="T35" fmla="*/ 74 h 105"/>
              <a:gd name="T36" fmla="*/ 23 w 27"/>
              <a:gd name="T37" fmla="*/ 75 h 105"/>
              <a:gd name="T38" fmla="*/ 27 w 27"/>
              <a:gd name="T39" fmla="*/ 82 h 105"/>
              <a:gd name="T40" fmla="*/ 26 w 27"/>
              <a:gd name="T41" fmla="*/ 83 h 105"/>
              <a:gd name="T42" fmla="*/ 26 w 27"/>
              <a:gd name="T43" fmla="*/ 87 h 105"/>
              <a:gd name="T44" fmla="*/ 27 w 27"/>
              <a:gd name="T45" fmla="*/ 91 h 105"/>
              <a:gd name="T46" fmla="*/ 26 w 27"/>
              <a:gd name="T47" fmla="*/ 100 h 105"/>
              <a:gd name="T48" fmla="*/ 27 w 27"/>
              <a:gd name="T49" fmla="*/ 104 h 105"/>
              <a:gd name="T50" fmla="*/ 27 w 27"/>
              <a:gd name="T51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" h="105">
                <a:moveTo>
                  <a:pt x="0" y="0"/>
                </a:moveTo>
                <a:lnTo>
                  <a:pt x="3" y="1"/>
                </a:lnTo>
                <a:lnTo>
                  <a:pt x="5" y="4"/>
                </a:lnTo>
                <a:lnTo>
                  <a:pt x="8" y="7"/>
                </a:lnTo>
                <a:lnTo>
                  <a:pt x="9" y="8"/>
                </a:lnTo>
                <a:lnTo>
                  <a:pt x="11" y="11"/>
                </a:lnTo>
                <a:lnTo>
                  <a:pt x="12" y="11"/>
                </a:lnTo>
                <a:lnTo>
                  <a:pt x="12" y="15"/>
                </a:lnTo>
                <a:lnTo>
                  <a:pt x="16" y="22"/>
                </a:lnTo>
                <a:lnTo>
                  <a:pt x="16" y="27"/>
                </a:lnTo>
                <a:lnTo>
                  <a:pt x="19" y="33"/>
                </a:lnTo>
                <a:lnTo>
                  <a:pt x="20" y="35"/>
                </a:lnTo>
                <a:lnTo>
                  <a:pt x="20" y="40"/>
                </a:lnTo>
                <a:lnTo>
                  <a:pt x="22" y="45"/>
                </a:lnTo>
                <a:lnTo>
                  <a:pt x="22" y="49"/>
                </a:lnTo>
                <a:lnTo>
                  <a:pt x="23" y="56"/>
                </a:lnTo>
                <a:lnTo>
                  <a:pt x="26" y="56"/>
                </a:lnTo>
                <a:lnTo>
                  <a:pt x="23" y="74"/>
                </a:lnTo>
                <a:lnTo>
                  <a:pt x="23" y="75"/>
                </a:lnTo>
                <a:lnTo>
                  <a:pt x="27" y="82"/>
                </a:lnTo>
                <a:lnTo>
                  <a:pt x="26" y="83"/>
                </a:lnTo>
                <a:lnTo>
                  <a:pt x="26" y="87"/>
                </a:lnTo>
                <a:lnTo>
                  <a:pt x="27" y="91"/>
                </a:lnTo>
                <a:lnTo>
                  <a:pt x="26" y="100"/>
                </a:lnTo>
                <a:lnTo>
                  <a:pt x="27" y="104"/>
                </a:lnTo>
                <a:lnTo>
                  <a:pt x="27" y="10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1000"/>
          <p:cNvSpPr>
            <a:spLocks noEditPoints="1"/>
          </p:cNvSpPr>
          <p:nvPr/>
        </p:nvSpPr>
        <p:spPr bwMode="auto">
          <a:xfrm>
            <a:off x="3968750" y="4370388"/>
            <a:ext cx="1260475" cy="1822450"/>
          </a:xfrm>
          <a:custGeom>
            <a:avLst/>
            <a:gdLst>
              <a:gd name="T0" fmla="*/ 347 w 794"/>
              <a:gd name="T1" fmla="*/ 1146 h 1148"/>
              <a:gd name="T2" fmla="*/ 351 w 794"/>
              <a:gd name="T3" fmla="*/ 1147 h 1148"/>
              <a:gd name="T4" fmla="*/ 358 w 794"/>
              <a:gd name="T5" fmla="*/ 1142 h 1148"/>
              <a:gd name="T6" fmla="*/ 411 w 794"/>
              <a:gd name="T7" fmla="*/ 1112 h 1148"/>
              <a:gd name="T8" fmla="*/ 418 w 794"/>
              <a:gd name="T9" fmla="*/ 1105 h 1148"/>
              <a:gd name="T10" fmla="*/ 425 w 794"/>
              <a:gd name="T11" fmla="*/ 1102 h 1148"/>
              <a:gd name="T12" fmla="*/ 429 w 794"/>
              <a:gd name="T13" fmla="*/ 1095 h 1148"/>
              <a:gd name="T14" fmla="*/ 434 w 794"/>
              <a:gd name="T15" fmla="*/ 1090 h 1148"/>
              <a:gd name="T16" fmla="*/ 433 w 794"/>
              <a:gd name="T17" fmla="*/ 1086 h 1148"/>
              <a:gd name="T18" fmla="*/ 438 w 794"/>
              <a:gd name="T19" fmla="*/ 1080 h 1148"/>
              <a:gd name="T20" fmla="*/ 240 w 794"/>
              <a:gd name="T21" fmla="*/ 0 h 1148"/>
              <a:gd name="T22" fmla="*/ 244 w 794"/>
              <a:gd name="T23" fmla="*/ 14 h 1148"/>
              <a:gd name="T24" fmla="*/ 232 w 794"/>
              <a:gd name="T25" fmla="*/ 19 h 1148"/>
              <a:gd name="T26" fmla="*/ 220 w 794"/>
              <a:gd name="T27" fmla="*/ 23 h 1148"/>
              <a:gd name="T28" fmla="*/ 213 w 794"/>
              <a:gd name="T29" fmla="*/ 28 h 1148"/>
              <a:gd name="T30" fmla="*/ 202 w 794"/>
              <a:gd name="T31" fmla="*/ 36 h 1148"/>
              <a:gd name="T32" fmla="*/ 197 w 794"/>
              <a:gd name="T33" fmla="*/ 38 h 1148"/>
              <a:gd name="T34" fmla="*/ 202 w 794"/>
              <a:gd name="T35" fmla="*/ 47 h 1148"/>
              <a:gd name="T36" fmla="*/ 214 w 794"/>
              <a:gd name="T37" fmla="*/ 55 h 1148"/>
              <a:gd name="T38" fmla="*/ 212 w 794"/>
              <a:gd name="T39" fmla="*/ 59 h 1148"/>
              <a:gd name="T40" fmla="*/ 206 w 794"/>
              <a:gd name="T41" fmla="*/ 59 h 1148"/>
              <a:gd name="T42" fmla="*/ 201 w 794"/>
              <a:gd name="T43" fmla="*/ 62 h 1148"/>
              <a:gd name="T44" fmla="*/ 302 w 794"/>
              <a:gd name="T45" fmla="*/ 416 h 1148"/>
              <a:gd name="T46" fmla="*/ 295 w 794"/>
              <a:gd name="T47" fmla="*/ 426 h 1148"/>
              <a:gd name="T48" fmla="*/ 292 w 794"/>
              <a:gd name="T49" fmla="*/ 422 h 1148"/>
              <a:gd name="T50" fmla="*/ 790 w 794"/>
              <a:gd name="T51" fmla="*/ 648 h 1148"/>
              <a:gd name="T52" fmla="*/ 793 w 794"/>
              <a:gd name="T53" fmla="*/ 651 h 1148"/>
              <a:gd name="T54" fmla="*/ 794 w 794"/>
              <a:gd name="T55" fmla="*/ 651 h 1148"/>
              <a:gd name="T56" fmla="*/ 2 w 794"/>
              <a:gd name="T57" fmla="*/ 778 h 1148"/>
              <a:gd name="T58" fmla="*/ 7 w 794"/>
              <a:gd name="T59" fmla="*/ 773 h 1148"/>
              <a:gd name="T60" fmla="*/ 12 w 794"/>
              <a:gd name="T61" fmla="*/ 772 h 1148"/>
              <a:gd name="T62" fmla="*/ 22 w 794"/>
              <a:gd name="T63" fmla="*/ 773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94" h="1148">
                <a:moveTo>
                  <a:pt x="345" y="1148"/>
                </a:moveTo>
                <a:lnTo>
                  <a:pt x="347" y="1146"/>
                </a:lnTo>
                <a:lnTo>
                  <a:pt x="348" y="1147"/>
                </a:lnTo>
                <a:lnTo>
                  <a:pt x="351" y="1147"/>
                </a:lnTo>
                <a:lnTo>
                  <a:pt x="354" y="1142"/>
                </a:lnTo>
                <a:lnTo>
                  <a:pt x="358" y="1142"/>
                </a:lnTo>
                <a:lnTo>
                  <a:pt x="362" y="1140"/>
                </a:lnTo>
                <a:moveTo>
                  <a:pt x="411" y="1112"/>
                </a:moveTo>
                <a:lnTo>
                  <a:pt x="416" y="1105"/>
                </a:lnTo>
                <a:lnTo>
                  <a:pt x="418" y="1105"/>
                </a:lnTo>
                <a:lnTo>
                  <a:pt x="420" y="1102"/>
                </a:lnTo>
                <a:lnTo>
                  <a:pt x="425" y="1102"/>
                </a:lnTo>
                <a:lnTo>
                  <a:pt x="426" y="1101"/>
                </a:lnTo>
                <a:lnTo>
                  <a:pt x="429" y="1095"/>
                </a:lnTo>
                <a:lnTo>
                  <a:pt x="431" y="1094"/>
                </a:lnTo>
                <a:lnTo>
                  <a:pt x="434" y="1090"/>
                </a:lnTo>
                <a:lnTo>
                  <a:pt x="434" y="1087"/>
                </a:lnTo>
                <a:lnTo>
                  <a:pt x="433" y="1086"/>
                </a:lnTo>
                <a:lnTo>
                  <a:pt x="437" y="1082"/>
                </a:lnTo>
                <a:lnTo>
                  <a:pt x="438" y="1080"/>
                </a:lnTo>
                <a:lnTo>
                  <a:pt x="440" y="1079"/>
                </a:lnTo>
                <a:moveTo>
                  <a:pt x="240" y="0"/>
                </a:moveTo>
                <a:lnTo>
                  <a:pt x="243" y="4"/>
                </a:lnTo>
                <a:lnTo>
                  <a:pt x="244" y="14"/>
                </a:lnTo>
                <a:lnTo>
                  <a:pt x="242" y="15"/>
                </a:lnTo>
                <a:lnTo>
                  <a:pt x="232" y="19"/>
                </a:lnTo>
                <a:lnTo>
                  <a:pt x="229" y="19"/>
                </a:lnTo>
                <a:lnTo>
                  <a:pt x="220" y="23"/>
                </a:lnTo>
                <a:lnTo>
                  <a:pt x="218" y="25"/>
                </a:lnTo>
                <a:lnTo>
                  <a:pt x="213" y="28"/>
                </a:lnTo>
                <a:lnTo>
                  <a:pt x="206" y="32"/>
                </a:lnTo>
                <a:lnTo>
                  <a:pt x="202" y="36"/>
                </a:lnTo>
                <a:lnTo>
                  <a:pt x="201" y="37"/>
                </a:lnTo>
                <a:lnTo>
                  <a:pt x="197" y="38"/>
                </a:lnTo>
                <a:lnTo>
                  <a:pt x="199" y="41"/>
                </a:lnTo>
                <a:lnTo>
                  <a:pt x="202" y="47"/>
                </a:lnTo>
                <a:lnTo>
                  <a:pt x="210" y="49"/>
                </a:lnTo>
                <a:lnTo>
                  <a:pt x="214" y="55"/>
                </a:lnTo>
                <a:lnTo>
                  <a:pt x="214" y="56"/>
                </a:lnTo>
                <a:lnTo>
                  <a:pt x="212" y="59"/>
                </a:lnTo>
                <a:lnTo>
                  <a:pt x="208" y="59"/>
                </a:lnTo>
                <a:lnTo>
                  <a:pt x="206" y="59"/>
                </a:lnTo>
                <a:lnTo>
                  <a:pt x="202" y="60"/>
                </a:lnTo>
                <a:lnTo>
                  <a:pt x="201" y="62"/>
                </a:lnTo>
                <a:moveTo>
                  <a:pt x="304" y="416"/>
                </a:moveTo>
                <a:lnTo>
                  <a:pt x="302" y="416"/>
                </a:lnTo>
                <a:lnTo>
                  <a:pt x="300" y="418"/>
                </a:lnTo>
                <a:lnTo>
                  <a:pt x="295" y="426"/>
                </a:lnTo>
                <a:lnTo>
                  <a:pt x="294" y="423"/>
                </a:lnTo>
                <a:lnTo>
                  <a:pt x="292" y="422"/>
                </a:lnTo>
                <a:moveTo>
                  <a:pt x="789" y="647"/>
                </a:moveTo>
                <a:lnTo>
                  <a:pt x="790" y="648"/>
                </a:lnTo>
                <a:lnTo>
                  <a:pt x="790" y="649"/>
                </a:lnTo>
                <a:lnTo>
                  <a:pt x="793" y="651"/>
                </a:lnTo>
                <a:lnTo>
                  <a:pt x="794" y="651"/>
                </a:lnTo>
                <a:lnTo>
                  <a:pt x="794" y="651"/>
                </a:lnTo>
                <a:moveTo>
                  <a:pt x="0" y="776"/>
                </a:moveTo>
                <a:lnTo>
                  <a:pt x="2" y="778"/>
                </a:lnTo>
                <a:lnTo>
                  <a:pt x="6" y="778"/>
                </a:lnTo>
                <a:lnTo>
                  <a:pt x="7" y="773"/>
                </a:lnTo>
                <a:lnTo>
                  <a:pt x="8" y="773"/>
                </a:lnTo>
                <a:lnTo>
                  <a:pt x="12" y="772"/>
                </a:lnTo>
                <a:lnTo>
                  <a:pt x="19" y="772"/>
                </a:lnTo>
                <a:lnTo>
                  <a:pt x="22" y="77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1001"/>
          <p:cNvSpPr>
            <a:spLocks/>
          </p:cNvSpPr>
          <p:nvPr/>
        </p:nvSpPr>
        <p:spPr bwMode="auto">
          <a:xfrm>
            <a:off x="4313238" y="5145088"/>
            <a:ext cx="19050" cy="7938"/>
          </a:xfrm>
          <a:custGeom>
            <a:avLst/>
            <a:gdLst>
              <a:gd name="T0" fmla="*/ 0 w 12"/>
              <a:gd name="T1" fmla="*/ 0 h 5"/>
              <a:gd name="T2" fmla="*/ 3 w 12"/>
              <a:gd name="T3" fmla="*/ 5 h 5"/>
              <a:gd name="T4" fmla="*/ 10 w 12"/>
              <a:gd name="T5" fmla="*/ 5 h 5"/>
              <a:gd name="T6" fmla="*/ 12 w 1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5">
                <a:moveTo>
                  <a:pt x="0" y="0"/>
                </a:moveTo>
                <a:lnTo>
                  <a:pt x="3" y="5"/>
                </a:lnTo>
                <a:lnTo>
                  <a:pt x="10" y="5"/>
                </a:lnTo>
                <a:lnTo>
                  <a:pt x="12" y="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1002"/>
          <p:cNvSpPr>
            <a:spLocks/>
          </p:cNvSpPr>
          <p:nvPr/>
        </p:nvSpPr>
        <p:spPr bwMode="auto">
          <a:xfrm>
            <a:off x="5084763" y="4064001"/>
            <a:ext cx="28575" cy="6350"/>
          </a:xfrm>
          <a:custGeom>
            <a:avLst/>
            <a:gdLst>
              <a:gd name="T0" fmla="*/ 18 w 18"/>
              <a:gd name="T1" fmla="*/ 4 h 4"/>
              <a:gd name="T2" fmla="*/ 16 w 18"/>
              <a:gd name="T3" fmla="*/ 4 h 4"/>
              <a:gd name="T4" fmla="*/ 15 w 18"/>
              <a:gd name="T5" fmla="*/ 4 h 4"/>
              <a:gd name="T6" fmla="*/ 11 w 18"/>
              <a:gd name="T7" fmla="*/ 0 h 4"/>
              <a:gd name="T8" fmla="*/ 8 w 18"/>
              <a:gd name="T9" fmla="*/ 0 h 4"/>
              <a:gd name="T10" fmla="*/ 1 w 18"/>
              <a:gd name="T11" fmla="*/ 0 h 4"/>
              <a:gd name="T12" fmla="*/ 0 w 18"/>
              <a:gd name="T13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4">
                <a:moveTo>
                  <a:pt x="18" y="4"/>
                </a:moveTo>
                <a:lnTo>
                  <a:pt x="16" y="4"/>
                </a:lnTo>
                <a:lnTo>
                  <a:pt x="15" y="4"/>
                </a:lnTo>
                <a:lnTo>
                  <a:pt x="11" y="0"/>
                </a:lnTo>
                <a:lnTo>
                  <a:pt x="8" y="0"/>
                </a:lnTo>
                <a:lnTo>
                  <a:pt x="1" y="0"/>
                </a:lnTo>
                <a:lnTo>
                  <a:pt x="0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1003"/>
          <p:cNvSpPr>
            <a:spLocks/>
          </p:cNvSpPr>
          <p:nvPr/>
        </p:nvSpPr>
        <p:spPr bwMode="auto">
          <a:xfrm>
            <a:off x="5051425" y="5446713"/>
            <a:ext cx="6350" cy="22225"/>
          </a:xfrm>
          <a:custGeom>
            <a:avLst/>
            <a:gdLst>
              <a:gd name="T0" fmla="*/ 4 w 4"/>
              <a:gd name="T1" fmla="*/ 0 h 14"/>
              <a:gd name="T2" fmla="*/ 0 w 4"/>
              <a:gd name="T3" fmla="*/ 8 h 14"/>
              <a:gd name="T4" fmla="*/ 0 w 4"/>
              <a:gd name="T5" fmla="*/ 11 h 14"/>
              <a:gd name="T6" fmla="*/ 2 w 4"/>
              <a:gd name="T7" fmla="*/ 12 h 14"/>
              <a:gd name="T8" fmla="*/ 2 w 4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4">
                <a:moveTo>
                  <a:pt x="4" y="0"/>
                </a:moveTo>
                <a:lnTo>
                  <a:pt x="0" y="8"/>
                </a:lnTo>
                <a:lnTo>
                  <a:pt x="0" y="11"/>
                </a:lnTo>
                <a:lnTo>
                  <a:pt x="2" y="12"/>
                </a:lnTo>
                <a:lnTo>
                  <a:pt x="2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1004"/>
          <p:cNvSpPr>
            <a:spLocks/>
          </p:cNvSpPr>
          <p:nvPr/>
        </p:nvSpPr>
        <p:spPr bwMode="auto">
          <a:xfrm>
            <a:off x="4370388" y="4364038"/>
            <a:ext cx="96838" cy="131763"/>
          </a:xfrm>
          <a:custGeom>
            <a:avLst/>
            <a:gdLst>
              <a:gd name="T0" fmla="*/ 0 w 61"/>
              <a:gd name="T1" fmla="*/ 0 h 83"/>
              <a:gd name="T2" fmla="*/ 1 w 61"/>
              <a:gd name="T3" fmla="*/ 2 h 83"/>
              <a:gd name="T4" fmla="*/ 13 w 61"/>
              <a:gd name="T5" fmla="*/ 2 h 83"/>
              <a:gd name="T6" fmla="*/ 13 w 61"/>
              <a:gd name="T7" fmla="*/ 4 h 83"/>
              <a:gd name="T8" fmla="*/ 20 w 61"/>
              <a:gd name="T9" fmla="*/ 8 h 83"/>
              <a:gd name="T10" fmla="*/ 20 w 61"/>
              <a:gd name="T11" fmla="*/ 10 h 83"/>
              <a:gd name="T12" fmla="*/ 26 w 61"/>
              <a:gd name="T13" fmla="*/ 14 h 83"/>
              <a:gd name="T14" fmla="*/ 26 w 61"/>
              <a:gd name="T15" fmla="*/ 25 h 83"/>
              <a:gd name="T16" fmla="*/ 24 w 61"/>
              <a:gd name="T17" fmla="*/ 34 h 83"/>
              <a:gd name="T18" fmla="*/ 28 w 61"/>
              <a:gd name="T19" fmla="*/ 44 h 83"/>
              <a:gd name="T20" fmla="*/ 30 w 61"/>
              <a:gd name="T21" fmla="*/ 44 h 83"/>
              <a:gd name="T22" fmla="*/ 41 w 61"/>
              <a:gd name="T23" fmla="*/ 37 h 83"/>
              <a:gd name="T24" fmla="*/ 42 w 61"/>
              <a:gd name="T25" fmla="*/ 45 h 83"/>
              <a:gd name="T26" fmla="*/ 42 w 61"/>
              <a:gd name="T27" fmla="*/ 47 h 83"/>
              <a:gd name="T28" fmla="*/ 43 w 61"/>
              <a:gd name="T29" fmla="*/ 47 h 83"/>
              <a:gd name="T30" fmla="*/ 47 w 61"/>
              <a:gd name="T31" fmla="*/ 45 h 83"/>
              <a:gd name="T32" fmla="*/ 50 w 61"/>
              <a:gd name="T33" fmla="*/ 47 h 83"/>
              <a:gd name="T34" fmla="*/ 54 w 61"/>
              <a:gd name="T35" fmla="*/ 48 h 83"/>
              <a:gd name="T36" fmla="*/ 58 w 61"/>
              <a:gd name="T37" fmla="*/ 45 h 83"/>
              <a:gd name="T38" fmla="*/ 61 w 61"/>
              <a:gd name="T39" fmla="*/ 44 h 83"/>
              <a:gd name="T40" fmla="*/ 60 w 61"/>
              <a:gd name="T41" fmla="*/ 47 h 83"/>
              <a:gd name="T42" fmla="*/ 54 w 61"/>
              <a:gd name="T43" fmla="*/ 51 h 83"/>
              <a:gd name="T44" fmla="*/ 58 w 61"/>
              <a:gd name="T45" fmla="*/ 62 h 83"/>
              <a:gd name="T46" fmla="*/ 58 w 61"/>
              <a:gd name="T47" fmla="*/ 77 h 83"/>
              <a:gd name="T48" fmla="*/ 58 w 61"/>
              <a:gd name="T49" fmla="*/ 81 h 83"/>
              <a:gd name="T50" fmla="*/ 57 w 61"/>
              <a:gd name="T51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1" h="83">
                <a:moveTo>
                  <a:pt x="0" y="0"/>
                </a:moveTo>
                <a:lnTo>
                  <a:pt x="1" y="2"/>
                </a:lnTo>
                <a:lnTo>
                  <a:pt x="13" y="2"/>
                </a:lnTo>
                <a:lnTo>
                  <a:pt x="13" y="4"/>
                </a:lnTo>
                <a:lnTo>
                  <a:pt x="20" y="8"/>
                </a:lnTo>
                <a:lnTo>
                  <a:pt x="20" y="10"/>
                </a:lnTo>
                <a:lnTo>
                  <a:pt x="26" y="14"/>
                </a:lnTo>
                <a:lnTo>
                  <a:pt x="26" y="25"/>
                </a:lnTo>
                <a:lnTo>
                  <a:pt x="24" y="34"/>
                </a:lnTo>
                <a:lnTo>
                  <a:pt x="28" y="44"/>
                </a:lnTo>
                <a:lnTo>
                  <a:pt x="30" y="44"/>
                </a:lnTo>
                <a:lnTo>
                  <a:pt x="41" y="37"/>
                </a:lnTo>
                <a:lnTo>
                  <a:pt x="42" y="45"/>
                </a:lnTo>
                <a:lnTo>
                  <a:pt x="42" y="47"/>
                </a:lnTo>
                <a:lnTo>
                  <a:pt x="43" y="47"/>
                </a:lnTo>
                <a:lnTo>
                  <a:pt x="47" y="45"/>
                </a:lnTo>
                <a:lnTo>
                  <a:pt x="50" y="47"/>
                </a:lnTo>
                <a:lnTo>
                  <a:pt x="54" y="48"/>
                </a:lnTo>
                <a:lnTo>
                  <a:pt x="58" y="45"/>
                </a:lnTo>
                <a:lnTo>
                  <a:pt x="61" y="44"/>
                </a:lnTo>
                <a:lnTo>
                  <a:pt x="60" y="47"/>
                </a:lnTo>
                <a:lnTo>
                  <a:pt x="54" y="51"/>
                </a:lnTo>
                <a:lnTo>
                  <a:pt x="58" y="62"/>
                </a:lnTo>
                <a:lnTo>
                  <a:pt x="58" y="77"/>
                </a:lnTo>
                <a:lnTo>
                  <a:pt x="58" y="81"/>
                </a:lnTo>
                <a:lnTo>
                  <a:pt x="57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1005"/>
          <p:cNvSpPr>
            <a:spLocks noEditPoints="1"/>
          </p:cNvSpPr>
          <p:nvPr/>
        </p:nvSpPr>
        <p:spPr bwMode="auto">
          <a:xfrm>
            <a:off x="4038600" y="5081588"/>
            <a:ext cx="1379538" cy="365125"/>
          </a:xfrm>
          <a:custGeom>
            <a:avLst/>
            <a:gdLst>
              <a:gd name="T0" fmla="*/ 638 w 869"/>
              <a:gd name="T1" fmla="*/ 204 h 230"/>
              <a:gd name="T2" fmla="*/ 640 w 869"/>
              <a:gd name="T3" fmla="*/ 207 h 230"/>
              <a:gd name="T4" fmla="*/ 641 w 869"/>
              <a:gd name="T5" fmla="*/ 210 h 230"/>
              <a:gd name="T6" fmla="*/ 641 w 869"/>
              <a:gd name="T7" fmla="*/ 215 h 230"/>
              <a:gd name="T8" fmla="*/ 641 w 869"/>
              <a:gd name="T9" fmla="*/ 218 h 230"/>
              <a:gd name="T10" fmla="*/ 641 w 869"/>
              <a:gd name="T11" fmla="*/ 222 h 230"/>
              <a:gd name="T12" fmla="*/ 644 w 869"/>
              <a:gd name="T13" fmla="*/ 226 h 230"/>
              <a:gd name="T14" fmla="*/ 642 w 869"/>
              <a:gd name="T15" fmla="*/ 230 h 230"/>
              <a:gd name="T16" fmla="*/ 827 w 869"/>
              <a:gd name="T17" fmla="*/ 186 h 230"/>
              <a:gd name="T18" fmla="*/ 829 w 869"/>
              <a:gd name="T19" fmla="*/ 185 h 230"/>
              <a:gd name="T20" fmla="*/ 833 w 869"/>
              <a:gd name="T21" fmla="*/ 188 h 230"/>
              <a:gd name="T22" fmla="*/ 842 w 869"/>
              <a:gd name="T23" fmla="*/ 189 h 230"/>
              <a:gd name="T24" fmla="*/ 846 w 869"/>
              <a:gd name="T25" fmla="*/ 192 h 230"/>
              <a:gd name="T26" fmla="*/ 848 w 869"/>
              <a:gd name="T27" fmla="*/ 195 h 230"/>
              <a:gd name="T28" fmla="*/ 854 w 869"/>
              <a:gd name="T29" fmla="*/ 199 h 230"/>
              <a:gd name="T30" fmla="*/ 857 w 869"/>
              <a:gd name="T31" fmla="*/ 199 h 230"/>
              <a:gd name="T32" fmla="*/ 858 w 869"/>
              <a:gd name="T33" fmla="*/ 199 h 230"/>
              <a:gd name="T34" fmla="*/ 861 w 869"/>
              <a:gd name="T35" fmla="*/ 200 h 230"/>
              <a:gd name="T36" fmla="*/ 863 w 869"/>
              <a:gd name="T37" fmla="*/ 200 h 230"/>
              <a:gd name="T38" fmla="*/ 869 w 869"/>
              <a:gd name="T39" fmla="*/ 205 h 230"/>
              <a:gd name="T40" fmla="*/ 869 w 869"/>
              <a:gd name="T41" fmla="*/ 207 h 230"/>
              <a:gd name="T42" fmla="*/ 30 w 869"/>
              <a:gd name="T43" fmla="*/ 0 h 230"/>
              <a:gd name="T44" fmla="*/ 30 w 869"/>
              <a:gd name="T45" fmla="*/ 1 h 230"/>
              <a:gd name="T46" fmla="*/ 30 w 869"/>
              <a:gd name="T47" fmla="*/ 6 h 230"/>
              <a:gd name="T48" fmla="*/ 24 w 869"/>
              <a:gd name="T49" fmla="*/ 9 h 230"/>
              <a:gd name="T50" fmla="*/ 15 w 869"/>
              <a:gd name="T51" fmla="*/ 10 h 230"/>
              <a:gd name="T52" fmla="*/ 12 w 869"/>
              <a:gd name="T53" fmla="*/ 16 h 230"/>
              <a:gd name="T54" fmla="*/ 11 w 869"/>
              <a:gd name="T55" fmla="*/ 19 h 230"/>
              <a:gd name="T56" fmla="*/ 9 w 869"/>
              <a:gd name="T57" fmla="*/ 21 h 230"/>
              <a:gd name="T58" fmla="*/ 5 w 869"/>
              <a:gd name="T59" fmla="*/ 23 h 230"/>
              <a:gd name="T60" fmla="*/ 0 w 869"/>
              <a:gd name="T61" fmla="*/ 24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69" h="230">
                <a:moveTo>
                  <a:pt x="638" y="204"/>
                </a:moveTo>
                <a:lnTo>
                  <a:pt x="640" y="207"/>
                </a:lnTo>
                <a:lnTo>
                  <a:pt x="641" y="210"/>
                </a:lnTo>
                <a:lnTo>
                  <a:pt x="641" y="215"/>
                </a:lnTo>
                <a:lnTo>
                  <a:pt x="641" y="218"/>
                </a:lnTo>
                <a:lnTo>
                  <a:pt x="641" y="222"/>
                </a:lnTo>
                <a:lnTo>
                  <a:pt x="644" y="226"/>
                </a:lnTo>
                <a:lnTo>
                  <a:pt x="642" y="230"/>
                </a:lnTo>
                <a:moveTo>
                  <a:pt x="827" y="186"/>
                </a:moveTo>
                <a:lnTo>
                  <a:pt x="829" y="185"/>
                </a:lnTo>
                <a:lnTo>
                  <a:pt x="833" y="188"/>
                </a:lnTo>
                <a:lnTo>
                  <a:pt x="842" y="189"/>
                </a:lnTo>
                <a:lnTo>
                  <a:pt x="846" y="192"/>
                </a:lnTo>
                <a:lnTo>
                  <a:pt x="848" y="195"/>
                </a:lnTo>
                <a:lnTo>
                  <a:pt x="854" y="199"/>
                </a:lnTo>
                <a:lnTo>
                  <a:pt x="857" y="199"/>
                </a:lnTo>
                <a:lnTo>
                  <a:pt x="858" y="199"/>
                </a:lnTo>
                <a:lnTo>
                  <a:pt x="861" y="200"/>
                </a:lnTo>
                <a:lnTo>
                  <a:pt x="863" y="200"/>
                </a:lnTo>
                <a:lnTo>
                  <a:pt x="869" y="205"/>
                </a:lnTo>
                <a:lnTo>
                  <a:pt x="869" y="207"/>
                </a:lnTo>
                <a:moveTo>
                  <a:pt x="30" y="0"/>
                </a:moveTo>
                <a:lnTo>
                  <a:pt x="30" y="1"/>
                </a:lnTo>
                <a:lnTo>
                  <a:pt x="30" y="6"/>
                </a:lnTo>
                <a:lnTo>
                  <a:pt x="24" y="9"/>
                </a:lnTo>
                <a:lnTo>
                  <a:pt x="15" y="10"/>
                </a:lnTo>
                <a:lnTo>
                  <a:pt x="12" y="16"/>
                </a:lnTo>
                <a:lnTo>
                  <a:pt x="11" y="19"/>
                </a:lnTo>
                <a:lnTo>
                  <a:pt x="9" y="21"/>
                </a:lnTo>
                <a:lnTo>
                  <a:pt x="5" y="23"/>
                </a:lnTo>
                <a:lnTo>
                  <a:pt x="0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1006"/>
          <p:cNvSpPr>
            <a:spLocks/>
          </p:cNvSpPr>
          <p:nvPr/>
        </p:nvSpPr>
        <p:spPr bwMode="auto">
          <a:xfrm>
            <a:off x="4159250" y="4546601"/>
            <a:ext cx="104775" cy="25400"/>
          </a:xfrm>
          <a:custGeom>
            <a:avLst/>
            <a:gdLst>
              <a:gd name="T0" fmla="*/ 0 w 66"/>
              <a:gd name="T1" fmla="*/ 0 h 16"/>
              <a:gd name="T2" fmla="*/ 3 w 66"/>
              <a:gd name="T3" fmla="*/ 2 h 16"/>
              <a:gd name="T4" fmla="*/ 4 w 66"/>
              <a:gd name="T5" fmla="*/ 2 h 16"/>
              <a:gd name="T6" fmla="*/ 10 w 66"/>
              <a:gd name="T7" fmla="*/ 4 h 16"/>
              <a:gd name="T8" fmla="*/ 23 w 66"/>
              <a:gd name="T9" fmla="*/ 8 h 16"/>
              <a:gd name="T10" fmla="*/ 26 w 66"/>
              <a:gd name="T11" fmla="*/ 11 h 16"/>
              <a:gd name="T12" fmla="*/ 32 w 66"/>
              <a:gd name="T13" fmla="*/ 11 h 16"/>
              <a:gd name="T14" fmla="*/ 41 w 66"/>
              <a:gd name="T15" fmla="*/ 11 h 16"/>
              <a:gd name="T16" fmla="*/ 47 w 66"/>
              <a:gd name="T17" fmla="*/ 12 h 16"/>
              <a:gd name="T18" fmla="*/ 56 w 66"/>
              <a:gd name="T19" fmla="*/ 13 h 16"/>
              <a:gd name="T20" fmla="*/ 66 w 6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6">
                <a:moveTo>
                  <a:pt x="0" y="0"/>
                </a:moveTo>
                <a:lnTo>
                  <a:pt x="3" y="2"/>
                </a:lnTo>
                <a:lnTo>
                  <a:pt x="4" y="2"/>
                </a:lnTo>
                <a:lnTo>
                  <a:pt x="10" y="4"/>
                </a:lnTo>
                <a:lnTo>
                  <a:pt x="23" y="8"/>
                </a:lnTo>
                <a:lnTo>
                  <a:pt x="26" y="11"/>
                </a:lnTo>
                <a:lnTo>
                  <a:pt x="32" y="11"/>
                </a:lnTo>
                <a:lnTo>
                  <a:pt x="41" y="11"/>
                </a:lnTo>
                <a:lnTo>
                  <a:pt x="47" y="12"/>
                </a:lnTo>
                <a:lnTo>
                  <a:pt x="56" y="13"/>
                </a:lnTo>
                <a:lnTo>
                  <a:pt x="66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1007"/>
          <p:cNvSpPr>
            <a:spLocks/>
          </p:cNvSpPr>
          <p:nvPr/>
        </p:nvSpPr>
        <p:spPr bwMode="auto">
          <a:xfrm>
            <a:off x="5359400" y="3394076"/>
            <a:ext cx="182563" cy="52388"/>
          </a:xfrm>
          <a:custGeom>
            <a:avLst/>
            <a:gdLst>
              <a:gd name="T0" fmla="*/ 115 w 115"/>
              <a:gd name="T1" fmla="*/ 3 h 33"/>
              <a:gd name="T2" fmla="*/ 108 w 115"/>
              <a:gd name="T3" fmla="*/ 0 h 33"/>
              <a:gd name="T4" fmla="*/ 96 w 115"/>
              <a:gd name="T5" fmla="*/ 6 h 33"/>
              <a:gd name="T6" fmla="*/ 83 w 115"/>
              <a:gd name="T7" fmla="*/ 11 h 33"/>
              <a:gd name="T8" fmla="*/ 67 w 115"/>
              <a:gd name="T9" fmla="*/ 18 h 33"/>
              <a:gd name="T10" fmla="*/ 55 w 115"/>
              <a:gd name="T11" fmla="*/ 22 h 33"/>
              <a:gd name="T12" fmla="*/ 52 w 115"/>
              <a:gd name="T13" fmla="*/ 26 h 33"/>
              <a:gd name="T14" fmla="*/ 40 w 115"/>
              <a:gd name="T15" fmla="*/ 30 h 33"/>
              <a:gd name="T16" fmla="*/ 25 w 115"/>
              <a:gd name="T17" fmla="*/ 33 h 33"/>
              <a:gd name="T18" fmla="*/ 21 w 115"/>
              <a:gd name="T19" fmla="*/ 33 h 33"/>
              <a:gd name="T20" fmla="*/ 10 w 115"/>
              <a:gd name="T21" fmla="*/ 32 h 33"/>
              <a:gd name="T22" fmla="*/ 6 w 115"/>
              <a:gd name="T23" fmla="*/ 32 h 33"/>
              <a:gd name="T24" fmla="*/ 3 w 115"/>
              <a:gd name="T25" fmla="*/ 30 h 33"/>
              <a:gd name="T26" fmla="*/ 0 w 115"/>
              <a:gd name="T27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5" h="33">
                <a:moveTo>
                  <a:pt x="115" y="3"/>
                </a:moveTo>
                <a:lnTo>
                  <a:pt x="108" y="0"/>
                </a:lnTo>
                <a:lnTo>
                  <a:pt x="96" y="6"/>
                </a:lnTo>
                <a:lnTo>
                  <a:pt x="83" y="11"/>
                </a:lnTo>
                <a:lnTo>
                  <a:pt x="67" y="18"/>
                </a:lnTo>
                <a:lnTo>
                  <a:pt x="55" y="22"/>
                </a:lnTo>
                <a:lnTo>
                  <a:pt x="52" y="26"/>
                </a:lnTo>
                <a:lnTo>
                  <a:pt x="40" y="30"/>
                </a:lnTo>
                <a:lnTo>
                  <a:pt x="25" y="33"/>
                </a:lnTo>
                <a:lnTo>
                  <a:pt x="21" y="33"/>
                </a:lnTo>
                <a:lnTo>
                  <a:pt x="10" y="32"/>
                </a:lnTo>
                <a:lnTo>
                  <a:pt x="6" y="32"/>
                </a:lnTo>
                <a:lnTo>
                  <a:pt x="3" y="30"/>
                </a:lnTo>
                <a:lnTo>
                  <a:pt x="0" y="2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1008"/>
          <p:cNvSpPr>
            <a:spLocks noEditPoints="1"/>
          </p:cNvSpPr>
          <p:nvPr/>
        </p:nvSpPr>
        <p:spPr bwMode="auto">
          <a:xfrm>
            <a:off x="4179888" y="4811713"/>
            <a:ext cx="898525" cy="793750"/>
          </a:xfrm>
          <a:custGeom>
            <a:avLst/>
            <a:gdLst>
              <a:gd name="T0" fmla="*/ 553 w 566"/>
              <a:gd name="T1" fmla="*/ 0 h 500"/>
              <a:gd name="T2" fmla="*/ 560 w 566"/>
              <a:gd name="T3" fmla="*/ 3 h 500"/>
              <a:gd name="T4" fmla="*/ 564 w 566"/>
              <a:gd name="T5" fmla="*/ 6 h 500"/>
              <a:gd name="T6" fmla="*/ 566 w 566"/>
              <a:gd name="T7" fmla="*/ 20 h 500"/>
              <a:gd name="T8" fmla="*/ 0 w 566"/>
              <a:gd name="T9" fmla="*/ 186 h 500"/>
              <a:gd name="T10" fmla="*/ 10 w 566"/>
              <a:gd name="T11" fmla="*/ 186 h 500"/>
              <a:gd name="T12" fmla="*/ 13 w 566"/>
              <a:gd name="T13" fmla="*/ 185 h 500"/>
              <a:gd name="T14" fmla="*/ 17 w 566"/>
              <a:gd name="T15" fmla="*/ 182 h 500"/>
              <a:gd name="T16" fmla="*/ 25 w 566"/>
              <a:gd name="T17" fmla="*/ 183 h 500"/>
              <a:gd name="T18" fmla="*/ 31 w 566"/>
              <a:gd name="T19" fmla="*/ 187 h 500"/>
              <a:gd name="T20" fmla="*/ 35 w 566"/>
              <a:gd name="T21" fmla="*/ 191 h 500"/>
              <a:gd name="T22" fmla="*/ 43 w 566"/>
              <a:gd name="T23" fmla="*/ 191 h 500"/>
              <a:gd name="T24" fmla="*/ 46 w 566"/>
              <a:gd name="T25" fmla="*/ 193 h 500"/>
              <a:gd name="T26" fmla="*/ 51 w 566"/>
              <a:gd name="T27" fmla="*/ 198 h 500"/>
              <a:gd name="T28" fmla="*/ 58 w 566"/>
              <a:gd name="T29" fmla="*/ 198 h 500"/>
              <a:gd name="T30" fmla="*/ 65 w 566"/>
              <a:gd name="T31" fmla="*/ 195 h 500"/>
              <a:gd name="T32" fmla="*/ 234 w 566"/>
              <a:gd name="T33" fmla="*/ 500 h 500"/>
              <a:gd name="T34" fmla="*/ 233 w 566"/>
              <a:gd name="T35" fmla="*/ 498 h 500"/>
              <a:gd name="T36" fmla="*/ 231 w 566"/>
              <a:gd name="T37" fmla="*/ 498 h 500"/>
              <a:gd name="T38" fmla="*/ 229 w 566"/>
              <a:gd name="T39" fmla="*/ 497 h 500"/>
              <a:gd name="T40" fmla="*/ 223 w 566"/>
              <a:gd name="T41" fmla="*/ 493 h 500"/>
              <a:gd name="T42" fmla="*/ 222 w 566"/>
              <a:gd name="T43" fmla="*/ 486 h 500"/>
              <a:gd name="T44" fmla="*/ 212 w 566"/>
              <a:gd name="T45" fmla="*/ 482 h 500"/>
              <a:gd name="T46" fmla="*/ 210 w 566"/>
              <a:gd name="T47" fmla="*/ 482 h 500"/>
              <a:gd name="T48" fmla="*/ 210 w 566"/>
              <a:gd name="T49" fmla="*/ 478 h 500"/>
              <a:gd name="T50" fmla="*/ 215 w 566"/>
              <a:gd name="T51" fmla="*/ 464 h 500"/>
              <a:gd name="T52" fmla="*/ 215 w 566"/>
              <a:gd name="T53" fmla="*/ 463 h 500"/>
              <a:gd name="T54" fmla="*/ 208 w 566"/>
              <a:gd name="T55" fmla="*/ 460 h 500"/>
              <a:gd name="T56" fmla="*/ 199 w 566"/>
              <a:gd name="T57" fmla="*/ 453 h 500"/>
              <a:gd name="T58" fmla="*/ 185 w 566"/>
              <a:gd name="T59" fmla="*/ 448 h 500"/>
              <a:gd name="T60" fmla="*/ 181 w 566"/>
              <a:gd name="T61" fmla="*/ 45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6" h="500">
                <a:moveTo>
                  <a:pt x="553" y="0"/>
                </a:moveTo>
                <a:lnTo>
                  <a:pt x="560" y="3"/>
                </a:lnTo>
                <a:lnTo>
                  <a:pt x="564" y="6"/>
                </a:lnTo>
                <a:lnTo>
                  <a:pt x="566" y="20"/>
                </a:lnTo>
                <a:moveTo>
                  <a:pt x="0" y="186"/>
                </a:moveTo>
                <a:lnTo>
                  <a:pt x="10" y="186"/>
                </a:lnTo>
                <a:lnTo>
                  <a:pt x="13" y="185"/>
                </a:lnTo>
                <a:lnTo>
                  <a:pt x="17" y="182"/>
                </a:lnTo>
                <a:lnTo>
                  <a:pt x="25" y="183"/>
                </a:lnTo>
                <a:lnTo>
                  <a:pt x="31" y="187"/>
                </a:lnTo>
                <a:lnTo>
                  <a:pt x="35" y="191"/>
                </a:lnTo>
                <a:lnTo>
                  <a:pt x="43" y="191"/>
                </a:lnTo>
                <a:lnTo>
                  <a:pt x="46" y="193"/>
                </a:lnTo>
                <a:lnTo>
                  <a:pt x="51" y="198"/>
                </a:lnTo>
                <a:lnTo>
                  <a:pt x="58" y="198"/>
                </a:lnTo>
                <a:lnTo>
                  <a:pt x="65" y="195"/>
                </a:lnTo>
                <a:moveTo>
                  <a:pt x="234" y="500"/>
                </a:moveTo>
                <a:lnTo>
                  <a:pt x="233" y="498"/>
                </a:lnTo>
                <a:lnTo>
                  <a:pt x="231" y="498"/>
                </a:lnTo>
                <a:lnTo>
                  <a:pt x="229" y="497"/>
                </a:lnTo>
                <a:lnTo>
                  <a:pt x="223" y="493"/>
                </a:lnTo>
                <a:lnTo>
                  <a:pt x="222" y="486"/>
                </a:lnTo>
                <a:lnTo>
                  <a:pt x="212" y="482"/>
                </a:lnTo>
                <a:lnTo>
                  <a:pt x="210" y="482"/>
                </a:lnTo>
                <a:lnTo>
                  <a:pt x="210" y="478"/>
                </a:lnTo>
                <a:lnTo>
                  <a:pt x="215" y="464"/>
                </a:lnTo>
                <a:lnTo>
                  <a:pt x="215" y="463"/>
                </a:lnTo>
                <a:lnTo>
                  <a:pt x="208" y="460"/>
                </a:lnTo>
                <a:lnTo>
                  <a:pt x="199" y="453"/>
                </a:lnTo>
                <a:lnTo>
                  <a:pt x="185" y="448"/>
                </a:lnTo>
                <a:lnTo>
                  <a:pt x="181" y="45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1010"/>
          <p:cNvSpPr>
            <a:spLocks noEditPoints="1"/>
          </p:cNvSpPr>
          <p:nvPr/>
        </p:nvSpPr>
        <p:spPr bwMode="auto">
          <a:xfrm>
            <a:off x="5695951" y="839788"/>
            <a:ext cx="2314575" cy="2424113"/>
          </a:xfrm>
          <a:custGeom>
            <a:avLst/>
            <a:gdLst>
              <a:gd name="T0" fmla="*/ 13 w 1458"/>
              <a:gd name="T1" fmla="*/ 1526 h 1527"/>
              <a:gd name="T2" fmla="*/ 11 w 1458"/>
              <a:gd name="T3" fmla="*/ 1526 h 1527"/>
              <a:gd name="T4" fmla="*/ 8 w 1458"/>
              <a:gd name="T5" fmla="*/ 1527 h 1527"/>
              <a:gd name="T6" fmla="*/ 0 w 1458"/>
              <a:gd name="T7" fmla="*/ 1526 h 1527"/>
              <a:gd name="T8" fmla="*/ 1402 w 1458"/>
              <a:gd name="T9" fmla="*/ 104 h 1527"/>
              <a:gd name="T10" fmla="*/ 1399 w 1458"/>
              <a:gd name="T11" fmla="*/ 94 h 1527"/>
              <a:gd name="T12" fmla="*/ 1399 w 1458"/>
              <a:gd name="T13" fmla="*/ 89 h 1527"/>
              <a:gd name="T14" fmla="*/ 1398 w 1458"/>
              <a:gd name="T15" fmla="*/ 86 h 1527"/>
              <a:gd name="T16" fmla="*/ 1398 w 1458"/>
              <a:gd name="T17" fmla="*/ 83 h 1527"/>
              <a:gd name="T18" fmla="*/ 1398 w 1458"/>
              <a:gd name="T19" fmla="*/ 68 h 1527"/>
              <a:gd name="T20" fmla="*/ 1397 w 1458"/>
              <a:gd name="T21" fmla="*/ 60 h 1527"/>
              <a:gd name="T22" fmla="*/ 1397 w 1458"/>
              <a:gd name="T23" fmla="*/ 56 h 1527"/>
              <a:gd name="T24" fmla="*/ 1397 w 1458"/>
              <a:gd name="T25" fmla="*/ 52 h 1527"/>
              <a:gd name="T26" fmla="*/ 1399 w 1458"/>
              <a:gd name="T27" fmla="*/ 45 h 1527"/>
              <a:gd name="T28" fmla="*/ 1401 w 1458"/>
              <a:gd name="T29" fmla="*/ 34 h 1527"/>
              <a:gd name="T30" fmla="*/ 1402 w 1458"/>
              <a:gd name="T31" fmla="*/ 32 h 1527"/>
              <a:gd name="T32" fmla="*/ 1408 w 1458"/>
              <a:gd name="T33" fmla="*/ 36 h 1527"/>
              <a:gd name="T34" fmla="*/ 1408 w 1458"/>
              <a:gd name="T35" fmla="*/ 38 h 1527"/>
              <a:gd name="T36" fmla="*/ 1409 w 1458"/>
              <a:gd name="T37" fmla="*/ 38 h 1527"/>
              <a:gd name="T38" fmla="*/ 1412 w 1458"/>
              <a:gd name="T39" fmla="*/ 38 h 1527"/>
              <a:gd name="T40" fmla="*/ 1417 w 1458"/>
              <a:gd name="T41" fmla="*/ 41 h 1527"/>
              <a:gd name="T42" fmla="*/ 1427 w 1458"/>
              <a:gd name="T43" fmla="*/ 30 h 1527"/>
              <a:gd name="T44" fmla="*/ 1432 w 1458"/>
              <a:gd name="T45" fmla="*/ 27 h 1527"/>
              <a:gd name="T46" fmla="*/ 1439 w 1458"/>
              <a:gd name="T47" fmla="*/ 22 h 1527"/>
              <a:gd name="T48" fmla="*/ 1455 w 1458"/>
              <a:gd name="T49" fmla="*/ 17 h 1527"/>
              <a:gd name="T50" fmla="*/ 1457 w 1458"/>
              <a:gd name="T51" fmla="*/ 11 h 1527"/>
              <a:gd name="T52" fmla="*/ 1457 w 1458"/>
              <a:gd name="T53" fmla="*/ 10 h 1527"/>
              <a:gd name="T54" fmla="*/ 1458 w 1458"/>
              <a:gd name="T55" fmla="*/ 0 h 1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8" h="1527">
                <a:moveTo>
                  <a:pt x="13" y="1526"/>
                </a:moveTo>
                <a:lnTo>
                  <a:pt x="11" y="1526"/>
                </a:lnTo>
                <a:lnTo>
                  <a:pt x="8" y="1527"/>
                </a:lnTo>
                <a:lnTo>
                  <a:pt x="0" y="1526"/>
                </a:lnTo>
                <a:moveTo>
                  <a:pt x="1402" y="104"/>
                </a:moveTo>
                <a:lnTo>
                  <a:pt x="1399" y="94"/>
                </a:lnTo>
                <a:lnTo>
                  <a:pt x="1399" y="89"/>
                </a:lnTo>
                <a:lnTo>
                  <a:pt x="1398" y="86"/>
                </a:lnTo>
                <a:lnTo>
                  <a:pt x="1398" y="83"/>
                </a:lnTo>
                <a:lnTo>
                  <a:pt x="1398" y="68"/>
                </a:lnTo>
                <a:lnTo>
                  <a:pt x="1397" y="60"/>
                </a:lnTo>
                <a:lnTo>
                  <a:pt x="1397" y="56"/>
                </a:lnTo>
                <a:lnTo>
                  <a:pt x="1397" y="52"/>
                </a:lnTo>
                <a:lnTo>
                  <a:pt x="1399" y="45"/>
                </a:lnTo>
                <a:lnTo>
                  <a:pt x="1401" y="34"/>
                </a:lnTo>
                <a:lnTo>
                  <a:pt x="1402" y="32"/>
                </a:lnTo>
                <a:lnTo>
                  <a:pt x="1408" y="36"/>
                </a:lnTo>
                <a:lnTo>
                  <a:pt x="1408" y="38"/>
                </a:lnTo>
                <a:lnTo>
                  <a:pt x="1409" y="38"/>
                </a:lnTo>
                <a:lnTo>
                  <a:pt x="1412" y="38"/>
                </a:lnTo>
                <a:lnTo>
                  <a:pt x="1417" y="41"/>
                </a:lnTo>
                <a:lnTo>
                  <a:pt x="1427" y="30"/>
                </a:lnTo>
                <a:lnTo>
                  <a:pt x="1432" y="27"/>
                </a:lnTo>
                <a:lnTo>
                  <a:pt x="1439" y="22"/>
                </a:lnTo>
                <a:lnTo>
                  <a:pt x="1455" y="17"/>
                </a:lnTo>
                <a:lnTo>
                  <a:pt x="1457" y="11"/>
                </a:lnTo>
                <a:lnTo>
                  <a:pt x="1457" y="10"/>
                </a:lnTo>
                <a:lnTo>
                  <a:pt x="145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1011"/>
          <p:cNvSpPr>
            <a:spLocks/>
          </p:cNvSpPr>
          <p:nvPr/>
        </p:nvSpPr>
        <p:spPr bwMode="auto">
          <a:xfrm>
            <a:off x="6203951" y="2114550"/>
            <a:ext cx="11113" cy="6350"/>
          </a:xfrm>
          <a:custGeom>
            <a:avLst/>
            <a:gdLst>
              <a:gd name="T0" fmla="*/ 7 w 7"/>
              <a:gd name="T1" fmla="*/ 0 h 4"/>
              <a:gd name="T2" fmla="*/ 7 w 7"/>
              <a:gd name="T3" fmla="*/ 2 h 4"/>
              <a:gd name="T4" fmla="*/ 4 w 7"/>
              <a:gd name="T5" fmla="*/ 3 h 4"/>
              <a:gd name="T6" fmla="*/ 2 w 7"/>
              <a:gd name="T7" fmla="*/ 4 h 4"/>
              <a:gd name="T8" fmla="*/ 0 w 7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4">
                <a:moveTo>
                  <a:pt x="7" y="0"/>
                </a:moveTo>
                <a:lnTo>
                  <a:pt x="7" y="2"/>
                </a:lnTo>
                <a:lnTo>
                  <a:pt x="4" y="3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1012"/>
          <p:cNvSpPr>
            <a:spLocks noEditPoints="1"/>
          </p:cNvSpPr>
          <p:nvPr/>
        </p:nvSpPr>
        <p:spPr bwMode="auto">
          <a:xfrm>
            <a:off x="5192713" y="4019550"/>
            <a:ext cx="87313" cy="1458913"/>
          </a:xfrm>
          <a:custGeom>
            <a:avLst/>
            <a:gdLst>
              <a:gd name="T0" fmla="*/ 29 w 55"/>
              <a:gd name="T1" fmla="*/ 899 h 919"/>
              <a:gd name="T2" fmla="*/ 29 w 55"/>
              <a:gd name="T3" fmla="*/ 903 h 919"/>
              <a:gd name="T4" fmla="*/ 27 w 55"/>
              <a:gd name="T5" fmla="*/ 903 h 919"/>
              <a:gd name="T6" fmla="*/ 26 w 55"/>
              <a:gd name="T7" fmla="*/ 906 h 919"/>
              <a:gd name="T8" fmla="*/ 16 w 55"/>
              <a:gd name="T9" fmla="*/ 913 h 919"/>
              <a:gd name="T10" fmla="*/ 12 w 55"/>
              <a:gd name="T11" fmla="*/ 919 h 919"/>
              <a:gd name="T12" fmla="*/ 55 w 55"/>
              <a:gd name="T13" fmla="*/ 0 h 919"/>
              <a:gd name="T14" fmla="*/ 55 w 55"/>
              <a:gd name="T15" fmla="*/ 2 h 919"/>
              <a:gd name="T16" fmla="*/ 53 w 55"/>
              <a:gd name="T17" fmla="*/ 4 h 919"/>
              <a:gd name="T18" fmla="*/ 52 w 55"/>
              <a:gd name="T19" fmla="*/ 6 h 919"/>
              <a:gd name="T20" fmla="*/ 51 w 55"/>
              <a:gd name="T21" fmla="*/ 10 h 919"/>
              <a:gd name="T22" fmla="*/ 49 w 55"/>
              <a:gd name="T23" fmla="*/ 11 h 919"/>
              <a:gd name="T24" fmla="*/ 45 w 55"/>
              <a:gd name="T25" fmla="*/ 17 h 919"/>
              <a:gd name="T26" fmla="*/ 44 w 55"/>
              <a:gd name="T27" fmla="*/ 17 h 919"/>
              <a:gd name="T28" fmla="*/ 40 w 55"/>
              <a:gd name="T29" fmla="*/ 17 h 919"/>
              <a:gd name="T30" fmla="*/ 34 w 55"/>
              <a:gd name="T31" fmla="*/ 17 h 919"/>
              <a:gd name="T32" fmla="*/ 29 w 55"/>
              <a:gd name="T33" fmla="*/ 11 h 919"/>
              <a:gd name="T34" fmla="*/ 27 w 55"/>
              <a:gd name="T35" fmla="*/ 11 h 919"/>
              <a:gd name="T36" fmla="*/ 21 w 55"/>
              <a:gd name="T37" fmla="*/ 10 h 919"/>
              <a:gd name="T38" fmla="*/ 15 w 55"/>
              <a:gd name="T39" fmla="*/ 10 h 919"/>
              <a:gd name="T40" fmla="*/ 14 w 55"/>
              <a:gd name="T41" fmla="*/ 10 h 919"/>
              <a:gd name="T42" fmla="*/ 8 w 55"/>
              <a:gd name="T43" fmla="*/ 11 h 919"/>
              <a:gd name="T44" fmla="*/ 0 w 55"/>
              <a:gd name="T45" fmla="*/ 7 h 9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919">
                <a:moveTo>
                  <a:pt x="29" y="899"/>
                </a:moveTo>
                <a:lnTo>
                  <a:pt x="29" y="903"/>
                </a:lnTo>
                <a:lnTo>
                  <a:pt x="27" y="903"/>
                </a:lnTo>
                <a:lnTo>
                  <a:pt x="26" y="906"/>
                </a:lnTo>
                <a:lnTo>
                  <a:pt x="16" y="913"/>
                </a:lnTo>
                <a:lnTo>
                  <a:pt x="12" y="919"/>
                </a:lnTo>
                <a:moveTo>
                  <a:pt x="55" y="0"/>
                </a:moveTo>
                <a:lnTo>
                  <a:pt x="55" y="2"/>
                </a:lnTo>
                <a:lnTo>
                  <a:pt x="53" y="4"/>
                </a:lnTo>
                <a:lnTo>
                  <a:pt x="52" y="6"/>
                </a:lnTo>
                <a:lnTo>
                  <a:pt x="51" y="10"/>
                </a:lnTo>
                <a:lnTo>
                  <a:pt x="49" y="11"/>
                </a:lnTo>
                <a:lnTo>
                  <a:pt x="45" y="17"/>
                </a:lnTo>
                <a:lnTo>
                  <a:pt x="44" y="17"/>
                </a:lnTo>
                <a:lnTo>
                  <a:pt x="40" y="17"/>
                </a:lnTo>
                <a:lnTo>
                  <a:pt x="34" y="17"/>
                </a:lnTo>
                <a:lnTo>
                  <a:pt x="29" y="11"/>
                </a:lnTo>
                <a:lnTo>
                  <a:pt x="27" y="11"/>
                </a:lnTo>
                <a:lnTo>
                  <a:pt x="21" y="10"/>
                </a:lnTo>
                <a:lnTo>
                  <a:pt x="15" y="10"/>
                </a:lnTo>
                <a:lnTo>
                  <a:pt x="14" y="10"/>
                </a:lnTo>
                <a:lnTo>
                  <a:pt x="8" y="11"/>
                </a:lnTo>
                <a:lnTo>
                  <a:pt x="0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1013"/>
          <p:cNvSpPr>
            <a:spLocks/>
          </p:cNvSpPr>
          <p:nvPr/>
        </p:nvSpPr>
        <p:spPr bwMode="auto">
          <a:xfrm>
            <a:off x="5335588" y="5111750"/>
            <a:ext cx="4763" cy="0"/>
          </a:xfrm>
          <a:custGeom>
            <a:avLst/>
            <a:gdLst>
              <a:gd name="T0" fmla="*/ 3 w 3"/>
              <a:gd name="T1" fmla="*/ 1 w 3"/>
              <a:gd name="T2" fmla="*/ 0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1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1014"/>
          <p:cNvSpPr>
            <a:spLocks noEditPoints="1"/>
          </p:cNvSpPr>
          <p:nvPr/>
        </p:nvSpPr>
        <p:spPr bwMode="auto">
          <a:xfrm>
            <a:off x="4603751" y="1577975"/>
            <a:ext cx="1609725" cy="4505325"/>
          </a:xfrm>
          <a:custGeom>
            <a:avLst/>
            <a:gdLst>
              <a:gd name="T0" fmla="*/ 7 w 1014"/>
              <a:gd name="T1" fmla="*/ 2802 h 2838"/>
              <a:gd name="T2" fmla="*/ 5 w 1014"/>
              <a:gd name="T3" fmla="*/ 2815 h 2838"/>
              <a:gd name="T4" fmla="*/ 19 w 1014"/>
              <a:gd name="T5" fmla="*/ 2827 h 2838"/>
              <a:gd name="T6" fmla="*/ 27 w 1014"/>
              <a:gd name="T7" fmla="*/ 2827 h 2838"/>
              <a:gd name="T8" fmla="*/ 31 w 1014"/>
              <a:gd name="T9" fmla="*/ 2831 h 2838"/>
              <a:gd name="T10" fmla="*/ 1014 w 1014"/>
              <a:gd name="T11" fmla="*/ 0 h 2838"/>
              <a:gd name="T12" fmla="*/ 1008 w 1014"/>
              <a:gd name="T13" fmla="*/ 8 h 2838"/>
              <a:gd name="T14" fmla="*/ 1011 w 1014"/>
              <a:gd name="T15" fmla="*/ 19 h 2838"/>
              <a:gd name="T16" fmla="*/ 1008 w 1014"/>
              <a:gd name="T17" fmla="*/ 42 h 2838"/>
              <a:gd name="T18" fmla="*/ 995 w 1014"/>
              <a:gd name="T19" fmla="*/ 62 h 2838"/>
              <a:gd name="T20" fmla="*/ 988 w 1014"/>
              <a:gd name="T21" fmla="*/ 78 h 2838"/>
              <a:gd name="T22" fmla="*/ 977 w 1014"/>
              <a:gd name="T23" fmla="*/ 87 h 2838"/>
              <a:gd name="T24" fmla="*/ 970 w 1014"/>
              <a:gd name="T25" fmla="*/ 92 h 2838"/>
              <a:gd name="T26" fmla="*/ 973 w 1014"/>
              <a:gd name="T27" fmla="*/ 98 h 2838"/>
              <a:gd name="T28" fmla="*/ 967 w 1014"/>
              <a:gd name="T29" fmla="*/ 116 h 2838"/>
              <a:gd name="T30" fmla="*/ 967 w 1014"/>
              <a:gd name="T31" fmla="*/ 126 h 2838"/>
              <a:gd name="T32" fmla="*/ 974 w 1014"/>
              <a:gd name="T33" fmla="*/ 134 h 2838"/>
              <a:gd name="T34" fmla="*/ 973 w 1014"/>
              <a:gd name="T35" fmla="*/ 137 h 2838"/>
              <a:gd name="T36" fmla="*/ 962 w 1014"/>
              <a:gd name="T37" fmla="*/ 137 h 2838"/>
              <a:gd name="T38" fmla="*/ 955 w 1014"/>
              <a:gd name="T39" fmla="*/ 149 h 2838"/>
              <a:gd name="T40" fmla="*/ 959 w 1014"/>
              <a:gd name="T41" fmla="*/ 161 h 2838"/>
              <a:gd name="T42" fmla="*/ 23 w 1014"/>
              <a:gd name="T43" fmla="*/ 2286 h 2838"/>
              <a:gd name="T44" fmla="*/ 45 w 1014"/>
              <a:gd name="T45" fmla="*/ 2312 h 2838"/>
              <a:gd name="T46" fmla="*/ 45 w 1014"/>
              <a:gd name="T47" fmla="*/ 2318 h 2838"/>
              <a:gd name="T48" fmla="*/ 55 w 1014"/>
              <a:gd name="T49" fmla="*/ 2327 h 2838"/>
              <a:gd name="T50" fmla="*/ 57 w 1014"/>
              <a:gd name="T51" fmla="*/ 2346 h 2838"/>
              <a:gd name="T52" fmla="*/ 70 w 1014"/>
              <a:gd name="T53" fmla="*/ 2362 h 2838"/>
              <a:gd name="T54" fmla="*/ 90 w 1014"/>
              <a:gd name="T55" fmla="*/ 2362 h 2838"/>
              <a:gd name="T56" fmla="*/ 110 w 1014"/>
              <a:gd name="T57" fmla="*/ 2366 h 2838"/>
              <a:gd name="T58" fmla="*/ 121 w 1014"/>
              <a:gd name="T59" fmla="*/ 2369 h 2838"/>
              <a:gd name="T60" fmla="*/ 121 w 1014"/>
              <a:gd name="T61" fmla="*/ 2384 h 2838"/>
              <a:gd name="T62" fmla="*/ 125 w 1014"/>
              <a:gd name="T63" fmla="*/ 2412 h 2838"/>
              <a:gd name="T64" fmla="*/ 131 w 1014"/>
              <a:gd name="T65" fmla="*/ 2421 h 2838"/>
              <a:gd name="T66" fmla="*/ 143 w 1014"/>
              <a:gd name="T67" fmla="*/ 2429 h 2838"/>
              <a:gd name="T68" fmla="*/ 147 w 1014"/>
              <a:gd name="T69" fmla="*/ 2436 h 2838"/>
              <a:gd name="T70" fmla="*/ 147 w 1014"/>
              <a:gd name="T71" fmla="*/ 2440 h 2838"/>
              <a:gd name="T72" fmla="*/ 155 w 1014"/>
              <a:gd name="T73" fmla="*/ 2455 h 2838"/>
              <a:gd name="T74" fmla="*/ 157 w 1014"/>
              <a:gd name="T75" fmla="*/ 2463 h 2838"/>
              <a:gd name="T76" fmla="*/ 165 w 1014"/>
              <a:gd name="T77" fmla="*/ 2477 h 2838"/>
              <a:gd name="T78" fmla="*/ 183 w 1014"/>
              <a:gd name="T79" fmla="*/ 2483 h 2838"/>
              <a:gd name="T80" fmla="*/ 185 w 1014"/>
              <a:gd name="T81" fmla="*/ 2497 h 2838"/>
              <a:gd name="T82" fmla="*/ 184 w 1014"/>
              <a:gd name="T83" fmla="*/ 2515 h 2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4" h="2838">
                <a:moveTo>
                  <a:pt x="0" y="2797"/>
                </a:moveTo>
                <a:lnTo>
                  <a:pt x="1" y="2797"/>
                </a:lnTo>
                <a:lnTo>
                  <a:pt x="7" y="2802"/>
                </a:lnTo>
                <a:lnTo>
                  <a:pt x="7" y="2808"/>
                </a:lnTo>
                <a:lnTo>
                  <a:pt x="7" y="2812"/>
                </a:lnTo>
                <a:lnTo>
                  <a:pt x="5" y="2815"/>
                </a:lnTo>
                <a:lnTo>
                  <a:pt x="7" y="2815"/>
                </a:lnTo>
                <a:lnTo>
                  <a:pt x="11" y="2819"/>
                </a:lnTo>
                <a:lnTo>
                  <a:pt x="19" y="2827"/>
                </a:lnTo>
                <a:lnTo>
                  <a:pt x="23" y="2827"/>
                </a:lnTo>
                <a:lnTo>
                  <a:pt x="26" y="2826"/>
                </a:lnTo>
                <a:lnTo>
                  <a:pt x="27" y="2827"/>
                </a:lnTo>
                <a:lnTo>
                  <a:pt x="29" y="2827"/>
                </a:lnTo>
                <a:lnTo>
                  <a:pt x="27" y="2828"/>
                </a:lnTo>
                <a:lnTo>
                  <a:pt x="31" y="2831"/>
                </a:lnTo>
                <a:lnTo>
                  <a:pt x="38" y="2837"/>
                </a:lnTo>
                <a:lnTo>
                  <a:pt x="40" y="2838"/>
                </a:lnTo>
                <a:moveTo>
                  <a:pt x="1014" y="0"/>
                </a:moveTo>
                <a:lnTo>
                  <a:pt x="1014" y="3"/>
                </a:lnTo>
                <a:lnTo>
                  <a:pt x="1011" y="4"/>
                </a:lnTo>
                <a:lnTo>
                  <a:pt x="1008" y="8"/>
                </a:lnTo>
                <a:lnTo>
                  <a:pt x="1007" y="14"/>
                </a:lnTo>
                <a:lnTo>
                  <a:pt x="1011" y="17"/>
                </a:lnTo>
                <a:lnTo>
                  <a:pt x="1011" y="19"/>
                </a:lnTo>
                <a:lnTo>
                  <a:pt x="1010" y="27"/>
                </a:lnTo>
                <a:lnTo>
                  <a:pt x="1008" y="36"/>
                </a:lnTo>
                <a:lnTo>
                  <a:pt x="1008" y="42"/>
                </a:lnTo>
                <a:lnTo>
                  <a:pt x="1005" y="48"/>
                </a:lnTo>
                <a:lnTo>
                  <a:pt x="999" y="53"/>
                </a:lnTo>
                <a:lnTo>
                  <a:pt x="995" y="62"/>
                </a:lnTo>
                <a:lnTo>
                  <a:pt x="993" y="63"/>
                </a:lnTo>
                <a:lnTo>
                  <a:pt x="992" y="64"/>
                </a:lnTo>
                <a:lnTo>
                  <a:pt x="988" y="78"/>
                </a:lnTo>
                <a:lnTo>
                  <a:pt x="985" y="82"/>
                </a:lnTo>
                <a:lnTo>
                  <a:pt x="981" y="82"/>
                </a:lnTo>
                <a:lnTo>
                  <a:pt x="977" y="87"/>
                </a:lnTo>
                <a:lnTo>
                  <a:pt x="973" y="89"/>
                </a:lnTo>
                <a:lnTo>
                  <a:pt x="970" y="90"/>
                </a:lnTo>
                <a:lnTo>
                  <a:pt x="970" y="92"/>
                </a:lnTo>
                <a:lnTo>
                  <a:pt x="967" y="96"/>
                </a:lnTo>
                <a:lnTo>
                  <a:pt x="970" y="97"/>
                </a:lnTo>
                <a:lnTo>
                  <a:pt x="973" y="98"/>
                </a:lnTo>
                <a:lnTo>
                  <a:pt x="973" y="101"/>
                </a:lnTo>
                <a:lnTo>
                  <a:pt x="970" y="105"/>
                </a:lnTo>
                <a:lnTo>
                  <a:pt x="967" y="116"/>
                </a:lnTo>
                <a:lnTo>
                  <a:pt x="967" y="117"/>
                </a:lnTo>
                <a:lnTo>
                  <a:pt x="963" y="124"/>
                </a:lnTo>
                <a:lnTo>
                  <a:pt x="967" y="126"/>
                </a:lnTo>
                <a:lnTo>
                  <a:pt x="971" y="130"/>
                </a:lnTo>
                <a:lnTo>
                  <a:pt x="974" y="132"/>
                </a:lnTo>
                <a:lnTo>
                  <a:pt x="974" y="134"/>
                </a:lnTo>
                <a:lnTo>
                  <a:pt x="975" y="135"/>
                </a:lnTo>
                <a:lnTo>
                  <a:pt x="974" y="135"/>
                </a:lnTo>
                <a:lnTo>
                  <a:pt x="973" y="137"/>
                </a:lnTo>
                <a:lnTo>
                  <a:pt x="963" y="134"/>
                </a:lnTo>
                <a:lnTo>
                  <a:pt x="962" y="135"/>
                </a:lnTo>
                <a:lnTo>
                  <a:pt x="962" y="137"/>
                </a:lnTo>
                <a:lnTo>
                  <a:pt x="962" y="138"/>
                </a:lnTo>
                <a:lnTo>
                  <a:pt x="956" y="143"/>
                </a:lnTo>
                <a:lnTo>
                  <a:pt x="955" y="149"/>
                </a:lnTo>
                <a:lnTo>
                  <a:pt x="958" y="153"/>
                </a:lnTo>
                <a:lnTo>
                  <a:pt x="959" y="154"/>
                </a:lnTo>
                <a:lnTo>
                  <a:pt x="959" y="161"/>
                </a:lnTo>
                <a:lnTo>
                  <a:pt x="959" y="164"/>
                </a:lnTo>
                <a:lnTo>
                  <a:pt x="956" y="165"/>
                </a:lnTo>
                <a:moveTo>
                  <a:pt x="23" y="2286"/>
                </a:moveTo>
                <a:lnTo>
                  <a:pt x="26" y="2298"/>
                </a:lnTo>
                <a:lnTo>
                  <a:pt x="42" y="2307"/>
                </a:lnTo>
                <a:lnTo>
                  <a:pt x="45" y="2312"/>
                </a:lnTo>
                <a:lnTo>
                  <a:pt x="44" y="2314"/>
                </a:lnTo>
                <a:lnTo>
                  <a:pt x="44" y="2316"/>
                </a:lnTo>
                <a:lnTo>
                  <a:pt x="45" y="2318"/>
                </a:lnTo>
                <a:lnTo>
                  <a:pt x="49" y="2322"/>
                </a:lnTo>
                <a:lnTo>
                  <a:pt x="53" y="2324"/>
                </a:lnTo>
                <a:lnTo>
                  <a:pt x="55" y="2327"/>
                </a:lnTo>
                <a:lnTo>
                  <a:pt x="55" y="2329"/>
                </a:lnTo>
                <a:lnTo>
                  <a:pt x="56" y="2344"/>
                </a:lnTo>
                <a:lnTo>
                  <a:pt x="57" y="2346"/>
                </a:lnTo>
                <a:lnTo>
                  <a:pt x="61" y="2351"/>
                </a:lnTo>
                <a:lnTo>
                  <a:pt x="67" y="2361"/>
                </a:lnTo>
                <a:lnTo>
                  <a:pt x="70" y="2362"/>
                </a:lnTo>
                <a:lnTo>
                  <a:pt x="71" y="2362"/>
                </a:lnTo>
                <a:lnTo>
                  <a:pt x="85" y="2361"/>
                </a:lnTo>
                <a:lnTo>
                  <a:pt x="90" y="2362"/>
                </a:lnTo>
                <a:lnTo>
                  <a:pt x="98" y="2366"/>
                </a:lnTo>
                <a:lnTo>
                  <a:pt x="106" y="2366"/>
                </a:lnTo>
                <a:lnTo>
                  <a:pt x="110" y="2366"/>
                </a:lnTo>
                <a:lnTo>
                  <a:pt x="115" y="2366"/>
                </a:lnTo>
                <a:lnTo>
                  <a:pt x="119" y="2366"/>
                </a:lnTo>
                <a:lnTo>
                  <a:pt x="121" y="2369"/>
                </a:lnTo>
                <a:lnTo>
                  <a:pt x="121" y="2370"/>
                </a:lnTo>
                <a:lnTo>
                  <a:pt x="120" y="2373"/>
                </a:lnTo>
                <a:lnTo>
                  <a:pt x="121" y="2384"/>
                </a:lnTo>
                <a:lnTo>
                  <a:pt x="120" y="2389"/>
                </a:lnTo>
                <a:lnTo>
                  <a:pt x="120" y="2396"/>
                </a:lnTo>
                <a:lnTo>
                  <a:pt x="125" y="2412"/>
                </a:lnTo>
                <a:lnTo>
                  <a:pt x="128" y="2414"/>
                </a:lnTo>
                <a:lnTo>
                  <a:pt x="130" y="2414"/>
                </a:lnTo>
                <a:lnTo>
                  <a:pt x="131" y="2421"/>
                </a:lnTo>
                <a:lnTo>
                  <a:pt x="131" y="2422"/>
                </a:lnTo>
                <a:lnTo>
                  <a:pt x="134" y="2427"/>
                </a:lnTo>
                <a:lnTo>
                  <a:pt x="143" y="2429"/>
                </a:lnTo>
                <a:lnTo>
                  <a:pt x="145" y="2430"/>
                </a:lnTo>
                <a:lnTo>
                  <a:pt x="146" y="2436"/>
                </a:lnTo>
                <a:lnTo>
                  <a:pt x="147" y="2436"/>
                </a:lnTo>
                <a:lnTo>
                  <a:pt x="147" y="2437"/>
                </a:lnTo>
                <a:lnTo>
                  <a:pt x="147" y="2438"/>
                </a:lnTo>
                <a:lnTo>
                  <a:pt x="147" y="2440"/>
                </a:lnTo>
                <a:lnTo>
                  <a:pt x="151" y="2451"/>
                </a:lnTo>
                <a:lnTo>
                  <a:pt x="154" y="2453"/>
                </a:lnTo>
                <a:lnTo>
                  <a:pt x="155" y="2455"/>
                </a:lnTo>
                <a:lnTo>
                  <a:pt x="157" y="2456"/>
                </a:lnTo>
                <a:lnTo>
                  <a:pt x="157" y="2460"/>
                </a:lnTo>
                <a:lnTo>
                  <a:pt x="157" y="2463"/>
                </a:lnTo>
                <a:lnTo>
                  <a:pt x="157" y="2466"/>
                </a:lnTo>
                <a:lnTo>
                  <a:pt x="162" y="2475"/>
                </a:lnTo>
                <a:lnTo>
                  <a:pt x="165" y="2477"/>
                </a:lnTo>
                <a:lnTo>
                  <a:pt x="170" y="2478"/>
                </a:lnTo>
                <a:lnTo>
                  <a:pt x="176" y="2479"/>
                </a:lnTo>
                <a:lnTo>
                  <a:pt x="183" y="2483"/>
                </a:lnTo>
                <a:lnTo>
                  <a:pt x="188" y="2485"/>
                </a:lnTo>
                <a:lnTo>
                  <a:pt x="188" y="2494"/>
                </a:lnTo>
                <a:lnTo>
                  <a:pt x="185" y="2497"/>
                </a:lnTo>
                <a:lnTo>
                  <a:pt x="184" y="2497"/>
                </a:lnTo>
                <a:lnTo>
                  <a:pt x="183" y="2502"/>
                </a:lnTo>
                <a:lnTo>
                  <a:pt x="184" y="2515"/>
                </a:lnTo>
                <a:lnTo>
                  <a:pt x="185" y="2516"/>
                </a:lnTo>
                <a:lnTo>
                  <a:pt x="185" y="25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1015"/>
          <p:cNvSpPr>
            <a:spLocks/>
          </p:cNvSpPr>
          <p:nvPr/>
        </p:nvSpPr>
        <p:spPr bwMode="auto">
          <a:xfrm>
            <a:off x="6151563" y="1874838"/>
            <a:ext cx="11113" cy="41275"/>
          </a:xfrm>
          <a:custGeom>
            <a:avLst/>
            <a:gdLst>
              <a:gd name="T0" fmla="*/ 5 w 7"/>
              <a:gd name="T1" fmla="*/ 0 h 26"/>
              <a:gd name="T2" fmla="*/ 6 w 7"/>
              <a:gd name="T3" fmla="*/ 4 h 26"/>
              <a:gd name="T4" fmla="*/ 6 w 7"/>
              <a:gd name="T5" fmla="*/ 12 h 26"/>
              <a:gd name="T6" fmla="*/ 0 w 7"/>
              <a:gd name="T7" fmla="*/ 18 h 26"/>
              <a:gd name="T8" fmla="*/ 2 w 7"/>
              <a:gd name="T9" fmla="*/ 22 h 26"/>
              <a:gd name="T10" fmla="*/ 3 w 7"/>
              <a:gd name="T11" fmla="*/ 23 h 26"/>
              <a:gd name="T12" fmla="*/ 7 w 7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6">
                <a:moveTo>
                  <a:pt x="5" y="0"/>
                </a:moveTo>
                <a:lnTo>
                  <a:pt x="6" y="4"/>
                </a:lnTo>
                <a:lnTo>
                  <a:pt x="6" y="12"/>
                </a:lnTo>
                <a:lnTo>
                  <a:pt x="0" y="18"/>
                </a:lnTo>
                <a:lnTo>
                  <a:pt x="2" y="22"/>
                </a:lnTo>
                <a:lnTo>
                  <a:pt x="3" y="23"/>
                </a:lnTo>
                <a:lnTo>
                  <a:pt x="7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1016"/>
          <p:cNvSpPr>
            <a:spLocks noEditPoints="1"/>
          </p:cNvSpPr>
          <p:nvPr/>
        </p:nvSpPr>
        <p:spPr bwMode="auto">
          <a:xfrm>
            <a:off x="4033838" y="5192713"/>
            <a:ext cx="641350" cy="890588"/>
          </a:xfrm>
          <a:custGeom>
            <a:avLst/>
            <a:gdLst>
              <a:gd name="T0" fmla="*/ 3 w 404"/>
              <a:gd name="T1" fmla="*/ 0 h 561"/>
              <a:gd name="T2" fmla="*/ 3 w 404"/>
              <a:gd name="T3" fmla="*/ 3 h 561"/>
              <a:gd name="T4" fmla="*/ 1 w 404"/>
              <a:gd name="T5" fmla="*/ 9 h 561"/>
              <a:gd name="T6" fmla="*/ 1 w 404"/>
              <a:gd name="T7" fmla="*/ 11 h 561"/>
              <a:gd name="T8" fmla="*/ 1 w 404"/>
              <a:gd name="T9" fmla="*/ 14 h 561"/>
              <a:gd name="T10" fmla="*/ 0 w 404"/>
              <a:gd name="T11" fmla="*/ 15 h 561"/>
              <a:gd name="T12" fmla="*/ 404 w 404"/>
              <a:gd name="T13" fmla="*/ 554 h 561"/>
              <a:gd name="T14" fmla="*/ 403 w 404"/>
              <a:gd name="T15" fmla="*/ 555 h 561"/>
              <a:gd name="T16" fmla="*/ 400 w 404"/>
              <a:gd name="T17" fmla="*/ 560 h 561"/>
              <a:gd name="T18" fmla="*/ 399 w 404"/>
              <a:gd name="T19" fmla="*/ 561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4" h="561">
                <a:moveTo>
                  <a:pt x="3" y="0"/>
                </a:moveTo>
                <a:lnTo>
                  <a:pt x="3" y="3"/>
                </a:lnTo>
                <a:lnTo>
                  <a:pt x="1" y="9"/>
                </a:lnTo>
                <a:lnTo>
                  <a:pt x="1" y="11"/>
                </a:lnTo>
                <a:lnTo>
                  <a:pt x="1" y="14"/>
                </a:lnTo>
                <a:lnTo>
                  <a:pt x="0" y="15"/>
                </a:lnTo>
                <a:moveTo>
                  <a:pt x="404" y="554"/>
                </a:moveTo>
                <a:lnTo>
                  <a:pt x="403" y="555"/>
                </a:lnTo>
                <a:lnTo>
                  <a:pt x="400" y="560"/>
                </a:lnTo>
                <a:lnTo>
                  <a:pt x="399" y="56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1017"/>
          <p:cNvSpPr>
            <a:spLocks/>
          </p:cNvSpPr>
          <p:nvPr/>
        </p:nvSpPr>
        <p:spPr bwMode="auto">
          <a:xfrm>
            <a:off x="5264151" y="5726113"/>
            <a:ext cx="15875" cy="120650"/>
          </a:xfrm>
          <a:custGeom>
            <a:avLst/>
            <a:gdLst>
              <a:gd name="T0" fmla="*/ 0 w 10"/>
              <a:gd name="T1" fmla="*/ 76 h 76"/>
              <a:gd name="T2" fmla="*/ 0 w 10"/>
              <a:gd name="T3" fmla="*/ 71 h 76"/>
              <a:gd name="T4" fmla="*/ 0 w 10"/>
              <a:gd name="T5" fmla="*/ 67 h 76"/>
              <a:gd name="T6" fmla="*/ 3 w 10"/>
              <a:gd name="T7" fmla="*/ 63 h 76"/>
              <a:gd name="T8" fmla="*/ 6 w 10"/>
              <a:gd name="T9" fmla="*/ 61 h 76"/>
              <a:gd name="T10" fmla="*/ 8 w 10"/>
              <a:gd name="T11" fmla="*/ 57 h 76"/>
              <a:gd name="T12" fmla="*/ 10 w 10"/>
              <a:gd name="T13" fmla="*/ 46 h 76"/>
              <a:gd name="T14" fmla="*/ 10 w 10"/>
              <a:gd name="T15" fmla="*/ 45 h 76"/>
              <a:gd name="T16" fmla="*/ 8 w 10"/>
              <a:gd name="T17" fmla="*/ 39 h 76"/>
              <a:gd name="T18" fmla="*/ 7 w 10"/>
              <a:gd name="T19" fmla="*/ 37 h 76"/>
              <a:gd name="T20" fmla="*/ 6 w 10"/>
              <a:gd name="T21" fmla="*/ 31 h 76"/>
              <a:gd name="T22" fmla="*/ 6 w 10"/>
              <a:gd name="T23" fmla="*/ 27 h 76"/>
              <a:gd name="T24" fmla="*/ 8 w 10"/>
              <a:gd name="T25" fmla="*/ 23 h 76"/>
              <a:gd name="T26" fmla="*/ 8 w 10"/>
              <a:gd name="T27" fmla="*/ 20 h 76"/>
              <a:gd name="T28" fmla="*/ 8 w 10"/>
              <a:gd name="T29" fmla="*/ 18 h 76"/>
              <a:gd name="T30" fmla="*/ 6 w 10"/>
              <a:gd name="T31" fmla="*/ 9 h 76"/>
              <a:gd name="T32" fmla="*/ 0 w 10"/>
              <a:gd name="T33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" h="76">
                <a:moveTo>
                  <a:pt x="0" y="76"/>
                </a:moveTo>
                <a:lnTo>
                  <a:pt x="0" y="71"/>
                </a:lnTo>
                <a:lnTo>
                  <a:pt x="0" y="67"/>
                </a:lnTo>
                <a:lnTo>
                  <a:pt x="3" y="63"/>
                </a:lnTo>
                <a:lnTo>
                  <a:pt x="6" y="61"/>
                </a:lnTo>
                <a:lnTo>
                  <a:pt x="8" y="57"/>
                </a:lnTo>
                <a:lnTo>
                  <a:pt x="10" y="46"/>
                </a:lnTo>
                <a:lnTo>
                  <a:pt x="10" y="45"/>
                </a:lnTo>
                <a:lnTo>
                  <a:pt x="8" y="39"/>
                </a:lnTo>
                <a:lnTo>
                  <a:pt x="7" y="37"/>
                </a:lnTo>
                <a:lnTo>
                  <a:pt x="6" y="31"/>
                </a:lnTo>
                <a:lnTo>
                  <a:pt x="6" y="27"/>
                </a:lnTo>
                <a:lnTo>
                  <a:pt x="8" y="23"/>
                </a:lnTo>
                <a:lnTo>
                  <a:pt x="8" y="20"/>
                </a:lnTo>
                <a:lnTo>
                  <a:pt x="8" y="18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1018"/>
          <p:cNvSpPr>
            <a:spLocks noEditPoints="1"/>
          </p:cNvSpPr>
          <p:nvPr/>
        </p:nvSpPr>
        <p:spPr bwMode="auto">
          <a:xfrm>
            <a:off x="4159251" y="1957388"/>
            <a:ext cx="1860550" cy="3536950"/>
          </a:xfrm>
          <a:custGeom>
            <a:avLst/>
            <a:gdLst>
              <a:gd name="T0" fmla="*/ 7 w 1172"/>
              <a:gd name="T1" fmla="*/ 2221 h 2228"/>
              <a:gd name="T2" fmla="*/ 4 w 1172"/>
              <a:gd name="T3" fmla="*/ 2225 h 2228"/>
              <a:gd name="T4" fmla="*/ 0 w 1172"/>
              <a:gd name="T5" fmla="*/ 2228 h 2228"/>
              <a:gd name="T6" fmla="*/ 1171 w 1172"/>
              <a:gd name="T7" fmla="*/ 0 h 2228"/>
              <a:gd name="T8" fmla="*/ 1172 w 1172"/>
              <a:gd name="T9" fmla="*/ 1 h 2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2228">
                <a:moveTo>
                  <a:pt x="7" y="2221"/>
                </a:moveTo>
                <a:lnTo>
                  <a:pt x="4" y="2225"/>
                </a:lnTo>
                <a:lnTo>
                  <a:pt x="0" y="2228"/>
                </a:lnTo>
                <a:moveTo>
                  <a:pt x="1171" y="0"/>
                </a:moveTo>
                <a:lnTo>
                  <a:pt x="1172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1019"/>
          <p:cNvSpPr>
            <a:spLocks/>
          </p:cNvSpPr>
          <p:nvPr/>
        </p:nvSpPr>
        <p:spPr bwMode="auto">
          <a:xfrm>
            <a:off x="5173663" y="5810250"/>
            <a:ext cx="7938" cy="9525"/>
          </a:xfrm>
          <a:custGeom>
            <a:avLst/>
            <a:gdLst>
              <a:gd name="T0" fmla="*/ 0 w 5"/>
              <a:gd name="T1" fmla="*/ 6 h 6"/>
              <a:gd name="T2" fmla="*/ 5 w 5"/>
              <a:gd name="T3" fmla="*/ 0 h 6"/>
              <a:gd name="T4" fmla="*/ 4 w 5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5" y="0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1020"/>
          <p:cNvSpPr>
            <a:spLocks noEditPoints="1"/>
          </p:cNvSpPr>
          <p:nvPr/>
        </p:nvSpPr>
        <p:spPr bwMode="auto">
          <a:xfrm>
            <a:off x="4192588" y="1462088"/>
            <a:ext cx="2444750" cy="3328988"/>
          </a:xfrm>
          <a:custGeom>
            <a:avLst/>
            <a:gdLst>
              <a:gd name="T0" fmla="*/ 1536 w 1540"/>
              <a:gd name="T1" fmla="*/ 0 h 2097"/>
              <a:gd name="T2" fmla="*/ 1536 w 1540"/>
              <a:gd name="T3" fmla="*/ 2 h 2097"/>
              <a:gd name="T4" fmla="*/ 1537 w 1540"/>
              <a:gd name="T5" fmla="*/ 5 h 2097"/>
              <a:gd name="T6" fmla="*/ 1540 w 1540"/>
              <a:gd name="T7" fmla="*/ 6 h 2097"/>
              <a:gd name="T8" fmla="*/ 1259 w 1540"/>
              <a:gd name="T9" fmla="*/ 516 h 2097"/>
              <a:gd name="T10" fmla="*/ 1260 w 1540"/>
              <a:gd name="T11" fmla="*/ 523 h 2097"/>
              <a:gd name="T12" fmla="*/ 1262 w 1540"/>
              <a:gd name="T13" fmla="*/ 533 h 2097"/>
              <a:gd name="T14" fmla="*/ 1258 w 1540"/>
              <a:gd name="T15" fmla="*/ 540 h 2097"/>
              <a:gd name="T16" fmla="*/ 1255 w 1540"/>
              <a:gd name="T17" fmla="*/ 541 h 2097"/>
              <a:gd name="T18" fmla="*/ 1254 w 1540"/>
              <a:gd name="T19" fmla="*/ 542 h 2097"/>
              <a:gd name="T20" fmla="*/ 1243 w 1540"/>
              <a:gd name="T21" fmla="*/ 545 h 2097"/>
              <a:gd name="T22" fmla="*/ 1237 w 1540"/>
              <a:gd name="T23" fmla="*/ 549 h 2097"/>
              <a:gd name="T24" fmla="*/ 1232 w 1540"/>
              <a:gd name="T25" fmla="*/ 555 h 2097"/>
              <a:gd name="T26" fmla="*/ 1229 w 1540"/>
              <a:gd name="T27" fmla="*/ 557 h 2097"/>
              <a:gd name="T28" fmla="*/ 1229 w 1540"/>
              <a:gd name="T29" fmla="*/ 563 h 2097"/>
              <a:gd name="T30" fmla="*/ 1225 w 1540"/>
              <a:gd name="T31" fmla="*/ 570 h 2097"/>
              <a:gd name="T32" fmla="*/ 1225 w 1540"/>
              <a:gd name="T33" fmla="*/ 571 h 2097"/>
              <a:gd name="T34" fmla="*/ 1232 w 1540"/>
              <a:gd name="T35" fmla="*/ 576 h 2097"/>
              <a:gd name="T36" fmla="*/ 1232 w 1540"/>
              <a:gd name="T37" fmla="*/ 578 h 2097"/>
              <a:gd name="T38" fmla="*/ 1234 w 1540"/>
              <a:gd name="T39" fmla="*/ 585 h 2097"/>
              <a:gd name="T40" fmla="*/ 1234 w 1540"/>
              <a:gd name="T41" fmla="*/ 586 h 2097"/>
              <a:gd name="T42" fmla="*/ 1233 w 1540"/>
              <a:gd name="T43" fmla="*/ 591 h 2097"/>
              <a:gd name="T44" fmla="*/ 1232 w 1540"/>
              <a:gd name="T45" fmla="*/ 594 h 2097"/>
              <a:gd name="T46" fmla="*/ 1225 w 1540"/>
              <a:gd name="T47" fmla="*/ 598 h 2097"/>
              <a:gd name="T48" fmla="*/ 1217 w 1540"/>
              <a:gd name="T49" fmla="*/ 605 h 2097"/>
              <a:gd name="T50" fmla="*/ 1207 w 1540"/>
              <a:gd name="T51" fmla="*/ 619 h 2097"/>
              <a:gd name="T52" fmla="*/ 1207 w 1540"/>
              <a:gd name="T53" fmla="*/ 621 h 2097"/>
              <a:gd name="T54" fmla="*/ 9 w 1540"/>
              <a:gd name="T55" fmla="*/ 2080 h 2097"/>
              <a:gd name="T56" fmla="*/ 7 w 1540"/>
              <a:gd name="T57" fmla="*/ 2079 h 2097"/>
              <a:gd name="T58" fmla="*/ 4 w 1540"/>
              <a:gd name="T59" fmla="*/ 2083 h 2097"/>
              <a:gd name="T60" fmla="*/ 4 w 1540"/>
              <a:gd name="T61" fmla="*/ 2086 h 2097"/>
              <a:gd name="T62" fmla="*/ 4 w 1540"/>
              <a:gd name="T63" fmla="*/ 2090 h 2097"/>
              <a:gd name="T64" fmla="*/ 2 w 1540"/>
              <a:gd name="T65" fmla="*/ 2095 h 2097"/>
              <a:gd name="T66" fmla="*/ 0 w 1540"/>
              <a:gd name="T67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0" h="2097">
                <a:moveTo>
                  <a:pt x="1536" y="0"/>
                </a:moveTo>
                <a:lnTo>
                  <a:pt x="1536" y="2"/>
                </a:lnTo>
                <a:lnTo>
                  <a:pt x="1537" y="5"/>
                </a:lnTo>
                <a:lnTo>
                  <a:pt x="1540" y="6"/>
                </a:lnTo>
                <a:moveTo>
                  <a:pt x="1259" y="516"/>
                </a:moveTo>
                <a:lnTo>
                  <a:pt x="1260" y="523"/>
                </a:lnTo>
                <a:lnTo>
                  <a:pt x="1262" y="533"/>
                </a:lnTo>
                <a:lnTo>
                  <a:pt x="1258" y="540"/>
                </a:lnTo>
                <a:lnTo>
                  <a:pt x="1255" y="541"/>
                </a:lnTo>
                <a:lnTo>
                  <a:pt x="1254" y="542"/>
                </a:lnTo>
                <a:lnTo>
                  <a:pt x="1243" y="545"/>
                </a:lnTo>
                <a:lnTo>
                  <a:pt x="1237" y="549"/>
                </a:lnTo>
                <a:lnTo>
                  <a:pt x="1232" y="555"/>
                </a:lnTo>
                <a:lnTo>
                  <a:pt x="1229" y="557"/>
                </a:lnTo>
                <a:lnTo>
                  <a:pt x="1229" y="563"/>
                </a:lnTo>
                <a:lnTo>
                  <a:pt x="1225" y="570"/>
                </a:lnTo>
                <a:lnTo>
                  <a:pt x="1225" y="571"/>
                </a:lnTo>
                <a:lnTo>
                  <a:pt x="1232" y="576"/>
                </a:lnTo>
                <a:lnTo>
                  <a:pt x="1232" y="578"/>
                </a:lnTo>
                <a:lnTo>
                  <a:pt x="1234" y="585"/>
                </a:lnTo>
                <a:lnTo>
                  <a:pt x="1234" y="586"/>
                </a:lnTo>
                <a:lnTo>
                  <a:pt x="1233" y="591"/>
                </a:lnTo>
                <a:lnTo>
                  <a:pt x="1232" y="594"/>
                </a:lnTo>
                <a:lnTo>
                  <a:pt x="1225" y="598"/>
                </a:lnTo>
                <a:lnTo>
                  <a:pt x="1217" y="605"/>
                </a:lnTo>
                <a:lnTo>
                  <a:pt x="1207" y="619"/>
                </a:lnTo>
                <a:lnTo>
                  <a:pt x="1207" y="621"/>
                </a:lnTo>
                <a:moveTo>
                  <a:pt x="9" y="2080"/>
                </a:moveTo>
                <a:lnTo>
                  <a:pt x="7" y="2079"/>
                </a:lnTo>
                <a:lnTo>
                  <a:pt x="4" y="2083"/>
                </a:lnTo>
                <a:lnTo>
                  <a:pt x="4" y="2086"/>
                </a:lnTo>
                <a:lnTo>
                  <a:pt x="4" y="2090"/>
                </a:lnTo>
                <a:lnTo>
                  <a:pt x="2" y="2095"/>
                </a:lnTo>
                <a:lnTo>
                  <a:pt x="0" y="20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1021"/>
          <p:cNvSpPr>
            <a:spLocks noEditPoints="1"/>
          </p:cNvSpPr>
          <p:nvPr/>
        </p:nvSpPr>
        <p:spPr bwMode="auto">
          <a:xfrm>
            <a:off x="4056063" y="3897313"/>
            <a:ext cx="1487488" cy="1443038"/>
          </a:xfrm>
          <a:custGeom>
            <a:avLst/>
            <a:gdLst>
              <a:gd name="T0" fmla="*/ 0 w 937"/>
              <a:gd name="T1" fmla="*/ 909 h 909"/>
              <a:gd name="T2" fmla="*/ 0 w 937"/>
              <a:gd name="T3" fmla="*/ 909 h 909"/>
              <a:gd name="T4" fmla="*/ 937 w 937"/>
              <a:gd name="T5" fmla="*/ 27 h 909"/>
              <a:gd name="T6" fmla="*/ 936 w 937"/>
              <a:gd name="T7" fmla="*/ 28 h 909"/>
              <a:gd name="T8" fmla="*/ 930 w 937"/>
              <a:gd name="T9" fmla="*/ 30 h 909"/>
              <a:gd name="T10" fmla="*/ 929 w 937"/>
              <a:gd name="T11" fmla="*/ 31 h 909"/>
              <a:gd name="T12" fmla="*/ 930 w 937"/>
              <a:gd name="T13" fmla="*/ 34 h 909"/>
              <a:gd name="T14" fmla="*/ 929 w 937"/>
              <a:gd name="T15" fmla="*/ 38 h 909"/>
              <a:gd name="T16" fmla="*/ 919 w 937"/>
              <a:gd name="T17" fmla="*/ 35 h 909"/>
              <a:gd name="T18" fmla="*/ 917 w 937"/>
              <a:gd name="T19" fmla="*/ 32 h 909"/>
              <a:gd name="T20" fmla="*/ 911 w 937"/>
              <a:gd name="T21" fmla="*/ 31 h 909"/>
              <a:gd name="T22" fmla="*/ 902 w 937"/>
              <a:gd name="T23" fmla="*/ 31 h 909"/>
              <a:gd name="T24" fmla="*/ 899 w 937"/>
              <a:gd name="T25" fmla="*/ 27 h 909"/>
              <a:gd name="T26" fmla="*/ 889 w 937"/>
              <a:gd name="T27" fmla="*/ 23 h 909"/>
              <a:gd name="T28" fmla="*/ 885 w 937"/>
              <a:gd name="T29" fmla="*/ 16 h 909"/>
              <a:gd name="T30" fmla="*/ 878 w 937"/>
              <a:gd name="T31" fmla="*/ 15 h 909"/>
              <a:gd name="T32" fmla="*/ 872 w 937"/>
              <a:gd name="T33" fmla="*/ 11 h 909"/>
              <a:gd name="T34" fmla="*/ 868 w 937"/>
              <a:gd name="T35" fmla="*/ 8 h 909"/>
              <a:gd name="T36" fmla="*/ 865 w 937"/>
              <a:gd name="T37" fmla="*/ 5 h 909"/>
              <a:gd name="T38" fmla="*/ 861 w 937"/>
              <a:gd name="T39" fmla="*/ 5 h 909"/>
              <a:gd name="T40" fmla="*/ 852 w 937"/>
              <a:gd name="T41" fmla="*/ 4 h 909"/>
              <a:gd name="T42" fmla="*/ 843 w 937"/>
              <a:gd name="T43" fmla="*/ 0 h 909"/>
              <a:gd name="T44" fmla="*/ 840 w 937"/>
              <a:gd name="T45" fmla="*/ 0 h 909"/>
              <a:gd name="T46" fmla="*/ 839 w 937"/>
              <a:gd name="T47" fmla="*/ 0 h 9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7" h="909">
                <a:moveTo>
                  <a:pt x="0" y="909"/>
                </a:moveTo>
                <a:lnTo>
                  <a:pt x="0" y="909"/>
                </a:lnTo>
                <a:moveTo>
                  <a:pt x="937" y="27"/>
                </a:moveTo>
                <a:lnTo>
                  <a:pt x="936" y="28"/>
                </a:lnTo>
                <a:lnTo>
                  <a:pt x="930" y="30"/>
                </a:lnTo>
                <a:lnTo>
                  <a:pt x="929" y="31"/>
                </a:lnTo>
                <a:lnTo>
                  <a:pt x="930" y="34"/>
                </a:lnTo>
                <a:lnTo>
                  <a:pt x="929" y="38"/>
                </a:lnTo>
                <a:lnTo>
                  <a:pt x="919" y="35"/>
                </a:lnTo>
                <a:lnTo>
                  <a:pt x="917" y="32"/>
                </a:lnTo>
                <a:lnTo>
                  <a:pt x="911" y="31"/>
                </a:lnTo>
                <a:lnTo>
                  <a:pt x="902" y="31"/>
                </a:lnTo>
                <a:lnTo>
                  <a:pt x="899" y="27"/>
                </a:lnTo>
                <a:lnTo>
                  <a:pt x="889" y="23"/>
                </a:lnTo>
                <a:lnTo>
                  <a:pt x="885" y="16"/>
                </a:lnTo>
                <a:lnTo>
                  <a:pt x="878" y="15"/>
                </a:lnTo>
                <a:lnTo>
                  <a:pt x="872" y="11"/>
                </a:lnTo>
                <a:lnTo>
                  <a:pt x="868" y="8"/>
                </a:lnTo>
                <a:lnTo>
                  <a:pt x="865" y="5"/>
                </a:lnTo>
                <a:lnTo>
                  <a:pt x="861" y="5"/>
                </a:lnTo>
                <a:lnTo>
                  <a:pt x="852" y="4"/>
                </a:lnTo>
                <a:lnTo>
                  <a:pt x="843" y="0"/>
                </a:lnTo>
                <a:lnTo>
                  <a:pt x="840" y="0"/>
                </a:lnTo>
                <a:lnTo>
                  <a:pt x="83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1022"/>
          <p:cNvSpPr>
            <a:spLocks noEditPoints="1"/>
          </p:cNvSpPr>
          <p:nvPr/>
        </p:nvSpPr>
        <p:spPr bwMode="auto">
          <a:xfrm>
            <a:off x="4027488" y="4070350"/>
            <a:ext cx="1141413" cy="1781175"/>
          </a:xfrm>
          <a:custGeom>
            <a:avLst/>
            <a:gdLst>
              <a:gd name="T0" fmla="*/ 0 w 719"/>
              <a:gd name="T1" fmla="*/ 1121 h 1122"/>
              <a:gd name="T2" fmla="*/ 1 w 719"/>
              <a:gd name="T3" fmla="*/ 1121 h 1122"/>
              <a:gd name="T4" fmla="*/ 1 w 719"/>
              <a:gd name="T5" fmla="*/ 1122 h 1122"/>
              <a:gd name="T6" fmla="*/ 719 w 719"/>
              <a:gd name="T7" fmla="*/ 0 h 1122"/>
              <a:gd name="T8" fmla="*/ 716 w 719"/>
              <a:gd name="T9" fmla="*/ 1 h 1122"/>
              <a:gd name="T10" fmla="*/ 715 w 719"/>
              <a:gd name="T11" fmla="*/ 1 h 1122"/>
              <a:gd name="T12" fmla="*/ 712 w 719"/>
              <a:gd name="T13" fmla="*/ 1 h 1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9" h="1122">
                <a:moveTo>
                  <a:pt x="0" y="1121"/>
                </a:moveTo>
                <a:lnTo>
                  <a:pt x="1" y="1121"/>
                </a:lnTo>
                <a:lnTo>
                  <a:pt x="1" y="1122"/>
                </a:lnTo>
                <a:moveTo>
                  <a:pt x="719" y="0"/>
                </a:moveTo>
                <a:lnTo>
                  <a:pt x="716" y="1"/>
                </a:lnTo>
                <a:lnTo>
                  <a:pt x="715" y="1"/>
                </a:lnTo>
                <a:lnTo>
                  <a:pt x="712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1023"/>
          <p:cNvSpPr>
            <a:spLocks noEditPoints="1"/>
          </p:cNvSpPr>
          <p:nvPr/>
        </p:nvSpPr>
        <p:spPr bwMode="auto">
          <a:xfrm>
            <a:off x="4144963" y="3178175"/>
            <a:ext cx="1550988" cy="2124075"/>
          </a:xfrm>
          <a:custGeom>
            <a:avLst/>
            <a:gdLst>
              <a:gd name="T0" fmla="*/ 0 w 977"/>
              <a:gd name="T1" fmla="*/ 1338 h 1338"/>
              <a:gd name="T2" fmla="*/ 2 w 977"/>
              <a:gd name="T3" fmla="*/ 1338 h 1338"/>
              <a:gd name="T4" fmla="*/ 2 w 977"/>
              <a:gd name="T5" fmla="*/ 1336 h 1338"/>
              <a:gd name="T6" fmla="*/ 4 w 977"/>
              <a:gd name="T7" fmla="*/ 1336 h 1338"/>
              <a:gd name="T8" fmla="*/ 5 w 977"/>
              <a:gd name="T9" fmla="*/ 1331 h 1338"/>
              <a:gd name="T10" fmla="*/ 8 w 977"/>
              <a:gd name="T11" fmla="*/ 1327 h 1338"/>
              <a:gd name="T12" fmla="*/ 13 w 977"/>
              <a:gd name="T13" fmla="*/ 1319 h 1338"/>
              <a:gd name="T14" fmla="*/ 16 w 977"/>
              <a:gd name="T15" fmla="*/ 1312 h 1338"/>
              <a:gd name="T16" fmla="*/ 20 w 977"/>
              <a:gd name="T17" fmla="*/ 1309 h 1338"/>
              <a:gd name="T18" fmla="*/ 32 w 977"/>
              <a:gd name="T19" fmla="*/ 1316 h 1338"/>
              <a:gd name="T20" fmla="*/ 37 w 977"/>
              <a:gd name="T21" fmla="*/ 1310 h 1338"/>
              <a:gd name="T22" fmla="*/ 97 w 977"/>
              <a:gd name="T23" fmla="*/ 759 h 1338"/>
              <a:gd name="T24" fmla="*/ 95 w 977"/>
              <a:gd name="T25" fmla="*/ 759 h 1338"/>
              <a:gd name="T26" fmla="*/ 92 w 977"/>
              <a:gd name="T27" fmla="*/ 759 h 1338"/>
              <a:gd name="T28" fmla="*/ 80 w 977"/>
              <a:gd name="T29" fmla="*/ 764 h 1338"/>
              <a:gd name="T30" fmla="*/ 77 w 977"/>
              <a:gd name="T31" fmla="*/ 765 h 1338"/>
              <a:gd name="T32" fmla="*/ 75 w 977"/>
              <a:gd name="T33" fmla="*/ 766 h 1338"/>
              <a:gd name="T34" fmla="*/ 73 w 977"/>
              <a:gd name="T35" fmla="*/ 772 h 1338"/>
              <a:gd name="T36" fmla="*/ 72 w 977"/>
              <a:gd name="T37" fmla="*/ 776 h 1338"/>
              <a:gd name="T38" fmla="*/ 906 w 977"/>
              <a:gd name="T39" fmla="*/ 3 h 1338"/>
              <a:gd name="T40" fmla="*/ 910 w 977"/>
              <a:gd name="T41" fmla="*/ 0 h 1338"/>
              <a:gd name="T42" fmla="*/ 912 w 977"/>
              <a:gd name="T43" fmla="*/ 1 h 1338"/>
              <a:gd name="T44" fmla="*/ 914 w 977"/>
              <a:gd name="T45" fmla="*/ 5 h 1338"/>
              <a:gd name="T46" fmla="*/ 917 w 977"/>
              <a:gd name="T47" fmla="*/ 9 h 1338"/>
              <a:gd name="T48" fmla="*/ 914 w 977"/>
              <a:gd name="T49" fmla="*/ 16 h 1338"/>
              <a:gd name="T50" fmla="*/ 915 w 977"/>
              <a:gd name="T51" fmla="*/ 20 h 1338"/>
              <a:gd name="T52" fmla="*/ 919 w 977"/>
              <a:gd name="T53" fmla="*/ 27 h 1338"/>
              <a:gd name="T54" fmla="*/ 919 w 977"/>
              <a:gd name="T55" fmla="*/ 29 h 1338"/>
              <a:gd name="T56" fmla="*/ 921 w 977"/>
              <a:gd name="T57" fmla="*/ 30 h 1338"/>
              <a:gd name="T58" fmla="*/ 923 w 977"/>
              <a:gd name="T59" fmla="*/ 30 h 1338"/>
              <a:gd name="T60" fmla="*/ 923 w 977"/>
              <a:gd name="T61" fmla="*/ 29 h 1338"/>
              <a:gd name="T62" fmla="*/ 926 w 977"/>
              <a:gd name="T63" fmla="*/ 27 h 1338"/>
              <a:gd name="T64" fmla="*/ 929 w 977"/>
              <a:gd name="T65" fmla="*/ 29 h 1338"/>
              <a:gd name="T66" fmla="*/ 934 w 977"/>
              <a:gd name="T67" fmla="*/ 31 h 1338"/>
              <a:gd name="T68" fmla="*/ 937 w 977"/>
              <a:gd name="T69" fmla="*/ 34 h 1338"/>
              <a:gd name="T70" fmla="*/ 941 w 977"/>
              <a:gd name="T71" fmla="*/ 49 h 1338"/>
              <a:gd name="T72" fmla="*/ 940 w 977"/>
              <a:gd name="T73" fmla="*/ 49 h 1338"/>
              <a:gd name="T74" fmla="*/ 937 w 977"/>
              <a:gd name="T75" fmla="*/ 49 h 1338"/>
              <a:gd name="T76" fmla="*/ 936 w 977"/>
              <a:gd name="T77" fmla="*/ 50 h 1338"/>
              <a:gd name="T78" fmla="*/ 936 w 977"/>
              <a:gd name="T79" fmla="*/ 52 h 1338"/>
              <a:gd name="T80" fmla="*/ 938 w 977"/>
              <a:gd name="T81" fmla="*/ 61 h 1338"/>
              <a:gd name="T82" fmla="*/ 941 w 977"/>
              <a:gd name="T83" fmla="*/ 65 h 1338"/>
              <a:gd name="T84" fmla="*/ 953 w 977"/>
              <a:gd name="T85" fmla="*/ 64 h 1338"/>
              <a:gd name="T86" fmla="*/ 953 w 977"/>
              <a:gd name="T87" fmla="*/ 63 h 1338"/>
              <a:gd name="T88" fmla="*/ 959 w 977"/>
              <a:gd name="T89" fmla="*/ 57 h 1338"/>
              <a:gd name="T90" fmla="*/ 964 w 977"/>
              <a:gd name="T91" fmla="*/ 52 h 1338"/>
              <a:gd name="T92" fmla="*/ 971 w 977"/>
              <a:gd name="T93" fmla="*/ 46 h 1338"/>
              <a:gd name="T94" fmla="*/ 974 w 977"/>
              <a:gd name="T95" fmla="*/ 50 h 1338"/>
              <a:gd name="T96" fmla="*/ 977 w 977"/>
              <a:gd name="T97" fmla="*/ 53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7" h="1338">
                <a:moveTo>
                  <a:pt x="0" y="1338"/>
                </a:moveTo>
                <a:lnTo>
                  <a:pt x="2" y="1338"/>
                </a:lnTo>
                <a:lnTo>
                  <a:pt x="2" y="1336"/>
                </a:lnTo>
                <a:lnTo>
                  <a:pt x="4" y="1336"/>
                </a:lnTo>
                <a:lnTo>
                  <a:pt x="5" y="1331"/>
                </a:lnTo>
                <a:lnTo>
                  <a:pt x="8" y="1327"/>
                </a:lnTo>
                <a:lnTo>
                  <a:pt x="13" y="1319"/>
                </a:lnTo>
                <a:lnTo>
                  <a:pt x="16" y="1312"/>
                </a:lnTo>
                <a:lnTo>
                  <a:pt x="20" y="1309"/>
                </a:lnTo>
                <a:lnTo>
                  <a:pt x="32" y="1316"/>
                </a:lnTo>
                <a:lnTo>
                  <a:pt x="37" y="1310"/>
                </a:lnTo>
                <a:moveTo>
                  <a:pt x="97" y="759"/>
                </a:moveTo>
                <a:lnTo>
                  <a:pt x="95" y="759"/>
                </a:lnTo>
                <a:lnTo>
                  <a:pt x="92" y="759"/>
                </a:lnTo>
                <a:lnTo>
                  <a:pt x="80" y="764"/>
                </a:lnTo>
                <a:lnTo>
                  <a:pt x="77" y="765"/>
                </a:lnTo>
                <a:lnTo>
                  <a:pt x="75" y="766"/>
                </a:lnTo>
                <a:lnTo>
                  <a:pt x="73" y="772"/>
                </a:lnTo>
                <a:lnTo>
                  <a:pt x="72" y="776"/>
                </a:lnTo>
                <a:moveTo>
                  <a:pt x="906" y="3"/>
                </a:moveTo>
                <a:lnTo>
                  <a:pt x="910" y="0"/>
                </a:lnTo>
                <a:lnTo>
                  <a:pt x="912" y="1"/>
                </a:lnTo>
                <a:lnTo>
                  <a:pt x="914" y="5"/>
                </a:lnTo>
                <a:lnTo>
                  <a:pt x="917" y="9"/>
                </a:lnTo>
                <a:lnTo>
                  <a:pt x="914" y="16"/>
                </a:lnTo>
                <a:lnTo>
                  <a:pt x="915" y="20"/>
                </a:lnTo>
                <a:lnTo>
                  <a:pt x="919" y="27"/>
                </a:lnTo>
                <a:lnTo>
                  <a:pt x="919" y="29"/>
                </a:lnTo>
                <a:lnTo>
                  <a:pt x="921" y="30"/>
                </a:lnTo>
                <a:lnTo>
                  <a:pt x="923" y="30"/>
                </a:lnTo>
                <a:lnTo>
                  <a:pt x="923" y="29"/>
                </a:lnTo>
                <a:lnTo>
                  <a:pt x="926" y="27"/>
                </a:lnTo>
                <a:lnTo>
                  <a:pt x="929" y="29"/>
                </a:lnTo>
                <a:lnTo>
                  <a:pt x="934" y="31"/>
                </a:lnTo>
                <a:lnTo>
                  <a:pt x="937" y="34"/>
                </a:lnTo>
                <a:lnTo>
                  <a:pt x="941" y="49"/>
                </a:lnTo>
                <a:lnTo>
                  <a:pt x="940" y="49"/>
                </a:lnTo>
                <a:lnTo>
                  <a:pt x="937" y="49"/>
                </a:lnTo>
                <a:lnTo>
                  <a:pt x="936" y="50"/>
                </a:lnTo>
                <a:lnTo>
                  <a:pt x="936" y="52"/>
                </a:lnTo>
                <a:lnTo>
                  <a:pt x="938" y="61"/>
                </a:lnTo>
                <a:lnTo>
                  <a:pt x="941" y="65"/>
                </a:lnTo>
                <a:lnTo>
                  <a:pt x="953" y="64"/>
                </a:lnTo>
                <a:lnTo>
                  <a:pt x="953" y="63"/>
                </a:lnTo>
                <a:lnTo>
                  <a:pt x="959" y="57"/>
                </a:lnTo>
                <a:lnTo>
                  <a:pt x="964" y="52"/>
                </a:lnTo>
                <a:lnTo>
                  <a:pt x="971" y="46"/>
                </a:lnTo>
                <a:lnTo>
                  <a:pt x="974" y="50"/>
                </a:lnTo>
                <a:lnTo>
                  <a:pt x="977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1024"/>
          <p:cNvSpPr>
            <a:spLocks noEditPoints="1"/>
          </p:cNvSpPr>
          <p:nvPr/>
        </p:nvSpPr>
        <p:spPr bwMode="auto">
          <a:xfrm>
            <a:off x="4011613" y="1601788"/>
            <a:ext cx="2678113" cy="3863975"/>
          </a:xfrm>
          <a:custGeom>
            <a:avLst/>
            <a:gdLst>
              <a:gd name="T0" fmla="*/ 758 w 1687"/>
              <a:gd name="T1" fmla="*/ 2376 h 2434"/>
              <a:gd name="T2" fmla="*/ 760 w 1687"/>
              <a:gd name="T3" fmla="*/ 2380 h 2434"/>
              <a:gd name="T4" fmla="*/ 762 w 1687"/>
              <a:gd name="T5" fmla="*/ 2384 h 2434"/>
              <a:gd name="T6" fmla="*/ 762 w 1687"/>
              <a:gd name="T7" fmla="*/ 2388 h 2434"/>
              <a:gd name="T8" fmla="*/ 762 w 1687"/>
              <a:gd name="T9" fmla="*/ 2391 h 2434"/>
              <a:gd name="T10" fmla="*/ 22 w 1687"/>
              <a:gd name="T11" fmla="*/ 2396 h 2434"/>
              <a:gd name="T12" fmla="*/ 22 w 1687"/>
              <a:gd name="T13" fmla="*/ 2397 h 2434"/>
              <a:gd name="T14" fmla="*/ 20 w 1687"/>
              <a:gd name="T15" fmla="*/ 2400 h 2434"/>
              <a:gd name="T16" fmla="*/ 20 w 1687"/>
              <a:gd name="T17" fmla="*/ 2407 h 2434"/>
              <a:gd name="T18" fmla="*/ 18 w 1687"/>
              <a:gd name="T19" fmla="*/ 2414 h 2434"/>
              <a:gd name="T20" fmla="*/ 15 w 1687"/>
              <a:gd name="T21" fmla="*/ 2421 h 2434"/>
              <a:gd name="T22" fmla="*/ 13 w 1687"/>
              <a:gd name="T23" fmla="*/ 2426 h 2434"/>
              <a:gd name="T24" fmla="*/ 9 w 1687"/>
              <a:gd name="T25" fmla="*/ 2427 h 2434"/>
              <a:gd name="T26" fmla="*/ 5 w 1687"/>
              <a:gd name="T27" fmla="*/ 2429 h 2434"/>
              <a:gd name="T28" fmla="*/ 2 w 1687"/>
              <a:gd name="T29" fmla="*/ 2429 h 2434"/>
              <a:gd name="T30" fmla="*/ 2 w 1687"/>
              <a:gd name="T31" fmla="*/ 2430 h 2434"/>
              <a:gd name="T32" fmla="*/ 0 w 1687"/>
              <a:gd name="T33" fmla="*/ 2432 h 2434"/>
              <a:gd name="T34" fmla="*/ 2 w 1687"/>
              <a:gd name="T35" fmla="*/ 2434 h 2434"/>
              <a:gd name="T36" fmla="*/ 1687 w 1687"/>
              <a:gd name="T37" fmla="*/ 0 h 2434"/>
              <a:gd name="T38" fmla="*/ 1677 w 1687"/>
              <a:gd name="T39" fmla="*/ 12 h 2434"/>
              <a:gd name="T40" fmla="*/ 1675 w 1687"/>
              <a:gd name="T41" fmla="*/ 14 h 2434"/>
              <a:gd name="T42" fmla="*/ 1673 w 1687"/>
              <a:gd name="T43" fmla="*/ 12 h 2434"/>
              <a:gd name="T44" fmla="*/ 1668 w 1687"/>
              <a:gd name="T45" fmla="*/ 14 h 2434"/>
              <a:gd name="T46" fmla="*/ 1664 w 1687"/>
              <a:gd name="T47" fmla="*/ 17 h 2434"/>
              <a:gd name="T48" fmla="*/ 1665 w 1687"/>
              <a:gd name="T49" fmla="*/ 22 h 2434"/>
              <a:gd name="T50" fmla="*/ 1664 w 1687"/>
              <a:gd name="T51" fmla="*/ 22 h 2434"/>
              <a:gd name="T52" fmla="*/ 1660 w 1687"/>
              <a:gd name="T53" fmla="*/ 23 h 2434"/>
              <a:gd name="T54" fmla="*/ 1658 w 1687"/>
              <a:gd name="T55" fmla="*/ 29 h 2434"/>
              <a:gd name="T56" fmla="*/ 1649 w 1687"/>
              <a:gd name="T57" fmla="*/ 30 h 2434"/>
              <a:gd name="T58" fmla="*/ 1645 w 1687"/>
              <a:gd name="T59" fmla="*/ 32 h 2434"/>
              <a:gd name="T60" fmla="*/ 1632 w 1687"/>
              <a:gd name="T61" fmla="*/ 29 h 2434"/>
              <a:gd name="T62" fmla="*/ 1631 w 1687"/>
              <a:gd name="T63" fmla="*/ 25 h 2434"/>
              <a:gd name="T64" fmla="*/ 1625 w 1687"/>
              <a:gd name="T65" fmla="*/ 22 h 2434"/>
              <a:gd name="T66" fmla="*/ 1623 w 1687"/>
              <a:gd name="T67" fmla="*/ 23 h 2434"/>
              <a:gd name="T68" fmla="*/ 1621 w 1687"/>
              <a:gd name="T69" fmla="*/ 25 h 2434"/>
              <a:gd name="T70" fmla="*/ 1619 w 1687"/>
              <a:gd name="T71" fmla="*/ 27 h 2434"/>
              <a:gd name="T72" fmla="*/ 1623 w 1687"/>
              <a:gd name="T73" fmla="*/ 34 h 2434"/>
              <a:gd name="T74" fmla="*/ 1624 w 1687"/>
              <a:gd name="T75" fmla="*/ 34 h 2434"/>
              <a:gd name="T76" fmla="*/ 1623 w 1687"/>
              <a:gd name="T77" fmla="*/ 37 h 2434"/>
              <a:gd name="T78" fmla="*/ 1619 w 1687"/>
              <a:gd name="T79" fmla="*/ 41 h 2434"/>
              <a:gd name="T80" fmla="*/ 1616 w 1687"/>
              <a:gd name="T81" fmla="*/ 42 h 2434"/>
              <a:gd name="T82" fmla="*/ 1613 w 1687"/>
              <a:gd name="T83" fmla="*/ 47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87" h="2434">
                <a:moveTo>
                  <a:pt x="758" y="2376"/>
                </a:moveTo>
                <a:lnTo>
                  <a:pt x="760" y="2380"/>
                </a:lnTo>
                <a:lnTo>
                  <a:pt x="762" y="2384"/>
                </a:lnTo>
                <a:lnTo>
                  <a:pt x="762" y="2388"/>
                </a:lnTo>
                <a:lnTo>
                  <a:pt x="762" y="2391"/>
                </a:lnTo>
                <a:moveTo>
                  <a:pt x="22" y="2396"/>
                </a:moveTo>
                <a:lnTo>
                  <a:pt x="22" y="2397"/>
                </a:lnTo>
                <a:lnTo>
                  <a:pt x="20" y="2400"/>
                </a:lnTo>
                <a:lnTo>
                  <a:pt x="20" y="2407"/>
                </a:lnTo>
                <a:lnTo>
                  <a:pt x="18" y="2414"/>
                </a:lnTo>
                <a:lnTo>
                  <a:pt x="15" y="2421"/>
                </a:lnTo>
                <a:lnTo>
                  <a:pt x="13" y="2426"/>
                </a:lnTo>
                <a:lnTo>
                  <a:pt x="9" y="2427"/>
                </a:lnTo>
                <a:lnTo>
                  <a:pt x="5" y="2429"/>
                </a:lnTo>
                <a:lnTo>
                  <a:pt x="2" y="2429"/>
                </a:lnTo>
                <a:lnTo>
                  <a:pt x="2" y="2430"/>
                </a:lnTo>
                <a:lnTo>
                  <a:pt x="0" y="2432"/>
                </a:lnTo>
                <a:lnTo>
                  <a:pt x="2" y="2434"/>
                </a:lnTo>
                <a:moveTo>
                  <a:pt x="1687" y="0"/>
                </a:moveTo>
                <a:lnTo>
                  <a:pt x="1677" y="12"/>
                </a:lnTo>
                <a:lnTo>
                  <a:pt x="1675" y="14"/>
                </a:lnTo>
                <a:lnTo>
                  <a:pt x="1673" y="12"/>
                </a:lnTo>
                <a:lnTo>
                  <a:pt x="1668" y="14"/>
                </a:lnTo>
                <a:lnTo>
                  <a:pt x="1664" y="17"/>
                </a:lnTo>
                <a:lnTo>
                  <a:pt x="1665" y="22"/>
                </a:lnTo>
                <a:lnTo>
                  <a:pt x="1664" y="22"/>
                </a:lnTo>
                <a:lnTo>
                  <a:pt x="1660" y="23"/>
                </a:lnTo>
                <a:lnTo>
                  <a:pt x="1658" y="29"/>
                </a:lnTo>
                <a:lnTo>
                  <a:pt x="1649" y="30"/>
                </a:lnTo>
                <a:lnTo>
                  <a:pt x="1645" y="32"/>
                </a:lnTo>
                <a:lnTo>
                  <a:pt x="1632" y="29"/>
                </a:lnTo>
                <a:lnTo>
                  <a:pt x="1631" y="25"/>
                </a:lnTo>
                <a:lnTo>
                  <a:pt x="1625" y="22"/>
                </a:lnTo>
                <a:lnTo>
                  <a:pt x="1623" y="23"/>
                </a:lnTo>
                <a:lnTo>
                  <a:pt x="1621" y="25"/>
                </a:lnTo>
                <a:lnTo>
                  <a:pt x="1619" y="27"/>
                </a:lnTo>
                <a:lnTo>
                  <a:pt x="1623" y="34"/>
                </a:lnTo>
                <a:lnTo>
                  <a:pt x="1624" y="34"/>
                </a:lnTo>
                <a:lnTo>
                  <a:pt x="1623" y="37"/>
                </a:lnTo>
                <a:lnTo>
                  <a:pt x="1619" y="41"/>
                </a:lnTo>
                <a:lnTo>
                  <a:pt x="1616" y="42"/>
                </a:lnTo>
                <a:lnTo>
                  <a:pt x="1613" y="4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1025"/>
          <p:cNvSpPr>
            <a:spLocks/>
          </p:cNvSpPr>
          <p:nvPr/>
        </p:nvSpPr>
        <p:spPr bwMode="auto">
          <a:xfrm>
            <a:off x="4389438" y="4803775"/>
            <a:ext cx="19050" cy="28575"/>
          </a:xfrm>
          <a:custGeom>
            <a:avLst/>
            <a:gdLst>
              <a:gd name="T0" fmla="*/ 1 w 12"/>
              <a:gd name="T1" fmla="*/ 0 h 18"/>
              <a:gd name="T2" fmla="*/ 0 w 12"/>
              <a:gd name="T3" fmla="*/ 8 h 18"/>
              <a:gd name="T4" fmla="*/ 8 w 12"/>
              <a:gd name="T5" fmla="*/ 18 h 18"/>
              <a:gd name="T6" fmla="*/ 12 w 12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8">
                <a:moveTo>
                  <a:pt x="1" y="0"/>
                </a:moveTo>
                <a:lnTo>
                  <a:pt x="0" y="8"/>
                </a:lnTo>
                <a:lnTo>
                  <a:pt x="8" y="18"/>
                </a:lnTo>
                <a:lnTo>
                  <a:pt x="12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1026"/>
          <p:cNvSpPr>
            <a:spLocks noEditPoints="1"/>
          </p:cNvSpPr>
          <p:nvPr/>
        </p:nvSpPr>
        <p:spPr bwMode="auto">
          <a:xfrm>
            <a:off x="4300538" y="4522788"/>
            <a:ext cx="52388" cy="952500"/>
          </a:xfrm>
          <a:custGeom>
            <a:avLst/>
            <a:gdLst>
              <a:gd name="T0" fmla="*/ 33 w 33"/>
              <a:gd name="T1" fmla="*/ 2 h 600"/>
              <a:gd name="T2" fmla="*/ 22 w 33"/>
              <a:gd name="T3" fmla="*/ 0 h 600"/>
              <a:gd name="T4" fmla="*/ 3 w 33"/>
              <a:gd name="T5" fmla="*/ 600 h 600"/>
              <a:gd name="T6" fmla="*/ 1 w 33"/>
              <a:gd name="T7" fmla="*/ 598 h 600"/>
              <a:gd name="T8" fmla="*/ 0 w 33"/>
              <a:gd name="T9" fmla="*/ 596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600">
                <a:moveTo>
                  <a:pt x="33" y="2"/>
                </a:moveTo>
                <a:lnTo>
                  <a:pt x="22" y="0"/>
                </a:lnTo>
                <a:moveTo>
                  <a:pt x="3" y="600"/>
                </a:moveTo>
                <a:lnTo>
                  <a:pt x="1" y="598"/>
                </a:lnTo>
                <a:lnTo>
                  <a:pt x="0" y="59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1027"/>
          <p:cNvSpPr>
            <a:spLocks/>
          </p:cNvSpPr>
          <p:nvPr/>
        </p:nvSpPr>
        <p:spPr bwMode="auto">
          <a:xfrm>
            <a:off x="4278313" y="4448175"/>
            <a:ext cx="9525" cy="20638"/>
          </a:xfrm>
          <a:custGeom>
            <a:avLst/>
            <a:gdLst>
              <a:gd name="T0" fmla="*/ 6 w 6"/>
              <a:gd name="T1" fmla="*/ 13 h 13"/>
              <a:gd name="T2" fmla="*/ 4 w 6"/>
              <a:gd name="T3" fmla="*/ 9 h 13"/>
              <a:gd name="T4" fmla="*/ 0 w 6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4" y="9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1028"/>
          <p:cNvSpPr>
            <a:spLocks/>
          </p:cNvSpPr>
          <p:nvPr/>
        </p:nvSpPr>
        <p:spPr bwMode="auto">
          <a:xfrm>
            <a:off x="4640263" y="5183188"/>
            <a:ext cx="30163" cy="23813"/>
          </a:xfrm>
          <a:custGeom>
            <a:avLst/>
            <a:gdLst>
              <a:gd name="T0" fmla="*/ 19 w 19"/>
              <a:gd name="T1" fmla="*/ 0 h 15"/>
              <a:gd name="T2" fmla="*/ 15 w 19"/>
              <a:gd name="T3" fmla="*/ 2 h 15"/>
              <a:gd name="T4" fmla="*/ 6 w 19"/>
              <a:gd name="T5" fmla="*/ 11 h 15"/>
              <a:gd name="T6" fmla="*/ 6 w 19"/>
              <a:gd name="T7" fmla="*/ 12 h 15"/>
              <a:gd name="T8" fmla="*/ 4 w 19"/>
              <a:gd name="T9" fmla="*/ 12 h 15"/>
              <a:gd name="T10" fmla="*/ 0 w 1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5">
                <a:moveTo>
                  <a:pt x="19" y="0"/>
                </a:moveTo>
                <a:lnTo>
                  <a:pt x="15" y="2"/>
                </a:lnTo>
                <a:lnTo>
                  <a:pt x="6" y="11"/>
                </a:lnTo>
                <a:lnTo>
                  <a:pt x="6" y="12"/>
                </a:lnTo>
                <a:lnTo>
                  <a:pt x="4" y="12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1029"/>
          <p:cNvSpPr>
            <a:spLocks noEditPoints="1"/>
          </p:cNvSpPr>
          <p:nvPr/>
        </p:nvSpPr>
        <p:spPr bwMode="auto">
          <a:xfrm>
            <a:off x="6319838" y="1543050"/>
            <a:ext cx="155575" cy="139700"/>
          </a:xfrm>
          <a:custGeom>
            <a:avLst/>
            <a:gdLst>
              <a:gd name="T0" fmla="*/ 54 w 98"/>
              <a:gd name="T1" fmla="*/ 0 h 88"/>
              <a:gd name="T2" fmla="*/ 54 w 98"/>
              <a:gd name="T3" fmla="*/ 6 h 88"/>
              <a:gd name="T4" fmla="*/ 55 w 98"/>
              <a:gd name="T5" fmla="*/ 13 h 88"/>
              <a:gd name="T6" fmla="*/ 65 w 98"/>
              <a:gd name="T7" fmla="*/ 18 h 88"/>
              <a:gd name="T8" fmla="*/ 65 w 98"/>
              <a:gd name="T9" fmla="*/ 19 h 88"/>
              <a:gd name="T10" fmla="*/ 66 w 98"/>
              <a:gd name="T11" fmla="*/ 21 h 88"/>
              <a:gd name="T12" fmla="*/ 66 w 98"/>
              <a:gd name="T13" fmla="*/ 22 h 88"/>
              <a:gd name="T14" fmla="*/ 66 w 98"/>
              <a:gd name="T15" fmla="*/ 24 h 88"/>
              <a:gd name="T16" fmla="*/ 66 w 98"/>
              <a:gd name="T17" fmla="*/ 29 h 88"/>
              <a:gd name="T18" fmla="*/ 66 w 98"/>
              <a:gd name="T19" fmla="*/ 30 h 88"/>
              <a:gd name="T20" fmla="*/ 66 w 98"/>
              <a:gd name="T21" fmla="*/ 34 h 88"/>
              <a:gd name="T22" fmla="*/ 68 w 98"/>
              <a:gd name="T23" fmla="*/ 36 h 88"/>
              <a:gd name="T24" fmla="*/ 69 w 98"/>
              <a:gd name="T25" fmla="*/ 36 h 88"/>
              <a:gd name="T26" fmla="*/ 76 w 98"/>
              <a:gd name="T27" fmla="*/ 33 h 88"/>
              <a:gd name="T28" fmla="*/ 77 w 98"/>
              <a:gd name="T29" fmla="*/ 33 h 88"/>
              <a:gd name="T30" fmla="*/ 80 w 98"/>
              <a:gd name="T31" fmla="*/ 34 h 88"/>
              <a:gd name="T32" fmla="*/ 88 w 98"/>
              <a:gd name="T33" fmla="*/ 40 h 88"/>
              <a:gd name="T34" fmla="*/ 98 w 98"/>
              <a:gd name="T35" fmla="*/ 39 h 88"/>
              <a:gd name="T36" fmla="*/ 98 w 98"/>
              <a:gd name="T37" fmla="*/ 39 h 88"/>
              <a:gd name="T38" fmla="*/ 92 w 98"/>
              <a:gd name="T39" fmla="*/ 44 h 88"/>
              <a:gd name="T40" fmla="*/ 92 w 98"/>
              <a:gd name="T41" fmla="*/ 48 h 88"/>
              <a:gd name="T42" fmla="*/ 85 w 98"/>
              <a:gd name="T43" fmla="*/ 54 h 88"/>
              <a:gd name="T44" fmla="*/ 73 w 98"/>
              <a:gd name="T45" fmla="*/ 48 h 88"/>
              <a:gd name="T46" fmla="*/ 66 w 98"/>
              <a:gd name="T47" fmla="*/ 48 h 88"/>
              <a:gd name="T48" fmla="*/ 54 w 98"/>
              <a:gd name="T49" fmla="*/ 51 h 88"/>
              <a:gd name="T50" fmla="*/ 53 w 98"/>
              <a:gd name="T51" fmla="*/ 51 h 88"/>
              <a:gd name="T52" fmla="*/ 51 w 98"/>
              <a:gd name="T53" fmla="*/ 59 h 88"/>
              <a:gd name="T54" fmla="*/ 51 w 98"/>
              <a:gd name="T55" fmla="*/ 60 h 88"/>
              <a:gd name="T56" fmla="*/ 32 w 98"/>
              <a:gd name="T57" fmla="*/ 78 h 88"/>
              <a:gd name="T58" fmla="*/ 20 w 98"/>
              <a:gd name="T59" fmla="*/ 82 h 88"/>
              <a:gd name="T60" fmla="*/ 0 w 98"/>
              <a:gd name="T6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88">
                <a:moveTo>
                  <a:pt x="54" y="0"/>
                </a:moveTo>
                <a:lnTo>
                  <a:pt x="54" y="6"/>
                </a:lnTo>
                <a:lnTo>
                  <a:pt x="55" y="13"/>
                </a:lnTo>
                <a:lnTo>
                  <a:pt x="65" y="18"/>
                </a:lnTo>
                <a:lnTo>
                  <a:pt x="65" y="19"/>
                </a:lnTo>
                <a:lnTo>
                  <a:pt x="66" y="21"/>
                </a:lnTo>
                <a:lnTo>
                  <a:pt x="66" y="22"/>
                </a:lnTo>
                <a:lnTo>
                  <a:pt x="66" y="24"/>
                </a:lnTo>
                <a:lnTo>
                  <a:pt x="66" y="29"/>
                </a:lnTo>
                <a:lnTo>
                  <a:pt x="66" y="30"/>
                </a:lnTo>
                <a:lnTo>
                  <a:pt x="66" y="34"/>
                </a:lnTo>
                <a:lnTo>
                  <a:pt x="68" y="36"/>
                </a:lnTo>
                <a:lnTo>
                  <a:pt x="69" y="36"/>
                </a:lnTo>
                <a:lnTo>
                  <a:pt x="76" y="33"/>
                </a:lnTo>
                <a:lnTo>
                  <a:pt x="77" y="33"/>
                </a:lnTo>
                <a:lnTo>
                  <a:pt x="80" y="34"/>
                </a:lnTo>
                <a:lnTo>
                  <a:pt x="88" y="40"/>
                </a:lnTo>
                <a:lnTo>
                  <a:pt x="98" y="39"/>
                </a:lnTo>
                <a:moveTo>
                  <a:pt x="98" y="39"/>
                </a:moveTo>
                <a:lnTo>
                  <a:pt x="92" y="44"/>
                </a:lnTo>
                <a:lnTo>
                  <a:pt x="92" y="48"/>
                </a:lnTo>
                <a:lnTo>
                  <a:pt x="85" y="54"/>
                </a:lnTo>
                <a:lnTo>
                  <a:pt x="73" y="48"/>
                </a:lnTo>
                <a:lnTo>
                  <a:pt x="66" y="48"/>
                </a:lnTo>
                <a:lnTo>
                  <a:pt x="54" y="51"/>
                </a:lnTo>
                <a:lnTo>
                  <a:pt x="53" y="51"/>
                </a:lnTo>
                <a:lnTo>
                  <a:pt x="51" y="59"/>
                </a:lnTo>
                <a:lnTo>
                  <a:pt x="51" y="60"/>
                </a:lnTo>
                <a:lnTo>
                  <a:pt x="32" y="78"/>
                </a:lnTo>
                <a:lnTo>
                  <a:pt x="20" y="82"/>
                </a:lnTo>
                <a:lnTo>
                  <a:pt x="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1030"/>
          <p:cNvSpPr>
            <a:spLocks/>
          </p:cNvSpPr>
          <p:nvPr/>
        </p:nvSpPr>
        <p:spPr bwMode="auto">
          <a:xfrm>
            <a:off x="5192713" y="5637213"/>
            <a:ext cx="71438" cy="23813"/>
          </a:xfrm>
          <a:custGeom>
            <a:avLst/>
            <a:gdLst>
              <a:gd name="T0" fmla="*/ 0 w 45"/>
              <a:gd name="T1" fmla="*/ 0 h 15"/>
              <a:gd name="T2" fmla="*/ 3 w 45"/>
              <a:gd name="T3" fmla="*/ 3 h 15"/>
              <a:gd name="T4" fmla="*/ 4 w 45"/>
              <a:gd name="T5" fmla="*/ 4 h 15"/>
              <a:gd name="T6" fmla="*/ 11 w 45"/>
              <a:gd name="T7" fmla="*/ 7 h 15"/>
              <a:gd name="T8" fmla="*/ 14 w 45"/>
              <a:gd name="T9" fmla="*/ 8 h 15"/>
              <a:gd name="T10" fmla="*/ 16 w 45"/>
              <a:gd name="T11" fmla="*/ 10 h 15"/>
              <a:gd name="T12" fmla="*/ 19 w 45"/>
              <a:gd name="T13" fmla="*/ 12 h 15"/>
              <a:gd name="T14" fmla="*/ 22 w 45"/>
              <a:gd name="T15" fmla="*/ 14 h 15"/>
              <a:gd name="T16" fmla="*/ 23 w 45"/>
              <a:gd name="T17" fmla="*/ 14 h 15"/>
              <a:gd name="T18" fmla="*/ 27 w 45"/>
              <a:gd name="T19" fmla="*/ 14 h 15"/>
              <a:gd name="T20" fmla="*/ 31 w 45"/>
              <a:gd name="T21" fmla="*/ 11 h 15"/>
              <a:gd name="T22" fmla="*/ 33 w 45"/>
              <a:gd name="T23" fmla="*/ 11 h 15"/>
              <a:gd name="T24" fmla="*/ 36 w 45"/>
              <a:gd name="T25" fmla="*/ 12 h 15"/>
              <a:gd name="T26" fmla="*/ 40 w 45"/>
              <a:gd name="T27" fmla="*/ 14 h 15"/>
              <a:gd name="T28" fmla="*/ 41 w 45"/>
              <a:gd name="T29" fmla="*/ 14 h 15"/>
              <a:gd name="T30" fmla="*/ 45 w 45"/>
              <a:gd name="T3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15">
                <a:moveTo>
                  <a:pt x="0" y="0"/>
                </a:moveTo>
                <a:lnTo>
                  <a:pt x="3" y="3"/>
                </a:lnTo>
                <a:lnTo>
                  <a:pt x="4" y="4"/>
                </a:lnTo>
                <a:lnTo>
                  <a:pt x="11" y="7"/>
                </a:lnTo>
                <a:lnTo>
                  <a:pt x="14" y="8"/>
                </a:lnTo>
                <a:lnTo>
                  <a:pt x="16" y="10"/>
                </a:lnTo>
                <a:lnTo>
                  <a:pt x="19" y="12"/>
                </a:lnTo>
                <a:lnTo>
                  <a:pt x="22" y="14"/>
                </a:lnTo>
                <a:lnTo>
                  <a:pt x="23" y="14"/>
                </a:lnTo>
                <a:lnTo>
                  <a:pt x="27" y="14"/>
                </a:lnTo>
                <a:lnTo>
                  <a:pt x="31" y="11"/>
                </a:lnTo>
                <a:lnTo>
                  <a:pt x="33" y="11"/>
                </a:lnTo>
                <a:lnTo>
                  <a:pt x="36" y="12"/>
                </a:lnTo>
                <a:lnTo>
                  <a:pt x="40" y="14"/>
                </a:lnTo>
                <a:lnTo>
                  <a:pt x="41" y="14"/>
                </a:lnTo>
                <a:lnTo>
                  <a:pt x="45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1031"/>
          <p:cNvSpPr>
            <a:spLocks/>
          </p:cNvSpPr>
          <p:nvPr/>
        </p:nvSpPr>
        <p:spPr bwMode="auto">
          <a:xfrm>
            <a:off x="5268913" y="5173663"/>
            <a:ext cx="12700" cy="3175"/>
          </a:xfrm>
          <a:custGeom>
            <a:avLst/>
            <a:gdLst>
              <a:gd name="T0" fmla="*/ 0 w 8"/>
              <a:gd name="T1" fmla="*/ 0 h 2"/>
              <a:gd name="T2" fmla="*/ 4 w 8"/>
              <a:gd name="T3" fmla="*/ 2 h 2"/>
              <a:gd name="T4" fmla="*/ 8 w 8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0" y="0"/>
                </a:moveTo>
                <a:lnTo>
                  <a:pt x="4" y="2"/>
                </a:lnTo>
                <a:lnTo>
                  <a:pt x="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1032"/>
          <p:cNvSpPr>
            <a:spLocks/>
          </p:cNvSpPr>
          <p:nvPr/>
        </p:nvSpPr>
        <p:spPr bwMode="auto">
          <a:xfrm>
            <a:off x="4067176" y="5992813"/>
            <a:ext cx="23813" cy="23813"/>
          </a:xfrm>
          <a:custGeom>
            <a:avLst/>
            <a:gdLst>
              <a:gd name="T0" fmla="*/ 15 w 15"/>
              <a:gd name="T1" fmla="*/ 0 h 15"/>
              <a:gd name="T2" fmla="*/ 13 w 15"/>
              <a:gd name="T3" fmla="*/ 2 h 15"/>
              <a:gd name="T4" fmla="*/ 12 w 15"/>
              <a:gd name="T5" fmla="*/ 4 h 15"/>
              <a:gd name="T6" fmla="*/ 9 w 15"/>
              <a:gd name="T7" fmla="*/ 5 h 15"/>
              <a:gd name="T8" fmla="*/ 6 w 15"/>
              <a:gd name="T9" fmla="*/ 13 h 15"/>
              <a:gd name="T10" fmla="*/ 1 w 15"/>
              <a:gd name="T11" fmla="*/ 15 h 15"/>
              <a:gd name="T12" fmla="*/ 0 w 15"/>
              <a:gd name="T13" fmla="*/ 15 h 15"/>
              <a:gd name="T14" fmla="*/ 0 w 15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5">
                <a:moveTo>
                  <a:pt x="15" y="0"/>
                </a:moveTo>
                <a:lnTo>
                  <a:pt x="13" y="2"/>
                </a:lnTo>
                <a:lnTo>
                  <a:pt x="12" y="4"/>
                </a:lnTo>
                <a:lnTo>
                  <a:pt x="9" y="5"/>
                </a:lnTo>
                <a:lnTo>
                  <a:pt x="6" y="13"/>
                </a:lnTo>
                <a:lnTo>
                  <a:pt x="1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1033"/>
          <p:cNvSpPr>
            <a:spLocks noEditPoints="1"/>
          </p:cNvSpPr>
          <p:nvPr/>
        </p:nvSpPr>
        <p:spPr bwMode="auto">
          <a:xfrm>
            <a:off x="4059238" y="5394325"/>
            <a:ext cx="985838" cy="598488"/>
          </a:xfrm>
          <a:custGeom>
            <a:avLst/>
            <a:gdLst>
              <a:gd name="T0" fmla="*/ 10 w 621"/>
              <a:gd name="T1" fmla="*/ 89 h 377"/>
              <a:gd name="T2" fmla="*/ 5 w 621"/>
              <a:gd name="T3" fmla="*/ 92 h 377"/>
              <a:gd name="T4" fmla="*/ 0 w 621"/>
              <a:gd name="T5" fmla="*/ 105 h 377"/>
              <a:gd name="T6" fmla="*/ 620 w 621"/>
              <a:gd name="T7" fmla="*/ 0 h 377"/>
              <a:gd name="T8" fmla="*/ 621 w 621"/>
              <a:gd name="T9" fmla="*/ 3 h 377"/>
              <a:gd name="T10" fmla="*/ 621 w 621"/>
              <a:gd name="T11" fmla="*/ 6 h 377"/>
              <a:gd name="T12" fmla="*/ 20 w 621"/>
              <a:gd name="T13" fmla="*/ 377 h 377"/>
              <a:gd name="T14" fmla="*/ 28 w 621"/>
              <a:gd name="T15" fmla="*/ 375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1" h="377">
                <a:moveTo>
                  <a:pt x="10" y="89"/>
                </a:moveTo>
                <a:lnTo>
                  <a:pt x="5" y="92"/>
                </a:lnTo>
                <a:lnTo>
                  <a:pt x="0" y="105"/>
                </a:lnTo>
                <a:moveTo>
                  <a:pt x="620" y="0"/>
                </a:moveTo>
                <a:lnTo>
                  <a:pt x="621" y="3"/>
                </a:lnTo>
                <a:lnTo>
                  <a:pt x="621" y="6"/>
                </a:lnTo>
                <a:moveTo>
                  <a:pt x="20" y="377"/>
                </a:moveTo>
                <a:lnTo>
                  <a:pt x="28" y="37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1034"/>
          <p:cNvSpPr>
            <a:spLocks/>
          </p:cNvSpPr>
          <p:nvPr/>
        </p:nvSpPr>
        <p:spPr bwMode="auto">
          <a:xfrm>
            <a:off x="5500688" y="3398838"/>
            <a:ext cx="84138" cy="195263"/>
          </a:xfrm>
          <a:custGeom>
            <a:avLst/>
            <a:gdLst>
              <a:gd name="T0" fmla="*/ 26 w 53"/>
              <a:gd name="T1" fmla="*/ 0 h 123"/>
              <a:gd name="T2" fmla="*/ 28 w 53"/>
              <a:gd name="T3" fmla="*/ 3 h 123"/>
              <a:gd name="T4" fmla="*/ 28 w 53"/>
              <a:gd name="T5" fmla="*/ 5 h 123"/>
              <a:gd name="T6" fmla="*/ 27 w 53"/>
              <a:gd name="T7" fmla="*/ 8 h 123"/>
              <a:gd name="T8" fmla="*/ 26 w 53"/>
              <a:gd name="T9" fmla="*/ 10 h 123"/>
              <a:gd name="T10" fmla="*/ 24 w 53"/>
              <a:gd name="T11" fmla="*/ 11 h 123"/>
              <a:gd name="T12" fmla="*/ 28 w 53"/>
              <a:gd name="T13" fmla="*/ 14 h 123"/>
              <a:gd name="T14" fmla="*/ 35 w 53"/>
              <a:gd name="T15" fmla="*/ 14 h 123"/>
              <a:gd name="T16" fmla="*/ 42 w 53"/>
              <a:gd name="T17" fmla="*/ 15 h 123"/>
              <a:gd name="T18" fmla="*/ 43 w 53"/>
              <a:gd name="T19" fmla="*/ 15 h 123"/>
              <a:gd name="T20" fmla="*/ 45 w 53"/>
              <a:gd name="T21" fmla="*/ 16 h 123"/>
              <a:gd name="T22" fmla="*/ 48 w 53"/>
              <a:gd name="T23" fmla="*/ 19 h 123"/>
              <a:gd name="T24" fmla="*/ 49 w 53"/>
              <a:gd name="T25" fmla="*/ 19 h 123"/>
              <a:gd name="T26" fmla="*/ 50 w 53"/>
              <a:gd name="T27" fmla="*/ 23 h 123"/>
              <a:gd name="T28" fmla="*/ 53 w 53"/>
              <a:gd name="T29" fmla="*/ 29 h 123"/>
              <a:gd name="T30" fmla="*/ 52 w 53"/>
              <a:gd name="T31" fmla="*/ 35 h 123"/>
              <a:gd name="T32" fmla="*/ 46 w 53"/>
              <a:gd name="T33" fmla="*/ 42 h 123"/>
              <a:gd name="T34" fmla="*/ 43 w 53"/>
              <a:gd name="T35" fmla="*/ 50 h 123"/>
              <a:gd name="T36" fmla="*/ 45 w 53"/>
              <a:gd name="T37" fmla="*/ 68 h 123"/>
              <a:gd name="T38" fmla="*/ 45 w 53"/>
              <a:gd name="T39" fmla="*/ 72 h 123"/>
              <a:gd name="T40" fmla="*/ 43 w 53"/>
              <a:gd name="T41" fmla="*/ 76 h 123"/>
              <a:gd name="T42" fmla="*/ 41 w 53"/>
              <a:gd name="T43" fmla="*/ 76 h 123"/>
              <a:gd name="T44" fmla="*/ 38 w 53"/>
              <a:gd name="T45" fmla="*/ 76 h 123"/>
              <a:gd name="T46" fmla="*/ 41 w 53"/>
              <a:gd name="T47" fmla="*/ 87 h 123"/>
              <a:gd name="T48" fmla="*/ 38 w 53"/>
              <a:gd name="T49" fmla="*/ 89 h 123"/>
              <a:gd name="T50" fmla="*/ 35 w 53"/>
              <a:gd name="T51" fmla="*/ 94 h 123"/>
              <a:gd name="T52" fmla="*/ 31 w 53"/>
              <a:gd name="T53" fmla="*/ 101 h 123"/>
              <a:gd name="T54" fmla="*/ 31 w 53"/>
              <a:gd name="T55" fmla="*/ 105 h 123"/>
              <a:gd name="T56" fmla="*/ 28 w 53"/>
              <a:gd name="T57" fmla="*/ 106 h 123"/>
              <a:gd name="T58" fmla="*/ 20 w 53"/>
              <a:gd name="T59" fmla="*/ 115 h 123"/>
              <a:gd name="T60" fmla="*/ 16 w 53"/>
              <a:gd name="T61" fmla="*/ 119 h 123"/>
              <a:gd name="T62" fmla="*/ 12 w 53"/>
              <a:gd name="T63" fmla="*/ 119 h 123"/>
              <a:gd name="T64" fmla="*/ 7 w 53"/>
              <a:gd name="T65" fmla="*/ 120 h 123"/>
              <a:gd name="T66" fmla="*/ 0 w 53"/>
              <a:gd name="T67" fmla="*/ 123 h 123"/>
              <a:gd name="T68" fmla="*/ 0 w 53"/>
              <a:gd name="T69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" h="123">
                <a:moveTo>
                  <a:pt x="26" y="0"/>
                </a:moveTo>
                <a:lnTo>
                  <a:pt x="28" y="3"/>
                </a:lnTo>
                <a:lnTo>
                  <a:pt x="28" y="5"/>
                </a:lnTo>
                <a:lnTo>
                  <a:pt x="27" y="8"/>
                </a:lnTo>
                <a:lnTo>
                  <a:pt x="26" y="10"/>
                </a:lnTo>
                <a:lnTo>
                  <a:pt x="24" y="11"/>
                </a:lnTo>
                <a:lnTo>
                  <a:pt x="28" y="14"/>
                </a:lnTo>
                <a:lnTo>
                  <a:pt x="35" y="14"/>
                </a:lnTo>
                <a:lnTo>
                  <a:pt x="42" y="15"/>
                </a:lnTo>
                <a:lnTo>
                  <a:pt x="43" y="15"/>
                </a:lnTo>
                <a:lnTo>
                  <a:pt x="45" y="16"/>
                </a:lnTo>
                <a:lnTo>
                  <a:pt x="48" y="19"/>
                </a:lnTo>
                <a:lnTo>
                  <a:pt x="49" y="19"/>
                </a:lnTo>
                <a:lnTo>
                  <a:pt x="50" y="23"/>
                </a:lnTo>
                <a:lnTo>
                  <a:pt x="53" y="29"/>
                </a:lnTo>
                <a:lnTo>
                  <a:pt x="52" y="35"/>
                </a:lnTo>
                <a:lnTo>
                  <a:pt x="46" y="42"/>
                </a:lnTo>
                <a:lnTo>
                  <a:pt x="43" y="50"/>
                </a:lnTo>
                <a:lnTo>
                  <a:pt x="45" y="68"/>
                </a:lnTo>
                <a:lnTo>
                  <a:pt x="45" y="72"/>
                </a:lnTo>
                <a:lnTo>
                  <a:pt x="43" y="76"/>
                </a:lnTo>
                <a:lnTo>
                  <a:pt x="41" y="76"/>
                </a:lnTo>
                <a:lnTo>
                  <a:pt x="38" y="76"/>
                </a:lnTo>
                <a:lnTo>
                  <a:pt x="41" y="87"/>
                </a:lnTo>
                <a:lnTo>
                  <a:pt x="38" y="89"/>
                </a:lnTo>
                <a:lnTo>
                  <a:pt x="35" y="94"/>
                </a:lnTo>
                <a:lnTo>
                  <a:pt x="31" y="101"/>
                </a:lnTo>
                <a:lnTo>
                  <a:pt x="31" y="105"/>
                </a:lnTo>
                <a:lnTo>
                  <a:pt x="28" y="106"/>
                </a:lnTo>
                <a:lnTo>
                  <a:pt x="20" y="115"/>
                </a:lnTo>
                <a:lnTo>
                  <a:pt x="16" y="119"/>
                </a:lnTo>
                <a:lnTo>
                  <a:pt x="12" y="119"/>
                </a:lnTo>
                <a:lnTo>
                  <a:pt x="7" y="120"/>
                </a:lnTo>
                <a:lnTo>
                  <a:pt x="0" y="123"/>
                </a:lnTo>
                <a:lnTo>
                  <a:pt x="0" y="1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1035"/>
          <p:cNvSpPr>
            <a:spLocks/>
          </p:cNvSpPr>
          <p:nvPr/>
        </p:nvSpPr>
        <p:spPr bwMode="auto">
          <a:xfrm>
            <a:off x="5045076" y="5381625"/>
            <a:ext cx="9525" cy="12700"/>
          </a:xfrm>
          <a:custGeom>
            <a:avLst/>
            <a:gdLst>
              <a:gd name="T0" fmla="*/ 6 w 6"/>
              <a:gd name="T1" fmla="*/ 0 h 8"/>
              <a:gd name="T2" fmla="*/ 3 w 6"/>
              <a:gd name="T3" fmla="*/ 1 h 8"/>
              <a:gd name="T4" fmla="*/ 0 w 6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8">
                <a:moveTo>
                  <a:pt x="6" y="0"/>
                </a:moveTo>
                <a:lnTo>
                  <a:pt x="3" y="1"/>
                </a:lnTo>
                <a:lnTo>
                  <a:pt x="0" y="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1036"/>
          <p:cNvSpPr>
            <a:spLocks/>
          </p:cNvSpPr>
          <p:nvPr/>
        </p:nvSpPr>
        <p:spPr bwMode="auto">
          <a:xfrm>
            <a:off x="5114926" y="5707063"/>
            <a:ext cx="12700" cy="3175"/>
          </a:xfrm>
          <a:custGeom>
            <a:avLst/>
            <a:gdLst>
              <a:gd name="T0" fmla="*/ 8 w 8"/>
              <a:gd name="T1" fmla="*/ 0 h 2"/>
              <a:gd name="T2" fmla="*/ 3 w 8"/>
              <a:gd name="T3" fmla="*/ 1 h 2"/>
              <a:gd name="T4" fmla="*/ 1 w 8"/>
              <a:gd name="T5" fmla="*/ 2 h 2"/>
              <a:gd name="T6" fmla="*/ 0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8" y="0"/>
                </a:moveTo>
                <a:lnTo>
                  <a:pt x="3" y="1"/>
                </a:lnTo>
                <a:lnTo>
                  <a:pt x="1" y="2"/>
                </a:lnTo>
                <a:lnTo>
                  <a:pt x="0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1037"/>
          <p:cNvSpPr>
            <a:spLocks/>
          </p:cNvSpPr>
          <p:nvPr/>
        </p:nvSpPr>
        <p:spPr bwMode="auto">
          <a:xfrm>
            <a:off x="4502151" y="4356100"/>
            <a:ext cx="133350" cy="173038"/>
          </a:xfrm>
          <a:custGeom>
            <a:avLst/>
            <a:gdLst>
              <a:gd name="T0" fmla="*/ 84 w 84"/>
              <a:gd name="T1" fmla="*/ 0 h 109"/>
              <a:gd name="T2" fmla="*/ 84 w 84"/>
              <a:gd name="T3" fmla="*/ 1 h 109"/>
              <a:gd name="T4" fmla="*/ 84 w 84"/>
              <a:gd name="T5" fmla="*/ 2 h 109"/>
              <a:gd name="T6" fmla="*/ 80 w 84"/>
              <a:gd name="T7" fmla="*/ 4 h 109"/>
              <a:gd name="T8" fmla="*/ 76 w 84"/>
              <a:gd name="T9" fmla="*/ 7 h 109"/>
              <a:gd name="T10" fmla="*/ 75 w 84"/>
              <a:gd name="T11" fmla="*/ 13 h 109"/>
              <a:gd name="T12" fmla="*/ 75 w 84"/>
              <a:gd name="T13" fmla="*/ 16 h 109"/>
              <a:gd name="T14" fmla="*/ 73 w 84"/>
              <a:gd name="T15" fmla="*/ 19 h 109"/>
              <a:gd name="T16" fmla="*/ 72 w 84"/>
              <a:gd name="T17" fmla="*/ 22 h 109"/>
              <a:gd name="T18" fmla="*/ 72 w 84"/>
              <a:gd name="T19" fmla="*/ 27 h 109"/>
              <a:gd name="T20" fmla="*/ 71 w 84"/>
              <a:gd name="T21" fmla="*/ 28 h 109"/>
              <a:gd name="T22" fmla="*/ 63 w 84"/>
              <a:gd name="T23" fmla="*/ 37 h 109"/>
              <a:gd name="T24" fmla="*/ 58 w 84"/>
              <a:gd name="T25" fmla="*/ 39 h 109"/>
              <a:gd name="T26" fmla="*/ 57 w 84"/>
              <a:gd name="T27" fmla="*/ 45 h 109"/>
              <a:gd name="T28" fmla="*/ 56 w 84"/>
              <a:gd name="T29" fmla="*/ 49 h 109"/>
              <a:gd name="T30" fmla="*/ 50 w 84"/>
              <a:gd name="T31" fmla="*/ 52 h 109"/>
              <a:gd name="T32" fmla="*/ 46 w 84"/>
              <a:gd name="T33" fmla="*/ 50 h 109"/>
              <a:gd name="T34" fmla="*/ 41 w 84"/>
              <a:gd name="T35" fmla="*/ 49 h 109"/>
              <a:gd name="T36" fmla="*/ 38 w 84"/>
              <a:gd name="T37" fmla="*/ 46 h 109"/>
              <a:gd name="T38" fmla="*/ 34 w 84"/>
              <a:gd name="T39" fmla="*/ 49 h 109"/>
              <a:gd name="T40" fmla="*/ 28 w 84"/>
              <a:gd name="T41" fmla="*/ 49 h 109"/>
              <a:gd name="T42" fmla="*/ 20 w 84"/>
              <a:gd name="T43" fmla="*/ 53 h 109"/>
              <a:gd name="T44" fmla="*/ 15 w 84"/>
              <a:gd name="T45" fmla="*/ 56 h 109"/>
              <a:gd name="T46" fmla="*/ 11 w 84"/>
              <a:gd name="T47" fmla="*/ 57 h 109"/>
              <a:gd name="T48" fmla="*/ 7 w 84"/>
              <a:gd name="T49" fmla="*/ 65 h 109"/>
              <a:gd name="T50" fmla="*/ 4 w 84"/>
              <a:gd name="T51" fmla="*/ 69 h 109"/>
              <a:gd name="T52" fmla="*/ 3 w 84"/>
              <a:gd name="T53" fmla="*/ 72 h 109"/>
              <a:gd name="T54" fmla="*/ 0 w 84"/>
              <a:gd name="T55" fmla="*/ 80 h 109"/>
              <a:gd name="T56" fmla="*/ 3 w 84"/>
              <a:gd name="T57" fmla="*/ 83 h 109"/>
              <a:gd name="T58" fmla="*/ 4 w 84"/>
              <a:gd name="T59" fmla="*/ 92 h 109"/>
              <a:gd name="T60" fmla="*/ 4 w 84"/>
              <a:gd name="T61" fmla="*/ 98 h 109"/>
              <a:gd name="T62" fmla="*/ 4 w 84"/>
              <a:gd name="T63" fmla="*/ 99 h 109"/>
              <a:gd name="T64" fmla="*/ 11 w 84"/>
              <a:gd name="T65" fmla="*/ 106 h 109"/>
              <a:gd name="T66" fmla="*/ 5 w 84"/>
              <a:gd name="T6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4" h="109">
                <a:moveTo>
                  <a:pt x="84" y="0"/>
                </a:moveTo>
                <a:lnTo>
                  <a:pt x="84" y="1"/>
                </a:lnTo>
                <a:lnTo>
                  <a:pt x="84" y="2"/>
                </a:lnTo>
                <a:lnTo>
                  <a:pt x="80" y="4"/>
                </a:lnTo>
                <a:lnTo>
                  <a:pt x="76" y="7"/>
                </a:lnTo>
                <a:lnTo>
                  <a:pt x="75" y="13"/>
                </a:lnTo>
                <a:lnTo>
                  <a:pt x="75" y="16"/>
                </a:lnTo>
                <a:lnTo>
                  <a:pt x="73" y="19"/>
                </a:lnTo>
                <a:lnTo>
                  <a:pt x="72" y="22"/>
                </a:lnTo>
                <a:lnTo>
                  <a:pt x="72" y="27"/>
                </a:lnTo>
                <a:lnTo>
                  <a:pt x="71" y="28"/>
                </a:lnTo>
                <a:lnTo>
                  <a:pt x="63" y="37"/>
                </a:lnTo>
                <a:lnTo>
                  <a:pt x="58" y="39"/>
                </a:lnTo>
                <a:lnTo>
                  <a:pt x="57" y="45"/>
                </a:lnTo>
                <a:lnTo>
                  <a:pt x="56" y="49"/>
                </a:lnTo>
                <a:lnTo>
                  <a:pt x="50" y="52"/>
                </a:lnTo>
                <a:lnTo>
                  <a:pt x="46" y="50"/>
                </a:lnTo>
                <a:lnTo>
                  <a:pt x="41" y="49"/>
                </a:lnTo>
                <a:lnTo>
                  <a:pt x="38" y="46"/>
                </a:lnTo>
                <a:lnTo>
                  <a:pt x="34" y="49"/>
                </a:lnTo>
                <a:lnTo>
                  <a:pt x="28" y="49"/>
                </a:lnTo>
                <a:lnTo>
                  <a:pt x="20" y="53"/>
                </a:lnTo>
                <a:lnTo>
                  <a:pt x="15" y="56"/>
                </a:lnTo>
                <a:lnTo>
                  <a:pt x="11" y="57"/>
                </a:lnTo>
                <a:lnTo>
                  <a:pt x="7" y="65"/>
                </a:lnTo>
                <a:lnTo>
                  <a:pt x="4" y="69"/>
                </a:lnTo>
                <a:lnTo>
                  <a:pt x="3" y="72"/>
                </a:lnTo>
                <a:lnTo>
                  <a:pt x="0" y="80"/>
                </a:lnTo>
                <a:lnTo>
                  <a:pt x="3" y="83"/>
                </a:lnTo>
                <a:lnTo>
                  <a:pt x="4" y="92"/>
                </a:lnTo>
                <a:lnTo>
                  <a:pt x="4" y="98"/>
                </a:lnTo>
                <a:lnTo>
                  <a:pt x="4" y="99"/>
                </a:lnTo>
                <a:lnTo>
                  <a:pt x="11" y="106"/>
                </a:lnTo>
                <a:lnTo>
                  <a:pt x="5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1038"/>
          <p:cNvSpPr>
            <a:spLocks noEditPoints="1"/>
          </p:cNvSpPr>
          <p:nvPr/>
        </p:nvSpPr>
        <p:spPr bwMode="auto">
          <a:xfrm>
            <a:off x="5954713" y="1839913"/>
            <a:ext cx="204788" cy="600075"/>
          </a:xfrm>
          <a:custGeom>
            <a:avLst/>
            <a:gdLst>
              <a:gd name="T0" fmla="*/ 0 w 129"/>
              <a:gd name="T1" fmla="*/ 378 h 378"/>
              <a:gd name="T2" fmla="*/ 4 w 129"/>
              <a:gd name="T3" fmla="*/ 378 h 378"/>
              <a:gd name="T4" fmla="*/ 10 w 129"/>
              <a:gd name="T5" fmla="*/ 377 h 378"/>
              <a:gd name="T6" fmla="*/ 19 w 129"/>
              <a:gd name="T7" fmla="*/ 374 h 378"/>
              <a:gd name="T8" fmla="*/ 26 w 129"/>
              <a:gd name="T9" fmla="*/ 370 h 378"/>
              <a:gd name="T10" fmla="*/ 30 w 129"/>
              <a:gd name="T11" fmla="*/ 368 h 378"/>
              <a:gd name="T12" fmla="*/ 33 w 129"/>
              <a:gd name="T13" fmla="*/ 370 h 378"/>
              <a:gd name="T14" fmla="*/ 34 w 129"/>
              <a:gd name="T15" fmla="*/ 372 h 378"/>
              <a:gd name="T16" fmla="*/ 105 w 129"/>
              <a:gd name="T17" fmla="*/ 0 h 378"/>
              <a:gd name="T18" fmla="*/ 108 w 129"/>
              <a:gd name="T19" fmla="*/ 7 h 378"/>
              <a:gd name="T20" fmla="*/ 112 w 129"/>
              <a:gd name="T21" fmla="*/ 11 h 378"/>
              <a:gd name="T22" fmla="*/ 114 w 129"/>
              <a:gd name="T23" fmla="*/ 12 h 378"/>
              <a:gd name="T24" fmla="*/ 120 w 129"/>
              <a:gd name="T25" fmla="*/ 18 h 378"/>
              <a:gd name="T26" fmla="*/ 120 w 129"/>
              <a:gd name="T27" fmla="*/ 21 h 378"/>
              <a:gd name="T28" fmla="*/ 122 w 129"/>
              <a:gd name="T29" fmla="*/ 21 h 378"/>
              <a:gd name="T30" fmla="*/ 126 w 129"/>
              <a:gd name="T31" fmla="*/ 22 h 378"/>
              <a:gd name="T32" fmla="*/ 129 w 129"/>
              <a:gd name="T33" fmla="*/ 22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9" h="378">
                <a:moveTo>
                  <a:pt x="0" y="378"/>
                </a:moveTo>
                <a:lnTo>
                  <a:pt x="4" y="378"/>
                </a:lnTo>
                <a:lnTo>
                  <a:pt x="10" y="377"/>
                </a:lnTo>
                <a:lnTo>
                  <a:pt x="19" y="374"/>
                </a:lnTo>
                <a:lnTo>
                  <a:pt x="26" y="370"/>
                </a:lnTo>
                <a:lnTo>
                  <a:pt x="30" y="368"/>
                </a:lnTo>
                <a:lnTo>
                  <a:pt x="33" y="370"/>
                </a:lnTo>
                <a:lnTo>
                  <a:pt x="34" y="372"/>
                </a:lnTo>
                <a:moveTo>
                  <a:pt x="105" y="0"/>
                </a:moveTo>
                <a:lnTo>
                  <a:pt x="108" y="7"/>
                </a:lnTo>
                <a:lnTo>
                  <a:pt x="112" y="11"/>
                </a:lnTo>
                <a:lnTo>
                  <a:pt x="114" y="12"/>
                </a:lnTo>
                <a:lnTo>
                  <a:pt x="120" y="18"/>
                </a:lnTo>
                <a:lnTo>
                  <a:pt x="120" y="21"/>
                </a:lnTo>
                <a:lnTo>
                  <a:pt x="122" y="21"/>
                </a:lnTo>
                <a:lnTo>
                  <a:pt x="126" y="22"/>
                </a:lnTo>
                <a:lnTo>
                  <a:pt x="129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1039"/>
          <p:cNvSpPr>
            <a:spLocks/>
          </p:cNvSpPr>
          <p:nvPr/>
        </p:nvSpPr>
        <p:spPr bwMode="auto">
          <a:xfrm>
            <a:off x="4365626" y="4352925"/>
            <a:ext cx="4763" cy="11113"/>
          </a:xfrm>
          <a:custGeom>
            <a:avLst/>
            <a:gdLst>
              <a:gd name="T0" fmla="*/ 0 w 3"/>
              <a:gd name="T1" fmla="*/ 0 h 7"/>
              <a:gd name="T2" fmla="*/ 1 w 3"/>
              <a:gd name="T3" fmla="*/ 0 h 7"/>
              <a:gd name="T4" fmla="*/ 1 w 3"/>
              <a:gd name="T5" fmla="*/ 3 h 7"/>
              <a:gd name="T6" fmla="*/ 1 w 3"/>
              <a:gd name="T7" fmla="*/ 4 h 7"/>
              <a:gd name="T8" fmla="*/ 3 w 3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7">
                <a:moveTo>
                  <a:pt x="0" y="0"/>
                </a:moveTo>
                <a:lnTo>
                  <a:pt x="1" y="0"/>
                </a:lnTo>
                <a:lnTo>
                  <a:pt x="1" y="3"/>
                </a:lnTo>
                <a:lnTo>
                  <a:pt x="1" y="4"/>
                </a:lnTo>
                <a:lnTo>
                  <a:pt x="3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1040"/>
          <p:cNvSpPr>
            <a:spLocks/>
          </p:cNvSpPr>
          <p:nvPr/>
        </p:nvSpPr>
        <p:spPr bwMode="auto">
          <a:xfrm>
            <a:off x="5051426" y="5727700"/>
            <a:ext cx="20638" cy="3175"/>
          </a:xfrm>
          <a:custGeom>
            <a:avLst/>
            <a:gdLst>
              <a:gd name="T0" fmla="*/ 13 w 13"/>
              <a:gd name="T1" fmla="*/ 2 h 2"/>
              <a:gd name="T2" fmla="*/ 10 w 13"/>
              <a:gd name="T3" fmla="*/ 2 h 2"/>
              <a:gd name="T4" fmla="*/ 7 w 13"/>
              <a:gd name="T5" fmla="*/ 2 h 2"/>
              <a:gd name="T6" fmla="*/ 6 w 13"/>
              <a:gd name="T7" fmla="*/ 2 h 2"/>
              <a:gd name="T8" fmla="*/ 4 w 13"/>
              <a:gd name="T9" fmla="*/ 2 h 2"/>
              <a:gd name="T10" fmla="*/ 2 w 13"/>
              <a:gd name="T11" fmla="*/ 2 h 2"/>
              <a:gd name="T12" fmla="*/ 0 w 13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">
                <a:moveTo>
                  <a:pt x="13" y="2"/>
                </a:moveTo>
                <a:lnTo>
                  <a:pt x="10" y="2"/>
                </a:lnTo>
                <a:lnTo>
                  <a:pt x="7" y="2"/>
                </a:lnTo>
                <a:lnTo>
                  <a:pt x="6" y="2"/>
                </a:lnTo>
                <a:lnTo>
                  <a:pt x="4" y="2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1041"/>
          <p:cNvSpPr>
            <a:spLocks/>
          </p:cNvSpPr>
          <p:nvPr/>
        </p:nvSpPr>
        <p:spPr bwMode="auto">
          <a:xfrm>
            <a:off x="5907088" y="2638425"/>
            <a:ext cx="220663" cy="206375"/>
          </a:xfrm>
          <a:custGeom>
            <a:avLst/>
            <a:gdLst>
              <a:gd name="T0" fmla="*/ 133 w 139"/>
              <a:gd name="T1" fmla="*/ 0 h 130"/>
              <a:gd name="T2" fmla="*/ 135 w 139"/>
              <a:gd name="T3" fmla="*/ 4 h 130"/>
              <a:gd name="T4" fmla="*/ 138 w 139"/>
              <a:gd name="T5" fmla="*/ 9 h 130"/>
              <a:gd name="T6" fmla="*/ 139 w 139"/>
              <a:gd name="T7" fmla="*/ 14 h 130"/>
              <a:gd name="T8" fmla="*/ 139 w 139"/>
              <a:gd name="T9" fmla="*/ 17 h 130"/>
              <a:gd name="T10" fmla="*/ 138 w 139"/>
              <a:gd name="T11" fmla="*/ 24 h 130"/>
              <a:gd name="T12" fmla="*/ 134 w 139"/>
              <a:gd name="T13" fmla="*/ 36 h 130"/>
              <a:gd name="T14" fmla="*/ 127 w 139"/>
              <a:gd name="T15" fmla="*/ 55 h 130"/>
              <a:gd name="T16" fmla="*/ 124 w 139"/>
              <a:gd name="T17" fmla="*/ 62 h 130"/>
              <a:gd name="T18" fmla="*/ 124 w 139"/>
              <a:gd name="T19" fmla="*/ 63 h 130"/>
              <a:gd name="T20" fmla="*/ 122 w 139"/>
              <a:gd name="T21" fmla="*/ 75 h 130"/>
              <a:gd name="T22" fmla="*/ 119 w 139"/>
              <a:gd name="T23" fmla="*/ 81 h 130"/>
              <a:gd name="T24" fmla="*/ 118 w 139"/>
              <a:gd name="T25" fmla="*/ 82 h 130"/>
              <a:gd name="T26" fmla="*/ 112 w 139"/>
              <a:gd name="T27" fmla="*/ 93 h 130"/>
              <a:gd name="T28" fmla="*/ 109 w 139"/>
              <a:gd name="T29" fmla="*/ 96 h 130"/>
              <a:gd name="T30" fmla="*/ 105 w 139"/>
              <a:gd name="T31" fmla="*/ 97 h 130"/>
              <a:gd name="T32" fmla="*/ 100 w 139"/>
              <a:gd name="T33" fmla="*/ 94 h 130"/>
              <a:gd name="T34" fmla="*/ 90 w 139"/>
              <a:gd name="T35" fmla="*/ 89 h 130"/>
              <a:gd name="T36" fmla="*/ 89 w 139"/>
              <a:gd name="T37" fmla="*/ 86 h 130"/>
              <a:gd name="T38" fmla="*/ 86 w 139"/>
              <a:gd name="T39" fmla="*/ 82 h 130"/>
              <a:gd name="T40" fmla="*/ 85 w 139"/>
              <a:gd name="T41" fmla="*/ 79 h 130"/>
              <a:gd name="T42" fmla="*/ 81 w 139"/>
              <a:gd name="T43" fmla="*/ 78 h 130"/>
              <a:gd name="T44" fmla="*/ 74 w 139"/>
              <a:gd name="T45" fmla="*/ 81 h 130"/>
              <a:gd name="T46" fmla="*/ 69 w 139"/>
              <a:gd name="T47" fmla="*/ 90 h 130"/>
              <a:gd name="T48" fmla="*/ 66 w 139"/>
              <a:gd name="T49" fmla="*/ 97 h 130"/>
              <a:gd name="T50" fmla="*/ 60 w 139"/>
              <a:gd name="T51" fmla="*/ 103 h 130"/>
              <a:gd name="T52" fmla="*/ 47 w 139"/>
              <a:gd name="T53" fmla="*/ 112 h 130"/>
              <a:gd name="T54" fmla="*/ 45 w 139"/>
              <a:gd name="T55" fmla="*/ 111 h 130"/>
              <a:gd name="T56" fmla="*/ 39 w 139"/>
              <a:gd name="T57" fmla="*/ 107 h 130"/>
              <a:gd name="T58" fmla="*/ 36 w 139"/>
              <a:gd name="T59" fmla="*/ 107 h 130"/>
              <a:gd name="T60" fmla="*/ 30 w 139"/>
              <a:gd name="T61" fmla="*/ 105 h 130"/>
              <a:gd name="T62" fmla="*/ 25 w 139"/>
              <a:gd name="T63" fmla="*/ 107 h 130"/>
              <a:gd name="T64" fmla="*/ 22 w 139"/>
              <a:gd name="T65" fmla="*/ 109 h 130"/>
              <a:gd name="T66" fmla="*/ 19 w 139"/>
              <a:gd name="T67" fmla="*/ 114 h 130"/>
              <a:gd name="T68" fmla="*/ 15 w 139"/>
              <a:gd name="T69" fmla="*/ 118 h 130"/>
              <a:gd name="T70" fmla="*/ 15 w 139"/>
              <a:gd name="T71" fmla="*/ 120 h 130"/>
              <a:gd name="T72" fmla="*/ 14 w 139"/>
              <a:gd name="T73" fmla="*/ 124 h 130"/>
              <a:gd name="T74" fmla="*/ 3 w 139"/>
              <a:gd name="T75" fmla="*/ 126 h 130"/>
              <a:gd name="T76" fmla="*/ 0 w 139"/>
              <a:gd name="T77" fmla="*/ 127 h 130"/>
              <a:gd name="T78" fmla="*/ 0 w 139"/>
              <a:gd name="T79" fmla="*/ 129 h 130"/>
              <a:gd name="T80" fmla="*/ 2 w 139"/>
              <a:gd name="T81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30">
                <a:moveTo>
                  <a:pt x="133" y="0"/>
                </a:moveTo>
                <a:lnTo>
                  <a:pt x="135" y="4"/>
                </a:lnTo>
                <a:lnTo>
                  <a:pt x="138" y="9"/>
                </a:lnTo>
                <a:lnTo>
                  <a:pt x="139" y="14"/>
                </a:lnTo>
                <a:lnTo>
                  <a:pt x="139" y="17"/>
                </a:lnTo>
                <a:lnTo>
                  <a:pt x="138" y="24"/>
                </a:lnTo>
                <a:lnTo>
                  <a:pt x="134" y="36"/>
                </a:lnTo>
                <a:lnTo>
                  <a:pt x="127" y="55"/>
                </a:lnTo>
                <a:lnTo>
                  <a:pt x="124" y="62"/>
                </a:lnTo>
                <a:lnTo>
                  <a:pt x="124" y="63"/>
                </a:lnTo>
                <a:lnTo>
                  <a:pt x="122" y="75"/>
                </a:lnTo>
                <a:lnTo>
                  <a:pt x="119" y="81"/>
                </a:lnTo>
                <a:lnTo>
                  <a:pt x="118" y="82"/>
                </a:lnTo>
                <a:lnTo>
                  <a:pt x="112" y="93"/>
                </a:lnTo>
                <a:lnTo>
                  <a:pt x="109" y="96"/>
                </a:lnTo>
                <a:lnTo>
                  <a:pt x="105" y="97"/>
                </a:lnTo>
                <a:lnTo>
                  <a:pt x="100" y="94"/>
                </a:lnTo>
                <a:lnTo>
                  <a:pt x="90" y="89"/>
                </a:lnTo>
                <a:lnTo>
                  <a:pt x="89" y="86"/>
                </a:lnTo>
                <a:lnTo>
                  <a:pt x="86" y="82"/>
                </a:lnTo>
                <a:lnTo>
                  <a:pt x="85" y="79"/>
                </a:lnTo>
                <a:lnTo>
                  <a:pt x="81" y="78"/>
                </a:lnTo>
                <a:lnTo>
                  <a:pt x="74" y="81"/>
                </a:lnTo>
                <a:lnTo>
                  <a:pt x="69" y="90"/>
                </a:lnTo>
                <a:lnTo>
                  <a:pt x="66" y="97"/>
                </a:lnTo>
                <a:lnTo>
                  <a:pt x="60" y="103"/>
                </a:lnTo>
                <a:lnTo>
                  <a:pt x="47" y="112"/>
                </a:lnTo>
                <a:lnTo>
                  <a:pt x="45" y="111"/>
                </a:lnTo>
                <a:lnTo>
                  <a:pt x="39" y="107"/>
                </a:lnTo>
                <a:lnTo>
                  <a:pt x="36" y="107"/>
                </a:lnTo>
                <a:lnTo>
                  <a:pt x="30" y="105"/>
                </a:lnTo>
                <a:lnTo>
                  <a:pt x="25" y="107"/>
                </a:lnTo>
                <a:lnTo>
                  <a:pt x="22" y="109"/>
                </a:lnTo>
                <a:lnTo>
                  <a:pt x="19" y="114"/>
                </a:lnTo>
                <a:lnTo>
                  <a:pt x="15" y="118"/>
                </a:lnTo>
                <a:lnTo>
                  <a:pt x="15" y="120"/>
                </a:lnTo>
                <a:lnTo>
                  <a:pt x="14" y="124"/>
                </a:lnTo>
                <a:lnTo>
                  <a:pt x="3" y="126"/>
                </a:lnTo>
                <a:lnTo>
                  <a:pt x="0" y="127"/>
                </a:lnTo>
                <a:lnTo>
                  <a:pt x="0" y="129"/>
                </a:lnTo>
                <a:lnTo>
                  <a:pt x="2" y="1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Line 1042"/>
          <p:cNvSpPr>
            <a:spLocks noChangeShapeType="1"/>
          </p:cNvSpPr>
          <p:nvPr/>
        </p:nvSpPr>
        <p:spPr bwMode="auto">
          <a:xfrm>
            <a:off x="5208588" y="5788025"/>
            <a:ext cx="0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1043"/>
          <p:cNvSpPr>
            <a:spLocks/>
          </p:cNvSpPr>
          <p:nvPr/>
        </p:nvSpPr>
        <p:spPr bwMode="auto">
          <a:xfrm>
            <a:off x="5030788" y="5572125"/>
            <a:ext cx="3175" cy="6350"/>
          </a:xfrm>
          <a:custGeom>
            <a:avLst/>
            <a:gdLst>
              <a:gd name="T0" fmla="*/ 2 w 2"/>
              <a:gd name="T1" fmla="*/ 0 h 4"/>
              <a:gd name="T2" fmla="*/ 0 w 2"/>
              <a:gd name="T3" fmla="*/ 3 h 4"/>
              <a:gd name="T4" fmla="*/ 0 w 2"/>
              <a:gd name="T5" fmla="*/ 4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1044"/>
          <p:cNvSpPr>
            <a:spLocks/>
          </p:cNvSpPr>
          <p:nvPr/>
        </p:nvSpPr>
        <p:spPr bwMode="auto">
          <a:xfrm>
            <a:off x="5099051" y="4914900"/>
            <a:ext cx="6350" cy="15875"/>
          </a:xfrm>
          <a:custGeom>
            <a:avLst/>
            <a:gdLst>
              <a:gd name="T0" fmla="*/ 0 w 4"/>
              <a:gd name="T1" fmla="*/ 0 h 10"/>
              <a:gd name="T2" fmla="*/ 0 w 4"/>
              <a:gd name="T3" fmla="*/ 5 h 10"/>
              <a:gd name="T4" fmla="*/ 0 w 4"/>
              <a:gd name="T5" fmla="*/ 8 h 10"/>
              <a:gd name="T6" fmla="*/ 2 w 4"/>
              <a:gd name="T7" fmla="*/ 9 h 10"/>
              <a:gd name="T8" fmla="*/ 4 w 4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0" y="5"/>
                </a:lnTo>
                <a:lnTo>
                  <a:pt x="0" y="8"/>
                </a:lnTo>
                <a:lnTo>
                  <a:pt x="2" y="9"/>
                </a:lnTo>
                <a:lnTo>
                  <a:pt x="4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1045"/>
          <p:cNvSpPr>
            <a:spLocks/>
          </p:cNvSpPr>
          <p:nvPr/>
        </p:nvSpPr>
        <p:spPr bwMode="auto">
          <a:xfrm>
            <a:off x="5073651" y="5130800"/>
            <a:ext cx="73025" cy="14288"/>
          </a:xfrm>
          <a:custGeom>
            <a:avLst/>
            <a:gdLst>
              <a:gd name="T0" fmla="*/ 0 w 46"/>
              <a:gd name="T1" fmla="*/ 4 h 9"/>
              <a:gd name="T2" fmla="*/ 4 w 46"/>
              <a:gd name="T3" fmla="*/ 9 h 9"/>
              <a:gd name="T4" fmla="*/ 8 w 46"/>
              <a:gd name="T5" fmla="*/ 9 h 9"/>
              <a:gd name="T6" fmla="*/ 11 w 46"/>
              <a:gd name="T7" fmla="*/ 8 h 9"/>
              <a:gd name="T8" fmla="*/ 14 w 46"/>
              <a:gd name="T9" fmla="*/ 7 h 9"/>
              <a:gd name="T10" fmla="*/ 15 w 46"/>
              <a:gd name="T11" fmla="*/ 7 h 9"/>
              <a:gd name="T12" fmla="*/ 26 w 46"/>
              <a:gd name="T13" fmla="*/ 0 h 9"/>
              <a:gd name="T14" fmla="*/ 37 w 46"/>
              <a:gd name="T15" fmla="*/ 3 h 9"/>
              <a:gd name="T16" fmla="*/ 44 w 46"/>
              <a:gd name="T17" fmla="*/ 7 h 9"/>
              <a:gd name="T18" fmla="*/ 46 w 46"/>
              <a:gd name="T19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6" h="9">
                <a:moveTo>
                  <a:pt x="0" y="4"/>
                </a:moveTo>
                <a:lnTo>
                  <a:pt x="4" y="9"/>
                </a:lnTo>
                <a:lnTo>
                  <a:pt x="8" y="9"/>
                </a:lnTo>
                <a:lnTo>
                  <a:pt x="11" y="8"/>
                </a:lnTo>
                <a:lnTo>
                  <a:pt x="14" y="7"/>
                </a:lnTo>
                <a:lnTo>
                  <a:pt x="15" y="7"/>
                </a:lnTo>
                <a:lnTo>
                  <a:pt x="26" y="0"/>
                </a:lnTo>
                <a:lnTo>
                  <a:pt x="37" y="3"/>
                </a:lnTo>
                <a:lnTo>
                  <a:pt x="44" y="7"/>
                </a:lnTo>
                <a:lnTo>
                  <a:pt x="46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1046"/>
          <p:cNvSpPr>
            <a:spLocks noEditPoints="1"/>
          </p:cNvSpPr>
          <p:nvPr/>
        </p:nvSpPr>
        <p:spPr bwMode="auto">
          <a:xfrm>
            <a:off x="4962526" y="1409700"/>
            <a:ext cx="1674813" cy="4168775"/>
          </a:xfrm>
          <a:custGeom>
            <a:avLst/>
            <a:gdLst>
              <a:gd name="T0" fmla="*/ 0 w 1055"/>
              <a:gd name="T1" fmla="*/ 2617 h 2626"/>
              <a:gd name="T2" fmla="*/ 9 w 1055"/>
              <a:gd name="T3" fmla="*/ 2619 h 2626"/>
              <a:gd name="T4" fmla="*/ 14 w 1055"/>
              <a:gd name="T5" fmla="*/ 2621 h 2626"/>
              <a:gd name="T6" fmla="*/ 17 w 1055"/>
              <a:gd name="T7" fmla="*/ 2622 h 2626"/>
              <a:gd name="T8" fmla="*/ 25 w 1055"/>
              <a:gd name="T9" fmla="*/ 2623 h 2626"/>
              <a:gd name="T10" fmla="*/ 32 w 1055"/>
              <a:gd name="T11" fmla="*/ 2625 h 2626"/>
              <a:gd name="T12" fmla="*/ 35 w 1055"/>
              <a:gd name="T13" fmla="*/ 2625 h 2626"/>
              <a:gd name="T14" fmla="*/ 40 w 1055"/>
              <a:gd name="T15" fmla="*/ 2626 h 2626"/>
              <a:gd name="T16" fmla="*/ 41 w 1055"/>
              <a:gd name="T17" fmla="*/ 2626 h 2626"/>
              <a:gd name="T18" fmla="*/ 43 w 1055"/>
              <a:gd name="T19" fmla="*/ 2626 h 2626"/>
              <a:gd name="T20" fmla="*/ 1048 w 1055"/>
              <a:gd name="T21" fmla="*/ 1 h 2626"/>
              <a:gd name="T22" fmla="*/ 1050 w 1055"/>
              <a:gd name="T23" fmla="*/ 0 h 2626"/>
              <a:gd name="T24" fmla="*/ 1051 w 1055"/>
              <a:gd name="T25" fmla="*/ 0 h 2626"/>
              <a:gd name="T26" fmla="*/ 1052 w 1055"/>
              <a:gd name="T27" fmla="*/ 1 h 2626"/>
              <a:gd name="T28" fmla="*/ 1054 w 1055"/>
              <a:gd name="T29" fmla="*/ 3 h 2626"/>
              <a:gd name="T30" fmla="*/ 1055 w 1055"/>
              <a:gd name="T31" fmla="*/ 3 h 2626"/>
              <a:gd name="T32" fmla="*/ 1055 w 1055"/>
              <a:gd name="T33" fmla="*/ 4 h 2626"/>
              <a:gd name="T34" fmla="*/ 1052 w 1055"/>
              <a:gd name="T35" fmla="*/ 13 h 2626"/>
              <a:gd name="T36" fmla="*/ 1050 w 1055"/>
              <a:gd name="T37" fmla="*/ 19 h 2626"/>
              <a:gd name="T38" fmla="*/ 1048 w 1055"/>
              <a:gd name="T39" fmla="*/ 27 h 2626"/>
              <a:gd name="T40" fmla="*/ 1051 w 1055"/>
              <a:gd name="T41" fmla="*/ 33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5" h="2626">
                <a:moveTo>
                  <a:pt x="0" y="2617"/>
                </a:moveTo>
                <a:lnTo>
                  <a:pt x="9" y="2619"/>
                </a:lnTo>
                <a:lnTo>
                  <a:pt x="14" y="2621"/>
                </a:lnTo>
                <a:lnTo>
                  <a:pt x="17" y="2622"/>
                </a:lnTo>
                <a:lnTo>
                  <a:pt x="25" y="2623"/>
                </a:lnTo>
                <a:lnTo>
                  <a:pt x="32" y="2625"/>
                </a:lnTo>
                <a:lnTo>
                  <a:pt x="35" y="2625"/>
                </a:lnTo>
                <a:lnTo>
                  <a:pt x="40" y="2626"/>
                </a:lnTo>
                <a:lnTo>
                  <a:pt x="41" y="2626"/>
                </a:lnTo>
                <a:lnTo>
                  <a:pt x="43" y="2626"/>
                </a:lnTo>
                <a:moveTo>
                  <a:pt x="1048" y="1"/>
                </a:moveTo>
                <a:lnTo>
                  <a:pt x="1050" y="0"/>
                </a:lnTo>
                <a:lnTo>
                  <a:pt x="1051" y="0"/>
                </a:lnTo>
                <a:lnTo>
                  <a:pt x="1052" y="1"/>
                </a:lnTo>
                <a:lnTo>
                  <a:pt x="1054" y="3"/>
                </a:lnTo>
                <a:lnTo>
                  <a:pt x="1055" y="3"/>
                </a:lnTo>
                <a:lnTo>
                  <a:pt x="1055" y="4"/>
                </a:lnTo>
                <a:lnTo>
                  <a:pt x="1052" y="13"/>
                </a:lnTo>
                <a:lnTo>
                  <a:pt x="1050" y="19"/>
                </a:lnTo>
                <a:lnTo>
                  <a:pt x="1048" y="27"/>
                </a:lnTo>
                <a:lnTo>
                  <a:pt x="1051" y="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1047"/>
          <p:cNvSpPr>
            <a:spLocks noEditPoints="1"/>
          </p:cNvSpPr>
          <p:nvPr/>
        </p:nvSpPr>
        <p:spPr bwMode="auto">
          <a:xfrm>
            <a:off x="4802188" y="1795463"/>
            <a:ext cx="1482725" cy="2579688"/>
          </a:xfrm>
          <a:custGeom>
            <a:avLst/>
            <a:gdLst>
              <a:gd name="T0" fmla="*/ 0 w 934"/>
              <a:gd name="T1" fmla="*/ 1588 h 1625"/>
              <a:gd name="T2" fmla="*/ 3 w 934"/>
              <a:gd name="T3" fmla="*/ 1591 h 1625"/>
              <a:gd name="T4" fmla="*/ 7 w 934"/>
              <a:gd name="T5" fmla="*/ 1591 h 1625"/>
              <a:gd name="T6" fmla="*/ 14 w 934"/>
              <a:gd name="T7" fmla="*/ 1595 h 1625"/>
              <a:gd name="T8" fmla="*/ 17 w 934"/>
              <a:gd name="T9" fmla="*/ 1596 h 1625"/>
              <a:gd name="T10" fmla="*/ 25 w 934"/>
              <a:gd name="T11" fmla="*/ 1599 h 1625"/>
              <a:gd name="T12" fmla="*/ 36 w 934"/>
              <a:gd name="T13" fmla="*/ 1605 h 1625"/>
              <a:gd name="T14" fmla="*/ 41 w 934"/>
              <a:gd name="T15" fmla="*/ 1607 h 1625"/>
              <a:gd name="T16" fmla="*/ 45 w 934"/>
              <a:gd name="T17" fmla="*/ 1611 h 1625"/>
              <a:gd name="T18" fmla="*/ 45 w 934"/>
              <a:gd name="T19" fmla="*/ 1613 h 1625"/>
              <a:gd name="T20" fmla="*/ 51 w 934"/>
              <a:gd name="T21" fmla="*/ 1614 h 1625"/>
              <a:gd name="T22" fmla="*/ 52 w 934"/>
              <a:gd name="T23" fmla="*/ 1615 h 1625"/>
              <a:gd name="T24" fmla="*/ 59 w 934"/>
              <a:gd name="T25" fmla="*/ 1624 h 1625"/>
              <a:gd name="T26" fmla="*/ 65 w 934"/>
              <a:gd name="T27" fmla="*/ 1625 h 1625"/>
              <a:gd name="T28" fmla="*/ 69 w 934"/>
              <a:gd name="T29" fmla="*/ 1622 h 1625"/>
              <a:gd name="T30" fmla="*/ 70 w 934"/>
              <a:gd name="T31" fmla="*/ 1622 h 1625"/>
              <a:gd name="T32" fmla="*/ 78 w 934"/>
              <a:gd name="T33" fmla="*/ 1618 h 1625"/>
              <a:gd name="T34" fmla="*/ 88 w 934"/>
              <a:gd name="T35" fmla="*/ 1618 h 1625"/>
              <a:gd name="T36" fmla="*/ 93 w 934"/>
              <a:gd name="T37" fmla="*/ 1622 h 1625"/>
              <a:gd name="T38" fmla="*/ 97 w 934"/>
              <a:gd name="T39" fmla="*/ 1622 h 1625"/>
              <a:gd name="T40" fmla="*/ 100 w 934"/>
              <a:gd name="T41" fmla="*/ 1620 h 1625"/>
              <a:gd name="T42" fmla="*/ 104 w 934"/>
              <a:gd name="T43" fmla="*/ 1615 h 1625"/>
              <a:gd name="T44" fmla="*/ 108 w 934"/>
              <a:gd name="T45" fmla="*/ 1614 h 1625"/>
              <a:gd name="T46" fmla="*/ 111 w 934"/>
              <a:gd name="T47" fmla="*/ 1613 h 1625"/>
              <a:gd name="T48" fmla="*/ 115 w 934"/>
              <a:gd name="T49" fmla="*/ 1614 h 1625"/>
              <a:gd name="T50" fmla="*/ 119 w 934"/>
              <a:gd name="T51" fmla="*/ 1613 h 1625"/>
              <a:gd name="T52" fmla="*/ 123 w 934"/>
              <a:gd name="T53" fmla="*/ 1614 h 1625"/>
              <a:gd name="T54" fmla="*/ 133 w 934"/>
              <a:gd name="T55" fmla="*/ 1618 h 1625"/>
              <a:gd name="T56" fmla="*/ 934 w 934"/>
              <a:gd name="T57" fmla="*/ 2 h 1625"/>
              <a:gd name="T58" fmla="*/ 928 w 934"/>
              <a:gd name="T59" fmla="*/ 0 h 1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4" h="1625">
                <a:moveTo>
                  <a:pt x="0" y="1588"/>
                </a:moveTo>
                <a:lnTo>
                  <a:pt x="3" y="1591"/>
                </a:lnTo>
                <a:lnTo>
                  <a:pt x="7" y="1591"/>
                </a:lnTo>
                <a:lnTo>
                  <a:pt x="14" y="1595"/>
                </a:lnTo>
                <a:lnTo>
                  <a:pt x="17" y="1596"/>
                </a:lnTo>
                <a:lnTo>
                  <a:pt x="25" y="1599"/>
                </a:lnTo>
                <a:lnTo>
                  <a:pt x="36" y="1605"/>
                </a:lnTo>
                <a:lnTo>
                  <a:pt x="41" y="1607"/>
                </a:lnTo>
                <a:lnTo>
                  <a:pt x="45" y="1611"/>
                </a:lnTo>
                <a:lnTo>
                  <a:pt x="45" y="1613"/>
                </a:lnTo>
                <a:lnTo>
                  <a:pt x="51" y="1614"/>
                </a:lnTo>
                <a:lnTo>
                  <a:pt x="52" y="1615"/>
                </a:lnTo>
                <a:lnTo>
                  <a:pt x="59" y="1624"/>
                </a:lnTo>
                <a:lnTo>
                  <a:pt x="65" y="1625"/>
                </a:lnTo>
                <a:lnTo>
                  <a:pt x="69" y="1622"/>
                </a:lnTo>
                <a:lnTo>
                  <a:pt x="70" y="1622"/>
                </a:lnTo>
                <a:lnTo>
                  <a:pt x="78" y="1618"/>
                </a:lnTo>
                <a:lnTo>
                  <a:pt x="88" y="1618"/>
                </a:lnTo>
                <a:lnTo>
                  <a:pt x="93" y="1622"/>
                </a:lnTo>
                <a:lnTo>
                  <a:pt x="97" y="1622"/>
                </a:lnTo>
                <a:lnTo>
                  <a:pt x="100" y="1620"/>
                </a:lnTo>
                <a:lnTo>
                  <a:pt x="104" y="1615"/>
                </a:lnTo>
                <a:lnTo>
                  <a:pt x="108" y="1614"/>
                </a:lnTo>
                <a:lnTo>
                  <a:pt x="111" y="1613"/>
                </a:lnTo>
                <a:lnTo>
                  <a:pt x="115" y="1614"/>
                </a:lnTo>
                <a:lnTo>
                  <a:pt x="119" y="1613"/>
                </a:lnTo>
                <a:lnTo>
                  <a:pt x="123" y="1614"/>
                </a:lnTo>
                <a:lnTo>
                  <a:pt x="133" y="1618"/>
                </a:lnTo>
                <a:moveTo>
                  <a:pt x="934" y="2"/>
                </a:moveTo>
                <a:lnTo>
                  <a:pt x="92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1048"/>
          <p:cNvSpPr>
            <a:spLocks noEditPoints="1"/>
          </p:cNvSpPr>
          <p:nvPr/>
        </p:nvSpPr>
        <p:spPr bwMode="auto">
          <a:xfrm>
            <a:off x="4025901" y="4106863"/>
            <a:ext cx="1135063" cy="1722438"/>
          </a:xfrm>
          <a:custGeom>
            <a:avLst/>
            <a:gdLst>
              <a:gd name="T0" fmla="*/ 5 w 715"/>
              <a:gd name="T1" fmla="*/ 1065 h 1085"/>
              <a:gd name="T2" fmla="*/ 5 w 715"/>
              <a:gd name="T3" fmla="*/ 1072 h 1085"/>
              <a:gd name="T4" fmla="*/ 2 w 715"/>
              <a:gd name="T5" fmla="*/ 1074 h 1085"/>
              <a:gd name="T6" fmla="*/ 1 w 715"/>
              <a:gd name="T7" fmla="*/ 1076 h 1085"/>
              <a:gd name="T8" fmla="*/ 0 w 715"/>
              <a:gd name="T9" fmla="*/ 1079 h 1085"/>
              <a:gd name="T10" fmla="*/ 1 w 715"/>
              <a:gd name="T11" fmla="*/ 1080 h 1085"/>
              <a:gd name="T12" fmla="*/ 1 w 715"/>
              <a:gd name="T13" fmla="*/ 1080 h 1085"/>
              <a:gd name="T14" fmla="*/ 1 w 715"/>
              <a:gd name="T15" fmla="*/ 1085 h 1085"/>
              <a:gd name="T16" fmla="*/ 1 w 715"/>
              <a:gd name="T17" fmla="*/ 1085 h 1085"/>
              <a:gd name="T18" fmla="*/ 712 w 715"/>
              <a:gd name="T19" fmla="*/ 0 h 1085"/>
              <a:gd name="T20" fmla="*/ 712 w 715"/>
              <a:gd name="T21" fmla="*/ 3 h 1085"/>
              <a:gd name="T22" fmla="*/ 715 w 715"/>
              <a:gd name="T23" fmla="*/ 8 h 1085"/>
              <a:gd name="T24" fmla="*/ 715 w 715"/>
              <a:gd name="T25" fmla="*/ 15 h 1085"/>
              <a:gd name="T26" fmla="*/ 715 w 715"/>
              <a:gd name="T27" fmla="*/ 18 h 1085"/>
              <a:gd name="T28" fmla="*/ 710 w 715"/>
              <a:gd name="T29" fmla="*/ 24 h 1085"/>
              <a:gd name="T30" fmla="*/ 705 w 715"/>
              <a:gd name="T31" fmla="*/ 33 h 1085"/>
              <a:gd name="T32" fmla="*/ 705 w 715"/>
              <a:gd name="T33" fmla="*/ 34 h 1085"/>
              <a:gd name="T34" fmla="*/ 705 w 715"/>
              <a:gd name="T35" fmla="*/ 37 h 10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5" h="1085">
                <a:moveTo>
                  <a:pt x="5" y="1065"/>
                </a:moveTo>
                <a:lnTo>
                  <a:pt x="5" y="1072"/>
                </a:lnTo>
                <a:lnTo>
                  <a:pt x="2" y="1074"/>
                </a:lnTo>
                <a:lnTo>
                  <a:pt x="1" y="1076"/>
                </a:lnTo>
                <a:lnTo>
                  <a:pt x="0" y="1079"/>
                </a:lnTo>
                <a:lnTo>
                  <a:pt x="1" y="1080"/>
                </a:lnTo>
                <a:moveTo>
                  <a:pt x="1" y="1080"/>
                </a:moveTo>
                <a:lnTo>
                  <a:pt x="1" y="1085"/>
                </a:lnTo>
                <a:lnTo>
                  <a:pt x="1" y="1085"/>
                </a:lnTo>
                <a:moveTo>
                  <a:pt x="712" y="0"/>
                </a:moveTo>
                <a:lnTo>
                  <a:pt x="712" y="3"/>
                </a:lnTo>
                <a:lnTo>
                  <a:pt x="715" y="8"/>
                </a:lnTo>
                <a:lnTo>
                  <a:pt x="715" y="15"/>
                </a:lnTo>
                <a:lnTo>
                  <a:pt x="715" y="18"/>
                </a:lnTo>
                <a:lnTo>
                  <a:pt x="710" y="24"/>
                </a:lnTo>
                <a:lnTo>
                  <a:pt x="705" y="33"/>
                </a:lnTo>
                <a:lnTo>
                  <a:pt x="705" y="34"/>
                </a:lnTo>
                <a:lnTo>
                  <a:pt x="705" y="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1049"/>
          <p:cNvSpPr>
            <a:spLocks/>
          </p:cNvSpPr>
          <p:nvPr/>
        </p:nvSpPr>
        <p:spPr bwMode="auto">
          <a:xfrm>
            <a:off x="5264151" y="5667375"/>
            <a:ext cx="9525" cy="58738"/>
          </a:xfrm>
          <a:custGeom>
            <a:avLst/>
            <a:gdLst>
              <a:gd name="T0" fmla="*/ 0 w 6"/>
              <a:gd name="T1" fmla="*/ 37 h 37"/>
              <a:gd name="T2" fmla="*/ 1 w 6"/>
              <a:gd name="T3" fmla="*/ 34 h 37"/>
              <a:gd name="T4" fmla="*/ 4 w 6"/>
              <a:gd name="T5" fmla="*/ 33 h 37"/>
              <a:gd name="T6" fmla="*/ 4 w 6"/>
              <a:gd name="T7" fmla="*/ 30 h 37"/>
              <a:gd name="T8" fmla="*/ 4 w 6"/>
              <a:gd name="T9" fmla="*/ 23 h 37"/>
              <a:gd name="T10" fmla="*/ 6 w 6"/>
              <a:gd name="T11" fmla="*/ 19 h 37"/>
              <a:gd name="T12" fmla="*/ 4 w 6"/>
              <a:gd name="T13" fmla="*/ 19 h 37"/>
              <a:gd name="T14" fmla="*/ 4 w 6"/>
              <a:gd name="T15" fmla="*/ 18 h 37"/>
              <a:gd name="T16" fmla="*/ 3 w 6"/>
              <a:gd name="T17" fmla="*/ 14 h 37"/>
              <a:gd name="T18" fmla="*/ 1 w 6"/>
              <a:gd name="T19" fmla="*/ 12 h 37"/>
              <a:gd name="T20" fmla="*/ 1 w 6"/>
              <a:gd name="T21" fmla="*/ 11 h 37"/>
              <a:gd name="T22" fmla="*/ 3 w 6"/>
              <a:gd name="T23" fmla="*/ 8 h 37"/>
              <a:gd name="T24" fmla="*/ 3 w 6"/>
              <a:gd name="T25" fmla="*/ 6 h 37"/>
              <a:gd name="T26" fmla="*/ 1 w 6"/>
              <a:gd name="T27" fmla="*/ 3 h 37"/>
              <a:gd name="T28" fmla="*/ 3 w 6"/>
              <a:gd name="T29" fmla="*/ 1 h 37"/>
              <a:gd name="T30" fmla="*/ 4 w 6"/>
              <a:gd name="T3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" h="37">
                <a:moveTo>
                  <a:pt x="0" y="37"/>
                </a:moveTo>
                <a:lnTo>
                  <a:pt x="1" y="34"/>
                </a:lnTo>
                <a:lnTo>
                  <a:pt x="4" y="33"/>
                </a:lnTo>
                <a:lnTo>
                  <a:pt x="4" y="30"/>
                </a:lnTo>
                <a:lnTo>
                  <a:pt x="4" y="23"/>
                </a:lnTo>
                <a:lnTo>
                  <a:pt x="6" y="19"/>
                </a:lnTo>
                <a:lnTo>
                  <a:pt x="4" y="19"/>
                </a:lnTo>
                <a:lnTo>
                  <a:pt x="4" y="18"/>
                </a:lnTo>
                <a:lnTo>
                  <a:pt x="3" y="14"/>
                </a:lnTo>
                <a:lnTo>
                  <a:pt x="1" y="12"/>
                </a:lnTo>
                <a:lnTo>
                  <a:pt x="1" y="11"/>
                </a:lnTo>
                <a:lnTo>
                  <a:pt x="3" y="8"/>
                </a:lnTo>
                <a:lnTo>
                  <a:pt x="3" y="6"/>
                </a:lnTo>
                <a:lnTo>
                  <a:pt x="1" y="3"/>
                </a:ln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1050"/>
          <p:cNvSpPr>
            <a:spLocks noEditPoints="1"/>
          </p:cNvSpPr>
          <p:nvPr/>
        </p:nvSpPr>
        <p:spPr bwMode="auto">
          <a:xfrm>
            <a:off x="4206876" y="4165600"/>
            <a:ext cx="1123950" cy="2071688"/>
          </a:xfrm>
          <a:custGeom>
            <a:avLst/>
            <a:gdLst>
              <a:gd name="T0" fmla="*/ 595 w 708"/>
              <a:gd name="T1" fmla="*/ 875 h 1305"/>
              <a:gd name="T2" fmla="*/ 592 w 708"/>
              <a:gd name="T3" fmla="*/ 881 h 1305"/>
              <a:gd name="T4" fmla="*/ 592 w 708"/>
              <a:gd name="T5" fmla="*/ 886 h 1305"/>
              <a:gd name="T6" fmla="*/ 595 w 708"/>
              <a:gd name="T7" fmla="*/ 889 h 1305"/>
              <a:gd name="T8" fmla="*/ 591 w 708"/>
              <a:gd name="T9" fmla="*/ 4 h 1305"/>
              <a:gd name="T10" fmla="*/ 592 w 708"/>
              <a:gd name="T11" fmla="*/ 8 h 1305"/>
              <a:gd name="T12" fmla="*/ 596 w 708"/>
              <a:gd name="T13" fmla="*/ 11 h 1305"/>
              <a:gd name="T14" fmla="*/ 596 w 708"/>
              <a:gd name="T15" fmla="*/ 15 h 1305"/>
              <a:gd name="T16" fmla="*/ 592 w 708"/>
              <a:gd name="T17" fmla="*/ 17 h 1305"/>
              <a:gd name="T18" fmla="*/ 596 w 708"/>
              <a:gd name="T19" fmla="*/ 870 h 1305"/>
              <a:gd name="T20" fmla="*/ 670 w 708"/>
              <a:gd name="T21" fmla="*/ 946 h 1305"/>
              <a:gd name="T22" fmla="*/ 708 w 708"/>
              <a:gd name="T23" fmla="*/ 968 h 1305"/>
              <a:gd name="T24" fmla="*/ 706 w 708"/>
              <a:gd name="T25" fmla="*/ 968 h 1305"/>
              <a:gd name="T26" fmla="*/ 702 w 708"/>
              <a:gd name="T27" fmla="*/ 965 h 1305"/>
              <a:gd name="T28" fmla="*/ 700 w 708"/>
              <a:gd name="T29" fmla="*/ 958 h 1305"/>
              <a:gd name="T30" fmla="*/ 693 w 708"/>
              <a:gd name="T31" fmla="*/ 953 h 1305"/>
              <a:gd name="T32" fmla="*/ 685 w 708"/>
              <a:gd name="T33" fmla="*/ 950 h 1305"/>
              <a:gd name="T34" fmla="*/ 674 w 708"/>
              <a:gd name="T35" fmla="*/ 642 h 1305"/>
              <a:gd name="T36" fmla="*/ 677 w 708"/>
              <a:gd name="T37" fmla="*/ 662 h 1305"/>
              <a:gd name="T38" fmla="*/ 677 w 708"/>
              <a:gd name="T39" fmla="*/ 672 h 1305"/>
              <a:gd name="T40" fmla="*/ 670 w 708"/>
              <a:gd name="T41" fmla="*/ 692 h 1305"/>
              <a:gd name="T42" fmla="*/ 670 w 708"/>
              <a:gd name="T43" fmla="*/ 703 h 1305"/>
              <a:gd name="T44" fmla="*/ 670 w 708"/>
              <a:gd name="T45" fmla="*/ 714 h 1305"/>
              <a:gd name="T46" fmla="*/ 666 w 708"/>
              <a:gd name="T47" fmla="*/ 721 h 1305"/>
              <a:gd name="T48" fmla="*/ 681 w 708"/>
              <a:gd name="T49" fmla="*/ 949 h 1305"/>
              <a:gd name="T50" fmla="*/ 673 w 708"/>
              <a:gd name="T51" fmla="*/ 947 h 1305"/>
              <a:gd name="T52" fmla="*/ 52 w 708"/>
              <a:gd name="T53" fmla="*/ 1265 h 1305"/>
              <a:gd name="T54" fmla="*/ 48 w 708"/>
              <a:gd name="T55" fmla="*/ 1262 h 1305"/>
              <a:gd name="T56" fmla="*/ 44 w 708"/>
              <a:gd name="T57" fmla="*/ 1246 h 1305"/>
              <a:gd name="T58" fmla="*/ 32 w 708"/>
              <a:gd name="T59" fmla="*/ 1246 h 1305"/>
              <a:gd name="T60" fmla="*/ 25 w 708"/>
              <a:gd name="T61" fmla="*/ 1242 h 1305"/>
              <a:gd name="T62" fmla="*/ 23 w 708"/>
              <a:gd name="T63" fmla="*/ 1235 h 1305"/>
              <a:gd name="T64" fmla="*/ 21 w 708"/>
              <a:gd name="T65" fmla="*/ 1232 h 1305"/>
              <a:gd name="T66" fmla="*/ 18 w 708"/>
              <a:gd name="T67" fmla="*/ 1230 h 1305"/>
              <a:gd name="T68" fmla="*/ 7 w 708"/>
              <a:gd name="T69" fmla="*/ 1230 h 1305"/>
              <a:gd name="T70" fmla="*/ 160 w 708"/>
              <a:gd name="T71" fmla="*/ 1282 h 1305"/>
              <a:gd name="T72" fmla="*/ 156 w 708"/>
              <a:gd name="T73" fmla="*/ 1287 h 1305"/>
              <a:gd name="T74" fmla="*/ 152 w 708"/>
              <a:gd name="T75" fmla="*/ 1292 h 1305"/>
              <a:gd name="T76" fmla="*/ 148 w 708"/>
              <a:gd name="T77" fmla="*/ 1294 h 1305"/>
              <a:gd name="T78" fmla="*/ 137 w 708"/>
              <a:gd name="T79" fmla="*/ 1292 h 1305"/>
              <a:gd name="T80" fmla="*/ 130 w 708"/>
              <a:gd name="T81" fmla="*/ 1288 h 1305"/>
              <a:gd name="T82" fmla="*/ 126 w 708"/>
              <a:gd name="T83" fmla="*/ 1291 h 1305"/>
              <a:gd name="T84" fmla="*/ 114 w 708"/>
              <a:gd name="T85" fmla="*/ 1303 h 1305"/>
              <a:gd name="T86" fmla="*/ 104 w 708"/>
              <a:gd name="T87" fmla="*/ 1305 h 1305"/>
              <a:gd name="T88" fmla="*/ 97 w 708"/>
              <a:gd name="T89" fmla="*/ 1302 h 1305"/>
              <a:gd name="T90" fmla="*/ 86 w 708"/>
              <a:gd name="T91" fmla="*/ 1297 h 1305"/>
              <a:gd name="T92" fmla="*/ 78 w 708"/>
              <a:gd name="T93" fmla="*/ 1284 h 1305"/>
              <a:gd name="T94" fmla="*/ 66 w 708"/>
              <a:gd name="T95" fmla="*/ 1277 h 1305"/>
              <a:gd name="T96" fmla="*/ 66 w 708"/>
              <a:gd name="T97" fmla="*/ 1272 h 1305"/>
              <a:gd name="T98" fmla="*/ 56 w 708"/>
              <a:gd name="T99" fmla="*/ 1265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8" h="1305">
                <a:moveTo>
                  <a:pt x="595" y="871"/>
                </a:moveTo>
                <a:lnTo>
                  <a:pt x="595" y="875"/>
                </a:lnTo>
                <a:lnTo>
                  <a:pt x="592" y="877"/>
                </a:lnTo>
                <a:lnTo>
                  <a:pt x="592" y="881"/>
                </a:lnTo>
                <a:lnTo>
                  <a:pt x="595" y="885"/>
                </a:lnTo>
                <a:lnTo>
                  <a:pt x="592" y="886"/>
                </a:lnTo>
                <a:lnTo>
                  <a:pt x="592" y="887"/>
                </a:lnTo>
                <a:lnTo>
                  <a:pt x="595" y="889"/>
                </a:lnTo>
                <a:moveTo>
                  <a:pt x="591" y="0"/>
                </a:moveTo>
                <a:lnTo>
                  <a:pt x="591" y="4"/>
                </a:lnTo>
                <a:lnTo>
                  <a:pt x="591" y="5"/>
                </a:lnTo>
                <a:lnTo>
                  <a:pt x="592" y="8"/>
                </a:lnTo>
                <a:lnTo>
                  <a:pt x="595" y="9"/>
                </a:lnTo>
                <a:lnTo>
                  <a:pt x="596" y="11"/>
                </a:lnTo>
                <a:lnTo>
                  <a:pt x="596" y="13"/>
                </a:lnTo>
                <a:lnTo>
                  <a:pt x="596" y="15"/>
                </a:lnTo>
                <a:lnTo>
                  <a:pt x="595" y="16"/>
                </a:lnTo>
                <a:lnTo>
                  <a:pt x="592" y="17"/>
                </a:lnTo>
                <a:lnTo>
                  <a:pt x="591" y="19"/>
                </a:lnTo>
                <a:moveTo>
                  <a:pt x="596" y="870"/>
                </a:moveTo>
                <a:lnTo>
                  <a:pt x="595" y="871"/>
                </a:lnTo>
                <a:moveTo>
                  <a:pt x="670" y="946"/>
                </a:moveTo>
                <a:lnTo>
                  <a:pt x="666" y="942"/>
                </a:lnTo>
                <a:moveTo>
                  <a:pt x="708" y="968"/>
                </a:moveTo>
                <a:lnTo>
                  <a:pt x="707" y="968"/>
                </a:lnTo>
                <a:lnTo>
                  <a:pt x="706" y="968"/>
                </a:lnTo>
                <a:lnTo>
                  <a:pt x="703" y="967"/>
                </a:lnTo>
                <a:lnTo>
                  <a:pt x="702" y="965"/>
                </a:lnTo>
                <a:lnTo>
                  <a:pt x="700" y="960"/>
                </a:lnTo>
                <a:lnTo>
                  <a:pt x="700" y="958"/>
                </a:lnTo>
                <a:lnTo>
                  <a:pt x="696" y="954"/>
                </a:lnTo>
                <a:lnTo>
                  <a:pt x="693" y="953"/>
                </a:lnTo>
                <a:lnTo>
                  <a:pt x="692" y="952"/>
                </a:lnTo>
                <a:lnTo>
                  <a:pt x="685" y="950"/>
                </a:lnTo>
                <a:lnTo>
                  <a:pt x="681" y="949"/>
                </a:lnTo>
                <a:moveTo>
                  <a:pt x="674" y="642"/>
                </a:moveTo>
                <a:lnTo>
                  <a:pt x="677" y="653"/>
                </a:lnTo>
                <a:lnTo>
                  <a:pt x="677" y="662"/>
                </a:lnTo>
                <a:lnTo>
                  <a:pt x="678" y="668"/>
                </a:lnTo>
                <a:lnTo>
                  <a:pt x="677" y="672"/>
                </a:lnTo>
                <a:lnTo>
                  <a:pt x="674" y="677"/>
                </a:lnTo>
                <a:lnTo>
                  <a:pt x="670" y="692"/>
                </a:lnTo>
                <a:lnTo>
                  <a:pt x="670" y="699"/>
                </a:lnTo>
                <a:lnTo>
                  <a:pt x="670" y="703"/>
                </a:lnTo>
                <a:lnTo>
                  <a:pt x="670" y="707"/>
                </a:lnTo>
                <a:lnTo>
                  <a:pt x="670" y="714"/>
                </a:lnTo>
                <a:lnTo>
                  <a:pt x="669" y="717"/>
                </a:lnTo>
                <a:lnTo>
                  <a:pt x="666" y="721"/>
                </a:lnTo>
                <a:lnTo>
                  <a:pt x="662" y="724"/>
                </a:lnTo>
                <a:moveTo>
                  <a:pt x="681" y="949"/>
                </a:moveTo>
                <a:lnTo>
                  <a:pt x="676" y="947"/>
                </a:lnTo>
                <a:lnTo>
                  <a:pt x="673" y="947"/>
                </a:lnTo>
                <a:lnTo>
                  <a:pt x="670" y="946"/>
                </a:lnTo>
                <a:moveTo>
                  <a:pt x="52" y="1265"/>
                </a:moveTo>
                <a:lnTo>
                  <a:pt x="49" y="1264"/>
                </a:lnTo>
                <a:lnTo>
                  <a:pt x="48" y="1262"/>
                </a:lnTo>
                <a:lnTo>
                  <a:pt x="47" y="1254"/>
                </a:lnTo>
                <a:lnTo>
                  <a:pt x="44" y="1246"/>
                </a:lnTo>
                <a:lnTo>
                  <a:pt x="36" y="1247"/>
                </a:lnTo>
                <a:lnTo>
                  <a:pt x="32" y="1246"/>
                </a:lnTo>
                <a:lnTo>
                  <a:pt x="30" y="1245"/>
                </a:lnTo>
                <a:lnTo>
                  <a:pt x="25" y="1242"/>
                </a:lnTo>
                <a:lnTo>
                  <a:pt x="23" y="1239"/>
                </a:lnTo>
                <a:lnTo>
                  <a:pt x="23" y="1235"/>
                </a:lnTo>
                <a:lnTo>
                  <a:pt x="23" y="1234"/>
                </a:lnTo>
                <a:lnTo>
                  <a:pt x="21" y="1232"/>
                </a:lnTo>
                <a:lnTo>
                  <a:pt x="21" y="1231"/>
                </a:lnTo>
                <a:lnTo>
                  <a:pt x="18" y="1230"/>
                </a:lnTo>
                <a:lnTo>
                  <a:pt x="11" y="1230"/>
                </a:lnTo>
                <a:lnTo>
                  <a:pt x="7" y="1230"/>
                </a:lnTo>
                <a:lnTo>
                  <a:pt x="0" y="1223"/>
                </a:lnTo>
                <a:moveTo>
                  <a:pt x="160" y="1282"/>
                </a:moveTo>
                <a:lnTo>
                  <a:pt x="157" y="1284"/>
                </a:lnTo>
                <a:lnTo>
                  <a:pt x="156" y="1287"/>
                </a:lnTo>
                <a:lnTo>
                  <a:pt x="154" y="1288"/>
                </a:lnTo>
                <a:lnTo>
                  <a:pt x="152" y="1292"/>
                </a:lnTo>
                <a:lnTo>
                  <a:pt x="150" y="1292"/>
                </a:lnTo>
                <a:lnTo>
                  <a:pt x="148" y="1294"/>
                </a:lnTo>
                <a:lnTo>
                  <a:pt x="144" y="1292"/>
                </a:lnTo>
                <a:lnTo>
                  <a:pt x="137" y="1292"/>
                </a:lnTo>
                <a:lnTo>
                  <a:pt x="131" y="1288"/>
                </a:lnTo>
                <a:lnTo>
                  <a:pt x="130" y="1288"/>
                </a:lnTo>
                <a:lnTo>
                  <a:pt x="127" y="1291"/>
                </a:lnTo>
                <a:lnTo>
                  <a:pt x="126" y="1291"/>
                </a:lnTo>
                <a:lnTo>
                  <a:pt x="118" y="1299"/>
                </a:lnTo>
                <a:lnTo>
                  <a:pt x="114" y="1303"/>
                </a:lnTo>
                <a:lnTo>
                  <a:pt x="105" y="1303"/>
                </a:lnTo>
                <a:lnTo>
                  <a:pt x="104" y="1305"/>
                </a:lnTo>
                <a:lnTo>
                  <a:pt x="101" y="1303"/>
                </a:lnTo>
                <a:lnTo>
                  <a:pt x="97" y="1302"/>
                </a:lnTo>
                <a:lnTo>
                  <a:pt x="94" y="1301"/>
                </a:lnTo>
                <a:lnTo>
                  <a:pt x="86" y="1297"/>
                </a:lnTo>
                <a:lnTo>
                  <a:pt x="85" y="1292"/>
                </a:lnTo>
                <a:lnTo>
                  <a:pt x="78" y="1284"/>
                </a:lnTo>
                <a:lnTo>
                  <a:pt x="67" y="1280"/>
                </a:lnTo>
                <a:lnTo>
                  <a:pt x="66" y="1277"/>
                </a:lnTo>
                <a:lnTo>
                  <a:pt x="66" y="1276"/>
                </a:lnTo>
                <a:lnTo>
                  <a:pt x="66" y="1272"/>
                </a:lnTo>
                <a:lnTo>
                  <a:pt x="63" y="1268"/>
                </a:lnTo>
                <a:lnTo>
                  <a:pt x="56" y="1265"/>
                </a:lnTo>
                <a:lnTo>
                  <a:pt x="52" y="12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1051"/>
          <p:cNvSpPr>
            <a:spLocks/>
          </p:cNvSpPr>
          <p:nvPr/>
        </p:nvSpPr>
        <p:spPr bwMode="auto">
          <a:xfrm>
            <a:off x="6397626" y="1500188"/>
            <a:ext cx="57150" cy="42863"/>
          </a:xfrm>
          <a:custGeom>
            <a:avLst/>
            <a:gdLst>
              <a:gd name="T0" fmla="*/ 36 w 36"/>
              <a:gd name="T1" fmla="*/ 4 h 27"/>
              <a:gd name="T2" fmla="*/ 34 w 36"/>
              <a:gd name="T3" fmla="*/ 6 h 27"/>
              <a:gd name="T4" fmla="*/ 28 w 36"/>
              <a:gd name="T5" fmla="*/ 6 h 27"/>
              <a:gd name="T6" fmla="*/ 20 w 36"/>
              <a:gd name="T7" fmla="*/ 10 h 27"/>
              <a:gd name="T8" fmla="*/ 17 w 36"/>
              <a:gd name="T9" fmla="*/ 7 h 27"/>
              <a:gd name="T10" fmla="*/ 15 w 36"/>
              <a:gd name="T11" fmla="*/ 4 h 27"/>
              <a:gd name="T12" fmla="*/ 9 w 36"/>
              <a:gd name="T13" fmla="*/ 0 h 27"/>
              <a:gd name="T14" fmla="*/ 0 w 36"/>
              <a:gd name="T15" fmla="*/ 6 h 27"/>
              <a:gd name="T16" fmla="*/ 0 w 36"/>
              <a:gd name="T17" fmla="*/ 11 h 27"/>
              <a:gd name="T18" fmla="*/ 4 w 36"/>
              <a:gd name="T19" fmla="*/ 11 h 27"/>
              <a:gd name="T20" fmla="*/ 5 w 36"/>
              <a:gd name="T21" fmla="*/ 10 h 27"/>
              <a:gd name="T22" fmla="*/ 8 w 36"/>
              <a:gd name="T23" fmla="*/ 10 h 27"/>
              <a:gd name="T24" fmla="*/ 15 w 36"/>
              <a:gd name="T25" fmla="*/ 14 h 27"/>
              <a:gd name="T26" fmla="*/ 15 w 36"/>
              <a:gd name="T27" fmla="*/ 22 h 27"/>
              <a:gd name="T28" fmla="*/ 6 w 36"/>
              <a:gd name="T29" fmla="*/ 26 h 27"/>
              <a:gd name="T30" fmla="*/ 5 w 36"/>
              <a:gd name="T3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" h="27">
                <a:moveTo>
                  <a:pt x="36" y="4"/>
                </a:moveTo>
                <a:lnTo>
                  <a:pt x="34" y="6"/>
                </a:lnTo>
                <a:lnTo>
                  <a:pt x="28" y="6"/>
                </a:lnTo>
                <a:lnTo>
                  <a:pt x="20" y="10"/>
                </a:lnTo>
                <a:lnTo>
                  <a:pt x="17" y="7"/>
                </a:lnTo>
                <a:lnTo>
                  <a:pt x="15" y="4"/>
                </a:lnTo>
                <a:lnTo>
                  <a:pt x="9" y="0"/>
                </a:lnTo>
                <a:lnTo>
                  <a:pt x="0" y="6"/>
                </a:lnTo>
                <a:lnTo>
                  <a:pt x="0" y="11"/>
                </a:lnTo>
                <a:lnTo>
                  <a:pt x="4" y="11"/>
                </a:lnTo>
                <a:lnTo>
                  <a:pt x="5" y="10"/>
                </a:lnTo>
                <a:lnTo>
                  <a:pt x="8" y="10"/>
                </a:lnTo>
                <a:lnTo>
                  <a:pt x="15" y="14"/>
                </a:lnTo>
                <a:lnTo>
                  <a:pt x="15" y="22"/>
                </a:lnTo>
                <a:lnTo>
                  <a:pt x="6" y="26"/>
                </a:lnTo>
                <a:lnTo>
                  <a:pt x="5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1052"/>
          <p:cNvSpPr>
            <a:spLocks noEditPoints="1"/>
          </p:cNvSpPr>
          <p:nvPr/>
        </p:nvSpPr>
        <p:spPr bwMode="auto">
          <a:xfrm>
            <a:off x="5078413" y="4195763"/>
            <a:ext cx="179388" cy="1382713"/>
          </a:xfrm>
          <a:custGeom>
            <a:avLst/>
            <a:gdLst>
              <a:gd name="T0" fmla="*/ 113 w 113"/>
              <a:gd name="T1" fmla="*/ 705 h 871"/>
              <a:gd name="T2" fmla="*/ 112 w 113"/>
              <a:gd name="T3" fmla="*/ 710 h 871"/>
              <a:gd name="T4" fmla="*/ 112 w 113"/>
              <a:gd name="T5" fmla="*/ 717 h 871"/>
              <a:gd name="T6" fmla="*/ 109 w 113"/>
              <a:gd name="T7" fmla="*/ 721 h 871"/>
              <a:gd name="T8" fmla="*/ 105 w 113"/>
              <a:gd name="T9" fmla="*/ 724 h 871"/>
              <a:gd name="T10" fmla="*/ 103 w 113"/>
              <a:gd name="T11" fmla="*/ 725 h 871"/>
              <a:gd name="T12" fmla="*/ 102 w 113"/>
              <a:gd name="T13" fmla="*/ 731 h 871"/>
              <a:gd name="T14" fmla="*/ 101 w 113"/>
              <a:gd name="T15" fmla="*/ 731 h 871"/>
              <a:gd name="T16" fmla="*/ 102 w 113"/>
              <a:gd name="T17" fmla="*/ 732 h 871"/>
              <a:gd name="T18" fmla="*/ 103 w 113"/>
              <a:gd name="T19" fmla="*/ 736 h 871"/>
              <a:gd name="T20" fmla="*/ 105 w 113"/>
              <a:gd name="T21" fmla="*/ 742 h 871"/>
              <a:gd name="T22" fmla="*/ 105 w 113"/>
              <a:gd name="T23" fmla="*/ 744 h 871"/>
              <a:gd name="T24" fmla="*/ 56 w 113"/>
              <a:gd name="T25" fmla="*/ 849 h 871"/>
              <a:gd name="T26" fmla="*/ 56 w 113"/>
              <a:gd name="T27" fmla="*/ 853 h 871"/>
              <a:gd name="T28" fmla="*/ 54 w 113"/>
              <a:gd name="T29" fmla="*/ 858 h 871"/>
              <a:gd name="T30" fmla="*/ 53 w 113"/>
              <a:gd name="T31" fmla="*/ 864 h 871"/>
              <a:gd name="T32" fmla="*/ 53 w 113"/>
              <a:gd name="T33" fmla="*/ 866 h 871"/>
              <a:gd name="T34" fmla="*/ 52 w 113"/>
              <a:gd name="T35" fmla="*/ 866 h 871"/>
              <a:gd name="T36" fmla="*/ 52 w 113"/>
              <a:gd name="T37" fmla="*/ 867 h 871"/>
              <a:gd name="T38" fmla="*/ 50 w 113"/>
              <a:gd name="T39" fmla="*/ 868 h 871"/>
              <a:gd name="T40" fmla="*/ 50 w 113"/>
              <a:gd name="T41" fmla="*/ 870 h 871"/>
              <a:gd name="T42" fmla="*/ 49 w 113"/>
              <a:gd name="T43" fmla="*/ 870 h 871"/>
              <a:gd name="T44" fmla="*/ 47 w 113"/>
              <a:gd name="T45" fmla="*/ 870 h 871"/>
              <a:gd name="T46" fmla="*/ 46 w 113"/>
              <a:gd name="T47" fmla="*/ 871 h 871"/>
              <a:gd name="T48" fmla="*/ 42 w 113"/>
              <a:gd name="T49" fmla="*/ 0 h 871"/>
              <a:gd name="T50" fmla="*/ 39 w 113"/>
              <a:gd name="T51" fmla="*/ 4 h 871"/>
              <a:gd name="T52" fmla="*/ 35 w 113"/>
              <a:gd name="T53" fmla="*/ 13 h 871"/>
              <a:gd name="T54" fmla="*/ 32 w 113"/>
              <a:gd name="T55" fmla="*/ 16 h 871"/>
              <a:gd name="T56" fmla="*/ 31 w 113"/>
              <a:gd name="T57" fmla="*/ 24 h 871"/>
              <a:gd name="T58" fmla="*/ 28 w 113"/>
              <a:gd name="T59" fmla="*/ 26 h 871"/>
              <a:gd name="T60" fmla="*/ 23 w 113"/>
              <a:gd name="T61" fmla="*/ 26 h 871"/>
              <a:gd name="T62" fmla="*/ 22 w 113"/>
              <a:gd name="T63" fmla="*/ 26 h 871"/>
              <a:gd name="T64" fmla="*/ 19 w 113"/>
              <a:gd name="T65" fmla="*/ 27 h 871"/>
              <a:gd name="T66" fmla="*/ 15 w 113"/>
              <a:gd name="T67" fmla="*/ 31 h 871"/>
              <a:gd name="T68" fmla="*/ 13 w 113"/>
              <a:gd name="T69" fmla="*/ 34 h 871"/>
              <a:gd name="T70" fmla="*/ 7 w 113"/>
              <a:gd name="T71" fmla="*/ 41 h 871"/>
              <a:gd name="T72" fmla="*/ 4 w 113"/>
              <a:gd name="T73" fmla="*/ 49 h 871"/>
              <a:gd name="T74" fmla="*/ 5 w 113"/>
              <a:gd name="T75" fmla="*/ 58 h 871"/>
              <a:gd name="T76" fmla="*/ 1 w 113"/>
              <a:gd name="T77" fmla="*/ 67 h 871"/>
              <a:gd name="T78" fmla="*/ 0 w 113"/>
              <a:gd name="T79" fmla="*/ 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3" h="871">
                <a:moveTo>
                  <a:pt x="113" y="705"/>
                </a:moveTo>
                <a:lnTo>
                  <a:pt x="112" y="710"/>
                </a:lnTo>
                <a:lnTo>
                  <a:pt x="112" y="717"/>
                </a:lnTo>
                <a:lnTo>
                  <a:pt x="109" y="721"/>
                </a:lnTo>
                <a:lnTo>
                  <a:pt x="105" y="724"/>
                </a:lnTo>
                <a:lnTo>
                  <a:pt x="103" y="725"/>
                </a:lnTo>
                <a:lnTo>
                  <a:pt x="102" y="731"/>
                </a:lnTo>
                <a:lnTo>
                  <a:pt x="101" y="731"/>
                </a:lnTo>
                <a:lnTo>
                  <a:pt x="102" y="732"/>
                </a:lnTo>
                <a:lnTo>
                  <a:pt x="103" y="736"/>
                </a:lnTo>
                <a:lnTo>
                  <a:pt x="105" y="742"/>
                </a:lnTo>
                <a:lnTo>
                  <a:pt x="105" y="744"/>
                </a:lnTo>
                <a:moveTo>
                  <a:pt x="56" y="849"/>
                </a:moveTo>
                <a:lnTo>
                  <a:pt x="56" y="853"/>
                </a:lnTo>
                <a:lnTo>
                  <a:pt x="54" y="858"/>
                </a:lnTo>
                <a:lnTo>
                  <a:pt x="53" y="864"/>
                </a:lnTo>
                <a:lnTo>
                  <a:pt x="53" y="866"/>
                </a:lnTo>
                <a:lnTo>
                  <a:pt x="52" y="866"/>
                </a:lnTo>
                <a:lnTo>
                  <a:pt x="52" y="867"/>
                </a:lnTo>
                <a:lnTo>
                  <a:pt x="50" y="868"/>
                </a:lnTo>
                <a:lnTo>
                  <a:pt x="50" y="870"/>
                </a:lnTo>
                <a:lnTo>
                  <a:pt x="49" y="870"/>
                </a:lnTo>
                <a:lnTo>
                  <a:pt x="47" y="870"/>
                </a:lnTo>
                <a:lnTo>
                  <a:pt x="46" y="871"/>
                </a:lnTo>
                <a:moveTo>
                  <a:pt x="42" y="0"/>
                </a:moveTo>
                <a:lnTo>
                  <a:pt x="39" y="4"/>
                </a:lnTo>
                <a:lnTo>
                  <a:pt x="35" y="13"/>
                </a:lnTo>
                <a:lnTo>
                  <a:pt x="32" y="16"/>
                </a:lnTo>
                <a:lnTo>
                  <a:pt x="31" y="24"/>
                </a:lnTo>
                <a:lnTo>
                  <a:pt x="28" y="26"/>
                </a:lnTo>
                <a:lnTo>
                  <a:pt x="23" y="26"/>
                </a:lnTo>
                <a:lnTo>
                  <a:pt x="22" y="26"/>
                </a:lnTo>
                <a:lnTo>
                  <a:pt x="19" y="27"/>
                </a:lnTo>
                <a:lnTo>
                  <a:pt x="15" y="31"/>
                </a:lnTo>
                <a:lnTo>
                  <a:pt x="13" y="34"/>
                </a:lnTo>
                <a:lnTo>
                  <a:pt x="7" y="41"/>
                </a:lnTo>
                <a:lnTo>
                  <a:pt x="4" y="49"/>
                </a:lnTo>
                <a:lnTo>
                  <a:pt x="5" y="58"/>
                </a:lnTo>
                <a:lnTo>
                  <a:pt x="1" y="67"/>
                </a:lnTo>
                <a:lnTo>
                  <a:pt x="0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1053"/>
          <p:cNvSpPr>
            <a:spLocks/>
          </p:cNvSpPr>
          <p:nvPr/>
        </p:nvSpPr>
        <p:spPr bwMode="auto">
          <a:xfrm>
            <a:off x="4959351" y="5565775"/>
            <a:ext cx="44450" cy="103188"/>
          </a:xfrm>
          <a:custGeom>
            <a:avLst/>
            <a:gdLst>
              <a:gd name="T0" fmla="*/ 0 w 28"/>
              <a:gd name="T1" fmla="*/ 0 h 65"/>
              <a:gd name="T2" fmla="*/ 0 w 28"/>
              <a:gd name="T3" fmla="*/ 4 h 65"/>
              <a:gd name="T4" fmla="*/ 0 w 28"/>
              <a:gd name="T5" fmla="*/ 12 h 65"/>
              <a:gd name="T6" fmla="*/ 1 w 28"/>
              <a:gd name="T7" fmla="*/ 18 h 65"/>
              <a:gd name="T8" fmla="*/ 5 w 28"/>
              <a:gd name="T9" fmla="*/ 19 h 65"/>
              <a:gd name="T10" fmla="*/ 12 w 28"/>
              <a:gd name="T11" fmla="*/ 30 h 65"/>
              <a:gd name="T12" fmla="*/ 16 w 28"/>
              <a:gd name="T13" fmla="*/ 35 h 65"/>
              <a:gd name="T14" fmla="*/ 22 w 28"/>
              <a:gd name="T15" fmla="*/ 48 h 65"/>
              <a:gd name="T16" fmla="*/ 22 w 28"/>
              <a:gd name="T17" fmla="*/ 52 h 65"/>
              <a:gd name="T18" fmla="*/ 23 w 28"/>
              <a:gd name="T19" fmla="*/ 55 h 65"/>
              <a:gd name="T20" fmla="*/ 23 w 28"/>
              <a:gd name="T21" fmla="*/ 56 h 65"/>
              <a:gd name="T22" fmla="*/ 23 w 28"/>
              <a:gd name="T23" fmla="*/ 57 h 65"/>
              <a:gd name="T24" fmla="*/ 26 w 28"/>
              <a:gd name="T25" fmla="*/ 63 h 65"/>
              <a:gd name="T26" fmla="*/ 28 w 28"/>
              <a:gd name="T2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65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  <a:lnTo>
                  <a:pt x="1" y="18"/>
                </a:lnTo>
                <a:lnTo>
                  <a:pt x="5" y="19"/>
                </a:lnTo>
                <a:lnTo>
                  <a:pt x="12" y="30"/>
                </a:lnTo>
                <a:lnTo>
                  <a:pt x="16" y="35"/>
                </a:lnTo>
                <a:lnTo>
                  <a:pt x="22" y="48"/>
                </a:lnTo>
                <a:lnTo>
                  <a:pt x="22" y="52"/>
                </a:lnTo>
                <a:lnTo>
                  <a:pt x="23" y="55"/>
                </a:lnTo>
                <a:lnTo>
                  <a:pt x="23" y="56"/>
                </a:lnTo>
                <a:lnTo>
                  <a:pt x="23" y="57"/>
                </a:lnTo>
                <a:lnTo>
                  <a:pt x="26" y="63"/>
                </a:lnTo>
                <a:lnTo>
                  <a:pt x="28" y="6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1054"/>
          <p:cNvSpPr>
            <a:spLocks/>
          </p:cNvSpPr>
          <p:nvPr/>
        </p:nvSpPr>
        <p:spPr bwMode="auto">
          <a:xfrm>
            <a:off x="5208588" y="5788025"/>
            <a:ext cx="30163" cy="58738"/>
          </a:xfrm>
          <a:custGeom>
            <a:avLst/>
            <a:gdLst>
              <a:gd name="T0" fmla="*/ 0 w 19"/>
              <a:gd name="T1" fmla="*/ 0 h 37"/>
              <a:gd name="T2" fmla="*/ 0 w 19"/>
              <a:gd name="T3" fmla="*/ 3 h 37"/>
              <a:gd name="T4" fmla="*/ 2 w 19"/>
              <a:gd name="T5" fmla="*/ 5 h 37"/>
              <a:gd name="T6" fmla="*/ 4 w 19"/>
              <a:gd name="T7" fmla="*/ 6 h 37"/>
              <a:gd name="T8" fmla="*/ 6 w 19"/>
              <a:gd name="T9" fmla="*/ 14 h 37"/>
              <a:gd name="T10" fmla="*/ 9 w 19"/>
              <a:gd name="T11" fmla="*/ 18 h 37"/>
              <a:gd name="T12" fmla="*/ 9 w 19"/>
              <a:gd name="T13" fmla="*/ 20 h 37"/>
              <a:gd name="T14" fmla="*/ 13 w 19"/>
              <a:gd name="T15" fmla="*/ 29 h 37"/>
              <a:gd name="T16" fmla="*/ 16 w 19"/>
              <a:gd name="T17" fmla="*/ 32 h 37"/>
              <a:gd name="T18" fmla="*/ 17 w 19"/>
              <a:gd name="T19" fmla="*/ 33 h 37"/>
              <a:gd name="T20" fmla="*/ 19 w 19"/>
              <a:gd name="T2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7">
                <a:moveTo>
                  <a:pt x="0" y="0"/>
                </a:moveTo>
                <a:lnTo>
                  <a:pt x="0" y="3"/>
                </a:lnTo>
                <a:lnTo>
                  <a:pt x="2" y="5"/>
                </a:lnTo>
                <a:lnTo>
                  <a:pt x="4" y="6"/>
                </a:lnTo>
                <a:lnTo>
                  <a:pt x="6" y="14"/>
                </a:lnTo>
                <a:lnTo>
                  <a:pt x="9" y="18"/>
                </a:lnTo>
                <a:lnTo>
                  <a:pt x="9" y="20"/>
                </a:lnTo>
                <a:lnTo>
                  <a:pt x="13" y="29"/>
                </a:lnTo>
                <a:lnTo>
                  <a:pt x="16" y="32"/>
                </a:lnTo>
                <a:lnTo>
                  <a:pt x="17" y="33"/>
                </a:lnTo>
                <a:lnTo>
                  <a:pt x="19" y="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1055"/>
          <p:cNvSpPr>
            <a:spLocks/>
          </p:cNvSpPr>
          <p:nvPr/>
        </p:nvSpPr>
        <p:spPr bwMode="auto">
          <a:xfrm>
            <a:off x="4010026" y="5821363"/>
            <a:ext cx="17463" cy="1588"/>
          </a:xfrm>
          <a:custGeom>
            <a:avLst/>
            <a:gdLst>
              <a:gd name="T0" fmla="*/ 0 w 11"/>
              <a:gd name="T1" fmla="*/ 1 h 1"/>
              <a:gd name="T2" fmla="*/ 3 w 11"/>
              <a:gd name="T3" fmla="*/ 1 h 1"/>
              <a:gd name="T4" fmla="*/ 7 w 11"/>
              <a:gd name="T5" fmla="*/ 1 h 1"/>
              <a:gd name="T6" fmla="*/ 8 w 11"/>
              <a:gd name="T7" fmla="*/ 1 h 1"/>
              <a:gd name="T8" fmla="*/ 11 w 1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">
                <a:moveTo>
                  <a:pt x="0" y="1"/>
                </a:moveTo>
                <a:lnTo>
                  <a:pt x="3" y="1"/>
                </a:lnTo>
                <a:lnTo>
                  <a:pt x="7" y="1"/>
                </a:lnTo>
                <a:lnTo>
                  <a:pt x="8" y="1"/>
                </a:lnTo>
                <a:lnTo>
                  <a:pt x="1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1056"/>
          <p:cNvSpPr>
            <a:spLocks/>
          </p:cNvSpPr>
          <p:nvPr/>
        </p:nvSpPr>
        <p:spPr bwMode="auto">
          <a:xfrm>
            <a:off x="4922838" y="5335588"/>
            <a:ext cx="66675" cy="133350"/>
          </a:xfrm>
          <a:custGeom>
            <a:avLst/>
            <a:gdLst>
              <a:gd name="T0" fmla="*/ 10 w 42"/>
              <a:gd name="T1" fmla="*/ 0 h 84"/>
              <a:gd name="T2" fmla="*/ 10 w 42"/>
              <a:gd name="T3" fmla="*/ 3 h 84"/>
              <a:gd name="T4" fmla="*/ 9 w 42"/>
              <a:gd name="T5" fmla="*/ 7 h 84"/>
              <a:gd name="T6" fmla="*/ 2 w 42"/>
              <a:gd name="T7" fmla="*/ 14 h 84"/>
              <a:gd name="T8" fmla="*/ 0 w 42"/>
              <a:gd name="T9" fmla="*/ 22 h 84"/>
              <a:gd name="T10" fmla="*/ 1 w 42"/>
              <a:gd name="T11" fmla="*/ 26 h 84"/>
              <a:gd name="T12" fmla="*/ 5 w 42"/>
              <a:gd name="T13" fmla="*/ 30 h 84"/>
              <a:gd name="T14" fmla="*/ 9 w 42"/>
              <a:gd name="T15" fmla="*/ 32 h 84"/>
              <a:gd name="T16" fmla="*/ 13 w 42"/>
              <a:gd name="T17" fmla="*/ 30 h 84"/>
              <a:gd name="T18" fmla="*/ 16 w 42"/>
              <a:gd name="T19" fmla="*/ 35 h 84"/>
              <a:gd name="T20" fmla="*/ 17 w 42"/>
              <a:gd name="T21" fmla="*/ 37 h 84"/>
              <a:gd name="T22" fmla="*/ 21 w 42"/>
              <a:gd name="T23" fmla="*/ 44 h 84"/>
              <a:gd name="T24" fmla="*/ 21 w 42"/>
              <a:gd name="T25" fmla="*/ 48 h 84"/>
              <a:gd name="T26" fmla="*/ 21 w 42"/>
              <a:gd name="T27" fmla="*/ 50 h 84"/>
              <a:gd name="T28" fmla="*/ 23 w 42"/>
              <a:gd name="T29" fmla="*/ 52 h 84"/>
              <a:gd name="T30" fmla="*/ 24 w 42"/>
              <a:gd name="T31" fmla="*/ 55 h 84"/>
              <a:gd name="T32" fmla="*/ 25 w 42"/>
              <a:gd name="T33" fmla="*/ 58 h 84"/>
              <a:gd name="T34" fmla="*/ 27 w 42"/>
              <a:gd name="T35" fmla="*/ 59 h 84"/>
              <a:gd name="T36" fmla="*/ 27 w 42"/>
              <a:gd name="T37" fmla="*/ 66 h 84"/>
              <a:gd name="T38" fmla="*/ 27 w 42"/>
              <a:gd name="T39" fmla="*/ 70 h 84"/>
              <a:gd name="T40" fmla="*/ 27 w 42"/>
              <a:gd name="T41" fmla="*/ 71 h 84"/>
              <a:gd name="T42" fmla="*/ 28 w 42"/>
              <a:gd name="T43" fmla="*/ 75 h 84"/>
              <a:gd name="T44" fmla="*/ 30 w 42"/>
              <a:gd name="T45" fmla="*/ 77 h 84"/>
              <a:gd name="T46" fmla="*/ 31 w 42"/>
              <a:gd name="T47" fmla="*/ 80 h 84"/>
              <a:gd name="T48" fmla="*/ 35 w 42"/>
              <a:gd name="T49" fmla="*/ 82 h 84"/>
              <a:gd name="T50" fmla="*/ 36 w 42"/>
              <a:gd name="T51" fmla="*/ 82 h 84"/>
              <a:gd name="T52" fmla="*/ 40 w 42"/>
              <a:gd name="T53" fmla="*/ 82 h 84"/>
              <a:gd name="T54" fmla="*/ 42 w 42"/>
              <a:gd name="T55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84">
                <a:moveTo>
                  <a:pt x="10" y="0"/>
                </a:moveTo>
                <a:lnTo>
                  <a:pt x="10" y="3"/>
                </a:lnTo>
                <a:lnTo>
                  <a:pt x="9" y="7"/>
                </a:lnTo>
                <a:lnTo>
                  <a:pt x="2" y="14"/>
                </a:lnTo>
                <a:lnTo>
                  <a:pt x="0" y="22"/>
                </a:lnTo>
                <a:lnTo>
                  <a:pt x="1" y="26"/>
                </a:lnTo>
                <a:lnTo>
                  <a:pt x="5" y="30"/>
                </a:lnTo>
                <a:lnTo>
                  <a:pt x="9" y="32"/>
                </a:lnTo>
                <a:lnTo>
                  <a:pt x="13" y="30"/>
                </a:lnTo>
                <a:lnTo>
                  <a:pt x="16" y="35"/>
                </a:lnTo>
                <a:lnTo>
                  <a:pt x="17" y="37"/>
                </a:lnTo>
                <a:lnTo>
                  <a:pt x="21" y="44"/>
                </a:lnTo>
                <a:lnTo>
                  <a:pt x="21" y="48"/>
                </a:lnTo>
                <a:lnTo>
                  <a:pt x="21" y="50"/>
                </a:lnTo>
                <a:lnTo>
                  <a:pt x="23" y="52"/>
                </a:lnTo>
                <a:lnTo>
                  <a:pt x="24" y="55"/>
                </a:lnTo>
                <a:lnTo>
                  <a:pt x="25" y="58"/>
                </a:lnTo>
                <a:lnTo>
                  <a:pt x="27" y="59"/>
                </a:lnTo>
                <a:lnTo>
                  <a:pt x="27" y="66"/>
                </a:lnTo>
                <a:lnTo>
                  <a:pt x="27" y="70"/>
                </a:lnTo>
                <a:lnTo>
                  <a:pt x="27" y="71"/>
                </a:lnTo>
                <a:lnTo>
                  <a:pt x="28" y="75"/>
                </a:lnTo>
                <a:lnTo>
                  <a:pt x="30" y="77"/>
                </a:lnTo>
                <a:lnTo>
                  <a:pt x="31" y="80"/>
                </a:lnTo>
                <a:lnTo>
                  <a:pt x="35" y="82"/>
                </a:lnTo>
                <a:lnTo>
                  <a:pt x="36" y="82"/>
                </a:lnTo>
                <a:lnTo>
                  <a:pt x="40" y="82"/>
                </a:lnTo>
                <a:lnTo>
                  <a:pt x="42" y="8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1057"/>
          <p:cNvSpPr>
            <a:spLocks noEditPoints="1"/>
          </p:cNvSpPr>
          <p:nvPr/>
        </p:nvSpPr>
        <p:spPr bwMode="auto">
          <a:xfrm>
            <a:off x="4772026" y="4067175"/>
            <a:ext cx="381000" cy="1479550"/>
          </a:xfrm>
          <a:custGeom>
            <a:avLst/>
            <a:gdLst>
              <a:gd name="T0" fmla="*/ 239 w 240"/>
              <a:gd name="T1" fmla="*/ 913 h 932"/>
              <a:gd name="T2" fmla="*/ 239 w 240"/>
              <a:gd name="T3" fmla="*/ 914 h 932"/>
              <a:gd name="T4" fmla="*/ 240 w 240"/>
              <a:gd name="T5" fmla="*/ 917 h 932"/>
              <a:gd name="T6" fmla="*/ 240 w 240"/>
              <a:gd name="T7" fmla="*/ 925 h 932"/>
              <a:gd name="T8" fmla="*/ 240 w 240"/>
              <a:gd name="T9" fmla="*/ 929 h 932"/>
              <a:gd name="T10" fmla="*/ 240 w 240"/>
              <a:gd name="T11" fmla="*/ 929 h 932"/>
              <a:gd name="T12" fmla="*/ 197 w 240"/>
              <a:gd name="T13" fmla="*/ 0 h 932"/>
              <a:gd name="T14" fmla="*/ 191 w 240"/>
              <a:gd name="T15" fmla="*/ 4 h 932"/>
              <a:gd name="T16" fmla="*/ 191 w 240"/>
              <a:gd name="T17" fmla="*/ 4 h 932"/>
              <a:gd name="T18" fmla="*/ 240 w 240"/>
              <a:gd name="T19" fmla="*/ 929 h 932"/>
              <a:gd name="T20" fmla="*/ 240 w 240"/>
              <a:gd name="T21" fmla="*/ 930 h 932"/>
              <a:gd name="T22" fmla="*/ 240 w 240"/>
              <a:gd name="T23" fmla="*/ 932 h 932"/>
              <a:gd name="T24" fmla="*/ 4 w 240"/>
              <a:gd name="T25" fmla="*/ 44 h 932"/>
              <a:gd name="T26" fmla="*/ 3 w 240"/>
              <a:gd name="T27" fmla="*/ 40 h 932"/>
              <a:gd name="T28" fmla="*/ 3 w 240"/>
              <a:gd name="T29" fmla="*/ 39 h 932"/>
              <a:gd name="T30" fmla="*/ 2 w 240"/>
              <a:gd name="T31" fmla="*/ 37 h 932"/>
              <a:gd name="T32" fmla="*/ 0 w 240"/>
              <a:gd name="T33" fmla="*/ 37 h 932"/>
              <a:gd name="T34" fmla="*/ 0 w 240"/>
              <a:gd name="T35" fmla="*/ 36 h 932"/>
              <a:gd name="T36" fmla="*/ 14 w 240"/>
              <a:gd name="T37" fmla="*/ 36 h 932"/>
              <a:gd name="T38" fmla="*/ 17 w 240"/>
              <a:gd name="T39" fmla="*/ 36 h 932"/>
              <a:gd name="T40" fmla="*/ 19 w 240"/>
              <a:gd name="T41" fmla="*/ 36 h 932"/>
              <a:gd name="T42" fmla="*/ 22 w 240"/>
              <a:gd name="T43" fmla="*/ 37 h 932"/>
              <a:gd name="T44" fmla="*/ 24 w 240"/>
              <a:gd name="T45" fmla="*/ 36 h 932"/>
              <a:gd name="T46" fmla="*/ 33 w 240"/>
              <a:gd name="T47" fmla="*/ 30 h 932"/>
              <a:gd name="T48" fmla="*/ 34 w 240"/>
              <a:gd name="T49" fmla="*/ 30 h 932"/>
              <a:gd name="T50" fmla="*/ 39 w 240"/>
              <a:gd name="T51" fmla="*/ 29 h 932"/>
              <a:gd name="T52" fmla="*/ 49 w 240"/>
              <a:gd name="T53" fmla="*/ 28 h 932"/>
              <a:gd name="T54" fmla="*/ 59 w 240"/>
              <a:gd name="T55" fmla="*/ 28 h 932"/>
              <a:gd name="T56" fmla="*/ 69 w 240"/>
              <a:gd name="T57" fmla="*/ 26 h 932"/>
              <a:gd name="T58" fmla="*/ 79 w 240"/>
              <a:gd name="T59" fmla="*/ 25 h 932"/>
              <a:gd name="T60" fmla="*/ 88 w 240"/>
              <a:gd name="T61" fmla="*/ 21 h 932"/>
              <a:gd name="T62" fmla="*/ 89 w 240"/>
              <a:gd name="T63" fmla="*/ 21 h 932"/>
              <a:gd name="T64" fmla="*/ 92 w 240"/>
              <a:gd name="T65" fmla="*/ 22 h 932"/>
              <a:gd name="T66" fmla="*/ 97 w 240"/>
              <a:gd name="T67" fmla="*/ 19 h 932"/>
              <a:gd name="T68" fmla="*/ 100 w 240"/>
              <a:gd name="T69" fmla="*/ 19 h 932"/>
              <a:gd name="T70" fmla="*/ 101 w 240"/>
              <a:gd name="T71" fmla="*/ 21 h 932"/>
              <a:gd name="T72" fmla="*/ 105 w 240"/>
              <a:gd name="T73" fmla="*/ 22 h 932"/>
              <a:gd name="T74" fmla="*/ 108 w 240"/>
              <a:gd name="T75" fmla="*/ 21 h 932"/>
              <a:gd name="T76" fmla="*/ 114 w 240"/>
              <a:gd name="T77" fmla="*/ 19 h 932"/>
              <a:gd name="T78" fmla="*/ 116 w 240"/>
              <a:gd name="T79" fmla="*/ 19 h 932"/>
              <a:gd name="T80" fmla="*/ 126 w 240"/>
              <a:gd name="T81" fmla="*/ 18 h 932"/>
              <a:gd name="T82" fmla="*/ 127 w 240"/>
              <a:gd name="T83" fmla="*/ 18 h 932"/>
              <a:gd name="T84" fmla="*/ 130 w 240"/>
              <a:gd name="T85" fmla="*/ 19 h 932"/>
              <a:gd name="T86" fmla="*/ 148 w 240"/>
              <a:gd name="T87" fmla="*/ 19 h 932"/>
              <a:gd name="T88" fmla="*/ 149 w 240"/>
              <a:gd name="T89" fmla="*/ 19 h 932"/>
              <a:gd name="T90" fmla="*/ 156 w 240"/>
              <a:gd name="T91" fmla="*/ 14 h 932"/>
              <a:gd name="T92" fmla="*/ 160 w 240"/>
              <a:gd name="T93" fmla="*/ 7 h 932"/>
              <a:gd name="T94" fmla="*/ 170 w 240"/>
              <a:gd name="T95" fmla="*/ 7 h 932"/>
              <a:gd name="T96" fmla="*/ 176 w 240"/>
              <a:gd name="T97" fmla="*/ 3 h 932"/>
              <a:gd name="T98" fmla="*/ 182 w 240"/>
              <a:gd name="T99" fmla="*/ 3 h 932"/>
              <a:gd name="T100" fmla="*/ 183 w 240"/>
              <a:gd name="T101" fmla="*/ 3 h 932"/>
              <a:gd name="T102" fmla="*/ 186 w 240"/>
              <a:gd name="T103" fmla="*/ 4 h 932"/>
              <a:gd name="T104" fmla="*/ 187 w 240"/>
              <a:gd name="T105" fmla="*/ 4 h 932"/>
              <a:gd name="T106" fmla="*/ 189 w 240"/>
              <a:gd name="T107" fmla="*/ 4 h 932"/>
              <a:gd name="T108" fmla="*/ 191 w 240"/>
              <a:gd name="T109" fmla="*/ 4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0" h="932">
                <a:moveTo>
                  <a:pt x="239" y="913"/>
                </a:moveTo>
                <a:lnTo>
                  <a:pt x="239" y="914"/>
                </a:lnTo>
                <a:lnTo>
                  <a:pt x="240" y="917"/>
                </a:lnTo>
                <a:lnTo>
                  <a:pt x="240" y="925"/>
                </a:lnTo>
                <a:lnTo>
                  <a:pt x="240" y="929"/>
                </a:lnTo>
                <a:lnTo>
                  <a:pt x="240" y="929"/>
                </a:lnTo>
                <a:moveTo>
                  <a:pt x="197" y="0"/>
                </a:moveTo>
                <a:lnTo>
                  <a:pt x="191" y="4"/>
                </a:lnTo>
                <a:lnTo>
                  <a:pt x="191" y="4"/>
                </a:lnTo>
                <a:moveTo>
                  <a:pt x="240" y="929"/>
                </a:moveTo>
                <a:lnTo>
                  <a:pt x="240" y="930"/>
                </a:lnTo>
                <a:lnTo>
                  <a:pt x="240" y="932"/>
                </a:lnTo>
                <a:moveTo>
                  <a:pt x="4" y="44"/>
                </a:moveTo>
                <a:lnTo>
                  <a:pt x="3" y="40"/>
                </a:lnTo>
                <a:lnTo>
                  <a:pt x="3" y="39"/>
                </a:lnTo>
                <a:lnTo>
                  <a:pt x="2" y="37"/>
                </a:lnTo>
                <a:lnTo>
                  <a:pt x="0" y="37"/>
                </a:lnTo>
                <a:lnTo>
                  <a:pt x="0" y="36"/>
                </a:lnTo>
                <a:lnTo>
                  <a:pt x="14" y="36"/>
                </a:lnTo>
                <a:lnTo>
                  <a:pt x="17" y="36"/>
                </a:lnTo>
                <a:lnTo>
                  <a:pt x="19" y="36"/>
                </a:lnTo>
                <a:lnTo>
                  <a:pt x="22" y="37"/>
                </a:lnTo>
                <a:lnTo>
                  <a:pt x="24" y="36"/>
                </a:lnTo>
                <a:lnTo>
                  <a:pt x="33" y="30"/>
                </a:lnTo>
                <a:lnTo>
                  <a:pt x="34" y="30"/>
                </a:lnTo>
                <a:lnTo>
                  <a:pt x="39" y="29"/>
                </a:lnTo>
                <a:lnTo>
                  <a:pt x="49" y="28"/>
                </a:lnTo>
                <a:lnTo>
                  <a:pt x="59" y="28"/>
                </a:lnTo>
                <a:lnTo>
                  <a:pt x="69" y="26"/>
                </a:lnTo>
                <a:lnTo>
                  <a:pt x="79" y="25"/>
                </a:lnTo>
                <a:lnTo>
                  <a:pt x="88" y="21"/>
                </a:lnTo>
                <a:lnTo>
                  <a:pt x="89" y="21"/>
                </a:lnTo>
                <a:lnTo>
                  <a:pt x="92" y="22"/>
                </a:lnTo>
                <a:lnTo>
                  <a:pt x="97" y="19"/>
                </a:lnTo>
                <a:lnTo>
                  <a:pt x="100" y="19"/>
                </a:lnTo>
                <a:lnTo>
                  <a:pt x="101" y="21"/>
                </a:lnTo>
                <a:lnTo>
                  <a:pt x="105" y="22"/>
                </a:lnTo>
                <a:lnTo>
                  <a:pt x="108" y="21"/>
                </a:lnTo>
                <a:lnTo>
                  <a:pt x="114" y="19"/>
                </a:lnTo>
                <a:lnTo>
                  <a:pt x="116" y="19"/>
                </a:lnTo>
                <a:lnTo>
                  <a:pt x="126" y="18"/>
                </a:lnTo>
                <a:lnTo>
                  <a:pt x="127" y="18"/>
                </a:lnTo>
                <a:lnTo>
                  <a:pt x="130" y="19"/>
                </a:lnTo>
                <a:lnTo>
                  <a:pt x="148" y="19"/>
                </a:lnTo>
                <a:lnTo>
                  <a:pt x="149" y="19"/>
                </a:lnTo>
                <a:lnTo>
                  <a:pt x="156" y="14"/>
                </a:lnTo>
                <a:lnTo>
                  <a:pt x="160" y="7"/>
                </a:lnTo>
                <a:lnTo>
                  <a:pt x="170" y="7"/>
                </a:lnTo>
                <a:lnTo>
                  <a:pt x="176" y="3"/>
                </a:lnTo>
                <a:lnTo>
                  <a:pt x="182" y="3"/>
                </a:lnTo>
                <a:lnTo>
                  <a:pt x="183" y="3"/>
                </a:lnTo>
                <a:lnTo>
                  <a:pt x="186" y="4"/>
                </a:lnTo>
                <a:lnTo>
                  <a:pt x="187" y="4"/>
                </a:lnTo>
                <a:lnTo>
                  <a:pt x="189" y="4"/>
                </a:lnTo>
                <a:lnTo>
                  <a:pt x="191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1058"/>
          <p:cNvSpPr>
            <a:spLocks/>
          </p:cNvSpPr>
          <p:nvPr/>
        </p:nvSpPr>
        <p:spPr bwMode="auto">
          <a:xfrm>
            <a:off x="4778376" y="4073525"/>
            <a:ext cx="296863" cy="119063"/>
          </a:xfrm>
          <a:custGeom>
            <a:avLst/>
            <a:gdLst>
              <a:gd name="T0" fmla="*/ 187 w 187"/>
              <a:gd name="T1" fmla="*/ 0 h 75"/>
              <a:gd name="T2" fmla="*/ 182 w 187"/>
              <a:gd name="T3" fmla="*/ 7 h 75"/>
              <a:gd name="T4" fmla="*/ 176 w 187"/>
              <a:gd name="T5" fmla="*/ 10 h 75"/>
              <a:gd name="T6" fmla="*/ 176 w 187"/>
              <a:gd name="T7" fmla="*/ 11 h 75"/>
              <a:gd name="T8" fmla="*/ 175 w 187"/>
              <a:gd name="T9" fmla="*/ 11 h 75"/>
              <a:gd name="T10" fmla="*/ 174 w 187"/>
              <a:gd name="T11" fmla="*/ 11 h 75"/>
              <a:gd name="T12" fmla="*/ 172 w 187"/>
              <a:gd name="T13" fmla="*/ 17 h 75"/>
              <a:gd name="T14" fmla="*/ 174 w 187"/>
              <a:gd name="T15" fmla="*/ 22 h 75"/>
              <a:gd name="T16" fmla="*/ 172 w 187"/>
              <a:gd name="T17" fmla="*/ 26 h 75"/>
              <a:gd name="T18" fmla="*/ 172 w 187"/>
              <a:gd name="T19" fmla="*/ 29 h 75"/>
              <a:gd name="T20" fmla="*/ 172 w 187"/>
              <a:gd name="T21" fmla="*/ 32 h 75"/>
              <a:gd name="T22" fmla="*/ 171 w 187"/>
              <a:gd name="T23" fmla="*/ 32 h 75"/>
              <a:gd name="T24" fmla="*/ 168 w 187"/>
              <a:gd name="T25" fmla="*/ 35 h 75"/>
              <a:gd name="T26" fmla="*/ 167 w 187"/>
              <a:gd name="T27" fmla="*/ 36 h 75"/>
              <a:gd name="T28" fmla="*/ 166 w 187"/>
              <a:gd name="T29" fmla="*/ 36 h 75"/>
              <a:gd name="T30" fmla="*/ 160 w 187"/>
              <a:gd name="T31" fmla="*/ 36 h 75"/>
              <a:gd name="T32" fmla="*/ 157 w 187"/>
              <a:gd name="T33" fmla="*/ 37 h 75"/>
              <a:gd name="T34" fmla="*/ 156 w 187"/>
              <a:gd name="T35" fmla="*/ 39 h 75"/>
              <a:gd name="T36" fmla="*/ 155 w 187"/>
              <a:gd name="T37" fmla="*/ 41 h 75"/>
              <a:gd name="T38" fmla="*/ 153 w 187"/>
              <a:gd name="T39" fmla="*/ 44 h 75"/>
              <a:gd name="T40" fmla="*/ 151 w 187"/>
              <a:gd name="T41" fmla="*/ 52 h 75"/>
              <a:gd name="T42" fmla="*/ 145 w 187"/>
              <a:gd name="T43" fmla="*/ 52 h 75"/>
              <a:gd name="T44" fmla="*/ 133 w 187"/>
              <a:gd name="T45" fmla="*/ 50 h 75"/>
              <a:gd name="T46" fmla="*/ 125 w 187"/>
              <a:gd name="T47" fmla="*/ 50 h 75"/>
              <a:gd name="T48" fmla="*/ 118 w 187"/>
              <a:gd name="T49" fmla="*/ 50 h 75"/>
              <a:gd name="T50" fmla="*/ 115 w 187"/>
              <a:gd name="T51" fmla="*/ 51 h 75"/>
              <a:gd name="T52" fmla="*/ 106 w 187"/>
              <a:gd name="T53" fmla="*/ 50 h 75"/>
              <a:gd name="T54" fmla="*/ 103 w 187"/>
              <a:gd name="T55" fmla="*/ 52 h 75"/>
              <a:gd name="T56" fmla="*/ 103 w 187"/>
              <a:gd name="T57" fmla="*/ 55 h 75"/>
              <a:gd name="T58" fmla="*/ 101 w 187"/>
              <a:gd name="T59" fmla="*/ 58 h 75"/>
              <a:gd name="T60" fmla="*/ 97 w 187"/>
              <a:gd name="T61" fmla="*/ 60 h 75"/>
              <a:gd name="T62" fmla="*/ 92 w 187"/>
              <a:gd name="T63" fmla="*/ 62 h 75"/>
              <a:gd name="T64" fmla="*/ 89 w 187"/>
              <a:gd name="T65" fmla="*/ 63 h 75"/>
              <a:gd name="T66" fmla="*/ 89 w 187"/>
              <a:gd name="T67" fmla="*/ 66 h 75"/>
              <a:gd name="T68" fmla="*/ 89 w 187"/>
              <a:gd name="T69" fmla="*/ 67 h 75"/>
              <a:gd name="T70" fmla="*/ 85 w 187"/>
              <a:gd name="T71" fmla="*/ 69 h 75"/>
              <a:gd name="T72" fmla="*/ 82 w 187"/>
              <a:gd name="T73" fmla="*/ 70 h 75"/>
              <a:gd name="T74" fmla="*/ 80 w 187"/>
              <a:gd name="T75" fmla="*/ 71 h 75"/>
              <a:gd name="T76" fmla="*/ 78 w 187"/>
              <a:gd name="T77" fmla="*/ 71 h 75"/>
              <a:gd name="T78" fmla="*/ 71 w 187"/>
              <a:gd name="T79" fmla="*/ 73 h 75"/>
              <a:gd name="T80" fmla="*/ 63 w 187"/>
              <a:gd name="T81" fmla="*/ 73 h 75"/>
              <a:gd name="T82" fmla="*/ 51 w 187"/>
              <a:gd name="T83" fmla="*/ 74 h 75"/>
              <a:gd name="T84" fmla="*/ 50 w 187"/>
              <a:gd name="T85" fmla="*/ 75 h 75"/>
              <a:gd name="T86" fmla="*/ 44 w 187"/>
              <a:gd name="T87" fmla="*/ 75 h 75"/>
              <a:gd name="T88" fmla="*/ 41 w 187"/>
              <a:gd name="T89" fmla="*/ 74 h 75"/>
              <a:gd name="T90" fmla="*/ 40 w 187"/>
              <a:gd name="T91" fmla="*/ 70 h 75"/>
              <a:gd name="T92" fmla="*/ 37 w 187"/>
              <a:gd name="T93" fmla="*/ 69 h 75"/>
              <a:gd name="T94" fmla="*/ 35 w 187"/>
              <a:gd name="T95" fmla="*/ 63 h 75"/>
              <a:gd name="T96" fmla="*/ 33 w 187"/>
              <a:gd name="T97" fmla="*/ 59 h 75"/>
              <a:gd name="T98" fmla="*/ 28 w 187"/>
              <a:gd name="T99" fmla="*/ 59 h 75"/>
              <a:gd name="T100" fmla="*/ 24 w 187"/>
              <a:gd name="T101" fmla="*/ 60 h 75"/>
              <a:gd name="T102" fmla="*/ 20 w 187"/>
              <a:gd name="T103" fmla="*/ 60 h 75"/>
              <a:gd name="T104" fmla="*/ 17 w 187"/>
              <a:gd name="T105" fmla="*/ 59 h 75"/>
              <a:gd name="T106" fmla="*/ 14 w 187"/>
              <a:gd name="T107" fmla="*/ 59 h 75"/>
              <a:gd name="T108" fmla="*/ 13 w 187"/>
              <a:gd name="T109" fmla="*/ 59 h 75"/>
              <a:gd name="T110" fmla="*/ 11 w 187"/>
              <a:gd name="T111" fmla="*/ 58 h 75"/>
              <a:gd name="T112" fmla="*/ 10 w 187"/>
              <a:gd name="T113" fmla="*/ 55 h 75"/>
              <a:gd name="T114" fmla="*/ 10 w 187"/>
              <a:gd name="T115" fmla="*/ 52 h 75"/>
              <a:gd name="T116" fmla="*/ 9 w 187"/>
              <a:gd name="T117" fmla="*/ 44 h 75"/>
              <a:gd name="T118" fmla="*/ 9 w 187"/>
              <a:gd name="T119" fmla="*/ 43 h 75"/>
              <a:gd name="T120" fmla="*/ 6 w 187"/>
              <a:gd name="T121" fmla="*/ 41 h 75"/>
              <a:gd name="T122" fmla="*/ 0 w 187"/>
              <a:gd name="T123" fmla="*/ 4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75">
                <a:moveTo>
                  <a:pt x="187" y="0"/>
                </a:moveTo>
                <a:lnTo>
                  <a:pt x="182" y="7"/>
                </a:lnTo>
                <a:lnTo>
                  <a:pt x="176" y="10"/>
                </a:lnTo>
                <a:lnTo>
                  <a:pt x="176" y="11"/>
                </a:lnTo>
                <a:lnTo>
                  <a:pt x="175" y="11"/>
                </a:lnTo>
                <a:lnTo>
                  <a:pt x="174" y="11"/>
                </a:lnTo>
                <a:lnTo>
                  <a:pt x="172" y="17"/>
                </a:lnTo>
                <a:lnTo>
                  <a:pt x="174" y="22"/>
                </a:lnTo>
                <a:lnTo>
                  <a:pt x="172" y="26"/>
                </a:lnTo>
                <a:lnTo>
                  <a:pt x="172" y="29"/>
                </a:lnTo>
                <a:lnTo>
                  <a:pt x="172" y="32"/>
                </a:lnTo>
                <a:lnTo>
                  <a:pt x="171" y="32"/>
                </a:lnTo>
                <a:lnTo>
                  <a:pt x="168" y="35"/>
                </a:lnTo>
                <a:lnTo>
                  <a:pt x="167" y="36"/>
                </a:lnTo>
                <a:lnTo>
                  <a:pt x="166" y="36"/>
                </a:lnTo>
                <a:lnTo>
                  <a:pt x="160" y="36"/>
                </a:lnTo>
                <a:lnTo>
                  <a:pt x="157" y="37"/>
                </a:lnTo>
                <a:lnTo>
                  <a:pt x="156" y="39"/>
                </a:lnTo>
                <a:lnTo>
                  <a:pt x="155" y="41"/>
                </a:lnTo>
                <a:lnTo>
                  <a:pt x="153" y="44"/>
                </a:lnTo>
                <a:lnTo>
                  <a:pt x="151" y="52"/>
                </a:lnTo>
                <a:lnTo>
                  <a:pt x="145" y="52"/>
                </a:lnTo>
                <a:lnTo>
                  <a:pt x="133" y="50"/>
                </a:lnTo>
                <a:lnTo>
                  <a:pt x="125" y="50"/>
                </a:lnTo>
                <a:lnTo>
                  <a:pt x="118" y="50"/>
                </a:lnTo>
                <a:lnTo>
                  <a:pt x="115" y="51"/>
                </a:lnTo>
                <a:lnTo>
                  <a:pt x="106" y="50"/>
                </a:lnTo>
                <a:lnTo>
                  <a:pt x="103" y="52"/>
                </a:lnTo>
                <a:lnTo>
                  <a:pt x="103" y="55"/>
                </a:lnTo>
                <a:lnTo>
                  <a:pt x="101" y="58"/>
                </a:lnTo>
                <a:lnTo>
                  <a:pt x="97" y="60"/>
                </a:lnTo>
                <a:lnTo>
                  <a:pt x="92" y="62"/>
                </a:lnTo>
                <a:lnTo>
                  <a:pt x="89" y="63"/>
                </a:lnTo>
                <a:lnTo>
                  <a:pt x="89" y="66"/>
                </a:lnTo>
                <a:lnTo>
                  <a:pt x="89" y="67"/>
                </a:lnTo>
                <a:lnTo>
                  <a:pt x="85" y="69"/>
                </a:lnTo>
                <a:lnTo>
                  <a:pt x="82" y="70"/>
                </a:lnTo>
                <a:lnTo>
                  <a:pt x="80" y="71"/>
                </a:lnTo>
                <a:lnTo>
                  <a:pt x="78" y="71"/>
                </a:lnTo>
                <a:lnTo>
                  <a:pt x="71" y="73"/>
                </a:lnTo>
                <a:lnTo>
                  <a:pt x="63" y="73"/>
                </a:lnTo>
                <a:lnTo>
                  <a:pt x="51" y="74"/>
                </a:lnTo>
                <a:lnTo>
                  <a:pt x="50" y="75"/>
                </a:lnTo>
                <a:lnTo>
                  <a:pt x="44" y="75"/>
                </a:lnTo>
                <a:lnTo>
                  <a:pt x="41" y="74"/>
                </a:lnTo>
                <a:lnTo>
                  <a:pt x="40" y="70"/>
                </a:lnTo>
                <a:lnTo>
                  <a:pt x="37" y="69"/>
                </a:lnTo>
                <a:lnTo>
                  <a:pt x="35" y="63"/>
                </a:lnTo>
                <a:lnTo>
                  <a:pt x="33" y="59"/>
                </a:lnTo>
                <a:lnTo>
                  <a:pt x="28" y="59"/>
                </a:lnTo>
                <a:lnTo>
                  <a:pt x="24" y="60"/>
                </a:lnTo>
                <a:lnTo>
                  <a:pt x="20" y="60"/>
                </a:lnTo>
                <a:lnTo>
                  <a:pt x="17" y="59"/>
                </a:lnTo>
                <a:lnTo>
                  <a:pt x="14" y="59"/>
                </a:lnTo>
                <a:lnTo>
                  <a:pt x="13" y="59"/>
                </a:lnTo>
                <a:lnTo>
                  <a:pt x="11" y="58"/>
                </a:lnTo>
                <a:lnTo>
                  <a:pt x="10" y="55"/>
                </a:lnTo>
                <a:lnTo>
                  <a:pt x="10" y="52"/>
                </a:lnTo>
                <a:lnTo>
                  <a:pt x="9" y="44"/>
                </a:lnTo>
                <a:lnTo>
                  <a:pt x="9" y="43"/>
                </a:lnTo>
                <a:lnTo>
                  <a:pt x="6" y="41"/>
                </a:lnTo>
                <a:lnTo>
                  <a:pt x="0" y="4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1059"/>
          <p:cNvSpPr>
            <a:spLocks/>
          </p:cNvSpPr>
          <p:nvPr/>
        </p:nvSpPr>
        <p:spPr bwMode="auto">
          <a:xfrm>
            <a:off x="4906963" y="5565775"/>
            <a:ext cx="52388" cy="31750"/>
          </a:xfrm>
          <a:custGeom>
            <a:avLst/>
            <a:gdLst>
              <a:gd name="T0" fmla="*/ 33 w 33"/>
              <a:gd name="T1" fmla="*/ 0 h 20"/>
              <a:gd name="T2" fmla="*/ 29 w 33"/>
              <a:gd name="T3" fmla="*/ 0 h 20"/>
              <a:gd name="T4" fmla="*/ 26 w 33"/>
              <a:gd name="T5" fmla="*/ 3 h 20"/>
              <a:gd name="T6" fmla="*/ 25 w 33"/>
              <a:gd name="T7" fmla="*/ 8 h 20"/>
              <a:gd name="T8" fmla="*/ 25 w 33"/>
              <a:gd name="T9" fmla="*/ 11 h 20"/>
              <a:gd name="T10" fmla="*/ 20 w 33"/>
              <a:gd name="T11" fmla="*/ 15 h 20"/>
              <a:gd name="T12" fmla="*/ 20 w 33"/>
              <a:gd name="T13" fmla="*/ 16 h 20"/>
              <a:gd name="T14" fmla="*/ 15 w 33"/>
              <a:gd name="T15" fmla="*/ 19 h 20"/>
              <a:gd name="T16" fmla="*/ 10 w 33"/>
              <a:gd name="T17" fmla="*/ 19 h 20"/>
              <a:gd name="T18" fmla="*/ 7 w 33"/>
              <a:gd name="T19" fmla="*/ 20 h 20"/>
              <a:gd name="T20" fmla="*/ 5 w 33"/>
              <a:gd name="T21" fmla="*/ 20 h 20"/>
              <a:gd name="T22" fmla="*/ 4 w 33"/>
              <a:gd name="T23" fmla="*/ 20 h 20"/>
              <a:gd name="T24" fmla="*/ 1 w 33"/>
              <a:gd name="T25" fmla="*/ 19 h 20"/>
              <a:gd name="T26" fmla="*/ 0 w 33"/>
              <a:gd name="T2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20">
                <a:moveTo>
                  <a:pt x="33" y="0"/>
                </a:moveTo>
                <a:lnTo>
                  <a:pt x="29" y="0"/>
                </a:lnTo>
                <a:lnTo>
                  <a:pt x="26" y="3"/>
                </a:lnTo>
                <a:lnTo>
                  <a:pt x="25" y="8"/>
                </a:lnTo>
                <a:lnTo>
                  <a:pt x="25" y="11"/>
                </a:lnTo>
                <a:lnTo>
                  <a:pt x="20" y="15"/>
                </a:lnTo>
                <a:lnTo>
                  <a:pt x="20" y="16"/>
                </a:lnTo>
                <a:lnTo>
                  <a:pt x="15" y="19"/>
                </a:lnTo>
                <a:lnTo>
                  <a:pt x="10" y="19"/>
                </a:lnTo>
                <a:lnTo>
                  <a:pt x="7" y="20"/>
                </a:lnTo>
                <a:lnTo>
                  <a:pt x="5" y="20"/>
                </a:lnTo>
                <a:lnTo>
                  <a:pt x="4" y="20"/>
                </a:lnTo>
                <a:lnTo>
                  <a:pt x="1" y="19"/>
                </a:lnTo>
                <a:lnTo>
                  <a:pt x="0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1060"/>
          <p:cNvSpPr>
            <a:spLocks/>
          </p:cNvSpPr>
          <p:nvPr/>
        </p:nvSpPr>
        <p:spPr bwMode="auto">
          <a:xfrm>
            <a:off x="5713413" y="2905125"/>
            <a:ext cx="7938" cy="28575"/>
          </a:xfrm>
          <a:custGeom>
            <a:avLst/>
            <a:gdLst>
              <a:gd name="T0" fmla="*/ 4 w 5"/>
              <a:gd name="T1" fmla="*/ 0 h 18"/>
              <a:gd name="T2" fmla="*/ 5 w 5"/>
              <a:gd name="T3" fmla="*/ 4 h 18"/>
              <a:gd name="T4" fmla="*/ 4 w 5"/>
              <a:gd name="T5" fmla="*/ 7 h 18"/>
              <a:gd name="T6" fmla="*/ 2 w 5"/>
              <a:gd name="T7" fmla="*/ 8 h 18"/>
              <a:gd name="T8" fmla="*/ 1 w 5"/>
              <a:gd name="T9" fmla="*/ 11 h 18"/>
              <a:gd name="T10" fmla="*/ 2 w 5"/>
              <a:gd name="T11" fmla="*/ 12 h 18"/>
              <a:gd name="T12" fmla="*/ 0 w 5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8">
                <a:moveTo>
                  <a:pt x="4" y="0"/>
                </a:moveTo>
                <a:lnTo>
                  <a:pt x="5" y="4"/>
                </a:lnTo>
                <a:lnTo>
                  <a:pt x="4" y="7"/>
                </a:lnTo>
                <a:lnTo>
                  <a:pt x="2" y="8"/>
                </a:lnTo>
                <a:lnTo>
                  <a:pt x="1" y="11"/>
                </a:lnTo>
                <a:lnTo>
                  <a:pt x="2" y="12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1061"/>
          <p:cNvSpPr>
            <a:spLocks noEditPoints="1"/>
          </p:cNvSpPr>
          <p:nvPr/>
        </p:nvSpPr>
        <p:spPr bwMode="auto">
          <a:xfrm>
            <a:off x="5003801" y="5756275"/>
            <a:ext cx="47625" cy="66675"/>
          </a:xfrm>
          <a:custGeom>
            <a:avLst/>
            <a:gdLst>
              <a:gd name="T0" fmla="*/ 26 w 30"/>
              <a:gd name="T1" fmla="*/ 4 h 42"/>
              <a:gd name="T2" fmla="*/ 24 w 30"/>
              <a:gd name="T3" fmla="*/ 5 h 42"/>
              <a:gd name="T4" fmla="*/ 21 w 30"/>
              <a:gd name="T5" fmla="*/ 8 h 42"/>
              <a:gd name="T6" fmla="*/ 19 w 30"/>
              <a:gd name="T7" fmla="*/ 10 h 42"/>
              <a:gd name="T8" fmla="*/ 17 w 30"/>
              <a:gd name="T9" fmla="*/ 16 h 42"/>
              <a:gd name="T10" fmla="*/ 15 w 30"/>
              <a:gd name="T11" fmla="*/ 19 h 42"/>
              <a:gd name="T12" fmla="*/ 11 w 30"/>
              <a:gd name="T13" fmla="*/ 25 h 42"/>
              <a:gd name="T14" fmla="*/ 10 w 30"/>
              <a:gd name="T15" fmla="*/ 26 h 42"/>
              <a:gd name="T16" fmla="*/ 6 w 30"/>
              <a:gd name="T17" fmla="*/ 31 h 42"/>
              <a:gd name="T18" fmla="*/ 3 w 30"/>
              <a:gd name="T19" fmla="*/ 35 h 42"/>
              <a:gd name="T20" fmla="*/ 3 w 30"/>
              <a:gd name="T21" fmla="*/ 38 h 42"/>
              <a:gd name="T22" fmla="*/ 0 w 30"/>
              <a:gd name="T23" fmla="*/ 42 h 42"/>
              <a:gd name="T24" fmla="*/ 0 w 30"/>
              <a:gd name="T25" fmla="*/ 42 h 42"/>
              <a:gd name="T26" fmla="*/ 30 w 30"/>
              <a:gd name="T27" fmla="*/ 0 h 42"/>
              <a:gd name="T28" fmla="*/ 30 w 30"/>
              <a:gd name="T29" fmla="*/ 1 h 42"/>
              <a:gd name="T30" fmla="*/ 29 w 30"/>
              <a:gd name="T31" fmla="*/ 1 h 42"/>
              <a:gd name="T32" fmla="*/ 26 w 30"/>
              <a:gd name="T33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2">
                <a:moveTo>
                  <a:pt x="26" y="4"/>
                </a:moveTo>
                <a:lnTo>
                  <a:pt x="24" y="5"/>
                </a:lnTo>
                <a:lnTo>
                  <a:pt x="21" y="8"/>
                </a:lnTo>
                <a:lnTo>
                  <a:pt x="19" y="10"/>
                </a:lnTo>
                <a:lnTo>
                  <a:pt x="17" y="16"/>
                </a:lnTo>
                <a:lnTo>
                  <a:pt x="15" y="19"/>
                </a:lnTo>
                <a:lnTo>
                  <a:pt x="11" y="25"/>
                </a:lnTo>
                <a:lnTo>
                  <a:pt x="10" y="26"/>
                </a:lnTo>
                <a:lnTo>
                  <a:pt x="6" y="31"/>
                </a:lnTo>
                <a:lnTo>
                  <a:pt x="3" y="35"/>
                </a:lnTo>
                <a:lnTo>
                  <a:pt x="3" y="38"/>
                </a:lnTo>
                <a:lnTo>
                  <a:pt x="0" y="42"/>
                </a:lnTo>
                <a:lnTo>
                  <a:pt x="0" y="42"/>
                </a:lnTo>
                <a:moveTo>
                  <a:pt x="30" y="0"/>
                </a:moveTo>
                <a:lnTo>
                  <a:pt x="30" y="1"/>
                </a:lnTo>
                <a:lnTo>
                  <a:pt x="29" y="1"/>
                </a:lnTo>
                <a:lnTo>
                  <a:pt x="26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1062"/>
          <p:cNvSpPr>
            <a:spLocks noEditPoints="1"/>
          </p:cNvSpPr>
          <p:nvPr/>
        </p:nvSpPr>
        <p:spPr bwMode="auto">
          <a:xfrm>
            <a:off x="5713413" y="2933700"/>
            <a:ext cx="36513" cy="31750"/>
          </a:xfrm>
          <a:custGeom>
            <a:avLst/>
            <a:gdLst>
              <a:gd name="T0" fmla="*/ 23 w 23"/>
              <a:gd name="T1" fmla="*/ 20 h 20"/>
              <a:gd name="T2" fmla="*/ 21 w 23"/>
              <a:gd name="T3" fmla="*/ 18 h 20"/>
              <a:gd name="T4" fmla="*/ 13 w 23"/>
              <a:gd name="T5" fmla="*/ 11 h 20"/>
              <a:gd name="T6" fmla="*/ 8 w 23"/>
              <a:gd name="T7" fmla="*/ 8 h 20"/>
              <a:gd name="T8" fmla="*/ 5 w 23"/>
              <a:gd name="T9" fmla="*/ 4 h 20"/>
              <a:gd name="T10" fmla="*/ 5 w 23"/>
              <a:gd name="T11" fmla="*/ 4 h 20"/>
              <a:gd name="T12" fmla="*/ 0 w 23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0">
                <a:moveTo>
                  <a:pt x="23" y="20"/>
                </a:moveTo>
                <a:lnTo>
                  <a:pt x="21" y="18"/>
                </a:lnTo>
                <a:lnTo>
                  <a:pt x="13" y="11"/>
                </a:lnTo>
                <a:lnTo>
                  <a:pt x="8" y="8"/>
                </a:lnTo>
                <a:lnTo>
                  <a:pt x="5" y="4"/>
                </a:lnTo>
                <a:moveTo>
                  <a:pt x="5" y="4"/>
                </a:move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1063"/>
          <p:cNvSpPr>
            <a:spLocks noEditPoints="1"/>
          </p:cNvSpPr>
          <p:nvPr/>
        </p:nvSpPr>
        <p:spPr bwMode="auto">
          <a:xfrm>
            <a:off x="4675188" y="5357813"/>
            <a:ext cx="539750" cy="714375"/>
          </a:xfrm>
          <a:custGeom>
            <a:avLst/>
            <a:gdLst>
              <a:gd name="T0" fmla="*/ 334 w 340"/>
              <a:gd name="T1" fmla="*/ 7 h 450"/>
              <a:gd name="T2" fmla="*/ 325 w 340"/>
              <a:gd name="T3" fmla="*/ 7 h 450"/>
              <a:gd name="T4" fmla="*/ 318 w 340"/>
              <a:gd name="T5" fmla="*/ 3 h 450"/>
              <a:gd name="T6" fmla="*/ 304 w 340"/>
              <a:gd name="T7" fmla="*/ 0 h 450"/>
              <a:gd name="T8" fmla="*/ 293 w 340"/>
              <a:gd name="T9" fmla="*/ 3 h 450"/>
              <a:gd name="T10" fmla="*/ 300 w 340"/>
              <a:gd name="T11" fmla="*/ 147 h 450"/>
              <a:gd name="T12" fmla="*/ 303 w 340"/>
              <a:gd name="T13" fmla="*/ 154 h 450"/>
              <a:gd name="T14" fmla="*/ 307 w 340"/>
              <a:gd name="T15" fmla="*/ 160 h 450"/>
              <a:gd name="T16" fmla="*/ 314 w 340"/>
              <a:gd name="T17" fmla="*/ 164 h 450"/>
              <a:gd name="T18" fmla="*/ 321 w 340"/>
              <a:gd name="T19" fmla="*/ 173 h 450"/>
              <a:gd name="T20" fmla="*/ 292 w 340"/>
              <a:gd name="T21" fmla="*/ 153 h 450"/>
              <a:gd name="T22" fmla="*/ 293 w 340"/>
              <a:gd name="T23" fmla="*/ 160 h 450"/>
              <a:gd name="T24" fmla="*/ 292 w 340"/>
              <a:gd name="T25" fmla="*/ 168 h 450"/>
              <a:gd name="T26" fmla="*/ 291 w 340"/>
              <a:gd name="T27" fmla="*/ 176 h 450"/>
              <a:gd name="T28" fmla="*/ 289 w 340"/>
              <a:gd name="T29" fmla="*/ 198 h 450"/>
              <a:gd name="T30" fmla="*/ 288 w 340"/>
              <a:gd name="T31" fmla="*/ 203 h 450"/>
              <a:gd name="T32" fmla="*/ 285 w 340"/>
              <a:gd name="T33" fmla="*/ 211 h 450"/>
              <a:gd name="T34" fmla="*/ 285 w 340"/>
              <a:gd name="T35" fmla="*/ 216 h 450"/>
              <a:gd name="T36" fmla="*/ 85 w 340"/>
              <a:gd name="T37" fmla="*/ 342 h 450"/>
              <a:gd name="T38" fmla="*/ 74 w 340"/>
              <a:gd name="T39" fmla="*/ 352 h 450"/>
              <a:gd name="T40" fmla="*/ 64 w 340"/>
              <a:gd name="T41" fmla="*/ 355 h 450"/>
              <a:gd name="T42" fmla="*/ 53 w 340"/>
              <a:gd name="T43" fmla="*/ 363 h 450"/>
              <a:gd name="T44" fmla="*/ 46 w 340"/>
              <a:gd name="T45" fmla="*/ 376 h 450"/>
              <a:gd name="T46" fmla="*/ 45 w 340"/>
              <a:gd name="T47" fmla="*/ 382 h 450"/>
              <a:gd name="T48" fmla="*/ 44 w 340"/>
              <a:gd name="T49" fmla="*/ 393 h 450"/>
              <a:gd name="T50" fmla="*/ 42 w 340"/>
              <a:gd name="T51" fmla="*/ 396 h 450"/>
              <a:gd name="T52" fmla="*/ 33 w 340"/>
              <a:gd name="T53" fmla="*/ 406 h 450"/>
              <a:gd name="T54" fmla="*/ 23 w 340"/>
              <a:gd name="T55" fmla="*/ 413 h 450"/>
              <a:gd name="T56" fmla="*/ 18 w 340"/>
              <a:gd name="T57" fmla="*/ 419 h 450"/>
              <a:gd name="T58" fmla="*/ 14 w 340"/>
              <a:gd name="T59" fmla="*/ 427 h 450"/>
              <a:gd name="T60" fmla="*/ 11 w 340"/>
              <a:gd name="T61" fmla="*/ 430 h 450"/>
              <a:gd name="T62" fmla="*/ 5 w 340"/>
              <a:gd name="T63" fmla="*/ 442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50">
                <a:moveTo>
                  <a:pt x="340" y="10"/>
                </a:moveTo>
                <a:lnTo>
                  <a:pt x="334" y="7"/>
                </a:lnTo>
                <a:lnTo>
                  <a:pt x="330" y="7"/>
                </a:lnTo>
                <a:lnTo>
                  <a:pt x="325" y="7"/>
                </a:lnTo>
                <a:lnTo>
                  <a:pt x="322" y="6"/>
                </a:lnTo>
                <a:lnTo>
                  <a:pt x="318" y="3"/>
                </a:lnTo>
                <a:lnTo>
                  <a:pt x="314" y="0"/>
                </a:lnTo>
                <a:lnTo>
                  <a:pt x="304" y="0"/>
                </a:lnTo>
                <a:lnTo>
                  <a:pt x="295" y="3"/>
                </a:lnTo>
                <a:lnTo>
                  <a:pt x="293" y="3"/>
                </a:lnTo>
                <a:moveTo>
                  <a:pt x="300" y="142"/>
                </a:moveTo>
                <a:lnTo>
                  <a:pt x="300" y="147"/>
                </a:lnTo>
                <a:lnTo>
                  <a:pt x="300" y="151"/>
                </a:lnTo>
                <a:lnTo>
                  <a:pt x="303" y="154"/>
                </a:lnTo>
                <a:lnTo>
                  <a:pt x="306" y="157"/>
                </a:lnTo>
                <a:lnTo>
                  <a:pt x="307" y="160"/>
                </a:lnTo>
                <a:lnTo>
                  <a:pt x="310" y="161"/>
                </a:lnTo>
                <a:lnTo>
                  <a:pt x="314" y="164"/>
                </a:lnTo>
                <a:lnTo>
                  <a:pt x="319" y="171"/>
                </a:lnTo>
                <a:lnTo>
                  <a:pt x="321" y="173"/>
                </a:lnTo>
                <a:moveTo>
                  <a:pt x="293" y="150"/>
                </a:moveTo>
                <a:lnTo>
                  <a:pt x="292" y="153"/>
                </a:lnTo>
                <a:lnTo>
                  <a:pt x="292" y="154"/>
                </a:lnTo>
                <a:lnTo>
                  <a:pt x="293" y="160"/>
                </a:lnTo>
                <a:lnTo>
                  <a:pt x="292" y="165"/>
                </a:lnTo>
                <a:lnTo>
                  <a:pt x="292" y="168"/>
                </a:lnTo>
                <a:lnTo>
                  <a:pt x="292" y="171"/>
                </a:lnTo>
                <a:lnTo>
                  <a:pt x="291" y="176"/>
                </a:lnTo>
                <a:lnTo>
                  <a:pt x="288" y="188"/>
                </a:lnTo>
                <a:lnTo>
                  <a:pt x="289" y="198"/>
                </a:lnTo>
                <a:lnTo>
                  <a:pt x="288" y="202"/>
                </a:lnTo>
                <a:lnTo>
                  <a:pt x="288" y="203"/>
                </a:lnTo>
                <a:lnTo>
                  <a:pt x="286" y="207"/>
                </a:lnTo>
                <a:lnTo>
                  <a:pt x="285" y="211"/>
                </a:lnTo>
                <a:lnTo>
                  <a:pt x="285" y="214"/>
                </a:lnTo>
                <a:lnTo>
                  <a:pt x="285" y="216"/>
                </a:lnTo>
                <a:lnTo>
                  <a:pt x="285" y="220"/>
                </a:lnTo>
                <a:moveTo>
                  <a:pt x="85" y="342"/>
                </a:moveTo>
                <a:lnTo>
                  <a:pt x="80" y="351"/>
                </a:lnTo>
                <a:lnTo>
                  <a:pt x="74" y="352"/>
                </a:lnTo>
                <a:lnTo>
                  <a:pt x="64" y="353"/>
                </a:lnTo>
                <a:lnTo>
                  <a:pt x="64" y="355"/>
                </a:lnTo>
                <a:lnTo>
                  <a:pt x="57" y="360"/>
                </a:lnTo>
                <a:lnTo>
                  <a:pt x="53" y="363"/>
                </a:lnTo>
                <a:lnTo>
                  <a:pt x="50" y="368"/>
                </a:lnTo>
                <a:lnTo>
                  <a:pt x="46" y="376"/>
                </a:lnTo>
                <a:lnTo>
                  <a:pt x="45" y="381"/>
                </a:lnTo>
                <a:lnTo>
                  <a:pt x="45" y="382"/>
                </a:lnTo>
                <a:lnTo>
                  <a:pt x="44" y="387"/>
                </a:lnTo>
                <a:lnTo>
                  <a:pt x="44" y="393"/>
                </a:lnTo>
                <a:moveTo>
                  <a:pt x="44" y="393"/>
                </a:moveTo>
                <a:lnTo>
                  <a:pt x="42" y="396"/>
                </a:lnTo>
                <a:lnTo>
                  <a:pt x="40" y="400"/>
                </a:lnTo>
                <a:lnTo>
                  <a:pt x="33" y="406"/>
                </a:lnTo>
                <a:lnTo>
                  <a:pt x="29" y="409"/>
                </a:lnTo>
                <a:lnTo>
                  <a:pt x="23" y="413"/>
                </a:lnTo>
                <a:lnTo>
                  <a:pt x="22" y="415"/>
                </a:lnTo>
                <a:lnTo>
                  <a:pt x="18" y="419"/>
                </a:lnTo>
                <a:lnTo>
                  <a:pt x="16" y="423"/>
                </a:lnTo>
                <a:lnTo>
                  <a:pt x="14" y="427"/>
                </a:lnTo>
                <a:lnTo>
                  <a:pt x="14" y="428"/>
                </a:lnTo>
                <a:lnTo>
                  <a:pt x="11" y="430"/>
                </a:lnTo>
                <a:lnTo>
                  <a:pt x="8" y="434"/>
                </a:lnTo>
                <a:lnTo>
                  <a:pt x="5" y="442"/>
                </a:lnTo>
                <a:lnTo>
                  <a:pt x="0" y="45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1064"/>
          <p:cNvSpPr>
            <a:spLocks/>
          </p:cNvSpPr>
          <p:nvPr/>
        </p:nvSpPr>
        <p:spPr bwMode="auto">
          <a:xfrm>
            <a:off x="5600701" y="2933700"/>
            <a:ext cx="112713" cy="109538"/>
          </a:xfrm>
          <a:custGeom>
            <a:avLst/>
            <a:gdLst>
              <a:gd name="T0" fmla="*/ 71 w 71"/>
              <a:gd name="T1" fmla="*/ 0 h 69"/>
              <a:gd name="T2" fmla="*/ 69 w 71"/>
              <a:gd name="T3" fmla="*/ 4 h 69"/>
              <a:gd name="T4" fmla="*/ 58 w 71"/>
              <a:gd name="T5" fmla="*/ 7 h 69"/>
              <a:gd name="T6" fmla="*/ 55 w 71"/>
              <a:gd name="T7" fmla="*/ 7 h 69"/>
              <a:gd name="T8" fmla="*/ 51 w 71"/>
              <a:gd name="T9" fmla="*/ 7 h 69"/>
              <a:gd name="T10" fmla="*/ 42 w 71"/>
              <a:gd name="T11" fmla="*/ 9 h 69"/>
              <a:gd name="T12" fmla="*/ 38 w 71"/>
              <a:gd name="T13" fmla="*/ 11 h 69"/>
              <a:gd name="T14" fmla="*/ 36 w 71"/>
              <a:gd name="T15" fmla="*/ 12 h 69"/>
              <a:gd name="T16" fmla="*/ 35 w 71"/>
              <a:gd name="T17" fmla="*/ 13 h 69"/>
              <a:gd name="T18" fmla="*/ 35 w 71"/>
              <a:gd name="T19" fmla="*/ 15 h 69"/>
              <a:gd name="T20" fmla="*/ 32 w 71"/>
              <a:gd name="T21" fmla="*/ 16 h 69"/>
              <a:gd name="T22" fmla="*/ 27 w 71"/>
              <a:gd name="T23" fmla="*/ 20 h 69"/>
              <a:gd name="T24" fmla="*/ 24 w 71"/>
              <a:gd name="T25" fmla="*/ 18 h 69"/>
              <a:gd name="T26" fmla="*/ 23 w 71"/>
              <a:gd name="T27" fmla="*/ 20 h 69"/>
              <a:gd name="T28" fmla="*/ 20 w 71"/>
              <a:gd name="T29" fmla="*/ 24 h 69"/>
              <a:gd name="T30" fmla="*/ 12 w 71"/>
              <a:gd name="T31" fmla="*/ 34 h 69"/>
              <a:gd name="T32" fmla="*/ 9 w 71"/>
              <a:gd name="T33" fmla="*/ 35 h 69"/>
              <a:gd name="T34" fmla="*/ 9 w 71"/>
              <a:gd name="T35" fmla="*/ 41 h 69"/>
              <a:gd name="T36" fmla="*/ 9 w 71"/>
              <a:gd name="T37" fmla="*/ 42 h 69"/>
              <a:gd name="T38" fmla="*/ 2 w 71"/>
              <a:gd name="T39" fmla="*/ 45 h 69"/>
              <a:gd name="T40" fmla="*/ 0 w 71"/>
              <a:gd name="T41" fmla="*/ 49 h 69"/>
              <a:gd name="T42" fmla="*/ 0 w 71"/>
              <a:gd name="T43" fmla="*/ 50 h 69"/>
              <a:gd name="T44" fmla="*/ 6 w 71"/>
              <a:gd name="T45" fmla="*/ 49 h 69"/>
              <a:gd name="T46" fmla="*/ 13 w 71"/>
              <a:gd name="T47" fmla="*/ 49 h 69"/>
              <a:gd name="T48" fmla="*/ 12 w 71"/>
              <a:gd name="T49" fmla="*/ 52 h 69"/>
              <a:gd name="T50" fmla="*/ 12 w 71"/>
              <a:gd name="T51" fmla="*/ 53 h 69"/>
              <a:gd name="T52" fmla="*/ 9 w 71"/>
              <a:gd name="T53" fmla="*/ 56 h 69"/>
              <a:gd name="T54" fmla="*/ 5 w 71"/>
              <a:gd name="T55" fmla="*/ 60 h 69"/>
              <a:gd name="T56" fmla="*/ 1 w 71"/>
              <a:gd name="T57" fmla="*/ 64 h 69"/>
              <a:gd name="T58" fmla="*/ 0 w 71"/>
              <a:gd name="T59" fmla="*/ 67 h 69"/>
              <a:gd name="T60" fmla="*/ 1 w 71"/>
              <a:gd name="T6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69">
                <a:moveTo>
                  <a:pt x="71" y="0"/>
                </a:moveTo>
                <a:lnTo>
                  <a:pt x="69" y="4"/>
                </a:lnTo>
                <a:lnTo>
                  <a:pt x="58" y="7"/>
                </a:lnTo>
                <a:lnTo>
                  <a:pt x="55" y="7"/>
                </a:lnTo>
                <a:lnTo>
                  <a:pt x="51" y="7"/>
                </a:lnTo>
                <a:lnTo>
                  <a:pt x="42" y="9"/>
                </a:lnTo>
                <a:lnTo>
                  <a:pt x="38" y="11"/>
                </a:lnTo>
                <a:lnTo>
                  <a:pt x="36" y="12"/>
                </a:lnTo>
                <a:lnTo>
                  <a:pt x="35" y="13"/>
                </a:lnTo>
                <a:lnTo>
                  <a:pt x="35" y="15"/>
                </a:lnTo>
                <a:lnTo>
                  <a:pt x="32" y="16"/>
                </a:lnTo>
                <a:lnTo>
                  <a:pt x="27" y="20"/>
                </a:lnTo>
                <a:lnTo>
                  <a:pt x="24" y="18"/>
                </a:lnTo>
                <a:lnTo>
                  <a:pt x="23" y="20"/>
                </a:lnTo>
                <a:lnTo>
                  <a:pt x="20" y="24"/>
                </a:lnTo>
                <a:lnTo>
                  <a:pt x="12" y="34"/>
                </a:lnTo>
                <a:lnTo>
                  <a:pt x="9" y="35"/>
                </a:lnTo>
                <a:lnTo>
                  <a:pt x="9" y="41"/>
                </a:lnTo>
                <a:lnTo>
                  <a:pt x="9" y="42"/>
                </a:lnTo>
                <a:lnTo>
                  <a:pt x="2" y="45"/>
                </a:lnTo>
                <a:lnTo>
                  <a:pt x="0" y="49"/>
                </a:lnTo>
                <a:lnTo>
                  <a:pt x="0" y="50"/>
                </a:lnTo>
                <a:lnTo>
                  <a:pt x="6" y="49"/>
                </a:lnTo>
                <a:lnTo>
                  <a:pt x="13" y="49"/>
                </a:lnTo>
                <a:lnTo>
                  <a:pt x="12" y="52"/>
                </a:lnTo>
                <a:lnTo>
                  <a:pt x="12" y="53"/>
                </a:lnTo>
                <a:lnTo>
                  <a:pt x="9" y="56"/>
                </a:lnTo>
                <a:lnTo>
                  <a:pt x="5" y="60"/>
                </a:lnTo>
                <a:lnTo>
                  <a:pt x="1" y="64"/>
                </a:lnTo>
                <a:lnTo>
                  <a:pt x="0" y="67"/>
                </a:lnTo>
                <a:lnTo>
                  <a:pt x="1" y="6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1065"/>
          <p:cNvSpPr>
            <a:spLocks/>
          </p:cNvSpPr>
          <p:nvPr/>
        </p:nvSpPr>
        <p:spPr bwMode="auto">
          <a:xfrm>
            <a:off x="4710113" y="4156075"/>
            <a:ext cx="92075" cy="128588"/>
          </a:xfrm>
          <a:custGeom>
            <a:avLst/>
            <a:gdLst>
              <a:gd name="T0" fmla="*/ 0 w 58"/>
              <a:gd name="T1" fmla="*/ 0 h 81"/>
              <a:gd name="T2" fmla="*/ 5 w 58"/>
              <a:gd name="T3" fmla="*/ 7 h 81"/>
              <a:gd name="T4" fmla="*/ 8 w 58"/>
              <a:gd name="T5" fmla="*/ 11 h 81"/>
              <a:gd name="T6" fmla="*/ 9 w 58"/>
              <a:gd name="T7" fmla="*/ 14 h 81"/>
              <a:gd name="T8" fmla="*/ 12 w 58"/>
              <a:gd name="T9" fmla="*/ 17 h 81"/>
              <a:gd name="T10" fmla="*/ 13 w 58"/>
              <a:gd name="T11" fmla="*/ 18 h 81"/>
              <a:gd name="T12" fmla="*/ 13 w 58"/>
              <a:gd name="T13" fmla="*/ 19 h 81"/>
              <a:gd name="T14" fmla="*/ 15 w 58"/>
              <a:gd name="T15" fmla="*/ 22 h 81"/>
              <a:gd name="T16" fmla="*/ 18 w 58"/>
              <a:gd name="T17" fmla="*/ 26 h 81"/>
              <a:gd name="T18" fmla="*/ 20 w 58"/>
              <a:gd name="T19" fmla="*/ 33 h 81"/>
              <a:gd name="T20" fmla="*/ 20 w 58"/>
              <a:gd name="T21" fmla="*/ 36 h 81"/>
              <a:gd name="T22" fmla="*/ 22 w 58"/>
              <a:gd name="T23" fmla="*/ 41 h 81"/>
              <a:gd name="T24" fmla="*/ 22 w 58"/>
              <a:gd name="T25" fmla="*/ 44 h 81"/>
              <a:gd name="T26" fmla="*/ 20 w 58"/>
              <a:gd name="T27" fmla="*/ 45 h 81"/>
              <a:gd name="T28" fmla="*/ 22 w 58"/>
              <a:gd name="T29" fmla="*/ 49 h 81"/>
              <a:gd name="T30" fmla="*/ 30 w 58"/>
              <a:gd name="T31" fmla="*/ 51 h 81"/>
              <a:gd name="T32" fmla="*/ 34 w 58"/>
              <a:gd name="T33" fmla="*/ 49 h 81"/>
              <a:gd name="T34" fmla="*/ 37 w 58"/>
              <a:gd name="T35" fmla="*/ 47 h 81"/>
              <a:gd name="T36" fmla="*/ 41 w 58"/>
              <a:gd name="T37" fmla="*/ 49 h 81"/>
              <a:gd name="T38" fmla="*/ 42 w 58"/>
              <a:gd name="T39" fmla="*/ 49 h 81"/>
              <a:gd name="T40" fmla="*/ 45 w 58"/>
              <a:gd name="T41" fmla="*/ 52 h 81"/>
              <a:gd name="T42" fmla="*/ 52 w 58"/>
              <a:gd name="T43" fmla="*/ 58 h 81"/>
              <a:gd name="T44" fmla="*/ 56 w 58"/>
              <a:gd name="T45" fmla="*/ 59 h 81"/>
              <a:gd name="T46" fmla="*/ 58 w 58"/>
              <a:gd name="T47" fmla="*/ 59 h 81"/>
              <a:gd name="T48" fmla="*/ 58 w 58"/>
              <a:gd name="T49" fmla="*/ 60 h 81"/>
              <a:gd name="T50" fmla="*/ 54 w 58"/>
              <a:gd name="T51" fmla="*/ 67 h 81"/>
              <a:gd name="T52" fmla="*/ 57 w 58"/>
              <a:gd name="T53" fmla="*/ 75 h 81"/>
              <a:gd name="T54" fmla="*/ 56 w 58"/>
              <a:gd name="T55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" h="81">
                <a:moveTo>
                  <a:pt x="0" y="0"/>
                </a:moveTo>
                <a:lnTo>
                  <a:pt x="5" y="7"/>
                </a:lnTo>
                <a:lnTo>
                  <a:pt x="8" y="11"/>
                </a:lnTo>
                <a:lnTo>
                  <a:pt x="9" y="14"/>
                </a:lnTo>
                <a:lnTo>
                  <a:pt x="12" y="17"/>
                </a:lnTo>
                <a:lnTo>
                  <a:pt x="13" y="18"/>
                </a:lnTo>
                <a:lnTo>
                  <a:pt x="13" y="19"/>
                </a:lnTo>
                <a:lnTo>
                  <a:pt x="15" y="22"/>
                </a:lnTo>
                <a:lnTo>
                  <a:pt x="18" y="26"/>
                </a:lnTo>
                <a:lnTo>
                  <a:pt x="20" y="33"/>
                </a:lnTo>
                <a:lnTo>
                  <a:pt x="20" y="36"/>
                </a:lnTo>
                <a:lnTo>
                  <a:pt x="22" y="41"/>
                </a:lnTo>
                <a:lnTo>
                  <a:pt x="22" y="44"/>
                </a:lnTo>
                <a:lnTo>
                  <a:pt x="20" y="45"/>
                </a:lnTo>
                <a:lnTo>
                  <a:pt x="22" y="49"/>
                </a:lnTo>
                <a:lnTo>
                  <a:pt x="30" y="51"/>
                </a:lnTo>
                <a:lnTo>
                  <a:pt x="34" y="49"/>
                </a:lnTo>
                <a:lnTo>
                  <a:pt x="37" y="47"/>
                </a:lnTo>
                <a:lnTo>
                  <a:pt x="41" y="49"/>
                </a:lnTo>
                <a:lnTo>
                  <a:pt x="42" y="49"/>
                </a:lnTo>
                <a:lnTo>
                  <a:pt x="45" y="52"/>
                </a:lnTo>
                <a:lnTo>
                  <a:pt x="52" y="58"/>
                </a:lnTo>
                <a:lnTo>
                  <a:pt x="56" y="59"/>
                </a:lnTo>
                <a:lnTo>
                  <a:pt x="58" y="59"/>
                </a:lnTo>
                <a:lnTo>
                  <a:pt x="58" y="60"/>
                </a:lnTo>
                <a:lnTo>
                  <a:pt x="54" y="67"/>
                </a:lnTo>
                <a:lnTo>
                  <a:pt x="57" y="75"/>
                </a:lnTo>
                <a:lnTo>
                  <a:pt x="56" y="8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1066"/>
          <p:cNvSpPr>
            <a:spLocks/>
          </p:cNvSpPr>
          <p:nvPr/>
        </p:nvSpPr>
        <p:spPr bwMode="auto">
          <a:xfrm>
            <a:off x="4362451" y="4557713"/>
            <a:ext cx="9525" cy="19050"/>
          </a:xfrm>
          <a:custGeom>
            <a:avLst/>
            <a:gdLst>
              <a:gd name="T0" fmla="*/ 6 w 6"/>
              <a:gd name="T1" fmla="*/ 0 h 12"/>
              <a:gd name="T2" fmla="*/ 5 w 6"/>
              <a:gd name="T3" fmla="*/ 0 h 12"/>
              <a:gd name="T4" fmla="*/ 5 w 6"/>
              <a:gd name="T5" fmla="*/ 6 h 12"/>
              <a:gd name="T6" fmla="*/ 3 w 6"/>
              <a:gd name="T7" fmla="*/ 6 h 12"/>
              <a:gd name="T8" fmla="*/ 0 w 6"/>
              <a:gd name="T9" fmla="*/ 9 h 12"/>
              <a:gd name="T10" fmla="*/ 0 w 6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2">
                <a:moveTo>
                  <a:pt x="6" y="0"/>
                </a:moveTo>
                <a:lnTo>
                  <a:pt x="5" y="0"/>
                </a:lnTo>
                <a:lnTo>
                  <a:pt x="5" y="6"/>
                </a:lnTo>
                <a:lnTo>
                  <a:pt x="3" y="6"/>
                </a:lnTo>
                <a:lnTo>
                  <a:pt x="0" y="9"/>
                </a:lnTo>
                <a:lnTo>
                  <a:pt x="0" y="1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1067"/>
          <p:cNvSpPr>
            <a:spLocks/>
          </p:cNvSpPr>
          <p:nvPr/>
        </p:nvSpPr>
        <p:spPr bwMode="auto">
          <a:xfrm>
            <a:off x="4799013" y="4284663"/>
            <a:ext cx="6350" cy="31750"/>
          </a:xfrm>
          <a:custGeom>
            <a:avLst/>
            <a:gdLst>
              <a:gd name="T0" fmla="*/ 0 w 4"/>
              <a:gd name="T1" fmla="*/ 0 h 20"/>
              <a:gd name="T2" fmla="*/ 2 w 4"/>
              <a:gd name="T3" fmla="*/ 5 h 20"/>
              <a:gd name="T4" fmla="*/ 4 w 4"/>
              <a:gd name="T5" fmla="*/ 7 h 20"/>
              <a:gd name="T6" fmla="*/ 4 w 4"/>
              <a:gd name="T7" fmla="*/ 13 h 20"/>
              <a:gd name="T8" fmla="*/ 2 w 4"/>
              <a:gd name="T9" fmla="*/ 16 h 20"/>
              <a:gd name="T10" fmla="*/ 2 w 4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0">
                <a:moveTo>
                  <a:pt x="0" y="0"/>
                </a:moveTo>
                <a:lnTo>
                  <a:pt x="2" y="5"/>
                </a:lnTo>
                <a:lnTo>
                  <a:pt x="4" y="7"/>
                </a:lnTo>
                <a:lnTo>
                  <a:pt x="4" y="13"/>
                </a:lnTo>
                <a:lnTo>
                  <a:pt x="2" y="16"/>
                </a:lnTo>
                <a:lnTo>
                  <a:pt x="2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1068"/>
          <p:cNvSpPr>
            <a:spLocks noEditPoints="1"/>
          </p:cNvSpPr>
          <p:nvPr/>
        </p:nvSpPr>
        <p:spPr bwMode="auto">
          <a:xfrm>
            <a:off x="4278313" y="4468813"/>
            <a:ext cx="84138" cy="119063"/>
          </a:xfrm>
          <a:custGeom>
            <a:avLst/>
            <a:gdLst>
              <a:gd name="T0" fmla="*/ 6 w 53"/>
              <a:gd name="T1" fmla="*/ 0 h 75"/>
              <a:gd name="T2" fmla="*/ 7 w 53"/>
              <a:gd name="T3" fmla="*/ 1 h 75"/>
              <a:gd name="T4" fmla="*/ 8 w 53"/>
              <a:gd name="T5" fmla="*/ 5 h 75"/>
              <a:gd name="T6" fmla="*/ 53 w 53"/>
              <a:gd name="T7" fmla="*/ 68 h 75"/>
              <a:gd name="T8" fmla="*/ 51 w 53"/>
              <a:gd name="T9" fmla="*/ 69 h 75"/>
              <a:gd name="T10" fmla="*/ 48 w 53"/>
              <a:gd name="T11" fmla="*/ 71 h 75"/>
              <a:gd name="T12" fmla="*/ 45 w 53"/>
              <a:gd name="T13" fmla="*/ 71 h 75"/>
              <a:gd name="T14" fmla="*/ 33 w 53"/>
              <a:gd name="T15" fmla="*/ 72 h 75"/>
              <a:gd name="T16" fmla="*/ 25 w 53"/>
              <a:gd name="T17" fmla="*/ 73 h 75"/>
              <a:gd name="T18" fmla="*/ 22 w 53"/>
              <a:gd name="T19" fmla="*/ 75 h 75"/>
              <a:gd name="T20" fmla="*/ 18 w 53"/>
              <a:gd name="T21" fmla="*/ 75 h 75"/>
              <a:gd name="T22" fmla="*/ 7 w 53"/>
              <a:gd name="T23" fmla="*/ 73 h 75"/>
              <a:gd name="T24" fmla="*/ 4 w 53"/>
              <a:gd name="T25" fmla="*/ 71 h 75"/>
              <a:gd name="T26" fmla="*/ 3 w 53"/>
              <a:gd name="T27" fmla="*/ 68 h 75"/>
              <a:gd name="T28" fmla="*/ 0 w 53"/>
              <a:gd name="T29" fmla="*/ 6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75">
                <a:moveTo>
                  <a:pt x="6" y="0"/>
                </a:moveTo>
                <a:lnTo>
                  <a:pt x="7" y="1"/>
                </a:lnTo>
                <a:lnTo>
                  <a:pt x="8" y="5"/>
                </a:lnTo>
                <a:moveTo>
                  <a:pt x="53" y="68"/>
                </a:moveTo>
                <a:lnTo>
                  <a:pt x="51" y="69"/>
                </a:lnTo>
                <a:lnTo>
                  <a:pt x="48" y="71"/>
                </a:lnTo>
                <a:lnTo>
                  <a:pt x="45" y="71"/>
                </a:lnTo>
                <a:lnTo>
                  <a:pt x="33" y="72"/>
                </a:lnTo>
                <a:lnTo>
                  <a:pt x="25" y="73"/>
                </a:lnTo>
                <a:lnTo>
                  <a:pt x="22" y="75"/>
                </a:lnTo>
                <a:lnTo>
                  <a:pt x="18" y="75"/>
                </a:lnTo>
                <a:lnTo>
                  <a:pt x="7" y="73"/>
                </a:lnTo>
                <a:lnTo>
                  <a:pt x="4" y="71"/>
                </a:lnTo>
                <a:lnTo>
                  <a:pt x="3" y="68"/>
                </a:lnTo>
                <a:lnTo>
                  <a:pt x="0" y="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1069"/>
          <p:cNvSpPr>
            <a:spLocks noEditPoints="1"/>
          </p:cNvSpPr>
          <p:nvPr/>
        </p:nvSpPr>
        <p:spPr bwMode="auto">
          <a:xfrm>
            <a:off x="4276726" y="4476750"/>
            <a:ext cx="14288" cy="95250"/>
          </a:xfrm>
          <a:custGeom>
            <a:avLst/>
            <a:gdLst>
              <a:gd name="T0" fmla="*/ 1 w 9"/>
              <a:gd name="T1" fmla="*/ 26 h 60"/>
              <a:gd name="T2" fmla="*/ 0 w 9"/>
              <a:gd name="T3" fmla="*/ 30 h 60"/>
              <a:gd name="T4" fmla="*/ 1 w 9"/>
              <a:gd name="T5" fmla="*/ 34 h 60"/>
              <a:gd name="T6" fmla="*/ 3 w 9"/>
              <a:gd name="T7" fmla="*/ 41 h 60"/>
              <a:gd name="T8" fmla="*/ 5 w 9"/>
              <a:gd name="T9" fmla="*/ 44 h 60"/>
              <a:gd name="T10" fmla="*/ 7 w 9"/>
              <a:gd name="T11" fmla="*/ 44 h 60"/>
              <a:gd name="T12" fmla="*/ 9 w 9"/>
              <a:gd name="T13" fmla="*/ 48 h 60"/>
              <a:gd name="T14" fmla="*/ 9 w 9"/>
              <a:gd name="T15" fmla="*/ 52 h 60"/>
              <a:gd name="T16" fmla="*/ 9 w 9"/>
              <a:gd name="T17" fmla="*/ 57 h 60"/>
              <a:gd name="T18" fmla="*/ 4 w 9"/>
              <a:gd name="T19" fmla="*/ 59 h 60"/>
              <a:gd name="T20" fmla="*/ 1 w 9"/>
              <a:gd name="T21" fmla="*/ 60 h 60"/>
              <a:gd name="T22" fmla="*/ 9 w 9"/>
              <a:gd name="T23" fmla="*/ 0 h 60"/>
              <a:gd name="T24" fmla="*/ 4 w 9"/>
              <a:gd name="T25" fmla="*/ 8 h 60"/>
              <a:gd name="T26" fmla="*/ 4 w 9"/>
              <a:gd name="T27" fmla="*/ 10 h 60"/>
              <a:gd name="T28" fmla="*/ 5 w 9"/>
              <a:gd name="T29" fmla="*/ 15 h 60"/>
              <a:gd name="T30" fmla="*/ 4 w 9"/>
              <a:gd name="T31" fmla="*/ 21 h 60"/>
              <a:gd name="T32" fmla="*/ 1 w 9"/>
              <a:gd name="T33" fmla="*/ 25 h 60"/>
              <a:gd name="T34" fmla="*/ 1 w 9"/>
              <a:gd name="T35" fmla="*/ 2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60">
                <a:moveTo>
                  <a:pt x="1" y="26"/>
                </a:moveTo>
                <a:lnTo>
                  <a:pt x="0" y="30"/>
                </a:lnTo>
                <a:lnTo>
                  <a:pt x="1" y="34"/>
                </a:lnTo>
                <a:lnTo>
                  <a:pt x="3" y="41"/>
                </a:lnTo>
                <a:lnTo>
                  <a:pt x="5" y="44"/>
                </a:lnTo>
                <a:lnTo>
                  <a:pt x="7" y="44"/>
                </a:lnTo>
                <a:lnTo>
                  <a:pt x="9" y="48"/>
                </a:lnTo>
                <a:lnTo>
                  <a:pt x="9" y="52"/>
                </a:lnTo>
                <a:lnTo>
                  <a:pt x="9" y="57"/>
                </a:lnTo>
                <a:lnTo>
                  <a:pt x="4" y="59"/>
                </a:lnTo>
                <a:lnTo>
                  <a:pt x="1" y="60"/>
                </a:lnTo>
                <a:moveTo>
                  <a:pt x="9" y="0"/>
                </a:moveTo>
                <a:lnTo>
                  <a:pt x="4" y="8"/>
                </a:lnTo>
                <a:lnTo>
                  <a:pt x="4" y="10"/>
                </a:lnTo>
                <a:lnTo>
                  <a:pt x="5" y="15"/>
                </a:lnTo>
                <a:lnTo>
                  <a:pt x="4" y="21"/>
                </a:lnTo>
                <a:lnTo>
                  <a:pt x="1" y="25"/>
                </a:lnTo>
                <a:lnTo>
                  <a:pt x="1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1070"/>
          <p:cNvSpPr>
            <a:spLocks noEditPoints="1"/>
          </p:cNvSpPr>
          <p:nvPr/>
        </p:nvSpPr>
        <p:spPr bwMode="auto">
          <a:xfrm>
            <a:off x="4291013" y="4476750"/>
            <a:ext cx="46038" cy="46038"/>
          </a:xfrm>
          <a:custGeom>
            <a:avLst/>
            <a:gdLst>
              <a:gd name="T0" fmla="*/ 28 w 29"/>
              <a:gd name="T1" fmla="*/ 29 h 29"/>
              <a:gd name="T2" fmla="*/ 29 w 29"/>
              <a:gd name="T3" fmla="*/ 22 h 29"/>
              <a:gd name="T4" fmla="*/ 17 w 29"/>
              <a:gd name="T5" fmla="*/ 15 h 29"/>
              <a:gd name="T6" fmla="*/ 10 w 29"/>
              <a:gd name="T7" fmla="*/ 12 h 29"/>
              <a:gd name="T8" fmla="*/ 9 w 29"/>
              <a:gd name="T9" fmla="*/ 11 h 29"/>
              <a:gd name="T10" fmla="*/ 9 w 29"/>
              <a:gd name="T11" fmla="*/ 11 h 29"/>
              <a:gd name="T12" fmla="*/ 5 w 29"/>
              <a:gd name="T13" fmla="*/ 7 h 29"/>
              <a:gd name="T14" fmla="*/ 0 w 29"/>
              <a:gd name="T1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29">
                <a:moveTo>
                  <a:pt x="28" y="29"/>
                </a:moveTo>
                <a:lnTo>
                  <a:pt x="29" y="22"/>
                </a:lnTo>
                <a:lnTo>
                  <a:pt x="17" y="15"/>
                </a:lnTo>
                <a:lnTo>
                  <a:pt x="10" y="12"/>
                </a:lnTo>
                <a:lnTo>
                  <a:pt x="9" y="11"/>
                </a:lnTo>
                <a:moveTo>
                  <a:pt x="9" y="11"/>
                </a:moveTo>
                <a:lnTo>
                  <a:pt x="5" y="7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1071"/>
          <p:cNvSpPr>
            <a:spLocks/>
          </p:cNvSpPr>
          <p:nvPr/>
        </p:nvSpPr>
        <p:spPr bwMode="auto">
          <a:xfrm>
            <a:off x="5729288" y="2965450"/>
            <a:ext cx="23813" cy="60325"/>
          </a:xfrm>
          <a:custGeom>
            <a:avLst/>
            <a:gdLst>
              <a:gd name="T0" fmla="*/ 6 w 15"/>
              <a:gd name="T1" fmla="*/ 38 h 38"/>
              <a:gd name="T2" fmla="*/ 5 w 15"/>
              <a:gd name="T3" fmla="*/ 37 h 38"/>
              <a:gd name="T4" fmla="*/ 3 w 15"/>
              <a:gd name="T5" fmla="*/ 33 h 38"/>
              <a:gd name="T6" fmla="*/ 5 w 15"/>
              <a:gd name="T7" fmla="*/ 32 h 38"/>
              <a:gd name="T8" fmla="*/ 5 w 15"/>
              <a:gd name="T9" fmla="*/ 26 h 38"/>
              <a:gd name="T10" fmla="*/ 2 w 15"/>
              <a:gd name="T11" fmla="*/ 22 h 38"/>
              <a:gd name="T12" fmla="*/ 0 w 15"/>
              <a:gd name="T13" fmla="*/ 22 h 38"/>
              <a:gd name="T14" fmla="*/ 2 w 15"/>
              <a:gd name="T15" fmla="*/ 22 h 38"/>
              <a:gd name="T16" fmla="*/ 9 w 15"/>
              <a:gd name="T17" fmla="*/ 18 h 38"/>
              <a:gd name="T18" fmla="*/ 15 w 15"/>
              <a:gd name="T19" fmla="*/ 8 h 38"/>
              <a:gd name="T20" fmla="*/ 14 w 15"/>
              <a:gd name="T21" fmla="*/ 4 h 38"/>
              <a:gd name="T22" fmla="*/ 13 w 15"/>
              <a:gd name="T2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38">
                <a:moveTo>
                  <a:pt x="6" y="38"/>
                </a:moveTo>
                <a:lnTo>
                  <a:pt x="5" y="37"/>
                </a:lnTo>
                <a:lnTo>
                  <a:pt x="3" y="33"/>
                </a:lnTo>
                <a:lnTo>
                  <a:pt x="5" y="32"/>
                </a:lnTo>
                <a:lnTo>
                  <a:pt x="5" y="26"/>
                </a:lnTo>
                <a:lnTo>
                  <a:pt x="2" y="22"/>
                </a:lnTo>
                <a:lnTo>
                  <a:pt x="0" y="22"/>
                </a:lnTo>
                <a:lnTo>
                  <a:pt x="2" y="22"/>
                </a:lnTo>
                <a:lnTo>
                  <a:pt x="9" y="18"/>
                </a:lnTo>
                <a:lnTo>
                  <a:pt x="15" y="8"/>
                </a:lnTo>
                <a:lnTo>
                  <a:pt x="14" y="4"/>
                </a:lnTo>
                <a:lnTo>
                  <a:pt x="1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1072"/>
          <p:cNvSpPr>
            <a:spLocks noEditPoints="1"/>
          </p:cNvSpPr>
          <p:nvPr/>
        </p:nvSpPr>
        <p:spPr bwMode="auto">
          <a:xfrm>
            <a:off x="4033838" y="1958975"/>
            <a:ext cx="1985963" cy="3333750"/>
          </a:xfrm>
          <a:custGeom>
            <a:avLst/>
            <a:gdLst>
              <a:gd name="T0" fmla="*/ 1243 w 1251"/>
              <a:gd name="T1" fmla="*/ 14 h 2100"/>
              <a:gd name="T2" fmla="*/ 1239 w 1251"/>
              <a:gd name="T3" fmla="*/ 19 h 2100"/>
              <a:gd name="T4" fmla="*/ 1235 w 1251"/>
              <a:gd name="T5" fmla="*/ 23 h 2100"/>
              <a:gd name="T6" fmla="*/ 1234 w 1251"/>
              <a:gd name="T7" fmla="*/ 30 h 2100"/>
              <a:gd name="T8" fmla="*/ 1229 w 1251"/>
              <a:gd name="T9" fmla="*/ 40 h 2100"/>
              <a:gd name="T10" fmla="*/ 1225 w 1251"/>
              <a:gd name="T11" fmla="*/ 49 h 2100"/>
              <a:gd name="T12" fmla="*/ 1220 w 1251"/>
              <a:gd name="T13" fmla="*/ 42 h 2100"/>
              <a:gd name="T14" fmla="*/ 1214 w 1251"/>
              <a:gd name="T15" fmla="*/ 52 h 2100"/>
              <a:gd name="T16" fmla="*/ 1201 w 1251"/>
              <a:gd name="T17" fmla="*/ 53 h 2100"/>
              <a:gd name="T18" fmla="*/ 1193 w 1251"/>
              <a:gd name="T19" fmla="*/ 53 h 2100"/>
              <a:gd name="T20" fmla="*/ 1194 w 1251"/>
              <a:gd name="T21" fmla="*/ 49 h 2100"/>
              <a:gd name="T22" fmla="*/ 1197 w 1251"/>
              <a:gd name="T23" fmla="*/ 45 h 2100"/>
              <a:gd name="T24" fmla="*/ 1194 w 1251"/>
              <a:gd name="T25" fmla="*/ 41 h 2100"/>
              <a:gd name="T26" fmla="*/ 1186 w 1251"/>
              <a:gd name="T27" fmla="*/ 38 h 2100"/>
              <a:gd name="T28" fmla="*/ 1183 w 1251"/>
              <a:gd name="T29" fmla="*/ 40 h 2100"/>
              <a:gd name="T30" fmla="*/ 1178 w 1251"/>
              <a:gd name="T31" fmla="*/ 40 h 2100"/>
              <a:gd name="T32" fmla="*/ 1168 w 1251"/>
              <a:gd name="T33" fmla="*/ 42 h 2100"/>
              <a:gd name="T34" fmla="*/ 1158 w 1251"/>
              <a:gd name="T35" fmla="*/ 37 h 2100"/>
              <a:gd name="T36" fmla="*/ 1150 w 1251"/>
              <a:gd name="T37" fmla="*/ 41 h 2100"/>
              <a:gd name="T38" fmla="*/ 1145 w 1251"/>
              <a:gd name="T39" fmla="*/ 48 h 2100"/>
              <a:gd name="T40" fmla="*/ 1139 w 1251"/>
              <a:gd name="T41" fmla="*/ 55 h 2100"/>
              <a:gd name="T42" fmla="*/ 1133 w 1251"/>
              <a:gd name="T43" fmla="*/ 63 h 2100"/>
              <a:gd name="T44" fmla="*/ 1131 w 1251"/>
              <a:gd name="T45" fmla="*/ 71 h 2100"/>
              <a:gd name="T46" fmla="*/ 1126 w 1251"/>
              <a:gd name="T47" fmla="*/ 70 h 2100"/>
              <a:gd name="T48" fmla="*/ 1122 w 1251"/>
              <a:gd name="T49" fmla="*/ 67 h 2100"/>
              <a:gd name="T50" fmla="*/ 1115 w 1251"/>
              <a:gd name="T51" fmla="*/ 71 h 2100"/>
              <a:gd name="T52" fmla="*/ 1109 w 1251"/>
              <a:gd name="T53" fmla="*/ 75 h 2100"/>
              <a:gd name="T54" fmla="*/ 1104 w 1251"/>
              <a:gd name="T55" fmla="*/ 85 h 2100"/>
              <a:gd name="T56" fmla="*/ 1098 w 1251"/>
              <a:gd name="T57" fmla="*/ 87 h 2100"/>
              <a:gd name="T58" fmla="*/ 1096 w 1251"/>
              <a:gd name="T59" fmla="*/ 86 h 2100"/>
              <a:gd name="T60" fmla="*/ 1090 w 1251"/>
              <a:gd name="T61" fmla="*/ 92 h 2100"/>
              <a:gd name="T62" fmla="*/ 1088 w 1251"/>
              <a:gd name="T63" fmla="*/ 102 h 2100"/>
              <a:gd name="T64" fmla="*/ 1081 w 1251"/>
              <a:gd name="T65" fmla="*/ 111 h 2100"/>
              <a:gd name="T66" fmla="*/ 1082 w 1251"/>
              <a:gd name="T67" fmla="*/ 116 h 2100"/>
              <a:gd name="T68" fmla="*/ 1077 w 1251"/>
              <a:gd name="T69" fmla="*/ 124 h 2100"/>
              <a:gd name="T70" fmla="*/ 0 w 1251"/>
              <a:gd name="T71" fmla="*/ 2052 h 2100"/>
              <a:gd name="T72" fmla="*/ 1 w 1251"/>
              <a:gd name="T73" fmla="*/ 2055 h 2100"/>
              <a:gd name="T74" fmla="*/ 11 w 1251"/>
              <a:gd name="T75" fmla="*/ 2067 h 2100"/>
              <a:gd name="T76" fmla="*/ 11 w 1251"/>
              <a:gd name="T77" fmla="*/ 2070 h 2100"/>
              <a:gd name="T78" fmla="*/ 12 w 1251"/>
              <a:gd name="T79" fmla="*/ 2076 h 2100"/>
              <a:gd name="T80" fmla="*/ 11 w 1251"/>
              <a:gd name="T81" fmla="*/ 2089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51" h="2100">
                <a:moveTo>
                  <a:pt x="1251" y="0"/>
                </a:moveTo>
                <a:lnTo>
                  <a:pt x="1243" y="14"/>
                </a:lnTo>
                <a:lnTo>
                  <a:pt x="1240" y="18"/>
                </a:lnTo>
                <a:lnTo>
                  <a:pt x="1239" y="19"/>
                </a:lnTo>
                <a:lnTo>
                  <a:pt x="1236" y="22"/>
                </a:lnTo>
                <a:lnTo>
                  <a:pt x="1235" y="23"/>
                </a:lnTo>
                <a:lnTo>
                  <a:pt x="1234" y="29"/>
                </a:lnTo>
                <a:lnTo>
                  <a:pt x="1234" y="30"/>
                </a:lnTo>
                <a:lnTo>
                  <a:pt x="1231" y="36"/>
                </a:lnTo>
                <a:lnTo>
                  <a:pt x="1229" y="40"/>
                </a:lnTo>
                <a:lnTo>
                  <a:pt x="1231" y="47"/>
                </a:lnTo>
                <a:lnTo>
                  <a:pt x="1225" y="49"/>
                </a:lnTo>
                <a:moveTo>
                  <a:pt x="1225" y="49"/>
                </a:moveTo>
                <a:lnTo>
                  <a:pt x="1220" y="42"/>
                </a:lnTo>
                <a:lnTo>
                  <a:pt x="1217" y="49"/>
                </a:lnTo>
                <a:lnTo>
                  <a:pt x="1214" y="52"/>
                </a:lnTo>
                <a:lnTo>
                  <a:pt x="1203" y="55"/>
                </a:lnTo>
                <a:lnTo>
                  <a:pt x="1201" y="53"/>
                </a:lnTo>
                <a:lnTo>
                  <a:pt x="1193" y="56"/>
                </a:lnTo>
                <a:lnTo>
                  <a:pt x="1193" y="53"/>
                </a:lnTo>
                <a:lnTo>
                  <a:pt x="1191" y="52"/>
                </a:lnTo>
                <a:lnTo>
                  <a:pt x="1194" y="49"/>
                </a:lnTo>
                <a:lnTo>
                  <a:pt x="1198" y="47"/>
                </a:lnTo>
                <a:lnTo>
                  <a:pt x="1197" y="45"/>
                </a:lnTo>
                <a:lnTo>
                  <a:pt x="1197" y="42"/>
                </a:lnTo>
                <a:lnTo>
                  <a:pt x="1194" y="41"/>
                </a:lnTo>
                <a:lnTo>
                  <a:pt x="1193" y="40"/>
                </a:lnTo>
                <a:lnTo>
                  <a:pt x="1186" y="38"/>
                </a:lnTo>
                <a:lnTo>
                  <a:pt x="1184" y="38"/>
                </a:lnTo>
                <a:lnTo>
                  <a:pt x="1183" y="40"/>
                </a:lnTo>
                <a:lnTo>
                  <a:pt x="1179" y="40"/>
                </a:lnTo>
                <a:lnTo>
                  <a:pt x="1178" y="40"/>
                </a:lnTo>
                <a:lnTo>
                  <a:pt x="1173" y="42"/>
                </a:lnTo>
                <a:lnTo>
                  <a:pt x="1168" y="42"/>
                </a:lnTo>
                <a:lnTo>
                  <a:pt x="1163" y="38"/>
                </a:lnTo>
                <a:lnTo>
                  <a:pt x="1158" y="37"/>
                </a:lnTo>
                <a:lnTo>
                  <a:pt x="1156" y="37"/>
                </a:lnTo>
                <a:lnTo>
                  <a:pt x="1150" y="41"/>
                </a:lnTo>
                <a:lnTo>
                  <a:pt x="1146" y="47"/>
                </a:lnTo>
                <a:lnTo>
                  <a:pt x="1145" y="48"/>
                </a:lnTo>
                <a:lnTo>
                  <a:pt x="1145" y="49"/>
                </a:lnTo>
                <a:lnTo>
                  <a:pt x="1139" y="55"/>
                </a:lnTo>
                <a:lnTo>
                  <a:pt x="1135" y="57"/>
                </a:lnTo>
                <a:lnTo>
                  <a:pt x="1133" y="63"/>
                </a:lnTo>
                <a:lnTo>
                  <a:pt x="1131" y="68"/>
                </a:lnTo>
                <a:lnTo>
                  <a:pt x="1131" y="71"/>
                </a:lnTo>
                <a:lnTo>
                  <a:pt x="1126" y="74"/>
                </a:lnTo>
                <a:lnTo>
                  <a:pt x="1126" y="70"/>
                </a:lnTo>
                <a:lnTo>
                  <a:pt x="1124" y="67"/>
                </a:lnTo>
                <a:lnTo>
                  <a:pt x="1122" y="67"/>
                </a:lnTo>
                <a:lnTo>
                  <a:pt x="1118" y="68"/>
                </a:lnTo>
                <a:lnTo>
                  <a:pt x="1115" y="71"/>
                </a:lnTo>
                <a:lnTo>
                  <a:pt x="1113" y="74"/>
                </a:lnTo>
                <a:lnTo>
                  <a:pt x="1109" y="75"/>
                </a:lnTo>
                <a:lnTo>
                  <a:pt x="1104" y="79"/>
                </a:lnTo>
                <a:lnTo>
                  <a:pt x="1104" y="85"/>
                </a:lnTo>
                <a:lnTo>
                  <a:pt x="1104" y="87"/>
                </a:lnTo>
                <a:lnTo>
                  <a:pt x="1098" y="87"/>
                </a:lnTo>
                <a:lnTo>
                  <a:pt x="1097" y="85"/>
                </a:lnTo>
                <a:lnTo>
                  <a:pt x="1096" y="86"/>
                </a:lnTo>
                <a:lnTo>
                  <a:pt x="1093" y="89"/>
                </a:lnTo>
                <a:lnTo>
                  <a:pt x="1090" y="92"/>
                </a:lnTo>
                <a:lnTo>
                  <a:pt x="1089" y="101"/>
                </a:lnTo>
                <a:lnTo>
                  <a:pt x="1088" y="102"/>
                </a:lnTo>
                <a:lnTo>
                  <a:pt x="1082" y="108"/>
                </a:lnTo>
                <a:lnTo>
                  <a:pt x="1081" y="111"/>
                </a:lnTo>
                <a:lnTo>
                  <a:pt x="1082" y="115"/>
                </a:lnTo>
                <a:lnTo>
                  <a:pt x="1082" y="116"/>
                </a:lnTo>
                <a:lnTo>
                  <a:pt x="1078" y="122"/>
                </a:lnTo>
                <a:lnTo>
                  <a:pt x="1077" y="124"/>
                </a:lnTo>
                <a:lnTo>
                  <a:pt x="1073" y="132"/>
                </a:lnTo>
                <a:moveTo>
                  <a:pt x="0" y="2052"/>
                </a:moveTo>
                <a:lnTo>
                  <a:pt x="1" y="2054"/>
                </a:lnTo>
                <a:lnTo>
                  <a:pt x="1" y="2055"/>
                </a:lnTo>
                <a:lnTo>
                  <a:pt x="8" y="2066"/>
                </a:lnTo>
                <a:lnTo>
                  <a:pt x="11" y="2067"/>
                </a:lnTo>
                <a:lnTo>
                  <a:pt x="11" y="2069"/>
                </a:lnTo>
                <a:lnTo>
                  <a:pt x="11" y="2070"/>
                </a:lnTo>
                <a:lnTo>
                  <a:pt x="11" y="2072"/>
                </a:lnTo>
                <a:lnTo>
                  <a:pt x="12" y="2076"/>
                </a:lnTo>
                <a:lnTo>
                  <a:pt x="11" y="2084"/>
                </a:lnTo>
                <a:lnTo>
                  <a:pt x="11" y="2089"/>
                </a:lnTo>
                <a:lnTo>
                  <a:pt x="6" y="210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1073"/>
          <p:cNvSpPr>
            <a:spLocks/>
          </p:cNvSpPr>
          <p:nvPr/>
        </p:nvSpPr>
        <p:spPr bwMode="auto">
          <a:xfrm>
            <a:off x="4059238" y="5559425"/>
            <a:ext cx="127000" cy="41275"/>
          </a:xfrm>
          <a:custGeom>
            <a:avLst/>
            <a:gdLst>
              <a:gd name="T0" fmla="*/ 0 w 80"/>
              <a:gd name="T1" fmla="*/ 1 h 26"/>
              <a:gd name="T2" fmla="*/ 3 w 80"/>
              <a:gd name="T3" fmla="*/ 7 h 26"/>
              <a:gd name="T4" fmla="*/ 3 w 80"/>
              <a:gd name="T5" fmla="*/ 9 h 26"/>
              <a:gd name="T6" fmla="*/ 5 w 80"/>
              <a:gd name="T7" fmla="*/ 12 h 26"/>
              <a:gd name="T8" fmla="*/ 7 w 80"/>
              <a:gd name="T9" fmla="*/ 12 h 26"/>
              <a:gd name="T10" fmla="*/ 13 w 80"/>
              <a:gd name="T11" fmla="*/ 7 h 26"/>
              <a:gd name="T12" fmla="*/ 15 w 80"/>
              <a:gd name="T13" fmla="*/ 5 h 26"/>
              <a:gd name="T14" fmla="*/ 18 w 80"/>
              <a:gd name="T15" fmla="*/ 4 h 26"/>
              <a:gd name="T16" fmla="*/ 21 w 80"/>
              <a:gd name="T17" fmla="*/ 3 h 26"/>
              <a:gd name="T18" fmla="*/ 22 w 80"/>
              <a:gd name="T19" fmla="*/ 1 h 26"/>
              <a:gd name="T20" fmla="*/ 24 w 80"/>
              <a:gd name="T21" fmla="*/ 0 h 26"/>
              <a:gd name="T22" fmla="*/ 25 w 80"/>
              <a:gd name="T23" fmla="*/ 1 h 26"/>
              <a:gd name="T24" fmla="*/ 25 w 80"/>
              <a:gd name="T25" fmla="*/ 3 h 26"/>
              <a:gd name="T26" fmla="*/ 25 w 80"/>
              <a:gd name="T27" fmla="*/ 5 h 26"/>
              <a:gd name="T28" fmla="*/ 24 w 80"/>
              <a:gd name="T29" fmla="*/ 9 h 26"/>
              <a:gd name="T30" fmla="*/ 25 w 80"/>
              <a:gd name="T31" fmla="*/ 11 h 26"/>
              <a:gd name="T32" fmla="*/ 29 w 80"/>
              <a:gd name="T33" fmla="*/ 15 h 26"/>
              <a:gd name="T34" fmla="*/ 29 w 80"/>
              <a:gd name="T35" fmla="*/ 18 h 26"/>
              <a:gd name="T36" fmla="*/ 28 w 80"/>
              <a:gd name="T37" fmla="*/ 19 h 26"/>
              <a:gd name="T38" fmla="*/ 29 w 80"/>
              <a:gd name="T39" fmla="*/ 19 h 26"/>
              <a:gd name="T40" fmla="*/ 31 w 80"/>
              <a:gd name="T41" fmla="*/ 19 h 26"/>
              <a:gd name="T42" fmla="*/ 36 w 80"/>
              <a:gd name="T43" fmla="*/ 16 h 26"/>
              <a:gd name="T44" fmla="*/ 40 w 80"/>
              <a:gd name="T45" fmla="*/ 19 h 26"/>
              <a:gd name="T46" fmla="*/ 52 w 80"/>
              <a:gd name="T47" fmla="*/ 22 h 26"/>
              <a:gd name="T48" fmla="*/ 54 w 80"/>
              <a:gd name="T49" fmla="*/ 22 h 26"/>
              <a:gd name="T50" fmla="*/ 56 w 80"/>
              <a:gd name="T51" fmla="*/ 19 h 26"/>
              <a:gd name="T52" fmla="*/ 59 w 80"/>
              <a:gd name="T53" fmla="*/ 18 h 26"/>
              <a:gd name="T54" fmla="*/ 62 w 80"/>
              <a:gd name="T55" fmla="*/ 19 h 26"/>
              <a:gd name="T56" fmla="*/ 65 w 80"/>
              <a:gd name="T57" fmla="*/ 20 h 26"/>
              <a:gd name="T58" fmla="*/ 67 w 80"/>
              <a:gd name="T59" fmla="*/ 23 h 26"/>
              <a:gd name="T60" fmla="*/ 69 w 80"/>
              <a:gd name="T61" fmla="*/ 23 h 26"/>
              <a:gd name="T62" fmla="*/ 74 w 80"/>
              <a:gd name="T63" fmla="*/ 23 h 26"/>
              <a:gd name="T64" fmla="*/ 77 w 80"/>
              <a:gd name="T65" fmla="*/ 24 h 26"/>
              <a:gd name="T66" fmla="*/ 80 w 80"/>
              <a:gd name="T6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26">
                <a:moveTo>
                  <a:pt x="0" y="1"/>
                </a:moveTo>
                <a:lnTo>
                  <a:pt x="3" y="7"/>
                </a:lnTo>
                <a:lnTo>
                  <a:pt x="3" y="9"/>
                </a:lnTo>
                <a:lnTo>
                  <a:pt x="5" y="12"/>
                </a:lnTo>
                <a:lnTo>
                  <a:pt x="7" y="12"/>
                </a:lnTo>
                <a:lnTo>
                  <a:pt x="13" y="7"/>
                </a:lnTo>
                <a:lnTo>
                  <a:pt x="15" y="5"/>
                </a:lnTo>
                <a:lnTo>
                  <a:pt x="18" y="4"/>
                </a:lnTo>
                <a:lnTo>
                  <a:pt x="21" y="3"/>
                </a:lnTo>
                <a:lnTo>
                  <a:pt x="22" y="1"/>
                </a:lnTo>
                <a:lnTo>
                  <a:pt x="24" y="0"/>
                </a:lnTo>
                <a:lnTo>
                  <a:pt x="25" y="1"/>
                </a:lnTo>
                <a:lnTo>
                  <a:pt x="25" y="3"/>
                </a:lnTo>
                <a:lnTo>
                  <a:pt x="25" y="5"/>
                </a:lnTo>
                <a:lnTo>
                  <a:pt x="24" y="9"/>
                </a:lnTo>
                <a:lnTo>
                  <a:pt x="25" y="11"/>
                </a:lnTo>
                <a:lnTo>
                  <a:pt x="29" y="15"/>
                </a:lnTo>
                <a:lnTo>
                  <a:pt x="29" y="18"/>
                </a:lnTo>
                <a:lnTo>
                  <a:pt x="28" y="19"/>
                </a:lnTo>
                <a:lnTo>
                  <a:pt x="29" y="19"/>
                </a:lnTo>
                <a:lnTo>
                  <a:pt x="31" y="19"/>
                </a:lnTo>
                <a:lnTo>
                  <a:pt x="36" y="16"/>
                </a:lnTo>
                <a:lnTo>
                  <a:pt x="40" y="19"/>
                </a:lnTo>
                <a:lnTo>
                  <a:pt x="52" y="22"/>
                </a:lnTo>
                <a:lnTo>
                  <a:pt x="54" y="22"/>
                </a:lnTo>
                <a:lnTo>
                  <a:pt x="56" y="19"/>
                </a:lnTo>
                <a:lnTo>
                  <a:pt x="59" y="18"/>
                </a:lnTo>
                <a:lnTo>
                  <a:pt x="62" y="19"/>
                </a:lnTo>
                <a:lnTo>
                  <a:pt x="65" y="20"/>
                </a:lnTo>
                <a:lnTo>
                  <a:pt x="67" y="23"/>
                </a:lnTo>
                <a:lnTo>
                  <a:pt x="69" y="23"/>
                </a:lnTo>
                <a:lnTo>
                  <a:pt x="74" y="23"/>
                </a:lnTo>
                <a:lnTo>
                  <a:pt x="77" y="24"/>
                </a:lnTo>
                <a:lnTo>
                  <a:pt x="80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1074"/>
          <p:cNvSpPr>
            <a:spLocks noEditPoints="1"/>
          </p:cNvSpPr>
          <p:nvPr/>
        </p:nvSpPr>
        <p:spPr bwMode="auto">
          <a:xfrm>
            <a:off x="4365626" y="1171575"/>
            <a:ext cx="2865438" cy="3198813"/>
          </a:xfrm>
          <a:custGeom>
            <a:avLst/>
            <a:gdLst>
              <a:gd name="T0" fmla="*/ 91 w 1805"/>
              <a:gd name="T1" fmla="*/ 1977 h 2015"/>
              <a:gd name="T2" fmla="*/ 1799 w 1805"/>
              <a:gd name="T3" fmla="*/ 43 h 2015"/>
              <a:gd name="T4" fmla="*/ 1789 w 1805"/>
              <a:gd name="T5" fmla="*/ 42 h 2015"/>
              <a:gd name="T6" fmla="*/ 1790 w 1805"/>
              <a:gd name="T7" fmla="*/ 34 h 2015"/>
              <a:gd name="T8" fmla="*/ 1784 w 1805"/>
              <a:gd name="T9" fmla="*/ 28 h 2015"/>
              <a:gd name="T10" fmla="*/ 1775 w 1805"/>
              <a:gd name="T11" fmla="*/ 16 h 2015"/>
              <a:gd name="T12" fmla="*/ 1776 w 1805"/>
              <a:gd name="T13" fmla="*/ 0 h 2015"/>
              <a:gd name="T14" fmla="*/ 1772 w 1805"/>
              <a:gd name="T15" fmla="*/ 5 h 2015"/>
              <a:gd name="T16" fmla="*/ 1756 w 1805"/>
              <a:gd name="T17" fmla="*/ 16 h 2015"/>
              <a:gd name="T18" fmla="*/ 1729 w 1805"/>
              <a:gd name="T19" fmla="*/ 24 h 2015"/>
              <a:gd name="T20" fmla="*/ 1718 w 1805"/>
              <a:gd name="T21" fmla="*/ 33 h 2015"/>
              <a:gd name="T22" fmla="*/ 1712 w 1805"/>
              <a:gd name="T23" fmla="*/ 28 h 2015"/>
              <a:gd name="T24" fmla="*/ 1700 w 1805"/>
              <a:gd name="T25" fmla="*/ 34 h 2015"/>
              <a:gd name="T26" fmla="*/ 1701 w 1805"/>
              <a:gd name="T27" fmla="*/ 57 h 2015"/>
              <a:gd name="T28" fmla="*/ 1703 w 1805"/>
              <a:gd name="T29" fmla="*/ 63 h 2015"/>
              <a:gd name="T30" fmla="*/ 1696 w 1805"/>
              <a:gd name="T31" fmla="*/ 71 h 2015"/>
              <a:gd name="T32" fmla="*/ 1704 w 1805"/>
              <a:gd name="T33" fmla="*/ 79 h 2015"/>
              <a:gd name="T34" fmla="*/ 1696 w 1805"/>
              <a:gd name="T35" fmla="*/ 84 h 2015"/>
              <a:gd name="T36" fmla="*/ 1682 w 1805"/>
              <a:gd name="T37" fmla="*/ 84 h 2015"/>
              <a:gd name="T38" fmla="*/ 1673 w 1805"/>
              <a:gd name="T39" fmla="*/ 78 h 2015"/>
              <a:gd name="T40" fmla="*/ 1663 w 1805"/>
              <a:gd name="T41" fmla="*/ 75 h 2015"/>
              <a:gd name="T42" fmla="*/ 1651 w 1805"/>
              <a:gd name="T43" fmla="*/ 75 h 2015"/>
              <a:gd name="T44" fmla="*/ 1640 w 1805"/>
              <a:gd name="T45" fmla="*/ 71 h 2015"/>
              <a:gd name="T46" fmla="*/ 1633 w 1805"/>
              <a:gd name="T47" fmla="*/ 78 h 2015"/>
              <a:gd name="T48" fmla="*/ 1629 w 1805"/>
              <a:gd name="T49" fmla="*/ 82 h 2015"/>
              <a:gd name="T50" fmla="*/ 1622 w 1805"/>
              <a:gd name="T51" fmla="*/ 101 h 2015"/>
              <a:gd name="T52" fmla="*/ 1614 w 1805"/>
              <a:gd name="T53" fmla="*/ 105 h 2015"/>
              <a:gd name="T54" fmla="*/ 1604 w 1805"/>
              <a:gd name="T55" fmla="*/ 112 h 2015"/>
              <a:gd name="T56" fmla="*/ 1599 w 1805"/>
              <a:gd name="T57" fmla="*/ 99 h 2015"/>
              <a:gd name="T58" fmla="*/ 1592 w 1805"/>
              <a:gd name="T59" fmla="*/ 99 h 2015"/>
              <a:gd name="T60" fmla="*/ 1578 w 1805"/>
              <a:gd name="T61" fmla="*/ 112 h 2015"/>
              <a:gd name="T62" fmla="*/ 1568 w 1805"/>
              <a:gd name="T63" fmla="*/ 118 h 2015"/>
              <a:gd name="T64" fmla="*/ 1565 w 1805"/>
              <a:gd name="T65" fmla="*/ 123 h 2015"/>
              <a:gd name="T66" fmla="*/ 1566 w 1805"/>
              <a:gd name="T67" fmla="*/ 143 h 2015"/>
              <a:gd name="T68" fmla="*/ 1566 w 1805"/>
              <a:gd name="T69" fmla="*/ 154 h 2015"/>
              <a:gd name="T70" fmla="*/ 97 w 1805"/>
              <a:gd name="T71" fmla="*/ 1977 h 2015"/>
              <a:gd name="T72" fmla="*/ 104 w 1805"/>
              <a:gd name="T73" fmla="*/ 1976 h 2015"/>
              <a:gd name="T74" fmla="*/ 112 w 1805"/>
              <a:gd name="T75" fmla="*/ 1978 h 2015"/>
              <a:gd name="T76" fmla="*/ 121 w 1805"/>
              <a:gd name="T77" fmla="*/ 1984 h 2015"/>
              <a:gd name="T78" fmla="*/ 131 w 1805"/>
              <a:gd name="T79" fmla="*/ 1995 h 2015"/>
              <a:gd name="T80" fmla="*/ 136 w 1805"/>
              <a:gd name="T81" fmla="*/ 2003 h 2015"/>
              <a:gd name="T82" fmla="*/ 142 w 1805"/>
              <a:gd name="T83" fmla="*/ 2011 h 2015"/>
              <a:gd name="T84" fmla="*/ 149 w 1805"/>
              <a:gd name="T85" fmla="*/ 2015 h 2015"/>
              <a:gd name="T86" fmla="*/ 91 w 1805"/>
              <a:gd name="T87" fmla="*/ 1984 h 2015"/>
              <a:gd name="T88" fmla="*/ 79 w 1805"/>
              <a:gd name="T89" fmla="*/ 1989 h 2015"/>
              <a:gd name="T90" fmla="*/ 74 w 1805"/>
              <a:gd name="T91" fmla="*/ 1995 h 2015"/>
              <a:gd name="T92" fmla="*/ 65 w 1805"/>
              <a:gd name="T93" fmla="*/ 2006 h 2015"/>
              <a:gd name="T94" fmla="*/ 52 w 1805"/>
              <a:gd name="T95" fmla="*/ 2006 h 2015"/>
              <a:gd name="T96" fmla="*/ 42 w 1805"/>
              <a:gd name="T97" fmla="*/ 2003 h 2015"/>
              <a:gd name="T98" fmla="*/ 29 w 1805"/>
              <a:gd name="T99" fmla="*/ 2003 h 2015"/>
              <a:gd name="T100" fmla="*/ 11 w 1805"/>
              <a:gd name="T101" fmla="*/ 2002 h 2015"/>
              <a:gd name="T102" fmla="*/ 0 w 1805"/>
              <a:gd name="T103" fmla="*/ 2004 h 2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5" h="2015">
                <a:moveTo>
                  <a:pt x="95" y="1966"/>
                </a:moveTo>
                <a:lnTo>
                  <a:pt x="91" y="1973"/>
                </a:lnTo>
                <a:lnTo>
                  <a:pt x="91" y="1977"/>
                </a:lnTo>
                <a:moveTo>
                  <a:pt x="1805" y="39"/>
                </a:moveTo>
                <a:lnTo>
                  <a:pt x="1802" y="42"/>
                </a:lnTo>
                <a:lnTo>
                  <a:pt x="1799" y="43"/>
                </a:lnTo>
                <a:lnTo>
                  <a:pt x="1794" y="48"/>
                </a:lnTo>
                <a:lnTo>
                  <a:pt x="1791" y="46"/>
                </a:lnTo>
                <a:lnTo>
                  <a:pt x="1789" y="42"/>
                </a:lnTo>
                <a:lnTo>
                  <a:pt x="1786" y="41"/>
                </a:lnTo>
                <a:lnTo>
                  <a:pt x="1786" y="39"/>
                </a:lnTo>
                <a:lnTo>
                  <a:pt x="1790" y="34"/>
                </a:lnTo>
                <a:lnTo>
                  <a:pt x="1790" y="30"/>
                </a:lnTo>
                <a:lnTo>
                  <a:pt x="1789" y="27"/>
                </a:lnTo>
                <a:lnTo>
                  <a:pt x="1784" y="28"/>
                </a:lnTo>
                <a:lnTo>
                  <a:pt x="1776" y="23"/>
                </a:lnTo>
                <a:lnTo>
                  <a:pt x="1775" y="20"/>
                </a:lnTo>
                <a:lnTo>
                  <a:pt x="1775" y="16"/>
                </a:lnTo>
                <a:lnTo>
                  <a:pt x="1775" y="13"/>
                </a:lnTo>
                <a:lnTo>
                  <a:pt x="1776" y="7"/>
                </a:lnTo>
                <a:lnTo>
                  <a:pt x="1776" y="0"/>
                </a:lnTo>
                <a:lnTo>
                  <a:pt x="1775" y="4"/>
                </a:lnTo>
                <a:lnTo>
                  <a:pt x="1774" y="4"/>
                </a:lnTo>
                <a:lnTo>
                  <a:pt x="1772" y="5"/>
                </a:lnTo>
                <a:lnTo>
                  <a:pt x="1765" y="11"/>
                </a:lnTo>
                <a:lnTo>
                  <a:pt x="1760" y="13"/>
                </a:lnTo>
                <a:lnTo>
                  <a:pt x="1756" y="16"/>
                </a:lnTo>
                <a:lnTo>
                  <a:pt x="1739" y="23"/>
                </a:lnTo>
                <a:lnTo>
                  <a:pt x="1733" y="24"/>
                </a:lnTo>
                <a:lnTo>
                  <a:pt x="1729" y="24"/>
                </a:lnTo>
                <a:lnTo>
                  <a:pt x="1724" y="27"/>
                </a:lnTo>
                <a:lnTo>
                  <a:pt x="1719" y="33"/>
                </a:lnTo>
                <a:lnTo>
                  <a:pt x="1718" y="33"/>
                </a:lnTo>
                <a:lnTo>
                  <a:pt x="1716" y="28"/>
                </a:lnTo>
                <a:lnTo>
                  <a:pt x="1714" y="28"/>
                </a:lnTo>
                <a:lnTo>
                  <a:pt x="1712" y="28"/>
                </a:lnTo>
                <a:lnTo>
                  <a:pt x="1707" y="28"/>
                </a:lnTo>
                <a:lnTo>
                  <a:pt x="1703" y="31"/>
                </a:lnTo>
                <a:lnTo>
                  <a:pt x="1700" y="34"/>
                </a:lnTo>
                <a:lnTo>
                  <a:pt x="1699" y="39"/>
                </a:lnTo>
                <a:lnTo>
                  <a:pt x="1699" y="41"/>
                </a:lnTo>
                <a:lnTo>
                  <a:pt x="1701" y="57"/>
                </a:lnTo>
                <a:lnTo>
                  <a:pt x="1703" y="60"/>
                </a:lnTo>
                <a:lnTo>
                  <a:pt x="1703" y="61"/>
                </a:lnTo>
                <a:lnTo>
                  <a:pt x="1703" y="63"/>
                </a:lnTo>
                <a:lnTo>
                  <a:pt x="1699" y="65"/>
                </a:lnTo>
                <a:lnTo>
                  <a:pt x="1697" y="68"/>
                </a:lnTo>
                <a:lnTo>
                  <a:pt x="1696" y="71"/>
                </a:lnTo>
                <a:lnTo>
                  <a:pt x="1696" y="75"/>
                </a:lnTo>
                <a:lnTo>
                  <a:pt x="1697" y="76"/>
                </a:lnTo>
                <a:lnTo>
                  <a:pt x="1704" y="79"/>
                </a:lnTo>
                <a:lnTo>
                  <a:pt x="1703" y="82"/>
                </a:lnTo>
                <a:lnTo>
                  <a:pt x="1700" y="83"/>
                </a:lnTo>
                <a:lnTo>
                  <a:pt x="1696" y="84"/>
                </a:lnTo>
                <a:lnTo>
                  <a:pt x="1689" y="84"/>
                </a:lnTo>
                <a:lnTo>
                  <a:pt x="1688" y="84"/>
                </a:lnTo>
                <a:lnTo>
                  <a:pt x="1682" y="84"/>
                </a:lnTo>
                <a:lnTo>
                  <a:pt x="1679" y="84"/>
                </a:lnTo>
                <a:lnTo>
                  <a:pt x="1677" y="80"/>
                </a:lnTo>
                <a:lnTo>
                  <a:pt x="1673" y="78"/>
                </a:lnTo>
                <a:lnTo>
                  <a:pt x="1667" y="76"/>
                </a:lnTo>
                <a:lnTo>
                  <a:pt x="1666" y="76"/>
                </a:lnTo>
                <a:lnTo>
                  <a:pt x="1663" y="75"/>
                </a:lnTo>
                <a:lnTo>
                  <a:pt x="1660" y="75"/>
                </a:lnTo>
                <a:lnTo>
                  <a:pt x="1656" y="73"/>
                </a:lnTo>
                <a:lnTo>
                  <a:pt x="1651" y="75"/>
                </a:lnTo>
                <a:lnTo>
                  <a:pt x="1648" y="78"/>
                </a:lnTo>
                <a:lnTo>
                  <a:pt x="1644" y="73"/>
                </a:lnTo>
                <a:lnTo>
                  <a:pt x="1640" y="71"/>
                </a:lnTo>
                <a:lnTo>
                  <a:pt x="1637" y="71"/>
                </a:lnTo>
                <a:lnTo>
                  <a:pt x="1636" y="75"/>
                </a:lnTo>
                <a:lnTo>
                  <a:pt x="1633" y="78"/>
                </a:lnTo>
                <a:lnTo>
                  <a:pt x="1628" y="76"/>
                </a:lnTo>
                <a:lnTo>
                  <a:pt x="1628" y="80"/>
                </a:lnTo>
                <a:lnTo>
                  <a:pt x="1629" y="82"/>
                </a:lnTo>
                <a:lnTo>
                  <a:pt x="1629" y="86"/>
                </a:lnTo>
                <a:lnTo>
                  <a:pt x="1629" y="94"/>
                </a:lnTo>
                <a:lnTo>
                  <a:pt x="1622" y="101"/>
                </a:lnTo>
                <a:lnTo>
                  <a:pt x="1621" y="101"/>
                </a:lnTo>
                <a:lnTo>
                  <a:pt x="1617" y="102"/>
                </a:lnTo>
                <a:lnTo>
                  <a:pt x="1614" y="105"/>
                </a:lnTo>
                <a:lnTo>
                  <a:pt x="1611" y="112"/>
                </a:lnTo>
                <a:lnTo>
                  <a:pt x="1610" y="112"/>
                </a:lnTo>
                <a:lnTo>
                  <a:pt x="1604" y="112"/>
                </a:lnTo>
                <a:lnTo>
                  <a:pt x="1602" y="108"/>
                </a:lnTo>
                <a:lnTo>
                  <a:pt x="1599" y="101"/>
                </a:lnTo>
                <a:lnTo>
                  <a:pt x="1599" y="99"/>
                </a:lnTo>
                <a:lnTo>
                  <a:pt x="1598" y="99"/>
                </a:lnTo>
                <a:lnTo>
                  <a:pt x="1593" y="98"/>
                </a:lnTo>
                <a:lnTo>
                  <a:pt x="1592" y="99"/>
                </a:lnTo>
                <a:lnTo>
                  <a:pt x="1589" y="101"/>
                </a:lnTo>
                <a:lnTo>
                  <a:pt x="1584" y="109"/>
                </a:lnTo>
                <a:lnTo>
                  <a:pt x="1578" y="112"/>
                </a:lnTo>
                <a:lnTo>
                  <a:pt x="1573" y="114"/>
                </a:lnTo>
                <a:lnTo>
                  <a:pt x="1570" y="116"/>
                </a:lnTo>
                <a:lnTo>
                  <a:pt x="1568" y="118"/>
                </a:lnTo>
                <a:lnTo>
                  <a:pt x="1566" y="118"/>
                </a:lnTo>
                <a:lnTo>
                  <a:pt x="1566" y="120"/>
                </a:lnTo>
                <a:lnTo>
                  <a:pt x="1565" y="123"/>
                </a:lnTo>
                <a:lnTo>
                  <a:pt x="1566" y="127"/>
                </a:lnTo>
                <a:lnTo>
                  <a:pt x="1568" y="132"/>
                </a:lnTo>
                <a:lnTo>
                  <a:pt x="1566" y="143"/>
                </a:lnTo>
                <a:lnTo>
                  <a:pt x="1566" y="147"/>
                </a:lnTo>
                <a:lnTo>
                  <a:pt x="1566" y="150"/>
                </a:lnTo>
                <a:lnTo>
                  <a:pt x="1566" y="154"/>
                </a:lnTo>
                <a:lnTo>
                  <a:pt x="1568" y="159"/>
                </a:lnTo>
                <a:moveTo>
                  <a:pt x="91" y="1977"/>
                </a:moveTo>
                <a:lnTo>
                  <a:pt x="97" y="1977"/>
                </a:lnTo>
                <a:lnTo>
                  <a:pt x="101" y="1977"/>
                </a:lnTo>
                <a:lnTo>
                  <a:pt x="102" y="1977"/>
                </a:lnTo>
                <a:lnTo>
                  <a:pt x="104" y="1976"/>
                </a:lnTo>
                <a:lnTo>
                  <a:pt x="106" y="1976"/>
                </a:lnTo>
                <a:lnTo>
                  <a:pt x="109" y="1978"/>
                </a:lnTo>
                <a:lnTo>
                  <a:pt x="112" y="1978"/>
                </a:lnTo>
                <a:lnTo>
                  <a:pt x="113" y="1981"/>
                </a:lnTo>
                <a:lnTo>
                  <a:pt x="117" y="1983"/>
                </a:lnTo>
                <a:lnTo>
                  <a:pt x="121" y="1984"/>
                </a:lnTo>
                <a:lnTo>
                  <a:pt x="125" y="1988"/>
                </a:lnTo>
                <a:lnTo>
                  <a:pt x="129" y="1992"/>
                </a:lnTo>
                <a:lnTo>
                  <a:pt x="131" y="1995"/>
                </a:lnTo>
                <a:lnTo>
                  <a:pt x="132" y="1999"/>
                </a:lnTo>
                <a:lnTo>
                  <a:pt x="134" y="2000"/>
                </a:lnTo>
                <a:lnTo>
                  <a:pt x="136" y="2003"/>
                </a:lnTo>
                <a:lnTo>
                  <a:pt x="138" y="2003"/>
                </a:lnTo>
                <a:lnTo>
                  <a:pt x="140" y="2006"/>
                </a:lnTo>
                <a:lnTo>
                  <a:pt x="142" y="2011"/>
                </a:lnTo>
                <a:lnTo>
                  <a:pt x="143" y="2013"/>
                </a:lnTo>
                <a:lnTo>
                  <a:pt x="147" y="2015"/>
                </a:lnTo>
                <a:lnTo>
                  <a:pt x="149" y="2015"/>
                </a:lnTo>
                <a:lnTo>
                  <a:pt x="150" y="2010"/>
                </a:lnTo>
                <a:moveTo>
                  <a:pt x="91" y="1977"/>
                </a:moveTo>
                <a:lnTo>
                  <a:pt x="91" y="1984"/>
                </a:lnTo>
                <a:lnTo>
                  <a:pt x="91" y="1988"/>
                </a:lnTo>
                <a:lnTo>
                  <a:pt x="80" y="1989"/>
                </a:lnTo>
                <a:lnTo>
                  <a:pt x="79" y="1989"/>
                </a:lnTo>
                <a:lnTo>
                  <a:pt x="78" y="1992"/>
                </a:lnTo>
                <a:lnTo>
                  <a:pt x="75" y="1995"/>
                </a:lnTo>
                <a:lnTo>
                  <a:pt x="74" y="1995"/>
                </a:lnTo>
                <a:lnTo>
                  <a:pt x="71" y="1999"/>
                </a:lnTo>
                <a:lnTo>
                  <a:pt x="68" y="2000"/>
                </a:lnTo>
                <a:lnTo>
                  <a:pt x="65" y="2006"/>
                </a:lnTo>
                <a:lnTo>
                  <a:pt x="63" y="2008"/>
                </a:lnTo>
                <a:lnTo>
                  <a:pt x="56" y="2007"/>
                </a:lnTo>
                <a:lnTo>
                  <a:pt x="52" y="2006"/>
                </a:lnTo>
                <a:lnTo>
                  <a:pt x="50" y="2006"/>
                </a:lnTo>
                <a:lnTo>
                  <a:pt x="46" y="2003"/>
                </a:lnTo>
                <a:lnTo>
                  <a:pt x="42" y="2003"/>
                </a:lnTo>
                <a:lnTo>
                  <a:pt x="37" y="2004"/>
                </a:lnTo>
                <a:lnTo>
                  <a:pt x="33" y="2003"/>
                </a:lnTo>
                <a:lnTo>
                  <a:pt x="29" y="2003"/>
                </a:lnTo>
                <a:lnTo>
                  <a:pt x="20" y="2002"/>
                </a:lnTo>
                <a:lnTo>
                  <a:pt x="14" y="2002"/>
                </a:lnTo>
                <a:lnTo>
                  <a:pt x="11" y="2002"/>
                </a:lnTo>
                <a:lnTo>
                  <a:pt x="5" y="2002"/>
                </a:lnTo>
                <a:lnTo>
                  <a:pt x="1" y="2003"/>
                </a:lnTo>
                <a:lnTo>
                  <a:pt x="0" y="200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1075"/>
          <p:cNvSpPr>
            <a:spLocks noEditPoints="1"/>
          </p:cNvSpPr>
          <p:nvPr/>
        </p:nvSpPr>
        <p:spPr bwMode="auto">
          <a:xfrm>
            <a:off x="4122738" y="4786313"/>
            <a:ext cx="993775" cy="708025"/>
          </a:xfrm>
          <a:custGeom>
            <a:avLst/>
            <a:gdLst>
              <a:gd name="T0" fmla="*/ 22 w 626"/>
              <a:gd name="T1" fmla="*/ 445 h 446"/>
              <a:gd name="T2" fmla="*/ 12 w 626"/>
              <a:gd name="T3" fmla="*/ 442 h 446"/>
              <a:gd name="T4" fmla="*/ 6 w 626"/>
              <a:gd name="T5" fmla="*/ 438 h 446"/>
              <a:gd name="T6" fmla="*/ 0 w 626"/>
              <a:gd name="T7" fmla="*/ 436 h 446"/>
              <a:gd name="T8" fmla="*/ 544 w 626"/>
              <a:gd name="T9" fmla="*/ 3 h 446"/>
              <a:gd name="T10" fmla="*/ 532 w 626"/>
              <a:gd name="T11" fmla="*/ 7 h 446"/>
              <a:gd name="T12" fmla="*/ 521 w 626"/>
              <a:gd name="T13" fmla="*/ 3 h 446"/>
              <a:gd name="T14" fmla="*/ 516 w 626"/>
              <a:gd name="T15" fmla="*/ 10 h 446"/>
              <a:gd name="T16" fmla="*/ 505 w 626"/>
              <a:gd name="T17" fmla="*/ 16 h 446"/>
              <a:gd name="T18" fmla="*/ 504 w 626"/>
              <a:gd name="T19" fmla="*/ 25 h 446"/>
              <a:gd name="T20" fmla="*/ 506 w 626"/>
              <a:gd name="T21" fmla="*/ 27 h 446"/>
              <a:gd name="T22" fmla="*/ 512 w 626"/>
              <a:gd name="T23" fmla="*/ 37 h 446"/>
              <a:gd name="T24" fmla="*/ 517 w 626"/>
              <a:gd name="T25" fmla="*/ 44 h 446"/>
              <a:gd name="T26" fmla="*/ 521 w 626"/>
              <a:gd name="T27" fmla="*/ 48 h 446"/>
              <a:gd name="T28" fmla="*/ 529 w 626"/>
              <a:gd name="T29" fmla="*/ 57 h 446"/>
              <a:gd name="T30" fmla="*/ 538 w 626"/>
              <a:gd name="T31" fmla="*/ 63 h 446"/>
              <a:gd name="T32" fmla="*/ 543 w 626"/>
              <a:gd name="T33" fmla="*/ 66 h 446"/>
              <a:gd name="T34" fmla="*/ 550 w 626"/>
              <a:gd name="T35" fmla="*/ 74 h 446"/>
              <a:gd name="T36" fmla="*/ 554 w 626"/>
              <a:gd name="T37" fmla="*/ 75 h 446"/>
              <a:gd name="T38" fmla="*/ 558 w 626"/>
              <a:gd name="T39" fmla="*/ 76 h 446"/>
              <a:gd name="T40" fmla="*/ 561 w 626"/>
              <a:gd name="T41" fmla="*/ 78 h 446"/>
              <a:gd name="T42" fmla="*/ 565 w 626"/>
              <a:gd name="T43" fmla="*/ 81 h 446"/>
              <a:gd name="T44" fmla="*/ 572 w 626"/>
              <a:gd name="T45" fmla="*/ 86 h 446"/>
              <a:gd name="T46" fmla="*/ 579 w 626"/>
              <a:gd name="T47" fmla="*/ 91 h 446"/>
              <a:gd name="T48" fmla="*/ 580 w 626"/>
              <a:gd name="T49" fmla="*/ 97 h 446"/>
              <a:gd name="T50" fmla="*/ 583 w 626"/>
              <a:gd name="T51" fmla="*/ 100 h 446"/>
              <a:gd name="T52" fmla="*/ 589 w 626"/>
              <a:gd name="T53" fmla="*/ 109 h 446"/>
              <a:gd name="T54" fmla="*/ 592 w 626"/>
              <a:gd name="T55" fmla="*/ 108 h 446"/>
              <a:gd name="T56" fmla="*/ 598 w 626"/>
              <a:gd name="T57" fmla="*/ 105 h 446"/>
              <a:gd name="T58" fmla="*/ 599 w 626"/>
              <a:gd name="T59" fmla="*/ 105 h 446"/>
              <a:gd name="T60" fmla="*/ 602 w 626"/>
              <a:gd name="T61" fmla="*/ 104 h 446"/>
              <a:gd name="T62" fmla="*/ 604 w 626"/>
              <a:gd name="T63" fmla="*/ 106 h 446"/>
              <a:gd name="T64" fmla="*/ 610 w 626"/>
              <a:gd name="T65" fmla="*/ 108 h 446"/>
              <a:gd name="T66" fmla="*/ 614 w 626"/>
              <a:gd name="T67" fmla="*/ 115 h 446"/>
              <a:gd name="T68" fmla="*/ 618 w 626"/>
              <a:gd name="T69" fmla="*/ 121 h 446"/>
              <a:gd name="T70" fmla="*/ 624 w 626"/>
              <a:gd name="T71" fmla="*/ 124 h 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6" h="446">
                <a:moveTo>
                  <a:pt x="23" y="446"/>
                </a:moveTo>
                <a:lnTo>
                  <a:pt x="22" y="445"/>
                </a:lnTo>
                <a:lnTo>
                  <a:pt x="18" y="442"/>
                </a:lnTo>
                <a:lnTo>
                  <a:pt x="12" y="442"/>
                </a:lnTo>
                <a:lnTo>
                  <a:pt x="8" y="441"/>
                </a:lnTo>
                <a:lnTo>
                  <a:pt x="6" y="438"/>
                </a:lnTo>
                <a:lnTo>
                  <a:pt x="1" y="439"/>
                </a:lnTo>
                <a:lnTo>
                  <a:pt x="0" y="436"/>
                </a:lnTo>
                <a:moveTo>
                  <a:pt x="544" y="0"/>
                </a:moveTo>
                <a:lnTo>
                  <a:pt x="544" y="3"/>
                </a:lnTo>
                <a:lnTo>
                  <a:pt x="539" y="7"/>
                </a:lnTo>
                <a:lnTo>
                  <a:pt x="532" y="7"/>
                </a:lnTo>
                <a:lnTo>
                  <a:pt x="528" y="6"/>
                </a:lnTo>
                <a:lnTo>
                  <a:pt x="521" y="3"/>
                </a:lnTo>
                <a:lnTo>
                  <a:pt x="519" y="7"/>
                </a:lnTo>
                <a:lnTo>
                  <a:pt x="516" y="10"/>
                </a:lnTo>
                <a:lnTo>
                  <a:pt x="514" y="10"/>
                </a:lnTo>
                <a:lnTo>
                  <a:pt x="505" y="16"/>
                </a:lnTo>
                <a:lnTo>
                  <a:pt x="502" y="21"/>
                </a:lnTo>
                <a:lnTo>
                  <a:pt x="504" y="25"/>
                </a:lnTo>
                <a:lnTo>
                  <a:pt x="505" y="26"/>
                </a:lnTo>
                <a:lnTo>
                  <a:pt x="506" y="27"/>
                </a:lnTo>
                <a:lnTo>
                  <a:pt x="510" y="33"/>
                </a:lnTo>
                <a:lnTo>
                  <a:pt x="512" y="37"/>
                </a:lnTo>
                <a:lnTo>
                  <a:pt x="514" y="41"/>
                </a:lnTo>
                <a:lnTo>
                  <a:pt x="517" y="44"/>
                </a:lnTo>
                <a:lnTo>
                  <a:pt x="520" y="46"/>
                </a:lnTo>
                <a:lnTo>
                  <a:pt x="521" y="48"/>
                </a:lnTo>
                <a:lnTo>
                  <a:pt x="527" y="55"/>
                </a:lnTo>
                <a:lnTo>
                  <a:pt x="529" y="57"/>
                </a:lnTo>
                <a:lnTo>
                  <a:pt x="534" y="60"/>
                </a:lnTo>
                <a:lnTo>
                  <a:pt x="538" y="63"/>
                </a:lnTo>
                <a:lnTo>
                  <a:pt x="540" y="64"/>
                </a:lnTo>
                <a:lnTo>
                  <a:pt x="543" y="66"/>
                </a:lnTo>
                <a:lnTo>
                  <a:pt x="547" y="71"/>
                </a:lnTo>
                <a:lnTo>
                  <a:pt x="550" y="74"/>
                </a:lnTo>
                <a:lnTo>
                  <a:pt x="553" y="76"/>
                </a:lnTo>
                <a:lnTo>
                  <a:pt x="554" y="75"/>
                </a:lnTo>
                <a:lnTo>
                  <a:pt x="557" y="75"/>
                </a:lnTo>
                <a:lnTo>
                  <a:pt x="558" y="76"/>
                </a:lnTo>
                <a:lnTo>
                  <a:pt x="561" y="76"/>
                </a:lnTo>
                <a:lnTo>
                  <a:pt x="561" y="78"/>
                </a:lnTo>
                <a:lnTo>
                  <a:pt x="562" y="79"/>
                </a:lnTo>
                <a:lnTo>
                  <a:pt x="565" y="81"/>
                </a:lnTo>
                <a:lnTo>
                  <a:pt x="570" y="83"/>
                </a:lnTo>
                <a:lnTo>
                  <a:pt x="572" y="86"/>
                </a:lnTo>
                <a:lnTo>
                  <a:pt x="573" y="87"/>
                </a:lnTo>
                <a:lnTo>
                  <a:pt x="579" y="91"/>
                </a:lnTo>
                <a:lnTo>
                  <a:pt x="579" y="94"/>
                </a:lnTo>
                <a:lnTo>
                  <a:pt x="580" y="97"/>
                </a:lnTo>
                <a:lnTo>
                  <a:pt x="581" y="97"/>
                </a:lnTo>
                <a:lnTo>
                  <a:pt x="583" y="100"/>
                </a:lnTo>
                <a:lnTo>
                  <a:pt x="584" y="104"/>
                </a:lnTo>
                <a:lnTo>
                  <a:pt x="589" y="109"/>
                </a:lnTo>
                <a:lnTo>
                  <a:pt x="591" y="109"/>
                </a:lnTo>
                <a:lnTo>
                  <a:pt x="592" y="108"/>
                </a:lnTo>
                <a:lnTo>
                  <a:pt x="595" y="106"/>
                </a:lnTo>
                <a:lnTo>
                  <a:pt x="598" y="105"/>
                </a:lnTo>
                <a:lnTo>
                  <a:pt x="598" y="104"/>
                </a:lnTo>
                <a:lnTo>
                  <a:pt x="599" y="105"/>
                </a:lnTo>
                <a:lnTo>
                  <a:pt x="600" y="105"/>
                </a:lnTo>
                <a:lnTo>
                  <a:pt x="602" y="104"/>
                </a:lnTo>
                <a:lnTo>
                  <a:pt x="603" y="105"/>
                </a:lnTo>
                <a:lnTo>
                  <a:pt x="604" y="106"/>
                </a:lnTo>
                <a:lnTo>
                  <a:pt x="607" y="106"/>
                </a:lnTo>
                <a:lnTo>
                  <a:pt x="610" y="108"/>
                </a:lnTo>
                <a:lnTo>
                  <a:pt x="610" y="111"/>
                </a:lnTo>
                <a:lnTo>
                  <a:pt x="614" y="115"/>
                </a:lnTo>
                <a:lnTo>
                  <a:pt x="614" y="117"/>
                </a:lnTo>
                <a:lnTo>
                  <a:pt x="618" y="121"/>
                </a:lnTo>
                <a:lnTo>
                  <a:pt x="622" y="123"/>
                </a:lnTo>
                <a:lnTo>
                  <a:pt x="624" y="124"/>
                </a:lnTo>
                <a:lnTo>
                  <a:pt x="626" y="1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1076"/>
          <p:cNvSpPr>
            <a:spLocks noEditPoints="1"/>
          </p:cNvSpPr>
          <p:nvPr/>
        </p:nvSpPr>
        <p:spPr bwMode="auto">
          <a:xfrm>
            <a:off x="4965701" y="4713288"/>
            <a:ext cx="92075" cy="98425"/>
          </a:xfrm>
          <a:custGeom>
            <a:avLst/>
            <a:gdLst>
              <a:gd name="T0" fmla="*/ 0 w 58"/>
              <a:gd name="T1" fmla="*/ 0 h 62"/>
              <a:gd name="T2" fmla="*/ 0 w 58"/>
              <a:gd name="T3" fmla="*/ 17 h 62"/>
              <a:gd name="T4" fmla="*/ 1 w 58"/>
              <a:gd name="T5" fmla="*/ 20 h 62"/>
              <a:gd name="T6" fmla="*/ 7 w 58"/>
              <a:gd name="T7" fmla="*/ 24 h 62"/>
              <a:gd name="T8" fmla="*/ 8 w 58"/>
              <a:gd name="T9" fmla="*/ 28 h 62"/>
              <a:gd name="T10" fmla="*/ 9 w 58"/>
              <a:gd name="T11" fmla="*/ 31 h 62"/>
              <a:gd name="T12" fmla="*/ 12 w 58"/>
              <a:gd name="T13" fmla="*/ 41 h 62"/>
              <a:gd name="T14" fmla="*/ 13 w 58"/>
              <a:gd name="T15" fmla="*/ 46 h 62"/>
              <a:gd name="T16" fmla="*/ 13 w 58"/>
              <a:gd name="T17" fmla="*/ 46 h 62"/>
              <a:gd name="T18" fmla="*/ 16 w 58"/>
              <a:gd name="T19" fmla="*/ 52 h 62"/>
              <a:gd name="T20" fmla="*/ 20 w 58"/>
              <a:gd name="T21" fmla="*/ 56 h 62"/>
              <a:gd name="T22" fmla="*/ 27 w 58"/>
              <a:gd name="T23" fmla="*/ 58 h 62"/>
              <a:gd name="T24" fmla="*/ 35 w 58"/>
              <a:gd name="T25" fmla="*/ 60 h 62"/>
              <a:gd name="T26" fmla="*/ 39 w 58"/>
              <a:gd name="T27" fmla="*/ 60 h 62"/>
              <a:gd name="T28" fmla="*/ 42 w 58"/>
              <a:gd name="T29" fmla="*/ 60 h 62"/>
              <a:gd name="T30" fmla="*/ 49 w 58"/>
              <a:gd name="T31" fmla="*/ 58 h 62"/>
              <a:gd name="T32" fmla="*/ 56 w 58"/>
              <a:gd name="T33" fmla="*/ 60 h 62"/>
              <a:gd name="T34" fmla="*/ 58 w 58"/>
              <a:gd name="T3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8" h="62">
                <a:moveTo>
                  <a:pt x="0" y="0"/>
                </a:moveTo>
                <a:lnTo>
                  <a:pt x="0" y="17"/>
                </a:lnTo>
                <a:lnTo>
                  <a:pt x="1" y="20"/>
                </a:lnTo>
                <a:lnTo>
                  <a:pt x="7" y="24"/>
                </a:lnTo>
                <a:lnTo>
                  <a:pt x="8" y="28"/>
                </a:lnTo>
                <a:lnTo>
                  <a:pt x="9" y="31"/>
                </a:lnTo>
                <a:lnTo>
                  <a:pt x="12" y="41"/>
                </a:lnTo>
                <a:lnTo>
                  <a:pt x="13" y="46"/>
                </a:lnTo>
                <a:moveTo>
                  <a:pt x="13" y="46"/>
                </a:moveTo>
                <a:lnTo>
                  <a:pt x="16" y="52"/>
                </a:lnTo>
                <a:lnTo>
                  <a:pt x="20" y="56"/>
                </a:lnTo>
                <a:lnTo>
                  <a:pt x="27" y="58"/>
                </a:lnTo>
                <a:lnTo>
                  <a:pt x="35" y="60"/>
                </a:lnTo>
                <a:lnTo>
                  <a:pt x="39" y="60"/>
                </a:lnTo>
                <a:lnTo>
                  <a:pt x="42" y="60"/>
                </a:lnTo>
                <a:lnTo>
                  <a:pt x="49" y="58"/>
                </a:lnTo>
                <a:lnTo>
                  <a:pt x="56" y="60"/>
                </a:lnTo>
                <a:lnTo>
                  <a:pt x="58" y="6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Oval 1077"/>
          <p:cNvSpPr>
            <a:spLocks noChangeArrowheads="1"/>
          </p:cNvSpPr>
          <p:nvPr/>
        </p:nvSpPr>
        <p:spPr bwMode="auto">
          <a:xfrm>
            <a:off x="4016376" y="5834063"/>
            <a:ext cx="23813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Oval 1078"/>
          <p:cNvSpPr>
            <a:spLocks noChangeArrowheads="1"/>
          </p:cNvSpPr>
          <p:nvPr/>
        </p:nvSpPr>
        <p:spPr bwMode="auto">
          <a:xfrm>
            <a:off x="7904163" y="99377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Oval 1079"/>
          <p:cNvSpPr>
            <a:spLocks noChangeArrowheads="1"/>
          </p:cNvSpPr>
          <p:nvPr/>
        </p:nvSpPr>
        <p:spPr bwMode="auto">
          <a:xfrm>
            <a:off x="4965701" y="5845175"/>
            <a:ext cx="19050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Oval 1080"/>
          <p:cNvSpPr>
            <a:spLocks noChangeArrowheads="1"/>
          </p:cNvSpPr>
          <p:nvPr/>
        </p:nvSpPr>
        <p:spPr bwMode="auto">
          <a:xfrm>
            <a:off x="4287838" y="4625975"/>
            <a:ext cx="20638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Oval 1081"/>
          <p:cNvSpPr>
            <a:spLocks noChangeArrowheads="1"/>
          </p:cNvSpPr>
          <p:nvPr/>
        </p:nvSpPr>
        <p:spPr bwMode="auto">
          <a:xfrm>
            <a:off x="5056188" y="4808538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Oval 1082"/>
          <p:cNvSpPr>
            <a:spLocks noChangeArrowheads="1"/>
          </p:cNvSpPr>
          <p:nvPr/>
        </p:nvSpPr>
        <p:spPr bwMode="auto">
          <a:xfrm>
            <a:off x="5481638" y="4924425"/>
            <a:ext cx="19050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Oval 1083"/>
          <p:cNvSpPr>
            <a:spLocks noChangeArrowheads="1"/>
          </p:cNvSpPr>
          <p:nvPr/>
        </p:nvSpPr>
        <p:spPr bwMode="auto">
          <a:xfrm>
            <a:off x="6561138" y="1668463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Oval 1084"/>
          <p:cNvSpPr>
            <a:spLocks noChangeArrowheads="1"/>
          </p:cNvSpPr>
          <p:nvPr/>
        </p:nvSpPr>
        <p:spPr bwMode="auto">
          <a:xfrm>
            <a:off x="7964488" y="695325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Oval 1085"/>
          <p:cNvSpPr>
            <a:spLocks noChangeArrowheads="1"/>
          </p:cNvSpPr>
          <p:nvPr/>
        </p:nvSpPr>
        <p:spPr bwMode="auto">
          <a:xfrm>
            <a:off x="5375276" y="3875088"/>
            <a:ext cx="20638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Oval 1086"/>
          <p:cNvSpPr>
            <a:spLocks noChangeArrowheads="1"/>
          </p:cNvSpPr>
          <p:nvPr/>
        </p:nvSpPr>
        <p:spPr bwMode="auto">
          <a:xfrm>
            <a:off x="5545138" y="3602038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Oval 1087"/>
          <p:cNvSpPr>
            <a:spLocks noChangeArrowheads="1"/>
          </p:cNvSpPr>
          <p:nvPr/>
        </p:nvSpPr>
        <p:spPr bwMode="auto">
          <a:xfrm>
            <a:off x="5292726" y="4992688"/>
            <a:ext cx="20638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Oval 1088"/>
          <p:cNvSpPr>
            <a:spLocks noChangeArrowheads="1"/>
          </p:cNvSpPr>
          <p:nvPr/>
        </p:nvSpPr>
        <p:spPr bwMode="auto">
          <a:xfrm>
            <a:off x="6910388" y="1335088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Oval 1089"/>
          <p:cNvSpPr>
            <a:spLocks noChangeArrowheads="1"/>
          </p:cNvSpPr>
          <p:nvPr/>
        </p:nvSpPr>
        <p:spPr bwMode="auto">
          <a:xfrm>
            <a:off x="4616451" y="6119813"/>
            <a:ext cx="23813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Oval 1090"/>
          <p:cNvSpPr>
            <a:spLocks noChangeArrowheads="1"/>
          </p:cNvSpPr>
          <p:nvPr/>
        </p:nvSpPr>
        <p:spPr bwMode="auto">
          <a:xfrm>
            <a:off x="5214938" y="5641975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Oval 1091"/>
          <p:cNvSpPr>
            <a:spLocks noChangeArrowheads="1"/>
          </p:cNvSpPr>
          <p:nvPr/>
        </p:nvSpPr>
        <p:spPr bwMode="auto">
          <a:xfrm>
            <a:off x="5329238" y="5100638"/>
            <a:ext cx="19050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Oval 1092"/>
          <p:cNvSpPr>
            <a:spLocks noChangeArrowheads="1"/>
          </p:cNvSpPr>
          <p:nvPr/>
        </p:nvSpPr>
        <p:spPr bwMode="auto">
          <a:xfrm>
            <a:off x="7462838" y="1143000"/>
            <a:ext cx="19050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Oval 1093"/>
          <p:cNvSpPr>
            <a:spLocks noChangeArrowheads="1"/>
          </p:cNvSpPr>
          <p:nvPr/>
        </p:nvSpPr>
        <p:spPr bwMode="auto">
          <a:xfrm>
            <a:off x="7534276" y="731838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Oval 1094"/>
          <p:cNvSpPr>
            <a:spLocks noChangeArrowheads="1"/>
          </p:cNvSpPr>
          <p:nvPr/>
        </p:nvSpPr>
        <p:spPr bwMode="auto">
          <a:xfrm>
            <a:off x="6819901" y="1504950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Oval 1095"/>
          <p:cNvSpPr>
            <a:spLocks noChangeArrowheads="1"/>
          </p:cNvSpPr>
          <p:nvPr/>
        </p:nvSpPr>
        <p:spPr bwMode="auto">
          <a:xfrm>
            <a:off x="6094413" y="1828800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Oval 1096"/>
          <p:cNvSpPr>
            <a:spLocks noChangeArrowheads="1"/>
          </p:cNvSpPr>
          <p:nvPr/>
        </p:nvSpPr>
        <p:spPr bwMode="auto">
          <a:xfrm>
            <a:off x="5851526" y="2065338"/>
            <a:ext cx="20638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Oval 1097"/>
          <p:cNvSpPr>
            <a:spLocks noChangeArrowheads="1"/>
          </p:cNvSpPr>
          <p:nvPr/>
        </p:nvSpPr>
        <p:spPr bwMode="auto">
          <a:xfrm>
            <a:off x="5132388" y="4178300"/>
            <a:ext cx="20638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Oval 1098"/>
          <p:cNvSpPr>
            <a:spLocks noChangeArrowheads="1"/>
          </p:cNvSpPr>
          <p:nvPr/>
        </p:nvSpPr>
        <p:spPr bwMode="auto">
          <a:xfrm>
            <a:off x="4578351" y="4857750"/>
            <a:ext cx="20638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Oval 1099"/>
          <p:cNvSpPr>
            <a:spLocks noChangeArrowheads="1"/>
          </p:cNvSpPr>
          <p:nvPr/>
        </p:nvSpPr>
        <p:spPr bwMode="auto">
          <a:xfrm>
            <a:off x="4895851" y="558482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Oval 1100"/>
          <p:cNvSpPr>
            <a:spLocks noChangeArrowheads="1"/>
          </p:cNvSpPr>
          <p:nvPr/>
        </p:nvSpPr>
        <p:spPr bwMode="auto">
          <a:xfrm>
            <a:off x="5045076" y="5761038"/>
            <a:ext cx="23813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Oval 1101"/>
          <p:cNvSpPr>
            <a:spLocks noChangeArrowheads="1"/>
          </p:cNvSpPr>
          <p:nvPr/>
        </p:nvSpPr>
        <p:spPr bwMode="auto">
          <a:xfrm>
            <a:off x="4867276" y="5775325"/>
            <a:ext cx="20638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Oval 1102"/>
          <p:cNvSpPr>
            <a:spLocks noChangeArrowheads="1"/>
          </p:cNvSpPr>
          <p:nvPr/>
        </p:nvSpPr>
        <p:spPr bwMode="auto">
          <a:xfrm>
            <a:off x="4349751" y="6224588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Oval 1103"/>
          <p:cNvSpPr>
            <a:spLocks noChangeArrowheads="1"/>
          </p:cNvSpPr>
          <p:nvPr/>
        </p:nvSpPr>
        <p:spPr bwMode="auto">
          <a:xfrm>
            <a:off x="7581901" y="1373188"/>
            <a:ext cx="19050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Oval 1104"/>
          <p:cNvSpPr>
            <a:spLocks noChangeArrowheads="1"/>
          </p:cNvSpPr>
          <p:nvPr/>
        </p:nvSpPr>
        <p:spPr bwMode="auto">
          <a:xfrm>
            <a:off x="5103813" y="5697538"/>
            <a:ext cx="23813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Oval 1105"/>
          <p:cNvSpPr>
            <a:spLocks noChangeArrowheads="1"/>
          </p:cNvSpPr>
          <p:nvPr/>
        </p:nvSpPr>
        <p:spPr bwMode="auto">
          <a:xfrm>
            <a:off x="4787901" y="4303713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Oval 1106"/>
          <p:cNvSpPr>
            <a:spLocks noChangeArrowheads="1"/>
          </p:cNvSpPr>
          <p:nvPr/>
        </p:nvSpPr>
        <p:spPr bwMode="auto">
          <a:xfrm>
            <a:off x="5110163" y="4989513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Oval 1107"/>
          <p:cNvSpPr>
            <a:spLocks noChangeArrowheads="1"/>
          </p:cNvSpPr>
          <p:nvPr/>
        </p:nvSpPr>
        <p:spPr bwMode="auto">
          <a:xfrm>
            <a:off x="4394201" y="4584700"/>
            <a:ext cx="19050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Oval 1108"/>
          <p:cNvSpPr>
            <a:spLocks noChangeArrowheads="1"/>
          </p:cNvSpPr>
          <p:nvPr/>
        </p:nvSpPr>
        <p:spPr bwMode="auto">
          <a:xfrm>
            <a:off x="4425951" y="5734050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Oval 1109"/>
          <p:cNvSpPr>
            <a:spLocks noChangeArrowheads="1"/>
          </p:cNvSpPr>
          <p:nvPr/>
        </p:nvSpPr>
        <p:spPr bwMode="auto">
          <a:xfrm>
            <a:off x="5226051" y="5129213"/>
            <a:ext cx="20638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Oval 1110"/>
          <p:cNvSpPr>
            <a:spLocks noChangeArrowheads="1"/>
          </p:cNvSpPr>
          <p:nvPr/>
        </p:nvSpPr>
        <p:spPr bwMode="auto">
          <a:xfrm>
            <a:off x="8212138" y="1125538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Oval 1111"/>
          <p:cNvSpPr>
            <a:spLocks noChangeArrowheads="1"/>
          </p:cNvSpPr>
          <p:nvPr/>
        </p:nvSpPr>
        <p:spPr bwMode="auto">
          <a:xfrm>
            <a:off x="3954463" y="558482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Oval 1112"/>
          <p:cNvSpPr>
            <a:spLocks noChangeArrowheads="1"/>
          </p:cNvSpPr>
          <p:nvPr/>
        </p:nvSpPr>
        <p:spPr bwMode="auto">
          <a:xfrm>
            <a:off x="6607176" y="1404938"/>
            <a:ext cx="30163" cy="3016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Oval 1113"/>
          <p:cNvSpPr>
            <a:spLocks noChangeArrowheads="1"/>
          </p:cNvSpPr>
          <p:nvPr/>
        </p:nvSpPr>
        <p:spPr bwMode="auto">
          <a:xfrm>
            <a:off x="5126038" y="5492750"/>
            <a:ext cx="30163" cy="3016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Oval 1114"/>
          <p:cNvSpPr>
            <a:spLocks noChangeArrowheads="1"/>
          </p:cNvSpPr>
          <p:nvPr/>
        </p:nvSpPr>
        <p:spPr bwMode="auto">
          <a:xfrm>
            <a:off x="4040188" y="4662488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Oval 1115"/>
          <p:cNvSpPr>
            <a:spLocks noChangeArrowheads="1"/>
          </p:cNvSpPr>
          <p:nvPr/>
        </p:nvSpPr>
        <p:spPr bwMode="auto">
          <a:xfrm>
            <a:off x="4873626" y="4564063"/>
            <a:ext cx="20638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Oval 1116"/>
          <p:cNvSpPr>
            <a:spLocks noChangeArrowheads="1"/>
          </p:cNvSpPr>
          <p:nvPr/>
        </p:nvSpPr>
        <p:spPr bwMode="auto">
          <a:xfrm>
            <a:off x="4348163" y="4338638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Oval 1117"/>
          <p:cNvSpPr>
            <a:spLocks noChangeArrowheads="1"/>
          </p:cNvSpPr>
          <p:nvPr/>
        </p:nvSpPr>
        <p:spPr bwMode="auto">
          <a:xfrm>
            <a:off x="5037138" y="5383213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Oval 1118"/>
          <p:cNvSpPr>
            <a:spLocks noChangeArrowheads="1"/>
          </p:cNvSpPr>
          <p:nvPr/>
        </p:nvSpPr>
        <p:spPr bwMode="auto">
          <a:xfrm>
            <a:off x="4019551" y="5781675"/>
            <a:ext cx="26988" cy="2857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Oval 1119"/>
          <p:cNvSpPr>
            <a:spLocks noChangeArrowheads="1"/>
          </p:cNvSpPr>
          <p:nvPr/>
        </p:nvSpPr>
        <p:spPr bwMode="auto">
          <a:xfrm>
            <a:off x="5402263" y="539432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Oval 1120"/>
          <p:cNvSpPr>
            <a:spLocks noChangeArrowheads="1"/>
          </p:cNvSpPr>
          <p:nvPr/>
        </p:nvSpPr>
        <p:spPr bwMode="auto">
          <a:xfrm>
            <a:off x="8291513" y="825500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Oval 1121"/>
          <p:cNvSpPr>
            <a:spLocks noChangeArrowheads="1"/>
          </p:cNvSpPr>
          <p:nvPr/>
        </p:nvSpPr>
        <p:spPr bwMode="auto">
          <a:xfrm>
            <a:off x="5202238" y="5483225"/>
            <a:ext cx="20638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Oval 1122"/>
          <p:cNvSpPr>
            <a:spLocks noChangeArrowheads="1"/>
          </p:cNvSpPr>
          <p:nvPr/>
        </p:nvSpPr>
        <p:spPr bwMode="auto">
          <a:xfrm>
            <a:off x="7243763" y="1620838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Oval 1123"/>
          <p:cNvSpPr>
            <a:spLocks noChangeArrowheads="1"/>
          </p:cNvSpPr>
          <p:nvPr/>
        </p:nvSpPr>
        <p:spPr bwMode="auto">
          <a:xfrm>
            <a:off x="4789488" y="5132388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Oval 1124"/>
          <p:cNvSpPr>
            <a:spLocks noChangeArrowheads="1"/>
          </p:cNvSpPr>
          <p:nvPr/>
        </p:nvSpPr>
        <p:spPr bwMode="auto">
          <a:xfrm>
            <a:off x="5888038" y="2832100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Oval 1125"/>
          <p:cNvSpPr>
            <a:spLocks noChangeArrowheads="1"/>
          </p:cNvSpPr>
          <p:nvPr/>
        </p:nvSpPr>
        <p:spPr bwMode="auto">
          <a:xfrm>
            <a:off x="4752976" y="4652963"/>
            <a:ext cx="19050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Oval 1126"/>
          <p:cNvSpPr>
            <a:spLocks noChangeArrowheads="1"/>
          </p:cNvSpPr>
          <p:nvPr/>
        </p:nvSpPr>
        <p:spPr bwMode="auto">
          <a:xfrm>
            <a:off x="5164138" y="4011613"/>
            <a:ext cx="28575" cy="3016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Oval 1127"/>
          <p:cNvSpPr>
            <a:spLocks noChangeArrowheads="1"/>
          </p:cNvSpPr>
          <p:nvPr/>
        </p:nvSpPr>
        <p:spPr bwMode="auto">
          <a:xfrm>
            <a:off x="4195763" y="4749800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Oval 1128"/>
          <p:cNvSpPr>
            <a:spLocks noChangeArrowheads="1"/>
          </p:cNvSpPr>
          <p:nvPr/>
        </p:nvSpPr>
        <p:spPr bwMode="auto">
          <a:xfrm>
            <a:off x="4051301" y="6007100"/>
            <a:ext cx="23813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Oval 1129"/>
          <p:cNvSpPr>
            <a:spLocks noChangeArrowheads="1"/>
          </p:cNvSpPr>
          <p:nvPr/>
        </p:nvSpPr>
        <p:spPr bwMode="auto">
          <a:xfrm>
            <a:off x="4676776" y="5476875"/>
            <a:ext cx="23813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Oval 1130"/>
          <p:cNvSpPr>
            <a:spLocks noChangeArrowheads="1"/>
          </p:cNvSpPr>
          <p:nvPr/>
        </p:nvSpPr>
        <p:spPr bwMode="auto">
          <a:xfrm>
            <a:off x="7242176" y="915988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Oval 1131"/>
          <p:cNvSpPr>
            <a:spLocks noChangeArrowheads="1"/>
          </p:cNvSpPr>
          <p:nvPr/>
        </p:nvSpPr>
        <p:spPr bwMode="auto">
          <a:xfrm>
            <a:off x="4264026" y="5108575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Oval 1132"/>
          <p:cNvSpPr>
            <a:spLocks noChangeArrowheads="1"/>
          </p:cNvSpPr>
          <p:nvPr/>
        </p:nvSpPr>
        <p:spPr bwMode="auto">
          <a:xfrm>
            <a:off x="4427538" y="4868863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Oval 1133"/>
          <p:cNvSpPr>
            <a:spLocks noChangeArrowheads="1"/>
          </p:cNvSpPr>
          <p:nvPr/>
        </p:nvSpPr>
        <p:spPr bwMode="auto">
          <a:xfrm>
            <a:off x="5203826" y="4498975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Oval 1134"/>
          <p:cNvSpPr>
            <a:spLocks noChangeArrowheads="1"/>
          </p:cNvSpPr>
          <p:nvPr/>
        </p:nvSpPr>
        <p:spPr bwMode="auto">
          <a:xfrm>
            <a:off x="5000626" y="5819775"/>
            <a:ext cx="20638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Oval 1135"/>
          <p:cNvSpPr>
            <a:spLocks noChangeArrowheads="1"/>
          </p:cNvSpPr>
          <p:nvPr/>
        </p:nvSpPr>
        <p:spPr bwMode="auto">
          <a:xfrm>
            <a:off x="5543551" y="3178175"/>
            <a:ext cx="19050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Oval 1136"/>
          <p:cNvSpPr>
            <a:spLocks noChangeArrowheads="1"/>
          </p:cNvSpPr>
          <p:nvPr/>
        </p:nvSpPr>
        <p:spPr bwMode="auto">
          <a:xfrm>
            <a:off x="5019676" y="5561013"/>
            <a:ext cx="19050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Oval 1137"/>
          <p:cNvSpPr>
            <a:spLocks noChangeArrowheads="1"/>
          </p:cNvSpPr>
          <p:nvPr/>
        </p:nvSpPr>
        <p:spPr bwMode="auto">
          <a:xfrm>
            <a:off x="5721351" y="3025775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Oval 1138"/>
          <p:cNvSpPr>
            <a:spLocks noChangeArrowheads="1"/>
          </p:cNvSpPr>
          <p:nvPr/>
        </p:nvSpPr>
        <p:spPr bwMode="auto">
          <a:xfrm>
            <a:off x="4257676" y="5346700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Oval 1139"/>
          <p:cNvSpPr>
            <a:spLocks noChangeArrowheads="1"/>
          </p:cNvSpPr>
          <p:nvPr/>
        </p:nvSpPr>
        <p:spPr bwMode="auto">
          <a:xfrm>
            <a:off x="4625976" y="519112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Oval 1140"/>
          <p:cNvSpPr>
            <a:spLocks noChangeArrowheads="1"/>
          </p:cNvSpPr>
          <p:nvPr/>
        </p:nvSpPr>
        <p:spPr bwMode="auto">
          <a:xfrm>
            <a:off x="5000626" y="4351338"/>
            <a:ext cx="20638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Oval 1141"/>
          <p:cNvSpPr>
            <a:spLocks noChangeArrowheads="1"/>
          </p:cNvSpPr>
          <p:nvPr/>
        </p:nvSpPr>
        <p:spPr bwMode="auto">
          <a:xfrm>
            <a:off x="5567363" y="2314575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Oval 1142"/>
          <p:cNvSpPr>
            <a:spLocks noChangeArrowheads="1"/>
          </p:cNvSpPr>
          <p:nvPr/>
        </p:nvSpPr>
        <p:spPr bwMode="auto">
          <a:xfrm>
            <a:off x="4646613" y="4100513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Oval 1143"/>
          <p:cNvSpPr>
            <a:spLocks noChangeArrowheads="1"/>
          </p:cNvSpPr>
          <p:nvPr/>
        </p:nvSpPr>
        <p:spPr bwMode="auto">
          <a:xfrm>
            <a:off x="5965826" y="2024063"/>
            <a:ext cx="19050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Oval 1144"/>
          <p:cNvSpPr>
            <a:spLocks noChangeArrowheads="1"/>
          </p:cNvSpPr>
          <p:nvPr/>
        </p:nvSpPr>
        <p:spPr bwMode="auto">
          <a:xfrm>
            <a:off x="4076701" y="4525963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Oval 1145"/>
          <p:cNvSpPr>
            <a:spLocks noChangeArrowheads="1"/>
          </p:cNvSpPr>
          <p:nvPr/>
        </p:nvSpPr>
        <p:spPr bwMode="auto">
          <a:xfrm>
            <a:off x="5626101" y="2951163"/>
            <a:ext cx="22225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Oval 1146"/>
          <p:cNvSpPr>
            <a:spLocks noChangeArrowheads="1"/>
          </p:cNvSpPr>
          <p:nvPr/>
        </p:nvSpPr>
        <p:spPr bwMode="auto">
          <a:xfrm>
            <a:off x="4816476" y="5915025"/>
            <a:ext cx="19050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Oval 1147"/>
          <p:cNvSpPr>
            <a:spLocks noChangeArrowheads="1"/>
          </p:cNvSpPr>
          <p:nvPr/>
        </p:nvSpPr>
        <p:spPr bwMode="auto">
          <a:xfrm>
            <a:off x="6096001" y="2435225"/>
            <a:ext cx="23813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Oval 1148"/>
          <p:cNvSpPr>
            <a:spLocks noChangeArrowheads="1"/>
          </p:cNvSpPr>
          <p:nvPr/>
        </p:nvSpPr>
        <p:spPr bwMode="auto">
          <a:xfrm>
            <a:off x="8134351" y="993775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Oval 1149"/>
          <p:cNvSpPr>
            <a:spLocks noChangeArrowheads="1"/>
          </p:cNvSpPr>
          <p:nvPr/>
        </p:nvSpPr>
        <p:spPr bwMode="auto">
          <a:xfrm>
            <a:off x="4192588" y="6091238"/>
            <a:ext cx="20638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Oval 1150"/>
          <p:cNvSpPr>
            <a:spLocks noChangeArrowheads="1"/>
          </p:cNvSpPr>
          <p:nvPr/>
        </p:nvSpPr>
        <p:spPr bwMode="auto">
          <a:xfrm>
            <a:off x="5942013" y="2416175"/>
            <a:ext cx="30163" cy="317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Oval 1151"/>
          <p:cNvSpPr>
            <a:spLocks noChangeArrowheads="1"/>
          </p:cNvSpPr>
          <p:nvPr/>
        </p:nvSpPr>
        <p:spPr bwMode="auto">
          <a:xfrm>
            <a:off x="6411913" y="1933575"/>
            <a:ext cx="22225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Oval 1152"/>
          <p:cNvSpPr>
            <a:spLocks noChangeArrowheads="1"/>
          </p:cNvSpPr>
          <p:nvPr/>
        </p:nvSpPr>
        <p:spPr bwMode="auto">
          <a:xfrm>
            <a:off x="5395913" y="359092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Oval 1153"/>
          <p:cNvSpPr>
            <a:spLocks noChangeArrowheads="1"/>
          </p:cNvSpPr>
          <p:nvPr/>
        </p:nvSpPr>
        <p:spPr bwMode="auto">
          <a:xfrm>
            <a:off x="5253038" y="5835650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Oval 1154"/>
          <p:cNvSpPr>
            <a:spLocks noChangeArrowheads="1"/>
          </p:cNvSpPr>
          <p:nvPr/>
        </p:nvSpPr>
        <p:spPr bwMode="auto">
          <a:xfrm>
            <a:off x="6267451" y="1784350"/>
            <a:ext cx="19050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Oval 1155"/>
          <p:cNvSpPr>
            <a:spLocks noChangeArrowheads="1"/>
          </p:cNvSpPr>
          <p:nvPr/>
        </p:nvSpPr>
        <p:spPr bwMode="auto">
          <a:xfrm>
            <a:off x="4205288" y="6180138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Oval 1156"/>
          <p:cNvSpPr>
            <a:spLocks noChangeArrowheads="1"/>
          </p:cNvSpPr>
          <p:nvPr/>
        </p:nvSpPr>
        <p:spPr bwMode="auto">
          <a:xfrm>
            <a:off x="4854576" y="5022850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Oval 1157"/>
          <p:cNvSpPr>
            <a:spLocks noChangeArrowheads="1"/>
          </p:cNvSpPr>
          <p:nvPr/>
        </p:nvSpPr>
        <p:spPr bwMode="auto">
          <a:xfrm>
            <a:off x="4021138" y="5176838"/>
            <a:ext cx="28575" cy="317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Oval 1158"/>
          <p:cNvSpPr>
            <a:spLocks noChangeArrowheads="1"/>
          </p:cNvSpPr>
          <p:nvPr/>
        </p:nvSpPr>
        <p:spPr bwMode="auto">
          <a:xfrm>
            <a:off x="5330826" y="4387850"/>
            <a:ext cx="20638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Oval 1159"/>
          <p:cNvSpPr>
            <a:spLocks noChangeArrowheads="1"/>
          </p:cNvSpPr>
          <p:nvPr/>
        </p:nvSpPr>
        <p:spPr bwMode="auto">
          <a:xfrm>
            <a:off x="5384801" y="3784600"/>
            <a:ext cx="20638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Oval 1160"/>
          <p:cNvSpPr>
            <a:spLocks noChangeArrowheads="1"/>
          </p:cNvSpPr>
          <p:nvPr/>
        </p:nvSpPr>
        <p:spPr bwMode="auto">
          <a:xfrm>
            <a:off x="4521201" y="4244975"/>
            <a:ext cx="23813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Oval 1161"/>
          <p:cNvSpPr>
            <a:spLocks noChangeArrowheads="1"/>
          </p:cNvSpPr>
          <p:nvPr/>
        </p:nvSpPr>
        <p:spPr bwMode="auto">
          <a:xfrm>
            <a:off x="4459288" y="6002338"/>
            <a:ext cx="19050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Oval 1162"/>
          <p:cNvSpPr>
            <a:spLocks noChangeArrowheads="1"/>
          </p:cNvSpPr>
          <p:nvPr/>
        </p:nvSpPr>
        <p:spPr bwMode="auto">
          <a:xfrm>
            <a:off x="7221538" y="1214438"/>
            <a:ext cx="22225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Oval 1163"/>
          <p:cNvSpPr>
            <a:spLocks noChangeArrowheads="1"/>
          </p:cNvSpPr>
          <p:nvPr/>
        </p:nvSpPr>
        <p:spPr bwMode="auto">
          <a:xfrm>
            <a:off x="5157788" y="5788025"/>
            <a:ext cx="23813" cy="20638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Oval 1164"/>
          <p:cNvSpPr>
            <a:spLocks noChangeArrowheads="1"/>
          </p:cNvSpPr>
          <p:nvPr/>
        </p:nvSpPr>
        <p:spPr bwMode="auto">
          <a:xfrm>
            <a:off x="4659313" y="6072188"/>
            <a:ext cx="20638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Oval 1165"/>
          <p:cNvSpPr>
            <a:spLocks noChangeArrowheads="1"/>
          </p:cNvSpPr>
          <p:nvPr/>
        </p:nvSpPr>
        <p:spPr bwMode="auto">
          <a:xfrm>
            <a:off x="4471988" y="6184900"/>
            <a:ext cx="30163" cy="2857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Oval 1166"/>
          <p:cNvSpPr>
            <a:spLocks noChangeArrowheads="1"/>
          </p:cNvSpPr>
          <p:nvPr/>
        </p:nvSpPr>
        <p:spPr bwMode="auto">
          <a:xfrm>
            <a:off x="5145088" y="5129213"/>
            <a:ext cx="22225" cy="23813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Oval 1167"/>
          <p:cNvSpPr>
            <a:spLocks noChangeArrowheads="1"/>
          </p:cNvSpPr>
          <p:nvPr/>
        </p:nvSpPr>
        <p:spPr bwMode="auto">
          <a:xfrm>
            <a:off x="4621213" y="4338638"/>
            <a:ext cx="23813" cy="19050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Oval 1168"/>
          <p:cNvSpPr>
            <a:spLocks noChangeArrowheads="1"/>
          </p:cNvSpPr>
          <p:nvPr/>
        </p:nvSpPr>
        <p:spPr bwMode="auto">
          <a:xfrm>
            <a:off x="5264151" y="4006850"/>
            <a:ext cx="22225" cy="22225"/>
          </a:xfrm>
          <a:prstGeom prst="ellipse">
            <a:avLst/>
          </a:prstGeom>
          <a:solidFill>
            <a:srgbClr val="FFDD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1169"/>
          <p:cNvSpPr>
            <a:spLocks/>
          </p:cNvSpPr>
          <p:nvPr/>
        </p:nvSpPr>
        <p:spPr bwMode="auto">
          <a:xfrm>
            <a:off x="5508626" y="489267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1170"/>
          <p:cNvSpPr>
            <a:spLocks/>
          </p:cNvSpPr>
          <p:nvPr/>
        </p:nvSpPr>
        <p:spPr bwMode="auto">
          <a:xfrm>
            <a:off x="5519738" y="4899025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1171"/>
          <p:cNvSpPr>
            <a:spLocks/>
          </p:cNvSpPr>
          <p:nvPr/>
        </p:nvSpPr>
        <p:spPr bwMode="auto">
          <a:xfrm>
            <a:off x="5543551" y="4899025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8" y="1"/>
                  <a:pt x="7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1172"/>
          <p:cNvSpPr>
            <a:spLocks noEditPoints="1"/>
          </p:cNvSpPr>
          <p:nvPr/>
        </p:nvSpPr>
        <p:spPr bwMode="auto">
          <a:xfrm>
            <a:off x="5568951" y="4892675"/>
            <a:ext cx="20638" cy="30163"/>
          </a:xfrm>
          <a:custGeom>
            <a:avLst/>
            <a:gdLst>
              <a:gd name="T0" fmla="*/ 1 w 9"/>
              <a:gd name="T1" fmla="*/ 13 h 14"/>
              <a:gd name="T2" fmla="*/ 4 w 9"/>
              <a:gd name="T3" fmla="*/ 14 h 14"/>
              <a:gd name="T4" fmla="*/ 7 w 9"/>
              <a:gd name="T5" fmla="*/ 13 h 14"/>
              <a:gd name="T6" fmla="*/ 9 w 9"/>
              <a:gd name="T7" fmla="*/ 9 h 14"/>
              <a:gd name="T8" fmla="*/ 8 w 9"/>
              <a:gd name="T9" fmla="*/ 7 h 14"/>
              <a:gd name="T10" fmla="*/ 7 w 9"/>
              <a:gd name="T11" fmla="*/ 5 h 14"/>
              <a:gd name="T12" fmla="*/ 6 w 9"/>
              <a:gd name="T13" fmla="*/ 4 h 14"/>
              <a:gd name="T14" fmla="*/ 4 w 9"/>
              <a:gd name="T15" fmla="*/ 3 h 14"/>
              <a:gd name="T16" fmla="*/ 1 w 9"/>
              <a:gd name="T17" fmla="*/ 5 h 14"/>
              <a:gd name="T18" fmla="*/ 1 w 9"/>
              <a:gd name="T19" fmla="*/ 0 h 14"/>
              <a:gd name="T20" fmla="*/ 0 w 9"/>
              <a:gd name="T21" fmla="*/ 0 h 14"/>
              <a:gd name="T22" fmla="*/ 0 w 9"/>
              <a:gd name="T23" fmla="*/ 14 h 14"/>
              <a:gd name="T24" fmla="*/ 1 w 9"/>
              <a:gd name="T25" fmla="*/ 14 h 14"/>
              <a:gd name="T26" fmla="*/ 1 w 9"/>
              <a:gd name="T27" fmla="*/ 13 h 14"/>
              <a:gd name="T28" fmla="*/ 2 w 9"/>
              <a:gd name="T29" fmla="*/ 6 h 14"/>
              <a:gd name="T30" fmla="*/ 4 w 9"/>
              <a:gd name="T31" fmla="*/ 5 h 14"/>
              <a:gd name="T32" fmla="*/ 6 w 9"/>
              <a:gd name="T33" fmla="*/ 6 h 14"/>
              <a:gd name="T34" fmla="*/ 7 w 9"/>
              <a:gd name="T35" fmla="*/ 9 h 14"/>
              <a:gd name="T36" fmla="*/ 6 w 9"/>
              <a:gd name="T37" fmla="*/ 12 h 14"/>
              <a:gd name="T38" fmla="*/ 4 w 9"/>
              <a:gd name="T39" fmla="*/ 13 h 14"/>
              <a:gd name="T40" fmla="*/ 2 w 9"/>
              <a:gd name="T41" fmla="*/ 11 h 14"/>
              <a:gd name="T42" fmla="*/ 1 w 9"/>
              <a:gd name="T43" fmla="*/ 9 h 14"/>
              <a:gd name="T44" fmla="*/ 2 w 9"/>
              <a:gd name="T45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4">
                <a:moveTo>
                  <a:pt x="1" y="13"/>
                </a:move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6" y="14"/>
                  <a:pt x="7" y="13"/>
                </a:cubicBezTo>
                <a:cubicBezTo>
                  <a:pt x="8" y="12"/>
                  <a:pt x="9" y="10"/>
                  <a:pt x="9" y="9"/>
                </a:cubicBezTo>
                <a:cubicBezTo>
                  <a:pt x="9" y="8"/>
                  <a:pt x="8" y="7"/>
                  <a:pt x="8" y="7"/>
                </a:cubicBezTo>
                <a:cubicBezTo>
                  <a:pt x="8" y="6"/>
                  <a:pt x="8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2" y="4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3"/>
                  <a:pt x="1" y="13"/>
                  <a:pt x="1" y="13"/>
                </a:cubicBezTo>
                <a:close/>
                <a:moveTo>
                  <a:pt x="2" y="6"/>
                </a:moveTo>
                <a:cubicBezTo>
                  <a:pt x="3" y="5"/>
                  <a:pt x="3" y="5"/>
                  <a:pt x="4" y="5"/>
                </a:cubicBezTo>
                <a:cubicBezTo>
                  <a:pt x="5" y="5"/>
                  <a:pt x="5" y="5"/>
                  <a:pt x="6" y="6"/>
                </a:cubicBezTo>
                <a:cubicBezTo>
                  <a:pt x="6" y="6"/>
                  <a:pt x="7" y="7"/>
                  <a:pt x="7" y="9"/>
                </a:cubicBezTo>
                <a:cubicBezTo>
                  <a:pt x="7" y="10"/>
                  <a:pt x="6" y="11"/>
                  <a:pt x="6" y="12"/>
                </a:cubicBezTo>
                <a:cubicBezTo>
                  <a:pt x="5" y="12"/>
                  <a:pt x="5" y="13"/>
                  <a:pt x="4" y="13"/>
                </a:cubicBezTo>
                <a:cubicBezTo>
                  <a:pt x="3" y="13"/>
                  <a:pt x="2" y="12"/>
                  <a:pt x="2" y="11"/>
                </a:cubicBezTo>
                <a:cubicBezTo>
                  <a:pt x="1" y="11"/>
                  <a:pt x="1" y="10"/>
                  <a:pt x="1" y="9"/>
                </a:cubicBezTo>
                <a:cubicBezTo>
                  <a:pt x="1" y="7"/>
                  <a:pt x="1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1173"/>
          <p:cNvSpPr>
            <a:spLocks/>
          </p:cNvSpPr>
          <p:nvPr/>
        </p:nvSpPr>
        <p:spPr bwMode="auto">
          <a:xfrm>
            <a:off x="5591176" y="4900613"/>
            <a:ext cx="19050" cy="30163"/>
          </a:xfrm>
          <a:custGeom>
            <a:avLst/>
            <a:gdLst>
              <a:gd name="T0" fmla="*/ 2 w 9"/>
              <a:gd name="T1" fmla="*/ 14 h 14"/>
              <a:gd name="T2" fmla="*/ 3 w 9"/>
              <a:gd name="T3" fmla="*/ 14 h 14"/>
              <a:gd name="T4" fmla="*/ 4 w 9"/>
              <a:gd name="T5" fmla="*/ 13 h 14"/>
              <a:gd name="T6" fmla="*/ 5 w 9"/>
              <a:gd name="T7" fmla="*/ 10 h 14"/>
              <a:gd name="T8" fmla="*/ 9 w 9"/>
              <a:gd name="T9" fmla="*/ 0 h 14"/>
              <a:gd name="T10" fmla="*/ 7 w 9"/>
              <a:gd name="T11" fmla="*/ 0 h 14"/>
              <a:gd name="T12" fmla="*/ 5 w 9"/>
              <a:gd name="T13" fmla="*/ 6 h 14"/>
              <a:gd name="T14" fmla="*/ 4 w 9"/>
              <a:gd name="T15" fmla="*/ 8 h 14"/>
              <a:gd name="T16" fmla="*/ 4 w 9"/>
              <a:gd name="T17" fmla="*/ 6 h 14"/>
              <a:gd name="T18" fmla="*/ 2 w 9"/>
              <a:gd name="T19" fmla="*/ 0 h 14"/>
              <a:gd name="T20" fmla="*/ 0 w 9"/>
              <a:gd name="T21" fmla="*/ 0 h 14"/>
              <a:gd name="T22" fmla="*/ 4 w 9"/>
              <a:gd name="T23" fmla="*/ 10 h 14"/>
              <a:gd name="T24" fmla="*/ 3 w 9"/>
              <a:gd name="T25" fmla="*/ 10 h 14"/>
              <a:gd name="T26" fmla="*/ 3 w 9"/>
              <a:gd name="T27" fmla="*/ 12 h 14"/>
              <a:gd name="T28" fmla="*/ 2 w 9"/>
              <a:gd name="T29" fmla="*/ 12 h 14"/>
              <a:gd name="T30" fmla="*/ 1 w 9"/>
              <a:gd name="T31" fmla="*/ 13 h 14"/>
              <a:gd name="T32" fmla="*/ 0 w 9"/>
              <a:gd name="T33" fmla="*/ 12 h 14"/>
              <a:gd name="T34" fmla="*/ 1 w 9"/>
              <a:gd name="T35" fmla="*/ 14 h 14"/>
              <a:gd name="T36" fmla="*/ 2 w 9"/>
              <a:gd name="T37" fmla="*/ 14 h 14"/>
              <a:gd name="T38" fmla="*/ 2 w 9"/>
              <a:gd name="T3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4">
                <a:moveTo>
                  <a:pt x="2" y="14"/>
                </a:move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3"/>
                  <a:pt x="4" y="13"/>
                </a:cubicBezTo>
                <a:cubicBezTo>
                  <a:pt x="4" y="12"/>
                  <a:pt x="5" y="11"/>
                  <a:pt x="5" y="10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4" y="8"/>
                </a:cubicBezTo>
                <a:cubicBezTo>
                  <a:pt x="4" y="7"/>
                  <a:pt x="4" y="6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2"/>
                  <a:pt x="2" y="13"/>
                  <a:pt x="1" y="13"/>
                </a:cubicBezTo>
                <a:cubicBezTo>
                  <a:pt x="1" y="13"/>
                  <a:pt x="1" y="12"/>
                  <a:pt x="0" y="12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1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1174"/>
          <p:cNvSpPr>
            <a:spLocks noEditPoints="1"/>
          </p:cNvSpPr>
          <p:nvPr/>
        </p:nvSpPr>
        <p:spPr bwMode="auto">
          <a:xfrm>
            <a:off x="5613401" y="4899025"/>
            <a:ext cx="19050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9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8 w 9"/>
              <a:gd name="T13" fmla="*/ 1 h 15"/>
              <a:gd name="T14" fmla="*/ 8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3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3 w 9"/>
              <a:gd name="T45" fmla="*/ 3 h 15"/>
              <a:gd name="T46" fmla="*/ 5 w 9"/>
              <a:gd name="T47" fmla="*/ 2 h 15"/>
              <a:gd name="T48" fmla="*/ 7 w 9"/>
              <a:gd name="T49" fmla="*/ 3 h 15"/>
              <a:gd name="T50" fmla="*/ 7 w 9"/>
              <a:gd name="T51" fmla="*/ 6 h 15"/>
              <a:gd name="T52" fmla="*/ 7 w 9"/>
              <a:gd name="T53" fmla="*/ 9 h 15"/>
              <a:gd name="T54" fmla="*/ 5 w 9"/>
              <a:gd name="T55" fmla="*/ 10 h 15"/>
              <a:gd name="T56" fmla="*/ 3 w 9"/>
              <a:gd name="T57" fmla="*/ 9 h 15"/>
              <a:gd name="T58" fmla="*/ 2 w 9"/>
              <a:gd name="T59" fmla="*/ 6 h 15"/>
              <a:gd name="T60" fmla="*/ 3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9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1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3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4" y="14"/>
                  <a:pt x="3" y="14"/>
                  <a:pt x="3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4"/>
                  <a:pt x="1" y="14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1175"/>
          <p:cNvSpPr>
            <a:spLocks noEditPoints="1"/>
          </p:cNvSpPr>
          <p:nvPr/>
        </p:nvSpPr>
        <p:spPr bwMode="auto">
          <a:xfrm>
            <a:off x="5637213" y="4892675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1176"/>
          <p:cNvSpPr>
            <a:spLocks noEditPoints="1"/>
          </p:cNvSpPr>
          <p:nvPr/>
        </p:nvSpPr>
        <p:spPr bwMode="auto">
          <a:xfrm>
            <a:off x="5661026" y="4899025"/>
            <a:ext cx="20638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2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1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8 w 10"/>
              <a:gd name="T33" fmla="*/ 4 h 11"/>
              <a:gd name="T34" fmla="*/ 8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8 w 10"/>
              <a:gd name="T77" fmla="*/ 6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8" y="1"/>
                  <a:pt x="7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6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8" y="6"/>
                </a:moveTo>
                <a:cubicBezTo>
                  <a:pt x="8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4" y="7"/>
                  <a:pt x="5" y="6"/>
                </a:cubicBezTo>
                <a:cubicBezTo>
                  <a:pt x="6" y="6"/>
                  <a:pt x="7" y="6"/>
                  <a:pt x="8" y="6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1177"/>
          <p:cNvSpPr>
            <a:spLocks/>
          </p:cNvSpPr>
          <p:nvPr/>
        </p:nvSpPr>
        <p:spPr bwMode="auto">
          <a:xfrm>
            <a:off x="4294188" y="6249988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3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1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6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1"/>
                  <a:pt x="6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1178"/>
          <p:cNvSpPr>
            <a:spLocks noEditPoints="1"/>
          </p:cNvSpPr>
          <p:nvPr/>
        </p:nvSpPr>
        <p:spPr bwMode="auto">
          <a:xfrm>
            <a:off x="4329113" y="6257925"/>
            <a:ext cx="19050" cy="23813"/>
          </a:xfrm>
          <a:custGeom>
            <a:avLst/>
            <a:gdLst>
              <a:gd name="T0" fmla="*/ 8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3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5 w 9"/>
              <a:gd name="T29" fmla="*/ 1 h 11"/>
              <a:gd name="T30" fmla="*/ 7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8 w 9"/>
              <a:gd name="T55" fmla="*/ 10 h 11"/>
              <a:gd name="T56" fmla="*/ 8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1179"/>
          <p:cNvSpPr>
            <a:spLocks/>
          </p:cNvSpPr>
          <p:nvPr/>
        </p:nvSpPr>
        <p:spPr bwMode="auto">
          <a:xfrm>
            <a:off x="4354513" y="6257925"/>
            <a:ext cx="17463" cy="22225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4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1180"/>
          <p:cNvSpPr>
            <a:spLocks noEditPoints="1"/>
          </p:cNvSpPr>
          <p:nvPr/>
        </p:nvSpPr>
        <p:spPr bwMode="auto">
          <a:xfrm>
            <a:off x="4376738" y="6249988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1181"/>
          <p:cNvSpPr>
            <a:spLocks noEditPoints="1"/>
          </p:cNvSpPr>
          <p:nvPr/>
        </p:nvSpPr>
        <p:spPr bwMode="auto">
          <a:xfrm>
            <a:off x="4400551" y="6257925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1182"/>
          <p:cNvSpPr>
            <a:spLocks/>
          </p:cNvSpPr>
          <p:nvPr/>
        </p:nvSpPr>
        <p:spPr bwMode="auto">
          <a:xfrm>
            <a:off x="4425951" y="624998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1183"/>
          <p:cNvSpPr>
            <a:spLocks/>
          </p:cNvSpPr>
          <p:nvPr/>
        </p:nvSpPr>
        <p:spPr bwMode="auto">
          <a:xfrm>
            <a:off x="4051301" y="6208713"/>
            <a:ext cx="22225" cy="30163"/>
          </a:xfrm>
          <a:custGeom>
            <a:avLst/>
            <a:gdLst>
              <a:gd name="T0" fmla="*/ 3 w 14"/>
              <a:gd name="T1" fmla="*/ 19 h 19"/>
              <a:gd name="T2" fmla="*/ 3 w 14"/>
              <a:gd name="T3" fmla="*/ 11 h 19"/>
              <a:gd name="T4" fmla="*/ 12 w 14"/>
              <a:gd name="T5" fmla="*/ 11 h 19"/>
              <a:gd name="T6" fmla="*/ 12 w 14"/>
              <a:gd name="T7" fmla="*/ 8 h 19"/>
              <a:gd name="T8" fmla="*/ 3 w 14"/>
              <a:gd name="T9" fmla="*/ 8 h 19"/>
              <a:gd name="T10" fmla="*/ 3 w 14"/>
              <a:gd name="T11" fmla="*/ 3 h 19"/>
              <a:gd name="T12" fmla="*/ 14 w 14"/>
              <a:gd name="T13" fmla="*/ 3 h 19"/>
              <a:gd name="T14" fmla="*/ 14 w 14"/>
              <a:gd name="T15" fmla="*/ 0 h 19"/>
              <a:gd name="T16" fmla="*/ 0 w 14"/>
              <a:gd name="T17" fmla="*/ 0 h 19"/>
              <a:gd name="T18" fmla="*/ 0 w 14"/>
              <a:gd name="T19" fmla="*/ 19 h 19"/>
              <a:gd name="T20" fmla="*/ 3 w 14"/>
              <a:gd name="T21" fmla="*/ 19 h 19"/>
              <a:gd name="T22" fmla="*/ 3 w 14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9">
                <a:moveTo>
                  <a:pt x="3" y="19"/>
                </a:moveTo>
                <a:lnTo>
                  <a:pt x="3" y="11"/>
                </a:lnTo>
                <a:lnTo>
                  <a:pt x="12" y="11"/>
                </a:lnTo>
                <a:lnTo>
                  <a:pt x="12" y="8"/>
                </a:lnTo>
                <a:lnTo>
                  <a:pt x="3" y="8"/>
                </a:lnTo>
                <a:lnTo>
                  <a:pt x="3" y="3"/>
                </a:lnTo>
                <a:lnTo>
                  <a:pt x="14" y="3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1184"/>
          <p:cNvSpPr>
            <a:spLocks noEditPoints="1"/>
          </p:cNvSpPr>
          <p:nvPr/>
        </p:nvSpPr>
        <p:spPr bwMode="auto">
          <a:xfrm>
            <a:off x="4075113" y="6216650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2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1185"/>
          <p:cNvSpPr>
            <a:spLocks/>
          </p:cNvSpPr>
          <p:nvPr/>
        </p:nvSpPr>
        <p:spPr bwMode="auto">
          <a:xfrm>
            <a:off x="4100513" y="6216650"/>
            <a:ext cx="14288" cy="22225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1186"/>
          <p:cNvSpPr>
            <a:spLocks/>
          </p:cNvSpPr>
          <p:nvPr/>
        </p:nvSpPr>
        <p:spPr bwMode="auto">
          <a:xfrm>
            <a:off x="4114801" y="6216650"/>
            <a:ext cx="19050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1187"/>
          <p:cNvSpPr>
            <a:spLocks/>
          </p:cNvSpPr>
          <p:nvPr/>
        </p:nvSpPr>
        <p:spPr bwMode="auto">
          <a:xfrm>
            <a:off x="4138613" y="6216650"/>
            <a:ext cx="17463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6 w 8"/>
              <a:gd name="T5" fmla="*/ 0 h 11"/>
              <a:gd name="T6" fmla="*/ 6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2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0 w 8"/>
              <a:gd name="T29" fmla="*/ 9 h 11"/>
              <a:gd name="T30" fmla="*/ 2 w 8"/>
              <a:gd name="T31" fmla="*/ 10 h 11"/>
              <a:gd name="T32" fmla="*/ 3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1188"/>
          <p:cNvSpPr>
            <a:spLocks/>
          </p:cNvSpPr>
          <p:nvPr/>
        </p:nvSpPr>
        <p:spPr bwMode="auto">
          <a:xfrm>
            <a:off x="4162426" y="6216650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1189"/>
          <p:cNvSpPr>
            <a:spLocks noEditPoints="1"/>
          </p:cNvSpPr>
          <p:nvPr/>
        </p:nvSpPr>
        <p:spPr bwMode="auto">
          <a:xfrm>
            <a:off x="4183063" y="6208713"/>
            <a:ext cx="20638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8 w 9"/>
              <a:gd name="T5" fmla="*/ 0 h 15"/>
              <a:gd name="T6" fmla="*/ 8 w 9"/>
              <a:gd name="T7" fmla="*/ 5 h 15"/>
              <a:gd name="T8" fmla="*/ 6 w 9"/>
              <a:gd name="T9" fmla="*/ 4 h 15"/>
              <a:gd name="T10" fmla="*/ 5 w 9"/>
              <a:gd name="T11" fmla="*/ 4 h 15"/>
              <a:gd name="T12" fmla="*/ 3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3 w 9"/>
              <a:gd name="T21" fmla="*/ 14 h 15"/>
              <a:gd name="T22" fmla="*/ 5 w 9"/>
              <a:gd name="T23" fmla="*/ 15 h 15"/>
              <a:gd name="T24" fmla="*/ 8 w 9"/>
              <a:gd name="T25" fmla="*/ 13 h 15"/>
              <a:gd name="T26" fmla="*/ 8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8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3" y="5"/>
                </a:cubicBezTo>
                <a:cubicBezTo>
                  <a:pt x="2" y="5"/>
                  <a:pt x="1" y="6"/>
                  <a:pt x="1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3"/>
                  <a:pt x="2" y="14"/>
                  <a:pt x="3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4" y="6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8" y="7"/>
                  <a:pt x="8" y="8"/>
                  <a:pt x="8" y="9"/>
                </a:cubicBezTo>
                <a:cubicBezTo>
                  <a:pt x="8" y="11"/>
                  <a:pt x="8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4" y="13"/>
                  <a:pt x="3" y="12"/>
                </a:cubicBezTo>
                <a:cubicBezTo>
                  <a:pt x="3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1190"/>
          <p:cNvSpPr>
            <a:spLocks/>
          </p:cNvSpPr>
          <p:nvPr/>
        </p:nvSpPr>
        <p:spPr bwMode="auto">
          <a:xfrm>
            <a:off x="4503738" y="6224588"/>
            <a:ext cx="26988" cy="30163"/>
          </a:xfrm>
          <a:custGeom>
            <a:avLst/>
            <a:gdLst>
              <a:gd name="T0" fmla="*/ 3 w 17"/>
              <a:gd name="T1" fmla="*/ 19 h 19"/>
              <a:gd name="T2" fmla="*/ 3 w 17"/>
              <a:gd name="T3" fmla="*/ 12 h 19"/>
              <a:gd name="T4" fmla="*/ 7 w 17"/>
              <a:gd name="T5" fmla="*/ 9 h 19"/>
              <a:gd name="T6" fmla="*/ 14 w 17"/>
              <a:gd name="T7" fmla="*/ 19 h 19"/>
              <a:gd name="T8" fmla="*/ 17 w 17"/>
              <a:gd name="T9" fmla="*/ 19 h 19"/>
              <a:gd name="T10" fmla="*/ 8 w 17"/>
              <a:gd name="T11" fmla="*/ 6 h 19"/>
              <a:gd name="T12" fmla="*/ 17 w 17"/>
              <a:gd name="T13" fmla="*/ 0 h 19"/>
              <a:gd name="T14" fmla="*/ 12 w 17"/>
              <a:gd name="T15" fmla="*/ 0 h 19"/>
              <a:gd name="T16" fmla="*/ 3 w 17"/>
              <a:gd name="T17" fmla="*/ 9 h 19"/>
              <a:gd name="T18" fmla="*/ 3 w 17"/>
              <a:gd name="T19" fmla="*/ 0 h 19"/>
              <a:gd name="T20" fmla="*/ 0 w 17"/>
              <a:gd name="T21" fmla="*/ 0 h 19"/>
              <a:gd name="T22" fmla="*/ 0 w 17"/>
              <a:gd name="T23" fmla="*/ 19 h 19"/>
              <a:gd name="T24" fmla="*/ 3 w 17"/>
              <a:gd name="T25" fmla="*/ 19 h 19"/>
              <a:gd name="T26" fmla="*/ 3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3" y="19"/>
                </a:moveTo>
                <a:lnTo>
                  <a:pt x="3" y="12"/>
                </a:lnTo>
                <a:lnTo>
                  <a:pt x="7" y="9"/>
                </a:lnTo>
                <a:lnTo>
                  <a:pt x="14" y="19"/>
                </a:lnTo>
                <a:lnTo>
                  <a:pt x="17" y="19"/>
                </a:lnTo>
                <a:lnTo>
                  <a:pt x="8" y="6"/>
                </a:lnTo>
                <a:lnTo>
                  <a:pt x="17" y="0"/>
                </a:lnTo>
                <a:lnTo>
                  <a:pt x="12" y="0"/>
                </a:lnTo>
                <a:lnTo>
                  <a:pt x="3" y="9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1191"/>
          <p:cNvSpPr>
            <a:spLocks noEditPoints="1"/>
          </p:cNvSpPr>
          <p:nvPr/>
        </p:nvSpPr>
        <p:spPr bwMode="auto">
          <a:xfrm>
            <a:off x="4533901" y="6224588"/>
            <a:ext cx="28575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4 w 13"/>
              <a:gd name="T5" fmla="*/ 8 h 14"/>
              <a:gd name="T6" fmla="*/ 5 w 13"/>
              <a:gd name="T7" fmla="*/ 8 h 14"/>
              <a:gd name="T8" fmla="*/ 6 w 13"/>
              <a:gd name="T9" fmla="*/ 8 h 14"/>
              <a:gd name="T10" fmla="*/ 7 w 13"/>
              <a:gd name="T11" fmla="*/ 9 h 14"/>
              <a:gd name="T12" fmla="*/ 8 w 13"/>
              <a:gd name="T13" fmla="*/ 11 h 14"/>
              <a:gd name="T14" fmla="*/ 10 w 13"/>
              <a:gd name="T15" fmla="*/ 14 h 14"/>
              <a:gd name="T16" fmla="*/ 13 w 13"/>
              <a:gd name="T17" fmla="*/ 14 h 14"/>
              <a:gd name="T18" fmla="*/ 10 w 13"/>
              <a:gd name="T19" fmla="*/ 10 h 14"/>
              <a:gd name="T20" fmla="*/ 8 w 13"/>
              <a:gd name="T21" fmla="*/ 8 h 14"/>
              <a:gd name="T22" fmla="*/ 7 w 13"/>
              <a:gd name="T23" fmla="*/ 7 h 14"/>
              <a:gd name="T24" fmla="*/ 10 w 13"/>
              <a:gd name="T25" fmla="*/ 6 h 14"/>
              <a:gd name="T26" fmla="*/ 11 w 13"/>
              <a:gd name="T27" fmla="*/ 4 h 14"/>
              <a:gd name="T28" fmla="*/ 11 w 13"/>
              <a:gd name="T29" fmla="*/ 1 h 14"/>
              <a:gd name="T30" fmla="*/ 9 w 13"/>
              <a:gd name="T31" fmla="*/ 0 h 14"/>
              <a:gd name="T32" fmla="*/ 6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1 h 14"/>
              <a:gd name="T42" fmla="*/ 6 w 13"/>
              <a:gd name="T43" fmla="*/ 1 h 14"/>
              <a:gd name="T44" fmla="*/ 9 w 13"/>
              <a:gd name="T45" fmla="*/ 2 h 14"/>
              <a:gd name="T46" fmla="*/ 9 w 13"/>
              <a:gd name="T47" fmla="*/ 4 h 14"/>
              <a:gd name="T48" fmla="*/ 9 w 13"/>
              <a:gd name="T49" fmla="*/ 5 h 14"/>
              <a:gd name="T50" fmla="*/ 8 w 13"/>
              <a:gd name="T51" fmla="*/ 6 h 14"/>
              <a:gd name="T52" fmla="*/ 6 w 13"/>
              <a:gd name="T53" fmla="*/ 6 h 14"/>
              <a:gd name="T54" fmla="*/ 2 w 13"/>
              <a:gd name="T55" fmla="*/ 6 h 14"/>
              <a:gd name="T56" fmla="*/ 2 w 13"/>
              <a:gd name="T5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6" y="8"/>
                  <a:pt x="6" y="8"/>
                </a:cubicBezTo>
                <a:cubicBezTo>
                  <a:pt x="6" y="8"/>
                  <a:pt x="7" y="9"/>
                  <a:pt x="7" y="9"/>
                </a:cubicBezTo>
                <a:cubicBezTo>
                  <a:pt x="7" y="10"/>
                  <a:pt x="8" y="10"/>
                  <a:pt x="8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"/>
                  <a:pt x="9" y="9"/>
                  <a:pt x="8" y="8"/>
                </a:cubicBezTo>
                <a:cubicBezTo>
                  <a:pt x="8" y="8"/>
                  <a:pt x="8" y="8"/>
                  <a:pt x="7" y="7"/>
                </a:cubicBezTo>
                <a:cubicBezTo>
                  <a:pt x="9" y="7"/>
                  <a:pt x="10" y="7"/>
                  <a:pt x="10" y="6"/>
                </a:cubicBezTo>
                <a:cubicBezTo>
                  <a:pt x="11" y="5"/>
                  <a:pt x="11" y="5"/>
                  <a:pt x="11" y="4"/>
                </a:cubicBezTo>
                <a:cubicBezTo>
                  <a:pt x="11" y="3"/>
                  <a:pt x="11" y="2"/>
                  <a:pt x="11" y="1"/>
                </a:cubicBezTo>
                <a:cubicBezTo>
                  <a:pt x="10" y="1"/>
                  <a:pt x="10" y="0"/>
                  <a:pt x="9" y="0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1"/>
                </a:moveTo>
                <a:cubicBezTo>
                  <a:pt x="6" y="1"/>
                  <a:pt x="6" y="1"/>
                  <a:pt x="6" y="1"/>
                </a:cubicBezTo>
                <a:cubicBezTo>
                  <a:pt x="7" y="1"/>
                  <a:pt x="8" y="1"/>
                  <a:pt x="9" y="2"/>
                </a:cubicBezTo>
                <a:cubicBezTo>
                  <a:pt x="9" y="2"/>
                  <a:pt x="9" y="3"/>
                  <a:pt x="9" y="4"/>
                </a:cubicBezTo>
                <a:cubicBezTo>
                  <a:pt x="9" y="4"/>
                  <a:pt x="9" y="4"/>
                  <a:pt x="9" y="5"/>
                </a:cubicBezTo>
                <a:cubicBezTo>
                  <a:pt x="9" y="5"/>
                  <a:pt x="8" y="6"/>
                  <a:pt x="8" y="6"/>
                </a:cubicBezTo>
                <a:cubicBezTo>
                  <a:pt x="7" y="6"/>
                  <a:pt x="7" y="6"/>
                  <a:pt x="6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1192"/>
          <p:cNvSpPr>
            <a:spLocks/>
          </p:cNvSpPr>
          <p:nvPr/>
        </p:nvSpPr>
        <p:spPr bwMode="auto">
          <a:xfrm>
            <a:off x="4567238" y="6224588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1193"/>
          <p:cNvSpPr>
            <a:spLocks/>
          </p:cNvSpPr>
          <p:nvPr/>
        </p:nvSpPr>
        <p:spPr bwMode="auto">
          <a:xfrm>
            <a:off x="4575176" y="6221413"/>
            <a:ext cx="26988" cy="33338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6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7 h 15"/>
              <a:gd name="T18" fmla="*/ 3 w 12"/>
              <a:gd name="T19" fmla="*/ 6 h 15"/>
              <a:gd name="T20" fmla="*/ 3 w 12"/>
              <a:gd name="T21" fmla="*/ 4 h 15"/>
              <a:gd name="T22" fmla="*/ 3 w 12"/>
              <a:gd name="T23" fmla="*/ 3 h 15"/>
              <a:gd name="T24" fmla="*/ 6 w 12"/>
              <a:gd name="T25" fmla="*/ 2 h 15"/>
              <a:gd name="T26" fmla="*/ 8 w 12"/>
              <a:gd name="T27" fmla="*/ 3 h 15"/>
              <a:gd name="T28" fmla="*/ 9 w 12"/>
              <a:gd name="T29" fmla="*/ 5 h 15"/>
              <a:gd name="T30" fmla="*/ 11 w 12"/>
              <a:gd name="T31" fmla="*/ 5 h 15"/>
              <a:gd name="T32" fmla="*/ 11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1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9 w 12"/>
              <a:gd name="T53" fmla="*/ 10 h 15"/>
              <a:gd name="T54" fmla="*/ 10 w 12"/>
              <a:gd name="T55" fmla="*/ 11 h 15"/>
              <a:gd name="T56" fmla="*/ 9 w 12"/>
              <a:gd name="T57" fmla="*/ 12 h 15"/>
              <a:gd name="T58" fmla="*/ 8 w 12"/>
              <a:gd name="T59" fmla="*/ 13 h 15"/>
              <a:gd name="T60" fmla="*/ 6 w 12"/>
              <a:gd name="T61" fmla="*/ 14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2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1" y="14"/>
                  <a:pt x="11" y="13"/>
                </a:cubicBezTo>
                <a:cubicBezTo>
                  <a:pt x="11" y="12"/>
                  <a:pt x="12" y="12"/>
                  <a:pt x="12" y="11"/>
                </a:cubicBezTo>
                <a:cubicBezTo>
                  <a:pt x="12" y="10"/>
                  <a:pt x="11" y="10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8" y="7"/>
                  <a:pt x="6" y="7"/>
                </a:cubicBezTo>
                <a:cubicBezTo>
                  <a:pt x="4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3" y="8"/>
                  <a:pt x="4" y="8"/>
                  <a:pt x="6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10"/>
                  <a:pt x="9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9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4"/>
                  <a:pt x="6" y="14"/>
                </a:cubicBezTo>
                <a:cubicBezTo>
                  <a:pt x="5" y="14"/>
                  <a:pt x="5" y="13"/>
                  <a:pt x="4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1194"/>
          <p:cNvSpPr>
            <a:spLocks/>
          </p:cNvSpPr>
          <p:nvPr/>
        </p:nvSpPr>
        <p:spPr bwMode="auto">
          <a:xfrm>
            <a:off x="4603751" y="6224588"/>
            <a:ext cx="23813" cy="30163"/>
          </a:xfrm>
          <a:custGeom>
            <a:avLst/>
            <a:gdLst>
              <a:gd name="T0" fmla="*/ 9 w 15"/>
              <a:gd name="T1" fmla="*/ 19 h 19"/>
              <a:gd name="T2" fmla="*/ 9 w 15"/>
              <a:gd name="T3" fmla="*/ 1 h 19"/>
              <a:gd name="T4" fmla="*/ 15 w 15"/>
              <a:gd name="T5" fmla="*/ 1 h 19"/>
              <a:gd name="T6" fmla="*/ 15 w 15"/>
              <a:gd name="T7" fmla="*/ 0 h 19"/>
              <a:gd name="T8" fmla="*/ 0 w 15"/>
              <a:gd name="T9" fmla="*/ 0 h 19"/>
              <a:gd name="T10" fmla="*/ 0 w 15"/>
              <a:gd name="T11" fmla="*/ 1 h 19"/>
              <a:gd name="T12" fmla="*/ 7 w 15"/>
              <a:gd name="T13" fmla="*/ 1 h 19"/>
              <a:gd name="T14" fmla="*/ 7 w 15"/>
              <a:gd name="T15" fmla="*/ 19 h 19"/>
              <a:gd name="T16" fmla="*/ 9 w 15"/>
              <a:gd name="T17" fmla="*/ 19 h 19"/>
              <a:gd name="T18" fmla="*/ 9 w 15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9" y="19"/>
                </a:moveTo>
                <a:lnTo>
                  <a:pt x="9" y="1"/>
                </a:lnTo>
                <a:lnTo>
                  <a:pt x="15" y="1"/>
                </a:lnTo>
                <a:lnTo>
                  <a:pt x="15" y="0"/>
                </a:lnTo>
                <a:lnTo>
                  <a:pt x="0" y="0"/>
                </a:lnTo>
                <a:lnTo>
                  <a:pt x="0" y="1"/>
                </a:lnTo>
                <a:lnTo>
                  <a:pt x="7" y="1"/>
                </a:lnTo>
                <a:lnTo>
                  <a:pt x="7" y="19"/>
                </a:lnTo>
                <a:lnTo>
                  <a:pt x="9" y="19"/>
                </a:lnTo>
                <a:lnTo>
                  <a:pt x="9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1195"/>
          <p:cNvSpPr>
            <a:spLocks/>
          </p:cNvSpPr>
          <p:nvPr/>
        </p:nvSpPr>
        <p:spPr bwMode="auto">
          <a:xfrm>
            <a:off x="4633913" y="622458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1196"/>
          <p:cNvSpPr>
            <a:spLocks noEditPoints="1"/>
          </p:cNvSpPr>
          <p:nvPr/>
        </p:nvSpPr>
        <p:spPr bwMode="auto">
          <a:xfrm>
            <a:off x="4640263" y="6224588"/>
            <a:ext cx="30163" cy="30163"/>
          </a:xfrm>
          <a:custGeom>
            <a:avLst/>
            <a:gdLst>
              <a:gd name="T0" fmla="*/ 2 w 14"/>
              <a:gd name="T1" fmla="*/ 14 h 14"/>
              <a:gd name="T2" fmla="*/ 4 w 14"/>
              <a:gd name="T3" fmla="*/ 10 h 14"/>
              <a:gd name="T4" fmla="*/ 10 w 14"/>
              <a:gd name="T5" fmla="*/ 10 h 14"/>
              <a:gd name="T6" fmla="*/ 12 w 14"/>
              <a:gd name="T7" fmla="*/ 14 h 14"/>
              <a:gd name="T8" fmla="*/ 14 w 14"/>
              <a:gd name="T9" fmla="*/ 14 h 14"/>
              <a:gd name="T10" fmla="*/ 8 w 14"/>
              <a:gd name="T11" fmla="*/ 0 h 14"/>
              <a:gd name="T12" fmla="*/ 6 w 14"/>
              <a:gd name="T13" fmla="*/ 0 h 14"/>
              <a:gd name="T14" fmla="*/ 0 w 14"/>
              <a:gd name="T15" fmla="*/ 14 h 14"/>
              <a:gd name="T16" fmla="*/ 2 w 14"/>
              <a:gd name="T17" fmla="*/ 14 h 14"/>
              <a:gd name="T18" fmla="*/ 6 w 14"/>
              <a:gd name="T19" fmla="*/ 4 h 14"/>
              <a:gd name="T20" fmla="*/ 7 w 14"/>
              <a:gd name="T21" fmla="*/ 1 h 14"/>
              <a:gd name="T22" fmla="*/ 8 w 14"/>
              <a:gd name="T23" fmla="*/ 4 h 14"/>
              <a:gd name="T24" fmla="*/ 9 w 14"/>
              <a:gd name="T25" fmla="*/ 8 h 14"/>
              <a:gd name="T26" fmla="*/ 5 w 14"/>
              <a:gd name="T27" fmla="*/ 8 h 14"/>
              <a:gd name="T28" fmla="*/ 6 w 14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4" y="10"/>
                  <a:pt x="4" y="10"/>
                  <a:pt x="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6" y="4"/>
                </a:moveTo>
                <a:cubicBezTo>
                  <a:pt x="6" y="3"/>
                  <a:pt x="7" y="2"/>
                  <a:pt x="7" y="1"/>
                </a:cubicBezTo>
                <a:cubicBezTo>
                  <a:pt x="7" y="2"/>
                  <a:pt x="7" y="3"/>
                  <a:pt x="8" y="4"/>
                </a:cubicBezTo>
                <a:cubicBezTo>
                  <a:pt x="9" y="8"/>
                  <a:pt x="9" y="8"/>
                  <a:pt x="9" y="8"/>
                </a:cubicBezTo>
                <a:cubicBezTo>
                  <a:pt x="5" y="8"/>
                  <a:pt x="5" y="8"/>
                  <a:pt x="5" y="8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1197"/>
          <p:cNvSpPr>
            <a:spLocks/>
          </p:cNvSpPr>
          <p:nvPr/>
        </p:nvSpPr>
        <p:spPr bwMode="auto">
          <a:xfrm>
            <a:off x="4673601" y="6224588"/>
            <a:ext cx="25400" cy="30163"/>
          </a:xfrm>
          <a:custGeom>
            <a:avLst/>
            <a:gdLst>
              <a:gd name="T0" fmla="*/ 2 w 16"/>
              <a:gd name="T1" fmla="*/ 19 h 19"/>
              <a:gd name="T2" fmla="*/ 2 w 16"/>
              <a:gd name="T3" fmla="*/ 4 h 19"/>
              <a:gd name="T4" fmla="*/ 13 w 16"/>
              <a:gd name="T5" fmla="*/ 19 h 19"/>
              <a:gd name="T6" fmla="*/ 16 w 16"/>
              <a:gd name="T7" fmla="*/ 19 h 19"/>
              <a:gd name="T8" fmla="*/ 16 w 16"/>
              <a:gd name="T9" fmla="*/ 0 h 19"/>
              <a:gd name="T10" fmla="*/ 13 w 16"/>
              <a:gd name="T11" fmla="*/ 0 h 19"/>
              <a:gd name="T12" fmla="*/ 13 w 16"/>
              <a:gd name="T13" fmla="*/ 15 h 19"/>
              <a:gd name="T14" fmla="*/ 2 w 16"/>
              <a:gd name="T15" fmla="*/ 0 h 19"/>
              <a:gd name="T16" fmla="*/ 0 w 16"/>
              <a:gd name="T17" fmla="*/ 0 h 19"/>
              <a:gd name="T18" fmla="*/ 0 w 16"/>
              <a:gd name="T19" fmla="*/ 19 h 19"/>
              <a:gd name="T20" fmla="*/ 2 w 16"/>
              <a:gd name="T21" fmla="*/ 19 h 19"/>
              <a:gd name="T22" fmla="*/ 2 w 16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9">
                <a:moveTo>
                  <a:pt x="2" y="19"/>
                </a:moveTo>
                <a:lnTo>
                  <a:pt x="2" y="4"/>
                </a:lnTo>
                <a:lnTo>
                  <a:pt x="13" y="19"/>
                </a:lnTo>
                <a:lnTo>
                  <a:pt x="16" y="19"/>
                </a:lnTo>
                <a:lnTo>
                  <a:pt x="16" y="0"/>
                </a:lnTo>
                <a:lnTo>
                  <a:pt x="13" y="0"/>
                </a:lnTo>
                <a:lnTo>
                  <a:pt x="13" y="15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1198"/>
          <p:cNvSpPr>
            <a:spLocks/>
          </p:cNvSpPr>
          <p:nvPr/>
        </p:nvSpPr>
        <p:spPr bwMode="auto">
          <a:xfrm>
            <a:off x="4703763" y="6221413"/>
            <a:ext cx="25400" cy="33338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6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7 h 15"/>
              <a:gd name="T18" fmla="*/ 3 w 12"/>
              <a:gd name="T19" fmla="*/ 6 h 15"/>
              <a:gd name="T20" fmla="*/ 3 w 12"/>
              <a:gd name="T21" fmla="*/ 4 h 15"/>
              <a:gd name="T22" fmla="*/ 3 w 12"/>
              <a:gd name="T23" fmla="*/ 3 h 15"/>
              <a:gd name="T24" fmla="*/ 6 w 12"/>
              <a:gd name="T25" fmla="*/ 2 h 15"/>
              <a:gd name="T26" fmla="*/ 8 w 12"/>
              <a:gd name="T27" fmla="*/ 3 h 15"/>
              <a:gd name="T28" fmla="*/ 9 w 12"/>
              <a:gd name="T29" fmla="*/ 5 h 15"/>
              <a:gd name="T30" fmla="*/ 11 w 12"/>
              <a:gd name="T31" fmla="*/ 5 h 15"/>
              <a:gd name="T32" fmla="*/ 10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1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5 w 12"/>
              <a:gd name="T49" fmla="*/ 8 h 15"/>
              <a:gd name="T50" fmla="*/ 8 w 12"/>
              <a:gd name="T51" fmla="*/ 9 h 15"/>
              <a:gd name="T52" fmla="*/ 9 w 12"/>
              <a:gd name="T53" fmla="*/ 10 h 15"/>
              <a:gd name="T54" fmla="*/ 10 w 12"/>
              <a:gd name="T55" fmla="*/ 11 h 15"/>
              <a:gd name="T56" fmla="*/ 9 w 12"/>
              <a:gd name="T57" fmla="*/ 12 h 15"/>
              <a:gd name="T58" fmla="*/ 8 w 12"/>
              <a:gd name="T59" fmla="*/ 13 h 15"/>
              <a:gd name="T60" fmla="*/ 6 w 12"/>
              <a:gd name="T61" fmla="*/ 14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2" y="12"/>
                  <a:pt x="12" y="11"/>
                </a:cubicBezTo>
                <a:cubicBezTo>
                  <a:pt x="12" y="10"/>
                  <a:pt x="11" y="10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7" y="7"/>
                  <a:pt x="6" y="7"/>
                </a:cubicBezTo>
                <a:cubicBezTo>
                  <a:pt x="4" y="6"/>
                  <a:pt x="3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10"/>
                  <a:pt x="9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9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4"/>
                  <a:pt x="6" y="14"/>
                </a:cubicBezTo>
                <a:cubicBezTo>
                  <a:pt x="5" y="14"/>
                  <a:pt x="5" y="13"/>
                  <a:pt x="4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1199"/>
          <p:cNvSpPr>
            <a:spLocks noEditPoints="1"/>
          </p:cNvSpPr>
          <p:nvPr/>
        </p:nvSpPr>
        <p:spPr bwMode="auto">
          <a:xfrm>
            <a:off x="4730751" y="6224588"/>
            <a:ext cx="28575" cy="30163"/>
          </a:xfrm>
          <a:custGeom>
            <a:avLst/>
            <a:gdLst>
              <a:gd name="T0" fmla="*/ 2 w 13"/>
              <a:gd name="T1" fmla="*/ 14 h 14"/>
              <a:gd name="T2" fmla="*/ 3 w 13"/>
              <a:gd name="T3" fmla="*/ 10 h 14"/>
              <a:gd name="T4" fmla="*/ 9 w 13"/>
              <a:gd name="T5" fmla="*/ 10 h 14"/>
              <a:gd name="T6" fmla="*/ 11 w 13"/>
              <a:gd name="T7" fmla="*/ 14 h 14"/>
              <a:gd name="T8" fmla="*/ 13 w 13"/>
              <a:gd name="T9" fmla="*/ 14 h 14"/>
              <a:gd name="T10" fmla="*/ 7 w 13"/>
              <a:gd name="T11" fmla="*/ 0 h 14"/>
              <a:gd name="T12" fmla="*/ 5 w 13"/>
              <a:gd name="T13" fmla="*/ 0 h 14"/>
              <a:gd name="T14" fmla="*/ 0 w 13"/>
              <a:gd name="T15" fmla="*/ 14 h 14"/>
              <a:gd name="T16" fmla="*/ 2 w 13"/>
              <a:gd name="T17" fmla="*/ 14 h 14"/>
              <a:gd name="T18" fmla="*/ 5 w 13"/>
              <a:gd name="T19" fmla="*/ 4 h 14"/>
              <a:gd name="T20" fmla="*/ 6 w 13"/>
              <a:gd name="T21" fmla="*/ 1 h 14"/>
              <a:gd name="T22" fmla="*/ 7 w 13"/>
              <a:gd name="T23" fmla="*/ 4 h 14"/>
              <a:gd name="T24" fmla="*/ 9 w 13"/>
              <a:gd name="T25" fmla="*/ 8 h 14"/>
              <a:gd name="T26" fmla="*/ 4 w 13"/>
              <a:gd name="T27" fmla="*/ 8 h 14"/>
              <a:gd name="T28" fmla="*/ 5 w 13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3" y="10"/>
                  <a:pt x="3" y="10"/>
                  <a:pt x="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5" y="4"/>
                </a:moveTo>
                <a:cubicBezTo>
                  <a:pt x="6" y="3"/>
                  <a:pt x="6" y="2"/>
                  <a:pt x="6" y="1"/>
                </a:cubicBezTo>
                <a:cubicBezTo>
                  <a:pt x="6" y="2"/>
                  <a:pt x="7" y="3"/>
                  <a:pt x="7" y="4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4"/>
                  <a:pt x="5" y="4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1200"/>
          <p:cNvSpPr>
            <a:spLocks/>
          </p:cNvSpPr>
          <p:nvPr/>
        </p:nvSpPr>
        <p:spPr bwMode="auto">
          <a:xfrm>
            <a:off x="4762501" y="6224588"/>
            <a:ext cx="25400" cy="30163"/>
          </a:xfrm>
          <a:custGeom>
            <a:avLst/>
            <a:gdLst>
              <a:gd name="T0" fmla="*/ 2 w 16"/>
              <a:gd name="T1" fmla="*/ 19 h 19"/>
              <a:gd name="T2" fmla="*/ 2 w 16"/>
              <a:gd name="T3" fmla="*/ 4 h 19"/>
              <a:gd name="T4" fmla="*/ 13 w 16"/>
              <a:gd name="T5" fmla="*/ 19 h 19"/>
              <a:gd name="T6" fmla="*/ 16 w 16"/>
              <a:gd name="T7" fmla="*/ 19 h 19"/>
              <a:gd name="T8" fmla="*/ 16 w 16"/>
              <a:gd name="T9" fmla="*/ 0 h 19"/>
              <a:gd name="T10" fmla="*/ 13 w 16"/>
              <a:gd name="T11" fmla="*/ 0 h 19"/>
              <a:gd name="T12" fmla="*/ 13 w 16"/>
              <a:gd name="T13" fmla="*/ 15 h 19"/>
              <a:gd name="T14" fmla="*/ 2 w 16"/>
              <a:gd name="T15" fmla="*/ 0 h 19"/>
              <a:gd name="T16" fmla="*/ 0 w 16"/>
              <a:gd name="T17" fmla="*/ 0 h 19"/>
              <a:gd name="T18" fmla="*/ 0 w 16"/>
              <a:gd name="T19" fmla="*/ 19 h 19"/>
              <a:gd name="T20" fmla="*/ 2 w 16"/>
              <a:gd name="T21" fmla="*/ 19 h 19"/>
              <a:gd name="T22" fmla="*/ 2 w 16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9">
                <a:moveTo>
                  <a:pt x="2" y="19"/>
                </a:moveTo>
                <a:lnTo>
                  <a:pt x="2" y="4"/>
                </a:lnTo>
                <a:lnTo>
                  <a:pt x="13" y="19"/>
                </a:lnTo>
                <a:lnTo>
                  <a:pt x="16" y="19"/>
                </a:lnTo>
                <a:lnTo>
                  <a:pt x="16" y="0"/>
                </a:lnTo>
                <a:lnTo>
                  <a:pt x="13" y="0"/>
                </a:lnTo>
                <a:lnTo>
                  <a:pt x="13" y="15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1201"/>
          <p:cNvSpPr>
            <a:spLocks noEditPoints="1"/>
          </p:cNvSpPr>
          <p:nvPr/>
        </p:nvSpPr>
        <p:spPr bwMode="auto">
          <a:xfrm>
            <a:off x="4794251" y="6224588"/>
            <a:ext cx="25400" cy="30163"/>
          </a:xfrm>
          <a:custGeom>
            <a:avLst/>
            <a:gdLst>
              <a:gd name="T0" fmla="*/ 5 w 12"/>
              <a:gd name="T1" fmla="*/ 14 h 14"/>
              <a:gd name="T2" fmla="*/ 7 w 12"/>
              <a:gd name="T3" fmla="*/ 14 h 14"/>
              <a:gd name="T4" fmla="*/ 9 w 12"/>
              <a:gd name="T5" fmla="*/ 13 h 14"/>
              <a:gd name="T6" fmla="*/ 10 w 12"/>
              <a:gd name="T7" fmla="*/ 12 h 14"/>
              <a:gd name="T8" fmla="*/ 11 w 12"/>
              <a:gd name="T9" fmla="*/ 10 h 14"/>
              <a:gd name="T10" fmla="*/ 12 w 12"/>
              <a:gd name="T11" fmla="*/ 7 h 14"/>
              <a:gd name="T12" fmla="*/ 11 w 12"/>
              <a:gd name="T13" fmla="*/ 3 h 14"/>
              <a:gd name="T14" fmla="*/ 9 w 12"/>
              <a:gd name="T15" fmla="*/ 1 h 14"/>
              <a:gd name="T16" fmla="*/ 7 w 12"/>
              <a:gd name="T17" fmla="*/ 0 h 14"/>
              <a:gd name="T18" fmla="*/ 5 w 12"/>
              <a:gd name="T19" fmla="*/ 0 h 14"/>
              <a:gd name="T20" fmla="*/ 0 w 12"/>
              <a:gd name="T21" fmla="*/ 0 h 14"/>
              <a:gd name="T22" fmla="*/ 0 w 12"/>
              <a:gd name="T23" fmla="*/ 14 h 14"/>
              <a:gd name="T24" fmla="*/ 5 w 12"/>
              <a:gd name="T25" fmla="*/ 14 h 14"/>
              <a:gd name="T26" fmla="*/ 2 w 12"/>
              <a:gd name="T27" fmla="*/ 1 h 14"/>
              <a:gd name="T28" fmla="*/ 5 w 12"/>
              <a:gd name="T29" fmla="*/ 1 h 14"/>
              <a:gd name="T30" fmla="*/ 7 w 12"/>
              <a:gd name="T31" fmla="*/ 2 h 14"/>
              <a:gd name="T32" fmla="*/ 9 w 12"/>
              <a:gd name="T33" fmla="*/ 3 h 14"/>
              <a:gd name="T34" fmla="*/ 10 w 12"/>
              <a:gd name="T35" fmla="*/ 7 h 14"/>
              <a:gd name="T36" fmla="*/ 9 w 12"/>
              <a:gd name="T37" fmla="*/ 9 h 14"/>
              <a:gd name="T38" fmla="*/ 8 w 12"/>
              <a:gd name="T39" fmla="*/ 11 h 14"/>
              <a:gd name="T40" fmla="*/ 7 w 12"/>
              <a:gd name="T41" fmla="*/ 12 h 14"/>
              <a:gd name="T42" fmla="*/ 5 w 12"/>
              <a:gd name="T43" fmla="*/ 12 h 14"/>
              <a:gd name="T44" fmla="*/ 2 w 12"/>
              <a:gd name="T45" fmla="*/ 12 h 14"/>
              <a:gd name="T46" fmla="*/ 2 w 12"/>
              <a:gd name="T4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4">
                <a:moveTo>
                  <a:pt x="5" y="14"/>
                </a:moveTo>
                <a:cubicBezTo>
                  <a:pt x="6" y="14"/>
                  <a:pt x="7" y="14"/>
                  <a:pt x="7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10" y="13"/>
                  <a:pt x="10" y="12"/>
                  <a:pt x="10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2" y="9"/>
                  <a:pt x="12" y="8"/>
                  <a:pt x="12" y="7"/>
                </a:cubicBezTo>
                <a:cubicBezTo>
                  <a:pt x="12" y="5"/>
                  <a:pt x="12" y="4"/>
                  <a:pt x="11" y="3"/>
                </a:cubicBezTo>
                <a:cubicBezTo>
                  <a:pt x="11" y="2"/>
                  <a:pt x="10" y="2"/>
                  <a:pt x="9" y="1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4"/>
                  <a:pt x="10" y="5"/>
                  <a:pt x="10" y="7"/>
                </a:cubicBezTo>
                <a:cubicBezTo>
                  <a:pt x="10" y="8"/>
                  <a:pt x="10" y="9"/>
                  <a:pt x="9" y="9"/>
                </a:cubicBezTo>
                <a:cubicBezTo>
                  <a:pt x="9" y="10"/>
                  <a:pt x="9" y="11"/>
                  <a:pt x="8" y="11"/>
                </a:cubicBezTo>
                <a:cubicBezTo>
                  <a:pt x="8" y="12"/>
                  <a:pt x="8" y="12"/>
                  <a:pt x="7" y="12"/>
                </a:cubicBezTo>
                <a:cubicBezTo>
                  <a:pt x="7" y="12"/>
                  <a:pt x="6" y="12"/>
                  <a:pt x="5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1202"/>
          <p:cNvSpPr>
            <a:spLocks/>
          </p:cNvSpPr>
          <p:nvPr/>
        </p:nvSpPr>
        <p:spPr bwMode="auto">
          <a:xfrm>
            <a:off x="4643438" y="6143625"/>
            <a:ext cx="26988" cy="33338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10 w 13"/>
              <a:gd name="T5" fmla="*/ 13 h 15"/>
              <a:gd name="T6" fmla="*/ 7 w 13"/>
              <a:gd name="T7" fmla="*/ 13 h 15"/>
              <a:gd name="T8" fmla="*/ 5 w 13"/>
              <a:gd name="T9" fmla="*/ 12 h 15"/>
              <a:gd name="T10" fmla="*/ 3 w 13"/>
              <a:gd name="T11" fmla="*/ 10 h 15"/>
              <a:gd name="T12" fmla="*/ 2 w 13"/>
              <a:gd name="T13" fmla="*/ 7 h 15"/>
              <a:gd name="T14" fmla="*/ 3 w 13"/>
              <a:gd name="T15" fmla="*/ 4 h 15"/>
              <a:gd name="T16" fmla="*/ 3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1 w 13"/>
              <a:gd name="T27" fmla="*/ 5 h 15"/>
              <a:gd name="T28" fmla="*/ 13 w 13"/>
              <a:gd name="T29" fmla="*/ 4 h 15"/>
              <a:gd name="T30" fmla="*/ 12 w 13"/>
              <a:gd name="T31" fmla="*/ 2 h 15"/>
              <a:gd name="T32" fmla="*/ 10 w 13"/>
              <a:gd name="T33" fmla="*/ 0 h 15"/>
              <a:gd name="T34" fmla="*/ 7 w 13"/>
              <a:gd name="T35" fmla="*/ 0 h 15"/>
              <a:gd name="T36" fmla="*/ 3 w 13"/>
              <a:gd name="T37" fmla="*/ 1 h 15"/>
              <a:gd name="T38" fmla="*/ 1 w 13"/>
              <a:gd name="T39" fmla="*/ 4 h 15"/>
              <a:gd name="T40" fmla="*/ 0 w 13"/>
              <a:gd name="T41" fmla="*/ 7 h 15"/>
              <a:gd name="T42" fmla="*/ 1 w 13"/>
              <a:gd name="T43" fmla="*/ 11 h 15"/>
              <a:gd name="T44" fmla="*/ 4 w 13"/>
              <a:gd name="T45" fmla="*/ 14 h 15"/>
              <a:gd name="T46" fmla="*/ 7 w 13"/>
              <a:gd name="T47" fmla="*/ 15 h 15"/>
              <a:gd name="T48" fmla="*/ 10 w 13"/>
              <a:gd name="T49" fmla="*/ 14 h 15"/>
              <a:gd name="T50" fmla="*/ 13 w 13"/>
              <a:gd name="T51" fmla="*/ 13 h 15"/>
              <a:gd name="T52" fmla="*/ 13 w 13"/>
              <a:gd name="T53" fmla="*/ 7 h 15"/>
              <a:gd name="T54" fmla="*/ 7 w 13"/>
              <a:gd name="T55" fmla="*/ 7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2"/>
                  <a:pt x="10" y="13"/>
                </a:cubicBezTo>
                <a:cubicBezTo>
                  <a:pt x="9" y="13"/>
                  <a:pt x="8" y="13"/>
                  <a:pt x="7" y="13"/>
                </a:cubicBezTo>
                <a:cubicBezTo>
                  <a:pt x="6" y="13"/>
                  <a:pt x="5" y="13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2" y="6"/>
                  <a:pt x="2" y="5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4" y="3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1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2" y="2"/>
                  <a:pt x="12" y="2"/>
                </a:cubicBezTo>
                <a:cubicBezTo>
                  <a:pt x="12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3" y="1"/>
                </a:cubicBezTo>
                <a:cubicBezTo>
                  <a:pt x="2" y="1"/>
                  <a:pt x="2" y="2"/>
                  <a:pt x="1" y="4"/>
                </a:cubicBezTo>
                <a:cubicBezTo>
                  <a:pt x="0" y="5"/>
                  <a:pt x="0" y="6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2" y="13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8" y="15"/>
                  <a:pt x="9" y="15"/>
                  <a:pt x="10" y="14"/>
                </a:cubicBezTo>
                <a:cubicBezTo>
                  <a:pt x="11" y="14"/>
                  <a:pt x="12" y="13"/>
                  <a:pt x="13" y="13"/>
                </a:cubicBezTo>
                <a:cubicBezTo>
                  <a:pt x="13" y="7"/>
                  <a:pt x="13" y="7"/>
                  <a:pt x="1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1203"/>
          <p:cNvSpPr>
            <a:spLocks/>
          </p:cNvSpPr>
          <p:nvPr/>
        </p:nvSpPr>
        <p:spPr bwMode="auto">
          <a:xfrm>
            <a:off x="4676776" y="6153150"/>
            <a:ext cx="11113" cy="20638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3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3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1204"/>
          <p:cNvSpPr>
            <a:spLocks noEditPoints="1"/>
          </p:cNvSpPr>
          <p:nvPr/>
        </p:nvSpPr>
        <p:spPr bwMode="auto">
          <a:xfrm>
            <a:off x="4692651" y="6143625"/>
            <a:ext cx="1588" cy="30163"/>
          </a:xfrm>
          <a:custGeom>
            <a:avLst/>
            <a:gdLst>
              <a:gd name="T0" fmla="*/ 1 w 1"/>
              <a:gd name="T1" fmla="*/ 3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3 h 19"/>
              <a:gd name="T8" fmla="*/ 1 w 1"/>
              <a:gd name="T9" fmla="*/ 3 h 19"/>
              <a:gd name="T10" fmla="*/ 1 w 1"/>
              <a:gd name="T11" fmla="*/ 3 h 19"/>
              <a:gd name="T12" fmla="*/ 1 w 1"/>
              <a:gd name="T13" fmla="*/ 19 h 19"/>
              <a:gd name="T14" fmla="*/ 1 w 1"/>
              <a:gd name="T15" fmla="*/ 6 h 19"/>
              <a:gd name="T16" fmla="*/ 0 w 1"/>
              <a:gd name="T17" fmla="*/ 6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19"/>
                </a:moveTo>
                <a:lnTo>
                  <a:pt x="1" y="6"/>
                </a:lnTo>
                <a:lnTo>
                  <a:pt x="0" y="6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1205"/>
          <p:cNvSpPr>
            <a:spLocks/>
          </p:cNvSpPr>
          <p:nvPr/>
        </p:nvSpPr>
        <p:spPr bwMode="auto">
          <a:xfrm>
            <a:off x="4700588" y="6153150"/>
            <a:ext cx="30163" cy="20638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4 w 14"/>
              <a:gd name="T9" fmla="*/ 1 h 10"/>
              <a:gd name="T10" fmla="*/ 6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9 w 14"/>
              <a:gd name="T21" fmla="*/ 2 h 10"/>
              <a:gd name="T22" fmla="*/ 10 w 14"/>
              <a:gd name="T23" fmla="*/ 1 h 10"/>
              <a:gd name="T24" fmla="*/ 11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1 w 14"/>
              <a:gd name="T39" fmla="*/ 0 h 10"/>
              <a:gd name="T40" fmla="*/ 8 w 14"/>
              <a:gd name="T41" fmla="*/ 2 h 10"/>
              <a:gd name="T42" fmla="*/ 7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2 w 14"/>
              <a:gd name="T49" fmla="*/ 2 h 10"/>
              <a:gd name="T50" fmla="*/ 2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0" y="1"/>
                </a:cubicBezTo>
                <a:cubicBezTo>
                  <a:pt x="11" y="1"/>
                  <a:pt x="11" y="2"/>
                  <a:pt x="11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8" y="0"/>
                  <a:pt x="8" y="2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1206"/>
          <p:cNvSpPr>
            <a:spLocks/>
          </p:cNvSpPr>
          <p:nvPr/>
        </p:nvSpPr>
        <p:spPr bwMode="auto">
          <a:xfrm>
            <a:off x="4735513" y="6153150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4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2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6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4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9 h 11"/>
              <a:gd name="T60" fmla="*/ 2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9" y="8"/>
                  <a:pt x="9" y="7"/>
                </a:cubicBezTo>
                <a:cubicBezTo>
                  <a:pt x="9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6" y="5"/>
                  <a:pt x="4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2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1207"/>
          <p:cNvSpPr>
            <a:spLocks/>
          </p:cNvSpPr>
          <p:nvPr/>
        </p:nvSpPr>
        <p:spPr bwMode="auto">
          <a:xfrm>
            <a:off x="4757738" y="6145213"/>
            <a:ext cx="11113" cy="31750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4 w 5"/>
              <a:gd name="T11" fmla="*/ 4 h 14"/>
              <a:gd name="T12" fmla="*/ 4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1 w 5"/>
              <a:gd name="T31" fmla="*/ 13 h 14"/>
              <a:gd name="T32" fmla="*/ 2 w 5"/>
              <a:gd name="T33" fmla="*/ 13 h 14"/>
              <a:gd name="T34" fmla="*/ 3 w 5"/>
              <a:gd name="T35" fmla="*/ 14 h 14"/>
              <a:gd name="T36" fmla="*/ 5 w 5"/>
              <a:gd name="T37" fmla="*/ 13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2" y="13"/>
                  <a:pt x="2" y="13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3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1208"/>
          <p:cNvSpPr>
            <a:spLocks noEditPoints="1"/>
          </p:cNvSpPr>
          <p:nvPr/>
        </p:nvSpPr>
        <p:spPr bwMode="auto">
          <a:xfrm>
            <a:off x="4770438" y="6153150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2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1209"/>
          <p:cNvSpPr>
            <a:spLocks noEditPoints="1"/>
          </p:cNvSpPr>
          <p:nvPr/>
        </p:nvSpPr>
        <p:spPr bwMode="auto">
          <a:xfrm>
            <a:off x="4794251" y="6143625"/>
            <a:ext cx="19050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1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211"/>
          <p:cNvSpPr>
            <a:spLocks noEditPoints="1"/>
          </p:cNvSpPr>
          <p:nvPr/>
        </p:nvSpPr>
        <p:spPr bwMode="auto">
          <a:xfrm>
            <a:off x="4692650" y="6078538"/>
            <a:ext cx="28575" cy="30163"/>
          </a:xfrm>
          <a:custGeom>
            <a:avLst/>
            <a:gdLst>
              <a:gd name="T0" fmla="*/ 2 w 13"/>
              <a:gd name="T1" fmla="*/ 14 h 14"/>
              <a:gd name="T2" fmla="*/ 4 w 13"/>
              <a:gd name="T3" fmla="*/ 10 h 14"/>
              <a:gd name="T4" fmla="*/ 10 w 13"/>
              <a:gd name="T5" fmla="*/ 10 h 14"/>
              <a:gd name="T6" fmla="*/ 11 w 13"/>
              <a:gd name="T7" fmla="*/ 14 h 14"/>
              <a:gd name="T8" fmla="*/ 13 w 13"/>
              <a:gd name="T9" fmla="*/ 14 h 14"/>
              <a:gd name="T10" fmla="*/ 8 w 13"/>
              <a:gd name="T11" fmla="*/ 0 h 14"/>
              <a:gd name="T12" fmla="*/ 5 w 13"/>
              <a:gd name="T13" fmla="*/ 0 h 14"/>
              <a:gd name="T14" fmla="*/ 0 w 13"/>
              <a:gd name="T15" fmla="*/ 14 h 14"/>
              <a:gd name="T16" fmla="*/ 2 w 13"/>
              <a:gd name="T17" fmla="*/ 14 h 14"/>
              <a:gd name="T18" fmla="*/ 6 w 13"/>
              <a:gd name="T19" fmla="*/ 4 h 14"/>
              <a:gd name="T20" fmla="*/ 6 w 13"/>
              <a:gd name="T21" fmla="*/ 2 h 14"/>
              <a:gd name="T22" fmla="*/ 7 w 13"/>
              <a:gd name="T23" fmla="*/ 5 h 14"/>
              <a:gd name="T24" fmla="*/ 9 w 13"/>
              <a:gd name="T25" fmla="*/ 9 h 14"/>
              <a:gd name="T26" fmla="*/ 4 w 13"/>
              <a:gd name="T27" fmla="*/ 9 h 14"/>
              <a:gd name="T28" fmla="*/ 6 w 13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4" y="10"/>
                  <a:pt x="4" y="10"/>
                  <a:pt x="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6" y="4"/>
                </a:moveTo>
                <a:cubicBezTo>
                  <a:pt x="6" y="4"/>
                  <a:pt x="6" y="3"/>
                  <a:pt x="6" y="2"/>
                </a:cubicBezTo>
                <a:cubicBezTo>
                  <a:pt x="7" y="2"/>
                  <a:pt x="7" y="3"/>
                  <a:pt x="7" y="5"/>
                </a:cubicBezTo>
                <a:cubicBezTo>
                  <a:pt x="9" y="9"/>
                  <a:pt x="9" y="9"/>
                  <a:pt x="9" y="9"/>
                </a:cubicBezTo>
                <a:cubicBezTo>
                  <a:pt x="4" y="9"/>
                  <a:pt x="4" y="9"/>
                  <a:pt x="4" y="9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212"/>
          <p:cNvSpPr>
            <a:spLocks/>
          </p:cNvSpPr>
          <p:nvPr/>
        </p:nvSpPr>
        <p:spPr bwMode="auto">
          <a:xfrm>
            <a:off x="4724400" y="6088063"/>
            <a:ext cx="11113" cy="20638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3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1213"/>
          <p:cNvSpPr>
            <a:spLocks noEditPoints="1"/>
          </p:cNvSpPr>
          <p:nvPr/>
        </p:nvSpPr>
        <p:spPr bwMode="auto">
          <a:xfrm>
            <a:off x="4738688" y="6088063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3 w 9"/>
              <a:gd name="T5" fmla="*/ 8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5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3 w 9"/>
              <a:gd name="T33" fmla="*/ 2 h 11"/>
              <a:gd name="T34" fmla="*/ 5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2 w 9"/>
              <a:gd name="T41" fmla="*/ 4 h 11"/>
              <a:gd name="T42" fmla="*/ 3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1214"/>
          <p:cNvSpPr>
            <a:spLocks/>
          </p:cNvSpPr>
          <p:nvPr/>
        </p:nvSpPr>
        <p:spPr bwMode="auto">
          <a:xfrm>
            <a:off x="4762500" y="6088063"/>
            <a:ext cx="19050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1215"/>
          <p:cNvSpPr>
            <a:spLocks noEditPoints="1"/>
          </p:cNvSpPr>
          <p:nvPr/>
        </p:nvSpPr>
        <p:spPr bwMode="auto">
          <a:xfrm>
            <a:off x="4786313" y="6078538"/>
            <a:ext cx="19050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4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1216"/>
          <p:cNvSpPr>
            <a:spLocks noEditPoints="1"/>
          </p:cNvSpPr>
          <p:nvPr/>
        </p:nvSpPr>
        <p:spPr bwMode="auto">
          <a:xfrm>
            <a:off x="4810125" y="6088063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1217"/>
          <p:cNvSpPr>
            <a:spLocks/>
          </p:cNvSpPr>
          <p:nvPr/>
        </p:nvSpPr>
        <p:spPr bwMode="auto">
          <a:xfrm>
            <a:off x="4835525" y="607853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1218"/>
          <p:cNvSpPr>
            <a:spLocks/>
          </p:cNvSpPr>
          <p:nvPr/>
        </p:nvSpPr>
        <p:spPr bwMode="auto">
          <a:xfrm>
            <a:off x="4843463" y="5942013"/>
            <a:ext cx="26988" cy="30163"/>
          </a:xfrm>
          <a:custGeom>
            <a:avLst/>
            <a:gdLst>
              <a:gd name="T0" fmla="*/ 3 w 17"/>
              <a:gd name="T1" fmla="*/ 19 h 19"/>
              <a:gd name="T2" fmla="*/ 3 w 17"/>
              <a:gd name="T3" fmla="*/ 13 h 19"/>
              <a:gd name="T4" fmla="*/ 7 w 17"/>
              <a:gd name="T5" fmla="*/ 10 h 19"/>
              <a:gd name="T6" fmla="*/ 14 w 17"/>
              <a:gd name="T7" fmla="*/ 19 h 19"/>
              <a:gd name="T8" fmla="*/ 17 w 17"/>
              <a:gd name="T9" fmla="*/ 19 h 19"/>
              <a:gd name="T10" fmla="*/ 9 w 17"/>
              <a:gd name="T11" fmla="*/ 7 h 19"/>
              <a:gd name="T12" fmla="*/ 17 w 17"/>
              <a:gd name="T13" fmla="*/ 0 h 19"/>
              <a:gd name="T14" fmla="*/ 13 w 17"/>
              <a:gd name="T15" fmla="*/ 0 h 19"/>
              <a:gd name="T16" fmla="*/ 3 w 17"/>
              <a:gd name="T17" fmla="*/ 10 h 19"/>
              <a:gd name="T18" fmla="*/ 3 w 17"/>
              <a:gd name="T19" fmla="*/ 0 h 19"/>
              <a:gd name="T20" fmla="*/ 0 w 17"/>
              <a:gd name="T21" fmla="*/ 0 h 19"/>
              <a:gd name="T22" fmla="*/ 0 w 17"/>
              <a:gd name="T23" fmla="*/ 19 h 19"/>
              <a:gd name="T24" fmla="*/ 3 w 17"/>
              <a:gd name="T25" fmla="*/ 19 h 19"/>
              <a:gd name="T26" fmla="*/ 3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3" y="19"/>
                </a:moveTo>
                <a:lnTo>
                  <a:pt x="3" y="13"/>
                </a:lnTo>
                <a:lnTo>
                  <a:pt x="7" y="10"/>
                </a:lnTo>
                <a:lnTo>
                  <a:pt x="14" y="19"/>
                </a:lnTo>
                <a:lnTo>
                  <a:pt x="17" y="19"/>
                </a:lnTo>
                <a:lnTo>
                  <a:pt x="9" y="7"/>
                </a:lnTo>
                <a:lnTo>
                  <a:pt x="17" y="0"/>
                </a:lnTo>
                <a:lnTo>
                  <a:pt x="13" y="0"/>
                </a:lnTo>
                <a:lnTo>
                  <a:pt x="3" y="10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1219"/>
          <p:cNvSpPr>
            <a:spLocks/>
          </p:cNvSpPr>
          <p:nvPr/>
        </p:nvSpPr>
        <p:spPr bwMode="auto">
          <a:xfrm>
            <a:off x="4873625" y="5948363"/>
            <a:ext cx="11113" cy="23813"/>
          </a:xfrm>
          <a:custGeom>
            <a:avLst/>
            <a:gdLst>
              <a:gd name="T0" fmla="*/ 1 w 5"/>
              <a:gd name="T1" fmla="*/ 11 h 11"/>
              <a:gd name="T2" fmla="*/ 1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3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3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1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1" y="11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1220"/>
          <p:cNvSpPr>
            <a:spLocks noEditPoints="1"/>
          </p:cNvSpPr>
          <p:nvPr/>
        </p:nvSpPr>
        <p:spPr bwMode="auto">
          <a:xfrm>
            <a:off x="4887913" y="5948363"/>
            <a:ext cx="19050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4 w 9"/>
              <a:gd name="T29" fmla="*/ 2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1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6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1221"/>
          <p:cNvSpPr>
            <a:spLocks noEditPoints="1"/>
          </p:cNvSpPr>
          <p:nvPr/>
        </p:nvSpPr>
        <p:spPr bwMode="auto">
          <a:xfrm>
            <a:off x="4911725" y="5948363"/>
            <a:ext cx="19050" cy="33338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8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7 w 9"/>
              <a:gd name="T13" fmla="*/ 1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6 h 15"/>
              <a:gd name="T52" fmla="*/ 6 w 9"/>
              <a:gd name="T53" fmla="*/ 9 h 15"/>
              <a:gd name="T54" fmla="*/ 4 w 9"/>
              <a:gd name="T55" fmla="*/ 10 h 15"/>
              <a:gd name="T56" fmla="*/ 2 w 9"/>
              <a:gd name="T57" fmla="*/ 9 h 15"/>
              <a:gd name="T58" fmla="*/ 2 w 9"/>
              <a:gd name="T59" fmla="*/ 6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8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1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1222"/>
          <p:cNvSpPr>
            <a:spLocks noEditPoints="1"/>
          </p:cNvSpPr>
          <p:nvPr/>
        </p:nvSpPr>
        <p:spPr bwMode="auto">
          <a:xfrm>
            <a:off x="4935538" y="5948363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9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1223"/>
          <p:cNvSpPr>
            <a:spLocks/>
          </p:cNvSpPr>
          <p:nvPr/>
        </p:nvSpPr>
        <p:spPr bwMode="auto">
          <a:xfrm>
            <a:off x="4960938" y="5948363"/>
            <a:ext cx="11113" cy="23813"/>
          </a:xfrm>
          <a:custGeom>
            <a:avLst/>
            <a:gdLst>
              <a:gd name="T0" fmla="*/ 1 w 5"/>
              <a:gd name="T1" fmla="*/ 11 h 11"/>
              <a:gd name="T2" fmla="*/ 1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3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3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1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1" y="11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1224"/>
          <p:cNvSpPr>
            <a:spLocks noEditPoints="1"/>
          </p:cNvSpPr>
          <p:nvPr/>
        </p:nvSpPr>
        <p:spPr bwMode="auto">
          <a:xfrm>
            <a:off x="4973638" y="5948363"/>
            <a:ext cx="22225" cy="26988"/>
          </a:xfrm>
          <a:custGeom>
            <a:avLst/>
            <a:gdLst>
              <a:gd name="T0" fmla="*/ 7 w 10"/>
              <a:gd name="T1" fmla="*/ 1 h 12"/>
              <a:gd name="T2" fmla="*/ 5 w 10"/>
              <a:gd name="T3" fmla="*/ 0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8 h 12"/>
              <a:gd name="T10" fmla="*/ 2 w 10"/>
              <a:gd name="T11" fmla="*/ 10 h 12"/>
              <a:gd name="T12" fmla="*/ 0 w 10"/>
              <a:gd name="T13" fmla="*/ 11 h 12"/>
              <a:gd name="T14" fmla="*/ 1 w 10"/>
              <a:gd name="T15" fmla="*/ 12 h 12"/>
              <a:gd name="T16" fmla="*/ 2 w 10"/>
              <a:gd name="T17" fmla="*/ 10 h 12"/>
              <a:gd name="T18" fmla="*/ 5 w 10"/>
              <a:gd name="T19" fmla="*/ 11 h 12"/>
              <a:gd name="T20" fmla="*/ 8 w 10"/>
              <a:gd name="T21" fmla="*/ 10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2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1 h 12"/>
              <a:gd name="T34" fmla="*/ 7 w 10"/>
              <a:gd name="T35" fmla="*/ 1 h 12"/>
              <a:gd name="T36" fmla="*/ 3 w 10"/>
              <a:gd name="T37" fmla="*/ 8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3 w 10"/>
              <a:gd name="T47" fmla="*/ 8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9 h 12"/>
              <a:gd name="T58" fmla="*/ 8 w 10"/>
              <a:gd name="T59" fmla="*/ 3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7" y="1"/>
                </a:move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7"/>
                  <a:pt x="0" y="8"/>
                  <a:pt x="1" y="8"/>
                </a:cubicBezTo>
                <a:cubicBezTo>
                  <a:pt x="1" y="9"/>
                  <a:pt x="1" y="9"/>
                  <a:pt x="2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10" y="8"/>
                  <a:pt x="10" y="6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3"/>
                  <a:pt x="9" y="3"/>
                  <a:pt x="9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7" y="1"/>
                </a:cubicBezTo>
                <a:close/>
                <a:moveTo>
                  <a:pt x="3" y="8"/>
                </a:move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4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3" y="8"/>
                  <a:pt x="3" y="8"/>
                  <a:pt x="3" y="8"/>
                </a:cubicBezTo>
                <a:close/>
                <a:moveTo>
                  <a:pt x="8" y="5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10"/>
                  <a:pt x="3" y="9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1225"/>
          <p:cNvSpPr>
            <a:spLocks/>
          </p:cNvSpPr>
          <p:nvPr/>
        </p:nvSpPr>
        <p:spPr bwMode="auto">
          <a:xfrm>
            <a:off x="3979863" y="6115050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0 h 19"/>
              <a:gd name="T4" fmla="*/ 11 w 12"/>
              <a:gd name="T5" fmla="*/ 10 h 19"/>
              <a:gd name="T6" fmla="*/ 11 w 12"/>
              <a:gd name="T7" fmla="*/ 9 h 19"/>
              <a:gd name="T8" fmla="*/ 3 w 12"/>
              <a:gd name="T9" fmla="*/ 9 h 19"/>
              <a:gd name="T10" fmla="*/ 3 w 12"/>
              <a:gd name="T11" fmla="*/ 2 h 19"/>
              <a:gd name="T12" fmla="*/ 12 w 12"/>
              <a:gd name="T13" fmla="*/ 2 h 19"/>
              <a:gd name="T14" fmla="*/ 12 w 12"/>
              <a:gd name="T15" fmla="*/ 0 h 19"/>
              <a:gd name="T16" fmla="*/ 0 w 12"/>
              <a:gd name="T17" fmla="*/ 0 h 19"/>
              <a:gd name="T18" fmla="*/ 0 w 12"/>
              <a:gd name="T19" fmla="*/ 19 h 19"/>
              <a:gd name="T20" fmla="*/ 3 w 12"/>
              <a:gd name="T21" fmla="*/ 19 h 19"/>
              <a:gd name="T22" fmla="*/ 3 w 1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0"/>
                </a:lnTo>
                <a:lnTo>
                  <a:pt x="11" y="10"/>
                </a:lnTo>
                <a:lnTo>
                  <a:pt x="11" y="9"/>
                </a:lnTo>
                <a:lnTo>
                  <a:pt x="3" y="9"/>
                </a:lnTo>
                <a:lnTo>
                  <a:pt x="3" y="2"/>
                </a:lnTo>
                <a:lnTo>
                  <a:pt x="12" y="2"/>
                </a:lnTo>
                <a:lnTo>
                  <a:pt x="12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1226"/>
          <p:cNvSpPr>
            <a:spLocks/>
          </p:cNvSpPr>
          <p:nvPr/>
        </p:nvSpPr>
        <p:spPr bwMode="auto">
          <a:xfrm>
            <a:off x="4003675" y="611505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1227"/>
          <p:cNvSpPr>
            <a:spLocks noEditPoints="1"/>
          </p:cNvSpPr>
          <p:nvPr/>
        </p:nvSpPr>
        <p:spPr bwMode="auto">
          <a:xfrm>
            <a:off x="4011613" y="6121400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9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7" y="11"/>
                  <a:pt x="8" y="11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1228"/>
          <p:cNvSpPr>
            <a:spLocks/>
          </p:cNvSpPr>
          <p:nvPr/>
        </p:nvSpPr>
        <p:spPr bwMode="auto">
          <a:xfrm>
            <a:off x="4038600" y="6115050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4 h 19"/>
              <a:gd name="T4" fmla="*/ 4 w 12"/>
              <a:gd name="T5" fmla="*/ 13 h 19"/>
              <a:gd name="T6" fmla="*/ 9 w 12"/>
              <a:gd name="T7" fmla="*/ 19 h 19"/>
              <a:gd name="T8" fmla="*/ 12 w 12"/>
              <a:gd name="T9" fmla="*/ 19 h 19"/>
              <a:gd name="T10" fmla="*/ 5 w 12"/>
              <a:gd name="T11" fmla="*/ 10 h 19"/>
              <a:gd name="T12" fmla="*/ 11 w 12"/>
              <a:gd name="T13" fmla="*/ 6 h 19"/>
              <a:gd name="T14" fmla="*/ 8 w 12"/>
              <a:gd name="T15" fmla="*/ 6 h 19"/>
              <a:gd name="T16" fmla="*/ 3 w 12"/>
              <a:gd name="T17" fmla="*/ 11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4"/>
                </a:lnTo>
                <a:lnTo>
                  <a:pt x="4" y="13"/>
                </a:lnTo>
                <a:lnTo>
                  <a:pt x="9" y="19"/>
                </a:lnTo>
                <a:lnTo>
                  <a:pt x="12" y="19"/>
                </a:lnTo>
                <a:lnTo>
                  <a:pt x="5" y="10"/>
                </a:lnTo>
                <a:lnTo>
                  <a:pt x="11" y="6"/>
                </a:lnTo>
                <a:lnTo>
                  <a:pt x="8" y="6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1229"/>
          <p:cNvSpPr>
            <a:spLocks/>
          </p:cNvSpPr>
          <p:nvPr/>
        </p:nvSpPr>
        <p:spPr bwMode="auto">
          <a:xfrm>
            <a:off x="4059238" y="6115050"/>
            <a:ext cx="20638" cy="30163"/>
          </a:xfrm>
          <a:custGeom>
            <a:avLst/>
            <a:gdLst>
              <a:gd name="T0" fmla="*/ 3 w 13"/>
              <a:gd name="T1" fmla="*/ 19 h 19"/>
              <a:gd name="T2" fmla="*/ 3 w 13"/>
              <a:gd name="T3" fmla="*/ 14 h 19"/>
              <a:gd name="T4" fmla="*/ 5 w 13"/>
              <a:gd name="T5" fmla="*/ 13 h 19"/>
              <a:gd name="T6" fmla="*/ 10 w 13"/>
              <a:gd name="T7" fmla="*/ 19 h 19"/>
              <a:gd name="T8" fmla="*/ 13 w 13"/>
              <a:gd name="T9" fmla="*/ 19 h 19"/>
              <a:gd name="T10" fmla="*/ 6 w 13"/>
              <a:gd name="T11" fmla="*/ 10 h 19"/>
              <a:gd name="T12" fmla="*/ 11 w 13"/>
              <a:gd name="T13" fmla="*/ 6 h 19"/>
              <a:gd name="T14" fmla="*/ 9 w 13"/>
              <a:gd name="T15" fmla="*/ 6 h 19"/>
              <a:gd name="T16" fmla="*/ 3 w 13"/>
              <a:gd name="T17" fmla="*/ 11 h 19"/>
              <a:gd name="T18" fmla="*/ 3 w 13"/>
              <a:gd name="T19" fmla="*/ 0 h 19"/>
              <a:gd name="T20" fmla="*/ 0 w 13"/>
              <a:gd name="T21" fmla="*/ 0 h 19"/>
              <a:gd name="T22" fmla="*/ 0 w 13"/>
              <a:gd name="T23" fmla="*/ 19 h 19"/>
              <a:gd name="T24" fmla="*/ 3 w 13"/>
              <a:gd name="T25" fmla="*/ 19 h 19"/>
              <a:gd name="T26" fmla="*/ 3 w 13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9">
                <a:moveTo>
                  <a:pt x="3" y="19"/>
                </a:moveTo>
                <a:lnTo>
                  <a:pt x="3" y="14"/>
                </a:lnTo>
                <a:lnTo>
                  <a:pt x="5" y="13"/>
                </a:lnTo>
                <a:lnTo>
                  <a:pt x="10" y="19"/>
                </a:lnTo>
                <a:lnTo>
                  <a:pt x="13" y="19"/>
                </a:lnTo>
                <a:lnTo>
                  <a:pt x="6" y="10"/>
                </a:lnTo>
                <a:lnTo>
                  <a:pt x="11" y="6"/>
                </a:lnTo>
                <a:lnTo>
                  <a:pt x="9" y="6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1230"/>
          <p:cNvSpPr>
            <a:spLocks noEditPoints="1"/>
          </p:cNvSpPr>
          <p:nvPr/>
        </p:nvSpPr>
        <p:spPr bwMode="auto">
          <a:xfrm>
            <a:off x="4081463" y="6121400"/>
            <a:ext cx="19050" cy="23813"/>
          </a:xfrm>
          <a:custGeom>
            <a:avLst/>
            <a:gdLst>
              <a:gd name="T0" fmla="*/ 6 w 9"/>
              <a:gd name="T1" fmla="*/ 9 h 11"/>
              <a:gd name="T2" fmla="*/ 4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4 w 9"/>
              <a:gd name="T23" fmla="*/ 11 h 11"/>
              <a:gd name="T24" fmla="*/ 7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1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1231"/>
          <p:cNvSpPr>
            <a:spLocks/>
          </p:cNvSpPr>
          <p:nvPr/>
        </p:nvSpPr>
        <p:spPr bwMode="auto">
          <a:xfrm>
            <a:off x="4103688" y="6113463"/>
            <a:ext cx="12700" cy="31750"/>
          </a:xfrm>
          <a:custGeom>
            <a:avLst/>
            <a:gdLst>
              <a:gd name="T0" fmla="*/ 3 w 6"/>
              <a:gd name="T1" fmla="*/ 15 h 15"/>
              <a:gd name="T2" fmla="*/ 3 w 6"/>
              <a:gd name="T3" fmla="*/ 6 h 15"/>
              <a:gd name="T4" fmla="*/ 5 w 6"/>
              <a:gd name="T5" fmla="*/ 6 h 15"/>
              <a:gd name="T6" fmla="*/ 5 w 6"/>
              <a:gd name="T7" fmla="*/ 5 h 15"/>
              <a:gd name="T8" fmla="*/ 3 w 6"/>
              <a:gd name="T9" fmla="*/ 5 h 15"/>
              <a:gd name="T10" fmla="*/ 3 w 6"/>
              <a:gd name="T11" fmla="*/ 4 h 15"/>
              <a:gd name="T12" fmla="*/ 4 w 6"/>
              <a:gd name="T13" fmla="*/ 2 h 15"/>
              <a:gd name="T14" fmla="*/ 5 w 6"/>
              <a:gd name="T15" fmla="*/ 2 h 15"/>
              <a:gd name="T16" fmla="*/ 6 w 6"/>
              <a:gd name="T17" fmla="*/ 2 h 15"/>
              <a:gd name="T18" fmla="*/ 6 w 6"/>
              <a:gd name="T19" fmla="*/ 1 h 15"/>
              <a:gd name="T20" fmla="*/ 5 w 6"/>
              <a:gd name="T21" fmla="*/ 0 h 15"/>
              <a:gd name="T22" fmla="*/ 3 w 6"/>
              <a:gd name="T23" fmla="*/ 1 h 15"/>
              <a:gd name="T24" fmla="*/ 2 w 6"/>
              <a:gd name="T25" fmla="*/ 2 h 15"/>
              <a:gd name="T26" fmla="*/ 2 w 6"/>
              <a:gd name="T27" fmla="*/ 4 h 15"/>
              <a:gd name="T28" fmla="*/ 2 w 6"/>
              <a:gd name="T29" fmla="*/ 5 h 15"/>
              <a:gd name="T30" fmla="*/ 0 w 6"/>
              <a:gd name="T31" fmla="*/ 5 h 15"/>
              <a:gd name="T32" fmla="*/ 0 w 6"/>
              <a:gd name="T33" fmla="*/ 6 h 15"/>
              <a:gd name="T34" fmla="*/ 2 w 6"/>
              <a:gd name="T35" fmla="*/ 6 h 15"/>
              <a:gd name="T36" fmla="*/ 2 w 6"/>
              <a:gd name="T37" fmla="*/ 15 h 15"/>
              <a:gd name="T38" fmla="*/ 3 w 6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5">
                <a:moveTo>
                  <a:pt x="3" y="15"/>
                </a:move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4" y="3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5"/>
                  <a:pt x="3" y="15"/>
                  <a:pt x="3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1232"/>
          <p:cNvSpPr>
            <a:spLocks noEditPoints="1"/>
          </p:cNvSpPr>
          <p:nvPr/>
        </p:nvSpPr>
        <p:spPr bwMode="auto">
          <a:xfrm>
            <a:off x="4114800" y="6115050"/>
            <a:ext cx="7938" cy="39688"/>
          </a:xfrm>
          <a:custGeom>
            <a:avLst/>
            <a:gdLst>
              <a:gd name="T0" fmla="*/ 4 w 4"/>
              <a:gd name="T1" fmla="*/ 2 h 18"/>
              <a:gd name="T2" fmla="*/ 4 w 4"/>
              <a:gd name="T3" fmla="*/ 0 h 18"/>
              <a:gd name="T4" fmla="*/ 2 w 4"/>
              <a:gd name="T5" fmla="*/ 0 h 18"/>
              <a:gd name="T6" fmla="*/ 2 w 4"/>
              <a:gd name="T7" fmla="*/ 2 h 18"/>
              <a:gd name="T8" fmla="*/ 4 w 4"/>
              <a:gd name="T9" fmla="*/ 2 h 18"/>
              <a:gd name="T10" fmla="*/ 1 w 4"/>
              <a:gd name="T11" fmla="*/ 18 h 18"/>
              <a:gd name="T12" fmla="*/ 3 w 4"/>
              <a:gd name="T13" fmla="*/ 17 h 18"/>
              <a:gd name="T14" fmla="*/ 4 w 4"/>
              <a:gd name="T15" fmla="*/ 15 h 18"/>
              <a:gd name="T16" fmla="*/ 4 w 4"/>
              <a:gd name="T17" fmla="*/ 4 h 18"/>
              <a:gd name="T18" fmla="*/ 2 w 4"/>
              <a:gd name="T19" fmla="*/ 4 h 18"/>
              <a:gd name="T20" fmla="*/ 2 w 4"/>
              <a:gd name="T21" fmla="*/ 15 h 18"/>
              <a:gd name="T22" fmla="*/ 2 w 4"/>
              <a:gd name="T23" fmla="*/ 16 h 18"/>
              <a:gd name="T24" fmla="*/ 1 w 4"/>
              <a:gd name="T25" fmla="*/ 17 h 18"/>
              <a:gd name="T26" fmla="*/ 0 w 4"/>
              <a:gd name="T27" fmla="*/ 17 h 18"/>
              <a:gd name="T28" fmla="*/ 0 w 4"/>
              <a:gd name="T29" fmla="*/ 18 h 18"/>
              <a:gd name="T30" fmla="*/ 1 w 4"/>
              <a:gd name="T31" fmla="*/ 18 h 18"/>
              <a:gd name="T32" fmla="*/ 1 w 4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8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8"/>
                </a:moveTo>
                <a:cubicBezTo>
                  <a:pt x="2" y="18"/>
                  <a:pt x="3" y="18"/>
                  <a:pt x="3" y="17"/>
                </a:cubicBezTo>
                <a:cubicBezTo>
                  <a:pt x="3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6"/>
                  <a:pt x="2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0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1233"/>
          <p:cNvSpPr>
            <a:spLocks noEditPoints="1"/>
          </p:cNvSpPr>
          <p:nvPr/>
        </p:nvSpPr>
        <p:spPr bwMode="auto">
          <a:xfrm>
            <a:off x="4127500" y="6121400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9 w 9"/>
              <a:gd name="T7" fmla="*/ 9 h 11"/>
              <a:gd name="T8" fmla="*/ 9 w 9"/>
              <a:gd name="T9" fmla="*/ 6 h 11"/>
              <a:gd name="T10" fmla="*/ 8 w 9"/>
              <a:gd name="T11" fmla="*/ 2 h 11"/>
              <a:gd name="T12" fmla="*/ 4 w 9"/>
              <a:gd name="T13" fmla="*/ 0 h 11"/>
              <a:gd name="T14" fmla="*/ 1 w 9"/>
              <a:gd name="T15" fmla="*/ 2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4 w 9"/>
              <a:gd name="T23" fmla="*/ 2 h 11"/>
              <a:gd name="T24" fmla="*/ 7 w 9"/>
              <a:gd name="T25" fmla="*/ 3 h 11"/>
              <a:gd name="T26" fmla="*/ 7 w 9"/>
              <a:gd name="T27" fmla="*/ 6 h 11"/>
              <a:gd name="T28" fmla="*/ 7 w 9"/>
              <a:gd name="T29" fmla="*/ 9 h 11"/>
              <a:gd name="T30" fmla="*/ 4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8" y="10"/>
                  <a:pt x="8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1234"/>
          <p:cNvSpPr>
            <a:spLocks/>
          </p:cNvSpPr>
          <p:nvPr/>
        </p:nvSpPr>
        <p:spPr bwMode="auto">
          <a:xfrm>
            <a:off x="4151313" y="6121400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1235"/>
          <p:cNvSpPr>
            <a:spLocks noEditPoints="1"/>
          </p:cNvSpPr>
          <p:nvPr/>
        </p:nvSpPr>
        <p:spPr bwMode="auto">
          <a:xfrm>
            <a:off x="4164013" y="611505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8 w 9"/>
              <a:gd name="T5" fmla="*/ 0 h 14"/>
              <a:gd name="T6" fmla="*/ 8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3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2"/>
                  <a:pt x="2" y="13"/>
                  <a:pt x="3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1236"/>
          <p:cNvSpPr>
            <a:spLocks/>
          </p:cNvSpPr>
          <p:nvPr/>
        </p:nvSpPr>
        <p:spPr bwMode="auto">
          <a:xfrm>
            <a:off x="3868738" y="6035675"/>
            <a:ext cx="22225" cy="30163"/>
          </a:xfrm>
          <a:custGeom>
            <a:avLst/>
            <a:gdLst>
              <a:gd name="T0" fmla="*/ 14 w 14"/>
              <a:gd name="T1" fmla="*/ 19 h 19"/>
              <a:gd name="T2" fmla="*/ 14 w 14"/>
              <a:gd name="T3" fmla="*/ 16 h 19"/>
              <a:gd name="T4" fmla="*/ 2 w 14"/>
              <a:gd name="T5" fmla="*/ 16 h 19"/>
              <a:gd name="T6" fmla="*/ 2 w 14"/>
              <a:gd name="T7" fmla="*/ 9 h 19"/>
              <a:gd name="T8" fmla="*/ 13 w 14"/>
              <a:gd name="T9" fmla="*/ 9 h 19"/>
              <a:gd name="T10" fmla="*/ 13 w 14"/>
              <a:gd name="T11" fmla="*/ 8 h 19"/>
              <a:gd name="T12" fmla="*/ 2 w 14"/>
              <a:gd name="T13" fmla="*/ 8 h 19"/>
              <a:gd name="T14" fmla="*/ 2 w 14"/>
              <a:gd name="T15" fmla="*/ 1 h 19"/>
              <a:gd name="T16" fmla="*/ 14 w 14"/>
              <a:gd name="T17" fmla="*/ 1 h 19"/>
              <a:gd name="T18" fmla="*/ 14 w 14"/>
              <a:gd name="T19" fmla="*/ 0 h 19"/>
              <a:gd name="T20" fmla="*/ 0 w 14"/>
              <a:gd name="T21" fmla="*/ 0 h 19"/>
              <a:gd name="T22" fmla="*/ 0 w 14"/>
              <a:gd name="T23" fmla="*/ 19 h 19"/>
              <a:gd name="T24" fmla="*/ 14 w 14"/>
              <a:gd name="T25" fmla="*/ 19 h 19"/>
              <a:gd name="T26" fmla="*/ 14 w 14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9">
                <a:moveTo>
                  <a:pt x="14" y="19"/>
                </a:moveTo>
                <a:lnTo>
                  <a:pt x="14" y="16"/>
                </a:lnTo>
                <a:lnTo>
                  <a:pt x="2" y="16"/>
                </a:lnTo>
                <a:lnTo>
                  <a:pt x="2" y="9"/>
                </a:lnTo>
                <a:lnTo>
                  <a:pt x="13" y="9"/>
                </a:lnTo>
                <a:lnTo>
                  <a:pt x="13" y="8"/>
                </a:lnTo>
                <a:lnTo>
                  <a:pt x="2" y="8"/>
                </a:lnTo>
                <a:lnTo>
                  <a:pt x="2" y="1"/>
                </a:lnTo>
                <a:lnTo>
                  <a:pt x="14" y="1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14" y="19"/>
                </a:lnTo>
                <a:lnTo>
                  <a:pt x="14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1237"/>
          <p:cNvSpPr>
            <a:spLocks noEditPoints="1"/>
          </p:cNvSpPr>
          <p:nvPr/>
        </p:nvSpPr>
        <p:spPr bwMode="auto">
          <a:xfrm>
            <a:off x="3895725" y="6042025"/>
            <a:ext cx="19050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9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8 w 9"/>
              <a:gd name="T13" fmla="*/ 1 h 15"/>
              <a:gd name="T14" fmla="*/ 8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3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3 w 9"/>
              <a:gd name="T45" fmla="*/ 3 h 15"/>
              <a:gd name="T46" fmla="*/ 5 w 9"/>
              <a:gd name="T47" fmla="*/ 2 h 15"/>
              <a:gd name="T48" fmla="*/ 7 w 9"/>
              <a:gd name="T49" fmla="*/ 3 h 15"/>
              <a:gd name="T50" fmla="*/ 7 w 9"/>
              <a:gd name="T51" fmla="*/ 6 h 15"/>
              <a:gd name="T52" fmla="*/ 7 w 9"/>
              <a:gd name="T53" fmla="*/ 9 h 15"/>
              <a:gd name="T54" fmla="*/ 5 w 9"/>
              <a:gd name="T55" fmla="*/ 10 h 15"/>
              <a:gd name="T56" fmla="*/ 3 w 9"/>
              <a:gd name="T57" fmla="*/ 9 h 15"/>
              <a:gd name="T58" fmla="*/ 2 w 9"/>
              <a:gd name="T59" fmla="*/ 6 h 15"/>
              <a:gd name="T60" fmla="*/ 3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9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4" y="14"/>
                  <a:pt x="3" y="14"/>
                  <a:pt x="3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4"/>
                  <a:pt x="1" y="14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1238"/>
          <p:cNvSpPr>
            <a:spLocks noEditPoints="1"/>
          </p:cNvSpPr>
          <p:nvPr/>
        </p:nvSpPr>
        <p:spPr bwMode="auto">
          <a:xfrm>
            <a:off x="3919538" y="6042025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1239"/>
          <p:cNvSpPr>
            <a:spLocks/>
          </p:cNvSpPr>
          <p:nvPr/>
        </p:nvSpPr>
        <p:spPr bwMode="auto">
          <a:xfrm>
            <a:off x="3944938" y="6042025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1 w 6"/>
              <a:gd name="T19" fmla="*/ 2 h 11"/>
              <a:gd name="T20" fmla="*/ 1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1240"/>
          <p:cNvSpPr>
            <a:spLocks/>
          </p:cNvSpPr>
          <p:nvPr/>
        </p:nvSpPr>
        <p:spPr bwMode="auto">
          <a:xfrm>
            <a:off x="3957638" y="604202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10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6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4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1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1 w 8"/>
              <a:gd name="T47" fmla="*/ 5 h 11"/>
              <a:gd name="T48" fmla="*/ 2 w 8"/>
              <a:gd name="T49" fmla="*/ 6 h 11"/>
              <a:gd name="T50" fmla="*/ 4 w 8"/>
              <a:gd name="T51" fmla="*/ 7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6" y="5"/>
                  <a:pt x="6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1241"/>
          <p:cNvSpPr>
            <a:spLocks/>
          </p:cNvSpPr>
          <p:nvPr/>
        </p:nvSpPr>
        <p:spPr bwMode="auto">
          <a:xfrm>
            <a:off x="3981450" y="6043613"/>
            <a:ext cx="17463" cy="22225"/>
          </a:xfrm>
          <a:custGeom>
            <a:avLst/>
            <a:gdLst>
              <a:gd name="T0" fmla="*/ 8 w 8"/>
              <a:gd name="T1" fmla="*/ 10 h 10"/>
              <a:gd name="T2" fmla="*/ 8 w 8"/>
              <a:gd name="T3" fmla="*/ 0 h 10"/>
              <a:gd name="T4" fmla="*/ 6 w 8"/>
              <a:gd name="T5" fmla="*/ 0 h 10"/>
              <a:gd name="T6" fmla="*/ 6 w 8"/>
              <a:gd name="T7" fmla="*/ 5 h 10"/>
              <a:gd name="T8" fmla="*/ 6 w 8"/>
              <a:gd name="T9" fmla="*/ 7 h 10"/>
              <a:gd name="T10" fmla="*/ 5 w 8"/>
              <a:gd name="T11" fmla="*/ 8 h 10"/>
              <a:gd name="T12" fmla="*/ 3 w 8"/>
              <a:gd name="T13" fmla="*/ 9 h 10"/>
              <a:gd name="T14" fmla="*/ 2 w 8"/>
              <a:gd name="T15" fmla="*/ 8 h 10"/>
              <a:gd name="T16" fmla="*/ 1 w 8"/>
              <a:gd name="T17" fmla="*/ 7 h 10"/>
              <a:gd name="T18" fmla="*/ 1 w 8"/>
              <a:gd name="T19" fmla="*/ 5 h 10"/>
              <a:gd name="T20" fmla="*/ 1 w 8"/>
              <a:gd name="T21" fmla="*/ 0 h 10"/>
              <a:gd name="T22" fmla="*/ 0 w 8"/>
              <a:gd name="T23" fmla="*/ 0 h 10"/>
              <a:gd name="T24" fmla="*/ 0 w 8"/>
              <a:gd name="T25" fmla="*/ 6 h 10"/>
              <a:gd name="T26" fmla="*/ 0 w 8"/>
              <a:gd name="T27" fmla="*/ 8 h 10"/>
              <a:gd name="T28" fmla="*/ 0 w 8"/>
              <a:gd name="T29" fmla="*/ 9 h 10"/>
              <a:gd name="T30" fmla="*/ 1 w 8"/>
              <a:gd name="T31" fmla="*/ 10 h 10"/>
              <a:gd name="T32" fmla="*/ 3 w 8"/>
              <a:gd name="T33" fmla="*/ 10 h 10"/>
              <a:gd name="T34" fmla="*/ 6 w 8"/>
              <a:gd name="T35" fmla="*/ 8 h 10"/>
              <a:gd name="T36" fmla="*/ 6 w 8"/>
              <a:gd name="T37" fmla="*/ 10 h 10"/>
              <a:gd name="T38" fmla="*/ 8 w 8"/>
              <a:gd name="T3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0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7"/>
                  <a:pt x="6" y="7"/>
                </a:cubicBezTo>
                <a:cubicBezTo>
                  <a:pt x="6" y="8"/>
                  <a:pt x="5" y="8"/>
                  <a:pt x="5" y="8"/>
                </a:cubicBezTo>
                <a:cubicBezTo>
                  <a:pt x="4" y="9"/>
                  <a:pt x="4" y="9"/>
                  <a:pt x="3" y="9"/>
                </a:cubicBezTo>
                <a:cubicBezTo>
                  <a:pt x="3" y="9"/>
                  <a:pt x="2" y="9"/>
                  <a:pt x="2" y="8"/>
                </a:cubicBezTo>
                <a:cubicBezTo>
                  <a:pt x="2" y="8"/>
                  <a:pt x="2" y="8"/>
                  <a:pt x="1" y="7"/>
                </a:cubicBezTo>
                <a:cubicBezTo>
                  <a:pt x="1" y="7"/>
                  <a:pt x="1" y="6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0"/>
                  <a:pt x="2" y="10"/>
                  <a:pt x="3" y="10"/>
                </a:cubicBezTo>
                <a:cubicBezTo>
                  <a:pt x="4" y="10"/>
                  <a:pt x="6" y="10"/>
                  <a:pt x="6" y="8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1242"/>
          <p:cNvSpPr>
            <a:spLocks/>
          </p:cNvSpPr>
          <p:nvPr/>
        </p:nvSpPr>
        <p:spPr bwMode="auto">
          <a:xfrm>
            <a:off x="4005263" y="6042025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1243"/>
          <p:cNvSpPr>
            <a:spLocks noEditPoints="1"/>
          </p:cNvSpPr>
          <p:nvPr/>
        </p:nvSpPr>
        <p:spPr bwMode="auto">
          <a:xfrm>
            <a:off x="4027488" y="6035675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1244"/>
          <p:cNvSpPr>
            <a:spLocks/>
          </p:cNvSpPr>
          <p:nvPr/>
        </p:nvSpPr>
        <p:spPr bwMode="auto">
          <a:xfrm>
            <a:off x="3849688" y="5857875"/>
            <a:ext cx="23813" cy="33338"/>
          </a:xfrm>
          <a:custGeom>
            <a:avLst/>
            <a:gdLst>
              <a:gd name="T0" fmla="*/ 1 w 11"/>
              <a:gd name="T1" fmla="*/ 12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0 h 15"/>
              <a:gd name="T12" fmla="*/ 11 w 11"/>
              <a:gd name="T13" fmla="*/ 8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2 h 15"/>
              <a:gd name="T24" fmla="*/ 6 w 11"/>
              <a:gd name="T25" fmla="*/ 2 h 15"/>
              <a:gd name="T26" fmla="*/ 8 w 11"/>
              <a:gd name="T27" fmla="*/ 2 h 15"/>
              <a:gd name="T28" fmla="*/ 9 w 11"/>
              <a:gd name="T29" fmla="*/ 4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0 h 15"/>
              <a:gd name="T36" fmla="*/ 5 w 11"/>
              <a:gd name="T37" fmla="*/ 0 h 15"/>
              <a:gd name="T38" fmla="*/ 3 w 11"/>
              <a:gd name="T39" fmla="*/ 0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9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10" y="14"/>
                  <a:pt x="10" y="13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10" y="7"/>
                  <a:pt x="9" y="7"/>
                </a:cubicBezTo>
                <a:cubicBezTo>
                  <a:pt x="8" y="7"/>
                  <a:pt x="7" y="6"/>
                  <a:pt x="6" y="6"/>
                </a:cubicBezTo>
                <a:cubicBezTo>
                  <a:pt x="4" y="6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7" y="0"/>
                  <a:pt x="7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5"/>
                  <a:pt x="1" y="6"/>
                </a:cubicBezTo>
                <a:cubicBezTo>
                  <a:pt x="1" y="6"/>
                  <a:pt x="2" y="7"/>
                  <a:pt x="2" y="7"/>
                </a:cubicBezTo>
                <a:cubicBezTo>
                  <a:pt x="3" y="7"/>
                  <a:pt x="4" y="8"/>
                  <a:pt x="5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1245"/>
          <p:cNvSpPr>
            <a:spLocks noEditPoints="1"/>
          </p:cNvSpPr>
          <p:nvPr/>
        </p:nvSpPr>
        <p:spPr bwMode="auto">
          <a:xfrm>
            <a:off x="3878263" y="5867400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1246"/>
          <p:cNvSpPr>
            <a:spLocks/>
          </p:cNvSpPr>
          <p:nvPr/>
        </p:nvSpPr>
        <p:spPr bwMode="auto">
          <a:xfrm>
            <a:off x="3903663" y="5867400"/>
            <a:ext cx="17463" cy="20638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1247"/>
          <p:cNvSpPr>
            <a:spLocks noEditPoints="1"/>
          </p:cNvSpPr>
          <p:nvPr/>
        </p:nvSpPr>
        <p:spPr bwMode="auto">
          <a:xfrm>
            <a:off x="3925888" y="5857875"/>
            <a:ext cx="19050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8 w 9"/>
              <a:gd name="T5" fmla="*/ 0 h 15"/>
              <a:gd name="T6" fmla="*/ 8 w 9"/>
              <a:gd name="T7" fmla="*/ 5 h 15"/>
              <a:gd name="T8" fmla="*/ 6 w 9"/>
              <a:gd name="T9" fmla="*/ 4 h 15"/>
              <a:gd name="T10" fmla="*/ 5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8 w 9"/>
              <a:gd name="T25" fmla="*/ 13 h 15"/>
              <a:gd name="T26" fmla="*/ 8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8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1"/>
                  <a:pt x="7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1248"/>
          <p:cNvSpPr>
            <a:spLocks/>
          </p:cNvSpPr>
          <p:nvPr/>
        </p:nvSpPr>
        <p:spPr bwMode="auto">
          <a:xfrm>
            <a:off x="3951288" y="5867400"/>
            <a:ext cx="17463" cy="20638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5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1249"/>
          <p:cNvSpPr>
            <a:spLocks noEditPoints="1"/>
          </p:cNvSpPr>
          <p:nvPr/>
        </p:nvSpPr>
        <p:spPr bwMode="auto">
          <a:xfrm>
            <a:off x="3975100" y="5867400"/>
            <a:ext cx="20638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2 w 9"/>
              <a:gd name="T5" fmla="*/ 8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4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7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2 w 9"/>
              <a:gd name="T33" fmla="*/ 2 h 11"/>
              <a:gd name="T34" fmla="*/ 4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1 w 9"/>
              <a:gd name="T41" fmla="*/ 4 h 11"/>
              <a:gd name="T42" fmla="*/ 2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3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1250"/>
          <p:cNvSpPr>
            <a:spLocks/>
          </p:cNvSpPr>
          <p:nvPr/>
        </p:nvSpPr>
        <p:spPr bwMode="auto">
          <a:xfrm>
            <a:off x="3998913" y="5867400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2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5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1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1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5" y="1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1" y="8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1251"/>
          <p:cNvSpPr>
            <a:spLocks/>
          </p:cNvSpPr>
          <p:nvPr/>
        </p:nvSpPr>
        <p:spPr bwMode="auto">
          <a:xfrm>
            <a:off x="3763963" y="5743575"/>
            <a:ext cx="25400" cy="31750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7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7 h 15"/>
              <a:gd name="T18" fmla="*/ 3 w 12"/>
              <a:gd name="T19" fmla="*/ 6 h 15"/>
              <a:gd name="T20" fmla="*/ 3 w 12"/>
              <a:gd name="T21" fmla="*/ 4 h 15"/>
              <a:gd name="T22" fmla="*/ 4 w 12"/>
              <a:gd name="T23" fmla="*/ 3 h 15"/>
              <a:gd name="T24" fmla="*/ 6 w 12"/>
              <a:gd name="T25" fmla="*/ 2 h 15"/>
              <a:gd name="T26" fmla="*/ 9 w 12"/>
              <a:gd name="T27" fmla="*/ 3 h 15"/>
              <a:gd name="T28" fmla="*/ 10 w 12"/>
              <a:gd name="T29" fmla="*/ 5 h 15"/>
              <a:gd name="T30" fmla="*/ 11 w 12"/>
              <a:gd name="T31" fmla="*/ 5 h 15"/>
              <a:gd name="T32" fmla="*/ 11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10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4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2" y="14"/>
                  <a:pt x="2" y="14"/>
                  <a:pt x="3" y="15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5"/>
                </a:cubicBezTo>
                <a:cubicBezTo>
                  <a:pt x="10" y="14"/>
                  <a:pt x="11" y="14"/>
                  <a:pt x="11" y="13"/>
                </a:cubicBezTo>
                <a:cubicBezTo>
                  <a:pt x="12" y="12"/>
                  <a:pt x="12" y="12"/>
                  <a:pt x="12" y="11"/>
                </a:cubicBezTo>
                <a:cubicBezTo>
                  <a:pt x="12" y="10"/>
                  <a:pt x="12" y="10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8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1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4" y="8"/>
                  <a:pt x="4" y="8"/>
                  <a:pt x="6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4"/>
                  <a:pt x="6" y="14"/>
                </a:cubicBezTo>
                <a:cubicBezTo>
                  <a:pt x="6" y="14"/>
                  <a:pt x="5" y="13"/>
                  <a:pt x="4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1252"/>
          <p:cNvSpPr>
            <a:spLocks/>
          </p:cNvSpPr>
          <p:nvPr/>
        </p:nvSpPr>
        <p:spPr bwMode="auto">
          <a:xfrm>
            <a:off x="3790950" y="5745163"/>
            <a:ext cx="26988" cy="30163"/>
          </a:xfrm>
          <a:custGeom>
            <a:avLst/>
            <a:gdLst>
              <a:gd name="T0" fmla="*/ 10 w 17"/>
              <a:gd name="T1" fmla="*/ 19 h 19"/>
              <a:gd name="T2" fmla="*/ 10 w 17"/>
              <a:gd name="T3" fmla="*/ 2 h 19"/>
              <a:gd name="T4" fmla="*/ 17 w 17"/>
              <a:gd name="T5" fmla="*/ 2 h 19"/>
              <a:gd name="T6" fmla="*/ 17 w 17"/>
              <a:gd name="T7" fmla="*/ 0 h 19"/>
              <a:gd name="T8" fmla="*/ 0 w 17"/>
              <a:gd name="T9" fmla="*/ 0 h 19"/>
              <a:gd name="T10" fmla="*/ 0 w 17"/>
              <a:gd name="T11" fmla="*/ 2 h 19"/>
              <a:gd name="T12" fmla="*/ 7 w 17"/>
              <a:gd name="T13" fmla="*/ 2 h 19"/>
              <a:gd name="T14" fmla="*/ 7 w 17"/>
              <a:gd name="T15" fmla="*/ 19 h 19"/>
              <a:gd name="T16" fmla="*/ 10 w 17"/>
              <a:gd name="T17" fmla="*/ 19 h 19"/>
              <a:gd name="T18" fmla="*/ 10 w 17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9">
                <a:moveTo>
                  <a:pt x="10" y="19"/>
                </a:moveTo>
                <a:lnTo>
                  <a:pt x="10" y="2"/>
                </a:lnTo>
                <a:lnTo>
                  <a:pt x="17" y="2"/>
                </a:lnTo>
                <a:lnTo>
                  <a:pt x="17" y="0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7" y="19"/>
                </a:lnTo>
                <a:lnTo>
                  <a:pt x="10" y="19"/>
                </a:lnTo>
                <a:lnTo>
                  <a:pt x="1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1253"/>
          <p:cNvSpPr>
            <a:spLocks noEditPoints="1"/>
          </p:cNvSpPr>
          <p:nvPr/>
        </p:nvSpPr>
        <p:spPr bwMode="auto">
          <a:xfrm>
            <a:off x="3814763" y="5745163"/>
            <a:ext cx="28575" cy="30163"/>
          </a:xfrm>
          <a:custGeom>
            <a:avLst/>
            <a:gdLst>
              <a:gd name="T0" fmla="*/ 2 w 13"/>
              <a:gd name="T1" fmla="*/ 14 h 14"/>
              <a:gd name="T2" fmla="*/ 3 w 13"/>
              <a:gd name="T3" fmla="*/ 10 h 14"/>
              <a:gd name="T4" fmla="*/ 9 w 13"/>
              <a:gd name="T5" fmla="*/ 10 h 14"/>
              <a:gd name="T6" fmla="*/ 11 w 13"/>
              <a:gd name="T7" fmla="*/ 14 h 14"/>
              <a:gd name="T8" fmla="*/ 13 w 13"/>
              <a:gd name="T9" fmla="*/ 14 h 14"/>
              <a:gd name="T10" fmla="*/ 7 w 13"/>
              <a:gd name="T11" fmla="*/ 0 h 14"/>
              <a:gd name="T12" fmla="*/ 5 w 13"/>
              <a:gd name="T13" fmla="*/ 0 h 14"/>
              <a:gd name="T14" fmla="*/ 0 w 13"/>
              <a:gd name="T15" fmla="*/ 14 h 14"/>
              <a:gd name="T16" fmla="*/ 2 w 13"/>
              <a:gd name="T17" fmla="*/ 14 h 14"/>
              <a:gd name="T18" fmla="*/ 5 w 13"/>
              <a:gd name="T19" fmla="*/ 4 h 14"/>
              <a:gd name="T20" fmla="*/ 6 w 13"/>
              <a:gd name="T21" fmla="*/ 1 h 14"/>
              <a:gd name="T22" fmla="*/ 7 w 13"/>
              <a:gd name="T23" fmla="*/ 4 h 14"/>
              <a:gd name="T24" fmla="*/ 9 w 13"/>
              <a:gd name="T25" fmla="*/ 8 h 14"/>
              <a:gd name="T26" fmla="*/ 4 w 13"/>
              <a:gd name="T27" fmla="*/ 8 h 14"/>
              <a:gd name="T28" fmla="*/ 5 w 13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3" y="10"/>
                  <a:pt x="3" y="10"/>
                  <a:pt x="3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5" y="4"/>
                </a:moveTo>
                <a:cubicBezTo>
                  <a:pt x="6" y="3"/>
                  <a:pt x="6" y="2"/>
                  <a:pt x="6" y="1"/>
                </a:cubicBezTo>
                <a:cubicBezTo>
                  <a:pt x="6" y="2"/>
                  <a:pt x="7" y="3"/>
                  <a:pt x="7" y="4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4"/>
                  <a:pt x="5" y="4"/>
                  <a:pt x="5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1254"/>
          <p:cNvSpPr>
            <a:spLocks/>
          </p:cNvSpPr>
          <p:nvPr/>
        </p:nvSpPr>
        <p:spPr bwMode="auto">
          <a:xfrm>
            <a:off x="3841750" y="5745163"/>
            <a:ext cx="26988" cy="30163"/>
          </a:xfrm>
          <a:custGeom>
            <a:avLst/>
            <a:gdLst>
              <a:gd name="T0" fmla="*/ 7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0 h 14"/>
              <a:gd name="T8" fmla="*/ 6 w 13"/>
              <a:gd name="T9" fmla="*/ 12 h 14"/>
              <a:gd name="T10" fmla="*/ 5 w 13"/>
              <a:gd name="T11" fmla="*/ 10 h 14"/>
              <a:gd name="T12" fmla="*/ 2 w 13"/>
              <a:gd name="T13" fmla="*/ 0 h 14"/>
              <a:gd name="T14" fmla="*/ 0 w 13"/>
              <a:gd name="T15" fmla="*/ 0 h 14"/>
              <a:gd name="T16" fmla="*/ 5 w 13"/>
              <a:gd name="T17" fmla="*/ 14 h 14"/>
              <a:gd name="T18" fmla="*/ 7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7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6" y="12"/>
                  <a:pt x="6" y="12"/>
                </a:cubicBezTo>
                <a:cubicBezTo>
                  <a:pt x="6" y="12"/>
                  <a:pt x="6" y="11"/>
                  <a:pt x="5" y="1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14"/>
                  <a:pt x="7" y="14"/>
                  <a:pt x="7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1255"/>
          <p:cNvSpPr>
            <a:spLocks noEditPoints="1"/>
          </p:cNvSpPr>
          <p:nvPr/>
        </p:nvSpPr>
        <p:spPr bwMode="auto">
          <a:xfrm>
            <a:off x="3865563" y="5745163"/>
            <a:ext cx="30163" cy="30163"/>
          </a:xfrm>
          <a:custGeom>
            <a:avLst/>
            <a:gdLst>
              <a:gd name="T0" fmla="*/ 2 w 14"/>
              <a:gd name="T1" fmla="*/ 14 h 14"/>
              <a:gd name="T2" fmla="*/ 4 w 14"/>
              <a:gd name="T3" fmla="*/ 10 h 14"/>
              <a:gd name="T4" fmla="*/ 10 w 14"/>
              <a:gd name="T5" fmla="*/ 10 h 14"/>
              <a:gd name="T6" fmla="*/ 11 w 14"/>
              <a:gd name="T7" fmla="*/ 14 h 14"/>
              <a:gd name="T8" fmla="*/ 14 w 14"/>
              <a:gd name="T9" fmla="*/ 14 h 14"/>
              <a:gd name="T10" fmla="*/ 8 w 14"/>
              <a:gd name="T11" fmla="*/ 0 h 14"/>
              <a:gd name="T12" fmla="*/ 6 w 14"/>
              <a:gd name="T13" fmla="*/ 0 h 14"/>
              <a:gd name="T14" fmla="*/ 0 w 14"/>
              <a:gd name="T15" fmla="*/ 14 h 14"/>
              <a:gd name="T16" fmla="*/ 2 w 14"/>
              <a:gd name="T17" fmla="*/ 14 h 14"/>
              <a:gd name="T18" fmla="*/ 6 w 14"/>
              <a:gd name="T19" fmla="*/ 4 h 14"/>
              <a:gd name="T20" fmla="*/ 7 w 14"/>
              <a:gd name="T21" fmla="*/ 1 h 14"/>
              <a:gd name="T22" fmla="*/ 8 w 14"/>
              <a:gd name="T23" fmla="*/ 4 h 14"/>
              <a:gd name="T24" fmla="*/ 9 w 14"/>
              <a:gd name="T25" fmla="*/ 8 h 14"/>
              <a:gd name="T26" fmla="*/ 4 w 14"/>
              <a:gd name="T27" fmla="*/ 8 h 14"/>
              <a:gd name="T28" fmla="*/ 6 w 14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4" y="10"/>
                  <a:pt x="4" y="10"/>
                  <a:pt x="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6" y="4"/>
                </a:moveTo>
                <a:cubicBezTo>
                  <a:pt x="6" y="3"/>
                  <a:pt x="7" y="2"/>
                  <a:pt x="7" y="1"/>
                </a:cubicBezTo>
                <a:cubicBezTo>
                  <a:pt x="7" y="2"/>
                  <a:pt x="7" y="3"/>
                  <a:pt x="8" y="4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4" y="8"/>
                  <a:pt x="4" y="8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1256"/>
          <p:cNvSpPr>
            <a:spLocks/>
          </p:cNvSpPr>
          <p:nvPr/>
        </p:nvSpPr>
        <p:spPr bwMode="auto">
          <a:xfrm>
            <a:off x="3897313" y="5745163"/>
            <a:ext cx="23813" cy="30163"/>
          </a:xfrm>
          <a:custGeom>
            <a:avLst/>
            <a:gdLst>
              <a:gd name="T0" fmla="*/ 3 w 15"/>
              <a:gd name="T1" fmla="*/ 19 h 19"/>
              <a:gd name="T2" fmla="*/ 3 w 15"/>
              <a:gd name="T3" fmla="*/ 4 h 19"/>
              <a:gd name="T4" fmla="*/ 12 w 15"/>
              <a:gd name="T5" fmla="*/ 19 h 19"/>
              <a:gd name="T6" fmla="*/ 15 w 15"/>
              <a:gd name="T7" fmla="*/ 19 h 19"/>
              <a:gd name="T8" fmla="*/ 15 w 15"/>
              <a:gd name="T9" fmla="*/ 0 h 19"/>
              <a:gd name="T10" fmla="*/ 14 w 15"/>
              <a:gd name="T11" fmla="*/ 0 h 19"/>
              <a:gd name="T12" fmla="*/ 14 w 15"/>
              <a:gd name="T13" fmla="*/ 15 h 19"/>
              <a:gd name="T14" fmla="*/ 3 w 15"/>
              <a:gd name="T15" fmla="*/ 0 h 19"/>
              <a:gd name="T16" fmla="*/ 0 w 15"/>
              <a:gd name="T17" fmla="*/ 0 h 19"/>
              <a:gd name="T18" fmla="*/ 0 w 15"/>
              <a:gd name="T19" fmla="*/ 19 h 19"/>
              <a:gd name="T20" fmla="*/ 3 w 15"/>
              <a:gd name="T21" fmla="*/ 19 h 19"/>
              <a:gd name="T22" fmla="*/ 3 w 15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3" y="4"/>
                </a:lnTo>
                <a:lnTo>
                  <a:pt x="12" y="19"/>
                </a:lnTo>
                <a:lnTo>
                  <a:pt x="15" y="19"/>
                </a:lnTo>
                <a:lnTo>
                  <a:pt x="15" y="0"/>
                </a:lnTo>
                <a:lnTo>
                  <a:pt x="14" y="0"/>
                </a:lnTo>
                <a:lnTo>
                  <a:pt x="14" y="15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1257"/>
          <p:cNvSpPr>
            <a:spLocks/>
          </p:cNvSpPr>
          <p:nvPr/>
        </p:nvSpPr>
        <p:spPr bwMode="auto">
          <a:xfrm>
            <a:off x="3927475" y="5743575"/>
            <a:ext cx="28575" cy="31750"/>
          </a:xfrm>
          <a:custGeom>
            <a:avLst/>
            <a:gdLst>
              <a:gd name="T0" fmla="*/ 12 w 13"/>
              <a:gd name="T1" fmla="*/ 9 h 15"/>
              <a:gd name="T2" fmla="*/ 12 w 13"/>
              <a:gd name="T3" fmla="*/ 12 h 15"/>
              <a:gd name="T4" fmla="*/ 10 w 13"/>
              <a:gd name="T5" fmla="*/ 13 h 15"/>
              <a:gd name="T6" fmla="*/ 7 w 13"/>
              <a:gd name="T7" fmla="*/ 14 h 15"/>
              <a:gd name="T8" fmla="*/ 5 w 13"/>
              <a:gd name="T9" fmla="*/ 13 h 15"/>
              <a:gd name="T10" fmla="*/ 3 w 13"/>
              <a:gd name="T11" fmla="*/ 11 h 15"/>
              <a:gd name="T12" fmla="*/ 2 w 13"/>
              <a:gd name="T13" fmla="*/ 8 h 15"/>
              <a:gd name="T14" fmla="*/ 3 w 13"/>
              <a:gd name="T15" fmla="*/ 5 h 15"/>
              <a:gd name="T16" fmla="*/ 4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1 w 13"/>
              <a:gd name="T27" fmla="*/ 5 h 15"/>
              <a:gd name="T28" fmla="*/ 13 w 13"/>
              <a:gd name="T29" fmla="*/ 5 h 15"/>
              <a:gd name="T30" fmla="*/ 12 w 13"/>
              <a:gd name="T31" fmla="*/ 2 h 15"/>
              <a:gd name="T32" fmla="*/ 10 w 13"/>
              <a:gd name="T33" fmla="*/ 1 h 15"/>
              <a:gd name="T34" fmla="*/ 7 w 13"/>
              <a:gd name="T35" fmla="*/ 0 h 15"/>
              <a:gd name="T36" fmla="*/ 4 w 13"/>
              <a:gd name="T37" fmla="*/ 1 h 15"/>
              <a:gd name="T38" fmla="*/ 1 w 13"/>
              <a:gd name="T39" fmla="*/ 4 h 15"/>
              <a:gd name="T40" fmla="*/ 0 w 13"/>
              <a:gd name="T41" fmla="*/ 8 h 15"/>
              <a:gd name="T42" fmla="*/ 1 w 13"/>
              <a:gd name="T43" fmla="*/ 12 h 15"/>
              <a:gd name="T44" fmla="*/ 4 w 13"/>
              <a:gd name="T45" fmla="*/ 14 h 15"/>
              <a:gd name="T46" fmla="*/ 7 w 13"/>
              <a:gd name="T47" fmla="*/ 15 h 15"/>
              <a:gd name="T48" fmla="*/ 10 w 13"/>
              <a:gd name="T49" fmla="*/ 15 h 15"/>
              <a:gd name="T50" fmla="*/ 13 w 13"/>
              <a:gd name="T51" fmla="*/ 13 h 15"/>
              <a:gd name="T52" fmla="*/ 13 w 13"/>
              <a:gd name="T53" fmla="*/ 8 h 15"/>
              <a:gd name="T54" fmla="*/ 7 w 13"/>
              <a:gd name="T55" fmla="*/ 8 h 15"/>
              <a:gd name="T56" fmla="*/ 7 w 13"/>
              <a:gd name="T57" fmla="*/ 9 h 15"/>
              <a:gd name="T58" fmla="*/ 12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2" y="9"/>
                </a:move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3"/>
                  <a:pt x="10" y="13"/>
                </a:cubicBezTo>
                <a:cubicBezTo>
                  <a:pt x="9" y="13"/>
                  <a:pt x="8" y="14"/>
                  <a:pt x="7" y="14"/>
                </a:cubicBezTo>
                <a:cubicBezTo>
                  <a:pt x="6" y="14"/>
                  <a:pt x="6" y="13"/>
                  <a:pt x="5" y="13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3"/>
                  <a:pt x="4" y="3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2" y="2"/>
                  <a:pt x="2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2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10" y="15"/>
                  <a:pt x="10" y="15"/>
                </a:cubicBezTo>
                <a:cubicBezTo>
                  <a:pt x="11" y="14"/>
                  <a:pt x="12" y="14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12" y="9"/>
                  <a:pt x="12" y="9"/>
                  <a:pt x="12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1258"/>
          <p:cNvSpPr>
            <a:spLocks/>
          </p:cNvSpPr>
          <p:nvPr/>
        </p:nvSpPr>
        <p:spPr bwMode="auto">
          <a:xfrm>
            <a:off x="3962400" y="5745163"/>
            <a:ext cx="23813" cy="30163"/>
          </a:xfrm>
          <a:custGeom>
            <a:avLst/>
            <a:gdLst>
              <a:gd name="T0" fmla="*/ 15 w 15"/>
              <a:gd name="T1" fmla="*/ 19 h 19"/>
              <a:gd name="T2" fmla="*/ 15 w 15"/>
              <a:gd name="T3" fmla="*/ 17 h 19"/>
              <a:gd name="T4" fmla="*/ 3 w 15"/>
              <a:gd name="T5" fmla="*/ 17 h 19"/>
              <a:gd name="T6" fmla="*/ 3 w 15"/>
              <a:gd name="T7" fmla="*/ 10 h 19"/>
              <a:gd name="T8" fmla="*/ 14 w 15"/>
              <a:gd name="T9" fmla="*/ 10 h 19"/>
              <a:gd name="T10" fmla="*/ 14 w 15"/>
              <a:gd name="T11" fmla="*/ 8 h 19"/>
              <a:gd name="T12" fmla="*/ 3 w 15"/>
              <a:gd name="T13" fmla="*/ 8 h 19"/>
              <a:gd name="T14" fmla="*/ 3 w 15"/>
              <a:gd name="T15" fmla="*/ 2 h 19"/>
              <a:gd name="T16" fmla="*/ 15 w 15"/>
              <a:gd name="T17" fmla="*/ 2 h 19"/>
              <a:gd name="T18" fmla="*/ 15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15 w 15"/>
              <a:gd name="T25" fmla="*/ 19 h 19"/>
              <a:gd name="T26" fmla="*/ 15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15" y="19"/>
                </a:moveTo>
                <a:lnTo>
                  <a:pt x="15" y="17"/>
                </a:lnTo>
                <a:lnTo>
                  <a:pt x="3" y="17"/>
                </a:lnTo>
                <a:lnTo>
                  <a:pt x="3" y="10"/>
                </a:lnTo>
                <a:lnTo>
                  <a:pt x="14" y="10"/>
                </a:lnTo>
                <a:lnTo>
                  <a:pt x="14" y="8"/>
                </a:lnTo>
                <a:lnTo>
                  <a:pt x="3" y="8"/>
                </a:lnTo>
                <a:lnTo>
                  <a:pt x="3" y="2"/>
                </a:lnTo>
                <a:lnTo>
                  <a:pt x="15" y="2"/>
                </a:lnTo>
                <a:lnTo>
                  <a:pt x="15" y="0"/>
                </a:lnTo>
                <a:lnTo>
                  <a:pt x="0" y="0"/>
                </a:lnTo>
                <a:lnTo>
                  <a:pt x="0" y="19"/>
                </a:lnTo>
                <a:lnTo>
                  <a:pt x="15" y="19"/>
                </a:lnTo>
                <a:lnTo>
                  <a:pt x="1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1259"/>
          <p:cNvSpPr>
            <a:spLocks noEditPoints="1"/>
          </p:cNvSpPr>
          <p:nvPr/>
        </p:nvSpPr>
        <p:spPr bwMode="auto">
          <a:xfrm>
            <a:off x="3992563" y="5745163"/>
            <a:ext cx="26988" cy="30163"/>
          </a:xfrm>
          <a:custGeom>
            <a:avLst/>
            <a:gdLst>
              <a:gd name="T0" fmla="*/ 1 w 12"/>
              <a:gd name="T1" fmla="*/ 14 h 14"/>
              <a:gd name="T2" fmla="*/ 1 w 12"/>
              <a:gd name="T3" fmla="*/ 8 h 14"/>
              <a:gd name="T4" fmla="*/ 4 w 12"/>
              <a:gd name="T5" fmla="*/ 8 h 14"/>
              <a:gd name="T6" fmla="*/ 5 w 12"/>
              <a:gd name="T7" fmla="*/ 8 h 14"/>
              <a:gd name="T8" fmla="*/ 6 w 12"/>
              <a:gd name="T9" fmla="*/ 8 h 14"/>
              <a:gd name="T10" fmla="*/ 7 w 12"/>
              <a:gd name="T11" fmla="*/ 9 h 14"/>
              <a:gd name="T12" fmla="*/ 8 w 12"/>
              <a:gd name="T13" fmla="*/ 11 h 14"/>
              <a:gd name="T14" fmla="*/ 10 w 12"/>
              <a:gd name="T15" fmla="*/ 14 h 14"/>
              <a:gd name="T16" fmla="*/ 12 w 12"/>
              <a:gd name="T17" fmla="*/ 14 h 14"/>
              <a:gd name="T18" fmla="*/ 10 w 12"/>
              <a:gd name="T19" fmla="*/ 10 h 14"/>
              <a:gd name="T20" fmla="*/ 8 w 12"/>
              <a:gd name="T21" fmla="*/ 8 h 14"/>
              <a:gd name="T22" fmla="*/ 7 w 12"/>
              <a:gd name="T23" fmla="*/ 7 h 14"/>
              <a:gd name="T24" fmla="*/ 10 w 12"/>
              <a:gd name="T25" fmla="*/ 6 h 14"/>
              <a:gd name="T26" fmla="*/ 11 w 12"/>
              <a:gd name="T27" fmla="*/ 4 h 14"/>
              <a:gd name="T28" fmla="*/ 10 w 12"/>
              <a:gd name="T29" fmla="*/ 1 h 14"/>
              <a:gd name="T30" fmla="*/ 9 w 12"/>
              <a:gd name="T31" fmla="*/ 0 h 14"/>
              <a:gd name="T32" fmla="*/ 6 w 12"/>
              <a:gd name="T33" fmla="*/ 0 h 14"/>
              <a:gd name="T34" fmla="*/ 0 w 12"/>
              <a:gd name="T35" fmla="*/ 0 h 14"/>
              <a:gd name="T36" fmla="*/ 0 w 12"/>
              <a:gd name="T37" fmla="*/ 14 h 14"/>
              <a:gd name="T38" fmla="*/ 1 w 12"/>
              <a:gd name="T39" fmla="*/ 14 h 14"/>
              <a:gd name="T40" fmla="*/ 1 w 12"/>
              <a:gd name="T41" fmla="*/ 1 h 14"/>
              <a:gd name="T42" fmla="*/ 6 w 12"/>
              <a:gd name="T43" fmla="*/ 1 h 14"/>
              <a:gd name="T44" fmla="*/ 8 w 12"/>
              <a:gd name="T45" fmla="*/ 2 h 14"/>
              <a:gd name="T46" fmla="*/ 9 w 12"/>
              <a:gd name="T47" fmla="*/ 4 h 14"/>
              <a:gd name="T48" fmla="*/ 9 w 12"/>
              <a:gd name="T49" fmla="*/ 5 h 14"/>
              <a:gd name="T50" fmla="*/ 8 w 12"/>
              <a:gd name="T51" fmla="*/ 6 h 14"/>
              <a:gd name="T52" fmla="*/ 6 w 12"/>
              <a:gd name="T53" fmla="*/ 6 h 14"/>
              <a:gd name="T54" fmla="*/ 1 w 12"/>
              <a:gd name="T55" fmla="*/ 6 h 14"/>
              <a:gd name="T56" fmla="*/ 1 w 12"/>
              <a:gd name="T5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" h="14">
                <a:moveTo>
                  <a:pt x="1" y="14"/>
                </a:moveTo>
                <a:cubicBezTo>
                  <a:pt x="1" y="8"/>
                  <a:pt x="1" y="8"/>
                  <a:pt x="1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4" y="8"/>
                  <a:pt x="5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9"/>
                  <a:pt x="7" y="9"/>
                </a:cubicBezTo>
                <a:cubicBezTo>
                  <a:pt x="7" y="10"/>
                  <a:pt x="7" y="10"/>
                  <a:pt x="8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9"/>
                  <a:pt x="9" y="9"/>
                  <a:pt x="8" y="8"/>
                </a:cubicBezTo>
                <a:cubicBezTo>
                  <a:pt x="8" y="8"/>
                  <a:pt x="7" y="8"/>
                  <a:pt x="7" y="7"/>
                </a:cubicBezTo>
                <a:cubicBezTo>
                  <a:pt x="8" y="7"/>
                  <a:pt x="9" y="7"/>
                  <a:pt x="10" y="6"/>
                </a:cubicBezTo>
                <a:cubicBezTo>
                  <a:pt x="11" y="5"/>
                  <a:pt x="11" y="5"/>
                  <a:pt x="11" y="4"/>
                </a:cubicBezTo>
                <a:cubicBezTo>
                  <a:pt x="11" y="3"/>
                  <a:pt x="11" y="2"/>
                  <a:pt x="10" y="1"/>
                </a:cubicBezTo>
                <a:cubicBezTo>
                  <a:pt x="10" y="1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1" y="1"/>
                </a:moveTo>
                <a:cubicBezTo>
                  <a:pt x="6" y="1"/>
                  <a:pt x="6" y="1"/>
                  <a:pt x="6" y="1"/>
                </a:cubicBezTo>
                <a:cubicBezTo>
                  <a:pt x="7" y="1"/>
                  <a:pt x="8" y="1"/>
                  <a:pt x="8" y="2"/>
                </a:cubicBezTo>
                <a:cubicBezTo>
                  <a:pt x="9" y="2"/>
                  <a:pt x="9" y="3"/>
                  <a:pt x="9" y="4"/>
                </a:cubicBezTo>
                <a:cubicBezTo>
                  <a:pt x="9" y="4"/>
                  <a:pt x="9" y="4"/>
                  <a:pt x="9" y="5"/>
                </a:cubicBezTo>
                <a:cubicBezTo>
                  <a:pt x="8" y="5"/>
                  <a:pt x="8" y="6"/>
                  <a:pt x="8" y="6"/>
                </a:cubicBezTo>
                <a:cubicBezTo>
                  <a:pt x="7" y="6"/>
                  <a:pt x="6" y="6"/>
                  <a:pt x="6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1260"/>
          <p:cNvSpPr>
            <a:spLocks/>
          </p:cNvSpPr>
          <p:nvPr/>
        </p:nvSpPr>
        <p:spPr bwMode="auto">
          <a:xfrm>
            <a:off x="4373563" y="5969000"/>
            <a:ext cx="23813" cy="30163"/>
          </a:xfrm>
          <a:custGeom>
            <a:avLst/>
            <a:gdLst>
              <a:gd name="T0" fmla="*/ 15 w 15"/>
              <a:gd name="T1" fmla="*/ 19 h 19"/>
              <a:gd name="T2" fmla="*/ 15 w 15"/>
              <a:gd name="T3" fmla="*/ 17 h 19"/>
              <a:gd name="T4" fmla="*/ 3 w 15"/>
              <a:gd name="T5" fmla="*/ 17 h 19"/>
              <a:gd name="T6" fmla="*/ 3 w 15"/>
              <a:gd name="T7" fmla="*/ 11 h 19"/>
              <a:gd name="T8" fmla="*/ 14 w 15"/>
              <a:gd name="T9" fmla="*/ 11 h 19"/>
              <a:gd name="T10" fmla="*/ 14 w 15"/>
              <a:gd name="T11" fmla="*/ 8 h 19"/>
              <a:gd name="T12" fmla="*/ 3 w 15"/>
              <a:gd name="T13" fmla="*/ 8 h 19"/>
              <a:gd name="T14" fmla="*/ 3 w 15"/>
              <a:gd name="T15" fmla="*/ 2 h 19"/>
              <a:gd name="T16" fmla="*/ 14 w 15"/>
              <a:gd name="T17" fmla="*/ 2 h 19"/>
              <a:gd name="T18" fmla="*/ 14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15 w 15"/>
              <a:gd name="T25" fmla="*/ 19 h 19"/>
              <a:gd name="T26" fmla="*/ 15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15" y="19"/>
                </a:moveTo>
                <a:lnTo>
                  <a:pt x="15" y="17"/>
                </a:lnTo>
                <a:lnTo>
                  <a:pt x="3" y="17"/>
                </a:lnTo>
                <a:lnTo>
                  <a:pt x="3" y="11"/>
                </a:lnTo>
                <a:lnTo>
                  <a:pt x="14" y="11"/>
                </a:lnTo>
                <a:lnTo>
                  <a:pt x="14" y="8"/>
                </a:lnTo>
                <a:lnTo>
                  <a:pt x="3" y="8"/>
                </a:lnTo>
                <a:lnTo>
                  <a:pt x="3" y="2"/>
                </a:lnTo>
                <a:lnTo>
                  <a:pt x="14" y="2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15" y="19"/>
                </a:lnTo>
                <a:lnTo>
                  <a:pt x="1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1261"/>
          <p:cNvSpPr>
            <a:spLocks/>
          </p:cNvSpPr>
          <p:nvPr/>
        </p:nvSpPr>
        <p:spPr bwMode="auto">
          <a:xfrm>
            <a:off x="4400550" y="5976938"/>
            <a:ext cx="20638" cy="22225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5 w 10"/>
              <a:gd name="T7" fmla="*/ 6 h 10"/>
              <a:gd name="T8" fmla="*/ 5 w 10"/>
              <a:gd name="T9" fmla="*/ 8 h 10"/>
              <a:gd name="T10" fmla="*/ 4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8"/>
                  <a:pt x="5" y="8"/>
                </a:cubicBezTo>
                <a:cubicBezTo>
                  <a:pt x="5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1262"/>
          <p:cNvSpPr>
            <a:spLocks noEditPoints="1"/>
          </p:cNvSpPr>
          <p:nvPr/>
        </p:nvSpPr>
        <p:spPr bwMode="auto">
          <a:xfrm>
            <a:off x="4419600" y="5969000"/>
            <a:ext cx="7938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1 w 4"/>
              <a:gd name="T11" fmla="*/ 19 h 19"/>
              <a:gd name="T12" fmla="*/ 3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0 w 4"/>
              <a:gd name="T27" fmla="*/ 17 h 19"/>
              <a:gd name="T28" fmla="*/ 0 w 4"/>
              <a:gd name="T29" fmla="*/ 19 h 19"/>
              <a:gd name="T30" fmla="*/ 1 w 4"/>
              <a:gd name="T31" fmla="*/ 19 h 19"/>
              <a:gd name="T32" fmla="*/ 1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9"/>
                </a:moveTo>
                <a:cubicBezTo>
                  <a:pt x="2" y="19"/>
                  <a:pt x="3" y="18"/>
                  <a:pt x="3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7"/>
                  <a:pt x="1" y="17"/>
                  <a:pt x="1" y="17"/>
                </a:cubicBezTo>
                <a:cubicBezTo>
                  <a:pt x="1" y="17"/>
                  <a:pt x="1" y="17"/>
                  <a:pt x="0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1263"/>
          <p:cNvSpPr>
            <a:spLocks noEditPoints="1"/>
          </p:cNvSpPr>
          <p:nvPr/>
        </p:nvSpPr>
        <p:spPr bwMode="auto">
          <a:xfrm>
            <a:off x="4432300" y="59769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1264"/>
          <p:cNvSpPr>
            <a:spLocks/>
          </p:cNvSpPr>
          <p:nvPr/>
        </p:nvSpPr>
        <p:spPr bwMode="auto">
          <a:xfrm>
            <a:off x="4451350" y="5702300"/>
            <a:ext cx="28575" cy="30163"/>
          </a:xfrm>
          <a:custGeom>
            <a:avLst/>
            <a:gdLst>
              <a:gd name="T0" fmla="*/ 8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0 h 14"/>
              <a:gd name="T8" fmla="*/ 7 w 13"/>
              <a:gd name="T9" fmla="*/ 12 h 14"/>
              <a:gd name="T10" fmla="*/ 6 w 13"/>
              <a:gd name="T11" fmla="*/ 10 h 14"/>
              <a:gd name="T12" fmla="*/ 2 w 13"/>
              <a:gd name="T13" fmla="*/ 0 h 14"/>
              <a:gd name="T14" fmla="*/ 0 w 13"/>
              <a:gd name="T15" fmla="*/ 0 h 14"/>
              <a:gd name="T16" fmla="*/ 6 w 13"/>
              <a:gd name="T17" fmla="*/ 14 h 14"/>
              <a:gd name="T18" fmla="*/ 8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8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2"/>
                  <a:pt x="6" y="11"/>
                  <a:pt x="6" y="1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1265"/>
          <p:cNvSpPr>
            <a:spLocks noEditPoints="1"/>
          </p:cNvSpPr>
          <p:nvPr/>
        </p:nvSpPr>
        <p:spPr bwMode="auto">
          <a:xfrm>
            <a:off x="4479925" y="5708650"/>
            <a:ext cx="19050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8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2 w 9"/>
              <a:gd name="T27" fmla="*/ 2 h 11"/>
              <a:gd name="T28" fmla="*/ 4 w 9"/>
              <a:gd name="T29" fmla="*/ 2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0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6" y="11"/>
                  <a:pt x="6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1" y="9"/>
                  <a:pt x="1" y="8"/>
                </a:cubicBezTo>
                <a:cubicBezTo>
                  <a:pt x="1" y="8"/>
                  <a:pt x="2" y="8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1266"/>
          <p:cNvSpPr>
            <a:spLocks/>
          </p:cNvSpPr>
          <p:nvPr/>
        </p:nvSpPr>
        <p:spPr bwMode="auto">
          <a:xfrm>
            <a:off x="4503738" y="570230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1267"/>
          <p:cNvSpPr>
            <a:spLocks/>
          </p:cNvSpPr>
          <p:nvPr/>
        </p:nvSpPr>
        <p:spPr bwMode="auto">
          <a:xfrm>
            <a:off x="4514850" y="5702300"/>
            <a:ext cx="1588" cy="30163"/>
          </a:xfrm>
          <a:custGeom>
            <a:avLst/>
            <a:gdLst>
              <a:gd name="T0" fmla="*/ 1 w 1"/>
              <a:gd name="T1" fmla="*/ 19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19 h 19"/>
              <a:gd name="T8" fmla="*/ 1 w 1"/>
              <a:gd name="T9" fmla="*/ 19 h 19"/>
              <a:gd name="T10" fmla="*/ 1 w 1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9">
                <a:moveTo>
                  <a:pt x="1" y="19"/>
                </a:move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1268"/>
          <p:cNvSpPr>
            <a:spLocks noEditPoints="1"/>
          </p:cNvSpPr>
          <p:nvPr/>
        </p:nvSpPr>
        <p:spPr bwMode="auto">
          <a:xfrm>
            <a:off x="4522788" y="5708650"/>
            <a:ext cx="20638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1269"/>
          <p:cNvSpPr>
            <a:spLocks/>
          </p:cNvSpPr>
          <p:nvPr/>
        </p:nvSpPr>
        <p:spPr bwMode="auto">
          <a:xfrm>
            <a:off x="3740150" y="5549900"/>
            <a:ext cx="23813" cy="31750"/>
          </a:xfrm>
          <a:custGeom>
            <a:avLst/>
            <a:gdLst>
              <a:gd name="T0" fmla="*/ 1 w 15"/>
              <a:gd name="T1" fmla="*/ 20 h 20"/>
              <a:gd name="T2" fmla="*/ 1 w 15"/>
              <a:gd name="T3" fmla="*/ 11 h 20"/>
              <a:gd name="T4" fmla="*/ 12 w 15"/>
              <a:gd name="T5" fmla="*/ 11 h 20"/>
              <a:gd name="T6" fmla="*/ 12 w 15"/>
              <a:gd name="T7" fmla="*/ 20 h 20"/>
              <a:gd name="T8" fmla="*/ 15 w 15"/>
              <a:gd name="T9" fmla="*/ 20 h 20"/>
              <a:gd name="T10" fmla="*/ 15 w 15"/>
              <a:gd name="T11" fmla="*/ 0 h 20"/>
              <a:gd name="T12" fmla="*/ 12 w 15"/>
              <a:gd name="T13" fmla="*/ 0 h 20"/>
              <a:gd name="T14" fmla="*/ 12 w 15"/>
              <a:gd name="T15" fmla="*/ 9 h 20"/>
              <a:gd name="T16" fmla="*/ 1 w 15"/>
              <a:gd name="T17" fmla="*/ 9 h 20"/>
              <a:gd name="T18" fmla="*/ 1 w 15"/>
              <a:gd name="T19" fmla="*/ 0 h 20"/>
              <a:gd name="T20" fmla="*/ 0 w 15"/>
              <a:gd name="T21" fmla="*/ 0 h 20"/>
              <a:gd name="T22" fmla="*/ 0 w 15"/>
              <a:gd name="T23" fmla="*/ 20 h 20"/>
              <a:gd name="T24" fmla="*/ 1 w 15"/>
              <a:gd name="T25" fmla="*/ 20 h 20"/>
              <a:gd name="T26" fmla="*/ 1 w 15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0">
                <a:moveTo>
                  <a:pt x="1" y="20"/>
                </a:moveTo>
                <a:lnTo>
                  <a:pt x="1" y="11"/>
                </a:lnTo>
                <a:lnTo>
                  <a:pt x="12" y="11"/>
                </a:lnTo>
                <a:lnTo>
                  <a:pt x="12" y="20"/>
                </a:lnTo>
                <a:lnTo>
                  <a:pt x="15" y="20"/>
                </a:lnTo>
                <a:lnTo>
                  <a:pt x="15" y="0"/>
                </a:lnTo>
                <a:lnTo>
                  <a:pt x="12" y="0"/>
                </a:lnTo>
                <a:lnTo>
                  <a:pt x="12" y="9"/>
                </a:lnTo>
                <a:lnTo>
                  <a:pt x="1" y="9"/>
                </a:lnTo>
                <a:lnTo>
                  <a:pt x="1" y="0"/>
                </a:lnTo>
                <a:lnTo>
                  <a:pt x="0" y="0"/>
                </a:lnTo>
                <a:lnTo>
                  <a:pt x="0" y="20"/>
                </a:lnTo>
                <a:lnTo>
                  <a:pt x="1" y="20"/>
                </a:lnTo>
                <a:lnTo>
                  <a:pt x="1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1270"/>
          <p:cNvSpPr>
            <a:spLocks noEditPoints="1"/>
          </p:cNvSpPr>
          <p:nvPr/>
        </p:nvSpPr>
        <p:spPr bwMode="auto">
          <a:xfrm>
            <a:off x="3767138" y="5559425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1271"/>
          <p:cNvSpPr>
            <a:spLocks/>
          </p:cNvSpPr>
          <p:nvPr/>
        </p:nvSpPr>
        <p:spPr bwMode="auto">
          <a:xfrm>
            <a:off x="3794125" y="5559425"/>
            <a:ext cx="17463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6 w 8"/>
              <a:gd name="T5" fmla="*/ 0 h 11"/>
              <a:gd name="T6" fmla="*/ 6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2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0 w 8"/>
              <a:gd name="T29" fmla="*/ 9 h 11"/>
              <a:gd name="T30" fmla="*/ 2 w 8"/>
              <a:gd name="T31" fmla="*/ 10 h 11"/>
              <a:gd name="T32" fmla="*/ 3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1272"/>
          <p:cNvSpPr>
            <a:spLocks noEditPoints="1"/>
          </p:cNvSpPr>
          <p:nvPr/>
        </p:nvSpPr>
        <p:spPr bwMode="auto">
          <a:xfrm>
            <a:off x="3814763" y="5559425"/>
            <a:ext cx="20638" cy="31750"/>
          </a:xfrm>
          <a:custGeom>
            <a:avLst/>
            <a:gdLst>
              <a:gd name="T0" fmla="*/ 2 w 9"/>
              <a:gd name="T1" fmla="*/ 14 h 15"/>
              <a:gd name="T2" fmla="*/ 5 w 9"/>
              <a:gd name="T3" fmla="*/ 15 h 15"/>
              <a:gd name="T4" fmla="*/ 7 w 9"/>
              <a:gd name="T5" fmla="*/ 14 h 15"/>
              <a:gd name="T6" fmla="*/ 9 w 9"/>
              <a:gd name="T7" fmla="*/ 13 h 15"/>
              <a:gd name="T8" fmla="*/ 9 w 9"/>
              <a:gd name="T9" fmla="*/ 9 h 15"/>
              <a:gd name="T10" fmla="*/ 9 w 9"/>
              <a:gd name="T11" fmla="*/ 0 h 15"/>
              <a:gd name="T12" fmla="*/ 8 w 9"/>
              <a:gd name="T13" fmla="*/ 0 h 15"/>
              <a:gd name="T14" fmla="*/ 8 w 9"/>
              <a:gd name="T15" fmla="*/ 1 h 15"/>
              <a:gd name="T16" fmla="*/ 5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5 h 15"/>
              <a:gd name="T24" fmla="*/ 2 w 9"/>
              <a:gd name="T25" fmla="*/ 9 h 15"/>
              <a:gd name="T26" fmla="*/ 5 w 9"/>
              <a:gd name="T27" fmla="*/ 10 h 15"/>
              <a:gd name="T28" fmla="*/ 8 w 9"/>
              <a:gd name="T29" fmla="*/ 9 h 15"/>
              <a:gd name="T30" fmla="*/ 8 w 9"/>
              <a:gd name="T31" fmla="*/ 11 h 15"/>
              <a:gd name="T32" fmla="*/ 7 w 9"/>
              <a:gd name="T33" fmla="*/ 13 h 15"/>
              <a:gd name="T34" fmla="*/ 5 w 9"/>
              <a:gd name="T35" fmla="*/ 13 h 15"/>
              <a:gd name="T36" fmla="*/ 3 w 9"/>
              <a:gd name="T37" fmla="*/ 13 h 15"/>
              <a:gd name="T38" fmla="*/ 2 w 9"/>
              <a:gd name="T39" fmla="*/ 12 h 15"/>
              <a:gd name="T40" fmla="*/ 1 w 9"/>
              <a:gd name="T41" fmla="*/ 11 h 15"/>
              <a:gd name="T42" fmla="*/ 2 w 9"/>
              <a:gd name="T43" fmla="*/ 14 h 15"/>
              <a:gd name="T44" fmla="*/ 3 w 9"/>
              <a:gd name="T45" fmla="*/ 2 h 15"/>
              <a:gd name="T46" fmla="*/ 5 w 9"/>
              <a:gd name="T47" fmla="*/ 1 h 15"/>
              <a:gd name="T48" fmla="*/ 7 w 9"/>
              <a:gd name="T49" fmla="*/ 2 h 15"/>
              <a:gd name="T50" fmla="*/ 8 w 9"/>
              <a:gd name="T51" fmla="*/ 5 h 15"/>
              <a:gd name="T52" fmla="*/ 7 w 9"/>
              <a:gd name="T53" fmla="*/ 8 h 15"/>
              <a:gd name="T54" fmla="*/ 5 w 9"/>
              <a:gd name="T55" fmla="*/ 9 h 15"/>
              <a:gd name="T56" fmla="*/ 3 w 9"/>
              <a:gd name="T57" fmla="*/ 8 h 15"/>
              <a:gd name="T58" fmla="*/ 2 w 9"/>
              <a:gd name="T59" fmla="*/ 5 h 15"/>
              <a:gd name="T60" fmla="*/ 3 w 9"/>
              <a:gd name="T61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2" y="14"/>
                </a:moveTo>
                <a:cubicBezTo>
                  <a:pt x="3" y="14"/>
                  <a:pt x="4" y="15"/>
                  <a:pt x="5" y="15"/>
                </a:cubicBezTo>
                <a:cubicBezTo>
                  <a:pt x="6" y="15"/>
                  <a:pt x="7" y="15"/>
                  <a:pt x="7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9" y="12"/>
                  <a:pt x="9" y="11"/>
                  <a:pt x="9" y="9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3" y="10"/>
                  <a:pt x="5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1"/>
                  <a:pt x="8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3" y="13"/>
                  <a:pt x="2" y="12"/>
                  <a:pt x="2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4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7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7"/>
                  <a:pt x="2" y="6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1273"/>
          <p:cNvSpPr>
            <a:spLocks noEditPoints="1"/>
          </p:cNvSpPr>
          <p:nvPr/>
        </p:nvSpPr>
        <p:spPr bwMode="auto">
          <a:xfrm>
            <a:off x="3841750" y="5559425"/>
            <a:ext cx="19050" cy="23813"/>
          </a:xfrm>
          <a:custGeom>
            <a:avLst/>
            <a:gdLst>
              <a:gd name="T0" fmla="*/ 6 w 9"/>
              <a:gd name="T1" fmla="*/ 9 h 11"/>
              <a:gd name="T2" fmla="*/ 4 w 9"/>
              <a:gd name="T3" fmla="*/ 9 h 11"/>
              <a:gd name="T4" fmla="*/ 2 w 9"/>
              <a:gd name="T5" fmla="*/ 8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4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4 w 9"/>
              <a:gd name="T23" fmla="*/ 11 h 11"/>
              <a:gd name="T24" fmla="*/ 7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2 w 9"/>
              <a:gd name="T33" fmla="*/ 2 h 11"/>
              <a:gd name="T34" fmla="*/ 4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1 w 9"/>
              <a:gd name="T41" fmla="*/ 4 h 11"/>
              <a:gd name="T42" fmla="*/ 2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1" y="4"/>
                  <a:pt x="1" y="4"/>
                  <a:pt x="1" y="4"/>
                </a:cubicBezTo>
                <a:cubicBezTo>
                  <a:pt x="2" y="3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1274"/>
          <p:cNvSpPr>
            <a:spLocks/>
          </p:cNvSpPr>
          <p:nvPr/>
        </p:nvSpPr>
        <p:spPr bwMode="auto">
          <a:xfrm>
            <a:off x="3865563" y="555942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2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5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1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1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5" y="1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1" y="5"/>
                  <a:pt x="1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1" y="8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1275"/>
          <p:cNvSpPr>
            <a:spLocks/>
          </p:cNvSpPr>
          <p:nvPr/>
        </p:nvSpPr>
        <p:spPr bwMode="auto">
          <a:xfrm>
            <a:off x="3886200" y="5559425"/>
            <a:ext cx="20638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9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1276"/>
          <p:cNvSpPr>
            <a:spLocks/>
          </p:cNvSpPr>
          <p:nvPr/>
        </p:nvSpPr>
        <p:spPr bwMode="auto">
          <a:xfrm>
            <a:off x="3910013" y="5559425"/>
            <a:ext cx="20638" cy="22225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1277"/>
          <p:cNvSpPr>
            <a:spLocks noEditPoints="1"/>
          </p:cNvSpPr>
          <p:nvPr/>
        </p:nvSpPr>
        <p:spPr bwMode="auto">
          <a:xfrm>
            <a:off x="3933825" y="5549900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1278"/>
          <p:cNvSpPr>
            <a:spLocks noEditPoints="1"/>
          </p:cNvSpPr>
          <p:nvPr/>
        </p:nvSpPr>
        <p:spPr bwMode="auto">
          <a:xfrm>
            <a:off x="4545013" y="5441950"/>
            <a:ext cx="25400" cy="30163"/>
          </a:xfrm>
          <a:custGeom>
            <a:avLst/>
            <a:gdLst>
              <a:gd name="T0" fmla="*/ 1 w 12"/>
              <a:gd name="T1" fmla="*/ 14 h 14"/>
              <a:gd name="T2" fmla="*/ 1 w 12"/>
              <a:gd name="T3" fmla="*/ 8 h 14"/>
              <a:gd name="T4" fmla="*/ 4 w 12"/>
              <a:gd name="T5" fmla="*/ 8 h 14"/>
              <a:gd name="T6" fmla="*/ 5 w 12"/>
              <a:gd name="T7" fmla="*/ 8 h 14"/>
              <a:gd name="T8" fmla="*/ 6 w 12"/>
              <a:gd name="T9" fmla="*/ 9 h 14"/>
              <a:gd name="T10" fmla="*/ 7 w 12"/>
              <a:gd name="T11" fmla="*/ 10 h 14"/>
              <a:gd name="T12" fmla="*/ 8 w 12"/>
              <a:gd name="T13" fmla="*/ 12 h 14"/>
              <a:gd name="T14" fmla="*/ 10 w 12"/>
              <a:gd name="T15" fmla="*/ 14 h 14"/>
              <a:gd name="T16" fmla="*/ 12 w 12"/>
              <a:gd name="T17" fmla="*/ 14 h 14"/>
              <a:gd name="T18" fmla="*/ 10 w 12"/>
              <a:gd name="T19" fmla="*/ 11 h 14"/>
              <a:gd name="T20" fmla="*/ 8 w 12"/>
              <a:gd name="T21" fmla="*/ 9 h 14"/>
              <a:gd name="T22" fmla="*/ 7 w 12"/>
              <a:gd name="T23" fmla="*/ 8 h 14"/>
              <a:gd name="T24" fmla="*/ 10 w 12"/>
              <a:gd name="T25" fmla="*/ 7 h 14"/>
              <a:gd name="T26" fmla="*/ 11 w 12"/>
              <a:gd name="T27" fmla="*/ 4 h 14"/>
              <a:gd name="T28" fmla="*/ 10 w 12"/>
              <a:gd name="T29" fmla="*/ 2 h 14"/>
              <a:gd name="T30" fmla="*/ 9 w 12"/>
              <a:gd name="T31" fmla="*/ 1 h 14"/>
              <a:gd name="T32" fmla="*/ 6 w 12"/>
              <a:gd name="T33" fmla="*/ 0 h 14"/>
              <a:gd name="T34" fmla="*/ 0 w 12"/>
              <a:gd name="T35" fmla="*/ 0 h 14"/>
              <a:gd name="T36" fmla="*/ 0 w 12"/>
              <a:gd name="T37" fmla="*/ 14 h 14"/>
              <a:gd name="T38" fmla="*/ 1 w 12"/>
              <a:gd name="T39" fmla="*/ 14 h 14"/>
              <a:gd name="T40" fmla="*/ 1 w 12"/>
              <a:gd name="T41" fmla="*/ 2 h 14"/>
              <a:gd name="T42" fmla="*/ 6 w 12"/>
              <a:gd name="T43" fmla="*/ 2 h 14"/>
              <a:gd name="T44" fmla="*/ 8 w 12"/>
              <a:gd name="T45" fmla="*/ 2 h 14"/>
              <a:gd name="T46" fmla="*/ 9 w 12"/>
              <a:gd name="T47" fmla="*/ 4 h 14"/>
              <a:gd name="T48" fmla="*/ 9 w 12"/>
              <a:gd name="T49" fmla="*/ 5 h 14"/>
              <a:gd name="T50" fmla="*/ 8 w 12"/>
              <a:gd name="T51" fmla="*/ 6 h 14"/>
              <a:gd name="T52" fmla="*/ 6 w 12"/>
              <a:gd name="T53" fmla="*/ 7 h 14"/>
              <a:gd name="T54" fmla="*/ 1 w 12"/>
              <a:gd name="T55" fmla="*/ 7 h 14"/>
              <a:gd name="T56" fmla="*/ 1 w 12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" h="14">
                <a:moveTo>
                  <a:pt x="1" y="14"/>
                </a:moveTo>
                <a:cubicBezTo>
                  <a:pt x="1" y="8"/>
                  <a:pt x="1" y="8"/>
                  <a:pt x="1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5" y="8"/>
                  <a:pt x="6" y="9"/>
                </a:cubicBezTo>
                <a:cubicBezTo>
                  <a:pt x="6" y="9"/>
                  <a:pt x="6" y="9"/>
                  <a:pt x="7" y="10"/>
                </a:cubicBezTo>
                <a:cubicBezTo>
                  <a:pt x="7" y="10"/>
                  <a:pt x="7" y="11"/>
                  <a:pt x="8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0"/>
                  <a:pt x="9" y="9"/>
                  <a:pt x="8" y="9"/>
                </a:cubicBezTo>
                <a:cubicBezTo>
                  <a:pt x="8" y="8"/>
                  <a:pt x="7" y="8"/>
                  <a:pt x="7" y="8"/>
                </a:cubicBezTo>
                <a:cubicBezTo>
                  <a:pt x="8" y="8"/>
                  <a:pt x="9" y="7"/>
                  <a:pt x="10" y="7"/>
                </a:cubicBezTo>
                <a:cubicBezTo>
                  <a:pt x="11" y="6"/>
                  <a:pt x="11" y="5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6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1279"/>
          <p:cNvSpPr>
            <a:spLocks noEditPoints="1"/>
          </p:cNvSpPr>
          <p:nvPr/>
        </p:nvSpPr>
        <p:spPr bwMode="auto">
          <a:xfrm>
            <a:off x="4570413" y="5441950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1 w 4"/>
              <a:gd name="T11" fmla="*/ 19 h 19"/>
              <a:gd name="T12" fmla="*/ 3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1 w 4"/>
              <a:gd name="T23" fmla="*/ 17 h 19"/>
              <a:gd name="T24" fmla="*/ 1 w 4"/>
              <a:gd name="T25" fmla="*/ 17 h 19"/>
              <a:gd name="T26" fmla="*/ 0 w 4"/>
              <a:gd name="T27" fmla="*/ 17 h 19"/>
              <a:gd name="T28" fmla="*/ 0 w 4"/>
              <a:gd name="T29" fmla="*/ 19 h 19"/>
              <a:gd name="T30" fmla="*/ 1 w 4"/>
              <a:gd name="T31" fmla="*/ 19 h 19"/>
              <a:gd name="T32" fmla="*/ 1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9"/>
                </a:moveTo>
                <a:cubicBezTo>
                  <a:pt x="2" y="19"/>
                  <a:pt x="3" y="18"/>
                  <a:pt x="3" y="18"/>
                </a:cubicBezTo>
                <a:cubicBezTo>
                  <a:pt x="3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1280"/>
          <p:cNvSpPr>
            <a:spLocks/>
          </p:cNvSpPr>
          <p:nvPr/>
        </p:nvSpPr>
        <p:spPr bwMode="auto">
          <a:xfrm>
            <a:off x="4584700" y="5451475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1281"/>
          <p:cNvSpPr>
            <a:spLocks/>
          </p:cNvSpPr>
          <p:nvPr/>
        </p:nvSpPr>
        <p:spPr bwMode="auto">
          <a:xfrm>
            <a:off x="4608513" y="5441950"/>
            <a:ext cx="19050" cy="30163"/>
          </a:xfrm>
          <a:custGeom>
            <a:avLst/>
            <a:gdLst>
              <a:gd name="T0" fmla="*/ 2 w 12"/>
              <a:gd name="T1" fmla="*/ 19 h 19"/>
              <a:gd name="T2" fmla="*/ 2 w 12"/>
              <a:gd name="T3" fmla="*/ 14 h 19"/>
              <a:gd name="T4" fmla="*/ 4 w 12"/>
              <a:gd name="T5" fmla="*/ 13 h 19"/>
              <a:gd name="T6" fmla="*/ 9 w 12"/>
              <a:gd name="T7" fmla="*/ 19 h 19"/>
              <a:gd name="T8" fmla="*/ 12 w 12"/>
              <a:gd name="T9" fmla="*/ 19 h 19"/>
              <a:gd name="T10" fmla="*/ 6 w 12"/>
              <a:gd name="T11" fmla="*/ 11 h 19"/>
              <a:gd name="T12" fmla="*/ 12 w 12"/>
              <a:gd name="T13" fmla="*/ 6 h 19"/>
              <a:gd name="T14" fmla="*/ 8 w 12"/>
              <a:gd name="T15" fmla="*/ 6 h 19"/>
              <a:gd name="T16" fmla="*/ 2 w 12"/>
              <a:gd name="T17" fmla="*/ 11 h 19"/>
              <a:gd name="T18" fmla="*/ 2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2 w 12"/>
              <a:gd name="T25" fmla="*/ 19 h 19"/>
              <a:gd name="T26" fmla="*/ 2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2" y="19"/>
                </a:moveTo>
                <a:lnTo>
                  <a:pt x="2" y="14"/>
                </a:lnTo>
                <a:lnTo>
                  <a:pt x="4" y="13"/>
                </a:lnTo>
                <a:lnTo>
                  <a:pt x="9" y="19"/>
                </a:lnTo>
                <a:lnTo>
                  <a:pt x="12" y="19"/>
                </a:lnTo>
                <a:lnTo>
                  <a:pt x="6" y="11"/>
                </a:lnTo>
                <a:lnTo>
                  <a:pt x="12" y="6"/>
                </a:lnTo>
                <a:lnTo>
                  <a:pt x="8" y="6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1282"/>
          <p:cNvSpPr>
            <a:spLocks noEditPoints="1"/>
          </p:cNvSpPr>
          <p:nvPr/>
        </p:nvSpPr>
        <p:spPr bwMode="auto">
          <a:xfrm>
            <a:off x="4629150" y="5451475"/>
            <a:ext cx="20638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1283"/>
          <p:cNvSpPr>
            <a:spLocks/>
          </p:cNvSpPr>
          <p:nvPr/>
        </p:nvSpPr>
        <p:spPr bwMode="auto">
          <a:xfrm>
            <a:off x="4652963" y="5451475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1284"/>
          <p:cNvSpPr>
            <a:spLocks/>
          </p:cNvSpPr>
          <p:nvPr/>
        </p:nvSpPr>
        <p:spPr bwMode="auto">
          <a:xfrm>
            <a:off x="4775200" y="5797550"/>
            <a:ext cx="23813" cy="31750"/>
          </a:xfrm>
          <a:custGeom>
            <a:avLst/>
            <a:gdLst>
              <a:gd name="T0" fmla="*/ 1 w 11"/>
              <a:gd name="T1" fmla="*/ 13 h 15"/>
              <a:gd name="T2" fmla="*/ 3 w 11"/>
              <a:gd name="T3" fmla="*/ 15 h 15"/>
              <a:gd name="T4" fmla="*/ 6 w 11"/>
              <a:gd name="T5" fmla="*/ 15 h 15"/>
              <a:gd name="T6" fmla="*/ 9 w 11"/>
              <a:gd name="T7" fmla="*/ 15 h 15"/>
              <a:gd name="T8" fmla="*/ 11 w 11"/>
              <a:gd name="T9" fmla="*/ 13 h 15"/>
              <a:gd name="T10" fmla="*/ 11 w 11"/>
              <a:gd name="T11" fmla="*/ 11 h 15"/>
              <a:gd name="T12" fmla="*/ 11 w 11"/>
              <a:gd name="T13" fmla="*/ 9 h 15"/>
              <a:gd name="T14" fmla="*/ 9 w 11"/>
              <a:gd name="T15" fmla="*/ 7 h 15"/>
              <a:gd name="T16" fmla="*/ 6 w 11"/>
              <a:gd name="T17" fmla="*/ 7 h 15"/>
              <a:gd name="T18" fmla="*/ 3 w 11"/>
              <a:gd name="T19" fmla="*/ 6 h 15"/>
              <a:gd name="T20" fmla="*/ 2 w 11"/>
              <a:gd name="T21" fmla="*/ 4 h 15"/>
              <a:gd name="T22" fmla="*/ 3 w 11"/>
              <a:gd name="T23" fmla="*/ 3 h 15"/>
              <a:gd name="T24" fmla="*/ 6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5 h 15"/>
              <a:gd name="T32" fmla="*/ 10 w 11"/>
              <a:gd name="T33" fmla="*/ 2 h 15"/>
              <a:gd name="T34" fmla="*/ 8 w 11"/>
              <a:gd name="T35" fmla="*/ 1 h 15"/>
              <a:gd name="T36" fmla="*/ 5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10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4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1" y="12"/>
                  <a:pt x="11" y="11"/>
                </a:cubicBezTo>
                <a:cubicBezTo>
                  <a:pt x="11" y="10"/>
                  <a:pt x="11" y="10"/>
                  <a:pt x="11" y="9"/>
                </a:cubicBezTo>
                <a:cubicBezTo>
                  <a:pt x="10" y="8"/>
                  <a:pt x="10" y="8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4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3"/>
                  <a:pt x="0" y="4"/>
                  <a:pt x="0" y="4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9"/>
                  <a:pt x="7" y="9"/>
                  <a:pt x="8" y="9"/>
                </a:cubicBezTo>
                <a:cubicBezTo>
                  <a:pt x="8" y="9"/>
                  <a:pt x="9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8" y="13"/>
                  <a:pt x="8" y="13"/>
                </a:cubicBezTo>
                <a:cubicBezTo>
                  <a:pt x="7" y="13"/>
                  <a:pt x="7" y="14"/>
                  <a:pt x="6" y="14"/>
                </a:cubicBezTo>
                <a:cubicBezTo>
                  <a:pt x="5" y="14"/>
                  <a:pt x="4" y="13"/>
                  <a:pt x="4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1285"/>
          <p:cNvSpPr>
            <a:spLocks/>
          </p:cNvSpPr>
          <p:nvPr/>
        </p:nvSpPr>
        <p:spPr bwMode="auto">
          <a:xfrm>
            <a:off x="4805363" y="5799138"/>
            <a:ext cx="17463" cy="30163"/>
          </a:xfrm>
          <a:custGeom>
            <a:avLst/>
            <a:gdLst>
              <a:gd name="T0" fmla="*/ 1 w 11"/>
              <a:gd name="T1" fmla="*/ 19 h 19"/>
              <a:gd name="T2" fmla="*/ 1 w 11"/>
              <a:gd name="T3" fmla="*/ 14 h 19"/>
              <a:gd name="T4" fmla="*/ 4 w 11"/>
              <a:gd name="T5" fmla="*/ 13 h 19"/>
              <a:gd name="T6" fmla="*/ 8 w 11"/>
              <a:gd name="T7" fmla="*/ 19 h 19"/>
              <a:gd name="T8" fmla="*/ 11 w 11"/>
              <a:gd name="T9" fmla="*/ 19 h 19"/>
              <a:gd name="T10" fmla="*/ 5 w 11"/>
              <a:gd name="T11" fmla="*/ 10 h 19"/>
              <a:gd name="T12" fmla="*/ 11 w 11"/>
              <a:gd name="T13" fmla="*/ 6 h 19"/>
              <a:gd name="T14" fmla="*/ 8 w 11"/>
              <a:gd name="T15" fmla="*/ 6 h 19"/>
              <a:gd name="T16" fmla="*/ 1 w 11"/>
              <a:gd name="T17" fmla="*/ 11 h 19"/>
              <a:gd name="T18" fmla="*/ 1 w 11"/>
              <a:gd name="T19" fmla="*/ 0 h 19"/>
              <a:gd name="T20" fmla="*/ 0 w 11"/>
              <a:gd name="T21" fmla="*/ 0 h 19"/>
              <a:gd name="T22" fmla="*/ 0 w 11"/>
              <a:gd name="T23" fmla="*/ 19 h 19"/>
              <a:gd name="T24" fmla="*/ 1 w 11"/>
              <a:gd name="T25" fmla="*/ 19 h 19"/>
              <a:gd name="T26" fmla="*/ 1 w 11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19">
                <a:moveTo>
                  <a:pt x="1" y="19"/>
                </a:moveTo>
                <a:lnTo>
                  <a:pt x="1" y="14"/>
                </a:lnTo>
                <a:lnTo>
                  <a:pt x="4" y="13"/>
                </a:lnTo>
                <a:lnTo>
                  <a:pt x="8" y="19"/>
                </a:lnTo>
                <a:lnTo>
                  <a:pt x="11" y="19"/>
                </a:lnTo>
                <a:lnTo>
                  <a:pt x="5" y="10"/>
                </a:lnTo>
                <a:lnTo>
                  <a:pt x="11" y="6"/>
                </a:lnTo>
                <a:lnTo>
                  <a:pt x="8" y="6"/>
                </a:lnTo>
                <a:lnTo>
                  <a:pt x="1" y="11"/>
                </a:ln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1286"/>
          <p:cNvSpPr>
            <a:spLocks noEditPoints="1"/>
          </p:cNvSpPr>
          <p:nvPr/>
        </p:nvSpPr>
        <p:spPr bwMode="auto">
          <a:xfrm>
            <a:off x="4826000" y="5799138"/>
            <a:ext cx="3175" cy="30163"/>
          </a:xfrm>
          <a:custGeom>
            <a:avLst/>
            <a:gdLst>
              <a:gd name="T0" fmla="*/ 2 w 2"/>
              <a:gd name="T1" fmla="*/ 3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3 h 19"/>
              <a:gd name="T8" fmla="*/ 2 w 2"/>
              <a:gd name="T9" fmla="*/ 3 h 19"/>
              <a:gd name="T10" fmla="*/ 2 w 2"/>
              <a:gd name="T11" fmla="*/ 3 h 19"/>
              <a:gd name="T12" fmla="*/ 2 w 2"/>
              <a:gd name="T13" fmla="*/ 19 h 19"/>
              <a:gd name="T14" fmla="*/ 2 w 2"/>
              <a:gd name="T15" fmla="*/ 6 h 19"/>
              <a:gd name="T16" fmla="*/ 0 w 2"/>
              <a:gd name="T17" fmla="*/ 6 h 19"/>
              <a:gd name="T18" fmla="*/ 0 w 2"/>
              <a:gd name="T19" fmla="*/ 19 h 19"/>
              <a:gd name="T20" fmla="*/ 2 w 2"/>
              <a:gd name="T21" fmla="*/ 19 h 19"/>
              <a:gd name="T22" fmla="*/ 2 w 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19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  <a:moveTo>
                  <a:pt x="2" y="19"/>
                </a:moveTo>
                <a:lnTo>
                  <a:pt x="2" y="6"/>
                </a:lnTo>
                <a:lnTo>
                  <a:pt x="0" y="6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1287"/>
          <p:cNvSpPr>
            <a:spLocks noEditPoints="1"/>
          </p:cNvSpPr>
          <p:nvPr/>
        </p:nvSpPr>
        <p:spPr bwMode="auto">
          <a:xfrm>
            <a:off x="4835525" y="5805488"/>
            <a:ext cx="19050" cy="23813"/>
          </a:xfrm>
          <a:custGeom>
            <a:avLst/>
            <a:gdLst>
              <a:gd name="T0" fmla="*/ 6 w 9"/>
              <a:gd name="T1" fmla="*/ 9 h 11"/>
              <a:gd name="T2" fmla="*/ 4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4 w 9"/>
              <a:gd name="T23" fmla="*/ 11 h 11"/>
              <a:gd name="T24" fmla="*/ 7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1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1288"/>
          <p:cNvSpPr>
            <a:spLocks/>
          </p:cNvSpPr>
          <p:nvPr/>
        </p:nvSpPr>
        <p:spPr bwMode="auto">
          <a:xfrm>
            <a:off x="4859338" y="5805488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1289"/>
          <p:cNvSpPr>
            <a:spLocks/>
          </p:cNvSpPr>
          <p:nvPr/>
        </p:nvSpPr>
        <p:spPr bwMode="auto">
          <a:xfrm>
            <a:off x="4730750" y="5621338"/>
            <a:ext cx="26988" cy="31750"/>
          </a:xfrm>
          <a:custGeom>
            <a:avLst/>
            <a:gdLst>
              <a:gd name="T0" fmla="*/ 3 w 17"/>
              <a:gd name="T1" fmla="*/ 20 h 20"/>
              <a:gd name="T2" fmla="*/ 3 w 17"/>
              <a:gd name="T3" fmla="*/ 13 h 20"/>
              <a:gd name="T4" fmla="*/ 6 w 17"/>
              <a:gd name="T5" fmla="*/ 10 h 20"/>
              <a:gd name="T6" fmla="*/ 13 w 17"/>
              <a:gd name="T7" fmla="*/ 20 h 20"/>
              <a:gd name="T8" fmla="*/ 17 w 17"/>
              <a:gd name="T9" fmla="*/ 20 h 20"/>
              <a:gd name="T10" fmla="*/ 9 w 17"/>
              <a:gd name="T11" fmla="*/ 7 h 20"/>
              <a:gd name="T12" fmla="*/ 17 w 17"/>
              <a:gd name="T13" fmla="*/ 0 h 20"/>
              <a:gd name="T14" fmla="*/ 13 w 17"/>
              <a:gd name="T15" fmla="*/ 0 h 20"/>
              <a:gd name="T16" fmla="*/ 3 w 17"/>
              <a:gd name="T17" fmla="*/ 10 h 20"/>
              <a:gd name="T18" fmla="*/ 3 w 17"/>
              <a:gd name="T19" fmla="*/ 0 h 20"/>
              <a:gd name="T20" fmla="*/ 0 w 17"/>
              <a:gd name="T21" fmla="*/ 0 h 20"/>
              <a:gd name="T22" fmla="*/ 0 w 17"/>
              <a:gd name="T23" fmla="*/ 20 h 20"/>
              <a:gd name="T24" fmla="*/ 3 w 17"/>
              <a:gd name="T25" fmla="*/ 20 h 20"/>
              <a:gd name="T26" fmla="*/ 3 w 17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20">
                <a:moveTo>
                  <a:pt x="3" y="20"/>
                </a:moveTo>
                <a:lnTo>
                  <a:pt x="3" y="13"/>
                </a:lnTo>
                <a:lnTo>
                  <a:pt x="6" y="10"/>
                </a:lnTo>
                <a:lnTo>
                  <a:pt x="13" y="20"/>
                </a:lnTo>
                <a:lnTo>
                  <a:pt x="17" y="20"/>
                </a:lnTo>
                <a:lnTo>
                  <a:pt x="9" y="7"/>
                </a:lnTo>
                <a:lnTo>
                  <a:pt x="17" y="0"/>
                </a:lnTo>
                <a:lnTo>
                  <a:pt x="13" y="0"/>
                </a:lnTo>
                <a:lnTo>
                  <a:pt x="3" y="10"/>
                </a:lnTo>
                <a:lnTo>
                  <a:pt x="3" y="0"/>
                </a:lnTo>
                <a:lnTo>
                  <a:pt x="0" y="0"/>
                </a:lnTo>
                <a:lnTo>
                  <a:pt x="0" y="20"/>
                </a:lnTo>
                <a:lnTo>
                  <a:pt x="3" y="20"/>
                </a:lnTo>
                <a:lnTo>
                  <a:pt x="3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1290"/>
          <p:cNvSpPr>
            <a:spLocks noEditPoints="1"/>
          </p:cNvSpPr>
          <p:nvPr/>
        </p:nvSpPr>
        <p:spPr bwMode="auto">
          <a:xfrm>
            <a:off x="4759325" y="5629275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9 w 9"/>
              <a:gd name="T7" fmla="*/ 9 h 11"/>
              <a:gd name="T8" fmla="*/ 9 w 9"/>
              <a:gd name="T9" fmla="*/ 6 h 11"/>
              <a:gd name="T10" fmla="*/ 8 w 9"/>
              <a:gd name="T11" fmla="*/ 2 h 11"/>
              <a:gd name="T12" fmla="*/ 4 w 9"/>
              <a:gd name="T13" fmla="*/ 0 h 11"/>
              <a:gd name="T14" fmla="*/ 1 w 9"/>
              <a:gd name="T15" fmla="*/ 2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4 w 9"/>
              <a:gd name="T23" fmla="*/ 2 h 11"/>
              <a:gd name="T24" fmla="*/ 7 w 9"/>
              <a:gd name="T25" fmla="*/ 3 h 11"/>
              <a:gd name="T26" fmla="*/ 7 w 9"/>
              <a:gd name="T27" fmla="*/ 6 h 11"/>
              <a:gd name="T28" fmla="*/ 7 w 9"/>
              <a:gd name="T29" fmla="*/ 9 h 11"/>
              <a:gd name="T30" fmla="*/ 4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8" y="10"/>
                  <a:pt x="8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1291"/>
          <p:cNvSpPr>
            <a:spLocks/>
          </p:cNvSpPr>
          <p:nvPr/>
        </p:nvSpPr>
        <p:spPr bwMode="auto">
          <a:xfrm>
            <a:off x="4783138" y="5629275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1292"/>
          <p:cNvSpPr>
            <a:spLocks noEditPoints="1"/>
          </p:cNvSpPr>
          <p:nvPr/>
        </p:nvSpPr>
        <p:spPr bwMode="auto">
          <a:xfrm>
            <a:off x="4806950" y="5629275"/>
            <a:ext cx="19050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8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7 w 9"/>
              <a:gd name="T13" fmla="*/ 1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6 h 15"/>
              <a:gd name="T52" fmla="*/ 6 w 9"/>
              <a:gd name="T53" fmla="*/ 9 h 15"/>
              <a:gd name="T54" fmla="*/ 4 w 9"/>
              <a:gd name="T55" fmla="*/ 10 h 15"/>
              <a:gd name="T56" fmla="*/ 2 w 9"/>
              <a:gd name="T57" fmla="*/ 9 h 15"/>
              <a:gd name="T58" fmla="*/ 2 w 9"/>
              <a:gd name="T59" fmla="*/ 6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8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1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1293"/>
          <p:cNvSpPr>
            <a:spLocks/>
          </p:cNvSpPr>
          <p:nvPr/>
        </p:nvSpPr>
        <p:spPr bwMode="auto">
          <a:xfrm>
            <a:off x="4830763" y="562927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10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6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4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1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1 w 8"/>
              <a:gd name="T47" fmla="*/ 5 h 11"/>
              <a:gd name="T48" fmla="*/ 2 w 8"/>
              <a:gd name="T49" fmla="*/ 6 h 11"/>
              <a:gd name="T50" fmla="*/ 4 w 8"/>
              <a:gd name="T51" fmla="*/ 7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6" y="5"/>
                  <a:pt x="6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1294"/>
          <p:cNvSpPr>
            <a:spLocks noEditPoints="1"/>
          </p:cNvSpPr>
          <p:nvPr/>
        </p:nvSpPr>
        <p:spPr bwMode="auto">
          <a:xfrm>
            <a:off x="4854575" y="5621338"/>
            <a:ext cx="19050" cy="31750"/>
          </a:xfrm>
          <a:custGeom>
            <a:avLst/>
            <a:gdLst>
              <a:gd name="T0" fmla="*/ 1 w 9"/>
              <a:gd name="T1" fmla="*/ 13 h 14"/>
              <a:gd name="T2" fmla="*/ 4 w 9"/>
              <a:gd name="T3" fmla="*/ 14 h 14"/>
              <a:gd name="T4" fmla="*/ 7 w 9"/>
              <a:gd name="T5" fmla="*/ 13 h 14"/>
              <a:gd name="T6" fmla="*/ 9 w 9"/>
              <a:gd name="T7" fmla="*/ 9 h 14"/>
              <a:gd name="T8" fmla="*/ 8 w 9"/>
              <a:gd name="T9" fmla="*/ 7 h 14"/>
              <a:gd name="T10" fmla="*/ 7 w 9"/>
              <a:gd name="T11" fmla="*/ 5 h 14"/>
              <a:gd name="T12" fmla="*/ 6 w 9"/>
              <a:gd name="T13" fmla="*/ 4 h 14"/>
              <a:gd name="T14" fmla="*/ 4 w 9"/>
              <a:gd name="T15" fmla="*/ 3 h 14"/>
              <a:gd name="T16" fmla="*/ 1 w 9"/>
              <a:gd name="T17" fmla="*/ 5 h 14"/>
              <a:gd name="T18" fmla="*/ 1 w 9"/>
              <a:gd name="T19" fmla="*/ 0 h 14"/>
              <a:gd name="T20" fmla="*/ 0 w 9"/>
              <a:gd name="T21" fmla="*/ 0 h 14"/>
              <a:gd name="T22" fmla="*/ 0 w 9"/>
              <a:gd name="T23" fmla="*/ 14 h 14"/>
              <a:gd name="T24" fmla="*/ 1 w 9"/>
              <a:gd name="T25" fmla="*/ 14 h 14"/>
              <a:gd name="T26" fmla="*/ 1 w 9"/>
              <a:gd name="T27" fmla="*/ 13 h 14"/>
              <a:gd name="T28" fmla="*/ 2 w 9"/>
              <a:gd name="T29" fmla="*/ 6 h 14"/>
              <a:gd name="T30" fmla="*/ 4 w 9"/>
              <a:gd name="T31" fmla="*/ 5 h 14"/>
              <a:gd name="T32" fmla="*/ 6 w 9"/>
              <a:gd name="T33" fmla="*/ 6 h 14"/>
              <a:gd name="T34" fmla="*/ 7 w 9"/>
              <a:gd name="T35" fmla="*/ 9 h 14"/>
              <a:gd name="T36" fmla="*/ 6 w 9"/>
              <a:gd name="T37" fmla="*/ 12 h 14"/>
              <a:gd name="T38" fmla="*/ 4 w 9"/>
              <a:gd name="T39" fmla="*/ 13 h 14"/>
              <a:gd name="T40" fmla="*/ 2 w 9"/>
              <a:gd name="T41" fmla="*/ 11 h 14"/>
              <a:gd name="T42" fmla="*/ 1 w 9"/>
              <a:gd name="T43" fmla="*/ 9 h 14"/>
              <a:gd name="T44" fmla="*/ 2 w 9"/>
              <a:gd name="T45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4">
                <a:moveTo>
                  <a:pt x="1" y="13"/>
                </a:move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6" y="14"/>
                  <a:pt x="7" y="13"/>
                </a:cubicBezTo>
                <a:cubicBezTo>
                  <a:pt x="8" y="12"/>
                  <a:pt x="9" y="10"/>
                  <a:pt x="9" y="9"/>
                </a:cubicBezTo>
                <a:cubicBezTo>
                  <a:pt x="9" y="8"/>
                  <a:pt x="8" y="7"/>
                  <a:pt x="8" y="7"/>
                </a:cubicBezTo>
                <a:cubicBezTo>
                  <a:pt x="8" y="6"/>
                  <a:pt x="8" y="5"/>
                  <a:pt x="7" y="5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2" y="4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3"/>
                  <a:pt x="1" y="13"/>
                  <a:pt x="1" y="13"/>
                </a:cubicBezTo>
                <a:close/>
                <a:moveTo>
                  <a:pt x="2" y="6"/>
                </a:moveTo>
                <a:cubicBezTo>
                  <a:pt x="3" y="5"/>
                  <a:pt x="3" y="5"/>
                  <a:pt x="4" y="5"/>
                </a:cubicBezTo>
                <a:cubicBezTo>
                  <a:pt x="5" y="5"/>
                  <a:pt x="5" y="5"/>
                  <a:pt x="6" y="6"/>
                </a:cubicBezTo>
                <a:cubicBezTo>
                  <a:pt x="6" y="6"/>
                  <a:pt x="7" y="7"/>
                  <a:pt x="7" y="9"/>
                </a:cubicBezTo>
                <a:cubicBezTo>
                  <a:pt x="7" y="10"/>
                  <a:pt x="6" y="11"/>
                  <a:pt x="6" y="12"/>
                </a:cubicBezTo>
                <a:cubicBezTo>
                  <a:pt x="5" y="12"/>
                  <a:pt x="5" y="13"/>
                  <a:pt x="4" y="13"/>
                </a:cubicBezTo>
                <a:cubicBezTo>
                  <a:pt x="3" y="13"/>
                  <a:pt x="2" y="12"/>
                  <a:pt x="2" y="11"/>
                </a:cubicBezTo>
                <a:cubicBezTo>
                  <a:pt x="1" y="11"/>
                  <a:pt x="1" y="10"/>
                  <a:pt x="1" y="9"/>
                </a:cubicBezTo>
                <a:cubicBezTo>
                  <a:pt x="1" y="7"/>
                  <a:pt x="1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1295"/>
          <p:cNvSpPr>
            <a:spLocks noEditPoints="1"/>
          </p:cNvSpPr>
          <p:nvPr/>
        </p:nvSpPr>
        <p:spPr bwMode="auto">
          <a:xfrm>
            <a:off x="4876800" y="5629275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1296"/>
          <p:cNvSpPr>
            <a:spLocks/>
          </p:cNvSpPr>
          <p:nvPr/>
        </p:nvSpPr>
        <p:spPr bwMode="auto">
          <a:xfrm>
            <a:off x="4902200" y="5629275"/>
            <a:ext cx="11113" cy="23813"/>
          </a:xfrm>
          <a:custGeom>
            <a:avLst/>
            <a:gdLst>
              <a:gd name="T0" fmla="*/ 2 w 5"/>
              <a:gd name="T1" fmla="*/ 11 h 11"/>
              <a:gd name="T2" fmla="*/ 2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3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4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2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1297"/>
          <p:cNvSpPr>
            <a:spLocks noEditPoints="1"/>
          </p:cNvSpPr>
          <p:nvPr/>
        </p:nvSpPr>
        <p:spPr bwMode="auto">
          <a:xfrm>
            <a:off x="4914900" y="5629275"/>
            <a:ext cx="20638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8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7 w 9"/>
              <a:gd name="T13" fmla="*/ 1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6 h 15"/>
              <a:gd name="T52" fmla="*/ 6 w 9"/>
              <a:gd name="T53" fmla="*/ 9 h 15"/>
              <a:gd name="T54" fmla="*/ 4 w 9"/>
              <a:gd name="T55" fmla="*/ 10 h 15"/>
              <a:gd name="T56" fmla="*/ 2 w 9"/>
              <a:gd name="T57" fmla="*/ 9 h 15"/>
              <a:gd name="T58" fmla="*/ 2 w 9"/>
              <a:gd name="T59" fmla="*/ 6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8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1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1298"/>
          <p:cNvSpPr>
            <a:spLocks/>
          </p:cNvSpPr>
          <p:nvPr/>
        </p:nvSpPr>
        <p:spPr bwMode="auto">
          <a:xfrm>
            <a:off x="4864100" y="5721350"/>
            <a:ext cx="23813" cy="30163"/>
          </a:xfrm>
          <a:custGeom>
            <a:avLst/>
            <a:gdLst>
              <a:gd name="T0" fmla="*/ 8 w 15"/>
              <a:gd name="T1" fmla="*/ 19 h 19"/>
              <a:gd name="T2" fmla="*/ 8 w 15"/>
              <a:gd name="T3" fmla="*/ 2 h 19"/>
              <a:gd name="T4" fmla="*/ 15 w 15"/>
              <a:gd name="T5" fmla="*/ 2 h 19"/>
              <a:gd name="T6" fmla="*/ 15 w 15"/>
              <a:gd name="T7" fmla="*/ 0 h 19"/>
              <a:gd name="T8" fmla="*/ 0 w 15"/>
              <a:gd name="T9" fmla="*/ 0 h 19"/>
              <a:gd name="T10" fmla="*/ 0 w 15"/>
              <a:gd name="T11" fmla="*/ 2 h 19"/>
              <a:gd name="T12" fmla="*/ 5 w 15"/>
              <a:gd name="T13" fmla="*/ 2 h 19"/>
              <a:gd name="T14" fmla="*/ 5 w 15"/>
              <a:gd name="T15" fmla="*/ 19 h 19"/>
              <a:gd name="T16" fmla="*/ 8 w 15"/>
              <a:gd name="T17" fmla="*/ 19 h 19"/>
              <a:gd name="T18" fmla="*/ 8 w 15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8" y="19"/>
                </a:moveTo>
                <a:lnTo>
                  <a:pt x="8" y="2"/>
                </a:lnTo>
                <a:lnTo>
                  <a:pt x="15" y="2"/>
                </a:lnTo>
                <a:lnTo>
                  <a:pt x="15" y="0"/>
                </a:lnTo>
                <a:lnTo>
                  <a:pt x="0" y="0"/>
                </a:lnTo>
                <a:lnTo>
                  <a:pt x="0" y="2"/>
                </a:lnTo>
                <a:lnTo>
                  <a:pt x="5" y="2"/>
                </a:lnTo>
                <a:lnTo>
                  <a:pt x="5" y="19"/>
                </a:lnTo>
                <a:lnTo>
                  <a:pt x="8" y="19"/>
                </a:lnTo>
                <a:lnTo>
                  <a:pt x="8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1299"/>
          <p:cNvSpPr>
            <a:spLocks noEditPoints="1"/>
          </p:cNvSpPr>
          <p:nvPr/>
        </p:nvSpPr>
        <p:spPr bwMode="auto">
          <a:xfrm>
            <a:off x="4891088" y="5727700"/>
            <a:ext cx="20638" cy="26988"/>
          </a:xfrm>
          <a:custGeom>
            <a:avLst/>
            <a:gdLst>
              <a:gd name="T0" fmla="*/ 6 w 9"/>
              <a:gd name="T1" fmla="*/ 0 h 12"/>
              <a:gd name="T2" fmla="*/ 4 w 9"/>
              <a:gd name="T3" fmla="*/ 0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8 h 12"/>
              <a:gd name="T10" fmla="*/ 1 w 9"/>
              <a:gd name="T11" fmla="*/ 10 h 12"/>
              <a:gd name="T12" fmla="*/ 0 w 9"/>
              <a:gd name="T13" fmla="*/ 11 h 12"/>
              <a:gd name="T14" fmla="*/ 1 w 9"/>
              <a:gd name="T15" fmla="*/ 12 h 12"/>
              <a:gd name="T16" fmla="*/ 2 w 9"/>
              <a:gd name="T17" fmla="*/ 10 h 12"/>
              <a:gd name="T18" fmla="*/ 5 w 9"/>
              <a:gd name="T19" fmla="*/ 11 h 12"/>
              <a:gd name="T20" fmla="*/ 8 w 9"/>
              <a:gd name="T21" fmla="*/ 10 h 12"/>
              <a:gd name="T22" fmla="*/ 9 w 9"/>
              <a:gd name="T23" fmla="*/ 6 h 12"/>
              <a:gd name="T24" fmla="*/ 9 w 9"/>
              <a:gd name="T25" fmla="*/ 3 h 12"/>
              <a:gd name="T26" fmla="*/ 8 w 9"/>
              <a:gd name="T27" fmla="*/ 2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1 h 12"/>
              <a:gd name="T34" fmla="*/ 6 w 9"/>
              <a:gd name="T35" fmla="*/ 0 h 12"/>
              <a:gd name="T36" fmla="*/ 2 w 9"/>
              <a:gd name="T37" fmla="*/ 8 h 12"/>
              <a:gd name="T38" fmla="*/ 1 w 9"/>
              <a:gd name="T39" fmla="*/ 6 h 12"/>
              <a:gd name="T40" fmla="*/ 2 w 9"/>
              <a:gd name="T41" fmla="*/ 3 h 12"/>
              <a:gd name="T42" fmla="*/ 5 w 9"/>
              <a:gd name="T43" fmla="*/ 2 h 12"/>
              <a:gd name="T44" fmla="*/ 6 w 9"/>
              <a:gd name="T45" fmla="*/ 2 h 12"/>
              <a:gd name="T46" fmla="*/ 2 w 9"/>
              <a:gd name="T47" fmla="*/ 8 h 12"/>
              <a:gd name="T48" fmla="*/ 7 w 9"/>
              <a:gd name="T49" fmla="*/ 4 h 12"/>
              <a:gd name="T50" fmla="*/ 8 w 9"/>
              <a:gd name="T51" fmla="*/ 6 h 12"/>
              <a:gd name="T52" fmla="*/ 7 w 9"/>
              <a:gd name="T53" fmla="*/ 9 h 12"/>
              <a:gd name="T54" fmla="*/ 4 w 9"/>
              <a:gd name="T55" fmla="*/ 10 h 12"/>
              <a:gd name="T56" fmla="*/ 3 w 9"/>
              <a:gd name="T57" fmla="*/ 9 h 12"/>
              <a:gd name="T58" fmla="*/ 7 w 9"/>
              <a:gd name="T59" fmla="*/ 3 h 12"/>
              <a:gd name="T60" fmla="*/ 7 w 9"/>
              <a:gd name="T61" fmla="*/ 4 h 12"/>
              <a:gd name="T62" fmla="*/ 7 w 9"/>
              <a:gd name="T63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0"/>
                </a:move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9" y="8"/>
                  <a:pt x="9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0"/>
                </a:cubicBezTo>
                <a:close/>
                <a:moveTo>
                  <a:pt x="2" y="8"/>
                </a:move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7" y="4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4"/>
                  <a:pt x="7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1300"/>
          <p:cNvSpPr>
            <a:spLocks/>
          </p:cNvSpPr>
          <p:nvPr/>
        </p:nvSpPr>
        <p:spPr bwMode="auto">
          <a:xfrm>
            <a:off x="4918075" y="5727700"/>
            <a:ext cx="17463" cy="23813"/>
          </a:xfrm>
          <a:custGeom>
            <a:avLst/>
            <a:gdLst>
              <a:gd name="T0" fmla="*/ 2 w 8"/>
              <a:gd name="T1" fmla="*/ 11 h 11"/>
              <a:gd name="T2" fmla="*/ 2 w 8"/>
              <a:gd name="T3" fmla="*/ 5 h 11"/>
              <a:gd name="T4" fmla="*/ 3 w 8"/>
              <a:gd name="T5" fmla="*/ 3 h 11"/>
              <a:gd name="T6" fmla="*/ 4 w 8"/>
              <a:gd name="T7" fmla="*/ 2 h 11"/>
              <a:gd name="T8" fmla="*/ 6 w 8"/>
              <a:gd name="T9" fmla="*/ 2 h 11"/>
              <a:gd name="T10" fmla="*/ 6 w 8"/>
              <a:gd name="T11" fmla="*/ 3 h 11"/>
              <a:gd name="T12" fmla="*/ 7 w 8"/>
              <a:gd name="T13" fmla="*/ 5 h 11"/>
              <a:gd name="T14" fmla="*/ 7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8 w 8"/>
              <a:gd name="T23" fmla="*/ 2 h 11"/>
              <a:gd name="T24" fmla="*/ 7 w 8"/>
              <a:gd name="T25" fmla="*/ 1 h 11"/>
              <a:gd name="T26" fmla="*/ 5 w 8"/>
              <a:gd name="T27" fmla="*/ 0 h 11"/>
              <a:gd name="T28" fmla="*/ 2 w 8"/>
              <a:gd name="T29" fmla="*/ 2 h 11"/>
              <a:gd name="T30" fmla="*/ 2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2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1301"/>
          <p:cNvSpPr>
            <a:spLocks/>
          </p:cNvSpPr>
          <p:nvPr/>
        </p:nvSpPr>
        <p:spPr bwMode="auto">
          <a:xfrm>
            <a:off x="4938713" y="5727700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9 w 9"/>
              <a:gd name="T11" fmla="*/ 6 h 11"/>
              <a:gd name="T12" fmla="*/ 7 w 9"/>
              <a:gd name="T13" fmla="*/ 5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0"/>
                  <a:pt x="8" y="10"/>
                  <a:pt x="8" y="10"/>
                </a:cubicBezTo>
                <a:cubicBezTo>
                  <a:pt x="9" y="9"/>
                  <a:pt x="9" y="8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5"/>
                  <a:pt x="2" y="6"/>
                </a:cubicBezTo>
                <a:cubicBezTo>
                  <a:pt x="3" y="6"/>
                  <a:pt x="4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8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1302"/>
          <p:cNvSpPr>
            <a:spLocks noEditPoints="1"/>
          </p:cNvSpPr>
          <p:nvPr/>
        </p:nvSpPr>
        <p:spPr bwMode="auto">
          <a:xfrm>
            <a:off x="4962525" y="5721350"/>
            <a:ext cx="20638" cy="30163"/>
          </a:xfrm>
          <a:custGeom>
            <a:avLst/>
            <a:gdLst>
              <a:gd name="T0" fmla="*/ 2 w 9"/>
              <a:gd name="T1" fmla="*/ 13 h 14"/>
              <a:gd name="T2" fmla="*/ 5 w 9"/>
              <a:gd name="T3" fmla="*/ 14 h 14"/>
              <a:gd name="T4" fmla="*/ 8 w 9"/>
              <a:gd name="T5" fmla="*/ 13 h 14"/>
              <a:gd name="T6" fmla="*/ 9 w 9"/>
              <a:gd name="T7" fmla="*/ 9 h 14"/>
              <a:gd name="T8" fmla="*/ 9 w 9"/>
              <a:gd name="T9" fmla="*/ 6 h 14"/>
              <a:gd name="T10" fmla="*/ 8 w 9"/>
              <a:gd name="T11" fmla="*/ 5 h 14"/>
              <a:gd name="T12" fmla="*/ 6 w 9"/>
              <a:gd name="T13" fmla="*/ 4 h 14"/>
              <a:gd name="T14" fmla="*/ 5 w 9"/>
              <a:gd name="T15" fmla="*/ 3 h 14"/>
              <a:gd name="T16" fmla="*/ 2 w 9"/>
              <a:gd name="T17" fmla="*/ 5 h 14"/>
              <a:gd name="T18" fmla="*/ 2 w 9"/>
              <a:gd name="T19" fmla="*/ 0 h 14"/>
              <a:gd name="T20" fmla="*/ 0 w 9"/>
              <a:gd name="T21" fmla="*/ 0 h 14"/>
              <a:gd name="T22" fmla="*/ 0 w 9"/>
              <a:gd name="T23" fmla="*/ 14 h 14"/>
              <a:gd name="T24" fmla="*/ 2 w 9"/>
              <a:gd name="T25" fmla="*/ 14 h 14"/>
              <a:gd name="T26" fmla="*/ 2 w 9"/>
              <a:gd name="T27" fmla="*/ 13 h 14"/>
              <a:gd name="T28" fmla="*/ 3 w 9"/>
              <a:gd name="T29" fmla="*/ 6 h 14"/>
              <a:gd name="T30" fmla="*/ 5 w 9"/>
              <a:gd name="T31" fmla="*/ 5 h 14"/>
              <a:gd name="T32" fmla="*/ 6 w 9"/>
              <a:gd name="T33" fmla="*/ 6 h 14"/>
              <a:gd name="T34" fmla="*/ 7 w 9"/>
              <a:gd name="T35" fmla="*/ 9 h 14"/>
              <a:gd name="T36" fmla="*/ 6 w 9"/>
              <a:gd name="T37" fmla="*/ 12 h 14"/>
              <a:gd name="T38" fmla="*/ 4 w 9"/>
              <a:gd name="T39" fmla="*/ 13 h 14"/>
              <a:gd name="T40" fmla="*/ 2 w 9"/>
              <a:gd name="T41" fmla="*/ 11 h 14"/>
              <a:gd name="T42" fmla="*/ 2 w 9"/>
              <a:gd name="T43" fmla="*/ 9 h 14"/>
              <a:gd name="T44" fmla="*/ 3 w 9"/>
              <a:gd name="T45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4">
                <a:moveTo>
                  <a:pt x="2" y="13"/>
                </a:moveTo>
                <a:cubicBezTo>
                  <a:pt x="2" y="14"/>
                  <a:pt x="3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9" y="12"/>
                  <a:pt x="9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6"/>
                  <a:pt x="8" y="5"/>
                  <a:pt x="8" y="5"/>
                </a:cubicBezTo>
                <a:cubicBezTo>
                  <a:pt x="8" y="4"/>
                  <a:pt x="7" y="4"/>
                  <a:pt x="6" y="4"/>
                </a:cubicBezTo>
                <a:cubicBezTo>
                  <a:pt x="6" y="3"/>
                  <a:pt x="5" y="3"/>
                  <a:pt x="5" y="3"/>
                </a:cubicBezTo>
                <a:cubicBezTo>
                  <a:pt x="4" y="3"/>
                  <a:pt x="3" y="4"/>
                  <a:pt x="2" y="5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3"/>
                  <a:pt x="2" y="13"/>
                  <a:pt x="2" y="13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5" y="5"/>
                  <a:pt x="6" y="5"/>
                  <a:pt x="6" y="6"/>
                </a:cubicBezTo>
                <a:cubicBezTo>
                  <a:pt x="7" y="6"/>
                  <a:pt x="7" y="7"/>
                  <a:pt x="7" y="9"/>
                </a:cubicBezTo>
                <a:cubicBezTo>
                  <a:pt x="7" y="10"/>
                  <a:pt x="7" y="11"/>
                  <a:pt x="6" y="12"/>
                </a:cubicBezTo>
                <a:cubicBezTo>
                  <a:pt x="6" y="12"/>
                  <a:pt x="5" y="13"/>
                  <a:pt x="4" y="13"/>
                </a:cubicBezTo>
                <a:cubicBezTo>
                  <a:pt x="3" y="13"/>
                  <a:pt x="3" y="12"/>
                  <a:pt x="2" y="11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1303"/>
          <p:cNvSpPr>
            <a:spLocks noEditPoints="1"/>
          </p:cNvSpPr>
          <p:nvPr/>
        </p:nvSpPr>
        <p:spPr bwMode="auto">
          <a:xfrm>
            <a:off x="4986338" y="5727700"/>
            <a:ext cx="20638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1304"/>
          <p:cNvSpPr>
            <a:spLocks/>
          </p:cNvSpPr>
          <p:nvPr/>
        </p:nvSpPr>
        <p:spPr bwMode="auto">
          <a:xfrm>
            <a:off x="5010150" y="5727700"/>
            <a:ext cx="14288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5 h 11"/>
              <a:gd name="T4" fmla="*/ 2 w 6"/>
              <a:gd name="T5" fmla="*/ 3 h 11"/>
              <a:gd name="T6" fmla="*/ 3 w 6"/>
              <a:gd name="T7" fmla="*/ 2 h 11"/>
              <a:gd name="T8" fmla="*/ 4 w 6"/>
              <a:gd name="T9" fmla="*/ 2 h 11"/>
              <a:gd name="T10" fmla="*/ 5 w 6"/>
              <a:gd name="T11" fmla="*/ 2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1305"/>
          <p:cNvSpPr>
            <a:spLocks noEditPoints="1"/>
          </p:cNvSpPr>
          <p:nvPr/>
        </p:nvSpPr>
        <p:spPr bwMode="auto">
          <a:xfrm>
            <a:off x="5024438" y="5727700"/>
            <a:ext cx="19050" cy="33338"/>
          </a:xfrm>
          <a:custGeom>
            <a:avLst/>
            <a:gdLst>
              <a:gd name="T0" fmla="*/ 2 w 9"/>
              <a:gd name="T1" fmla="*/ 14 h 15"/>
              <a:gd name="T2" fmla="*/ 5 w 9"/>
              <a:gd name="T3" fmla="*/ 15 h 15"/>
              <a:gd name="T4" fmla="*/ 7 w 9"/>
              <a:gd name="T5" fmla="*/ 15 h 15"/>
              <a:gd name="T6" fmla="*/ 9 w 9"/>
              <a:gd name="T7" fmla="*/ 13 h 15"/>
              <a:gd name="T8" fmla="*/ 9 w 9"/>
              <a:gd name="T9" fmla="*/ 9 h 15"/>
              <a:gd name="T10" fmla="*/ 9 w 9"/>
              <a:gd name="T11" fmla="*/ 1 h 15"/>
              <a:gd name="T12" fmla="*/ 8 w 9"/>
              <a:gd name="T13" fmla="*/ 1 h 15"/>
              <a:gd name="T14" fmla="*/ 8 w 9"/>
              <a:gd name="T15" fmla="*/ 2 h 15"/>
              <a:gd name="T16" fmla="*/ 5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5 w 9"/>
              <a:gd name="T27" fmla="*/ 11 h 15"/>
              <a:gd name="T28" fmla="*/ 8 w 9"/>
              <a:gd name="T29" fmla="*/ 10 h 15"/>
              <a:gd name="T30" fmla="*/ 8 w 9"/>
              <a:gd name="T31" fmla="*/ 12 h 15"/>
              <a:gd name="T32" fmla="*/ 7 w 9"/>
              <a:gd name="T33" fmla="*/ 13 h 15"/>
              <a:gd name="T34" fmla="*/ 5 w 9"/>
              <a:gd name="T35" fmla="*/ 14 h 15"/>
              <a:gd name="T36" fmla="*/ 3 w 9"/>
              <a:gd name="T37" fmla="*/ 13 h 15"/>
              <a:gd name="T38" fmla="*/ 2 w 9"/>
              <a:gd name="T39" fmla="*/ 12 h 15"/>
              <a:gd name="T40" fmla="*/ 1 w 9"/>
              <a:gd name="T41" fmla="*/ 12 h 15"/>
              <a:gd name="T42" fmla="*/ 2 w 9"/>
              <a:gd name="T43" fmla="*/ 14 h 15"/>
              <a:gd name="T44" fmla="*/ 3 w 9"/>
              <a:gd name="T45" fmla="*/ 3 h 15"/>
              <a:gd name="T46" fmla="*/ 5 w 9"/>
              <a:gd name="T47" fmla="*/ 2 h 15"/>
              <a:gd name="T48" fmla="*/ 7 w 9"/>
              <a:gd name="T49" fmla="*/ 3 h 15"/>
              <a:gd name="T50" fmla="*/ 8 w 9"/>
              <a:gd name="T51" fmla="*/ 6 h 15"/>
              <a:gd name="T52" fmla="*/ 7 w 9"/>
              <a:gd name="T53" fmla="*/ 9 h 15"/>
              <a:gd name="T54" fmla="*/ 5 w 9"/>
              <a:gd name="T55" fmla="*/ 9 h 15"/>
              <a:gd name="T56" fmla="*/ 3 w 9"/>
              <a:gd name="T57" fmla="*/ 9 h 15"/>
              <a:gd name="T58" fmla="*/ 2 w 9"/>
              <a:gd name="T59" fmla="*/ 6 h 15"/>
              <a:gd name="T60" fmla="*/ 3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2" y="14"/>
                </a:move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4"/>
                  <a:pt x="9" y="14"/>
                  <a:pt x="9" y="13"/>
                </a:cubicBezTo>
                <a:cubicBezTo>
                  <a:pt x="9" y="12"/>
                  <a:pt x="9" y="11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1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6" y="13"/>
                  <a:pt x="6" y="14"/>
                  <a:pt x="5" y="14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3"/>
                  <a:pt x="2" y="13"/>
                  <a:pt x="2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3"/>
                  <a:pt x="1" y="14"/>
                  <a:pt x="2" y="14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3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1306"/>
          <p:cNvSpPr>
            <a:spLocks/>
          </p:cNvSpPr>
          <p:nvPr/>
        </p:nvSpPr>
        <p:spPr bwMode="auto">
          <a:xfrm>
            <a:off x="4897438" y="5880100"/>
            <a:ext cx="20638" cy="30163"/>
          </a:xfrm>
          <a:custGeom>
            <a:avLst/>
            <a:gdLst>
              <a:gd name="T0" fmla="*/ 13 w 13"/>
              <a:gd name="T1" fmla="*/ 19 h 19"/>
              <a:gd name="T2" fmla="*/ 13 w 13"/>
              <a:gd name="T3" fmla="*/ 17 h 19"/>
              <a:gd name="T4" fmla="*/ 3 w 13"/>
              <a:gd name="T5" fmla="*/ 17 h 19"/>
              <a:gd name="T6" fmla="*/ 3 w 13"/>
              <a:gd name="T7" fmla="*/ 0 h 19"/>
              <a:gd name="T8" fmla="*/ 0 w 13"/>
              <a:gd name="T9" fmla="*/ 0 h 19"/>
              <a:gd name="T10" fmla="*/ 0 w 13"/>
              <a:gd name="T11" fmla="*/ 19 h 19"/>
              <a:gd name="T12" fmla="*/ 13 w 13"/>
              <a:gd name="T13" fmla="*/ 19 h 19"/>
              <a:gd name="T14" fmla="*/ 13 w 13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13" y="19"/>
                </a:moveTo>
                <a:lnTo>
                  <a:pt x="13" y="17"/>
                </a:lnTo>
                <a:lnTo>
                  <a:pt x="3" y="17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13" y="19"/>
                </a:lnTo>
                <a:lnTo>
                  <a:pt x="1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1307"/>
          <p:cNvSpPr>
            <a:spLocks noEditPoints="1"/>
          </p:cNvSpPr>
          <p:nvPr/>
        </p:nvSpPr>
        <p:spPr bwMode="auto">
          <a:xfrm>
            <a:off x="4922838" y="5888038"/>
            <a:ext cx="19050" cy="23813"/>
          </a:xfrm>
          <a:custGeom>
            <a:avLst/>
            <a:gdLst>
              <a:gd name="T0" fmla="*/ 8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5 w 9"/>
              <a:gd name="T29" fmla="*/ 1 h 11"/>
              <a:gd name="T30" fmla="*/ 7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8 w 9"/>
              <a:gd name="T55" fmla="*/ 10 h 11"/>
              <a:gd name="T56" fmla="*/ 8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1308"/>
          <p:cNvSpPr>
            <a:spLocks/>
          </p:cNvSpPr>
          <p:nvPr/>
        </p:nvSpPr>
        <p:spPr bwMode="auto">
          <a:xfrm>
            <a:off x="4948238" y="5888038"/>
            <a:ext cx="11113" cy="22225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3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1309"/>
          <p:cNvSpPr>
            <a:spLocks/>
          </p:cNvSpPr>
          <p:nvPr/>
        </p:nvSpPr>
        <p:spPr bwMode="auto">
          <a:xfrm>
            <a:off x="4959350" y="5888038"/>
            <a:ext cx="20638" cy="22225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6 w 10"/>
              <a:gd name="T7" fmla="*/ 6 h 10"/>
              <a:gd name="T8" fmla="*/ 5 w 10"/>
              <a:gd name="T9" fmla="*/ 8 h 10"/>
              <a:gd name="T10" fmla="*/ 4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5" y="8"/>
                  <a:pt x="5" y="8"/>
                </a:cubicBezTo>
                <a:cubicBezTo>
                  <a:pt x="5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1310"/>
          <p:cNvSpPr>
            <a:spLocks noEditPoints="1"/>
          </p:cNvSpPr>
          <p:nvPr/>
        </p:nvSpPr>
        <p:spPr bwMode="auto">
          <a:xfrm>
            <a:off x="4983163" y="5880100"/>
            <a:ext cx="3175" cy="30163"/>
          </a:xfrm>
          <a:custGeom>
            <a:avLst/>
            <a:gdLst>
              <a:gd name="T0" fmla="*/ 2 w 2"/>
              <a:gd name="T1" fmla="*/ 2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2 h 19"/>
              <a:gd name="T8" fmla="*/ 2 w 2"/>
              <a:gd name="T9" fmla="*/ 2 h 19"/>
              <a:gd name="T10" fmla="*/ 2 w 2"/>
              <a:gd name="T11" fmla="*/ 2 h 19"/>
              <a:gd name="T12" fmla="*/ 2 w 2"/>
              <a:gd name="T13" fmla="*/ 19 h 19"/>
              <a:gd name="T14" fmla="*/ 2 w 2"/>
              <a:gd name="T15" fmla="*/ 5 h 19"/>
              <a:gd name="T16" fmla="*/ 0 w 2"/>
              <a:gd name="T17" fmla="*/ 5 h 19"/>
              <a:gd name="T18" fmla="*/ 0 w 2"/>
              <a:gd name="T19" fmla="*/ 19 h 19"/>
              <a:gd name="T20" fmla="*/ 2 w 2"/>
              <a:gd name="T21" fmla="*/ 19 h 19"/>
              <a:gd name="T22" fmla="*/ 2 w 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19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  <a:moveTo>
                  <a:pt x="2" y="19"/>
                </a:moveTo>
                <a:lnTo>
                  <a:pt x="2" y="5"/>
                </a:lnTo>
                <a:lnTo>
                  <a:pt x="0" y="5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1311"/>
          <p:cNvSpPr>
            <a:spLocks/>
          </p:cNvSpPr>
          <p:nvPr/>
        </p:nvSpPr>
        <p:spPr bwMode="auto">
          <a:xfrm>
            <a:off x="4994275" y="5880100"/>
            <a:ext cx="15875" cy="30163"/>
          </a:xfrm>
          <a:custGeom>
            <a:avLst/>
            <a:gdLst>
              <a:gd name="T0" fmla="*/ 1 w 10"/>
              <a:gd name="T1" fmla="*/ 19 h 19"/>
              <a:gd name="T2" fmla="*/ 1 w 10"/>
              <a:gd name="T3" fmla="*/ 13 h 19"/>
              <a:gd name="T4" fmla="*/ 4 w 10"/>
              <a:gd name="T5" fmla="*/ 12 h 19"/>
              <a:gd name="T6" fmla="*/ 8 w 10"/>
              <a:gd name="T7" fmla="*/ 19 h 19"/>
              <a:gd name="T8" fmla="*/ 10 w 10"/>
              <a:gd name="T9" fmla="*/ 19 h 19"/>
              <a:gd name="T10" fmla="*/ 5 w 10"/>
              <a:gd name="T11" fmla="*/ 11 h 19"/>
              <a:gd name="T12" fmla="*/ 10 w 10"/>
              <a:gd name="T13" fmla="*/ 5 h 19"/>
              <a:gd name="T14" fmla="*/ 8 w 10"/>
              <a:gd name="T15" fmla="*/ 5 h 19"/>
              <a:gd name="T16" fmla="*/ 1 w 10"/>
              <a:gd name="T17" fmla="*/ 11 h 19"/>
              <a:gd name="T18" fmla="*/ 1 w 10"/>
              <a:gd name="T19" fmla="*/ 0 h 19"/>
              <a:gd name="T20" fmla="*/ 0 w 10"/>
              <a:gd name="T21" fmla="*/ 0 h 19"/>
              <a:gd name="T22" fmla="*/ 0 w 10"/>
              <a:gd name="T23" fmla="*/ 19 h 19"/>
              <a:gd name="T24" fmla="*/ 1 w 10"/>
              <a:gd name="T25" fmla="*/ 19 h 19"/>
              <a:gd name="T26" fmla="*/ 1 w 10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" h="19">
                <a:moveTo>
                  <a:pt x="1" y="19"/>
                </a:moveTo>
                <a:lnTo>
                  <a:pt x="1" y="13"/>
                </a:lnTo>
                <a:lnTo>
                  <a:pt x="4" y="12"/>
                </a:lnTo>
                <a:lnTo>
                  <a:pt x="8" y="19"/>
                </a:lnTo>
                <a:lnTo>
                  <a:pt x="10" y="19"/>
                </a:lnTo>
                <a:lnTo>
                  <a:pt x="5" y="11"/>
                </a:lnTo>
                <a:lnTo>
                  <a:pt x="10" y="5"/>
                </a:lnTo>
                <a:lnTo>
                  <a:pt x="8" y="5"/>
                </a:lnTo>
                <a:lnTo>
                  <a:pt x="1" y="11"/>
                </a:ln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1312"/>
          <p:cNvSpPr>
            <a:spLocks/>
          </p:cNvSpPr>
          <p:nvPr/>
        </p:nvSpPr>
        <p:spPr bwMode="auto">
          <a:xfrm>
            <a:off x="5019675" y="5851525"/>
            <a:ext cx="25400" cy="31750"/>
          </a:xfrm>
          <a:custGeom>
            <a:avLst/>
            <a:gdLst>
              <a:gd name="T0" fmla="*/ 1 w 12"/>
              <a:gd name="T1" fmla="*/ 12 h 15"/>
              <a:gd name="T2" fmla="*/ 3 w 12"/>
              <a:gd name="T3" fmla="*/ 14 h 15"/>
              <a:gd name="T4" fmla="*/ 7 w 12"/>
              <a:gd name="T5" fmla="*/ 15 h 15"/>
              <a:gd name="T6" fmla="*/ 9 w 12"/>
              <a:gd name="T7" fmla="*/ 14 h 15"/>
              <a:gd name="T8" fmla="*/ 11 w 12"/>
              <a:gd name="T9" fmla="*/ 13 h 15"/>
              <a:gd name="T10" fmla="*/ 12 w 12"/>
              <a:gd name="T11" fmla="*/ 10 h 15"/>
              <a:gd name="T12" fmla="*/ 11 w 12"/>
              <a:gd name="T13" fmla="*/ 8 h 15"/>
              <a:gd name="T14" fmla="*/ 9 w 12"/>
              <a:gd name="T15" fmla="*/ 7 h 15"/>
              <a:gd name="T16" fmla="*/ 6 w 12"/>
              <a:gd name="T17" fmla="*/ 6 h 15"/>
              <a:gd name="T18" fmla="*/ 3 w 12"/>
              <a:gd name="T19" fmla="*/ 5 h 15"/>
              <a:gd name="T20" fmla="*/ 3 w 12"/>
              <a:gd name="T21" fmla="*/ 4 h 15"/>
              <a:gd name="T22" fmla="*/ 4 w 12"/>
              <a:gd name="T23" fmla="*/ 2 h 15"/>
              <a:gd name="T24" fmla="*/ 6 w 12"/>
              <a:gd name="T25" fmla="*/ 2 h 15"/>
              <a:gd name="T26" fmla="*/ 9 w 12"/>
              <a:gd name="T27" fmla="*/ 2 h 15"/>
              <a:gd name="T28" fmla="*/ 10 w 12"/>
              <a:gd name="T29" fmla="*/ 4 h 15"/>
              <a:gd name="T30" fmla="*/ 11 w 12"/>
              <a:gd name="T31" fmla="*/ 4 h 15"/>
              <a:gd name="T32" fmla="*/ 11 w 12"/>
              <a:gd name="T33" fmla="*/ 2 h 15"/>
              <a:gd name="T34" fmla="*/ 9 w 12"/>
              <a:gd name="T35" fmla="*/ 0 h 15"/>
              <a:gd name="T36" fmla="*/ 6 w 12"/>
              <a:gd name="T37" fmla="*/ 0 h 15"/>
              <a:gd name="T38" fmla="*/ 3 w 12"/>
              <a:gd name="T39" fmla="*/ 0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9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3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2"/>
                </a:moveTo>
                <a:cubicBezTo>
                  <a:pt x="2" y="13"/>
                  <a:pt x="2" y="14"/>
                  <a:pt x="3" y="14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2" y="12"/>
                  <a:pt x="12" y="11"/>
                  <a:pt x="12" y="10"/>
                </a:cubicBezTo>
                <a:cubicBezTo>
                  <a:pt x="12" y="10"/>
                  <a:pt x="12" y="9"/>
                  <a:pt x="11" y="8"/>
                </a:cubicBezTo>
                <a:cubicBezTo>
                  <a:pt x="11" y="8"/>
                  <a:pt x="10" y="7"/>
                  <a:pt x="9" y="7"/>
                </a:cubicBezTo>
                <a:cubicBezTo>
                  <a:pt x="9" y="7"/>
                  <a:pt x="8" y="6"/>
                  <a:pt x="6" y="6"/>
                </a:cubicBezTo>
                <a:cubicBezTo>
                  <a:pt x="5" y="6"/>
                  <a:pt x="4" y="5"/>
                  <a:pt x="3" y="5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1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2" y="6"/>
                  <a:pt x="2" y="7"/>
                  <a:pt x="3" y="7"/>
                </a:cubicBezTo>
                <a:cubicBezTo>
                  <a:pt x="4" y="7"/>
                  <a:pt x="4" y="8"/>
                  <a:pt x="6" y="8"/>
                </a:cubicBezTo>
                <a:cubicBezTo>
                  <a:pt x="7" y="8"/>
                  <a:pt x="8" y="8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11"/>
                  <a:pt x="10" y="11"/>
                  <a:pt x="10" y="12"/>
                </a:cubicBezTo>
                <a:cubicBezTo>
                  <a:pt x="9" y="12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2"/>
                  <a:pt x="3" y="12"/>
                  <a:pt x="3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1313"/>
          <p:cNvSpPr>
            <a:spLocks noEditPoints="1"/>
          </p:cNvSpPr>
          <p:nvPr/>
        </p:nvSpPr>
        <p:spPr bwMode="auto">
          <a:xfrm>
            <a:off x="5049838" y="5859463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8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2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1314"/>
          <p:cNvSpPr>
            <a:spLocks/>
          </p:cNvSpPr>
          <p:nvPr/>
        </p:nvSpPr>
        <p:spPr bwMode="auto">
          <a:xfrm>
            <a:off x="5073650" y="5859463"/>
            <a:ext cx="19050" cy="22225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1315"/>
          <p:cNvSpPr>
            <a:spLocks noEditPoints="1"/>
          </p:cNvSpPr>
          <p:nvPr/>
        </p:nvSpPr>
        <p:spPr bwMode="auto">
          <a:xfrm>
            <a:off x="5097463" y="5851525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6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1316"/>
          <p:cNvSpPr>
            <a:spLocks noEditPoints="1"/>
          </p:cNvSpPr>
          <p:nvPr/>
        </p:nvSpPr>
        <p:spPr bwMode="auto">
          <a:xfrm>
            <a:off x="5121275" y="5859463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9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9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9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1317"/>
          <p:cNvSpPr>
            <a:spLocks/>
          </p:cNvSpPr>
          <p:nvPr/>
        </p:nvSpPr>
        <p:spPr bwMode="auto">
          <a:xfrm>
            <a:off x="5145088" y="5851525"/>
            <a:ext cx="12700" cy="30163"/>
          </a:xfrm>
          <a:custGeom>
            <a:avLst/>
            <a:gdLst>
              <a:gd name="T0" fmla="*/ 3 w 6"/>
              <a:gd name="T1" fmla="*/ 14 h 14"/>
              <a:gd name="T2" fmla="*/ 3 w 6"/>
              <a:gd name="T3" fmla="*/ 5 h 14"/>
              <a:gd name="T4" fmla="*/ 5 w 6"/>
              <a:gd name="T5" fmla="*/ 5 h 14"/>
              <a:gd name="T6" fmla="*/ 5 w 6"/>
              <a:gd name="T7" fmla="*/ 4 h 14"/>
              <a:gd name="T8" fmla="*/ 3 w 6"/>
              <a:gd name="T9" fmla="*/ 4 h 14"/>
              <a:gd name="T10" fmla="*/ 3 w 6"/>
              <a:gd name="T11" fmla="*/ 3 h 14"/>
              <a:gd name="T12" fmla="*/ 3 w 6"/>
              <a:gd name="T13" fmla="*/ 2 h 14"/>
              <a:gd name="T14" fmla="*/ 4 w 6"/>
              <a:gd name="T15" fmla="*/ 2 h 14"/>
              <a:gd name="T16" fmla="*/ 5 w 6"/>
              <a:gd name="T17" fmla="*/ 2 h 14"/>
              <a:gd name="T18" fmla="*/ 6 w 6"/>
              <a:gd name="T19" fmla="*/ 0 h 14"/>
              <a:gd name="T20" fmla="*/ 4 w 6"/>
              <a:gd name="T21" fmla="*/ 0 h 14"/>
              <a:gd name="T22" fmla="*/ 2 w 6"/>
              <a:gd name="T23" fmla="*/ 0 h 14"/>
              <a:gd name="T24" fmla="*/ 1 w 6"/>
              <a:gd name="T25" fmla="*/ 1 h 14"/>
              <a:gd name="T26" fmla="*/ 1 w 6"/>
              <a:gd name="T27" fmla="*/ 3 h 14"/>
              <a:gd name="T28" fmla="*/ 1 w 6"/>
              <a:gd name="T29" fmla="*/ 4 h 14"/>
              <a:gd name="T30" fmla="*/ 0 w 6"/>
              <a:gd name="T31" fmla="*/ 4 h 14"/>
              <a:gd name="T32" fmla="*/ 0 w 6"/>
              <a:gd name="T33" fmla="*/ 5 h 14"/>
              <a:gd name="T34" fmla="*/ 1 w 6"/>
              <a:gd name="T35" fmla="*/ 5 h 14"/>
              <a:gd name="T36" fmla="*/ 1 w 6"/>
              <a:gd name="T37" fmla="*/ 14 h 14"/>
              <a:gd name="T38" fmla="*/ 3 w 6"/>
              <a:gd name="T3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4">
                <a:moveTo>
                  <a:pt x="3" y="14"/>
                </a:move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4"/>
                  <a:pt x="1" y="14"/>
                  <a:pt x="1" y="14"/>
                </a:cubicBezTo>
                <a:cubicBezTo>
                  <a:pt x="3" y="14"/>
                  <a:pt x="3" y="14"/>
                  <a:pt x="3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1318"/>
          <p:cNvSpPr>
            <a:spLocks noEditPoints="1"/>
          </p:cNvSpPr>
          <p:nvPr/>
        </p:nvSpPr>
        <p:spPr bwMode="auto">
          <a:xfrm>
            <a:off x="5153025" y="5851525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1 w 4"/>
              <a:gd name="T11" fmla="*/ 19 h 19"/>
              <a:gd name="T12" fmla="*/ 3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0 w 4"/>
              <a:gd name="T27" fmla="*/ 17 h 19"/>
              <a:gd name="T28" fmla="*/ 0 w 4"/>
              <a:gd name="T29" fmla="*/ 19 h 19"/>
              <a:gd name="T30" fmla="*/ 1 w 4"/>
              <a:gd name="T31" fmla="*/ 19 h 19"/>
              <a:gd name="T32" fmla="*/ 1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9"/>
                </a:moveTo>
                <a:cubicBezTo>
                  <a:pt x="2" y="19"/>
                  <a:pt x="3" y="18"/>
                  <a:pt x="3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7"/>
                  <a:pt x="1" y="17"/>
                  <a:pt x="1" y="17"/>
                </a:cubicBezTo>
                <a:cubicBezTo>
                  <a:pt x="1" y="17"/>
                  <a:pt x="1" y="17"/>
                  <a:pt x="0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1319"/>
          <p:cNvSpPr>
            <a:spLocks noEditPoints="1"/>
          </p:cNvSpPr>
          <p:nvPr/>
        </p:nvSpPr>
        <p:spPr bwMode="auto">
          <a:xfrm>
            <a:off x="5167313" y="5859463"/>
            <a:ext cx="20638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1320"/>
          <p:cNvSpPr>
            <a:spLocks/>
          </p:cNvSpPr>
          <p:nvPr/>
        </p:nvSpPr>
        <p:spPr bwMode="auto">
          <a:xfrm>
            <a:off x="5192713" y="5859463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1321"/>
          <p:cNvSpPr>
            <a:spLocks noEditPoints="1"/>
          </p:cNvSpPr>
          <p:nvPr/>
        </p:nvSpPr>
        <p:spPr bwMode="auto">
          <a:xfrm>
            <a:off x="5205413" y="5851525"/>
            <a:ext cx="20638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1322"/>
          <p:cNvSpPr>
            <a:spLocks/>
          </p:cNvSpPr>
          <p:nvPr/>
        </p:nvSpPr>
        <p:spPr bwMode="auto">
          <a:xfrm>
            <a:off x="5143500" y="5708650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2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2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7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1"/>
                  <a:pt x="7" y="12"/>
                </a:cubicBezTo>
                <a:cubicBezTo>
                  <a:pt x="7" y="11"/>
                  <a:pt x="7" y="11"/>
                  <a:pt x="7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1323"/>
          <p:cNvSpPr>
            <a:spLocks noEditPoints="1"/>
          </p:cNvSpPr>
          <p:nvPr/>
        </p:nvSpPr>
        <p:spPr bwMode="auto">
          <a:xfrm>
            <a:off x="5178425" y="5715000"/>
            <a:ext cx="20638" cy="23813"/>
          </a:xfrm>
          <a:custGeom>
            <a:avLst/>
            <a:gdLst>
              <a:gd name="T0" fmla="*/ 2 w 10"/>
              <a:gd name="T1" fmla="*/ 10 h 11"/>
              <a:gd name="T2" fmla="*/ 5 w 10"/>
              <a:gd name="T3" fmla="*/ 11 h 11"/>
              <a:gd name="T4" fmla="*/ 8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9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2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10"/>
                </a:move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1324"/>
          <p:cNvSpPr>
            <a:spLocks/>
          </p:cNvSpPr>
          <p:nvPr/>
        </p:nvSpPr>
        <p:spPr bwMode="auto">
          <a:xfrm>
            <a:off x="5202238" y="5715000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9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5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1325"/>
          <p:cNvSpPr>
            <a:spLocks/>
          </p:cNvSpPr>
          <p:nvPr/>
        </p:nvSpPr>
        <p:spPr bwMode="auto">
          <a:xfrm>
            <a:off x="5222875" y="5715000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9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5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1326"/>
          <p:cNvSpPr>
            <a:spLocks/>
          </p:cNvSpPr>
          <p:nvPr/>
        </p:nvSpPr>
        <p:spPr bwMode="auto">
          <a:xfrm>
            <a:off x="5281613" y="5857875"/>
            <a:ext cx="23813" cy="30163"/>
          </a:xfrm>
          <a:custGeom>
            <a:avLst/>
            <a:gdLst>
              <a:gd name="T0" fmla="*/ 3 w 15"/>
              <a:gd name="T1" fmla="*/ 19 h 19"/>
              <a:gd name="T2" fmla="*/ 3 w 15"/>
              <a:gd name="T3" fmla="*/ 11 h 19"/>
              <a:gd name="T4" fmla="*/ 12 w 15"/>
              <a:gd name="T5" fmla="*/ 11 h 19"/>
              <a:gd name="T6" fmla="*/ 12 w 15"/>
              <a:gd name="T7" fmla="*/ 19 h 19"/>
              <a:gd name="T8" fmla="*/ 15 w 15"/>
              <a:gd name="T9" fmla="*/ 19 h 19"/>
              <a:gd name="T10" fmla="*/ 15 w 15"/>
              <a:gd name="T11" fmla="*/ 0 h 19"/>
              <a:gd name="T12" fmla="*/ 12 w 15"/>
              <a:gd name="T13" fmla="*/ 0 h 19"/>
              <a:gd name="T14" fmla="*/ 12 w 15"/>
              <a:gd name="T15" fmla="*/ 8 h 19"/>
              <a:gd name="T16" fmla="*/ 3 w 15"/>
              <a:gd name="T17" fmla="*/ 8 h 19"/>
              <a:gd name="T18" fmla="*/ 3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3 w 15"/>
              <a:gd name="T25" fmla="*/ 19 h 19"/>
              <a:gd name="T26" fmla="*/ 3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3" y="11"/>
                </a:lnTo>
                <a:lnTo>
                  <a:pt x="12" y="11"/>
                </a:lnTo>
                <a:lnTo>
                  <a:pt x="12" y="19"/>
                </a:lnTo>
                <a:lnTo>
                  <a:pt x="15" y="19"/>
                </a:lnTo>
                <a:lnTo>
                  <a:pt x="15" y="0"/>
                </a:lnTo>
                <a:lnTo>
                  <a:pt x="12" y="0"/>
                </a:lnTo>
                <a:lnTo>
                  <a:pt x="12" y="8"/>
                </a:lnTo>
                <a:lnTo>
                  <a:pt x="3" y="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1327"/>
          <p:cNvSpPr>
            <a:spLocks noEditPoints="1"/>
          </p:cNvSpPr>
          <p:nvPr/>
        </p:nvSpPr>
        <p:spPr bwMode="auto">
          <a:xfrm>
            <a:off x="5311775" y="5867400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1328"/>
          <p:cNvSpPr>
            <a:spLocks/>
          </p:cNvSpPr>
          <p:nvPr/>
        </p:nvSpPr>
        <p:spPr bwMode="auto">
          <a:xfrm>
            <a:off x="5335588" y="585787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1329"/>
          <p:cNvSpPr>
            <a:spLocks noEditPoints="1"/>
          </p:cNvSpPr>
          <p:nvPr/>
        </p:nvSpPr>
        <p:spPr bwMode="auto">
          <a:xfrm>
            <a:off x="5345113" y="5857875"/>
            <a:ext cx="19050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5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8 w 9"/>
              <a:gd name="T25" fmla="*/ 13 h 15"/>
              <a:gd name="T26" fmla="*/ 8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8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1"/>
                  <a:pt x="7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1330"/>
          <p:cNvSpPr>
            <a:spLocks noEditPoints="1"/>
          </p:cNvSpPr>
          <p:nvPr/>
        </p:nvSpPr>
        <p:spPr bwMode="auto">
          <a:xfrm>
            <a:off x="5368925" y="5867400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1331"/>
          <p:cNvSpPr>
            <a:spLocks/>
          </p:cNvSpPr>
          <p:nvPr/>
        </p:nvSpPr>
        <p:spPr bwMode="auto">
          <a:xfrm>
            <a:off x="5394325" y="5867400"/>
            <a:ext cx="19050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8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1332"/>
          <p:cNvSpPr>
            <a:spLocks/>
          </p:cNvSpPr>
          <p:nvPr/>
        </p:nvSpPr>
        <p:spPr bwMode="auto">
          <a:xfrm>
            <a:off x="5199063" y="5772150"/>
            <a:ext cx="22225" cy="30163"/>
          </a:xfrm>
          <a:custGeom>
            <a:avLst/>
            <a:gdLst>
              <a:gd name="T0" fmla="*/ 3 w 14"/>
              <a:gd name="T1" fmla="*/ 19 h 19"/>
              <a:gd name="T2" fmla="*/ 3 w 14"/>
              <a:gd name="T3" fmla="*/ 9 h 19"/>
              <a:gd name="T4" fmla="*/ 12 w 14"/>
              <a:gd name="T5" fmla="*/ 9 h 19"/>
              <a:gd name="T6" fmla="*/ 12 w 14"/>
              <a:gd name="T7" fmla="*/ 8 h 19"/>
              <a:gd name="T8" fmla="*/ 3 w 14"/>
              <a:gd name="T9" fmla="*/ 8 h 19"/>
              <a:gd name="T10" fmla="*/ 3 w 14"/>
              <a:gd name="T11" fmla="*/ 1 h 19"/>
              <a:gd name="T12" fmla="*/ 14 w 14"/>
              <a:gd name="T13" fmla="*/ 1 h 19"/>
              <a:gd name="T14" fmla="*/ 14 w 14"/>
              <a:gd name="T15" fmla="*/ 0 h 19"/>
              <a:gd name="T16" fmla="*/ 0 w 14"/>
              <a:gd name="T17" fmla="*/ 0 h 19"/>
              <a:gd name="T18" fmla="*/ 0 w 14"/>
              <a:gd name="T19" fmla="*/ 19 h 19"/>
              <a:gd name="T20" fmla="*/ 3 w 14"/>
              <a:gd name="T21" fmla="*/ 19 h 19"/>
              <a:gd name="T22" fmla="*/ 3 w 14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9">
                <a:moveTo>
                  <a:pt x="3" y="19"/>
                </a:moveTo>
                <a:lnTo>
                  <a:pt x="3" y="9"/>
                </a:lnTo>
                <a:lnTo>
                  <a:pt x="12" y="9"/>
                </a:lnTo>
                <a:lnTo>
                  <a:pt x="12" y="8"/>
                </a:lnTo>
                <a:lnTo>
                  <a:pt x="3" y="8"/>
                </a:lnTo>
                <a:lnTo>
                  <a:pt x="3" y="1"/>
                </a:lnTo>
                <a:lnTo>
                  <a:pt x="14" y="1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1333"/>
          <p:cNvSpPr>
            <a:spLocks/>
          </p:cNvSpPr>
          <p:nvPr/>
        </p:nvSpPr>
        <p:spPr bwMode="auto">
          <a:xfrm>
            <a:off x="5226050" y="5778500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1334"/>
          <p:cNvSpPr>
            <a:spLocks noEditPoints="1"/>
          </p:cNvSpPr>
          <p:nvPr/>
        </p:nvSpPr>
        <p:spPr bwMode="auto">
          <a:xfrm>
            <a:off x="5238750" y="5778500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1335"/>
          <p:cNvSpPr>
            <a:spLocks noEditPoints="1"/>
          </p:cNvSpPr>
          <p:nvPr/>
        </p:nvSpPr>
        <p:spPr bwMode="auto">
          <a:xfrm>
            <a:off x="5262563" y="577215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1336"/>
          <p:cNvSpPr>
            <a:spLocks/>
          </p:cNvSpPr>
          <p:nvPr/>
        </p:nvSpPr>
        <p:spPr bwMode="auto">
          <a:xfrm>
            <a:off x="5287963" y="5778500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1337"/>
          <p:cNvSpPr>
            <a:spLocks noEditPoints="1"/>
          </p:cNvSpPr>
          <p:nvPr/>
        </p:nvSpPr>
        <p:spPr bwMode="auto">
          <a:xfrm>
            <a:off x="5303838" y="5772150"/>
            <a:ext cx="1588" cy="30163"/>
          </a:xfrm>
          <a:custGeom>
            <a:avLst/>
            <a:gdLst>
              <a:gd name="T0" fmla="*/ 1 w 1"/>
              <a:gd name="T1" fmla="*/ 2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2 h 19"/>
              <a:gd name="T8" fmla="*/ 1 w 1"/>
              <a:gd name="T9" fmla="*/ 2 h 19"/>
              <a:gd name="T10" fmla="*/ 1 w 1"/>
              <a:gd name="T11" fmla="*/ 2 h 19"/>
              <a:gd name="T12" fmla="*/ 1 w 1"/>
              <a:gd name="T13" fmla="*/ 19 h 19"/>
              <a:gd name="T14" fmla="*/ 1 w 1"/>
              <a:gd name="T15" fmla="*/ 5 h 19"/>
              <a:gd name="T16" fmla="*/ 0 w 1"/>
              <a:gd name="T17" fmla="*/ 5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2"/>
                </a:moveTo>
                <a:lnTo>
                  <a:pt x="1" y="0"/>
                </a:ln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2"/>
                </a:lnTo>
                <a:close/>
                <a:moveTo>
                  <a:pt x="1" y="19"/>
                </a:moveTo>
                <a:lnTo>
                  <a:pt x="1" y="5"/>
                </a:lnTo>
                <a:lnTo>
                  <a:pt x="0" y="5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1338"/>
          <p:cNvSpPr>
            <a:spLocks/>
          </p:cNvSpPr>
          <p:nvPr/>
        </p:nvSpPr>
        <p:spPr bwMode="auto">
          <a:xfrm>
            <a:off x="5311775" y="5772150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3 h 19"/>
              <a:gd name="T4" fmla="*/ 4 w 12"/>
              <a:gd name="T5" fmla="*/ 12 h 19"/>
              <a:gd name="T6" fmla="*/ 8 w 12"/>
              <a:gd name="T7" fmla="*/ 19 h 19"/>
              <a:gd name="T8" fmla="*/ 12 w 12"/>
              <a:gd name="T9" fmla="*/ 19 h 19"/>
              <a:gd name="T10" fmla="*/ 6 w 12"/>
              <a:gd name="T11" fmla="*/ 9 h 19"/>
              <a:gd name="T12" fmla="*/ 11 w 12"/>
              <a:gd name="T13" fmla="*/ 5 h 19"/>
              <a:gd name="T14" fmla="*/ 8 w 12"/>
              <a:gd name="T15" fmla="*/ 5 h 19"/>
              <a:gd name="T16" fmla="*/ 3 w 12"/>
              <a:gd name="T17" fmla="*/ 10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3"/>
                </a:lnTo>
                <a:lnTo>
                  <a:pt x="4" y="12"/>
                </a:lnTo>
                <a:lnTo>
                  <a:pt x="8" y="19"/>
                </a:lnTo>
                <a:lnTo>
                  <a:pt x="12" y="19"/>
                </a:lnTo>
                <a:lnTo>
                  <a:pt x="6" y="9"/>
                </a:lnTo>
                <a:lnTo>
                  <a:pt x="11" y="5"/>
                </a:lnTo>
                <a:lnTo>
                  <a:pt x="8" y="5"/>
                </a:lnTo>
                <a:lnTo>
                  <a:pt x="3" y="10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1339"/>
          <p:cNvSpPr>
            <a:spLocks/>
          </p:cNvSpPr>
          <p:nvPr/>
        </p:nvSpPr>
        <p:spPr bwMode="auto">
          <a:xfrm>
            <a:off x="5330825" y="5778500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9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1340"/>
          <p:cNvSpPr>
            <a:spLocks/>
          </p:cNvSpPr>
          <p:nvPr/>
        </p:nvSpPr>
        <p:spPr bwMode="auto">
          <a:xfrm>
            <a:off x="5353050" y="5772150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2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1341"/>
          <p:cNvSpPr>
            <a:spLocks noEditPoints="1"/>
          </p:cNvSpPr>
          <p:nvPr/>
        </p:nvSpPr>
        <p:spPr bwMode="auto">
          <a:xfrm>
            <a:off x="5365750" y="5778500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8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0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5 w 10"/>
              <a:gd name="T51" fmla="*/ 11 h 11"/>
              <a:gd name="T52" fmla="*/ 7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4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2" y="11"/>
                  <a:pt x="4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1342"/>
          <p:cNvSpPr>
            <a:spLocks noEditPoints="1"/>
          </p:cNvSpPr>
          <p:nvPr/>
        </p:nvSpPr>
        <p:spPr bwMode="auto">
          <a:xfrm>
            <a:off x="5389563" y="577215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7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4" y="3"/>
                </a:cubicBezTo>
                <a:cubicBezTo>
                  <a:pt x="4" y="3"/>
                  <a:pt x="3" y="4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5" y="5"/>
                  <a:pt x="6" y="5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6" y="12"/>
                  <a:pt x="5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1343"/>
          <p:cNvSpPr>
            <a:spLocks noEditPoints="1"/>
          </p:cNvSpPr>
          <p:nvPr/>
        </p:nvSpPr>
        <p:spPr bwMode="auto">
          <a:xfrm>
            <a:off x="5222875" y="5602288"/>
            <a:ext cx="28575" cy="30163"/>
          </a:xfrm>
          <a:custGeom>
            <a:avLst/>
            <a:gdLst>
              <a:gd name="T0" fmla="*/ 2 w 13"/>
              <a:gd name="T1" fmla="*/ 14 h 14"/>
              <a:gd name="T2" fmla="*/ 4 w 13"/>
              <a:gd name="T3" fmla="*/ 10 h 14"/>
              <a:gd name="T4" fmla="*/ 10 w 13"/>
              <a:gd name="T5" fmla="*/ 10 h 14"/>
              <a:gd name="T6" fmla="*/ 11 w 13"/>
              <a:gd name="T7" fmla="*/ 14 h 14"/>
              <a:gd name="T8" fmla="*/ 13 w 13"/>
              <a:gd name="T9" fmla="*/ 14 h 14"/>
              <a:gd name="T10" fmla="*/ 8 w 13"/>
              <a:gd name="T11" fmla="*/ 0 h 14"/>
              <a:gd name="T12" fmla="*/ 5 w 13"/>
              <a:gd name="T13" fmla="*/ 0 h 14"/>
              <a:gd name="T14" fmla="*/ 0 w 13"/>
              <a:gd name="T15" fmla="*/ 14 h 14"/>
              <a:gd name="T16" fmla="*/ 2 w 13"/>
              <a:gd name="T17" fmla="*/ 14 h 14"/>
              <a:gd name="T18" fmla="*/ 6 w 13"/>
              <a:gd name="T19" fmla="*/ 4 h 14"/>
              <a:gd name="T20" fmla="*/ 6 w 13"/>
              <a:gd name="T21" fmla="*/ 2 h 14"/>
              <a:gd name="T22" fmla="*/ 7 w 13"/>
              <a:gd name="T23" fmla="*/ 5 h 14"/>
              <a:gd name="T24" fmla="*/ 9 w 13"/>
              <a:gd name="T25" fmla="*/ 9 h 14"/>
              <a:gd name="T26" fmla="*/ 4 w 13"/>
              <a:gd name="T27" fmla="*/ 9 h 14"/>
              <a:gd name="T28" fmla="*/ 6 w 13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4" y="10"/>
                  <a:pt x="4" y="10"/>
                  <a:pt x="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6" y="4"/>
                </a:moveTo>
                <a:cubicBezTo>
                  <a:pt x="6" y="4"/>
                  <a:pt x="6" y="3"/>
                  <a:pt x="6" y="2"/>
                </a:cubicBezTo>
                <a:cubicBezTo>
                  <a:pt x="7" y="2"/>
                  <a:pt x="7" y="3"/>
                  <a:pt x="7" y="5"/>
                </a:cubicBezTo>
                <a:cubicBezTo>
                  <a:pt x="9" y="9"/>
                  <a:pt x="9" y="9"/>
                  <a:pt x="9" y="9"/>
                </a:cubicBezTo>
                <a:cubicBezTo>
                  <a:pt x="4" y="9"/>
                  <a:pt x="4" y="9"/>
                  <a:pt x="4" y="9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1344"/>
          <p:cNvSpPr>
            <a:spLocks/>
          </p:cNvSpPr>
          <p:nvPr/>
        </p:nvSpPr>
        <p:spPr bwMode="auto">
          <a:xfrm>
            <a:off x="5253038" y="5611813"/>
            <a:ext cx="20638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4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2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6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4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9" y="8"/>
                  <a:pt x="9" y="7"/>
                </a:cubicBezTo>
                <a:cubicBezTo>
                  <a:pt x="9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6" y="5"/>
                  <a:pt x="4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1345"/>
          <p:cNvSpPr>
            <a:spLocks/>
          </p:cNvSpPr>
          <p:nvPr/>
        </p:nvSpPr>
        <p:spPr bwMode="auto">
          <a:xfrm>
            <a:off x="5276850" y="5602288"/>
            <a:ext cx="17463" cy="30163"/>
          </a:xfrm>
          <a:custGeom>
            <a:avLst/>
            <a:gdLst>
              <a:gd name="T0" fmla="*/ 2 w 11"/>
              <a:gd name="T1" fmla="*/ 19 h 19"/>
              <a:gd name="T2" fmla="*/ 2 w 11"/>
              <a:gd name="T3" fmla="*/ 14 h 19"/>
              <a:gd name="T4" fmla="*/ 4 w 11"/>
              <a:gd name="T5" fmla="*/ 12 h 19"/>
              <a:gd name="T6" fmla="*/ 8 w 11"/>
              <a:gd name="T7" fmla="*/ 19 h 19"/>
              <a:gd name="T8" fmla="*/ 11 w 11"/>
              <a:gd name="T9" fmla="*/ 19 h 19"/>
              <a:gd name="T10" fmla="*/ 6 w 11"/>
              <a:gd name="T11" fmla="*/ 11 h 19"/>
              <a:gd name="T12" fmla="*/ 11 w 11"/>
              <a:gd name="T13" fmla="*/ 6 h 19"/>
              <a:gd name="T14" fmla="*/ 8 w 11"/>
              <a:gd name="T15" fmla="*/ 6 h 19"/>
              <a:gd name="T16" fmla="*/ 2 w 11"/>
              <a:gd name="T17" fmla="*/ 11 h 19"/>
              <a:gd name="T18" fmla="*/ 2 w 11"/>
              <a:gd name="T19" fmla="*/ 0 h 19"/>
              <a:gd name="T20" fmla="*/ 0 w 11"/>
              <a:gd name="T21" fmla="*/ 0 h 19"/>
              <a:gd name="T22" fmla="*/ 0 w 11"/>
              <a:gd name="T23" fmla="*/ 19 h 19"/>
              <a:gd name="T24" fmla="*/ 2 w 11"/>
              <a:gd name="T25" fmla="*/ 19 h 19"/>
              <a:gd name="T26" fmla="*/ 2 w 11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19">
                <a:moveTo>
                  <a:pt x="2" y="19"/>
                </a:moveTo>
                <a:lnTo>
                  <a:pt x="2" y="14"/>
                </a:lnTo>
                <a:lnTo>
                  <a:pt x="4" y="12"/>
                </a:lnTo>
                <a:lnTo>
                  <a:pt x="8" y="19"/>
                </a:lnTo>
                <a:lnTo>
                  <a:pt x="11" y="19"/>
                </a:lnTo>
                <a:lnTo>
                  <a:pt x="6" y="11"/>
                </a:lnTo>
                <a:lnTo>
                  <a:pt x="11" y="6"/>
                </a:lnTo>
                <a:lnTo>
                  <a:pt x="8" y="6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1346"/>
          <p:cNvSpPr>
            <a:spLocks noEditPoints="1"/>
          </p:cNvSpPr>
          <p:nvPr/>
        </p:nvSpPr>
        <p:spPr bwMode="auto">
          <a:xfrm>
            <a:off x="5299075" y="5602288"/>
            <a:ext cx="1588" cy="30163"/>
          </a:xfrm>
          <a:custGeom>
            <a:avLst/>
            <a:gdLst>
              <a:gd name="T0" fmla="*/ 1 w 1"/>
              <a:gd name="T1" fmla="*/ 3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3 h 19"/>
              <a:gd name="T8" fmla="*/ 1 w 1"/>
              <a:gd name="T9" fmla="*/ 3 h 19"/>
              <a:gd name="T10" fmla="*/ 1 w 1"/>
              <a:gd name="T11" fmla="*/ 3 h 19"/>
              <a:gd name="T12" fmla="*/ 1 w 1"/>
              <a:gd name="T13" fmla="*/ 19 h 19"/>
              <a:gd name="T14" fmla="*/ 1 w 1"/>
              <a:gd name="T15" fmla="*/ 6 h 19"/>
              <a:gd name="T16" fmla="*/ 0 w 1"/>
              <a:gd name="T17" fmla="*/ 6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19"/>
                </a:moveTo>
                <a:lnTo>
                  <a:pt x="1" y="6"/>
                </a:lnTo>
                <a:lnTo>
                  <a:pt x="0" y="6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1347"/>
          <p:cNvSpPr>
            <a:spLocks/>
          </p:cNvSpPr>
          <p:nvPr/>
        </p:nvSpPr>
        <p:spPr bwMode="auto">
          <a:xfrm>
            <a:off x="5307013" y="5611813"/>
            <a:ext cx="30163" cy="20638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4 w 14"/>
              <a:gd name="T9" fmla="*/ 1 h 10"/>
              <a:gd name="T10" fmla="*/ 6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9 w 14"/>
              <a:gd name="T21" fmla="*/ 2 h 10"/>
              <a:gd name="T22" fmla="*/ 11 w 14"/>
              <a:gd name="T23" fmla="*/ 1 h 10"/>
              <a:gd name="T24" fmla="*/ 12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1 w 14"/>
              <a:gd name="T39" fmla="*/ 0 h 10"/>
              <a:gd name="T40" fmla="*/ 8 w 14"/>
              <a:gd name="T41" fmla="*/ 2 h 10"/>
              <a:gd name="T42" fmla="*/ 7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2 w 14"/>
              <a:gd name="T49" fmla="*/ 2 h 10"/>
              <a:gd name="T50" fmla="*/ 2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9" y="0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1348"/>
          <p:cNvSpPr>
            <a:spLocks noEditPoints="1"/>
          </p:cNvSpPr>
          <p:nvPr/>
        </p:nvSpPr>
        <p:spPr bwMode="auto">
          <a:xfrm>
            <a:off x="4830763" y="5529263"/>
            <a:ext cx="23813" cy="30163"/>
          </a:xfrm>
          <a:custGeom>
            <a:avLst/>
            <a:gdLst>
              <a:gd name="T0" fmla="*/ 5 w 11"/>
              <a:gd name="T1" fmla="*/ 14 h 14"/>
              <a:gd name="T2" fmla="*/ 7 w 11"/>
              <a:gd name="T3" fmla="*/ 14 h 14"/>
              <a:gd name="T4" fmla="*/ 9 w 11"/>
              <a:gd name="T5" fmla="*/ 14 h 14"/>
              <a:gd name="T6" fmla="*/ 10 w 11"/>
              <a:gd name="T7" fmla="*/ 12 h 14"/>
              <a:gd name="T8" fmla="*/ 11 w 11"/>
              <a:gd name="T9" fmla="*/ 10 h 14"/>
              <a:gd name="T10" fmla="*/ 11 w 11"/>
              <a:gd name="T11" fmla="*/ 7 h 14"/>
              <a:gd name="T12" fmla="*/ 11 w 11"/>
              <a:gd name="T13" fmla="*/ 4 h 14"/>
              <a:gd name="T14" fmla="*/ 9 w 11"/>
              <a:gd name="T15" fmla="*/ 1 h 14"/>
              <a:gd name="T16" fmla="*/ 7 w 11"/>
              <a:gd name="T17" fmla="*/ 0 h 14"/>
              <a:gd name="T18" fmla="*/ 4 w 11"/>
              <a:gd name="T19" fmla="*/ 0 h 14"/>
              <a:gd name="T20" fmla="*/ 0 w 11"/>
              <a:gd name="T21" fmla="*/ 0 h 14"/>
              <a:gd name="T22" fmla="*/ 0 w 11"/>
              <a:gd name="T23" fmla="*/ 14 h 14"/>
              <a:gd name="T24" fmla="*/ 5 w 11"/>
              <a:gd name="T25" fmla="*/ 14 h 14"/>
              <a:gd name="T26" fmla="*/ 1 w 11"/>
              <a:gd name="T27" fmla="*/ 2 h 14"/>
              <a:gd name="T28" fmla="*/ 4 w 11"/>
              <a:gd name="T29" fmla="*/ 2 h 14"/>
              <a:gd name="T30" fmla="*/ 7 w 11"/>
              <a:gd name="T31" fmla="*/ 2 h 14"/>
              <a:gd name="T32" fmla="*/ 9 w 11"/>
              <a:gd name="T33" fmla="*/ 4 h 14"/>
              <a:gd name="T34" fmla="*/ 9 w 11"/>
              <a:gd name="T35" fmla="*/ 7 h 14"/>
              <a:gd name="T36" fmla="*/ 9 w 11"/>
              <a:gd name="T37" fmla="*/ 10 h 14"/>
              <a:gd name="T38" fmla="*/ 8 w 11"/>
              <a:gd name="T39" fmla="*/ 12 h 14"/>
              <a:gd name="T40" fmla="*/ 7 w 11"/>
              <a:gd name="T41" fmla="*/ 13 h 14"/>
              <a:gd name="T42" fmla="*/ 4 w 11"/>
              <a:gd name="T43" fmla="*/ 13 h 14"/>
              <a:gd name="T44" fmla="*/ 1 w 11"/>
              <a:gd name="T45" fmla="*/ 13 h 14"/>
              <a:gd name="T46" fmla="*/ 1 w 11"/>
              <a:gd name="T4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" h="14">
                <a:moveTo>
                  <a:pt x="5" y="14"/>
                </a:moveTo>
                <a:cubicBezTo>
                  <a:pt x="6" y="14"/>
                  <a:pt x="6" y="14"/>
                  <a:pt x="7" y="14"/>
                </a:cubicBezTo>
                <a:cubicBezTo>
                  <a:pt x="8" y="14"/>
                  <a:pt x="8" y="14"/>
                  <a:pt x="9" y="14"/>
                </a:cubicBezTo>
                <a:cubicBezTo>
                  <a:pt x="9" y="13"/>
                  <a:pt x="10" y="13"/>
                  <a:pt x="10" y="12"/>
                </a:cubicBezTo>
                <a:cubicBezTo>
                  <a:pt x="10" y="12"/>
                  <a:pt x="11" y="11"/>
                  <a:pt x="11" y="10"/>
                </a:cubicBezTo>
                <a:cubicBezTo>
                  <a:pt x="11" y="9"/>
                  <a:pt x="11" y="8"/>
                  <a:pt x="11" y="7"/>
                </a:cubicBezTo>
                <a:cubicBezTo>
                  <a:pt x="11" y="6"/>
                  <a:pt x="11" y="5"/>
                  <a:pt x="11" y="4"/>
                </a:cubicBezTo>
                <a:cubicBezTo>
                  <a:pt x="10" y="3"/>
                  <a:pt x="10" y="2"/>
                  <a:pt x="9" y="1"/>
                </a:cubicBezTo>
                <a:cubicBezTo>
                  <a:pt x="9" y="1"/>
                  <a:pt x="8" y="1"/>
                  <a:pt x="7" y="0"/>
                </a:cubicBezTo>
                <a:cubicBezTo>
                  <a:pt x="6" y="0"/>
                  <a:pt x="6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1" y="2"/>
                </a:moveTo>
                <a:cubicBezTo>
                  <a:pt x="4" y="2"/>
                  <a:pt x="4" y="2"/>
                  <a:pt x="4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8" y="3"/>
                  <a:pt x="9" y="4"/>
                </a:cubicBezTo>
                <a:cubicBezTo>
                  <a:pt x="9" y="5"/>
                  <a:pt x="9" y="6"/>
                  <a:pt x="9" y="7"/>
                </a:cubicBezTo>
                <a:cubicBezTo>
                  <a:pt x="9" y="8"/>
                  <a:pt x="9" y="9"/>
                  <a:pt x="9" y="10"/>
                </a:cubicBezTo>
                <a:cubicBezTo>
                  <a:pt x="9" y="11"/>
                  <a:pt x="8" y="11"/>
                  <a:pt x="8" y="12"/>
                </a:cubicBezTo>
                <a:cubicBezTo>
                  <a:pt x="8" y="12"/>
                  <a:pt x="7" y="12"/>
                  <a:pt x="7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1349"/>
          <p:cNvSpPr>
            <a:spLocks/>
          </p:cNvSpPr>
          <p:nvPr/>
        </p:nvSpPr>
        <p:spPr bwMode="auto">
          <a:xfrm>
            <a:off x="4860925" y="5537200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1350"/>
          <p:cNvSpPr>
            <a:spLocks noEditPoints="1"/>
          </p:cNvSpPr>
          <p:nvPr/>
        </p:nvSpPr>
        <p:spPr bwMode="auto">
          <a:xfrm>
            <a:off x="4873625" y="5537200"/>
            <a:ext cx="20638" cy="23813"/>
          </a:xfrm>
          <a:custGeom>
            <a:avLst/>
            <a:gdLst>
              <a:gd name="T0" fmla="*/ 8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5 w 9"/>
              <a:gd name="T29" fmla="*/ 1 h 11"/>
              <a:gd name="T30" fmla="*/ 7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8 w 9"/>
              <a:gd name="T55" fmla="*/ 10 h 11"/>
              <a:gd name="T56" fmla="*/ 8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1351"/>
          <p:cNvSpPr>
            <a:spLocks/>
          </p:cNvSpPr>
          <p:nvPr/>
        </p:nvSpPr>
        <p:spPr bwMode="auto">
          <a:xfrm>
            <a:off x="4900613" y="5537200"/>
            <a:ext cx="30163" cy="22225"/>
          </a:xfrm>
          <a:custGeom>
            <a:avLst/>
            <a:gdLst>
              <a:gd name="T0" fmla="*/ 1 w 14"/>
              <a:gd name="T1" fmla="*/ 10 h 10"/>
              <a:gd name="T2" fmla="*/ 1 w 14"/>
              <a:gd name="T3" fmla="*/ 5 h 10"/>
              <a:gd name="T4" fmla="*/ 2 w 14"/>
              <a:gd name="T5" fmla="*/ 3 h 10"/>
              <a:gd name="T6" fmla="*/ 2 w 14"/>
              <a:gd name="T7" fmla="*/ 2 h 10"/>
              <a:gd name="T8" fmla="*/ 4 w 14"/>
              <a:gd name="T9" fmla="*/ 1 h 10"/>
              <a:gd name="T10" fmla="*/ 5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7 w 14"/>
              <a:gd name="T17" fmla="*/ 10 h 10"/>
              <a:gd name="T18" fmla="*/ 7 w 14"/>
              <a:gd name="T19" fmla="*/ 4 h 10"/>
              <a:gd name="T20" fmla="*/ 8 w 14"/>
              <a:gd name="T21" fmla="*/ 2 h 10"/>
              <a:gd name="T22" fmla="*/ 10 w 14"/>
              <a:gd name="T23" fmla="*/ 1 h 10"/>
              <a:gd name="T24" fmla="*/ 11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0 w 14"/>
              <a:gd name="T39" fmla="*/ 0 h 10"/>
              <a:gd name="T40" fmla="*/ 7 w 14"/>
              <a:gd name="T41" fmla="*/ 2 h 10"/>
              <a:gd name="T42" fmla="*/ 6 w 14"/>
              <a:gd name="T43" fmla="*/ 0 h 10"/>
              <a:gd name="T44" fmla="*/ 4 w 14"/>
              <a:gd name="T45" fmla="*/ 0 h 10"/>
              <a:gd name="T46" fmla="*/ 2 w 14"/>
              <a:gd name="T47" fmla="*/ 0 h 10"/>
              <a:gd name="T48" fmla="*/ 1 w 14"/>
              <a:gd name="T49" fmla="*/ 2 h 10"/>
              <a:gd name="T50" fmla="*/ 1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1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3"/>
                  <a:pt x="8" y="3"/>
                  <a:pt x="8" y="2"/>
                </a:cubicBezTo>
                <a:cubicBezTo>
                  <a:pt x="9" y="2"/>
                  <a:pt x="9" y="1"/>
                  <a:pt x="10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1352"/>
          <p:cNvSpPr>
            <a:spLocks/>
          </p:cNvSpPr>
          <p:nvPr/>
        </p:nvSpPr>
        <p:spPr bwMode="auto">
          <a:xfrm>
            <a:off x="4935538" y="5537200"/>
            <a:ext cx="30163" cy="22225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5 w 14"/>
              <a:gd name="T9" fmla="*/ 1 h 10"/>
              <a:gd name="T10" fmla="*/ 6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9 w 14"/>
              <a:gd name="T21" fmla="*/ 2 h 10"/>
              <a:gd name="T22" fmla="*/ 11 w 14"/>
              <a:gd name="T23" fmla="*/ 1 h 10"/>
              <a:gd name="T24" fmla="*/ 12 w 14"/>
              <a:gd name="T25" fmla="*/ 2 h 10"/>
              <a:gd name="T26" fmla="*/ 12 w 14"/>
              <a:gd name="T27" fmla="*/ 2 h 10"/>
              <a:gd name="T28" fmla="*/ 13 w 14"/>
              <a:gd name="T29" fmla="*/ 4 h 10"/>
              <a:gd name="T30" fmla="*/ 13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1 w 14"/>
              <a:gd name="T39" fmla="*/ 0 h 10"/>
              <a:gd name="T40" fmla="*/ 8 w 14"/>
              <a:gd name="T41" fmla="*/ 2 h 10"/>
              <a:gd name="T42" fmla="*/ 7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2 w 14"/>
              <a:gd name="T49" fmla="*/ 2 h 10"/>
              <a:gd name="T50" fmla="*/ 2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3" y="3"/>
                  <a:pt x="13" y="4"/>
                </a:cubicBezTo>
                <a:cubicBezTo>
                  <a:pt x="13" y="10"/>
                  <a:pt x="13" y="10"/>
                  <a:pt x="13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9" y="0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1353"/>
          <p:cNvSpPr>
            <a:spLocks noEditPoints="1"/>
          </p:cNvSpPr>
          <p:nvPr/>
        </p:nvSpPr>
        <p:spPr bwMode="auto">
          <a:xfrm>
            <a:off x="4970463" y="5537200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1354"/>
          <p:cNvSpPr>
            <a:spLocks/>
          </p:cNvSpPr>
          <p:nvPr/>
        </p:nvSpPr>
        <p:spPr bwMode="auto">
          <a:xfrm>
            <a:off x="4995863" y="5537200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5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1355"/>
          <p:cNvSpPr>
            <a:spLocks/>
          </p:cNvSpPr>
          <p:nvPr/>
        </p:nvSpPr>
        <p:spPr bwMode="auto">
          <a:xfrm>
            <a:off x="5233988" y="5451475"/>
            <a:ext cx="19050" cy="30163"/>
          </a:xfrm>
          <a:custGeom>
            <a:avLst/>
            <a:gdLst>
              <a:gd name="T0" fmla="*/ 12 w 12"/>
              <a:gd name="T1" fmla="*/ 19 h 19"/>
              <a:gd name="T2" fmla="*/ 12 w 12"/>
              <a:gd name="T3" fmla="*/ 17 h 19"/>
              <a:gd name="T4" fmla="*/ 3 w 12"/>
              <a:gd name="T5" fmla="*/ 17 h 19"/>
              <a:gd name="T6" fmla="*/ 3 w 12"/>
              <a:gd name="T7" fmla="*/ 0 h 19"/>
              <a:gd name="T8" fmla="*/ 0 w 12"/>
              <a:gd name="T9" fmla="*/ 0 h 19"/>
              <a:gd name="T10" fmla="*/ 0 w 12"/>
              <a:gd name="T11" fmla="*/ 19 h 19"/>
              <a:gd name="T12" fmla="*/ 12 w 12"/>
              <a:gd name="T13" fmla="*/ 19 h 19"/>
              <a:gd name="T14" fmla="*/ 12 w 12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2" y="17"/>
                </a:lnTo>
                <a:lnTo>
                  <a:pt x="3" y="17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12" y="19"/>
                </a:lnTo>
                <a:lnTo>
                  <a:pt x="1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1356"/>
          <p:cNvSpPr>
            <a:spLocks noEditPoints="1"/>
          </p:cNvSpPr>
          <p:nvPr/>
        </p:nvSpPr>
        <p:spPr bwMode="auto">
          <a:xfrm>
            <a:off x="5257800" y="5451475"/>
            <a:ext cx="4763" cy="30163"/>
          </a:xfrm>
          <a:custGeom>
            <a:avLst/>
            <a:gdLst>
              <a:gd name="T0" fmla="*/ 3 w 3"/>
              <a:gd name="T1" fmla="*/ 2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2 h 19"/>
              <a:gd name="T8" fmla="*/ 3 w 3"/>
              <a:gd name="T9" fmla="*/ 2 h 19"/>
              <a:gd name="T10" fmla="*/ 3 w 3"/>
              <a:gd name="T11" fmla="*/ 2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1357"/>
          <p:cNvSpPr>
            <a:spLocks/>
          </p:cNvSpPr>
          <p:nvPr/>
        </p:nvSpPr>
        <p:spPr bwMode="auto">
          <a:xfrm>
            <a:off x="5265738" y="545147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1358"/>
          <p:cNvSpPr>
            <a:spLocks/>
          </p:cNvSpPr>
          <p:nvPr/>
        </p:nvSpPr>
        <p:spPr bwMode="auto">
          <a:xfrm>
            <a:off x="5276850" y="545147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1359"/>
          <p:cNvSpPr>
            <a:spLocks noEditPoints="1"/>
          </p:cNvSpPr>
          <p:nvPr/>
        </p:nvSpPr>
        <p:spPr bwMode="auto">
          <a:xfrm>
            <a:off x="5286375" y="5459413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2 w 9"/>
              <a:gd name="T5" fmla="*/ 8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5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3 w 9"/>
              <a:gd name="T33" fmla="*/ 2 h 11"/>
              <a:gd name="T34" fmla="*/ 5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2 w 9"/>
              <a:gd name="T41" fmla="*/ 4 h 11"/>
              <a:gd name="T42" fmla="*/ 3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1360"/>
          <p:cNvSpPr>
            <a:spLocks/>
          </p:cNvSpPr>
          <p:nvPr/>
        </p:nvSpPr>
        <p:spPr bwMode="auto">
          <a:xfrm>
            <a:off x="5310188" y="5459413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3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2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1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2" y="8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1361"/>
          <p:cNvSpPr>
            <a:spLocks/>
          </p:cNvSpPr>
          <p:nvPr/>
        </p:nvSpPr>
        <p:spPr bwMode="auto">
          <a:xfrm>
            <a:off x="5329238" y="5453063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4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5 w 5"/>
              <a:gd name="T11" fmla="*/ 4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2 w 5"/>
              <a:gd name="T19" fmla="*/ 1 h 14"/>
              <a:gd name="T20" fmla="*/ 2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2 w 5"/>
              <a:gd name="T27" fmla="*/ 4 h 14"/>
              <a:gd name="T28" fmla="*/ 2 w 5"/>
              <a:gd name="T29" fmla="*/ 10 h 14"/>
              <a:gd name="T30" fmla="*/ 2 w 5"/>
              <a:gd name="T31" fmla="*/ 13 h 14"/>
              <a:gd name="T32" fmla="*/ 3 w 5"/>
              <a:gd name="T33" fmla="*/ 13 h 14"/>
              <a:gd name="T34" fmla="*/ 4 w 5"/>
              <a:gd name="T35" fmla="*/ 14 h 14"/>
              <a:gd name="T36" fmla="*/ 5 w 5"/>
              <a:gd name="T37" fmla="*/ 13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2"/>
                  <a:pt x="2" y="12"/>
                  <a:pt x="2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4"/>
                  <a:pt x="4" y="14"/>
                  <a:pt x="4" y="14"/>
                </a:cubicBezTo>
                <a:cubicBezTo>
                  <a:pt x="5" y="14"/>
                  <a:pt x="5" y="14"/>
                  <a:pt x="5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1362"/>
          <p:cNvSpPr>
            <a:spLocks/>
          </p:cNvSpPr>
          <p:nvPr/>
        </p:nvSpPr>
        <p:spPr bwMode="auto">
          <a:xfrm>
            <a:off x="5345113" y="5459413"/>
            <a:ext cx="12700" cy="22225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1363"/>
          <p:cNvSpPr>
            <a:spLocks noEditPoints="1"/>
          </p:cNvSpPr>
          <p:nvPr/>
        </p:nvSpPr>
        <p:spPr bwMode="auto">
          <a:xfrm>
            <a:off x="5359400" y="5457825"/>
            <a:ext cx="19050" cy="25400"/>
          </a:xfrm>
          <a:custGeom>
            <a:avLst/>
            <a:gdLst>
              <a:gd name="T0" fmla="*/ 6 w 9"/>
              <a:gd name="T1" fmla="*/ 1 h 12"/>
              <a:gd name="T2" fmla="*/ 4 w 9"/>
              <a:gd name="T3" fmla="*/ 1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9 h 12"/>
              <a:gd name="T10" fmla="*/ 1 w 9"/>
              <a:gd name="T11" fmla="*/ 10 h 12"/>
              <a:gd name="T12" fmla="*/ 0 w 9"/>
              <a:gd name="T13" fmla="*/ 12 h 12"/>
              <a:gd name="T14" fmla="*/ 1 w 9"/>
              <a:gd name="T15" fmla="*/ 12 h 12"/>
              <a:gd name="T16" fmla="*/ 2 w 9"/>
              <a:gd name="T17" fmla="*/ 11 h 12"/>
              <a:gd name="T18" fmla="*/ 4 w 9"/>
              <a:gd name="T19" fmla="*/ 12 h 12"/>
              <a:gd name="T20" fmla="*/ 8 w 9"/>
              <a:gd name="T21" fmla="*/ 11 h 12"/>
              <a:gd name="T22" fmla="*/ 9 w 9"/>
              <a:gd name="T23" fmla="*/ 6 h 12"/>
              <a:gd name="T24" fmla="*/ 9 w 9"/>
              <a:gd name="T25" fmla="*/ 4 h 12"/>
              <a:gd name="T26" fmla="*/ 8 w 9"/>
              <a:gd name="T27" fmla="*/ 3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2 h 12"/>
              <a:gd name="T34" fmla="*/ 6 w 9"/>
              <a:gd name="T35" fmla="*/ 1 h 12"/>
              <a:gd name="T36" fmla="*/ 2 w 9"/>
              <a:gd name="T37" fmla="*/ 9 h 12"/>
              <a:gd name="T38" fmla="*/ 1 w 9"/>
              <a:gd name="T39" fmla="*/ 6 h 12"/>
              <a:gd name="T40" fmla="*/ 2 w 9"/>
              <a:gd name="T41" fmla="*/ 3 h 12"/>
              <a:gd name="T42" fmla="*/ 4 w 9"/>
              <a:gd name="T43" fmla="*/ 2 h 12"/>
              <a:gd name="T44" fmla="*/ 6 w 9"/>
              <a:gd name="T45" fmla="*/ 3 h 12"/>
              <a:gd name="T46" fmla="*/ 2 w 9"/>
              <a:gd name="T47" fmla="*/ 9 h 12"/>
              <a:gd name="T48" fmla="*/ 7 w 9"/>
              <a:gd name="T49" fmla="*/ 5 h 12"/>
              <a:gd name="T50" fmla="*/ 7 w 9"/>
              <a:gd name="T51" fmla="*/ 6 h 12"/>
              <a:gd name="T52" fmla="*/ 7 w 9"/>
              <a:gd name="T53" fmla="*/ 9 h 12"/>
              <a:gd name="T54" fmla="*/ 4 w 9"/>
              <a:gd name="T55" fmla="*/ 10 h 12"/>
              <a:gd name="T56" fmla="*/ 3 w 9"/>
              <a:gd name="T57" fmla="*/ 10 h 12"/>
              <a:gd name="T58" fmla="*/ 7 w 9"/>
              <a:gd name="T59" fmla="*/ 4 h 12"/>
              <a:gd name="T60" fmla="*/ 7 w 9"/>
              <a:gd name="T61" fmla="*/ 5 h 12"/>
              <a:gd name="T62" fmla="*/ 7 w 9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1"/>
                </a:moveTo>
                <a:cubicBezTo>
                  <a:pt x="5" y="1"/>
                  <a:pt x="5" y="1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9"/>
                  <a:pt x="0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3" y="12"/>
                  <a:pt x="4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1" y="7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6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7" y="5"/>
                </a:moveTo>
                <a:cubicBezTo>
                  <a:pt x="7" y="5"/>
                  <a:pt x="7" y="6"/>
                  <a:pt x="7" y="6"/>
                </a:cubicBezTo>
                <a:cubicBezTo>
                  <a:pt x="7" y="8"/>
                  <a:pt x="7" y="9"/>
                  <a:pt x="7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1364"/>
          <p:cNvSpPr>
            <a:spLocks/>
          </p:cNvSpPr>
          <p:nvPr/>
        </p:nvSpPr>
        <p:spPr bwMode="auto">
          <a:xfrm>
            <a:off x="5384800" y="5459413"/>
            <a:ext cx="31750" cy="22225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4 w 14"/>
              <a:gd name="T9" fmla="*/ 1 h 10"/>
              <a:gd name="T10" fmla="*/ 6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8 w 14"/>
              <a:gd name="T21" fmla="*/ 2 h 10"/>
              <a:gd name="T22" fmla="*/ 10 w 14"/>
              <a:gd name="T23" fmla="*/ 1 h 10"/>
              <a:gd name="T24" fmla="*/ 11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1 w 14"/>
              <a:gd name="T39" fmla="*/ 0 h 10"/>
              <a:gd name="T40" fmla="*/ 7 w 14"/>
              <a:gd name="T41" fmla="*/ 2 h 10"/>
              <a:gd name="T42" fmla="*/ 6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1 w 14"/>
              <a:gd name="T49" fmla="*/ 2 h 10"/>
              <a:gd name="T50" fmla="*/ 1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9" y="2"/>
                  <a:pt x="10" y="1"/>
                  <a:pt x="10" y="1"/>
                </a:cubicBezTo>
                <a:cubicBezTo>
                  <a:pt x="11" y="1"/>
                  <a:pt x="11" y="2"/>
                  <a:pt x="11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2" y="0"/>
                  <a:pt x="12" y="0"/>
                  <a:pt x="11" y="0"/>
                </a:cubicBezTo>
                <a:cubicBezTo>
                  <a:pt x="9" y="0"/>
                  <a:pt x="8" y="0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1365"/>
          <p:cNvSpPr>
            <a:spLocks/>
          </p:cNvSpPr>
          <p:nvPr/>
        </p:nvSpPr>
        <p:spPr bwMode="auto">
          <a:xfrm>
            <a:off x="4854575" y="5411788"/>
            <a:ext cx="23813" cy="30163"/>
          </a:xfrm>
          <a:custGeom>
            <a:avLst/>
            <a:gdLst>
              <a:gd name="T0" fmla="*/ 2 w 15"/>
              <a:gd name="T1" fmla="*/ 19 h 19"/>
              <a:gd name="T2" fmla="*/ 2 w 15"/>
              <a:gd name="T3" fmla="*/ 11 h 19"/>
              <a:gd name="T4" fmla="*/ 12 w 15"/>
              <a:gd name="T5" fmla="*/ 11 h 19"/>
              <a:gd name="T6" fmla="*/ 12 w 15"/>
              <a:gd name="T7" fmla="*/ 19 h 19"/>
              <a:gd name="T8" fmla="*/ 15 w 15"/>
              <a:gd name="T9" fmla="*/ 19 h 19"/>
              <a:gd name="T10" fmla="*/ 15 w 15"/>
              <a:gd name="T11" fmla="*/ 0 h 19"/>
              <a:gd name="T12" fmla="*/ 12 w 15"/>
              <a:gd name="T13" fmla="*/ 0 h 19"/>
              <a:gd name="T14" fmla="*/ 12 w 15"/>
              <a:gd name="T15" fmla="*/ 8 h 19"/>
              <a:gd name="T16" fmla="*/ 2 w 15"/>
              <a:gd name="T17" fmla="*/ 8 h 19"/>
              <a:gd name="T18" fmla="*/ 2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2 w 15"/>
              <a:gd name="T25" fmla="*/ 19 h 19"/>
              <a:gd name="T26" fmla="*/ 2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2" y="19"/>
                </a:moveTo>
                <a:lnTo>
                  <a:pt x="2" y="11"/>
                </a:lnTo>
                <a:lnTo>
                  <a:pt x="12" y="11"/>
                </a:lnTo>
                <a:lnTo>
                  <a:pt x="12" y="19"/>
                </a:lnTo>
                <a:lnTo>
                  <a:pt x="15" y="19"/>
                </a:lnTo>
                <a:lnTo>
                  <a:pt x="15" y="0"/>
                </a:lnTo>
                <a:lnTo>
                  <a:pt x="12" y="0"/>
                </a:lnTo>
                <a:lnTo>
                  <a:pt x="12" y="8"/>
                </a:lnTo>
                <a:lnTo>
                  <a:pt x="2" y="8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1366"/>
          <p:cNvSpPr>
            <a:spLocks noEditPoints="1"/>
          </p:cNvSpPr>
          <p:nvPr/>
        </p:nvSpPr>
        <p:spPr bwMode="auto">
          <a:xfrm>
            <a:off x="4884738" y="5418138"/>
            <a:ext cx="20638" cy="26988"/>
          </a:xfrm>
          <a:custGeom>
            <a:avLst/>
            <a:gdLst>
              <a:gd name="T0" fmla="*/ 6 w 9"/>
              <a:gd name="T1" fmla="*/ 1 h 12"/>
              <a:gd name="T2" fmla="*/ 5 w 9"/>
              <a:gd name="T3" fmla="*/ 1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9 h 12"/>
              <a:gd name="T10" fmla="*/ 1 w 9"/>
              <a:gd name="T11" fmla="*/ 10 h 12"/>
              <a:gd name="T12" fmla="*/ 0 w 9"/>
              <a:gd name="T13" fmla="*/ 12 h 12"/>
              <a:gd name="T14" fmla="*/ 1 w 9"/>
              <a:gd name="T15" fmla="*/ 12 h 12"/>
              <a:gd name="T16" fmla="*/ 2 w 9"/>
              <a:gd name="T17" fmla="*/ 11 h 12"/>
              <a:gd name="T18" fmla="*/ 5 w 9"/>
              <a:gd name="T19" fmla="*/ 12 h 12"/>
              <a:gd name="T20" fmla="*/ 8 w 9"/>
              <a:gd name="T21" fmla="*/ 11 h 12"/>
              <a:gd name="T22" fmla="*/ 9 w 9"/>
              <a:gd name="T23" fmla="*/ 6 h 12"/>
              <a:gd name="T24" fmla="*/ 9 w 9"/>
              <a:gd name="T25" fmla="*/ 4 h 12"/>
              <a:gd name="T26" fmla="*/ 8 w 9"/>
              <a:gd name="T27" fmla="*/ 3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2 h 12"/>
              <a:gd name="T34" fmla="*/ 6 w 9"/>
              <a:gd name="T35" fmla="*/ 1 h 12"/>
              <a:gd name="T36" fmla="*/ 2 w 9"/>
              <a:gd name="T37" fmla="*/ 9 h 12"/>
              <a:gd name="T38" fmla="*/ 2 w 9"/>
              <a:gd name="T39" fmla="*/ 6 h 12"/>
              <a:gd name="T40" fmla="*/ 2 w 9"/>
              <a:gd name="T41" fmla="*/ 3 h 12"/>
              <a:gd name="T42" fmla="*/ 5 w 9"/>
              <a:gd name="T43" fmla="*/ 2 h 12"/>
              <a:gd name="T44" fmla="*/ 6 w 9"/>
              <a:gd name="T45" fmla="*/ 3 h 12"/>
              <a:gd name="T46" fmla="*/ 2 w 9"/>
              <a:gd name="T47" fmla="*/ 9 h 12"/>
              <a:gd name="T48" fmla="*/ 8 w 9"/>
              <a:gd name="T49" fmla="*/ 5 h 12"/>
              <a:gd name="T50" fmla="*/ 8 w 9"/>
              <a:gd name="T51" fmla="*/ 6 h 12"/>
              <a:gd name="T52" fmla="*/ 7 w 9"/>
              <a:gd name="T53" fmla="*/ 9 h 12"/>
              <a:gd name="T54" fmla="*/ 4 w 9"/>
              <a:gd name="T55" fmla="*/ 10 h 12"/>
              <a:gd name="T56" fmla="*/ 3 w 9"/>
              <a:gd name="T57" fmla="*/ 10 h 12"/>
              <a:gd name="T58" fmla="*/ 7 w 9"/>
              <a:gd name="T59" fmla="*/ 4 h 12"/>
              <a:gd name="T60" fmla="*/ 8 w 9"/>
              <a:gd name="T61" fmla="*/ 5 h 12"/>
              <a:gd name="T62" fmla="*/ 8 w 9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5" y="2"/>
                  <a:pt x="6" y="3"/>
                  <a:pt x="6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7" y="9"/>
                  <a:pt x="7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1367"/>
          <p:cNvSpPr>
            <a:spLocks/>
          </p:cNvSpPr>
          <p:nvPr/>
        </p:nvSpPr>
        <p:spPr bwMode="auto">
          <a:xfrm>
            <a:off x="4911725" y="5421313"/>
            <a:ext cx="17463" cy="20638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1368"/>
          <p:cNvSpPr>
            <a:spLocks noEditPoints="1"/>
          </p:cNvSpPr>
          <p:nvPr/>
        </p:nvSpPr>
        <p:spPr bwMode="auto">
          <a:xfrm>
            <a:off x="4935538" y="5421313"/>
            <a:ext cx="19050" cy="23813"/>
          </a:xfrm>
          <a:custGeom>
            <a:avLst/>
            <a:gdLst>
              <a:gd name="T0" fmla="*/ 6 w 9"/>
              <a:gd name="T1" fmla="*/ 9 h 11"/>
              <a:gd name="T2" fmla="*/ 4 w 9"/>
              <a:gd name="T3" fmla="*/ 9 h 11"/>
              <a:gd name="T4" fmla="*/ 2 w 9"/>
              <a:gd name="T5" fmla="*/ 8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4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4 w 9"/>
              <a:gd name="T23" fmla="*/ 11 h 11"/>
              <a:gd name="T24" fmla="*/ 7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2 w 9"/>
              <a:gd name="T33" fmla="*/ 2 h 11"/>
              <a:gd name="T34" fmla="*/ 4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1 w 9"/>
              <a:gd name="T41" fmla="*/ 4 h 11"/>
              <a:gd name="T42" fmla="*/ 2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3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1369"/>
          <p:cNvSpPr>
            <a:spLocks/>
          </p:cNvSpPr>
          <p:nvPr/>
        </p:nvSpPr>
        <p:spPr bwMode="auto">
          <a:xfrm>
            <a:off x="4956175" y="5411788"/>
            <a:ext cx="14288" cy="30163"/>
          </a:xfrm>
          <a:custGeom>
            <a:avLst/>
            <a:gdLst>
              <a:gd name="T0" fmla="*/ 3 w 6"/>
              <a:gd name="T1" fmla="*/ 14 h 14"/>
              <a:gd name="T2" fmla="*/ 3 w 6"/>
              <a:gd name="T3" fmla="*/ 5 h 14"/>
              <a:gd name="T4" fmla="*/ 5 w 6"/>
              <a:gd name="T5" fmla="*/ 5 h 14"/>
              <a:gd name="T6" fmla="*/ 5 w 6"/>
              <a:gd name="T7" fmla="*/ 4 h 14"/>
              <a:gd name="T8" fmla="*/ 3 w 6"/>
              <a:gd name="T9" fmla="*/ 4 h 14"/>
              <a:gd name="T10" fmla="*/ 3 w 6"/>
              <a:gd name="T11" fmla="*/ 3 h 14"/>
              <a:gd name="T12" fmla="*/ 4 w 6"/>
              <a:gd name="T13" fmla="*/ 2 h 14"/>
              <a:gd name="T14" fmla="*/ 5 w 6"/>
              <a:gd name="T15" fmla="*/ 2 h 14"/>
              <a:gd name="T16" fmla="*/ 6 w 6"/>
              <a:gd name="T17" fmla="*/ 2 h 14"/>
              <a:gd name="T18" fmla="*/ 6 w 6"/>
              <a:gd name="T19" fmla="*/ 0 h 14"/>
              <a:gd name="T20" fmla="*/ 5 w 6"/>
              <a:gd name="T21" fmla="*/ 0 h 14"/>
              <a:gd name="T22" fmla="*/ 3 w 6"/>
              <a:gd name="T23" fmla="*/ 0 h 14"/>
              <a:gd name="T24" fmla="*/ 2 w 6"/>
              <a:gd name="T25" fmla="*/ 1 h 14"/>
              <a:gd name="T26" fmla="*/ 2 w 6"/>
              <a:gd name="T27" fmla="*/ 3 h 14"/>
              <a:gd name="T28" fmla="*/ 2 w 6"/>
              <a:gd name="T29" fmla="*/ 4 h 14"/>
              <a:gd name="T30" fmla="*/ 0 w 6"/>
              <a:gd name="T31" fmla="*/ 4 h 14"/>
              <a:gd name="T32" fmla="*/ 0 w 6"/>
              <a:gd name="T33" fmla="*/ 5 h 14"/>
              <a:gd name="T34" fmla="*/ 2 w 6"/>
              <a:gd name="T35" fmla="*/ 5 h 14"/>
              <a:gd name="T36" fmla="*/ 2 w 6"/>
              <a:gd name="T37" fmla="*/ 14 h 14"/>
              <a:gd name="T38" fmla="*/ 3 w 6"/>
              <a:gd name="T3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4">
                <a:moveTo>
                  <a:pt x="3" y="14"/>
                </a:move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4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0"/>
                  <a:pt x="6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3"/>
                </a:cubicBezTo>
                <a:cubicBezTo>
                  <a:pt x="2" y="4"/>
                  <a:pt x="2" y="4"/>
                  <a:pt x="2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14"/>
                  <a:pt x="2" y="14"/>
                  <a:pt x="2" y="14"/>
                </a:cubicBezTo>
                <a:cubicBezTo>
                  <a:pt x="3" y="14"/>
                  <a:pt x="3" y="14"/>
                  <a:pt x="3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1370"/>
          <p:cNvSpPr>
            <a:spLocks noEditPoints="1"/>
          </p:cNvSpPr>
          <p:nvPr/>
        </p:nvSpPr>
        <p:spPr bwMode="auto">
          <a:xfrm>
            <a:off x="4970463" y="5421313"/>
            <a:ext cx="20638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1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1371"/>
          <p:cNvSpPr>
            <a:spLocks/>
          </p:cNvSpPr>
          <p:nvPr/>
        </p:nvSpPr>
        <p:spPr bwMode="auto">
          <a:xfrm>
            <a:off x="4994275" y="5421313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1372"/>
          <p:cNvSpPr>
            <a:spLocks/>
          </p:cNvSpPr>
          <p:nvPr/>
        </p:nvSpPr>
        <p:spPr bwMode="auto">
          <a:xfrm>
            <a:off x="5014913" y="5421313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0" y="2"/>
                  <a:pt x="0" y="3"/>
                </a:cubicBezTo>
                <a:cubicBezTo>
                  <a:pt x="0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1373"/>
          <p:cNvSpPr>
            <a:spLocks noEditPoints="1"/>
          </p:cNvSpPr>
          <p:nvPr/>
        </p:nvSpPr>
        <p:spPr bwMode="auto">
          <a:xfrm>
            <a:off x="5073650" y="5454650"/>
            <a:ext cx="30163" cy="33338"/>
          </a:xfrm>
          <a:custGeom>
            <a:avLst/>
            <a:gdLst>
              <a:gd name="T0" fmla="*/ 1 w 14"/>
              <a:gd name="T1" fmla="*/ 11 h 15"/>
              <a:gd name="T2" fmla="*/ 4 w 14"/>
              <a:gd name="T3" fmla="*/ 14 h 15"/>
              <a:gd name="T4" fmla="*/ 7 w 14"/>
              <a:gd name="T5" fmla="*/ 15 h 15"/>
              <a:gd name="T6" fmla="*/ 11 w 14"/>
              <a:gd name="T7" fmla="*/ 14 h 15"/>
              <a:gd name="T8" fmla="*/ 13 w 14"/>
              <a:gd name="T9" fmla="*/ 11 h 15"/>
              <a:gd name="T10" fmla="*/ 14 w 14"/>
              <a:gd name="T11" fmla="*/ 7 h 15"/>
              <a:gd name="T12" fmla="*/ 13 w 14"/>
              <a:gd name="T13" fmla="*/ 4 h 15"/>
              <a:gd name="T14" fmla="*/ 11 w 14"/>
              <a:gd name="T15" fmla="*/ 1 h 15"/>
              <a:gd name="T16" fmla="*/ 7 w 14"/>
              <a:gd name="T17" fmla="*/ 0 h 15"/>
              <a:gd name="T18" fmla="*/ 2 w 14"/>
              <a:gd name="T19" fmla="*/ 2 h 15"/>
              <a:gd name="T20" fmla="*/ 0 w 14"/>
              <a:gd name="T21" fmla="*/ 8 h 15"/>
              <a:gd name="T22" fmla="*/ 1 w 14"/>
              <a:gd name="T23" fmla="*/ 11 h 15"/>
              <a:gd name="T24" fmla="*/ 4 w 14"/>
              <a:gd name="T25" fmla="*/ 3 h 15"/>
              <a:gd name="T26" fmla="*/ 7 w 14"/>
              <a:gd name="T27" fmla="*/ 2 h 15"/>
              <a:gd name="T28" fmla="*/ 10 w 14"/>
              <a:gd name="T29" fmla="*/ 2 h 15"/>
              <a:gd name="T30" fmla="*/ 12 w 14"/>
              <a:gd name="T31" fmla="*/ 4 h 15"/>
              <a:gd name="T32" fmla="*/ 12 w 14"/>
              <a:gd name="T33" fmla="*/ 7 h 15"/>
              <a:gd name="T34" fmla="*/ 11 w 14"/>
              <a:gd name="T35" fmla="*/ 12 h 15"/>
              <a:gd name="T36" fmla="*/ 7 w 14"/>
              <a:gd name="T37" fmla="*/ 13 h 15"/>
              <a:gd name="T38" fmla="*/ 4 w 14"/>
              <a:gd name="T39" fmla="*/ 12 h 15"/>
              <a:gd name="T40" fmla="*/ 2 w 14"/>
              <a:gd name="T41" fmla="*/ 8 h 15"/>
              <a:gd name="T42" fmla="*/ 4 w 14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5">
                <a:moveTo>
                  <a:pt x="1" y="11"/>
                </a:moveTo>
                <a:cubicBezTo>
                  <a:pt x="2" y="12"/>
                  <a:pt x="3" y="13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9" y="15"/>
                  <a:pt x="10" y="14"/>
                  <a:pt x="11" y="14"/>
                </a:cubicBezTo>
                <a:cubicBezTo>
                  <a:pt x="12" y="13"/>
                  <a:pt x="13" y="12"/>
                  <a:pt x="13" y="11"/>
                </a:cubicBezTo>
                <a:cubicBezTo>
                  <a:pt x="14" y="10"/>
                  <a:pt x="14" y="9"/>
                  <a:pt x="14" y="7"/>
                </a:cubicBezTo>
                <a:cubicBezTo>
                  <a:pt x="14" y="6"/>
                  <a:pt x="14" y="5"/>
                  <a:pt x="13" y="4"/>
                </a:cubicBezTo>
                <a:cubicBezTo>
                  <a:pt x="13" y="2"/>
                  <a:pt x="12" y="2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5" y="0"/>
                  <a:pt x="4" y="1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9"/>
                  <a:pt x="1" y="10"/>
                  <a:pt x="1" y="11"/>
                </a:cubicBezTo>
                <a:close/>
                <a:moveTo>
                  <a:pt x="4" y="3"/>
                </a:moveTo>
                <a:cubicBezTo>
                  <a:pt x="5" y="2"/>
                  <a:pt x="6" y="2"/>
                  <a:pt x="7" y="2"/>
                </a:cubicBezTo>
                <a:cubicBezTo>
                  <a:pt x="8" y="2"/>
                  <a:pt x="9" y="2"/>
                  <a:pt x="10" y="2"/>
                </a:cubicBezTo>
                <a:cubicBezTo>
                  <a:pt x="11" y="3"/>
                  <a:pt x="11" y="3"/>
                  <a:pt x="12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9"/>
                  <a:pt x="12" y="11"/>
                  <a:pt x="11" y="12"/>
                </a:cubicBezTo>
                <a:cubicBezTo>
                  <a:pt x="10" y="13"/>
                  <a:pt x="9" y="13"/>
                  <a:pt x="7" y="13"/>
                </a:cubicBezTo>
                <a:cubicBezTo>
                  <a:pt x="6" y="13"/>
                  <a:pt x="5" y="13"/>
                  <a:pt x="4" y="12"/>
                </a:cubicBezTo>
                <a:cubicBezTo>
                  <a:pt x="3" y="11"/>
                  <a:pt x="2" y="9"/>
                  <a:pt x="2" y="8"/>
                </a:cubicBezTo>
                <a:cubicBezTo>
                  <a:pt x="2" y="5"/>
                  <a:pt x="3" y="4"/>
                  <a:pt x="4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1374"/>
          <p:cNvSpPr>
            <a:spLocks/>
          </p:cNvSpPr>
          <p:nvPr/>
        </p:nvSpPr>
        <p:spPr bwMode="auto">
          <a:xfrm>
            <a:off x="5108575" y="5454650"/>
            <a:ext cx="23813" cy="33338"/>
          </a:xfrm>
          <a:custGeom>
            <a:avLst/>
            <a:gdLst>
              <a:gd name="T0" fmla="*/ 1 w 11"/>
              <a:gd name="T1" fmla="*/ 12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0 h 15"/>
              <a:gd name="T12" fmla="*/ 11 w 11"/>
              <a:gd name="T13" fmla="*/ 8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2 h 15"/>
              <a:gd name="T24" fmla="*/ 6 w 11"/>
              <a:gd name="T25" fmla="*/ 2 h 15"/>
              <a:gd name="T26" fmla="*/ 8 w 11"/>
              <a:gd name="T27" fmla="*/ 2 h 15"/>
              <a:gd name="T28" fmla="*/ 9 w 11"/>
              <a:gd name="T29" fmla="*/ 4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0 h 15"/>
              <a:gd name="T36" fmla="*/ 6 w 11"/>
              <a:gd name="T37" fmla="*/ 0 h 15"/>
              <a:gd name="T38" fmla="*/ 3 w 11"/>
              <a:gd name="T39" fmla="*/ 0 h 15"/>
              <a:gd name="T40" fmla="*/ 1 w 11"/>
              <a:gd name="T41" fmla="*/ 2 h 15"/>
              <a:gd name="T42" fmla="*/ 1 w 11"/>
              <a:gd name="T43" fmla="*/ 4 h 15"/>
              <a:gd name="T44" fmla="*/ 1 w 11"/>
              <a:gd name="T45" fmla="*/ 6 h 15"/>
              <a:gd name="T46" fmla="*/ 3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9 h 15"/>
              <a:gd name="T54" fmla="*/ 10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10" y="14"/>
                  <a:pt x="10" y="13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10" y="7"/>
                  <a:pt x="9" y="7"/>
                </a:cubicBezTo>
                <a:cubicBezTo>
                  <a:pt x="8" y="7"/>
                  <a:pt x="7" y="6"/>
                  <a:pt x="6" y="6"/>
                </a:cubicBezTo>
                <a:cubicBezTo>
                  <a:pt x="4" y="6"/>
                  <a:pt x="3" y="5"/>
                  <a:pt x="3" y="5"/>
                </a:cubicBezTo>
                <a:cubicBezTo>
                  <a:pt x="3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3" y="7"/>
                  <a:pt x="4" y="8"/>
                  <a:pt x="5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10"/>
                  <a:pt x="10" y="10"/>
                  <a:pt x="10" y="11"/>
                </a:cubicBezTo>
                <a:cubicBezTo>
                  <a:pt x="10" y="11"/>
                  <a:pt x="9" y="11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1375"/>
          <p:cNvSpPr>
            <a:spLocks/>
          </p:cNvSpPr>
          <p:nvPr/>
        </p:nvSpPr>
        <p:spPr bwMode="auto">
          <a:xfrm>
            <a:off x="5138738" y="5454650"/>
            <a:ext cx="19050" cy="31750"/>
          </a:xfrm>
          <a:custGeom>
            <a:avLst/>
            <a:gdLst>
              <a:gd name="T0" fmla="*/ 12 w 12"/>
              <a:gd name="T1" fmla="*/ 20 h 20"/>
              <a:gd name="T2" fmla="*/ 12 w 12"/>
              <a:gd name="T3" fmla="*/ 18 h 20"/>
              <a:gd name="T4" fmla="*/ 3 w 12"/>
              <a:gd name="T5" fmla="*/ 18 h 20"/>
              <a:gd name="T6" fmla="*/ 3 w 12"/>
              <a:gd name="T7" fmla="*/ 0 h 20"/>
              <a:gd name="T8" fmla="*/ 0 w 12"/>
              <a:gd name="T9" fmla="*/ 0 h 20"/>
              <a:gd name="T10" fmla="*/ 0 w 12"/>
              <a:gd name="T11" fmla="*/ 20 h 20"/>
              <a:gd name="T12" fmla="*/ 12 w 12"/>
              <a:gd name="T13" fmla="*/ 20 h 20"/>
              <a:gd name="T14" fmla="*/ 12 w 12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0">
                <a:moveTo>
                  <a:pt x="12" y="20"/>
                </a:moveTo>
                <a:lnTo>
                  <a:pt x="12" y="18"/>
                </a:lnTo>
                <a:lnTo>
                  <a:pt x="3" y="18"/>
                </a:lnTo>
                <a:lnTo>
                  <a:pt x="3" y="0"/>
                </a:lnTo>
                <a:lnTo>
                  <a:pt x="0" y="0"/>
                </a:lnTo>
                <a:lnTo>
                  <a:pt x="0" y="20"/>
                </a:lnTo>
                <a:lnTo>
                  <a:pt x="12" y="20"/>
                </a:lnTo>
                <a:lnTo>
                  <a:pt x="12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1376"/>
          <p:cNvSpPr>
            <a:spLocks noEditPoints="1"/>
          </p:cNvSpPr>
          <p:nvPr/>
        </p:nvSpPr>
        <p:spPr bwMode="auto">
          <a:xfrm>
            <a:off x="5160963" y="5454650"/>
            <a:ext cx="30163" cy="33338"/>
          </a:xfrm>
          <a:custGeom>
            <a:avLst/>
            <a:gdLst>
              <a:gd name="T0" fmla="*/ 1 w 14"/>
              <a:gd name="T1" fmla="*/ 11 h 15"/>
              <a:gd name="T2" fmla="*/ 4 w 14"/>
              <a:gd name="T3" fmla="*/ 14 h 15"/>
              <a:gd name="T4" fmla="*/ 7 w 14"/>
              <a:gd name="T5" fmla="*/ 15 h 15"/>
              <a:gd name="T6" fmla="*/ 11 w 14"/>
              <a:gd name="T7" fmla="*/ 14 h 15"/>
              <a:gd name="T8" fmla="*/ 13 w 14"/>
              <a:gd name="T9" fmla="*/ 11 h 15"/>
              <a:gd name="T10" fmla="*/ 14 w 14"/>
              <a:gd name="T11" fmla="*/ 7 h 15"/>
              <a:gd name="T12" fmla="*/ 13 w 14"/>
              <a:gd name="T13" fmla="*/ 4 h 15"/>
              <a:gd name="T14" fmla="*/ 11 w 14"/>
              <a:gd name="T15" fmla="*/ 1 h 15"/>
              <a:gd name="T16" fmla="*/ 7 w 14"/>
              <a:gd name="T17" fmla="*/ 0 h 15"/>
              <a:gd name="T18" fmla="*/ 2 w 14"/>
              <a:gd name="T19" fmla="*/ 2 h 15"/>
              <a:gd name="T20" fmla="*/ 0 w 14"/>
              <a:gd name="T21" fmla="*/ 8 h 15"/>
              <a:gd name="T22" fmla="*/ 1 w 14"/>
              <a:gd name="T23" fmla="*/ 11 h 15"/>
              <a:gd name="T24" fmla="*/ 4 w 14"/>
              <a:gd name="T25" fmla="*/ 3 h 15"/>
              <a:gd name="T26" fmla="*/ 7 w 14"/>
              <a:gd name="T27" fmla="*/ 2 h 15"/>
              <a:gd name="T28" fmla="*/ 10 w 14"/>
              <a:gd name="T29" fmla="*/ 2 h 15"/>
              <a:gd name="T30" fmla="*/ 12 w 14"/>
              <a:gd name="T31" fmla="*/ 4 h 15"/>
              <a:gd name="T32" fmla="*/ 12 w 14"/>
              <a:gd name="T33" fmla="*/ 7 h 15"/>
              <a:gd name="T34" fmla="*/ 11 w 14"/>
              <a:gd name="T35" fmla="*/ 12 h 15"/>
              <a:gd name="T36" fmla="*/ 7 w 14"/>
              <a:gd name="T37" fmla="*/ 13 h 15"/>
              <a:gd name="T38" fmla="*/ 4 w 14"/>
              <a:gd name="T39" fmla="*/ 12 h 15"/>
              <a:gd name="T40" fmla="*/ 2 w 14"/>
              <a:gd name="T41" fmla="*/ 8 h 15"/>
              <a:gd name="T42" fmla="*/ 4 w 14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5">
                <a:moveTo>
                  <a:pt x="1" y="11"/>
                </a:moveTo>
                <a:cubicBezTo>
                  <a:pt x="2" y="12"/>
                  <a:pt x="3" y="13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9" y="15"/>
                  <a:pt x="10" y="14"/>
                  <a:pt x="11" y="14"/>
                </a:cubicBezTo>
                <a:cubicBezTo>
                  <a:pt x="12" y="13"/>
                  <a:pt x="13" y="12"/>
                  <a:pt x="13" y="11"/>
                </a:cubicBezTo>
                <a:cubicBezTo>
                  <a:pt x="14" y="10"/>
                  <a:pt x="14" y="9"/>
                  <a:pt x="14" y="7"/>
                </a:cubicBezTo>
                <a:cubicBezTo>
                  <a:pt x="14" y="6"/>
                  <a:pt x="14" y="5"/>
                  <a:pt x="13" y="4"/>
                </a:cubicBezTo>
                <a:cubicBezTo>
                  <a:pt x="13" y="2"/>
                  <a:pt x="12" y="2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5" y="0"/>
                  <a:pt x="4" y="1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9"/>
                  <a:pt x="1" y="10"/>
                  <a:pt x="1" y="11"/>
                </a:cubicBezTo>
                <a:close/>
                <a:moveTo>
                  <a:pt x="4" y="3"/>
                </a:moveTo>
                <a:cubicBezTo>
                  <a:pt x="5" y="2"/>
                  <a:pt x="6" y="2"/>
                  <a:pt x="7" y="2"/>
                </a:cubicBezTo>
                <a:cubicBezTo>
                  <a:pt x="8" y="2"/>
                  <a:pt x="9" y="2"/>
                  <a:pt x="10" y="2"/>
                </a:cubicBezTo>
                <a:cubicBezTo>
                  <a:pt x="11" y="3"/>
                  <a:pt x="11" y="3"/>
                  <a:pt x="12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9"/>
                  <a:pt x="12" y="11"/>
                  <a:pt x="11" y="12"/>
                </a:cubicBezTo>
                <a:cubicBezTo>
                  <a:pt x="10" y="13"/>
                  <a:pt x="9" y="13"/>
                  <a:pt x="7" y="13"/>
                </a:cubicBezTo>
                <a:cubicBezTo>
                  <a:pt x="6" y="13"/>
                  <a:pt x="5" y="13"/>
                  <a:pt x="4" y="12"/>
                </a:cubicBezTo>
                <a:cubicBezTo>
                  <a:pt x="3" y="11"/>
                  <a:pt x="2" y="9"/>
                  <a:pt x="2" y="8"/>
                </a:cubicBezTo>
                <a:cubicBezTo>
                  <a:pt x="2" y="5"/>
                  <a:pt x="3" y="4"/>
                  <a:pt x="4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1377"/>
          <p:cNvSpPr>
            <a:spLocks noEditPoints="1"/>
          </p:cNvSpPr>
          <p:nvPr/>
        </p:nvSpPr>
        <p:spPr bwMode="auto">
          <a:xfrm>
            <a:off x="4298950" y="5322888"/>
            <a:ext cx="26988" cy="30163"/>
          </a:xfrm>
          <a:custGeom>
            <a:avLst/>
            <a:gdLst>
              <a:gd name="T0" fmla="*/ 0 w 13"/>
              <a:gd name="T1" fmla="*/ 11 h 14"/>
              <a:gd name="T2" fmla="*/ 3 w 13"/>
              <a:gd name="T3" fmla="*/ 13 h 14"/>
              <a:gd name="T4" fmla="*/ 6 w 13"/>
              <a:gd name="T5" fmla="*/ 14 h 14"/>
              <a:gd name="T6" fmla="*/ 10 w 13"/>
              <a:gd name="T7" fmla="*/ 13 h 14"/>
              <a:gd name="T8" fmla="*/ 12 w 13"/>
              <a:gd name="T9" fmla="*/ 11 h 14"/>
              <a:gd name="T10" fmla="*/ 13 w 13"/>
              <a:gd name="T11" fmla="*/ 7 h 14"/>
              <a:gd name="T12" fmla="*/ 13 w 13"/>
              <a:gd name="T13" fmla="*/ 3 h 14"/>
              <a:gd name="T14" fmla="*/ 10 w 13"/>
              <a:gd name="T15" fmla="*/ 0 h 14"/>
              <a:gd name="T16" fmla="*/ 7 w 13"/>
              <a:gd name="T17" fmla="*/ 0 h 14"/>
              <a:gd name="T18" fmla="*/ 2 w 13"/>
              <a:gd name="T19" fmla="*/ 2 h 14"/>
              <a:gd name="T20" fmla="*/ 0 w 13"/>
              <a:gd name="T21" fmla="*/ 7 h 14"/>
              <a:gd name="T22" fmla="*/ 0 w 13"/>
              <a:gd name="T23" fmla="*/ 11 h 14"/>
              <a:gd name="T24" fmla="*/ 3 w 13"/>
              <a:gd name="T25" fmla="*/ 3 h 14"/>
              <a:gd name="T26" fmla="*/ 7 w 13"/>
              <a:gd name="T27" fmla="*/ 1 h 14"/>
              <a:gd name="T28" fmla="*/ 9 w 13"/>
              <a:gd name="T29" fmla="*/ 2 h 14"/>
              <a:gd name="T30" fmla="*/ 11 w 13"/>
              <a:gd name="T31" fmla="*/ 4 h 14"/>
              <a:gd name="T32" fmla="*/ 11 w 13"/>
              <a:gd name="T33" fmla="*/ 7 h 14"/>
              <a:gd name="T34" fmla="*/ 10 w 13"/>
              <a:gd name="T35" fmla="*/ 11 h 14"/>
              <a:gd name="T36" fmla="*/ 6 w 13"/>
              <a:gd name="T37" fmla="*/ 13 h 14"/>
              <a:gd name="T38" fmla="*/ 3 w 13"/>
              <a:gd name="T39" fmla="*/ 11 h 14"/>
              <a:gd name="T40" fmla="*/ 2 w 13"/>
              <a:gd name="T41" fmla="*/ 7 h 14"/>
              <a:gd name="T42" fmla="*/ 3 w 13"/>
              <a:gd name="T43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" h="14">
                <a:moveTo>
                  <a:pt x="0" y="11"/>
                </a:moveTo>
                <a:cubicBezTo>
                  <a:pt x="1" y="12"/>
                  <a:pt x="2" y="13"/>
                  <a:pt x="3" y="13"/>
                </a:cubicBezTo>
                <a:cubicBezTo>
                  <a:pt x="4" y="14"/>
                  <a:pt x="5" y="14"/>
                  <a:pt x="6" y="14"/>
                </a:cubicBezTo>
                <a:cubicBezTo>
                  <a:pt x="8" y="14"/>
                  <a:pt x="9" y="14"/>
                  <a:pt x="10" y="13"/>
                </a:cubicBezTo>
                <a:cubicBezTo>
                  <a:pt x="11" y="13"/>
                  <a:pt x="12" y="12"/>
                  <a:pt x="12" y="11"/>
                </a:cubicBezTo>
                <a:cubicBezTo>
                  <a:pt x="13" y="10"/>
                  <a:pt x="13" y="8"/>
                  <a:pt x="13" y="7"/>
                </a:cubicBezTo>
                <a:cubicBezTo>
                  <a:pt x="13" y="6"/>
                  <a:pt x="13" y="4"/>
                  <a:pt x="13" y="3"/>
                </a:cubicBezTo>
                <a:cubicBezTo>
                  <a:pt x="12" y="2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4" y="0"/>
                  <a:pt x="3" y="0"/>
                  <a:pt x="2" y="2"/>
                </a:cubicBezTo>
                <a:cubicBezTo>
                  <a:pt x="0" y="3"/>
                  <a:pt x="0" y="5"/>
                  <a:pt x="0" y="7"/>
                </a:cubicBezTo>
                <a:cubicBezTo>
                  <a:pt x="0" y="8"/>
                  <a:pt x="0" y="10"/>
                  <a:pt x="0" y="11"/>
                </a:cubicBezTo>
                <a:close/>
                <a:moveTo>
                  <a:pt x="3" y="3"/>
                </a:moveTo>
                <a:cubicBezTo>
                  <a:pt x="4" y="2"/>
                  <a:pt x="5" y="1"/>
                  <a:pt x="7" y="1"/>
                </a:cubicBezTo>
                <a:cubicBezTo>
                  <a:pt x="7" y="1"/>
                  <a:pt x="8" y="1"/>
                  <a:pt x="9" y="2"/>
                </a:cubicBezTo>
                <a:cubicBezTo>
                  <a:pt x="10" y="2"/>
                  <a:pt x="10" y="3"/>
                  <a:pt x="11" y="4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9"/>
                  <a:pt x="11" y="10"/>
                  <a:pt x="10" y="11"/>
                </a:cubicBezTo>
                <a:cubicBezTo>
                  <a:pt x="9" y="12"/>
                  <a:pt x="8" y="13"/>
                  <a:pt x="6" y="13"/>
                </a:cubicBezTo>
                <a:cubicBezTo>
                  <a:pt x="5" y="13"/>
                  <a:pt x="4" y="12"/>
                  <a:pt x="3" y="11"/>
                </a:cubicBezTo>
                <a:cubicBezTo>
                  <a:pt x="2" y="10"/>
                  <a:pt x="2" y="9"/>
                  <a:pt x="2" y="7"/>
                </a:cubicBezTo>
                <a:cubicBezTo>
                  <a:pt x="2" y="5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1378"/>
          <p:cNvSpPr>
            <a:spLocks noEditPoints="1"/>
          </p:cNvSpPr>
          <p:nvPr/>
        </p:nvSpPr>
        <p:spPr bwMode="auto">
          <a:xfrm>
            <a:off x="4330700" y="5322888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0 w 9"/>
              <a:gd name="T15" fmla="*/ 6 h 14"/>
              <a:gd name="T16" fmla="*/ 0 w 9"/>
              <a:gd name="T17" fmla="*/ 9 h 14"/>
              <a:gd name="T18" fmla="*/ 0 w 9"/>
              <a:gd name="T19" fmla="*/ 12 h 14"/>
              <a:gd name="T20" fmla="*/ 2 w 9"/>
              <a:gd name="T21" fmla="*/ 14 h 14"/>
              <a:gd name="T22" fmla="*/ 4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4 w 9"/>
              <a:gd name="T33" fmla="*/ 5 h 14"/>
              <a:gd name="T34" fmla="*/ 6 w 9"/>
              <a:gd name="T35" fmla="*/ 6 h 14"/>
              <a:gd name="T36" fmla="*/ 7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3" y="4"/>
                  <a:pt x="2" y="4"/>
                </a:cubicBezTo>
                <a:cubicBezTo>
                  <a:pt x="1" y="5"/>
                  <a:pt x="1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3"/>
                  <a:pt x="2" y="14"/>
                </a:cubicBezTo>
                <a:cubicBezTo>
                  <a:pt x="3" y="14"/>
                  <a:pt x="4" y="14"/>
                  <a:pt x="4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4" y="5"/>
                </a:cubicBezTo>
                <a:cubicBezTo>
                  <a:pt x="5" y="5"/>
                  <a:pt x="6" y="5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1379"/>
          <p:cNvSpPr>
            <a:spLocks noEditPoints="1"/>
          </p:cNvSpPr>
          <p:nvPr/>
        </p:nvSpPr>
        <p:spPr bwMode="auto">
          <a:xfrm>
            <a:off x="4354513" y="5322888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7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4" y="3"/>
                </a:cubicBezTo>
                <a:cubicBezTo>
                  <a:pt x="4" y="3"/>
                  <a:pt x="3" y="4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5" y="5"/>
                  <a:pt x="6" y="5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0"/>
                  <a:pt x="7" y="11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1380"/>
          <p:cNvSpPr>
            <a:spLocks noEditPoints="1"/>
          </p:cNvSpPr>
          <p:nvPr/>
        </p:nvSpPr>
        <p:spPr bwMode="auto">
          <a:xfrm>
            <a:off x="4378325" y="5329238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2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1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3 h 11"/>
              <a:gd name="T32" fmla="*/ 7 w 10"/>
              <a:gd name="T33" fmla="*/ 4 h 11"/>
              <a:gd name="T34" fmla="*/ 7 w 10"/>
              <a:gd name="T35" fmla="*/ 5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1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7 h 11"/>
              <a:gd name="T60" fmla="*/ 7 w 10"/>
              <a:gd name="T61" fmla="*/ 8 h 11"/>
              <a:gd name="T62" fmla="*/ 6 w 10"/>
              <a:gd name="T63" fmla="*/ 10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7 h 11"/>
              <a:gd name="T76" fmla="*/ 7 w 10"/>
              <a:gd name="T77" fmla="*/ 6 h 11"/>
              <a:gd name="T78" fmla="*/ 7 w 10"/>
              <a:gd name="T7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2"/>
                </a:cubicBezTo>
                <a:cubicBezTo>
                  <a:pt x="8" y="1"/>
                  <a:pt x="8" y="1"/>
                  <a:pt x="7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5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6"/>
                  <a:pt x="2" y="6"/>
                  <a:pt x="1" y="6"/>
                </a:cubicBezTo>
                <a:cubicBezTo>
                  <a:pt x="1" y="6"/>
                  <a:pt x="1" y="7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10"/>
                  <a:pt x="1" y="11"/>
                </a:cubicBezTo>
                <a:cubicBezTo>
                  <a:pt x="2" y="11"/>
                  <a:pt x="3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7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10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5" y="7"/>
                </a:cubicBezTo>
                <a:cubicBezTo>
                  <a:pt x="6" y="6"/>
                  <a:pt x="7" y="6"/>
                  <a:pt x="7" y="6"/>
                </a:cubicBezTo>
                <a:cubicBezTo>
                  <a:pt x="7" y="7"/>
                  <a:pt x="7" y="7"/>
                  <a:pt x="7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1381"/>
          <p:cNvSpPr>
            <a:spLocks noEditPoints="1"/>
          </p:cNvSpPr>
          <p:nvPr/>
        </p:nvSpPr>
        <p:spPr bwMode="auto">
          <a:xfrm>
            <a:off x="3841750" y="5137150"/>
            <a:ext cx="23813" cy="30163"/>
          </a:xfrm>
          <a:custGeom>
            <a:avLst/>
            <a:gdLst>
              <a:gd name="T0" fmla="*/ 6 w 11"/>
              <a:gd name="T1" fmla="*/ 14 h 14"/>
              <a:gd name="T2" fmla="*/ 8 w 11"/>
              <a:gd name="T3" fmla="*/ 14 h 14"/>
              <a:gd name="T4" fmla="*/ 10 w 11"/>
              <a:gd name="T5" fmla="*/ 14 h 14"/>
              <a:gd name="T6" fmla="*/ 11 w 11"/>
              <a:gd name="T7" fmla="*/ 12 h 14"/>
              <a:gd name="T8" fmla="*/ 11 w 11"/>
              <a:gd name="T9" fmla="*/ 10 h 14"/>
              <a:gd name="T10" fmla="*/ 11 w 11"/>
              <a:gd name="T11" fmla="*/ 8 h 14"/>
              <a:gd name="T12" fmla="*/ 9 w 11"/>
              <a:gd name="T13" fmla="*/ 7 h 14"/>
              <a:gd name="T14" fmla="*/ 10 w 11"/>
              <a:gd name="T15" fmla="*/ 6 h 14"/>
              <a:gd name="T16" fmla="*/ 11 w 11"/>
              <a:gd name="T17" fmla="*/ 4 h 14"/>
              <a:gd name="T18" fmla="*/ 10 w 11"/>
              <a:gd name="T19" fmla="*/ 2 h 14"/>
              <a:gd name="T20" fmla="*/ 8 w 11"/>
              <a:gd name="T21" fmla="*/ 1 h 14"/>
              <a:gd name="T22" fmla="*/ 6 w 11"/>
              <a:gd name="T23" fmla="*/ 0 h 14"/>
              <a:gd name="T24" fmla="*/ 0 w 11"/>
              <a:gd name="T25" fmla="*/ 0 h 14"/>
              <a:gd name="T26" fmla="*/ 0 w 11"/>
              <a:gd name="T27" fmla="*/ 14 h 14"/>
              <a:gd name="T28" fmla="*/ 6 w 11"/>
              <a:gd name="T29" fmla="*/ 14 h 14"/>
              <a:gd name="T30" fmla="*/ 2 w 11"/>
              <a:gd name="T31" fmla="*/ 2 h 14"/>
              <a:gd name="T32" fmla="*/ 5 w 11"/>
              <a:gd name="T33" fmla="*/ 2 h 14"/>
              <a:gd name="T34" fmla="*/ 7 w 11"/>
              <a:gd name="T35" fmla="*/ 2 h 14"/>
              <a:gd name="T36" fmla="*/ 8 w 11"/>
              <a:gd name="T37" fmla="*/ 3 h 14"/>
              <a:gd name="T38" fmla="*/ 9 w 11"/>
              <a:gd name="T39" fmla="*/ 4 h 14"/>
              <a:gd name="T40" fmla="*/ 8 w 11"/>
              <a:gd name="T41" fmla="*/ 5 h 14"/>
              <a:gd name="T42" fmla="*/ 7 w 11"/>
              <a:gd name="T43" fmla="*/ 6 h 14"/>
              <a:gd name="T44" fmla="*/ 5 w 11"/>
              <a:gd name="T45" fmla="*/ 6 h 14"/>
              <a:gd name="T46" fmla="*/ 2 w 11"/>
              <a:gd name="T47" fmla="*/ 6 h 14"/>
              <a:gd name="T48" fmla="*/ 2 w 11"/>
              <a:gd name="T49" fmla="*/ 2 h 14"/>
              <a:gd name="T50" fmla="*/ 2 w 11"/>
              <a:gd name="T51" fmla="*/ 8 h 14"/>
              <a:gd name="T52" fmla="*/ 6 w 11"/>
              <a:gd name="T53" fmla="*/ 8 h 14"/>
              <a:gd name="T54" fmla="*/ 8 w 11"/>
              <a:gd name="T55" fmla="*/ 8 h 14"/>
              <a:gd name="T56" fmla="*/ 9 w 11"/>
              <a:gd name="T57" fmla="*/ 9 h 14"/>
              <a:gd name="T58" fmla="*/ 9 w 11"/>
              <a:gd name="T59" fmla="*/ 10 h 14"/>
              <a:gd name="T60" fmla="*/ 9 w 11"/>
              <a:gd name="T61" fmla="*/ 12 h 14"/>
              <a:gd name="T62" fmla="*/ 8 w 11"/>
              <a:gd name="T63" fmla="*/ 12 h 14"/>
              <a:gd name="T64" fmla="*/ 7 w 11"/>
              <a:gd name="T65" fmla="*/ 13 h 14"/>
              <a:gd name="T66" fmla="*/ 6 w 11"/>
              <a:gd name="T67" fmla="*/ 13 h 14"/>
              <a:gd name="T68" fmla="*/ 2 w 11"/>
              <a:gd name="T69" fmla="*/ 13 h 14"/>
              <a:gd name="T70" fmla="*/ 2 w 11"/>
              <a:gd name="T71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4">
                <a:moveTo>
                  <a:pt x="6" y="14"/>
                </a:moveTo>
                <a:cubicBezTo>
                  <a:pt x="7" y="14"/>
                  <a:pt x="8" y="14"/>
                  <a:pt x="8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3"/>
                  <a:pt x="11" y="13"/>
                  <a:pt x="11" y="12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9" y="7"/>
                  <a:pt x="9" y="7"/>
                </a:cubicBezTo>
                <a:cubicBezTo>
                  <a:pt x="9" y="7"/>
                  <a:pt x="10" y="6"/>
                  <a:pt x="10" y="6"/>
                </a:cubicBezTo>
                <a:cubicBezTo>
                  <a:pt x="10" y="5"/>
                  <a:pt x="11" y="4"/>
                  <a:pt x="11" y="4"/>
                </a:cubicBezTo>
                <a:cubicBezTo>
                  <a:pt x="11" y="3"/>
                  <a:pt x="10" y="3"/>
                  <a:pt x="10" y="2"/>
                </a:cubicBezTo>
                <a:cubicBezTo>
                  <a:pt x="10" y="1"/>
                  <a:pt x="9" y="1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6" y="14"/>
                  <a:pt x="6" y="14"/>
                  <a:pt x="6" y="14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2"/>
                  <a:pt x="8" y="2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9" y="5"/>
                  <a:pt x="9" y="5"/>
                  <a:pt x="8" y="5"/>
                </a:cubicBezTo>
                <a:cubicBezTo>
                  <a:pt x="8" y="6"/>
                  <a:pt x="8" y="6"/>
                  <a:pt x="7" y="6"/>
                </a:cubicBezTo>
                <a:cubicBezTo>
                  <a:pt x="7" y="6"/>
                  <a:pt x="6" y="6"/>
                  <a:pt x="5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8"/>
                </a:move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8" y="8"/>
                </a:cubicBezTo>
                <a:cubicBezTo>
                  <a:pt x="8" y="8"/>
                  <a:pt x="9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8"/>
                  <a:pt x="2" y="8"/>
                  <a:pt x="2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1382"/>
          <p:cNvSpPr>
            <a:spLocks/>
          </p:cNvSpPr>
          <p:nvPr/>
        </p:nvSpPr>
        <p:spPr bwMode="auto">
          <a:xfrm>
            <a:off x="3871913" y="5137150"/>
            <a:ext cx="23813" cy="30163"/>
          </a:xfrm>
          <a:custGeom>
            <a:avLst/>
            <a:gdLst>
              <a:gd name="T0" fmla="*/ 15 w 15"/>
              <a:gd name="T1" fmla="*/ 19 h 19"/>
              <a:gd name="T2" fmla="*/ 15 w 15"/>
              <a:gd name="T3" fmla="*/ 18 h 19"/>
              <a:gd name="T4" fmla="*/ 3 w 15"/>
              <a:gd name="T5" fmla="*/ 18 h 19"/>
              <a:gd name="T6" fmla="*/ 3 w 15"/>
              <a:gd name="T7" fmla="*/ 11 h 19"/>
              <a:gd name="T8" fmla="*/ 13 w 15"/>
              <a:gd name="T9" fmla="*/ 11 h 19"/>
              <a:gd name="T10" fmla="*/ 13 w 15"/>
              <a:gd name="T11" fmla="*/ 8 h 19"/>
              <a:gd name="T12" fmla="*/ 3 w 15"/>
              <a:gd name="T13" fmla="*/ 8 h 19"/>
              <a:gd name="T14" fmla="*/ 3 w 15"/>
              <a:gd name="T15" fmla="*/ 3 h 19"/>
              <a:gd name="T16" fmla="*/ 13 w 15"/>
              <a:gd name="T17" fmla="*/ 3 h 19"/>
              <a:gd name="T18" fmla="*/ 13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15 w 15"/>
              <a:gd name="T25" fmla="*/ 19 h 19"/>
              <a:gd name="T26" fmla="*/ 15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15" y="19"/>
                </a:moveTo>
                <a:lnTo>
                  <a:pt x="15" y="18"/>
                </a:lnTo>
                <a:lnTo>
                  <a:pt x="3" y="18"/>
                </a:lnTo>
                <a:lnTo>
                  <a:pt x="3" y="11"/>
                </a:lnTo>
                <a:lnTo>
                  <a:pt x="13" y="11"/>
                </a:lnTo>
                <a:lnTo>
                  <a:pt x="13" y="8"/>
                </a:lnTo>
                <a:lnTo>
                  <a:pt x="3" y="8"/>
                </a:lnTo>
                <a:lnTo>
                  <a:pt x="3" y="3"/>
                </a:lnTo>
                <a:lnTo>
                  <a:pt x="13" y="3"/>
                </a:lnTo>
                <a:lnTo>
                  <a:pt x="13" y="0"/>
                </a:lnTo>
                <a:lnTo>
                  <a:pt x="0" y="0"/>
                </a:lnTo>
                <a:lnTo>
                  <a:pt x="0" y="19"/>
                </a:lnTo>
                <a:lnTo>
                  <a:pt x="15" y="19"/>
                </a:lnTo>
                <a:lnTo>
                  <a:pt x="1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1383"/>
          <p:cNvSpPr>
            <a:spLocks noEditPoints="1"/>
          </p:cNvSpPr>
          <p:nvPr/>
        </p:nvSpPr>
        <p:spPr bwMode="auto">
          <a:xfrm>
            <a:off x="3900488" y="5137150"/>
            <a:ext cx="26988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4 w 13"/>
              <a:gd name="T5" fmla="*/ 8 h 14"/>
              <a:gd name="T6" fmla="*/ 5 w 13"/>
              <a:gd name="T7" fmla="*/ 8 h 14"/>
              <a:gd name="T8" fmla="*/ 6 w 13"/>
              <a:gd name="T9" fmla="*/ 9 h 14"/>
              <a:gd name="T10" fmla="*/ 7 w 13"/>
              <a:gd name="T11" fmla="*/ 10 h 14"/>
              <a:gd name="T12" fmla="*/ 9 w 13"/>
              <a:gd name="T13" fmla="*/ 12 h 14"/>
              <a:gd name="T14" fmla="*/ 10 w 13"/>
              <a:gd name="T15" fmla="*/ 14 h 14"/>
              <a:gd name="T16" fmla="*/ 13 w 13"/>
              <a:gd name="T17" fmla="*/ 14 h 14"/>
              <a:gd name="T18" fmla="*/ 10 w 13"/>
              <a:gd name="T19" fmla="*/ 11 h 14"/>
              <a:gd name="T20" fmla="*/ 9 w 13"/>
              <a:gd name="T21" fmla="*/ 9 h 14"/>
              <a:gd name="T22" fmla="*/ 8 w 13"/>
              <a:gd name="T23" fmla="*/ 8 h 14"/>
              <a:gd name="T24" fmla="*/ 11 w 13"/>
              <a:gd name="T25" fmla="*/ 7 h 14"/>
              <a:gd name="T26" fmla="*/ 12 w 13"/>
              <a:gd name="T27" fmla="*/ 4 h 14"/>
              <a:gd name="T28" fmla="*/ 11 w 13"/>
              <a:gd name="T29" fmla="*/ 2 h 14"/>
              <a:gd name="T30" fmla="*/ 10 w 13"/>
              <a:gd name="T31" fmla="*/ 1 h 14"/>
              <a:gd name="T32" fmla="*/ 7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2 h 14"/>
              <a:gd name="T42" fmla="*/ 7 w 13"/>
              <a:gd name="T43" fmla="*/ 2 h 14"/>
              <a:gd name="T44" fmla="*/ 9 w 13"/>
              <a:gd name="T45" fmla="*/ 2 h 14"/>
              <a:gd name="T46" fmla="*/ 10 w 13"/>
              <a:gd name="T47" fmla="*/ 4 h 14"/>
              <a:gd name="T48" fmla="*/ 9 w 13"/>
              <a:gd name="T49" fmla="*/ 5 h 14"/>
              <a:gd name="T50" fmla="*/ 8 w 13"/>
              <a:gd name="T51" fmla="*/ 6 h 14"/>
              <a:gd name="T52" fmla="*/ 6 w 13"/>
              <a:gd name="T53" fmla="*/ 7 h 14"/>
              <a:gd name="T54" fmla="*/ 2 w 13"/>
              <a:gd name="T55" fmla="*/ 7 h 14"/>
              <a:gd name="T56" fmla="*/ 2 w 13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6" y="8"/>
                  <a:pt x="6" y="8"/>
                  <a:pt x="6" y="9"/>
                </a:cubicBezTo>
                <a:cubicBezTo>
                  <a:pt x="7" y="9"/>
                  <a:pt x="7" y="9"/>
                  <a:pt x="7" y="10"/>
                </a:cubicBezTo>
                <a:cubicBezTo>
                  <a:pt x="8" y="10"/>
                  <a:pt x="8" y="11"/>
                  <a:pt x="9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9" y="9"/>
                  <a:pt x="9" y="9"/>
                </a:cubicBezTo>
                <a:cubicBezTo>
                  <a:pt x="9" y="8"/>
                  <a:pt x="8" y="8"/>
                  <a:pt x="8" y="8"/>
                </a:cubicBezTo>
                <a:cubicBezTo>
                  <a:pt x="9" y="8"/>
                  <a:pt x="10" y="7"/>
                  <a:pt x="11" y="7"/>
                </a:cubicBezTo>
                <a:cubicBezTo>
                  <a:pt x="11" y="6"/>
                  <a:pt x="12" y="5"/>
                  <a:pt x="12" y="4"/>
                </a:cubicBezTo>
                <a:cubicBezTo>
                  <a:pt x="12" y="3"/>
                  <a:pt x="11" y="3"/>
                  <a:pt x="11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5"/>
                  <a:pt x="10" y="5"/>
                  <a:pt x="9" y="5"/>
                </a:cubicBezTo>
                <a:cubicBezTo>
                  <a:pt x="9" y="6"/>
                  <a:pt x="9" y="6"/>
                  <a:pt x="8" y="6"/>
                </a:cubicBezTo>
                <a:cubicBezTo>
                  <a:pt x="8" y="6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1384"/>
          <p:cNvSpPr>
            <a:spLocks/>
          </p:cNvSpPr>
          <p:nvPr/>
        </p:nvSpPr>
        <p:spPr bwMode="auto">
          <a:xfrm>
            <a:off x="3930650" y="5137150"/>
            <a:ext cx="26988" cy="31750"/>
          </a:xfrm>
          <a:custGeom>
            <a:avLst/>
            <a:gdLst>
              <a:gd name="T0" fmla="*/ 12 w 13"/>
              <a:gd name="T1" fmla="*/ 9 h 15"/>
              <a:gd name="T2" fmla="*/ 12 w 13"/>
              <a:gd name="T3" fmla="*/ 12 h 15"/>
              <a:gd name="T4" fmla="*/ 10 w 13"/>
              <a:gd name="T5" fmla="*/ 13 h 15"/>
              <a:gd name="T6" fmla="*/ 7 w 13"/>
              <a:gd name="T7" fmla="*/ 13 h 15"/>
              <a:gd name="T8" fmla="*/ 5 w 13"/>
              <a:gd name="T9" fmla="*/ 12 h 15"/>
              <a:gd name="T10" fmla="*/ 3 w 13"/>
              <a:gd name="T11" fmla="*/ 10 h 15"/>
              <a:gd name="T12" fmla="*/ 2 w 13"/>
              <a:gd name="T13" fmla="*/ 7 h 15"/>
              <a:gd name="T14" fmla="*/ 3 w 13"/>
              <a:gd name="T15" fmla="*/ 4 h 15"/>
              <a:gd name="T16" fmla="*/ 4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2 w 13"/>
              <a:gd name="T27" fmla="*/ 5 h 15"/>
              <a:gd name="T28" fmla="*/ 13 w 13"/>
              <a:gd name="T29" fmla="*/ 4 h 15"/>
              <a:gd name="T30" fmla="*/ 12 w 13"/>
              <a:gd name="T31" fmla="*/ 2 h 15"/>
              <a:gd name="T32" fmla="*/ 10 w 13"/>
              <a:gd name="T33" fmla="*/ 0 h 15"/>
              <a:gd name="T34" fmla="*/ 7 w 13"/>
              <a:gd name="T35" fmla="*/ 0 h 15"/>
              <a:gd name="T36" fmla="*/ 4 w 13"/>
              <a:gd name="T37" fmla="*/ 1 h 15"/>
              <a:gd name="T38" fmla="*/ 1 w 13"/>
              <a:gd name="T39" fmla="*/ 4 h 15"/>
              <a:gd name="T40" fmla="*/ 0 w 13"/>
              <a:gd name="T41" fmla="*/ 7 h 15"/>
              <a:gd name="T42" fmla="*/ 1 w 13"/>
              <a:gd name="T43" fmla="*/ 11 h 15"/>
              <a:gd name="T44" fmla="*/ 4 w 13"/>
              <a:gd name="T45" fmla="*/ 14 h 15"/>
              <a:gd name="T46" fmla="*/ 8 w 13"/>
              <a:gd name="T47" fmla="*/ 15 h 15"/>
              <a:gd name="T48" fmla="*/ 11 w 13"/>
              <a:gd name="T49" fmla="*/ 14 h 15"/>
              <a:gd name="T50" fmla="*/ 13 w 13"/>
              <a:gd name="T51" fmla="*/ 13 h 15"/>
              <a:gd name="T52" fmla="*/ 13 w 13"/>
              <a:gd name="T53" fmla="*/ 7 h 15"/>
              <a:gd name="T54" fmla="*/ 7 w 13"/>
              <a:gd name="T55" fmla="*/ 7 h 15"/>
              <a:gd name="T56" fmla="*/ 7 w 13"/>
              <a:gd name="T57" fmla="*/ 9 h 15"/>
              <a:gd name="T58" fmla="*/ 12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2" y="9"/>
                </a:moveTo>
                <a:cubicBezTo>
                  <a:pt x="12" y="12"/>
                  <a:pt x="12" y="12"/>
                  <a:pt x="12" y="12"/>
                </a:cubicBezTo>
                <a:cubicBezTo>
                  <a:pt x="11" y="12"/>
                  <a:pt x="11" y="12"/>
                  <a:pt x="10" y="13"/>
                </a:cubicBezTo>
                <a:cubicBezTo>
                  <a:pt x="9" y="13"/>
                  <a:pt x="8" y="13"/>
                  <a:pt x="7" y="13"/>
                </a:cubicBezTo>
                <a:cubicBezTo>
                  <a:pt x="6" y="13"/>
                  <a:pt x="6" y="13"/>
                  <a:pt x="5" y="12"/>
                </a:cubicBezTo>
                <a:cubicBezTo>
                  <a:pt x="4" y="12"/>
                  <a:pt x="3" y="11"/>
                  <a:pt x="3" y="10"/>
                </a:cubicBezTo>
                <a:cubicBezTo>
                  <a:pt x="2" y="10"/>
                  <a:pt x="2" y="9"/>
                  <a:pt x="2" y="7"/>
                </a:cubicBezTo>
                <a:cubicBezTo>
                  <a:pt x="2" y="6"/>
                  <a:pt x="2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3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2"/>
                  <a:pt x="10" y="3"/>
                  <a:pt x="11" y="3"/>
                </a:cubicBezTo>
                <a:cubicBezTo>
                  <a:pt x="11" y="3"/>
                  <a:pt x="11" y="4"/>
                  <a:pt x="12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2"/>
                  <a:pt x="12" y="2"/>
                </a:cubicBezTo>
                <a:cubicBezTo>
                  <a:pt x="12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1"/>
                </a:cubicBezTo>
                <a:cubicBezTo>
                  <a:pt x="2" y="1"/>
                  <a:pt x="2" y="2"/>
                  <a:pt x="1" y="4"/>
                </a:cubicBezTo>
                <a:cubicBezTo>
                  <a:pt x="0" y="5"/>
                  <a:pt x="0" y="6"/>
                  <a:pt x="0" y="7"/>
                </a:cubicBezTo>
                <a:cubicBezTo>
                  <a:pt x="0" y="9"/>
                  <a:pt x="0" y="10"/>
                  <a:pt x="1" y="11"/>
                </a:cubicBezTo>
                <a:cubicBezTo>
                  <a:pt x="2" y="12"/>
                  <a:pt x="3" y="13"/>
                  <a:pt x="4" y="14"/>
                </a:cubicBezTo>
                <a:cubicBezTo>
                  <a:pt x="5" y="14"/>
                  <a:pt x="6" y="15"/>
                  <a:pt x="8" y="15"/>
                </a:cubicBezTo>
                <a:cubicBezTo>
                  <a:pt x="9" y="15"/>
                  <a:pt x="10" y="15"/>
                  <a:pt x="11" y="14"/>
                </a:cubicBezTo>
                <a:cubicBezTo>
                  <a:pt x="12" y="14"/>
                  <a:pt x="12" y="13"/>
                  <a:pt x="13" y="13"/>
                </a:cubicBezTo>
                <a:cubicBezTo>
                  <a:pt x="13" y="7"/>
                  <a:pt x="13" y="7"/>
                  <a:pt x="1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12" y="9"/>
                  <a:pt x="12" y="9"/>
                  <a:pt x="12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1385"/>
          <p:cNvSpPr>
            <a:spLocks/>
          </p:cNvSpPr>
          <p:nvPr/>
        </p:nvSpPr>
        <p:spPr bwMode="auto">
          <a:xfrm>
            <a:off x="3963988" y="5137150"/>
            <a:ext cx="23813" cy="30163"/>
          </a:xfrm>
          <a:custGeom>
            <a:avLst/>
            <a:gdLst>
              <a:gd name="T0" fmla="*/ 15 w 15"/>
              <a:gd name="T1" fmla="*/ 19 h 19"/>
              <a:gd name="T2" fmla="*/ 15 w 15"/>
              <a:gd name="T3" fmla="*/ 18 h 19"/>
              <a:gd name="T4" fmla="*/ 3 w 15"/>
              <a:gd name="T5" fmla="*/ 18 h 19"/>
              <a:gd name="T6" fmla="*/ 3 w 15"/>
              <a:gd name="T7" fmla="*/ 11 h 19"/>
              <a:gd name="T8" fmla="*/ 14 w 15"/>
              <a:gd name="T9" fmla="*/ 11 h 19"/>
              <a:gd name="T10" fmla="*/ 14 w 15"/>
              <a:gd name="T11" fmla="*/ 8 h 19"/>
              <a:gd name="T12" fmla="*/ 3 w 15"/>
              <a:gd name="T13" fmla="*/ 8 h 19"/>
              <a:gd name="T14" fmla="*/ 3 w 15"/>
              <a:gd name="T15" fmla="*/ 3 h 19"/>
              <a:gd name="T16" fmla="*/ 15 w 15"/>
              <a:gd name="T17" fmla="*/ 3 h 19"/>
              <a:gd name="T18" fmla="*/ 15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15 w 15"/>
              <a:gd name="T25" fmla="*/ 19 h 19"/>
              <a:gd name="T26" fmla="*/ 15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15" y="19"/>
                </a:moveTo>
                <a:lnTo>
                  <a:pt x="15" y="18"/>
                </a:lnTo>
                <a:lnTo>
                  <a:pt x="3" y="18"/>
                </a:lnTo>
                <a:lnTo>
                  <a:pt x="3" y="11"/>
                </a:lnTo>
                <a:lnTo>
                  <a:pt x="14" y="11"/>
                </a:lnTo>
                <a:lnTo>
                  <a:pt x="14" y="8"/>
                </a:lnTo>
                <a:lnTo>
                  <a:pt x="3" y="8"/>
                </a:lnTo>
                <a:lnTo>
                  <a:pt x="3" y="3"/>
                </a:lnTo>
                <a:lnTo>
                  <a:pt x="15" y="3"/>
                </a:lnTo>
                <a:lnTo>
                  <a:pt x="15" y="0"/>
                </a:lnTo>
                <a:lnTo>
                  <a:pt x="0" y="0"/>
                </a:lnTo>
                <a:lnTo>
                  <a:pt x="0" y="19"/>
                </a:lnTo>
                <a:lnTo>
                  <a:pt x="15" y="19"/>
                </a:lnTo>
                <a:lnTo>
                  <a:pt x="1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1386"/>
          <p:cNvSpPr>
            <a:spLocks/>
          </p:cNvSpPr>
          <p:nvPr/>
        </p:nvSpPr>
        <p:spPr bwMode="auto">
          <a:xfrm>
            <a:off x="3995738" y="5137150"/>
            <a:ext cx="23813" cy="30163"/>
          </a:xfrm>
          <a:custGeom>
            <a:avLst/>
            <a:gdLst>
              <a:gd name="T0" fmla="*/ 1 w 15"/>
              <a:gd name="T1" fmla="*/ 19 h 19"/>
              <a:gd name="T2" fmla="*/ 1 w 15"/>
              <a:gd name="T3" fmla="*/ 4 h 19"/>
              <a:gd name="T4" fmla="*/ 12 w 15"/>
              <a:gd name="T5" fmla="*/ 19 h 19"/>
              <a:gd name="T6" fmla="*/ 15 w 15"/>
              <a:gd name="T7" fmla="*/ 19 h 19"/>
              <a:gd name="T8" fmla="*/ 15 w 15"/>
              <a:gd name="T9" fmla="*/ 0 h 19"/>
              <a:gd name="T10" fmla="*/ 12 w 15"/>
              <a:gd name="T11" fmla="*/ 0 h 19"/>
              <a:gd name="T12" fmla="*/ 12 w 15"/>
              <a:gd name="T13" fmla="*/ 15 h 19"/>
              <a:gd name="T14" fmla="*/ 1 w 15"/>
              <a:gd name="T15" fmla="*/ 0 h 19"/>
              <a:gd name="T16" fmla="*/ 0 w 15"/>
              <a:gd name="T17" fmla="*/ 0 h 19"/>
              <a:gd name="T18" fmla="*/ 0 w 15"/>
              <a:gd name="T19" fmla="*/ 19 h 19"/>
              <a:gd name="T20" fmla="*/ 1 w 15"/>
              <a:gd name="T21" fmla="*/ 19 h 19"/>
              <a:gd name="T22" fmla="*/ 1 w 15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1" y="19"/>
                </a:moveTo>
                <a:lnTo>
                  <a:pt x="1" y="4"/>
                </a:lnTo>
                <a:lnTo>
                  <a:pt x="12" y="19"/>
                </a:lnTo>
                <a:lnTo>
                  <a:pt x="15" y="19"/>
                </a:lnTo>
                <a:lnTo>
                  <a:pt x="15" y="0"/>
                </a:lnTo>
                <a:lnTo>
                  <a:pt x="12" y="0"/>
                </a:lnTo>
                <a:lnTo>
                  <a:pt x="12" y="15"/>
                </a:ln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1387"/>
          <p:cNvSpPr>
            <a:spLocks/>
          </p:cNvSpPr>
          <p:nvPr/>
        </p:nvSpPr>
        <p:spPr bwMode="auto">
          <a:xfrm>
            <a:off x="4287838" y="5076825"/>
            <a:ext cx="26988" cy="30163"/>
          </a:xfrm>
          <a:custGeom>
            <a:avLst/>
            <a:gdLst>
              <a:gd name="T0" fmla="*/ 8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0 h 14"/>
              <a:gd name="T8" fmla="*/ 7 w 13"/>
              <a:gd name="T9" fmla="*/ 12 h 14"/>
              <a:gd name="T10" fmla="*/ 6 w 13"/>
              <a:gd name="T11" fmla="*/ 10 h 14"/>
              <a:gd name="T12" fmla="*/ 2 w 13"/>
              <a:gd name="T13" fmla="*/ 0 h 14"/>
              <a:gd name="T14" fmla="*/ 0 w 13"/>
              <a:gd name="T15" fmla="*/ 0 h 14"/>
              <a:gd name="T16" fmla="*/ 6 w 13"/>
              <a:gd name="T17" fmla="*/ 14 h 14"/>
              <a:gd name="T18" fmla="*/ 8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8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2"/>
                  <a:pt x="6" y="11"/>
                  <a:pt x="6" y="1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1388"/>
          <p:cNvSpPr>
            <a:spLocks noEditPoints="1"/>
          </p:cNvSpPr>
          <p:nvPr/>
        </p:nvSpPr>
        <p:spPr bwMode="auto">
          <a:xfrm>
            <a:off x="4314825" y="5083175"/>
            <a:ext cx="22225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9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1389"/>
          <p:cNvSpPr>
            <a:spLocks/>
          </p:cNvSpPr>
          <p:nvPr/>
        </p:nvSpPr>
        <p:spPr bwMode="auto">
          <a:xfrm>
            <a:off x="4338638" y="5083175"/>
            <a:ext cx="20638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4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2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6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4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9" y="9"/>
                  <a:pt x="9" y="8"/>
                </a:cubicBezTo>
                <a:cubicBezTo>
                  <a:pt x="9" y="7"/>
                  <a:pt x="8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4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1390"/>
          <p:cNvSpPr>
            <a:spLocks/>
          </p:cNvSpPr>
          <p:nvPr/>
        </p:nvSpPr>
        <p:spPr bwMode="auto">
          <a:xfrm>
            <a:off x="4360863" y="5083175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4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2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6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4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9" y="9"/>
                  <a:pt x="9" y="8"/>
                </a:cubicBezTo>
                <a:cubicBezTo>
                  <a:pt x="9" y="7"/>
                  <a:pt x="8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4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1391"/>
          <p:cNvSpPr>
            <a:spLocks/>
          </p:cNvSpPr>
          <p:nvPr/>
        </p:nvSpPr>
        <p:spPr bwMode="auto">
          <a:xfrm>
            <a:off x="4656138" y="5200650"/>
            <a:ext cx="26988" cy="31750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10 w 13"/>
              <a:gd name="T5" fmla="*/ 13 h 15"/>
              <a:gd name="T6" fmla="*/ 7 w 13"/>
              <a:gd name="T7" fmla="*/ 14 h 15"/>
              <a:gd name="T8" fmla="*/ 5 w 13"/>
              <a:gd name="T9" fmla="*/ 13 h 15"/>
              <a:gd name="T10" fmla="*/ 3 w 13"/>
              <a:gd name="T11" fmla="*/ 11 h 15"/>
              <a:gd name="T12" fmla="*/ 2 w 13"/>
              <a:gd name="T13" fmla="*/ 8 h 15"/>
              <a:gd name="T14" fmla="*/ 3 w 13"/>
              <a:gd name="T15" fmla="*/ 5 h 15"/>
              <a:gd name="T16" fmla="*/ 3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1 w 13"/>
              <a:gd name="T27" fmla="*/ 5 h 15"/>
              <a:gd name="T28" fmla="*/ 13 w 13"/>
              <a:gd name="T29" fmla="*/ 5 h 15"/>
              <a:gd name="T30" fmla="*/ 12 w 13"/>
              <a:gd name="T31" fmla="*/ 2 h 15"/>
              <a:gd name="T32" fmla="*/ 10 w 13"/>
              <a:gd name="T33" fmla="*/ 1 h 15"/>
              <a:gd name="T34" fmla="*/ 7 w 13"/>
              <a:gd name="T35" fmla="*/ 0 h 15"/>
              <a:gd name="T36" fmla="*/ 3 w 13"/>
              <a:gd name="T37" fmla="*/ 1 h 15"/>
              <a:gd name="T38" fmla="*/ 1 w 13"/>
              <a:gd name="T39" fmla="*/ 4 h 15"/>
              <a:gd name="T40" fmla="*/ 0 w 13"/>
              <a:gd name="T41" fmla="*/ 8 h 15"/>
              <a:gd name="T42" fmla="*/ 1 w 13"/>
              <a:gd name="T43" fmla="*/ 12 h 15"/>
              <a:gd name="T44" fmla="*/ 4 w 13"/>
              <a:gd name="T45" fmla="*/ 14 h 15"/>
              <a:gd name="T46" fmla="*/ 7 w 13"/>
              <a:gd name="T47" fmla="*/ 15 h 15"/>
              <a:gd name="T48" fmla="*/ 10 w 13"/>
              <a:gd name="T49" fmla="*/ 15 h 15"/>
              <a:gd name="T50" fmla="*/ 13 w 13"/>
              <a:gd name="T51" fmla="*/ 13 h 15"/>
              <a:gd name="T52" fmla="*/ 13 w 13"/>
              <a:gd name="T53" fmla="*/ 8 h 15"/>
              <a:gd name="T54" fmla="*/ 7 w 13"/>
              <a:gd name="T55" fmla="*/ 8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3"/>
                  <a:pt x="10" y="13"/>
                </a:cubicBezTo>
                <a:cubicBezTo>
                  <a:pt x="9" y="13"/>
                  <a:pt x="8" y="14"/>
                  <a:pt x="7" y="14"/>
                </a:cubicBezTo>
                <a:cubicBezTo>
                  <a:pt x="6" y="14"/>
                  <a:pt x="5" y="13"/>
                  <a:pt x="5" y="13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3" y="4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2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3" y="1"/>
                </a:cubicBezTo>
                <a:cubicBezTo>
                  <a:pt x="2" y="2"/>
                  <a:pt x="2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2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4"/>
                  <a:pt x="12" y="14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1392"/>
          <p:cNvSpPr>
            <a:spLocks noEditPoints="1"/>
          </p:cNvSpPr>
          <p:nvPr/>
        </p:nvSpPr>
        <p:spPr bwMode="auto">
          <a:xfrm>
            <a:off x="4687888" y="520858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9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1393"/>
          <p:cNvSpPr>
            <a:spLocks noEditPoints="1"/>
          </p:cNvSpPr>
          <p:nvPr/>
        </p:nvSpPr>
        <p:spPr bwMode="auto">
          <a:xfrm>
            <a:off x="4714875" y="5202238"/>
            <a:ext cx="3175" cy="30163"/>
          </a:xfrm>
          <a:custGeom>
            <a:avLst/>
            <a:gdLst>
              <a:gd name="T0" fmla="*/ 2 w 2"/>
              <a:gd name="T1" fmla="*/ 3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3 h 19"/>
              <a:gd name="T8" fmla="*/ 2 w 2"/>
              <a:gd name="T9" fmla="*/ 3 h 19"/>
              <a:gd name="T10" fmla="*/ 2 w 2"/>
              <a:gd name="T11" fmla="*/ 3 h 19"/>
              <a:gd name="T12" fmla="*/ 2 w 2"/>
              <a:gd name="T13" fmla="*/ 19 h 19"/>
              <a:gd name="T14" fmla="*/ 2 w 2"/>
              <a:gd name="T15" fmla="*/ 5 h 19"/>
              <a:gd name="T16" fmla="*/ 0 w 2"/>
              <a:gd name="T17" fmla="*/ 5 h 19"/>
              <a:gd name="T18" fmla="*/ 0 w 2"/>
              <a:gd name="T19" fmla="*/ 19 h 19"/>
              <a:gd name="T20" fmla="*/ 2 w 2"/>
              <a:gd name="T21" fmla="*/ 19 h 19"/>
              <a:gd name="T22" fmla="*/ 2 w 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19">
                <a:moveTo>
                  <a:pt x="2" y="3"/>
                </a:moveTo>
                <a:lnTo>
                  <a:pt x="2" y="0"/>
                </a:lnTo>
                <a:lnTo>
                  <a:pt x="0" y="0"/>
                </a:lnTo>
                <a:lnTo>
                  <a:pt x="0" y="3"/>
                </a:lnTo>
                <a:lnTo>
                  <a:pt x="2" y="3"/>
                </a:lnTo>
                <a:lnTo>
                  <a:pt x="2" y="3"/>
                </a:lnTo>
                <a:close/>
                <a:moveTo>
                  <a:pt x="2" y="19"/>
                </a:moveTo>
                <a:lnTo>
                  <a:pt x="2" y="5"/>
                </a:lnTo>
                <a:lnTo>
                  <a:pt x="0" y="5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1394"/>
          <p:cNvSpPr>
            <a:spLocks/>
          </p:cNvSpPr>
          <p:nvPr/>
        </p:nvSpPr>
        <p:spPr bwMode="auto">
          <a:xfrm>
            <a:off x="4722813" y="520223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1395"/>
          <p:cNvSpPr>
            <a:spLocks noEditPoints="1"/>
          </p:cNvSpPr>
          <p:nvPr/>
        </p:nvSpPr>
        <p:spPr bwMode="auto">
          <a:xfrm>
            <a:off x="4730750" y="5208588"/>
            <a:ext cx="22225" cy="23813"/>
          </a:xfrm>
          <a:custGeom>
            <a:avLst/>
            <a:gdLst>
              <a:gd name="T0" fmla="*/ 2 w 10"/>
              <a:gd name="T1" fmla="*/ 10 h 11"/>
              <a:gd name="T2" fmla="*/ 5 w 10"/>
              <a:gd name="T3" fmla="*/ 11 h 11"/>
              <a:gd name="T4" fmla="*/ 8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9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2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10"/>
                </a:move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9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1396"/>
          <p:cNvSpPr>
            <a:spLocks/>
          </p:cNvSpPr>
          <p:nvPr/>
        </p:nvSpPr>
        <p:spPr bwMode="auto">
          <a:xfrm>
            <a:off x="4826000" y="5111750"/>
            <a:ext cx="28575" cy="31750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10 w 13"/>
              <a:gd name="T5" fmla="*/ 13 h 15"/>
              <a:gd name="T6" fmla="*/ 7 w 13"/>
              <a:gd name="T7" fmla="*/ 14 h 15"/>
              <a:gd name="T8" fmla="*/ 5 w 13"/>
              <a:gd name="T9" fmla="*/ 13 h 15"/>
              <a:gd name="T10" fmla="*/ 3 w 13"/>
              <a:gd name="T11" fmla="*/ 11 h 15"/>
              <a:gd name="T12" fmla="*/ 2 w 13"/>
              <a:gd name="T13" fmla="*/ 8 h 15"/>
              <a:gd name="T14" fmla="*/ 3 w 13"/>
              <a:gd name="T15" fmla="*/ 5 h 15"/>
              <a:gd name="T16" fmla="*/ 3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1 w 13"/>
              <a:gd name="T27" fmla="*/ 5 h 15"/>
              <a:gd name="T28" fmla="*/ 13 w 13"/>
              <a:gd name="T29" fmla="*/ 5 h 15"/>
              <a:gd name="T30" fmla="*/ 12 w 13"/>
              <a:gd name="T31" fmla="*/ 2 h 15"/>
              <a:gd name="T32" fmla="*/ 10 w 13"/>
              <a:gd name="T33" fmla="*/ 1 h 15"/>
              <a:gd name="T34" fmla="*/ 7 w 13"/>
              <a:gd name="T35" fmla="*/ 0 h 15"/>
              <a:gd name="T36" fmla="*/ 3 w 13"/>
              <a:gd name="T37" fmla="*/ 1 h 15"/>
              <a:gd name="T38" fmla="*/ 1 w 13"/>
              <a:gd name="T39" fmla="*/ 4 h 15"/>
              <a:gd name="T40" fmla="*/ 0 w 13"/>
              <a:gd name="T41" fmla="*/ 8 h 15"/>
              <a:gd name="T42" fmla="*/ 1 w 13"/>
              <a:gd name="T43" fmla="*/ 12 h 15"/>
              <a:gd name="T44" fmla="*/ 4 w 13"/>
              <a:gd name="T45" fmla="*/ 14 h 15"/>
              <a:gd name="T46" fmla="*/ 7 w 13"/>
              <a:gd name="T47" fmla="*/ 15 h 15"/>
              <a:gd name="T48" fmla="*/ 10 w 13"/>
              <a:gd name="T49" fmla="*/ 15 h 15"/>
              <a:gd name="T50" fmla="*/ 13 w 13"/>
              <a:gd name="T51" fmla="*/ 13 h 15"/>
              <a:gd name="T52" fmla="*/ 13 w 13"/>
              <a:gd name="T53" fmla="*/ 8 h 15"/>
              <a:gd name="T54" fmla="*/ 7 w 13"/>
              <a:gd name="T55" fmla="*/ 8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3"/>
                  <a:pt x="10" y="13"/>
                </a:cubicBezTo>
                <a:cubicBezTo>
                  <a:pt x="9" y="13"/>
                  <a:pt x="8" y="14"/>
                  <a:pt x="7" y="14"/>
                </a:cubicBezTo>
                <a:cubicBezTo>
                  <a:pt x="6" y="14"/>
                  <a:pt x="5" y="13"/>
                  <a:pt x="5" y="13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3" y="4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2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3" y="1"/>
                </a:cubicBezTo>
                <a:cubicBezTo>
                  <a:pt x="2" y="2"/>
                  <a:pt x="2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2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4"/>
                  <a:pt x="12" y="14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1397"/>
          <p:cNvSpPr>
            <a:spLocks noEditPoints="1"/>
          </p:cNvSpPr>
          <p:nvPr/>
        </p:nvSpPr>
        <p:spPr bwMode="auto">
          <a:xfrm>
            <a:off x="4859338" y="5119688"/>
            <a:ext cx="22225" cy="23813"/>
          </a:xfrm>
          <a:custGeom>
            <a:avLst/>
            <a:gdLst>
              <a:gd name="T0" fmla="*/ 2 w 10"/>
              <a:gd name="T1" fmla="*/ 10 h 11"/>
              <a:gd name="T2" fmla="*/ 5 w 10"/>
              <a:gd name="T3" fmla="*/ 11 h 11"/>
              <a:gd name="T4" fmla="*/ 8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9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2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10"/>
                </a:move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9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1398"/>
          <p:cNvSpPr>
            <a:spLocks/>
          </p:cNvSpPr>
          <p:nvPr/>
        </p:nvSpPr>
        <p:spPr bwMode="auto">
          <a:xfrm>
            <a:off x="4884738" y="511333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1399"/>
          <p:cNvSpPr>
            <a:spLocks/>
          </p:cNvSpPr>
          <p:nvPr/>
        </p:nvSpPr>
        <p:spPr bwMode="auto">
          <a:xfrm>
            <a:off x="5026025" y="5094288"/>
            <a:ext cx="28575" cy="31750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9 w 13"/>
              <a:gd name="T5" fmla="*/ 13 h 15"/>
              <a:gd name="T6" fmla="*/ 7 w 13"/>
              <a:gd name="T7" fmla="*/ 13 h 15"/>
              <a:gd name="T8" fmla="*/ 4 w 13"/>
              <a:gd name="T9" fmla="*/ 13 h 15"/>
              <a:gd name="T10" fmla="*/ 2 w 13"/>
              <a:gd name="T11" fmla="*/ 11 h 15"/>
              <a:gd name="T12" fmla="*/ 1 w 13"/>
              <a:gd name="T13" fmla="*/ 8 h 15"/>
              <a:gd name="T14" fmla="*/ 2 w 13"/>
              <a:gd name="T15" fmla="*/ 5 h 15"/>
              <a:gd name="T16" fmla="*/ 3 w 13"/>
              <a:gd name="T17" fmla="*/ 3 h 15"/>
              <a:gd name="T18" fmla="*/ 4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0 w 13"/>
              <a:gd name="T25" fmla="*/ 3 h 15"/>
              <a:gd name="T26" fmla="*/ 11 w 13"/>
              <a:gd name="T27" fmla="*/ 5 h 15"/>
              <a:gd name="T28" fmla="*/ 13 w 13"/>
              <a:gd name="T29" fmla="*/ 5 h 15"/>
              <a:gd name="T30" fmla="*/ 11 w 13"/>
              <a:gd name="T31" fmla="*/ 2 h 15"/>
              <a:gd name="T32" fmla="*/ 10 w 13"/>
              <a:gd name="T33" fmla="*/ 1 h 15"/>
              <a:gd name="T34" fmla="*/ 7 w 13"/>
              <a:gd name="T35" fmla="*/ 0 h 15"/>
              <a:gd name="T36" fmla="*/ 3 w 13"/>
              <a:gd name="T37" fmla="*/ 1 h 15"/>
              <a:gd name="T38" fmla="*/ 0 w 13"/>
              <a:gd name="T39" fmla="*/ 4 h 15"/>
              <a:gd name="T40" fmla="*/ 0 w 13"/>
              <a:gd name="T41" fmla="*/ 8 h 15"/>
              <a:gd name="T42" fmla="*/ 0 w 13"/>
              <a:gd name="T43" fmla="*/ 12 h 15"/>
              <a:gd name="T44" fmla="*/ 3 w 13"/>
              <a:gd name="T45" fmla="*/ 14 h 15"/>
              <a:gd name="T46" fmla="*/ 7 w 13"/>
              <a:gd name="T47" fmla="*/ 15 h 15"/>
              <a:gd name="T48" fmla="*/ 10 w 13"/>
              <a:gd name="T49" fmla="*/ 15 h 15"/>
              <a:gd name="T50" fmla="*/ 13 w 13"/>
              <a:gd name="T51" fmla="*/ 13 h 15"/>
              <a:gd name="T52" fmla="*/ 13 w 13"/>
              <a:gd name="T53" fmla="*/ 8 h 15"/>
              <a:gd name="T54" fmla="*/ 7 w 13"/>
              <a:gd name="T55" fmla="*/ 8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3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2"/>
                  <a:pt x="3" y="12"/>
                  <a:pt x="2" y="11"/>
                </a:cubicBezTo>
                <a:cubicBezTo>
                  <a:pt x="2" y="10"/>
                  <a:pt x="1" y="9"/>
                  <a:pt x="1" y="8"/>
                </a:cubicBezTo>
                <a:cubicBezTo>
                  <a:pt x="1" y="7"/>
                  <a:pt x="2" y="6"/>
                  <a:pt x="2" y="5"/>
                </a:cubicBezTo>
                <a:cubicBezTo>
                  <a:pt x="2" y="4"/>
                  <a:pt x="3" y="4"/>
                  <a:pt x="3" y="3"/>
                </a:cubicBezTo>
                <a:cubicBezTo>
                  <a:pt x="3" y="3"/>
                  <a:pt x="4" y="3"/>
                  <a:pt x="4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10" y="3"/>
                  <a:pt x="10" y="3"/>
                </a:cubicBezTo>
                <a:cubicBezTo>
                  <a:pt x="10" y="4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2" y="4"/>
                  <a:pt x="12" y="3"/>
                  <a:pt x="11" y="2"/>
                </a:cubicBezTo>
                <a:cubicBezTo>
                  <a:pt x="11" y="2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2"/>
                  <a:pt x="1" y="3"/>
                  <a:pt x="0" y="4"/>
                </a:cubicBezTo>
                <a:cubicBezTo>
                  <a:pt x="0" y="5"/>
                  <a:pt x="0" y="6"/>
                  <a:pt x="0" y="8"/>
                </a:cubicBezTo>
                <a:cubicBezTo>
                  <a:pt x="0" y="9"/>
                  <a:pt x="0" y="10"/>
                  <a:pt x="0" y="12"/>
                </a:cubicBez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4"/>
                  <a:pt x="12" y="14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1400"/>
          <p:cNvSpPr>
            <a:spLocks noEditPoints="1"/>
          </p:cNvSpPr>
          <p:nvPr/>
        </p:nvSpPr>
        <p:spPr bwMode="auto">
          <a:xfrm>
            <a:off x="5054600" y="5095875"/>
            <a:ext cx="7938" cy="39688"/>
          </a:xfrm>
          <a:custGeom>
            <a:avLst/>
            <a:gdLst>
              <a:gd name="T0" fmla="*/ 4 w 4"/>
              <a:gd name="T1" fmla="*/ 2 h 18"/>
              <a:gd name="T2" fmla="*/ 4 w 4"/>
              <a:gd name="T3" fmla="*/ 0 h 18"/>
              <a:gd name="T4" fmla="*/ 2 w 4"/>
              <a:gd name="T5" fmla="*/ 0 h 18"/>
              <a:gd name="T6" fmla="*/ 2 w 4"/>
              <a:gd name="T7" fmla="*/ 2 h 18"/>
              <a:gd name="T8" fmla="*/ 4 w 4"/>
              <a:gd name="T9" fmla="*/ 2 h 18"/>
              <a:gd name="T10" fmla="*/ 1 w 4"/>
              <a:gd name="T11" fmla="*/ 18 h 18"/>
              <a:gd name="T12" fmla="*/ 4 w 4"/>
              <a:gd name="T13" fmla="*/ 17 h 18"/>
              <a:gd name="T14" fmla="*/ 4 w 4"/>
              <a:gd name="T15" fmla="*/ 14 h 18"/>
              <a:gd name="T16" fmla="*/ 4 w 4"/>
              <a:gd name="T17" fmla="*/ 3 h 18"/>
              <a:gd name="T18" fmla="*/ 2 w 4"/>
              <a:gd name="T19" fmla="*/ 3 h 18"/>
              <a:gd name="T20" fmla="*/ 2 w 4"/>
              <a:gd name="T21" fmla="*/ 14 h 18"/>
              <a:gd name="T22" fmla="*/ 2 w 4"/>
              <a:gd name="T23" fmla="*/ 16 h 18"/>
              <a:gd name="T24" fmla="*/ 1 w 4"/>
              <a:gd name="T25" fmla="*/ 17 h 18"/>
              <a:gd name="T26" fmla="*/ 0 w 4"/>
              <a:gd name="T27" fmla="*/ 16 h 18"/>
              <a:gd name="T28" fmla="*/ 0 w 4"/>
              <a:gd name="T29" fmla="*/ 18 h 18"/>
              <a:gd name="T30" fmla="*/ 1 w 4"/>
              <a:gd name="T31" fmla="*/ 18 h 18"/>
              <a:gd name="T32" fmla="*/ 1 w 4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8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8"/>
                </a:moveTo>
                <a:cubicBezTo>
                  <a:pt x="2" y="18"/>
                  <a:pt x="3" y="18"/>
                  <a:pt x="4" y="17"/>
                </a:cubicBezTo>
                <a:cubicBezTo>
                  <a:pt x="4" y="17"/>
                  <a:pt x="4" y="16"/>
                  <a:pt x="4" y="14"/>
                </a:cubicBezTo>
                <a:cubicBezTo>
                  <a:pt x="4" y="3"/>
                  <a:pt x="4" y="3"/>
                  <a:pt x="4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5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ubicBezTo>
                  <a:pt x="1" y="17"/>
                  <a:pt x="1" y="16"/>
                  <a:pt x="0" y="16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1401"/>
          <p:cNvSpPr>
            <a:spLocks noEditPoints="1"/>
          </p:cNvSpPr>
          <p:nvPr/>
        </p:nvSpPr>
        <p:spPr bwMode="auto">
          <a:xfrm>
            <a:off x="5068888" y="5102225"/>
            <a:ext cx="20638" cy="26988"/>
          </a:xfrm>
          <a:custGeom>
            <a:avLst/>
            <a:gdLst>
              <a:gd name="T0" fmla="*/ 6 w 9"/>
              <a:gd name="T1" fmla="*/ 0 h 12"/>
              <a:gd name="T2" fmla="*/ 5 w 9"/>
              <a:gd name="T3" fmla="*/ 0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8 h 12"/>
              <a:gd name="T10" fmla="*/ 1 w 9"/>
              <a:gd name="T11" fmla="*/ 10 h 12"/>
              <a:gd name="T12" fmla="*/ 0 w 9"/>
              <a:gd name="T13" fmla="*/ 11 h 12"/>
              <a:gd name="T14" fmla="*/ 1 w 9"/>
              <a:gd name="T15" fmla="*/ 12 h 12"/>
              <a:gd name="T16" fmla="*/ 2 w 9"/>
              <a:gd name="T17" fmla="*/ 10 h 12"/>
              <a:gd name="T18" fmla="*/ 5 w 9"/>
              <a:gd name="T19" fmla="*/ 11 h 12"/>
              <a:gd name="T20" fmla="*/ 8 w 9"/>
              <a:gd name="T21" fmla="*/ 10 h 12"/>
              <a:gd name="T22" fmla="*/ 9 w 9"/>
              <a:gd name="T23" fmla="*/ 6 h 12"/>
              <a:gd name="T24" fmla="*/ 9 w 9"/>
              <a:gd name="T25" fmla="*/ 3 h 12"/>
              <a:gd name="T26" fmla="*/ 8 w 9"/>
              <a:gd name="T27" fmla="*/ 2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1 h 12"/>
              <a:gd name="T34" fmla="*/ 6 w 9"/>
              <a:gd name="T35" fmla="*/ 0 h 12"/>
              <a:gd name="T36" fmla="*/ 2 w 9"/>
              <a:gd name="T37" fmla="*/ 8 h 12"/>
              <a:gd name="T38" fmla="*/ 2 w 9"/>
              <a:gd name="T39" fmla="*/ 6 h 12"/>
              <a:gd name="T40" fmla="*/ 2 w 9"/>
              <a:gd name="T41" fmla="*/ 3 h 12"/>
              <a:gd name="T42" fmla="*/ 5 w 9"/>
              <a:gd name="T43" fmla="*/ 2 h 12"/>
              <a:gd name="T44" fmla="*/ 6 w 9"/>
              <a:gd name="T45" fmla="*/ 2 h 12"/>
              <a:gd name="T46" fmla="*/ 2 w 9"/>
              <a:gd name="T47" fmla="*/ 8 h 12"/>
              <a:gd name="T48" fmla="*/ 8 w 9"/>
              <a:gd name="T49" fmla="*/ 4 h 12"/>
              <a:gd name="T50" fmla="*/ 8 w 9"/>
              <a:gd name="T51" fmla="*/ 6 h 12"/>
              <a:gd name="T52" fmla="*/ 7 w 9"/>
              <a:gd name="T53" fmla="*/ 9 h 12"/>
              <a:gd name="T54" fmla="*/ 5 w 9"/>
              <a:gd name="T55" fmla="*/ 10 h 12"/>
              <a:gd name="T56" fmla="*/ 3 w 9"/>
              <a:gd name="T57" fmla="*/ 9 h 12"/>
              <a:gd name="T58" fmla="*/ 7 w 9"/>
              <a:gd name="T59" fmla="*/ 3 h 12"/>
              <a:gd name="T60" fmla="*/ 8 w 9"/>
              <a:gd name="T61" fmla="*/ 4 h 12"/>
              <a:gd name="T62" fmla="*/ 8 w 9"/>
              <a:gd name="T63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0"/>
                </a:move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9" y="8"/>
                  <a:pt x="9" y="6"/>
                </a:cubicBezTo>
                <a:cubicBezTo>
                  <a:pt x="9" y="5"/>
                  <a:pt x="9" y="4"/>
                  <a:pt x="9" y="3"/>
                </a:cubicBezTo>
                <a:cubicBezTo>
                  <a:pt x="9" y="3"/>
                  <a:pt x="9" y="2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0"/>
                </a:cubicBezTo>
                <a:close/>
                <a:moveTo>
                  <a:pt x="2" y="8"/>
                </a:moveTo>
                <a:cubicBezTo>
                  <a:pt x="2" y="7"/>
                  <a:pt x="2" y="7"/>
                  <a:pt x="2" y="6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8" y="4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8" y="4"/>
                </a:cubicBezTo>
                <a:cubicBezTo>
                  <a:pt x="8" y="4"/>
                  <a:pt x="8" y="4"/>
                  <a:pt x="8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1402"/>
          <p:cNvSpPr>
            <a:spLocks/>
          </p:cNvSpPr>
          <p:nvPr/>
        </p:nvSpPr>
        <p:spPr bwMode="auto">
          <a:xfrm>
            <a:off x="5092700" y="5102225"/>
            <a:ext cx="20638" cy="23813"/>
          </a:xfrm>
          <a:custGeom>
            <a:avLst/>
            <a:gdLst>
              <a:gd name="T0" fmla="*/ 6 w 9"/>
              <a:gd name="T1" fmla="*/ 11 h 11"/>
              <a:gd name="T2" fmla="*/ 9 w 9"/>
              <a:gd name="T3" fmla="*/ 0 h 11"/>
              <a:gd name="T4" fmla="*/ 8 w 9"/>
              <a:gd name="T5" fmla="*/ 0 h 11"/>
              <a:gd name="T6" fmla="*/ 5 w 9"/>
              <a:gd name="T7" fmla="*/ 7 h 11"/>
              <a:gd name="T8" fmla="*/ 5 w 9"/>
              <a:gd name="T9" fmla="*/ 9 h 11"/>
              <a:gd name="T10" fmla="*/ 4 w 9"/>
              <a:gd name="T11" fmla="*/ 7 h 11"/>
              <a:gd name="T12" fmla="*/ 2 w 9"/>
              <a:gd name="T13" fmla="*/ 0 h 11"/>
              <a:gd name="T14" fmla="*/ 0 w 9"/>
              <a:gd name="T15" fmla="*/ 0 h 11"/>
              <a:gd name="T16" fmla="*/ 4 w 9"/>
              <a:gd name="T17" fmla="*/ 11 h 11"/>
              <a:gd name="T18" fmla="*/ 6 w 9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1">
                <a:moveTo>
                  <a:pt x="6" y="11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7"/>
                  <a:pt x="5" y="7"/>
                  <a:pt x="5" y="7"/>
                </a:cubicBezTo>
                <a:cubicBezTo>
                  <a:pt x="5" y="8"/>
                  <a:pt x="5" y="8"/>
                  <a:pt x="5" y="9"/>
                </a:cubicBezTo>
                <a:cubicBezTo>
                  <a:pt x="4" y="8"/>
                  <a:pt x="4" y="7"/>
                  <a:pt x="4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1403"/>
          <p:cNvSpPr>
            <a:spLocks noEditPoints="1"/>
          </p:cNvSpPr>
          <p:nvPr/>
        </p:nvSpPr>
        <p:spPr bwMode="auto">
          <a:xfrm>
            <a:off x="5116513" y="5095875"/>
            <a:ext cx="4763" cy="30163"/>
          </a:xfrm>
          <a:custGeom>
            <a:avLst/>
            <a:gdLst>
              <a:gd name="T0" fmla="*/ 3 w 3"/>
              <a:gd name="T1" fmla="*/ 3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3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19 h 19"/>
              <a:gd name="T14" fmla="*/ 3 w 3"/>
              <a:gd name="T15" fmla="*/ 4 h 19"/>
              <a:gd name="T16" fmla="*/ 0 w 3"/>
              <a:gd name="T17" fmla="*/ 4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19"/>
                </a:moveTo>
                <a:lnTo>
                  <a:pt x="3" y="4"/>
                </a:lnTo>
                <a:lnTo>
                  <a:pt x="0" y="4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1404"/>
          <p:cNvSpPr>
            <a:spLocks/>
          </p:cNvSpPr>
          <p:nvPr/>
        </p:nvSpPr>
        <p:spPr bwMode="auto">
          <a:xfrm>
            <a:off x="5126038" y="5095875"/>
            <a:ext cx="19050" cy="30163"/>
          </a:xfrm>
          <a:custGeom>
            <a:avLst/>
            <a:gdLst>
              <a:gd name="T0" fmla="*/ 2 w 12"/>
              <a:gd name="T1" fmla="*/ 19 h 19"/>
              <a:gd name="T2" fmla="*/ 2 w 12"/>
              <a:gd name="T3" fmla="*/ 14 h 19"/>
              <a:gd name="T4" fmla="*/ 4 w 12"/>
              <a:gd name="T5" fmla="*/ 12 h 19"/>
              <a:gd name="T6" fmla="*/ 9 w 12"/>
              <a:gd name="T7" fmla="*/ 19 h 19"/>
              <a:gd name="T8" fmla="*/ 12 w 12"/>
              <a:gd name="T9" fmla="*/ 19 h 19"/>
              <a:gd name="T10" fmla="*/ 7 w 12"/>
              <a:gd name="T11" fmla="*/ 10 h 19"/>
              <a:gd name="T12" fmla="*/ 12 w 12"/>
              <a:gd name="T13" fmla="*/ 4 h 19"/>
              <a:gd name="T14" fmla="*/ 8 w 12"/>
              <a:gd name="T15" fmla="*/ 4 h 19"/>
              <a:gd name="T16" fmla="*/ 2 w 12"/>
              <a:gd name="T17" fmla="*/ 11 h 19"/>
              <a:gd name="T18" fmla="*/ 2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2 w 12"/>
              <a:gd name="T25" fmla="*/ 19 h 19"/>
              <a:gd name="T26" fmla="*/ 2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2" y="19"/>
                </a:moveTo>
                <a:lnTo>
                  <a:pt x="2" y="14"/>
                </a:lnTo>
                <a:lnTo>
                  <a:pt x="4" y="12"/>
                </a:lnTo>
                <a:lnTo>
                  <a:pt x="9" y="19"/>
                </a:lnTo>
                <a:lnTo>
                  <a:pt x="12" y="19"/>
                </a:lnTo>
                <a:lnTo>
                  <a:pt x="7" y="10"/>
                </a:lnTo>
                <a:lnTo>
                  <a:pt x="12" y="4"/>
                </a:lnTo>
                <a:lnTo>
                  <a:pt x="8" y="4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1405"/>
          <p:cNvSpPr>
            <a:spLocks/>
          </p:cNvSpPr>
          <p:nvPr/>
        </p:nvSpPr>
        <p:spPr bwMode="auto">
          <a:xfrm>
            <a:off x="5181600" y="5081588"/>
            <a:ext cx="23813" cy="31750"/>
          </a:xfrm>
          <a:custGeom>
            <a:avLst/>
            <a:gdLst>
              <a:gd name="T0" fmla="*/ 3 w 15"/>
              <a:gd name="T1" fmla="*/ 20 h 20"/>
              <a:gd name="T2" fmla="*/ 3 w 15"/>
              <a:gd name="T3" fmla="*/ 10 h 20"/>
              <a:gd name="T4" fmla="*/ 13 w 15"/>
              <a:gd name="T5" fmla="*/ 10 h 20"/>
              <a:gd name="T6" fmla="*/ 13 w 15"/>
              <a:gd name="T7" fmla="*/ 20 h 20"/>
              <a:gd name="T8" fmla="*/ 15 w 15"/>
              <a:gd name="T9" fmla="*/ 20 h 20"/>
              <a:gd name="T10" fmla="*/ 15 w 15"/>
              <a:gd name="T11" fmla="*/ 0 h 20"/>
              <a:gd name="T12" fmla="*/ 13 w 15"/>
              <a:gd name="T13" fmla="*/ 0 h 20"/>
              <a:gd name="T14" fmla="*/ 13 w 15"/>
              <a:gd name="T15" fmla="*/ 8 h 20"/>
              <a:gd name="T16" fmla="*/ 3 w 15"/>
              <a:gd name="T17" fmla="*/ 8 h 20"/>
              <a:gd name="T18" fmla="*/ 3 w 15"/>
              <a:gd name="T19" fmla="*/ 0 h 20"/>
              <a:gd name="T20" fmla="*/ 0 w 15"/>
              <a:gd name="T21" fmla="*/ 0 h 20"/>
              <a:gd name="T22" fmla="*/ 0 w 15"/>
              <a:gd name="T23" fmla="*/ 20 h 20"/>
              <a:gd name="T24" fmla="*/ 3 w 15"/>
              <a:gd name="T25" fmla="*/ 20 h 20"/>
              <a:gd name="T26" fmla="*/ 3 w 15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0">
                <a:moveTo>
                  <a:pt x="3" y="20"/>
                </a:moveTo>
                <a:lnTo>
                  <a:pt x="3" y="10"/>
                </a:lnTo>
                <a:lnTo>
                  <a:pt x="13" y="10"/>
                </a:lnTo>
                <a:lnTo>
                  <a:pt x="13" y="20"/>
                </a:lnTo>
                <a:lnTo>
                  <a:pt x="15" y="20"/>
                </a:lnTo>
                <a:lnTo>
                  <a:pt x="15" y="0"/>
                </a:lnTo>
                <a:lnTo>
                  <a:pt x="13" y="0"/>
                </a:lnTo>
                <a:lnTo>
                  <a:pt x="13" y="8"/>
                </a:lnTo>
                <a:lnTo>
                  <a:pt x="3" y="8"/>
                </a:lnTo>
                <a:lnTo>
                  <a:pt x="3" y="0"/>
                </a:lnTo>
                <a:lnTo>
                  <a:pt x="0" y="0"/>
                </a:lnTo>
                <a:lnTo>
                  <a:pt x="0" y="20"/>
                </a:lnTo>
                <a:lnTo>
                  <a:pt x="3" y="20"/>
                </a:lnTo>
                <a:lnTo>
                  <a:pt x="3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1406"/>
          <p:cNvSpPr>
            <a:spLocks noEditPoints="1"/>
          </p:cNvSpPr>
          <p:nvPr/>
        </p:nvSpPr>
        <p:spPr bwMode="auto">
          <a:xfrm>
            <a:off x="5211763" y="5089525"/>
            <a:ext cx="20638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9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7"/>
                  <a:pt x="2" y="7"/>
                </a:cubicBezTo>
                <a:cubicBezTo>
                  <a:pt x="2" y="7"/>
                  <a:pt x="2" y="7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1407"/>
          <p:cNvSpPr>
            <a:spLocks/>
          </p:cNvSpPr>
          <p:nvPr/>
        </p:nvSpPr>
        <p:spPr bwMode="auto">
          <a:xfrm>
            <a:off x="5235575" y="5089525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5 h 11"/>
              <a:gd name="T4" fmla="*/ 2 w 14"/>
              <a:gd name="T5" fmla="*/ 3 h 11"/>
              <a:gd name="T6" fmla="*/ 3 w 14"/>
              <a:gd name="T7" fmla="*/ 2 h 11"/>
              <a:gd name="T8" fmla="*/ 5 w 14"/>
              <a:gd name="T9" fmla="*/ 2 h 11"/>
              <a:gd name="T10" fmla="*/ 6 w 14"/>
              <a:gd name="T11" fmla="*/ 2 h 11"/>
              <a:gd name="T12" fmla="*/ 7 w 14"/>
              <a:gd name="T13" fmla="*/ 4 h 11"/>
              <a:gd name="T14" fmla="*/ 7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2 h 11"/>
              <a:gd name="T22" fmla="*/ 11 w 14"/>
              <a:gd name="T23" fmla="*/ 2 h 11"/>
              <a:gd name="T24" fmla="*/ 12 w 14"/>
              <a:gd name="T25" fmla="*/ 2 h 11"/>
              <a:gd name="T26" fmla="*/ 12 w 14"/>
              <a:gd name="T27" fmla="*/ 3 h 11"/>
              <a:gd name="T28" fmla="*/ 13 w 14"/>
              <a:gd name="T29" fmla="*/ 4 h 11"/>
              <a:gd name="T30" fmla="*/ 13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4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7 w 14"/>
              <a:gd name="T43" fmla="*/ 0 h 11"/>
              <a:gd name="T44" fmla="*/ 5 w 14"/>
              <a:gd name="T45" fmla="*/ 0 h 11"/>
              <a:gd name="T46" fmla="*/ 3 w 14"/>
              <a:gd name="T47" fmla="*/ 0 h 11"/>
              <a:gd name="T48" fmla="*/ 2 w 14"/>
              <a:gd name="T49" fmla="*/ 2 h 11"/>
              <a:gd name="T50" fmla="*/ 2 w 14"/>
              <a:gd name="T51" fmla="*/ 0 h 11"/>
              <a:gd name="T52" fmla="*/ 0 w 14"/>
              <a:gd name="T53" fmla="*/ 0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9" y="2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2"/>
                  <a:pt x="12" y="3"/>
                </a:cubicBezTo>
                <a:cubicBezTo>
                  <a:pt x="13" y="3"/>
                  <a:pt x="13" y="3"/>
                  <a:pt x="13" y="4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2"/>
                  <a:pt x="14" y="1"/>
                  <a:pt x="14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9" y="1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1408"/>
          <p:cNvSpPr>
            <a:spLocks noEditPoints="1"/>
          </p:cNvSpPr>
          <p:nvPr/>
        </p:nvSpPr>
        <p:spPr bwMode="auto">
          <a:xfrm>
            <a:off x="5270500" y="5089525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4 h 11"/>
              <a:gd name="T34" fmla="*/ 8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9 h 11"/>
              <a:gd name="T54" fmla="*/ 8 w 10"/>
              <a:gd name="T55" fmla="*/ 11 h 11"/>
              <a:gd name="T56" fmla="*/ 8 w 10"/>
              <a:gd name="T57" fmla="*/ 11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8"/>
                  <a:pt x="2" y="7"/>
                  <a:pt x="3" y="7"/>
                </a:cubicBezTo>
                <a:cubicBezTo>
                  <a:pt x="3" y="7"/>
                  <a:pt x="3" y="7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1409"/>
          <p:cNvSpPr>
            <a:spLocks/>
          </p:cNvSpPr>
          <p:nvPr/>
        </p:nvSpPr>
        <p:spPr bwMode="auto">
          <a:xfrm>
            <a:off x="5297488" y="5089525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5 h 11"/>
              <a:gd name="T4" fmla="*/ 2 w 6"/>
              <a:gd name="T5" fmla="*/ 3 h 11"/>
              <a:gd name="T6" fmla="*/ 3 w 6"/>
              <a:gd name="T7" fmla="*/ 2 h 11"/>
              <a:gd name="T8" fmla="*/ 4 w 6"/>
              <a:gd name="T9" fmla="*/ 2 h 11"/>
              <a:gd name="T10" fmla="*/ 5 w 6"/>
              <a:gd name="T11" fmla="*/ 2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0 h 11"/>
              <a:gd name="T18" fmla="*/ 2 w 6"/>
              <a:gd name="T19" fmla="*/ 2 h 11"/>
              <a:gd name="T20" fmla="*/ 2 w 6"/>
              <a:gd name="T21" fmla="*/ 0 h 11"/>
              <a:gd name="T22" fmla="*/ 0 w 6"/>
              <a:gd name="T23" fmla="*/ 0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1410"/>
          <p:cNvSpPr>
            <a:spLocks/>
          </p:cNvSpPr>
          <p:nvPr/>
        </p:nvSpPr>
        <p:spPr bwMode="auto">
          <a:xfrm>
            <a:off x="5365750" y="5067300"/>
            <a:ext cx="23813" cy="30163"/>
          </a:xfrm>
          <a:custGeom>
            <a:avLst/>
            <a:gdLst>
              <a:gd name="T0" fmla="*/ 15 w 15"/>
              <a:gd name="T1" fmla="*/ 19 h 19"/>
              <a:gd name="T2" fmla="*/ 15 w 15"/>
              <a:gd name="T3" fmla="*/ 18 h 19"/>
              <a:gd name="T4" fmla="*/ 3 w 15"/>
              <a:gd name="T5" fmla="*/ 18 h 19"/>
              <a:gd name="T6" fmla="*/ 3 w 15"/>
              <a:gd name="T7" fmla="*/ 11 h 19"/>
              <a:gd name="T8" fmla="*/ 14 w 15"/>
              <a:gd name="T9" fmla="*/ 11 h 19"/>
              <a:gd name="T10" fmla="*/ 14 w 15"/>
              <a:gd name="T11" fmla="*/ 9 h 19"/>
              <a:gd name="T12" fmla="*/ 3 w 15"/>
              <a:gd name="T13" fmla="*/ 9 h 19"/>
              <a:gd name="T14" fmla="*/ 3 w 15"/>
              <a:gd name="T15" fmla="*/ 3 h 19"/>
              <a:gd name="T16" fmla="*/ 14 w 15"/>
              <a:gd name="T17" fmla="*/ 3 h 19"/>
              <a:gd name="T18" fmla="*/ 14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15 w 15"/>
              <a:gd name="T25" fmla="*/ 19 h 19"/>
              <a:gd name="T26" fmla="*/ 15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15" y="19"/>
                </a:moveTo>
                <a:lnTo>
                  <a:pt x="15" y="18"/>
                </a:lnTo>
                <a:lnTo>
                  <a:pt x="3" y="18"/>
                </a:lnTo>
                <a:lnTo>
                  <a:pt x="3" y="11"/>
                </a:lnTo>
                <a:lnTo>
                  <a:pt x="14" y="11"/>
                </a:lnTo>
                <a:lnTo>
                  <a:pt x="14" y="9"/>
                </a:lnTo>
                <a:lnTo>
                  <a:pt x="3" y="9"/>
                </a:lnTo>
                <a:lnTo>
                  <a:pt x="3" y="3"/>
                </a:lnTo>
                <a:lnTo>
                  <a:pt x="14" y="3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15" y="19"/>
                </a:lnTo>
                <a:lnTo>
                  <a:pt x="15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412"/>
          <p:cNvSpPr>
            <a:spLocks/>
          </p:cNvSpPr>
          <p:nvPr/>
        </p:nvSpPr>
        <p:spPr bwMode="auto">
          <a:xfrm>
            <a:off x="5394325" y="506730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413"/>
          <p:cNvSpPr>
            <a:spLocks/>
          </p:cNvSpPr>
          <p:nvPr/>
        </p:nvSpPr>
        <p:spPr bwMode="auto">
          <a:xfrm>
            <a:off x="5402263" y="5076825"/>
            <a:ext cx="20638" cy="20638"/>
          </a:xfrm>
          <a:custGeom>
            <a:avLst/>
            <a:gdLst>
              <a:gd name="T0" fmla="*/ 5 w 9"/>
              <a:gd name="T1" fmla="*/ 10 h 10"/>
              <a:gd name="T2" fmla="*/ 9 w 9"/>
              <a:gd name="T3" fmla="*/ 0 h 10"/>
              <a:gd name="T4" fmla="*/ 7 w 9"/>
              <a:gd name="T5" fmla="*/ 0 h 10"/>
              <a:gd name="T6" fmla="*/ 5 w 9"/>
              <a:gd name="T7" fmla="*/ 6 h 10"/>
              <a:gd name="T8" fmla="*/ 4 w 9"/>
              <a:gd name="T9" fmla="*/ 8 h 10"/>
              <a:gd name="T10" fmla="*/ 4 w 9"/>
              <a:gd name="T11" fmla="*/ 6 h 10"/>
              <a:gd name="T12" fmla="*/ 1 w 9"/>
              <a:gd name="T13" fmla="*/ 0 h 10"/>
              <a:gd name="T14" fmla="*/ 0 w 9"/>
              <a:gd name="T15" fmla="*/ 0 h 10"/>
              <a:gd name="T16" fmla="*/ 3 w 9"/>
              <a:gd name="T17" fmla="*/ 10 h 10"/>
              <a:gd name="T18" fmla="*/ 5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5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4" y="8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0"/>
                  <a:pt x="3" y="10"/>
                  <a:pt x="3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414"/>
          <p:cNvSpPr>
            <a:spLocks noEditPoints="1"/>
          </p:cNvSpPr>
          <p:nvPr/>
        </p:nvSpPr>
        <p:spPr bwMode="auto">
          <a:xfrm>
            <a:off x="5424488" y="5076825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415"/>
          <p:cNvSpPr>
            <a:spLocks/>
          </p:cNvSpPr>
          <p:nvPr/>
        </p:nvSpPr>
        <p:spPr bwMode="auto">
          <a:xfrm>
            <a:off x="5449888" y="5076825"/>
            <a:ext cx="11113" cy="20638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416"/>
          <p:cNvSpPr>
            <a:spLocks/>
          </p:cNvSpPr>
          <p:nvPr/>
        </p:nvSpPr>
        <p:spPr bwMode="auto">
          <a:xfrm>
            <a:off x="5464175" y="5076825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417"/>
          <p:cNvSpPr>
            <a:spLocks/>
          </p:cNvSpPr>
          <p:nvPr/>
        </p:nvSpPr>
        <p:spPr bwMode="auto">
          <a:xfrm>
            <a:off x="5489575" y="5076825"/>
            <a:ext cx="30163" cy="20638"/>
          </a:xfrm>
          <a:custGeom>
            <a:avLst/>
            <a:gdLst>
              <a:gd name="T0" fmla="*/ 1 w 14"/>
              <a:gd name="T1" fmla="*/ 10 h 10"/>
              <a:gd name="T2" fmla="*/ 1 w 14"/>
              <a:gd name="T3" fmla="*/ 5 h 10"/>
              <a:gd name="T4" fmla="*/ 2 w 14"/>
              <a:gd name="T5" fmla="*/ 3 h 10"/>
              <a:gd name="T6" fmla="*/ 2 w 14"/>
              <a:gd name="T7" fmla="*/ 2 h 10"/>
              <a:gd name="T8" fmla="*/ 4 w 14"/>
              <a:gd name="T9" fmla="*/ 1 h 10"/>
              <a:gd name="T10" fmla="*/ 5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7 w 14"/>
              <a:gd name="T17" fmla="*/ 10 h 10"/>
              <a:gd name="T18" fmla="*/ 7 w 14"/>
              <a:gd name="T19" fmla="*/ 4 h 10"/>
              <a:gd name="T20" fmla="*/ 8 w 14"/>
              <a:gd name="T21" fmla="*/ 2 h 10"/>
              <a:gd name="T22" fmla="*/ 10 w 14"/>
              <a:gd name="T23" fmla="*/ 1 h 10"/>
              <a:gd name="T24" fmla="*/ 11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0 w 14"/>
              <a:gd name="T39" fmla="*/ 0 h 10"/>
              <a:gd name="T40" fmla="*/ 7 w 14"/>
              <a:gd name="T41" fmla="*/ 2 h 10"/>
              <a:gd name="T42" fmla="*/ 6 w 14"/>
              <a:gd name="T43" fmla="*/ 0 h 10"/>
              <a:gd name="T44" fmla="*/ 4 w 14"/>
              <a:gd name="T45" fmla="*/ 0 h 10"/>
              <a:gd name="T46" fmla="*/ 2 w 14"/>
              <a:gd name="T47" fmla="*/ 0 h 10"/>
              <a:gd name="T48" fmla="*/ 1 w 14"/>
              <a:gd name="T49" fmla="*/ 2 h 10"/>
              <a:gd name="T50" fmla="*/ 1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1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4" y="1"/>
                  <a:pt x="5" y="2"/>
                  <a:pt x="5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3"/>
                  <a:pt x="8" y="3"/>
                  <a:pt x="8" y="2"/>
                </a:cubicBezTo>
                <a:cubicBezTo>
                  <a:pt x="9" y="2"/>
                  <a:pt x="9" y="1"/>
                  <a:pt x="10" y="1"/>
                </a:cubicBezTo>
                <a:cubicBezTo>
                  <a:pt x="10" y="1"/>
                  <a:pt x="11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418"/>
          <p:cNvSpPr>
            <a:spLocks noEditPoints="1"/>
          </p:cNvSpPr>
          <p:nvPr/>
        </p:nvSpPr>
        <p:spPr bwMode="auto">
          <a:xfrm>
            <a:off x="5327650" y="4994275"/>
            <a:ext cx="25400" cy="30163"/>
          </a:xfrm>
          <a:custGeom>
            <a:avLst/>
            <a:gdLst>
              <a:gd name="T0" fmla="*/ 1 w 12"/>
              <a:gd name="T1" fmla="*/ 14 h 14"/>
              <a:gd name="T2" fmla="*/ 1 w 12"/>
              <a:gd name="T3" fmla="*/ 8 h 14"/>
              <a:gd name="T4" fmla="*/ 4 w 12"/>
              <a:gd name="T5" fmla="*/ 8 h 14"/>
              <a:gd name="T6" fmla="*/ 5 w 12"/>
              <a:gd name="T7" fmla="*/ 8 h 14"/>
              <a:gd name="T8" fmla="*/ 6 w 12"/>
              <a:gd name="T9" fmla="*/ 9 h 14"/>
              <a:gd name="T10" fmla="*/ 7 w 12"/>
              <a:gd name="T11" fmla="*/ 10 h 14"/>
              <a:gd name="T12" fmla="*/ 8 w 12"/>
              <a:gd name="T13" fmla="*/ 12 h 14"/>
              <a:gd name="T14" fmla="*/ 10 w 12"/>
              <a:gd name="T15" fmla="*/ 14 h 14"/>
              <a:gd name="T16" fmla="*/ 12 w 12"/>
              <a:gd name="T17" fmla="*/ 14 h 14"/>
              <a:gd name="T18" fmla="*/ 10 w 12"/>
              <a:gd name="T19" fmla="*/ 11 h 14"/>
              <a:gd name="T20" fmla="*/ 8 w 12"/>
              <a:gd name="T21" fmla="*/ 9 h 14"/>
              <a:gd name="T22" fmla="*/ 7 w 12"/>
              <a:gd name="T23" fmla="*/ 8 h 14"/>
              <a:gd name="T24" fmla="*/ 10 w 12"/>
              <a:gd name="T25" fmla="*/ 7 h 14"/>
              <a:gd name="T26" fmla="*/ 11 w 12"/>
              <a:gd name="T27" fmla="*/ 4 h 14"/>
              <a:gd name="T28" fmla="*/ 10 w 12"/>
              <a:gd name="T29" fmla="*/ 2 h 14"/>
              <a:gd name="T30" fmla="*/ 9 w 12"/>
              <a:gd name="T31" fmla="*/ 1 h 14"/>
              <a:gd name="T32" fmla="*/ 6 w 12"/>
              <a:gd name="T33" fmla="*/ 0 h 14"/>
              <a:gd name="T34" fmla="*/ 0 w 12"/>
              <a:gd name="T35" fmla="*/ 0 h 14"/>
              <a:gd name="T36" fmla="*/ 0 w 12"/>
              <a:gd name="T37" fmla="*/ 14 h 14"/>
              <a:gd name="T38" fmla="*/ 1 w 12"/>
              <a:gd name="T39" fmla="*/ 14 h 14"/>
              <a:gd name="T40" fmla="*/ 1 w 12"/>
              <a:gd name="T41" fmla="*/ 2 h 14"/>
              <a:gd name="T42" fmla="*/ 6 w 12"/>
              <a:gd name="T43" fmla="*/ 2 h 14"/>
              <a:gd name="T44" fmla="*/ 8 w 12"/>
              <a:gd name="T45" fmla="*/ 2 h 14"/>
              <a:gd name="T46" fmla="*/ 9 w 12"/>
              <a:gd name="T47" fmla="*/ 4 h 14"/>
              <a:gd name="T48" fmla="*/ 9 w 12"/>
              <a:gd name="T49" fmla="*/ 5 h 14"/>
              <a:gd name="T50" fmla="*/ 8 w 12"/>
              <a:gd name="T51" fmla="*/ 6 h 14"/>
              <a:gd name="T52" fmla="*/ 6 w 12"/>
              <a:gd name="T53" fmla="*/ 7 h 14"/>
              <a:gd name="T54" fmla="*/ 1 w 12"/>
              <a:gd name="T55" fmla="*/ 7 h 14"/>
              <a:gd name="T56" fmla="*/ 1 w 12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" h="14">
                <a:moveTo>
                  <a:pt x="1" y="14"/>
                </a:moveTo>
                <a:cubicBezTo>
                  <a:pt x="1" y="8"/>
                  <a:pt x="1" y="8"/>
                  <a:pt x="1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5" y="8"/>
                  <a:pt x="6" y="9"/>
                </a:cubicBezTo>
                <a:cubicBezTo>
                  <a:pt x="6" y="9"/>
                  <a:pt x="6" y="9"/>
                  <a:pt x="7" y="10"/>
                </a:cubicBezTo>
                <a:cubicBezTo>
                  <a:pt x="7" y="10"/>
                  <a:pt x="7" y="11"/>
                  <a:pt x="8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0"/>
                  <a:pt x="9" y="9"/>
                  <a:pt x="8" y="9"/>
                </a:cubicBezTo>
                <a:cubicBezTo>
                  <a:pt x="8" y="8"/>
                  <a:pt x="7" y="8"/>
                  <a:pt x="7" y="8"/>
                </a:cubicBezTo>
                <a:cubicBezTo>
                  <a:pt x="8" y="8"/>
                  <a:pt x="9" y="7"/>
                  <a:pt x="10" y="7"/>
                </a:cubicBezTo>
                <a:cubicBezTo>
                  <a:pt x="11" y="6"/>
                  <a:pt x="11" y="5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1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8" y="6"/>
                  <a:pt x="8" y="6"/>
                  <a:pt x="8" y="6"/>
                </a:cubicBezTo>
                <a:cubicBezTo>
                  <a:pt x="7" y="6"/>
                  <a:pt x="6" y="7"/>
                  <a:pt x="6" y="7"/>
                </a:cubicBezTo>
                <a:cubicBezTo>
                  <a:pt x="1" y="7"/>
                  <a:pt x="1" y="7"/>
                  <a:pt x="1" y="7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419"/>
          <p:cNvSpPr>
            <a:spLocks noEditPoints="1"/>
          </p:cNvSpPr>
          <p:nvPr/>
        </p:nvSpPr>
        <p:spPr bwMode="auto">
          <a:xfrm>
            <a:off x="5354638" y="5002213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420"/>
          <p:cNvSpPr>
            <a:spLocks/>
          </p:cNvSpPr>
          <p:nvPr/>
        </p:nvSpPr>
        <p:spPr bwMode="auto">
          <a:xfrm>
            <a:off x="5381625" y="5002213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1421"/>
          <p:cNvSpPr>
            <a:spLocks noEditPoints="1"/>
          </p:cNvSpPr>
          <p:nvPr/>
        </p:nvSpPr>
        <p:spPr bwMode="auto">
          <a:xfrm>
            <a:off x="5402263" y="500221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422"/>
          <p:cNvSpPr>
            <a:spLocks/>
          </p:cNvSpPr>
          <p:nvPr/>
        </p:nvSpPr>
        <p:spPr bwMode="auto">
          <a:xfrm>
            <a:off x="4884738" y="4992688"/>
            <a:ext cx="20638" cy="30163"/>
          </a:xfrm>
          <a:custGeom>
            <a:avLst/>
            <a:gdLst>
              <a:gd name="T0" fmla="*/ 3 w 13"/>
              <a:gd name="T1" fmla="*/ 19 h 19"/>
              <a:gd name="T2" fmla="*/ 3 w 13"/>
              <a:gd name="T3" fmla="*/ 9 h 19"/>
              <a:gd name="T4" fmla="*/ 11 w 13"/>
              <a:gd name="T5" fmla="*/ 9 h 19"/>
              <a:gd name="T6" fmla="*/ 11 w 13"/>
              <a:gd name="T7" fmla="*/ 8 h 19"/>
              <a:gd name="T8" fmla="*/ 3 w 13"/>
              <a:gd name="T9" fmla="*/ 8 h 19"/>
              <a:gd name="T10" fmla="*/ 3 w 13"/>
              <a:gd name="T11" fmla="*/ 1 h 19"/>
              <a:gd name="T12" fmla="*/ 13 w 13"/>
              <a:gd name="T13" fmla="*/ 1 h 19"/>
              <a:gd name="T14" fmla="*/ 13 w 13"/>
              <a:gd name="T15" fmla="*/ 0 h 19"/>
              <a:gd name="T16" fmla="*/ 0 w 13"/>
              <a:gd name="T17" fmla="*/ 0 h 19"/>
              <a:gd name="T18" fmla="*/ 0 w 13"/>
              <a:gd name="T19" fmla="*/ 19 h 19"/>
              <a:gd name="T20" fmla="*/ 3 w 13"/>
              <a:gd name="T21" fmla="*/ 19 h 19"/>
              <a:gd name="T22" fmla="*/ 3 w 1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9">
                <a:moveTo>
                  <a:pt x="3" y="19"/>
                </a:moveTo>
                <a:lnTo>
                  <a:pt x="3" y="9"/>
                </a:lnTo>
                <a:lnTo>
                  <a:pt x="11" y="9"/>
                </a:lnTo>
                <a:lnTo>
                  <a:pt x="11" y="8"/>
                </a:lnTo>
                <a:lnTo>
                  <a:pt x="3" y="8"/>
                </a:lnTo>
                <a:lnTo>
                  <a:pt x="3" y="1"/>
                </a:lnTo>
                <a:lnTo>
                  <a:pt x="13" y="1"/>
                </a:lnTo>
                <a:lnTo>
                  <a:pt x="1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423"/>
          <p:cNvSpPr>
            <a:spLocks noEditPoints="1"/>
          </p:cNvSpPr>
          <p:nvPr/>
        </p:nvSpPr>
        <p:spPr bwMode="auto">
          <a:xfrm>
            <a:off x="4908550" y="4999038"/>
            <a:ext cx="20638" cy="23813"/>
          </a:xfrm>
          <a:custGeom>
            <a:avLst/>
            <a:gdLst>
              <a:gd name="T0" fmla="*/ 8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3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5 w 9"/>
              <a:gd name="T29" fmla="*/ 2 h 11"/>
              <a:gd name="T30" fmla="*/ 7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8 w 9"/>
              <a:gd name="T55" fmla="*/ 11 h 11"/>
              <a:gd name="T56" fmla="*/ 8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424"/>
          <p:cNvSpPr>
            <a:spLocks noEditPoints="1"/>
          </p:cNvSpPr>
          <p:nvPr/>
        </p:nvSpPr>
        <p:spPr bwMode="auto">
          <a:xfrm>
            <a:off x="4932363" y="4999038"/>
            <a:ext cx="20638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9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8 w 9"/>
              <a:gd name="T13" fmla="*/ 1 h 15"/>
              <a:gd name="T14" fmla="*/ 8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3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3 w 9"/>
              <a:gd name="T45" fmla="*/ 3 h 15"/>
              <a:gd name="T46" fmla="*/ 5 w 9"/>
              <a:gd name="T47" fmla="*/ 2 h 15"/>
              <a:gd name="T48" fmla="*/ 7 w 9"/>
              <a:gd name="T49" fmla="*/ 3 h 15"/>
              <a:gd name="T50" fmla="*/ 7 w 9"/>
              <a:gd name="T51" fmla="*/ 6 h 15"/>
              <a:gd name="T52" fmla="*/ 7 w 9"/>
              <a:gd name="T53" fmla="*/ 9 h 15"/>
              <a:gd name="T54" fmla="*/ 5 w 9"/>
              <a:gd name="T55" fmla="*/ 10 h 15"/>
              <a:gd name="T56" fmla="*/ 3 w 9"/>
              <a:gd name="T57" fmla="*/ 9 h 15"/>
              <a:gd name="T58" fmla="*/ 2 w 9"/>
              <a:gd name="T59" fmla="*/ 6 h 15"/>
              <a:gd name="T60" fmla="*/ 3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9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4" y="14"/>
                  <a:pt x="3" y="14"/>
                  <a:pt x="3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4"/>
                  <a:pt x="1" y="14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425"/>
          <p:cNvSpPr>
            <a:spLocks noEditPoints="1"/>
          </p:cNvSpPr>
          <p:nvPr/>
        </p:nvSpPr>
        <p:spPr bwMode="auto">
          <a:xfrm>
            <a:off x="4956175" y="49990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426"/>
          <p:cNvSpPr>
            <a:spLocks/>
          </p:cNvSpPr>
          <p:nvPr/>
        </p:nvSpPr>
        <p:spPr bwMode="auto">
          <a:xfrm>
            <a:off x="4983163" y="4999038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1 w 6"/>
              <a:gd name="T19" fmla="*/ 2 h 11"/>
              <a:gd name="T20" fmla="*/ 1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427"/>
          <p:cNvSpPr>
            <a:spLocks/>
          </p:cNvSpPr>
          <p:nvPr/>
        </p:nvSpPr>
        <p:spPr bwMode="auto">
          <a:xfrm>
            <a:off x="4997450" y="4999038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4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428"/>
          <p:cNvSpPr>
            <a:spLocks noEditPoints="1"/>
          </p:cNvSpPr>
          <p:nvPr/>
        </p:nvSpPr>
        <p:spPr bwMode="auto">
          <a:xfrm>
            <a:off x="5019675" y="49990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429"/>
          <p:cNvSpPr>
            <a:spLocks/>
          </p:cNvSpPr>
          <p:nvPr/>
        </p:nvSpPr>
        <p:spPr bwMode="auto">
          <a:xfrm>
            <a:off x="5043488" y="4999038"/>
            <a:ext cx="19050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4"/>
                  <a:pt x="1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430"/>
          <p:cNvSpPr>
            <a:spLocks/>
          </p:cNvSpPr>
          <p:nvPr/>
        </p:nvSpPr>
        <p:spPr bwMode="auto">
          <a:xfrm>
            <a:off x="4270375" y="4833938"/>
            <a:ext cx="25400" cy="33338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6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6 h 15"/>
              <a:gd name="T18" fmla="*/ 3 w 12"/>
              <a:gd name="T19" fmla="*/ 5 h 15"/>
              <a:gd name="T20" fmla="*/ 3 w 12"/>
              <a:gd name="T21" fmla="*/ 4 h 15"/>
              <a:gd name="T22" fmla="*/ 3 w 12"/>
              <a:gd name="T23" fmla="*/ 3 h 15"/>
              <a:gd name="T24" fmla="*/ 6 w 12"/>
              <a:gd name="T25" fmla="*/ 2 h 15"/>
              <a:gd name="T26" fmla="*/ 8 w 12"/>
              <a:gd name="T27" fmla="*/ 3 h 15"/>
              <a:gd name="T28" fmla="*/ 9 w 12"/>
              <a:gd name="T29" fmla="*/ 5 h 15"/>
              <a:gd name="T30" fmla="*/ 11 w 12"/>
              <a:gd name="T31" fmla="*/ 5 h 15"/>
              <a:gd name="T32" fmla="*/ 10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1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9 w 12"/>
              <a:gd name="T53" fmla="*/ 10 h 15"/>
              <a:gd name="T54" fmla="*/ 10 w 12"/>
              <a:gd name="T55" fmla="*/ 11 h 15"/>
              <a:gd name="T56" fmla="*/ 9 w 12"/>
              <a:gd name="T57" fmla="*/ 12 h 15"/>
              <a:gd name="T58" fmla="*/ 8 w 12"/>
              <a:gd name="T59" fmla="*/ 13 h 15"/>
              <a:gd name="T60" fmla="*/ 6 w 12"/>
              <a:gd name="T61" fmla="*/ 13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1" y="14"/>
                  <a:pt x="11" y="13"/>
                </a:cubicBezTo>
                <a:cubicBezTo>
                  <a:pt x="11" y="12"/>
                  <a:pt x="12" y="12"/>
                  <a:pt x="12" y="11"/>
                </a:cubicBezTo>
                <a:cubicBezTo>
                  <a:pt x="12" y="10"/>
                  <a:pt x="11" y="9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8" y="7"/>
                  <a:pt x="6" y="6"/>
                </a:cubicBezTo>
                <a:cubicBezTo>
                  <a:pt x="4" y="6"/>
                  <a:pt x="3" y="6"/>
                  <a:pt x="3" y="5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3" y="8"/>
                  <a:pt x="4" y="8"/>
                  <a:pt x="6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9"/>
                  <a:pt x="9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1"/>
                  <a:pt x="10" y="12"/>
                  <a:pt x="9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5" y="13"/>
                  <a:pt x="5" y="13"/>
                  <a:pt x="4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2" y="11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1431"/>
          <p:cNvSpPr>
            <a:spLocks noEditPoints="1"/>
          </p:cNvSpPr>
          <p:nvPr/>
        </p:nvSpPr>
        <p:spPr bwMode="auto">
          <a:xfrm>
            <a:off x="4298950" y="4843463"/>
            <a:ext cx="20638" cy="23813"/>
          </a:xfrm>
          <a:custGeom>
            <a:avLst/>
            <a:gdLst>
              <a:gd name="T0" fmla="*/ 2 w 10"/>
              <a:gd name="T1" fmla="*/ 10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9 h 11"/>
              <a:gd name="T8" fmla="*/ 10 w 10"/>
              <a:gd name="T9" fmla="*/ 6 h 11"/>
              <a:gd name="T10" fmla="*/ 9 w 10"/>
              <a:gd name="T11" fmla="*/ 2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6 h 11"/>
              <a:gd name="T18" fmla="*/ 2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10"/>
                </a:move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1" y="2"/>
                  <a:pt x="0" y="4"/>
                  <a:pt x="0" y="6"/>
                </a:cubicBezTo>
                <a:cubicBezTo>
                  <a:pt x="0" y="7"/>
                  <a:pt x="1" y="9"/>
                  <a:pt x="2" y="10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432"/>
          <p:cNvSpPr>
            <a:spLocks noEditPoints="1"/>
          </p:cNvSpPr>
          <p:nvPr/>
        </p:nvSpPr>
        <p:spPr bwMode="auto">
          <a:xfrm>
            <a:off x="4322763" y="4843463"/>
            <a:ext cx="20638" cy="31750"/>
          </a:xfrm>
          <a:custGeom>
            <a:avLst/>
            <a:gdLst>
              <a:gd name="T0" fmla="*/ 2 w 10"/>
              <a:gd name="T1" fmla="*/ 14 h 15"/>
              <a:gd name="T2" fmla="*/ 5 w 10"/>
              <a:gd name="T3" fmla="*/ 15 h 15"/>
              <a:gd name="T4" fmla="*/ 7 w 10"/>
              <a:gd name="T5" fmla="*/ 15 h 15"/>
              <a:gd name="T6" fmla="*/ 9 w 10"/>
              <a:gd name="T7" fmla="*/ 13 h 15"/>
              <a:gd name="T8" fmla="*/ 10 w 10"/>
              <a:gd name="T9" fmla="*/ 9 h 15"/>
              <a:gd name="T10" fmla="*/ 10 w 10"/>
              <a:gd name="T11" fmla="*/ 1 h 15"/>
              <a:gd name="T12" fmla="*/ 8 w 10"/>
              <a:gd name="T13" fmla="*/ 1 h 15"/>
              <a:gd name="T14" fmla="*/ 8 w 10"/>
              <a:gd name="T15" fmla="*/ 2 h 15"/>
              <a:gd name="T16" fmla="*/ 5 w 10"/>
              <a:gd name="T17" fmla="*/ 0 h 15"/>
              <a:gd name="T18" fmla="*/ 3 w 10"/>
              <a:gd name="T19" fmla="*/ 1 h 15"/>
              <a:gd name="T20" fmla="*/ 1 w 10"/>
              <a:gd name="T21" fmla="*/ 3 h 15"/>
              <a:gd name="T22" fmla="*/ 0 w 10"/>
              <a:gd name="T23" fmla="*/ 6 h 15"/>
              <a:gd name="T24" fmla="*/ 2 w 10"/>
              <a:gd name="T25" fmla="*/ 9 h 15"/>
              <a:gd name="T26" fmla="*/ 5 w 10"/>
              <a:gd name="T27" fmla="*/ 11 h 15"/>
              <a:gd name="T28" fmla="*/ 8 w 10"/>
              <a:gd name="T29" fmla="*/ 10 h 15"/>
              <a:gd name="T30" fmla="*/ 8 w 10"/>
              <a:gd name="T31" fmla="*/ 12 h 15"/>
              <a:gd name="T32" fmla="*/ 7 w 10"/>
              <a:gd name="T33" fmla="*/ 13 h 15"/>
              <a:gd name="T34" fmla="*/ 5 w 10"/>
              <a:gd name="T35" fmla="*/ 14 h 15"/>
              <a:gd name="T36" fmla="*/ 3 w 10"/>
              <a:gd name="T37" fmla="*/ 13 h 15"/>
              <a:gd name="T38" fmla="*/ 2 w 10"/>
              <a:gd name="T39" fmla="*/ 12 h 15"/>
              <a:gd name="T40" fmla="*/ 1 w 10"/>
              <a:gd name="T41" fmla="*/ 12 h 15"/>
              <a:gd name="T42" fmla="*/ 2 w 10"/>
              <a:gd name="T43" fmla="*/ 14 h 15"/>
              <a:gd name="T44" fmla="*/ 3 w 10"/>
              <a:gd name="T45" fmla="*/ 3 h 15"/>
              <a:gd name="T46" fmla="*/ 5 w 10"/>
              <a:gd name="T47" fmla="*/ 2 h 15"/>
              <a:gd name="T48" fmla="*/ 7 w 10"/>
              <a:gd name="T49" fmla="*/ 3 h 15"/>
              <a:gd name="T50" fmla="*/ 8 w 10"/>
              <a:gd name="T51" fmla="*/ 6 h 15"/>
              <a:gd name="T52" fmla="*/ 7 w 10"/>
              <a:gd name="T53" fmla="*/ 8 h 15"/>
              <a:gd name="T54" fmla="*/ 5 w 10"/>
              <a:gd name="T55" fmla="*/ 9 h 15"/>
              <a:gd name="T56" fmla="*/ 3 w 10"/>
              <a:gd name="T57" fmla="*/ 8 h 15"/>
              <a:gd name="T58" fmla="*/ 2 w 10"/>
              <a:gd name="T59" fmla="*/ 6 h 15"/>
              <a:gd name="T60" fmla="*/ 3 w 10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" h="15">
                <a:moveTo>
                  <a:pt x="2" y="14"/>
                </a:move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5"/>
                  <a:pt x="7" y="15"/>
                </a:cubicBezTo>
                <a:cubicBezTo>
                  <a:pt x="8" y="14"/>
                  <a:pt x="9" y="14"/>
                  <a:pt x="9" y="13"/>
                </a:cubicBezTo>
                <a:cubicBezTo>
                  <a:pt x="9" y="12"/>
                  <a:pt x="10" y="11"/>
                  <a:pt x="10" y="9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1"/>
                  <a:pt x="8" y="11"/>
                  <a:pt x="8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6" y="13"/>
                  <a:pt x="6" y="14"/>
                  <a:pt x="5" y="14"/>
                </a:cubicBezTo>
                <a:cubicBezTo>
                  <a:pt x="4" y="14"/>
                  <a:pt x="4" y="13"/>
                  <a:pt x="3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3"/>
                  <a:pt x="1" y="14"/>
                  <a:pt x="2" y="14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6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433"/>
          <p:cNvSpPr>
            <a:spLocks/>
          </p:cNvSpPr>
          <p:nvPr/>
        </p:nvSpPr>
        <p:spPr bwMode="auto">
          <a:xfrm>
            <a:off x="4348163" y="4843463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1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434"/>
          <p:cNvSpPr>
            <a:spLocks noEditPoints="1"/>
          </p:cNvSpPr>
          <p:nvPr/>
        </p:nvSpPr>
        <p:spPr bwMode="auto">
          <a:xfrm>
            <a:off x="4371975" y="4835525"/>
            <a:ext cx="19050" cy="31750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0 w 9"/>
              <a:gd name="T15" fmla="*/ 6 h 14"/>
              <a:gd name="T16" fmla="*/ 0 w 9"/>
              <a:gd name="T17" fmla="*/ 9 h 14"/>
              <a:gd name="T18" fmla="*/ 0 w 9"/>
              <a:gd name="T19" fmla="*/ 12 h 14"/>
              <a:gd name="T20" fmla="*/ 2 w 9"/>
              <a:gd name="T21" fmla="*/ 13 h 14"/>
              <a:gd name="T22" fmla="*/ 4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2 w 9"/>
              <a:gd name="T31" fmla="*/ 6 h 14"/>
              <a:gd name="T32" fmla="*/ 4 w 9"/>
              <a:gd name="T33" fmla="*/ 5 h 14"/>
              <a:gd name="T34" fmla="*/ 6 w 9"/>
              <a:gd name="T35" fmla="*/ 6 h 14"/>
              <a:gd name="T36" fmla="*/ 7 w 9"/>
              <a:gd name="T37" fmla="*/ 9 h 14"/>
              <a:gd name="T38" fmla="*/ 6 w 9"/>
              <a:gd name="T39" fmla="*/ 12 h 14"/>
              <a:gd name="T40" fmla="*/ 4 w 9"/>
              <a:gd name="T41" fmla="*/ 13 h 14"/>
              <a:gd name="T42" fmla="*/ 2 w 9"/>
              <a:gd name="T43" fmla="*/ 12 h 14"/>
              <a:gd name="T44" fmla="*/ 2 w 9"/>
              <a:gd name="T45" fmla="*/ 9 h 14"/>
              <a:gd name="T46" fmla="*/ 2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6" y="4"/>
                </a:cubicBezTo>
                <a:cubicBezTo>
                  <a:pt x="5" y="3"/>
                  <a:pt x="5" y="3"/>
                  <a:pt x="4" y="3"/>
                </a:cubicBezTo>
                <a:cubicBezTo>
                  <a:pt x="3" y="3"/>
                  <a:pt x="2" y="3"/>
                  <a:pt x="2" y="4"/>
                </a:cubicBezTo>
                <a:cubicBezTo>
                  <a:pt x="1" y="4"/>
                  <a:pt x="1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4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5"/>
                  <a:pt x="3" y="5"/>
                  <a:pt x="4" y="5"/>
                </a:cubicBezTo>
                <a:cubicBezTo>
                  <a:pt x="5" y="5"/>
                  <a:pt x="6" y="5"/>
                  <a:pt x="6" y="6"/>
                </a:cubicBezTo>
                <a:cubicBezTo>
                  <a:pt x="7" y="6"/>
                  <a:pt x="7" y="7"/>
                  <a:pt x="7" y="9"/>
                </a:cubicBezTo>
                <a:cubicBezTo>
                  <a:pt x="7" y="10"/>
                  <a:pt x="7" y="11"/>
                  <a:pt x="6" y="12"/>
                </a:cubicBezTo>
                <a:cubicBezTo>
                  <a:pt x="6" y="12"/>
                  <a:pt x="5" y="13"/>
                  <a:pt x="4" y="13"/>
                </a:cubicBezTo>
                <a:cubicBezTo>
                  <a:pt x="4" y="13"/>
                  <a:pt x="3" y="12"/>
                  <a:pt x="2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435"/>
          <p:cNvSpPr>
            <a:spLocks noEditPoints="1"/>
          </p:cNvSpPr>
          <p:nvPr/>
        </p:nvSpPr>
        <p:spPr bwMode="auto">
          <a:xfrm>
            <a:off x="4395788" y="4843463"/>
            <a:ext cx="19050" cy="23813"/>
          </a:xfrm>
          <a:custGeom>
            <a:avLst/>
            <a:gdLst>
              <a:gd name="T0" fmla="*/ 8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3 h 11"/>
              <a:gd name="T24" fmla="*/ 2 w 9"/>
              <a:gd name="T25" fmla="*/ 4 h 11"/>
              <a:gd name="T26" fmla="*/ 3 w 9"/>
              <a:gd name="T27" fmla="*/ 2 h 11"/>
              <a:gd name="T28" fmla="*/ 5 w 9"/>
              <a:gd name="T29" fmla="*/ 2 h 11"/>
              <a:gd name="T30" fmla="*/ 7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8 w 9"/>
              <a:gd name="T55" fmla="*/ 11 h 11"/>
              <a:gd name="T56" fmla="*/ 8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6"/>
                </a:cubicBezTo>
                <a:cubicBezTo>
                  <a:pt x="1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436"/>
          <p:cNvSpPr>
            <a:spLocks/>
          </p:cNvSpPr>
          <p:nvPr/>
        </p:nvSpPr>
        <p:spPr bwMode="auto">
          <a:xfrm>
            <a:off x="4421188" y="4835525"/>
            <a:ext cx="3175" cy="31750"/>
          </a:xfrm>
          <a:custGeom>
            <a:avLst/>
            <a:gdLst>
              <a:gd name="T0" fmla="*/ 2 w 2"/>
              <a:gd name="T1" fmla="*/ 20 h 20"/>
              <a:gd name="T2" fmla="*/ 2 w 2"/>
              <a:gd name="T3" fmla="*/ 0 h 20"/>
              <a:gd name="T4" fmla="*/ 0 w 2"/>
              <a:gd name="T5" fmla="*/ 0 h 20"/>
              <a:gd name="T6" fmla="*/ 0 w 2"/>
              <a:gd name="T7" fmla="*/ 20 h 20"/>
              <a:gd name="T8" fmla="*/ 2 w 2"/>
              <a:gd name="T9" fmla="*/ 20 h 20"/>
              <a:gd name="T10" fmla="*/ 2 w 2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20">
                <a:moveTo>
                  <a:pt x="2" y="20"/>
                </a:moveTo>
                <a:lnTo>
                  <a:pt x="2" y="0"/>
                </a:lnTo>
                <a:lnTo>
                  <a:pt x="0" y="0"/>
                </a:lnTo>
                <a:lnTo>
                  <a:pt x="0" y="20"/>
                </a:lnTo>
                <a:lnTo>
                  <a:pt x="2" y="20"/>
                </a:lnTo>
                <a:lnTo>
                  <a:pt x="2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437"/>
          <p:cNvSpPr>
            <a:spLocks/>
          </p:cNvSpPr>
          <p:nvPr/>
        </p:nvSpPr>
        <p:spPr bwMode="auto">
          <a:xfrm>
            <a:off x="4073525" y="4749800"/>
            <a:ext cx="20638" cy="30163"/>
          </a:xfrm>
          <a:custGeom>
            <a:avLst/>
            <a:gdLst>
              <a:gd name="T0" fmla="*/ 2 w 13"/>
              <a:gd name="T1" fmla="*/ 19 h 19"/>
              <a:gd name="T2" fmla="*/ 2 w 13"/>
              <a:gd name="T3" fmla="*/ 9 h 19"/>
              <a:gd name="T4" fmla="*/ 12 w 13"/>
              <a:gd name="T5" fmla="*/ 9 h 19"/>
              <a:gd name="T6" fmla="*/ 12 w 13"/>
              <a:gd name="T7" fmla="*/ 8 h 19"/>
              <a:gd name="T8" fmla="*/ 2 w 13"/>
              <a:gd name="T9" fmla="*/ 8 h 19"/>
              <a:gd name="T10" fmla="*/ 2 w 13"/>
              <a:gd name="T11" fmla="*/ 1 h 19"/>
              <a:gd name="T12" fmla="*/ 13 w 13"/>
              <a:gd name="T13" fmla="*/ 1 h 19"/>
              <a:gd name="T14" fmla="*/ 13 w 13"/>
              <a:gd name="T15" fmla="*/ 0 h 19"/>
              <a:gd name="T16" fmla="*/ 0 w 13"/>
              <a:gd name="T17" fmla="*/ 0 h 19"/>
              <a:gd name="T18" fmla="*/ 0 w 13"/>
              <a:gd name="T19" fmla="*/ 19 h 19"/>
              <a:gd name="T20" fmla="*/ 2 w 13"/>
              <a:gd name="T21" fmla="*/ 19 h 19"/>
              <a:gd name="T22" fmla="*/ 2 w 1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9">
                <a:moveTo>
                  <a:pt x="2" y="19"/>
                </a:moveTo>
                <a:lnTo>
                  <a:pt x="2" y="9"/>
                </a:lnTo>
                <a:lnTo>
                  <a:pt x="12" y="9"/>
                </a:lnTo>
                <a:lnTo>
                  <a:pt x="12" y="8"/>
                </a:lnTo>
                <a:lnTo>
                  <a:pt x="2" y="8"/>
                </a:lnTo>
                <a:lnTo>
                  <a:pt x="2" y="1"/>
                </a:lnTo>
                <a:lnTo>
                  <a:pt x="13" y="1"/>
                </a:lnTo>
                <a:lnTo>
                  <a:pt x="13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438"/>
          <p:cNvSpPr>
            <a:spLocks noEditPoints="1"/>
          </p:cNvSpPr>
          <p:nvPr/>
        </p:nvSpPr>
        <p:spPr bwMode="auto">
          <a:xfrm>
            <a:off x="4098925" y="4756150"/>
            <a:ext cx="22225" cy="25400"/>
          </a:xfrm>
          <a:custGeom>
            <a:avLst/>
            <a:gdLst>
              <a:gd name="T0" fmla="*/ 6 w 10"/>
              <a:gd name="T1" fmla="*/ 1 h 12"/>
              <a:gd name="T2" fmla="*/ 5 w 10"/>
              <a:gd name="T3" fmla="*/ 0 h 12"/>
              <a:gd name="T4" fmla="*/ 1 w 10"/>
              <a:gd name="T5" fmla="*/ 2 h 12"/>
              <a:gd name="T6" fmla="*/ 0 w 10"/>
              <a:gd name="T7" fmla="*/ 6 h 12"/>
              <a:gd name="T8" fmla="*/ 0 w 10"/>
              <a:gd name="T9" fmla="*/ 8 h 12"/>
              <a:gd name="T10" fmla="*/ 1 w 10"/>
              <a:gd name="T11" fmla="*/ 10 h 12"/>
              <a:gd name="T12" fmla="*/ 0 w 10"/>
              <a:gd name="T13" fmla="*/ 11 h 12"/>
              <a:gd name="T14" fmla="*/ 1 w 10"/>
              <a:gd name="T15" fmla="*/ 12 h 12"/>
              <a:gd name="T16" fmla="*/ 2 w 10"/>
              <a:gd name="T17" fmla="*/ 10 h 12"/>
              <a:gd name="T18" fmla="*/ 5 w 10"/>
              <a:gd name="T19" fmla="*/ 11 h 12"/>
              <a:gd name="T20" fmla="*/ 8 w 10"/>
              <a:gd name="T21" fmla="*/ 10 h 12"/>
              <a:gd name="T22" fmla="*/ 10 w 10"/>
              <a:gd name="T23" fmla="*/ 6 h 12"/>
              <a:gd name="T24" fmla="*/ 9 w 10"/>
              <a:gd name="T25" fmla="*/ 4 h 12"/>
              <a:gd name="T26" fmla="*/ 9 w 10"/>
              <a:gd name="T27" fmla="*/ 2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1 h 12"/>
              <a:gd name="T34" fmla="*/ 6 w 10"/>
              <a:gd name="T35" fmla="*/ 1 h 12"/>
              <a:gd name="T36" fmla="*/ 2 w 10"/>
              <a:gd name="T37" fmla="*/ 8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8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9 h 12"/>
              <a:gd name="T58" fmla="*/ 7 w 10"/>
              <a:gd name="T59" fmla="*/ 3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8"/>
                  <a:pt x="0" y="8"/>
                </a:cubicBezTo>
                <a:cubicBezTo>
                  <a:pt x="1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10" y="8"/>
                  <a:pt x="10" y="6"/>
                </a:cubicBezTo>
                <a:cubicBezTo>
                  <a:pt x="10" y="5"/>
                  <a:pt x="10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8"/>
                </a:move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8" y="5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4" y="10"/>
                  <a:pt x="3" y="9"/>
                </a:cubicBezTo>
                <a:cubicBezTo>
                  <a:pt x="7" y="3"/>
                  <a:pt x="7" y="3"/>
                  <a:pt x="7" y="3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439"/>
          <p:cNvSpPr>
            <a:spLocks/>
          </p:cNvSpPr>
          <p:nvPr/>
        </p:nvSpPr>
        <p:spPr bwMode="auto">
          <a:xfrm>
            <a:off x="4124325" y="4756150"/>
            <a:ext cx="14288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440"/>
          <p:cNvSpPr>
            <a:spLocks noEditPoints="1"/>
          </p:cNvSpPr>
          <p:nvPr/>
        </p:nvSpPr>
        <p:spPr bwMode="auto">
          <a:xfrm>
            <a:off x="4138613" y="474980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8 w 9"/>
              <a:gd name="T5" fmla="*/ 0 h 14"/>
              <a:gd name="T6" fmla="*/ 8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441"/>
          <p:cNvSpPr>
            <a:spLocks noEditPoints="1"/>
          </p:cNvSpPr>
          <p:nvPr/>
        </p:nvSpPr>
        <p:spPr bwMode="auto">
          <a:xfrm>
            <a:off x="4162425" y="4756150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9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10"/>
                  <a:pt x="6" y="10"/>
                  <a:pt x="5" y="10"/>
                </a:cubicBezTo>
                <a:cubicBezTo>
                  <a:pt x="5" y="10"/>
                  <a:pt x="4" y="9"/>
                  <a:pt x="3" y="9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7" y="11"/>
                  <a:pt x="8" y="11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1442"/>
          <p:cNvSpPr>
            <a:spLocks/>
          </p:cNvSpPr>
          <p:nvPr/>
        </p:nvSpPr>
        <p:spPr bwMode="auto">
          <a:xfrm>
            <a:off x="3943350" y="4630738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1 h 19"/>
              <a:gd name="T4" fmla="*/ 11 w 12"/>
              <a:gd name="T5" fmla="*/ 11 h 19"/>
              <a:gd name="T6" fmla="*/ 11 w 12"/>
              <a:gd name="T7" fmla="*/ 8 h 19"/>
              <a:gd name="T8" fmla="*/ 3 w 12"/>
              <a:gd name="T9" fmla="*/ 8 h 19"/>
              <a:gd name="T10" fmla="*/ 3 w 12"/>
              <a:gd name="T11" fmla="*/ 3 h 19"/>
              <a:gd name="T12" fmla="*/ 12 w 12"/>
              <a:gd name="T13" fmla="*/ 3 h 19"/>
              <a:gd name="T14" fmla="*/ 12 w 12"/>
              <a:gd name="T15" fmla="*/ 0 h 19"/>
              <a:gd name="T16" fmla="*/ 0 w 12"/>
              <a:gd name="T17" fmla="*/ 0 h 19"/>
              <a:gd name="T18" fmla="*/ 0 w 12"/>
              <a:gd name="T19" fmla="*/ 19 h 19"/>
              <a:gd name="T20" fmla="*/ 3 w 12"/>
              <a:gd name="T21" fmla="*/ 19 h 19"/>
              <a:gd name="T22" fmla="*/ 3 w 1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1"/>
                </a:lnTo>
                <a:lnTo>
                  <a:pt x="11" y="11"/>
                </a:lnTo>
                <a:lnTo>
                  <a:pt x="11" y="8"/>
                </a:lnTo>
                <a:lnTo>
                  <a:pt x="3" y="8"/>
                </a:lnTo>
                <a:lnTo>
                  <a:pt x="3" y="3"/>
                </a:lnTo>
                <a:lnTo>
                  <a:pt x="12" y="3"/>
                </a:lnTo>
                <a:lnTo>
                  <a:pt x="12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443"/>
          <p:cNvSpPr>
            <a:spLocks/>
          </p:cNvSpPr>
          <p:nvPr/>
        </p:nvSpPr>
        <p:spPr bwMode="auto">
          <a:xfrm>
            <a:off x="3967163" y="463073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444"/>
          <p:cNvSpPr>
            <a:spLocks noEditPoints="1"/>
          </p:cNvSpPr>
          <p:nvPr/>
        </p:nvSpPr>
        <p:spPr bwMode="auto">
          <a:xfrm>
            <a:off x="3975100" y="4638675"/>
            <a:ext cx="22225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445"/>
          <p:cNvSpPr>
            <a:spLocks/>
          </p:cNvSpPr>
          <p:nvPr/>
        </p:nvSpPr>
        <p:spPr bwMode="auto">
          <a:xfrm>
            <a:off x="4002088" y="4638675"/>
            <a:ext cx="12700" cy="22225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446"/>
          <p:cNvSpPr>
            <a:spLocks noEditPoints="1"/>
          </p:cNvSpPr>
          <p:nvPr/>
        </p:nvSpPr>
        <p:spPr bwMode="auto">
          <a:xfrm>
            <a:off x="4014788" y="4638675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447"/>
          <p:cNvSpPr>
            <a:spLocks noEditPoints="1"/>
          </p:cNvSpPr>
          <p:nvPr/>
        </p:nvSpPr>
        <p:spPr bwMode="auto">
          <a:xfrm>
            <a:off x="4605338" y="4827588"/>
            <a:ext cx="30163" cy="31750"/>
          </a:xfrm>
          <a:custGeom>
            <a:avLst/>
            <a:gdLst>
              <a:gd name="T0" fmla="*/ 9 w 14"/>
              <a:gd name="T1" fmla="*/ 0 h 15"/>
              <a:gd name="T2" fmla="*/ 7 w 14"/>
              <a:gd name="T3" fmla="*/ 0 h 15"/>
              <a:gd name="T4" fmla="*/ 3 w 14"/>
              <a:gd name="T5" fmla="*/ 1 h 15"/>
              <a:gd name="T6" fmla="*/ 1 w 14"/>
              <a:gd name="T7" fmla="*/ 3 h 15"/>
              <a:gd name="T8" fmla="*/ 0 w 14"/>
              <a:gd name="T9" fmla="*/ 7 h 15"/>
              <a:gd name="T10" fmla="*/ 0 w 14"/>
              <a:gd name="T11" fmla="*/ 10 h 15"/>
              <a:gd name="T12" fmla="*/ 2 w 14"/>
              <a:gd name="T13" fmla="*/ 12 h 15"/>
              <a:gd name="T14" fmla="*/ 0 w 14"/>
              <a:gd name="T15" fmla="*/ 14 h 15"/>
              <a:gd name="T16" fmla="*/ 1 w 14"/>
              <a:gd name="T17" fmla="*/ 15 h 15"/>
              <a:gd name="T18" fmla="*/ 2 w 14"/>
              <a:gd name="T19" fmla="*/ 13 h 15"/>
              <a:gd name="T20" fmla="*/ 4 w 14"/>
              <a:gd name="T21" fmla="*/ 14 h 15"/>
              <a:gd name="T22" fmla="*/ 7 w 14"/>
              <a:gd name="T23" fmla="*/ 15 h 15"/>
              <a:gd name="T24" fmla="*/ 10 w 14"/>
              <a:gd name="T25" fmla="*/ 14 h 15"/>
              <a:gd name="T26" fmla="*/ 13 w 14"/>
              <a:gd name="T27" fmla="*/ 11 h 15"/>
              <a:gd name="T28" fmla="*/ 14 w 14"/>
              <a:gd name="T29" fmla="*/ 7 h 15"/>
              <a:gd name="T30" fmla="*/ 13 w 14"/>
              <a:gd name="T31" fmla="*/ 5 h 15"/>
              <a:gd name="T32" fmla="*/ 12 w 14"/>
              <a:gd name="T33" fmla="*/ 2 h 15"/>
              <a:gd name="T34" fmla="*/ 14 w 14"/>
              <a:gd name="T35" fmla="*/ 0 h 15"/>
              <a:gd name="T36" fmla="*/ 13 w 14"/>
              <a:gd name="T37" fmla="*/ 0 h 15"/>
              <a:gd name="T38" fmla="*/ 11 w 14"/>
              <a:gd name="T39" fmla="*/ 1 h 15"/>
              <a:gd name="T40" fmla="*/ 9 w 14"/>
              <a:gd name="T41" fmla="*/ 0 h 15"/>
              <a:gd name="T42" fmla="*/ 3 w 14"/>
              <a:gd name="T43" fmla="*/ 11 h 15"/>
              <a:gd name="T44" fmla="*/ 2 w 14"/>
              <a:gd name="T45" fmla="*/ 9 h 15"/>
              <a:gd name="T46" fmla="*/ 2 w 14"/>
              <a:gd name="T47" fmla="*/ 7 h 15"/>
              <a:gd name="T48" fmla="*/ 3 w 14"/>
              <a:gd name="T49" fmla="*/ 3 h 15"/>
              <a:gd name="T50" fmla="*/ 7 w 14"/>
              <a:gd name="T51" fmla="*/ 2 h 15"/>
              <a:gd name="T52" fmla="*/ 8 w 14"/>
              <a:gd name="T53" fmla="*/ 2 h 15"/>
              <a:gd name="T54" fmla="*/ 10 w 14"/>
              <a:gd name="T55" fmla="*/ 3 h 15"/>
              <a:gd name="T56" fmla="*/ 3 w 14"/>
              <a:gd name="T57" fmla="*/ 11 h 15"/>
              <a:gd name="T58" fmla="*/ 12 w 14"/>
              <a:gd name="T59" fmla="*/ 7 h 15"/>
              <a:gd name="T60" fmla="*/ 10 w 14"/>
              <a:gd name="T61" fmla="*/ 12 h 15"/>
              <a:gd name="T62" fmla="*/ 7 w 14"/>
              <a:gd name="T63" fmla="*/ 13 h 15"/>
              <a:gd name="T64" fmla="*/ 5 w 14"/>
              <a:gd name="T65" fmla="*/ 13 h 15"/>
              <a:gd name="T66" fmla="*/ 4 w 14"/>
              <a:gd name="T67" fmla="*/ 12 h 15"/>
              <a:gd name="T68" fmla="*/ 11 w 14"/>
              <a:gd name="T69" fmla="*/ 4 h 15"/>
              <a:gd name="T70" fmla="*/ 12 w 14"/>
              <a:gd name="T71" fmla="*/ 7 h 15"/>
              <a:gd name="T72" fmla="*/ 12 w 14"/>
              <a:gd name="T73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15">
                <a:moveTo>
                  <a:pt x="9" y="0"/>
                </a:moveTo>
                <a:cubicBezTo>
                  <a:pt x="8" y="0"/>
                  <a:pt x="8" y="0"/>
                  <a:pt x="7" y="0"/>
                </a:cubicBezTo>
                <a:cubicBezTo>
                  <a:pt x="6" y="0"/>
                  <a:pt x="4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5"/>
                  <a:pt x="0" y="6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0" y="11"/>
                  <a:pt x="1" y="11"/>
                  <a:pt x="2" y="12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4"/>
                  <a:pt x="4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4"/>
                  <a:pt x="10" y="14"/>
                </a:cubicBezTo>
                <a:cubicBezTo>
                  <a:pt x="11" y="13"/>
                  <a:pt x="12" y="12"/>
                  <a:pt x="13" y="11"/>
                </a:cubicBezTo>
                <a:cubicBezTo>
                  <a:pt x="13" y="10"/>
                  <a:pt x="14" y="9"/>
                  <a:pt x="14" y="7"/>
                </a:cubicBezTo>
                <a:cubicBezTo>
                  <a:pt x="14" y="6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1"/>
                  <a:pt x="10" y="1"/>
                  <a:pt x="9" y="0"/>
                </a:cubicBezTo>
                <a:close/>
                <a:moveTo>
                  <a:pt x="3" y="11"/>
                </a:moveTo>
                <a:cubicBezTo>
                  <a:pt x="2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2" y="4"/>
                  <a:pt x="3" y="3"/>
                </a:cubicBezTo>
                <a:cubicBezTo>
                  <a:pt x="4" y="2"/>
                  <a:pt x="5" y="2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9" y="2"/>
                  <a:pt x="9" y="2"/>
                  <a:pt x="10" y="3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12" y="7"/>
                </a:moveTo>
                <a:cubicBezTo>
                  <a:pt x="12" y="9"/>
                  <a:pt x="11" y="11"/>
                  <a:pt x="10" y="12"/>
                </a:cubicBezTo>
                <a:cubicBezTo>
                  <a:pt x="9" y="13"/>
                  <a:pt x="8" y="13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5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448"/>
          <p:cNvSpPr>
            <a:spLocks/>
          </p:cNvSpPr>
          <p:nvPr/>
        </p:nvSpPr>
        <p:spPr bwMode="auto">
          <a:xfrm>
            <a:off x="4638675" y="4835525"/>
            <a:ext cx="19050" cy="22225"/>
          </a:xfrm>
          <a:custGeom>
            <a:avLst/>
            <a:gdLst>
              <a:gd name="T0" fmla="*/ 5 w 9"/>
              <a:gd name="T1" fmla="*/ 10 h 10"/>
              <a:gd name="T2" fmla="*/ 9 w 9"/>
              <a:gd name="T3" fmla="*/ 0 h 10"/>
              <a:gd name="T4" fmla="*/ 8 w 9"/>
              <a:gd name="T5" fmla="*/ 0 h 10"/>
              <a:gd name="T6" fmla="*/ 5 w 9"/>
              <a:gd name="T7" fmla="*/ 6 h 10"/>
              <a:gd name="T8" fmla="*/ 5 w 9"/>
              <a:gd name="T9" fmla="*/ 8 h 10"/>
              <a:gd name="T10" fmla="*/ 4 w 9"/>
              <a:gd name="T11" fmla="*/ 6 h 10"/>
              <a:gd name="T12" fmla="*/ 2 w 9"/>
              <a:gd name="T13" fmla="*/ 0 h 10"/>
              <a:gd name="T14" fmla="*/ 0 w 9"/>
              <a:gd name="T15" fmla="*/ 0 h 10"/>
              <a:gd name="T16" fmla="*/ 4 w 9"/>
              <a:gd name="T17" fmla="*/ 10 h 10"/>
              <a:gd name="T18" fmla="*/ 5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5" y="10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8"/>
                  <a:pt x="5" y="8"/>
                </a:cubicBezTo>
                <a:cubicBezTo>
                  <a:pt x="4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449"/>
          <p:cNvSpPr>
            <a:spLocks/>
          </p:cNvSpPr>
          <p:nvPr/>
        </p:nvSpPr>
        <p:spPr bwMode="auto">
          <a:xfrm>
            <a:off x="4662488" y="4835525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3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3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450"/>
          <p:cNvSpPr>
            <a:spLocks noEditPoints="1"/>
          </p:cNvSpPr>
          <p:nvPr/>
        </p:nvSpPr>
        <p:spPr bwMode="auto">
          <a:xfrm>
            <a:off x="4675188" y="4835525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9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9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451"/>
          <p:cNvSpPr>
            <a:spLocks noEditPoints="1"/>
          </p:cNvSpPr>
          <p:nvPr/>
        </p:nvSpPr>
        <p:spPr bwMode="auto">
          <a:xfrm>
            <a:off x="4710113" y="4821238"/>
            <a:ext cx="28575" cy="36513"/>
          </a:xfrm>
          <a:custGeom>
            <a:avLst/>
            <a:gdLst>
              <a:gd name="T0" fmla="*/ 2 w 13"/>
              <a:gd name="T1" fmla="*/ 17 h 17"/>
              <a:gd name="T2" fmla="*/ 3 w 13"/>
              <a:gd name="T3" fmla="*/ 13 h 17"/>
              <a:gd name="T4" fmla="*/ 9 w 13"/>
              <a:gd name="T5" fmla="*/ 13 h 17"/>
              <a:gd name="T6" fmla="*/ 11 w 13"/>
              <a:gd name="T7" fmla="*/ 17 h 17"/>
              <a:gd name="T8" fmla="*/ 13 w 13"/>
              <a:gd name="T9" fmla="*/ 17 h 17"/>
              <a:gd name="T10" fmla="*/ 7 w 13"/>
              <a:gd name="T11" fmla="*/ 3 h 17"/>
              <a:gd name="T12" fmla="*/ 5 w 13"/>
              <a:gd name="T13" fmla="*/ 3 h 17"/>
              <a:gd name="T14" fmla="*/ 0 w 13"/>
              <a:gd name="T15" fmla="*/ 17 h 17"/>
              <a:gd name="T16" fmla="*/ 2 w 13"/>
              <a:gd name="T17" fmla="*/ 17 h 17"/>
              <a:gd name="T18" fmla="*/ 6 w 13"/>
              <a:gd name="T19" fmla="*/ 7 h 17"/>
              <a:gd name="T20" fmla="*/ 6 w 13"/>
              <a:gd name="T21" fmla="*/ 5 h 17"/>
              <a:gd name="T22" fmla="*/ 7 w 13"/>
              <a:gd name="T23" fmla="*/ 8 h 17"/>
              <a:gd name="T24" fmla="*/ 9 w 13"/>
              <a:gd name="T25" fmla="*/ 12 h 17"/>
              <a:gd name="T26" fmla="*/ 4 w 13"/>
              <a:gd name="T27" fmla="*/ 12 h 17"/>
              <a:gd name="T28" fmla="*/ 6 w 13"/>
              <a:gd name="T29" fmla="*/ 7 h 17"/>
              <a:gd name="T30" fmla="*/ 5 w 13"/>
              <a:gd name="T31" fmla="*/ 3 h 17"/>
              <a:gd name="T32" fmla="*/ 6 w 13"/>
              <a:gd name="T33" fmla="*/ 4 h 17"/>
              <a:gd name="T34" fmla="*/ 8 w 13"/>
              <a:gd name="T35" fmla="*/ 3 h 17"/>
              <a:gd name="T36" fmla="*/ 8 w 13"/>
              <a:gd name="T37" fmla="*/ 2 h 17"/>
              <a:gd name="T38" fmla="*/ 8 w 13"/>
              <a:gd name="T39" fmla="*/ 1 h 17"/>
              <a:gd name="T40" fmla="*/ 6 w 13"/>
              <a:gd name="T41" fmla="*/ 0 h 17"/>
              <a:gd name="T42" fmla="*/ 5 w 13"/>
              <a:gd name="T43" fmla="*/ 1 h 17"/>
              <a:gd name="T44" fmla="*/ 5 w 13"/>
              <a:gd name="T45" fmla="*/ 2 h 17"/>
              <a:gd name="T46" fmla="*/ 5 w 13"/>
              <a:gd name="T47" fmla="*/ 3 h 17"/>
              <a:gd name="T48" fmla="*/ 6 w 13"/>
              <a:gd name="T49" fmla="*/ 1 h 17"/>
              <a:gd name="T50" fmla="*/ 6 w 13"/>
              <a:gd name="T51" fmla="*/ 1 h 17"/>
              <a:gd name="T52" fmla="*/ 7 w 13"/>
              <a:gd name="T53" fmla="*/ 1 h 17"/>
              <a:gd name="T54" fmla="*/ 7 w 13"/>
              <a:gd name="T55" fmla="*/ 2 h 17"/>
              <a:gd name="T56" fmla="*/ 7 w 13"/>
              <a:gd name="T57" fmla="*/ 3 h 17"/>
              <a:gd name="T58" fmla="*/ 6 w 13"/>
              <a:gd name="T59" fmla="*/ 3 h 17"/>
              <a:gd name="T60" fmla="*/ 6 w 13"/>
              <a:gd name="T61" fmla="*/ 3 h 17"/>
              <a:gd name="T62" fmla="*/ 5 w 13"/>
              <a:gd name="T63" fmla="*/ 2 h 17"/>
              <a:gd name="T64" fmla="*/ 6 w 13"/>
              <a:gd name="T6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3" y="13"/>
                  <a:pt x="3" y="13"/>
                  <a:pt x="3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7" y="3"/>
                  <a:pt x="7" y="3"/>
                  <a:pt x="7" y="3"/>
                </a:cubicBezTo>
                <a:cubicBezTo>
                  <a:pt x="5" y="3"/>
                  <a:pt x="5" y="3"/>
                  <a:pt x="5" y="3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6" y="7"/>
                </a:moveTo>
                <a:cubicBezTo>
                  <a:pt x="6" y="7"/>
                  <a:pt x="6" y="6"/>
                  <a:pt x="6" y="5"/>
                </a:cubicBezTo>
                <a:cubicBezTo>
                  <a:pt x="7" y="5"/>
                  <a:pt x="7" y="6"/>
                  <a:pt x="7" y="8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7"/>
                  <a:pt x="6" y="7"/>
                  <a:pt x="6" y="7"/>
                </a:cubicBezTo>
                <a:close/>
                <a:moveTo>
                  <a:pt x="5" y="3"/>
                </a:moveTo>
                <a:cubicBezTo>
                  <a:pt x="5" y="4"/>
                  <a:pt x="6" y="4"/>
                  <a:pt x="6" y="4"/>
                </a:cubicBezTo>
                <a:cubicBezTo>
                  <a:pt x="7" y="4"/>
                  <a:pt x="7" y="4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7" y="0"/>
                  <a:pt x="6" y="0"/>
                </a:cubicBezTo>
                <a:cubicBezTo>
                  <a:pt x="6" y="0"/>
                  <a:pt x="5" y="0"/>
                  <a:pt x="5" y="1"/>
                </a:cubicBezTo>
                <a:cubicBezTo>
                  <a:pt x="5" y="1"/>
                  <a:pt x="5" y="1"/>
                  <a:pt x="5" y="2"/>
                </a:cubicBezTo>
                <a:cubicBezTo>
                  <a:pt x="5" y="2"/>
                  <a:pt x="5" y="3"/>
                  <a:pt x="5" y="3"/>
                </a:cubicBezTo>
                <a:close/>
                <a:moveTo>
                  <a:pt x="6" y="1"/>
                </a:move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2"/>
                  <a:pt x="7" y="2"/>
                </a:cubicBezTo>
                <a:cubicBezTo>
                  <a:pt x="7" y="2"/>
                  <a:pt x="7" y="2"/>
                  <a:pt x="7" y="3"/>
                </a:cubicBezTo>
                <a:cubicBezTo>
                  <a:pt x="7" y="3"/>
                  <a:pt x="7" y="3"/>
                  <a:pt x="6" y="3"/>
                </a:cubicBezTo>
                <a:cubicBezTo>
                  <a:pt x="6" y="3"/>
                  <a:pt x="6" y="3"/>
                  <a:pt x="6" y="3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1"/>
                  <a:pt x="6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452"/>
          <p:cNvSpPr>
            <a:spLocks/>
          </p:cNvSpPr>
          <p:nvPr/>
        </p:nvSpPr>
        <p:spPr bwMode="auto">
          <a:xfrm>
            <a:off x="4741863" y="4835525"/>
            <a:ext cx="11113" cy="22225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3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453"/>
          <p:cNvSpPr>
            <a:spLocks noEditPoints="1"/>
          </p:cNvSpPr>
          <p:nvPr/>
        </p:nvSpPr>
        <p:spPr bwMode="auto">
          <a:xfrm>
            <a:off x="4754563" y="4827588"/>
            <a:ext cx="20638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1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2" y="12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454"/>
          <p:cNvSpPr>
            <a:spLocks noEditPoints="1"/>
          </p:cNvSpPr>
          <p:nvPr/>
        </p:nvSpPr>
        <p:spPr bwMode="auto">
          <a:xfrm>
            <a:off x="4778375" y="4835525"/>
            <a:ext cx="20638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455"/>
          <p:cNvSpPr>
            <a:spLocks/>
          </p:cNvSpPr>
          <p:nvPr/>
        </p:nvSpPr>
        <p:spPr bwMode="auto">
          <a:xfrm>
            <a:off x="4802188" y="4827588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456"/>
          <p:cNvSpPr>
            <a:spLocks noEditPoints="1"/>
          </p:cNvSpPr>
          <p:nvPr/>
        </p:nvSpPr>
        <p:spPr bwMode="auto">
          <a:xfrm>
            <a:off x="5089525" y="4778375"/>
            <a:ext cx="26988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4 w 13"/>
              <a:gd name="T5" fmla="*/ 8 h 14"/>
              <a:gd name="T6" fmla="*/ 5 w 13"/>
              <a:gd name="T7" fmla="*/ 8 h 14"/>
              <a:gd name="T8" fmla="*/ 6 w 13"/>
              <a:gd name="T9" fmla="*/ 9 h 14"/>
              <a:gd name="T10" fmla="*/ 7 w 13"/>
              <a:gd name="T11" fmla="*/ 10 h 14"/>
              <a:gd name="T12" fmla="*/ 8 w 13"/>
              <a:gd name="T13" fmla="*/ 12 h 14"/>
              <a:gd name="T14" fmla="*/ 10 w 13"/>
              <a:gd name="T15" fmla="*/ 14 h 14"/>
              <a:gd name="T16" fmla="*/ 13 w 13"/>
              <a:gd name="T17" fmla="*/ 14 h 14"/>
              <a:gd name="T18" fmla="*/ 10 w 13"/>
              <a:gd name="T19" fmla="*/ 11 h 14"/>
              <a:gd name="T20" fmla="*/ 8 w 13"/>
              <a:gd name="T21" fmla="*/ 9 h 14"/>
              <a:gd name="T22" fmla="*/ 7 w 13"/>
              <a:gd name="T23" fmla="*/ 8 h 14"/>
              <a:gd name="T24" fmla="*/ 10 w 13"/>
              <a:gd name="T25" fmla="*/ 7 h 14"/>
              <a:gd name="T26" fmla="*/ 11 w 13"/>
              <a:gd name="T27" fmla="*/ 4 h 14"/>
              <a:gd name="T28" fmla="*/ 11 w 13"/>
              <a:gd name="T29" fmla="*/ 2 h 14"/>
              <a:gd name="T30" fmla="*/ 9 w 13"/>
              <a:gd name="T31" fmla="*/ 1 h 14"/>
              <a:gd name="T32" fmla="*/ 6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2 h 14"/>
              <a:gd name="T42" fmla="*/ 6 w 13"/>
              <a:gd name="T43" fmla="*/ 2 h 14"/>
              <a:gd name="T44" fmla="*/ 9 w 13"/>
              <a:gd name="T45" fmla="*/ 2 h 14"/>
              <a:gd name="T46" fmla="*/ 9 w 13"/>
              <a:gd name="T47" fmla="*/ 4 h 14"/>
              <a:gd name="T48" fmla="*/ 9 w 13"/>
              <a:gd name="T49" fmla="*/ 5 h 14"/>
              <a:gd name="T50" fmla="*/ 8 w 13"/>
              <a:gd name="T51" fmla="*/ 6 h 14"/>
              <a:gd name="T52" fmla="*/ 6 w 13"/>
              <a:gd name="T53" fmla="*/ 7 h 14"/>
              <a:gd name="T54" fmla="*/ 2 w 13"/>
              <a:gd name="T55" fmla="*/ 7 h 14"/>
              <a:gd name="T56" fmla="*/ 2 w 13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7" y="9"/>
                  <a:pt x="7" y="10"/>
                </a:cubicBezTo>
                <a:cubicBezTo>
                  <a:pt x="7" y="10"/>
                  <a:pt x="8" y="11"/>
                  <a:pt x="8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9" y="9"/>
                  <a:pt x="8" y="9"/>
                </a:cubicBezTo>
                <a:cubicBezTo>
                  <a:pt x="8" y="8"/>
                  <a:pt x="8" y="8"/>
                  <a:pt x="7" y="8"/>
                </a:cubicBezTo>
                <a:cubicBezTo>
                  <a:pt x="9" y="8"/>
                  <a:pt x="10" y="7"/>
                  <a:pt x="10" y="7"/>
                </a:cubicBezTo>
                <a:cubicBezTo>
                  <a:pt x="11" y="6"/>
                  <a:pt x="11" y="5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6"/>
                  <a:pt x="8" y="6"/>
                  <a:pt x="8" y="6"/>
                </a:cubicBezTo>
                <a:cubicBezTo>
                  <a:pt x="7" y="6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457"/>
          <p:cNvSpPr>
            <a:spLocks noEditPoints="1"/>
          </p:cNvSpPr>
          <p:nvPr/>
        </p:nvSpPr>
        <p:spPr bwMode="auto">
          <a:xfrm>
            <a:off x="5119688" y="4778375"/>
            <a:ext cx="3175" cy="30163"/>
          </a:xfrm>
          <a:custGeom>
            <a:avLst/>
            <a:gdLst>
              <a:gd name="T0" fmla="*/ 2 w 2"/>
              <a:gd name="T1" fmla="*/ 2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2 h 19"/>
              <a:gd name="T8" fmla="*/ 2 w 2"/>
              <a:gd name="T9" fmla="*/ 2 h 19"/>
              <a:gd name="T10" fmla="*/ 2 w 2"/>
              <a:gd name="T11" fmla="*/ 2 h 19"/>
              <a:gd name="T12" fmla="*/ 2 w 2"/>
              <a:gd name="T13" fmla="*/ 19 h 19"/>
              <a:gd name="T14" fmla="*/ 2 w 2"/>
              <a:gd name="T15" fmla="*/ 5 h 19"/>
              <a:gd name="T16" fmla="*/ 0 w 2"/>
              <a:gd name="T17" fmla="*/ 5 h 19"/>
              <a:gd name="T18" fmla="*/ 0 w 2"/>
              <a:gd name="T19" fmla="*/ 19 h 19"/>
              <a:gd name="T20" fmla="*/ 2 w 2"/>
              <a:gd name="T21" fmla="*/ 19 h 19"/>
              <a:gd name="T22" fmla="*/ 2 w 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19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  <a:moveTo>
                  <a:pt x="2" y="19"/>
                </a:moveTo>
                <a:lnTo>
                  <a:pt x="2" y="5"/>
                </a:lnTo>
                <a:lnTo>
                  <a:pt x="0" y="5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458"/>
          <p:cNvSpPr>
            <a:spLocks/>
          </p:cNvSpPr>
          <p:nvPr/>
        </p:nvSpPr>
        <p:spPr bwMode="auto">
          <a:xfrm>
            <a:off x="5129213" y="4786313"/>
            <a:ext cx="17463" cy="22225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4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459"/>
          <p:cNvSpPr>
            <a:spLocks noEditPoints="1"/>
          </p:cNvSpPr>
          <p:nvPr/>
        </p:nvSpPr>
        <p:spPr bwMode="auto">
          <a:xfrm>
            <a:off x="5151438" y="4786313"/>
            <a:ext cx="19050" cy="33338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4 h 15"/>
              <a:gd name="T6" fmla="*/ 9 w 9"/>
              <a:gd name="T7" fmla="*/ 13 h 15"/>
              <a:gd name="T8" fmla="*/ 9 w 9"/>
              <a:gd name="T9" fmla="*/ 9 h 15"/>
              <a:gd name="T10" fmla="*/ 9 w 9"/>
              <a:gd name="T11" fmla="*/ 0 h 15"/>
              <a:gd name="T12" fmla="*/ 8 w 9"/>
              <a:gd name="T13" fmla="*/ 0 h 15"/>
              <a:gd name="T14" fmla="*/ 8 w 9"/>
              <a:gd name="T15" fmla="*/ 1 h 15"/>
              <a:gd name="T16" fmla="*/ 4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5 h 15"/>
              <a:gd name="T24" fmla="*/ 1 w 9"/>
              <a:gd name="T25" fmla="*/ 9 h 15"/>
              <a:gd name="T26" fmla="*/ 4 w 9"/>
              <a:gd name="T27" fmla="*/ 10 h 15"/>
              <a:gd name="T28" fmla="*/ 7 w 9"/>
              <a:gd name="T29" fmla="*/ 9 h 15"/>
              <a:gd name="T30" fmla="*/ 7 w 9"/>
              <a:gd name="T31" fmla="*/ 11 h 15"/>
              <a:gd name="T32" fmla="*/ 6 w 9"/>
              <a:gd name="T33" fmla="*/ 13 h 15"/>
              <a:gd name="T34" fmla="*/ 4 w 9"/>
              <a:gd name="T35" fmla="*/ 13 h 15"/>
              <a:gd name="T36" fmla="*/ 3 w 9"/>
              <a:gd name="T37" fmla="*/ 13 h 15"/>
              <a:gd name="T38" fmla="*/ 2 w 9"/>
              <a:gd name="T39" fmla="*/ 12 h 15"/>
              <a:gd name="T40" fmla="*/ 0 w 9"/>
              <a:gd name="T41" fmla="*/ 11 h 15"/>
              <a:gd name="T42" fmla="*/ 1 w 9"/>
              <a:gd name="T43" fmla="*/ 14 h 15"/>
              <a:gd name="T44" fmla="*/ 3 w 9"/>
              <a:gd name="T45" fmla="*/ 2 h 15"/>
              <a:gd name="T46" fmla="*/ 5 w 9"/>
              <a:gd name="T47" fmla="*/ 1 h 15"/>
              <a:gd name="T48" fmla="*/ 7 w 9"/>
              <a:gd name="T49" fmla="*/ 2 h 15"/>
              <a:gd name="T50" fmla="*/ 7 w 9"/>
              <a:gd name="T51" fmla="*/ 5 h 15"/>
              <a:gd name="T52" fmla="*/ 7 w 9"/>
              <a:gd name="T53" fmla="*/ 8 h 15"/>
              <a:gd name="T54" fmla="*/ 5 w 9"/>
              <a:gd name="T55" fmla="*/ 9 h 15"/>
              <a:gd name="T56" fmla="*/ 3 w 9"/>
              <a:gd name="T57" fmla="*/ 8 h 15"/>
              <a:gd name="T58" fmla="*/ 2 w 9"/>
              <a:gd name="T59" fmla="*/ 5 h 15"/>
              <a:gd name="T60" fmla="*/ 3 w 9"/>
              <a:gd name="T61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6" y="15"/>
                  <a:pt x="7" y="14"/>
                </a:cubicBezTo>
                <a:cubicBezTo>
                  <a:pt x="8" y="14"/>
                  <a:pt x="8" y="13"/>
                  <a:pt x="9" y="13"/>
                </a:cubicBezTo>
                <a:cubicBezTo>
                  <a:pt x="9" y="12"/>
                  <a:pt x="9" y="11"/>
                  <a:pt x="9" y="9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0"/>
                  <a:pt x="4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2"/>
                  <a:pt x="7" y="12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1" y="13"/>
                  <a:pt x="1" y="14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4"/>
                  <a:pt x="7" y="5"/>
                </a:cubicBezTo>
                <a:cubicBezTo>
                  <a:pt x="7" y="7"/>
                  <a:pt x="7" y="7"/>
                  <a:pt x="7" y="8"/>
                </a:cubicBez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7"/>
                  <a:pt x="2" y="6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460"/>
          <p:cNvSpPr>
            <a:spLocks noEditPoints="1"/>
          </p:cNvSpPr>
          <p:nvPr/>
        </p:nvSpPr>
        <p:spPr bwMode="auto">
          <a:xfrm>
            <a:off x="5175250" y="4786313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461"/>
          <p:cNvSpPr>
            <a:spLocks noEditPoints="1"/>
          </p:cNvSpPr>
          <p:nvPr/>
        </p:nvSpPr>
        <p:spPr bwMode="auto">
          <a:xfrm>
            <a:off x="5202238" y="4778375"/>
            <a:ext cx="19050" cy="31750"/>
          </a:xfrm>
          <a:custGeom>
            <a:avLst/>
            <a:gdLst>
              <a:gd name="T0" fmla="*/ 2 w 9"/>
              <a:gd name="T1" fmla="*/ 13 h 15"/>
              <a:gd name="T2" fmla="*/ 4 w 9"/>
              <a:gd name="T3" fmla="*/ 15 h 15"/>
              <a:gd name="T4" fmla="*/ 8 w 9"/>
              <a:gd name="T5" fmla="*/ 13 h 15"/>
              <a:gd name="T6" fmla="*/ 9 w 9"/>
              <a:gd name="T7" fmla="*/ 9 h 15"/>
              <a:gd name="T8" fmla="*/ 9 w 9"/>
              <a:gd name="T9" fmla="*/ 7 h 15"/>
              <a:gd name="T10" fmla="*/ 8 w 9"/>
              <a:gd name="T11" fmla="*/ 5 h 15"/>
              <a:gd name="T12" fmla="*/ 6 w 9"/>
              <a:gd name="T13" fmla="*/ 4 h 15"/>
              <a:gd name="T14" fmla="*/ 5 w 9"/>
              <a:gd name="T15" fmla="*/ 4 h 15"/>
              <a:gd name="T16" fmla="*/ 2 w 9"/>
              <a:gd name="T17" fmla="*/ 5 h 15"/>
              <a:gd name="T18" fmla="*/ 2 w 9"/>
              <a:gd name="T19" fmla="*/ 0 h 15"/>
              <a:gd name="T20" fmla="*/ 0 w 9"/>
              <a:gd name="T21" fmla="*/ 0 h 15"/>
              <a:gd name="T22" fmla="*/ 0 w 9"/>
              <a:gd name="T23" fmla="*/ 14 h 15"/>
              <a:gd name="T24" fmla="*/ 2 w 9"/>
              <a:gd name="T25" fmla="*/ 14 h 15"/>
              <a:gd name="T26" fmla="*/ 2 w 9"/>
              <a:gd name="T27" fmla="*/ 13 h 15"/>
              <a:gd name="T28" fmla="*/ 2 w 9"/>
              <a:gd name="T29" fmla="*/ 6 h 15"/>
              <a:gd name="T30" fmla="*/ 4 w 9"/>
              <a:gd name="T31" fmla="*/ 5 h 15"/>
              <a:gd name="T32" fmla="*/ 6 w 9"/>
              <a:gd name="T33" fmla="*/ 6 h 15"/>
              <a:gd name="T34" fmla="*/ 7 w 9"/>
              <a:gd name="T35" fmla="*/ 9 h 15"/>
              <a:gd name="T36" fmla="*/ 6 w 9"/>
              <a:gd name="T37" fmla="*/ 12 h 15"/>
              <a:gd name="T38" fmla="*/ 4 w 9"/>
              <a:gd name="T39" fmla="*/ 13 h 15"/>
              <a:gd name="T40" fmla="*/ 2 w 9"/>
              <a:gd name="T41" fmla="*/ 12 h 15"/>
              <a:gd name="T42" fmla="*/ 2 w 9"/>
              <a:gd name="T43" fmla="*/ 9 h 15"/>
              <a:gd name="T44" fmla="*/ 2 w 9"/>
              <a:gd name="T4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5">
                <a:moveTo>
                  <a:pt x="2" y="13"/>
                </a:moveTo>
                <a:cubicBezTo>
                  <a:pt x="2" y="14"/>
                  <a:pt x="3" y="15"/>
                  <a:pt x="4" y="15"/>
                </a:cubicBezTo>
                <a:cubicBezTo>
                  <a:pt x="6" y="15"/>
                  <a:pt x="7" y="14"/>
                  <a:pt x="8" y="13"/>
                </a:cubicBezTo>
                <a:cubicBezTo>
                  <a:pt x="8" y="12"/>
                  <a:pt x="9" y="11"/>
                  <a:pt x="9" y="9"/>
                </a:cubicBezTo>
                <a:cubicBezTo>
                  <a:pt x="9" y="8"/>
                  <a:pt x="9" y="8"/>
                  <a:pt x="9" y="7"/>
                </a:cubicBezTo>
                <a:cubicBezTo>
                  <a:pt x="8" y="6"/>
                  <a:pt x="8" y="6"/>
                  <a:pt x="8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5" y="4"/>
                </a:cubicBezTo>
                <a:cubicBezTo>
                  <a:pt x="3" y="4"/>
                  <a:pt x="2" y="4"/>
                  <a:pt x="2" y="5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2" y="13"/>
                  <a:pt x="2" y="13"/>
                  <a:pt x="2" y="13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462"/>
          <p:cNvSpPr>
            <a:spLocks/>
          </p:cNvSpPr>
          <p:nvPr/>
        </p:nvSpPr>
        <p:spPr bwMode="auto">
          <a:xfrm>
            <a:off x="5226050" y="4786313"/>
            <a:ext cx="15875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7 w 8"/>
              <a:gd name="T5" fmla="*/ 0 h 11"/>
              <a:gd name="T6" fmla="*/ 7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3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1 w 8"/>
              <a:gd name="T29" fmla="*/ 9 h 11"/>
              <a:gd name="T30" fmla="*/ 2 w 8"/>
              <a:gd name="T31" fmla="*/ 10 h 11"/>
              <a:gd name="T32" fmla="*/ 4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1463"/>
          <p:cNvSpPr>
            <a:spLocks/>
          </p:cNvSpPr>
          <p:nvPr/>
        </p:nvSpPr>
        <p:spPr bwMode="auto">
          <a:xfrm>
            <a:off x="4783138" y="4619625"/>
            <a:ext cx="19050" cy="30163"/>
          </a:xfrm>
          <a:custGeom>
            <a:avLst/>
            <a:gdLst>
              <a:gd name="T0" fmla="*/ 12 w 12"/>
              <a:gd name="T1" fmla="*/ 19 h 19"/>
              <a:gd name="T2" fmla="*/ 12 w 12"/>
              <a:gd name="T3" fmla="*/ 18 h 19"/>
              <a:gd name="T4" fmla="*/ 3 w 12"/>
              <a:gd name="T5" fmla="*/ 18 h 19"/>
              <a:gd name="T6" fmla="*/ 3 w 12"/>
              <a:gd name="T7" fmla="*/ 0 h 19"/>
              <a:gd name="T8" fmla="*/ 0 w 12"/>
              <a:gd name="T9" fmla="*/ 0 h 19"/>
              <a:gd name="T10" fmla="*/ 0 w 12"/>
              <a:gd name="T11" fmla="*/ 19 h 19"/>
              <a:gd name="T12" fmla="*/ 12 w 12"/>
              <a:gd name="T13" fmla="*/ 19 h 19"/>
              <a:gd name="T14" fmla="*/ 12 w 12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2" y="18"/>
                </a:lnTo>
                <a:lnTo>
                  <a:pt x="3" y="1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12" y="19"/>
                </a:lnTo>
                <a:lnTo>
                  <a:pt x="1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464"/>
          <p:cNvSpPr>
            <a:spLocks noEditPoints="1"/>
          </p:cNvSpPr>
          <p:nvPr/>
        </p:nvSpPr>
        <p:spPr bwMode="auto">
          <a:xfrm>
            <a:off x="4805363" y="4629150"/>
            <a:ext cx="20638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465"/>
          <p:cNvSpPr>
            <a:spLocks/>
          </p:cNvSpPr>
          <p:nvPr/>
        </p:nvSpPr>
        <p:spPr bwMode="auto">
          <a:xfrm>
            <a:off x="4830763" y="4629150"/>
            <a:ext cx="30163" cy="20638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4 w 14"/>
              <a:gd name="T9" fmla="*/ 1 h 10"/>
              <a:gd name="T10" fmla="*/ 6 w 14"/>
              <a:gd name="T11" fmla="*/ 2 h 10"/>
              <a:gd name="T12" fmla="*/ 6 w 14"/>
              <a:gd name="T13" fmla="*/ 4 h 10"/>
              <a:gd name="T14" fmla="*/ 6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9 w 14"/>
              <a:gd name="T21" fmla="*/ 2 h 10"/>
              <a:gd name="T22" fmla="*/ 11 w 14"/>
              <a:gd name="T23" fmla="*/ 1 h 10"/>
              <a:gd name="T24" fmla="*/ 12 w 14"/>
              <a:gd name="T25" fmla="*/ 2 h 10"/>
              <a:gd name="T26" fmla="*/ 12 w 14"/>
              <a:gd name="T27" fmla="*/ 2 h 10"/>
              <a:gd name="T28" fmla="*/ 12 w 14"/>
              <a:gd name="T29" fmla="*/ 4 h 10"/>
              <a:gd name="T30" fmla="*/ 12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3 w 14"/>
              <a:gd name="T37" fmla="*/ 1 h 10"/>
              <a:gd name="T38" fmla="*/ 11 w 14"/>
              <a:gd name="T39" fmla="*/ 0 h 10"/>
              <a:gd name="T40" fmla="*/ 8 w 14"/>
              <a:gd name="T41" fmla="*/ 2 h 10"/>
              <a:gd name="T42" fmla="*/ 7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2 w 14"/>
              <a:gd name="T49" fmla="*/ 2 h 10"/>
              <a:gd name="T50" fmla="*/ 2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0"/>
                  <a:pt x="12" y="10"/>
                  <a:pt x="12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9" y="0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466"/>
          <p:cNvSpPr>
            <a:spLocks/>
          </p:cNvSpPr>
          <p:nvPr/>
        </p:nvSpPr>
        <p:spPr bwMode="auto">
          <a:xfrm>
            <a:off x="4110038" y="4589463"/>
            <a:ext cx="25400" cy="31750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7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7 h 15"/>
              <a:gd name="T18" fmla="*/ 3 w 12"/>
              <a:gd name="T19" fmla="*/ 6 h 15"/>
              <a:gd name="T20" fmla="*/ 3 w 12"/>
              <a:gd name="T21" fmla="*/ 4 h 15"/>
              <a:gd name="T22" fmla="*/ 4 w 12"/>
              <a:gd name="T23" fmla="*/ 3 h 15"/>
              <a:gd name="T24" fmla="*/ 6 w 12"/>
              <a:gd name="T25" fmla="*/ 2 h 15"/>
              <a:gd name="T26" fmla="*/ 9 w 12"/>
              <a:gd name="T27" fmla="*/ 3 h 15"/>
              <a:gd name="T28" fmla="*/ 10 w 12"/>
              <a:gd name="T29" fmla="*/ 5 h 15"/>
              <a:gd name="T30" fmla="*/ 11 w 12"/>
              <a:gd name="T31" fmla="*/ 5 h 15"/>
              <a:gd name="T32" fmla="*/ 11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10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4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2" y="14"/>
                  <a:pt x="2" y="14"/>
                  <a:pt x="3" y="15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5"/>
                </a:cubicBezTo>
                <a:cubicBezTo>
                  <a:pt x="10" y="14"/>
                  <a:pt x="11" y="14"/>
                  <a:pt x="11" y="13"/>
                </a:cubicBezTo>
                <a:cubicBezTo>
                  <a:pt x="12" y="12"/>
                  <a:pt x="12" y="12"/>
                  <a:pt x="12" y="11"/>
                </a:cubicBezTo>
                <a:cubicBezTo>
                  <a:pt x="12" y="10"/>
                  <a:pt x="12" y="10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8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1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4" y="8"/>
                  <a:pt x="4" y="8"/>
                  <a:pt x="6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4"/>
                  <a:pt x="6" y="14"/>
                </a:cubicBezTo>
                <a:cubicBezTo>
                  <a:pt x="6" y="14"/>
                  <a:pt x="5" y="13"/>
                  <a:pt x="4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1467"/>
          <p:cNvSpPr>
            <a:spLocks noEditPoints="1"/>
          </p:cNvSpPr>
          <p:nvPr/>
        </p:nvSpPr>
        <p:spPr bwMode="auto">
          <a:xfrm>
            <a:off x="4140200" y="4597400"/>
            <a:ext cx="19050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8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2 w 9"/>
              <a:gd name="T27" fmla="*/ 2 h 11"/>
              <a:gd name="T28" fmla="*/ 4 w 9"/>
              <a:gd name="T29" fmla="*/ 2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0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6" y="11"/>
                  <a:pt x="6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6" y="8"/>
                </a:cubicBezTo>
                <a:cubicBezTo>
                  <a:pt x="6" y="9"/>
                  <a:pt x="6" y="9"/>
                  <a:pt x="5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1" y="9"/>
                  <a:pt x="1" y="8"/>
                </a:cubicBezTo>
                <a:cubicBezTo>
                  <a:pt x="1" y="8"/>
                  <a:pt x="2" y="8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468"/>
          <p:cNvSpPr>
            <a:spLocks/>
          </p:cNvSpPr>
          <p:nvPr/>
        </p:nvSpPr>
        <p:spPr bwMode="auto">
          <a:xfrm>
            <a:off x="4164013" y="4597400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469"/>
          <p:cNvSpPr>
            <a:spLocks noEditPoints="1"/>
          </p:cNvSpPr>
          <p:nvPr/>
        </p:nvSpPr>
        <p:spPr bwMode="auto">
          <a:xfrm>
            <a:off x="4187825" y="459105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0 w 9"/>
              <a:gd name="T15" fmla="*/ 6 h 14"/>
              <a:gd name="T16" fmla="*/ 0 w 9"/>
              <a:gd name="T17" fmla="*/ 9 h 14"/>
              <a:gd name="T18" fmla="*/ 0 w 9"/>
              <a:gd name="T19" fmla="*/ 12 h 14"/>
              <a:gd name="T20" fmla="*/ 2 w 9"/>
              <a:gd name="T21" fmla="*/ 14 h 14"/>
              <a:gd name="T22" fmla="*/ 4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2 w 9"/>
              <a:gd name="T31" fmla="*/ 6 h 14"/>
              <a:gd name="T32" fmla="*/ 4 w 9"/>
              <a:gd name="T33" fmla="*/ 5 h 14"/>
              <a:gd name="T34" fmla="*/ 6 w 9"/>
              <a:gd name="T35" fmla="*/ 6 h 14"/>
              <a:gd name="T36" fmla="*/ 7 w 9"/>
              <a:gd name="T37" fmla="*/ 9 h 14"/>
              <a:gd name="T38" fmla="*/ 6 w 9"/>
              <a:gd name="T39" fmla="*/ 12 h 14"/>
              <a:gd name="T40" fmla="*/ 4 w 9"/>
              <a:gd name="T41" fmla="*/ 13 h 14"/>
              <a:gd name="T42" fmla="*/ 2 w 9"/>
              <a:gd name="T43" fmla="*/ 12 h 14"/>
              <a:gd name="T44" fmla="*/ 2 w 9"/>
              <a:gd name="T45" fmla="*/ 9 h 14"/>
              <a:gd name="T46" fmla="*/ 2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3" y="4"/>
                  <a:pt x="2" y="4"/>
                </a:cubicBezTo>
                <a:cubicBezTo>
                  <a:pt x="1" y="5"/>
                  <a:pt x="1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6" y="14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5"/>
                  <a:pt x="4" y="5"/>
                  <a:pt x="4" y="5"/>
                </a:cubicBezTo>
                <a:cubicBezTo>
                  <a:pt x="5" y="5"/>
                  <a:pt x="6" y="5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0"/>
                  <a:pt x="7" y="11"/>
                  <a:pt x="6" y="12"/>
                </a:cubicBezTo>
                <a:cubicBezTo>
                  <a:pt x="6" y="12"/>
                  <a:pt x="5" y="13"/>
                  <a:pt x="4" y="13"/>
                </a:cubicBezTo>
                <a:cubicBezTo>
                  <a:pt x="4" y="13"/>
                  <a:pt x="3" y="12"/>
                  <a:pt x="2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470"/>
          <p:cNvSpPr>
            <a:spLocks noEditPoints="1"/>
          </p:cNvSpPr>
          <p:nvPr/>
        </p:nvSpPr>
        <p:spPr bwMode="auto">
          <a:xfrm>
            <a:off x="4211638" y="4597400"/>
            <a:ext cx="19050" cy="23813"/>
          </a:xfrm>
          <a:custGeom>
            <a:avLst/>
            <a:gdLst>
              <a:gd name="T0" fmla="*/ 8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3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5 w 9"/>
              <a:gd name="T29" fmla="*/ 2 h 11"/>
              <a:gd name="T30" fmla="*/ 7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8 w 9"/>
              <a:gd name="T55" fmla="*/ 11 h 11"/>
              <a:gd name="T56" fmla="*/ 8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471"/>
          <p:cNvSpPr>
            <a:spLocks/>
          </p:cNvSpPr>
          <p:nvPr/>
        </p:nvSpPr>
        <p:spPr bwMode="auto">
          <a:xfrm>
            <a:off x="4237038" y="4597400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472"/>
          <p:cNvSpPr>
            <a:spLocks noEditPoints="1"/>
          </p:cNvSpPr>
          <p:nvPr/>
        </p:nvSpPr>
        <p:spPr bwMode="auto">
          <a:xfrm>
            <a:off x="4259263" y="4597400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473"/>
          <p:cNvSpPr>
            <a:spLocks/>
          </p:cNvSpPr>
          <p:nvPr/>
        </p:nvSpPr>
        <p:spPr bwMode="auto">
          <a:xfrm>
            <a:off x="3962400" y="4492625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3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1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6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1"/>
                  <a:pt x="6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474"/>
          <p:cNvSpPr>
            <a:spLocks noEditPoints="1"/>
          </p:cNvSpPr>
          <p:nvPr/>
        </p:nvSpPr>
        <p:spPr bwMode="auto">
          <a:xfrm>
            <a:off x="3997325" y="4492625"/>
            <a:ext cx="19050" cy="31750"/>
          </a:xfrm>
          <a:custGeom>
            <a:avLst/>
            <a:gdLst>
              <a:gd name="T0" fmla="*/ 8 w 9"/>
              <a:gd name="T1" fmla="*/ 14 h 15"/>
              <a:gd name="T2" fmla="*/ 9 w 9"/>
              <a:gd name="T3" fmla="*/ 14 h 15"/>
              <a:gd name="T4" fmla="*/ 9 w 9"/>
              <a:gd name="T5" fmla="*/ 13 h 15"/>
              <a:gd name="T6" fmla="*/ 9 w 9"/>
              <a:gd name="T7" fmla="*/ 10 h 15"/>
              <a:gd name="T8" fmla="*/ 9 w 9"/>
              <a:gd name="T9" fmla="*/ 8 h 15"/>
              <a:gd name="T10" fmla="*/ 9 w 9"/>
              <a:gd name="T11" fmla="*/ 6 h 15"/>
              <a:gd name="T12" fmla="*/ 8 w 9"/>
              <a:gd name="T13" fmla="*/ 5 h 15"/>
              <a:gd name="T14" fmla="*/ 7 w 9"/>
              <a:gd name="T15" fmla="*/ 4 h 15"/>
              <a:gd name="T16" fmla="*/ 5 w 9"/>
              <a:gd name="T17" fmla="*/ 4 h 15"/>
              <a:gd name="T18" fmla="*/ 3 w 9"/>
              <a:gd name="T19" fmla="*/ 4 h 15"/>
              <a:gd name="T20" fmla="*/ 1 w 9"/>
              <a:gd name="T21" fmla="*/ 5 h 15"/>
              <a:gd name="T22" fmla="*/ 0 w 9"/>
              <a:gd name="T23" fmla="*/ 7 h 15"/>
              <a:gd name="T24" fmla="*/ 2 w 9"/>
              <a:gd name="T25" fmla="*/ 7 h 15"/>
              <a:gd name="T26" fmla="*/ 3 w 9"/>
              <a:gd name="T27" fmla="*/ 6 h 15"/>
              <a:gd name="T28" fmla="*/ 5 w 9"/>
              <a:gd name="T29" fmla="*/ 5 h 15"/>
              <a:gd name="T30" fmla="*/ 7 w 9"/>
              <a:gd name="T31" fmla="*/ 6 h 15"/>
              <a:gd name="T32" fmla="*/ 7 w 9"/>
              <a:gd name="T33" fmla="*/ 7 h 15"/>
              <a:gd name="T34" fmla="*/ 7 w 9"/>
              <a:gd name="T35" fmla="*/ 8 h 15"/>
              <a:gd name="T36" fmla="*/ 4 w 9"/>
              <a:gd name="T37" fmla="*/ 9 h 15"/>
              <a:gd name="T38" fmla="*/ 2 w 9"/>
              <a:gd name="T39" fmla="*/ 9 h 15"/>
              <a:gd name="T40" fmla="*/ 1 w 9"/>
              <a:gd name="T41" fmla="*/ 9 h 15"/>
              <a:gd name="T42" fmla="*/ 0 w 9"/>
              <a:gd name="T43" fmla="*/ 10 h 15"/>
              <a:gd name="T44" fmla="*/ 0 w 9"/>
              <a:gd name="T45" fmla="*/ 12 h 15"/>
              <a:gd name="T46" fmla="*/ 1 w 9"/>
              <a:gd name="T47" fmla="*/ 14 h 15"/>
              <a:gd name="T48" fmla="*/ 3 w 9"/>
              <a:gd name="T49" fmla="*/ 15 h 15"/>
              <a:gd name="T50" fmla="*/ 5 w 9"/>
              <a:gd name="T51" fmla="*/ 14 h 15"/>
              <a:gd name="T52" fmla="*/ 7 w 9"/>
              <a:gd name="T53" fmla="*/ 13 h 15"/>
              <a:gd name="T54" fmla="*/ 8 w 9"/>
              <a:gd name="T55" fmla="*/ 14 h 15"/>
              <a:gd name="T56" fmla="*/ 8 w 9"/>
              <a:gd name="T57" fmla="*/ 14 h 15"/>
              <a:gd name="T58" fmla="*/ 7 w 9"/>
              <a:gd name="T59" fmla="*/ 10 h 15"/>
              <a:gd name="T60" fmla="*/ 7 w 9"/>
              <a:gd name="T61" fmla="*/ 12 h 15"/>
              <a:gd name="T62" fmla="*/ 6 w 9"/>
              <a:gd name="T63" fmla="*/ 13 h 15"/>
              <a:gd name="T64" fmla="*/ 4 w 9"/>
              <a:gd name="T65" fmla="*/ 13 h 15"/>
              <a:gd name="T66" fmla="*/ 2 w 9"/>
              <a:gd name="T67" fmla="*/ 13 h 15"/>
              <a:gd name="T68" fmla="*/ 2 w 9"/>
              <a:gd name="T69" fmla="*/ 12 h 15"/>
              <a:gd name="T70" fmla="*/ 2 w 9"/>
              <a:gd name="T71" fmla="*/ 11 h 15"/>
              <a:gd name="T72" fmla="*/ 3 w 9"/>
              <a:gd name="T73" fmla="*/ 10 h 15"/>
              <a:gd name="T74" fmla="*/ 4 w 9"/>
              <a:gd name="T75" fmla="*/ 10 h 15"/>
              <a:gd name="T76" fmla="*/ 7 w 9"/>
              <a:gd name="T77" fmla="*/ 9 h 15"/>
              <a:gd name="T78" fmla="*/ 7 w 9"/>
              <a:gd name="T79" fmla="*/ 10 h 15"/>
              <a:gd name="T80" fmla="*/ 3 w 9"/>
              <a:gd name="T81" fmla="*/ 3 h 15"/>
              <a:gd name="T82" fmla="*/ 5 w 9"/>
              <a:gd name="T83" fmla="*/ 3 h 15"/>
              <a:gd name="T84" fmla="*/ 6 w 9"/>
              <a:gd name="T85" fmla="*/ 3 h 15"/>
              <a:gd name="T86" fmla="*/ 6 w 9"/>
              <a:gd name="T87" fmla="*/ 1 h 15"/>
              <a:gd name="T88" fmla="*/ 6 w 9"/>
              <a:gd name="T89" fmla="*/ 0 h 15"/>
              <a:gd name="T90" fmla="*/ 5 w 9"/>
              <a:gd name="T91" fmla="*/ 0 h 15"/>
              <a:gd name="T92" fmla="*/ 3 w 9"/>
              <a:gd name="T93" fmla="*/ 0 h 15"/>
              <a:gd name="T94" fmla="*/ 3 w 9"/>
              <a:gd name="T95" fmla="*/ 1 h 15"/>
              <a:gd name="T96" fmla="*/ 3 w 9"/>
              <a:gd name="T97" fmla="*/ 3 h 15"/>
              <a:gd name="T98" fmla="*/ 4 w 9"/>
              <a:gd name="T99" fmla="*/ 1 h 15"/>
              <a:gd name="T100" fmla="*/ 5 w 9"/>
              <a:gd name="T101" fmla="*/ 0 h 15"/>
              <a:gd name="T102" fmla="*/ 5 w 9"/>
              <a:gd name="T103" fmla="*/ 1 h 15"/>
              <a:gd name="T104" fmla="*/ 6 w 9"/>
              <a:gd name="T105" fmla="*/ 1 h 15"/>
              <a:gd name="T106" fmla="*/ 5 w 9"/>
              <a:gd name="T107" fmla="*/ 2 h 15"/>
              <a:gd name="T108" fmla="*/ 5 w 9"/>
              <a:gd name="T109" fmla="*/ 3 h 15"/>
              <a:gd name="T110" fmla="*/ 4 w 9"/>
              <a:gd name="T111" fmla="*/ 2 h 15"/>
              <a:gd name="T112" fmla="*/ 4 w 9"/>
              <a:gd name="T113" fmla="*/ 1 h 15"/>
              <a:gd name="T114" fmla="*/ 4 w 9"/>
              <a:gd name="T115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" h="15">
                <a:moveTo>
                  <a:pt x="8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9" y="13"/>
                  <a:pt x="9" y="12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6"/>
                  <a:pt x="9" y="6"/>
                </a:cubicBezTo>
                <a:cubicBezTo>
                  <a:pt x="9" y="6"/>
                  <a:pt x="9" y="5"/>
                  <a:pt x="8" y="5"/>
                </a:cubicBezTo>
                <a:cubicBezTo>
                  <a:pt x="8" y="5"/>
                  <a:pt x="8" y="4"/>
                  <a:pt x="7" y="4"/>
                </a:cubicBezTo>
                <a:cubicBezTo>
                  <a:pt x="6" y="4"/>
                  <a:pt x="6" y="4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5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6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ubicBezTo>
                  <a:pt x="6" y="8"/>
                  <a:pt x="5" y="8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9"/>
                  <a:pt x="1" y="9"/>
                </a:cubicBezTo>
                <a:cubicBezTo>
                  <a:pt x="1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0" y="13"/>
                  <a:pt x="1" y="14"/>
                </a:cubicBezTo>
                <a:cubicBezTo>
                  <a:pt x="1" y="14"/>
                  <a:pt x="2" y="15"/>
                  <a:pt x="3" y="15"/>
                </a:cubicBezTo>
                <a:cubicBezTo>
                  <a:pt x="4" y="15"/>
                  <a:pt x="5" y="15"/>
                  <a:pt x="5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7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7" y="10"/>
                </a:move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5" y="13"/>
                  <a:pt x="5" y="13"/>
                  <a:pt x="4" y="13"/>
                </a:cubicBezTo>
                <a:cubicBezTo>
                  <a:pt x="3" y="13"/>
                  <a:pt x="3" y="13"/>
                  <a:pt x="2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0"/>
                  <a:pt x="3" y="10"/>
                </a:cubicBezTo>
                <a:cubicBezTo>
                  <a:pt x="3" y="10"/>
                  <a:pt x="4" y="10"/>
                  <a:pt x="4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3" y="3"/>
                </a:moveTo>
                <a:cubicBezTo>
                  <a:pt x="4" y="3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6" y="2"/>
                  <a:pt x="6" y="2"/>
                  <a:pt x="6" y="1"/>
                </a:cubicBezTo>
                <a:cubicBezTo>
                  <a:pt x="6" y="1"/>
                  <a:pt x="6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3" y="1"/>
                  <a:pt x="3" y="1"/>
                </a:cubicBezTo>
                <a:cubicBezTo>
                  <a:pt x="3" y="2"/>
                  <a:pt x="3" y="2"/>
                  <a:pt x="3" y="3"/>
                </a:cubicBezTo>
                <a:close/>
                <a:moveTo>
                  <a:pt x="4" y="1"/>
                </a:moveTo>
                <a:cubicBezTo>
                  <a:pt x="4" y="1"/>
                  <a:pt x="4" y="0"/>
                  <a:pt x="5" y="0"/>
                </a:cubicBezTo>
                <a:cubicBezTo>
                  <a:pt x="5" y="0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5" y="2"/>
                </a:cubicBezTo>
                <a:cubicBezTo>
                  <a:pt x="5" y="2"/>
                  <a:pt x="5" y="3"/>
                  <a:pt x="5" y="3"/>
                </a:cubicBezTo>
                <a:cubicBezTo>
                  <a:pt x="4" y="3"/>
                  <a:pt x="4" y="2"/>
                  <a:pt x="4" y="2"/>
                </a:cubicBezTo>
                <a:cubicBezTo>
                  <a:pt x="4" y="2"/>
                  <a:pt x="4" y="2"/>
                  <a:pt x="4" y="1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475"/>
          <p:cNvSpPr>
            <a:spLocks/>
          </p:cNvSpPr>
          <p:nvPr/>
        </p:nvSpPr>
        <p:spPr bwMode="auto">
          <a:xfrm>
            <a:off x="4022725" y="4492625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476"/>
          <p:cNvSpPr>
            <a:spLocks noEditPoints="1"/>
          </p:cNvSpPr>
          <p:nvPr/>
        </p:nvSpPr>
        <p:spPr bwMode="auto">
          <a:xfrm>
            <a:off x="4032250" y="4498975"/>
            <a:ext cx="20638" cy="25400"/>
          </a:xfrm>
          <a:custGeom>
            <a:avLst/>
            <a:gdLst>
              <a:gd name="T0" fmla="*/ 6 w 10"/>
              <a:gd name="T1" fmla="*/ 1 h 12"/>
              <a:gd name="T2" fmla="*/ 5 w 10"/>
              <a:gd name="T3" fmla="*/ 1 h 12"/>
              <a:gd name="T4" fmla="*/ 1 w 10"/>
              <a:gd name="T5" fmla="*/ 2 h 12"/>
              <a:gd name="T6" fmla="*/ 0 w 10"/>
              <a:gd name="T7" fmla="*/ 6 h 12"/>
              <a:gd name="T8" fmla="*/ 0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9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6 w 10"/>
              <a:gd name="T35" fmla="*/ 1 h 12"/>
              <a:gd name="T36" fmla="*/ 2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7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4" y="1"/>
                  <a:pt x="2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7" y="4"/>
                  <a:pt x="7" y="4"/>
                  <a:pt x="7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477"/>
          <p:cNvSpPr>
            <a:spLocks/>
          </p:cNvSpPr>
          <p:nvPr/>
        </p:nvSpPr>
        <p:spPr bwMode="auto">
          <a:xfrm>
            <a:off x="4056063" y="4500563"/>
            <a:ext cx="20638" cy="33338"/>
          </a:xfrm>
          <a:custGeom>
            <a:avLst/>
            <a:gdLst>
              <a:gd name="T0" fmla="*/ 2 w 10"/>
              <a:gd name="T1" fmla="*/ 15 h 15"/>
              <a:gd name="T2" fmla="*/ 4 w 10"/>
              <a:gd name="T3" fmla="*/ 14 h 15"/>
              <a:gd name="T4" fmla="*/ 5 w 10"/>
              <a:gd name="T5" fmla="*/ 13 h 15"/>
              <a:gd name="T6" fmla="*/ 6 w 10"/>
              <a:gd name="T7" fmla="*/ 11 h 15"/>
              <a:gd name="T8" fmla="*/ 10 w 10"/>
              <a:gd name="T9" fmla="*/ 0 h 15"/>
              <a:gd name="T10" fmla="*/ 8 w 10"/>
              <a:gd name="T11" fmla="*/ 0 h 15"/>
              <a:gd name="T12" fmla="*/ 6 w 10"/>
              <a:gd name="T13" fmla="*/ 6 h 15"/>
              <a:gd name="T14" fmla="*/ 5 w 10"/>
              <a:gd name="T15" fmla="*/ 9 h 15"/>
              <a:gd name="T16" fmla="*/ 4 w 10"/>
              <a:gd name="T17" fmla="*/ 6 h 15"/>
              <a:gd name="T18" fmla="*/ 2 w 10"/>
              <a:gd name="T19" fmla="*/ 0 h 15"/>
              <a:gd name="T20" fmla="*/ 0 w 10"/>
              <a:gd name="T21" fmla="*/ 0 h 15"/>
              <a:gd name="T22" fmla="*/ 4 w 10"/>
              <a:gd name="T23" fmla="*/ 11 h 15"/>
              <a:gd name="T24" fmla="*/ 4 w 10"/>
              <a:gd name="T25" fmla="*/ 11 h 15"/>
              <a:gd name="T26" fmla="*/ 4 w 10"/>
              <a:gd name="T27" fmla="*/ 12 h 15"/>
              <a:gd name="T28" fmla="*/ 3 w 10"/>
              <a:gd name="T29" fmla="*/ 13 h 15"/>
              <a:gd name="T30" fmla="*/ 2 w 10"/>
              <a:gd name="T31" fmla="*/ 13 h 15"/>
              <a:gd name="T32" fmla="*/ 1 w 10"/>
              <a:gd name="T33" fmla="*/ 13 h 15"/>
              <a:gd name="T34" fmla="*/ 1 w 10"/>
              <a:gd name="T35" fmla="*/ 14 h 15"/>
              <a:gd name="T36" fmla="*/ 2 w 10"/>
              <a:gd name="T37" fmla="*/ 15 h 15"/>
              <a:gd name="T38" fmla="*/ 2 w 10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" h="15">
                <a:moveTo>
                  <a:pt x="2" y="15"/>
                </a:moveTo>
                <a:cubicBezTo>
                  <a:pt x="3" y="15"/>
                  <a:pt x="3" y="15"/>
                  <a:pt x="4" y="14"/>
                </a:cubicBezTo>
                <a:cubicBezTo>
                  <a:pt x="4" y="14"/>
                  <a:pt x="5" y="14"/>
                  <a:pt x="5" y="13"/>
                </a:cubicBezTo>
                <a:cubicBezTo>
                  <a:pt x="5" y="13"/>
                  <a:pt x="5" y="12"/>
                  <a:pt x="6" y="11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5" y="8"/>
                  <a:pt x="5" y="9"/>
                </a:cubicBezTo>
                <a:cubicBezTo>
                  <a:pt x="5" y="8"/>
                  <a:pt x="5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3"/>
                  <a:pt x="3" y="13"/>
                </a:cubicBezTo>
                <a:cubicBezTo>
                  <a:pt x="3" y="13"/>
                  <a:pt x="2" y="13"/>
                  <a:pt x="2" y="13"/>
                </a:cubicBezTo>
                <a:cubicBezTo>
                  <a:pt x="2" y="13"/>
                  <a:pt x="1" y="13"/>
                  <a:pt x="1" y="13"/>
                </a:cubicBezTo>
                <a:cubicBezTo>
                  <a:pt x="1" y="14"/>
                  <a:pt x="1" y="14"/>
                  <a:pt x="1" y="1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1478"/>
          <p:cNvSpPr>
            <a:spLocks/>
          </p:cNvSpPr>
          <p:nvPr/>
        </p:nvSpPr>
        <p:spPr bwMode="auto">
          <a:xfrm>
            <a:off x="4424363" y="4549775"/>
            <a:ext cx="23813" cy="33338"/>
          </a:xfrm>
          <a:custGeom>
            <a:avLst/>
            <a:gdLst>
              <a:gd name="T0" fmla="*/ 1 w 11"/>
              <a:gd name="T1" fmla="*/ 13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1 h 15"/>
              <a:gd name="T12" fmla="*/ 11 w 11"/>
              <a:gd name="T13" fmla="*/ 9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3 h 15"/>
              <a:gd name="T24" fmla="*/ 6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1 h 15"/>
              <a:gd name="T36" fmla="*/ 6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1 w 11"/>
              <a:gd name="T43" fmla="*/ 4 h 15"/>
              <a:gd name="T44" fmla="*/ 1 w 11"/>
              <a:gd name="T45" fmla="*/ 6 h 15"/>
              <a:gd name="T46" fmla="*/ 3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10 h 15"/>
              <a:gd name="T54" fmla="*/ 10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3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1" y="11"/>
                  <a:pt x="11" y="11"/>
                </a:cubicBezTo>
                <a:cubicBezTo>
                  <a:pt x="11" y="10"/>
                  <a:pt x="11" y="9"/>
                  <a:pt x="11" y="9"/>
                </a:cubicBezTo>
                <a:cubicBezTo>
                  <a:pt x="10" y="8"/>
                  <a:pt x="10" y="8"/>
                  <a:pt x="9" y="7"/>
                </a:cubicBezTo>
                <a:cubicBezTo>
                  <a:pt x="8" y="7"/>
                  <a:pt x="7" y="7"/>
                  <a:pt x="6" y="6"/>
                </a:cubicBezTo>
                <a:cubicBezTo>
                  <a:pt x="4" y="6"/>
                  <a:pt x="3" y="6"/>
                  <a:pt x="3" y="5"/>
                </a:cubicBezTo>
                <a:cubicBezTo>
                  <a:pt x="3" y="5"/>
                  <a:pt x="2" y="5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8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3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6"/>
                  <a:pt x="2" y="7"/>
                  <a:pt x="3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8"/>
                  <a:pt x="7" y="9"/>
                  <a:pt x="8" y="9"/>
                </a:cubicBezTo>
                <a:cubicBezTo>
                  <a:pt x="8" y="9"/>
                  <a:pt x="9" y="9"/>
                  <a:pt x="9" y="10"/>
                </a:cubicBezTo>
                <a:cubicBezTo>
                  <a:pt x="9" y="10"/>
                  <a:pt x="10" y="10"/>
                  <a:pt x="10" y="11"/>
                </a:cubicBezTo>
                <a:cubicBezTo>
                  <a:pt x="10" y="11"/>
                  <a:pt x="9" y="12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2" y="11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479"/>
          <p:cNvSpPr>
            <a:spLocks/>
          </p:cNvSpPr>
          <p:nvPr/>
        </p:nvSpPr>
        <p:spPr bwMode="auto">
          <a:xfrm>
            <a:off x="4451350" y="4552950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3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2" y="13"/>
                  <a:pt x="2" y="14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480"/>
          <p:cNvSpPr>
            <a:spLocks/>
          </p:cNvSpPr>
          <p:nvPr/>
        </p:nvSpPr>
        <p:spPr bwMode="auto">
          <a:xfrm>
            <a:off x="4465638" y="4559300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5 h 11"/>
              <a:gd name="T4" fmla="*/ 2 w 6"/>
              <a:gd name="T5" fmla="*/ 3 h 11"/>
              <a:gd name="T6" fmla="*/ 3 w 6"/>
              <a:gd name="T7" fmla="*/ 2 h 11"/>
              <a:gd name="T8" fmla="*/ 4 w 6"/>
              <a:gd name="T9" fmla="*/ 2 h 11"/>
              <a:gd name="T10" fmla="*/ 5 w 6"/>
              <a:gd name="T11" fmla="*/ 2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0 h 11"/>
              <a:gd name="T22" fmla="*/ 0 w 6"/>
              <a:gd name="T23" fmla="*/ 0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481"/>
          <p:cNvSpPr>
            <a:spLocks/>
          </p:cNvSpPr>
          <p:nvPr/>
        </p:nvSpPr>
        <p:spPr bwMode="auto">
          <a:xfrm>
            <a:off x="4478338" y="4559300"/>
            <a:ext cx="19050" cy="31750"/>
          </a:xfrm>
          <a:custGeom>
            <a:avLst/>
            <a:gdLst>
              <a:gd name="T0" fmla="*/ 2 w 9"/>
              <a:gd name="T1" fmla="*/ 15 h 15"/>
              <a:gd name="T2" fmla="*/ 3 w 9"/>
              <a:gd name="T3" fmla="*/ 15 h 15"/>
              <a:gd name="T4" fmla="*/ 5 w 9"/>
              <a:gd name="T5" fmla="*/ 13 h 15"/>
              <a:gd name="T6" fmla="*/ 5 w 9"/>
              <a:gd name="T7" fmla="*/ 11 h 15"/>
              <a:gd name="T8" fmla="*/ 9 w 9"/>
              <a:gd name="T9" fmla="*/ 0 h 15"/>
              <a:gd name="T10" fmla="*/ 8 w 9"/>
              <a:gd name="T11" fmla="*/ 0 h 15"/>
              <a:gd name="T12" fmla="*/ 5 w 9"/>
              <a:gd name="T13" fmla="*/ 6 h 15"/>
              <a:gd name="T14" fmla="*/ 5 w 9"/>
              <a:gd name="T15" fmla="*/ 9 h 15"/>
              <a:gd name="T16" fmla="*/ 4 w 9"/>
              <a:gd name="T17" fmla="*/ 6 h 15"/>
              <a:gd name="T18" fmla="*/ 2 w 9"/>
              <a:gd name="T19" fmla="*/ 0 h 15"/>
              <a:gd name="T20" fmla="*/ 0 w 9"/>
              <a:gd name="T21" fmla="*/ 0 h 15"/>
              <a:gd name="T22" fmla="*/ 4 w 9"/>
              <a:gd name="T23" fmla="*/ 11 h 15"/>
              <a:gd name="T24" fmla="*/ 4 w 9"/>
              <a:gd name="T25" fmla="*/ 11 h 15"/>
              <a:gd name="T26" fmla="*/ 3 w 9"/>
              <a:gd name="T27" fmla="*/ 13 h 15"/>
              <a:gd name="T28" fmla="*/ 3 w 9"/>
              <a:gd name="T29" fmla="*/ 13 h 15"/>
              <a:gd name="T30" fmla="*/ 2 w 9"/>
              <a:gd name="T31" fmla="*/ 13 h 15"/>
              <a:gd name="T32" fmla="*/ 1 w 9"/>
              <a:gd name="T33" fmla="*/ 13 h 15"/>
              <a:gd name="T34" fmla="*/ 1 w 9"/>
              <a:gd name="T35" fmla="*/ 15 h 15"/>
              <a:gd name="T36" fmla="*/ 2 w 9"/>
              <a:gd name="T37" fmla="*/ 15 h 15"/>
              <a:gd name="T38" fmla="*/ 2 w 9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5">
                <a:moveTo>
                  <a:pt x="2" y="15"/>
                </a:moveTo>
                <a:cubicBezTo>
                  <a:pt x="3" y="15"/>
                  <a:pt x="3" y="15"/>
                  <a:pt x="3" y="15"/>
                </a:cubicBezTo>
                <a:cubicBezTo>
                  <a:pt x="4" y="14"/>
                  <a:pt x="4" y="14"/>
                  <a:pt x="5" y="13"/>
                </a:cubicBezTo>
                <a:cubicBezTo>
                  <a:pt x="5" y="13"/>
                  <a:pt x="5" y="12"/>
                  <a:pt x="5" y="11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8"/>
                  <a:pt x="5" y="9"/>
                </a:cubicBezTo>
                <a:cubicBezTo>
                  <a:pt x="5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3" y="12"/>
                  <a:pt x="3" y="12"/>
                  <a:pt x="3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1" y="13"/>
                  <a:pt x="1" y="13"/>
                  <a:pt x="1" y="13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5"/>
                  <a:pt x="2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482"/>
          <p:cNvSpPr>
            <a:spLocks/>
          </p:cNvSpPr>
          <p:nvPr/>
        </p:nvSpPr>
        <p:spPr bwMode="auto">
          <a:xfrm>
            <a:off x="4502150" y="4559300"/>
            <a:ext cx="17463" cy="23813"/>
          </a:xfrm>
          <a:custGeom>
            <a:avLst/>
            <a:gdLst>
              <a:gd name="T0" fmla="*/ 2 w 8"/>
              <a:gd name="T1" fmla="*/ 11 h 11"/>
              <a:gd name="T2" fmla="*/ 2 w 8"/>
              <a:gd name="T3" fmla="*/ 5 h 11"/>
              <a:gd name="T4" fmla="*/ 3 w 8"/>
              <a:gd name="T5" fmla="*/ 2 h 11"/>
              <a:gd name="T6" fmla="*/ 4 w 8"/>
              <a:gd name="T7" fmla="*/ 2 h 11"/>
              <a:gd name="T8" fmla="*/ 6 w 8"/>
              <a:gd name="T9" fmla="*/ 2 h 11"/>
              <a:gd name="T10" fmla="*/ 6 w 8"/>
              <a:gd name="T11" fmla="*/ 3 h 11"/>
              <a:gd name="T12" fmla="*/ 7 w 8"/>
              <a:gd name="T13" fmla="*/ 4 h 11"/>
              <a:gd name="T14" fmla="*/ 7 w 8"/>
              <a:gd name="T15" fmla="*/ 11 h 11"/>
              <a:gd name="T16" fmla="*/ 8 w 8"/>
              <a:gd name="T17" fmla="*/ 11 h 11"/>
              <a:gd name="T18" fmla="*/ 8 w 8"/>
              <a:gd name="T19" fmla="*/ 4 h 11"/>
              <a:gd name="T20" fmla="*/ 8 w 8"/>
              <a:gd name="T21" fmla="*/ 3 h 11"/>
              <a:gd name="T22" fmla="*/ 8 w 8"/>
              <a:gd name="T23" fmla="*/ 1 h 11"/>
              <a:gd name="T24" fmla="*/ 7 w 8"/>
              <a:gd name="T25" fmla="*/ 0 h 11"/>
              <a:gd name="T26" fmla="*/ 5 w 8"/>
              <a:gd name="T27" fmla="*/ 0 h 11"/>
              <a:gd name="T28" fmla="*/ 2 w 8"/>
              <a:gd name="T29" fmla="*/ 2 h 11"/>
              <a:gd name="T30" fmla="*/ 2 w 8"/>
              <a:gd name="T31" fmla="*/ 0 h 11"/>
              <a:gd name="T32" fmla="*/ 0 w 8"/>
              <a:gd name="T33" fmla="*/ 0 h 11"/>
              <a:gd name="T34" fmla="*/ 0 w 8"/>
              <a:gd name="T35" fmla="*/ 11 h 11"/>
              <a:gd name="T36" fmla="*/ 2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1483"/>
          <p:cNvSpPr>
            <a:spLocks noEditPoints="1"/>
          </p:cNvSpPr>
          <p:nvPr/>
        </p:nvSpPr>
        <p:spPr bwMode="auto">
          <a:xfrm>
            <a:off x="4819650" y="4513263"/>
            <a:ext cx="26988" cy="33338"/>
          </a:xfrm>
          <a:custGeom>
            <a:avLst/>
            <a:gdLst>
              <a:gd name="T0" fmla="*/ 5 w 12"/>
              <a:gd name="T1" fmla="*/ 15 h 15"/>
              <a:gd name="T2" fmla="*/ 7 w 12"/>
              <a:gd name="T3" fmla="*/ 14 h 15"/>
              <a:gd name="T4" fmla="*/ 9 w 12"/>
              <a:gd name="T5" fmla="*/ 14 h 15"/>
              <a:gd name="T6" fmla="*/ 10 w 12"/>
              <a:gd name="T7" fmla="*/ 12 h 15"/>
              <a:gd name="T8" fmla="*/ 11 w 12"/>
              <a:gd name="T9" fmla="*/ 10 h 15"/>
              <a:gd name="T10" fmla="*/ 12 w 12"/>
              <a:gd name="T11" fmla="*/ 7 h 15"/>
              <a:gd name="T12" fmla="*/ 11 w 12"/>
              <a:gd name="T13" fmla="*/ 4 h 15"/>
              <a:gd name="T14" fmla="*/ 9 w 12"/>
              <a:gd name="T15" fmla="*/ 1 h 15"/>
              <a:gd name="T16" fmla="*/ 7 w 12"/>
              <a:gd name="T17" fmla="*/ 0 h 15"/>
              <a:gd name="T18" fmla="*/ 5 w 12"/>
              <a:gd name="T19" fmla="*/ 0 h 15"/>
              <a:gd name="T20" fmla="*/ 0 w 12"/>
              <a:gd name="T21" fmla="*/ 0 h 15"/>
              <a:gd name="T22" fmla="*/ 0 w 12"/>
              <a:gd name="T23" fmla="*/ 15 h 15"/>
              <a:gd name="T24" fmla="*/ 5 w 12"/>
              <a:gd name="T25" fmla="*/ 15 h 15"/>
              <a:gd name="T26" fmla="*/ 2 w 12"/>
              <a:gd name="T27" fmla="*/ 2 h 15"/>
              <a:gd name="T28" fmla="*/ 5 w 12"/>
              <a:gd name="T29" fmla="*/ 2 h 15"/>
              <a:gd name="T30" fmla="*/ 7 w 12"/>
              <a:gd name="T31" fmla="*/ 2 h 15"/>
              <a:gd name="T32" fmla="*/ 9 w 12"/>
              <a:gd name="T33" fmla="*/ 4 h 15"/>
              <a:gd name="T34" fmla="*/ 10 w 12"/>
              <a:gd name="T35" fmla="*/ 7 h 15"/>
              <a:gd name="T36" fmla="*/ 9 w 12"/>
              <a:gd name="T37" fmla="*/ 10 h 15"/>
              <a:gd name="T38" fmla="*/ 8 w 12"/>
              <a:gd name="T39" fmla="*/ 12 h 15"/>
              <a:gd name="T40" fmla="*/ 7 w 12"/>
              <a:gd name="T41" fmla="*/ 13 h 15"/>
              <a:gd name="T42" fmla="*/ 5 w 12"/>
              <a:gd name="T43" fmla="*/ 13 h 15"/>
              <a:gd name="T44" fmla="*/ 2 w 12"/>
              <a:gd name="T45" fmla="*/ 13 h 15"/>
              <a:gd name="T46" fmla="*/ 2 w 12"/>
              <a:gd name="T4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5">
                <a:moveTo>
                  <a:pt x="5" y="15"/>
                </a:moveTo>
                <a:cubicBezTo>
                  <a:pt x="6" y="15"/>
                  <a:pt x="6" y="14"/>
                  <a:pt x="7" y="14"/>
                </a:cubicBezTo>
                <a:cubicBezTo>
                  <a:pt x="8" y="14"/>
                  <a:pt x="8" y="14"/>
                  <a:pt x="9" y="14"/>
                </a:cubicBezTo>
                <a:cubicBezTo>
                  <a:pt x="9" y="13"/>
                  <a:pt x="10" y="13"/>
                  <a:pt x="10" y="12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9"/>
                  <a:pt x="12" y="8"/>
                  <a:pt x="12" y="7"/>
                </a:cubicBezTo>
                <a:cubicBezTo>
                  <a:pt x="12" y="6"/>
                  <a:pt x="11" y="5"/>
                  <a:pt x="11" y="4"/>
                </a:cubicBezTo>
                <a:cubicBezTo>
                  <a:pt x="11" y="3"/>
                  <a:pt x="10" y="2"/>
                  <a:pt x="9" y="1"/>
                </a:cubicBezTo>
                <a:cubicBezTo>
                  <a:pt x="9" y="1"/>
                  <a:pt x="8" y="1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5" y="15"/>
                  <a:pt x="5" y="15"/>
                  <a:pt x="5" y="15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3"/>
                  <a:pt x="8" y="3"/>
                  <a:pt x="9" y="4"/>
                </a:cubicBezTo>
                <a:cubicBezTo>
                  <a:pt x="9" y="5"/>
                  <a:pt x="10" y="6"/>
                  <a:pt x="10" y="7"/>
                </a:cubicBezTo>
                <a:cubicBezTo>
                  <a:pt x="10" y="8"/>
                  <a:pt x="9" y="9"/>
                  <a:pt x="9" y="10"/>
                </a:cubicBezTo>
                <a:cubicBezTo>
                  <a:pt x="9" y="11"/>
                  <a:pt x="9" y="11"/>
                  <a:pt x="8" y="12"/>
                </a:cubicBezTo>
                <a:cubicBezTo>
                  <a:pt x="8" y="12"/>
                  <a:pt x="7" y="12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484"/>
          <p:cNvSpPr>
            <a:spLocks noEditPoints="1"/>
          </p:cNvSpPr>
          <p:nvPr/>
        </p:nvSpPr>
        <p:spPr bwMode="auto">
          <a:xfrm>
            <a:off x="4848225" y="4522788"/>
            <a:ext cx="22225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485"/>
          <p:cNvSpPr>
            <a:spLocks/>
          </p:cNvSpPr>
          <p:nvPr/>
        </p:nvSpPr>
        <p:spPr bwMode="auto">
          <a:xfrm>
            <a:off x="4873625" y="4522788"/>
            <a:ext cx="31750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5 h 11"/>
              <a:gd name="T4" fmla="*/ 2 w 14"/>
              <a:gd name="T5" fmla="*/ 3 h 11"/>
              <a:gd name="T6" fmla="*/ 3 w 14"/>
              <a:gd name="T7" fmla="*/ 2 h 11"/>
              <a:gd name="T8" fmla="*/ 4 w 14"/>
              <a:gd name="T9" fmla="*/ 1 h 11"/>
              <a:gd name="T10" fmla="*/ 6 w 14"/>
              <a:gd name="T11" fmla="*/ 2 h 11"/>
              <a:gd name="T12" fmla="*/ 6 w 14"/>
              <a:gd name="T13" fmla="*/ 4 h 11"/>
              <a:gd name="T14" fmla="*/ 6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2 h 11"/>
              <a:gd name="T22" fmla="*/ 10 w 14"/>
              <a:gd name="T23" fmla="*/ 1 h 11"/>
              <a:gd name="T24" fmla="*/ 12 w 14"/>
              <a:gd name="T25" fmla="*/ 2 h 11"/>
              <a:gd name="T26" fmla="*/ 12 w 14"/>
              <a:gd name="T27" fmla="*/ 3 h 11"/>
              <a:gd name="T28" fmla="*/ 12 w 14"/>
              <a:gd name="T29" fmla="*/ 4 h 11"/>
              <a:gd name="T30" fmla="*/ 12 w 14"/>
              <a:gd name="T31" fmla="*/ 11 h 11"/>
              <a:gd name="T32" fmla="*/ 14 w 14"/>
              <a:gd name="T33" fmla="*/ 11 h 11"/>
              <a:gd name="T34" fmla="*/ 14 w 14"/>
              <a:gd name="T35" fmla="*/ 3 h 11"/>
              <a:gd name="T36" fmla="*/ 13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7 w 14"/>
              <a:gd name="T43" fmla="*/ 0 h 11"/>
              <a:gd name="T44" fmla="*/ 5 w 14"/>
              <a:gd name="T45" fmla="*/ 0 h 11"/>
              <a:gd name="T46" fmla="*/ 3 w 14"/>
              <a:gd name="T47" fmla="*/ 0 h 11"/>
              <a:gd name="T48" fmla="*/ 2 w 14"/>
              <a:gd name="T49" fmla="*/ 2 h 11"/>
              <a:gd name="T50" fmla="*/ 2 w 14"/>
              <a:gd name="T51" fmla="*/ 0 h 11"/>
              <a:gd name="T52" fmla="*/ 0 w 14"/>
              <a:gd name="T53" fmla="*/ 0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3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0" y="1"/>
                </a:cubicBezTo>
                <a:cubicBezTo>
                  <a:pt x="11" y="1"/>
                  <a:pt x="11" y="2"/>
                  <a:pt x="12" y="2"/>
                </a:cubicBezTo>
                <a:cubicBezTo>
                  <a:pt x="12" y="2"/>
                  <a:pt x="12" y="2"/>
                  <a:pt x="12" y="3"/>
                </a:cubicBezTo>
                <a:cubicBezTo>
                  <a:pt x="12" y="3"/>
                  <a:pt x="12" y="3"/>
                  <a:pt x="12" y="4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8" y="1"/>
                  <a:pt x="8" y="2"/>
                </a:cubicBezTo>
                <a:cubicBezTo>
                  <a:pt x="7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486"/>
          <p:cNvSpPr>
            <a:spLocks noEditPoints="1"/>
          </p:cNvSpPr>
          <p:nvPr/>
        </p:nvSpPr>
        <p:spPr bwMode="auto">
          <a:xfrm>
            <a:off x="4911725" y="4513263"/>
            <a:ext cx="19050" cy="33338"/>
          </a:xfrm>
          <a:custGeom>
            <a:avLst/>
            <a:gdLst>
              <a:gd name="T0" fmla="*/ 1 w 9"/>
              <a:gd name="T1" fmla="*/ 13 h 15"/>
              <a:gd name="T2" fmla="*/ 4 w 9"/>
              <a:gd name="T3" fmla="*/ 15 h 15"/>
              <a:gd name="T4" fmla="*/ 7 w 9"/>
              <a:gd name="T5" fmla="*/ 13 h 15"/>
              <a:gd name="T6" fmla="*/ 9 w 9"/>
              <a:gd name="T7" fmla="*/ 9 h 15"/>
              <a:gd name="T8" fmla="*/ 8 w 9"/>
              <a:gd name="T9" fmla="*/ 7 h 15"/>
              <a:gd name="T10" fmla="*/ 7 w 9"/>
              <a:gd name="T11" fmla="*/ 5 h 15"/>
              <a:gd name="T12" fmla="*/ 6 w 9"/>
              <a:gd name="T13" fmla="*/ 4 h 15"/>
              <a:gd name="T14" fmla="*/ 4 w 9"/>
              <a:gd name="T15" fmla="*/ 4 h 15"/>
              <a:gd name="T16" fmla="*/ 1 w 9"/>
              <a:gd name="T17" fmla="*/ 5 h 15"/>
              <a:gd name="T18" fmla="*/ 1 w 9"/>
              <a:gd name="T19" fmla="*/ 0 h 15"/>
              <a:gd name="T20" fmla="*/ 0 w 9"/>
              <a:gd name="T21" fmla="*/ 0 h 15"/>
              <a:gd name="T22" fmla="*/ 0 w 9"/>
              <a:gd name="T23" fmla="*/ 15 h 15"/>
              <a:gd name="T24" fmla="*/ 1 w 9"/>
              <a:gd name="T25" fmla="*/ 15 h 15"/>
              <a:gd name="T26" fmla="*/ 1 w 9"/>
              <a:gd name="T27" fmla="*/ 13 h 15"/>
              <a:gd name="T28" fmla="*/ 2 w 9"/>
              <a:gd name="T29" fmla="*/ 6 h 15"/>
              <a:gd name="T30" fmla="*/ 4 w 9"/>
              <a:gd name="T31" fmla="*/ 5 h 15"/>
              <a:gd name="T32" fmla="*/ 6 w 9"/>
              <a:gd name="T33" fmla="*/ 6 h 15"/>
              <a:gd name="T34" fmla="*/ 7 w 9"/>
              <a:gd name="T35" fmla="*/ 9 h 15"/>
              <a:gd name="T36" fmla="*/ 6 w 9"/>
              <a:gd name="T37" fmla="*/ 12 h 15"/>
              <a:gd name="T38" fmla="*/ 4 w 9"/>
              <a:gd name="T39" fmla="*/ 13 h 15"/>
              <a:gd name="T40" fmla="*/ 2 w 9"/>
              <a:gd name="T41" fmla="*/ 12 h 15"/>
              <a:gd name="T42" fmla="*/ 1 w 9"/>
              <a:gd name="T43" fmla="*/ 9 h 15"/>
              <a:gd name="T44" fmla="*/ 2 w 9"/>
              <a:gd name="T4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5">
                <a:moveTo>
                  <a:pt x="1" y="13"/>
                </a:move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8" y="12"/>
                  <a:pt x="9" y="11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3" y="4"/>
                  <a:pt x="2" y="4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5"/>
                  <a:pt x="1" y="15"/>
                  <a:pt x="1" y="15"/>
                </a:cubicBezTo>
                <a:cubicBezTo>
                  <a:pt x="1" y="13"/>
                  <a:pt x="1" y="13"/>
                  <a:pt x="1" y="13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5" y="13"/>
                  <a:pt x="5" y="13"/>
                  <a:pt x="4" y="13"/>
                </a:cubicBezTo>
                <a:cubicBezTo>
                  <a:pt x="3" y="13"/>
                  <a:pt x="2" y="13"/>
                  <a:pt x="2" y="12"/>
                </a:cubicBezTo>
                <a:cubicBezTo>
                  <a:pt x="1" y="11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487"/>
          <p:cNvSpPr>
            <a:spLocks noEditPoints="1"/>
          </p:cNvSpPr>
          <p:nvPr/>
        </p:nvSpPr>
        <p:spPr bwMode="auto">
          <a:xfrm>
            <a:off x="4932363" y="4513263"/>
            <a:ext cx="22225" cy="33338"/>
          </a:xfrm>
          <a:custGeom>
            <a:avLst/>
            <a:gdLst>
              <a:gd name="T0" fmla="*/ 8 w 10"/>
              <a:gd name="T1" fmla="*/ 15 h 15"/>
              <a:gd name="T2" fmla="*/ 10 w 10"/>
              <a:gd name="T3" fmla="*/ 15 h 15"/>
              <a:gd name="T4" fmla="*/ 9 w 10"/>
              <a:gd name="T5" fmla="*/ 13 h 15"/>
              <a:gd name="T6" fmla="*/ 9 w 10"/>
              <a:gd name="T7" fmla="*/ 10 h 15"/>
              <a:gd name="T8" fmla="*/ 9 w 10"/>
              <a:gd name="T9" fmla="*/ 8 h 15"/>
              <a:gd name="T10" fmla="*/ 9 w 10"/>
              <a:gd name="T11" fmla="*/ 6 h 15"/>
              <a:gd name="T12" fmla="*/ 9 w 10"/>
              <a:gd name="T13" fmla="*/ 5 h 15"/>
              <a:gd name="T14" fmla="*/ 7 w 10"/>
              <a:gd name="T15" fmla="*/ 4 h 15"/>
              <a:gd name="T16" fmla="*/ 5 w 10"/>
              <a:gd name="T17" fmla="*/ 4 h 15"/>
              <a:gd name="T18" fmla="*/ 3 w 10"/>
              <a:gd name="T19" fmla="*/ 4 h 15"/>
              <a:gd name="T20" fmla="*/ 1 w 10"/>
              <a:gd name="T21" fmla="*/ 5 h 15"/>
              <a:gd name="T22" fmla="*/ 1 w 10"/>
              <a:gd name="T23" fmla="*/ 7 h 15"/>
              <a:gd name="T24" fmla="*/ 2 w 10"/>
              <a:gd name="T25" fmla="*/ 7 h 15"/>
              <a:gd name="T26" fmla="*/ 3 w 10"/>
              <a:gd name="T27" fmla="*/ 6 h 15"/>
              <a:gd name="T28" fmla="*/ 5 w 10"/>
              <a:gd name="T29" fmla="*/ 5 h 15"/>
              <a:gd name="T30" fmla="*/ 7 w 10"/>
              <a:gd name="T31" fmla="*/ 6 h 15"/>
              <a:gd name="T32" fmla="*/ 7 w 10"/>
              <a:gd name="T33" fmla="*/ 8 h 15"/>
              <a:gd name="T34" fmla="*/ 7 w 10"/>
              <a:gd name="T35" fmla="*/ 8 h 15"/>
              <a:gd name="T36" fmla="*/ 4 w 10"/>
              <a:gd name="T37" fmla="*/ 9 h 15"/>
              <a:gd name="T38" fmla="*/ 3 w 10"/>
              <a:gd name="T39" fmla="*/ 9 h 15"/>
              <a:gd name="T40" fmla="*/ 1 w 10"/>
              <a:gd name="T41" fmla="*/ 9 h 15"/>
              <a:gd name="T42" fmla="*/ 1 w 10"/>
              <a:gd name="T43" fmla="*/ 10 h 15"/>
              <a:gd name="T44" fmla="*/ 0 w 10"/>
              <a:gd name="T45" fmla="*/ 12 h 15"/>
              <a:gd name="T46" fmla="*/ 1 w 10"/>
              <a:gd name="T47" fmla="*/ 14 h 15"/>
              <a:gd name="T48" fmla="*/ 4 w 10"/>
              <a:gd name="T49" fmla="*/ 15 h 15"/>
              <a:gd name="T50" fmla="*/ 6 w 10"/>
              <a:gd name="T51" fmla="*/ 14 h 15"/>
              <a:gd name="T52" fmla="*/ 8 w 10"/>
              <a:gd name="T53" fmla="*/ 13 h 15"/>
              <a:gd name="T54" fmla="*/ 8 w 10"/>
              <a:gd name="T55" fmla="*/ 15 h 15"/>
              <a:gd name="T56" fmla="*/ 8 w 10"/>
              <a:gd name="T57" fmla="*/ 15 h 15"/>
              <a:gd name="T58" fmla="*/ 7 w 10"/>
              <a:gd name="T59" fmla="*/ 10 h 15"/>
              <a:gd name="T60" fmla="*/ 7 w 10"/>
              <a:gd name="T61" fmla="*/ 12 h 15"/>
              <a:gd name="T62" fmla="*/ 6 w 10"/>
              <a:gd name="T63" fmla="*/ 13 h 15"/>
              <a:gd name="T64" fmla="*/ 4 w 10"/>
              <a:gd name="T65" fmla="*/ 13 h 15"/>
              <a:gd name="T66" fmla="*/ 3 w 10"/>
              <a:gd name="T67" fmla="*/ 13 h 15"/>
              <a:gd name="T68" fmla="*/ 2 w 10"/>
              <a:gd name="T69" fmla="*/ 12 h 15"/>
              <a:gd name="T70" fmla="*/ 2 w 10"/>
              <a:gd name="T71" fmla="*/ 11 h 15"/>
              <a:gd name="T72" fmla="*/ 3 w 10"/>
              <a:gd name="T73" fmla="*/ 10 h 15"/>
              <a:gd name="T74" fmla="*/ 5 w 10"/>
              <a:gd name="T75" fmla="*/ 10 h 15"/>
              <a:gd name="T76" fmla="*/ 7 w 10"/>
              <a:gd name="T77" fmla="*/ 9 h 15"/>
              <a:gd name="T78" fmla="*/ 7 w 10"/>
              <a:gd name="T79" fmla="*/ 10 h 15"/>
              <a:gd name="T80" fmla="*/ 4 w 10"/>
              <a:gd name="T81" fmla="*/ 3 h 15"/>
              <a:gd name="T82" fmla="*/ 5 w 10"/>
              <a:gd name="T83" fmla="*/ 3 h 15"/>
              <a:gd name="T84" fmla="*/ 6 w 10"/>
              <a:gd name="T85" fmla="*/ 3 h 15"/>
              <a:gd name="T86" fmla="*/ 7 w 10"/>
              <a:gd name="T87" fmla="*/ 2 h 15"/>
              <a:gd name="T88" fmla="*/ 6 w 10"/>
              <a:gd name="T89" fmla="*/ 0 h 15"/>
              <a:gd name="T90" fmla="*/ 5 w 10"/>
              <a:gd name="T91" fmla="*/ 0 h 15"/>
              <a:gd name="T92" fmla="*/ 4 w 10"/>
              <a:gd name="T93" fmla="*/ 0 h 15"/>
              <a:gd name="T94" fmla="*/ 3 w 10"/>
              <a:gd name="T95" fmla="*/ 2 h 15"/>
              <a:gd name="T96" fmla="*/ 4 w 10"/>
              <a:gd name="T97" fmla="*/ 3 h 15"/>
              <a:gd name="T98" fmla="*/ 4 w 10"/>
              <a:gd name="T99" fmla="*/ 1 h 15"/>
              <a:gd name="T100" fmla="*/ 5 w 10"/>
              <a:gd name="T101" fmla="*/ 0 h 15"/>
              <a:gd name="T102" fmla="*/ 6 w 10"/>
              <a:gd name="T103" fmla="*/ 1 h 15"/>
              <a:gd name="T104" fmla="*/ 6 w 10"/>
              <a:gd name="T105" fmla="*/ 2 h 15"/>
              <a:gd name="T106" fmla="*/ 6 w 10"/>
              <a:gd name="T107" fmla="*/ 2 h 15"/>
              <a:gd name="T108" fmla="*/ 5 w 10"/>
              <a:gd name="T109" fmla="*/ 3 h 15"/>
              <a:gd name="T110" fmla="*/ 4 w 10"/>
              <a:gd name="T111" fmla="*/ 2 h 15"/>
              <a:gd name="T112" fmla="*/ 4 w 10"/>
              <a:gd name="T113" fmla="*/ 2 h 15"/>
              <a:gd name="T114" fmla="*/ 4 w 10"/>
              <a:gd name="T115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" h="15">
                <a:moveTo>
                  <a:pt x="8" y="15"/>
                </a:moveTo>
                <a:cubicBezTo>
                  <a:pt x="10" y="15"/>
                  <a:pt x="10" y="15"/>
                  <a:pt x="10" y="15"/>
                </a:cubicBezTo>
                <a:cubicBezTo>
                  <a:pt x="10" y="14"/>
                  <a:pt x="9" y="14"/>
                  <a:pt x="9" y="13"/>
                </a:cubicBezTo>
                <a:cubicBezTo>
                  <a:pt x="9" y="13"/>
                  <a:pt x="9" y="12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8" y="5"/>
                  <a:pt x="8" y="4"/>
                  <a:pt x="7" y="4"/>
                </a:cubicBezTo>
                <a:cubicBezTo>
                  <a:pt x="7" y="4"/>
                  <a:pt x="6" y="4"/>
                  <a:pt x="5" y="4"/>
                </a:cubicBezTo>
                <a:cubicBezTo>
                  <a:pt x="4" y="4"/>
                  <a:pt x="4" y="4"/>
                  <a:pt x="3" y="4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4" y="6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7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9"/>
                  <a:pt x="1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5"/>
                  <a:pt x="3" y="15"/>
                  <a:pt x="4" y="15"/>
                </a:cubicBezTo>
                <a:cubicBezTo>
                  <a:pt x="4" y="15"/>
                  <a:pt x="5" y="15"/>
                  <a:pt x="6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5"/>
                </a:cubicBezTo>
                <a:cubicBezTo>
                  <a:pt x="8" y="15"/>
                  <a:pt x="8" y="15"/>
                  <a:pt x="8" y="15"/>
                </a:cubicBezTo>
                <a:close/>
                <a:moveTo>
                  <a:pt x="7" y="10"/>
                </a:move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5" y="13"/>
                  <a:pt x="5" y="13"/>
                  <a:pt x="4" y="13"/>
                </a:cubicBezTo>
                <a:cubicBezTo>
                  <a:pt x="3" y="13"/>
                  <a:pt x="3" y="13"/>
                  <a:pt x="3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3" y="11"/>
                  <a:pt x="3" y="10"/>
                </a:cubicBezTo>
                <a:cubicBezTo>
                  <a:pt x="3" y="10"/>
                  <a:pt x="4" y="10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4" y="3"/>
                </a:moveTo>
                <a:cubicBezTo>
                  <a:pt x="4" y="3"/>
                  <a:pt x="5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2"/>
                  <a:pt x="4" y="3"/>
                </a:cubicBezTo>
                <a:close/>
                <a:moveTo>
                  <a:pt x="4" y="1"/>
                </a:moveTo>
                <a:cubicBezTo>
                  <a:pt x="4" y="1"/>
                  <a:pt x="5" y="0"/>
                  <a:pt x="5" y="0"/>
                </a:cubicBezTo>
                <a:cubicBezTo>
                  <a:pt x="5" y="0"/>
                  <a:pt x="6" y="1"/>
                  <a:pt x="6" y="1"/>
                </a:cubicBezTo>
                <a:cubicBezTo>
                  <a:pt x="6" y="1"/>
                  <a:pt x="6" y="1"/>
                  <a:pt x="6" y="2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5" y="3"/>
                  <a:pt x="5" y="3"/>
                </a:cubicBezTo>
                <a:cubicBezTo>
                  <a:pt x="5" y="3"/>
                  <a:pt x="4" y="3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488"/>
          <p:cNvSpPr>
            <a:spLocks/>
          </p:cNvSpPr>
          <p:nvPr/>
        </p:nvSpPr>
        <p:spPr bwMode="auto">
          <a:xfrm>
            <a:off x="4956175" y="4522788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8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6"/>
                  <a:pt x="3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489"/>
          <p:cNvSpPr>
            <a:spLocks/>
          </p:cNvSpPr>
          <p:nvPr/>
        </p:nvSpPr>
        <p:spPr bwMode="auto">
          <a:xfrm>
            <a:off x="5222875" y="4535488"/>
            <a:ext cx="23813" cy="30163"/>
          </a:xfrm>
          <a:custGeom>
            <a:avLst/>
            <a:gdLst>
              <a:gd name="T0" fmla="*/ 8 w 15"/>
              <a:gd name="T1" fmla="*/ 19 h 19"/>
              <a:gd name="T2" fmla="*/ 8 w 15"/>
              <a:gd name="T3" fmla="*/ 1 h 19"/>
              <a:gd name="T4" fmla="*/ 15 w 15"/>
              <a:gd name="T5" fmla="*/ 1 h 19"/>
              <a:gd name="T6" fmla="*/ 15 w 15"/>
              <a:gd name="T7" fmla="*/ 0 h 19"/>
              <a:gd name="T8" fmla="*/ 0 w 15"/>
              <a:gd name="T9" fmla="*/ 0 h 19"/>
              <a:gd name="T10" fmla="*/ 0 w 15"/>
              <a:gd name="T11" fmla="*/ 1 h 19"/>
              <a:gd name="T12" fmla="*/ 7 w 15"/>
              <a:gd name="T13" fmla="*/ 1 h 19"/>
              <a:gd name="T14" fmla="*/ 7 w 15"/>
              <a:gd name="T15" fmla="*/ 19 h 19"/>
              <a:gd name="T16" fmla="*/ 8 w 15"/>
              <a:gd name="T17" fmla="*/ 19 h 19"/>
              <a:gd name="T18" fmla="*/ 8 w 15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8" y="19"/>
                </a:moveTo>
                <a:lnTo>
                  <a:pt x="8" y="1"/>
                </a:lnTo>
                <a:lnTo>
                  <a:pt x="15" y="1"/>
                </a:lnTo>
                <a:lnTo>
                  <a:pt x="15" y="0"/>
                </a:lnTo>
                <a:lnTo>
                  <a:pt x="0" y="0"/>
                </a:lnTo>
                <a:lnTo>
                  <a:pt x="0" y="1"/>
                </a:lnTo>
                <a:lnTo>
                  <a:pt x="7" y="1"/>
                </a:lnTo>
                <a:lnTo>
                  <a:pt x="7" y="19"/>
                </a:lnTo>
                <a:lnTo>
                  <a:pt x="8" y="19"/>
                </a:lnTo>
                <a:lnTo>
                  <a:pt x="8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490"/>
          <p:cNvSpPr>
            <a:spLocks/>
          </p:cNvSpPr>
          <p:nvPr/>
        </p:nvSpPr>
        <p:spPr bwMode="auto">
          <a:xfrm>
            <a:off x="5246688" y="4543425"/>
            <a:ext cx="19050" cy="30163"/>
          </a:xfrm>
          <a:custGeom>
            <a:avLst/>
            <a:gdLst>
              <a:gd name="T0" fmla="*/ 2 w 9"/>
              <a:gd name="T1" fmla="*/ 14 h 14"/>
              <a:gd name="T2" fmla="*/ 3 w 9"/>
              <a:gd name="T3" fmla="*/ 14 h 14"/>
              <a:gd name="T4" fmla="*/ 4 w 9"/>
              <a:gd name="T5" fmla="*/ 12 h 14"/>
              <a:gd name="T6" fmla="*/ 5 w 9"/>
              <a:gd name="T7" fmla="*/ 10 h 14"/>
              <a:gd name="T8" fmla="*/ 9 w 9"/>
              <a:gd name="T9" fmla="*/ 0 h 14"/>
              <a:gd name="T10" fmla="*/ 8 w 9"/>
              <a:gd name="T11" fmla="*/ 0 h 14"/>
              <a:gd name="T12" fmla="*/ 5 w 9"/>
              <a:gd name="T13" fmla="*/ 6 h 14"/>
              <a:gd name="T14" fmla="*/ 5 w 9"/>
              <a:gd name="T15" fmla="*/ 8 h 14"/>
              <a:gd name="T16" fmla="*/ 4 w 9"/>
              <a:gd name="T17" fmla="*/ 6 h 14"/>
              <a:gd name="T18" fmla="*/ 2 w 9"/>
              <a:gd name="T19" fmla="*/ 0 h 14"/>
              <a:gd name="T20" fmla="*/ 0 w 9"/>
              <a:gd name="T21" fmla="*/ 0 h 14"/>
              <a:gd name="T22" fmla="*/ 4 w 9"/>
              <a:gd name="T23" fmla="*/ 10 h 14"/>
              <a:gd name="T24" fmla="*/ 4 w 9"/>
              <a:gd name="T25" fmla="*/ 10 h 14"/>
              <a:gd name="T26" fmla="*/ 3 w 9"/>
              <a:gd name="T27" fmla="*/ 12 h 14"/>
              <a:gd name="T28" fmla="*/ 2 w 9"/>
              <a:gd name="T29" fmla="*/ 12 h 14"/>
              <a:gd name="T30" fmla="*/ 2 w 9"/>
              <a:gd name="T31" fmla="*/ 12 h 14"/>
              <a:gd name="T32" fmla="*/ 1 w 9"/>
              <a:gd name="T33" fmla="*/ 12 h 14"/>
              <a:gd name="T34" fmla="*/ 1 w 9"/>
              <a:gd name="T35" fmla="*/ 14 h 14"/>
              <a:gd name="T36" fmla="*/ 2 w 9"/>
              <a:gd name="T37" fmla="*/ 14 h 14"/>
              <a:gd name="T38" fmla="*/ 2 w 9"/>
              <a:gd name="T3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4">
                <a:moveTo>
                  <a:pt x="2" y="14"/>
                </a:moveTo>
                <a:cubicBezTo>
                  <a:pt x="2" y="14"/>
                  <a:pt x="3" y="14"/>
                  <a:pt x="3" y="14"/>
                </a:cubicBezTo>
                <a:cubicBezTo>
                  <a:pt x="4" y="13"/>
                  <a:pt x="4" y="13"/>
                  <a:pt x="4" y="12"/>
                </a:cubicBezTo>
                <a:cubicBezTo>
                  <a:pt x="5" y="12"/>
                  <a:pt x="5" y="11"/>
                  <a:pt x="5" y="10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5" y="7"/>
                  <a:pt x="5" y="8"/>
                </a:cubicBezTo>
                <a:cubicBezTo>
                  <a:pt x="4" y="7"/>
                  <a:pt x="4" y="6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4" y="10"/>
                  <a:pt x="4" y="10"/>
                  <a:pt x="4" y="10"/>
                </a:cubicBezTo>
                <a:cubicBezTo>
                  <a:pt x="3" y="11"/>
                  <a:pt x="3" y="12"/>
                  <a:pt x="3" y="12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4"/>
                  <a:pt x="2" y="14"/>
                  <a:pt x="2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491"/>
          <p:cNvSpPr>
            <a:spLocks/>
          </p:cNvSpPr>
          <p:nvPr/>
        </p:nvSpPr>
        <p:spPr bwMode="auto">
          <a:xfrm>
            <a:off x="5270500" y="4541838"/>
            <a:ext cx="17463" cy="23813"/>
          </a:xfrm>
          <a:custGeom>
            <a:avLst/>
            <a:gdLst>
              <a:gd name="T0" fmla="*/ 2 w 8"/>
              <a:gd name="T1" fmla="*/ 11 h 11"/>
              <a:gd name="T2" fmla="*/ 2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6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8 w 8"/>
              <a:gd name="T23" fmla="*/ 2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2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492"/>
          <p:cNvSpPr>
            <a:spLocks/>
          </p:cNvSpPr>
          <p:nvPr/>
        </p:nvSpPr>
        <p:spPr bwMode="auto">
          <a:xfrm>
            <a:off x="5292725" y="4541838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0"/>
                  <a:pt x="8" y="10"/>
                  <a:pt x="8" y="10"/>
                </a:cubicBezTo>
                <a:cubicBezTo>
                  <a:pt x="9" y="9"/>
                  <a:pt x="9" y="8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5"/>
                  <a:pt x="2" y="6"/>
                </a:cubicBezTo>
                <a:cubicBezTo>
                  <a:pt x="3" y="6"/>
                  <a:pt x="3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493"/>
          <p:cNvSpPr>
            <a:spLocks noEditPoints="1"/>
          </p:cNvSpPr>
          <p:nvPr/>
        </p:nvSpPr>
        <p:spPr bwMode="auto">
          <a:xfrm>
            <a:off x="5313363" y="45418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9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494"/>
          <p:cNvSpPr>
            <a:spLocks/>
          </p:cNvSpPr>
          <p:nvPr/>
        </p:nvSpPr>
        <p:spPr bwMode="auto">
          <a:xfrm>
            <a:off x="5337175" y="4535488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2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1495"/>
          <p:cNvSpPr>
            <a:spLocks noEditPoints="1"/>
          </p:cNvSpPr>
          <p:nvPr/>
        </p:nvSpPr>
        <p:spPr bwMode="auto">
          <a:xfrm>
            <a:off x="5359400" y="4416425"/>
            <a:ext cx="25400" cy="30163"/>
          </a:xfrm>
          <a:custGeom>
            <a:avLst/>
            <a:gdLst>
              <a:gd name="T0" fmla="*/ 1 w 12"/>
              <a:gd name="T1" fmla="*/ 14 h 14"/>
              <a:gd name="T2" fmla="*/ 1 w 12"/>
              <a:gd name="T3" fmla="*/ 8 h 14"/>
              <a:gd name="T4" fmla="*/ 4 w 12"/>
              <a:gd name="T5" fmla="*/ 8 h 14"/>
              <a:gd name="T6" fmla="*/ 5 w 12"/>
              <a:gd name="T7" fmla="*/ 8 h 14"/>
              <a:gd name="T8" fmla="*/ 6 w 12"/>
              <a:gd name="T9" fmla="*/ 8 h 14"/>
              <a:gd name="T10" fmla="*/ 7 w 12"/>
              <a:gd name="T11" fmla="*/ 9 h 14"/>
              <a:gd name="T12" fmla="*/ 8 w 12"/>
              <a:gd name="T13" fmla="*/ 11 h 14"/>
              <a:gd name="T14" fmla="*/ 10 w 12"/>
              <a:gd name="T15" fmla="*/ 14 h 14"/>
              <a:gd name="T16" fmla="*/ 12 w 12"/>
              <a:gd name="T17" fmla="*/ 14 h 14"/>
              <a:gd name="T18" fmla="*/ 10 w 12"/>
              <a:gd name="T19" fmla="*/ 10 h 14"/>
              <a:gd name="T20" fmla="*/ 8 w 12"/>
              <a:gd name="T21" fmla="*/ 8 h 14"/>
              <a:gd name="T22" fmla="*/ 7 w 12"/>
              <a:gd name="T23" fmla="*/ 7 h 14"/>
              <a:gd name="T24" fmla="*/ 10 w 12"/>
              <a:gd name="T25" fmla="*/ 6 h 14"/>
              <a:gd name="T26" fmla="*/ 11 w 12"/>
              <a:gd name="T27" fmla="*/ 4 h 14"/>
              <a:gd name="T28" fmla="*/ 10 w 12"/>
              <a:gd name="T29" fmla="*/ 1 h 14"/>
              <a:gd name="T30" fmla="*/ 9 w 12"/>
              <a:gd name="T31" fmla="*/ 0 h 14"/>
              <a:gd name="T32" fmla="*/ 6 w 12"/>
              <a:gd name="T33" fmla="*/ 0 h 14"/>
              <a:gd name="T34" fmla="*/ 0 w 12"/>
              <a:gd name="T35" fmla="*/ 0 h 14"/>
              <a:gd name="T36" fmla="*/ 0 w 12"/>
              <a:gd name="T37" fmla="*/ 14 h 14"/>
              <a:gd name="T38" fmla="*/ 1 w 12"/>
              <a:gd name="T39" fmla="*/ 14 h 14"/>
              <a:gd name="T40" fmla="*/ 1 w 12"/>
              <a:gd name="T41" fmla="*/ 1 h 14"/>
              <a:gd name="T42" fmla="*/ 6 w 12"/>
              <a:gd name="T43" fmla="*/ 1 h 14"/>
              <a:gd name="T44" fmla="*/ 8 w 12"/>
              <a:gd name="T45" fmla="*/ 2 h 14"/>
              <a:gd name="T46" fmla="*/ 9 w 12"/>
              <a:gd name="T47" fmla="*/ 4 h 14"/>
              <a:gd name="T48" fmla="*/ 9 w 12"/>
              <a:gd name="T49" fmla="*/ 5 h 14"/>
              <a:gd name="T50" fmla="*/ 8 w 12"/>
              <a:gd name="T51" fmla="*/ 6 h 14"/>
              <a:gd name="T52" fmla="*/ 6 w 12"/>
              <a:gd name="T53" fmla="*/ 6 h 14"/>
              <a:gd name="T54" fmla="*/ 1 w 12"/>
              <a:gd name="T55" fmla="*/ 6 h 14"/>
              <a:gd name="T56" fmla="*/ 1 w 12"/>
              <a:gd name="T5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" h="14">
                <a:moveTo>
                  <a:pt x="1" y="14"/>
                </a:moveTo>
                <a:cubicBezTo>
                  <a:pt x="1" y="8"/>
                  <a:pt x="1" y="8"/>
                  <a:pt x="1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9"/>
                  <a:pt x="7" y="9"/>
                </a:cubicBezTo>
                <a:cubicBezTo>
                  <a:pt x="7" y="10"/>
                  <a:pt x="7" y="10"/>
                  <a:pt x="8" y="11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0" y="10"/>
                  <a:pt x="10" y="10"/>
                  <a:pt x="10" y="10"/>
                </a:cubicBezTo>
                <a:cubicBezTo>
                  <a:pt x="9" y="9"/>
                  <a:pt x="9" y="9"/>
                  <a:pt x="8" y="8"/>
                </a:cubicBezTo>
                <a:cubicBezTo>
                  <a:pt x="8" y="8"/>
                  <a:pt x="7" y="8"/>
                  <a:pt x="7" y="7"/>
                </a:cubicBezTo>
                <a:cubicBezTo>
                  <a:pt x="8" y="7"/>
                  <a:pt x="9" y="7"/>
                  <a:pt x="10" y="6"/>
                </a:cubicBezTo>
                <a:cubicBezTo>
                  <a:pt x="11" y="5"/>
                  <a:pt x="11" y="5"/>
                  <a:pt x="11" y="4"/>
                </a:cubicBezTo>
                <a:cubicBezTo>
                  <a:pt x="11" y="3"/>
                  <a:pt x="11" y="2"/>
                  <a:pt x="10" y="1"/>
                </a:cubicBezTo>
                <a:cubicBezTo>
                  <a:pt x="10" y="1"/>
                  <a:pt x="9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lose/>
                <a:moveTo>
                  <a:pt x="1" y="1"/>
                </a:moveTo>
                <a:cubicBezTo>
                  <a:pt x="6" y="1"/>
                  <a:pt x="6" y="1"/>
                  <a:pt x="6" y="1"/>
                </a:cubicBezTo>
                <a:cubicBezTo>
                  <a:pt x="7" y="1"/>
                  <a:pt x="8" y="1"/>
                  <a:pt x="8" y="2"/>
                </a:cubicBezTo>
                <a:cubicBezTo>
                  <a:pt x="9" y="2"/>
                  <a:pt x="9" y="3"/>
                  <a:pt x="9" y="4"/>
                </a:cubicBezTo>
                <a:cubicBezTo>
                  <a:pt x="9" y="4"/>
                  <a:pt x="9" y="4"/>
                  <a:pt x="9" y="5"/>
                </a:cubicBezTo>
                <a:cubicBezTo>
                  <a:pt x="8" y="5"/>
                  <a:pt x="8" y="6"/>
                  <a:pt x="8" y="6"/>
                </a:cubicBezTo>
                <a:cubicBezTo>
                  <a:pt x="7" y="6"/>
                  <a:pt x="6" y="6"/>
                  <a:pt x="6" y="6"/>
                </a:cubicBezTo>
                <a:cubicBezTo>
                  <a:pt x="1" y="6"/>
                  <a:pt x="1" y="6"/>
                  <a:pt x="1" y="6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496"/>
          <p:cNvSpPr>
            <a:spLocks noEditPoints="1"/>
          </p:cNvSpPr>
          <p:nvPr/>
        </p:nvSpPr>
        <p:spPr bwMode="auto">
          <a:xfrm>
            <a:off x="5389563" y="4422775"/>
            <a:ext cx="19050" cy="25400"/>
          </a:xfrm>
          <a:custGeom>
            <a:avLst/>
            <a:gdLst>
              <a:gd name="T0" fmla="*/ 6 w 9"/>
              <a:gd name="T1" fmla="*/ 1 h 12"/>
              <a:gd name="T2" fmla="*/ 5 w 9"/>
              <a:gd name="T3" fmla="*/ 0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8 h 12"/>
              <a:gd name="T10" fmla="*/ 1 w 9"/>
              <a:gd name="T11" fmla="*/ 10 h 12"/>
              <a:gd name="T12" fmla="*/ 0 w 9"/>
              <a:gd name="T13" fmla="*/ 11 h 12"/>
              <a:gd name="T14" fmla="*/ 1 w 9"/>
              <a:gd name="T15" fmla="*/ 12 h 12"/>
              <a:gd name="T16" fmla="*/ 2 w 9"/>
              <a:gd name="T17" fmla="*/ 10 h 12"/>
              <a:gd name="T18" fmla="*/ 5 w 9"/>
              <a:gd name="T19" fmla="*/ 11 h 12"/>
              <a:gd name="T20" fmla="*/ 8 w 9"/>
              <a:gd name="T21" fmla="*/ 10 h 12"/>
              <a:gd name="T22" fmla="*/ 9 w 9"/>
              <a:gd name="T23" fmla="*/ 6 h 12"/>
              <a:gd name="T24" fmla="*/ 9 w 9"/>
              <a:gd name="T25" fmla="*/ 4 h 12"/>
              <a:gd name="T26" fmla="*/ 8 w 9"/>
              <a:gd name="T27" fmla="*/ 2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1 h 12"/>
              <a:gd name="T34" fmla="*/ 6 w 9"/>
              <a:gd name="T35" fmla="*/ 1 h 12"/>
              <a:gd name="T36" fmla="*/ 2 w 9"/>
              <a:gd name="T37" fmla="*/ 8 h 12"/>
              <a:gd name="T38" fmla="*/ 2 w 9"/>
              <a:gd name="T39" fmla="*/ 6 h 12"/>
              <a:gd name="T40" fmla="*/ 2 w 9"/>
              <a:gd name="T41" fmla="*/ 3 h 12"/>
              <a:gd name="T42" fmla="*/ 5 w 9"/>
              <a:gd name="T43" fmla="*/ 2 h 12"/>
              <a:gd name="T44" fmla="*/ 6 w 9"/>
              <a:gd name="T45" fmla="*/ 3 h 12"/>
              <a:gd name="T46" fmla="*/ 2 w 9"/>
              <a:gd name="T47" fmla="*/ 8 h 12"/>
              <a:gd name="T48" fmla="*/ 8 w 9"/>
              <a:gd name="T49" fmla="*/ 5 h 12"/>
              <a:gd name="T50" fmla="*/ 8 w 9"/>
              <a:gd name="T51" fmla="*/ 6 h 12"/>
              <a:gd name="T52" fmla="*/ 7 w 9"/>
              <a:gd name="T53" fmla="*/ 9 h 12"/>
              <a:gd name="T54" fmla="*/ 4 w 9"/>
              <a:gd name="T55" fmla="*/ 10 h 12"/>
              <a:gd name="T56" fmla="*/ 3 w 9"/>
              <a:gd name="T57" fmla="*/ 9 h 12"/>
              <a:gd name="T58" fmla="*/ 7 w 9"/>
              <a:gd name="T59" fmla="*/ 3 h 12"/>
              <a:gd name="T60" fmla="*/ 8 w 9"/>
              <a:gd name="T61" fmla="*/ 5 h 12"/>
              <a:gd name="T62" fmla="*/ 8 w 9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1"/>
                </a:move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9" y="8"/>
                  <a:pt x="9" y="6"/>
                </a:cubicBezTo>
                <a:cubicBezTo>
                  <a:pt x="9" y="5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8"/>
                </a:move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4"/>
                  <a:pt x="2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8" y="5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7" y="4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497"/>
          <p:cNvSpPr>
            <a:spLocks/>
          </p:cNvSpPr>
          <p:nvPr/>
        </p:nvSpPr>
        <p:spPr bwMode="auto">
          <a:xfrm>
            <a:off x="5416550" y="4422775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498"/>
          <p:cNvSpPr>
            <a:spLocks noEditPoints="1"/>
          </p:cNvSpPr>
          <p:nvPr/>
        </p:nvSpPr>
        <p:spPr bwMode="auto">
          <a:xfrm>
            <a:off x="5429250" y="4422775"/>
            <a:ext cx="20638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499"/>
          <p:cNvSpPr>
            <a:spLocks/>
          </p:cNvSpPr>
          <p:nvPr/>
        </p:nvSpPr>
        <p:spPr bwMode="auto">
          <a:xfrm>
            <a:off x="5453063" y="4422775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4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4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6" y="3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500"/>
          <p:cNvSpPr>
            <a:spLocks noEditPoints="1"/>
          </p:cNvSpPr>
          <p:nvPr/>
        </p:nvSpPr>
        <p:spPr bwMode="auto">
          <a:xfrm>
            <a:off x="5008563" y="4386263"/>
            <a:ext cx="30163" cy="31750"/>
          </a:xfrm>
          <a:custGeom>
            <a:avLst/>
            <a:gdLst>
              <a:gd name="T0" fmla="*/ 1 w 14"/>
              <a:gd name="T1" fmla="*/ 11 h 15"/>
              <a:gd name="T2" fmla="*/ 4 w 14"/>
              <a:gd name="T3" fmla="*/ 14 h 15"/>
              <a:gd name="T4" fmla="*/ 7 w 14"/>
              <a:gd name="T5" fmla="*/ 15 h 15"/>
              <a:gd name="T6" fmla="*/ 11 w 14"/>
              <a:gd name="T7" fmla="*/ 14 h 15"/>
              <a:gd name="T8" fmla="*/ 13 w 14"/>
              <a:gd name="T9" fmla="*/ 11 h 15"/>
              <a:gd name="T10" fmla="*/ 14 w 14"/>
              <a:gd name="T11" fmla="*/ 7 h 15"/>
              <a:gd name="T12" fmla="*/ 13 w 14"/>
              <a:gd name="T13" fmla="*/ 4 h 15"/>
              <a:gd name="T14" fmla="*/ 11 w 14"/>
              <a:gd name="T15" fmla="*/ 1 h 15"/>
              <a:gd name="T16" fmla="*/ 7 w 14"/>
              <a:gd name="T17" fmla="*/ 0 h 15"/>
              <a:gd name="T18" fmla="*/ 2 w 14"/>
              <a:gd name="T19" fmla="*/ 2 h 15"/>
              <a:gd name="T20" fmla="*/ 0 w 14"/>
              <a:gd name="T21" fmla="*/ 8 h 15"/>
              <a:gd name="T22" fmla="*/ 1 w 14"/>
              <a:gd name="T23" fmla="*/ 11 h 15"/>
              <a:gd name="T24" fmla="*/ 4 w 14"/>
              <a:gd name="T25" fmla="*/ 3 h 15"/>
              <a:gd name="T26" fmla="*/ 7 w 14"/>
              <a:gd name="T27" fmla="*/ 2 h 15"/>
              <a:gd name="T28" fmla="*/ 10 w 14"/>
              <a:gd name="T29" fmla="*/ 2 h 15"/>
              <a:gd name="T30" fmla="*/ 12 w 14"/>
              <a:gd name="T31" fmla="*/ 4 h 15"/>
              <a:gd name="T32" fmla="*/ 12 w 14"/>
              <a:gd name="T33" fmla="*/ 7 h 15"/>
              <a:gd name="T34" fmla="*/ 11 w 14"/>
              <a:gd name="T35" fmla="*/ 12 h 15"/>
              <a:gd name="T36" fmla="*/ 7 w 14"/>
              <a:gd name="T37" fmla="*/ 13 h 15"/>
              <a:gd name="T38" fmla="*/ 4 w 14"/>
              <a:gd name="T39" fmla="*/ 12 h 15"/>
              <a:gd name="T40" fmla="*/ 2 w 14"/>
              <a:gd name="T41" fmla="*/ 8 h 15"/>
              <a:gd name="T42" fmla="*/ 4 w 14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5">
                <a:moveTo>
                  <a:pt x="1" y="11"/>
                </a:moveTo>
                <a:cubicBezTo>
                  <a:pt x="2" y="12"/>
                  <a:pt x="3" y="13"/>
                  <a:pt x="4" y="14"/>
                </a:cubicBezTo>
                <a:cubicBezTo>
                  <a:pt x="5" y="14"/>
                  <a:pt x="6" y="15"/>
                  <a:pt x="7" y="15"/>
                </a:cubicBezTo>
                <a:cubicBezTo>
                  <a:pt x="9" y="15"/>
                  <a:pt x="10" y="14"/>
                  <a:pt x="11" y="14"/>
                </a:cubicBezTo>
                <a:cubicBezTo>
                  <a:pt x="12" y="13"/>
                  <a:pt x="13" y="12"/>
                  <a:pt x="13" y="11"/>
                </a:cubicBezTo>
                <a:cubicBezTo>
                  <a:pt x="14" y="10"/>
                  <a:pt x="14" y="9"/>
                  <a:pt x="14" y="7"/>
                </a:cubicBezTo>
                <a:cubicBezTo>
                  <a:pt x="14" y="6"/>
                  <a:pt x="14" y="5"/>
                  <a:pt x="13" y="4"/>
                </a:cubicBezTo>
                <a:cubicBezTo>
                  <a:pt x="13" y="2"/>
                  <a:pt x="12" y="2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5" y="0"/>
                  <a:pt x="4" y="1"/>
                  <a:pt x="2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9"/>
                  <a:pt x="1" y="10"/>
                  <a:pt x="1" y="11"/>
                </a:cubicBezTo>
                <a:close/>
                <a:moveTo>
                  <a:pt x="4" y="3"/>
                </a:moveTo>
                <a:cubicBezTo>
                  <a:pt x="5" y="2"/>
                  <a:pt x="6" y="2"/>
                  <a:pt x="7" y="2"/>
                </a:cubicBezTo>
                <a:cubicBezTo>
                  <a:pt x="8" y="2"/>
                  <a:pt x="9" y="2"/>
                  <a:pt x="10" y="2"/>
                </a:cubicBezTo>
                <a:cubicBezTo>
                  <a:pt x="11" y="3"/>
                  <a:pt x="11" y="3"/>
                  <a:pt x="12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9"/>
                  <a:pt x="12" y="11"/>
                  <a:pt x="11" y="12"/>
                </a:cubicBezTo>
                <a:cubicBezTo>
                  <a:pt x="10" y="13"/>
                  <a:pt x="9" y="13"/>
                  <a:pt x="7" y="13"/>
                </a:cubicBezTo>
                <a:cubicBezTo>
                  <a:pt x="6" y="13"/>
                  <a:pt x="5" y="13"/>
                  <a:pt x="4" y="12"/>
                </a:cubicBezTo>
                <a:cubicBezTo>
                  <a:pt x="3" y="11"/>
                  <a:pt x="2" y="9"/>
                  <a:pt x="2" y="8"/>
                </a:cubicBezTo>
                <a:cubicBezTo>
                  <a:pt x="2" y="5"/>
                  <a:pt x="3" y="4"/>
                  <a:pt x="4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501"/>
          <p:cNvSpPr>
            <a:spLocks noEditPoints="1"/>
          </p:cNvSpPr>
          <p:nvPr/>
        </p:nvSpPr>
        <p:spPr bwMode="auto">
          <a:xfrm>
            <a:off x="5043488" y="4394200"/>
            <a:ext cx="19050" cy="30163"/>
          </a:xfrm>
          <a:custGeom>
            <a:avLst/>
            <a:gdLst>
              <a:gd name="T0" fmla="*/ 2 w 9"/>
              <a:gd name="T1" fmla="*/ 14 h 14"/>
              <a:gd name="T2" fmla="*/ 2 w 9"/>
              <a:gd name="T3" fmla="*/ 9 h 14"/>
              <a:gd name="T4" fmla="*/ 3 w 9"/>
              <a:gd name="T5" fmla="*/ 10 h 14"/>
              <a:gd name="T6" fmla="*/ 5 w 9"/>
              <a:gd name="T7" fmla="*/ 11 h 14"/>
              <a:gd name="T8" fmla="*/ 7 w 9"/>
              <a:gd name="T9" fmla="*/ 10 h 14"/>
              <a:gd name="T10" fmla="*/ 9 w 9"/>
              <a:gd name="T11" fmla="*/ 8 h 14"/>
              <a:gd name="T12" fmla="*/ 9 w 9"/>
              <a:gd name="T13" fmla="*/ 5 h 14"/>
              <a:gd name="T14" fmla="*/ 9 w 9"/>
              <a:gd name="T15" fmla="*/ 3 h 14"/>
              <a:gd name="T16" fmla="*/ 7 w 9"/>
              <a:gd name="T17" fmla="*/ 1 h 14"/>
              <a:gd name="T18" fmla="*/ 5 w 9"/>
              <a:gd name="T19" fmla="*/ 0 h 14"/>
              <a:gd name="T20" fmla="*/ 3 w 9"/>
              <a:gd name="T21" fmla="*/ 0 h 14"/>
              <a:gd name="T22" fmla="*/ 2 w 9"/>
              <a:gd name="T23" fmla="*/ 1 h 14"/>
              <a:gd name="T24" fmla="*/ 2 w 9"/>
              <a:gd name="T25" fmla="*/ 0 h 14"/>
              <a:gd name="T26" fmla="*/ 0 w 9"/>
              <a:gd name="T27" fmla="*/ 0 h 14"/>
              <a:gd name="T28" fmla="*/ 0 w 9"/>
              <a:gd name="T29" fmla="*/ 14 h 14"/>
              <a:gd name="T30" fmla="*/ 2 w 9"/>
              <a:gd name="T31" fmla="*/ 14 h 14"/>
              <a:gd name="T32" fmla="*/ 3 w 9"/>
              <a:gd name="T33" fmla="*/ 2 h 14"/>
              <a:gd name="T34" fmla="*/ 5 w 9"/>
              <a:gd name="T35" fmla="*/ 1 h 14"/>
              <a:gd name="T36" fmla="*/ 7 w 9"/>
              <a:gd name="T37" fmla="*/ 2 h 14"/>
              <a:gd name="T38" fmla="*/ 8 w 9"/>
              <a:gd name="T39" fmla="*/ 5 h 14"/>
              <a:gd name="T40" fmla="*/ 7 w 9"/>
              <a:gd name="T41" fmla="*/ 8 h 14"/>
              <a:gd name="T42" fmla="*/ 5 w 9"/>
              <a:gd name="T43" fmla="*/ 9 h 14"/>
              <a:gd name="T44" fmla="*/ 3 w 9"/>
              <a:gd name="T45" fmla="*/ 8 h 14"/>
              <a:gd name="T46" fmla="*/ 2 w 9"/>
              <a:gd name="T47" fmla="*/ 5 h 14"/>
              <a:gd name="T48" fmla="*/ 3 w 9"/>
              <a:gd name="T4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" h="14">
                <a:moveTo>
                  <a:pt x="2" y="14"/>
                </a:moveTo>
                <a:cubicBezTo>
                  <a:pt x="2" y="9"/>
                  <a:pt x="2" y="9"/>
                  <a:pt x="2" y="9"/>
                </a:cubicBezTo>
                <a:cubicBezTo>
                  <a:pt x="2" y="10"/>
                  <a:pt x="3" y="10"/>
                  <a:pt x="3" y="10"/>
                </a:cubicBezTo>
                <a:cubicBezTo>
                  <a:pt x="4" y="11"/>
                  <a:pt x="4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9"/>
                  <a:pt x="9" y="8"/>
                </a:cubicBezTo>
                <a:cubicBezTo>
                  <a:pt x="9" y="7"/>
                  <a:pt x="9" y="6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502"/>
          <p:cNvSpPr>
            <a:spLocks noEditPoints="1"/>
          </p:cNvSpPr>
          <p:nvPr/>
        </p:nvSpPr>
        <p:spPr bwMode="auto">
          <a:xfrm>
            <a:off x="5067300" y="4394200"/>
            <a:ext cx="22225" cy="30163"/>
          </a:xfrm>
          <a:custGeom>
            <a:avLst/>
            <a:gdLst>
              <a:gd name="T0" fmla="*/ 2 w 10"/>
              <a:gd name="T1" fmla="*/ 14 h 14"/>
              <a:gd name="T2" fmla="*/ 2 w 10"/>
              <a:gd name="T3" fmla="*/ 9 h 14"/>
              <a:gd name="T4" fmla="*/ 3 w 10"/>
              <a:gd name="T5" fmla="*/ 10 h 14"/>
              <a:gd name="T6" fmla="*/ 5 w 10"/>
              <a:gd name="T7" fmla="*/ 11 h 14"/>
              <a:gd name="T8" fmla="*/ 7 w 10"/>
              <a:gd name="T9" fmla="*/ 10 h 14"/>
              <a:gd name="T10" fmla="*/ 9 w 10"/>
              <a:gd name="T11" fmla="*/ 8 h 14"/>
              <a:gd name="T12" fmla="*/ 10 w 10"/>
              <a:gd name="T13" fmla="*/ 5 h 14"/>
              <a:gd name="T14" fmla="*/ 9 w 10"/>
              <a:gd name="T15" fmla="*/ 3 h 14"/>
              <a:gd name="T16" fmla="*/ 7 w 10"/>
              <a:gd name="T17" fmla="*/ 1 h 14"/>
              <a:gd name="T18" fmla="*/ 5 w 10"/>
              <a:gd name="T19" fmla="*/ 0 h 14"/>
              <a:gd name="T20" fmla="*/ 3 w 10"/>
              <a:gd name="T21" fmla="*/ 0 h 14"/>
              <a:gd name="T22" fmla="*/ 2 w 10"/>
              <a:gd name="T23" fmla="*/ 1 h 14"/>
              <a:gd name="T24" fmla="*/ 2 w 10"/>
              <a:gd name="T25" fmla="*/ 0 h 14"/>
              <a:gd name="T26" fmla="*/ 0 w 10"/>
              <a:gd name="T27" fmla="*/ 0 h 14"/>
              <a:gd name="T28" fmla="*/ 0 w 10"/>
              <a:gd name="T29" fmla="*/ 14 h 14"/>
              <a:gd name="T30" fmla="*/ 2 w 10"/>
              <a:gd name="T31" fmla="*/ 14 h 14"/>
              <a:gd name="T32" fmla="*/ 3 w 10"/>
              <a:gd name="T33" fmla="*/ 2 h 14"/>
              <a:gd name="T34" fmla="*/ 5 w 10"/>
              <a:gd name="T35" fmla="*/ 1 h 14"/>
              <a:gd name="T36" fmla="*/ 7 w 10"/>
              <a:gd name="T37" fmla="*/ 2 h 14"/>
              <a:gd name="T38" fmla="*/ 8 w 10"/>
              <a:gd name="T39" fmla="*/ 5 h 14"/>
              <a:gd name="T40" fmla="*/ 7 w 10"/>
              <a:gd name="T41" fmla="*/ 8 h 14"/>
              <a:gd name="T42" fmla="*/ 5 w 10"/>
              <a:gd name="T43" fmla="*/ 9 h 14"/>
              <a:gd name="T44" fmla="*/ 3 w 10"/>
              <a:gd name="T45" fmla="*/ 8 h 14"/>
              <a:gd name="T46" fmla="*/ 2 w 10"/>
              <a:gd name="T47" fmla="*/ 5 h 14"/>
              <a:gd name="T48" fmla="*/ 3 w 10"/>
              <a:gd name="T49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" h="14">
                <a:moveTo>
                  <a:pt x="2" y="14"/>
                </a:moveTo>
                <a:cubicBezTo>
                  <a:pt x="2" y="9"/>
                  <a:pt x="2" y="9"/>
                  <a:pt x="2" y="9"/>
                </a:cubicBezTo>
                <a:cubicBezTo>
                  <a:pt x="3" y="10"/>
                  <a:pt x="3" y="10"/>
                  <a:pt x="3" y="10"/>
                </a:cubicBezTo>
                <a:cubicBezTo>
                  <a:pt x="4" y="11"/>
                  <a:pt x="4" y="11"/>
                  <a:pt x="5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9" y="7"/>
                  <a:pt x="10" y="6"/>
                  <a:pt x="10" y="5"/>
                </a:cubicBezTo>
                <a:cubicBezTo>
                  <a:pt x="10" y="4"/>
                  <a:pt x="9" y="3"/>
                  <a:pt x="9" y="3"/>
                </a:cubicBezTo>
                <a:cubicBezTo>
                  <a:pt x="9" y="2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503"/>
          <p:cNvSpPr>
            <a:spLocks noEditPoints="1"/>
          </p:cNvSpPr>
          <p:nvPr/>
        </p:nvSpPr>
        <p:spPr bwMode="auto">
          <a:xfrm>
            <a:off x="5091113" y="4386263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504"/>
          <p:cNvSpPr>
            <a:spLocks noEditPoints="1"/>
          </p:cNvSpPr>
          <p:nvPr/>
        </p:nvSpPr>
        <p:spPr bwMode="auto">
          <a:xfrm>
            <a:off x="5114925" y="4394200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505"/>
          <p:cNvSpPr>
            <a:spLocks/>
          </p:cNvSpPr>
          <p:nvPr/>
        </p:nvSpPr>
        <p:spPr bwMode="auto">
          <a:xfrm>
            <a:off x="5140325" y="4386263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1506"/>
          <p:cNvSpPr>
            <a:spLocks noEditPoints="1"/>
          </p:cNvSpPr>
          <p:nvPr/>
        </p:nvSpPr>
        <p:spPr bwMode="auto">
          <a:xfrm>
            <a:off x="4645025" y="4359275"/>
            <a:ext cx="28575" cy="39688"/>
          </a:xfrm>
          <a:custGeom>
            <a:avLst/>
            <a:gdLst>
              <a:gd name="T0" fmla="*/ 2 w 13"/>
              <a:gd name="T1" fmla="*/ 18 h 18"/>
              <a:gd name="T2" fmla="*/ 4 w 13"/>
              <a:gd name="T3" fmla="*/ 14 h 18"/>
              <a:gd name="T4" fmla="*/ 10 w 13"/>
              <a:gd name="T5" fmla="*/ 14 h 18"/>
              <a:gd name="T6" fmla="*/ 11 w 13"/>
              <a:gd name="T7" fmla="*/ 18 h 18"/>
              <a:gd name="T8" fmla="*/ 13 w 13"/>
              <a:gd name="T9" fmla="*/ 18 h 18"/>
              <a:gd name="T10" fmla="*/ 8 w 13"/>
              <a:gd name="T11" fmla="*/ 4 h 18"/>
              <a:gd name="T12" fmla="*/ 6 w 13"/>
              <a:gd name="T13" fmla="*/ 4 h 18"/>
              <a:gd name="T14" fmla="*/ 0 w 13"/>
              <a:gd name="T15" fmla="*/ 18 h 18"/>
              <a:gd name="T16" fmla="*/ 2 w 13"/>
              <a:gd name="T17" fmla="*/ 18 h 18"/>
              <a:gd name="T18" fmla="*/ 6 w 13"/>
              <a:gd name="T19" fmla="*/ 8 h 18"/>
              <a:gd name="T20" fmla="*/ 6 w 13"/>
              <a:gd name="T21" fmla="*/ 5 h 18"/>
              <a:gd name="T22" fmla="*/ 8 w 13"/>
              <a:gd name="T23" fmla="*/ 8 h 18"/>
              <a:gd name="T24" fmla="*/ 9 w 13"/>
              <a:gd name="T25" fmla="*/ 12 h 18"/>
              <a:gd name="T26" fmla="*/ 4 w 13"/>
              <a:gd name="T27" fmla="*/ 12 h 18"/>
              <a:gd name="T28" fmla="*/ 6 w 13"/>
              <a:gd name="T29" fmla="*/ 8 h 18"/>
              <a:gd name="T30" fmla="*/ 5 w 13"/>
              <a:gd name="T31" fmla="*/ 4 h 18"/>
              <a:gd name="T32" fmla="*/ 7 w 13"/>
              <a:gd name="T33" fmla="*/ 4 h 18"/>
              <a:gd name="T34" fmla="*/ 8 w 13"/>
              <a:gd name="T35" fmla="*/ 4 h 18"/>
              <a:gd name="T36" fmla="*/ 8 w 13"/>
              <a:gd name="T37" fmla="*/ 2 h 18"/>
              <a:gd name="T38" fmla="*/ 8 w 13"/>
              <a:gd name="T39" fmla="*/ 1 h 18"/>
              <a:gd name="T40" fmla="*/ 7 w 13"/>
              <a:gd name="T41" fmla="*/ 0 h 18"/>
              <a:gd name="T42" fmla="*/ 5 w 13"/>
              <a:gd name="T43" fmla="*/ 1 h 18"/>
              <a:gd name="T44" fmla="*/ 5 w 13"/>
              <a:gd name="T45" fmla="*/ 2 h 18"/>
              <a:gd name="T46" fmla="*/ 5 w 13"/>
              <a:gd name="T47" fmla="*/ 4 h 18"/>
              <a:gd name="T48" fmla="*/ 6 w 13"/>
              <a:gd name="T49" fmla="*/ 2 h 18"/>
              <a:gd name="T50" fmla="*/ 7 w 13"/>
              <a:gd name="T51" fmla="*/ 1 h 18"/>
              <a:gd name="T52" fmla="*/ 7 w 13"/>
              <a:gd name="T53" fmla="*/ 2 h 18"/>
              <a:gd name="T54" fmla="*/ 8 w 13"/>
              <a:gd name="T55" fmla="*/ 2 h 18"/>
              <a:gd name="T56" fmla="*/ 7 w 13"/>
              <a:gd name="T57" fmla="*/ 3 h 18"/>
              <a:gd name="T58" fmla="*/ 7 w 13"/>
              <a:gd name="T59" fmla="*/ 3 h 18"/>
              <a:gd name="T60" fmla="*/ 6 w 13"/>
              <a:gd name="T61" fmla="*/ 3 h 18"/>
              <a:gd name="T62" fmla="*/ 5 w 13"/>
              <a:gd name="T63" fmla="*/ 2 h 18"/>
              <a:gd name="T64" fmla="*/ 6 w 13"/>
              <a:gd name="T65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" h="18">
                <a:moveTo>
                  <a:pt x="2" y="18"/>
                </a:moveTo>
                <a:cubicBezTo>
                  <a:pt x="4" y="14"/>
                  <a:pt x="4" y="14"/>
                  <a:pt x="4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1" y="18"/>
                  <a:pt x="11" y="18"/>
                  <a:pt x="11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8" y="4"/>
                  <a:pt x="8" y="4"/>
                  <a:pt x="8" y="4"/>
                </a:cubicBezTo>
                <a:cubicBezTo>
                  <a:pt x="6" y="4"/>
                  <a:pt x="6" y="4"/>
                  <a:pt x="6" y="4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6" y="8"/>
                </a:moveTo>
                <a:cubicBezTo>
                  <a:pt x="6" y="7"/>
                  <a:pt x="6" y="6"/>
                  <a:pt x="6" y="5"/>
                </a:cubicBezTo>
                <a:cubicBezTo>
                  <a:pt x="7" y="6"/>
                  <a:pt x="7" y="7"/>
                  <a:pt x="8" y="8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8"/>
                  <a:pt x="6" y="8"/>
                  <a:pt x="6" y="8"/>
                </a:cubicBezTo>
                <a:close/>
                <a:moveTo>
                  <a:pt x="5" y="4"/>
                </a:moveTo>
                <a:cubicBezTo>
                  <a:pt x="6" y="4"/>
                  <a:pt x="6" y="4"/>
                  <a:pt x="7" y="4"/>
                </a:cubicBezTo>
                <a:cubicBezTo>
                  <a:pt x="7" y="4"/>
                  <a:pt x="7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7" y="0"/>
                </a:cubicBezTo>
                <a:cubicBezTo>
                  <a:pt x="6" y="0"/>
                  <a:pt x="6" y="1"/>
                  <a:pt x="5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5" y="3"/>
                  <a:pt x="5" y="4"/>
                </a:cubicBezTo>
                <a:close/>
                <a:moveTo>
                  <a:pt x="6" y="2"/>
                </a:moveTo>
                <a:cubicBezTo>
                  <a:pt x="6" y="1"/>
                  <a:pt x="6" y="1"/>
                  <a:pt x="7" y="1"/>
                </a:cubicBezTo>
                <a:cubicBezTo>
                  <a:pt x="7" y="1"/>
                  <a:pt x="7" y="1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8" y="3"/>
                  <a:pt x="7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5" y="3"/>
                  <a:pt x="5" y="2"/>
                </a:cubicBezTo>
                <a:cubicBezTo>
                  <a:pt x="5" y="2"/>
                  <a:pt x="6" y="2"/>
                  <a:pt x="6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1507"/>
          <p:cNvSpPr>
            <a:spLocks/>
          </p:cNvSpPr>
          <p:nvPr/>
        </p:nvSpPr>
        <p:spPr bwMode="auto">
          <a:xfrm>
            <a:off x="4676775" y="4375150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4 h 11"/>
              <a:gd name="T20" fmla="*/ 8 w 8"/>
              <a:gd name="T21" fmla="*/ 3 h 11"/>
              <a:gd name="T22" fmla="*/ 7 w 8"/>
              <a:gd name="T23" fmla="*/ 1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1508"/>
          <p:cNvSpPr>
            <a:spLocks noEditPoints="1"/>
          </p:cNvSpPr>
          <p:nvPr/>
        </p:nvSpPr>
        <p:spPr bwMode="auto">
          <a:xfrm>
            <a:off x="4699000" y="4368800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3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3"/>
                  <a:pt x="5" y="3"/>
                  <a:pt x="5" y="3"/>
                </a:cubicBezTo>
                <a:cubicBezTo>
                  <a:pt x="4" y="3"/>
                  <a:pt x="3" y="3"/>
                  <a:pt x="2" y="4"/>
                </a:cubicBezTo>
                <a:cubicBezTo>
                  <a:pt x="2" y="4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3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6"/>
                  <a:pt x="8" y="7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1509"/>
          <p:cNvSpPr>
            <a:spLocks noEditPoints="1"/>
          </p:cNvSpPr>
          <p:nvPr/>
        </p:nvSpPr>
        <p:spPr bwMode="auto">
          <a:xfrm>
            <a:off x="4722813" y="4375150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1 h 11"/>
              <a:gd name="T14" fmla="*/ 8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1 w 10"/>
              <a:gd name="T23" fmla="*/ 3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8 w 10"/>
              <a:gd name="T33" fmla="*/ 4 h 11"/>
              <a:gd name="T34" fmla="*/ 8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8 w 10"/>
              <a:gd name="T77" fmla="*/ 6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10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8" y="6"/>
                </a:moveTo>
                <a:cubicBezTo>
                  <a:pt x="8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7"/>
                  <a:pt x="4" y="6"/>
                  <a:pt x="5" y="6"/>
                </a:cubicBezTo>
                <a:cubicBezTo>
                  <a:pt x="6" y="6"/>
                  <a:pt x="7" y="6"/>
                  <a:pt x="8" y="6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1510"/>
          <p:cNvSpPr>
            <a:spLocks/>
          </p:cNvSpPr>
          <p:nvPr/>
        </p:nvSpPr>
        <p:spPr bwMode="auto">
          <a:xfrm>
            <a:off x="4748213" y="436880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1511"/>
          <p:cNvSpPr>
            <a:spLocks/>
          </p:cNvSpPr>
          <p:nvPr/>
        </p:nvSpPr>
        <p:spPr bwMode="auto">
          <a:xfrm>
            <a:off x="4757738" y="4375150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9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5 h 11"/>
              <a:gd name="T48" fmla="*/ 2 w 8"/>
              <a:gd name="T49" fmla="*/ 6 h 11"/>
              <a:gd name="T50" fmla="*/ 4 w 8"/>
              <a:gd name="T51" fmla="*/ 6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1" y="5"/>
                  <a:pt x="1" y="5"/>
                  <a:pt x="2" y="6"/>
                </a:cubicBezTo>
                <a:cubicBezTo>
                  <a:pt x="2" y="6"/>
                  <a:pt x="3" y="6"/>
                  <a:pt x="4" y="6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1512"/>
          <p:cNvSpPr>
            <a:spLocks/>
          </p:cNvSpPr>
          <p:nvPr/>
        </p:nvSpPr>
        <p:spPr bwMode="auto">
          <a:xfrm>
            <a:off x="4781550" y="4375150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4 h 11"/>
              <a:gd name="T20" fmla="*/ 8 w 8"/>
              <a:gd name="T21" fmla="*/ 3 h 11"/>
              <a:gd name="T22" fmla="*/ 7 w 8"/>
              <a:gd name="T23" fmla="*/ 1 h 11"/>
              <a:gd name="T24" fmla="*/ 6 w 8"/>
              <a:gd name="T25" fmla="*/ 1 h 11"/>
              <a:gd name="T26" fmla="*/ 4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1513"/>
          <p:cNvSpPr>
            <a:spLocks noEditPoints="1"/>
          </p:cNvSpPr>
          <p:nvPr/>
        </p:nvSpPr>
        <p:spPr bwMode="auto">
          <a:xfrm>
            <a:off x="4802188" y="4375150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7"/>
                  <a:pt x="1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1514"/>
          <p:cNvSpPr>
            <a:spLocks/>
          </p:cNvSpPr>
          <p:nvPr/>
        </p:nvSpPr>
        <p:spPr bwMode="auto">
          <a:xfrm>
            <a:off x="4826000" y="4375150"/>
            <a:ext cx="20638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9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5"/>
                  <a:pt x="2" y="6"/>
                </a:cubicBezTo>
                <a:cubicBezTo>
                  <a:pt x="2" y="6"/>
                  <a:pt x="3" y="6"/>
                  <a:pt x="5" y="6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1515"/>
          <p:cNvSpPr>
            <a:spLocks noEditPoints="1"/>
          </p:cNvSpPr>
          <p:nvPr/>
        </p:nvSpPr>
        <p:spPr bwMode="auto">
          <a:xfrm>
            <a:off x="4187825" y="4298950"/>
            <a:ext cx="30163" cy="39688"/>
          </a:xfrm>
          <a:custGeom>
            <a:avLst/>
            <a:gdLst>
              <a:gd name="T0" fmla="*/ 2 w 14"/>
              <a:gd name="T1" fmla="*/ 18 h 18"/>
              <a:gd name="T2" fmla="*/ 4 w 14"/>
              <a:gd name="T3" fmla="*/ 13 h 18"/>
              <a:gd name="T4" fmla="*/ 10 w 14"/>
              <a:gd name="T5" fmla="*/ 13 h 18"/>
              <a:gd name="T6" fmla="*/ 11 w 14"/>
              <a:gd name="T7" fmla="*/ 18 h 18"/>
              <a:gd name="T8" fmla="*/ 14 w 14"/>
              <a:gd name="T9" fmla="*/ 18 h 18"/>
              <a:gd name="T10" fmla="*/ 8 w 14"/>
              <a:gd name="T11" fmla="*/ 3 h 18"/>
              <a:gd name="T12" fmla="*/ 6 w 14"/>
              <a:gd name="T13" fmla="*/ 3 h 18"/>
              <a:gd name="T14" fmla="*/ 0 w 14"/>
              <a:gd name="T15" fmla="*/ 18 h 18"/>
              <a:gd name="T16" fmla="*/ 2 w 14"/>
              <a:gd name="T17" fmla="*/ 18 h 18"/>
              <a:gd name="T18" fmla="*/ 6 w 14"/>
              <a:gd name="T19" fmla="*/ 7 h 18"/>
              <a:gd name="T20" fmla="*/ 7 w 14"/>
              <a:gd name="T21" fmla="*/ 5 h 18"/>
              <a:gd name="T22" fmla="*/ 8 w 14"/>
              <a:gd name="T23" fmla="*/ 8 h 18"/>
              <a:gd name="T24" fmla="*/ 9 w 14"/>
              <a:gd name="T25" fmla="*/ 12 h 18"/>
              <a:gd name="T26" fmla="*/ 4 w 14"/>
              <a:gd name="T27" fmla="*/ 12 h 18"/>
              <a:gd name="T28" fmla="*/ 6 w 14"/>
              <a:gd name="T29" fmla="*/ 7 h 18"/>
              <a:gd name="T30" fmla="*/ 5 w 14"/>
              <a:gd name="T31" fmla="*/ 3 h 18"/>
              <a:gd name="T32" fmla="*/ 7 w 14"/>
              <a:gd name="T33" fmla="*/ 4 h 18"/>
              <a:gd name="T34" fmla="*/ 8 w 14"/>
              <a:gd name="T35" fmla="*/ 3 h 18"/>
              <a:gd name="T36" fmla="*/ 8 w 14"/>
              <a:gd name="T37" fmla="*/ 2 h 18"/>
              <a:gd name="T38" fmla="*/ 8 w 14"/>
              <a:gd name="T39" fmla="*/ 1 h 18"/>
              <a:gd name="T40" fmla="*/ 7 w 14"/>
              <a:gd name="T41" fmla="*/ 0 h 18"/>
              <a:gd name="T42" fmla="*/ 5 w 14"/>
              <a:gd name="T43" fmla="*/ 1 h 18"/>
              <a:gd name="T44" fmla="*/ 5 w 14"/>
              <a:gd name="T45" fmla="*/ 2 h 18"/>
              <a:gd name="T46" fmla="*/ 5 w 14"/>
              <a:gd name="T47" fmla="*/ 3 h 18"/>
              <a:gd name="T48" fmla="*/ 6 w 14"/>
              <a:gd name="T49" fmla="*/ 1 h 18"/>
              <a:gd name="T50" fmla="*/ 7 w 14"/>
              <a:gd name="T51" fmla="*/ 1 h 18"/>
              <a:gd name="T52" fmla="*/ 7 w 14"/>
              <a:gd name="T53" fmla="*/ 1 h 18"/>
              <a:gd name="T54" fmla="*/ 8 w 14"/>
              <a:gd name="T55" fmla="*/ 2 h 18"/>
              <a:gd name="T56" fmla="*/ 7 w 14"/>
              <a:gd name="T57" fmla="*/ 3 h 18"/>
              <a:gd name="T58" fmla="*/ 7 w 14"/>
              <a:gd name="T59" fmla="*/ 3 h 18"/>
              <a:gd name="T60" fmla="*/ 6 w 14"/>
              <a:gd name="T61" fmla="*/ 3 h 18"/>
              <a:gd name="T62" fmla="*/ 6 w 14"/>
              <a:gd name="T63" fmla="*/ 2 h 18"/>
              <a:gd name="T64" fmla="*/ 6 w 14"/>
              <a:gd name="T65" fmla="*/ 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" h="18">
                <a:moveTo>
                  <a:pt x="2" y="18"/>
                </a:moveTo>
                <a:cubicBezTo>
                  <a:pt x="4" y="13"/>
                  <a:pt x="4" y="13"/>
                  <a:pt x="4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1" y="18"/>
                  <a:pt x="11" y="18"/>
                  <a:pt x="11" y="18"/>
                </a:cubicBezTo>
                <a:cubicBezTo>
                  <a:pt x="14" y="18"/>
                  <a:pt x="14" y="18"/>
                  <a:pt x="14" y="18"/>
                </a:cubicBezTo>
                <a:cubicBezTo>
                  <a:pt x="8" y="3"/>
                  <a:pt x="8" y="3"/>
                  <a:pt x="8" y="3"/>
                </a:cubicBezTo>
                <a:cubicBezTo>
                  <a:pt x="6" y="3"/>
                  <a:pt x="6" y="3"/>
                  <a:pt x="6" y="3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8"/>
                  <a:pt x="2" y="18"/>
                  <a:pt x="2" y="18"/>
                </a:cubicBezTo>
                <a:close/>
                <a:moveTo>
                  <a:pt x="6" y="7"/>
                </a:moveTo>
                <a:cubicBezTo>
                  <a:pt x="6" y="7"/>
                  <a:pt x="7" y="6"/>
                  <a:pt x="7" y="5"/>
                </a:cubicBezTo>
                <a:cubicBezTo>
                  <a:pt x="7" y="6"/>
                  <a:pt x="7" y="7"/>
                  <a:pt x="8" y="8"/>
                </a:cubicBezTo>
                <a:cubicBezTo>
                  <a:pt x="9" y="12"/>
                  <a:pt x="9" y="12"/>
                  <a:pt x="9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6" y="7"/>
                  <a:pt x="6" y="7"/>
                  <a:pt x="6" y="7"/>
                </a:cubicBezTo>
                <a:close/>
                <a:moveTo>
                  <a:pt x="5" y="3"/>
                </a:moveTo>
                <a:cubicBezTo>
                  <a:pt x="6" y="4"/>
                  <a:pt x="6" y="4"/>
                  <a:pt x="7" y="4"/>
                </a:cubicBezTo>
                <a:cubicBezTo>
                  <a:pt x="7" y="4"/>
                  <a:pt x="8" y="4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8" y="1"/>
                  <a:pt x="8" y="1"/>
                </a:cubicBezTo>
                <a:cubicBezTo>
                  <a:pt x="8" y="0"/>
                  <a:pt x="7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5" y="1"/>
                  <a:pt x="5" y="1"/>
                  <a:pt x="5" y="2"/>
                </a:cubicBezTo>
                <a:cubicBezTo>
                  <a:pt x="5" y="2"/>
                  <a:pt x="5" y="3"/>
                  <a:pt x="5" y="3"/>
                </a:cubicBezTo>
                <a:close/>
                <a:moveTo>
                  <a:pt x="6" y="1"/>
                </a:moveTo>
                <a:cubicBezTo>
                  <a:pt x="6" y="1"/>
                  <a:pt x="6" y="1"/>
                  <a:pt x="7" y="1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7" y="3"/>
                  <a:pt x="7" y="3"/>
                  <a:pt x="7" y="3"/>
                </a:cubicBezTo>
                <a:cubicBezTo>
                  <a:pt x="6" y="3"/>
                  <a:pt x="6" y="3"/>
                  <a:pt x="6" y="3"/>
                </a:cubicBezTo>
                <a:cubicBezTo>
                  <a:pt x="6" y="3"/>
                  <a:pt x="6" y="2"/>
                  <a:pt x="6" y="2"/>
                </a:cubicBezTo>
                <a:cubicBezTo>
                  <a:pt x="6" y="2"/>
                  <a:pt x="6" y="1"/>
                  <a:pt x="6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1516"/>
          <p:cNvSpPr>
            <a:spLocks/>
          </p:cNvSpPr>
          <p:nvPr/>
        </p:nvSpPr>
        <p:spPr bwMode="auto">
          <a:xfrm>
            <a:off x="4219575" y="4305300"/>
            <a:ext cx="4763" cy="33338"/>
          </a:xfrm>
          <a:custGeom>
            <a:avLst/>
            <a:gdLst>
              <a:gd name="T0" fmla="*/ 3 w 3"/>
              <a:gd name="T1" fmla="*/ 21 h 21"/>
              <a:gd name="T2" fmla="*/ 3 w 3"/>
              <a:gd name="T3" fmla="*/ 0 h 21"/>
              <a:gd name="T4" fmla="*/ 0 w 3"/>
              <a:gd name="T5" fmla="*/ 0 h 21"/>
              <a:gd name="T6" fmla="*/ 0 w 3"/>
              <a:gd name="T7" fmla="*/ 21 h 21"/>
              <a:gd name="T8" fmla="*/ 3 w 3"/>
              <a:gd name="T9" fmla="*/ 21 h 21"/>
              <a:gd name="T10" fmla="*/ 3 w 3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21">
                <a:moveTo>
                  <a:pt x="3" y="21"/>
                </a:moveTo>
                <a:lnTo>
                  <a:pt x="3" y="0"/>
                </a:lnTo>
                <a:lnTo>
                  <a:pt x="0" y="0"/>
                </a:lnTo>
                <a:lnTo>
                  <a:pt x="0" y="21"/>
                </a:lnTo>
                <a:lnTo>
                  <a:pt x="3" y="21"/>
                </a:lnTo>
                <a:lnTo>
                  <a:pt x="3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1517"/>
          <p:cNvSpPr>
            <a:spLocks noEditPoints="1"/>
          </p:cNvSpPr>
          <p:nvPr/>
        </p:nvSpPr>
        <p:spPr bwMode="auto">
          <a:xfrm>
            <a:off x="4229100" y="4314825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3 w 9"/>
              <a:gd name="T5" fmla="*/ 8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5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3 w 9"/>
              <a:gd name="T33" fmla="*/ 2 h 11"/>
              <a:gd name="T34" fmla="*/ 5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2 w 9"/>
              <a:gd name="T41" fmla="*/ 4 h 11"/>
              <a:gd name="T42" fmla="*/ 3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9"/>
                  <a:pt x="9" y="9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7" y="4"/>
                  <a:pt x="7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1518"/>
          <p:cNvSpPr>
            <a:spLocks/>
          </p:cNvSpPr>
          <p:nvPr/>
        </p:nvSpPr>
        <p:spPr bwMode="auto">
          <a:xfrm>
            <a:off x="4252913" y="431482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3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2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2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6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1519"/>
          <p:cNvSpPr>
            <a:spLocks/>
          </p:cNvSpPr>
          <p:nvPr/>
        </p:nvSpPr>
        <p:spPr bwMode="auto">
          <a:xfrm>
            <a:off x="4275138" y="4314825"/>
            <a:ext cx="19050" cy="23813"/>
          </a:xfrm>
          <a:custGeom>
            <a:avLst/>
            <a:gdLst>
              <a:gd name="T0" fmla="*/ 9 w 9"/>
              <a:gd name="T1" fmla="*/ 11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1 w 9"/>
              <a:gd name="T27" fmla="*/ 8 h 11"/>
              <a:gd name="T28" fmla="*/ 1 w 9"/>
              <a:gd name="T29" fmla="*/ 10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1 h 11"/>
              <a:gd name="T38" fmla="*/ 9 w 9"/>
              <a:gd name="T3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1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1" y="9"/>
                  <a:pt x="1" y="9"/>
                  <a:pt x="1" y="10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1520"/>
          <p:cNvSpPr>
            <a:spLocks/>
          </p:cNvSpPr>
          <p:nvPr/>
        </p:nvSpPr>
        <p:spPr bwMode="auto">
          <a:xfrm>
            <a:off x="4300538" y="4314825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2 h 11"/>
              <a:gd name="T6" fmla="*/ 4 w 8"/>
              <a:gd name="T7" fmla="*/ 1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4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4 h 11"/>
              <a:gd name="T20" fmla="*/ 8 w 8"/>
              <a:gd name="T21" fmla="*/ 2 h 11"/>
              <a:gd name="T22" fmla="*/ 7 w 8"/>
              <a:gd name="T23" fmla="*/ 1 h 11"/>
              <a:gd name="T24" fmla="*/ 6 w 8"/>
              <a:gd name="T25" fmla="*/ 0 h 11"/>
              <a:gd name="T26" fmla="*/ 4 w 8"/>
              <a:gd name="T27" fmla="*/ 0 h 11"/>
              <a:gd name="T28" fmla="*/ 1 w 8"/>
              <a:gd name="T29" fmla="*/ 2 h 11"/>
              <a:gd name="T30" fmla="*/ 1 w 8"/>
              <a:gd name="T31" fmla="*/ 0 h 11"/>
              <a:gd name="T32" fmla="*/ 0 w 8"/>
              <a:gd name="T33" fmla="*/ 0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4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1521"/>
          <p:cNvSpPr>
            <a:spLocks noEditPoints="1"/>
          </p:cNvSpPr>
          <p:nvPr/>
        </p:nvSpPr>
        <p:spPr bwMode="auto">
          <a:xfrm>
            <a:off x="4322763" y="4305300"/>
            <a:ext cx="19050" cy="33338"/>
          </a:xfrm>
          <a:custGeom>
            <a:avLst/>
            <a:gdLst>
              <a:gd name="T0" fmla="*/ 9 w 9"/>
              <a:gd name="T1" fmla="*/ 15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5 h 15"/>
              <a:gd name="T28" fmla="*/ 9 w 9"/>
              <a:gd name="T29" fmla="*/ 15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10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5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5"/>
                  <a:pt x="7" y="15"/>
                  <a:pt x="7" y="15"/>
                </a:cubicBezTo>
                <a:cubicBezTo>
                  <a:pt x="9" y="15"/>
                  <a:pt x="9" y="15"/>
                  <a:pt x="9" y="15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1522"/>
          <p:cNvSpPr>
            <a:spLocks/>
          </p:cNvSpPr>
          <p:nvPr/>
        </p:nvSpPr>
        <p:spPr bwMode="auto">
          <a:xfrm>
            <a:off x="5137150" y="4951413"/>
            <a:ext cx="19050" cy="30163"/>
          </a:xfrm>
          <a:custGeom>
            <a:avLst/>
            <a:gdLst>
              <a:gd name="T0" fmla="*/ 12 w 12"/>
              <a:gd name="T1" fmla="*/ 19 h 19"/>
              <a:gd name="T2" fmla="*/ 12 w 12"/>
              <a:gd name="T3" fmla="*/ 16 h 19"/>
              <a:gd name="T4" fmla="*/ 2 w 12"/>
              <a:gd name="T5" fmla="*/ 16 h 19"/>
              <a:gd name="T6" fmla="*/ 2 w 12"/>
              <a:gd name="T7" fmla="*/ 0 h 19"/>
              <a:gd name="T8" fmla="*/ 0 w 12"/>
              <a:gd name="T9" fmla="*/ 0 h 19"/>
              <a:gd name="T10" fmla="*/ 0 w 12"/>
              <a:gd name="T11" fmla="*/ 19 h 19"/>
              <a:gd name="T12" fmla="*/ 12 w 12"/>
              <a:gd name="T13" fmla="*/ 19 h 19"/>
              <a:gd name="T14" fmla="*/ 12 w 12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2" y="16"/>
                </a:lnTo>
                <a:lnTo>
                  <a:pt x="2" y="16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12" y="19"/>
                </a:lnTo>
                <a:lnTo>
                  <a:pt x="1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1523"/>
          <p:cNvSpPr>
            <a:spLocks noEditPoints="1"/>
          </p:cNvSpPr>
          <p:nvPr/>
        </p:nvSpPr>
        <p:spPr bwMode="auto">
          <a:xfrm>
            <a:off x="5160963" y="4951413"/>
            <a:ext cx="3175" cy="30163"/>
          </a:xfrm>
          <a:custGeom>
            <a:avLst/>
            <a:gdLst>
              <a:gd name="T0" fmla="*/ 2 w 2"/>
              <a:gd name="T1" fmla="*/ 2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2 h 19"/>
              <a:gd name="T8" fmla="*/ 2 w 2"/>
              <a:gd name="T9" fmla="*/ 2 h 19"/>
              <a:gd name="T10" fmla="*/ 2 w 2"/>
              <a:gd name="T11" fmla="*/ 2 h 19"/>
              <a:gd name="T12" fmla="*/ 2 w 2"/>
              <a:gd name="T13" fmla="*/ 19 h 19"/>
              <a:gd name="T14" fmla="*/ 2 w 2"/>
              <a:gd name="T15" fmla="*/ 5 h 19"/>
              <a:gd name="T16" fmla="*/ 0 w 2"/>
              <a:gd name="T17" fmla="*/ 5 h 19"/>
              <a:gd name="T18" fmla="*/ 0 w 2"/>
              <a:gd name="T19" fmla="*/ 19 h 19"/>
              <a:gd name="T20" fmla="*/ 2 w 2"/>
              <a:gd name="T21" fmla="*/ 19 h 19"/>
              <a:gd name="T22" fmla="*/ 2 w 2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" h="19">
                <a:moveTo>
                  <a:pt x="2" y="2"/>
                </a:moveTo>
                <a:lnTo>
                  <a:pt x="2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2" y="2"/>
                </a:lnTo>
                <a:close/>
                <a:moveTo>
                  <a:pt x="2" y="19"/>
                </a:moveTo>
                <a:lnTo>
                  <a:pt x="2" y="5"/>
                </a:lnTo>
                <a:lnTo>
                  <a:pt x="0" y="5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1524"/>
          <p:cNvSpPr>
            <a:spLocks/>
          </p:cNvSpPr>
          <p:nvPr/>
        </p:nvSpPr>
        <p:spPr bwMode="auto">
          <a:xfrm>
            <a:off x="5170488" y="4951413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1525"/>
          <p:cNvSpPr>
            <a:spLocks/>
          </p:cNvSpPr>
          <p:nvPr/>
        </p:nvSpPr>
        <p:spPr bwMode="auto">
          <a:xfrm>
            <a:off x="5180013" y="4951413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1526"/>
          <p:cNvSpPr>
            <a:spLocks noEditPoints="1"/>
          </p:cNvSpPr>
          <p:nvPr/>
        </p:nvSpPr>
        <p:spPr bwMode="auto">
          <a:xfrm>
            <a:off x="5187950" y="4957763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1527"/>
          <p:cNvSpPr>
            <a:spLocks/>
          </p:cNvSpPr>
          <p:nvPr/>
        </p:nvSpPr>
        <p:spPr bwMode="auto">
          <a:xfrm>
            <a:off x="5214938" y="4951413"/>
            <a:ext cx="17463" cy="30163"/>
          </a:xfrm>
          <a:custGeom>
            <a:avLst/>
            <a:gdLst>
              <a:gd name="T0" fmla="*/ 2 w 8"/>
              <a:gd name="T1" fmla="*/ 14 h 14"/>
              <a:gd name="T2" fmla="*/ 2 w 8"/>
              <a:gd name="T3" fmla="*/ 8 h 14"/>
              <a:gd name="T4" fmla="*/ 2 w 8"/>
              <a:gd name="T5" fmla="*/ 6 h 14"/>
              <a:gd name="T6" fmla="*/ 3 w 8"/>
              <a:gd name="T7" fmla="*/ 5 h 14"/>
              <a:gd name="T8" fmla="*/ 4 w 8"/>
              <a:gd name="T9" fmla="*/ 5 h 14"/>
              <a:gd name="T10" fmla="*/ 6 w 8"/>
              <a:gd name="T11" fmla="*/ 6 h 14"/>
              <a:gd name="T12" fmla="*/ 7 w 8"/>
              <a:gd name="T13" fmla="*/ 7 h 14"/>
              <a:gd name="T14" fmla="*/ 7 w 8"/>
              <a:gd name="T15" fmla="*/ 14 h 14"/>
              <a:gd name="T16" fmla="*/ 8 w 8"/>
              <a:gd name="T17" fmla="*/ 14 h 14"/>
              <a:gd name="T18" fmla="*/ 8 w 8"/>
              <a:gd name="T19" fmla="*/ 7 h 14"/>
              <a:gd name="T20" fmla="*/ 8 w 8"/>
              <a:gd name="T21" fmla="*/ 5 h 14"/>
              <a:gd name="T22" fmla="*/ 7 w 8"/>
              <a:gd name="T23" fmla="*/ 4 h 14"/>
              <a:gd name="T24" fmla="*/ 5 w 8"/>
              <a:gd name="T25" fmla="*/ 3 h 14"/>
              <a:gd name="T26" fmla="*/ 2 w 8"/>
              <a:gd name="T27" fmla="*/ 5 h 14"/>
              <a:gd name="T28" fmla="*/ 2 w 8"/>
              <a:gd name="T29" fmla="*/ 0 h 14"/>
              <a:gd name="T30" fmla="*/ 0 w 8"/>
              <a:gd name="T31" fmla="*/ 0 h 14"/>
              <a:gd name="T32" fmla="*/ 0 w 8"/>
              <a:gd name="T33" fmla="*/ 14 h 14"/>
              <a:gd name="T34" fmla="*/ 2 w 8"/>
              <a:gd name="T3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2" y="8"/>
                  <a:pt x="2" y="7"/>
                  <a:pt x="2" y="6"/>
                </a:cubicBezTo>
                <a:cubicBezTo>
                  <a:pt x="2" y="6"/>
                  <a:pt x="2" y="6"/>
                  <a:pt x="3" y="5"/>
                </a:cubicBezTo>
                <a:cubicBezTo>
                  <a:pt x="3" y="5"/>
                  <a:pt x="4" y="5"/>
                  <a:pt x="4" y="5"/>
                </a:cubicBezTo>
                <a:cubicBezTo>
                  <a:pt x="5" y="5"/>
                  <a:pt x="6" y="5"/>
                  <a:pt x="6" y="6"/>
                </a:cubicBezTo>
                <a:cubicBezTo>
                  <a:pt x="6" y="6"/>
                  <a:pt x="7" y="7"/>
                  <a:pt x="7" y="7"/>
                </a:cubicBezTo>
                <a:cubicBezTo>
                  <a:pt x="7" y="14"/>
                  <a:pt x="7" y="14"/>
                  <a:pt x="7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7"/>
                  <a:pt x="8" y="7"/>
                  <a:pt x="8" y="7"/>
                </a:cubicBezTo>
                <a:cubicBezTo>
                  <a:pt x="8" y="6"/>
                  <a:pt x="8" y="6"/>
                  <a:pt x="8" y="5"/>
                </a:cubicBezTo>
                <a:cubicBezTo>
                  <a:pt x="8" y="5"/>
                  <a:pt x="7" y="4"/>
                  <a:pt x="7" y="4"/>
                </a:cubicBezTo>
                <a:cubicBezTo>
                  <a:pt x="6" y="4"/>
                  <a:pt x="6" y="3"/>
                  <a:pt x="5" y="3"/>
                </a:cubicBezTo>
                <a:cubicBezTo>
                  <a:pt x="4" y="3"/>
                  <a:pt x="2" y="4"/>
                  <a:pt x="2" y="5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1528"/>
          <p:cNvSpPr>
            <a:spLocks noEditPoints="1"/>
          </p:cNvSpPr>
          <p:nvPr/>
        </p:nvSpPr>
        <p:spPr bwMode="auto">
          <a:xfrm>
            <a:off x="5235575" y="4957763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10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1 h 11"/>
              <a:gd name="T14" fmla="*/ 8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1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8 w 10"/>
              <a:gd name="T33" fmla="*/ 4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8 w 10"/>
              <a:gd name="T77" fmla="*/ 6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10" y="11"/>
                  <a:pt x="10" y="10"/>
                  <a:pt x="10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9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5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6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1" y="7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8" y="6"/>
                </a:moveTo>
                <a:cubicBezTo>
                  <a:pt x="8" y="7"/>
                  <a:pt x="8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3" y="7"/>
                </a:cubicBezTo>
                <a:cubicBezTo>
                  <a:pt x="3" y="7"/>
                  <a:pt x="3" y="7"/>
                  <a:pt x="3" y="7"/>
                </a:cubicBezTo>
                <a:cubicBezTo>
                  <a:pt x="4" y="7"/>
                  <a:pt x="4" y="7"/>
                  <a:pt x="5" y="6"/>
                </a:cubicBezTo>
                <a:cubicBezTo>
                  <a:pt x="6" y="6"/>
                  <a:pt x="7" y="6"/>
                  <a:pt x="8" y="6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1529"/>
          <p:cNvSpPr>
            <a:spLocks/>
          </p:cNvSpPr>
          <p:nvPr/>
        </p:nvSpPr>
        <p:spPr bwMode="auto">
          <a:xfrm>
            <a:off x="5262563" y="4957763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6 h 11"/>
              <a:gd name="T4" fmla="*/ 2 w 14"/>
              <a:gd name="T5" fmla="*/ 3 h 11"/>
              <a:gd name="T6" fmla="*/ 3 w 14"/>
              <a:gd name="T7" fmla="*/ 2 h 11"/>
              <a:gd name="T8" fmla="*/ 4 w 14"/>
              <a:gd name="T9" fmla="*/ 2 h 11"/>
              <a:gd name="T10" fmla="*/ 6 w 14"/>
              <a:gd name="T11" fmla="*/ 3 h 11"/>
              <a:gd name="T12" fmla="*/ 6 w 14"/>
              <a:gd name="T13" fmla="*/ 4 h 11"/>
              <a:gd name="T14" fmla="*/ 6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3 h 11"/>
              <a:gd name="T22" fmla="*/ 11 w 14"/>
              <a:gd name="T23" fmla="*/ 2 h 11"/>
              <a:gd name="T24" fmla="*/ 12 w 14"/>
              <a:gd name="T25" fmla="*/ 2 h 11"/>
              <a:gd name="T26" fmla="*/ 12 w 14"/>
              <a:gd name="T27" fmla="*/ 3 h 11"/>
              <a:gd name="T28" fmla="*/ 12 w 14"/>
              <a:gd name="T29" fmla="*/ 4 h 11"/>
              <a:gd name="T30" fmla="*/ 12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3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7 w 14"/>
              <a:gd name="T43" fmla="*/ 1 h 11"/>
              <a:gd name="T44" fmla="*/ 5 w 14"/>
              <a:gd name="T45" fmla="*/ 0 h 11"/>
              <a:gd name="T46" fmla="*/ 3 w 14"/>
              <a:gd name="T47" fmla="*/ 1 h 11"/>
              <a:gd name="T48" fmla="*/ 2 w 14"/>
              <a:gd name="T49" fmla="*/ 2 h 11"/>
              <a:gd name="T50" fmla="*/ 2 w 14"/>
              <a:gd name="T51" fmla="*/ 1 h 11"/>
              <a:gd name="T52" fmla="*/ 0 w 14"/>
              <a:gd name="T53" fmla="*/ 1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9" y="1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1530"/>
          <p:cNvSpPr>
            <a:spLocks/>
          </p:cNvSpPr>
          <p:nvPr/>
        </p:nvSpPr>
        <p:spPr bwMode="auto">
          <a:xfrm>
            <a:off x="5299075" y="4957763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6 h 11"/>
              <a:gd name="T4" fmla="*/ 2 w 14"/>
              <a:gd name="T5" fmla="*/ 3 h 11"/>
              <a:gd name="T6" fmla="*/ 3 w 14"/>
              <a:gd name="T7" fmla="*/ 2 h 11"/>
              <a:gd name="T8" fmla="*/ 4 w 14"/>
              <a:gd name="T9" fmla="*/ 2 h 11"/>
              <a:gd name="T10" fmla="*/ 6 w 14"/>
              <a:gd name="T11" fmla="*/ 3 h 11"/>
              <a:gd name="T12" fmla="*/ 6 w 14"/>
              <a:gd name="T13" fmla="*/ 4 h 11"/>
              <a:gd name="T14" fmla="*/ 6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8 w 14"/>
              <a:gd name="T21" fmla="*/ 3 h 11"/>
              <a:gd name="T22" fmla="*/ 10 w 14"/>
              <a:gd name="T23" fmla="*/ 2 h 11"/>
              <a:gd name="T24" fmla="*/ 11 w 14"/>
              <a:gd name="T25" fmla="*/ 2 h 11"/>
              <a:gd name="T26" fmla="*/ 12 w 14"/>
              <a:gd name="T27" fmla="*/ 3 h 11"/>
              <a:gd name="T28" fmla="*/ 12 w 14"/>
              <a:gd name="T29" fmla="*/ 4 h 11"/>
              <a:gd name="T30" fmla="*/ 12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3 w 14"/>
              <a:gd name="T37" fmla="*/ 1 h 11"/>
              <a:gd name="T38" fmla="*/ 11 w 14"/>
              <a:gd name="T39" fmla="*/ 0 h 11"/>
              <a:gd name="T40" fmla="*/ 7 w 14"/>
              <a:gd name="T41" fmla="*/ 2 h 11"/>
              <a:gd name="T42" fmla="*/ 6 w 14"/>
              <a:gd name="T43" fmla="*/ 1 h 11"/>
              <a:gd name="T44" fmla="*/ 5 w 14"/>
              <a:gd name="T45" fmla="*/ 0 h 11"/>
              <a:gd name="T46" fmla="*/ 3 w 14"/>
              <a:gd name="T47" fmla="*/ 1 h 11"/>
              <a:gd name="T48" fmla="*/ 1 w 14"/>
              <a:gd name="T49" fmla="*/ 2 h 11"/>
              <a:gd name="T50" fmla="*/ 1 w 14"/>
              <a:gd name="T51" fmla="*/ 1 h 11"/>
              <a:gd name="T52" fmla="*/ 0 w 14"/>
              <a:gd name="T53" fmla="*/ 1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2" y="1"/>
                  <a:pt x="12" y="0"/>
                  <a:pt x="11" y="0"/>
                </a:cubicBezTo>
                <a:cubicBezTo>
                  <a:pt x="9" y="0"/>
                  <a:pt x="8" y="1"/>
                  <a:pt x="7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1531"/>
          <p:cNvSpPr>
            <a:spLocks noEditPoints="1"/>
          </p:cNvSpPr>
          <p:nvPr/>
        </p:nvSpPr>
        <p:spPr bwMode="auto">
          <a:xfrm>
            <a:off x="5334000" y="4957763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3 w 9"/>
              <a:gd name="T5" fmla="*/ 9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5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8 w 9"/>
              <a:gd name="T29" fmla="*/ 8 h 11"/>
              <a:gd name="T30" fmla="*/ 6 w 9"/>
              <a:gd name="T31" fmla="*/ 9 h 11"/>
              <a:gd name="T32" fmla="*/ 3 w 9"/>
              <a:gd name="T33" fmla="*/ 3 h 11"/>
              <a:gd name="T34" fmla="*/ 5 w 9"/>
              <a:gd name="T35" fmla="*/ 2 h 11"/>
              <a:gd name="T36" fmla="*/ 7 w 9"/>
              <a:gd name="T37" fmla="*/ 3 h 11"/>
              <a:gd name="T38" fmla="*/ 8 w 9"/>
              <a:gd name="T39" fmla="*/ 5 h 11"/>
              <a:gd name="T40" fmla="*/ 2 w 9"/>
              <a:gd name="T41" fmla="*/ 5 h 11"/>
              <a:gd name="T42" fmla="*/ 3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1532"/>
          <p:cNvSpPr>
            <a:spLocks/>
          </p:cNvSpPr>
          <p:nvPr/>
        </p:nvSpPr>
        <p:spPr bwMode="auto">
          <a:xfrm>
            <a:off x="5359400" y="4957763"/>
            <a:ext cx="11113" cy="23813"/>
          </a:xfrm>
          <a:custGeom>
            <a:avLst/>
            <a:gdLst>
              <a:gd name="T0" fmla="*/ 1 w 5"/>
              <a:gd name="T1" fmla="*/ 11 h 11"/>
              <a:gd name="T2" fmla="*/ 1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3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3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1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1" y="11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1533"/>
          <p:cNvSpPr>
            <a:spLocks/>
          </p:cNvSpPr>
          <p:nvPr/>
        </p:nvSpPr>
        <p:spPr bwMode="auto">
          <a:xfrm>
            <a:off x="4406900" y="4214813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3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2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7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2"/>
                  <a:pt x="7" y="12"/>
                </a:cubicBezTo>
                <a:cubicBezTo>
                  <a:pt x="7" y="12"/>
                  <a:pt x="7" y="11"/>
                  <a:pt x="7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1534"/>
          <p:cNvSpPr>
            <a:spLocks noEditPoints="1"/>
          </p:cNvSpPr>
          <p:nvPr/>
        </p:nvSpPr>
        <p:spPr bwMode="auto">
          <a:xfrm>
            <a:off x="4441825" y="4224338"/>
            <a:ext cx="20638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1535"/>
          <p:cNvSpPr>
            <a:spLocks/>
          </p:cNvSpPr>
          <p:nvPr/>
        </p:nvSpPr>
        <p:spPr bwMode="auto">
          <a:xfrm>
            <a:off x="4467225" y="4214813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1536"/>
          <p:cNvSpPr>
            <a:spLocks noEditPoints="1"/>
          </p:cNvSpPr>
          <p:nvPr/>
        </p:nvSpPr>
        <p:spPr bwMode="auto">
          <a:xfrm>
            <a:off x="4475163" y="4214813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1537"/>
          <p:cNvSpPr>
            <a:spLocks noEditPoints="1"/>
          </p:cNvSpPr>
          <p:nvPr/>
        </p:nvSpPr>
        <p:spPr bwMode="auto">
          <a:xfrm>
            <a:off x="4498975" y="42243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1" y="9"/>
                </a:cubicBez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1538"/>
          <p:cNvSpPr>
            <a:spLocks/>
          </p:cNvSpPr>
          <p:nvPr/>
        </p:nvSpPr>
        <p:spPr bwMode="auto">
          <a:xfrm>
            <a:off x="4813300" y="4268788"/>
            <a:ext cx="26988" cy="33338"/>
          </a:xfrm>
          <a:custGeom>
            <a:avLst/>
            <a:gdLst>
              <a:gd name="T0" fmla="*/ 1 w 12"/>
              <a:gd name="T1" fmla="*/ 12 h 15"/>
              <a:gd name="T2" fmla="*/ 3 w 12"/>
              <a:gd name="T3" fmla="*/ 14 h 15"/>
              <a:gd name="T4" fmla="*/ 7 w 12"/>
              <a:gd name="T5" fmla="*/ 15 h 15"/>
              <a:gd name="T6" fmla="*/ 9 w 12"/>
              <a:gd name="T7" fmla="*/ 14 h 15"/>
              <a:gd name="T8" fmla="*/ 11 w 12"/>
              <a:gd name="T9" fmla="*/ 13 h 15"/>
              <a:gd name="T10" fmla="*/ 12 w 12"/>
              <a:gd name="T11" fmla="*/ 10 h 15"/>
              <a:gd name="T12" fmla="*/ 11 w 12"/>
              <a:gd name="T13" fmla="*/ 8 h 15"/>
              <a:gd name="T14" fmla="*/ 9 w 12"/>
              <a:gd name="T15" fmla="*/ 7 h 15"/>
              <a:gd name="T16" fmla="*/ 6 w 12"/>
              <a:gd name="T17" fmla="*/ 6 h 15"/>
              <a:gd name="T18" fmla="*/ 3 w 12"/>
              <a:gd name="T19" fmla="*/ 5 h 15"/>
              <a:gd name="T20" fmla="*/ 3 w 12"/>
              <a:gd name="T21" fmla="*/ 4 h 15"/>
              <a:gd name="T22" fmla="*/ 4 w 12"/>
              <a:gd name="T23" fmla="*/ 2 h 15"/>
              <a:gd name="T24" fmla="*/ 6 w 12"/>
              <a:gd name="T25" fmla="*/ 2 h 15"/>
              <a:gd name="T26" fmla="*/ 9 w 12"/>
              <a:gd name="T27" fmla="*/ 2 h 15"/>
              <a:gd name="T28" fmla="*/ 10 w 12"/>
              <a:gd name="T29" fmla="*/ 4 h 15"/>
              <a:gd name="T30" fmla="*/ 11 w 12"/>
              <a:gd name="T31" fmla="*/ 4 h 15"/>
              <a:gd name="T32" fmla="*/ 11 w 12"/>
              <a:gd name="T33" fmla="*/ 2 h 15"/>
              <a:gd name="T34" fmla="*/ 9 w 12"/>
              <a:gd name="T35" fmla="*/ 0 h 15"/>
              <a:gd name="T36" fmla="*/ 6 w 12"/>
              <a:gd name="T37" fmla="*/ 0 h 15"/>
              <a:gd name="T38" fmla="*/ 3 w 12"/>
              <a:gd name="T39" fmla="*/ 0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9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3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2"/>
                </a:moveTo>
                <a:cubicBezTo>
                  <a:pt x="2" y="13"/>
                  <a:pt x="2" y="14"/>
                  <a:pt x="3" y="14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2" y="12"/>
                  <a:pt x="12" y="11"/>
                  <a:pt x="12" y="10"/>
                </a:cubicBezTo>
                <a:cubicBezTo>
                  <a:pt x="12" y="10"/>
                  <a:pt x="12" y="9"/>
                  <a:pt x="11" y="8"/>
                </a:cubicBezTo>
                <a:cubicBezTo>
                  <a:pt x="11" y="8"/>
                  <a:pt x="10" y="7"/>
                  <a:pt x="9" y="7"/>
                </a:cubicBezTo>
                <a:cubicBezTo>
                  <a:pt x="9" y="7"/>
                  <a:pt x="8" y="6"/>
                  <a:pt x="6" y="6"/>
                </a:cubicBezTo>
                <a:cubicBezTo>
                  <a:pt x="5" y="6"/>
                  <a:pt x="4" y="5"/>
                  <a:pt x="3" y="5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1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2" y="6"/>
                  <a:pt x="2" y="7"/>
                  <a:pt x="3" y="7"/>
                </a:cubicBezTo>
                <a:cubicBezTo>
                  <a:pt x="4" y="7"/>
                  <a:pt x="4" y="8"/>
                  <a:pt x="6" y="8"/>
                </a:cubicBezTo>
                <a:cubicBezTo>
                  <a:pt x="7" y="8"/>
                  <a:pt x="8" y="8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11"/>
                  <a:pt x="10" y="11"/>
                  <a:pt x="10" y="12"/>
                </a:cubicBezTo>
                <a:cubicBezTo>
                  <a:pt x="9" y="12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2"/>
                  <a:pt x="3" y="12"/>
                  <a:pt x="3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1539"/>
          <p:cNvSpPr>
            <a:spLocks/>
          </p:cNvSpPr>
          <p:nvPr/>
        </p:nvSpPr>
        <p:spPr bwMode="auto">
          <a:xfrm>
            <a:off x="4843463" y="4278313"/>
            <a:ext cx="20638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6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1540"/>
          <p:cNvSpPr>
            <a:spLocks/>
          </p:cNvSpPr>
          <p:nvPr/>
        </p:nvSpPr>
        <p:spPr bwMode="auto">
          <a:xfrm>
            <a:off x="4867275" y="4278313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1541"/>
          <p:cNvSpPr>
            <a:spLocks/>
          </p:cNvSpPr>
          <p:nvPr/>
        </p:nvSpPr>
        <p:spPr bwMode="auto">
          <a:xfrm>
            <a:off x="4891088" y="4278313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1542"/>
          <p:cNvSpPr>
            <a:spLocks noEditPoints="1"/>
          </p:cNvSpPr>
          <p:nvPr/>
        </p:nvSpPr>
        <p:spPr bwMode="auto">
          <a:xfrm>
            <a:off x="4914900" y="4268788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1543"/>
          <p:cNvSpPr>
            <a:spLocks noEditPoints="1"/>
          </p:cNvSpPr>
          <p:nvPr/>
        </p:nvSpPr>
        <p:spPr bwMode="auto">
          <a:xfrm>
            <a:off x="4938713" y="427831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1544"/>
          <p:cNvSpPr>
            <a:spLocks/>
          </p:cNvSpPr>
          <p:nvPr/>
        </p:nvSpPr>
        <p:spPr bwMode="auto">
          <a:xfrm>
            <a:off x="4965700" y="4268788"/>
            <a:ext cx="1588" cy="30163"/>
          </a:xfrm>
          <a:custGeom>
            <a:avLst/>
            <a:gdLst>
              <a:gd name="T0" fmla="*/ 1 w 1"/>
              <a:gd name="T1" fmla="*/ 19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19 h 19"/>
              <a:gd name="T8" fmla="*/ 1 w 1"/>
              <a:gd name="T9" fmla="*/ 19 h 19"/>
              <a:gd name="T10" fmla="*/ 1 w 1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9">
                <a:moveTo>
                  <a:pt x="1" y="19"/>
                </a:move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1545"/>
          <p:cNvSpPr>
            <a:spLocks/>
          </p:cNvSpPr>
          <p:nvPr/>
        </p:nvSpPr>
        <p:spPr bwMode="auto">
          <a:xfrm>
            <a:off x="4973638" y="4278313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2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5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1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1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4" y="1"/>
                  <a:pt x="5" y="1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1" y="5"/>
                  <a:pt x="1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1" y="8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1546"/>
          <p:cNvSpPr>
            <a:spLocks noEditPoints="1"/>
          </p:cNvSpPr>
          <p:nvPr/>
        </p:nvSpPr>
        <p:spPr bwMode="auto">
          <a:xfrm>
            <a:off x="4995863" y="4275138"/>
            <a:ext cx="22225" cy="26988"/>
          </a:xfrm>
          <a:custGeom>
            <a:avLst/>
            <a:gdLst>
              <a:gd name="T0" fmla="*/ 6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6 w 10"/>
              <a:gd name="T35" fmla="*/ 1 h 12"/>
              <a:gd name="T36" fmla="*/ 2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1547"/>
          <p:cNvSpPr>
            <a:spLocks/>
          </p:cNvSpPr>
          <p:nvPr/>
        </p:nvSpPr>
        <p:spPr bwMode="auto">
          <a:xfrm>
            <a:off x="5021263" y="4278313"/>
            <a:ext cx="12700" cy="20638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1548"/>
          <p:cNvSpPr>
            <a:spLocks noEditPoints="1"/>
          </p:cNvSpPr>
          <p:nvPr/>
        </p:nvSpPr>
        <p:spPr bwMode="auto">
          <a:xfrm>
            <a:off x="5033963" y="427831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2 w 10"/>
              <a:gd name="T21" fmla="*/ 1 h 11"/>
              <a:gd name="T22" fmla="*/ 1 w 10"/>
              <a:gd name="T23" fmla="*/ 3 h 11"/>
              <a:gd name="T24" fmla="*/ 3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10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1549"/>
          <p:cNvSpPr>
            <a:spLocks/>
          </p:cNvSpPr>
          <p:nvPr/>
        </p:nvSpPr>
        <p:spPr bwMode="auto">
          <a:xfrm>
            <a:off x="5160963" y="4144963"/>
            <a:ext cx="23813" cy="33338"/>
          </a:xfrm>
          <a:custGeom>
            <a:avLst/>
            <a:gdLst>
              <a:gd name="T0" fmla="*/ 1 w 11"/>
              <a:gd name="T1" fmla="*/ 13 h 15"/>
              <a:gd name="T2" fmla="*/ 3 w 11"/>
              <a:gd name="T3" fmla="*/ 15 h 15"/>
              <a:gd name="T4" fmla="*/ 6 w 11"/>
              <a:gd name="T5" fmla="*/ 15 h 15"/>
              <a:gd name="T6" fmla="*/ 9 w 11"/>
              <a:gd name="T7" fmla="*/ 15 h 15"/>
              <a:gd name="T8" fmla="*/ 11 w 11"/>
              <a:gd name="T9" fmla="*/ 13 h 15"/>
              <a:gd name="T10" fmla="*/ 11 w 11"/>
              <a:gd name="T11" fmla="*/ 11 h 15"/>
              <a:gd name="T12" fmla="*/ 11 w 11"/>
              <a:gd name="T13" fmla="*/ 9 h 15"/>
              <a:gd name="T14" fmla="*/ 9 w 11"/>
              <a:gd name="T15" fmla="*/ 7 h 15"/>
              <a:gd name="T16" fmla="*/ 6 w 11"/>
              <a:gd name="T17" fmla="*/ 7 h 15"/>
              <a:gd name="T18" fmla="*/ 3 w 11"/>
              <a:gd name="T19" fmla="*/ 6 h 15"/>
              <a:gd name="T20" fmla="*/ 2 w 11"/>
              <a:gd name="T21" fmla="*/ 4 h 15"/>
              <a:gd name="T22" fmla="*/ 3 w 11"/>
              <a:gd name="T23" fmla="*/ 3 h 15"/>
              <a:gd name="T24" fmla="*/ 6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5 h 15"/>
              <a:gd name="T32" fmla="*/ 10 w 11"/>
              <a:gd name="T33" fmla="*/ 2 h 15"/>
              <a:gd name="T34" fmla="*/ 8 w 11"/>
              <a:gd name="T35" fmla="*/ 1 h 15"/>
              <a:gd name="T36" fmla="*/ 5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10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4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1" y="12"/>
                  <a:pt x="11" y="11"/>
                </a:cubicBezTo>
                <a:cubicBezTo>
                  <a:pt x="11" y="10"/>
                  <a:pt x="11" y="10"/>
                  <a:pt x="11" y="9"/>
                </a:cubicBezTo>
                <a:cubicBezTo>
                  <a:pt x="10" y="8"/>
                  <a:pt x="10" y="8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4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3"/>
                  <a:pt x="0" y="4"/>
                  <a:pt x="0" y="4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9"/>
                  <a:pt x="7" y="9"/>
                  <a:pt x="8" y="9"/>
                </a:cubicBezTo>
                <a:cubicBezTo>
                  <a:pt x="8" y="9"/>
                  <a:pt x="9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8" y="13"/>
                  <a:pt x="8" y="13"/>
                </a:cubicBezTo>
                <a:cubicBezTo>
                  <a:pt x="7" y="13"/>
                  <a:pt x="7" y="14"/>
                  <a:pt x="6" y="14"/>
                </a:cubicBezTo>
                <a:cubicBezTo>
                  <a:pt x="5" y="14"/>
                  <a:pt x="4" y="13"/>
                  <a:pt x="4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1550"/>
          <p:cNvSpPr>
            <a:spLocks/>
          </p:cNvSpPr>
          <p:nvPr/>
        </p:nvSpPr>
        <p:spPr bwMode="auto">
          <a:xfrm>
            <a:off x="5187950" y="4148138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4 w 5"/>
              <a:gd name="T11" fmla="*/ 5 h 14"/>
              <a:gd name="T12" fmla="*/ 4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3 w 5"/>
              <a:gd name="T35" fmla="*/ 14 h 14"/>
              <a:gd name="T36" fmla="*/ 5 w 5"/>
              <a:gd name="T37" fmla="*/ 14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1" y="13"/>
                  <a:pt x="2" y="14"/>
                  <a:pt x="2" y="14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1551"/>
          <p:cNvSpPr>
            <a:spLocks noEditPoints="1"/>
          </p:cNvSpPr>
          <p:nvPr/>
        </p:nvSpPr>
        <p:spPr bwMode="auto">
          <a:xfrm>
            <a:off x="5202238" y="4154488"/>
            <a:ext cx="20638" cy="25400"/>
          </a:xfrm>
          <a:custGeom>
            <a:avLst/>
            <a:gdLst>
              <a:gd name="T0" fmla="*/ 6 w 10"/>
              <a:gd name="T1" fmla="*/ 1 h 12"/>
              <a:gd name="T2" fmla="*/ 5 w 10"/>
              <a:gd name="T3" fmla="*/ 0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8 h 12"/>
              <a:gd name="T10" fmla="*/ 1 w 10"/>
              <a:gd name="T11" fmla="*/ 10 h 12"/>
              <a:gd name="T12" fmla="*/ 0 w 10"/>
              <a:gd name="T13" fmla="*/ 11 h 12"/>
              <a:gd name="T14" fmla="*/ 1 w 10"/>
              <a:gd name="T15" fmla="*/ 12 h 12"/>
              <a:gd name="T16" fmla="*/ 2 w 10"/>
              <a:gd name="T17" fmla="*/ 10 h 12"/>
              <a:gd name="T18" fmla="*/ 5 w 10"/>
              <a:gd name="T19" fmla="*/ 11 h 12"/>
              <a:gd name="T20" fmla="*/ 8 w 10"/>
              <a:gd name="T21" fmla="*/ 10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2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1 h 12"/>
              <a:gd name="T34" fmla="*/ 6 w 10"/>
              <a:gd name="T35" fmla="*/ 1 h 12"/>
              <a:gd name="T36" fmla="*/ 2 w 10"/>
              <a:gd name="T37" fmla="*/ 8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8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9 h 12"/>
              <a:gd name="T58" fmla="*/ 8 w 10"/>
              <a:gd name="T59" fmla="*/ 3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7"/>
                  <a:pt x="0" y="8"/>
                  <a:pt x="1" y="8"/>
                </a:cubicBezTo>
                <a:cubicBezTo>
                  <a:pt x="1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10" y="8"/>
                  <a:pt x="10" y="6"/>
                </a:cubicBezTo>
                <a:cubicBezTo>
                  <a:pt x="10" y="5"/>
                  <a:pt x="10" y="4"/>
                  <a:pt x="10" y="4"/>
                </a:cubicBezTo>
                <a:cubicBezTo>
                  <a:pt x="9" y="3"/>
                  <a:pt x="9" y="3"/>
                  <a:pt x="9" y="2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8"/>
                </a:move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8" y="5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10"/>
                  <a:pt x="3" y="9"/>
                </a:cubicBezTo>
                <a:cubicBezTo>
                  <a:pt x="8" y="3"/>
                  <a:pt x="8" y="3"/>
                  <a:pt x="8" y="3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1552"/>
          <p:cNvSpPr>
            <a:spLocks/>
          </p:cNvSpPr>
          <p:nvPr/>
        </p:nvSpPr>
        <p:spPr bwMode="auto">
          <a:xfrm>
            <a:off x="5227638" y="4154488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1553"/>
          <p:cNvSpPr>
            <a:spLocks noEditPoints="1"/>
          </p:cNvSpPr>
          <p:nvPr/>
        </p:nvSpPr>
        <p:spPr bwMode="auto">
          <a:xfrm>
            <a:off x="5241925" y="4154488"/>
            <a:ext cx="20638" cy="23813"/>
          </a:xfrm>
          <a:custGeom>
            <a:avLst/>
            <a:gdLst>
              <a:gd name="T0" fmla="*/ 6 w 9"/>
              <a:gd name="T1" fmla="*/ 9 h 11"/>
              <a:gd name="T2" fmla="*/ 4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4 w 9"/>
              <a:gd name="T23" fmla="*/ 11 h 11"/>
              <a:gd name="T24" fmla="*/ 7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1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1554"/>
          <p:cNvSpPr>
            <a:spLocks/>
          </p:cNvSpPr>
          <p:nvPr/>
        </p:nvSpPr>
        <p:spPr bwMode="auto">
          <a:xfrm>
            <a:off x="5265738" y="4154488"/>
            <a:ext cx="20638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1555"/>
          <p:cNvSpPr>
            <a:spLocks/>
          </p:cNvSpPr>
          <p:nvPr/>
        </p:nvSpPr>
        <p:spPr bwMode="auto">
          <a:xfrm>
            <a:off x="4411663" y="4065588"/>
            <a:ext cx="25400" cy="30163"/>
          </a:xfrm>
          <a:custGeom>
            <a:avLst/>
            <a:gdLst>
              <a:gd name="T0" fmla="*/ 2 w 16"/>
              <a:gd name="T1" fmla="*/ 19 h 19"/>
              <a:gd name="T2" fmla="*/ 2 w 16"/>
              <a:gd name="T3" fmla="*/ 14 h 19"/>
              <a:gd name="T4" fmla="*/ 6 w 16"/>
              <a:gd name="T5" fmla="*/ 10 h 19"/>
              <a:gd name="T6" fmla="*/ 13 w 16"/>
              <a:gd name="T7" fmla="*/ 19 h 19"/>
              <a:gd name="T8" fmla="*/ 16 w 16"/>
              <a:gd name="T9" fmla="*/ 19 h 19"/>
              <a:gd name="T10" fmla="*/ 8 w 16"/>
              <a:gd name="T11" fmla="*/ 8 h 19"/>
              <a:gd name="T12" fmla="*/ 16 w 16"/>
              <a:gd name="T13" fmla="*/ 0 h 19"/>
              <a:gd name="T14" fmla="*/ 12 w 16"/>
              <a:gd name="T15" fmla="*/ 0 h 19"/>
              <a:gd name="T16" fmla="*/ 2 w 16"/>
              <a:gd name="T17" fmla="*/ 10 h 19"/>
              <a:gd name="T18" fmla="*/ 2 w 16"/>
              <a:gd name="T19" fmla="*/ 0 h 19"/>
              <a:gd name="T20" fmla="*/ 0 w 16"/>
              <a:gd name="T21" fmla="*/ 0 h 19"/>
              <a:gd name="T22" fmla="*/ 0 w 16"/>
              <a:gd name="T23" fmla="*/ 19 h 19"/>
              <a:gd name="T24" fmla="*/ 2 w 16"/>
              <a:gd name="T25" fmla="*/ 19 h 19"/>
              <a:gd name="T26" fmla="*/ 2 w 16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9">
                <a:moveTo>
                  <a:pt x="2" y="19"/>
                </a:moveTo>
                <a:lnTo>
                  <a:pt x="2" y="14"/>
                </a:lnTo>
                <a:lnTo>
                  <a:pt x="6" y="10"/>
                </a:lnTo>
                <a:lnTo>
                  <a:pt x="13" y="19"/>
                </a:lnTo>
                <a:lnTo>
                  <a:pt x="16" y="19"/>
                </a:lnTo>
                <a:lnTo>
                  <a:pt x="8" y="8"/>
                </a:lnTo>
                <a:lnTo>
                  <a:pt x="16" y="0"/>
                </a:lnTo>
                <a:lnTo>
                  <a:pt x="12" y="0"/>
                </a:lnTo>
                <a:lnTo>
                  <a:pt x="2" y="10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1556"/>
          <p:cNvSpPr>
            <a:spLocks/>
          </p:cNvSpPr>
          <p:nvPr/>
        </p:nvSpPr>
        <p:spPr bwMode="auto">
          <a:xfrm>
            <a:off x="4441825" y="4073525"/>
            <a:ext cx="9525" cy="22225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3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1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1557"/>
          <p:cNvSpPr>
            <a:spLocks noEditPoints="1"/>
          </p:cNvSpPr>
          <p:nvPr/>
        </p:nvSpPr>
        <p:spPr bwMode="auto">
          <a:xfrm>
            <a:off x="4454525" y="4065588"/>
            <a:ext cx="4763" cy="30163"/>
          </a:xfrm>
          <a:custGeom>
            <a:avLst/>
            <a:gdLst>
              <a:gd name="T0" fmla="*/ 3 w 3"/>
              <a:gd name="T1" fmla="*/ 3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3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1558"/>
          <p:cNvSpPr>
            <a:spLocks/>
          </p:cNvSpPr>
          <p:nvPr/>
        </p:nvSpPr>
        <p:spPr bwMode="auto">
          <a:xfrm>
            <a:off x="4462463" y="4073525"/>
            <a:ext cx="20638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4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4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1559"/>
          <p:cNvSpPr>
            <a:spLocks/>
          </p:cNvSpPr>
          <p:nvPr/>
        </p:nvSpPr>
        <p:spPr bwMode="auto">
          <a:xfrm>
            <a:off x="4484688" y="4067175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5 w 5"/>
              <a:gd name="T11" fmla="*/ 4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1 w 5"/>
              <a:gd name="T31" fmla="*/ 13 h 14"/>
              <a:gd name="T32" fmla="*/ 2 w 5"/>
              <a:gd name="T33" fmla="*/ 13 h 14"/>
              <a:gd name="T34" fmla="*/ 4 w 5"/>
              <a:gd name="T35" fmla="*/ 14 h 14"/>
              <a:gd name="T36" fmla="*/ 5 w 5"/>
              <a:gd name="T37" fmla="*/ 13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2" y="13"/>
                  <a:pt x="2" y="13"/>
                </a:cubicBezTo>
                <a:cubicBezTo>
                  <a:pt x="2" y="14"/>
                  <a:pt x="3" y="14"/>
                  <a:pt x="4" y="14"/>
                </a:cubicBezTo>
                <a:cubicBezTo>
                  <a:pt x="4" y="14"/>
                  <a:pt x="4" y="14"/>
                  <a:pt x="5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1560"/>
          <p:cNvSpPr>
            <a:spLocks noEditPoints="1"/>
          </p:cNvSpPr>
          <p:nvPr/>
        </p:nvSpPr>
        <p:spPr bwMode="auto">
          <a:xfrm>
            <a:off x="4497388" y="4065588"/>
            <a:ext cx="4763" cy="30163"/>
          </a:xfrm>
          <a:custGeom>
            <a:avLst/>
            <a:gdLst>
              <a:gd name="T0" fmla="*/ 3 w 3"/>
              <a:gd name="T1" fmla="*/ 3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3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1561"/>
          <p:cNvSpPr>
            <a:spLocks noEditPoints="1"/>
          </p:cNvSpPr>
          <p:nvPr/>
        </p:nvSpPr>
        <p:spPr bwMode="auto">
          <a:xfrm>
            <a:off x="4506913" y="4073525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1562"/>
          <p:cNvSpPr>
            <a:spLocks/>
          </p:cNvSpPr>
          <p:nvPr/>
        </p:nvSpPr>
        <p:spPr bwMode="auto">
          <a:xfrm>
            <a:off x="4532313" y="4073525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1563"/>
          <p:cNvSpPr>
            <a:spLocks/>
          </p:cNvSpPr>
          <p:nvPr/>
        </p:nvSpPr>
        <p:spPr bwMode="auto">
          <a:xfrm>
            <a:off x="4554538" y="4073525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3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1 h 11"/>
              <a:gd name="T34" fmla="*/ 7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4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1564"/>
          <p:cNvSpPr>
            <a:spLocks/>
          </p:cNvSpPr>
          <p:nvPr/>
        </p:nvSpPr>
        <p:spPr bwMode="auto">
          <a:xfrm>
            <a:off x="4578350" y="4073525"/>
            <a:ext cx="15875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7 w 8"/>
              <a:gd name="T5" fmla="*/ 0 h 11"/>
              <a:gd name="T6" fmla="*/ 7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3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1 w 8"/>
              <a:gd name="T29" fmla="*/ 9 h 11"/>
              <a:gd name="T30" fmla="*/ 2 w 8"/>
              <a:gd name="T31" fmla="*/ 10 h 11"/>
              <a:gd name="T32" fmla="*/ 4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1565"/>
          <p:cNvSpPr>
            <a:spLocks/>
          </p:cNvSpPr>
          <p:nvPr/>
        </p:nvSpPr>
        <p:spPr bwMode="auto">
          <a:xfrm>
            <a:off x="4602163" y="4073525"/>
            <a:ext cx="19050" cy="22225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8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1566"/>
          <p:cNvSpPr>
            <a:spLocks noEditPoints="1"/>
          </p:cNvSpPr>
          <p:nvPr/>
        </p:nvSpPr>
        <p:spPr bwMode="auto">
          <a:xfrm>
            <a:off x="4625975" y="4065588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1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2" y="12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1567"/>
          <p:cNvSpPr>
            <a:spLocks/>
          </p:cNvSpPr>
          <p:nvPr/>
        </p:nvSpPr>
        <p:spPr bwMode="auto">
          <a:xfrm>
            <a:off x="4902200" y="3975100"/>
            <a:ext cx="23813" cy="30163"/>
          </a:xfrm>
          <a:custGeom>
            <a:avLst/>
            <a:gdLst>
              <a:gd name="T0" fmla="*/ 10 w 15"/>
              <a:gd name="T1" fmla="*/ 19 h 19"/>
              <a:gd name="T2" fmla="*/ 10 w 15"/>
              <a:gd name="T3" fmla="*/ 1 h 19"/>
              <a:gd name="T4" fmla="*/ 15 w 15"/>
              <a:gd name="T5" fmla="*/ 1 h 19"/>
              <a:gd name="T6" fmla="*/ 15 w 15"/>
              <a:gd name="T7" fmla="*/ 0 h 19"/>
              <a:gd name="T8" fmla="*/ 0 w 15"/>
              <a:gd name="T9" fmla="*/ 0 h 19"/>
              <a:gd name="T10" fmla="*/ 0 w 15"/>
              <a:gd name="T11" fmla="*/ 1 h 19"/>
              <a:gd name="T12" fmla="*/ 7 w 15"/>
              <a:gd name="T13" fmla="*/ 1 h 19"/>
              <a:gd name="T14" fmla="*/ 7 w 15"/>
              <a:gd name="T15" fmla="*/ 19 h 19"/>
              <a:gd name="T16" fmla="*/ 10 w 15"/>
              <a:gd name="T17" fmla="*/ 19 h 19"/>
              <a:gd name="T18" fmla="*/ 10 w 15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10" y="19"/>
                </a:moveTo>
                <a:lnTo>
                  <a:pt x="10" y="1"/>
                </a:lnTo>
                <a:lnTo>
                  <a:pt x="15" y="1"/>
                </a:lnTo>
                <a:lnTo>
                  <a:pt x="15" y="0"/>
                </a:lnTo>
                <a:lnTo>
                  <a:pt x="0" y="0"/>
                </a:lnTo>
                <a:lnTo>
                  <a:pt x="0" y="1"/>
                </a:lnTo>
                <a:lnTo>
                  <a:pt x="7" y="1"/>
                </a:lnTo>
                <a:lnTo>
                  <a:pt x="7" y="19"/>
                </a:lnTo>
                <a:lnTo>
                  <a:pt x="10" y="19"/>
                </a:lnTo>
                <a:lnTo>
                  <a:pt x="1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1568"/>
          <p:cNvSpPr>
            <a:spLocks noEditPoints="1"/>
          </p:cNvSpPr>
          <p:nvPr/>
        </p:nvSpPr>
        <p:spPr bwMode="auto">
          <a:xfrm>
            <a:off x="4930775" y="3975100"/>
            <a:ext cx="28575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4 w 13"/>
              <a:gd name="T5" fmla="*/ 8 h 14"/>
              <a:gd name="T6" fmla="*/ 5 w 13"/>
              <a:gd name="T7" fmla="*/ 8 h 14"/>
              <a:gd name="T8" fmla="*/ 6 w 13"/>
              <a:gd name="T9" fmla="*/ 8 h 14"/>
              <a:gd name="T10" fmla="*/ 7 w 13"/>
              <a:gd name="T11" fmla="*/ 9 h 14"/>
              <a:gd name="T12" fmla="*/ 9 w 13"/>
              <a:gd name="T13" fmla="*/ 11 h 14"/>
              <a:gd name="T14" fmla="*/ 11 w 13"/>
              <a:gd name="T15" fmla="*/ 14 h 14"/>
              <a:gd name="T16" fmla="*/ 13 w 13"/>
              <a:gd name="T17" fmla="*/ 14 h 14"/>
              <a:gd name="T18" fmla="*/ 10 w 13"/>
              <a:gd name="T19" fmla="*/ 10 h 14"/>
              <a:gd name="T20" fmla="*/ 9 w 13"/>
              <a:gd name="T21" fmla="*/ 8 h 14"/>
              <a:gd name="T22" fmla="*/ 8 w 13"/>
              <a:gd name="T23" fmla="*/ 7 h 14"/>
              <a:gd name="T24" fmla="*/ 11 w 13"/>
              <a:gd name="T25" fmla="*/ 6 h 14"/>
              <a:gd name="T26" fmla="*/ 12 w 13"/>
              <a:gd name="T27" fmla="*/ 4 h 14"/>
              <a:gd name="T28" fmla="*/ 11 w 13"/>
              <a:gd name="T29" fmla="*/ 1 h 14"/>
              <a:gd name="T30" fmla="*/ 10 w 13"/>
              <a:gd name="T31" fmla="*/ 0 h 14"/>
              <a:gd name="T32" fmla="*/ 7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1 h 14"/>
              <a:gd name="T42" fmla="*/ 7 w 13"/>
              <a:gd name="T43" fmla="*/ 1 h 14"/>
              <a:gd name="T44" fmla="*/ 9 w 13"/>
              <a:gd name="T45" fmla="*/ 2 h 14"/>
              <a:gd name="T46" fmla="*/ 10 w 13"/>
              <a:gd name="T47" fmla="*/ 4 h 14"/>
              <a:gd name="T48" fmla="*/ 9 w 13"/>
              <a:gd name="T49" fmla="*/ 5 h 14"/>
              <a:gd name="T50" fmla="*/ 8 w 13"/>
              <a:gd name="T51" fmla="*/ 6 h 14"/>
              <a:gd name="T52" fmla="*/ 6 w 13"/>
              <a:gd name="T53" fmla="*/ 6 h 14"/>
              <a:gd name="T54" fmla="*/ 2 w 13"/>
              <a:gd name="T55" fmla="*/ 6 h 14"/>
              <a:gd name="T56" fmla="*/ 2 w 13"/>
              <a:gd name="T5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9"/>
                  <a:pt x="7" y="9"/>
                </a:cubicBezTo>
                <a:cubicBezTo>
                  <a:pt x="8" y="10"/>
                  <a:pt x="8" y="10"/>
                  <a:pt x="9" y="11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9"/>
                  <a:pt x="9" y="9"/>
                  <a:pt x="9" y="8"/>
                </a:cubicBezTo>
                <a:cubicBezTo>
                  <a:pt x="9" y="8"/>
                  <a:pt x="8" y="8"/>
                  <a:pt x="8" y="7"/>
                </a:cubicBezTo>
                <a:cubicBezTo>
                  <a:pt x="9" y="7"/>
                  <a:pt x="10" y="7"/>
                  <a:pt x="11" y="6"/>
                </a:cubicBezTo>
                <a:cubicBezTo>
                  <a:pt x="11" y="5"/>
                  <a:pt x="12" y="5"/>
                  <a:pt x="12" y="4"/>
                </a:cubicBezTo>
                <a:cubicBezTo>
                  <a:pt x="12" y="3"/>
                  <a:pt x="12" y="2"/>
                  <a:pt x="11" y="1"/>
                </a:cubicBezTo>
                <a:cubicBezTo>
                  <a:pt x="11" y="1"/>
                  <a:pt x="10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1"/>
                </a:moveTo>
                <a:cubicBezTo>
                  <a:pt x="7" y="1"/>
                  <a:pt x="7" y="1"/>
                  <a:pt x="7" y="1"/>
                </a:cubicBezTo>
                <a:cubicBezTo>
                  <a:pt x="8" y="1"/>
                  <a:pt x="9" y="1"/>
                  <a:pt x="9" y="2"/>
                </a:cubicBezTo>
                <a:cubicBezTo>
                  <a:pt x="10" y="2"/>
                  <a:pt x="10" y="3"/>
                  <a:pt x="10" y="4"/>
                </a:cubicBezTo>
                <a:cubicBezTo>
                  <a:pt x="10" y="4"/>
                  <a:pt x="10" y="4"/>
                  <a:pt x="9" y="5"/>
                </a:cubicBezTo>
                <a:cubicBezTo>
                  <a:pt x="9" y="5"/>
                  <a:pt x="9" y="6"/>
                  <a:pt x="8" y="6"/>
                </a:cubicBezTo>
                <a:cubicBezTo>
                  <a:pt x="8" y="6"/>
                  <a:pt x="7" y="6"/>
                  <a:pt x="6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1569"/>
          <p:cNvSpPr>
            <a:spLocks noEditPoints="1"/>
          </p:cNvSpPr>
          <p:nvPr/>
        </p:nvSpPr>
        <p:spPr bwMode="auto">
          <a:xfrm>
            <a:off x="4960938" y="3971925"/>
            <a:ext cx="30163" cy="33338"/>
          </a:xfrm>
          <a:custGeom>
            <a:avLst/>
            <a:gdLst>
              <a:gd name="T0" fmla="*/ 1 w 14"/>
              <a:gd name="T1" fmla="*/ 12 h 15"/>
              <a:gd name="T2" fmla="*/ 3 w 14"/>
              <a:gd name="T3" fmla="*/ 14 h 15"/>
              <a:gd name="T4" fmla="*/ 7 w 14"/>
              <a:gd name="T5" fmla="*/ 15 h 15"/>
              <a:gd name="T6" fmla="*/ 10 w 14"/>
              <a:gd name="T7" fmla="*/ 14 h 15"/>
              <a:gd name="T8" fmla="*/ 13 w 14"/>
              <a:gd name="T9" fmla="*/ 12 h 15"/>
              <a:gd name="T10" fmla="*/ 14 w 14"/>
              <a:gd name="T11" fmla="*/ 8 h 15"/>
              <a:gd name="T12" fmla="*/ 13 w 14"/>
              <a:gd name="T13" fmla="*/ 4 h 15"/>
              <a:gd name="T14" fmla="*/ 11 w 14"/>
              <a:gd name="T15" fmla="*/ 1 h 15"/>
              <a:gd name="T16" fmla="*/ 7 w 14"/>
              <a:gd name="T17" fmla="*/ 0 h 15"/>
              <a:gd name="T18" fmla="*/ 2 w 14"/>
              <a:gd name="T19" fmla="*/ 2 h 15"/>
              <a:gd name="T20" fmla="*/ 0 w 14"/>
              <a:gd name="T21" fmla="*/ 8 h 15"/>
              <a:gd name="T22" fmla="*/ 1 w 14"/>
              <a:gd name="T23" fmla="*/ 12 h 15"/>
              <a:gd name="T24" fmla="*/ 4 w 14"/>
              <a:gd name="T25" fmla="*/ 3 h 15"/>
              <a:gd name="T26" fmla="*/ 7 w 14"/>
              <a:gd name="T27" fmla="*/ 2 h 15"/>
              <a:gd name="T28" fmla="*/ 10 w 14"/>
              <a:gd name="T29" fmla="*/ 3 h 15"/>
              <a:gd name="T30" fmla="*/ 11 w 14"/>
              <a:gd name="T31" fmla="*/ 5 h 15"/>
              <a:gd name="T32" fmla="*/ 12 w 14"/>
              <a:gd name="T33" fmla="*/ 8 h 15"/>
              <a:gd name="T34" fmla="*/ 10 w 14"/>
              <a:gd name="T35" fmla="*/ 12 h 15"/>
              <a:gd name="T36" fmla="*/ 7 w 14"/>
              <a:gd name="T37" fmla="*/ 14 h 15"/>
              <a:gd name="T38" fmla="*/ 3 w 14"/>
              <a:gd name="T39" fmla="*/ 12 h 15"/>
              <a:gd name="T40" fmla="*/ 2 w 14"/>
              <a:gd name="T41" fmla="*/ 8 h 15"/>
              <a:gd name="T42" fmla="*/ 4 w 14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6" y="15"/>
                  <a:pt x="7" y="15"/>
                </a:cubicBezTo>
                <a:cubicBezTo>
                  <a:pt x="8" y="15"/>
                  <a:pt x="9" y="15"/>
                  <a:pt x="10" y="14"/>
                </a:cubicBezTo>
                <a:cubicBezTo>
                  <a:pt x="12" y="14"/>
                  <a:pt x="12" y="13"/>
                  <a:pt x="13" y="12"/>
                </a:cubicBezTo>
                <a:cubicBezTo>
                  <a:pt x="14" y="11"/>
                  <a:pt x="14" y="9"/>
                  <a:pt x="14" y="8"/>
                </a:cubicBezTo>
                <a:cubicBezTo>
                  <a:pt x="14" y="6"/>
                  <a:pt x="14" y="5"/>
                  <a:pt x="13" y="4"/>
                </a:cubicBezTo>
                <a:cubicBezTo>
                  <a:pt x="12" y="3"/>
                  <a:pt x="12" y="2"/>
                  <a:pt x="11" y="1"/>
                </a:cubicBezTo>
                <a:cubicBezTo>
                  <a:pt x="9" y="1"/>
                  <a:pt x="8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9"/>
                  <a:pt x="0" y="10"/>
                  <a:pt x="1" y="12"/>
                </a:cubicBezTo>
                <a:close/>
                <a:moveTo>
                  <a:pt x="4" y="3"/>
                </a:moveTo>
                <a:cubicBezTo>
                  <a:pt x="4" y="3"/>
                  <a:pt x="6" y="2"/>
                  <a:pt x="7" y="2"/>
                </a:cubicBezTo>
                <a:cubicBezTo>
                  <a:pt x="8" y="2"/>
                  <a:pt x="9" y="2"/>
                  <a:pt x="10" y="3"/>
                </a:cubicBezTo>
                <a:cubicBezTo>
                  <a:pt x="10" y="3"/>
                  <a:pt x="11" y="4"/>
                  <a:pt x="11" y="5"/>
                </a:cubicBezTo>
                <a:cubicBezTo>
                  <a:pt x="12" y="6"/>
                  <a:pt x="12" y="7"/>
                  <a:pt x="12" y="8"/>
                </a:cubicBezTo>
                <a:cubicBezTo>
                  <a:pt x="12" y="10"/>
                  <a:pt x="11" y="11"/>
                  <a:pt x="10" y="12"/>
                </a:cubicBezTo>
                <a:cubicBezTo>
                  <a:pt x="10" y="13"/>
                  <a:pt x="8" y="14"/>
                  <a:pt x="7" y="14"/>
                </a:cubicBezTo>
                <a:cubicBezTo>
                  <a:pt x="6" y="14"/>
                  <a:pt x="4" y="13"/>
                  <a:pt x="3" y="12"/>
                </a:cubicBezTo>
                <a:cubicBezTo>
                  <a:pt x="3" y="11"/>
                  <a:pt x="2" y="10"/>
                  <a:pt x="2" y="8"/>
                </a:cubicBezTo>
                <a:cubicBezTo>
                  <a:pt x="2" y="6"/>
                  <a:pt x="3" y="4"/>
                  <a:pt x="4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1570"/>
          <p:cNvSpPr>
            <a:spLocks/>
          </p:cNvSpPr>
          <p:nvPr/>
        </p:nvSpPr>
        <p:spPr bwMode="auto">
          <a:xfrm>
            <a:off x="4995863" y="3975100"/>
            <a:ext cx="25400" cy="30163"/>
          </a:xfrm>
          <a:custGeom>
            <a:avLst/>
            <a:gdLst>
              <a:gd name="T0" fmla="*/ 3 w 16"/>
              <a:gd name="T1" fmla="*/ 19 h 19"/>
              <a:gd name="T2" fmla="*/ 3 w 16"/>
              <a:gd name="T3" fmla="*/ 4 h 19"/>
              <a:gd name="T4" fmla="*/ 14 w 16"/>
              <a:gd name="T5" fmla="*/ 19 h 19"/>
              <a:gd name="T6" fmla="*/ 16 w 16"/>
              <a:gd name="T7" fmla="*/ 19 h 19"/>
              <a:gd name="T8" fmla="*/ 16 w 16"/>
              <a:gd name="T9" fmla="*/ 0 h 19"/>
              <a:gd name="T10" fmla="*/ 14 w 16"/>
              <a:gd name="T11" fmla="*/ 0 h 19"/>
              <a:gd name="T12" fmla="*/ 14 w 16"/>
              <a:gd name="T13" fmla="*/ 15 h 19"/>
              <a:gd name="T14" fmla="*/ 3 w 16"/>
              <a:gd name="T15" fmla="*/ 0 h 19"/>
              <a:gd name="T16" fmla="*/ 0 w 16"/>
              <a:gd name="T17" fmla="*/ 0 h 19"/>
              <a:gd name="T18" fmla="*/ 0 w 16"/>
              <a:gd name="T19" fmla="*/ 19 h 19"/>
              <a:gd name="T20" fmla="*/ 3 w 16"/>
              <a:gd name="T21" fmla="*/ 19 h 19"/>
              <a:gd name="T22" fmla="*/ 3 w 16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9">
                <a:moveTo>
                  <a:pt x="3" y="19"/>
                </a:moveTo>
                <a:lnTo>
                  <a:pt x="3" y="4"/>
                </a:lnTo>
                <a:lnTo>
                  <a:pt x="14" y="19"/>
                </a:lnTo>
                <a:lnTo>
                  <a:pt x="16" y="19"/>
                </a:lnTo>
                <a:lnTo>
                  <a:pt x="16" y="0"/>
                </a:lnTo>
                <a:lnTo>
                  <a:pt x="14" y="0"/>
                </a:lnTo>
                <a:lnTo>
                  <a:pt x="14" y="15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1571"/>
          <p:cNvSpPr>
            <a:spLocks noEditPoints="1"/>
          </p:cNvSpPr>
          <p:nvPr/>
        </p:nvSpPr>
        <p:spPr bwMode="auto">
          <a:xfrm>
            <a:off x="5027613" y="3975100"/>
            <a:ext cx="26988" cy="30163"/>
          </a:xfrm>
          <a:custGeom>
            <a:avLst/>
            <a:gdLst>
              <a:gd name="T0" fmla="*/ 5 w 12"/>
              <a:gd name="T1" fmla="*/ 14 h 14"/>
              <a:gd name="T2" fmla="*/ 7 w 12"/>
              <a:gd name="T3" fmla="*/ 14 h 14"/>
              <a:gd name="T4" fmla="*/ 9 w 12"/>
              <a:gd name="T5" fmla="*/ 13 h 14"/>
              <a:gd name="T6" fmla="*/ 10 w 12"/>
              <a:gd name="T7" fmla="*/ 12 h 14"/>
              <a:gd name="T8" fmla="*/ 11 w 12"/>
              <a:gd name="T9" fmla="*/ 10 h 14"/>
              <a:gd name="T10" fmla="*/ 12 w 12"/>
              <a:gd name="T11" fmla="*/ 7 h 14"/>
              <a:gd name="T12" fmla="*/ 11 w 12"/>
              <a:gd name="T13" fmla="*/ 3 h 14"/>
              <a:gd name="T14" fmla="*/ 9 w 12"/>
              <a:gd name="T15" fmla="*/ 1 h 14"/>
              <a:gd name="T16" fmla="*/ 7 w 12"/>
              <a:gd name="T17" fmla="*/ 0 h 14"/>
              <a:gd name="T18" fmla="*/ 5 w 12"/>
              <a:gd name="T19" fmla="*/ 0 h 14"/>
              <a:gd name="T20" fmla="*/ 0 w 12"/>
              <a:gd name="T21" fmla="*/ 0 h 14"/>
              <a:gd name="T22" fmla="*/ 0 w 12"/>
              <a:gd name="T23" fmla="*/ 14 h 14"/>
              <a:gd name="T24" fmla="*/ 5 w 12"/>
              <a:gd name="T25" fmla="*/ 14 h 14"/>
              <a:gd name="T26" fmla="*/ 2 w 12"/>
              <a:gd name="T27" fmla="*/ 1 h 14"/>
              <a:gd name="T28" fmla="*/ 5 w 12"/>
              <a:gd name="T29" fmla="*/ 1 h 14"/>
              <a:gd name="T30" fmla="*/ 7 w 12"/>
              <a:gd name="T31" fmla="*/ 2 h 14"/>
              <a:gd name="T32" fmla="*/ 9 w 12"/>
              <a:gd name="T33" fmla="*/ 3 h 14"/>
              <a:gd name="T34" fmla="*/ 10 w 12"/>
              <a:gd name="T35" fmla="*/ 7 h 14"/>
              <a:gd name="T36" fmla="*/ 9 w 12"/>
              <a:gd name="T37" fmla="*/ 9 h 14"/>
              <a:gd name="T38" fmla="*/ 8 w 12"/>
              <a:gd name="T39" fmla="*/ 11 h 14"/>
              <a:gd name="T40" fmla="*/ 7 w 12"/>
              <a:gd name="T41" fmla="*/ 12 h 14"/>
              <a:gd name="T42" fmla="*/ 5 w 12"/>
              <a:gd name="T43" fmla="*/ 12 h 14"/>
              <a:gd name="T44" fmla="*/ 2 w 12"/>
              <a:gd name="T45" fmla="*/ 12 h 14"/>
              <a:gd name="T46" fmla="*/ 2 w 12"/>
              <a:gd name="T4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4">
                <a:moveTo>
                  <a:pt x="5" y="14"/>
                </a:moveTo>
                <a:cubicBezTo>
                  <a:pt x="6" y="14"/>
                  <a:pt x="7" y="14"/>
                  <a:pt x="7" y="14"/>
                </a:cubicBezTo>
                <a:cubicBezTo>
                  <a:pt x="8" y="14"/>
                  <a:pt x="8" y="13"/>
                  <a:pt x="9" y="13"/>
                </a:cubicBezTo>
                <a:cubicBezTo>
                  <a:pt x="9" y="13"/>
                  <a:pt x="10" y="12"/>
                  <a:pt x="10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1" y="9"/>
                  <a:pt x="12" y="8"/>
                  <a:pt x="12" y="7"/>
                </a:cubicBezTo>
                <a:cubicBezTo>
                  <a:pt x="12" y="5"/>
                  <a:pt x="11" y="4"/>
                  <a:pt x="11" y="3"/>
                </a:cubicBezTo>
                <a:cubicBezTo>
                  <a:pt x="11" y="2"/>
                  <a:pt x="10" y="2"/>
                  <a:pt x="9" y="1"/>
                </a:cubicBezTo>
                <a:cubicBezTo>
                  <a:pt x="9" y="0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8" y="2"/>
                  <a:pt x="8" y="2"/>
                  <a:pt x="9" y="3"/>
                </a:cubicBezTo>
                <a:cubicBezTo>
                  <a:pt x="9" y="4"/>
                  <a:pt x="10" y="5"/>
                  <a:pt x="10" y="7"/>
                </a:cubicBezTo>
                <a:cubicBezTo>
                  <a:pt x="10" y="8"/>
                  <a:pt x="9" y="9"/>
                  <a:pt x="9" y="9"/>
                </a:cubicBezTo>
                <a:cubicBezTo>
                  <a:pt x="9" y="10"/>
                  <a:pt x="9" y="11"/>
                  <a:pt x="8" y="11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1572"/>
          <p:cNvSpPr>
            <a:spLocks/>
          </p:cNvSpPr>
          <p:nvPr/>
        </p:nvSpPr>
        <p:spPr bwMode="auto">
          <a:xfrm>
            <a:off x="5057775" y="3975100"/>
            <a:ext cx="23813" cy="30163"/>
          </a:xfrm>
          <a:custGeom>
            <a:avLst/>
            <a:gdLst>
              <a:gd name="T0" fmla="*/ 3 w 15"/>
              <a:gd name="T1" fmla="*/ 19 h 19"/>
              <a:gd name="T2" fmla="*/ 3 w 15"/>
              <a:gd name="T3" fmla="*/ 9 h 19"/>
              <a:gd name="T4" fmla="*/ 14 w 15"/>
              <a:gd name="T5" fmla="*/ 9 h 19"/>
              <a:gd name="T6" fmla="*/ 14 w 15"/>
              <a:gd name="T7" fmla="*/ 19 h 19"/>
              <a:gd name="T8" fmla="*/ 15 w 15"/>
              <a:gd name="T9" fmla="*/ 19 h 19"/>
              <a:gd name="T10" fmla="*/ 15 w 15"/>
              <a:gd name="T11" fmla="*/ 0 h 19"/>
              <a:gd name="T12" fmla="*/ 14 w 15"/>
              <a:gd name="T13" fmla="*/ 0 h 19"/>
              <a:gd name="T14" fmla="*/ 14 w 15"/>
              <a:gd name="T15" fmla="*/ 8 h 19"/>
              <a:gd name="T16" fmla="*/ 3 w 15"/>
              <a:gd name="T17" fmla="*/ 8 h 19"/>
              <a:gd name="T18" fmla="*/ 3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3 w 15"/>
              <a:gd name="T25" fmla="*/ 19 h 19"/>
              <a:gd name="T26" fmla="*/ 3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3" y="9"/>
                </a:lnTo>
                <a:lnTo>
                  <a:pt x="14" y="9"/>
                </a:lnTo>
                <a:lnTo>
                  <a:pt x="14" y="19"/>
                </a:lnTo>
                <a:lnTo>
                  <a:pt x="15" y="19"/>
                </a:lnTo>
                <a:lnTo>
                  <a:pt x="15" y="0"/>
                </a:lnTo>
                <a:lnTo>
                  <a:pt x="14" y="0"/>
                </a:lnTo>
                <a:lnTo>
                  <a:pt x="14" y="8"/>
                </a:lnTo>
                <a:lnTo>
                  <a:pt x="3" y="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1573"/>
          <p:cNvSpPr>
            <a:spLocks/>
          </p:cNvSpPr>
          <p:nvPr/>
        </p:nvSpPr>
        <p:spPr bwMode="auto">
          <a:xfrm>
            <a:off x="5091113" y="3975100"/>
            <a:ext cx="22225" cy="30163"/>
          </a:xfrm>
          <a:custGeom>
            <a:avLst/>
            <a:gdLst>
              <a:gd name="T0" fmla="*/ 14 w 14"/>
              <a:gd name="T1" fmla="*/ 19 h 19"/>
              <a:gd name="T2" fmla="*/ 14 w 14"/>
              <a:gd name="T3" fmla="*/ 16 h 19"/>
              <a:gd name="T4" fmla="*/ 3 w 14"/>
              <a:gd name="T5" fmla="*/ 16 h 19"/>
              <a:gd name="T6" fmla="*/ 3 w 14"/>
              <a:gd name="T7" fmla="*/ 9 h 19"/>
              <a:gd name="T8" fmla="*/ 12 w 14"/>
              <a:gd name="T9" fmla="*/ 9 h 19"/>
              <a:gd name="T10" fmla="*/ 12 w 14"/>
              <a:gd name="T11" fmla="*/ 8 h 19"/>
              <a:gd name="T12" fmla="*/ 3 w 14"/>
              <a:gd name="T13" fmla="*/ 8 h 19"/>
              <a:gd name="T14" fmla="*/ 3 w 14"/>
              <a:gd name="T15" fmla="*/ 1 h 19"/>
              <a:gd name="T16" fmla="*/ 14 w 14"/>
              <a:gd name="T17" fmla="*/ 1 h 19"/>
              <a:gd name="T18" fmla="*/ 14 w 14"/>
              <a:gd name="T19" fmla="*/ 0 h 19"/>
              <a:gd name="T20" fmla="*/ 0 w 14"/>
              <a:gd name="T21" fmla="*/ 0 h 19"/>
              <a:gd name="T22" fmla="*/ 0 w 14"/>
              <a:gd name="T23" fmla="*/ 19 h 19"/>
              <a:gd name="T24" fmla="*/ 14 w 14"/>
              <a:gd name="T25" fmla="*/ 19 h 19"/>
              <a:gd name="T26" fmla="*/ 14 w 14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19">
                <a:moveTo>
                  <a:pt x="14" y="19"/>
                </a:moveTo>
                <a:lnTo>
                  <a:pt x="14" y="16"/>
                </a:lnTo>
                <a:lnTo>
                  <a:pt x="3" y="16"/>
                </a:lnTo>
                <a:lnTo>
                  <a:pt x="3" y="9"/>
                </a:lnTo>
                <a:lnTo>
                  <a:pt x="12" y="9"/>
                </a:lnTo>
                <a:lnTo>
                  <a:pt x="12" y="8"/>
                </a:lnTo>
                <a:lnTo>
                  <a:pt x="3" y="8"/>
                </a:lnTo>
                <a:lnTo>
                  <a:pt x="3" y="1"/>
                </a:lnTo>
                <a:lnTo>
                  <a:pt x="14" y="1"/>
                </a:lnTo>
                <a:lnTo>
                  <a:pt x="14" y="0"/>
                </a:lnTo>
                <a:lnTo>
                  <a:pt x="0" y="0"/>
                </a:lnTo>
                <a:lnTo>
                  <a:pt x="0" y="19"/>
                </a:lnTo>
                <a:lnTo>
                  <a:pt x="14" y="19"/>
                </a:lnTo>
                <a:lnTo>
                  <a:pt x="14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1574"/>
          <p:cNvSpPr>
            <a:spLocks/>
          </p:cNvSpPr>
          <p:nvPr/>
        </p:nvSpPr>
        <p:spPr bwMode="auto">
          <a:xfrm>
            <a:off x="5119688" y="3975100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1575"/>
          <p:cNvSpPr>
            <a:spLocks/>
          </p:cNvSpPr>
          <p:nvPr/>
        </p:nvSpPr>
        <p:spPr bwMode="auto">
          <a:xfrm>
            <a:off x="5129213" y="3975100"/>
            <a:ext cx="31750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2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2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7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1"/>
                  <a:pt x="7" y="12"/>
                </a:cubicBezTo>
                <a:cubicBezTo>
                  <a:pt x="7" y="11"/>
                  <a:pt x="7" y="11"/>
                  <a:pt x="7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576"/>
          <p:cNvSpPr>
            <a:spLocks/>
          </p:cNvSpPr>
          <p:nvPr/>
        </p:nvSpPr>
        <p:spPr bwMode="auto">
          <a:xfrm>
            <a:off x="5294313" y="3971925"/>
            <a:ext cx="26988" cy="33338"/>
          </a:xfrm>
          <a:custGeom>
            <a:avLst/>
            <a:gdLst>
              <a:gd name="T0" fmla="*/ 1 w 12"/>
              <a:gd name="T1" fmla="*/ 12 h 15"/>
              <a:gd name="T2" fmla="*/ 3 w 12"/>
              <a:gd name="T3" fmla="*/ 14 h 15"/>
              <a:gd name="T4" fmla="*/ 7 w 12"/>
              <a:gd name="T5" fmla="*/ 15 h 15"/>
              <a:gd name="T6" fmla="*/ 9 w 12"/>
              <a:gd name="T7" fmla="*/ 14 h 15"/>
              <a:gd name="T8" fmla="*/ 11 w 12"/>
              <a:gd name="T9" fmla="*/ 13 h 15"/>
              <a:gd name="T10" fmla="*/ 12 w 12"/>
              <a:gd name="T11" fmla="*/ 10 h 15"/>
              <a:gd name="T12" fmla="*/ 11 w 12"/>
              <a:gd name="T13" fmla="*/ 8 h 15"/>
              <a:gd name="T14" fmla="*/ 9 w 12"/>
              <a:gd name="T15" fmla="*/ 7 h 15"/>
              <a:gd name="T16" fmla="*/ 6 w 12"/>
              <a:gd name="T17" fmla="*/ 6 h 15"/>
              <a:gd name="T18" fmla="*/ 3 w 12"/>
              <a:gd name="T19" fmla="*/ 5 h 15"/>
              <a:gd name="T20" fmla="*/ 3 w 12"/>
              <a:gd name="T21" fmla="*/ 4 h 15"/>
              <a:gd name="T22" fmla="*/ 4 w 12"/>
              <a:gd name="T23" fmla="*/ 2 h 15"/>
              <a:gd name="T24" fmla="*/ 6 w 12"/>
              <a:gd name="T25" fmla="*/ 2 h 15"/>
              <a:gd name="T26" fmla="*/ 9 w 12"/>
              <a:gd name="T27" fmla="*/ 2 h 15"/>
              <a:gd name="T28" fmla="*/ 10 w 12"/>
              <a:gd name="T29" fmla="*/ 4 h 15"/>
              <a:gd name="T30" fmla="*/ 11 w 12"/>
              <a:gd name="T31" fmla="*/ 4 h 15"/>
              <a:gd name="T32" fmla="*/ 11 w 12"/>
              <a:gd name="T33" fmla="*/ 2 h 15"/>
              <a:gd name="T34" fmla="*/ 9 w 12"/>
              <a:gd name="T35" fmla="*/ 0 h 15"/>
              <a:gd name="T36" fmla="*/ 6 w 12"/>
              <a:gd name="T37" fmla="*/ 0 h 15"/>
              <a:gd name="T38" fmla="*/ 3 w 12"/>
              <a:gd name="T39" fmla="*/ 0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9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3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2"/>
                </a:moveTo>
                <a:cubicBezTo>
                  <a:pt x="2" y="13"/>
                  <a:pt x="2" y="14"/>
                  <a:pt x="3" y="14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2" y="12"/>
                  <a:pt x="12" y="11"/>
                  <a:pt x="12" y="10"/>
                </a:cubicBezTo>
                <a:cubicBezTo>
                  <a:pt x="12" y="10"/>
                  <a:pt x="12" y="9"/>
                  <a:pt x="11" y="8"/>
                </a:cubicBezTo>
                <a:cubicBezTo>
                  <a:pt x="11" y="8"/>
                  <a:pt x="10" y="7"/>
                  <a:pt x="9" y="7"/>
                </a:cubicBezTo>
                <a:cubicBezTo>
                  <a:pt x="9" y="7"/>
                  <a:pt x="8" y="6"/>
                  <a:pt x="6" y="6"/>
                </a:cubicBezTo>
                <a:cubicBezTo>
                  <a:pt x="5" y="6"/>
                  <a:pt x="4" y="5"/>
                  <a:pt x="3" y="5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1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2" y="6"/>
                  <a:pt x="2" y="7"/>
                  <a:pt x="3" y="7"/>
                </a:cubicBezTo>
                <a:cubicBezTo>
                  <a:pt x="4" y="7"/>
                  <a:pt x="4" y="8"/>
                  <a:pt x="6" y="8"/>
                </a:cubicBezTo>
                <a:cubicBezTo>
                  <a:pt x="7" y="8"/>
                  <a:pt x="8" y="8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11"/>
                  <a:pt x="10" y="11"/>
                  <a:pt x="10" y="12"/>
                </a:cubicBezTo>
                <a:cubicBezTo>
                  <a:pt x="9" y="12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2"/>
                  <a:pt x="3" y="12"/>
                  <a:pt x="3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577"/>
          <p:cNvSpPr>
            <a:spLocks/>
          </p:cNvSpPr>
          <p:nvPr/>
        </p:nvSpPr>
        <p:spPr bwMode="auto">
          <a:xfrm>
            <a:off x="5322888" y="3975100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5 w 5"/>
              <a:gd name="T11" fmla="*/ 4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2 w 5"/>
              <a:gd name="T31" fmla="*/ 13 h 14"/>
              <a:gd name="T32" fmla="*/ 2 w 5"/>
              <a:gd name="T33" fmla="*/ 13 h 14"/>
              <a:gd name="T34" fmla="*/ 4 w 5"/>
              <a:gd name="T35" fmla="*/ 14 h 14"/>
              <a:gd name="T36" fmla="*/ 5 w 5"/>
              <a:gd name="T37" fmla="*/ 13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2" y="12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578"/>
          <p:cNvSpPr>
            <a:spLocks noEditPoints="1"/>
          </p:cNvSpPr>
          <p:nvPr/>
        </p:nvSpPr>
        <p:spPr bwMode="auto">
          <a:xfrm>
            <a:off x="5330825" y="3971925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3 w 4"/>
              <a:gd name="T5" fmla="*/ 0 h 19"/>
              <a:gd name="T6" fmla="*/ 3 w 4"/>
              <a:gd name="T7" fmla="*/ 2 h 19"/>
              <a:gd name="T8" fmla="*/ 4 w 4"/>
              <a:gd name="T9" fmla="*/ 2 h 19"/>
              <a:gd name="T10" fmla="*/ 2 w 4"/>
              <a:gd name="T11" fmla="*/ 19 h 19"/>
              <a:gd name="T12" fmla="*/ 4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3 w 4"/>
              <a:gd name="T19" fmla="*/ 4 h 19"/>
              <a:gd name="T20" fmla="*/ 3 w 4"/>
              <a:gd name="T21" fmla="*/ 15 h 19"/>
              <a:gd name="T22" fmla="*/ 2 w 4"/>
              <a:gd name="T23" fmla="*/ 17 h 19"/>
              <a:gd name="T24" fmla="*/ 2 w 4"/>
              <a:gd name="T25" fmla="*/ 17 h 19"/>
              <a:gd name="T26" fmla="*/ 1 w 4"/>
              <a:gd name="T27" fmla="*/ 17 h 19"/>
              <a:gd name="T28" fmla="*/ 0 w 4"/>
              <a:gd name="T29" fmla="*/ 19 h 19"/>
              <a:gd name="T30" fmla="*/ 2 w 4"/>
              <a:gd name="T31" fmla="*/ 19 h 19"/>
              <a:gd name="T32" fmla="*/ 2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2" y="19"/>
                </a:moveTo>
                <a:cubicBezTo>
                  <a:pt x="3" y="19"/>
                  <a:pt x="4" y="18"/>
                  <a:pt x="4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6"/>
                  <a:pt x="3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1579"/>
          <p:cNvSpPr>
            <a:spLocks noEditPoints="1"/>
          </p:cNvSpPr>
          <p:nvPr/>
        </p:nvSpPr>
        <p:spPr bwMode="auto">
          <a:xfrm>
            <a:off x="5346700" y="3978275"/>
            <a:ext cx="22225" cy="26988"/>
          </a:xfrm>
          <a:custGeom>
            <a:avLst/>
            <a:gdLst>
              <a:gd name="T0" fmla="*/ 6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0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6 w 10"/>
              <a:gd name="T35" fmla="*/ 1 h 12"/>
              <a:gd name="T36" fmla="*/ 2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4" y="1"/>
                  <a:pt x="2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580"/>
          <p:cNvSpPr>
            <a:spLocks/>
          </p:cNvSpPr>
          <p:nvPr/>
        </p:nvSpPr>
        <p:spPr bwMode="auto">
          <a:xfrm>
            <a:off x="5372100" y="3981450"/>
            <a:ext cx="12700" cy="20638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581"/>
          <p:cNvSpPr>
            <a:spLocks noEditPoints="1"/>
          </p:cNvSpPr>
          <p:nvPr/>
        </p:nvSpPr>
        <p:spPr bwMode="auto">
          <a:xfrm>
            <a:off x="5384800" y="3971925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8 w 9"/>
              <a:gd name="T5" fmla="*/ 0 h 15"/>
              <a:gd name="T6" fmla="*/ 8 w 9"/>
              <a:gd name="T7" fmla="*/ 5 h 15"/>
              <a:gd name="T8" fmla="*/ 6 w 9"/>
              <a:gd name="T9" fmla="*/ 4 h 15"/>
              <a:gd name="T10" fmla="*/ 5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3 w 9"/>
              <a:gd name="T21" fmla="*/ 14 h 15"/>
              <a:gd name="T22" fmla="*/ 5 w 9"/>
              <a:gd name="T23" fmla="*/ 15 h 15"/>
              <a:gd name="T24" fmla="*/ 8 w 9"/>
              <a:gd name="T25" fmla="*/ 13 h 15"/>
              <a:gd name="T26" fmla="*/ 8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8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5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5"/>
                  <a:pt x="1" y="6"/>
                  <a:pt x="1" y="7"/>
                </a:cubicBezTo>
                <a:cubicBezTo>
                  <a:pt x="1" y="7"/>
                  <a:pt x="0" y="8"/>
                  <a:pt x="0" y="9"/>
                </a:cubicBezTo>
                <a:cubicBezTo>
                  <a:pt x="0" y="10"/>
                  <a:pt x="1" y="11"/>
                  <a:pt x="1" y="12"/>
                </a:cubicBezTo>
                <a:cubicBezTo>
                  <a:pt x="1" y="13"/>
                  <a:pt x="2" y="14"/>
                  <a:pt x="3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4" y="6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8" y="7"/>
                  <a:pt x="8" y="8"/>
                  <a:pt x="8" y="9"/>
                </a:cubicBezTo>
                <a:cubicBezTo>
                  <a:pt x="8" y="11"/>
                  <a:pt x="8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4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1582"/>
          <p:cNvSpPr>
            <a:spLocks noEditPoints="1"/>
          </p:cNvSpPr>
          <p:nvPr/>
        </p:nvSpPr>
        <p:spPr bwMode="auto">
          <a:xfrm>
            <a:off x="5411788" y="3981450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8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2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583"/>
          <p:cNvSpPr>
            <a:spLocks/>
          </p:cNvSpPr>
          <p:nvPr/>
        </p:nvSpPr>
        <p:spPr bwMode="auto">
          <a:xfrm>
            <a:off x="5435600" y="3971925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584"/>
          <p:cNvSpPr>
            <a:spLocks/>
          </p:cNvSpPr>
          <p:nvPr/>
        </p:nvSpPr>
        <p:spPr bwMode="auto">
          <a:xfrm>
            <a:off x="5249863" y="3843338"/>
            <a:ext cx="26988" cy="30163"/>
          </a:xfrm>
          <a:custGeom>
            <a:avLst/>
            <a:gdLst>
              <a:gd name="T0" fmla="*/ 8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1 h 14"/>
              <a:gd name="T8" fmla="*/ 7 w 13"/>
              <a:gd name="T9" fmla="*/ 13 h 14"/>
              <a:gd name="T10" fmla="*/ 6 w 13"/>
              <a:gd name="T11" fmla="*/ 11 h 14"/>
              <a:gd name="T12" fmla="*/ 2 w 13"/>
              <a:gd name="T13" fmla="*/ 0 h 14"/>
              <a:gd name="T14" fmla="*/ 0 w 13"/>
              <a:gd name="T15" fmla="*/ 0 h 14"/>
              <a:gd name="T16" fmla="*/ 6 w 13"/>
              <a:gd name="T17" fmla="*/ 14 h 14"/>
              <a:gd name="T18" fmla="*/ 8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8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7" y="12"/>
                  <a:pt x="7" y="13"/>
                </a:cubicBezTo>
                <a:cubicBezTo>
                  <a:pt x="6" y="12"/>
                  <a:pt x="6" y="11"/>
                  <a:pt x="6" y="1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585"/>
          <p:cNvSpPr>
            <a:spLocks noEditPoints="1"/>
          </p:cNvSpPr>
          <p:nvPr/>
        </p:nvSpPr>
        <p:spPr bwMode="auto">
          <a:xfrm>
            <a:off x="5276850" y="3851275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9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9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586"/>
          <p:cNvSpPr>
            <a:spLocks/>
          </p:cNvSpPr>
          <p:nvPr/>
        </p:nvSpPr>
        <p:spPr bwMode="auto">
          <a:xfrm>
            <a:off x="5303838" y="3851275"/>
            <a:ext cx="9525" cy="22225"/>
          </a:xfrm>
          <a:custGeom>
            <a:avLst/>
            <a:gdLst>
              <a:gd name="T0" fmla="*/ 1 w 5"/>
              <a:gd name="T1" fmla="*/ 10 h 10"/>
              <a:gd name="T2" fmla="*/ 1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3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3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1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587"/>
          <p:cNvSpPr>
            <a:spLocks noEditPoints="1"/>
          </p:cNvSpPr>
          <p:nvPr/>
        </p:nvSpPr>
        <p:spPr bwMode="auto">
          <a:xfrm>
            <a:off x="5316538" y="3843338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588"/>
          <p:cNvSpPr>
            <a:spLocks noEditPoints="1"/>
          </p:cNvSpPr>
          <p:nvPr/>
        </p:nvSpPr>
        <p:spPr bwMode="auto">
          <a:xfrm>
            <a:off x="5340350" y="3851275"/>
            <a:ext cx="19050" cy="23813"/>
          </a:xfrm>
          <a:custGeom>
            <a:avLst/>
            <a:gdLst>
              <a:gd name="T0" fmla="*/ 8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5 w 9"/>
              <a:gd name="T29" fmla="*/ 1 h 11"/>
              <a:gd name="T30" fmla="*/ 7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8 w 9"/>
              <a:gd name="T55" fmla="*/ 10 h 11"/>
              <a:gd name="T56" fmla="*/ 8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589"/>
          <p:cNvSpPr>
            <a:spLocks/>
          </p:cNvSpPr>
          <p:nvPr/>
        </p:nvSpPr>
        <p:spPr bwMode="auto">
          <a:xfrm>
            <a:off x="5365750" y="3843338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590"/>
          <p:cNvSpPr>
            <a:spLocks/>
          </p:cNvSpPr>
          <p:nvPr/>
        </p:nvSpPr>
        <p:spPr bwMode="auto">
          <a:xfrm>
            <a:off x="5413375" y="3757613"/>
            <a:ext cx="23813" cy="33338"/>
          </a:xfrm>
          <a:custGeom>
            <a:avLst/>
            <a:gdLst>
              <a:gd name="T0" fmla="*/ 1 w 11"/>
              <a:gd name="T1" fmla="*/ 13 h 15"/>
              <a:gd name="T2" fmla="*/ 3 w 11"/>
              <a:gd name="T3" fmla="*/ 15 h 15"/>
              <a:gd name="T4" fmla="*/ 6 w 11"/>
              <a:gd name="T5" fmla="*/ 15 h 15"/>
              <a:gd name="T6" fmla="*/ 9 w 11"/>
              <a:gd name="T7" fmla="*/ 15 h 15"/>
              <a:gd name="T8" fmla="*/ 11 w 11"/>
              <a:gd name="T9" fmla="*/ 13 h 15"/>
              <a:gd name="T10" fmla="*/ 11 w 11"/>
              <a:gd name="T11" fmla="*/ 11 h 15"/>
              <a:gd name="T12" fmla="*/ 11 w 11"/>
              <a:gd name="T13" fmla="*/ 9 h 15"/>
              <a:gd name="T14" fmla="*/ 9 w 11"/>
              <a:gd name="T15" fmla="*/ 7 h 15"/>
              <a:gd name="T16" fmla="*/ 6 w 11"/>
              <a:gd name="T17" fmla="*/ 7 h 15"/>
              <a:gd name="T18" fmla="*/ 3 w 11"/>
              <a:gd name="T19" fmla="*/ 6 h 15"/>
              <a:gd name="T20" fmla="*/ 2 w 11"/>
              <a:gd name="T21" fmla="*/ 4 h 15"/>
              <a:gd name="T22" fmla="*/ 3 w 11"/>
              <a:gd name="T23" fmla="*/ 3 h 15"/>
              <a:gd name="T24" fmla="*/ 6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5 h 15"/>
              <a:gd name="T32" fmla="*/ 10 w 11"/>
              <a:gd name="T33" fmla="*/ 2 h 15"/>
              <a:gd name="T34" fmla="*/ 8 w 11"/>
              <a:gd name="T35" fmla="*/ 1 h 15"/>
              <a:gd name="T36" fmla="*/ 5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10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4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1" y="12"/>
                  <a:pt x="11" y="11"/>
                </a:cubicBezTo>
                <a:cubicBezTo>
                  <a:pt x="11" y="10"/>
                  <a:pt x="11" y="10"/>
                  <a:pt x="11" y="9"/>
                </a:cubicBezTo>
                <a:cubicBezTo>
                  <a:pt x="10" y="8"/>
                  <a:pt x="10" y="8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4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3"/>
                  <a:pt x="0" y="4"/>
                  <a:pt x="0" y="4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9"/>
                  <a:pt x="7" y="9"/>
                  <a:pt x="8" y="9"/>
                </a:cubicBezTo>
                <a:cubicBezTo>
                  <a:pt x="8" y="9"/>
                  <a:pt x="9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8" y="13"/>
                  <a:pt x="8" y="13"/>
                </a:cubicBezTo>
                <a:cubicBezTo>
                  <a:pt x="7" y="13"/>
                  <a:pt x="7" y="14"/>
                  <a:pt x="6" y="14"/>
                </a:cubicBezTo>
                <a:cubicBezTo>
                  <a:pt x="5" y="14"/>
                  <a:pt x="4" y="13"/>
                  <a:pt x="4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591"/>
          <p:cNvSpPr>
            <a:spLocks/>
          </p:cNvSpPr>
          <p:nvPr/>
        </p:nvSpPr>
        <p:spPr bwMode="auto">
          <a:xfrm>
            <a:off x="5441950" y="3760788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4 w 5"/>
              <a:gd name="T11" fmla="*/ 5 h 14"/>
              <a:gd name="T12" fmla="*/ 4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3 w 5"/>
              <a:gd name="T35" fmla="*/ 14 h 14"/>
              <a:gd name="T36" fmla="*/ 5 w 5"/>
              <a:gd name="T37" fmla="*/ 14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1" y="13"/>
                  <a:pt x="2" y="14"/>
                  <a:pt x="2" y="14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592"/>
          <p:cNvSpPr>
            <a:spLocks noEditPoints="1"/>
          </p:cNvSpPr>
          <p:nvPr/>
        </p:nvSpPr>
        <p:spPr bwMode="auto">
          <a:xfrm>
            <a:off x="5454650" y="3767138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2 w 9"/>
              <a:gd name="T33" fmla="*/ 3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2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593"/>
          <p:cNvSpPr>
            <a:spLocks noEditPoints="1"/>
          </p:cNvSpPr>
          <p:nvPr/>
        </p:nvSpPr>
        <p:spPr bwMode="auto">
          <a:xfrm>
            <a:off x="5478463" y="3760788"/>
            <a:ext cx="4763" cy="30163"/>
          </a:xfrm>
          <a:custGeom>
            <a:avLst/>
            <a:gdLst>
              <a:gd name="T0" fmla="*/ 3 w 3"/>
              <a:gd name="T1" fmla="*/ 2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2 h 19"/>
              <a:gd name="T8" fmla="*/ 3 w 3"/>
              <a:gd name="T9" fmla="*/ 2 h 19"/>
              <a:gd name="T10" fmla="*/ 3 w 3"/>
              <a:gd name="T11" fmla="*/ 2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594"/>
          <p:cNvSpPr>
            <a:spLocks/>
          </p:cNvSpPr>
          <p:nvPr/>
        </p:nvSpPr>
        <p:spPr bwMode="auto">
          <a:xfrm>
            <a:off x="5489575" y="3767138"/>
            <a:ext cx="17463" cy="23813"/>
          </a:xfrm>
          <a:custGeom>
            <a:avLst/>
            <a:gdLst>
              <a:gd name="T0" fmla="*/ 2 w 8"/>
              <a:gd name="T1" fmla="*/ 11 h 11"/>
              <a:gd name="T2" fmla="*/ 2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6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8 w 8"/>
              <a:gd name="T23" fmla="*/ 2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2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1595"/>
          <p:cNvSpPr>
            <a:spLocks/>
          </p:cNvSpPr>
          <p:nvPr/>
        </p:nvSpPr>
        <p:spPr bwMode="auto">
          <a:xfrm>
            <a:off x="5513388" y="3760788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3 h 19"/>
              <a:gd name="T4" fmla="*/ 4 w 12"/>
              <a:gd name="T5" fmla="*/ 12 h 19"/>
              <a:gd name="T6" fmla="*/ 8 w 12"/>
              <a:gd name="T7" fmla="*/ 19 h 19"/>
              <a:gd name="T8" fmla="*/ 12 w 12"/>
              <a:gd name="T9" fmla="*/ 19 h 19"/>
              <a:gd name="T10" fmla="*/ 5 w 12"/>
              <a:gd name="T11" fmla="*/ 9 h 19"/>
              <a:gd name="T12" fmla="*/ 11 w 12"/>
              <a:gd name="T13" fmla="*/ 5 h 19"/>
              <a:gd name="T14" fmla="*/ 8 w 12"/>
              <a:gd name="T15" fmla="*/ 5 h 19"/>
              <a:gd name="T16" fmla="*/ 3 w 12"/>
              <a:gd name="T17" fmla="*/ 11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3"/>
                </a:lnTo>
                <a:lnTo>
                  <a:pt x="4" y="12"/>
                </a:lnTo>
                <a:lnTo>
                  <a:pt x="8" y="19"/>
                </a:lnTo>
                <a:lnTo>
                  <a:pt x="12" y="19"/>
                </a:lnTo>
                <a:lnTo>
                  <a:pt x="5" y="9"/>
                </a:lnTo>
                <a:lnTo>
                  <a:pt x="11" y="5"/>
                </a:lnTo>
                <a:lnTo>
                  <a:pt x="8" y="5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596"/>
          <p:cNvSpPr>
            <a:spLocks noEditPoints="1"/>
          </p:cNvSpPr>
          <p:nvPr/>
        </p:nvSpPr>
        <p:spPr bwMode="auto">
          <a:xfrm>
            <a:off x="5530850" y="3760788"/>
            <a:ext cx="7938" cy="38100"/>
          </a:xfrm>
          <a:custGeom>
            <a:avLst/>
            <a:gdLst>
              <a:gd name="T0" fmla="*/ 4 w 4"/>
              <a:gd name="T1" fmla="*/ 2 h 18"/>
              <a:gd name="T2" fmla="*/ 4 w 4"/>
              <a:gd name="T3" fmla="*/ 0 h 18"/>
              <a:gd name="T4" fmla="*/ 2 w 4"/>
              <a:gd name="T5" fmla="*/ 0 h 18"/>
              <a:gd name="T6" fmla="*/ 2 w 4"/>
              <a:gd name="T7" fmla="*/ 2 h 18"/>
              <a:gd name="T8" fmla="*/ 4 w 4"/>
              <a:gd name="T9" fmla="*/ 2 h 18"/>
              <a:gd name="T10" fmla="*/ 1 w 4"/>
              <a:gd name="T11" fmla="*/ 18 h 18"/>
              <a:gd name="T12" fmla="*/ 3 w 4"/>
              <a:gd name="T13" fmla="*/ 17 h 18"/>
              <a:gd name="T14" fmla="*/ 4 w 4"/>
              <a:gd name="T15" fmla="*/ 15 h 18"/>
              <a:gd name="T16" fmla="*/ 4 w 4"/>
              <a:gd name="T17" fmla="*/ 4 h 18"/>
              <a:gd name="T18" fmla="*/ 2 w 4"/>
              <a:gd name="T19" fmla="*/ 4 h 18"/>
              <a:gd name="T20" fmla="*/ 2 w 4"/>
              <a:gd name="T21" fmla="*/ 15 h 18"/>
              <a:gd name="T22" fmla="*/ 2 w 4"/>
              <a:gd name="T23" fmla="*/ 16 h 18"/>
              <a:gd name="T24" fmla="*/ 1 w 4"/>
              <a:gd name="T25" fmla="*/ 17 h 18"/>
              <a:gd name="T26" fmla="*/ 0 w 4"/>
              <a:gd name="T27" fmla="*/ 17 h 18"/>
              <a:gd name="T28" fmla="*/ 0 w 4"/>
              <a:gd name="T29" fmla="*/ 18 h 18"/>
              <a:gd name="T30" fmla="*/ 1 w 4"/>
              <a:gd name="T31" fmla="*/ 18 h 18"/>
              <a:gd name="T32" fmla="*/ 1 w 4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8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8"/>
                </a:moveTo>
                <a:cubicBezTo>
                  <a:pt x="2" y="18"/>
                  <a:pt x="3" y="18"/>
                  <a:pt x="3" y="17"/>
                </a:cubicBezTo>
                <a:cubicBezTo>
                  <a:pt x="3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5"/>
                  <a:pt x="2" y="16"/>
                  <a:pt x="2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8"/>
                  <a:pt x="1" y="18"/>
                  <a:pt x="1" y="18"/>
                </a:cubicBezTo>
                <a:cubicBezTo>
                  <a:pt x="1" y="18"/>
                  <a:pt x="1" y="18"/>
                  <a:pt x="1" y="1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1597"/>
          <p:cNvSpPr>
            <a:spLocks noEditPoints="1"/>
          </p:cNvSpPr>
          <p:nvPr/>
        </p:nvSpPr>
        <p:spPr bwMode="auto">
          <a:xfrm>
            <a:off x="5543550" y="3767138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3 w 9"/>
              <a:gd name="T5" fmla="*/ 9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5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3 w 9"/>
              <a:gd name="T33" fmla="*/ 3 h 11"/>
              <a:gd name="T34" fmla="*/ 5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3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1598"/>
          <p:cNvSpPr>
            <a:spLocks/>
          </p:cNvSpPr>
          <p:nvPr/>
        </p:nvSpPr>
        <p:spPr bwMode="auto">
          <a:xfrm>
            <a:off x="5567363" y="3767138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3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3" y="4"/>
                </a:cubicBezTo>
                <a:cubicBezTo>
                  <a:pt x="3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1599"/>
          <p:cNvSpPr>
            <a:spLocks/>
          </p:cNvSpPr>
          <p:nvPr/>
        </p:nvSpPr>
        <p:spPr bwMode="auto">
          <a:xfrm>
            <a:off x="5572125" y="3624263"/>
            <a:ext cx="28575" cy="31750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10 w 13"/>
              <a:gd name="T5" fmla="*/ 13 h 15"/>
              <a:gd name="T6" fmla="*/ 7 w 13"/>
              <a:gd name="T7" fmla="*/ 14 h 15"/>
              <a:gd name="T8" fmla="*/ 5 w 13"/>
              <a:gd name="T9" fmla="*/ 13 h 15"/>
              <a:gd name="T10" fmla="*/ 3 w 13"/>
              <a:gd name="T11" fmla="*/ 11 h 15"/>
              <a:gd name="T12" fmla="*/ 2 w 13"/>
              <a:gd name="T13" fmla="*/ 8 h 15"/>
              <a:gd name="T14" fmla="*/ 3 w 13"/>
              <a:gd name="T15" fmla="*/ 5 h 15"/>
              <a:gd name="T16" fmla="*/ 3 w 13"/>
              <a:gd name="T17" fmla="*/ 3 h 15"/>
              <a:gd name="T18" fmla="*/ 5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1 w 13"/>
              <a:gd name="T25" fmla="*/ 3 h 15"/>
              <a:gd name="T26" fmla="*/ 11 w 13"/>
              <a:gd name="T27" fmla="*/ 5 h 15"/>
              <a:gd name="T28" fmla="*/ 13 w 13"/>
              <a:gd name="T29" fmla="*/ 5 h 15"/>
              <a:gd name="T30" fmla="*/ 12 w 13"/>
              <a:gd name="T31" fmla="*/ 2 h 15"/>
              <a:gd name="T32" fmla="*/ 10 w 13"/>
              <a:gd name="T33" fmla="*/ 1 h 15"/>
              <a:gd name="T34" fmla="*/ 7 w 13"/>
              <a:gd name="T35" fmla="*/ 0 h 15"/>
              <a:gd name="T36" fmla="*/ 3 w 13"/>
              <a:gd name="T37" fmla="*/ 1 h 15"/>
              <a:gd name="T38" fmla="*/ 1 w 13"/>
              <a:gd name="T39" fmla="*/ 4 h 15"/>
              <a:gd name="T40" fmla="*/ 0 w 13"/>
              <a:gd name="T41" fmla="*/ 8 h 15"/>
              <a:gd name="T42" fmla="*/ 1 w 13"/>
              <a:gd name="T43" fmla="*/ 12 h 15"/>
              <a:gd name="T44" fmla="*/ 4 w 13"/>
              <a:gd name="T45" fmla="*/ 14 h 15"/>
              <a:gd name="T46" fmla="*/ 7 w 13"/>
              <a:gd name="T47" fmla="*/ 15 h 15"/>
              <a:gd name="T48" fmla="*/ 10 w 13"/>
              <a:gd name="T49" fmla="*/ 15 h 15"/>
              <a:gd name="T50" fmla="*/ 13 w 13"/>
              <a:gd name="T51" fmla="*/ 13 h 15"/>
              <a:gd name="T52" fmla="*/ 13 w 13"/>
              <a:gd name="T53" fmla="*/ 8 h 15"/>
              <a:gd name="T54" fmla="*/ 7 w 13"/>
              <a:gd name="T55" fmla="*/ 8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3"/>
                  <a:pt x="10" y="13"/>
                </a:cubicBezTo>
                <a:cubicBezTo>
                  <a:pt x="9" y="13"/>
                  <a:pt x="8" y="14"/>
                  <a:pt x="7" y="14"/>
                </a:cubicBezTo>
                <a:cubicBezTo>
                  <a:pt x="6" y="14"/>
                  <a:pt x="5" y="13"/>
                  <a:pt x="5" y="13"/>
                </a:cubicBezTo>
                <a:cubicBezTo>
                  <a:pt x="4" y="12"/>
                  <a:pt x="3" y="12"/>
                  <a:pt x="3" y="11"/>
                </a:cubicBezTo>
                <a:cubicBezTo>
                  <a:pt x="2" y="10"/>
                  <a:pt x="2" y="9"/>
                  <a:pt x="2" y="8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3" y="4"/>
                  <a:pt x="3" y="3"/>
                </a:cubicBezTo>
                <a:cubicBezTo>
                  <a:pt x="4" y="3"/>
                  <a:pt x="4" y="3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1" y="3"/>
                </a:cubicBezTo>
                <a:cubicBezTo>
                  <a:pt x="11" y="4"/>
                  <a:pt x="11" y="4"/>
                  <a:pt x="11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2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3" y="1"/>
                </a:cubicBezTo>
                <a:cubicBezTo>
                  <a:pt x="2" y="2"/>
                  <a:pt x="2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9"/>
                  <a:pt x="0" y="11"/>
                  <a:pt x="1" y="12"/>
                </a:cubicBezTo>
                <a:cubicBezTo>
                  <a:pt x="2" y="13"/>
                  <a:pt x="2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5"/>
                  <a:pt x="10" y="15"/>
                </a:cubicBezTo>
                <a:cubicBezTo>
                  <a:pt x="11" y="14"/>
                  <a:pt x="12" y="14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1600"/>
          <p:cNvSpPr>
            <a:spLocks/>
          </p:cNvSpPr>
          <p:nvPr/>
        </p:nvSpPr>
        <p:spPr bwMode="auto">
          <a:xfrm>
            <a:off x="5607050" y="3632200"/>
            <a:ext cx="9525" cy="23813"/>
          </a:xfrm>
          <a:custGeom>
            <a:avLst/>
            <a:gdLst>
              <a:gd name="T0" fmla="*/ 2 w 5"/>
              <a:gd name="T1" fmla="*/ 11 h 11"/>
              <a:gd name="T2" fmla="*/ 2 w 5"/>
              <a:gd name="T3" fmla="*/ 6 h 11"/>
              <a:gd name="T4" fmla="*/ 2 w 5"/>
              <a:gd name="T5" fmla="*/ 4 h 11"/>
              <a:gd name="T6" fmla="*/ 3 w 5"/>
              <a:gd name="T7" fmla="*/ 3 h 11"/>
              <a:gd name="T8" fmla="*/ 4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4 w 5"/>
              <a:gd name="T15" fmla="*/ 0 h 11"/>
              <a:gd name="T16" fmla="*/ 3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2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1601"/>
          <p:cNvSpPr>
            <a:spLocks noEditPoints="1"/>
          </p:cNvSpPr>
          <p:nvPr/>
        </p:nvSpPr>
        <p:spPr bwMode="auto">
          <a:xfrm>
            <a:off x="5619750" y="3632200"/>
            <a:ext cx="20638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1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9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1602"/>
          <p:cNvSpPr>
            <a:spLocks/>
          </p:cNvSpPr>
          <p:nvPr/>
        </p:nvSpPr>
        <p:spPr bwMode="auto">
          <a:xfrm>
            <a:off x="5645150" y="3632200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5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1603"/>
          <p:cNvSpPr>
            <a:spLocks noEditPoints="1"/>
          </p:cNvSpPr>
          <p:nvPr/>
        </p:nvSpPr>
        <p:spPr bwMode="auto">
          <a:xfrm>
            <a:off x="5667375" y="3632200"/>
            <a:ext cx="19050" cy="33338"/>
          </a:xfrm>
          <a:custGeom>
            <a:avLst/>
            <a:gdLst>
              <a:gd name="T0" fmla="*/ 2 w 9"/>
              <a:gd name="T1" fmla="*/ 14 h 15"/>
              <a:gd name="T2" fmla="*/ 5 w 9"/>
              <a:gd name="T3" fmla="*/ 15 h 15"/>
              <a:gd name="T4" fmla="*/ 7 w 9"/>
              <a:gd name="T5" fmla="*/ 15 h 15"/>
              <a:gd name="T6" fmla="*/ 9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8 w 9"/>
              <a:gd name="T13" fmla="*/ 1 h 15"/>
              <a:gd name="T14" fmla="*/ 8 w 9"/>
              <a:gd name="T15" fmla="*/ 2 h 15"/>
              <a:gd name="T16" fmla="*/ 5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5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5 w 9"/>
              <a:gd name="T35" fmla="*/ 14 h 15"/>
              <a:gd name="T36" fmla="*/ 3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2 w 9"/>
              <a:gd name="T43" fmla="*/ 14 h 15"/>
              <a:gd name="T44" fmla="*/ 3 w 9"/>
              <a:gd name="T45" fmla="*/ 3 h 15"/>
              <a:gd name="T46" fmla="*/ 5 w 9"/>
              <a:gd name="T47" fmla="*/ 2 h 15"/>
              <a:gd name="T48" fmla="*/ 7 w 9"/>
              <a:gd name="T49" fmla="*/ 3 h 15"/>
              <a:gd name="T50" fmla="*/ 8 w 9"/>
              <a:gd name="T51" fmla="*/ 6 h 15"/>
              <a:gd name="T52" fmla="*/ 7 w 9"/>
              <a:gd name="T53" fmla="*/ 9 h 15"/>
              <a:gd name="T54" fmla="*/ 5 w 9"/>
              <a:gd name="T55" fmla="*/ 10 h 15"/>
              <a:gd name="T56" fmla="*/ 3 w 9"/>
              <a:gd name="T57" fmla="*/ 9 h 15"/>
              <a:gd name="T58" fmla="*/ 2 w 9"/>
              <a:gd name="T59" fmla="*/ 6 h 15"/>
              <a:gd name="T60" fmla="*/ 3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2" y="14"/>
                </a:moveTo>
                <a:cubicBezTo>
                  <a:pt x="2" y="15"/>
                  <a:pt x="3" y="15"/>
                  <a:pt x="5" y="15"/>
                </a:cubicBezTo>
                <a:cubicBezTo>
                  <a:pt x="6" y="15"/>
                  <a:pt x="6" y="15"/>
                  <a:pt x="7" y="15"/>
                </a:cubicBezTo>
                <a:cubicBezTo>
                  <a:pt x="8" y="14"/>
                  <a:pt x="8" y="14"/>
                  <a:pt x="9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2"/>
                  <a:pt x="1" y="2"/>
                  <a:pt x="1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5" y="14"/>
                </a:cubicBezTo>
                <a:cubicBezTo>
                  <a:pt x="4" y="14"/>
                  <a:pt x="3" y="14"/>
                  <a:pt x="3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4"/>
                  <a:pt x="2" y="14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604"/>
          <p:cNvSpPr>
            <a:spLocks/>
          </p:cNvSpPr>
          <p:nvPr/>
        </p:nvSpPr>
        <p:spPr bwMode="auto">
          <a:xfrm>
            <a:off x="5241925" y="3560763"/>
            <a:ext cx="23813" cy="30163"/>
          </a:xfrm>
          <a:custGeom>
            <a:avLst/>
            <a:gdLst>
              <a:gd name="T0" fmla="*/ 2 w 15"/>
              <a:gd name="T1" fmla="*/ 19 h 19"/>
              <a:gd name="T2" fmla="*/ 2 w 15"/>
              <a:gd name="T3" fmla="*/ 4 h 19"/>
              <a:gd name="T4" fmla="*/ 13 w 15"/>
              <a:gd name="T5" fmla="*/ 19 h 19"/>
              <a:gd name="T6" fmla="*/ 15 w 15"/>
              <a:gd name="T7" fmla="*/ 19 h 19"/>
              <a:gd name="T8" fmla="*/ 15 w 15"/>
              <a:gd name="T9" fmla="*/ 0 h 19"/>
              <a:gd name="T10" fmla="*/ 13 w 15"/>
              <a:gd name="T11" fmla="*/ 0 h 19"/>
              <a:gd name="T12" fmla="*/ 13 w 15"/>
              <a:gd name="T13" fmla="*/ 15 h 19"/>
              <a:gd name="T14" fmla="*/ 2 w 15"/>
              <a:gd name="T15" fmla="*/ 0 h 19"/>
              <a:gd name="T16" fmla="*/ 0 w 15"/>
              <a:gd name="T17" fmla="*/ 0 h 19"/>
              <a:gd name="T18" fmla="*/ 0 w 15"/>
              <a:gd name="T19" fmla="*/ 19 h 19"/>
              <a:gd name="T20" fmla="*/ 2 w 15"/>
              <a:gd name="T21" fmla="*/ 19 h 19"/>
              <a:gd name="T22" fmla="*/ 2 w 15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2" y="19"/>
                </a:moveTo>
                <a:lnTo>
                  <a:pt x="2" y="4"/>
                </a:lnTo>
                <a:lnTo>
                  <a:pt x="13" y="19"/>
                </a:lnTo>
                <a:lnTo>
                  <a:pt x="15" y="19"/>
                </a:lnTo>
                <a:lnTo>
                  <a:pt x="15" y="0"/>
                </a:lnTo>
                <a:lnTo>
                  <a:pt x="13" y="0"/>
                </a:lnTo>
                <a:lnTo>
                  <a:pt x="13" y="15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605"/>
          <p:cNvSpPr>
            <a:spLocks noEditPoints="1"/>
          </p:cNvSpPr>
          <p:nvPr/>
        </p:nvSpPr>
        <p:spPr bwMode="auto">
          <a:xfrm>
            <a:off x="5270500" y="3567113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5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606"/>
          <p:cNvSpPr>
            <a:spLocks/>
          </p:cNvSpPr>
          <p:nvPr/>
        </p:nvSpPr>
        <p:spPr bwMode="auto">
          <a:xfrm>
            <a:off x="5297488" y="3567113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6 h 11"/>
              <a:gd name="T4" fmla="*/ 2 w 14"/>
              <a:gd name="T5" fmla="*/ 3 h 11"/>
              <a:gd name="T6" fmla="*/ 3 w 14"/>
              <a:gd name="T7" fmla="*/ 2 h 11"/>
              <a:gd name="T8" fmla="*/ 4 w 14"/>
              <a:gd name="T9" fmla="*/ 2 h 11"/>
              <a:gd name="T10" fmla="*/ 6 w 14"/>
              <a:gd name="T11" fmla="*/ 3 h 11"/>
              <a:gd name="T12" fmla="*/ 6 w 14"/>
              <a:gd name="T13" fmla="*/ 4 h 11"/>
              <a:gd name="T14" fmla="*/ 6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3 h 11"/>
              <a:gd name="T22" fmla="*/ 10 w 14"/>
              <a:gd name="T23" fmla="*/ 2 h 11"/>
              <a:gd name="T24" fmla="*/ 11 w 14"/>
              <a:gd name="T25" fmla="*/ 2 h 11"/>
              <a:gd name="T26" fmla="*/ 12 w 14"/>
              <a:gd name="T27" fmla="*/ 3 h 11"/>
              <a:gd name="T28" fmla="*/ 12 w 14"/>
              <a:gd name="T29" fmla="*/ 4 h 11"/>
              <a:gd name="T30" fmla="*/ 12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3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6 w 14"/>
              <a:gd name="T43" fmla="*/ 1 h 11"/>
              <a:gd name="T44" fmla="*/ 5 w 14"/>
              <a:gd name="T45" fmla="*/ 0 h 11"/>
              <a:gd name="T46" fmla="*/ 3 w 14"/>
              <a:gd name="T47" fmla="*/ 1 h 11"/>
              <a:gd name="T48" fmla="*/ 1 w 14"/>
              <a:gd name="T49" fmla="*/ 2 h 11"/>
              <a:gd name="T50" fmla="*/ 1 w 14"/>
              <a:gd name="T51" fmla="*/ 1 h 11"/>
              <a:gd name="T52" fmla="*/ 0 w 14"/>
              <a:gd name="T53" fmla="*/ 1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0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9" y="0"/>
                  <a:pt x="8" y="1"/>
                  <a:pt x="8" y="2"/>
                </a:cubicBezTo>
                <a:cubicBezTo>
                  <a:pt x="7" y="2"/>
                  <a:pt x="7" y="1"/>
                  <a:pt x="6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607"/>
          <p:cNvSpPr>
            <a:spLocks/>
          </p:cNvSpPr>
          <p:nvPr/>
        </p:nvSpPr>
        <p:spPr bwMode="auto">
          <a:xfrm>
            <a:off x="5330825" y="3567113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10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6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4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1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1 w 8"/>
              <a:gd name="T47" fmla="*/ 5 h 11"/>
              <a:gd name="T48" fmla="*/ 2 w 8"/>
              <a:gd name="T49" fmla="*/ 6 h 11"/>
              <a:gd name="T50" fmla="*/ 4 w 8"/>
              <a:gd name="T51" fmla="*/ 7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6" y="5"/>
                  <a:pt x="6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608"/>
          <p:cNvSpPr>
            <a:spLocks noEditPoints="1"/>
          </p:cNvSpPr>
          <p:nvPr/>
        </p:nvSpPr>
        <p:spPr bwMode="auto">
          <a:xfrm>
            <a:off x="5353050" y="3567113"/>
            <a:ext cx="22225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1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9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609"/>
          <p:cNvSpPr>
            <a:spLocks/>
          </p:cNvSpPr>
          <p:nvPr/>
        </p:nvSpPr>
        <p:spPr bwMode="auto">
          <a:xfrm>
            <a:off x="5376863" y="3567113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4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2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6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4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9" y="9"/>
                  <a:pt x="9" y="8"/>
                </a:cubicBezTo>
                <a:cubicBezTo>
                  <a:pt x="9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7" y="5"/>
                  <a:pt x="6" y="5"/>
                  <a:pt x="4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610"/>
          <p:cNvSpPr>
            <a:spLocks noEditPoints="1"/>
          </p:cNvSpPr>
          <p:nvPr/>
        </p:nvSpPr>
        <p:spPr bwMode="auto">
          <a:xfrm>
            <a:off x="5286375" y="3143250"/>
            <a:ext cx="23813" cy="30163"/>
          </a:xfrm>
          <a:custGeom>
            <a:avLst/>
            <a:gdLst>
              <a:gd name="T0" fmla="*/ 5 w 11"/>
              <a:gd name="T1" fmla="*/ 14 h 14"/>
              <a:gd name="T2" fmla="*/ 8 w 11"/>
              <a:gd name="T3" fmla="*/ 14 h 14"/>
              <a:gd name="T4" fmla="*/ 9 w 11"/>
              <a:gd name="T5" fmla="*/ 14 h 14"/>
              <a:gd name="T6" fmla="*/ 10 w 11"/>
              <a:gd name="T7" fmla="*/ 12 h 14"/>
              <a:gd name="T8" fmla="*/ 11 w 11"/>
              <a:gd name="T9" fmla="*/ 10 h 14"/>
              <a:gd name="T10" fmla="*/ 10 w 11"/>
              <a:gd name="T11" fmla="*/ 8 h 14"/>
              <a:gd name="T12" fmla="*/ 8 w 11"/>
              <a:gd name="T13" fmla="*/ 7 h 14"/>
              <a:gd name="T14" fmla="*/ 10 w 11"/>
              <a:gd name="T15" fmla="*/ 6 h 14"/>
              <a:gd name="T16" fmla="*/ 10 w 11"/>
              <a:gd name="T17" fmla="*/ 4 h 14"/>
              <a:gd name="T18" fmla="*/ 10 w 11"/>
              <a:gd name="T19" fmla="*/ 2 h 14"/>
              <a:gd name="T20" fmla="*/ 8 w 11"/>
              <a:gd name="T21" fmla="*/ 1 h 14"/>
              <a:gd name="T22" fmla="*/ 5 w 11"/>
              <a:gd name="T23" fmla="*/ 0 h 14"/>
              <a:gd name="T24" fmla="*/ 0 w 11"/>
              <a:gd name="T25" fmla="*/ 0 h 14"/>
              <a:gd name="T26" fmla="*/ 0 w 11"/>
              <a:gd name="T27" fmla="*/ 14 h 14"/>
              <a:gd name="T28" fmla="*/ 5 w 11"/>
              <a:gd name="T29" fmla="*/ 14 h 14"/>
              <a:gd name="T30" fmla="*/ 2 w 11"/>
              <a:gd name="T31" fmla="*/ 2 h 14"/>
              <a:gd name="T32" fmla="*/ 5 w 11"/>
              <a:gd name="T33" fmla="*/ 2 h 14"/>
              <a:gd name="T34" fmla="*/ 7 w 11"/>
              <a:gd name="T35" fmla="*/ 2 h 14"/>
              <a:gd name="T36" fmla="*/ 8 w 11"/>
              <a:gd name="T37" fmla="*/ 3 h 14"/>
              <a:gd name="T38" fmla="*/ 8 w 11"/>
              <a:gd name="T39" fmla="*/ 4 h 14"/>
              <a:gd name="T40" fmla="*/ 8 w 11"/>
              <a:gd name="T41" fmla="*/ 5 h 14"/>
              <a:gd name="T42" fmla="*/ 7 w 11"/>
              <a:gd name="T43" fmla="*/ 6 h 14"/>
              <a:gd name="T44" fmla="*/ 5 w 11"/>
              <a:gd name="T45" fmla="*/ 6 h 14"/>
              <a:gd name="T46" fmla="*/ 2 w 11"/>
              <a:gd name="T47" fmla="*/ 6 h 14"/>
              <a:gd name="T48" fmla="*/ 2 w 11"/>
              <a:gd name="T49" fmla="*/ 2 h 14"/>
              <a:gd name="T50" fmla="*/ 2 w 11"/>
              <a:gd name="T51" fmla="*/ 8 h 14"/>
              <a:gd name="T52" fmla="*/ 5 w 11"/>
              <a:gd name="T53" fmla="*/ 8 h 14"/>
              <a:gd name="T54" fmla="*/ 7 w 11"/>
              <a:gd name="T55" fmla="*/ 8 h 14"/>
              <a:gd name="T56" fmla="*/ 8 w 11"/>
              <a:gd name="T57" fmla="*/ 9 h 14"/>
              <a:gd name="T58" fmla="*/ 9 w 11"/>
              <a:gd name="T59" fmla="*/ 10 h 14"/>
              <a:gd name="T60" fmla="*/ 9 w 11"/>
              <a:gd name="T61" fmla="*/ 12 h 14"/>
              <a:gd name="T62" fmla="*/ 8 w 11"/>
              <a:gd name="T63" fmla="*/ 12 h 14"/>
              <a:gd name="T64" fmla="*/ 7 w 11"/>
              <a:gd name="T65" fmla="*/ 13 h 14"/>
              <a:gd name="T66" fmla="*/ 5 w 11"/>
              <a:gd name="T67" fmla="*/ 13 h 14"/>
              <a:gd name="T68" fmla="*/ 2 w 11"/>
              <a:gd name="T69" fmla="*/ 13 h 14"/>
              <a:gd name="T70" fmla="*/ 2 w 11"/>
              <a:gd name="T71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4">
                <a:moveTo>
                  <a:pt x="5" y="14"/>
                </a:moveTo>
                <a:cubicBezTo>
                  <a:pt x="6" y="14"/>
                  <a:pt x="7" y="14"/>
                  <a:pt x="8" y="14"/>
                </a:cubicBezTo>
                <a:cubicBezTo>
                  <a:pt x="8" y="14"/>
                  <a:pt x="9" y="14"/>
                  <a:pt x="9" y="14"/>
                </a:cubicBezTo>
                <a:cubicBezTo>
                  <a:pt x="10" y="13"/>
                  <a:pt x="10" y="13"/>
                  <a:pt x="10" y="12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0" y="8"/>
                </a:cubicBezTo>
                <a:cubicBezTo>
                  <a:pt x="10" y="8"/>
                  <a:pt x="9" y="7"/>
                  <a:pt x="8" y="7"/>
                </a:cubicBezTo>
                <a:cubicBezTo>
                  <a:pt x="9" y="7"/>
                  <a:pt x="9" y="6"/>
                  <a:pt x="10" y="6"/>
                </a:cubicBezTo>
                <a:cubicBezTo>
                  <a:pt x="10" y="5"/>
                  <a:pt x="10" y="4"/>
                  <a:pt x="10" y="4"/>
                </a:cubicBezTo>
                <a:cubicBezTo>
                  <a:pt x="10" y="3"/>
                  <a:pt x="10" y="3"/>
                  <a:pt x="10" y="2"/>
                </a:cubicBezTo>
                <a:cubicBezTo>
                  <a:pt x="9" y="1"/>
                  <a:pt x="9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2"/>
                  <a:pt x="8" y="2"/>
                  <a:pt x="8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8" y="5"/>
                  <a:pt x="8" y="5"/>
                </a:cubicBezTo>
                <a:cubicBezTo>
                  <a:pt x="8" y="6"/>
                  <a:pt x="7" y="6"/>
                  <a:pt x="7" y="6"/>
                </a:cubicBezTo>
                <a:cubicBezTo>
                  <a:pt x="6" y="6"/>
                  <a:pt x="6" y="6"/>
                  <a:pt x="5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8"/>
                </a:moveTo>
                <a:cubicBezTo>
                  <a:pt x="5" y="8"/>
                  <a:pt x="5" y="8"/>
                  <a:pt x="5" y="8"/>
                </a:cubicBezTo>
                <a:cubicBezTo>
                  <a:pt x="6" y="8"/>
                  <a:pt x="7" y="8"/>
                  <a:pt x="7" y="8"/>
                </a:cubicBezTo>
                <a:cubicBezTo>
                  <a:pt x="8" y="8"/>
                  <a:pt x="8" y="9"/>
                  <a:pt x="8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13"/>
                  <a:pt x="7" y="13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8"/>
                  <a:pt x="2" y="8"/>
                  <a:pt x="2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611"/>
          <p:cNvSpPr>
            <a:spLocks/>
          </p:cNvSpPr>
          <p:nvPr/>
        </p:nvSpPr>
        <p:spPr bwMode="auto">
          <a:xfrm>
            <a:off x="5313363" y="3152775"/>
            <a:ext cx="14288" cy="20638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613"/>
          <p:cNvSpPr>
            <a:spLocks noEditPoints="1"/>
          </p:cNvSpPr>
          <p:nvPr/>
        </p:nvSpPr>
        <p:spPr bwMode="auto">
          <a:xfrm>
            <a:off x="5329238" y="3149600"/>
            <a:ext cx="19050" cy="26988"/>
          </a:xfrm>
          <a:custGeom>
            <a:avLst/>
            <a:gdLst>
              <a:gd name="T0" fmla="*/ 6 w 9"/>
              <a:gd name="T1" fmla="*/ 1 h 12"/>
              <a:gd name="T2" fmla="*/ 5 w 9"/>
              <a:gd name="T3" fmla="*/ 1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9 h 12"/>
              <a:gd name="T10" fmla="*/ 1 w 9"/>
              <a:gd name="T11" fmla="*/ 10 h 12"/>
              <a:gd name="T12" fmla="*/ 0 w 9"/>
              <a:gd name="T13" fmla="*/ 12 h 12"/>
              <a:gd name="T14" fmla="*/ 1 w 9"/>
              <a:gd name="T15" fmla="*/ 12 h 12"/>
              <a:gd name="T16" fmla="*/ 2 w 9"/>
              <a:gd name="T17" fmla="*/ 11 h 12"/>
              <a:gd name="T18" fmla="*/ 5 w 9"/>
              <a:gd name="T19" fmla="*/ 12 h 12"/>
              <a:gd name="T20" fmla="*/ 8 w 9"/>
              <a:gd name="T21" fmla="*/ 11 h 12"/>
              <a:gd name="T22" fmla="*/ 9 w 9"/>
              <a:gd name="T23" fmla="*/ 6 h 12"/>
              <a:gd name="T24" fmla="*/ 9 w 9"/>
              <a:gd name="T25" fmla="*/ 4 h 12"/>
              <a:gd name="T26" fmla="*/ 8 w 9"/>
              <a:gd name="T27" fmla="*/ 3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2 h 12"/>
              <a:gd name="T34" fmla="*/ 6 w 9"/>
              <a:gd name="T35" fmla="*/ 1 h 12"/>
              <a:gd name="T36" fmla="*/ 2 w 9"/>
              <a:gd name="T37" fmla="*/ 9 h 12"/>
              <a:gd name="T38" fmla="*/ 2 w 9"/>
              <a:gd name="T39" fmla="*/ 6 h 12"/>
              <a:gd name="T40" fmla="*/ 2 w 9"/>
              <a:gd name="T41" fmla="*/ 3 h 12"/>
              <a:gd name="T42" fmla="*/ 5 w 9"/>
              <a:gd name="T43" fmla="*/ 2 h 12"/>
              <a:gd name="T44" fmla="*/ 6 w 9"/>
              <a:gd name="T45" fmla="*/ 3 h 12"/>
              <a:gd name="T46" fmla="*/ 2 w 9"/>
              <a:gd name="T47" fmla="*/ 9 h 12"/>
              <a:gd name="T48" fmla="*/ 8 w 9"/>
              <a:gd name="T49" fmla="*/ 5 h 12"/>
              <a:gd name="T50" fmla="*/ 8 w 9"/>
              <a:gd name="T51" fmla="*/ 6 h 12"/>
              <a:gd name="T52" fmla="*/ 7 w 9"/>
              <a:gd name="T53" fmla="*/ 9 h 12"/>
              <a:gd name="T54" fmla="*/ 5 w 9"/>
              <a:gd name="T55" fmla="*/ 10 h 12"/>
              <a:gd name="T56" fmla="*/ 3 w 9"/>
              <a:gd name="T57" fmla="*/ 10 h 12"/>
              <a:gd name="T58" fmla="*/ 7 w 9"/>
              <a:gd name="T59" fmla="*/ 4 h 12"/>
              <a:gd name="T60" fmla="*/ 8 w 9"/>
              <a:gd name="T61" fmla="*/ 5 h 12"/>
              <a:gd name="T62" fmla="*/ 8 w 9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3"/>
                  <a:pt x="4" y="2"/>
                  <a:pt x="5" y="2"/>
                </a:cubicBezTo>
                <a:cubicBezTo>
                  <a:pt x="5" y="2"/>
                  <a:pt x="6" y="3"/>
                  <a:pt x="6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7" y="9"/>
                  <a:pt x="7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614"/>
          <p:cNvSpPr>
            <a:spLocks/>
          </p:cNvSpPr>
          <p:nvPr/>
        </p:nvSpPr>
        <p:spPr bwMode="auto">
          <a:xfrm>
            <a:off x="5354638" y="3152775"/>
            <a:ext cx="17463" cy="20638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5 w 8"/>
              <a:gd name="T7" fmla="*/ 1 h 10"/>
              <a:gd name="T8" fmla="*/ 6 w 8"/>
              <a:gd name="T9" fmla="*/ 2 h 10"/>
              <a:gd name="T10" fmla="*/ 7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615"/>
          <p:cNvSpPr>
            <a:spLocks/>
          </p:cNvSpPr>
          <p:nvPr/>
        </p:nvSpPr>
        <p:spPr bwMode="auto">
          <a:xfrm>
            <a:off x="5378451" y="3152775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8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616"/>
          <p:cNvSpPr>
            <a:spLocks noEditPoints="1"/>
          </p:cNvSpPr>
          <p:nvPr/>
        </p:nvSpPr>
        <p:spPr bwMode="auto">
          <a:xfrm>
            <a:off x="5402263" y="3149600"/>
            <a:ext cx="22225" cy="26988"/>
          </a:xfrm>
          <a:custGeom>
            <a:avLst/>
            <a:gdLst>
              <a:gd name="T0" fmla="*/ 7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7 w 10"/>
              <a:gd name="T35" fmla="*/ 1 h 12"/>
              <a:gd name="T36" fmla="*/ 3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3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7" y="1"/>
                </a:moveTo>
                <a:cubicBezTo>
                  <a:pt x="6" y="1"/>
                  <a:pt x="6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7" y="1"/>
                </a:cubicBezTo>
                <a:close/>
                <a:moveTo>
                  <a:pt x="3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3" y="9"/>
                  <a:pt x="3" y="9"/>
                  <a:pt x="3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617"/>
          <p:cNvSpPr>
            <a:spLocks/>
          </p:cNvSpPr>
          <p:nvPr/>
        </p:nvSpPr>
        <p:spPr bwMode="auto">
          <a:xfrm>
            <a:off x="5429251" y="3152775"/>
            <a:ext cx="19050" cy="31750"/>
          </a:xfrm>
          <a:custGeom>
            <a:avLst/>
            <a:gdLst>
              <a:gd name="T0" fmla="*/ 2 w 9"/>
              <a:gd name="T1" fmla="*/ 15 h 15"/>
              <a:gd name="T2" fmla="*/ 3 w 9"/>
              <a:gd name="T3" fmla="*/ 14 h 15"/>
              <a:gd name="T4" fmla="*/ 4 w 9"/>
              <a:gd name="T5" fmla="*/ 13 h 15"/>
              <a:gd name="T6" fmla="*/ 5 w 9"/>
              <a:gd name="T7" fmla="*/ 11 h 15"/>
              <a:gd name="T8" fmla="*/ 9 w 9"/>
              <a:gd name="T9" fmla="*/ 0 h 15"/>
              <a:gd name="T10" fmla="*/ 7 w 9"/>
              <a:gd name="T11" fmla="*/ 0 h 15"/>
              <a:gd name="T12" fmla="*/ 5 w 9"/>
              <a:gd name="T13" fmla="*/ 6 h 15"/>
              <a:gd name="T14" fmla="*/ 4 w 9"/>
              <a:gd name="T15" fmla="*/ 9 h 15"/>
              <a:gd name="T16" fmla="*/ 4 w 9"/>
              <a:gd name="T17" fmla="*/ 6 h 15"/>
              <a:gd name="T18" fmla="*/ 1 w 9"/>
              <a:gd name="T19" fmla="*/ 0 h 15"/>
              <a:gd name="T20" fmla="*/ 0 w 9"/>
              <a:gd name="T21" fmla="*/ 0 h 15"/>
              <a:gd name="T22" fmla="*/ 3 w 9"/>
              <a:gd name="T23" fmla="*/ 11 h 15"/>
              <a:gd name="T24" fmla="*/ 3 w 9"/>
              <a:gd name="T25" fmla="*/ 11 h 15"/>
              <a:gd name="T26" fmla="*/ 3 w 9"/>
              <a:gd name="T27" fmla="*/ 12 h 15"/>
              <a:gd name="T28" fmla="*/ 2 w 9"/>
              <a:gd name="T29" fmla="*/ 13 h 15"/>
              <a:gd name="T30" fmla="*/ 1 w 9"/>
              <a:gd name="T31" fmla="*/ 13 h 15"/>
              <a:gd name="T32" fmla="*/ 0 w 9"/>
              <a:gd name="T33" fmla="*/ 13 h 15"/>
              <a:gd name="T34" fmla="*/ 0 w 9"/>
              <a:gd name="T35" fmla="*/ 14 h 15"/>
              <a:gd name="T36" fmla="*/ 2 w 9"/>
              <a:gd name="T37" fmla="*/ 15 h 15"/>
              <a:gd name="T38" fmla="*/ 2 w 9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5">
                <a:moveTo>
                  <a:pt x="2" y="15"/>
                </a:moveTo>
                <a:cubicBezTo>
                  <a:pt x="2" y="15"/>
                  <a:pt x="3" y="15"/>
                  <a:pt x="3" y="14"/>
                </a:cubicBezTo>
                <a:cubicBezTo>
                  <a:pt x="3" y="14"/>
                  <a:pt x="4" y="14"/>
                  <a:pt x="4" y="13"/>
                </a:cubicBezTo>
                <a:cubicBezTo>
                  <a:pt x="4" y="13"/>
                  <a:pt x="5" y="12"/>
                  <a:pt x="5" y="11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8"/>
                  <a:pt x="4" y="9"/>
                </a:cubicBezTo>
                <a:cubicBezTo>
                  <a:pt x="4" y="8"/>
                  <a:pt x="4" y="7"/>
                  <a:pt x="4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2" y="13"/>
                  <a:pt x="2" y="13"/>
                </a:cubicBezTo>
                <a:cubicBezTo>
                  <a:pt x="2" y="13"/>
                  <a:pt x="2" y="13"/>
                  <a:pt x="1" y="13"/>
                </a:cubicBezTo>
                <a:cubicBezTo>
                  <a:pt x="1" y="13"/>
                  <a:pt x="1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2" y="15"/>
                </a:cubicBezTo>
                <a:cubicBezTo>
                  <a:pt x="2" y="15"/>
                  <a:pt x="2" y="15"/>
                  <a:pt x="2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618"/>
          <p:cNvSpPr>
            <a:spLocks/>
          </p:cNvSpPr>
          <p:nvPr/>
        </p:nvSpPr>
        <p:spPr bwMode="auto">
          <a:xfrm>
            <a:off x="5449888" y="315277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3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2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2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7" y="7"/>
                  <a:pt x="7" y="8"/>
                </a:cubicBezTo>
                <a:cubicBezTo>
                  <a:pt x="7" y="8"/>
                  <a:pt x="6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619"/>
          <p:cNvSpPr>
            <a:spLocks/>
          </p:cNvSpPr>
          <p:nvPr/>
        </p:nvSpPr>
        <p:spPr bwMode="auto">
          <a:xfrm>
            <a:off x="5472113" y="3152775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1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620"/>
          <p:cNvSpPr>
            <a:spLocks/>
          </p:cNvSpPr>
          <p:nvPr/>
        </p:nvSpPr>
        <p:spPr bwMode="auto">
          <a:xfrm>
            <a:off x="5497513" y="3152775"/>
            <a:ext cx="17463" cy="20638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621"/>
          <p:cNvSpPr>
            <a:spLocks noEditPoints="1"/>
          </p:cNvSpPr>
          <p:nvPr/>
        </p:nvSpPr>
        <p:spPr bwMode="auto">
          <a:xfrm>
            <a:off x="5519738" y="3143250"/>
            <a:ext cx="19050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8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1"/>
                  <a:pt x="7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622"/>
          <p:cNvSpPr>
            <a:spLocks/>
          </p:cNvSpPr>
          <p:nvPr/>
        </p:nvSpPr>
        <p:spPr bwMode="auto">
          <a:xfrm>
            <a:off x="5348288" y="2917825"/>
            <a:ext cx="26988" cy="33338"/>
          </a:xfrm>
          <a:custGeom>
            <a:avLst/>
            <a:gdLst>
              <a:gd name="T0" fmla="*/ 1 w 12"/>
              <a:gd name="T1" fmla="*/ 12 h 15"/>
              <a:gd name="T2" fmla="*/ 3 w 12"/>
              <a:gd name="T3" fmla="*/ 14 h 15"/>
              <a:gd name="T4" fmla="*/ 7 w 12"/>
              <a:gd name="T5" fmla="*/ 15 h 15"/>
              <a:gd name="T6" fmla="*/ 9 w 12"/>
              <a:gd name="T7" fmla="*/ 14 h 15"/>
              <a:gd name="T8" fmla="*/ 11 w 12"/>
              <a:gd name="T9" fmla="*/ 13 h 15"/>
              <a:gd name="T10" fmla="*/ 12 w 12"/>
              <a:gd name="T11" fmla="*/ 10 h 15"/>
              <a:gd name="T12" fmla="*/ 11 w 12"/>
              <a:gd name="T13" fmla="*/ 8 h 15"/>
              <a:gd name="T14" fmla="*/ 9 w 12"/>
              <a:gd name="T15" fmla="*/ 7 h 15"/>
              <a:gd name="T16" fmla="*/ 6 w 12"/>
              <a:gd name="T17" fmla="*/ 6 h 15"/>
              <a:gd name="T18" fmla="*/ 3 w 12"/>
              <a:gd name="T19" fmla="*/ 5 h 15"/>
              <a:gd name="T20" fmla="*/ 3 w 12"/>
              <a:gd name="T21" fmla="*/ 4 h 15"/>
              <a:gd name="T22" fmla="*/ 4 w 12"/>
              <a:gd name="T23" fmla="*/ 2 h 15"/>
              <a:gd name="T24" fmla="*/ 6 w 12"/>
              <a:gd name="T25" fmla="*/ 2 h 15"/>
              <a:gd name="T26" fmla="*/ 9 w 12"/>
              <a:gd name="T27" fmla="*/ 2 h 15"/>
              <a:gd name="T28" fmla="*/ 10 w 12"/>
              <a:gd name="T29" fmla="*/ 4 h 15"/>
              <a:gd name="T30" fmla="*/ 11 w 12"/>
              <a:gd name="T31" fmla="*/ 4 h 15"/>
              <a:gd name="T32" fmla="*/ 11 w 12"/>
              <a:gd name="T33" fmla="*/ 2 h 15"/>
              <a:gd name="T34" fmla="*/ 9 w 12"/>
              <a:gd name="T35" fmla="*/ 0 h 15"/>
              <a:gd name="T36" fmla="*/ 6 w 12"/>
              <a:gd name="T37" fmla="*/ 0 h 15"/>
              <a:gd name="T38" fmla="*/ 3 w 12"/>
              <a:gd name="T39" fmla="*/ 0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9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3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2"/>
                </a:moveTo>
                <a:cubicBezTo>
                  <a:pt x="2" y="13"/>
                  <a:pt x="2" y="14"/>
                  <a:pt x="3" y="14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4"/>
                </a:cubicBezTo>
                <a:cubicBezTo>
                  <a:pt x="10" y="14"/>
                  <a:pt x="11" y="13"/>
                  <a:pt x="11" y="13"/>
                </a:cubicBezTo>
                <a:cubicBezTo>
                  <a:pt x="12" y="12"/>
                  <a:pt x="12" y="11"/>
                  <a:pt x="12" y="10"/>
                </a:cubicBezTo>
                <a:cubicBezTo>
                  <a:pt x="12" y="10"/>
                  <a:pt x="12" y="9"/>
                  <a:pt x="11" y="8"/>
                </a:cubicBezTo>
                <a:cubicBezTo>
                  <a:pt x="11" y="8"/>
                  <a:pt x="10" y="7"/>
                  <a:pt x="9" y="7"/>
                </a:cubicBezTo>
                <a:cubicBezTo>
                  <a:pt x="9" y="7"/>
                  <a:pt x="8" y="6"/>
                  <a:pt x="6" y="6"/>
                </a:cubicBezTo>
                <a:cubicBezTo>
                  <a:pt x="5" y="6"/>
                  <a:pt x="4" y="5"/>
                  <a:pt x="3" y="5"/>
                </a:cubicBezTo>
                <a:cubicBezTo>
                  <a:pt x="3" y="5"/>
                  <a:pt x="3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10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1" y="2"/>
                  <a:pt x="1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2" y="6"/>
                  <a:pt x="2" y="7"/>
                  <a:pt x="3" y="7"/>
                </a:cubicBezTo>
                <a:cubicBezTo>
                  <a:pt x="4" y="7"/>
                  <a:pt x="4" y="8"/>
                  <a:pt x="6" y="8"/>
                </a:cubicBezTo>
                <a:cubicBezTo>
                  <a:pt x="7" y="8"/>
                  <a:pt x="8" y="8"/>
                  <a:pt x="8" y="9"/>
                </a:cubicBezTo>
                <a:cubicBezTo>
                  <a:pt x="9" y="9"/>
                  <a:pt x="9" y="9"/>
                  <a:pt x="10" y="9"/>
                </a:cubicBezTo>
                <a:cubicBezTo>
                  <a:pt x="10" y="10"/>
                  <a:pt x="10" y="10"/>
                  <a:pt x="10" y="11"/>
                </a:cubicBezTo>
                <a:cubicBezTo>
                  <a:pt x="10" y="11"/>
                  <a:pt x="10" y="11"/>
                  <a:pt x="10" y="12"/>
                </a:cubicBezTo>
                <a:cubicBezTo>
                  <a:pt x="9" y="12"/>
                  <a:pt x="9" y="13"/>
                  <a:pt x="8" y="13"/>
                </a:cubicBezTo>
                <a:cubicBezTo>
                  <a:pt x="8" y="13"/>
                  <a:pt x="7" y="13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2"/>
                  <a:pt x="3" y="12"/>
                  <a:pt x="3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623"/>
          <p:cNvSpPr>
            <a:spLocks noEditPoints="1"/>
          </p:cNvSpPr>
          <p:nvPr/>
        </p:nvSpPr>
        <p:spPr bwMode="auto">
          <a:xfrm>
            <a:off x="5378451" y="2927350"/>
            <a:ext cx="20638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8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2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624"/>
          <p:cNvSpPr>
            <a:spLocks/>
          </p:cNvSpPr>
          <p:nvPr/>
        </p:nvSpPr>
        <p:spPr bwMode="auto">
          <a:xfrm>
            <a:off x="5402263" y="2927350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625"/>
          <p:cNvSpPr>
            <a:spLocks noEditPoints="1"/>
          </p:cNvSpPr>
          <p:nvPr/>
        </p:nvSpPr>
        <p:spPr bwMode="auto">
          <a:xfrm>
            <a:off x="5426076" y="2917825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6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626"/>
          <p:cNvSpPr>
            <a:spLocks/>
          </p:cNvSpPr>
          <p:nvPr/>
        </p:nvSpPr>
        <p:spPr bwMode="auto">
          <a:xfrm>
            <a:off x="5453063" y="2927350"/>
            <a:ext cx="17463" cy="20638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4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627"/>
          <p:cNvSpPr>
            <a:spLocks noEditPoints="1"/>
          </p:cNvSpPr>
          <p:nvPr/>
        </p:nvSpPr>
        <p:spPr bwMode="auto">
          <a:xfrm>
            <a:off x="5473701" y="2927350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628"/>
          <p:cNvSpPr>
            <a:spLocks/>
          </p:cNvSpPr>
          <p:nvPr/>
        </p:nvSpPr>
        <p:spPr bwMode="auto">
          <a:xfrm>
            <a:off x="5497513" y="2927350"/>
            <a:ext cx="20638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629"/>
          <p:cNvSpPr>
            <a:spLocks/>
          </p:cNvSpPr>
          <p:nvPr/>
        </p:nvSpPr>
        <p:spPr bwMode="auto">
          <a:xfrm>
            <a:off x="5519738" y="2927350"/>
            <a:ext cx="19050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2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1 h 11"/>
              <a:gd name="T34" fmla="*/ 6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0"/>
                  <a:pt x="3" y="11"/>
                  <a:pt x="5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1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5" y="6"/>
                </a:cubicBezTo>
                <a:cubicBezTo>
                  <a:pt x="6" y="6"/>
                  <a:pt x="6" y="7"/>
                  <a:pt x="6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630"/>
          <p:cNvSpPr>
            <a:spLocks noEditPoints="1"/>
          </p:cNvSpPr>
          <p:nvPr/>
        </p:nvSpPr>
        <p:spPr bwMode="auto">
          <a:xfrm>
            <a:off x="5538788" y="2917825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1 w 4"/>
              <a:gd name="T11" fmla="*/ 19 h 19"/>
              <a:gd name="T12" fmla="*/ 3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0 w 4"/>
              <a:gd name="T27" fmla="*/ 17 h 19"/>
              <a:gd name="T28" fmla="*/ 0 w 4"/>
              <a:gd name="T29" fmla="*/ 19 h 19"/>
              <a:gd name="T30" fmla="*/ 1 w 4"/>
              <a:gd name="T31" fmla="*/ 19 h 19"/>
              <a:gd name="T32" fmla="*/ 1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9"/>
                </a:moveTo>
                <a:cubicBezTo>
                  <a:pt x="2" y="19"/>
                  <a:pt x="3" y="18"/>
                  <a:pt x="3" y="18"/>
                </a:cubicBezTo>
                <a:cubicBezTo>
                  <a:pt x="3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2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631"/>
          <p:cNvSpPr>
            <a:spLocks noEditPoints="1"/>
          </p:cNvSpPr>
          <p:nvPr/>
        </p:nvSpPr>
        <p:spPr bwMode="auto">
          <a:xfrm>
            <a:off x="5553076" y="2924175"/>
            <a:ext cx="20638" cy="26988"/>
          </a:xfrm>
          <a:custGeom>
            <a:avLst/>
            <a:gdLst>
              <a:gd name="T0" fmla="*/ 6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6 w 10"/>
              <a:gd name="T35" fmla="*/ 1 h 12"/>
              <a:gd name="T36" fmla="*/ 2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1"/>
                  <a:pt x="5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632"/>
          <p:cNvSpPr>
            <a:spLocks noEditPoints="1"/>
          </p:cNvSpPr>
          <p:nvPr/>
        </p:nvSpPr>
        <p:spPr bwMode="auto">
          <a:xfrm>
            <a:off x="5578476" y="2927350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3 w 9"/>
              <a:gd name="T5" fmla="*/ 8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5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7 h 11"/>
              <a:gd name="T28" fmla="*/ 8 w 9"/>
              <a:gd name="T29" fmla="*/ 7 h 11"/>
              <a:gd name="T30" fmla="*/ 6 w 9"/>
              <a:gd name="T31" fmla="*/ 9 h 11"/>
              <a:gd name="T32" fmla="*/ 3 w 9"/>
              <a:gd name="T33" fmla="*/ 2 h 11"/>
              <a:gd name="T34" fmla="*/ 5 w 9"/>
              <a:gd name="T35" fmla="*/ 1 h 11"/>
              <a:gd name="T36" fmla="*/ 7 w 9"/>
              <a:gd name="T37" fmla="*/ 2 h 11"/>
              <a:gd name="T38" fmla="*/ 8 w 9"/>
              <a:gd name="T39" fmla="*/ 4 h 11"/>
              <a:gd name="T40" fmla="*/ 2 w 9"/>
              <a:gd name="T41" fmla="*/ 4 h 11"/>
              <a:gd name="T42" fmla="*/ 3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9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7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633"/>
          <p:cNvSpPr>
            <a:spLocks/>
          </p:cNvSpPr>
          <p:nvPr/>
        </p:nvSpPr>
        <p:spPr bwMode="auto">
          <a:xfrm>
            <a:off x="5603876" y="2927350"/>
            <a:ext cx="17463" cy="20638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4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634"/>
          <p:cNvSpPr>
            <a:spLocks/>
          </p:cNvSpPr>
          <p:nvPr/>
        </p:nvSpPr>
        <p:spPr bwMode="auto">
          <a:xfrm>
            <a:off x="5756276" y="3041650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3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2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7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1"/>
                  <a:pt x="8" y="12"/>
                  <a:pt x="7" y="12"/>
                </a:cubicBezTo>
                <a:cubicBezTo>
                  <a:pt x="7" y="12"/>
                  <a:pt x="7" y="11"/>
                  <a:pt x="7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635"/>
          <p:cNvSpPr>
            <a:spLocks noEditPoints="1"/>
          </p:cNvSpPr>
          <p:nvPr/>
        </p:nvSpPr>
        <p:spPr bwMode="auto">
          <a:xfrm>
            <a:off x="5791201" y="3049588"/>
            <a:ext cx="20638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636"/>
          <p:cNvSpPr>
            <a:spLocks/>
          </p:cNvSpPr>
          <p:nvPr/>
        </p:nvSpPr>
        <p:spPr bwMode="auto">
          <a:xfrm>
            <a:off x="5815013" y="3049588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9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3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1 h 11"/>
              <a:gd name="T34" fmla="*/ 7 w 9"/>
              <a:gd name="T35" fmla="*/ 0 h 11"/>
              <a:gd name="T36" fmla="*/ 5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9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2" y="0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4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637"/>
          <p:cNvSpPr>
            <a:spLocks noEditPoints="1"/>
          </p:cNvSpPr>
          <p:nvPr/>
        </p:nvSpPr>
        <p:spPr bwMode="auto">
          <a:xfrm>
            <a:off x="5834063" y="3041650"/>
            <a:ext cx="7938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1 w 4"/>
              <a:gd name="T11" fmla="*/ 19 h 19"/>
              <a:gd name="T12" fmla="*/ 3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0 w 4"/>
              <a:gd name="T27" fmla="*/ 17 h 19"/>
              <a:gd name="T28" fmla="*/ 0 w 4"/>
              <a:gd name="T29" fmla="*/ 19 h 19"/>
              <a:gd name="T30" fmla="*/ 1 w 4"/>
              <a:gd name="T31" fmla="*/ 19 h 19"/>
              <a:gd name="T32" fmla="*/ 1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1" y="19"/>
                </a:moveTo>
                <a:cubicBezTo>
                  <a:pt x="2" y="19"/>
                  <a:pt x="3" y="18"/>
                  <a:pt x="3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7"/>
                  <a:pt x="1" y="17"/>
                  <a:pt x="1" y="17"/>
                </a:cubicBezTo>
                <a:cubicBezTo>
                  <a:pt x="1" y="17"/>
                  <a:pt x="1" y="17"/>
                  <a:pt x="0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1" y="19"/>
                  <a:pt x="1" y="19"/>
                </a:cubicBezTo>
                <a:cubicBezTo>
                  <a:pt x="1" y="19"/>
                  <a:pt x="1" y="19"/>
                  <a:pt x="1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638"/>
          <p:cNvSpPr>
            <a:spLocks noEditPoints="1"/>
          </p:cNvSpPr>
          <p:nvPr/>
        </p:nvSpPr>
        <p:spPr bwMode="auto">
          <a:xfrm>
            <a:off x="5846763" y="3048000"/>
            <a:ext cx="22225" cy="25400"/>
          </a:xfrm>
          <a:custGeom>
            <a:avLst/>
            <a:gdLst>
              <a:gd name="T0" fmla="*/ 7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9 h 12"/>
              <a:gd name="T10" fmla="*/ 2 w 10"/>
              <a:gd name="T11" fmla="*/ 10 h 12"/>
              <a:gd name="T12" fmla="*/ 1 w 10"/>
              <a:gd name="T13" fmla="*/ 12 h 12"/>
              <a:gd name="T14" fmla="*/ 2 w 10"/>
              <a:gd name="T15" fmla="*/ 12 h 12"/>
              <a:gd name="T16" fmla="*/ 3 w 10"/>
              <a:gd name="T17" fmla="*/ 11 h 12"/>
              <a:gd name="T18" fmla="*/ 5 w 10"/>
              <a:gd name="T19" fmla="*/ 12 h 12"/>
              <a:gd name="T20" fmla="*/ 9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7 w 10"/>
              <a:gd name="T35" fmla="*/ 1 h 12"/>
              <a:gd name="T36" fmla="*/ 3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3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8 w 10"/>
              <a:gd name="T53" fmla="*/ 9 h 12"/>
              <a:gd name="T54" fmla="*/ 5 w 10"/>
              <a:gd name="T55" fmla="*/ 10 h 12"/>
              <a:gd name="T56" fmla="*/ 4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7" y="1"/>
                </a:moveTo>
                <a:cubicBezTo>
                  <a:pt x="6" y="1"/>
                  <a:pt x="6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1" y="8"/>
                  <a:pt x="1" y="9"/>
                </a:cubicBezTo>
                <a:cubicBezTo>
                  <a:pt x="1" y="9"/>
                  <a:pt x="1" y="10"/>
                  <a:pt x="2" y="10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7" y="12"/>
                  <a:pt x="8" y="11"/>
                  <a:pt x="9" y="11"/>
                </a:cubicBezTo>
                <a:cubicBezTo>
                  <a:pt x="10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10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lose/>
                <a:moveTo>
                  <a:pt x="3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3" y="4"/>
                  <a:pt x="3" y="3"/>
                </a:cubicBezTo>
                <a:cubicBezTo>
                  <a:pt x="4" y="3"/>
                  <a:pt x="4" y="2"/>
                  <a:pt x="5" y="2"/>
                </a:cubicBezTo>
                <a:cubicBezTo>
                  <a:pt x="6" y="2"/>
                  <a:pt x="7" y="3"/>
                  <a:pt x="7" y="3"/>
                </a:cubicBezTo>
                <a:cubicBezTo>
                  <a:pt x="3" y="9"/>
                  <a:pt x="3" y="9"/>
                  <a:pt x="3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8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5" y="10"/>
                  <a:pt x="4" y="10"/>
                  <a:pt x="4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639"/>
          <p:cNvSpPr>
            <a:spLocks noEditPoints="1"/>
          </p:cNvSpPr>
          <p:nvPr/>
        </p:nvSpPr>
        <p:spPr bwMode="auto">
          <a:xfrm>
            <a:off x="5872163" y="304958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8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640"/>
          <p:cNvSpPr>
            <a:spLocks/>
          </p:cNvSpPr>
          <p:nvPr/>
        </p:nvSpPr>
        <p:spPr bwMode="auto">
          <a:xfrm>
            <a:off x="5899151" y="3049588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641"/>
          <p:cNvSpPr>
            <a:spLocks/>
          </p:cNvSpPr>
          <p:nvPr/>
        </p:nvSpPr>
        <p:spPr bwMode="auto">
          <a:xfrm>
            <a:off x="5745163" y="2792413"/>
            <a:ext cx="30163" cy="30163"/>
          </a:xfrm>
          <a:custGeom>
            <a:avLst/>
            <a:gdLst>
              <a:gd name="T0" fmla="*/ 2 w 14"/>
              <a:gd name="T1" fmla="*/ 14 h 14"/>
              <a:gd name="T2" fmla="*/ 2 w 14"/>
              <a:gd name="T3" fmla="*/ 2 h 14"/>
              <a:gd name="T4" fmla="*/ 6 w 14"/>
              <a:gd name="T5" fmla="*/ 14 h 14"/>
              <a:gd name="T6" fmla="*/ 8 w 14"/>
              <a:gd name="T7" fmla="*/ 14 h 14"/>
              <a:gd name="T8" fmla="*/ 12 w 14"/>
              <a:gd name="T9" fmla="*/ 3 h 14"/>
              <a:gd name="T10" fmla="*/ 12 w 14"/>
              <a:gd name="T11" fmla="*/ 14 h 14"/>
              <a:gd name="T12" fmla="*/ 14 w 14"/>
              <a:gd name="T13" fmla="*/ 14 h 14"/>
              <a:gd name="T14" fmla="*/ 14 w 14"/>
              <a:gd name="T15" fmla="*/ 0 h 14"/>
              <a:gd name="T16" fmla="*/ 11 w 14"/>
              <a:gd name="T17" fmla="*/ 0 h 14"/>
              <a:gd name="T18" fmla="*/ 8 w 14"/>
              <a:gd name="T19" fmla="*/ 10 h 14"/>
              <a:gd name="T20" fmla="*/ 7 w 14"/>
              <a:gd name="T21" fmla="*/ 12 h 14"/>
              <a:gd name="T22" fmla="*/ 6 w 14"/>
              <a:gd name="T23" fmla="*/ 10 h 14"/>
              <a:gd name="T24" fmla="*/ 3 w 14"/>
              <a:gd name="T25" fmla="*/ 0 h 14"/>
              <a:gd name="T26" fmla="*/ 0 w 14"/>
              <a:gd name="T27" fmla="*/ 0 h 14"/>
              <a:gd name="T28" fmla="*/ 0 w 14"/>
              <a:gd name="T29" fmla="*/ 14 h 14"/>
              <a:gd name="T30" fmla="*/ 2 w 14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8" y="14"/>
                  <a:pt x="8" y="14"/>
                  <a:pt x="8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8" y="10"/>
                  <a:pt x="8" y="10"/>
                  <a:pt x="8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1"/>
                  <a:pt x="6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642"/>
          <p:cNvSpPr>
            <a:spLocks noEditPoints="1"/>
          </p:cNvSpPr>
          <p:nvPr/>
        </p:nvSpPr>
        <p:spPr bwMode="auto">
          <a:xfrm>
            <a:off x="5780088" y="2801938"/>
            <a:ext cx="20638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1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9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643"/>
          <p:cNvSpPr>
            <a:spLocks noEditPoints="1"/>
          </p:cNvSpPr>
          <p:nvPr/>
        </p:nvSpPr>
        <p:spPr bwMode="auto">
          <a:xfrm>
            <a:off x="5816601" y="2792413"/>
            <a:ext cx="4763" cy="30163"/>
          </a:xfrm>
          <a:custGeom>
            <a:avLst/>
            <a:gdLst>
              <a:gd name="T0" fmla="*/ 3 w 3"/>
              <a:gd name="T1" fmla="*/ 3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3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19 h 19"/>
              <a:gd name="T14" fmla="*/ 3 w 3"/>
              <a:gd name="T15" fmla="*/ 6 h 19"/>
              <a:gd name="T16" fmla="*/ 0 w 3"/>
              <a:gd name="T17" fmla="*/ 6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19"/>
                </a:moveTo>
                <a:lnTo>
                  <a:pt x="3" y="6"/>
                </a:lnTo>
                <a:lnTo>
                  <a:pt x="0" y="6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644"/>
          <p:cNvSpPr>
            <a:spLocks noEditPoints="1"/>
          </p:cNvSpPr>
          <p:nvPr/>
        </p:nvSpPr>
        <p:spPr bwMode="auto">
          <a:xfrm>
            <a:off x="5838826" y="2792413"/>
            <a:ext cx="26988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5 w 13"/>
              <a:gd name="T5" fmla="*/ 8 h 14"/>
              <a:gd name="T6" fmla="*/ 6 w 13"/>
              <a:gd name="T7" fmla="*/ 8 h 14"/>
              <a:gd name="T8" fmla="*/ 6 w 13"/>
              <a:gd name="T9" fmla="*/ 9 h 14"/>
              <a:gd name="T10" fmla="*/ 7 w 13"/>
              <a:gd name="T11" fmla="*/ 10 h 14"/>
              <a:gd name="T12" fmla="*/ 9 w 13"/>
              <a:gd name="T13" fmla="*/ 12 h 14"/>
              <a:gd name="T14" fmla="*/ 11 w 13"/>
              <a:gd name="T15" fmla="*/ 14 h 14"/>
              <a:gd name="T16" fmla="*/ 13 w 13"/>
              <a:gd name="T17" fmla="*/ 14 h 14"/>
              <a:gd name="T18" fmla="*/ 11 w 13"/>
              <a:gd name="T19" fmla="*/ 11 h 14"/>
              <a:gd name="T20" fmla="*/ 9 w 13"/>
              <a:gd name="T21" fmla="*/ 9 h 14"/>
              <a:gd name="T22" fmla="*/ 8 w 13"/>
              <a:gd name="T23" fmla="*/ 8 h 14"/>
              <a:gd name="T24" fmla="*/ 11 w 13"/>
              <a:gd name="T25" fmla="*/ 7 h 14"/>
              <a:gd name="T26" fmla="*/ 12 w 13"/>
              <a:gd name="T27" fmla="*/ 4 h 14"/>
              <a:gd name="T28" fmla="*/ 11 w 13"/>
              <a:gd name="T29" fmla="*/ 2 h 14"/>
              <a:gd name="T30" fmla="*/ 10 w 13"/>
              <a:gd name="T31" fmla="*/ 1 h 14"/>
              <a:gd name="T32" fmla="*/ 7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2 h 14"/>
              <a:gd name="T42" fmla="*/ 7 w 13"/>
              <a:gd name="T43" fmla="*/ 2 h 14"/>
              <a:gd name="T44" fmla="*/ 9 w 13"/>
              <a:gd name="T45" fmla="*/ 2 h 14"/>
              <a:gd name="T46" fmla="*/ 10 w 13"/>
              <a:gd name="T47" fmla="*/ 4 h 14"/>
              <a:gd name="T48" fmla="*/ 10 w 13"/>
              <a:gd name="T49" fmla="*/ 5 h 14"/>
              <a:gd name="T50" fmla="*/ 8 w 13"/>
              <a:gd name="T51" fmla="*/ 6 h 14"/>
              <a:gd name="T52" fmla="*/ 6 w 13"/>
              <a:gd name="T53" fmla="*/ 7 h 14"/>
              <a:gd name="T54" fmla="*/ 2 w 13"/>
              <a:gd name="T55" fmla="*/ 7 h 14"/>
              <a:gd name="T56" fmla="*/ 2 w 13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8"/>
                  <a:pt x="5" y="8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7" y="9"/>
                  <a:pt x="7" y="9"/>
                  <a:pt x="7" y="10"/>
                </a:cubicBezTo>
                <a:cubicBezTo>
                  <a:pt x="8" y="10"/>
                  <a:pt x="8" y="11"/>
                  <a:pt x="9" y="12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1" y="11"/>
                  <a:pt x="11" y="11"/>
                  <a:pt x="11" y="11"/>
                </a:cubicBezTo>
                <a:cubicBezTo>
                  <a:pt x="10" y="10"/>
                  <a:pt x="10" y="9"/>
                  <a:pt x="9" y="9"/>
                </a:cubicBezTo>
                <a:cubicBezTo>
                  <a:pt x="9" y="8"/>
                  <a:pt x="8" y="8"/>
                  <a:pt x="8" y="8"/>
                </a:cubicBezTo>
                <a:cubicBezTo>
                  <a:pt x="9" y="8"/>
                  <a:pt x="10" y="7"/>
                  <a:pt x="11" y="7"/>
                </a:cubicBezTo>
                <a:cubicBezTo>
                  <a:pt x="12" y="6"/>
                  <a:pt x="12" y="5"/>
                  <a:pt x="12" y="4"/>
                </a:cubicBezTo>
                <a:cubicBezTo>
                  <a:pt x="12" y="3"/>
                  <a:pt x="12" y="3"/>
                  <a:pt x="11" y="2"/>
                </a:cubicBezTo>
                <a:cubicBezTo>
                  <a:pt x="11" y="1"/>
                  <a:pt x="10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2"/>
                </a:moveTo>
                <a:cubicBezTo>
                  <a:pt x="7" y="2"/>
                  <a:pt x="7" y="2"/>
                  <a:pt x="7" y="2"/>
                </a:cubicBezTo>
                <a:cubicBezTo>
                  <a:pt x="8" y="2"/>
                  <a:pt x="9" y="2"/>
                  <a:pt x="9" y="2"/>
                </a:cubicBezTo>
                <a:cubicBezTo>
                  <a:pt x="10" y="3"/>
                  <a:pt x="10" y="3"/>
                  <a:pt x="10" y="4"/>
                </a:cubicBezTo>
                <a:cubicBezTo>
                  <a:pt x="10" y="5"/>
                  <a:pt x="10" y="5"/>
                  <a:pt x="10" y="5"/>
                </a:cubicBezTo>
                <a:cubicBezTo>
                  <a:pt x="9" y="6"/>
                  <a:pt x="9" y="6"/>
                  <a:pt x="8" y="6"/>
                </a:cubicBezTo>
                <a:cubicBezTo>
                  <a:pt x="8" y="6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645"/>
          <p:cNvSpPr>
            <a:spLocks noEditPoints="1"/>
          </p:cNvSpPr>
          <p:nvPr/>
        </p:nvSpPr>
        <p:spPr bwMode="auto">
          <a:xfrm>
            <a:off x="5868988" y="2801938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5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646"/>
          <p:cNvSpPr>
            <a:spLocks/>
          </p:cNvSpPr>
          <p:nvPr/>
        </p:nvSpPr>
        <p:spPr bwMode="auto">
          <a:xfrm>
            <a:off x="5894388" y="2801938"/>
            <a:ext cx="17463" cy="20638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647"/>
          <p:cNvSpPr>
            <a:spLocks noEditPoints="1"/>
          </p:cNvSpPr>
          <p:nvPr/>
        </p:nvSpPr>
        <p:spPr bwMode="auto">
          <a:xfrm>
            <a:off x="5916613" y="2801938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648"/>
          <p:cNvSpPr>
            <a:spLocks/>
          </p:cNvSpPr>
          <p:nvPr/>
        </p:nvSpPr>
        <p:spPr bwMode="auto">
          <a:xfrm>
            <a:off x="6135688" y="2416175"/>
            <a:ext cx="20638" cy="30163"/>
          </a:xfrm>
          <a:custGeom>
            <a:avLst/>
            <a:gdLst>
              <a:gd name="T0" fmla="*/ 2 w 13"/>
              <a:gd name="T1" fmla="*/ 19 h 19"/>
              <a:gd name="T2" fmla="*/ 2 w 13"/>
              <a:gd name="T3" fmla="*/ 11 h 19"/>
              <a:gd name="T4" fmla="*/ 12 w 13"/>
              <a:gd name="T5" fmla="*/ 11 h 19"/>
              <a:gd name="T6" fmla="*/ 12 w 13"/>
              <a:gd name="T7" fmla="*/ 8 h 19"/>
              <a:gd name="T8" fmla="*/ 2 w 13"/>
              <a:gd name="T9" fmla="*/ 8 h 19"/>
              <a:gd name="T10" fmla="*/ 2 w 13"/>
              <a:gd name="T11" fmla="*/ 3 h 19"/>
              <a:gd name="T12" fmla="*/ 13 w 13"/>
              <a:gd name="T13" fmla="*/ 3 h 19"/>
              <a:gd name="T14" fmla="*/ 13 w 13"/>
              <a:gd name="T15" fmla="*/ 0 h 19"/>
              <a:gd name="T16" fmla="*/ 0 w 13"/>
              <a:gd name="T17" fmla="*/ 0 h 19"/>
              <a:gd name="T18" fmla="*/ 0 w 13"/>
              <a:gd name="T19" fmla="*/ 19 h 19"/>
              <a:gd name="T20" fmla="*/ 2 w 13"/>
              <a:gd name="T21" fmla="*/ 19 h 19"/>
              <a:gd name="T22" fmla="*/ 2 w 1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19">
                <a:moveTo>
                  <a:pt x="2" y="19"/>
                </a:moveTo>
                <a:lnTo>
                  <a:pt x="2" y="11"/>
                </a:lnTo>
                <a:lnTo>
                  <a:pt x="12" y="11"/>
                </a:lnTo>
                <a:lnTo>
                  <a:pt x="12" y="8"/>
                </a:lnTo>
                <a:lnTo>
                  <a:pt x="2" y="8"/>
                </a:lnTo>
                <a:lnTo>
                  <a:pt x="2" y="3"/>
                </a:lnTo>
                <a:lnTo>
                  <a:pt x="13" y="3"/>
                </a:lnTo>
                <a:lnTo>
                  <a:pt x="13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649"/>
          <p:cNvSpPr>
            <a:spLocks noEditPoints="1"/>
          </p:cNvSpPr>
          <p:nvPr/>
        </p:nvSpPr>
        <p:spPr bwMode="auto">
          <a:xfrm>
            <a:off x="6159501" y="2424113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2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650"/>
          <p:cNvSpPr>
            <a:spLocks/>
          </p:cNvSpPr>
          <p:nvPr/>
        </p:nvSpPr>
        <p:spPr bwMode="auto">
          <a:xfrm>
            <a:off x="6184901" y="2424113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6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651"/>
          <p:cNvSpPr>
            <a:spLocks/>
          </p:cNvSpPr>
          <p:nvPr/>
        </p:nvSpPr>
        <p:spPr bwMode="auto">
          <a:xfrm>
            <a:off x="6208713" y="2424113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2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5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1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1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7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3" y="1"/>
                  <a:pt x="4" y="1"/>
                </a:cubicBezTo>
                <a:cubicBezTo>
                  <a:pt x="5" y="1"/>
                  <a:pt x="5" y="1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7" y="2"/>
                  <a:pt x="7" y="1"/>
                </a:cubicBezTo>
                <a:cubicBezTo>
                  <a:pt x="7" y="1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1" y="0"/>
                  <a:pt x="1" y="1"/>
                </a:cubicBezTo>
                <a:cubicBezTo>
                  <a:pt x="1" y="1"/>
                  <a:pt x="0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8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1" y="8"/>
                  <a:pt x="1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652"/>
          <p:cNvSpPr>
            <a:spLocks/>
          </p:cNvSpPr>
          <p:nvPr/>
        </p:nvSpPr>
        <p:spPr bwMode="auto">
          <a:xfrm>
            <a:off x="6230938" y="2416175"/>
            <a:ext cx="19050" cy="30163"/>
          </a:xfrm>
          <a:custGeom>
            <a:avLst/>
            <a:gdLst>
              <a:gd name="T0" fmla="*/ 2 w 12"/>
              <a:gd name="T1" fmla="*/ 19 h 19"/>
              <a:gd name="T2" fmla="*/ 2 w 12"/>
              <a:gd name="T3" fmla="*/ 14 h 19"/>
              <a:gd name="T4" fmla="*/ 4 w 12"/>
              <a:gd name="T5" fmla="*/ 12 h 19"/>
              <a:gd name="T6" fmla="*/ 9 w 12"/>
              <a:gd name="T7" fmla="*/ 19 h 19"/>
              <a:gd name="T8" fmla="*/ 12 w 12"/>
              <a:gd name="T9" fmla="*/ 19 h 19"/>
              <a:gd name="T10" fmla="*/ 6 w 12"/>
              <a:gd name="T11" fmla="*/ 11 h 19"/>
              <a:gd name="T12" fmla="*/ 11 w 12"/>
              <a:gd name="T13" fmla="*/ 5 h 19"/>
              <a:gd name="T14" fmla="*/ 8 w 12"/>
              <a:gd name="T15" fmla="*/ 5 h 19"/>
              <a:gd name="T16" fmla="*/ 2 w 12"/>
              <a:gd name="T17" fmla="*/ 11 h 19"/>
              <a:gd name="T18" fmla="*/ 2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2 w 12"/>
              <a:gd name="T25" fmla="*/ 19 h 19"/>
              <a:gd name="T26" fmla="*/ 2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2" y="19"/>
                </a:moveTo>
                <a:lnTo>
                  <a:pt x="2" y="14"/>
                </a:lnTo>
                <a:lnTo>
                  <a:pt x="4" y="12"/>
                </a:lnTo>
                <a:lnTo>
                  <a:pt x="9" y="19"/>
                </a:lnTo>
                <a:lnTo>
                  <a:pt x="12" y="19"/>
                </a:lnTo>
                <a:lnTo>
                  <a:pt x="6" y="11"/>
                </a:lnTo>
                <a:lnTo>
                  <a:pt x="11" y="5"/>
                </a:lnTo>
                <a:lnTo>
                  <a:pt x="8" y="5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653"/>
          <p:cNvSpPr>
            <a:spLocks noEditPoints="1"/>
          </p:cNvSpPr>
          <p:nvPr/>
        </p:nvSpPr>
        <p:spPr bwMode="auto">
          <a:xfrm>
            <a:off x="6251576" y="2424113"/>
            <a:ext cx="20638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9 h 11"/>
              <a:gd name="T4" fmla="*/ 2 w 9"/>
              <a:gd name="T5" fmla="*/ 8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5 h 11"/>
              <a:gd name="T12" fmla="*/ 8 w 9"/>
              <a:gd name="T13" fmla="*/ 1 h 11"/>
              <a:gd name="T14" fmla="*/ 5 w 9"/>
              <a:gd name="T15" fmla="*/ 0 h 11"/>
              <a:gd name="T16" fmla="*/ 1 w 9"/>
              <a:gd name="T17" fmla="*/ 1 h 11"/>
              <a:gd name="T18" fmla="*/ 0 w 9"/>
              <a:gd name="T19" fmla="*/ 5 h 11"/>
              <a:gd name="T20" fmla="*/ 1 w 9"/>
              <a:gd name="T21" fmla="*/ 9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7 h 11"/>
              <a:gd name="T28" fmla="*/ 7 w 9"/>
              <a:gd name="T29" fmla="*/ 7 h 11"/>
              <a:gd name="T30" fmla="*/ 6 w 9"/>
              <a:gd name="T31" fmla="*/ 9 h 11"/>
              <a:gd name="T32" fmla="*/ 3 w 9"/>
              <a:gd name="T33" fmla="*/ 2 h 11"/>
              <a:gd name="T34" fmla="*/ 5 w 9"/>
              <a:gd name="T35" fmla="*/ 1 h 11"/>
              <a:gd name="T36" fmla="*/ 7 w 9"/>
              <a:gd name="T37" fmla="*/ 2 h 11"/>
              <a:gd name="T38" fmla="*/ 7 w 9"/>
              <a:gd name="T39" fmla="*/ 4 h 11"/>
              <a:gd name="T40" fmla="*/ 2 w 9"/>
              <a:gd name="T41" fmla="*/ 4 h 11"/>
              <a:gd name="T42" fmla="*/ 3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9"/>
                  <a:pt x="5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9"/>
                  <a:pt x="9" y="8"/>
                  <a:pt x="9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8"/>
                  <a:pt x="6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654"/>
          <p:cNvSpPr>
            <a:spLocks noEditPoints="1"/>
          </p:cNvSpPr>
          <p:nvPr/>
        </p:nvSpPr>
        <p:spPr bwMode="auto">
          <a:xfrm>
            <a:off x="5502276" y="2273300"/>
            <a:ext cx="28575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8 h 14"/>
              <a:gd name="T4" fmla="*/ 4 w 13"/>
              <a:gd name="T5" fmla="*/ 8 h 14"/>
              <a:gd name="T6" fmla="*/ 5 w 13"/>
              <a:gd name="T7" fmla="*/ 8 h 14"/>
              <a:gd name="T8" fmla="*/ 6 w 13"/>
              <a:gd name="T9" fmla="*/ 9 h 14"/>
              <a:gd name="T10" fmla="*/ 7 w 13"/>
              <a:gd name="T11" fmla="*/ 10 h 14"/>
              <a:gd name="T12" fmla="*/ 8 w 13"/>
              <a:gd name="T13" fmla="*/ 12 h 14"/>
              <a:gd name="T14" fmla="*/ 10 w 13"/>
              <a:gd name="T15" fmla="*/ 14 h 14"/>
              <a:gd name="T16" fmla="*/ 13 w 13"/>
              <a:gd name="T17" fmla="*/ 14 h 14"/>
              <a:gd name="T18" fmla="*/ 10 w 13"/>
              <a:gd name="T19" fmla="*/ 11 h 14"/>
              <a:gd name="T20" fmla="*/ 9 w 13"/>
              <a:gd name="T21" fmla="*/ 9 h 14"/>
              <a:gd name="T22" fmla="*/ 7 w 13"/>
              <a:gd name="T23" fmla="*/ 8 h 14"/>
              <a:gd name="T24" fmla="*/ 11 w 13"/>
              <a:gd name="T25" fmla="*/ 7 h 14"/>
              <a:gd name="T26" fmla="*/ 12 w 13"/>
              <a:gd name="T27" fmla="*/ 4 h 14"/>
              <a:gd name="T28" fmla="*/ 11 w 13"/>
              <a:gd name="T29" fmla="*/ 2 h 14"/>
              <a:gd name="T30" fmla="*/ 9 w 13"/>
              <a:gd name="T31" fmla="*/ 1 h 14"/>
              <a:gd name="T32" fmla="*/ 6 w 13"/>
              <a:gd name="T33" fmla="*/ 0 h 14"/>
              <a:gd name="T34" fmla="*/ 0 w 13"/>
              <a:gd name="T35" fmla="*/ 0 h 14"/>
              <a:gd name="T36" fmla="*/ 0 w 13"/>
              <a:gd name="T37" fmla="*/ 14 h 14"/>
              <a:gd name="T38" fmla="*/ 2 w 13"/>
              <a:gd name="T39" fmla="*/ 14 h 14"/>
              <a:gd name="T40" fmla="*/ 2 w 13"/>
              <a:gd name="T41" fmla="*/ 2 h 14"/>
              <a:gd name="T42" fmla="*/ 6 w 13"/>
              <a:gd name="T43" fmla="*/ 2 h 14"/>
              <a:gd name="T44" fmla="*/ 9 w 13"/>
              <a:gd name="T45" fmla="*/ 2 h 14"/>
              <a:gd name="T46" fmla="*/ 10 w 13"/>
              <a:gd name="T47" fmla="*/ 4 h 14"/>
              <a:gd name="T48" fmla="*/ 9 w 13"/>
              <a:gd name="T49" fmla="*/ 5 h 14"/>
              <a:gd name="T50" fmla="*/ 8 w 13"/>
              <a:gd name="T51" fmla="*/ 6 h 14"/>
              <a:gd name="T52" fmla="*/ 6 w 13"/>
              <a:gd name="T53" fmla="*/ 7 h 14"/>
              <a:gd name="T54" fmla="*/ 2 w 13"/>
              <a:gd name="T55" fmla="*/ 7 h 14"/>
              <a:gd name="T56" fmla="*/ 2 w 13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5" y="8"/>
                  <a:pt x="5" y="8"/>
                  <a:pt x="5" y="8"/>
                </a:cubicBezTo>
                <a:cubicBezTo>
                  <a:pt x="6" y="8"/>
                  <a:pt x="6" y="8"/>
                  <a:pt x="6" y="9"/>
                </a:cubicBezTo>
                <a:cubicBezTo>
                  <a:pt x="6" y="9"/>
                  <a:pt x="7" y="9"/>
                  <a:pt x="7" y="10"/>
                </a:cubicBezTo>
                <a:cubicBezTo>
                  <a:pt x="7" y="10"/>
                  <a:pt x="8" y="11"/>
                  <a:pt x="8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10"/>
                  <a:pt x="9" y="9"/>
                  <a:pt x="9" y="9"/>
                </a:cubicBezTo>
                <a:cubicBezTo>
                  <a:pt x="8" y="8"/>
                  <a:pt x="8" y="8"/>
                  <a:pt x="7" y="8"/>
                </a:cubicBezTo>
                <a:cubicBezTo>
                  <a:pt x="9" y="8"/>
                  <a:pt x="10" y="7"/>
                  <a:pt x="11" y="7"/>
                </a:cubicBezTo>
                <a:cubicBezTo>
                  <a:pt x="11" y="6"/>
                  <a:pt x="12" y="5"/>
                  <a:pt x="12" y="4"/>
                </a:cubicBezTo>
                <a:cubicBezTo>
                  <a:pt x="12" y="3"/>
                  <a:pt x="11" y="3"/>
                  <a:pt x="11" y="2"/>
                </a:cubicBezTo>
                <a:cubicBezTo>
                  <a:pt x="11" y="1"/>
                  <a:pt x="10" y="1"/>
                  <a:pt x="9" y="1"/>
                </a:cubicBezTo>
                <a:cubicBezTo>
                  <a:pt x="9" y="0"/>
                  <a:pt x="8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8" y="2"/>
                  <a:pt x="8" y="2"/>
                  <a:pt x="9" y="2"/>
                </a:cubicBezTo>
                <a:cubicBezTo>
                  <a:pt x="9" y="3"/>
                  <a:pt x="10" y="3"/>
                  <a:pt x="10" y="4"/>
                </a:cubicBezTo>
                <a:cubicBezTo>
                  <a:pt x="10" y="5"/>
                  <a:pt x="9" y="5"/>
                  <a:pt x="9" y="5"/>
                </a:cubicBezTo>
                <a:cubicBezTo>
                  <a:pt x="9" y="6"/>
                  <a:pt x="9" y="6"/>
                  <a:pt x="8" y="6"/>
                </a:cubicBezTo>
                <a:cubicBezTo>
                  <a:pt x="8" y="6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655"/>
          <p:cNvSpPr>
            <a:spLocks noEditPoints="1"/>
          </p:cNvSpPr>
          <p:nvPr/>
        </p:nvSpPr>
        <p:spPr bwMode="auto">
          <a:xfrm>
            <a:off x="5532438" y="2279650"/>
            <a:ext cx="22225" cy="25400"/>
          </a:xfrm>
          <a:custGeom>
            <a:avLst/>
            <a:gdLst>
              <a:gd name="T0" fmla="*/ 6 w 10"/>
              <a:gd name="T1" fmla="*/ 1 h 12"/>
              <a:gd name="T2" fmla="*/ 5 w 10"/>
              <a:gd name="T3" fmla="*/ 1 h 12"/>
              <a:gd name="T4" fmla="*/ 2 w 10"/>
              <a:gd name="T5" fmla="*/ 2 h 12"/>
              <a:gd name="T6" fmla="*/ 0 w 10"/>
              <a:gd name="T7" fmla="*/ 6 h 12"/>
              <a:gd name="T8" fmla="*/ 1 w 10"/>
              <a:gd name="T9" fmla="*/ 9 h 12"/>
              <a:gd name="T10" fmla="*/ 1 w 10"/>
              <a:gd name="T11" fmla="*/ 10 h 12"/>
              <a:gd name="T12" fmla="*/ 0 w 10"/>
              <a:gd name="T13" fmla="*/ 12 h 12"/>
              <a:gd name="T14" fmla="*/ 1 w 10"/>
              <a:gd name="T15" fmla="*/ 12 h 12"/>
              <a:gd name="T16" fmla="*/ 2 w 10"/>
              <a:gd name="T17" fmla="*/ 11 h 12"/>
              <a:gd name="T18" fmla="*/ 5 w 10"/>
              <a:gd name="T19" fmla="*/ 12 h 12"/>
              <a:gd name="T20" fmla="*/ 8 w 10"/>
              <a:gd name="T21" fmla="*/ 11 h 12"/>
              <a:gd name="T22" fmla="*/ 10 w 10"/>
              <a:gd name="T23" fmla="*/ 6 h 12"/>
              <a:gd name="T24" fmla="*/ 10 w 10"/>
              <a:gd name="T25" fmla="*/ 4 h 12"/>
              <a:gd name="T26" fmla="*/ 9 w 10"/>
              <a:gd name="T27" fmla="*/ 3 h 12"/>
              <a:gd name="T28" fmla="*/ 10 w 10"/>
              <a:gd name="T29" fmla="*/ 1 h 12"/>
              <a:gd name="T30" fmla="*/ 9 w 10"/>
              <a:gd name="T31" fmla="*/ 0 h 12"/>
              <a:gd name="T32" fmla="*/ 8 w 10"/>
              <a:gd name="T33" fmla="*/ 2 h 12"/>
              <a:gd name="T34" fmla="*/ 6 w 10"/>
              <a:gd name="T35" fmla="*/ 1 h 12"/>
              <a:gd name="T36" fmla="*/ 3 w 10"/>
              <a:gd name="T37" fmla="*/ 9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3 w 10"/>
              <a:gd name="T47" fmla="*/ 9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10 h 12"/>
              <a:gd name="T58" fmla="*/ 8 w 10"/>
              <a:gd name="T59" fmla="*/ 4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1"/>
                  <a:pt x="6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1" y="3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3" y="11"/>
                  <a:pt x="4" y="12"/>
                  <a:pt x="5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3"/>
                  <a:pt x="9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3" y="9"/>
                </a:moveTo>
                <a:cubicBezTo>
                  <a:pt x="2" y="8"/>
                  <a:pt x="2" y="7"/>
                  <a:pt x="2" y="6"/>
                </a:cubicBezTo>
                <a:cubicBezTo>
                  <a:pt x="2" y="5"/>
                  <a:pt x="2" y="4"/>
                  <a:pt x="3" y="3"/>
                </a:cubicBezTo>
                <a:cubicBezTo>
                  <a:pt x="3" y="3"/>
                  <a:pt x="4" y="2"/>
                  <a:pt x="5" y="2"/>
                </a:cubicBezTo>
                <a:cubicBezTo>
                  <a:pt x="6" y="2"/>
                  <a:pt x="6" y="3"/>
                  <a:pt x="7" y="3"/>
                </a:cubicBezTo>
                <a:cubicBezTo>
                  <a:pt x="3" y="9"/>
                  <a:pt x="3" y="9"/>
                  <a:pt x="3" y="9"/>
                </a:cubicBezTo>
                <a:close/>
                <a:moveTo>
                  <a:pt x="8" y="5"/>
                </a:moveTo>
                <a:cubicBezTo>
                  <a:pt x="8" y="5"/>
                  <a:pt x="8" y="6"/>
                  <a:pt x="8" y="6"/>
                </a:cubicBezTo>
                <a:cubicBezTo>
                  <a:pt x="8" y="8"/>
                  <a:pt x="8" y="9"/>
                  <a:pt x="7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4" y="10"/>
                  <a:pt x="3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5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656"/>
          <p:cNvSpPr>
            <a:spLocks/>
          </p:cNvSpPr>
          <p:nvPr/>
        </p:nvSpPr>
        <p:spPr bwMode="auto">
          <a:xfrm>
            <a:off x="5559426" y="2281238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0 h 11"/>
              <a:gd name="T6" fmla="*/ 8 w 8"/>
              <a:gd name="T7" fmla="*/ 9 h 11"/>
              <a:gd name="T8" fmla="*/ 8 w 8"/>
              <a:gd name="T9" fmla="*/ 7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4 h 11"/>
              <a:gd name="T16" fmla="*/ 3 w 8"/>
              <a:gd name="T17" fmla="*/ 4 h 11"/>
              <a:gd name="T18" fmla="*/ 2 w 8"/>
              <a:gd name="T19" fmla="*/ 3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1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0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4 h 11"/>
              <a:gd name="T48" fmla="*/ 2 w 8"/>
              <a:gd name="T49" fmla="*/ 5 h 11"/>
              <a:gd name="T50" fmla="*/ 4 w 8"/>
              <a:gd name="T51" fmla="*/ 6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9 h 11"/>
              <a:gd name="T60" fmla="*/ 2 w 8"/>
              <a:gd name="T61" fmla="*/ 9 h 11"/>
              <a:gd name="T62" fmla="*/ 2 w 8"/>
              <a:gd name="T63" fmla="*/ 7 h 11"/>
              <a:gd name="T64" fmla="*/ 0 w 8"/>
              <a:gd name="T65" fmla="*/ 7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6" y="10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8" y="8"/>
                  <a:pt x="8" y="7"/>
                </a:cubicBezTo>
                <a:cubicBezTo>
                  <a:pt x="8" y="7"/>
                  <a:pt x="8" y="6"/>
                  <a:pt x="8" y="6"/>
                </a:cubicBezTo>
                <a:cubicBezTo>
                  <a:pt x="8" y="6"/>
                  <a:pt x="7" y="5"/>
                  <a:pt x="7" y="5"/>
                </a:cubicBezTo>
                <a:cubicBezTo>
                  <a:pt x="6" y="5"/>
                  <a:pt x="5" y="5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5" y="1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0"/>
                  <a:pt x="1" y="1"/>
                </a:cubicBezTo>
                <a:cubicBezTo>
                  <a:pt x="1" y="1"/>
                  <a:pt x="1" y="1"/>
                  <a:pt x="0" y="2"/>
                </a:cubicBezTo>
                <a:cubicBezTo>
                  <a:pt x="0" y="2"/>
                  <a:pt x="0" y="2"/>
                  <a:pt x="0" y="3"/>
                </a:cubicBezTo>
                <a:cubicBezTo>
                  <a:pt x="0" y="3"/>
                  <a:pt x="0" y="4"/>
                  <a:pt x="0" y="4"/>
                </a:cubicBezTo>
                <a:cubicBezTo>
                  <a:pt x="1" y="5"/>
                  <a:pt x="1" y="5"/>
                  <a:pt x="2" y="5"/>
                </a:cubicBezTo>
                <a:cubicBezTo>
                  <a:pt x="2" y="5"/>
                  <a:pt x="3" y="6"/>
                  <a:pt x="4" y="6"/>
                </a:cubicBezTo>
                <a:cubicBezTo>
                  <a:pt x="5" y="6"/>
                  <a:pt x="6" y="7"/>
                  <a:pt x="6" y="7"/>
                </a:cubicBezTo>
                <a:cubicBezTo>
                  <a:pt x="6" y="7"/>
                  <a:pt x="7" y="7"/>
                  <a:pt x="7" y="8"/>
                </a:cubicBezTo>
                <a:cubicBezTo>
                  <a:pt x="7" y="8"/>
                  <a:pt x="6" y="8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0" y="9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657"/>
          <p:cNvSpPr>
            <a:spLocks/>
          </p:cNvSpPr>
          <p:nvPr/>
        </p:nvSpPr>
        <p:spPr bwMode="auto">
          <a:xfrm>
            <a:off x="5580063" y="2274888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4 w 5"/>
              <a:gd name="T11" fmla="*/ 4 h 14"/>
              <a:gd name="T12" fmla="*/ 4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1 w 5"/>
              <a:gd name="T31" fmla="*/ 13 h 14"/>
              <a:gd name="T32" fmla="*/ 2 w 5"/>
              <a:gd name="T33" fmla="*/ 13 h 14"/>
              <a:gd name="T34" fmla="*/ 3 w 5"/>
              <a:gd name="T35" fmla="*/ 14 h 14"/>
              <a:gd name="T36" fmla="*/ 5 w 5"/>
              <a:gd name="T37" fmla="*/ 13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1" y="13"/>
                  <a:pt x="2" y="13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3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658"/>
          <p:cNvSpPr>
            <a:spLocks noEditPoints="1"/>
          </p:cNvSpPr>
          <p:nvPr/>
        </p:nvSpPr>
        <p:spPr bwMode="auto">
          <a:xfrm>
            <a:off x="5818188" y="2376488"/>
            <a:ext cx="23813" cy="30163"/>
          </a:xfrm>
          <a:custGeom>
            <a:avLst/>
            <a:gdLst>
              <a:gd name="T0" fmla="*/ 6 w 11"/>
              <a:gd name="T1" fmla="*/ 14 h 14"/>
              <a:gd name="T2" fmla="*/ 8 w 11"/>
              <a:gd name="T3" fmla="*/ 14 h 14"/>
              <a:gd name="T4" fmla="*/ 10 w 11"/>
              <a:gd name="T5" fmla="*/ 13 h 14"/>
              <a:gd name="T6" fmla="*/ 11 w 11"/>
              <a:gd name="T7" fmla="*/ 12 h 14"/>
              <a:gd name="T8" fmla="*/ 11 w 11"/>
              <a:gd name="T9" fmla="*/ 10 h 14"/>
              <a:gd name="T10" fmla="*/ 11 w 11"/>
              <a:gd name="T11" fmla="*/ 8 h 14"/>
              <a:gd name="T12" fmla="*/ 9 w 11"/>
              <a:gd name="T13" fmla="*/ 6 h 14"/>
              <a:gd name="T14" fmla="*/ 10 w 11"/>
              <a:gd name="T15" fmla="*/ 5 h 14"/>
              <a:gd name="T16" fmla="*/ 11 w 11"/>
              <a:gd name="T17" fmla="*/ 3 h 14"/>
              <a:gd name="T18" fmla="*/ 10 w 11"/>
              <a:gd name="T19" fmla="*/ 1 h 14"/>
              <a:gd name="T20" fmla="*/ 8 w 11"/>
              <a:gd name="T21" fmla="*/ 0 h 14"/>
              <a:gd name="T22" fmla="*/ 6 w 11"/>
              <a:gd name="T23" fmla="*/ 0 h 14"/>
              <a:gd name="T24" fmla="*/ 0 w 11"/>
              <a:gd name="T25" fmla="*/ 0 h 14"/>
              <a:gd name="T26" fmla="*/ 0 w 11"/>
              <a:gd name="T27" fmla="*/ 14 h 14"/>
              <a:gd name="T28" fmla="*/ 6 w 11"/>
              <a:gd name="T29" fmla="*/ 14 h 14"/>
              <a:gd name="T30" fmla="*/ 2 w 11"/>
              <a:gd name="T31" fmla="*/ 1 h 14"/>
              <a:gd name="T32" fmla="*/ 5 w 11"/>
              <a:gd name="T33" fmla="*/ 1 h 14"/>
              <a:gd name="T34" fmla="*/ 7 w 11"/>
              <a:gd name="T35" fmla="*/ 2 h 14"/>
              <a:gd name="T36" fmla="*/ 8 w 11"/>
              <a:gd name="T37" fmla="*/ 2 h 14"/>
              <a:gd name="T38" fmla="*/ 9 w 11"/>
              <a:gd name="T39" fmla="*/ 4 h 14"/>
              <a:gd name="T40" fmla="*/ 8 w 11"/>
              <a:gd name="T41" fmla="*/ 5 h 14"/>
              <a:gd name="T42" fmla="*/ 7 w 11"/>
              <a:gd name="T43" fmla="*/ 6 h 14"/>
              <a:gd name="T44" fmla="*/ 5 w 11"/>
              <a:gd name="T45" fmla="*/ 6 h 14"/>
              <a:gd name="T46" fmla="*/ 2 w 11"/>
              <a:gd name="T47" fmla="*/ 6 h 14"/>
              <a:gd name="T48" fmla="*/ 2 w 11"/>
              <a:gd name="T49" fmla="*/ 1 h 14"/>
              <a:gd name="T50" fmla="*/ 2 w 11"/>
              <a:gd name="T51" fmla="*/ 7 h 14"/>
              <a:gd name="T52" fmla="*/ 6 w 11"/>
              <a:gd name="T53" fmla="*/ 7 h 14"/>
              <a:gd name="T54" fmla="*/ 8 w 11"/>
              <a:gd name="T55" fmla="*/ 8 h 14"/>
              <a:gd name="T56" fmla="*/ 9 w 11"/>
              <a:gd name="T57" fmla="*/ 8 h 14"/>
              <a:gd name="T58" fmla="*/ 9 w 11"/>
              <a:gd name="T59" fmla="*/ 10 h 14"/>
              <a:gd name="T60" fmla="*/ 9 w 11"/>
              <a:gd name="T61" fmla="*/ 11 h 14"/>
              <a:gd name="T62" fmla="*/ 8 w 11"/>
              <a:gd name="T63" fmla="*/ 12 h 14"/>
              <a:gd name="T64" fmla="*/ 7 w 11"/>
              <a:gd name="T65" fmla="*/ 12 h 14"/>
              <a:gd name="T66" fmla="*/ 6 w 11"/>
              <a:gd name="T67" fmla="*/ 12 h 14"/>
              <a:gd name="T68" fmla="*/ 2 w 11"/>
              <a:gd name="T69" fmla="*/ 12 h 14"/>
              <a:gd name="T70" fmla="*/ 2 w 11"/>
              <a:gd name="T7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4">
                <a:moveTo>
                  <a:pt x="6" y="14"/>
                </a:moveTo>
                <a:cubicBezTo>
                  <a:pt x="7" y="14"/>
                  <a:pt x="8" y="14"/>
                  <a:pt x="8" y="14"/>
                </a:cubicBezTo>
                <a:cubicBezTo>
                  <a:pt x="9" y="14"/>
                  <a:pt x="9" y="13"/>
                  <a:pt x="10" y="13"/>
                </a:cubicBezTo>
                <a:cubicBezTo>
                  <a:pt x="10" y="13"/>
                  <a:pt x="11" y="12"/>
                  <a:pt x="11" y="12"/>
                </a:cubicBezTo>
                <a:cubicBezTo>
                  <a:pt x="11" y="11"/>
                  <a:pt x="11" y="11"/>
                  <a:pt x="11" y="10"/>
                </a:cubicBezTo>
                <a:cubicBezTo>
                  <a:pt x="11" y="9"/>
                  <a:pt x="11" y="8"/>
                  <a:pt x="11" y="8"/>
                </a:cubicBezTo>
                <a:cubicBezTo>
                  <a:pt x="10" y="7"/>
                  <a:pt x="9" y="7"/>
                  <a:pt x="9" y="6"/>
                </a:cubicBezTo>
                <a:cubicBezTo>
                  <a:pt x="9" y="6"/>
                  <a:pt x="10" y="6"/>
                  <a:pt x="10" y="5"/>
                </a:cubicBezTo>
                <a:cubicBezTo>
                  <a:pt x="10" y="5"/>
                  <a:pt x="11" y="4"/>
                  <a:pt x="11" y="3"/>
                </a:cubicBezTo>
                <a:cubicBezTo>
                  <a:pt x="11" y="3"/>
                  <a:pt x="10" y="2"/>
                  <a:pt x="10" y="1"/>
                </a:cubicBezTo>
                <a:cubicBezTo>
                  <a:pt x="10" y="1"/>
                  <a:pt x="9" y="0"/>
                  <a:pt x="8" y="0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6" y="14"/>
                  <a:pt x="6" y="14"/>
                  <a:pt x="6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8" y="2"/>
                  <a:pt x="8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9" y="4"/>
                  <a:pt x="9" y="4"/>
                  <a:pt x="8" y="5"/>
                </a:cubicBezTo>
                <a:cubicBezTo>
                  <a:pt x="8" y="5"/>
                  <a:pt x="8" y="5"/>
                  <a:pt x="7" y="6"/>
                </a:cubicBezTo>
                <a:cubicBezTo>
                  <a:pt x="7" y="6"/>
                  <a:pt x="6" y="6"/>
                  <a:pt x="5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"/>
                  <a:pt x="2" y="1"/>
                  <a:pt x="2" y="1"/>
                </a:cubicBezTo>
                <a:close/>
                <a:moveTo>
                  <a:pt x="2" y="7"/>
                </a:move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7"/>
                  <a:pt x="8" y="8"/>
                </a:cubicBezTo>
                <a:cubicBezTo>
                  <a:pt x="8" y="8"/>
                  <a:pt x="9" y="8"/>
                  <a:pt x="9" y="8"/>
                </a:cubicBezTo>
                <a:cubicBezTo>
                  <a:pt x="9" y="9"/>
                  <a:pt x="9" y="9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1"/>
                  <a:pt x="9" y="12"/>
                  <a:pt x="8" y="12"/>
                </a:cubicBezTo>
                <a:cubicBezTo>
                  <a:pt x="8" y="12"/>
                  <a:pt x="8" y="12"/>
                  <a:pt x="7" y="12"/>
                </a:cubicBezTo>
                <a:cubicBezTo>
                  <a:pt x="7" y="12"/>
                  <a:pt x="7" y="12"/>
                  <a:pt x="6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659"/>
          <p:cNvSpPr>
            <a:spLocks noEditPoints="1"/>
          </p:cNvSpPr>
          <p:nvPr/>
        </p:nvSpPr>
        <p:spPr bwMode="auto">
          <a:xfrm>
            <a:off x="5846763" y="2374900"/>
            <a:ext cx="30163" cy="31750"/>
          </a:xfrm>
          <a:custGeom>
            <a:avLst/>
            <a:gdLst>
              <a:gd name="T0" fmla="*/ 1 w 14"/>
              <a:gd name="T1" fmla="*/ 12 h 15"/>
              <a:gd name="T2" fmla="*/ 4 w 14"/>
              <a:gd name="T3" fmla="*/ 14 h 15"/>
              <a:gd name="T4" fmla="*/ 7 w 14"/>
              <a:gd name="T5" fmla="*/ 15 h 15"/>
              <a:gd name="T6" fmla="*/ 11 w 14"/>
              <a:gd name="T7" fmla="*/ 14 h 15"/>
              <a:gd name="T8" fmla="*/ 13 w 14"/>
              <a:gd name="T9" fmla="*/ 12 h 15"/>
              <a:gd name="T10" fmla="*/ 14 w 14"/>
              <a:gd name="T11" fmla="*/ 8 h 15"/>
              <a:gd name="T12" fmla="*/ 13 w 14"/>
              <a:gd name="T13" fmla="*/ 4 h 15"/>
              <a:gd name="T14" fmla="*/ 11 w 14"/>
              <a:gd name="T15" fmla="*/ 1 h 15"/>
              <a:gd name="T16" fmla="*/ 7 w 14"/>
              <a:gd name="T17" fmla="*/ 0 h 15"/>
              <a:gd name="T18" fmla="*/ 2 w 14"/>
              <a:gd name="T19" fmla="*/ 2 h 15"/>
              <a:gd name="T20" fmla="*/ 0 w 14"/>
              <a:gd name="T21" fmla="*/ 8 h 15"/>
              <a:gd name="T22" fmla="*/ 1 w 14"/>
              <a:gd name="T23" fmla="*/ 12 h 15"/>
              <a:gd name="T24" fmla="*/ 4 w 14"/>
              <a:gd name="T25" fmla="*/ 3 h 15"/>
              <a:gd name="T26" fmla="*/ 7 w 14"/>
              <a:gd name="T27" fmla="*/ 2 h 15"/>
              <a:gd name="T28" fmla="*/ 10 w 14"/>
              <a:gd name="T29" fmla="*/ 3 h 15"/>
              <a:gd name="T30" fmla="*/ 11 w 14"/>
              <a:gd name="T31" fmla="*/ 5 h 15"/>
              <a:gd name="T32" fmla="*/ 12 w 14"/>
              <a:gd name="T33" fmla="*/ 8 h 15"/>
              <a:gd name="T34" fmla="*/ 11 w 14"/>
              <a:gd name="T35" fmla="*/ 12 h 15"/>
              <a:gd name="T36" fmla="*/ 7 w 14"/>
              <a:gd name="T37" fmla="*/ 14 h 15"/>
              <a:gd name="T38" fmla="*/ 4 w 14"/>
              <a:gd name="T39" fmla="*/ 12 h 15"/>
              <a:gd name="T40" fmla="*/ 2 w 14"/>
              <a:gd name="T41" fmla="*/ 8 h 15"/>
              <a:gd name="T42" fmla="*/ 4 w 14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" h="15">
                <a:moveTo>
                  <a:pt x="1" y="12"/>
                </a:moveTo>
                <a:cubicBezTo>
                  <a:pt x="2" y="13"/>
                  <a:pt x="2" y="14"/>
                  <a:pt x="4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10" y="15"/>
                  <a:pt x="11" y="14"/>
                </a:cubicBezTo>
                <a:cubicBezTo>
                  <a:pt x="12" y="14"/>
                  <a:pt x="13" y="13"/>
                  <a:pt x="13" y="12"/>
                </a:cubicBezTo>
                <a:cubicBezTo>
                  <a:pt x="14" y="11"/>
                  <a:pt x="14" y="9"/>
                  <a:pt x="14" y="8"/>
                </a:cubicBezTo>
                <a:cubicBezTo>
                  <a:pt x="14" y="6"/>
                  <a:pt x="14" y="5"/>
                  <a:pt x="13" y="4"/>
                </a:cubicBezTo>
                <a:cubicBezTo>
                  <a:pt x="13" y="3"/>
                  <a:pt x="12" y="2"/>
                  <a:pt x="11" y="1"/>
                </a:cubicBezTo>
                <a:cubicBezTo>
                  <a:pt x="10" y="1"/>
                  <a:pt x="8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1" y="4"/>
                  <a:pt x="0" y="6"/>
                  <a:pt x="0" y="8"/>
                </a:cubicBezTo>
                <a:cubicBezTo>
                  <a:pt x="0" y="9"/>
                  <a:pt x="1" y="10"/>
                  <a:pt x="1" y="12"/>
                </a:cubicBezTo>
                <a:close/>
                <a:moveTo>
                  <a:pt x="4" y="3"/>
                </a:move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2"/>
                  <a:pt x="10" y="3"/>
                </a:cubicBezTo>
                <a:cubicBezTo>
                  <a:pt x="10" y="3"/>
                  <a:pt x="11" y="4"/>
                  <a:pt x="11" y="5"/>
                </a:cubicBezTo>
                <a:cubicBezTo>
                  <a:pt x="12" y="6"/>
                  <a:pt x="12" y="7"/>
                  <a:pt x="12" y="8"/>
                </a:cubicBezTo>
                <a:cubicBezTo>
                  <a:pt x="12" y="10"/>
                  <a:pt x="12" y="11"/>
                  <a:pt x="11" y="12"/>
                </a:cubicBezTo>
                <a:cubicBezTo>
                  <a:pt x="10" y="13"/>
                  <a:pt x="9" y="14"/>
                  <a:pt x="7" y="14"/>
                </a:cubicBezTo>
                <a:cubicBezTo>
                  <a:pt x="6" y="14"/>
                  <a:pt x="5" y="13"/>
                  <a:pt x="4" y="12"/>
                </a:cubicBezTo>
                <a:cubicBezTo>
                  <a:pt x="3" y="11"/>
                  <a:pt x="2" y="10"/>
                  <a:pt x="2" y="8"/>
                </a:cubicBezTo>
                <a:cubicBezTo>
                  <a:pt x="2" y="6"/>
                  <a:pt x="3" y="4"/>
                  <a:pt x="4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660"/>
          <p:cNvSpPr>
            <a:spLocks noEditPoints="1"/>
          </p:cNvSpPr>
          <p:nvPr/>
        </p:nvSpPr>
        <p:spPr bwMode="auto">
          <a:xfrm>
            <a:off x="5881688" y="2376488"/>
            <a:ext cx="25400" cy="30163"/>
          </a:xfrm>
          <a:custGeom>
            <a:avLst/>
            <a:gdLst>
              <a:gd name="T0" fmla="*/ 6 w 12"/>
              <a:gd name="T1" fmla="*/ 14 h 14"/>
              <a:gd name="T2" fmla="*/ 8 w 12"/>
              <a:gd name="T3" fmla="*/ 14 h 14"/>
              <a:gd name="T4" fmla="*/ 10 w 12"/>
              <a:gd name="T5" fmla="*/ 13 h 14"/>
              <a:gd name="T6" fmla="*/ 11 w 12"/>
              <a:gd name="T7" fmla="*/ 12 h 14"/>
              <a:gd name="T8" fmla="*/ 12 w 12"/>
              <a:gd name="T9" fmla="*/ 10 h 14"/>
              <a:gd name="T10" fmla="*/ 12 w 12"/>
              <a:gd name="T11" fmla="*/ 7 h 14"/>
              <a:gd name="T12" fmla="*/ 12 w 12"/>
              <a:gd name="T13" fmla="*/ 3 h 14"/>
              <a:gd name="T14" fmla="*/ 10 w 12"/>
              <a:gd name="T15" fmla="*/ 1 h 14"/>
              <a:gd name="T16" fmla="*/ 8 w 12"/>
              <a:gd name="T17" fmla="*/ 0 h 14"/>
              <a:gd name="T18" fmla="*/ 5 w 12"/>
              <a:gd name="T19" fmla="*/ 0 h 14"/>
              <a:gd name="T20" fmla="*/ 0 w 12"/>
              <a:gd name="T21" fmla="*/ 0 h 14"/>
              <a:gd name="T22" fmla="*/ 0 w 12"/>
              <a:gd name="T23" fmla="*/ 14 h 14"/>
              <a:gd name="T24" fmla="*/ 6 w 12"/>
              <a:gd name="T25" fmla="*/ 14 h 14"/>
              <a:gd name="T26" fmla="*/ 2 w 12"/>
              <a:gd name="T27" fmla="*/ 1 h 14"/>
              <a:gd name="T28" fmla="*/ 5 w 12"/>
              <a:gd name="T29" fmla="*/ 1 h 14"/>
              <a:gd name="T30" fmla="*/ 8 w 12"/>
              <a:gd name="T31" fmla="*/ 2 h 14"/>
              <a:gd name="T32" fmla="*/ 10 w 12"/>
              <a:gd name="T33" fmla="*/ 3 h 14"/>
              <a:gd name="T34" fmla="*/ 10 w 12"/>
              <a:gd name="T35" fmla="*/ 7 h 14"/>
              <a:gd name="T36" fmla="*/ 10 w 12"/>
              <a:gd name="T37" fmla="*/ 9 h 14"/>
              <a:gd name="T38" fmla="*/ 9 w 12"/>
              <a:gd name="T39" fmla="*/ 11 h 14"/>
              <a:gd name="T40" fmla="*/ 8 w 12"/>
              <a:gd name="T41" fmla="*/ 12 h 14"/>
              <a:gd name="T42" fmla="*/ 5 w 12"/>
              <a:gd name="T43" fmla="*/ 12 h 14"/>
              <a:gd name="T44" fmla="*/ 2 w 12"/>
              <a:gd name="T45" fmla="*/ 12 h 14"/>
              <a:gd name="T46" fmla="*/ 2 w 12"/>
              <a:gd name="T4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4">
                <a:moveTo>
                  <a:pt x="6" y="14"/>
                </a:moveTo>
                <a:cubicBezTo>
                  <a:pt x="6" y="14"/>
                  <a:pt x="7" y="14"/>
                  <a:pt x="8" y="14"/>
                </a:cubicBezTo>
                <a:cubicBezTo>
                  <a:pt x="9" y="14"/>
                  <a:pt x="9" y="13"/>
                  <a:pt x="10" y="13"/>
                </a:cubicBezTo>
                <a:cubicBezTo>
                  <a:pt x="10" y="13"/>
                  <a:pt x="11" y="12"/>
                  <a:pt x="11" y="12"/>
                </a:cubicBezTo>
                <a:cubicBezTo>
                  <a:pt x="11" y="11"/>
                  <a:pt x="12" y="10"/>
                  <a:pt x="12" y="10"/>
                </a:cubicBezTo>
                <a:cubicBezTo>
                  <a:pt x="12" y="9"/>
                  <a:pt x="12" y="8"/>
                  <a:pt x="12" y="7"/>
                </a:cubicBezTo>
                <a:cubicBezTo>
                  <a:pt x="12" y="5"/>
                  <a:pt x="12" y="4"/>
                  <a:pt x="12" y="3"/>
                </a:cubicBezTo>
                <a:cubicBezTo>
                  <a:pt x="11" y="2"/>
                  <a:pt x="11" y="2"/>
                  <a:pt x="10" y="1"/>
                </a:cubicBezTo>
                <a:cubicBezTo>
                  <a:pt x="9" y="0"/>
                  <a:pt x="9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6" y="14"/>
                  <a:pt x="6" y="14"/>
                  <a:pt x="6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8" y="2"/>
                </a:cubicBezTo>
                <a:cubicBezTo>
                  <a:pt x="8" y="2"/>
                  <a:pt x="9" y="2"/>
                  <a:pt x="10" y="3"/>
                </a:cubicBezTo>
                <a:cubicBezTo>
                  <a:pt x="10" y="4"/>
                  <a:pt x="10" y="5"/>
                  <a:pt x="10" y="7"/>
                </a:cubicBezTo>
                <a:cubicBezTo>
                  <a:pt x="10" y="8"/>
                  <a:pt x="10" y="9"/>
                  <a:pt x="10" y="9"/>
                </a:cubicBezTo>
                <a:cubicBezTo>
                  <a:pt x="10" y="10"/>
                  <a:pt x="9" y="11"/>
                  <a:pt x="9" y="11"/>
                </a:cubicBezTo>
                <a:cubicBezTo>
                  <a:pt x="9" y="12"/>
                  <a:pt x="8" y="12"/>
                  <a:pt x="8" y="12"/>
                </a:cubicBezTo>
                <a:cubicBezTo>
                  <a:pt x="7" y="12"/>
                  <a:pt x="6" y="12"/>
                  <a:pt x="5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661"/>
          <p:cNvSpPr>
            <a:spLocks noEditPoints="1"/>
          </p:cNvSpPr>
          <p:nvPr/>
        </p:nvSpPr>
        <p:spPr bwMode="auto">
          <a:xfrm>
            <a:off x="5911851" y="2374900"/>
            <a:ext cx="30163" cy="34925"/>
          </a:xfrm>
          <a:custGeom>
            <a:avLst/>
            <a:gdLst>
              <a:gd name="T0" fmla="*/ 9 w 14"/>
              <a:gd name="T1" fmla="*/ 1 h 16"/>
              <a:gd name="T2" fmla="*/ 7 w 14"/>
              <a:gd name="T3" fmla="*/ 0 h 16"/>
              <a:gd name="T4" fmla="*/ 4 w 14"/>
              <a:gd name="T5" fmla="*/ 1 h 16"/>
              <a:gd name="T6" fmla="*/ 1 w 14"/>
              <a:gd name="T7" fmla="*/ 4 h 16"/>
              <a:gd name="T8" fmla="*/ 0 w 14"/>
              <a:gd name="T9" fmla="*/ 8 h 16"/>
              <a:gd name="T10" fmla="*/ 1 w 14"/>
              <a:gd name="T11" fmla="*/ 10 h 16"/>
              <a:gd name="T12" fmla="*/ 2 w 14"/>
              <a:gd name="T13" fmla="*/ 13 h 16"/>
              <a:gd name="T14" fmla="*/ 0 w 14"/>
              <a:gd name="T15" fmla="*/ 15 h 16"/>
              <a:gd name="T16" fmla="*/ 1 w 14"/>
              <a:gd name="T17" fmla="*/ 16 h 16"/>
              <a:gd name="T18" fmla="*/ 3 w 14"/>
              <a:gd name="T19" fmla="*/ 14 h 16"/>
              <a:gd name="T20" fmla="*/ 5 w 14"/>
              <a:gd name="T21" fmla="*/ 15 h 16"/>
              <a:gd name="T22" fmla="*/ 7 w 14"/>
              <a:gd name="T23" fmla="*/ 15 h 16"/>
              <a:gd name="T24" fmla="*/ 11 w 14"/>
              <a:gd name="T25" fmla="*/ 14 h 16"/>
              <a:gd name="T26" fmla="*/ 13 w 14"/>
              <a:gd name="T27" fmla="*/ 12 h 16"/>
              <a:gd name="T28" fmla="*/ 14 w 14"/>
              <a:gd name="T29" fmla="*/ 8 h 16"/>
              <a:gd name="T30" fmla="*/ 14 w 14"/>
              <a:gd name="T31" fmla="*/ 5 h 16"/>
              <a:gd name="T32" fmla="*/ 12 w 14"/>
              <a:gd name="T33" fmla="*/ 3 h 16"/>
              <a:gd name="T34" fmla="*/ 14 w 14"/>
              <a:gd name="T35" fmla="*/ 1 h 16"/>
              <a:gd name="T36" fmla="*/ 13 w 14"/>
              <a:gd name="T37" fmla="*/ 0 h 16"/>
              <a:gd name="T38" fmla="*/ 12 w 14"/>
              <a:gd name="T39" fmla="*/ 2 h 16"/>
              <a:gd name="T40" fmla="*/ 9 w 14"/>
              <a:gd name="T41" fmla="*/ 1 h 16"/>
              <a:gd name="T42" fmla="*/ 3 w 14"/>
              <a:gd name="T43" fmla="*/ 11 h 16"/>
              <a:gd name="T44" fmla="*/ 2 w 14"/>
              <a:gd name="T45" fmla="*/ 10 h 16"/>
              <a:gd name="T46" fmla="*/ 2 w 14"/>
              <a:gd name="T47" fmla="*/ 8 h 16"/>
              <a:gd name="T48" fmla="*/ 4 w 14"/>
              <a:gd name="T49" fmla="*/ 4 h 16"/>
              <a:gd name="T50" fmla="*/ 7 w 14"/>
              <a:gd name="T51" fmla="*/ 2 h 16"/>
              <a:gd name="T52" fmla="*/ 9 w 14"/>
              <a:gd name="T53" fmla="*/ 2 h 16"/>
              <a:gd name="T54" fmla="*/ 10 w 14"/>
              <a:gd name="T55" fmla="*/ 3 h 16"/>
              <a:gd name="T56" fmla="*/ 3 w 14"/>
              <a:gd name="T57" fmla="*/ 11 h 16"/>
              <a:gd name="T58" fmla="*/ 12 w 14"/>
              <a:gd name="T59" fmla="*/ 8 h 16"/>
              <a:gd name="T60" fmla="*/ 11 w 14"/>
              <a:gd name="T61" fmla="*/ 12 h 16"/>
              <a:gd name="T62" fmla="*/ 7 w 14"/>
              <a:gd name="T63" fmla="*/ 14 h 16"/>
              <a:gd name="T64" fmla="*/ 5 w 14"/>
              <a:gd name="T65" fmla="*/ 13 h 16"/>
              <a:gd name="T66" fmla="*/ 4 w 14"/>
              <a:gd name="T67" fmla="*/ 12 h 16"/>
              <a:gd name="T68" fmla="*/ 11 w 14"/>
              <a:gd name="T69" fmla="*/ 4 h 16"/>
              <a:gd name="T70" fmla="*/ 12 w 14"/>
              <a:gd name="T71" fmla="*/ 8 h 16"/>
              <a:gd name="T72" fmla="*/ 12 w 14"/>
              <a:gd name="T73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16">
                <a:moveTo>
                  <a:pt x="9" y="1"/>
                </a:move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2" y="3"/>
                  <a:pt x="1" y="4"/>
                </a:cubicBezTo>
                <a:cubicBezTo>
                  <a:pt x="1" y="5"/>
                  <a:pt x="0" y="6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1" y="12"/>
                  <a:pt x="2" y="13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3" y="14"/>
                  <a:pt x="3" y="14"/>
                  <a:pt x="3" y="14"/>
                </a:cubicBezTo>
                <a:cubicBezTo>
                  <a:pt x="4" y="14"/>
                  <a:pt x="4" y="15"/>
                  <a:pt x="5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10" y="15"/>
                  <a:pt x="11" y="14"/>
                </a:cubicBezTo>
                <a:cubicBezTo>
                  <a:pt x="12" y="14"/>
                  <a:pt x="12" y="13"/>
                  <a:pt x="13" y="12"/>
                </a:cubicBezTo>
                <a:cubicBezTo>
                  <a:pt x="14" y="11"/>
                  <a:pt x="14" y="9"/>
                  <a:pt x="14" y="8"/>
                </a:cubicBezTo>
                <a:cubicBezTo>
                  <a:pt x="14" y="7"/>
                  <a:pt x="14" y="6"/>
                  <a:pt x="14" y="5"/>
                </a:cubicBezTo>
                <a:cubicBezTo>
                  <a:pt x="13" y="4"/>
                  <a:pt x="13" y="4"/>
                  <a:pt x="12" y="3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0" y="1"/>
                  <a:pt x="9" y="1"/>
                </a:cubicBezTo>
                <a:close/>
                <a:moveTo>
                  <a:pt x="3" y="11"/>
                </a:moveTo>
                <a:cubicBezTo>
                  <a:pt x="3" y="11"/>
                  <a:pt x="3" y="10"/>
                  <a:pt x="2" y="10"/>
                </a:cubicBezTo>
                <a:cubicBezTo>
                  <a:pt x="2" y="9"/>
                  <a:pt x="2" y="9"/>
                  <a:pt x="2" y="8"/>
                </a:cubicBezTo>
                <a:cubicBezTo>
                  <a:pt x="2" y="6"/>
                  <a:pt x="3" y="4"/>
                  <a:pt x="4" y="4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8" y="2"/>
                  <a:pt x="9" y="2"/>
                </a:cubicBezTo>
                <a:cubicBezTo>
                  <a:pt x="9" y="2"/>
                  <a:pt x="10" y="3"/>
                  <a:pt x="10" y="3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12" y="8"/>
                </a:moveTo>
                <a:cubicBezTo>
                  <a:pt x="12" y="10"/>
                  <a:pt x="12" y="11"/>
                  <a:pt x="11" y="12"/>
                </a:cubicBezTo>
                <a:cubicBezTo>
                  <a:pt x="10" y="13"/>
                  <a:pt x="9" y="14"/>
                  <a:pt x="7" y="14"/>
                </a:cubicBezTo>
                <a:cubicBezTo>
                  <a:pt x="6" y="14"/>
                  <a:pt x="6" y="14"/>
                  <a:pt x="5" y="13"/>
                </a:cubicBezTo>
                <a:cubicBezTo>
                  <a:pt x="5" y="13"/>
                  <a:pt x="4" y="13"/>
                  <a:pt x="4" y="12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7"/>
                  <a:pt x="12" y="8"/>
                </a:cubicBezTo>
                <a:cubicBezTo>
                  <a:pt x="12" y="8"/>
                  <a:pt x="12" y="8"/>
                  <a:pt x="12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662"/>
          <p:cNvSpPr>
            <a:spLocks/>
          </p:cNvSpPr>
          <p:nvPr/>
        </p:nvSpPr>
        <p:spPr bwMode="auto">
          <a:xfrm>
            <a:off x="5862638" y="2101850"/>
            <a:ext cx="23813" cy="33338"/>
          </a:xfrm>
          <a:custGeom>
            <a:avLst/>
            <a:gdLst>
              <a:gd name="T0" fmla="*/ 1 w 11"/>
              <a:gd name="T1" fmla="*/ 12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0 h 15"/>
              <a:gd name="T12" fmla="*/ 11 w 11"/>
              <a:gd name="T13" fmla="*/ 8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2 h 15"/>
              <a:gd name="T24" fmla="*/ 6 w 11"/>
              <a:gd name="T25" fmla="*/ 2 h 15"/>
              <a:gd name="T26" fmla="*/ 8 w 11"/>
              <a:gd name="T27" fmla="*/ 2 h 15"/>
              <a:gd name="T28" fmla="*/ 9 w 11"/>
              <a:gd name="T29" fmla="*/ 4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0 h 15"/>
              <a:gd name="T36" fmla="*/ 5 w 11"/>
              <a:gd name="T37" fmla="*/ 0 h 15"/>
              <a:gd name="T38" fmla="*/ 3 w 11"/>
              <a:gd name="T39" fmla="*/ 0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9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10" y="14"/>
                  <a:pt x="10" y="13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10" y="7"/>
                  <a:pt x="9" y="7"/>
                </a:cubicBezTo>
                <a:cubicBezTo>
                  <a:pt x="8" y="7"/>
                  <a:pt x="7" y="6"/>
                  <a:pt x="6" y="6"/>
                </a:cubicBezTo>
                <a:cubicBezTo>
                  <a:pt x="4" y="6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7" y="0"/>
                  <a:pt x="7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5"/>
                  <a:pt x="1" y="6"/>
                </a:cubicBezTo>
                <a:cubicBezTo>
                  <a:pt x="1" y="6"/>
                  <a:pt x="2" y="7"/>
                  <a:pt x="2" y="7"/>
                </a:cubicBezTo>
                <a:cubicBezTo>
                  <a:pt x="3" y="7"/>
                  <a:pt x="4" y="8"/>
                  <a:pt x="5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663"/>
          <p:cNvSpPr>
            <a:spLocks/>
          </p:cNvSpPr>
          <p:nvPr/>
        </p:nvSpPr>
        <p:spPr bwMode="auto">
          <a:xfrm>
            <a:off x="5889626" y="2105025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4 w 5"/>
              <a:gd name="T11" fmla="*/ 4 h 14"/>
              <a:gd name="T12" fmla="*/ 4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1 w 5"/>
              <a:gd name="T31" fmla="*/ 13 h 14"/>
              <a:gd name="T32" fmla="*/ 2 w 5"/>
              <a:gd name="T33" fmla="*/ 13 h 14"/>
              <a:gd name="T34" fmla="*/ 3 w 5"/>
              <a:gd name="T35" fmla="*/ 14 h 14"/>
              <a:gd name="T36" fmla="*/ 5 w 5"/>
              <a:gd name="T37" fmla="*/ 13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1" y="13"/>
                </a:cubicBezTo>
                <a:cubicBezTo>
                  <a:pt x="1" y="13"/>
                  <a:pt x="2" y="13"/>
                  <a:pt x="2" y="13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3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664"/>
          <p:cNvSpPr>
            <a:spLocks noEditPoints="1"/>
          </p:cNvSpPr>
          <p:nvPr/>
        </p:nvSpPr>
        <p:spPr bwMode="auto">
          <a:xfrm>
            <a:off x="5903913" y="2111375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665"/>
          <p:cNvSpPr>
            <a:spLocks/>
          </p:cNvSpPr>
          <p:nvPr/>
        </p:nvSpPr>
        <p:spPr bwMode="auto">
          <a:xfrm>
            <a:off x="5927726" y="2111375"/>
            <a:ext cx="30163" cy="20638"/>
          </a:xfrm>
          <a:custGeom>
            <a:avLst/>
            <a:gdLst>
              <a:gd name="T0" fmla="*/ 2 w 14"/>
              <a:gd name="T1" fmla="*/ 10 h 10"/>
              <a:gd name="T2" fmla="*/ 2 w 14"/>
              <a:gd name="T3" fmla="*/ 5 h 10"/>
              <a:gd name="T4" fmla="*/ 2 w 14"/>
              <a:gd name="T5" fmla="*/ 3 h 10"/>
              <a:gd name="T6" fmla="*/ 3 w 14"/>
              <a:gd name="T7" fmla="*/ 2 h 10"/>
              <a:gd name="T8" fmla="*/ 5 w 14"/>
              <a:gd name="T9" fmla="*/ 1 h 10"/>
              <a:gd name="T10" fmla="*/ 6 w 14"/>
              <a:gd name="T11" fmla="*/ 2 h 10"/>
              <a:gd name="T12" fmla="*/ 7 w 14"/>
              <a:gd name="T13" fmla="*/ 4 h 10"/>
              <a:gd name="T14" fmla="*/ 7 w 14"/>
              <a:gd name="T15" fmla="*/ 10 h 10"/>
              <a:gd name="T16" fmla="*/ 8 w 14"/>
              <a:gd name="T17" fmla="*/ 10 h 10"/>
              <a:gd name="T18" fmla="*/ 8 w 14"/>
              <a:gd name="T19" fmla="*/ 4 h 10"/>
              <a:gd name="T20" fmla="*/ 9 w 14"/>
              <a:gd name="T21" fmla="*/ 2 h 10"/>
              <a:gd name="T22" fmla="*/ 11 w 14"/>
              <a:gd name="T23" fmla="*/ 1 h 10"/>
              <a:gd name="T24" fmla="*/ 12 w 14"/>
              <a:gd name="T25" fmla="*/ 2 h 10"/>
              <a:gd name="T26" fmla="*/ 12 w 14"/>
              <a:gd name="T27" fmla="*/ 2 h 10"/>
              <a:gd name="T28" fmla="*/ 13 w 14"/>
              <a:gd name="T29" fmla="*/ 4 h 10"/>
              <a:gd name="T30" fmla="*/ 13 w 14"/>
              <a:gd name="T31" fmla="*/ 10 h 10"/>
              <a:gd name="T32" fmla="*/ 14 w 14"/>
              <a:gd name="T33" fmla="*/ 10 h 10"/>
              <a:gd name="T34" fmla="*/ 14 w 14"/>
              <a:gd name="T35" fmla="*/ 3 h 10"/>
              <a:gd name="T36" fmla="*/ 14 w 14"/>
              <a:gd name="T37" fmla="*/ 1 h 10"/>
              <a:gd name="T38" fmla="*/ 11 w 14"/>
              <a:gd name="T39" fmla="*/ 0 h 10"/>
              <a:gd name="T40" fmla="*/ 8 w 14"/>
              <a:gd name="T41" fmla="*/ 2 h 10"/>
              <a:gd name="T42" fmla="*/ 7 w 14"/>
              <a:gd name="T43" fmla="*/ 0 h 10"/>
              <a:gd name="T44" fmla="*/ 5 w 14"/>
              <a:gd name="T45" fmla="*/ 0 h 10"/>
              <a:gd name="T46" fmla="*/ 3 w 14"/>
              <a:gd name="T47" fmla="*/ 0 h 10"/>
              <a:gd name="T48" fmla="*/ 2 w 14"/>
              <a:gd name="T49" fmla="*/ 2 h 10"/>
              <a:gd name="T50" fmla="*/ 2 w 14"/>
              <a:gd name="T51" fmla="*/ 0 h 10"/>
              <a:gd name="T52" fmla="*/ 0 w 14"/>
              <a:gd name="T53" fmla="*/ 0 h 10"/>
              <a:gd name="T54" fmla="*/ 0 w 14"/>
              <a:gd name="T55" fmla="*/ 10 h 10"/>
              <a:gd name="T56" fmla="*/ 2 w 14"/>
              <a:gd name="T5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9" y="2"/>
                </a:cubicBezTo>
                <a:cubicBezTo>
                  <a:pt x="9" y="2"/>
                  <a:pt x="10" y="1"/>
                  <a:pt x="11" y="1"/>
                </a:cubicBezTo>
                <a:cubicBezTo>
                  <a:pt x="11" y="1"/>
                  <a:pt x="12" y="2"/>
                  <a:pt x="12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3" y="3"/>
                  <a:pt x="13" y="3"/>
                  <a:pt x="13" y="4"/>
                </a:cubicBezTo>
                <a:cubicBezTo>
                  <a:pt x="13" y="10"/>
                  <a:pt x="13" y="10"/>
                  <a:pt x="13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2"/>
                  <a:pt x="14" y="1"/>
                  <a:pt x="14" y="1"/>
                </a:cubicBezTo>
                <a:cubicBezTo>
                  <a:pt x="13" y="0"/>
                  <a:pt x="12" y="0"/>
                  <a:pt x="11" y="0"/>
                </a:cubicBezTo>
                <a:cubicBezTo>
                  <a:pt x="10" y="0"/>
                  <a:pt x="9" y="0"/>
                  <a:pt x="8" y="2"/>
                </a:cubicBezTo>
                <a:cubicBezTo>
                  <a:pt x="8" y="1"/>
                  <a:pt x="7" y="1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666"/>
          <p:cNvSpPr>
            <a:spLocks/>
          </p:cNvSpPr>
          <p:nvPr/>
        </p:nvSpPr>
        <p:spPr bwMode="auto">
          <a:xfrm>
            <a:off x="5961063" y="2111375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8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3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1 h 11"/>
              <a:gd name="T34" fmla="*/ 7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8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3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667"/>
          <p:cNvSpPr>
            <a:spLocks/>
          </p:cNvSpPr>
          <p:nvPr/>
        </p:nvSpPr>
        <p:spPr bwMode="auto">
          <a:xfrm>
            <a:off x="5984876" y="2111375"/>
            <a:ext cx="17463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7 w 8"/>
              <a:gd name="T5" fmla="*/ 0 h 11"/>
              <a:gd name="T6" fmla="*/ 7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3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1 w 8"/>
              <a:gd name="T29" fmla="*/ 9 h 11"/>
              <a:gd name="T30" fmla="*/ 2 w 8"/>
              <a:gd name="T31" fmla="*/ 10 h 11"/>
              <a:gd name="T32" fmla="*/ 4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668"/>
          <p:cNvSpPr>
            <a:spLocks/>
          </p:cNvSpPr>
          <p:nvPr/>
        </p:nvSpPr>
        <p:spPr bwMode="auto">
          <a:xfrm>
            <a:off x="6008688" y="2111375"/>
            <a:ext cx="20638" cy="20638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8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669"/>
          <p:cNvSpPr>
            <a:spLocks noEditPoints="1"/>
          </p:cNvSpPr>
          <p:nvPr/>
        </p:nvSpPr>
        <p:spPr bwMode="auto">
          <a:xfrm>
            <a:off x="6032501" y="2101850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1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2" y="12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670"/>
          <p:cNvSpPr>
            <a:spLocks/>
          </p:cNvSpPr>
          <p:nvPr/>
        </p:nvSpPr>
        <p:spPr bwMode="auto">
          <a:xfrm>
            <a:off x="6002338" y="2019300"/>
            <a:ext cx="23813" cy="33338"/>
          </a:xfrm>
          <a:custGeom>
            <a:avLst/>
            <a:gdLst>
              <a:gd name="T0" fmla="*/ 0 w 11"/>
              <a:gd name="T1" fmla="*/ 13 h 15"/>
              <a:gd name="T2" fmla="*/ 2 w 11"/>
              <a:gd name="T3" fmla="*/ 15 h 15"/>
              <a:gd name="T4" fmla="*/ 6 w 11"/>
              <a:gd name="T5" fmla="*/ 15 h 15"/>
              <a:gd name="T6" fmla="*/ 8 w 11"/>
              <a:gd name="T7" fmla="*/ 15 h 15"/>
              <a:gd name="T8" fmla="*/ 10 w 11"/>
              <a:gd name="T9" fmla="*/ 13 h 15"/>
              <a:gd name="T10" fmla="*/ 11 w 11"/>
              <a:gd name="T11" fmla="*/ 11 h 15"/>
              <a:gd name="T12" fmla="*/ 10 w 11"/>
              <a:gd name="T13" fmla="*/ 9 h 15"/>
              <a:gd name="T14" fmla="*/ 9 w 11"/>
              <a:gd name="T15" fmla="*/ 7 h 15"/>
              <a:gd name="T16" fmla="*/ 5 w 11"/>
              <a:gd name="T17" fmla="*/ 7 h 15"/>
              <a:gd name="T18" fmla="*/ 2 w 11"/>
              <a:gd name="T19" fmla="*/ 6 h 15"/>
              <a:gd name="T20" fmla="*/ 2 w 11"/>
              <a:gd name="T21" fmla="*/ 4 h 15"/>
              <a:gd name="T22" fmla="*/ 3 w 11"/>
              <a:gd name="T23" fmla="*/ 3 h 15"/>
              <a:gd name="T24" fmla="*/ 5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5 h 15"/>
              <a:gd name="T32" fmla="*/ 10 w 11"/>
              <a:gd name="T33" fmla="*/ 2 h 15"/>
              <a:gd name="T34" fmla="*/ 8 w 11"/>
              <a:gd name="T35" fmla="*/ 1 h 15"/>
              <a:gd name="T36" fmla="*/ 5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8 h 15"/>
              <a:gd name="T48" fmla="*/ 5 w 11"/>
              <a:gd name="T49" fmla="*/ 8 h 15"/>
              <a:gd name="T50" fmla="*/ 7 w 11"/>
              <a:gd name="T51" fmla="*/ 9 h 15"/>
              <a:gd name="T52" fmla="*/ 9 w 11"/>
              <a:gd name="T53" fmla="*/ 10 h 15"/>
              <a:gd name="T54" fmla="*/ 9 w 11"/>
              <a:gd name="T55" fmla="*/ 11 h 15"/>
              <a:gd name="T56" fmla="*/ 9 w 11"/>
              <a:gd name="T57" fmla="*/ 12 h 15"/>
              <a:gd name="T58" fmla="*/ 7 w 11"/>
              <a:gd name="T59" fmla="*/ 13 h 15"/>
              <a:gd name="T60" fmla="*/ 6 w 11"/>
              <a:gd name="T61" fmla="*/ 14 h 15"/>
              <a:gd name="T62" fmla="*/ 3 w 11"/>
              <a:gd name="T63" fmla="*/ 13 h 15"/>
              <a:gd name="T64" fmla="*/ 2 w 11"/>
              <a:gd name="T65" fmla="*/ 12 h 15"/>
              <a:gd name="T66" fmla="*/ 1 w 11"/>
              <a:gd name="T67" fmla="*/ 10 h 15"/>
              <a:gd name="T68" fmla="*/ 0 w 11"/>
              <a:gd name="T69" fmla="*/ 10 h 15"/>
              <a:gd name="T70" fmla="*/ 0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0" y="13"/>
                </a:moveTo>
                <a:cubicBezTo>
                  <a:pt x="1" y="14"/>
                  <a:pt x="2" y="14"/>
                  <a:pt x="2" y="15"/>
                </a:cubicBezTo>
                <a:cubicBezTo>
                  <a:pt x="3" y="15"/>
                  <a:pt x="4" y="15"/>
                  <a:pt x="6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9" y="14"/>
                  <a:pt x="10" y="14"/>
                  <a:pt x="10" y="13"/>
                </a:cubicBezTo>
                <a:cubicBezTo>
                  <a:pt x="11" y="12"/>
                  <a:pt x="11" y="12"/>
                  <a:pt x="11" y="11"/>
                </a:cubicBezTo>
                <a:cubicBezTo>
                  <a:pt x="11" y="10"/>
                  <a:pt x="11" y="10"/>
                  <a:pt x="10" y="9"/>
                </a:cubicBezTo>
                <a:cubicBezTo>
                  <a:pt x="10" y="8"/>
                  <a:pt x="9" y="8"/>
                  <a:pt x="9" y="7"/>
                </a:cubicBezTo>
                <a:cubicBezTo>
                  <a:pt x="8" y="7"/>
                  <a:pt x="7" y="7"/>
                  <a:pt x="5" y="7"/>
                </a:cubicBezTo>
                <a:cubicBezTo>
                  <a:pt x="4" y="6"/>
                  <a:pt x="3" y="6"/>
                  <a:pt x="2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8" y="3"/>
                </a:cubicBezTo>
                <a:cubicBezTo>
                  <a:pt x="8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0" y="4"/>
                  <a:pt x="10" y="3"/>
                  <a:pt x="10" y="2"/>
                </a:cubicBezTo>
                <a:cubicBezTo>
                  <a:pt x="9" y="2"/>
                  <a:pt x="9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0" y="3"/>
                  <a:pt x="0" y="4"/>
                  <a:pt x="0" y="4"/>
                </a:cubicBezTo>
                <a:cubicBezTo>
                  <a:pt x="0" y="5"/>
                  <a:pt x="0" y="6"/>
                  <a:pt x="1" y="6"/>
                </a:cubicBezTo>
                <a:cubicBezTo>
                  <a:pt x="1" y="7"/>
                  <a:pt x="1" y="7"/>
                  <a:pt x="2" y="8"/>
                </a:cubicBezTo>
                <a:cubicBezTo>
                  <a:pt x="3" y="8"/>
                  <a:pt x="4" y="8"/>
                  <a:pt x="5" y="8"/>
                </a:cubicBezTo>
                <a:cubicBezTo>
                  <a:pt x="6" y="9"/>
                  <a:pt x="7" y="9"/>
                  <a:pt x="7" y="9"/>
                </a:cubicBezTo>
                <a:cubicBezTo>
                  <a:pt x="8" y="9"/>
                  <a:pt x="8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6" y="14"/>
                  <a:pt x="6" y="14"/>
                </a:cubicBezTo>
                <a:cubicBezTo>
                  <a:pt x="5" y="14"/>
                  <a:pt x="4" y="13"/>
                  <a:pt x="3" y="13"/>
                </a:cubicBezTo>
                <a:cubicBezTo>
                  <a:pt x="3" y="13"/>
                  <a:pt x="2" y="12"/>
                  <a:pt x="2" y="12"/>
                </a:cubicBezTo>
                <a:cubicBezTo>
                  <a:pt x="2" y="12"/>
                  <a:pt x="1" y="11"/>
                  <a:pt x="1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0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671"/>
          <p:cNvSpPr>
            <a:spLocks/>
          </p:cNvSpPr>
          <p:nvPr/>
        </p:nvSpPr>
        <p:spPr bwMode="auto">
          <a:xfrm>
            <a:off x="6029326" y="2030413"/>
            <a:ext cx="20638" cy="22225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6 w 10"/>
              <a:gd name="T7" fmla="*/ 6 h 10"/>
              <a:gd name="T8" fmla="*/ 5 w 10"/>
              <a:gd name="T9" fmla="*/ 8 h 10"/>
              <a:gd name="T10" fmla="*/ 4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5" y="7"/>
                  <a:pt x="5" y="8"/>
                </a:cubicBezTo>
                <a:cubicBezTo>
                  <a:pt x="5" y="7"/>
                  <a:pt x="5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672"/>
          <p:cNvSpPr>
            <a:spLocks noEditPoints="1"/>
          </p:cNvSpPr>
          <p:nvPr/>
        </p:nvSpPr>
        <p:spPr bwMode="auto">
          <a:xfrm>
            <a:off x="6053138" y="2028825"/>
            <a:ext cx="19050" cy="23813"/>
          </a:xfrm>
          <a:custGeom>
            <a:avLst/>
            <a:gdLst>
              <a:gd name="T0" fmla="*/ 1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9 w 9"/>
              <a:gd name="T7" fmla="*/ 9 h 11"/>
              <a:gd name="T8" fmla="*/ 9 w 9"/>
              <a:gd name="T9" fmla="*/ 6 h 11"/>
              <a:gd name="T10" fmla="*/ 8 w 9"/>
              <a:gd name="T11" fmla="*/ 2 h 11"/>
              <a:gd name="T12" fmla="*/ 5 w 9"/>
              <a:gd name="T13" fmla="*/ 0 h 11"/>
              <a:gd name="T14" fmla="*/ 1 w 9"/>
              <a:gd name="T15" fmla="*/ 2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5 w 9"/>
              <a:gd name="T23" fmla="*/ 2 h 11"/>
              <a:gd name="T24" fmla="*/ 7 w 9"/>
              <a:gd name="T25" fmla="*/ 3 h 11"/>
              <a:gd name="T26" fmla="*/ 8 w 9"/>
              <a:gd name="T27" fmla="*/ 6 h 11"/>
              <a:gd name="T28" fmla="*/ 7 w 9"/>
              <a:gd name="T29" fmla="*/ 9 h 11"/>
              <a:gd name="T30" fmla="*/ 5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8" y="10"/>
                  <a:pt x="8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4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673"/>
          <p:cNvSpPr>
            <a:spLocks/>
          </p:cNvSpPr>
          <p:nvPr/>
        </p:nvSpPr>
        <p:spPr bwMode="auto">
          <a:xfrm>
            <a:off x="6076951" y="2022475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674"/>
          <p:cNvSpPr>
            <a:spLocks/>
          </p:cNvSpPr>
          <p:nvPr/>
        </p:nvSpPr>
        <p:spPr bwMode="auto">
          <a:xfrm>
            <a:off x="6084888" y="2030413"/>
            <a:ext cx="19050" cy="22225"/>
          </a:xfrm>
          <a:custGeom>
            <a:avLst/>
            <a:gdLst>
              <a:gd name="T0" fmla="*/ 5 w 9"/>
              <a:gd name="T1" fmla="*/ 10 h 10"/>
              <a:gd name="T2" fmla="*/ 9 w 9"/>
              <a:gd name="T3" fmla="*/ 0 h 10"/>
              <a:gd name="T4" fmla="*/ 8 w 9"/>
              <a:gd name="T5" fmla="*/ 0 h 10"/>
              <a:gd name="T6" fmla="*/ 5 w 9"/>
              <a:gd name="T7" fmla="*/ 6 h 10"/>
              <a:gd name="T8" fmla="*/ 5 w 9"/>
              <a:gd name="T9" fmla="*/ 8 h 10"/>
              <a:gd name="T10" fmla="*/ 4 w 9"/>
              <a:gd name="T11" fmla="*/ 6 h 10"/>
              <a:gd name="T12" fmla="*/ 2 w 9"/>
              <a:gd name="T13" fmla="*/ 0 h 10"/>
              <a:gd name="T14" fmla="*/ 0 w 9"/>
              <a:gd name="T15" fmla="*/ 0 h 10"/>
              <a:gd name="T16" fmla="*/ 4 w 9"/>
              <a:gd name="T17" fmla="*/ 10 h 10"/>
              <a:gd name="T18" fmla="*/ 5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5" y="10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7"/>
                  <a:pt x="5" y="8"/>
                </a:cubicBezTo>
                <a:cubicBezTo>
                  <a:pt x="4" y="7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675"/>
          <p:cNvSpPr>
            <a:spLocks noEditPoints="1"/>
          </p:cNvSpPr>
          <p:nvPr/>
        </p:nvSpPr>
        <p:spPr bwMode="auto">
          <a:xfrm>
            <a:off x="6107113" y="2028825"/>
            <a:ext cx="36513" cy="23813"/>
          </a:xfrm>
          <a:custGeom>
            <a:avLst/>
            <a:gdLst>
              <a:gd name="T0" fmla="*/ 15 w 17"/>
              <a:gd name="T1" fmla="*/ 8 h 11"/>
              <a:gd name="T2" fmla="*/ 14 w 17"/>
              <a:gd name="T3" fmla="*/ 9 h 11"/>
              <a:gd name="T4" fmla="*/ 12 w 17"/>
              <a:gd name="T5" fmla="*/ 10 h 11"/>
              <a:gd name="T6" fmla="*/ 10 w 17"/>
              <a:gd name="T7" fmla="*/ 9 h 11"/>
              <a:gd name="T8" fmla="*/ 9 w 17"/>
              <a:gd name="T9" fmla="*/ 8 h 11"/>
              <a:gd name="T10" fmla="*/ 9 w 17"/>
              <a:gd name="T11" fmla="*/ 6 h 11"/>
              <a:gd name="T12" fmla="*/ 17 w 17"/>
              <a:gd name="T13" fmla="*/ 6 h 11"/>
              <a:gd name="T14" fmla="*/ 17 w 17"/>
              <a:gd name="T15" fmla="*/ 6 h 11"/>
              <a:gd name="T16" fmla="*/ 16 w 17"/>
              <a:gd name="T17" fmla="*/ 3 h 11"/>
              <a:gd name="T18" fmla="*/ 15 w 17"/>
              <a:gd name="T19" fmla="*/ 1 h 11"/>
              <a:gd name="T20" fmla="*/ 12 w 17"/>
              <a:gd name="T21" fmla="*/ 0 h 11"/>
              <a:gd name="T22" fmla="*/ 10 w 17"/>
              <a:gd name="T23" fmla="*/ 1 h 11"/>
              <a:gd name="T24" fmla="*/ 9 w 17"/>
              <a:gd name="T25" fmla="*/ 2 h 11"/>
              <a:gd name="T26" fmla="*/ 8 w 17"/>
              <a:gd name="T27" fmla="*/ 1 h 11"/>
              <a:gd name="T28" fmla="*/ 5 w 17"/>
              <a:gd name="T29" fmla="*/ 0 h 11"/>
              <a:gd name="T30" fmla="*/ 3 w 17"/>
              <a:gd name="T31" fmla="*/ 1 h 11"/>
              <a:gd name="T32" fmla="*/ 1 w 17"/>
              <a:gd name="T33" fmla="*/ 2 h 11"/>
              <a:gd name="T34" fmla="*/ 1 w 17"/>
              <a:gd name="T35" fmla="*/ 4 h 11"/>
              <a:gd name="T36" fmla="*/ 2 w 17"/>
              <a:gd name="T37" fmla="*/ 4 h 11"/>
              <a:gd name="T38" fmla="*/ 3 w 17"/>
              <a:gd name="T39" fmla="*/ 3 h 11"/>
              <a:gd name="T40" fmla="*/ 4 w 17"/>
              <a:gd name="T41" fmla="*/ 2 h 11"/>
              <a:gd name="T42" fmla="*/ 5 w 17"/>
              <a:gd name="T43" fmla="*/ 2 h 11"/>
              <a:gd name="T44" fmla="*/ 7 w 17"/>
              <a:gd name="T45" fmla="*/ 2 h 11"/>
              <a:gd name="T46" fmla="*/ 7 w 17"/>
              <a:gd name="T47" fmla="*/ 4 h 11"/>
              <a:gd name="T48" fmla="*/ 7 w 17"/>
              <a:gd name="T49" fmla="*/ 4 h 11"/>
              <a:gd name="T50" fmla="*/ 5 w 17"/>
              <a:gd name="T51" fmla="*/ 5 h 11"/>
              <a:gd name="T52" fmla="*/ 2 w 17"/>
              <a:gd name="T53" fmla="*/ 6 h 11"/>
              <a:gd name="T54" fmla="*/ 1 w 17"/>
              <a:gd name="T55" fmla="*/ 7 h 11"/>
              <a:gd name="T56" fmla="*/ 0 w 17"/>
              <a:gd name="T57" fmla="*/ 8 h 11"/>
              <a:gd name="T58" fmla="*/ 1 w 17"/>
              <a:gd name="T59" fmla="*/ 10 h 11"/>
              <a:gd name="T60" fmla="*/ 4 w 17"/>
              <a:gd name="T61" fmla="*/ 11 h 11"/>
              <a:gd name="T62" fmla="*/ 6 w 17"/>
              <a:gd name="T63" fmla="*/ 11 h 11"/>
              <a:gd name="T64" fmla="*/ 8 w 17"/>
              <a:gd name="T65" fmla="*/ 9 h 11"/>
              <a:gd name="T66" fmla="*/ 10 w 17"/>
              <a:gd name="T67" fmla="*/ 11 h 11"/>
              <a:gd name="T68" fmla="*/ 12 w 17"/>
              <a:gd name="T69" fmla="*/ 11 h 11"/>
              <a:gd name="T70" fmla="*/ 15 w 17"/>
              <a:gd name="T71" fmla="*/ 10 h 11"/>
              <a:gd name="T72" fmla="*/ 16 w 17"/>
              <a:gd name="T73" fmla="*/ 8 h 11"/>
              <a:gd name="T74" fmla="*/ 15 w 17"/>
              <a:gd name="T75" fmla="*/ 8 h 11"/>
              <a:gd name="T76" fmla="*/ 10 w 17"/>
              <a:gd name="T77" fmla="*/ 3 h 11"/>
              <a:gd name="T78" fmla="*/ 12 w 17"/>
              <a:gd name="T79" fmla="*/ 2 h 11"/>
              <a:gd name="T80" fmla="*/ 14 w 17"/>
              <a:gd name="T81" fmla="*/ 3 h 11"/>
              <a:gd name="T82" fmla="*/ 15 w 17"/>
              <a:gd name="T83" fmla="*/ 5 h 11"/>
              <a:gd name="T84" fmla="*/ 9 w 17"/>
              <a:gd name="T85" fmla="*/ 5 h 11"/>
              <a:gd name="T86" fmla="*/ 10 w 17"/>
              <a:gd name="T87" fmla="*/ 3 h 11"/>
              <a:gd name="T88" fmla="*/ 7 w 17"/>
              <a:gd name="T89" fmla="*/ 8 h 11"/>
              <a:gd name="T90" fmla="*/ 6 w 17"/>
              <a:gd name="T91" fmla="*/ 9 h 11"/>
              <a:gd name="T92" fmla="*/ 4 w 17"/>
              <a:gd name="T93" fmla="*/ 10 h 11"/>
              <a:gd name="T94" fmla="*/ 3 w 17"/>
              <a:gd name="T95" fmla="*/ 9 h 11"/>
              <a:gd name="T96" fmla="*/ 2 w 17"/>
              <a:gd name="T97" fmla="*/ 8 h 11"/>
              <a:gd name="T98" fmla="*/ 3 w 17"/>
              <a:gd name="T99" fmla="*/ 7 h 11"/>
              <a:gd name="T100" fmla="*/ 4 w 17"/>
              <a:gd name="T101" fmla="*/ 7 h 11"/>
              <a:gd name="T102" fmla="*/ 7 w 17"/>
              <a:gd name="T103" fmla="*/ 6 h 11"/>
              <a:gd name="T104" fmla="*/ 7 w 17"/>
              <a:gd name="T105" fmla="*/ 8 h 11"/>
              <a:gd name="T106" fmla="*/ 7 w 17"/>
              <a:gd name="T107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7" h="11">
                <a:moveTo>
                  <a:pt x="15" y="8"/>
                </a:moveTo>
                <a:cubicBezTo>
                  <a:pt x="14" y="8"/>
                  <a:pt x="14" y="9"/>
                  <a:pt x="14" y="9"/>
                </a:cubicBezTo>
                <a:cubicBezTo>
                  <a:pt x="13" y="10"/>
                  <a:pt x="13" y="10"/>
                  <a:pt x="12" y="10"/>
                </a:cubicBezTo>
                <a:cubicBezTo>
                  <a:pt x="11" y="10"/>
                  <a:pt x="11" y="10"/>
                  <a:pt x="10" y="9"/>
                </a:cubicBezTo>
                <a:cubicBezTo>
                  <a:pt x="10" y="9"/>
                  <a:pt x="10" y="9"/>
                  <a:pt x="9" y="8"/>
                </a:cubicBezTo>
                <a:cubicBezTo>
                  <a:pt x="9" y="8"/>
                  <a:pt x="9" y="7"/>
                  <a:pt x="9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6" y="2"/>
                  <a:pt x="15" y="2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11" y="0"/>
                  <a:pt x="11" y="1"/>
                  <a:pt x="10" y="1"/>
                </a:cubicBezTo>
                <a:cubicBezTo>
                  <a:pt x="9" y="1"/>
                  <a:pt x="9" y="1"/>
                  <a:pt x="9" y="2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1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5" y="5"/>
                </a:cubicBezTo>
                <a:cubicBezTo>
                  <a:pt x="4" y="5"/>
                  <a:pt x="3" y="5"/>
                  <a:pt x="2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5" y="11"/>
                  <a:pt x="6" y="11"/>
                </a:cubicBezTo>
                <a:cubicBezTo>
                  <a:pt x="7" y="10"/>
                  <a:pt x="7" y="10"/>
                  <a:pt x="8" y="9"/>
                </a:cubicBezTo>
                <a:cubicBezTo>
                  <a:pt x="9" y="10"/>
                  <a:pt x="9" y="10"/>
                  <a:pt x="10" y="11"/>
                </a:cubicBezTo>
                <a:cubicBezTo>
                  <a:pt x="10" y="11"/>
                  <a:pt x="11" y="11"/>
                  <a:pt x="12" y="11"/>
                </a:cubicBezTo>
                <a:cubicBezTo>
                  <a:pt x="13" y="11"/>
                  <a:pt x="14" y="11"/>
                  <a:pt x="15" y="10"/>
                </a:cubicBezTo>
                <a:cubicBezTo>
                  <a:pt x="16" y="10"/>
                  <a:pt x="16" y="9"/>
                  <a:pt x="16" y="8"/>
                </a:cubicBezTo>
                <a:cubicBezTo>
                  <a:pt x="15" y="8"/>
                  <a:pt x="15" y="8"/>
                  <a:pt x="15" y="8"/>
                </a:cubicBezTo>
                <a:close/>
                <a:moveTo>
                  <a:pt x="10" y="3"/>
                </a:moveTo>
                <a:cubicBezTo>
                  <a:pt x="10" y="2"/>
                  <a:pt x="11" y="2"/>
                  <a:pt x="12" y="2"/>
                </a:cubicBezTo>
                <a:cubicBezTo>
                  <a:pt x="13" y="2"/>
                  <a:pt x="13" y="2"/>
                  <a:pt x="14" y="3"/>
                </a:cubicBezTo>
                <a:cubicBezTo>
                  <a:pt x="14" y="3"/>
                  <a:pt x="15" y="4"/>
                  <a:pt x="15" y="5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10" y="3"/>
                </a:cubicBezTo>
                <a:close/>
                <a:moveTo>
                  <a:pt x="7" y="8"/>
                </a:moveTo>
                <a:cubicBezTo>
                  <a:pt x="7" y="8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7"/>
                  <a:pt x="3" y="7"/>
                </a:cubicBezTo>
                <a:cubicBezTo>
                  <a:pt x="3" y="7"/>
                  <a:pt x="3" y="7"/>
                  <a:pt x="4" y="7"/>
                </a:cubicBezTo>
                <a:cubicBezTo>
                  <a:pt x="6" y="6"/>
                  <a:pt x="7" y="6"/>
                  <a:pt x="7" y="6"/>
                </a:cubicBezTo>
                <a:cubicBezTo>
                  <a:pt x="7" y="7"/>
                  <a:pt x="7" y="8"/>
                  <a:pt x="7" y="8"/>
                </a:cubicBezTo>
                <a:cubicBezTo>
                  <a:pt x="7" y="8"/>
                  <a:pt x="7" y="8"/>
                  <a:pt x="7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676"/>
          <p:cNvSpPr>
            <a:spLocks/>
          </p:cNvSpPr>
          <p:nvPr/>
        </p:nvSpPr>
        <p:spPr bwMode="auto">
          <a:xfrm>
            <a:off x="6148388" y="2028825"/>
            <a:ext cx="11113" cy="23813"/>
          </a:xfrm>
          <a:custGeom>
            <a:avLst/>
            <a:gdLst>
              <a:gd name="T0" fmla="*/ 1 w 5"/>
              <a:gd name="T1" fmla="*/ 11 h 11"/>
              <a:gd name="T2" fmla="*/ 1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3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3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1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1" y="11"/>
                </a:moveTo>
                <a:cubicBezTo>
                  <a:pt x="1" y="6"/>
                  <a:pt x="1" y="6"/>
                  <a:pt x="1" y="6"/>
                </a:cubicBezTo>
                <a:cubicBezTo>
                  <a:pt x="1" y="5"/>
                  <a:pt x="1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3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677"/>
          <p:cNvSpPr>
            <a:spLocks/>
          </p:cNvSpPr>
          <p:nvPr/>
        </p:nvSpPr>
        <p:spPr bwMode="auto">
          <a:xfrm>
            <a:off x="5924551" y="1803400"/>
            <a:ext cx="23813" cy="31750"/>
          </a:xfrm>
          <a:custGeom>
            <a:avLst/>
            <a:gdLst>
              <a:gd name="T0" fmla="*/ 1 w 11"/>
              <a:gd name="T1" fmla="*/ 12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0 h 15"/>
              <a:gd name="T12" fmla="*/ 11 w 11"/>
              <a:gd name="T13" fmla="*/ 8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2 h 15"/>
              <a:gd name="T24" fmla="*/ 6 w 11"/>
              <a:gd name="T25" fmla="*/ 2 h 15"/>
              <a:gd name="T26" fmla="*/ 8 w 11"/>
              <a:gd name="T27" fmla="*/ 2 h 15"/>
              <a:gd name="T28" fmla="*/ 9 w 11"/>
              <a:gd name="T29" fmla="*/ 4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0 h 15"/>
              <a:gd name="T36" fmla="*/ 5 w 11"/>
              <a:gd name="T37" fmla="*/ 0 h 15"/>
              <a:gd name="T38" fmla="*/ 3 w 11"/>
              <a:gd name="T39" fmla="*/ 0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9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10" y="14"/>
                  <a:pt x="10" y="13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10" y="7"/>
                  <a:pt x="9" y="7"/>
                </a:cubicBezTo>
                <a:cubicBezTo>
                  <a:pt x="8" y="7"/>
                  <a:pt x="7" y="6"/>
                  <a:pt x="6" y="6"/>
                </a:cubicBezTo>
                <a:cubicBezTo>
                  <a:pt x="4" y="6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2"/>
                </a:cubicBezTo>
                <a:cubicBezTo>
                  <a:pt x="9" y="3"/>
                  <a:pt x="9" y="3"/>
                  <a:pt x="9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1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7" y="0"/>
                  <a:pt x="7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1" y="5"/>
                  <a:pt x="1" y="6"/>
                </a:cubicBezTo>
                <a:cubicBezTo>
                  <a:pt x="1" y="6"/>
                  <a:pt x="2" y="7"/>
                  <a:pt x="2" y="7"/>
                </a:cubicBezTo>
                <a:cubicBezTo>
                  <a:pt x="3" y="7"/>
                  <a:pt x="4" y="8"/>
                  <a:pt x="5" y="8"/>
                </a:cubicBezTo>
                <a:cubicBezTo>
                  <a:pt x="7" y="8"/>
                  <a:pt x="7" y="8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2"/>
                  <a:pt x="3" y="12"/>
                  <a:pt x="2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678"/>
          <p:cNvSpPr>
            <a:spLocks noEditPoints="1"/>
          </p:cNvSpPr>
          <p:nvPr/>
        </p:nvSpPr>
        <p:spPr bwMode="auto">
          <a:xfrm>
            <a:off x="5953126" y="1811338"/>
            <a:ext cx="22225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2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679"/>
          <p:cNvSpPr>
            <a:spLocks/>
          </p:cNvSpPr>
          <p:nvPr/>
        </p:nvSpPr>
        <p:spPr bwMode="auto">
          <a:xfrm>
            <a:off x="5978526" y="1811338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680"/>
          <p:cNvSpPr>
            <a:spLocks/>
          </p:cNvSpPr>
          <p:nvPr/>
        </p:nvSpPr>
        <p:spPr bwMode="auto">
          <a:xfrm>
            <a:off x="5989638" y="1804988"/>
            <a:ext cx="12700" cy="30163"/>
          </a:xfrm>
          <a:custGeom>
            <a:avLst/>
            <a:gdLst>
              <a:gd name="T0" fmla="*/ 5 w 6"/>
              <a:gd name="T1" fmla="*/ 12 h 14"/>
              <a:gd name="T2" fmla="*/ 4 w 6"/>
              <a:gd name="T3" fmla="*/ 12 h 14"/>
              <a:gd name="T4" fmla="*/ 4 w 6"/>
              <a:gd name="T5" fmla="*/ 12 h 14"/>
              <a:gd name="T6" fmla="*/ 4 w 6"/>
              <a:gd name="T7" fmla="*/ 11 h 14"/>
              <a:gd name="T8" fmla="*/ 4 w 6"/>
              <a:gd name="T9" fmla="*/ 4 h 14"/>
              <a:gd name="T10" fmla="*/ 5 w 6"/>
              <a:gd name="T11" fmla="*/ 4 h 14"/>
              <a:gd name="T12" fmla="*/ 5 w 6"/>
              <a:gd name="T13" fmla="*/ 3 h 14"/>
              <a:gd name="T14" fmla="*/ 4 w 6"/>
              <a:gd name="T15" fmla="*/ 3 h 14"/>
              <a:gd name="T16" fmla="*/ 4 w 6"/>
              <a:gd name="T17" fmla="*/ 0 h 14"/>
              <a:gd name="T18" fmla="*/ 2 w 6"/>
              <a:gd name="T19" fmla="*/ 1 h 14"/>
              <a:gd name="T20" fmla="*/ 2 w 6"/>
              <a:gd name="T21" fmla="*/ 3 h 14"/>
              <a:gd name="T22" fmla="*/ 0 w 6"/>
              <a:gd name="T23" fmla="*/ 3 h 14"/>
              <a:gd name="T24" fmla="*/ 0 w 6"/>
              <a:gd name="T25" fmla="*/ 4 h 14"/>
              <a:gd name="T26" fmla="*/ 2 w 6"/>
              <a:gd name="T27" fmla="*/ 4 h 14"/>
              <a:gd name="T28" fmla="*/ 2 w 6"/>
              <a:gd name="T29" fmla="*/ 10 h 14"/>
              <a:gd name="T30" fmla="*/ 2 w 6"/>
              <a:gd name="T31" fmla="*/ 13 h 14"/>
              <a:gd name="T32" fmla="*/ 3 w 6"/>
              <a:gd name="T33" fmla="*/ 13 h 14"/>
              <a:gd name="T34" fmla="*/ 4 w 6"/>
              <a:gd name="T35" fmla="*/ 14 h 14"/>
              <a:gd name="T36" fmla="*/ 6 w 6"/>
              <a:gd name="T37" fmla="*/ 13 h 14"/>
              <a:gd name="T38" fmla="*/ 5 w 6"/>
              <a:gd name="T39" fmla="*/ 12 h 14"/>
              <a:gd name="T40" fmla="*/ 5 w 6"/>
              <a:gd name="T41" fmla="*/ 12 h 14"/>
              <a:gd name="T42" fmla="*/ 5 w 6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" h="14">
                <a:moveTo>
                  <a:pt x="5" y="12"/>
                </a:move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4"/>
                  <a:pt x="4" y="4"/>
                  <a:pt x="4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3"/>
                  <a:pt x="2" y="3"/>
                  <a:pt x="2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0"/>
                  <a:pt x="2" y="10"/>
                  <a:pt x="2" y="10"/>
                </a:cubicBezTo>
                <a:cubicBezTo>
                  <a:pt x="2" y="12"/>
                  <a:pt x="2" y="12"/>
                  <a:pt x="2" y="13"/>
                </a:cubicBezTo>
                <a:cubicBezTo>
                  <a:pt x="2" y="13"/>
                  <a:pt x="2" y="13"/>
                  <a:pt x="3" y="13"/>
                </a:cubicBezTo>
                <a:cubicBezTo>
                  <a:pt x="3" y="14"/>
                  <a:pt x="4" y="14"/>
                  <a:pt x="4" y="14"/>
                </a:cubicBezTo>
                <a:cubicBezTo>
                  <a:pt x="5" y="14"/>
                  <a:pt x="5" y="14"/>
                  <a:pt x="6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5" y="12"/>
                  <a:pt x="5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681"/>
          <p:cNvSpPr>
            <a:spLocks/>
          </p:cNvSpPr>
          <p:nvPr/>
        </p:nvSpPr>
        <p:spPr bwMode="auto">
          <a:xfrm>
            <a:off x="6005513" y="1803400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682"/>
          <p:cNvSpPr>
            <a:spLocks noEditPoints="1"/>
          </p:cNvSpPr>
          <p:nvPr/>
        </p:nvSpPr>
        <p:spPr bwMode="auto">
          <a:xfrm>
            <a:off x="6013451" y="1811338"/>
            <a:ext cx="19050" cy="23813"/>
          </a:xfrm>
          <a:custGeom>
            <a:avLst/>
            <a:gdLst>
              <a:gd name="T0" fmla="*/ 8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5 w 9"/>
              <a:gd name="T29" fmla="*/ 1 h 11"/>
              <a:gd name="T30" fmla="*/ 7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8 w 9"/>
              <a:gd name="T55" fmla="*/ 10 h 11"/>
              <a:gd name="T56" fmla="*/ 8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683"/>
          <p:cNvSpPr>
            <a:spLocks/>
          </p:cNvSpPr>
          <p:nvPr/>
        </p:nvSpPr>
        <p:spPr bwMode="auto">
          <a:xfrm>
            <a:off x="6040438" y="1811338"/>
            <a:ext cx="15875" cy="22225"/>
          </a:xfrm>
          <a:custGeom>
            <a:avLst/>
            <a:gdLst>
              <a:gd name="T0" fmla="*/ 1 w 8"/>
              <a:gd name="T1" fmla="*/ 10 h 10"/>
              <a:gd name="T2" fmla="*/ 1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5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7 w 8"/>
              <a:gd name="T23" fmla="*/ 1 h 10"/>
              <a:gd name="T24" fmla="*/ 6 w 8"/>
              <a:gd name="T25" fmla="*/ 0 h 10"/>
              <a:gd name="T26" fmla="*/ 4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1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1" y="10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2"/>
                </a:cubicBezTo>
                <a:cubicBezTo>
                  <a:pt x="3" y="2"/>
                  <a:pt x="3" y="1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7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684"/>
          <p:cNvSpPr>
            <a:spLocks noEditPoints="1"/>
          </p:cNvSpPr>
          <p:nvPr/>
        </p:nvSpPr>
        <p:spPr bwMode="auto">
          <a:xfrm>
            <a:off x="6061076" y="1803400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685"/>
          <p:cNvSpPr>
            <a:spLocks/>
          </p:cNvSpPr>
          <p:nvPr/>
        </p:nvSpPr>
        <p:spPr bwMode="auto">
          <a:xfrm>
            <a:off x="6407151" y="1968500"/>
            <a:ext cx="23813" cy="30163"/>
          </a:xfrm>
          <a:custGeom>
            <a:avLst/>
            <a:gdLst>
              <a:gd name="T0" fmla="*/ 2 w 15"/>
              <a:gd name="T1" fmla="*/ 19 h 19"/>
              <a:gd name="T2" fmla="*/ 2 w 15"/>
              <a:gd name="T3" fmla="*/ 4 h 19"/>
              <a:gd name="T4" fmla="*/ 13 w 15"/>
              <a:gd name="T5" fmla="*/ 19 h 19"/>
              <a:gd name="T6" fmla="*/ 15 w 15"/>
              <a:gd name="T7" fmla="*/ 19 h 19"/>
              <a:gd name="T8" fmla="*/ 15 w 15"/>
              <a:gd name="T9" fmla="*/ 0 h 19"/>
              <a:gd name="T10" fmla="*/ 13 w 15"/>
              <a:gd name="T11" fmla="*/ 0 h 19"/>
              <a:gd name="T12" fmla="*/ 13 w 15"/>
              <a:gd name="T13" fmla="*/ 15 h 19"/>
              <a:gd name="T14" fmla="*/ 2 w 15"/>
              <a:gd name="T15" fmla="*/ 0 h 19"/>
              <a:gd name="T16" fmla="*/ 0 w 15"/>
              <a:gd name="T17" fmla="*/ 0 h 19"/>
              <a:gd name="T18" fmla="*/ 0 w 15"/>
              <a:gd name="T19" fmla="*/ 19 h 19"/>
              <a:gd name="T20" fmla="*/ 2 w 15"/>
              <a:gd name="T21" fmla="*/ 19 h 19"/>
              <a:gd name="T22" fmla="*/ 2 w 15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9">
                <a:moveTo>
                  <a:pt x="2" y="19"/>
                </a:moveTo>
                <a:lnTo>
                  <a:pt x="2" y="4"/>
                </a:lnTo>
                <a:lnTo>
                  <a:pt x="13" y="19"/>
                </a:lnTo>
                <a:lnTo>
                  <a:pt x="15" y="19"/>
                </a:lnTo>
                <a:lnTo>
                  <a:pt x="15" y="0"/>
                </a:lnTo>
                <a:lnTo>
                  <a:pt x="13" y="0"/>
                </a:lnTo>
                <a:lnTo>
                  <a:pt x="13" y="15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686"/>
          <p:cNvSpPr>
            <a:spLocks noEditPoints="1"/>
          </p:cNvSpPr>
          <p:nvPr/>
        </p:nvSpPr>
        <p:spPr bwMode="auto">
          <a:xfrm>
            <a:off x="6435726" y="1974850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5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687"/>
          <p:cNvSpPr>
            <a:spLocks/>
          </p:cNvSpPr>
          <p:nvPr/>
        </p:nvSpPr>
        <p:spPr bwMode="auto">
          <a:xfrm>
            <a:off x="6462713" y="1974850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1 w 6"/>
              <a:gd name="T19" fmla="*/ 2 h 11"/>
              <a:gd name="T20" fmla="*/ 1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688"/>
          <p:cNvSpPr>
            <a:spLocks/>
          </p:cNvSpPr>
          <p:nvPr/>
        </p:nvSpPr>
        <p:spPr bwMode="auto">
          <a:xfrm>
            <a:off x="6472238" y="1976438"/>
            <a:ext cx="22225" cy="22225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6 w 10"/>
              <a:gd name="T7" fmla="*/ 6 h 10"/>
              <a:gd name="T8" fmla="*/ 5 w 10"/>
              <a:gd name="T9" fmla="*/ 8 h 10"/>
              <a:gd name="T10" fmla="*/ 5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5" y="7"/>
                  <a:pt x="5" y="8"/>
                </a:cubicBezTo>
                <a:cubicBezTo>
                  <a:pt x="5" y="7"/>
                  <a:pt x="5" y="7"/>
                  <a:pt x="5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689"/>
          <p:cNvSpPr>
            <a:spLocks noEditPoints="1"/>
          </p:cNvSpPr>
          <p:nvPr/>
        </p:nvSpPr>
        <p:spPr bwMode="auto">
          <a:xfrm>
            <a:off x="6499226" y="1968500"/>
            <a:ext cx="1588" cy="30163"/>
          </a:xfrm>
          <a:custGeom>
            <a:avLst/>
            <a:gdLst>
              <a:gd name="T0" fmla="*/ 1 w 1"/>
              <a:gd name="T1" fmla="*/ 2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2 h 19"/>
              <a:gd name="T8" fmla="*/ 1 w 1"/>
              <a:gd name="T9" fmla="*/ 2 h 19"/>
              <a:gd name="T10" fmla="*/ 1 w 1"/>
              <a:gd name="T11" fmla="*/ 2 h 19"/>
              <a:gd name="T12" fmla="*/ 1 w 1"/>
              <a:gd name="T13" fmla="*/ 19 h 19"/>
              <a:gd name="T14" fmla="*/ 1 w 1"/>
              <a:gd name="T15" fmla="*/ 5 h 19"/>
              <a:gd name="T16" fmla="*/ 0 w 1"/>
              <a:gd name="T17" fmla="*/ 5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2"/>
                </a:moveTo>
                <a:lnTo>
                  <a:pt x="1" y="0"/>
                </a:lnTo>
                <a:lnTo>
                  <a:pt x="0" y="0"/>
                </a:lnTo>
                <a:lnTo>
                  <a:pt x="0" y="2"/>
                </a:lnTo>
                <a:lnTo>
                  <a:pt x="1" y="2"/>
                </a:lnTo>
                <a:lnTo>
                  <a:pt x="1" y="2"/>
                </a:lnTo>
                <a:close/>
                <a:moveTo>
                  <a:pt x="1" y="19"/>
                </a:moveTo>
                <a:lnTo>
                  <a:pt x="1" y="5"/>
                </a:lnTo>
                <a:lnTo>
                  <a:pt x="0" y="5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690"/>
          <p:cNvSpPr>
            <a:spLocks/>
          </p:cNvSpPr>
          <p:nvPr/>
        </p:nvSpPr>
        <p:spPr bwMode="auto">
          <a:xfrm>
            <a:off x="6507163" y="1968500"/>
            <a:ext cx="20638" cy="30163"/>
          </a:xfrm>
          <a:custGeom>
            <a:avLst/>
            <a:gdLst>
              <a:gd name="T0" fmla="*/ 3 w 13"/>
              <a:gd name="T1" fmla="*/ 19 h 19"/>
              <a:gd name="T2" fmla="*/ 3 w 13"/>
              <a:gd name="T3" fmla="*/ 13 h 19"/>
              <a:gd name="T4" fmla="*/ 4 w 13"/>
              <a:gd name="T5" fmla="*/ 12 h 19"/>
              <a:gd name="T6" fmla="*/ 8 w 13"/>
              <a:gd name="T7" fmla="*/ 19 h 19"/>
              <a:gd name="T8" fmla="*/ 13 w 13"/>
              <a:gd name="T9" fmla="*/ 19 h 19"/>
              <a:gd name="T10" fmla="*/ 6 w 13"/>
              <a:gd name="T11" fmla="*/ 9 h 19"/>
              <a:gd name="T12" fmla="*/ 11 w 13"/>
              <a:gd name="T13" fmla="*/ 5 h 19"/>
              <a:gd name="T14" fmla="*/ 8 w 13"/>
              <a:gd name="T15" fmla="*/ 5 h 19"/>
              <a:gd name="T16" fmla="*/ 3 w 13"/>
              <a:gd name="T17" fmla="*/ 11 h 19"/>
              <a:gd name="T18" fmla="*/ 3 w 13"/>
              <a:gd name="T19" fmla="*/ 0 h 19"/>
              <a:gd name="T20" fmla="*/ 0 w 13"/>
              <a:gd name="T21" fmla="*/ 0 h 19"/>
              <a:gd name="T22" fmla="*/ 0 w 13"/>
              <a:gd name="T23" fmla="*/ 19 h 19"/>
              <a:gd name="T24" fmla="*/ 3 w 13"/>
              <a:gd name="T25" fmla="*/ 19 h 19"/>
              <a:gd name="T26" fmla="*/ 3 w 13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9">
                <a:moveTo>
                  <a:pt x="3" y="19"/>
                </a:moveTo>
                <a:lnTo>
                  <a:pt x="3" y="13"/>
                </a:lnTo>
                <a:lnTo>
                  <a:pt x="4" y="12"/>
                </a:lnTo>
                <a:lnTo>
                  <a:pt x="8" y="19"/>
                </a:lnTo>
                <a:lnTo>
                  <a:pt x="13" y="19"/>
                </a:lnTo>
                <a:lnTo>
                  <a:pt x="6" y="9"/>
                </a:lnTo>
                <a:lnTo>
                  <a:pt x="11" y="5"/>
                </a:lnTo>
                <a:lnTo>
                  <a:pt x="8" y="5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691"/>
          <p:cNvSpPr>
            <a:spLocks/>
          </p:cNvSpPr>
          <p:nvPr/>
        </p:nvSpPr>
        <p:spPr bwMode="auto">
          <a:xfrm>
            <a:off x="6210301" y="1738313"/>
            <a:ext cx="23813" cy="30163"/>
          </a:xfrm>
          <a:custGeom>
            <a:avLst/>
            <a:gdLst>
              <a:gd name="T0" fmla="*/ 3 w 15"/>
              <a:gd name="T1" fmla="*/ 19 h 19"/>
              <a:gd name="T2" fmla="*/ 3 w 15"/>
              <a:gd name="T3" fmla="*/ 11 h 19"/>
              <a:gd name="T4" fmla="*/ 13 w 15"/>
              <a:gd name="T5" fmla="*/ 11 h 19"/>
              <a:gd name="T6" fmla="*/ 13 w 15"/>
              <a:gd name="T7" fmla="*/ 19 h 19"/>
              <a:gd name="T8" fmla="*/ 15 w 15"/>
              <a:gd name="T9" fmla="*/ 19 h 19"/>
              <a:gd name="T10" fmla="*/ 15 w 15"/>
              <a:gd name="T11" fmla="*/ 0 h 19"/>
              <a:gd name="T12" fmla="*/ 13 w 15"/>
              <a:gd name="T13" fmla="*/ 0 h 19"/>
              <a:gd name="T14" fmla="*/ 13 w 15"/>
              <a:gd name="T15" fmla="*/ 8 h 19"/>
              <a:gd name="T16" fmla="*/ 3 w 15"/>
              <a:gd name="T17" fmla="*/ 8 h 19"/>
              <a:gd name="T18" fmla="*/ 3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3 w 15"/>
              <a:gd name="T25" fmla="*/ 19 h 19"/>
              <a:gd name="T26" fmla="*/ 3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3" y="11"/>
                </a:lnTo>
                <a:lnTo>
                  <a:pt x="13" y="11"/>
                </a:lnTo>
                <a:lnTo>
                  <a:pt x="13" y="19"/>
                </a:lnTo>
                <a:lnTo>
                  <a:pt x="15" y="19"/>
                </a:lnTo>
                <a:lnTo>
                  <a:pt x="15" y="0"/>
                </a:lnTo>
                <a:lnTo>
                  <a:pt x="13" y="0"/>
                </a:lnTo>
                <a:lnTo>
                  <a:pt x="13" y="8"/>
                </a:lnTo>
                <a:lnTo>
                  <a:pt x="3" y="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692"/>
          <p:cNvSpPr>
            <a:spLocks noEditPoints="1"/>
          </p:cNvSpPr>
          <p:nvPr/>
        </p:nvSpPr>
        <p:spPr bwMode="auto">
          <a:xfrm>
            <a:off x="6240463" y="1747838"/>
            <a:ext cx="20638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693"/>
          <p:cNvSpPr>
            <a:spLocks/>
          </p:cNvSpPr>
          <p:nvPr/>
        </p:nvSpPr>
        <p:spPr bwMode="auto">
          <a:xfrm>
            <a:off x="6264276" y="1747838"/>
            <a:ext cx="14288" cy="20638"/>
          </a:xfrm>
          <a:custGeom>
            <a:avLst/>
            <a:gdLst>
              <a:gd name="T0" fmla="*/ 2 w 6"/>
              <a:gd name="T1" fmla="*/ 10 h 10"/>
              <a:gd name="T2" fmla="*/ 2 w 6"/>
              <a:gd name="T3" fmla="*/ 5 h 10"/>
              <a:gd name="T4" fmla="*/ 2 w 6"/>
              <a:gd name="T5" fmla="*/ 3 h 10"/>
              <a:gd name="T6" fmla="*/ 3 w 6"/>
              <a:gd name="T7" fmla="*/ 2 h 10"/>
              <a:gd name="T8" fmla="*/ 4 w 6"/>
              <a:gd name="T9" fmla="*/ 2 h 10"/>
              <a:gd name="T10" fmla="*/ 5 w 6"/>
              <a:gd name="T11" fmla="*/ 2 h 10"/>
              <a:gd name="T12" fmla="*/ 6 w 6"/>
              <a:gd name="T13" fmla="*/ 0 h 10"/>
              <a:gd name="T14" fmla="*/ 4 w 6"/>
              <a:gd name="T15" fmla="*/ 0 h 10"/>
              <a:gd name="T16" fmla="*/ 3 w 6"/>
              <a:gd name="T17" fmla="*/ 0 h 10"/>
              <a:gd name="T18" fmla="*/ 2 w 6"/>
              <a:gd name="T19" fmla="*/ 2 h 10"/>
              <a:gd name="T20" fmla="*/ 2 w 6"/>
              <a:gd name="T21" fmla="*/ 0 h 10"/>
              <a:gd name="T22" fmla="*/ 0 w 6"/>
              <a:gd name="T23" fmla="*/ 0 h 10"/>
              <a:gd name="T24" fmla="*/ 0 w 6"/>
              <a:gd name="T25" fmla="*/ 10 h 10"/>
              <a:gd name="T26" fmla="*/ 2 w 6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694"/>
          <p:cNvSpPr>
            <a:spLocks/>
          </p:cNvSpPr>
          <p:nvPr/>
        </p:nvSpPr>
        <p:spPr bwMode="auto">
          <a:xfrm>
            <a:off x="6278563" y="1747838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9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3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1 h 11"/>
              <a:gd name="T34" fmla="*/ 7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9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4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695"/>
          <p:cNvSpPr>
            <a:spLocks/>
          </p:cNvSpPr>
          <p:nvPr/>
        </p:nvSpPr>
        <p:spPr bwMode="auto">
          <a:xfrm>
            <a:off x="6299201" y="1739900"/>
            <a:ext cx="11113" cy="31750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5 w 5"/>
              <a:gd name="T11" fmla="*/ 4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2 w 5"/>
              <a:gd name="T31" fmla="*/ 13 h 14"/>
              <a:gd name="T32" fmla="*/ 2 w 5"/>
              <a:gd name="T33" fmla="*/ 13 h 14"/>
              <a:gd name="T34" fmla="*/ 4 w 5"/>
              <a:gd name="T35" fmla="*/ 14 h 14"/>
              <a:gd name="T36" fmla="*/ 5 w 5"/>
              <a:gd name="T37" fmla="*/ 13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696"/>
          <p:cNvSpPr>
            <a:spLocks noEditPoints="1"/>
          </p:cNvSpPr>
          <p:nvPr/>
        </p:nvSpPr>
        <p:spPr bwMode="auto">
          <a:xfrm>
            <a:off x="6311901" y="1747838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5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697"/>
          <p:cNvSpPr>
            <a:spLocks noEditPoints="1"/>
          </p:cNvSpPr>
          <p:nvPr/>
        </p:nvSpPr>
        <p:spPr bwMode="auto">
          <a:xfrm>
            <a:off x="6335713" y="1738313"/>
            <a:ext cx="20638" cy="33338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698"/>
          <p:cNvSpPr>
            <a:spLocks noEditPoints="1"/>
          </p:cNvSpPr>
          <p:nvPr/>
        </p:nvSpPr>
        <p:spPr bwMode="auto">
          <a:xfrm>
            <a:off x="6584951" y="1700213"/>
            <a:ext cx="23813" cy="30163"/>
          </a:xfrm>
          <a:custGeom>
            <a:avLst/>
            <a:gdLst>
              <a:gd name="T0" fmla="*/ 5 w 11"/>
              <a:gd name="T1" fmla="*/ 14 h 14"/>
              <a:gd name="T2" fmla="*/ 8 w 11"/>
              <a:gd name="T3" fmla="*/ 14 h 14"/>
              <a:gd name="T4" fmla="*/ 9 w 11"/>
              <a:gd name="T5" fmla="*/ 13 h 14"/>
              <a:gd name="T6" fmla="*/ 10 w 11"/>
              <a:gd name="T7" fmla="*/ 12 h 14"/>
              <a:gd name="T8" fmla="*/ 11 w 11"/>
              <a:gd name="T9" fmla="*/ 10 h 14"/>
              <a:gd name="T10" fmla="*/ 10 w 11"/>
              <a:gd name="T11" fmla="*/ 8 h 14"/>
              <a:gd name="T12" fmla="*/ 8 w 11"/>
              <a:gd name="T13" fmla="*/ 6 h 14"/>
              <a:gd name="T14" fmla="*/ 10 w 11"/>
              <a:gd name="T15" fmla="*/ 5 h 14"/>
              <a:gd name="T16" fmla="*/ 10 w 11"/>
              <a:gd name="T17" fmla="*/ 3 h 14"/>
              <a:gd name="T18" fmla="*/ 10 w 11"/>
              <a:gd name="T19" fmla="*/ 1 h 14"/>
              <a:gd name="T20" fmla="*/ 8 w 11"/>
              <a:gd name="T21" fmla="*/ 0 h 14"/>
              <a:gd name="T22" fmla="*/ 5 w 11"/>
              <a:gd name="T23" fmla="*/ 0 h 14"/>
              <a:gd name="T24" fmla="*/ 0 w 11"/>
              <a:gd name="T25" fmla="*/ 0 h 14"/>
              <a:gd name="T26" fmla="*/ 0 w 11"/>
              <a:gd name="T27" fmla="*/ 14 h 14"/>
              <a:gd name="T28" fmla="*/ 5 w 11"/>
              <a:gd name="T29" fmla="*/ 14 h 14"/>
              <a:gd name="T30" fmla="*/ 2 w 11"/>
              <a:gd name="T31" fmla="*/ 1 h 14"/>
              <a:gd name="T32" fmla="*/ 5 w 11"/>
              <a:gd name="T33" fmla="*/ 1 h 14"/>
              <a:gd name="T34" fmla="*/ 7 w 11"/>
              <a:gd name="T35" fmla="*/ 2 h 14"/>
              <a:gd name="T36" fmla="*/ 8 w 11"/>
              <a:gd name="T37" fmla="*/ 2 h 14"/>
              <a:gd name="T38" fmla="*/ 8 w 11"/>
              <a:gd name="T39" fmla="*/ 4 h 14"/>
              <a:gd name="T40" fmla="*/ 8 w 11"/>
              <a:gd name="T41" fmla="*/ 5 h 14"/>
              <a:gd name="T42" fmla="*/ 7 w 11"/>
              <a:gd name="T43" fmla="*/ 6 h 14"/>
              <a:gd name="T44" fmla="*/ 5 w 11"/>
              <a:gd name="T45" fmla="*/ 6 h 14"/>
              <a:gd name="T46" fmla="*/ 2 w 11"/>
              <a:gd name="T47" fmla="*/ 6 h 14"/>
              <a:gd name="T48" fmla="*/ 2 w 11"/>
              <a:gd name="T49" fmla="*/ 1 h 14"/>
              <a:gd name="T50" fmla="*/ 2 w 11"/>
              <a:gd name="T51" fmla="*/ 7 h 14"/>
              <a:gd name="T52" fmla="*/ 5 w 11"/>
              <a:gd name="T53" fmla="*/ 7 h 14"/>
              <a:gd name="T54" fmla="*/ 7 w 11"/>
              <a:gd name="T55" fmla="*/ 8 h 14"/>
              <a:gd name="T56" fmla="*/ 8 w 11"/>
              <a:gd name="T57" fmla="*/ 8 h 14"/>
              <a:gd name="T58" fmla="*/ 9 w 11"/>
              <a:gd name="T59" fmla="*/ 10 h 14"/>
              <a:gd name="T60" fmla="*/ 9 w 11"/>
              <a:gd name="T61" fmla="*/ 11 h 14"/>
              <a:gd name="T62" fmla="*/ 8 w 11"/>
              <a:gd name="T63" fmla="*/ 12 h 14"/>
              <a:gd name="T64" fmla="*/ 7 w 11"/>
              <a:gd name="T65" fmla="*/ 12 h 14"/>
              <a:gd name="T66" fmla="*/ 5 w 11"/>
              <a:gd name="T67" fmla="*/ 12 h 14"/>
              <a:gd name="T68" fmla="*/ 2 w 11"/>
              <a:gd name="T69" fmla="*/ 12 h 14"/>
              <a:gd name="T70" fmla="*/ 2 w 11"/>
              <a:gd name="T7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4">
                <a:moveTo>
                  <a:pt x="5" y="14"/>
                </a:moveTo>
                <a:cubicBezTo>
                  <a:pt x="6" y="14"/>
                  <a:pt x="7" y="14"/>
                  <a:pt x="8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10" y="13"/>
                  <a:pt x="10" y="12"/>
                  <a:pt x="10" y="12"/>
                </a:cubicBezTo>
                <a:cubicBezTo>
                  <a:pt x="11" y="11"/>
                  <a:pt x="11" y="11"/>
                  <a:pt x="11" y="10"/>
                </a:cubicBezTo>
                <a:cubicBezTo>
                  <a:pt x="11" y="9"/>
                  <a:pt x="11" y="8"/>
                  <a:pt x="10" y="8"/>
                </a:cubicBezTo>
                <a:cubicBezTo>
                  <a:pt x="10" y="7"/>
                  <a:pt x="9" y="7"/>
                  <a:pt x="8" y="6"/>
                </a:cubicBezTo>
                <a:cubicBezTo>
                  <a:pt x="9" y="6"/>
                  <a:pt x="9" y="6"/>
                  <a:pt x="10" y="5"/>
                </a:cubicBezTo>
                <a:cubicBezTo>
                  <a:pt x="10" y="5"/>
                  <a:pt x="10" y="4"/>
                  <a:pt x="10" y="3"/>
                </a:cubicBezTo>
                <a:cubicBezTo>
                  <a:pt x="10" y="3"/>
                  <a:pt x="10" y="2"/>
                  <a:pt x="10" y="1"/>
                </a:cubicBezTo>
                <a:cubicBezTo>
                  <a:pt x="9" y="1"/>
                  <a:pt x="9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7" y="2"/>
                </a:cubicBezTo>
                <a:cubicBezTo>
                  <a:pt x="7" y="2"/>
                  <a:pt x="8" y="2"/>
                  <a:pt x="8" y="2"/>
                </a:cubicBezTo>
                <a:cubicBezTo>
                  <a:pt x="8" y="3"/>
                  <a:pt x="8" y="3"/>
                  <a:pt x="8" y="4"/>
                </a:cubicBezTo>
                <a:cubicBezTo>
                  <a:pt x="8" y="4"/>
                  <a:pt x="8" y="4"/>
                  <a:pt x="8" y="5"/>
                </a:cubicBezTo>
                <a:cubicBezTo>
                  <a:pt x="8" y="5"/>
                  <a:pt x="7" y="5"/>
                  <a:pt x="7" y="6"/>
                </a:cubicBezTo>
                <a:cubicBezTo>
                  <a:pt x="6" y="6"/>
                  <a:pt x="6" y="6"/>
                  <a:pt x="5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"/>
                  <a:pt x="2" y="1"/>
                  <a:pt x="2" y="1"/>
                </a:cubicBezTo>
                <a:close/>
                <a:moveTo>
                  <a:pt x="2" y="7"/>
                </a:moveTo>
                <a:cubicBezTo>
                  <a:pt x="5" y="7"/>
                  <a:pt x="5" y="7"/>
                  <a:pt x="5" y="7"/>
                </a:cubicBezTo>
                <a:cubicBezTo>
                  <a:pt x="6" y="7"/>
                  <a:pt x="7" y="7"/>
                  <a:pt x="7" y="8"/>
                </a:cubicBezTo>
                <a:cubicBezTo>
                  <a:pt x="8" y="8"/>
                  <a:pt x="8" y="8"/>
                  <a:pt x="8" y="8"/>
                </a:cubicBezTo>
                <a:cubicBezTo>
                  <a:pt x="9" y="9"/>
                  <a:pt x="9" y="9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8" y="11"/>
                  <a:pt x="8" y="12"/>
                  <a:pt x="8" y="12"/>
                </a:cubicBezTo>
                <a:cubicBezTo>
                  <a:pt x="8" y="12"/>
                  <a:pt x="7" y="12"/>
                  <a:pt x="7" y="12"/>
                </a:cubicBezTo>
                <a:cubicBezTo>
                  <a:pt x="6" y="12"/>
                  <a:pt x="6" y="12"/>
                  <a:pt x="5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699"/>
          <p:cNvSpPr>
            <a:spLocks noEditPoints="1"/>
          </p:cNvSpPr>
          <p:nvPr/>
        </p:nvSpPr>
        <p:spPr bwMode="auto">
          <a:xfrm>
            <a:off x="6613526" y="1706563"/>
            <a:ext cx="19050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8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2 w 9"/>
              <a:gd name="T27" fmla="*/ 2 h 11"/>
              <a:gd name="T28" fmla="*/ 4 w 9"/>
              <a:gd name="T29" fmla="*/ 2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0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0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4" y="11"/>
                  <a:pt x="5" y="11"/>
                </a:cubicBezTo>
                <a:cubicBezTo>
                  <a:pt x="6" y="11"/>
                  <a:pt x="6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6" y="8"/>
                </a:cubicBezTo>
                <a:cubicBezTo>
                  <a:pt x="6" y="9"/>
                  <a:pt x="6" y="9"/>
                  <a:pt x="5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1" y="9"/>
                  <a:pt x="1" y="8"/>
                </a:cubicBezTo>
                <a:cubicBezTo>
                  <a:pt x="1" y="8"/>
                  <a:pt x="2" y="8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700"/>
          <p:cNvSpPr>
            <a:spLocks/>
          </p:cNvSpPr>
          <p:nvPr/>
        </p:nvSpPr>
        <p:spPr bwMode="auto">
          <a:xfrm>
            <a:off x="6637338" y="1706563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701"/>
          <p:cNvSpPr>
            <a:spLocks noEditPoints="1"/>
          </p:cNvSpPr>
          <p:nvPr/>
        </p:nvSpPr>
        <p:spPr bwMode="auto">
          <a:xfrm>
            <a:off x="6650038" y="1700213"/>
            <a:ext cx="20638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8 w 9"/>
              <a:gd name="T5" fmla="*/ 0 h 14"/>
              <a:gd name="T6" fmla="*/ 8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5"/>
                  <a:pt x="8" y="5"/>
                  <a:pt x="8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4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702"/>
          <p:cNvSpPr>
            <a:spLocks/>
          </p:cNvSpPr>
          <p:nvPr/>
        </p:nvSpPr>
        <p:spPr bwMode="auto">
          <a:xfrm>
            <a:off x="6677026" y="1708150"/>
            <a:ext cx="17463" cy="22225"/>
          </a:xfrm>
          <a:custGeom>
            <a:avLst/>
            <a:gdLst>
              <a:gd name="T0" fmla="*/ 8 w 8"/>
              <a:gd name="T1" fmla="*/ 10 h 10"/>
              <a:gd name="T2" fmla="*/ 8 w 8"/>
              <a:gd name="T3" fmla="*/ 0 h 10"/>
              <a:gd name="T4" fmla="*/ 7 w 8"/>
              <a:gd name="T5" fmla="*/ 0 h 10"/>
              <a:gd name="T6" fmla="*/ 7 w 8"/>
              <a:gd name="T7" fmla="*/ 5 h 10"/>
              <a:gd name="T8" fmla="*/ 6 w 8"/>
              <a:gd name="T9" fmla="*/ 7 h 10"/>
              <a:gd name="T10" fmla="*/ 5 w 8"/>
              <a:gd name="T11" fmla="*/ 8 h 10"/>
              <a:gd name="T12" fmla="*/ 4 w 8"/>
              <a:gd name="T13" fmla="*/ 9 h 10"/>
              <a:gd name="T14" fmla="*/ 3 w 8"/>
              <a:gd name="T15" fmla="*/ 8 h 10"/>
              <a:gd name="T16" fmla="*/ 2 w 8"/>
              <a:gd name="T17" fmla="*/ 7 h 10"/>
              <a:gd name="T18" fmla="*/ 2 w 8"/>
              <a:gd name="T19" fmla="*/ 5 h 10"/>
              <a:gd name="T20" fmla="*/ 2 w 8"/>
              <a:gd name="T21" fmla="*/ 0 h 10"/>
              <a:gd name="T22" fmla="*/ 0 w 8"/>
              <a:gd name="T23" fmla="*/ 0 h 10"/>
              <a:gd name="T24" fmla="*/ 0 w 8"/>
              <a:gd name="T25" fmla="*/ 6 h 10"/>
              <a:gd name="T26" fmla="*/ 0 w 8"/>
              <a:gd name="T27" fmla="*/ 8 h 10"/>
              <a:gd name="T28" fmla="*/ 1 w 8"/>
              <a:gd name="T29" fmla="*/ 9 h 10"/>
              <a:gd name="T30" fmla="*/ 2 w 8"/>
              <a:gd name="T31" fmla="*/ 10 h 10"/>
              <a:gd name="T32" fmla="*/ 4 w 8"/>
              <a:gd name="T33" fmla="*/ 10 h 10"/>
              <a:gd name="T34" fmla="*/ 7 w 8"/>
              <a:gd name="T35" fmla="*/ 8 h 10"/>
              <a:gd name="T36" fmla="*/ 7 w 8"/>
              <a:gd name="T37" fmla="*/ 10 h 10"/>
              <a:gd name="T38" fmla="*/ 8 w 8"/>
              <a:gd name="T3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0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6"/>
                  <a:pt x="7" y="7"/>
                  <a:pt x="6" y="7"/>
                </a:cubicBezTo>
                <a:cubicBezTo>
                  <a:pt x="6" y="8"/>
                  <a:pt x="6" y="8"/>
                  <a:pt x="5" y="8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3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6"/>
                  <a:pt x="2" y="5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9"/>
                  <a:pt x="1" y="9"/>
                </a:cubicBezTo>
                <a:cubicBezTo>
                  <a:pt x="1" y="9"/>
                  <a:pt x="1" y="10"/>
                  <a:pt x="2" y="10"/>
                </a:cubicBezTo>
                <a:cubicBezTo>
                  <a:pt x="2" y="10"/>
                  <a:pt x="3" y="10"/>
                  <a:pt x="4" y="10"/>
                </a:cubicBezTo>
                <a:cubicBezTo>
                  <a:pt x="5" y="10"/>
                  <a:pt x="6" y="10"/>
                  <a:pt x="7" y="8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703"/>
          <p:cNvSpPr>
            <a:spLocks/>
          </p:cNvSpPr>
          <p:nvPr/>
        </p:nvSpPr>
        <p:spPr bwMode="auto">
          <a:xfrm>
            <a:off x="6697663" y="1697038"/>
            <a:ext cx="12700" cy="33338"/>
          </a:xfrm>
          <a:custGeom>
            <a:avLst/>
            <a:gdLst>
              <a:gd name="T0" fmla="*/ 3 w 6"/>
              <a:gd name="T1" fmla="*/ 15 h 15"/>
              <a:gd name="T2" fmla="*/ 3 w 6"/>
              <a:gd name="T3" fmla="*/ 6 h 15"/>
              <a:gd name="T4" fmla="*/ 5 w 6"/>
              <a:gd name="T5" fmla="*/ 6 h 15"/>
              <a:gd name="T6" fmla="*/ 5 w 6"/>
              <a:gd name="T7" fmla="*/ 5 h 15"/>
              <a:gd name="T8" fmla="*/ 3 w 6"/>
              <a:gd name="T9" fmla="*/ 5 h 15"/>
              <a:gd name="T10" fmla="*/ 3 w 6"/>
              <a:gd name="T11" fmla="*/ 4 h 15"/>
              <a:gd name="T12" fmla="*/ 4 w 6"/>
              <a:gd name="T13" fmla="*/ 2 h 15"/>
              <a:gd name="T14" fmla="*/ 5 w 6"/>
              <a:gd name="T15" fmla="*/ 2 h 15"/>
              <a:gd name="T16" fmla="*/ 6 w 6"/>
              <a:gd name="T17" fmla="*/ 2 h 15"/>
              <a:gd name="T18" fmla="*/ 6 w 6"/>
              <a:gd name="T19" fmla="*/ 1 h 15"/>
              <a:gd name="T20" fmla="*/ 4 w 6"/>
              <a:gd name="T21" fmla="*/ 0 h 15"/>
              <a:gd name="T22" fmla="*/ 3 w 6"/>
              <a:gd name="T23" fmla="*/ 1 h 15"/>
              <a:gd name="T24" fmla="*/ 2 w 6"/>
              <a:gd name="T25" fmla="*/ 2 h 15"/>
              <a:gd name="T26" fmla="*/ 2 w 6"/>
              <a:gd name="T27" fmla="*/ 4 h 15"/>
              <a:gd name="T28" fmla="*/ 2 w 6"/>
              <a:gd name="T29" fmla="*/ 5 h 15"/>
              <a:gd name="T30" fmla="*/ 0 w 6"/>
              <a:gd name="T31" fmla="*/ 5 h 15"/>
              <a:gd name="T32" fmla="*/ 0 w 6"/>
              <a:gd name="T33" fmla="*/ 6 h 15"/>
              <a:gd name="T34" fmla="*/ 2 w 6"/>
              <a:gd name="T35" fmla="*/ 6 h 15"/>
              <a:gd name="T36" fmla="*/ 2 w 6"/>
              <a:gd name="T37" fmla="*/ 15 h 15"/>
              <a:gd name="T38" fmla="*/ 3 w 6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5">
                <a:moveTo>
                  <a:pt x="3" y="15"/>
                </a:moveTo>
                <a:cubicBezTo>
                  <a:pt x="3" y="6"/>
                  <a:pt x="3" y="6"/>
                  <a:pt x="3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3" y="4"/>
                  <a:pt x="3" y="4"/>
                </a:cubicBezTo>
                <a:cubicBezTo>
                  <a:pt x="3" y="3"/>
                  <a:pt x="3" y="3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5"/>
                  <a:pt x="2" y="15"/>
                  <a:pt x="2" y="15"/>
                </a:cubicBezTo>
                <a:cubicBezTo>
                  <a:pt x="3" y="15"/>
                  <a:pt x="3" y="15"/>
                  <a:pt x="3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704"/>
          <p:cNvSpPr>
            <a:spLocks noEditPoints="1"/>
          </p:cNvSpPr>
          <p:nvPr/>
        </p:nvSpPr>
        <p:spPr bwMode="auto">
          <a:xfrm>
            <a:off x="6710363" y="1706563"/>
            <a:ext cx="22225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705"/>
          <p:cNvSpPr>
            <a:spLocks/>
          </p:cNvSpPr>
          <p:nvPr/>
        </p:nvSpPr>
        <p:spPr bwMode="auto">
          <a:xfrm>
            <a:off x="6734176" y="1706563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4"/>
                  <a:pt x="1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706"/>
          <p:cNvSpPr>
            <a:spLocks/>
          </p:cNvSpPr>
          <p:nvPr/>
        </p:nvSpPr>
        <p:spPr bwMode="auto">
          <a:xfrm>
            <a:off x="6756401" y="1706563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0" y="3"/>
                  <a:pt x="0" y="3"/>
                </a:cubicBezTo>
                <a:cubicBezTo>
                  <a:pt x="0" y="4"/>
                  <a:pt x="1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5" y="7"/>
                </a:cubicBezTo>
                <a:cubicBezTo>
                  <a:pt x="6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707"/>
          <p:cNvSpPr>
            <a:spLocks/>
          </p:cNvSpPr>
          <p:nvPr/>
        </p:nvSpPr>
        <p:spPr bwMode="auto">
          <a:xfrm>
            <a:off x="6843713" y="1481138"/>
            <a:ext cx="25400" cy="31750"/>
          </a:xfrm>
          <a:custGeom>
            <a:avLst/>
            <a:gdLst>
              <a:gd name="T0" fmla="*/ 1 w 12"/>
              <a:gd name="T1" fmla="*/ 13 h 15"/>
              <a:gd name="T2" fmla="*/ 3 w 12"/>
              <a:gd name="T3" fmla="*/ 15 h 15"/>
              <a:gd name="T4" fmla="*/ 7 w 12"/>
              <a:gd name="T5" fmla="*/ 15 h 15"/>
              <a:gd name="T6" fmla="*/ 9 w 12"/>
              <a:gd name="T7" fmla="*/ 15 h 15"/>
              <a:gd name="T8" fmla="*/ 11 w 12"/>
              <a:gd name="T9" fmla="*/ 13 h 15"/>
              <a:gd name="T10" fmla="*/ 12 w 12"/>
              <a:gd name="T11" fmla="*/ 11 h 15"/>
              <a:gd name="T12" fmla="*/ 11 w 12"/>
              <a:gd name="T13" fmla="*/ 9 h 15"/>
              <a:gd name="T14" fmla="*/ 9 w 12"/>
              <a:gd name="T15" fmla="*/ 7 h 15"/>
              <a:gd name="T16" fmla="*/ 6 w 12"/>
              <a:gd name="T17" fmla="*/ 7 h 15"/>
              <a:gd name="T18" fmla="*/ 3 w 12"/>
              <a:gd name="T19" fmla="*/ 6 h 15"/>
              <a:gd name="T20" fmla="*/ 3 w 12"/>
              <a:gd name="T21" fmla="*/ 4 h 15"/>
              <a:gd name="T22" fmla="*/ 4 w 12"/>
              <a:gd name="T23" fmla="*/ 3 h 15"/>
              <a:gd name="T24" fmla="*/ 6 w 12"/>
              <a:gd name="T25" fmla="*/ 2 h 15"/>
              <a:gd name="T26" fmla="*/ 9 w 12"/>
              <a:gd name="T27" fmla="*/ 3 h 15"/>
              <a:gd name="T28" fmla="*/ 10 w 12"/>
              <a:gd name="T29" fmla="*/ 5 h 15"/>
              <a:gd name="T30" fmla="*/ 11 w 12"/>
              <a:gd name="T31" fmla="*/ 5 h 15"/>
              <a:gd name="T32" fmla="*/ 11 w 12"/>
              <a:gd name="T33" fmla="*/ 2 h 15"/>
              <a:gd name="T34" fmla="*/ 9 w 12"/>
              <a:gd name="T35" fmla="*/ 1 h 15"/>
              <a:gd name="T36" fmla="*/ 6 w 12"/>
              <a:gd name="T37" fmla="*/ 0 h 15"/>
              <a:gd name="T38" fmla="*/ 3 w 12"/>
              <a:gd name="T39" fmla="*/ 1 h 15"/>
              <a:gd name="T40" fmla="*/ 2 w 12"/>
              <a:gd name="T41" fmla="*/ 2 h 15"/>
              <a:gd name="T42" fmla="*/ 1 w 12"/>
              <a:gd name="T43" fmla="*/ 4 h 15"/>
              <a:gd name="T44" fmla="*/ 1 w 12"/>
              <a:gd name="T45" fmla="*/ 6 h 15"/>
              <a:gd name="T46" fmla="*/ 3 w 12"/>
              <a:gd name="T47" fmla="*/ 7 h 15"/>
              <a:gd name="T48" fmla="*/ 6 w 12"/>
              <a:gd name="T49" fmla="*/ 8 h 15"/>
              <a:gd name="T50" fmla="*/ 8 w 12"/>
              <a:gd name="T51" fmla="*/ 9 h 15"/>
              <a:gd name="T52" fmla="*/ 10 w 12"/>
              <a:gd name="T53" fmla="*/ 10 h 15"/>
              <a:gd name="T54" fmla="*/ 10 w 12"/>
              <a:gd name="T55" fmla="*/ 11 h 15"/>
              <a:gd name="T56" fmla="*/ 10 w 12"/>
              <a:gd name="T57" fmla="*/ 12 h 15"/>
              <a:gd name="T58" fmla="*/ 8 w 12"/>
              <a:gd name="T59" fmla="*/ 13 h 15"/>
              <a:gd name="T60" fmla="*/ 6 w 12"/>
              <a:gd name="T61" fmla="*/ 14 h 15"/>
              <a:gd name="T62" fmla="*/ 4 w 12"/>
              <a:gd name="T63" fmla="*/ 13 h 15"/>
              <a:gd name="T64" fmla="*/ 3 w 12"/>
              <a:gd name="T65" fmla="*/ 12 h 15"/>
              <a:gd name="T66" fmla="*/ 2 w 12"/>
              <a:gd name="T67" fmla="*/ 10 h 15"/>
              <a:gd name="T68" fmla="*/ 0 w 12"/>
              <a:gd name="T69" fmla="*/ 10 h 15"/>
              <a:gd name="T70" fmla="*/ 1 w 12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" h="15">
                <a:moveTo>
                  <a:pt x="1" y="13"/>
                </a:moveTo>
                <a:cubicBezTo>
                  <a:pt x="2" y="14"/>
                  <a:pt x="2" y="14"/>
                  <a:pt x="3" y="15"/>
                </a:cubicBezTo>
                <a:cubicBezTo>
                  <a:pt x="4" y="15"/>
                  <a:pt x="5" y="15"/>
                  <a:pt x="7" y="15"/>
                </a:cubicBezTo>
                <a:cubicBezTo>
                  <a:pt x="8" y="15"/>
                  <a:pt x="8" y="15"/>
                  <a:pt x="9" y="15"/>
                </a:cubicBezTo>
                <a:cubicBezTo>
                  <a:pt x="10" y="14"/>
                  <a:pt x="11" y="14"/>
                  <a:pt x="11" y="13"/>
                </a:cubicBezTo>
                <a:cubicBezTo>
                  <a:pt x="12" y="12"/>
                  <a:pt x="12" y="12"/>
                  <a:pt x="12" y="11"/>
                </a:cubicBezTo>
                <a:cubicBezTo>
                  <a:pt x="12" y="10"/>
                  <a:pt x="12" y="10"/>
                  <a:pt x="11" y="9"/>
                </a:cubicBezTo>
                <a:cubicBezTo>
                  <a:pt x="11" y="8"/>
                  <a:pt x="10" y="8"/>
                  <a:pt x="9" y="7"/>
                </a:cubicBezTo>
                <a:cubicBezTo>
                  <a:pt x="9" y="7"/>
                  <a:pt x="8" y="7"/>
                  <a:pt x="6" y="7"/>
                </a:cubicBezTo>
                <a:cubicBezTo>
                  <a:pt x="5" y="6"/>
                  <a:pt x="4" y="6"/>
                  <a:pt x="3" y="6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3"/>
                </a:cubicBezTo>
                <a:cubicBezTo>
                  <a:pt x="9" y="3"/>
                  <a:pt x="9" y="4"/>
                  <a:pt x="10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1" y="2"/>
                </a:cubicBezTo>
                <a:cubicBezTo>
                  <a:pt x="10" y="2"/>
                  <a:pt x="10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2" y="7"/>
                  <a:pt x="2" y="7"/>
                  <a:pt x="3" y="7"/>
                </a:cubicBezTo>
                <a:cubicBezTo>
                  <a:pt x="4" y="8"/>
                  <a:pt x="4" y="8"/>
                  <a:pt x="6" y="8"/>
                </a:cubicBezTo>
                <a:cubicBezTo>
                  <a:pt x="7" y="9"/>
                  <a:pt x="8" y="9"/>
                  <a:pt x="8" y="9"/>
                </a:cubicBezTo>
                <a:cubicBezTo>
                  <a:pt x="9" y="9"/>
                  <a:pt x="9" y="10"/>
                  <a:pt x="10" y="10"/>
                </a:cubicBezTo>
                <a:cubicBezTo>
                  <a:pt x="10" y="10"/>
                  <a:pt x="10" y="11"/>
                  <a:pt x="10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9" y="13"/>
                  <a:pt x="9" y="13"/>
                  <a:pt x="8" y="13"/>
                </a:cubicBezTo>
                <a:cubicBezTo>
                  <a:pt x="8" y="13"/>
                  <a:pt x="7" y="14"/>
                  <a:pt x="6" y="14"/>
                </a:cubicBezTo>
                <a:cubicBezTo>
                  <a:pt x="6" y="14"/>
                  <a:pt x="5" y="13"/>
                  <a:pt x="4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1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708"/>
          <p:cNvSpPr>
            <a:spLocks/>
          </p:cNvSpPr>
          <p:nvPr/>
        </p:nvSpPr>
        <p:spPr bwMode="auto">
          <a:xfrm>
            <a:off x="6873876" y="1482725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4 h 19"/>
              <a:gd name="T4" fmla="*/ 4 w 12"/>
              <a:gd name="T5" fmla="*/ 12 h 19"/>
              <a:gd name="T6" fmla="*/ 9 w 12"/>
              <a:gd name="T7" fmla="*/ 19 h 19"/>
              <a:gd name="T8" fmla="*/ 12 w 12"/>
              <a:gd name="T9" fmla="*/ 19 h 19"/>
              <a:gd name="T10" fmla="*/ 5 w 12"/>
              <a:gd name="T11" fmla="*/ 10 h 19"/>
              <a:gd name="T12" fmla="*/ 11 w 12"/>
              <a:gd name="T13" fmla="*/ 6 h 19"/>
              <a:gd name="T14" fmla="*/ 8 w 12"/>
              <a:gd name="T15" fmla="*/ 6 h 19"/>
              <a:gd name="T16" fmla="*/ 3 w 12"/>
              <a:gd name="T17" fmla="*/ 11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4"/>
                </a:lnTo>
                <a:lnTo>
                  <a:pt x="4" y="12"/>
                </a:lnTo>
                <a:lnTo>
                  <a:pt x="9" y="19"/>
                </a:lnTo>
                <a:lnTo>
                  <a:pt x="12" y="19"/>
                </a:lnTo>
                <a:lnTo>
                  <a:pt x="5" y="10"/>
                </a:lnTo>
                <a:lnTo>
                  <a:pt x="11" y="6"/>
                </a:lnTo>
                <a:lnTo>
                  <a:pt x="8" y="6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709"/>
          <p:cNvSpPr>
            <a:spLocks noEditPoints="1"/>
          </p:cNvSpPr>
          <p:nvPr/>
        </p:nvSpPr>
        <p:spPr bwMode="auto">
          <a:xfrm>
            <a:off x="6894513" y="1482725"/>
            <a:ext cx="4763" cy="30163"/>
          </a:xfrm>
          <a:custGeom>
            <a:avLst/>
            <a:gdLst>
              <a:gd name="T0" fmla="*/ 3 w 3"/>
              <a:gd name="T1" fmla="*/ 3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3 h 19"/>
              <a:gd name="T8" fmla="*/ 3 w 3"/>
              <a:gd name="T9" fmla="*/ 3 h 19"/>
              <a:gd name="T10" fmla="*/ 3 w 3"/>
              <a:gd name="T11" fmla="*/ 3 h 19"/>
              <a:gd name="T12" fmla="*/ 3 w 3"/>
              <a:gd name="T13" fmla="*/ 19 h 19"/>
              <a:gd name="T14" fmla="*/ 3 w 3"/>
              <a:gd name="T15" fmla="*/ 6 h 19"/>
              <a:gd name="T16" fmla="*/ 0 w 3"/>
              <a:gd name="T17" fmla="*/ 6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3"/>
                </a:moveTo>
                <a:lnTo>
                  <a:pt x="3" y="0"/>
                </a:lnTo>
                <a:lnTo>
                  <a:pt x="0" y="0"/>
                </a:ln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close/>
                <a:moveTo>
                  <a:pt x="3" y="19"/>
                </a:moveTo>
                <a:lnTo>
                  <a:pt x="3" y="6"/>
                </a:lnTo>
                <a:lnTo>
                  <a:pt x="0" y="6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710"/>
          <p:cNvSpPr>
            <a:spLocks noEditPoints="1"/>
          </p:cNvSpPr>
          <p:nvPr/>
        </p:nvSpPr>
        <p:spPr bwMode="auto">
          <a:xfrm>
            <a:off x="6905626" y="1482725"/>
            <a:ext cx="20638" cy="30163"/>
          </a:xfrm>
          <a:custGeom>
            <a:avLst/>
            <a:gdLst>
              <a:gd name="T0" fmla="*/ 1 w 9"/>
              <a:gd name="T1" fmla="*/ 13 h 14"/>
              <a:gd name="T2" fmla="*/ 4 w 9"/>
              <a:gd name="T3" fmla="*/ 14 h 14"/>
              <a:gd name="T4" fmla="*/ 7 w 9"/>
              <a:gd name="T5" fmla="*/ 13 h 14"/>
              <a:gd name="T6" fmla="*/ 9 w 9"/>
              <a:gd name="T7" fmla="*/ 9 h 14"/>
              <a:gd name="T8" fmla="*/ 8 w 9"/>
              <a:gd name="T9" fmla="*/ 7 h 14"/>
              <a:gd name="T10" fmla="*/ 7 w 9"/>
              <a:gd name="T11" fmla="*/ 5 h 14"/>
              <a:gd name="T12" fmla="*/ 6 w 9"/>
              <a:gd name="T13" fmla="*/ 4 h 14"/>
              <a:gd name="T14" fmla="*/ 4 w 9"/>
              <a:gd name="T15" fmla="*/ 3 h 14"/>
              <a:gd name="T16" fmla="*/ 1 w 9"/>
              <a:gd name="T17" fmla="*/ 5 h 14"/>
              <a:gd name="T18" fmla="*/ 1 w 9"/>
              <a:gd name="T19" fmla="*/ 0 h 14"/>
              <a:gd name="T20" fmla="*/ 0 w 9"/>
              <a:gd name="T21" fmla="*/ 0 h 14"/>
              <a:gd name="T22" fmla="*/ 0 w 9"/>
              <a:gd name="T23" fmla="*/ 14 h 14"/>
              <a:gd name="T24" fmla="*/ 1 w 9"/>
              <a:gd name="T25" fmla="*/ 14 h 14"/>
              <a:gd name="T26" fmla="*/ 1 w 9"/>
              <a:gd name="T27" fmla="*/ 13 h 14"/>
              <a:gd name="T28" fmla="*/ 2 w 9"/>
              <a:gd name="T29" fmla="*/ 6 h 14"/>
              <a:gd name="T30" fmla="*/ 4 w 9"/>
              <a:gd name="T31" fmla="*/ 5 h 14"/>
              <a:gd name="T32" fmla="*/ 6 w 9"/>
              <a:gd name="T33" fmla="*/ 6 h 14"/>
              <a:gd name="T34" fmla="*/ 7 w 9"/>
              <a:gd name="T35" fmla="*/ 9 h 14"/>
              <a:gd name="T36" fmla="*/ 6 w 9"/>
              <a:gd name="T37" fmla="*/ 12 h 14"/>
              <a:gd name="T38" fmla="*/ 4 w 9"/>
              <a:gd name="T39" fmla="*/ 13 h 14"/>
              <a:gd name="T40" fmla="*/ 2 w 9"/>
              <a:gd name="T41" fmla="*/ 11 h 14"/>
              <a:gd name="T42" fmla="*/ 1 w 9"/>
              <a:gd name="T43" fmla="*/ 9 h 14"/>
              <a:gd name="T44" fmla="*/ 2 w 9"/>
              <a:gd name="T45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4">
                <a:moveTo>
                  <a:pt x="1" y="13"/>
                </a:move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6" y="14"/>
                  <a:pt x="7" y="13"/>
                </a:cubicBezTo>
                <a:cubicBezTo>
                  <a:pt x="8" y="12"/>
                  <a:pt x="9" y="10"/>
                  <a:pt x="9" y="9"/>
                </a:cubicBezTo>
                <a:cubicBezTo>
                  <a:pt x="9" y="8"/>
                  <a:pt x="8" y="7"/>
                  <a:pt x="8" y="7"/>
                </a:cubicBezTo>
                <a:cubicBezTo>
                  <a:pt x="8" y="6"/>
                  <a:pt x="8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2" y="4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3"/>
                  <a:pt x="1" y="13"/>
                  <a:pt x="1" y="13"/>
                </a:cubicBezTo>
                <a:close/>
                <a:moveTo>
                  <a:pt x="2" y="6"/>
                </a:moveTo>
                <a:cubicBezTo>
                  <a:pt x="3" y="5"/>
                  <a:pt x="3" y="5"/>
                  <a:pt x="4" y="5"/>
                </a:cubicBezTo>
                <a:cubicBezTo>
                  <a:pt x="5" y="5"/>
                  <a:pt x="5" y="5"/>
                  <a:pt x="6" y="6"/>
                </a:cubicBezTo>
                <a:cubicBezTo>
                  <a:pt x="7" y="6"/>
                  <a:pt x="7" y="7"/>
                  <a:pt x="7" y="9"/>
                </a:cubicBezTo>
                <a:cubicBezTo>
                  <a:pt x="7" y="10"/>
                  <a:pt x="7" y="11"/>
                  <a:pt x="6" y="12"/>
                </a:cubicBezTo>
                <a:cubicBezTo>
                  <a:pt x="5" y="12"/>
                  <a:pt x="5" y="13"/>
                  <a:pt x="4" y="13"/>
                </a:cubicBezTo>
                <a:cubicBezTo>
                  <a:pt x="3" y="13"/>
                  <a:pt x="2" y="12"/>
                  <a:pt x="2" y="11"/>
                </a:cubicBezTo>
                <a:cubicBezTo>
                  <a:pt x="1" y="11"/>
                  <a:pt x="1" y="10"/>
                  <a:pt x="1" y="9"/>
                </a:cubicBezTo>
                <a:cubicBezTo>
                  <a:pt x="1" y="7"/>
                  <a:pt x="1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711"/>
          <p:cNvSpPr>
            <a:spLocks noEditPoints="1"/>
          </p:cNvSpPr>
          <p:nvPr/>
        </p:nvSpPr>
        <p:spPr bwMode="auto">
          <a:xfrm>
            <a:off x="6927851" y="1489075"/>
            <a:ext cx="22225" cy="23813"/>
          </a:xfrm>
          <a:custGeom>
            <a:avLst/>
            <a:gdLst>
              <a:gd name="T0" fmla="*/ 1 w 10"/>
              <a:gd name="T1" fmla="*/ 10 h 11"/>
              <a:gd name="T2" fmla="*/ 5 w 10"/>
              <a:gd name="T3" fmla="*/ 11 h 11"/>
              <a:gd name="T4" fmla="*/ 7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8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1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8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712"/>
          <p:cNvSpPr>
            <a:spLocks/>
          </p:cNvSpPr>
          <p:nvPr/>
        </p:nvSpPr>
        <p:spPr bwMode="auto">
          <a:xfrm>
            <a:off x="6951663" y="1482725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2" y="14"/>
                  <a:pt x="3" y="14"/>
                  <a:pt x="4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713"/>
          <p:cNvSpPr>
            <a:spLocks/>
          </p:cNvSpPr>
          <p:nvPr/>
        </p:nvSpPr>
        <p:spPr bwMode="auto">
          <a:xfrm>
            <a:off x="6964363" y="1489075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8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714"/>
          <p:cNvSpPr>
            <a:spLocks/>
          </p:cNvSpPr>
          <p:nvPr/>
        </p:nvSpPr>
        <p:spPr bwMode="auto">
          <a:xfrm>
            <a:off x="6932613" y="1355725"/>
            <a:ext cx="23813" cy="31750"/>
          </a:xfrm>
          <a:custGeom>
            <a:avLst/>
            <a:gdLst>
              <a:gd name="T0" fmla="*/ 1 w 11"/>
              <a:gd name="T1" fmla="*/ 13 h 15"/>
              <a:gd name="T2" fmla="*/ 3 w 11"/>
              <a:gd name="T3" fmla="*/ 15 h 15"/>
              <a:gd name="T4" fmla="*/ 6 w 11"/>
              <a:gd name="T5" fmla="*/ 15 h 15"/>
              <a:gd name="T6" fmla="*/ 9 w 11"/>
              <a:gd name="T7" fmla="*/ 15 h 15"/>
              <a:gd name="T8" fmla="*/ 11 w 11"/>
              <a:gd name="T9" fmla="*/ 13 h 15"/>
              <a:gd name="T10" fmla="*/ 11 w 11"/>
              <a:gd name="T11" fmla="*/ 11 h 15"/>
              <a:gd name="T12" fmla="*/ 11 w 11"/>
              <a:gd name="T13" fmla="*/ 9 h 15"/>
              <a:gd name="T14" fmla="*/ 9 w 11"/>
              <a:gd name="T15" fmla="*/ 7 h 15"/>
              <a:gd name="T16" fmla="*/ 6 w 11"/>
              <a:gd name="T17" fmla="*/ 7 h 15"/>
              <a:gd name="T18" fmla="*/ 3 w 11"/>
              <a:gd name="T19" fmla="*/ 6 h 15"/>
              <a:gd name="T20" fmla="*/ 2 w 11"/>
              <a:gd name="T21" fmla="*/ 4 h 15"/>
              <a:gd name="T22" fmla="*/ 3 w 11"/>
              <a:gd name="T23" fmla="*/ 3 h 15"/>
              <a:gd name="T24" fmla="*/ 6 w 11"/>
              <a:gd name="T25" fmla="*/ 2 h 15"/>
              <a:gd name="T26" fmla="*/ 8 w 11"/>
              <a:gd name="T27" fmla="*/ 3 h 15"/>
              <a:gd name="T28" fmla="*/ 9 w 11"/>
              <a:gd name="T29" fmla="*/ 5 h 15"/>
              <a:gd name="T30" fmla="*/ 11 w 11"/>
              <a:gd name="T31" fmla="*/ 5 h 15"/>
              <a:gd name="T32" fmla="*/ 10 w 11"/>
              <a:gd name="T33" fmla="*/ 2 h 15"/>
              <a:gd name="T34" fmla="*/ 8 w 11"/>
              <a:gd name="T35" fmla="*/ 1 h 15"/>
              <a:gd name="T36" fmla="*/ 5 w 11"/>
              <a:gd name="T37" fmla="*/ 0 h 15"/>
              <a:gd name="T38" fmla="*/ 3 w 11"/>
              <a:gd name="T39" fmla="*/ 1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10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4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3"/>
                </a:moveTo>
                <a:cubicBezTo>
                  <a:pt x="1" y="14"/>
                  <a:pt x="2" y="14"/>
                  <a:pt x="3" y="15"/>
                </a:cubicBezTo>
                <a:cubicBezTo>
                  <a:pt x="4" y="15"/>
                  <a:pt x="5" y="15"/>
                  <a:pt x="6" y="15"/>
                </a:cubicBezTo>
                <a:cubicBezTo>
                  <a:pt x="7" y="15"/>
                  <a:pt x="8" y="15"/>
                  <a:pt x="9" y="15"/>
                </a:cubicBezTo>
                <a:cubicBezTo>
                  <a:pt x="10" y="14"/>
                  <a:pt x="10" y="14"/>
                  <a:pt x="11" y="13"/>
                </a:cubicBezTo>
                <a:cubicBezTo>
                  <a:pt x="11" y="12"/>
                  <a:pt x="11" y="12"/>
                  <a:pt x="11" y="11"/>
                </a:cubicBezTo>
                <a:cubicBezTo>
                  <a:pt x="11" y="10"/>
                  <a:pt x="11" y="10"/>
                  <a:pt x="11" y="9"/>
                </a:cubicBezTo>
                <a:cubicBezTo>
                  <a:pt x="10" y="8"/>
                  <a:pt x="10" y="8"/>
                  <a:pt x="9" y="7"/>
                </a:cubicBezTo>
                <a:cubicBezTo>
                  <a:pt x="8" y="7"/>
                  <a:pt x="7" y="7"/>
                  <a:pt x="6" y="7"/>
                </a:cubicBezTo>
                <a:cubicBezTo>
                  <a:pt x="4" y="6"/>
                  <a:pt x="3" y="6"/>
                  <a:pt x="3" y="6"/>
                </a:cubicBezTo>
                <a:cubicBezTo>
                  <a:pt x="2" y="5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4" y="2"/>
                  <a:pt x="4" y="2"/>
                  <a:pt x="6" y="2"/>
                </a:cubicBezTo>
                <a:cubicBezTo>
                  <a:pt x="7" y="2"/>
                  <a:pt x="7" y="2"/>
                  <a:pt x="8" y="3"/>
                </a:cubicBezTo>
                <a:cubicBezTo>
                  <a:pt x="9" y="3"/>
                  <a:pt x="9" y="4"/>
                  <a:pt x="9" y="5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4"/>
                  <a:pt x="11" y="3"/>
                  <a:pt x="10" y="2"/>
                </a:cubicBezTo>
                <a:cubicBezTo>
                  <a:pt x="10" y="2"/>
                  <a:pt x="9" y="1"/>
                  <a:pt x="8" y="1"/>
                </a:cubicBezTo>
                <a:cubicBezTo>
                  <a:pt x="7" y="1"/>
                  <a:pt x="7" y="0"/>
                  <a:pt x="5" y="0"/>
                </a:cubicBezTo>
                <a:cubicBezTo>
                  <a:pt x="5" y="0"/>
                  <a:pt x="4" y="1"/>
                  <a:pt x="3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3"/>
                  <a:pt x="0" y="4"/>
                  <a:pt x="0" y="4"/>
                </a:cubicBezTo>
                <a:cubicBezTo>
                  <a:pt x="0" y="5"/>
                  <a:pt x="1" y="6"/>
                  <a:pt x="1" y="6"/>
                </a:cubicBezTo>
                <a:cubicBezTo>
                  <a:pt x="1" y="7"/>
                  <a:pt x="2" y="7"/>
                  <a:pt x="2" y="7"/>
                </a:cubicBezTo>
                <a:cubicBezTo>
                  <a:pt x="3" y="8"/>
                  <a:pt x="4" y="8"/>
                  <a:pt x="5" y="8"/>
                </a:cubicBezTo>
                <a:cubicBezTo>
                  <a:pt x="7" y="9"/>
                  <a:pt x="7" y="9"/>
                  <a:pt x="8" y="9"/>
                </a:cubicBezTo>
                <a:cubicBezTo>
                  <a:pt x="8" y="9"/>
                  <a:pt x="9" y="10"/>
                  <a:pt x="9" y="10"/>
                </a:cubicBezTo>
                <a:cubicBezTo>
                  <a:pt x="9" y="10"/>
                  <a:pt x="9" y="11"/>
                  <a:pt x="9" y="11"/>
                </a:cubicBezTo>
                <a:cubicBezTo>
                  <a:pt x="9" y="12"/>
                  <a:pt x="9" y="12"/>
                  <a:pt x="9" y="12"/>
                </a:cubicBezTo>
                <a:cubicBezTo>
                  <a:pt x="9" y="13"/>
                  <a:pt x="8" y="13"/>
                  <a:pt x="8" y="13"/>
                </a:cubicBezTo>
                <a:cubicBezTo>
                  <a:pt x="7" y="13"/>
                  <a:pt x="7" y="14"/>
                  <a:pt x="6" y="14"/>
                </a:cubicBezTo>
                <a:cubicBezTo>
                  <a:pt x="5" y="14"/>
                  <a:pt x="4" y="13"/>
                  <a:pt x="4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2" y="12"/>
                  <a:pt x="2" y="11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715"/>
          <p:cNvSpPr>
            <a:spLocks/>
          </p:cNvSpPr>
          <p:nvPr/>
        </p:nvSpPr>
        <p:spPr bwMode="auto">
          <a:xfrm>
            <a:off x="6959601" y="1357313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4 w 5"/>
              <a:gd name="T11" fmla="*/ 5 h 14"/>
              <a:gd name="T12" fmla="*/ 4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3 w 5"/>
              <a:gd name="T35" fmla="*/ 14 h 14"/>
              <a:gd name="T36" fmla="*/ 5 w 5"/>
              <a:gd name="T37" fmla="*/ 14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1" y="13"/>
                  <a:pt x="2" y="14"/>
                  <a:pt x="2" y="14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716"/>
          <p:cNvSpPr>
            <a:spLocks noEditPoints="1"/>
          </p:cNvSpPr>
          <p:nvPr/>
        </p:nvSpPr>
        <p:spPr bwMode="auto">
          <a:xfrm>
            <a:off x="6973888" y="1363663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9 w 9"/>
              <a:gd name="T7" fmla="*/ 9 h 11"/>
              <a:gd name="T8" fmla="*/ 9 w 9"/>
              <a:gd name="T9" fmla="*/ 6 h 11"/>
              <a:gd name="T10" fmla="*/ 8 w 9"/>
              <a:gd name="T11" fmla="*/ 2 h 11"/>
              <a:gd name="T12" fmla="*/ 4 w 9"/>
              <a:gd name="T13" fmla="*/ 0 h 11"/>
              <a:gd name="T14" fmla="*/ 1 w 9"/>
              <a:gd name="T15" fmla="*/ 2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4 w 9"/>
              <a:gd name="T23" fmla="*/ 2 h 11"/>
              <a:gd name="T24" fmla="*/ 7 w 9"/>
              <a:gd name="T25" fmla="*/ 3 h 11"/>
              <a:gd name="T26" fmla="*/ 7 w 9"/>
              <a:gd name="T27" fmla="*/ 6 h 11"/>
              <a:gd name="T28" fmla="*/ 7 w 9"/>
              <a:gd name="T29" fmla="*/ 9 h 11"/>
              <a:gd name="T30" fmla="*/ 4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8" y="10"/>
                  <a:pt x="8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717"/>
          <p:cNvSpPr>
            <a:spLocks/>
          </p:cNvSpPr>
          <p:nvPr/>
        </p:nvSpPr>
        <p:spPr bwMode="auto">
          <a:xfrm>
            <a:off x="6997701" y="1363663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6 h 11"/>
              <a:gd name="T4" fmla="*/ 2 w 6"/>
              <a:gd name="T5" fmla="*/ 4 h 11"/>
              <a:gd name="T6" fmla="*/ 3 w 6"/>
              <a:gd name="T7" fmla="*/ 3 h 11"/>
              <a:gd name="T8" fmla="*/ 4 w 6"/>
              <a:gd name="T9" fmla="*/ 2 h 11"/>
              <a:gd name="T10" fmla="*/ 5 w 6"/>
              <a:gd name="T11" fmla="*/ 3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1 h 11"/>
              <a:gd name="T22" fmla="*/ 0 w 6"/>
              <a:gd name="T23" fmla="*/ 1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3" y="3"/>
                  <a:pt x="3" y="3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3"/>
                </a:cubicBezTo>
                <a:cubicBezTo>
                  <a:pt x="6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718"/>
          <p:cNvSpPr>
            <a:spLocks/>
          </p:cNvSpPr>
          <p:nvPr/>
        </p:nvSpPr>
        <p:spPr bwMode="auto">
          <a:xfrm>
            <a:off x="7010401" y="1363663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9" y="3"/>
                  <a:pt x="9" y="3"/>
                  <a:pt x="9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3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719"/>
          <p:cNvSpPr>
            <a:spLocks/>
          </p:cNvSpPr>
          <p:nvPr/>
        </p:nvSpPr>
        <p:spPr bwMode="auto">
          <a:xfrm>
            <a:off x="7034213" y="1357313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720"/>
          <p:cNvSpPr>
            <a:spLocks noEditPoints="1"/>
          </p:cNvSpPr>
          <p:nvPr/>
        </p:nvSpPr>
        <p:spPr bwMode="auto">
          <a:xfrm>
            <a:off x="7042151" y="1363663"/>
            <a:ext cx="20638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3 w 9"/>
              <a:gd name="T5" fmla="*/ 9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5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8 w 9"/>
              <a:gd name="T29" fmla="*/ 8 h 11"/>
              <a:gd name="T30" fmla="*/ 6 w 9"/>
              <a:gd name="T31" fmla="*/ 9 h 11"/>
              <a:gd name="T32" fmla="*/ 3 w 9"/>
              <a:gd name="T33" fmla="*/ 3 h 11"/>
              <a:gd name="T34" fmla="*/ 5 w 9"/>
              <a:gd name="T35" fmla="*/ 2 h 11"/>
              <a:gd name="T36" fmla="*/ 7 w 9"/>
              <a:gd name="T37" fmla="*/ 3 h 11"/>
              <a:gd name="T38" fmla="*/ 8 w 9"/>
              <a:gd name="T39" fmla="*/ 5 h 11"/>
              <a:gd name="T40" fmla="*/ 2 w 9"/>
              <a:gd name="T41" fmla="*/ 5 h 11"/>
              <a:gd name="T42" fmla="*/ 3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721"/>
          <p:cNvSpPr>
            <a:spLocks/>
          </p:cNvSpPr>
          <p:nvPr/>
        </p:nvSpPr>
        <p:spPr bwMode="auto">
          <a:xfrm>
            <a:off x="7065963" y="1357313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4 w 5"/>
              <a:gd name="T11" fmla="*/ 5 h 14"/>
              <a:gd name="T12" fmla="*/ 4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1 w 5"/>
              <a:gd name="T31" fmla="*/ 13 h 14"/>
              <a:gd name="T32" fmla="*/ 2 w 5"/>
              <a:gd name="T33" fmla="*/ 14 h 14"/>
              <a:gd name="T34" fmla="*/ 3 w 5"/>
              <a:gd name="T35" fmla="*/ 14 h 14"/>
              <a:gd name="T36" fmla="*/ 5 w 5"/>
              <a:gd name="T37" fmla="*/ 14 h 14"/>
              <a:gd name="T38" fmla="*/ 4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1" y="13"/>
                </a:cubicBezTo>
                <a:cubicBezTo>
                  <a:pt x="1" y="13"/>
                  <a:pt x="1" y="14"/>
                  <a:pt x="2" y="14"/>
                </a:cubicBezTo>
                <a:cubicBezTo>
                  <a:pt x="2" y="14"/>
                  <a:pt x="3" y="14"/>
                  <a:pt x="3" y="14"/>
                </a:cubicBezTo>
                <a:cubicBezTo>
                  <a:pt x="4" y="14"/>
                  <a:pt x="4" y="14"/>
                  <a:pt x="5" y="14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722"/>
          <p:cNvSpPr>
            <a:spLocks/>
          </p:cNvSpPr>
          <p:nvPr/>
        </p:nvSpPr>
        <p:spPr bwMode="auto">
          <a:xfrm>
            <a:off x="7077076" y="1357313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2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2" y="13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723"/>
          <p:cNvSpPr>
            <a:spLocks/>
          </p:cNvSpPr>
          <p:nvPr/>
        </p:nvSpPr>
        <p:spPr bwMode="auto">
          <a:xfrm>
            <a:off x="6638926" y="1366838"/>
            <a:ext cx="26988" cy="30163"/>
          </a:xfrm>
          <a:custGeom>
            <a:avLst/>
            <a:gdLst>
              <a:gd name="T0" fmla="*/ 10 w 17"/>
              <a:gd name="T1" fmla="*/ 19 h 19"/>
              <a:gd name="T2" fmla="*/ 10 w 17"/>
              <a:gd name="T3" fmla="*/ 2 h 19"/>
              <a:gd name="T4" fmla="*/ 17 w 17"/>
              <a:gd name="T5" fmla="*/ 2 h 19"/>
              <a:gd name="T6" fmla="*/ 17 w 17"/>
              <a:gd name="T7" fmla="*/ 0 h 19"/>
              <a:gd name="T8" fmla="*/ 0 w 17"/>
              <a:gd name="T9" fmla="*/ 0 h 19"/>
              <a:gd name="T10" fmla="*/ 0 w 17"/>
              <a:gd name="T11" fmla="*/ 2 h 19"/>
              <a:gd name="T12" fmla="*/ 7 w 17"/>
              <a:gd name="T13" fmla="*/ 2 h 19"/>
              <a:gd name="T14" fmla="*/ 7 w 17"/>
              <a:gd name="T15" fmla="*/ 19 h 19"/>
              <a:gd name="T16" fmla="*/ 10 w 17"/>
              <a:gd name="T17" fmla="*/ 19 h 19"/>
              <a:gd name="T18" fmla="*/ 10 w 17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9">
                <a:moveTo>
                  <a:pt x="10" y="19"/>
                </a:moveTo>
                <a:lnTo>
                  <a:pt x="10" y="2"/>
                </a:lnTo>
                <a:lnTo>
                  <a:pt x="17" y="2"/>
                </a:lnTo>
                <a:lnTo>
                  <a:pt x="17" y="0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7" y="19"/>
                </a:lnTo>
                <a:lnTo>
                  <a:pt x="10" y="19"/>
                </a:lnTo>
                <a:lnTo>
                  <a:pt x="1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724"/>
          <p:cNvSpPr>
            <a:spLocks noEditPoints="1"/>
          </p:cNvSpPr>
          <p:nvPr/>
        </p:nvSpPr>
        <p:spPr bwMode="auto">
          <a:xfrm>
            <a:off x="6670676" y="1366838"/>
            <a:ext cx="25400" cy="30163"/>
          </a:xfrm>
          <a:custGeom>
            <a:avLst/>
            <a:gdLst>
              <a:gd name="T0" fmla="*/ 2 w 12"/>
              <a:gd name="T1" fmla="*/ 14 h 14"/>
              <a:gd name="T2" fmla="*/ 2 w 12"/>
              <a:gd name="T3" fmla="*/ 8 h 14"/>
              <a:gd name="T4" fmla="*/ 4 w 12"/>
              <a:gd name="T5" fmla="*/ 8 h 14"/>
              <a:gd name="T6" fmla="*/ 5 w 12"/>
              <a:gd name="T7" fmla="*/ 8 h 14"/>
              <a:gd name="T8" fmla="*/ 6 w 12"/>
              <a:gd name="T9" fmla="*/ 9 h 14"/>
              <a:gd name="T10" fmla="*/ 7 w 12"/>
              <a:gd name="T11" fmla="*/ 10 h 14"/>
              <a:gd name="T12" fmla="*/ 8 w 12"/>
              <a:gd name="T13" fmla="*/ 12 h 14"/>
              <a:gd name="T14" fmla="*/ 10 w 12"/>
              <a:gd name="T15" fmla="*/ 14 h 14"/>
              <a:gd name="T16" fmla="*/ 12 w 12"/>
              <a:gd name="T17" fmla="*/ 14 h 14"/>
              <a:gd name="T18" fmla="*/ 10 w 12"/>
              <a:gd name="T19" fmla="*/ 11 h 14"/>
              <a:gd name="T20" fmla="*/ 8 w 12"/>
              <a:gd name="T21" fmla="*/ 9 h 14"/>
              <a:gd name="T22" fmla="*/ 7 w 12"/>
              <a:gd name="T23" fmla="*/ 8 h 14"/>
              <a:gd name="T24" fmla="*/ 10 w 12"/>
              <a:gd name="T25" fmla="*/ 7 h 14"/>
              <a:gd name="T26" fmla="*/ 11 w 12"/>
              <a:gd name="T27" fmla="*/ 4 h 14"/>
              <a:gd name="T28" fmla="*/ 11 w 12"/>
              <a:gd name="T29" fmla="*/ 2 h 14"/>
              <a:gd name="T30" fmla="*/ 9 w 12"/>
              <a:gd name="T31" fmla="*/ 1 h 14"/>
              <a:gd name="T32" fmla="*/ 6 w 12"/>
              <a:gd name="T33" fmla="*/ 0 h 14"/>
              <a:gd name="T34" fmla="*/ 0 w 12"/>
              <a:gd name="T35" fmla="*/ 0 h 14"/>
              <a:gd name="T36" fmla="*/ 0 w 12"/>
              <a:gd name="T37" fmla="*/ 14 h 14"/>
              <a:gd name="T38" fmla="*/ 2 w 12"/>
              <a:gd name="T39" fmla="*/ 14 h 14"/>
              <a:gd name="T40" fmla="*/ 2 w 12"/>
              <a:gd name="T41" fmla="*/ 2 h 14"/>
              <a:gd name="T42" fmla="*/ 6 w 12"/>
              <a:gd name="T43" fmla="*/ 2 h 14"/>
              <a:gd name="T44" fmla="*/ 9 w 12"/>
              <a:gd name="T45" fmla="*/ 2 h 14"/>
              <a:gd name="T46" fmla="*/ 9 w 12"/>
              <a:gd name="T47" fmla="*/ 4 h 14"/>
              <a:gd name="T48" fmla="*/ 9 w 12"/>
              <a:gd name="T49" fmla="*/ 5 h 14"/>
              <a:gd name="T50" fmla="*/ 8 w 12"/>
              <a:gd name="T51" fmla="*/ 6 h 14"/>
              <a:gd name="T52" fmla="*/ 6 w 12"/>
              <a:gd name="T53" fmla="*/ 7 h 14"/>
              <a:gd name="T54" fmla="*/ 2 w 12"/>
              <a:gd name="T55" fmla="*/ 7 h 14"/>
              <a:gd name="T56" fmla="*/ 2 w 12"/>
              <a:gd name="T57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" h="14">
                <a:moveTo>
                  <a:pt x="2" y="14"/>
                </a:moveTo>
                <a:cubicBezTo>
                  <a:pt x="2" y="8"/>
                  <a:pt x="2" y="8"/>
                  <a:pt x="2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8"/>
                  <a:pt x="5" y="8"/>
                  <a:pt x="5" y="8"/>
                </a:cubicBezTo>
                <a:cubicBezTo>
                  <a:pt x="5" y="8"/>
                  <a:pt x="6" y="8"/>
                  <a:pt x="6" y="9"/>
                </a:cubicBezTo>
                <a:cubicBezTo>
                  <a:pt x="6" y="9"/>
                  <a:pt x="6" y="9"/>
                  <a:pt x="7" y="10"/>
                </a:cubicBezTo>
                <a:cubicBezTo>
                  <a:pt x="7" y="10"/>
                  <a:pt x="8" y="11"/>
                  <a:pt x="8" y="12"/>
                </a:cubicBezTo>
                <a:cubicBezTo>
                  <a:pt x="10" y="14"/>
                  <a:pt x="10" y="14"/>
                  <a:pt x="10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0"/>
                  <a:pt x="9" y="9"/>
                  <a:pt x="8" y="9"/>
                </a:cubicBezTo>
                <a:cubicBezTo>
                  <a:pt x="8" y="8"/>
                  <a:pt x="8" y="8"/>
                  <a:pt x="7" y="8"/>
                </a:cubicBezTo>
                <a:cubicBezTo>
                  <a:pt x="9" y="8"/>
                  <a:pt x="10" y="7"/>
                  <a:pt x="10" y="7"/>
                </a:cubicBezTo>
                <a:cubicBezTo>
                  <a:pt x="11" y="6"/>
                  <a:pt x="11" y="5"/>
                  <a:pt x="11" y="4"/>
                </a:cubicBezTo>
                <a:cubicBezTo>
                  <a:pt x="11" y="3"/>
                  <a:pt x="11" y="3"/>
                  <a:pt x="11" y="2"/>
                </a:cubicBezTo>
                <a:cubicBezTo>
                  <a:pt x="10" y="1"/>
                  <a:pt x="10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2" y="2"/>
                </a:moveTo>
                <a:cubicBezTo>
                  <a:pt x="6" y="2"/>
                  <a:pt x="6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3"/>
                  <a:pt x="9" y="3"/>
                  <a:pt x="9" y="4"/>
                </a:cubicBezTo>
                <a:cubicBezTo>
                  <a:pt x="9" y="5"/>
                  <a:pt x="9" y="5"/>
                  <a:pt x="9" y="5"/>
                </a:cubicBezTo>
                <a:cubicBezTo>
                  <a:pt x="9" y="6"/>
                  <a:pt x="8" y="6"/>
                  <a:pt x="8" y="6"/>
                </a:cubicBezTo>
                <a:cubicBezTo>
                  <a:pt x="7" y="6"/>
                  <a:pt x="7" y="7"/>
                  <a:pt x="6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2"/>
                  <a:pt x="2" y="2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725"/>
          <p:cNvSpPr>
            <a:spLocks noEditPoints="1"/>
          </p:cNvSpPr>
          <p:nvPr/>
        </p:nvSpPr>
        <p:spPr bwMode="auto">
          <a:xfrm>
            <a:off x="6700838" y="1366838"/>
            <a:ext cx="26988" cy="31750"/>
          </a:xfrm>
          <a:custGeom>
            <a:avLst/>
            <a:gdLst>
              <a:gd name="T0" fmla="*/ 0 w 13"/>
              <a:gd name="T1" fmla="*/ 11 h 15"/>
              <a:gd name="T2" fmla="*/ 3 w 13"/>
              <a:gd name="T3" fmla="*/ 14 h 15"/>
              <a:gd name="T4" fmla="*/ 6 w 13"/>
              <a:gd name="T5" fmla="*/ 15 h 15"/>
              <a:gd name="T6" fmla="*/ 10 w 13"/>
              <a:gd name="T7" fmla="*/ 14 h 15"/>
              <a:gd name="T8" fmla="*/ 12 w 13"/>
              <a:gd name="T9" fmla="*/ 11 h 15"/>
              <a:gd name="T10" fmla="*/ 13 w 13"/>
              <a:gd name="T11" fmla="*/ 7 h 15"/>
              <a:gd name="T12" fmla="*/ 12 w 13"/>
              <a:gd name="T13" fmla="*/ 4 h 15"/>
              <a:gd name="T14" fmla="*/ 10 w 13"/>
              <a:gd name="T15" fmla="*/ 1 h 15"/>
              <a:gd name="T16" fmla="*/ 6 w 13"/>
              <a:gd name="T17" fmla="*/ 0 h 15"/>
              <a:gd name="T18" fmla="*/ 2 w 13"/>
              <a:gd name="T19" fmla="*/ 2 h 15"/>
              <a:gd name="T20" fmla="*/ 0 w 13"/>
              <a:gd name="T21" fmla="*/ 8 h 15"/>
              <a:gd name="T22" fmla="*/ 0 w 13"/>
              <a:gd name="T23" fmla="*/ 11 h 15"/>
              <a:gd name="T24" fmla="*/ 3 w 13"/>
              <a:gd name="T25" fmla="*/ 3 h 15"/>
              <a:gd name="T26" fmla="*/ 6 w 13"/>
              <a:gd name="T27" fmla="*/ 2 h 15"/>
              <a:gd name="T28" fmla="*/ 9 w 13"/>
              <a:gd name="T29" fmla="*/ 2 h 15"/>
              <a:gd name="T30" fmla="*/ 11 w 13"/>
              <a:gd name="T31" fmla="*/ 4 h 15"/>
              <a:gd name="T32" fmla="*/ 11 w 13"/>
              <a:gd name="T33" fmla="*/ 7 h 15"/>
              <a:gd name="T34" fmla="*/ 10 w 13"/>
              <a:gd name="T35" fmla="*/ 12 h 15"/>
              <a:gd name="T36" fmla="*/ 6 w 13"/>
              <a:gd name="T37" fmla="*/ 13 h 15"/>
              <a:gd name="T38" fmla="*/ 3 w 13"/>
              <a:gd name="T39" fmla="*/ 12 h 15"/>
              <a:gd name="T40" fmla="*/ 2 w 13"/>
              <a:gd name="T41" fmla="*/ 8 h 15"/>
              <a:gd name="T42" fmla="*/ 3 w 13"/>
              <a:gd name="T43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" h="15">
                <a:moveTo>
                  <a:pt x="0" y="11"/>
                </a:moveTo>
                <a:cubicBezTo>
                  <a:pt x="1" y="12"/>
                  <a:pt x="2" y="13"/>
                  <a:pt x="3" y="14"/>
                </a:cubicBezTo>
                <a:cubicBezTo>
                  <a:pt x="4" y="14"/>
                  <a:pt x="5" y="15"/>
                  <a:pt x="6" y="15"/>
                </a:cubicBezTo>
                <a:cubicBezTo>
                  <a:pt x="8" y="15"/>
                  <a:pt x="9" y="14"/>
                  <a:pt x="10" y="14"/>
                </a:cubicBezTo>
                <a:cubicBezTo>
                  <a:pt x="11" y="13"/>
                  <a:pt x="12" y="12"/>
                  <a:pt x="12" y="11"/>
                </a:cubicBezTo>
                <a:cubicBezTo>
                  <a:pt x="13" y="10"/>
                  <a:pt x="13" y="9"/>
                  <a:pt x="13" y="7"/>
                </a:cubicBezTo>
                <a:cubicBezTo>
                  <a:pt x="13" y="6"/>
                  <a:pt x="13" y="5"/>
                  <a:pt x="12" y="4"/>
                </a:cubicBezTo>
                <a:cubicBezTo>
                  <a:pt x="12" y="2"/>
                  <a:pt x="11" y="2"/>
                  <a:pt x="10" y="1"/>
                </a:cubicBezTo>
                <a:cubicBezTo>
                  <a:pt x="9" y="0"/>
                  <a:pt x="8" y="0"/>
                  <a:pt x="6" y="0"/>
                </a:cubicBezTo>
                <a:cubicBezTo>
                  <a:pt x="4" y="0"/>
                  <a:pt x="3" y="1"/>
                  <a:pt x="2" y="2"/>
                </a:cubicBezTo>
                <a:cubicBezTo>
                  <a:pt x="0" y="3"/>
                  <a:pt x="0" y="5"/>
                  <a:pt x="0" y="8"/>
                </a:cubicBezTo>
                <a:cubicBezTo>
                  <a:pt x="0" y="9"/>
                  <a:pt x="0" y="10"/>
                  <a:pt x="0" y="11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6" y="2"/>
                </a:cubicBezTo>
                <a:cubicBezTo>
                  <a:pt x="7" y="2"/>
                  <a:pt x="8" y="2"/>
                  <a:pt x="9" y="2"/>
                </a:cubicBezTo>
                <a:cubicBezTo>
                  <a:pt x="10" y="3"/>
                  <a:pt x="10" y="3"/>
                  <a:pt x="11" y="4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9"/>
                  <a:pt x="11" y="11"/>
                  <a:pt x="10" y="12"/>
                </a:cubicBezTo>
                <a:cubicBezTo>
                  <a:pt x="9" y="13"/>
                  <a:pt x="8" y="13"/>
                  <a:pt x="6" y="13"/>
                </a:cubicBezTo>
                <a:cubicBezTo>
                  <a:pt x="5" y="13"/>
                  <a:pt x="4" y="13"/>
                  <a:pt x="3" y="12"/>
                </a:cubicBezTo>
                <a:cubicBezTo>
                  <a:pt x="2" y="11"/>
                  <a:pt x="2" y="9"/>
                  <a:pt x="2" y="8"/>
                </a:cubicBezTo>
                <a:cubicBezTo>
                  <a:pt x="2" y="5"/>
                  <a:pt x="2" y="4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726"/>
          <p:cNvSpPr>
            <a:spLocks/>
          </p:cNvSpPr>
          <p:nvPr/>
        </p:nvSpPr>
        <p:spPr bwMode="auto">
          <a:xfrm>
            <a:off x="6734176" y="1366838"/>
            <a:ext cx="28575" cy="30163"/>
          </a:xfrm>
          <a:custGeom>
            <a:avLst/>
            <a:gdLst>
              <a:gd name="T0" fmla="*/ 2 w 13"/>
              <a:gd name="T1" fmla="*/ 14 h 14"/>
              <a:gd name="T2" fmla="*/ 2 w 13"/>
              <a:gd name="T3" fmla="*/ 2 h 14"/>
              <a:gd name="T4" fmla="*/ 6 w 13"/>
              <a:gd name="T5" fmla="*/ 14 h 14"/>
              <a:gd name="T6" fmla="*/ 7 w 13"/>
              <a:gd name="T7" fmla="*/ 14 h 14"/>
              <a:gd name="T8" fmla="*/ 12 w 13"/>
              <a:gd name="T9" fmla="*/ 3 h 14"/>
              <a:gd name="T10" fmla="*/ 12 w 13"/>
              <a:gd name="T11" fmla="*/ 14 h 14"/>
              <a:gd name="T12" fmla="*/ 13 w 13"/>
              <a:gd name="T13" fmla="*/ 14 h 14"/>
              <a:gd name="T14" fmla="*/ 13 w 13"/>
              <a:gd name="T15" fmla="*/ 0 h 14"/>
              <a:gd name="T16" fmla="*/ 11 w 13"/>
              <a:gd name="T17" fmla="*/ 0 h 14"/>
              <a:gd name="T18" fmla="*/ 7 w 13"/>
              <a:gd name="T19" fmla="*/ 10 h 14"/>
              <a:gd name="T20" fmla="*/ 7 w 13"/>
              <a:gd name="T21" fmla="*/ 12 h 14"/>
              <a:gd name="T22" fmla="*/ 6 w 13"/>
              <a:gd name="T23" fmla="*/ 10 h 14"/>
              <a:gd name="T24" fmla="*/ 3 w 13"/>
              <a:gd name="T25" fmla="*/ 0 h 14"/>
              <a:gd name="T26" fmla="*/ 0 w 13"/>
              <a:gd name="T27" fmla="*/ 0 h 14"/>
              <a:gd name="T28" fmla="*/ 0 w 13"/>
              <a:gd name="T29" fmla="*/ 14 h 14"/>
              <a:gd name="T30" fmla="*/ 2 w 13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2" y="2"/>
                  <a:pt x="2" y="2"/>
                  <a:pt x="2" y="2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12" y="3"/>
                  <a:pt x="12" y="3"/>
                  <a:pt x="12" y="3"/>
                </a:cubicBezTo>
                <a:cubicBezTo>
                  <a:pt x="12" y="14"/>
                  <a:pt x="12" y="14"/>
                  <a:pt x="12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2"/>
                  <a:pt x="6" y="11"/>
                  <a:pt x="6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727"/>
          <p:cNvSpPr>
            <a:spLocks/>
          </p:cNvSpPr>
          <p:nvPr/>
        </p:nvSpPr>
        <p:spPr bwMode="auto">
          <a:xfrm>
            <a:off x="6769101" y="1366838"/>
            <a:ext cx="23813" cy="31750"/>
          </a:xfrm>
          <a:custGeom>
            <a:avLst/>
            <a:gdLst>
              <a:gd name="T0" fmla="*/ 1 w 11"/>
              <a:gd name="T1" fmla="*/ 12 h 15"/>
              <a:gd name="T2" fmla="*/ 3 w 11"/>
              <a:gd name="T3" fmla="*/ 14 h 15"/>
              <a:gd name="T4" fmla="*/ 6 w 11"/>
              <a:gd name="T5" fmla="*/ 15 h 15"/>
              <a:gd name="T6" fmla="*/ 9 w 11"/>
              <a:gd name="T7" fmla="*/ 14 h 15"/>
              <a:gd name="T8" fmla="*/ 11 w 11"/>
              <a:gd name="T9" fmla="*/ 13 h 15"/>
              <a:gd name="T10" fmla="*/ 11 w 11"/>
              <a:gd name="T11" fmla="*/ 10 h 15"/>
              <a:gd name="T12" fmla="*/ 11 w 11"/>
              <a:gd name="T13" fmla="*/ 8 h 15"/>
              <a:gd name="T14" fmla="*/ 9 w 11"/>
              <a:gd name="T15" fmla="*/ 7 h 15"/>
              <a:gd name="T16" fmla="*/ 6 w 11"/>
              <a:gd name="T17" fmla="*/ 6 h 15"/>
              <a:gd name="T18" fmla="*/ 3 w 11"/>
              <a:gd name="T19" fmla="*/ 5 h 15"/>
              <a:gd name="T20" fmla="*/ 2 w 11"/>
              <a:gd name="T21" fmla="*/ 4 h 15"/>
              <a:gd name="T22" fmla="*/ 3 w 11"/>
              <a:gd name="T23" fmla="*/ 2 h 15"/>
              <a:gd name="T24" fmla="*/ 5 w 11"/>
              <a:gd name="T25" fmla="*/ 2 h 15"/>
              <a:gd name="T26" fmla="*/ 8 w 11"/>
              <a:gd name="T27" fmla="*/ 2 h 15"/>
              <a:gd name="T28" fmla="*/ 9 w 11"/>
              <a:gd name="T29" fmla="*/ 4 h 15"/>
              <a:gd name="T30" fmla="*/ 11 w 11"/>
              <a:gd name="T31" fmla="*/ 4 h 15"/>
              <a:gd name="T32" fmla="*/ 10 w 11"/>
              <a:gd name="T33" fmla="*/ 2 h 15"/>
              <a:gd name="T34" fmla="*/ 8 w 11"/>
              <a:gd name="T35" fmla="*/ 0 h 15"/>
              <a:gd name="T36" fmla="*/ 5 w 11"/>
              <a:gd name="T37" fmla="*/ 0 h 15"/>
              <a:gd name="T38" fmla="*/ 3 w 11"/>
              <a:gd name="T39" fmla="*/ 0 h 15"/>
              <a:gd name="T40" fmla="*/ 1 w 11"/>
              <a:gd name="T41" fmla="*/ 2 h 15"/>
              <a:gd name="T42" fmla="*/ 0 w 11"/>
              <a:gd name="T43" fmla="*/ 4 h 15"/>
              <a:gd name="T44" fmla="*/ 1 w 11"/>
              <a:gd name="T45" fmla="*/ 6 h 15"/>
              <a:gd name="T46" fmla="*/ 2 w 11"/>
              <a:gd name="T47" fmla="*/ 7 h 15"/>
              <a:gd name="T48" fmla="*/ 5 w 11"/>
              <a:gd name="T49" fmla="*/ 8 h 15"/>
              <a:gd name="T50" fmla="*/ 8 w 11"/>
              <a:gd name="T51" fmla="*/ 9 h 15"/>
              <a:gd name="T52" fmla="*/ 9 w 11"/>
              <a:gd name="T53" fmla="*/ 9 h 15"/>
              <a:gd name="T54" fmla="*/ 9 w 11"/>
              <a:gd name="T55" fmla="*/ 11 h 15"/>
              <a:gd name="T56" fmla="*/ 9 w 11"/>
              <a:gd name="T57" fmla="*/ 12 h 15"/>
              <a:gd name="T58" fmla="*/ 8 w 11"/>
              <a:gd name="T59" fmla="*/ 13 h 15"/>
              <a:gd name="T60" fmla="*/ 6 w 11"/>
              <a:gd name="T61" fmla="*/ 13 h 15"/>
              <a:gd name="T62" fmla="*/ 4 w 11"/>
              <a:gd name="T63" fmla="*/ 13 h 15"/>
              <a:gd name="T64" fmla="*/ 2 w 11"/>
              <a:gd name="T65" fmla="*/ 12 h 15"/>
              <a:gd name="T66" fmla="*/ 2 w 11"/>
              <a:gd name="T67" fmla="*/ 10 h 15"/>
              <a:gd name="T68" fmla="*/ 0 w 11"/>
              <a:gd name="T69" fmla="*/ 10 h 15"/>
              <a:gd name="T70" fmla="*/ 1 w 11"/>
              <a:gd name="T71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5">
                <a:moveTo>
                  <a:pt x="1" y="12"/>
                </a:moveTo>
                <a:cubicBezTo>
                  <a:pt x="1" y="13"/>
                  <a:pt x="2" y="14"/>
                  <a:pt x="3" y="14"/>
                </a:cubicBezTo>
                <a:cubicBezTo>
                  <a:pt x="3" y="15"/>
                  <a:pt x="5" y="15"/>
                  <a:pt x="6" y="15"/>
                </a:cubicBezTo>
                <a:cubicBezTo>
                  <a:pt x="7" y="15"/>
                  <a:pt x="8" y="15"/>
                  <a:pt x="9" y="14"/>
                </a:cubicBezTo>
                <a:cubicBezTo>
                  <a:pt x="9" y="14"/>
                  <a:pt x="10" y="13"/>
                  <a:pt x="11" y="13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10" y="7"/>
                  <a:pt x="9" y="7"/>
                </a:cubicBezTo>
                <a:cubicBezTo>
                  <a:pt x="8" y="7"/>
                  <a:pt x="7" y="6"/>
                  <a:pt x="6" y="6"/>
                </a:cubicBezTo>
                <a:cubicBezTo>
                  <a:pt x="4" y="6"/>
                  <a:pt x="3" y="5"/>
                  <a:pt x="3" y="5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7" y="2"/>
                  <a:pt x="7" y="2"/>
                  <a:pt x="8" y="2"/>
                </a:cubicBezTo>
                <a:cubicBezTo>
                  <a:pt x="8" y="3"/>
                  <a:pt x="9" y="3"/>
                  <a:pt x="9" y="4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3"/>
                  <a:pt x="10" y="3"/>
                  <a:pt x="10" y="2"/>
                </a:cubicBezTo>
                <a:cubicBezTo>
                  <a:pt x="10" y="1"/>
                  <a:pt x="9" y="1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0" y="5"/>
                  <a:pt x="0" y="5"/>
                  <a:pt x="1" y="6"/>
                </a:cubicBezTo>
                <a:cubicBezTo>
                  <a:pt x="1" y="6"/>
                  <a:pt x="2" y="7"/>
                  <a:pt x="2" y="7"/>
                </a:cubicBezTo>
                <a:cubicBezTo>
                  <a:pt x="3" y="7"/>
                  <a:pt x="4" y="8"/>
                  <a:pt x="5" y="8"/>
                </a:cubicBezTo>
                <a:cubicBezTo>
                  <a:pt x="6" y="8"/>
                  <a:pt x="7" y="8"/>
                  <a:pt x="8" y="9"/>
                </a:cubicBezTo>
                <a:cubicBezTo>
                  <a:pt x="8" y="9"/>
                  <a:pt x="9" y="9"/>
                  <a:pt x="9" y="9"/>
                </a:cubicBezTo>
                <a:cubicBezTo>
                  <a:pt x="9" y="10"/>
                  <a:pt x="9" y="10"/>
                  <a:pt x="9" y="11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8" y="13"/>
                  <a:pt x="8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2"/>
                  <a:pt x="2" y="12"/>
                  <a:pt x="2" y="12"/>
                </a:cubicBezTo>
                <a:cubicBezTo>
                  <a:pt x="2" y="11"/>
                  <a:pt x="2" y="10"/>
                  <a:pt x="2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2"/>
                  <a:pt x="1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728"/>
          <p:cNvSpPr>
            <a:spLocks noEditPoints="1"/>
          </p:cNvSpPr>
          <p:nvPr/>
        </p:nvSpPr>
        <p:spPr bwMode="auto">
          <a:xfrm>
            <a:off x="6797676" y="1366838"/>
            <a:ext cx="30163" cy="31750"/>
          </a:xfrm>
          <a:custGeom>
            <a:avLst/>
            <a:gdLst>
              <a:gd name="T0" fmla="*/ 9 w 14"/>
              <a:gd name="T1" fmla="*/ 0 h 15"/>
              <a:gd name="T2" fmla="*/ 7 w 14"/>
              <a:gd name="T3" fmla="*/ 0 h 15"/>
              <a:gd name="T4" fmla="*/ 3 w 14"/>
              <a:gd name="T5" fmla="*/ 1 h 15"/>
              <a:gd name="T6" fmla="*/ 1 w 14"/>
              <a:gd name="T7" fmla="*/ 3 h 15"/>
              <a:gd name="T8" fmla="*/ 0 w 14"/>
              <a:gd name="T9" fmla="*/ 7 h 15"/>
              <a:gd name="T10" fmla="*/ 0 w 14"/>
              <a:gd name="T11" fmla="*/ 10 h 15"/>
              <a:gd name="T12" fmla="*/ 2 w 14"/>
              <a:gd name="T13" fmla="*/ 12 h 15"/>
              <a:gd name="T14" fmla="*/ 0 w 14"/>
              <a:gd name="T15" fmla="*/ 14 h 15"/>
              <a:gd name="T16" fmla="*/ 1 w 14"/>
              <a:gd name="T17" fmla="*/ 15 h 15"/>
              <a:gd name="T18" fmla="*/ 3 w 14"/>
              <a:gd name="T19" fmla="*/ 13 h 15"/>
              <a:gd name="T20" fmla="*/ 5 w 14"/>
              <a:gd name="T21" fmla="*/ 14 h 15"/>
              <a:gd name="T22" fmla="*/ 7 w 14"/>
              <a:gd name="T23" fmla="*/ 15 h 15"/>
              <a:gd name="T24" fmla="*/ 10 w 14"/>
              <a:gd name="T25" fmla="*/ 14 h 15"/>
              <a:gd name="T26" fmla="*/ 13 w 14"/>
              <a:gd name="T27" fmla="*/ 11 h 15"/>
              <a:gd name="T28" fmla="*/ 14 w 14"/>
              <a:gd name="T29" fmla="*/ 7 h 15"/>
              <a:gd name="T30" fmla="*/ 13 w 14"/>
              <a:gd name="T31" fmla="*/ 5 h 15"/>
              <a:gd name="T32" fmla="*/ 12 w 14"/>
              <a:gd name="T33" fmla="*/ 2 h 15"/>
              <a:gd name="T34" fmla="*/ 14 w 14"/>
              <a:gd name="T35" fmla="*/ 0 h 15"/>
              <a:gd name="T36" fmla="*/ 13 w 14"/>
              <a:gd name="T37" fmla="*/ 0 h 15"/>
              <a:gd name="T38" fmla="*/ 11 w 14"/>
              <a:gd name="T39" fmla="*/ 1 h 15"/>
              <a:gd name="T40" fmla="*/ 9 w 14"/>
              <a:gd name="T41" fmla="*/ 0 h 15"/>
              <a:gd name="T42" fmla="*/ 3 w 14"/>
              <a:gd name="T43" fmla="*/ 11 h 15"/>
              <a:gd name="T44" fmla="*/ 2 w 14"/>
              <a:gd name="T45" fmla="*/ 9 h 15"/>
              <a:gd name="T46" fmla="*/ 2 w 14"/>
              <a:gd name="T47" fmla="*/ 7 h 15"/>
              <a:gd name="T48" fmla="*/ 3 w 14"/>
              <a:gd name="T49" fmla="*/ 3 h 15"/>
              <a:gd name="T50" fmla="*/ 7 w 14"/>
              <a:gd name="T51" fmla="*/ 2 h 15"/>
              <a:gd name="T52" fmla="*/ 9 w 14"/>
              <a:gd name="T53" fmla="*/ 2 h 15"/>
              <a:gd name="T54" fmla="*/ 10 w 14"/>
              <a:gd name="T55" fmla="*/ 3 h 15"/>
              <a:gd name="T56" fmla="*/ 3 w 14"/>
              <a:gd name="T57" fmla="*/ 11 h 15"/>
              <a:gd name="T58" fmla="*/ 12 w 14"/>
              <a:gd name="T59" fmla="*/ 7 h 15"/>
              <a:gd name="T60" fmla="*/ 10 w 14"/>
              <a:gd name="T61" fmla="*/ 12 h 15"/>
              <a:gd name="T62" fmla="*/ 7 w 14"/>
              <a:gd name="T63" fmla="*/ 13 h 15"/>
              <a:gd name="T64" fmla="*/ 5 w 14"/>
              <a:gd name="T65" fmla="*/ 13 h 15"/>
              <a:gd name="T66" fmla="*/ 4 w 14"/>
              <a:gd name="T67" fmla="*/ 12 h 15"/>
              <a:gd name="T68" fmla="*/ 11 w 14"/>
              <a:gd name="T69" fmla="*/ 4 h 15"/>
              <a:gd name="T70" fmla="*/ 12 w 14"/>
              <a:gd name="T71" fmla="*/ 7 h 15"/>
              <a:gd name="T72" fmla="*/ 12 w 14"/>
              <a:gd name="T73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" h="15">
                <a:moveTo>
                  <a:pt x="9" y="0"/>
                </a:move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3" y="1"/>
                </a:cubicBezTo>
                <a:cubicBezTo>
                  <a:pt x="2" y="1"/>
                  <a:pt x="2" y="2"/>
                  <a:pt x="1" y="3"/>
                </a:cubicBezTo>
                <a:cubicBezTo>
                  <a:pt x="0" y="5"/>
                  <a:pt x="0" y="6"/>
                  <a:pt x="0" y="7"/>
                </a:cubicBezTo>
                <a:cubicBezTo>
                  <a:pt x="0" y="8"/>
                  <a:pt x="0" y="9"/>
                  <a:pt x="0" y="10"/>
                </a:cubicBezTo>
                <a:cubicBezTo>
                  <a:pt x="1" y="11"/>
                  <a:pt x="1" y="11"/>
                  <a:pt x="2" y="12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5"/>
                  <a:pt x="1" y="15"/>
                  <a:pt x="1" y="15"/>
                </a:cubicBezTo>
                <a:cubicBezTo>
                  <a:pt x="3" y="13"/>
                  <a:pt x="3" y="13"/>
                  <a:pt x="3" y="13"/>
                </a:cubicBezTo>
                <a:cubicBezTo>
                  <a:pt x="3" y="14"/>
                  <a:pt x="4" y="14"/>
                  <a:pt x="5" y="14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5"/>
                  <a:pt x="9" y="14"/>
                  <a:pt x="10" y="14"/>
                </a:cubicBezTo>
                <a:cubicBezTo>
                  <a:pt x="12" y="13"/>
                  <a:pt x="12" y="12"/>
                  <a:pt x="13" y="11"/>
                </a:cubicBezTo>
                <a:cubicBezTo>
                  <a:pt x="14" y="10"/>
                  <a:pt x="14" y="9"/>
                  <a:pt x="14" y="7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1"/>
                  <a:pt x="9" y="0"/>
                </a:cubicBezTo>
                <a:close/>
                <a:moveTo>
                  <a:pt x="3" y="11"/>
                </a:move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2" y="5"/>
                  <a:pt x="3" y="4"/>
                  <a:pt x="3" y="3"/>
                </a:cubicBezTo>
                <a:cubicBezTo>
                  <a:pt x="4" y="2"/>
                  <a:pt x="6" y="2"/>
                  <a:pt x="7" y="2"/>
                </a:cubicBezTo>
                <a:cubicBezTo>
                  <a:pt x="8" y="2"/>
                  <a:pt x="8" y="2"/>
                  <a:pt x="9" y="2"/>
                </a:cubicBezTo>
                <a:cubicBezTo>
                  <a:pt x="9" y="2"/>
                  <a:pt x="10" y="2"/>
                  <a:pt x="10" y="3"/>
                </a:cubicBezTo>
                <a:cubicBezTo>
                  <a:pt x="3" y="11"/>
                  <a:pt x="3" y="11"/>
                  <a:pt x="3" y="11"/>
                </a:cubicBezTo>
                <a:close/>
                <a:moveTo>
                  <a:pt x="12" y="7"/>
                </a:moveTo>
                <a:cubicBezTo>
                  <a:pt x="12" y="9"/>
                  <a:pt x="11" y="11"/>
                  <a:pt x="10" y="12"/>
                </a:cubicBezTo>
                <a:cubicBezTo>
                  <a:pt x="10" y="13"/>
                  <a:pt x="8" y="13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3"/>
                  <a:pt x="4" y="12"/>
                  <a:pt x="4" y="12"/>
                </a:cubicBezTo>
                <a:cubicBezTo>
                  <a:pt x="11" y="4"/>
                  <a:pt x="11" y="4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729"/>
          <p:cNvSpPr>
            <a:spLocks/>
          </p:cNvSpPr>
          <p:nvPr/>
        </p:nvSpPr>
        <p:spPr bwMode="auto">
          <a:xfrm>
            <a:off x="7010401" y="882650"/>
            <a:ext cx="23813" cy="31750"/>
          </a:xfrm>
          <a:custGeom>
            <a:avLst/>
            <a:gdLst>
              <a:gd name="T0" fmla="*/ 2 w 15"/>
              <a:gd name="T1" fmla="*/ 20 h 20"/>
              <a:gd name="T2" fmla="*/ 2 w 15"/>
              <a:gd name="T3" fmla="*/ 10 h 20"/>
              <a:gd name="T4" fmla="*/ 12 w 15"/>
              <a:gd name="T5" fmla="*/ 10 h 20"/>
              <a:gd name="T6" fmla="*/ 12 w 15"/>
              <a:gd name="T7" fmla="*/ 20 h 20"/>
              <a:gd name="T8" fmla="*/ 15 w 15"/>
              <a:gd name="T9" fmla="*/ 20 h 20"/>
              <a:gd name="T10" fmla="*/ 15 w 15"/>
              <a:gd name="T11" fmla="*/ 0 h 20"/>
              <a:gd name="T12" fmla="*/ 12 w 15"/>
              <a:gd name="T13" fmla="*/ 0 h 20"/>
              <a:gd name="T14" fmla="*/ 12 w 15"/>
              <a:gd name="T15" fmla="*/ 9 h 20"/>
              <a:gd name="T16" fmla="*/ 2 w 15"/>
              <a:gd name="T17" fmla="*/ 9 h 20"/>
              <a:gd name="T18" fmla="*/ 2 w 15"/>
              <a:gd name="T19" fmla="*/ 0 h 20"/>
              <a:gd name="T20" fmla="*/ 0 w 15"/>
              <a:gd name="T21" fmla="*/ 0 h 20"/>
              <a:gd name="T22" fmla="*/ 0 w 15"/>
              <a:gd name="T23" fmla="*/ 20 h 20"/>
              <a:gd name="T24" fmla="*/ 2 w 15"/>
              <a:gd name="T25" fmla="*/ 20 h 20"/>
              <a:gd name="T26" fmla="*/ 2 w 15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0">
                <a:moveTo>
                  <a:pt x="2" y="20"/>
                </a:moveTo>
                <a:lnTo>
                  <a:pt x="2" y="10"/>
                </a:lnTo>
                <a:lnTo>
                  <a:pt x="12" y="10"/>
                </a:lnTo>
                <a:lnTo>
                  <a:pt x="12" y="20"/>
                </a:lnTo>
                <a:lnTo>
                  <a:pt x="15" y="20"/>
                </a:lnTo>
                <a:lnTo>
                  <a:pt x="15" y="0"/>
                </a:lnTo>
                <a:lnTo>
                  <a:pt x="12" y="0"/>
                </a:lnTo>
                <a:lnTo>
                  <a:pt x="12" y="9"/>
                </a:lnTo>
                <a:lnTo>
                  <a:pt x="2" y="9"/>
                </a:lnTo>
                <a:lnTo>
                  <a:pt x="2" y="0"/>
                </a:lnTo>
                <a:lnTo>
                  <a:pt x="0" y="0"/>
                </a:lnTo>
                <a:lnTo>
                  <a:pt x="0" y="20"/>
                </a:lnTo>
                <a:lnTo>
                  <a:pt x="2" y="20"/>
                </a:lnTo>
                <a:lnTo>
                  <a:pt x="2" y="20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730"/>
          <p:cNvSpPr>
            <a:spLocks noEditPoints="1"/>
          </p:cNvSpPr>
          <p:nvPr/>
        </p:nvSpPr>
        <p:spPr bwMode="auto">
          <a:xfrm>
            <a:off x="7040563" y="890588"/>
            <a:ext cx="19050" cy="23813"/>
          </a:xfrm>
          <a:custGeom>
            <a:avLst/>
            <a:gdLst>
              <a:gd name="T0" fmla="*/ 7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4 w 9"/>
              <a:gd name="T29" fmla="*/ 2 h 11"/>
              <a:gd name="T30" fmla="*/ 6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7 w 9"/>
              <a:gd name="T55" fmla="*/ 11 h 11"/>
              <a:gd name="T56" fmla="*/ 7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2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0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1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6" y="10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1"/>
                  <a:pt x="7" y="11"/>
                  <a:pt x="7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2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731"/>
          <p:cNvSpPr>
            <a:spLocks/>
          </p:cNvSpPr>
          <p:nvPr/>
        </p:nvSpPr>
        <p:spPr bwMode="auto">
          <a:xfrm>
            <a:off x="7064376" y="890588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6 h 11"/>
              <a:gd name="T4" fmla="*/ 2 w 14"/>
              <a:gd name="T5" fmla="*/ 3 h 11"/>
              <a:gd name="T6" fmla="*/ 3 w 14"/>
              <a:gd name="T7" fmla="*/ 2 h 11"/>
              <a:gd name="T8" fmla="*/ 5 w 14"/>
              <a:gd name="T9" fmla="*/ 2 h 11"/>
              <a:gd name="T10" fmla="*/ 6 w 14"/>
              <a:gd name="T11" fmla="*/ 3 h 11"/>
              <a:gd name="T12" fmla="*/ 7 w 14"/>
              <a:gd name="T13" fmla="*/ 4 h 11"/>
              <a:gd name="T14" fmla="*/ 7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3 h 11"/>
              <a:gd name="T22" fmla="*/ 11 w 14"/>
              <a:gd name="T23" fmla="*/ 2 h 11"/>
              <a:gd name="T24" fmla="*/ 12 w 14"/>
              <a:gd name="T25" fmla="*/ 2 h 11"/>
              <a:gd name="T26" fmla="*/ 13 w 14"/>
              <a:gd name="T27" fmla="*/ 3 h 11"/>
              <a:gd name="T28" fmla="*/ 13 w 14"/>
              <a:gd name="T29" fmla="*/ 4 h 11"/>
              <a:gd name="T30" fmla="*/ 13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4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7 w 14"/>
              <a:gd name="T43" fmla="*/ 1 h 11"/>
              <a:gd name="T44" fmla="*/ 5 w 14"/>
              <a:gd name="T45" fmla="*/ 0 h 11"/>
              <a:gd name="T46" fmla="*/ 3 w 14"/>
              <a:gd name="T47" fmla="*/ 1 h 11"/>
              <a:gd name="T48" fmla="*/ 2 w 14"/>
              <a:gd name="T49" fmla="*/ 2 h 11"/>
              <a:gd name="T50" fmla="*/ 2 w 14"/>
              <a:gd name="T51" fmla="*/ 1 h 11"/>
              <a:gd name="T52" fmla="*/ 0 w 14"/>
              <a:gd name="T53" fmla="*/ 1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3" y="3"/>
                  <a:pt x="3" y="3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3"/>
                </a:cubicBezTo>
                <a:cubicBezTo>
                  <a:pt x="6" y="3"/>
                  <a:pt x="7" y="3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9" y="3"/>
                  <a:pt x="9" y="3"/>
                </a:cubicBezTo>
                <a:cubicBezTo>
                  <a:pt x="10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3"/>
                  <a:pt x="13" y="3"/>
                </a:cubicBezTo>
                <a:cubicBezTo>
                  <a:pt x="13" y="3"/>
                  <a:pt x="13" y="4"/>
                  <a:pt x="13" y="4"/>
                </a:cubicBezTo>
                <a:cubicBezTo>
                  <a:pt x="13" y="11"/>
                  <a:pt x="13" y="11"/>
                  <a:pt x="13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4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9" y="1"/>
                  <a:pt x="8" y="2"/>
                </a:cubicBezTo>
                <a:cubicBezTo>
                  <a:pt x="8" y="2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4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732"/>
          <p:cNvSpPr>
            <a:spLocks/>
          </p:cNvSpPr>
          <p:nvPr/>
        </p:nvSpPr>
        <p:spPr bwMode="auto">
          <a:xfrm>
            <a:off x="7100888" y="890588"/>
            <a:ext cx="30163" cy="23813"/>
          </a:xfrm>
          <a:custGeom>
            <a:avLst/>
            <a:gdLst>
              <a:gd name="T0" fmla="*/ 2 w 14"/>
              <a:gd name="T1" fmla="*/ 11 h 11"/>
              <a:gd name="T2" fmla="*/ 2 w 14"/>
              <a:gd name="T3" fmla="*/ 6 h 11"/>
              <a:gd name="T4" fmla="*/ 2 w 14"/>
              <a:gd name="T5" fmla="*/ 3 h 11"/>
              <a:gd name="T6" fmla="*/ 3 w 14"/>
              <a:gd name="T7" fmla="*/ 2 h 11"/>
              <a:gd name="T8" fmla="*/ 4 w 14"/>
              <a:gd name="T9" fmla="*/ 2 h 11"/>
              <a:gd name="T10" fmla="*/ 6 w 14"/>
              <a:gd name="T11" fmla="*/ 3 h 11"/>
              <a:gd name="T12" fmla="*/ 6 w 14"/>
              <a:gd name="T13" fmla="*/ 4 h 11"/>
              <a:gd name="T14" fmla="*/ 6 w 14"/>
              <a:gd name="T15" fmla="*/ 11 h 11"/>
              <a:gd name="T16" fmla="*/ 8 w 14"/>
              <a:gd name="T17" fmla="*/ 11 h 11"/>
              <a:gd name="T18" fmla="*/ 8 w 14"/>
              <a:gd name="T19" fmla="*/ 5 h 11"/>
              <a:gd name="T20" fmla="*/ 9 w 14"/>
              <a:gd name="T21" fmla="*/ 3 h 11"/>
              <a:gd name="T22" fmla="*/ 11 w 14"/>
              <a:gd name="T23" fmla="*/ 2 h 11"/>
              <a:gd name="T24" fmla="*/ 12 w 14"/>
              <a:gd name="T25" fmla="*/ 2 h 11"/>
              <a:gd name="T26" fmla="*/ 12 w 14"/>
              <a:gd name="T27" fmla="*/ 3 h 11"/>
              <a:gd name="T28" fmla="*/ 12 w 14"/>
              <a:gd name="T29" fmla="*/ 4 h 11"/>
              <a:gd name="T30" fmla="*/ 12 w 14"/>
              <a:gd name="T31" fmla="*/ 11 h 11"/>
              <a:gd name="T32" fmla="*/ 14 w 14"/>
              <a:gd name="T33" fmla="*/ 11 h 11"/>
              <a:gd name="T34" fmla="*/ 14 w 14"/>
              <a:gd name="T35" fmla="*/ 4 h 11"/>
              <a:gd name="T36" fmla="*/ 13 w 14"/>
              <a:gd name="T37" fmla="*/ 1 h 11"/>
              <a:gd name="T38" fmla="*/ 11 w 14"/>
              <a:gd name="T39" fmla="*/ 0 h 11"/>
              <a:gd name="T40" fmla="*/ 8 w 14"/>
              <a:gd name="T41" fmla="*/ 2 h 11"/>
              <a:gd name="T42" fmla="*/ 7 w 14"/>
              <a:gd name="T43" fmla="*/ 1 h 11"/>
              <a:gd name="T44" fmla="*/ 5 w 14"/>
              <a:gd name="T45" fmla="*/ 0 h 11"/>
              <a:gd name="T46" fmla="*/ 3 w 14"/>
              <a:gd name="T47" fmla="*/ 1 h 11"/>
              <a:gd name="T48" fmla="*/ 2 w 14"/>
              <a:gd name="T49" fmla="*/ 2 h 11"/>
              <a:gd name="T50" fmla="*/ 2 w 14"/>
              <a:gd name="T51" fmla="*/ 1 h 11"/>
              <a:gd name="T52" fmla="*/ 0 w 14"/>
              <a:gd name="T53" fmla="*/ 1 h 11"/>
              <a:gd name="T54" fmla="*/ 0 w 14"/>
              <a:gd name="T55" fmla="*/ 11 h 11"/>
              <a:gd name="T56" fmla="*/ 2 w 14"/>
              <a:gd name="T5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9" y="3"/>
                </a:cubicBezTo>
                <a:cubicBezTo>
                  <a:pt x="9" y="2"/>
                  <a:pt x="10" y="2"/>
                  <a:pt x="11" y="2"/>
                </a:cubicBezTo>
                <a:cubicBezTo>
                  <a:pt x="11" y="2"/>
                  <a:pt x="11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2" y="11"/>
                  <a:pt x="12" y="11"/>
                  <a:pt x="12" y="11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4"/>
                  <a:pt x="14" y="4"/>
                  <a:pt x="14" y="4"/>
                </a:cubicBezTo>
                <a:cubicBezTo>
                  <a:pt x="14" y="3"/>
                  <a:pt x="14" y="2"/>
                  <a:pt x="13" y="1"/>
                </a:cubicBezTo>
                <a:cubicBezTo>
                  <a:pt x="13" y="1"/>
                  <a:pt x="12" y="0"/>
                  <a:pt x="11" y="0"/>
                </a:cubicBezTo>
                <a:cubicBezTo>
                  <a:pt x="10" y="0"/>
                  <a:pt x="9" y="1"/>
                  <a:pt x="8" y="2"/>
                </a:cubicBezTo>
                <a:cubicBezTo>
                  <a:pt x="7" y="2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2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733"/>
          <p:cNvSpPr>
            <a:spLocks noEditPoints="1"/>
          </p:cNvSpPr>
          <p:nvPr/>
        </p:nvSpPr>
        <p:spPr bwMode="auto">
          <a:xfrm>
            <a:off x="7135813" y="89058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2" y="1"/>
                  <a:pt x="1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1" y="10"/>
                </a:cubicBezTo>
                <a:cubicBezTo>
                  <a:pt x="2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734"/>
          <p:cNvSpPr>
            <a:spLocks/>
          </p:cNvSpPr>
          <p:nvPr/>
        </p:nvSpPr>
        <p:spPr bwMode="auto">
          <a:xfrm>
            <a:off x="7161213" y="890588"/>
            <a:ext cx="11113" cy="23813"/>
          </a:xfrm>
          <a:custGeom>
            <a:avLst/>
            <a:gdLst>
              <a:gd name="T0" fmla="*/ 2 w 5"/>
              <a:gd name="T1" fmla="*/ 11 h 11"/>
              <a:gd name="T2" fmla="*/ 2 w 5"/>
              <a:gd name="T3" fmla="*/ 6 h 11"/>
              <a:gd name="T4" fmla="*/ 2 w 5"/>
              <a:gd name="T5" fmla="*/ 4 h 11"/>
              <a:gd name="T6" fmla="*/ 3 w 5"/>
              <a:gd name="T7" fmla="*/ 3 h 11"/>
              <a:gd name="T8" fmla="*/ 4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4 w 5"/>
              <a:gd name="T15" fmla="*/ 0 h 11"/>
              <a:gd name="T16" fmla="*/ 3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2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3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735"/>
          <p:cNvSpPr>
            <a:spLocks/>
          </p:cNvSpPr>
          <p:nvPr/>
        </p:nvSpPr>
        <p:spPr bwMode="auto">
          <a:xfrm>
            <a:off x="7172326" y="881063"/>
            <a:ext cx="12700" cy="33338"/>
          </a:xfrm>
          <a:custGeom>
            <a:avLst/>
            <a:gdLst>
              <a:gd name="T0" fmla="*/ 4 w 6"/>
              <a:gd name="T1" fmla="*/ 15 h 15"/>
              <a:gd name="T2" fmla="*/ 4 w 6"/>
              <a:gd name="T3" fmla="*/ 6 h 15"/>
              <a:gd name="T4" fmla="*/ 6 w 6"/>
              <a:gd name="T5" fmla="*/ 6 h 15"/>
              <a:gd name="T6" fmla="*/ 6 w 6"/>
              <a:gd name="T7" fmla="*/ 5 h 15"/>
              <a:gd name="T8" fmla="*/ 4 w 6"/>
              <a:gd name="T9" fmla="*/ 5 h 15"/>
              <a:gd name="T10" fmla="*/ 4 w 6"/>
              <a:gd name="T11" fmla="*/ 4 h 15"/>
              <a:gd name="T12" fmla="*/ 4 w 6"/>
              <a:gd name="T13" fmla="*/ 2 h 15"/>
              <a:gd name="T14" fmla="*/ 5 w 6"/>
              <a:gd name="T15" fmla="*/ 2 h 15"/>
              <a:gd name="T16" fmla="*/ 6 w 6"/>
              <a:gd name="T17" fmla="*/ 2 h 15"/>
              <a:gd name="T18" fmla="*/ 6 w 6"/>
              <a:gd name="T19" fmla="*/ 1 h 15"/>
              <a:gd name="T20" fmla="*/ 5 w 6"/>
              <a:gd name="T21" fmla="*/ 0 h 15"/>
              <a:gd name="T22" fmla="*/ 3 w 6"/>
              <a:gd name="T23" fmla="*/ 1 h 15"/>
              <a:gd name="T24" fmla="*/ 2 w 6"/>
              <a:gd name="T25" fmla="*/ 2 h 15"/>
              <a:gd name="T26" fmla="*/ 2 w 6"/>
              <a:gd name="T27" fmla="*/ 4 h 15"/>
              <a:gd name="T28" fmla="*/ 2 w 6"/>
              <a:gd name="T29" fmla="*/ 5 h 15"/>
              <a:gd name="T30" fmla="*/ 0 w 6"/>
              <a:gd name="T31" fmla="*/ 5 h 15"/>
              <a:gd name="T32" fmla="*/ 0 w 6"/>
              <a:gd name="T33" fmla="*/ 6 h 15"/>
              <a:gd name="T34" fmla="*/ 2 w 6"/>
              <a:gd name="T35" fmla="*/ 6 h 15"/>
              <a:gd name="T36" fmla="*/ 2 w 6"/>
              <a:gd name="T37" fmla="*/ 15 h 15"/>
              <a:gd name="T38" fmla="*/ 4 w 6"/>
              <a:gd name="T3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" h="15">
                <a:moveTo>
                  <a:pt x="4" y="15"/>
                </a:moveTo>
                <a:cubicBezTo>
                  <a:pt x="4" y="6"/>
                  <a:pt x="4" y="6"/>
                  <a:pt x="4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5"/>
                  <a:pt x="6" y="5"/>
                  <a:pt x="6" y="5"/>
                </a:cubicBezTo>
                <a:cubicBezTo>
                  <a:pt x="4" y="5"/>
                  <a:pt x="4" y="5"/>
                  <a:pt x="4" y="5"/>
                </a:cubicBezTo>
                <a:cubicBezTo>
                  <a:pt x="4" y="4"/>
                  <a:pt x="4" y="4"/>
                  <a:pt x="4" y="4"/>
                </a:cubicBezTo>
                <a:cubicBezTo>
                  <a:pt x="4" y="3"/>
                  <a:pt x="4" y="3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6" y="0"/>
                  <a:pt x="5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3" y="1"/>
                  <a:pt x="2" y="2"/>
                  <a:pt x="2" y="2"/>
                </a:cubicBezTo>
                <a:cubicBezTo>
                  <a:pt x="2" y="2"/>
                  <a:pt x="2" y="3"/>
                  <a:pt x="2" y="4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15"/>
                  <a:pt x="2" y="15"/>
                  <a:pt x="2" y="15"/>
                </a:cubicBezTo>
                <a:cubicBezTo>
                  <a:pt x="4" y="15"/>
                  <a:pt x="4" y="15"/>
                  <a:pt x="4" y="1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736"/>
          <p:cNvSpPr>
            <a:spLocks noEditPoints="1"/>
          </p:cNvSpPr>
          <p:nvPr/>
        </p:nvSpPr>
        <p:spPr bwMode="auto">
          <a:xfrm>
            <a:off x="7185026" y="89058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9 w 10"/>
              <a:gd name="T13" fmla="*/ 2 h 11"/>
              <a:gd name="T14" fmla="*/ 5 w 10"/>
              <a:gd name="T15" fmla="*/ 0 h 11"/>
              <a:gd name="T16" fmla="*/ 2 w 10"/>
              <a:gd name="T17" fmla="*/ 2 h 11"/>
              <a:gd name="T18" fmla="*/ 0 w 10"/>
              <a:gd name="T19" fmla="*/ 6 h 11"/>
              <a:gd name="T20" fmla="*/ 2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8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10"/>
                  <a:pt x="6" y="10"/>
                  <a:pt x="5" y="10"/>
                </a:cubicBezTo>
                <a:cubicBezTo>
                  <a:pt x="5" y="10"/>
                  <a:pt x="4" y="9"/>
                  <a:pt x="3" y="9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3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7" y="11"/>
                  <a:pt x="8" y="11"/>
                  <a:pt x="8" y="10"/>
                </a:cubicBezTo>
                <a:cubicBezTo>
                  <a:pt x="9" y="10"/>
                  <a:pt x="10" y="9"/>
                  <a:pt x="1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8"/>
                  <a:pt x="8" y="9"/>
                  <a:pt x="7" y="9"/>
                </a:cubicBezTo>
                <a:close/>
                <a:moveTo>
                  <a:pt x="3" y="3"/>
                </a:moveTo>
                <a:cubicBezTo>
                  <a:pt x="4" y="2"/>
                  <a:pt x="5" y="2"/>
                  <a:pt x="5" y="2"/>
                </a:cubicBezTo>
                <a:cubicBezTo>
                  <a:pt x="6" y="2"/>
                  <a:pt x="7" y="2"/>
                  <a:pt x="8" y="3"/>
                </a:cubicBezTo>
                <a:cubicBezTo>
                  <a:pt x="8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737"/>
          <p:cNvSpPr>
            <a:spLocks/>
          </p:cNvSpPr>
          <p:nvPr/>
        </p:nvSpPr>
        <p:spPr bwMode="auto">
          <a:xfrm>
            <a:off x="7208838" y="890588"/>
            <a:ext cx="20638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9 w 9"/>
              <a:gd name="T7" fmla="*/ 10 h 11"/>
              <a:gd name="T8" fmla="*/ 9 w 9"/>
              <a:gd name="T9" fmla="*/ 8 h 11"/>
              <a:gd name="T10" fmla="*/ 9 w 9"/>
              <a:gd name="T11" fmla="*/ 6 h 11"/>
              <a:gd name="T12" fmla="*/ 8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3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9 w 9"/>
              <a:gd name="T31" fmla="*/ 3 h 11"/>
              <a:gd name="T32" fmla="*/ 8 w 9"/>
              <a:gd name="T33" fmla="*/ 2 h 11"/>
              <a:gd name="T34" fmla="*/ 7 w 9"/>
              <a:gd name="T35" fmla="*/ 1 h 11"/>
              <a:gd name="T36" fmla="*/ 5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6" y="11"/>
                  <a:pt x="7" y="11"/>
                </a:cubicBezTo>
                <a:cubicBezTo>
                  <a:pt x="8" y="11"/>
                  <a:pt x="8" y="10"/>
                  <a:pt x="9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9" y="6"/>
                </a:cubicBezTo>
                <a:cubicBezTo>
                  <a:pt x="8" y="6"/>
                  <a:pt x="8" y="6"/>
                  <a:pt x="8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3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3"/>
                  <a:pt x="7" y="3"/>
                  <a:pt x="7" y="4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2" y="1"/>
                  <a:pt x="2" y="1"/>
                </a:cubicBezTo>
                <a:cubicBezTo>
                  <a:pt x="2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4" y="6"/>
                  <a:pt x="5" y="7"/>
                </a:cubicBezTo>
                <a:cubicBezTo>
                  <a:pt x="6" y="7"/>
                  <a:pt x="7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7" y="9"/>
                </a:cubicBez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738"/>
          <p:cNvSpPr>
            <a:spLocks/>
          </p:cNvSpPr>
          <p:nvPr/>
        </p:nvSpPr>
        <p:spPr bwMode="auto">
          <a:xfrm>
            <a:off x="7231063" y="882650"/>
            <a:ext cx="11113" cy="31750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2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2" y="13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739"/>
          <p:cNvSpPr>
            <a:spLocks noEditPoints="1"/>
          </p:cNvSpPr>
          <p:nvPr/>
        </p:nvSpPr>
        <p:spPr bwMode="auto">
          <a:xfrm>
            <a:off x="7245351" y="1238250"/>
            <a:ext cx="28575" cy="30163"/>
          </a:xfrm>
          <a:custGeom>
            <a:avLst/>
            <a:gdLst>
              <a:gd name="T0" fmla="*/ 2 w 13"/>
              <a:gd name="T1" fmla="*/ 14 h 14"/>
              <a:gd name="T2" fmla="*/ 4 w 13"/>
              <a:gd name="T3" fmla="*/ 10 h 14"/>
              <a:gd name="T4" fmla="*/ 10 w 13"/>
              <a:gd name="T5" fmla="*/ 10 h 14"/>
              <a:gd name="T6" fmla="*/ 11 w 13"/>
              <a:gd name="T7" fmla="*/ 14 h 14"/>
              <a:gd name="T8" fmla="*/ 13 w 13"/>
              <a:gd name="T9" fmla="*/ 14 h 14"/>
              <a:gd name="T10" fmla="*/ 8 w 13"/>
              <a:gd name="T11" fmla="*/ 0 h 14"/>
              <a:gd name="T12" fmla="*/ 5 w 13"/>
              <a:gd name="T13" fmla="*/ 0 h 14"/>
              <a:gd name="T14" fmla="*/ 0 w 13"/>
              <a:gd name="T15" fmla="*/ 14 h 14"/>
              <a:gd name="T16" fmla="*/ 2 w 13"/>
              <a:gd name="T17" fmla="*/ 14 h 14"/>
              <a:gd name="T18" fmla="*/ 6 w 13"/>
              <a:gd name="T19" fmla="*/ 4 h 14"/>
              <a:gd name="T20" fmla="*/ 6 w 13"/>
              <a:gd name="T21" fmla="*/ 1 h 14"/>
              <a:gd name="T22" fmla="*/ 7 w 13"/>
              <a:gd name="T23" fmla="*/ 4 h 14"/>
              <a:gd name="T24" fmla="*/ 9 w 13"/>
              <a:gd name="T25" fmla="*/ 8 h 14"/>
              <a:gd name="T26" fmla="*/ 4 w 13"/>
              <a:gd name="T27" fmla="*/ 8 h 14"/>
              <a:gd name="T28" fmla="*/ 6 w 13"/>
              <a:gd name="T2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14">
                <a:moveTo>
                  <a:pt x="2" y="14"/>
                </a:moveTo>
                <a:cubicBezTo>
                  <a:pt x="4" y="10"/>
                  <a:pt x="4" y="10"/>
                  <a:pt x="4" y="10"/>
                </a:cubicBezTo>
                <a:cubicBezTo>
                  <a:pt x="10" y="10"/>
                  <a:pt x="10" y="10"/>
                  <a:pt x="10" y="10"/>
                </a:cubicBezTo>
                <a:cubicBezTo>
                  <a:pt x="11" y="14"/>
                  <a:pt x="11" y="14"/>
                  <a:pt x="11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  <a:moveTo>
                  <a:pt x="6" y="4"/>
                </a:moveTo>
                <a:cubicBezTo>
                  <a:pt x="6" y="3"/>
                  <a:pt x="6" y="2"/>
                  <a:pt x="6" y="1"/>
                </a:cubicBezTo>
                <a:cubicBezTo>
                  <a:pt x="7" y="2"/>
                  <a:pt x="7" y="3"/>
                  <a:pt x="7" y="4"/>
                </a:cubicBezTo>
                <a:cubicBezTo>
                  <a:pt x="9" y="8"/>
                  <a:pt x="9" y="8"/>
                  <a:pt x="9" y="8"/>
                </a:cubicBezTo>
                <a:cubicBezTo>
                  <a:pt x="4" y="8"/>
                  <a:pt x="4" y="8"/>
                  <a:pt x="4" y="8"/>
                </a:cubicBezTo>
                <a:cubicBezTo>
                  <a:pt x="6" y="4"/>
                  <a:pt x="6" y="4"/>
                  <a:pt x="6" y="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740"/>
          <p:cNvSpPr>
            <a:spLocks/>
          </p:cNvSpPr>
          <p:nvPr/>
        </p:nvSpPr>
        <p:spPr bwMode="auto">
          <a:xfrm>
            <a:off x="7278688" y="1238250"/>
            <a:ext cx="1588" cy="30163"/>
          </a:xfrm>
          <a:custGeom>
            <a:avLst/>
            <a:gdLst>
              <a:gd name="T0" fmla="*/ 1 w 1"/>
              <a:gd name="T1" fmla="*/ 19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19 h 19"/>
              <a:gd name="T8" fmla="*/ 1 w 1"/>
              <a:gd name="T9" fmla="*/ 19 h 19"/>
              <a:gd name="T10" fmla="*/ 1 w 1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9">
                <a:moveTo>
                  <a:pt x="1" y="19"/>
                </a:move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741"/>
          <p:cNvSpPr>
            <a:spLocks/>
          </p:cNvSpPr>
          <p:nvPr/>
        </p:nvSpPr>
        <p:spPr bwMode="auto">
          <a:xfrm>
            <a:off x="7285038" y="1238250"/>
            <a:ext cx="11113" cy="30163"/>
          </a:xfrm>
          <a:custGeom>
            <a:avLst/>
            <a:gdLst>
              <a:gd name="T0" fmla="*/ 4 w 5"/>
              <a:gd name="T1" fmla="*/ 12 h 14"/>
              <a:gd name="T2" fmla="*/ 4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5 h 14"/>
              <a:gd name="T10" fmla="*/ 5 w 5"/>
              <a:gd name="T11" fmla="*/ 5 h 14"/>
              <a:gd name="T12" fmla="*/ 5 w 5"/>
              <a:gd name="T13" fmla="*/ 4 h 14"/>
              <a:gd name="T14" fmla="*/ 3 w 5"/>
              <a:gd name="T15" fmla="*/ 4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4 h 14"/>
              <a:gd name="T22" fmla="*/ 0 w 5"/>
              <a:gd name="T23" fmla="*/ 4 h 14"/>
              <a:gd name="T24" fmla="*/ 0 w 5"/>
              <a:gd name="T25" fmla="*/ 5 h 14"/>
              <a:gd name="T26" fmla="*/ 1 w 5"/>
              <a:gd name="T27" fmla="*/ 5 h 14"/>
              <a:gd name="T28" fmla="*/ 1 w 5"/>
              <a:gd name="T29" fmla="*/ 11 h 14"/>
              <a:gd name="T30" fmla="*/ 2 w 5"/>
              <a:gd name="T31" fmla="*/ 13 h 14"/>
              <a:gd name="T32" fmla="*/ 2 w 5"/>
              <a:gd name="T33" fmla="*/ 14 h 14"/>
              <a:gd name="T34" fmla="*/ 4 w 5"/>
              <a:gd name="T35" fmla="*/ 14 h 14"/>
              <a:gd name="T36" fmla="*/ 5 w 5"/>
              <a:gd name="T37" fmla="*/ 14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4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5"/>
                  <a:pt x="3" y="5"/>
                  <a:pt x="3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4"/>
                  <a:pt x="1" y="4"/>
                  <a:pt x="1" y="4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0" y="5"/>
                </a:cubicBezTo>
                <a:cubicBezTo>
                  <a:pt x="1" y="5"/>
                  <a:pt x="1" y="5"/>
                  <a:pt x="1" y="5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3"/>
                </a:cubicBezTo>
                <a:cubicBezTo>
                  <a:pt x="2" y="13"/>
                  <a:pt x="2" y="14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4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742"/>
          <p:cNvSpPr>
            <a:spLocks noEditPoints="1"/>
          </p:cNvSpPr>
          <p:nvPr/>
        </p:nvSpPr>
        <p:spPr bwMode="auto">
          <a:xfrm>
            <a:off x="7297738" y="1244600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8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0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7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4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2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743"/>
          <p:cNvSpPr>
            <a:spLocks/>
          </p:cNvSpPr>
          <p:nvPr/>
        </p:nvSpPr>
        <p:spPr bwMode="auto">
          <a:xfrm>
            <a:off x="7283451" y="1589088"/>
            <a:ext cx="25400" cy="30163"/>
          </a:xfrm>
          <a:custGeom>
            <a:avLst/>
            <a:gdLst>
              <a:gd name="T0" fmla="*/ 2 w 16"/>
              <a:gd name="T1" fmla="*/ 19 h 19"/>
              <a:gd name="T2" fmla="*/ 2 w 16"/>
              <a:gd name="T3" fmla="*/ 14 h 19"/>
              <a:gd name="T4" fmla="*/ 7 w 16"/>
              <a:gd name="T5" fmla="*/ 10 h 19"/>
              <a:gd name="T6" fmla="*/ 13 w 16"/>
              <a:gd name="T7" fmla="*/ 19 h 19"/>
              <a:gd name="T8" fmla="*/ 16 w 16"/>
              <a:gd name="T9" fmla="*/ 19 h 19"/>
              <a:gd name="T10" fmla="*/ 8 w 16"/>
              <a:gd name="T11" fmla="*/ 8 h 19"/>
              <a:gd name="T12" fmla="*/ 16 w 16"/>
              <a:gd name="T13" fmla="*/ 0 h 19"/>
              <a:gd name="T14" fmla="*/ 12 w 16"/>
              <a:gd name="T15" fmla="*/ 0 h 19"/>
              <a:gd name="T16" fmla="*/ 2 w 16"/>
              <a:gd name="T17" fmla="*/ 10 h 19"/>
              <a:gd name="T18" fmla="*/ 2 w 16"/>
              <a:gd name="T19" fmla="*/ 0 h 19"/>
              <a:gd name="T20" fmla="*/ 0 w 16"/>
              <a:gd name="T21" fmla="*/ 0 h 19"/>
              <a:gd name="T22" fmla="*/ 0 w 16"/>
              <a:gd name="T23" fmla="*/ 19 h 19"/>
              <a:gd name="T24" fmla="*/ 2 w 16"/>
              <a:gd name="T25" fmla="*/ 19 h 19"/>
              <a:gd name="T26" fmla="*/ 2 w 16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9">
                <a:moveTo>
                  <a:pt x="2" y="19"/>
                </a:moveTo>
                <a:lnTo>
                  <a:pt x="2" y="14"/>
                </a:lnTo>
                <a:lnTo>
                  <a:pt x="7" y="10"/>
                </a:lnTo>
                <a:lnTo>
                  <a:pt x="13" y="19"/>
                </a:lnTo>
                <a:lnTo>
                  <a:pt x="16" y="19"/>
                </a:lnTo>
                <a:lnTo>
                  <a:pt x="8" y="8"/>
                </a:lnTo>
                <a:lnTo>
                  <a:pt x="16" y="0"/>
                </a:lnTo>
                <a:lnTo>
                  <a:pt x="12" y="0"/>
                </a:lnTo>
                <a:lnTo>
                  <a:pt x="2" y="10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744"/>
          <p:cNvSpPr>
            <a:spLocks noEditPoints="1"/>
          </p:cNvSpPr>
          <p:nvPr/>
        </p:nvSpPr>
        <p:spPr bwMode="auto">
          <a:xfrm>
            <a:off x="7310438" y="1597025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1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745"/>
          <p:cNvSpPr>
            <a:spLocks/>
          </p:cNvSpPr>
          <p:nvPr/>
        </p:nvSpPr>
        <p:spPr bwMode="auto">
          <a:xfrm>
            <a:off x="7337426" y="1597025"/>
            <a:ext cx="17463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6 w 8"/>
              <a:gd name="T5" fmla="*/ 0 h 11"/>
              <a:gd name="T6" fmla="*/ 6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2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0 w 8"/>
              <a:gd name="T29" fmla="*/ 9 h 11"/>
              <a:gd name="T30" fmla="*/ 2 w 8"/>
              <a:gd name="T31" fmla="*/ 10 h 11"/>
              <a:gd name="T32" fmla="*/ 3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6"/>
                  <a:pt x="6" y="6"/>
                  <a:pt x="6" y="6"/>
                </a:cubicBezTo>
                <a:cubicBezTo>
                  <a:pt x="6" y="7"/>
                  <a:pt x="6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0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746"/>
          <p:cNvSpPr>
            <a:spLocks/>
          </p:cNvSpPr>
          <p:nvPr/>
        </p:nvSpPr>
        <p:spPr bwMode="auto">
          <a:xfrm>
            <a:off x="7358063" y="1590675"/>
            <a:ext cx="11113" cy="30163"/>
          </a:xfrm>
          <a:custGeom>
            <a:avLst/>
            <a:gdLst>
              <a:gd name="T0" fmla="*/ 4 w 5"/>
              <a:gd name="T1" fmla="*/ 12 h 14"/>
              <a:gd name="T2" fmla="*/ 3 w 5"/>
              <a:gd name="T3" fmla="*/ 12 h 14"/>
              <a:gd name="T4" fmla="*/ 3 w 5"/>
              <a:gd name="T5" fmla="*/ 12 h 14"/>
              <a:gd name="T6" fmla="*/ 3 w 5"/>
              <a:gd name="T7" fmla="*/ 11 h 14"/>
              <a:gd name="T8" fmla="*/ 3 w 5"/>
              <a:gd name="T9" fmla="*/ 4 h 14"/>
              <a:gd name="T10" fmla="*/ 5 w 5"/>
              <a:gd name="T11" fmla="*/ 4 h 14"/>
              <a:gd name="T12" fmla="*/ 5 w 5"/>
              <a:gd name="T13" fmla="*/ 3 h 14"/>
              <a:gd name="T14" fmla="*/ 3 w 5"/>
              <a:gd name="T15" fmla="*/ 3 h 14"/>
              <a:gd name="T16" fmla="*/ 3 w 5"/>
              <a:gd name="T17" fmla="*/ 0 h 14"/>
              <a:gd name="T18" fmla="*/ 1 w 5"/>
              <a:gd name="T19" fmla="*/ 1 h 14"/>
              <a:gd name="T20" fmla="*/ 1 w 5"/>
              <a:gd name="T21" fmla="*/ 3 h 14"/>
              <a:gd name="T22" fmla="*/ 0 w 5"/>
              <a:gd name="T23" fmla="*/ 3 h 14"/>
              <a:gd name="T24" fmla="*/ 0 w 5"/>
              <a:gd name="T25" fmla="*/ 4 h 14"/>
              <a:gd name="T26" fmla="*/ 1 w 5"/>
              <a:gd name="T27" fmla="*/ 4 h 14"/>
              <a:gd name="T28" fmla="*/ 1 w 5"/>
              <a:gd name="T29" fmla="*/ 10 h 14"/>
              <a:gd name="T30" fmla="*/ 1 w 5"/>
              <a:gd name="T31" fmla="*/ 13 h 14"/>
              <a:gd name="T32" fmla="*/ 2 w 5"/>
              <a:gd name="T33" fmla="*/ 13 h 14"/>
              <a:gd name="T34" fmla="*/ 4 w 5"/>
              <a:gd name="T35" fmla="*/ 14 h 14"/>
              <a:gd name="T36" fmla="*/ 5 w 5"/>
              <a:gd name="T37" fmla="*/ 13 h 14"/>
              <a:gd name="T38" fmla="*/ 5 w 5"/>
              <a:gd name="T39" fmla="*/ 12 h 14"/>
              <a:gd name="T40" fmla="*/ 4 w 5"/>
              <a:gd name="T41" fmla="*/ 12 h 14"/>
              <a:gd name="T42" fmla="*/ 4 w 5"/>
              <a:gd name="T43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" h="14">
                <a:moveTo>
                  <a:pt x="4" y="12"/>
                </a:moveTo>
                <a:cubicBezTo>
                  <a:pt x="4" y="12"/>
                  <a:pt x="4" y="12"/>
                  <a:pt x="3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11"/>
                  <a:pt x="3" y="11"/>
                  <a:pt x="3" y="11"/>
                </a:cubicBezTo>
                <a:cubicBezTo>
                  <a:pt x="3" y="4"/>
                  <a:pt x="3" y="4"/>
                  <a:pt x="3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3"/>
                  <a:pt x="5" y="3"/>
                  <a:pt x="5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1" y="3"/>
                  <a:pt x="1" y="3"/>
                  <a:pt x="1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1" y="4"/>
                  <a:pt x="1" y="4"/>
                  <a:pt x="1" y="4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2"/>
                  <a:pt x="1" y="12"/>
                  <a:pt x="1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3" y="14"/>
                  <a:pt x="3" y="14"/>
                  <a:pt x="4" y="14"/>
                </a:cubicBezTo>
                <a:cubicBezTo>
                  <a:pt x="4" y="14"/>
                  <a:pt x="5" y="14"/>
                  <a:pt x="5" y="13"/>
                </a:cubicBezTo>
                <a:cubicBezTo>
                  <a:pt x="5" y="12"/>
                  <a:pt x="5" y="12"/>
                  <a:pt x="5" y="12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12"/>
                  <a:pt x="4" y="12"/>
                  <a:pt x="4" y="1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747"/>
          <p:cNvSpPr>
            <a:spLocks noEditPoints="1"/>
          </p:cNvSpPr>
          <p:nvPr/>
        </p:nvSpPr>
        <p:spPr bwMode="auto">
          <a:xfrm>
            <a:off x="7372351" y="1597025"/>
            <a:ext cx="20638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1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2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2 w 10"/>
              <a:gd name="T33" fmla="*/ 8 h 11"/>
              <a:gd name="T34" fmla="*/ 2 w 10"/>
              <a:gd name="T35" fmla="*/ 5 h 11"/>
              <a:gd name="T36" fmla="*/ 2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9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748"/>
          <p:cNvSpPr>
            <a:spLocks/>
          </p:cNvSpPr>
          <p:nvPr/>
        </p:nvSpPr>
        <p:spPr bwMode="auto">
          <a:xfrm>
            <a:off x="7397751" y="1589088"/>
            <a:ext cx="17463" cy="30163"/>
          </a:xfrm>
          <a:custGeom>
            <a:avLst/>
            <a:gdLst>
              <a:gd name="T0" fmla="*/ 1 w 11"/>
              <a:gd name="T1" fmla="*/ 19 h 19"/>
              <a:gd name="T2" fmla="*/ 1 w 11"/>
              <a:gd name="T3" fmla="*/ 14 h 19"/>
              <a:gd name="T4" fmla="*/ 4 w 11"/>
              <a:gd name="T5" fmla="*/ 12 h 19"/>
              <a:gd name="T6" fmla="*/ 8 w 11"/>
              <a:gd name="T7" fmla="*/ 19 h 19"/>
              <a:gd name="T8" fmla="*/ 11 w 11"/>
              <a:gd name="T9" fmla="*/ 19 h 19"/>
              <a:gd name="T10" fmla="*/ 5 w 11"/>
              <a:gd name="T11" fmla="*/ 11 h 19"/>
              <a:gd name="T12" fmla="*/ 11 w 11"/>
              <a:gd name="T13" fmla="*/ 5 h 19"/>
              <a:gd name="T14" fmla="*/ 8 w 11"/>
              <a:gd name="T15" fmla="*/ 5 h 19"/>
              <a:gd name="T16" fmla="*/ 1 w 11"/>
              <a:gd name="T17" fmla="*/ 11 h 19"/>
              <a:gd name="T18" fmla="*/ 1 w 11"/>
              <a:gd name="T19" fmla="*/ 0 h 19"/>
              <a:gd name="T20" fmla="*/ 0 w 11"/>
              <a:gd name="T21" fmla="*/ 0 h 19"/>
              <a:gd name="T22" fmla="*/ 0 w 11"/>
              <a:gd name="T23" fmla="*/ 19 h 19"/>
              <a:gd name="T24" fmla="*/ 1 w 11"/>
              <a:gd name="T25" fmla="*/ 19 h 19"/>
              <a:gd name="T26" fmla="*/ 1 w 11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19">
                <a:moveTo>
                  <a:pt x="1" y="19"/>
                </a:moveTo>
                <a:lnTo>
                  <a:pt x="1" y="14"/>
                </a:lnTo>
                <a:lnTo>
                  <a:pt x="4" y="12"/>
                </a:lnTo>
                <a:lnTo>
                  <a:pt x="8" y="19"/>
                </a:lnTo>
                <a:lnTo>
                  <a:pt x="11" y="19"/>
                </a:lnTo>
                <a:lnTo>
                  <a:pt x="5" y="11"/>
                </a:lnTo>
                <a:lnTo>
                  <a:pt x="11" y="5"/>
                </a:lnTo>
                <a:lnTo>
                  <a:pt x="8" y="5"/>
                </a:lnTo>
                <a:lnTo>
                  <a:pt x="1" y="11"/>
                </a:lnTo>
                <a:lnTo>
                  <a:pt x="1" y="0"/>
                </a:lnTo>
                <a:lnTo>
                  <a:pt x="0" y="0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749"/>
          <p:cNvSpPr>
            <a:spLocks noEditPoints="1"/>
          </p:cNvSpPr>
          <p:nvPr/>
        </p:nvSpPr>
        <p:spPr bwMode="auto">
          <a:xfrm>
            <a:off x="7416801" y="1597025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750"/>
          <p:cNvSpPr>
            <a:spLocks noEditPoints="1"/>
          </p:cNvSpPr>
          <p:nvPr/>
        </p:nvSpPr>
        <p:spPr bwMode="auto">
          <a:xfrm>
            <a:off x="7443788" y="1589088"/>
            <a:ext cx="1588" cy="30163"/>
          </a:xfrm>
          <a:custGeom>
            <a:avLst/>
            <a:gdLst>
              <a:gd name="T0" fmla="*/ 1 w 1"/>
              <a:gd name="T1" fmla="*/ 3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3 h 19"/>
              <a:gd name="T8" fmla="*/ 1 w 1"/>
              <a:gd name="T9" fmla="*/ 3 h 19"/>
              <a:gd name="T10" fmla="*/ 1 w 1"/>
              <a:gd name="T11" fmla="*/ 3 h 19"/>
              <a:gd name="T12" fmla="*/ 1 w 1"/>
              <a:gd name="T13" fmla="*/ 19 h 19"/>
              <a:gd name="T14" fmla="*/ 1 w 1"/>
              <a:gd name="T15" fmla="*/ 5 h 19"/>
              <a:gd name="T16" fmla="*/ 0 w 1"/>
              <a:gd name="T17" fmla="*/ 5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19"/>
                </a:moveTo>
                <a:lnTo>
                  <a:pt x="1" y="5"/>
                </a:lnTo>
                <a:lnTo>
                  <a:pt x="0" y="5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751"/>
          <p:cNvSpPr>
            <a:spLocks/>
          </p:cNvSpPr>
          <p:nvPr/>
        </p:nvSpPr>
        <p:spPr bwMode="auto">
          <a:xfrm>
            <a:off x="7451726" y="1597025"/>
            <a:ext cx="19050" cy="22225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8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752"/>
          <p:cNvSpPr>
            <a:spLocks noEditPoints="1"/>
          </p:cNvSpPr>
          <p:nvPr/>
        </p:nvSpPr>
        <p:spPr bwMode="auto">
          <a:xfrm>
            <a:off x="7475538" y="1597025"/>
            <a:ext cx="19050" cy="23813"/>
          </a:xfrm>
          <a:custGeom>
            <a:avLst/>
            <a:gdLst>
              <a:gd name="T0" fmla="*/ 1 w 9"/>
              <a:gd name="T1" fmla="*/ 9 h 11"/>
              <a:gd name="T2" fmla="*/ 4 w 9"/>
              <a:gd name="T3" fmla="*/ 11 h 11"/>
              <a:gd name="T4" fmla="*/ 7 w 9"/>
              <a:gd name="T5" fmla="*/ 10 h 11"/>
              <a:gd name="T6" fmla="*/ 9 w 9"/>
              <a:gd name="T7" fmla="*/ 8 h 11"/>
              <a:gd name="T8" fmla="*/ 9 w 9"/>
              <a:gd name="T9" fmla="*/ 5 h 11"/>
              <a:gd name="T10" fmla="*/ 8 w 9"/>
              <a:gd name="T11" fmla="*/ 1 h 11"/>
              <a:gd name="T12" fmla="*/ 4 w 9"/>
              <a:gd name="T13" fmla="*/ 0 h 11"/>
              <a:gd name="T14" fmla="*/ 1 w 9"/>
              <a:gd name="T15" fmla="*/ 1 h 11"/>
              <a:gd name="T16" fmla="*/ 0 w 9"/>
              <a:gd name="T17" fmla="*/ 5 h 11"/>
              <a:gd name="T18" fmla="*/ 1 w 9"/>
              <a:gd name="T19" fmla="*/ 9 h 11"/>
              <a:gd name="T20" fmla="*/ 2 w 9"/>
              <a:gd name="T21" fmla="*/ 2 h 11"/>
              <a:gd name="T22" fmla="*/ 4 w 9"/>
              <a:gd name="T23" fmla="*/ 1 h 11"/>
              <a:gd name="T24" fmla="*/ 7 w 9"/>
              <a:gd name="T25" fmla="*/ 2 h 11"/>
              <a:gd name="T26" fmla="*/ 8 w 9"/>
              <a:gd name="T27" fmla="*/ 5 h 11"/>
              <a:gd name="T28" fmla="*/ 7 w 9"/>
              <a:gd name="T29" fmla="*/ 8 h 11"/>
              <a:gd name="T30" fmla="*/ 4 w 9"/>
              <a:gd name="T31" fmla="*/ 9 h 11"/>
              <a:gd name="T32" fmla="*/ 2 w 9"/>
              <a:gd name="T33" fmla="*/ 8 h 11"/>
              <a:gd name="T34" fmla="*/ 1 w 9"/>
              <a:gd name="T35" fmla="*/ 5 h 11"/>
              <a:gd name="T36" fmla="*/ 2 w 9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9"/>
                </a:move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8" y="10"/>
                  <a:pt x="8" y="9"/>
                  <a:pt x="9" y="8"/>
                </a:cubicBezTo>
                <a:cubicBezTo>
                  <a:pt x="9" y="8"/>
                  <a:pt x="9" y="7"/>
                  <a:pt x="9" y="5"/>
                </a:cubicBezTo>
                <a:cubicBezTo>
                  <a:pt x="9" y="4"/>
                  <a:pt x="9" y="2"/>
                  <a:pt x="8" y="1"/>
                </a:cubicBezTo>
                <a:cubicBezTo>
                  <a:pt x="7" y="0"/>
                  <a:pt x="6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2" y="2"/>
                </a:moveTo>
                <a:cubicBezTo>
                  <a:pt x="3" y="2"/>
                  <a:pt x="4" y="1"/>
                  <a:pt x="4" y="1"/>
                </a:cubicBezTo>
                <a:cubicBezTo>
                  <a:pt x="5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1" y="7"/>
                  <a:pt x="1" y="5"/>
                </a:cubicBezTo>
                <a:cubicBezTo>
                  <a:pt x="1" y="4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753"/>
          <p:cNvSpPr>
            <a:spLocks/>
          </p:cNvSpPr>
          <p:nvPr/>
        </p:nvSpPr>
        <p:spPr bwMode="auto">
          <a:xfrm>
            <a:off x="7283451" y="1635125"/>
            <a:ext cx="26988" cy="31750"/>
          </a:xfrm>
          <a:custGeom>
            <a:avLst/>
            <a:gdLst>
              <a:gd name="T0" fmla="*/ 11 w 13"/>
              <a:gd name="T1" fmla="*/ 9 h 15"/>
              <a:gd name="T2" fmla="*/ 11 w 13"/>
              <a:gd name="T3" fmla="*/ 12 h 15"/>
              <a:gd name="T4" fmla="*/ 9 w 13"/>
              <a:gd name="T5" fmla="*/ 13 h 15"/>
              <a:gd name="T6" fmla="*/ 7 w 13"/>
              <a:gd name="T7" fmla="*/ 13 h 15"/>
              <a:gd name="T8" fmla="*/ 4 w 13"/>
              <a:gd name="T9" fmla="*/ 12 h 15"/>
              <a:gd name="T10" fmla="*/ 2 w 13"/>
              <a:gd name="T11" fmla="*/ 10 h 15"/>
              <a:gd name="T12" fmla="*/ 2 w 13"/>
              <a:gd name="T13" fmla="*/ 7 h 15"/>
              <a:gd name="T14" fmla="*/ 2 w 13"/>
              <a:gd name="T15" fmla="*/ 4 h 15"/>
              <a:gd name="T16" fmla="*/ 3 w 13"/>
              <a:gd name="T17" fmla="*/ 3 h 15"/>
              <a:gd name="T18" fmla="*/ 4 w 13"/>
              <a:gd name="T19" fmla="*/ 2 h 15"/>
              <a:gd name="T20" fmla="*/ 7 w 13"/>
              <a:gd name="T21" fmla="*/ 2 h 15"/>
              <a:gd name="T22" fmla="*/ 9 w 13"/>
              <a:gd name="T23" fmla="*/ 2 h 15"/>
              <a:gd name="T24" fmla="*/ 10 w 13"/>
              <a:gd name="T25" fmla="*/ 3 h 15"/>
              <a:gd name="T26" fmla="*/ 11 w 13"/>
              <a:gd name="T27" fmla="*/ 5 h 15"/>
              <a:gd name="T28" fmla="*/ 13 w 13"/>
              <a:gd name="T29" fmla="*/ 4 h 15"/>
              <a:gd name="T30" fmla="*/ 12 w 13"/>
              <a:gd name="T31" fmla="*/ 2 h 15"/>
              <a:gd name="T32" fmla="*/ 10 w 13"/>
              <a:gd name="T33" fmla="*/ 0 h 15"/>
              <a:gd name="T34" fmla="*/ 7 w 13"/>
              <a:gd name="T35" fmla="*/ 0 h 15"/>
              <a:gd name="T36" fmla="*/ 3 w 13"/>
              <a:gd name="T37" fmla="*/ 1 h 15"/>
              <a:gd name="T38" fmla="*/ 0 w 13"/>
              <a:gd name="T39" fmla="*/ 4 h 15"/>
              <a:gd name="T40" fmla="*/ 0 w 13"/>
              <a:gd name="T41" fmla="*/ 7 h 15"/>
              <a:gd name="T42" fmla="*/ 0 w 13"/>
              <a:gd name="T43" fmla="*/ 11 h 15"/>
              <a:gd name="T44" fmla="*/ 3 w 13"/>
              <a:gd name="T45" fmla="*/ 14 h 15"/>
              <a:gd name="T46" fmla="*/ 7 w 13"/>
              <a:gd name="T47" fmla="*/ 15 h 15"/>
              <a:gd name="T48" fmla="*/ 10 w 13"/>
              <a:gd name="T49" fmla="*/ 14 h 15"/>
              <a:gd name="T50" fmla="*/ 13 w 13"/>
              <a:gd name="T51" fmla="*/ 13 h 15"/>
              <a:gd name="T52" fmla="*/ 13 w 13"/>
              <a:gd name="T53" fmla="*/ 7 h 15"/>
              <a:gd name="T54" fmla="*/ 7 w 13"/>
              <a:gd name="T55" fmla="*/ 7 h 15"/>
              <a:gd name="T56" fmla="*/ 7 w 13"/>
              <a:gd name="T57" fmla="*/ 9 h 15"/>
              <a:gd name="T58" fmla="*/ 11 w 13"/>
              <a:gd name="T5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" h="15">
                <a:moveTo>
                  <a:pt x="11" y="9"/>
                </a:move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10" y="12"/>
                  <a:pt x="9" y="13"/>
                </a:cubicBezTo>
                <a:cubicBezTo>
                  <a:pt x="8" y="13"/>
                  <a:pt x="8" y="13"/>
                  <a:pt x="7" y="13"/>
                </a:cubicBezTo>
                <a:cubicBezTo>
                  <a:pt x="6" y="13"/>
                  <a:pt x="5" y="13"/>
                  <a:pt x="4" y="12"/>
                </a:cubicBezTo>
                <a:cubicBezTo>
                  <a:pt x="3" y="12"/>
                  <a:pt x="3" y="11"/>
                  <a:pt x="2" y="10"/>
                </a:cubicBezTo>
                <a:cubicBezTo>
                  <a:pt x="2" y="10"/>
                  <a:pt x="2" y="9"/>
                  <a:pt x="2" y="7"/>
                </a:cubicBezTo>
                <a:cubicBezTo>
                  <a:pt x="2" y="6"/>
                  <a:pt x="2" y="5"/>
                  <a:pt x="2" y="4"/>
                </a:cubicBezTo>
                <a:cubicBezTo>
                  <a:pt x="2" y="4"/>
                  <a:pt x="3" y="3"/>
                  <a:pt x="3" y="3"/>
                </a:cubicBez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2"/>
                  <a:pt x="8" y="2"/>
                  <a:pt x="9" y="2"/>
                </a:cubicBezTo>
                <a:cubicBezTo>
                  <a:pt x="9" y="2"/>
                  <a:pt x="10" y="3"/>
                  <a:pt x="10" y="3"/>
                </a:cubicBezTo>
                <a:cubicBezTo>
                  <a:pt x="10" y="3"/>
                  <a:pt x="11" y="4"/>
                  <a:pt x="11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3"/>
                  <a:pt x="12" y="2"/>
                  <a:pt x="12" y="2"/>
                </a:cubicBezTo>
                <a:cubicBezTo>
                  <a:pt x="11" y="1"/>
                  <a:pt x="10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5" y="0"/>
                  <a:pt x="4" y="0"/>
                  <a:pt x="3" y="1"/>
                </a:cubicBezTo>
                <a:cubicBezTo>
                  <a:pt x="2" y="1"/>
                  <a:pt x="1" y="2"/>
                  <a:pt x="0" y="4"/>
                </a:cubicBezTo>
                <a:cubicBezTo>
                  <a:pt x="0" y="5"/>
                  <a:pt x="0" y="6"/>
                  <a:pt x="0" y="7"/>
                </a:cubicBezTo>
                <a:cubicBezTo>
                  <a:pt x="0" y="9"/>
                  <a:pt x="0" y="10"/>
                  <a:pt x="0" y="11"/>
                </a:cubicBezTo>
                <a:cubicBezTo>
                  <a:pt x="1" y="12"/>
                  <a:pt x="2" y="13"/>
                  <a:pt x="3" y="14"/>
                </a:cubicBezTo>
                <a:cubicBezTo>
                  <a:pt x="4" y="14"/>
                  <a:pt x="5" y="15"/>
                  <a:pt x="7" y="15"/>
                </a:cubicBezTo>
                <a:cubicBezTo>
                  <a:pt x="8" y="15"/>
                  <a:pt x="9" y="15"/>
                  <a:pt x="10" y="14"/>
                </a:cubicBezTo>
                <a:cubicBezTo>
                  <a:pt x="11" y="14"/>
                  <a:pt x="12" y="13"/>
                  <a:pt x="13" y="13"/>
                </a:cubicBezTo>
                <a:cubicBezTo>
                  <a:pt x="13" y="7"/>
                  <a:pt x="13" y="7"/>
                  <a:pt x="13" y="7"/>
                </a:cubicBezTo>
                <a:cubicBezTo>
                  <a:pt x="7" y="7"/>
                  <a:pt x="7" y="7"/>
                  <a:pt x="7" y="7"/>
                </a:cubicBezTo>
                <a:cubicBezTo>
                  <a:pt x="7" y="9"/>
                  <a:pt x="7" y="9"/>
                  <a:pt x="7" y="9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754"/>
          <p:cNvSpPr>
            <a:spLocks/>
          </p:cNvSpPr>
          <p:nvPr/>
        </p:nvSpPr>
        <p:spPr bwMode="auto">
          <a:xfrm>
            <a:off x="7315201" y="1643063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0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755"/>
          <p:cNvSpPr>
            <a:spLocks noEditPoints="1"/>
          </p:cNvSpPr>
          <p:nvPr/>
        </p:nvSpPr>
        <p:spPr bwMode="auto">
          <a:xfrm>
            <a:off x="7339013" y="1643063"/>
            <a:ext cx="22225" cy="23813"/>
          </a:xfrm>
          <a:custGeom>
            <a:avLst/>
            <a:gdLst>
              <a:gd name="T0" fmla="*/ 1 w 10"/>
              <a:gd name="T1" fmla="*/ 9 h 11"/>
              <a:gd name="T2" fmla="*/ 5 w 10"/>
              <a:gd name="T3" fmla="*/ 11 h 11"/>
              <a:gd name="T4" fmla="*/ 7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8 w 10"/>
              <a:gd name="T11" fmla="*/ 1 h 11"/>
              <a:gd name="T12" fmla="*/ 5 w 10"/>
              <a:gd name="T13" fmla="*/ 0 h 11"/>
              <a:gd name="T14" fmla="*/ 1 w 10"/>
              <a:gd name="T15" fmla="*/ 1 h 11"/>
              <a:gd name="T16" fmla="*/ 0 w 10"/>
              <a:gd name="T17" fmla="*/ 5 h 11"/>
              <a:gd name="T18" fmla="*/ 1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1" y="9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9" y="9"/>
                  <a:pt x="9" y="8"/>
                </a:cubicBezTo>
                <a:cubicBezTo>
                  <a:pt x="9" y="8"/>
                  <a:pt x="10" y="7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3"/>
                  <a:pt x="0" y="5"/>
                </a:cubicBezTo>
                <a:cubicBezTo>
                  <a:pt x="0" y="7"/>
                  <a:pt x="0" y="8"/>
                  <a:pt x="1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8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756"/>
          <p:cNvSpPr>
            <a:spLocks/>
          </p:cNvSpPr>
          <p:nvPr/>
        </p:nvSpPr>
        <p:spPr bwMode="auto">
          <a:xfrm>
            <a:off x="7362826" y="1643063"/>
            <a:ext cx="19050" cy="22225"/>
          </a:xfrm>
          <a:custGeom>
            <a:avLst/>
            <a:gdLst>
              <a:gd name="T0" fmla="*/ 5 w 9"/>
              <a:gd name="T1" fmla="*/ 10 h 10"/>
              <a:gd name="T2" fmla="*/ 9 w 9"/>
              <a:gd name="T3" fmla="*/ 0 h 10"/>
              <a:gd name="T4" fmla="*/ 7 w 9"/>
              <a:gd name="T5" fmla="*/ 0 h 10"/>
              <a:gd name="T6" fmla="*/ 5 w 9"/>
              <a:gd name="T7" fmla="*/ 6 h 10"/>
              <a:gd name="T8" fmla="*/ 4 w 9"/>
              <a:gd name="T9" fmla="*/ 8 h 10"/>
              <a:gd name="T10" fmla="*/ 4 w 9"/>
              <a:gd name="T11" fmla="*/ 6 h 10"/>
              <a:gd name="T12" fmla="*/ 1 w 9"/>
              <a:gd name="T13" fmla="*/ 0 h 10"/>
              <a:gd name="T14" fmla="*/ 0 w 9"/>
              <a:gd name="T15" fmla="*/ 0 h 10"/>
              <a:gd name="T16" fmla="*/ 4 w 9"/>
              <a:gd name="T17" fmla="*/ 10 h 10"/>
              <a:gd name="T18" fmla="*/ 5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5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4" y="8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757"/>
          <p:cNvSpPr>
            <a:spLocks noEditPoints="1"/>
          </p:cNvSpPr>
          <p:nvPr/>
        </p:nvSpPr>
        <p:spPr bwMode="auto">
          <a:xfrm>
            <a:off x="7385051" y="1635125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4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758"/>
          <p:cNvSpPr>
            <a:spLocks noEditPoints="1"/>
          </p:cNvSpPr>
          <p:nvPr/>
        </p:nvSpPr>
        <p:spPr bwMode="auto">
          <a:xfrm>
            <a:off x="7408863" y="1643063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759"/>
          <p:cNvSpPr>
            <a:spLocks noEditPoints="1"/>
          </p:cNvSpPr>
          <p:nvPr/>
        </p:nvSpPr>
        <p:spPr bwMode="auto">
          <a:xfrm>
            <a:off x="7432676" y="1643063"/>
            <a:ext cx="19050" cy="33338"/>
          </a:xfrm>
          <a:custGeom>
            <a:avLst/>
            <a:gdLst>
              <a:gd name="T0" fmla="*/ 2 w 9"/>
              <a:gd name="T1" fmla="*/ 14 h 15"/>
              <a:gd name="T2" fmla="*/ 5 w 9"/>
              <a:gd name="T3" fmla="*/ 15 h 15"/>
              <a:gd name="T4" fmla="*/ 7 w 9"/>
              <a:gd name="T5" fmla="*/ 14 h 15"/>
              <a:gd name="T6" fmla="*/ 9 w 9"/>
              <a:gd name="T7" fmla="*/ 13 h 15"/>
              <a:gd name="T8" fmla="*/ 9 w 9"/>
              <a:gd name="T9" fmla="*/ 9 h 15"/>
              <a:gd name="T10" fmla="*/ 9 w 9"/>
              <a:gd name="T11" fmla="*/ 0 h 15"/>
              <a:gd name="T12" fmla="*/ 8 w 9"/>
              <a:gd name="T13" fmla="*/ 0 h 15"/>
              <a:gd name="T14" fmla="*/ 8 w 9"/>
              <a:gd name="T15" fmla="*/ 1 h 15"/>
              <a:gd name="T16" fmla="*/ 5 w 9"/>
              <a:gd name="T17" fmla="*/ 0 h 15"/>
              <a:gd name="T18" fmla="*/ 2 w 9"/>
              <a:gd name="T19" fmla="*/ 1 h 15"/>
              <a:gd name="T20" fmla="*/ 1 w 9"/>
              <a:gd name="T21" fmla="*/ 3 h 15"/>
              <a:gd name="T22" fmla="*/ 0 w 9"/>
              <a:gd name="T23" fmla="*/ 5 h 15"/>
              <a:gd name="T24" fmla="*/ 1 w 9"/>
              <a:gd name="T25" fmla="*/ 9 h 15"/>
              <a:gd name="T26" fmla="*/ 5 w 9"/>
              <a:gd name="T27" fmla="*/ 10 h 15"/>
              <a:gd name="T28" fmla="*/ 8 w 9"/>
              <a:gd name="T29" fmla="*/ 9 h 15"/>
              <a:gd name="T30" fmla="*/ 7 w 9"/>
              <a:gd name="T31" fmla="*/ 11 h 15"/>
              <a:gd name="T32" fmla="*/ 7 w 9"/>
              <a:gd name="T33" fmla="*/ 13 h 15"/>
              <a:gd name="T34" fmla="*/ 5 w 9"/>
              <a:gd name="T35" fmla="*/ 13 h 15"/>
              <a:gd name="T36" fmla="*/ 3 w 9"/>
              <a:gd name="T37" fmla="*/ 13 h 15"/>
              <a:gd name="T38" fmla="*/ 2 w 9"/>
              <a:gd name="T39" fmla="*/ 12 h 15"/>
              <a:gd name="T40" fmla="*/ 1 w 9"/>
              <a:gd name="T41" fmla="*/ 11 h 15"/>
              <a:gd name="T42" fmla="*/ 2 w 9"/>
              <a:gd name="T43" fmla="*/ 14 h 15"/>
              <a:gd name="T44" fmla="*/ 3 w 9"/>
              <a:gd name="T45" fmla="*/ 2 h 15"/>
              <a:gd name="T46" fmla="*/ 5 w 9"/>
              <a:gd name="T47" fmla="*/ 1 h 15"/>
              <a:gd name="T48" fmla="*/ 7 w 9"/>
              <a:gd name="T49" fmla="*/ 2 h 15"/>
              <a:gd name="T50" fmla="*/ 8 w 9"/>
              <a:gd name="T51" fmla="*/ 5 h 15"/>
              <a:gd name="T52" fmla="*/ 7 w 9"/>
              <a:gd name="T53" fmla="*/ 8 h 15"/>
              <a:gd name="T54" fmla="*/ 5 w 9"/>
              <a:gd name="T55" fmla="*/ 9 h 15"/>
              <a:gd name="T56" fmla="*/ 3 w 9"/>
              <a:gd name="T57" fmla="*/ 8 h 15"/>
              <a:gd name="T58" fmla="*/ 2 w 9"/>
              <a:gd name="T59" fmla="*/ 5 h 15"/>
              <a:gd name="T60" fmla="*/ 3 w 9"/>
              <a:gd name="T61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2" y="14"/>
                </a:moveTo>
                <a:cubicBezTo>
                  <a:pt x="2" y="14"/>
                  <a:pt x="3" y="15"/>
                  <a:pt x="5" y="15"/>
                </a:cubicBezTo>
                <a:cubicBezTo>
                  <a:pt x="6" y="15"/>
                  <a:pt x="7" y="15"/>
                  <a:pt x="7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9" y="12"/>
                  <a:pt x="9" y="11"/>
                  <a:pt x="9" y="9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7"/>
                  <a:pt x="1" y="8"/>
                  <a:pt x="1" y="9"/>
                </a:cubicBezTo>
                <a:cubicBezTo>
                  <a:pt x="2" y="10"/>
                  <a:pt x="3" y="10"/>
                  <a:pt x="5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1"/>
                  <a:pt x="7" y="11"/>
                </a:cubicBezTo>
                <a:cubicBezTo>
                  <a:pt x="7" y="12"/>
                  <a:pt x="7" y="12"/>
                  <a:pt x="7" y="13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3" y="13"/>
                  <a:pt x="2" y="12"/>
                  <a:pt x="2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4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3"/>
                  <a:pt x="8" y="4"/>
                  <a:pt x="8" y="5"/>
                </a:cubicBezTo>
                <a:cubicBezTo>
                  <a:pt x="8" y="7"/>
                  <a:pt x="7" y="7"/>
                  <a:pt x="7" y="8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7"/>
                  <a:pt x="2" y="6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760"/>
          <p:cNvSpPr>
            <a:spLocks noEditPoints="1"/>
          </p:cNvSpPr>
          <p:nvPr/>
        </p:nvSpPr>
        <p:spPr bwMode="auto">
          <a:xfrm>
            <a:off x="7456488" y="1643063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761"/>
          <p:cNvSpPr>
            <a:spLocks noEditPoints="1"/>
          </p:cNvSpPr>
          <p:nvPr/>
        </p:nvSpPr>
        <p:spPr bwMode="auto">
          <a:xfrm>
            <a:off x="7481888" y="1643063"/>
            <a:ext cx="19050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8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4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2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0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6 w 9"/>
              <a:gd name="T61" fmla="*/ 8 h 11"/>
              <a:gd name="T62" fmla="*/ 5 w 9"/>
              <a:gd name="T63" fmla="*/ 9 h 11"/>
              <a:gd name="T64" fmla="*/ 3 w 9"/>
              <a:gd name="T65" fmla="*/ 9 h 11"/>
              <a:gd name="T66" fmla="*/ 2 w 9"/>
              <a:gd name="T67" fmla="*/ 9 h 11"/>
              <a:gd name="T68" fmla="*/ 1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8" y="2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2" y="0"/>
                </a:cubicBezTo>
                <a:cubicBezTo>
                  <a:pt x="1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1"/>
                  <a:pt x="3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2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0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3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1" y="7"/>
                  <a:pt x="1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762"/>
          <p:cNvSpPr>
            <a:spLocks noEditPoints="1"/>
          </p:cNvSpPr>
          <p:nvPr/>
        </p:nvSpPr>
        <p:spPr bwMode="auto">
          <a:xfrm>
            <a:off x="7505701" y="1635125"/>
            <a:ext cx="4763" cy="30163"/>
          </a:xfrm>
          <a:custGeom>
            <a:avLst/>
            <a:gdLst>
              <a:gd name="T0" fmla="*/ 3 w 3"/>
              <a:gd name="T1" fmla="*/ 2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2 h 19"/>
              <a:gd name="T8" fmla="*/ 3 w 3"/>
              <a:gd name="T9" fmla="*/ 2 h 19"/>
              <a:gd name="T10" fmla="*/ 3 w 3"/>
              <a:gd name="T11" fmla="*/ 2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763"/>
          <p:cNvSpPr>
            <a:spLocks noEditPoints="1"/>
          </p:cNvSpPr>
          <p:nvPr/>
        </p:nvSpPr>
        <p:spPr bwMode="auto">
          <a:xfrm>
            <a:off x="7515226" y="1635125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1 w 9"/>
              <a:gd name="T15" fmla="*/ 7 h 15"/>
              <a:gd name="T16" fmla="*/ 0 w 9"/>
              <a:gd name="T17" fmla="*/ 9 h 15"/>
              <a:gd name="T18" fmla="*/ 1 w 9"/>
              <a:gd name="T19" fmla="*/ 12 h 15"/>
              <a:gd name="T20" fmla="*/ 2 w 9"/>
              <a:gd name="T21" fmla="*/ 14 h 15"/>
              <a:gd name="T22" fmla="*/ 5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3 w 9"/>
              <a:gd name="T31" fmla="*/ 6 h 15"/>
              <a:gd name="T32" fmla="*/ 5 w 9"/>
              <a:gd name="T33" fmla="*/ 5 h 15"/>
              <a:gd name="T34" fmla="*/ 7 w 9"/>
              <a:gd name="T35" fmla="*/ 6 h 15"/>
              <a:gd name="T36" fmla="*/ 7 w 9"/>
              <a:gd name="T37" fmla="*/ 9 h 15"/>
              <a:gd name="T38" fmla="*/ 7 w 9"/>
              <a:gd name="T39" fmla="*/ 12 h 15"/>
              <a:gd name="T40" fmla="*/ 5 w 9"/>
              <a:gd name="T41" fmla="*/ 13 h 15"/>
              <a:gd name="T42" fmla="*/ 3 w 9"/>
              <a:gd name="T43" fmla="*/ 12 h 15"/>
              <a:gd name="T44" fmla="*/ 2 w 9"/>
              <a:gd name="T45" fmla="*/ 9 h 15"/>
              <a:gd name="T46" fmla="*/ 3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4" y="4"/>
                  <a:pt x="3" y="4"/>
                  <a:pt x="2" y="5"/>
                </a:cubicBezTo>
                <a:cubicBezTo>
                  <a:pt x="1" y="5"/>
                  <a:pt x="1" y="6"/>
                  <a:pt x="1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3"/>
                  <a:pt x="2" y="14"/>
                  <a:pt x="2" y="14"/>
                </a:cubicBez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6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5" y="13"/>
                  <a:pt x="5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764"/>
          <p:cNvSpPr>
            <a:spLocks/>
          </p:cNvSpPr>
          <p:nvPr/>
        </p:nvSpPr>
        <p:spPr bwMode="auto">
          <a:xfrm>
            <a:off x="7540626" y="1643063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2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6 w 8"/>
              <a:gd name="T13" fmla="*/ 4 h 10"/>
              <a:gd name="T14" fmla="*/ 6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6 w 8"/>
              <a:gd name="T25" fmla="*/ 0 h 10"/>
              <a:gd name="T26" fmla="*/ 5 w 8"/>
              <a:gd name="T27" fmla="*/ 0 h 10"/>
              <a:gd name="T28" fmla="*/ 1 w 8"/>
              <a:gd name="T29" fmla="*/ 2 h 10"/>
              <a:gd name="T30" fmla="*/ 1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6" y="3"/>
                  <a:pt x="6" y="3"/>
                  <a:pt x="6" y="4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765"/>
          <p:cNvSpPr>
            <a:spLocks/>
          </p:cNvSpPr>
          <p:nvPr/>
        </p:nvSpPr>
        <p:spPr bwMode="auto">
          <a:xfrm>
            <a:off x="7564438" y="1643063"/>
            <a:ext cx="17463" cy="23813"/>
          </a:xfrm>
          <a:custGeom>
            <a:avLst/>
            <a:gdLst>
              <a:gd name="T0" fmla="*/ 8 w 8"/>
              <a:gd name="T1" fmla="*/ 10 h 11"/>
              <a:gd name="T2" fmla="*/ 8 w 8"/>
              <a:gd name="T3" fmla="*/ 0 h 11"/>
              <a:gd name="T4" fmla="*/ 7 w 8"/>
              <a:gd name="T5" fmla="*/ 0 h 11"/>
              <a:gd name="T6" fmla="*/ 7 w 8"/>
              <a:gd name="T7" fmla="*/ 6 h 11"/>
              <a:gd name="T8" fmla="*/ 6 w 8"/>
              <a:gd name="T9" fmla="*/ 8 h 11"/>
              <a:gd name="T10" fmla="*/ 5 w 8"/>
              <a:gd name="T11" fmla="*/ 9 h 11"/>
              <a:gd name="T12" fmla="*/ 4 w 8"/>
              <a:gd name="T13" fmla="*/ 9 h 11"/>
              <a:gd name="T14" fmla="*/ 2 w 8"/>
              <a:gd name="T15" fmla="*/ 9 h 11"/>
              <a:gd name="T16" fmla="*/ 2 w 8"/>
              <a:gd name="T17" fmla="*/ 8 h 11"/>
              <a:gd name="T18" fmla="*/ 2 w 8"/>
              <a:gd name="T19" fmla="*/ 6 h 11"/>
              <a:gd name="T20" fmla="*/ 2 w 8"/>
              <a:gd name="T21" fmla="*/ 0 h 11"/>
              <a:gd name="T22" fmla="*/ 0 w 8"/>
              <a:gd name="T23" fmla="*/ 0 h 11"/>
              <a:gd name="T24" fmla="*/ 0 w 8"/>
              <a:gd name="T25" fmla="*/ 7 h 11"/>
              <a:gd name="T26" fmla="*/ 0 w 8"/>
              <a:gd name="T27" fmla="*/ 8 h 11"/>
              <a:gd name="T28" fmla="*/ 1 w 8"/>
              <a:gd name="T29" fmla="*/ 9 h 11"/>
              <a:gd name="T30" fmla="*/ 2 w 8"/>
              <a:gd name="T31" fmla="*/ 10 h 11"/>
              <a:gd name="T32" fmla="*/ 3 w 8"/>
              <a:gd name="T33" fmla="*/ 11 h 11"/>
              <a:gd name="T34" fmla="*/ 7 w 8"/>
              <a:gd name="T35" fmla="*/ 9 h 11"/>
              <a:gd name="T36" fmla="*/ 7 w 8"/>
              <a:gd name="T37" fmla="*/ 10 h 11"/>
              <a:gd name="T38" fmla="*/ 8 w 8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1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6" y="7"/>
                  <a:pt x="6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1" y="10"/>
                  <a:pt x="1" y="10"/>
                  <a:pt x="2" y="10"/>
                </a:cubicBezTo>
                <a:cubicBezTo>
                  <a:pt x="2" y="11"/>
                  <a:pt x="3" y="11"/>
                  <a:pt x="3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766"/>
          <p:cNvSpPr>
            <a:spLocks/>
          </p:cNvSpPr>
          <p:nvPr/>
        </p:nvSpPr>
        <p:spPr bwMode="auto">
          <a:xfrm>
            <a:off x="7378701" y="1316038"/>
            <a:ext cx="25400" cy="30163"/>
          </a:xfrm>
          <a:custGeom>
            <a:avLst/>
            <a:gdLst>
              <a:gd name="T0" fmla="*/ 2 w 16"/>
              <a:gd name="T1" fmla="*/ 19 h 19"/>
              <a:gd name="T2" fmla="*/ 2 w 16"/>
              <a:gd name="T3" fmla="*/ 12 h 19"/>
              <a:gd name="T4" fmla="*/ 7 w 16"/>
              <a:gd name="T5" fmla="*/ 10 h 19"/>
              <a:gd name="T6" fmla="*/ 13 w 16"/>
              <a:gd name="T7" fmla="*/ 19 h 19"/>
              <a:gd name="T8" fmla="*/ 16 w 16"/>
              <a:gd name="T9" fmla="*/ 19 h 19"/>
              <a:gd name="T10" fmla="*/ 8 w 16"/>
              <a:gd name="T11" fmla="*/ 7 h 19"/>
              <a:gd name="T12" fmla="*/ 16 w 16"/>
              <a:gd name="T13" fmla="*/ 0 h 19"/>
              <a:gd name="T14" fmla="*/ 12 w 16"/>
              <a:gd name="T15" fmla="*/ 0 h 19"/>
              <a:gd name="T16" fmla="*/ 2 w 16"/>
              <a:gd name="T17" fmla="*/ 10 h 19"/>
              <a:gd name="T18" fmla="*/ 2 w 16"/>
              <a:gd name="T19" fmla="*/ 0 h 19"/>
              <a:gd name="T20" fmla="*/ 0 w 16"/>
              <a:gd name="T21" fmla="*/ 0 h 19"/>
              <a:gd name="T22" fmla="*/ 0 w 16"/>
              <a:gd name="T23" fmla="*/ 19 h 19"/>
              <a:gd name="T24" fmla="*/ 2 w 16"/>
              <a:gd name="T25" fmla="*/ 19 h 19"/>
              <a:gd name="T26" fmla="*/ 2 w 16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9">
                <a:moveTo>
                  <a:pt x="2" y="19"/>
                </a:moveTo>
                <a:lnTo>
                  <a:pt x="2" y="12"/>
                </a:lnTo>
                <a:lnTo>
                  <a:pt x="7" y="10"/>
                </a:lnTo>
                <a:lnTo>
                  <a:pt x="13" y="19"/>
                </a:lnTo>
                <a:lnTo>
                  <a:pt x="16" y="19"/>
                </a:lnTo>
                <a:lnTo>
                  <a:pt x="8" y="7"/>
                </a:lnTo>
                <a:lnTo>
                  <a:pt x="16" y="0"/>
                </a:lnTo>
                <a:lnTo>
                  <a:pt x="12" y="0"/>
                </a:lnTo>
                <a:lnTo>
                  <a:pt x="2" y="10"/>
                </a:ln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767"/>
          <p:cNvSpPr>
            <a:spLocks noEditPoints="1"/>
          </p:cNvSpPr>
          <p:nvPr/>
        </p:nvSpPr>
        <p:spPr bwMode="auto">
          <a:xfrm>
            <a:off x="7405688" y="1322388"/>
            <a:ext cx="22225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8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0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7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4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2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768"/>
          <p:cNvSpPr>
            <a:spLocks/>
          </p:cNvSpPr>
          <p:nvPr/>
        </p:nvSpPr>
        <p:spPr bwMode="auto">
          <a:xfrm>
            <a:off x="7432676" y="1322388"/>
            <a:ext cx="11113" cy="23813"/>
          </a:xfrm>
          <a:custGeom>
            <a:avLst/>
            <a:gdLst>
              <a:gd name="T0" fmla="*/ 2 w 5"/>
              <a:gd name="T1" fmla="*/ 11 h 11"/>
              <a:gd name="T2" fmla="*/ 2 w 5"/>
              <a:gd name="T3" fmla="*/ 6 h 11"/>
              <a:gd name="T4" fmla="*/ 2 w 5"/>
              <a:gd name="T5" fmla="*/ 4 h 11"/>
              <a:gd name="T6" fmla="*/ 2 w 5"/>
              <a:gd name="T7" fmla="*/ 3 h 11"/>
              <a:gd name="T8" fmla="*/ 4 w 5"/>
              <a:gd name="T9" fmla="*/ 2 h 11"/>
              <a:gd name="T10" fmla="*/ 5 w 5"/>
              <a:gd name="T11" fmla="*/ 3 h 11"/>
              <a:gd name="T12" fmla="*/ 5 w 5"/>
              <a:gd name="T13" fmla="*/ 1 h 11"/>
              <a:gd name="T14" fmla="*/ 4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2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2" y="11"/>
                </a:moveTo>
                <a:cubicBezTo>
                  <a:pt x="2" y="6"/>
                  <a:pt x="2" y="6"/>
                  <a:pt x="2" y="6"/>
                </a:cubicBezTo>
                <a:cubicBezTo>
                  <a:pt x="2" y="5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3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769"/>
          <p:cNvSpPr>
            <a:spLocks noEditPoints="1"/>
          </p:cNvSpPr>
          <p:nvPr/>
        </p:nvSpPr>
        <p:spPr bwMode="auto">
          <a:xfrm>
            <a:off x="7445376" y="1322388"/>
            <a:ext cx="19050" cy="23813"/>
          </a:xfrm>
          <a:custGeom>
            <a:avLst/>
            <a:gdLst>
              <a:gd name="T0" fmla="*/ 8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5 w 9"/>
              <a:gd name="T29" fmla="*/ 2 h 11"/>
              <a:gd name="T30" fmla="*/ 7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8 w 9"/>
              <a:gd name="T55" fmla="*/ 11 h 11"/>
              <a:gd name="T56" fmla="*/ 8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1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770"/>
          <p:cNvSpPr>
            <a:spLocks/>
          </p:cNvSpPr>
          <p:nvPr/>
        </p:nvSpPr>
        <p:spPr bwMode="auto">
          <a:xfrm>
            <a:off x="7469188" y="1322388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10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6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4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1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1 w 8"/>
              <a:gd name="T47" fmla="*/ 5 h 11"/>
              <a:gd name="T48" fmla="*/ 2 w 8"/>
              <a:gd name="T49" fmla="*/ 6 h 11"/>
              <a:gd name="T50" fmla="*/ 4 w 8"/>
              <a:gd name="T51" fmla="*/ 7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6" y="5"/>
                  <a:pt x="6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6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771"/>
          <p:cNvSpPr>
            <a:spLocks noEditPoints="1"/>
          </p:cNvSpPr>
          <p:nvPr/>
        </p:nvSpPr>
        <p:spPr bwMode="auto">
          <a:xfrm>
            <a:off x="7486651" y="1316038"/>
            <a:ext cx="7938" cy="39688"/>
          </a:xfrm>
          <a:custGeom>
            <a:avLst/>
            <a:gdLst>
              <a:gd name="T0" fmla="*/ 4 w 4"/>
              <a:gd name="T1" fmla="*/ 2 h 18"/>
              <a:gd name="T2" fmla="*/ 4 w 4"/>
              <a:gd name="T3" fmla="*/ 0 h 18"/>
              <a:gd name="T4" fmla="*/ 3 w 4"/>
              <a:gd name="T5" fmla="*/ 0 h 18"/>
              <a:gd name="T6" fmla="*/ 3 w 4"/>
              <a:gd name="T7" fmla="*/ 2 h 18"/>
              <a:gd name="T8" fmla="*/ 4 w 4"/>
              <a:gd name="T9" fmla="*/ 2 h 18"/>
              <a:gd name="T10" fmla="*/ 2 w 4"/>
              <a:gd name="T11" fmla="*/ 18 h 18"/>
              <a:gd name="T12" fmla="*/ 4 w 4"/>
              <a:gd name="T13" fmla="*/ 17 h 18"/>
              <a:gd name="T14" fmla="*/ 4 w 4"/>
              <a:gd name="T15" fmla="*/ 15 h 18"/>
              <a:gd name="T16" fmla="*/ 4 w 4"/>
              <a:gd name="T17" fmla="*/ 4 h 18"/>
              <a:gd name="T18" fmla="*/ 3 w 4"/>
              <a:gd name="T19" fmla="*/ 4 h 18"/>
              <a:gd name="T20" fmla="*/ 3 w 4"/>
              <a:gd name="T21" fmla="*/ 15 h 18"/>
              <a:gd name="T22" fmla="*/ 2 w 4"/>
              <a:gd name="T23" fmla="*/ 16 h 18"/>
              <a:gd name="T24" fmla="*/ 1 w 4"/>
              <a:gd name="T25" fmla="*/ 17 h 18"/>
              <a:gd name="T26" fmla="*/ 1 w 4"/>
              <a:gd name="T27" fmla="*/ 17 h 18"/>
              <a:gd name="T28" fmla="*/ 0 w 4"/>
              <a:gd name="T29" fmla="*/ 18 h 18"/>
              <a:gd name="T30" fmla="*/ 2 w 4"/>
              <a:gd name="T31" fmla="*/ 18 h 18"/>
              <a:gd name="T32" fmla="*/ 2 w 4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8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2" y="18"/>
                </a:moveTo>
                <a:cubicBezTo>
                  <a:pt x="3" y="18"/>
                  <a:pt x="3" y="18"/>
                  <a:pt x="4" y="17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5"/>
                  <a:pt x="2" y="16"/>
                  <a:pt x="2" y="16"/>
                </a:cubicBezTo>
                <a:cubicBezTo>
                  <a:pt x="2" y="17"/>
                  <a:pt x="2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2" y="18"/>
                </a:cubicBezTo>
                <a:cubicBezTo>
                  <a:pt x="2" y="18"/>
                  <a:pt x="2" y="18"/>
                  <a:pt x="2" y="1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772"/>
          <p:cNvSpPr>
            <a:spLocks noEditPoints="1"/>
          </p:cNvSpPr>
          <p:nvPr/>
        </p:nvSpPr>
        <p:spPr bwMode="auto">
          <a:xfrm>
            <a:off x="7499351" y="1322388"/>
            <a:ext cx="22225" cy="23813"/>
          </a:xfrm>
          <a:custGeom>
            <a:avLst/>
            <a:gdLst>
              <a:gd name="T0" fmla="*/ 2 w 10"/>
              <a:gd name="T1" fmla="*/ 10 h 11"/>
              <a:gd name="T2" fmla="*/ 5 w 10"/>
              <a:gd name="T3" fmla="*/ 11 h 11"/>
              <a:gd name="T4" fmla="*/ 8 w 10"/>
              <a:gd name="T5" fmla="*/ 11 h 11"/>
              <a:gd name="T6" fmla="*/ 9 w 10"/>
              <a:gd name="T7" fmla="*/ 9 h 11"/>
              <a:gd name="T8" fmla="*/ 10 w 10"/>
              <a:gd name="T9" fmla="*/ 6 h 11"/>
              <a:gd name="T10" fmla="*/ 9 w 10"/>
              <a:gd name="T11" fmla="*/ 2 h 11"/>
              <a:gd name="T12" fmla="*/ 5 w 10"/>
              <a:gd name="T13" fmla="*/ 0 h 11"/>
              <a:gd name="T14" fmla="*/ 2 w 10"/>
              <a:gd name="T15" fmla="*/ 2 h 11"/>
              <a:gd name="T16" fmla="*/ 0 w 10"/>
              <a:gd name="T17" fmla="*/ 6 h 11"/>
              <a:gd name="T18" fmla="*/ 2 w 10"/>
              <a:gd name="T19" fmla="*/ 10 h 11"/>
              <a:gd name="T20" fmla="*/ 3 w 10"/>
              <a:gd name="T21" fmla="*/ 3 h 11"/>
              <a:gd name="T22" fmla="*/ 5 w 10"/>
              <a:gd name="T23" fmla="*/ 2 h 11"/>
              <a:gd name="T24" fmla="*/ 7 w 10"/>
              <a:gd name="T25" fmla="*/ 3 h 11"/>
              <a:gd name="T26" fmla="*/ 8 w 10"/>
              <a:gd name="T27" fmla="*/ 6 h 11"/>
              <a:gd name="T28" fmla="*/ 7 w 10"/>
              <a:gd name="T29" fmla="*/ 9 h 11"/>
              <a:gd name="T30" fmla="*/ 5 w 10"/>
              <a:gd name="T31" fmla="*/ 10 h 11"/>
              <a:gd name="T32" fmla="*/ 3 w 10"/>
              <a:gd name="T33" fmla="*/ 9 h 11"/>
              <a:gd name="T34" fmla="*/ 2 w 10"/>
              <a:gd name="T35" fmla="*/ 6 h 11"/>
              <a:gd name="T36" fmla="*/ 3 w 10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10"/>
                </a:move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1"/>
                </a:cubicBezTo>
                <a:cubicBezTo>
                  <a:pt x="8" y="10"/>
                  <a:pt x="9" y="10"/>
                  <a:pt x="9" y="9"/>
                </a:cubicBezTo>
                <a:cubicBezTo>
                  <a:pt x="10" y="8"/>
                  <a:pt x="10" y="7"/>
                  <a:pt x="10" y="6"/>
                </a:cubicBezTo>
                <a:cubicBezTo>
                  <a:pt x="10" y="4"/>
                  <a:pt x="10" y="3"/>
                  <a:pt x="9" y="2"/>
                </a:cubicBezTo>
                <a:cubicBezTo>
                  <a:pt x="8" y="1"/>
                  <a:pt x="7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1" y="2"/>
                  <a:pt x="0" y="4"/>
                  <a:pt x="0" y="6"/>
                </a:cubicBezTo>
                <a:cubicBezTo>
                  <a:pt x="0" y="8"/>
                  <a:pt x="1" y="9"/>
                  <a:pt x="2" y="10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4"/>
                  <a:pt x="8" y="4"/>
                  <a:pt x="8" y="6"/>
                </a:cubicBezTo>
                <a:cubicBezTo>
                  <a:pt x="8" y="7"/>
                  <a:pt x="8" y="8"/>
                  <a:pt x="7" y="9"/>
                </a:cubicBezTo>
                <a:cubicBezTo>
                  <a:pt x="7" y="9"/>
                  <a:pt x="6" y="10"/>
                  <a:pt x="5" y="10"/>
                </a:cubicBezTo>
                <a:cubicBezTo>
                  <a:pt x="4" y="10"/>
                  <a:pt x="4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773"/>
          <p:cNvSpPr>
            <a:spLocks/>
          </p:cNvSpPr>
          <p:nvPr/>
        </p:nvSpPr>
        <p:spPr bwMode="auto">
          <a:xfrm>
            <a:off x="7524751" y="1316038"/>
            <a:ext cx="20638" cy="30163"/>
          </a:xfrm>
          <a:custGeom>
            <a:avLst/>
            <a:gdLst>
              <a:gd name="T0" fmla="*/ 3 w 13"/>
              <a:gd name="T1" fmla="*/ 19 h 19"/>
              <a:gd name="T2" fmla="*/ 3 w 13"/>
              <a:gd name="T3" fmla="*/ 14 h 19"/>
              <a:gd name="T4" fmla="*/ 5 w 13"/>
              <a:gd name="T5" fmla="*/ 12 h 19"/>
              <a:gd name="T6" fmla="*/ 10 w 13"/>
              <a:gd name="T7" fmla="*/ 19 h 19"/>
              <a:gd name="T8" fmla="*/ 13 w 13"/>
              <a:gd name="T9" fmla="*/ 19 h 19"/>
              <a:gd name="T10" fmla="*/ 6 w 13"/>
              <a:gd name="T11" fmla="*/ 10 h 19"/>
              <a:gd name="T12" fmla="*/ 11 w 13"/>
              <a:gd name="T13" fmla="*/ 6 h 19"/>
              <a:gd name="T14" fmla="*/ 9 w 13"/>
              <a:gd name="T15" fmla="*/ 6 h 19"/>
              <a:gd name="T16" fmla="*/ 3 w 13"/>
              <a:gd name="T17" fmla="*/ 11 h 19"/>
              <a:gd name="T18" fmla="*/ 3 w 13"/>
              <a:gd name="T19" fmla="*/ 0 h 19"/>
              <a:gd name="T20" fmla="*/ 0 w 13"/>
              <a:gd name="T21" fmla="*/ 0 h 19"/>
              <a:gd name="T22" fmla="*/ 0 w 13"/>
              <a:gd name="T23" fmla="*/ 19 h 19"/>
              <a:gd name="T24" fmla="*/ 3 w 13"/>
              <a:gd name="T25" fmla="*/ 19 h 19"/>
              <a:gd name="T26" fmla="*/ 3 w 13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9">
                <a:moveTo>
                  <a:pt x="3" y="19"/>
                </a:moveTo>
                <a:lnTo>
                  <a:pt x="3" y="14"/>
                </a:lnTo>
                <a:lnTo>
                  <a:pt x="5" y="12"/>
                </a:lnTo>
                <a:lnTo>
                  <a:pt x="10" y="19"/>
                </a:lnTo>
                <a:lnTo>
                  <a:pt x="13" y="19"/>
                </a:lnTo>
                <a:lnTo>
                  <a:pt x="6" y="10"/>
                </a:lnTo>
                <a:lnTo>
                  <a:pt x="11" y="6"/>
                </a:lnTo>
                <a:lnTo>
                  <a:pt x="9" y="6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774"/>
          <p:cNvSpPr>
            <a:spLocks/>
          </p:cNvSpPr>
          <p:nvPr/>
        </p:nvSpPr>
        <p:spPr bwMode="auto">
          <a:xfrm>
            <a:off x="7356476" y="1362075"/>
            <a:ext cx="25400" cy="30163"/>
          </a:xfrm>
          <a:custGeom>
            <a:avLst/>
            <a:gdLst>
              <a:gd name="T0" fmla="*/ 3 w 16"/>
              <a:gd name="T1" fmla="*/ 19 h 19"/>
              <a:gd name="T2" fmla="*/ 3 w 16"/>
              <a:gd name="T3" fmla="*/ 13 h 19"/>
              <a:gd name="T4" fmla="*/ 7 w 16"/>
              <a:gd name="T5" fmla="*/ 9 h 19"/>
              <a:gd name="T6" fmla="*/ 14 w 16"/>
              <a:gd name="T7" fmla="*/ 19 h 19"/>
              <a:gd name="T8" fmla="*/ 16 w 16"/>
              <a:gd name="T9" fmla="*/ 19 h 19"/>
              <a:gd name="T10" fmla="*/ 8 w 16"/>
              <a:gd name="T11" fmla="*/ 8 h 19"/>
              <a:gd name="T12" fmla="*/ 16 w 16"/>
              <a:gd name="T13" fmla="*/ 0 h 19"/>
              <a:gd name="T14" fmla="*/ 12 w 16"/>
              <a:gd name="T15" fmla="*/ 0 h 19"/>
              <a:gd name="T16" fmla="*/ 3 w 16"/>
              <a:gd name="T17" fmla="*/ 9 h 19"/>
              <a:gd name="T18" fmla="*/ 3 w 16"/>
              <a:gd name="T19" fmla="*/ 0 h 19"/>
              <a:gd name="T20" fmla="*/ 0 w 16"/>
              <a:gd name="T21" fmla="*/ 0 h 19"/>
              <a:gd name="T22" fmla="*/ 0 w 16"/>
              <a:gd name="T23" fmla="*/ 19 h 19"/>
              <a:gd name="T24" fmla="*/ 3 w 16"/>
              <a:gd name="T25" fmla="*/ 19 h 19"/>
              <a:gd name="T26" fmla="*/ 3 w 16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19">
                <a:moveTo>
                  <a:pt x="3" y="19"/>
                </a:moveTo>
                <a:lnTo>
                  <a:pt x="3" y="13"/>
                </a:lnTo>
                <a:lnTo>
                  <a:pt x="7" y="9"/>
                </a:lnTo>
                <a:lnTo>
                  <a:pt x="14" y="19"/>
                </a:lnTo>
                <a:lnTo>
                  <a:pt x="16" y="19"/>
                </a:lnTo>
                <a:lnTo>
                  <a:pt x="8" y="8"/>
                </a:lnTo>
                <a:lnTo>
                  <a:pt x="16" y="0"/>
                </a:lnTo>
                <a:lnTo>
                  <a:pt x="12" y="0"/>
                </a:lnTo>
                <a:lnTo>
                  <a:pt x="3" y="9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775"/>
          <p:cNvSpPr>
            <a:spLocks noEditPoints="1"/>
          </p:cNvSpPr>
          <p:nvPr/>
        </p:nvSpPr>
        <p:spPr bwMode="auto">
          <a:xfrm>
            <a:off x="7385051" y="1362075"/>
            <a:ext cx="20638" cy="31750"/>
          </a:xfrm>
          <a:custGeom>
            <a:avLst/>
            <a:gdLst>
              <a:gd name="T0" fmla="*/ 8 w 10"/>
              <a:gd name="T1" fmla="*/ 14 h 15"/>
              <a:gd name="T2" fmla="*/ 10 w 10"/>
              <a:gd name="T3" fmla="*/ 14 h 15"/>
              <a:gd name="T4" fmla="*/ 9 w 10"/>
              <a:gd name="T5" fmla="*/ 13 h 15"/>
              <a:gd name="T6" fmla="*/ 9 w 10"/>
              <a:gd name="T7" fmla="*/ 10 h 15"/>
              <a:gd name="T8" fmla="*/ 9 w 10"/>
              <a:gd name="T9" fmla="*/ 8 h 15"/>
              <a:gd name="T10" fmla="*/ 9 w 10"/>
              <a:gd name="T11" fmla="*/ 6 h 15"/>
              <a:gd name="T12" fmla="*/ 8 w 10"/>
              <a:gd name="T13" fmla="*/ 5 h 15"/>
              <a:gd name="T14" fmla="*/ 7 w 10"/>
              <a:gd name="T15" fmla="*/ 4 h 15"/>
              <a:gd name="T16" fmla="*/ 5 w 10"/>
              <a:gd name="T17" fmla="*/ 4 h 15"/>
              <a:gd name="T18" fmla="*/ 3 w 10"/>
              <a:gd name="T19" fmla="*/ 4 h 15"/>
              <a:gd name="T20" fmla="*/ 1 w 10"/>
              <a:gd name="T21" fmla="*/ 5 h 15"/>
              <a:gd name="T22" fmla="*/ 0 w 10"/>
              <a:gd name="T23" fmla="*/ 7 h 15"/>
              <a:gd name="T24" fmla="*/ 2 w 10"/>
              <a:gd name="T25" fmla="*/ 7 h 15"/>
              <a:gd name="T26" fmla="*/ 3 w 10"/>
              <a:gd name="T27" fmla="*/ 6 h 15"/>
              <a:gd name="T28" fmla="*/ 5 w 10"/>
              <a:gd name="T29" fmla="*/ 5 h 15"/>
              <a:gd name="T30" fmla="*/ 7 w 10"/>
              <a:gd name="T31" fmla="*/ 6 h 15"/>
              <a:gd name="T32" fmla="*/ 7 w 10"/>
              <a:gd name="T33" fmla="*/ 7 h 15"/>
              <a:gd name="T34" fmla="*/ 7 w 10"/>
              <a:gd name="T35" fmla="*/ 8 h 15"/>
              <a:gd name="T36" fmla="*/ 4 w 10"/>
              <a:gd name="T37" fmla="*/ 9 h 15"/>
              <a:gd name="T38" fmla="*/ 3 w 10"/>
              <a:gd name="T39" fmla="*/ 9 h 15"/>
              <a:gd name="T40" fmla="*/ 1 w 10"/>
              <a:gd name="T41" fmla="*/ 9 h 15"/>
              <a:gd name="T42" fmla="*/ 0 w 10"/>
              <a:gd name="T43" fmla="*/ 10 h 15"/>
              <a:gd name="T44" fmla="*/ 0 w 10"/>
              <a:gd name="T45" fmla="*/ 12 h 15"/>
              <a:gd name="T46" fmla="*/ 1 w 10"/>
              <a:gd name="T47" fmla="*/ 14 h 15"/>
              <a:gd name="T48" fmla="*/ 4 w 10"/>
              <a:gd name="T49" fmla="*/ 15 h 15"/>
              <a:gd name="T50" fmla="*/ 6 w 10"/>
              <a:gd name="T51" fmla="*/ 14 h 15"/>
              <a:gd name="T52" fmla="*/ 7 w 10"/>
              <a:gd name="T53" fmla="*/ 13 h 15"/>
              <a:gd name="T54" fmla="*/ 8 w 10"/>
              <a:gd name="T55" fmla="*/ 14 h 15"/>
              <a:gd name="T56" fmla="*/ 8 w 10"/>
              <a:gd name="T57" fmla="*/ 14 h 15"/>
              <a:gd name="T58" fmla="*/ 7 w 10"/>
              <a:gd name="T59" fmla="*/ 10 h 15"/>
              <a:gd name="T60" fmla="*/ 7 w 10"/>
              <a:gd name="T61" fmla="*/ 12 h 15"/>
              <a:gd name="T62" fmla="*/ 6 w 10"/>
              <a:gd name="T63" fmla="*/ 13 h 15"/>
              <a:gd name="T64" fmla="*/ 4 w 10"/>
              <a:gd name="T65" fmla="*/ 13 h 15"/>
              <a:gd name="T66" fmla="*/ 2 w 10"/>
              <a:gd name="T67" fmla="*/ 13 h 15"/>
              <a:gd name="T68" fmla="*/ 2 w 10"/>
              <a:gd name="T69" fmla="*/ 12 h 15"/>
              <a:gd name="T70" fmla="*/ 2 w 10"/>
              <a:gd name="T71" fmla="*/ 11 h 15"/>
              <a:gd name="T72" fmla="*/ 3 w 10"/>
              <a:gd name="T73" fmla="*/ 10 h 15"/>
              <a:gd name="T74" fmla="*/ 4 w 10"/>
              <a:gd name="T75" fmla="*/ 10 h 15"/>
              <a:gd name="T76" fmla="*/ 7 w 10"/>
              <a:gd name="T77" fmla="*/ 9 h 15"/>
              <a:gd name="T78" fmla="*/ 7 w 10"/>
              <a:gd name="T79" fmla="*/ 10 h 15"/>
              <a:gd name="T80" fmla="*/ 5 w 10"/>
              <a:gd name="T81" fmla="*/ 3 h 15"/>
              <a:gd name="T82" fmla="*/ 7 w 10"/>
              <a:gd name="T83" fmla="*/ 0 h 15"/>
              <a:gd name="T84" fmla="*/ 5 w 10"/>
              <a:gd name="T85" fmla="*/ 0 h 15"/>
              <a:gd name="T86" fmla="*/ 4 w 10"/>
              <a:gd name="T87" fmla="*/ 3 h 15"/>
              <a:gd name="T88" fmla="*/ 5 w 10"/>
              <a:gd name="T8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" h="15">
                <a:moveTo>
                  <a:pt x="8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9" y="13"/>
                  <a:pt x="9" y="12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6"/>
                  <a:pt x="9" y="6"/>
                </a:cubicBezTo>
                <a:cubicBezTo>
                  <a:pt x="9" y="6"/>
                  <a:pt x="9" y="5"/>
                  <a:pt x="8" y="5"/>
                </a:cubicBezTo>
                <a:cubicBezTo>
                  <a:pt x="8" y="5"/>
                  <a:pt x="8" y="4"/>
                  <a:pt x="7" y="4"/>
                </a:cubicBezTo>
                <a:cubicBezTo>
                  <a:pt x="7" y="4"/>
                  <a:pt x="6" y="4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1" y="6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6"/>
                  <a:pt x="7" y="6"/>
                </a:cubicBezTo>
                <a:cubicBezTo>
                  <a:pt x="7" y="6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6" y="8"/>
                  <a:pt x="4" y="9"/>
                </a:cubicBez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9"/>
                  <a:pt x="1" y="9"/>
                </a:cubicBezTo>
                <a:cubicBezTo>
                  <a:pt x="1" y="10"/>
                  <a:pt x="1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0" y="13"/>
                  <a:pt x="1" y="14"/>
                </a:cubicBezTo>
                <a:cubicBezTo>
                  <a:pt x="2" y="14"/>
                  <a:pt x="2" y="15"/>
                  <a:pt x="4" y="15"/>
                </a:cubicBezTo>
                <a:cubicBezTo>
                  <a:pt x="4" y="15"/>
                  <a:pt x="5" y="15"/>
                  <a:pt x="6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7" y="10"/>
                </a:move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5" y="13"/>
                  <a:pt x="5" y="13"/>
                  <a:pt x="4" y="13"/>
                </a:cubicBezTo>
                <a:cubicBezTo>
                  <a:pt x="3" y="13"/>
                  <a:pt x="3" y="13"/>
                  <a:pt x="2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3" y="10"/>
                  <a:pt x="3" y="10"/>
                </a:cubicBezTo>
                <a:cubicBezTo>
                  <a:pt x="3" y="10"/>
                  <a:pt x="4" y="10"/>
                  <a:pt x="4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5" y="3"/>
                </a:move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3"/>
                  <a:pt x="4" y="3"/>
                  <a:pt x="4" y="3"/>
                </a:cubicBezTo>
                <a:cubicBezTo>
                  <a:pt x="5" y="3"/>
                  <a:pt x="5" y="3"/>
                  <a:pt x="5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776"/>
          <p:cNvSpPr>
            <a:spLocks/>
          </p:cNvSpPr>
          <p:nvPr/>
        </p:nvSpPr>
        <p:spPr bwMode="auto">
          <a:xfrm>
            <a:off x="7410451" y="1370013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777"/>
          <p:cNvSpPr>
            <a:spLocks noEditPoints="1"/>
          </p:cNvSpPr>
          <p:nvPr/>
        </p:nvSpPr>
        <p:spPr bwMode="auto">
          <a:xfrm>
            <a:off x="7423151" y="1362075"/>
            <a:ext cx="20638" cy="31750"/>
          </a:xfrm>
          <a:custGeom>
            <a:avLst/>
            <a:gdLst>
              <a:gd name="T0" fmla="*/ 8 w 9"/>
              <a:gd name="T1" fmla="*/ 14 h 15"/>
              <a:gd name="T2" fmla="*/ 9 w 9"/>
              <a:gd name="T3" fmla="*/ 14 h 15"/>
              <a:gd name="T4" fmla="*/ 9 w 9"/>
              <a:gd name="T5" fmla="*/ 13 h 15"/>
              <a:gd name="T6" fmla="*/ 9 w 9"/>
              <a:gd name="T7" fmla="*/ 10 h 15"/>
              <a:gd name="T8" fmla="*/ 9 w 9"/>
              <a:gd name="T9" fmla="*/ 8 h 15"/>
              <a:gd name="T10" fmla="*/ 9 w 9"/>
              <a:gd name="T11" fmla="*/ 6 h 15"/>
              <a:gd name="T12" fmla="*/ 8 w 9"/>
              <a:gd name="T13" fmla="*/ 5 h 15"/>
              <a:gd name="T14" fmla="*/ 7 w 9"/>
              <a:gd name="T15" fmla="*/ 4 h 15"/>
              <a:gd name="T16" fmla="*/ 5 w 9"/>
              <a:gd name="T17" fmla="*/ 4 h 15"/>
              <a:gd name="T18" fmla="*/ 2 w 9"/>
              <a:gd name="T19" fmla="*/ 4 h 15"/>
              <a:gd name="T20" fmla="*/ 1 w 9"/>
              <a:gd name="T21" fmla="*/ 5 h 15"/>
              <a:gd name="T22" fmla="*/ 0 w 9"/>
              <a:gd name="T23" fmla="*/ 7 h 15"/>
              <a:gd name="T24" fmla="*/ 2 w 9"/>
              <a:gd name="T25" fmla="*/ 7 h 15"/>
              <a:gd name="T26" fmla="*/ 3 w 9"/>
              <a:gd name="T27" fmla="*/ 6 h 15"/>
              <a:gd name="T28" fmla="*/ 5 w 9"/>
              <a:gd name="T29" fmla="*/ 5 h 15"/>
              <a:gd name="T30" fmla="*/ 7 w 9"/>
              <a:gd name="T31" fmla="*/ 6 h 15"/>
              <a:gd name="T32" fmla="*/ 7 w 9"/>
              <a:gd name="T33" fmla="*/ 7 h 15"/>
              <a:gd name="T34" fmla="*/ 7 w 9"/>
              <a:gd name="T35" fmla="*/ 8 h 15"/>
              <a:gd name="T36" fmla="*/ 4 w 9"/>
              <a:gd name="T37" fmla="*/ 9 h 15"/>
              <a:gd name="T38" fmla="*/ 2 w 9"/>
              <a:gd name="T39" fmla="*/ 9 h 15"/>
              <a:gd name="T40" fmla="*/ 1 w 9"/>
              <a:gd name="T41" fmla="*/ 9 h 15"/>
              <a:gd name="T42" fmla="*/ 0 w 9"/>
              <a:gd name="T43" fmla="*/ 10 h 15"/>
              <a:gd name="T44" fmla="*/ 0 w 9"/>
              <a:gd name="T45" fmla="*/ 12 h 15"/>
              <a:gd name="T46" fmla="*/ 1 w 9"/>
              <a:gd name="T47" fmla="*/ 14 h 15"/>
              <a:gd name="T48" fmla="*/ 3 w 9"/>
              <a:gd name="T49" fmla="*/ 15 h 15"/>
              <a:gd name="T50" fmla="*/ 5 w 9"/>
              <a:gd name="T51" fmla="*/ 14 h 15"/>
              <a:gd name="T52" fmla="*/ 7 w 9"/>
              <a:gd name="T53" fmla="*/ 13 h 15"/>
              <a:gd name="T54" fmla="*/ 8 w 9"/>
              <a:gd name="T55" fmla="*/ 14 h 15"/>
              <a:gd name="T56" fmla="*/ 8 w 9"/>
              <a:gd name="T57" fmla="*/ 14 h 15"/>
              <a:gd name="T58" fmla="*/ 7 w 9"/>
              <a:gd name="T59" fmla="*/ 10 h 15"/>
              <a:gd name="T60" fmla="*/ 7 w 9"/>
              <a:gd name="T61" fmla="*/ 12 h 15"/>
              <a:gd name="T62" fmla="*/ 6 w 9"/>
              <a:gd name="T63" fmla="*/ 13 h 15"/>
              <a:gd name="T64" fmla="*/ 4 w 9"/>
              <a:gd name="T65" fmla="*/ 13 h 15"/>
              <a:gd name="T66" fmla="*/ 2 w 9"/>
              <a:gd name="T67" fmla="*/ 13 h 15"/>
              <a:gd name="T68" fmla="*/ 2 w 9"/>
              <a:gd name="T69" fmla="*/ 12 h 15"/>
              <a:gd name="T70" fmla="*/ 2 w 9"/>
              <a:gd name="T71" fmla="*/ 11 h 15"/>
              <a:gd name="T72" fmla="*/ 3 w 9"/>
              <a:gd name="T73" fmla="*/ 10 h 15"/>
              <a:gd name="T74" fmla="*/ 4 w 9"/>
              <a:gd name="T75" fmla="*/ 10 h 15"/>
              <a:gd name="T76" fmla="*/ 7 w 9"/>
              <a:gd name="T77" fmla="*/ 9 h 15"/>
              <a:gd name="T78" fmla="*/ 7 w 9"/>
              <a:gd name="T79" fmla="*/ 10 h 15"/>
              <a:gd name="T80" fmla="*/ 5 w 9"/>
              <a:gd name="T81" fmla="*/ 3 h 15"/>
              <a:gd name="T82" fmla="*/ 7 w 9"/>
              <a:gd name="T83" fmla="*/ 0 h 15"/>
              <a:gd name="T84" fmla="*/ 5 w 9"/>
              <a:gd name="T85" fmla="*/ 0 h 15"/>
              <a:gd name="T86" fmla="*/ 4 w 9"/>
              <a:gd name="T87" fmla="*/ 3 h 15"/>
              <a:gd name="T88" fmla="*/ 5 w 9"/>
              <a:gd name="T8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" h="15">
                <a:moveTo>
                  <a:pt x="8" y="14"/>
                </a:move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3"/>
                </a:cubicBezTo>
                <a:cubicBezTo>
                  <a:pt x="9" y="13"/>
                  <a:pt x="9" y="12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6"/>
                  <a:pt x="9" y="6"/>
                </a:cubicBezTo>
                <a:cubicBezTo>
                  <a:pt x="9" y="6"/>
                  <a:pt x="8" y="5"/>
                  <a:pt x="8" y="5"/>
                </a:cubicBezTo>
                <a:cubicBezTo>
                  <a:pt x="8" y="5"/>
                  <a:pt x="8" y="4"/>
                  <a:pt x="7" y="4"/>
                </a:cubicBezTo>
                <a:cubicBezTo>
                  <a:pt x="6" y="4"/>
                  <a:pt x="6" y="4"/>
                  <a:pt x="5" y="4"/>
                </a:cubicBezTo>
                <a:cubicBezTo>
                  <a:pt x="4" y="4"/>
                  <a:pt x="3" y="4"/>
                  <a:pt x="2" y="4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3" y="6"/>
                </a:cubicBezTo>
                <a:cubicBezTo>
                  <a:pt x="3" y="5"/>
                  <a:pt x="4" y="5"/>
                  <a:pt x="5" y="5"/>
                </a:cubicBezTo>
                <a:cubicBezTo>
                  <a:pt x="5" y="5"/>
                  <a:pt x="6" y="6"/>
                  <a:pt x="7" y="6"/>
                </a:cubicBezTo>
                <a:cubicBezTo>
                  <a:pt x="7" y="6"/>
                  <a:pt x="7" y="7"/>
                  <a:pt x="7" y="7"/>
                </a:cubicBezTo>
                <a:cubicBezTo>
                  <a:pt x="7" y="8"/>
                  <a:pt x="7" y="8"/>
                  <a:pt x="7" y="8"/>
                </a:cubicBezTo>
                <a:cubicBezTo>
                  <a:pt x="6" y="8"/>
                  <a:pt x="5" y="8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1" y="9"/>
                  <a:pt x="1" y="9"/>
                </a:cubicBezTo>
                <a:cubicBezTo>
                  <a:pt x="1" y="10"/>
                  <a:pt x="0" y="10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3"/>
                  <a:pt x="0" y="13"/>
                  <a:pt x="1" y="14"/>
                </a:cubicBezTo>
                <a:cubicBezTo>
                  <a:pt x="1" y="14"/>
                  <a:pt x="2" y="15"/>
                  <a:pt x="3" y="15"/>
                </a:cubicBezTo>
                <a:cubicBezTo>
                  <a:pt x="4" y="15"/>
                  <a:pt x="5" y="15"/>
                  <a:pt x="5" y="14"/>
                </a:cubicBezTo>
                <a:cubicBezTo>
                  <a:pt x="6" y="14"/>
                  <a:pt x="7" y="14"/>
                  <a:pt x="7" y="13"/>
                </a:cubicBezTo>
                <a:cubicBezTo>
                  <a:pt x="7" y="14"/>
                  <a:pt x="7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7" y="10"/>
                </a:move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5" y="13"/>
                  <a:pt x="4" y="13"/>
                  <a:pt x="4" y="13"/>
                </a:cubicBezTo>
                <a:cubicBezTo>
                  <a:pt x="3" y="13"/>
                  <a:pt x="3" y="13"/>
                  <a:pt x="2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0"/>
                  <a:pt x="3" y="10"/>
                </a:cubicBezTo>
                <a:cubicBezTo>
                  <a:pt x="3" y="10"/>
                  <a:pt x="3" y="10"/>
                  <a:pt x="4" y="10"/>
                </a:cubicBezTo>
                <a:cubicBezTo>
                  <a:pt x="5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5" y="3"/>
                </a:move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3"/>
                  <a:pt x="4" y="3"/>
                  <a:pt x="4" y="3"/>
                </a:cubicBezTo>
                <a:cubicBezTo>
                  <a:pt x="5" y="3"/>
                  <a:pt x="5" y="3"/>
                  <a:pt x="5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778"/>
          <p:cNvSpPr>
            <a:spLocks noEditPoints="1"/>
          </p:cNvSpPr>
          <p:nvPr/>
        </p:nvSpPr>
        <p:spPr bwMode="auto">
          <a:xfrm>
            <a:off x="7446963" y="1362075"/>
            <a:ext cx="17463" cy="31750"/>
          </a:xfrm>
          <a:custGeom>
            <a:avLst/>
            <a:gdLst>
              <a:gd name="T0" fmla="*/ 1 w 8"/>
              <a:gd name="T1" fmla="*/ 14 h 15"/>
              <a:gd name="T2" fmla="*/ 4 w 8"/>
              <a:gd name="T3" fmla="*/ 15 h 15"/>
              <a:gd name="T4" fmla="*/ 6 w 8"/>
              <a:gd name="T5" fmla="*/ 14 h 15"/>
              <a:gd name="T6" fmla="*/ 8 w 8"/>
              <a:gd name="T7" fmla="*/ 13 h 15"/>
              <a:gd name="T8" fmla="*/ 8 w 8"/>
              <a:gd name="T9" fmla="*/ 11 h 15"/>
              <a:gd name="T10" fmla="*/ 8 w 8"/>
              <a:gd name="T11" fmla="*/ 10 h 15"/>
              <a:gd name="T12" fmla="*/ 7 w 8"/>
              <a:gd name="T13" fmla="*/ 9 h 15"/>
              <a:gd name="T14" fmla="*/ 4 w 8"/>
              <a:gd name="T15" fmla="*/ 8 h 15"/>
              <a:gd name="T16" fmla="*/ 3 w 8"/>
              <a:gd name="T17" fmla="*/ 8 h 15"/>
              <a:gd name="T18" fmla="*/ 2 w 8"/>
              <a:gd name="T19" fmla="*/ 7 h 15"/>
              <a:gd name="T20" fmla="*/ 2 w 8"/>
              <a:gd name="T21" fmla="*/ 7 h 15"/>
              <a:gd name="T22" fmla="*/ 2 w 8"/>
              <a:gd name="T23" fmla="*/ 6 h 15"/>
              <a:gd name="T24" fmla="*/ 4 w 8"/>
              <a:gd name="T25" fmla="*/ 5 h 15"/>
              <a:gd name="T26" fmla="*/ 6 w 8"/>
              <a:gd name="T27" fmla="*/ 6 h 15"/>
              <a:gd name="T28" fmla="*/ 6 w 8"/>
              <a:gd name="T29" fmla="*/ 7 h 15"/>
              <a:gd name="T30" fmla="*/ 8 w 8"/>
              <a:gd name="T31" fmla="*/ 7 h 15"/>
              <a:gd name="T32" fmla="*/ 7 w 8"/>
              <a:gd name="T33" fmla="*/ 5 h 15"/>
              <a:gd name="T34" fmla="*/ 6 w 8"/>
              <a:gd name="T35" fmla="*/ 4 h 15"/>
              <a:gd name="T36" fmla="*/ 4 w 8"/>
              <a:gd name="T37" fmla="*/ 4 h 15"/>
              <a:gd name="T38" fmla="*/ 2 w 8"/>
              <a:gd name="T39" fmla="*/ 4 h 15"/>
              <a:gd name="T40" fmla="*/ 1 w 8"/>
              <a:gd name="T41" fmla="*/ 5 h 15"/>
              <a:gd name="T42" fmla="*/ 0 w 8"/>
              <a:gd name="T43" fmla="*/ 6 h 15"/>
              <a:gd name="T44" fmla="*/ 0 w 8"/>
              <a:gd name="T45" fmla="*/ 7 h 15"/>
              <a:gd name="T46" fmla="*/ 1 w 8"/>
              <a:gd name="T47" fmla="*/ 8 h 15"/>
              <a:gd name="T48" fmla="*/ 2 w 8"/>
              <a:gd name="T49" fmla="*/ 9 h 15"/>
              <a:gd name="T50" fmla="*/ 4 w 8"/>
              <a:gd name="T51" fmla="*/ 10 h 15"/>
              <a:gd name="T52" fmla="*/ 6 w 8"/>
              <a:gd name="T53" fmla="*/ 11 h 15"/>
              <a:gd name="T54" fmla="*/ 7 w 8"/>
              <a:gd name="T55" fmla="*/ 12 h 15"/>
              <a:gd name="T56" fmla="*/ 6 w 8"/>
              <a:gd name="T57" fmla="*/ 13 h 15"/>
              <a:gd name="T58" fmla="*/ 4 w 8"/>
              <a:gd name="T59" fmla="*/ 13 h 15"/>
              <a:gd name="T60" fmla="*/ 2 w 8"/>
              <a:gd name="T61" fmla="*/ 13 h 15"/>
              <a:gd name="T62" fmla="*/ 2 w 8"/>
              <a:gd name="T63" fmla="*/ 11 h 15"/>
              <a:gd name="T64" fmla="*/ 0 w 8"/>
              <a:gd name="T65" fmla="*/ 11 h 15"/>
              <a:gd name="T66" fmla="*/ 1 w 8"/>
              <a:gd name="T67" fmla="*/ 14 h 15"/>
              <a:gd name="T68" fmla="*/ 3 w 8"/>
              <a:gd name="T69" fmla="*/ 0 h 15"/>
              <a:gd name="T70" fmla="*/ 1 w 8"/>
              <a:gd name="T71" fmla="*/ 0 h 15"/>
              <a:gd name="T72" fmla="*/ 3 w 8"/>
              <a:gd name="T73" fmla="*/ 3 h 15"/>
              <a:gd name="T74" fmla="*/ 5 w 8"/>
              <a:gd name="T75" fmla="*/ 3 h 15"/>
              <a:gd name="T76" fmla="*/ 7 w 8"/>
              <a:gd name="T77" fmla="*/ 0 h 15"/>
              <a:gd name="T78" fmla="*/ 5 w 8"/>
              <a:gd name="T79" fmla="*/ 0 h 15"/>
              <a:gd name="T80" fmla="*/ 4 w 8"/>
              <a:gd name="T81" fmla="*/ 2 h 15"/>
              <a:gd name="T82" fmla="*/ 3 w 8"/>
              <a:gd name="T83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" h="15">
                <a:moveTo>
                  <a:pt x="1" y="14"/>
                </a:move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6" y="15"/>
                  <a:pt x="6" y="14"/>
                </a:cubicBezTo>
                <a:cubicBezTo>
                  <a:pt x="7" y="14"/>
                  <a:pt x="8" y="14"/>
                  <a:pt x="8" y="13"/>
                </a:cubicBezTo>
                <a:cubicBezTo>
                  <a:pt x="8" y="13"/>
                  <a:pt x="8" y="12"/>
                  <a:pt x="8" y="11"/>
                </a:cubicBezTo>
                <a:cubicBezTo>
                  <a:pt x="8" y="11"/>
                  <a:pt x="8" y="10"/>
                  <a:pt x="8" y="10"/>
                </a:cubicBezTo>
                <a:cubicBezTo>
                  <a:pt x="8" y="10"/>
                  <a:pt x="7" y="9"/>
                  <a:pt x="7" y="9"/>
                </a:cubicBezTo>
                <a:cubicBezTo>
                  <a:pt x="6" y="9"/>
                  <a:pt x="6" y="9"/>
                  <a:pt x="4" y="8"/>
                </a:cubicBezTo>
                <a:cubicBezTo>
                  <a:pt x="3" y="8"/>
                  <a:pt x="3" y="8"/>
                  <a:pt x="3" y="8"/>
                </a:cubicBezTo>
                <a:cubicBezTo>
                  <a:pt x="2" y="8"/>
                  <a:pt x="2" y="7"/>
                  <a:pt x="2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6"/>
                  <a:pt x="2" y="6"/>
                  <a:pt x="2" y="6"/>
                </a:cubicBezTo>
                <a:cubicBezTo>
                  <a:pt x="3" y="5"/>
                  <a:pt x="3" y="5"/>
                  <a:pt x="4" y="5"/>
                </a:cubicBezTo>
                <a:cubicBezTo>
                  <a:pt x="5" y="5"/>
                  <a:pt x="5" y="5"/>
                  <a:pt x="6" y="6"/>
                </a:cubicBezTo>
                <a:cubicBezTo>
                  <a:pt x="6" y="6"/>
                  <a:pt x="6" y="7"/>
                  <a:pt x="6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7" y="4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4"/>
                  <a:pt x="1" y="5"/>
                </a:cubicBezTo>
                <a:cubicBezTo>
                  <a:pt x="1" y="5"/>
                  <a:pt x="1" y="5"/>
                  <a:pt x="0" y="6"/>
                </a:cubicBezTo>
                <a:cubicBezTo>
                  <a:pt x="0" y="6"/>
                  <a:pt x="0" y="6"/>
                  <a:pt x="0" y="7"/>
                </a:cubicBezTo>
                <a:cubicBezTo>
                  <a:pt x="0" y="7"/>
                  <a:pt x="0" y="8"/>
                  <a:pt x="1" y="8"/>
                </a:cubicBezTo>
                <a:cubicBezTo>
                  <a:pt x="1" y="9"/>
                  <a:pt x="1" y="9"/>
                  <a:pt x="2" y="9"/>
                </a:cubicBezTo>
                <a:cubicBezTo>
                  <a:pt x="2" y="9"/>
                  <a:pt x="3" y="10"/>
                  <a:pt x="4" y="10"/>
                </a:cubicBezTo>
                <a:cubicBezTo>
                  <a:pt x="5" y="10"/>
                  <a:pt x="6" y="11"/>
                  <a:pt x="6" y="11"/>
                </a:cubicBezTo>
                <a:cubicBezTo>
                  <a:pt x="6" y="11"/>
                  <a:pt x="7" y="11"/>
                  <a:pt x="7" y="12"/>
                </a:cubicBezTo>
                <a:cubicBezTo>
                  <a:pt x="7" y="12"/>
                  <a:pt x="6" y="12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3"/>
                </a:cubicBezTo>
                <a:cubicBezTo>
                  <a:pt x="2" y="12"/>
                  <a:pt x="2" y="12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3"/>
                  <a:pt x="1" y="13"/>
                  <a:pt x="1" y="14"/>
                </a:cubicBezTo>
                <a:close/>
                <a:moveTo>
                  <a:pt x="3" y="0"/>
                </a:moveTo>
                <a:cubicBezTo>
                  <a:pt x="1" y="0"/>
                  <a:pt x="1" y="0"/>
                  <a:pt x="1" y="0"/>
                </a:cubicBezTo>
                <a:cubicBezTo>
                  <a:pt x="3" y="3"/>
                  <a:pt x="3" y="3"/>
                  <a:pt x="3" y="3"/>
                </a:cubicBezTo>
                <a:cubicBezTo>
                  <a:pt x="5" y="3"/>
                  <a:pt x="5" y="3"/>
                  <a:pt x="5" y="3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2"/>
                  <a:pt x="4" y="2"/>
                  <a:pt x="4" y="2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779"/>
          <p:cNvSpPr>
            <a:spLocks noEditPoints="1"/>
          </p:cNvSpPr>
          <p:nvPr/>
        </p:nvSpPr>
        <p:spPr bwMode="auto">
          <a:xfrm>
            <a:off x="7464426" y="1362075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3 w 4"/>
              <a:gd name="T5" fmla="*/ 0 h 19"/>
              <a:gd name="T6" fmla="*/ 3 w 4"/>
              <a:gd name="T7" fmla="*/ 2 h 19"/>
              <a:gd name="T8" fmla="*/ 4 w 4"/>
              <a:gd name="T9" fmla="*/ 2 h 19"/>
              <a:gd name="T10" fmla="*/ 2 w 4"/>
              <a:gd name="T11" fmla="*/ 19 h 19"/>
              <a:gd name="T12" fmla="*/ 4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3 w 4"/>
              <a:gd name="T19" fmla="*/ 4 h 19"/>
              <a:gd name="T20" fmla="*/ 3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1 w 4"/>
              <a:gd name="T27" fmla="*/ 17 h 19"/>
              <a:gd name="T28" fmla="*/ 0 w 4"/>
              <a:gd name="T29" fmla="*/ 19 h 19"/>
              <a:gd name="T30" fmla="*/ 2 w 4"/>
              <a:gd name="T31" fmla="*/ 19 h 19"/>
              <a:gd name="T32" fmla="*/ 2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2" y="19"/>
                </a:moveTo>
                <a:cubicBezTo>
                  <a:pt x="3" y="19"/>
                  <a:pt x="3" y="18"/>
                  <a:pt x="4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15"/>
                  <a:pt x="3" y="15"/>
                  <a:pt x="3" y="15"/>
                </a:cubicBezTo>
                <a:cubicBezTo>
                  <a:pt x="3" y="16"/>
                  <a:pt x="2" y="17"/>
                  <a:pt x="2" y="17"/>
                </a:cubicBezTo>
                <a:cubicBezTo>
                  <a:pt x="2" y="17"/>
                  <a:pt x="2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780"/>
          <p:cNvSpPr>
            <a:spLocks noEditPoints="1"/>
          </p:cNvSpPr>
          <p:nvPr/>
        </p:nvSpPr>
        <p:spPr bwMode="auto">
          <a:xfrm>
            <a:off x="7477126" y="1370013"/>
            <a:ext cx="22225" cy="23813"/>
          </a:xfrm>
          <a:custGeom>
            <a:avLst/>
            <a:gdLst>
              <a:gd name="T0" fmla="*/ 2 w 10"/>
              <a:gd name="T1" fmla="*/ 9 h 11"/>
              <a:gd name="T2" fmla="*/ 5 w 10"/>
              <a:gd name="T3" fmla="*/ 11 h 11"/>
              <a:gd name="T4" fmla="*/ 8 w 10"/>
              <a:gd name="T5" fmla="*/ 10 h 11"/>
              <a:gd name="T6" fmla="*/ 9 w 10"/>
              <a:gd name="T7" fmla="*/ 8 h 11"/>
              <a:gd name="T8" fmla="*/ 10 w 10"/>
              <a:gd name="T9" fmla="*/ 5 h 11"/>
              <a:gd name="T10" fmla="*/ 9 w 10"/>
              <a:gd name="T11" fmla="*/ 1 h 11"/>
              <a:gd name="T12" fmla="*/ 5 w 10"/>
              <a:gd name="T13" fmla="*/ 0 h 11"/>
              <a:gd name="T14" fmla="*/ 2 w 10"/>
              <a:gd name="T15" fmla="*/ 1 h 11"/>
              <a:gd name="T16" fmla="*/ 0 w 10"/>
              <a:gd name="T17" fmla="*/ 5 h 11"/>
              <a:gd name="T18" fmla="*/ 2 w 10"/>
              <a:gd name="T19" fmla="*/ 9 h 11"/>
              <a:gd name="T20" fmla="*/ 3 w 10"/>
              <a:gd name="T21" fmla="*/ 2 h 11"/>
              <a:gd name="T22" fmla="*/ 5 w 10"/>
              <a:gd name="T23" fmla="*/ 1 h 11"/>
              <a:gd name="T24" fmla="*/ 7 w 10"/>
              <a:gd name="T25" fmla="*/ 2 h 11"/>
              <a:gd name="T26" fmla="*/ 8 w 10"/>
              <a:gd name="T27" fmla="*/ 5 h 11"/>
              <a:gd name="T28" fmla="*/ 7 w 10"/>
              <a:gd name="T29" fmla="*/ 8 h 11"/>
              <a:gd name="T30" fmla="*/ 5 w 10"/>
              <a:gd name="T31" fmla="*/ 9 h 11"/>
              <a:gd name="T32" fmla="*/ 3 w 10"/>
              <a:gd name="T33" fmla="*/ 8 h 11"/>
              <a:gd name="T34" fmla="*/ 2 w 10"/>
              <a:gd name="T35" fmla="*/ 5 h 11"/>
              <a:gd name="T36" fmla="*/ 3 w 10"/>
              <a:gd name="T37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" h="11">
                <a:moveTo>
                  <a:pt x="2" y="9"/>
                </a:move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10" y="8"/>
                  <a:pt x="10" y="7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3"/>
                  <a:pt x="0" y="5"/>
                </a:cubicBezTo>
                <a:cubicBezTo>
                  <a:pt x="0" y="7"/>
                  <a:pt x="1" y="8"/>
                  <a:pt x="2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781"/>
          <p:cNvSpPr>
            <a:spLocks/>
          </p:cNvSpPr>
          <p:nvPr/>
        </p:nvSpPr>
        <p:spPr bwMode="auto">
          <a:xfrm>
            <a:off x="7504113" y="1362075"/>
            <a:ext cx="19050" cy="30163"/>
          </a:xfrm>
          <a:custGeom>
            <a:avLst/>
            <a:gdLst>
              <a:gd name="T0" fmla="*/ 2 w 9"/>
              <a:gd name="T1" fmla="*/ 14 h 14"/>
              <a:gd name="T2" fmla="*/ 2 w 9"/>
              <a:gd name="T3" fmla="*/ 9 h 14"/>
              <a:gd name="T4" fmla="*/ 2 w 9"/>
              <a:gd name="T5" fmla="*/ 7 h 14"/>
              <a:gd name="T6" fmla="*/ 3 w 9"/>
              <a:gd name="T7" fmla="*/ 6 h 14"/>
              <a:gd name="T8" fmla="*/ 5 w 9"/>
              <a:gd name="T9" fmla="*/ 5 h 14"/>
              <a:gd name="T10" fmla="*/ 6 w 9"/>
              <a:gd name="T11" fmla="*/ 6 h 14"/>
              <a:gd name="T12" fmla="*/ 7 w 9"/>
              <a:gd name="T13" fmla="*/ 8 h 14"/>
              <a:gd name="T14" fmla="*/ 7 w 9"/>
              <a:gd name="T15" fmla="*/ 14 h 14"/>
              <a:gd name="T16" fmla="*/ 9 w 9"/>
              <a:gd name="T17" fmla="*/ 14 h 14"/>
              <a:gd name="T18" fmla="*/ 9 w 9"/>
              <a:gd name="T19" fmla="*/ 8 h 14"/>
              <a:gd name="T20" fmla="*/ 8 w 9"/>
              <a:gd name="T21" fmla="*/ 6 h 14"/>
              <a:gd name="T22" fmla="*/ 7 w 9"/>
              <a:gd name="T23" fmla="*/ 4 h 14"/>
              <a:gd name="T24" fmla="*/ 5 w 9"/>
              <a:gd name="T25" fmla="*/ 4 h 14"/>
              <a:gd name="T26" fmla="*/ 2 w 9"/>
              <a:gd name="T27" fmla="*/ 5 h 14"/>
              <a:gd name="T28" fmla="*/ 2 w 9"/>
              <a:gd name="T29" fmla="*/ 0 h 14"/>
              <a:gd name="T30" fmla="*/ 0 w 9"/>
              <a:gd name="T31" fmla="*/ 0 h 14"/>
              <a:gd name="T32" fmla="*/ 0 w 9"/>
              <a:gd name="T33" fmla="*/ 14 h 14"/>
              <a:gd name="T34" fmla="*/ 2 w 9"/>
              <a:gd name="T3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" h="14">
                <a:moveTo>
                  <a:pt x="2" y="14"/>
                </a:moveTo>
                <a:cubicBezTo>
                  <a:pt x="2" y="9"/>
                  <a:pt x="2" y="9"/>
                  <a:pt x="2" y="9"/>
                </a:cubicBezTo>
                <a:cubicBezTo>
                  <a:pt x="2" y="8"/>
                  <a:pt x="2" y="7"/>
                  <a:pt x="2" y="7"/>
                </a:cubicBezTo>
                <a:cubicBezTo>
                  <a:pt x="2" y="6"/>
                  <a:pt x="3" y="6"/>
                  <a:pt x="3" y="6"/>
                </a:cubicBezTo>
                <a:cubicBezTo>
                  <a:pt x="4" y="6"/>
                  <a:pt x="4" y="5"/>
                  <a:pt x="5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6"/>
                  <a:pt x="7" y="7"/>
                  <a:pt x="7" y="8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8" y="6"/>
                  <a:pt x="8" y="6"/>
                </a:cubicBezTo>
                <a:cubicBezTo>
                  <a:pt x="8" y="5"/>
                  <a:pt x="8" y="5"/>
                  <a:pt x="7" y="4"/>
                </a:cubicBezTo>
                <a:cubicBezTo>
                  <a:pt x="6" y="4"/>
                  <a:pt x="6" y="4"/>
                  <a:pt x="5" y="4"/>
                </a:cubicBezTo>
                <a:cubicBezTo>
                  <a:pt x="4" y="4"/>
                  <a:pt x="3" y="4"/>
                  <a:pt x="2" y="5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4"/>
                  <a:pt x="2" y="14"/>
                  <a:pt x="2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782"/>
          <p:cNvSpPr>
            <a:spLocks/>
          </p:cNvSpPr>
          <p:nvPr/>
        </p:nvSpPr>
        <p:spPr bwMode="auto">
          <a:xfrm>
            <a:off x="7527926" y="1362075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3 h 19"/>
              <a:gd name="T4" fmla="*/ 4 w 12"/>
              <a:gd name="T5" fmla="*/ 12 h 19"/>
              <a:gd name="T6" fmla="*/ 9 w 12"/>
              <a:gd name="T7" fmla="*/ 19 h 19"/>
              <a:gd name="T8" fmla="*/ 12 w 12"/>
              <a:gd name="T9" fmla="*/ 19 h 19"/>
              <a:gd name="T10" fmla="*/ 5 w 12"/>
              <a:gd name="T11" fmla="*/ 11 h 19"/>
              <a:gd name="T12" fmla="*/ 11 w 12"/>
              <a:gd name="T13" fmla="*/ 5 h 19"/>
              <a:gd name="T14" fmla="*/ 8 w 12"/>
              <a:gd name="T15" fmla="*/ 5 h 19"/>
              <a:gd name="T16" fmla="*/ 3 w 12"/>
              <a:gd name="T17" fmla="*/ 11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3"/>
                </a:lnTo>
                <a:lnTo>
                  <a:pt x="4" y="12"/>
                </a:lnTo>
                <a:lnTo>
                  <a:pt x="9" y="19"/>
                </a:lnTo>
                <a:lnTo>
                  <a:pt x="12" y="19"/>
                </a:lnTo>
                <a:lnTo>
                  <a:pt x="5" y="11"/>
                </a:lnTo>
                <a:lnTo>
                  <a:pt x="11" y="5"/>
                </a:lnTo>
                <a:lnTo>
                  <a:pt x="8" y="5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783"/>
          <p:cNvSpPr>
            <a:spLocks noEditPoints="1"/>
          </p:cNvSpPr>
          <p:nvPr/>
        </p:nvSpPr>
        <p:spPr bwMode="auto">
          <a:xfrm>
            <a:off x="7548563" y="1370013"/>
            <a:ext cx="20638" cy="23813"/>
          </a:xfrm>
          <a:custGeom>
            <a:avLst/>
            <a:gdLst>
              <a:gd name="T0" fmla="*/ 7 w 9"/>
              <a:gd name="T1" fmla="*/ 10 h 11"/>
              <a:gd name="T2" fmla="*/ 9 w 9"/>
              <a:gd name="T3" fmla="*/ 10 h 11"/>
              <a:gd name="T4" fmla="*/ 9 w 9"/>
              <a:gd name="T5" fmla="*/ 9 h 11"/>
              <a:gd name="T6" fmla="*/ 9 w 9"/>
              <a:gd name="T7" fmla="*/ 6 h 11"/>
              <a:gd name="T8" fmla="*/ 9 w 9"/>
              <a:gd name="T9" fmla="*/ 4 h 11"/>
              <a:gd name="T10" fmla="*/ 9 w 9"/>
              <a:gd name="T11" fmla="*/ 2 h 11"/>
              <a:gd name="T12" fmla="*/ 8 w 9"/>
              <a:gd name="T13" fmla="*/ 1 h 11"/>
              <a:gd name="T14" fmla="*/ 7 w 9"/>
              <a:gd name="T15" fmla="*/ 0 h 11"/>
              <a:gd name="T16" fmla="*/ 5 w 9"/>
              <a:gd name="T17" fmla="*/ 0 h 11"/>
              <a:gd name="T18" fmla="*/ 2 w 9"/>
              <a:gd name="T19" fmla="*/ 0 h 11"/>
              <a:gd name="T20" fmla="*/ 1 w 9"/>
              <a:gd name="T21" fmla="*/ 1 h 11"/>
              <a:gd name="T22" fmla="*/ 0 w 9"/>
              <a:gd name="T23" fmla="*/ 3 h 11"/>
              <a:gd name="T24" fmla="*/ 2 w 9"/>
              <a:gd name="T25" fmla="*/ 3 h 11"/>
              <a:gd name="T26" fmla="*/ 3 w 9"/>
              <a:gd name="T27" fmla="*/ 2 h 11"/>
              <a:gd name="T28" fmla="*/ 4 w 9"/>
              <a:gd name="T29" fmla="*/ 1 h 11"/>
              <a:gd name="T30" fmla="*/ 6 w 9"/>
              <a:gd name="T31" fmla="*/ 2 h 11"/>
              <a:gd name="T32" fmla="*/ 7 w 9"/>
              <a:gd name="T33" fmla="*/ 3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5 h 11"/>
              <a:gd name="T42" fmla="*/ 0 w 9"/>
              <a:gd name="T43" fmla="*/ 6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0 h 11"/>
              <a:gd name="T52" fmla="*/ 7 w 9"/>
              <a:gd name="T53" fmla="*/ 9 h 11"/>
              <a:gd name="T54" fmla="*/ 7 w 9"/>
              <a:gd name="T55" fmla="*/ 10 h 11"/>
              <a:gd name="T56" fmla="*/ 7 w 9"/>
              <a:gd name="T57" fmla="*/ 10 h 11"/>
              <a:gd name="T58" fmla="*/ 7 w 9"/>
              <a:gd name="T59" fmla="*/ 6 h 11"/>
              <a:gd name="T60" fmla="*/ 7 w 9"/>
              <a:gd name="T61" fmla="*/ 8 h 11"/>
              <a:gd name="T62" fmla="*/ 5 w 9"/>
              <a:gd name="T63" fmla="*/ 9 h 11"/>
              <a:gd name="T64" fmla="*/ 4 w 9"/>
              <a:gd name="T65" fmla="*/ 9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2 w 9"/>
              <a:gd name="T73" fmla="*/ 6 h 11"/>
              <a:gd name="T74" fmla="*/ 4 w 9"/>
              <a:gd name="T75" fmla="*/ 6 h 11"/>
              <a:gd name="T76" fmla="*/ 7 w 9"/>
              <a:gd name="T77" fmla="*/ 5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7" y="10"/>
                </a:moveTo>
                <a:cubicBezTo>
                  <a:pt x="9" y="10"/>
                  <a:pt x="9" y="10"/>
                  <a:pt x="9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8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0"/>
                </a:cubicBezTo>
                <a:cubicBezTo>
                  <a:pt x="2" y="1"/>
                  <a:pt x="1" y="1"/>
                  <a:pt x="1" y="1"/>
                </a:cubicBezTo>
                <a:cubicBezTo>
                  <a:pt x="0" y="2"/>
                  <a:pt x="0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1"/>
                  <a:pt x="4" y="1"/>
                  <a:pt x="4" y="1"/>
                </a:cubicBezTo>
                <a:cubicBezTo>
                  <a:pt x="5" y="1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6" y="4"/>
                  <a:pt x="5" y="4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5"/>
                  <a:pt x="1" y="5"/>
                </a:cubicBezTo>
                <a:cubicBezTo>
                  <a:pt x="1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1"/>
                  <a:pt x="5" y="11"/>
                  <a:pt x="5" y="10"/>
                </a:cubicBezTo>
                <a:cubicBezTo>
                  <a:pt x="6" y="10"/>
                  <a:pt x="6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6" y="8"/>
                  <a:pt x="6" y="9"/>
                  <a:pt x="5" y="9"/>
                </a:cubicBezTo>
                <a:cubicBezTo>
                  <a:pt x="5" y="9"/>
                  <a:pt x="4" y="9"/>
                  <a:pt x="4" y="9"/>
                </a:cubicBezTo>
                <a:cubicBezTo>
                  <a:pt x="3" y="9"/>
                  <a:pt x="2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3" y="6"/>
                  <a:pt x="3" y="6"/>
                  <a:pt x="4" y="6"/>
                </a:cubicBezTo>
                <a:cubicBezTo>
                  <a:pt x="5" y="6"/>
                  <a:pt x="6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784"/>
          <p:cNvSpPr>
            <a:spLocks/>
          </p:cNvSpPr>
          <p:nvPr/>
        </p:nvSpPr>
        <p:spPr bwMode="auto">
          <a:xfrm>
            <a:off x="7726363" y="962025"/>
            <a:ext cx="23813" cy="30163"/>
          </a:xfrm>
          <a:custGeom>
            <a:avLst/>
            <a:gdLst>
              <a:gd name="T0" fmla="*/ 10 w 15"/>
              <a:gd name="T1" fmla="*/ 19 h 19"/>
              <a:gd name="T2" fmla="*/ 10 w 15"/>
              <a:gd name="T3" fmla="*/ 2 h 19"/>
              <a:gd name="T4" fmla="*/ 15 w 15"/>
              <a:gd name="T5" fmla="*/ 2 h 19"/>
              <a:gd name="T6" fmla="*/ 15 w 15"/>
              <a:gd name="T7" fmla="*/ 0 h 19"/>
              <a:gd name="T8" fmla="*/ 0 w 15"/>
              <a:gd name="T9" fmla="*/ 0 h 19"/>
              <a:gd name="T10" fmla="*/ 0 w 15"/>
              <a:gd name="T11" fmla="*/ 2 h 19"/>
              <a:gd name="T12" fmla="*/ 7 w 15"/>
              <a:gd name="T13" fmla="*/ 2 h 19"/>
              <a:gd name="T14" fmla="*/ 7 w 15"/>
              <a:gd name="T15" fmla="*/ 19 h 19"/>
              <a:gd name="T16" fmla="*/ 10 w 15"/>
              <a:gd name="T17" fmla="*/ 19 h 19"/>
              <a:gd name="T18" fmla="*/ 10 w 15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9">
                <a:moveTo>
                  <a:pt x="10" y="19"/>
                </a:moveTo>
                <a:lnTo>
                  <a:pt x="10" y="2"/>
                </a:lnTo>
                <a:lnTo>
                  <a:pt x="15" y="2"/>
                </a:lnTo>
                <a:lnTo>
                  <a:pt x="15" y="0"/>
                </a:lnTo>
                <a:lnTo>
                  <a:pt x="0" y="0"/>
                </a:lnTo>
                <a:lnTo>
                  <a:pt x="0" y="2"/>
                </a:lnTo>
                <a:lnTo>
                  <a:pt x="7" y="2"/>
                </a:lnTo>
                <a:lnTo>
                  <a:pt x="7" y="19"/>
                </a:lnTo>
                <a:lnTo>
                  <a:pt x="10" y="19"/>
                </a:lnTo>
                <a:lnTo>
                  <a:pt x="10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785"/>
          <p:cNvSpPr>
            <a:spLocks noEditPoints="1"/>
          </p:cNvSpPr>
          <p:nvPr/>
        </p:nvSpPr>
        <p:spPr bwMode="auto">
          <a:xfrm>
            <a:off x="7748588" y="96996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786"/>
          <p:cNvSpPr>
            <a:spLocks/>
          </p:cNvSpPr>
          <p:nvPr/>
        </p:nvSpPr>
        <p:spPr bwMode="auto">
          <a:xfrm>
            <a:off x="7773988" y="969963"/>
            <a:ext cx="17463" cy="22225"/>
          </a:xfrm>
          <a:custGeom>
            <a:avLst/>
            <a:gdLst>
              <a:gd name="T0" fmla="*/ 2 w 8"/>
              <a:gd name="T1" fmla="*/ 10 h 10"/>
              <a:gd name="T2" fmla="*/ 2 w 8"/>
              <a:gd name="T3" fmla="*/ 5 h 10"/>
              <a:gd name="T4" fmla="*/ 3 w 8"/>
              <a:gd name="T5" fmla="*/ 2 h 10"/>
              <a:gd name="T6" fmla="*/ 4 w 8"/>
              <a:gd name="T7" fmla="*/ 1 h 10"/>
              <a:gd name="T8" fmla="*/ 6 w 8"/>
              <a:gd name="T9" fmla="*/ 2 h 10"/>
              <a:gd name="T10" fmla="*/ 6 w 8"/>
              <a:gd name="T11" fmla="*/ 3 h 10"/>
              <a:gd name="T12" fmla="*/ 7 w 8"/>
              <a:gd name="T13" fmla="*/ 4 h 10"/>
              <a:gd name="T14" fmla="*/ 7 w 8"/>
              <a:gd name="T15" fmla="*/ 10 h 10"/>
              <a:gd name="T16" fmla="*/ 8 w 8"/>
              <a:gd name="T17" fmla="*/ 10 h 10"/>
              <a:gd name="T18" fmla="*/ 8 w 8"/>
              <a:gd name="T19" fmla="*/ 4 h 10"/>
              <a:gd name="T20" fmla="*/ 8 w 8"/>
              <a:gd name="T21" fmla="*/ 2 h 10"/>
              <a:gd name="T22" fmla="*/ 8 w 8"/>
              <a:gd name="T23" fmla="*/ 1 h 10"/>
              <a:gd name="T24" fmla="*/ 7 w 8"/>
              <a:gd name="T25" fmla="*/ 0 h 10"/>
              <a:gd name="T26" fmla="*/ 5 w 8"/>
              <a:gd name="T27" fmla="*/ 0 h 10"/>
              <a:gd name="T28" fmla="*/ 2 w 8"/>
              <a:gd name="T29" fmla="*/ 2 h 10"/>
              <a:gd name="T30" fmla="*/ 2 w 8"/>
              <a:gd name="T31" fmla="*/ 0 h 10"/>
              <a:gd name="T32" fmla="*/ 0 w 8"/>
              <a:gd name="T33" fmla="*/ 0 h 10"/>
              <a:gd name="T34" fmla="*/ 0 w 8"/>
              <a:gd name="T35" fmla="*/ 10 h 10"/>
              <a:gd name="T36" fmla="*/ 2 w 8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4" y="1"/>
                </a:cubicBezTo>
                <a:cubicBezTo>
                  <a:pt x="5" y="1"/>
                  <a:pt x="5" y="2"/>
                  <a:pt x="6" y="2"/>
                </a:cubicBezTo>
                <a:cubicBezTo>
                  <a:pt x="6" y="2"/>
                  <a:pt x="6" y="2"/>
                  <a:pt x="6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4"/>
                  <a:pt x="8" y="4"/>
                  <a:pt x="8" y="4"/>
                </a:cubicBezTo>
                <a:cubicBezTo>
                  <a:pt x="8" y="3"/>
                  <a:pt x="8" y="3"/>
                  <a:pt x="8" y="2"/>
                </a:cubicBezTo>
                <a:cubicBezTo>
                  <a:pt x="8" y="2"/>
                  <a:pt x="8" y="1"/>
                  <a:pt x="8" y="1"/>
                </a:cubicBezTo>
                <a:cubicBezTo>
                  <a:pt x="7" y="1"/>
                  <a:pt x="7" y="0"/>
                  <a:pt x="7" y="0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787"/>
          <p:cNvSpPr>
            <a:spLocks noEditPoints="1"/>
          </p:cNvSpPr>
          <p:nvPr/>
        </p:nvSpPr>
        <p:spPr bwMode="auto">
          <a:xfrm>
            <a:off x="7796213" y="96996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2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10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788"/>
          <p:cNvSpPr>
            <a:spLocks noEditPoints="1"/>
          </p:cNvSpPr>
          <p:nvPr/>
        </p:nvSpPr>
        <p:spPr bwMode="auto">
          <a:xfrm>
            <a:off x="7835901" y="962025"/>
            <a:ext cx="19050" cy="31750"/>
          </a:xfrm>
          <a:custGeom>
            <a:avLst/>
            <a:gdLst>
              <a:gd name="T0" fmla="*/ 1 w 9"/>
              <a:gd name="T1" fmla="*/ 13 h 15"/>
              <a:gd name="T2" fmla="*/ 4 w 9"/>
              <a:gd name="T3" fmla="*/ 15 h 15"/>
              <a:gd name="T4" fmla="*/ 7 w 9"/>
              <a:gd name="T5" fmla="*/ 13 h 15"/>
              <a:gd name="T6" fmla="*/ 9 w 9"/>
              <a:gd name="T7" fmla="*/ 9 h 15"/>
              <a:gd name="T8" fmla="*/ 8 w 9"/>
              <a:gd name="T9" fmla="*/ 7 h 15"/>
              <a:gd name="T10" fmla="*/ 8 w 9"/>
              <a:gd name="T11" fmla="*/ 5 h 15"/>
              <a:gd name="T12" fmla="*/ 6 w 9"/>
              <a:gd name="T13" fmla="*/ 4 h 15"/>
              <a:gd name="T14" fmla="*/ 4 w 9"/>
              <a:gd name="T15" fmla="*/ 4 h 15"/>
              <a:gd name="T16" fmla="*/ 1 w 9"/>
              <a:gd name="T17" fmla="*/ 5 h 15"/>
              <a:gd name="T18" fmla="*/ 1 w 9"/>
              <a:gd name="T19" fmla="*/ 0 h 15"/>
              <a:gd name="T20" fmla="*/ 0 w 9"/>
              <a:gd name="T21" fmla="*/ 0 h 15"/>
              <a:gd name="T22" fmla="*/ 0 w 9"/>
              <a:gd name="T23" fmla="*/ 14 h 15"/>
              <a:gd name="T24" fmla="*/ 1 w 9"/>
              <a:gd name="T25" fmla="*/ 14 h 15"/>
              <a:gd name="T26" fmla="*/ 1 w 9"/>
              <a:gd name="T27" fmla="*/ 13 h 15"/>
              <a:gd name="T28" fmla="*/ 2 w 9"/>
              <a:gd name="T29" fmla="*/ 6 h 15"/>
              <a:gd name="T30" fmla="*/ 4 w 9"/>
              <a:gd name="T31" fmla="*/ 5 h 15"/>
              <a:gd name="T32" fmla="*/ 6 w 9"/>
              <a:gd name="T33" fmla="*/ 6 h 15"/>
              <a:gd name="T34" fmla="*/ 7 w 9"/>
              <a:gd name="T35" fmla="*/ 9 h 15"/>
              <a:gd name="T36" fmla="*/ 6 w 9"/>
              <a:gd name="T37" fmla="*/ 12 h 15"/>
              <a:gd name="T38" fmla="*/ 4 w 9"/>
              <a:gd name="T39" fmla="*/ 13 h 15"/>
              <a:gd name="T40" fmla="*/ 2 w 9"/>
              <a:gd name="T41" fmla="*/ 12 h 15"/>
              <a:gd name="T42" fmla="*/ 1 w 9"/>
              <a:gd name="T43" fmla="*/ 9 h 15"/>
              <a:gd name="T44" fmla="*/ 2 w 9"/>
              <a:gd name="T45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" h="15">
                <a:moveTo>
                  <a:pt x="1" y="13"/>
                </a:move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7" y="14"/>
                  <a:pt x="7" y="13"/>
                </a:cubicBezTo>
                <a:cubicBezTo>
                  <a:pt x="8" y="12"/>
                  <a:pt x="9" y="11"/>
                  <a:pt x="9" y="9"/>
                </a:cubicBezTo>
                <a:cubicBezTo>
                  <a:pt x="9" y="8"/>
                  <a:pt x="9" y="8"/>
                  <a:pt x="8" y="7"/>
                </a:cubicBezTo>
                <a:cubicBezTo>
                  <a:pt x="8" y="6"/>
                  <a:pt x="8" y="6"/>
                  <a:pt x="8" y="5"/>
                </a:cubicBezTo>
                <a:cubicBezTo>
                  <a:pt x="7" y="5"/>
                  <a:pt x="7" y="5"/>
                  <a:pt x="6" y="4"/>
                </a:cubicBezTo>
                <a:cubicBezTo>
                  <a:pt x="6" y="4"/>
                  <a:pt x="5" y="4"/>
                  <a:pt x="4" y="4"/>
                </a:cubicBezTo>
                <a:cubicBezTo>
                  <a:pt x="3" y="4"/>
                  <a:pt x="2" y="4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" y="13"/>
                  <a:pt x="1" y="13"/>
                  <a:pt x="1" y="13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2" y="13"/>
                  <a:pt x="2" y="12"/>
                </a:cubicBezTo>
                <a:cubicBezTo>
                  <a:pt x="2" y="11"/>
                  <a:pt x="1" y="10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789"/>
          <p:cNvSpPr>
            <a:spLocks/>
          </p:cNvSpPr>
          <p:nvPr/>
        </p:nvSpPr>
        <p:spPr bwMode="auto">
          <a:xfrm>
            <a:off x="7859713" y="969963"/>
            <a:ext cx="9525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3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3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790"/>
          <p:cNvSpPr>
            <a:spLocks/>
          </p:cNvSpPr>
          <p:nvPr/>
        </p:nvSpPr>
        <p:spPr bwMode="auto">
          <a:xfrm>
            <a:off x="7872413" y="969963"/>
            <a:ext cx="19050" cy="23813"/>
          </a:xfrm>
          <a:custGeom>
            <a:avLst/>
            <a:gdLst>
              <a:gd name="T0" fmla="*/ 9 w 9"/>
              <a:gd name="T1" fmla="*/ 10 h 11"/>
              <a:gd name="T2" fmla="*/ 9 w 9"/>
              <a:gd name="T3" fmla="*/ 0 h 11"/>
              <a:gd name="T4" fmla="*/ 7 w 9"/>
              <a:gd name="T5" fmla="*/ 0 h 11"/>
              <a:gd name="T6" fmla="*/ 7 w 9"/>
              <a:gd name="T7" fmla="*/ 6 h 11"/>
              <a:gd name="T8" fmla="*/ 7 w 9"/>
              <a:gd name="T9" fmla="*/ 8 h 11"/>
              <a:gd name="T10" fmla="*/ 6 w 9"/>
              <a:gd name="T11" fmla="*/ 9 h 11"/>
              <a:gd name="T12" fmla="*/ 4 w 9"/>
              <a:gd name="T13" fmla="*/ 9 h 11"/>
              <a:gd name="T14" fmla="*/ 3 w 9"/>
              <a:gd name="T15" fmla="*/ 9 h 11"/>
              <a:gd name="T16" fmla="*/ 2 w 9"/>
              <a:gd name="T17" fmla="*/ 8 h 11"/>
              <a:gd name="T18" fmla="*/ 2 w 9"/>
              <a:gd name="T19" fmla="*/ 6 h 11"/>
              <a:gd name="T20" fmla="*/ 2 w 9"/>
              <a:gd name="T21" fmla="*/ 0 h 11"/>
              <a:gd name="T22" fmla="*/ 0 w 9"/>
              <a:gd name="T23" fmla="*/ 0 h 11"/>
              <a:gd name="T24" fmla="*/ 0 w 9"/>
              <a:gd name="T25" fmla="*/ 7 h 11"/>
              <a:gd name="T26" fmla="*/ 1 w 9"/>
              <a:gd name="T27" fmla="*/ 8 h 11"/>
              <a:gd name="T28" fmla="*/ 1 w 9"/>
              <a:gd name="T29" fmla="*/ 9 h 11"/>
              <a:gd name="T30" fmla="*/ 2 w 9"/>
              <a:gd name="T31" fmla="*/ 10 h 11"/>
              <a:gd name="T32" fmla="*/ 4 w 9"/>
              <a:gd name="T33" fmla="*/ 11 h 11"/>
              <a:gd name="T34" fmla="*/ 7 w 9"/>
              <a:gd name="T35" fmla="*/ 9 h 11"/>
              <a:gd name="T36" fmla="*/ 7 w 9"/>
              <a:gd name="T37" fmla="*/ 10 h 11"/>
              <a:gd name="T38" fmla="*/ 9 w 9"/>
              <a:gd name="T3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11">
                <a:moveTo>
                  <a:pt x="9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2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0" y="7"/>
                  <a:pt x="1" y="8"/>
                  <a:pt x="1" y="8"/>
                </a:cubicBezTo>
                <a:cubicBezTo>
                  <a:pt x="1" y="9"/>
                  <a:pt x="1" y="9"/>
                  <a:pt x="1" y="9"/>
                </a:cubicBezTo>
                <a:cubicBezTo>
                  <a:pt x="1" y="10"/>
                  <a:pt x="2" y="10"/>
                  <a:pt x="2" y="10"/>
                </a:cubicBezTo>
                <a:cubicBezTo>
                  <a:pt x="3" y="11"/>
                  <a:pt x="3" y="11"/>
                  <a:pt x="4" y="11"/>
                </a:cubicBezTo>
                <a:cubicBezTo>
                  <a:pt x="5" y="11"/>
                  <a:pt x="7" y="10"/>
                  <a:pt x="7" y="9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791"/>
          <p:cNvSpPr>
            <a:spLocks noEditPoints="1"/>
          </p:cNvSpPr>
          <p:nvPr/>
        </p:nvSpPr>
        <p:spPr bwMode="auto">
          <a:xfrm>
            <a:off x="7681913" y="1009650"/>
            <a:ext cx="25400" cy="30163"/>
          </a:xfrm>
          <a:custGeom>
            <a:avLst/>
            <a:gdLst>
              <a:gd name="T0" fmla="*/ 5 w 12"/>
              <a:gd name="T1" fmla="*/ 14 h 14"/>
              <a:gd name="T2" fmla="*/ 8 w 12"/>
              <a:gd name="T3" fmla="*/ 14 h 14"/>
              <a:gd name="T4" fmla="*/ 9 w 12"/>
              <a:gd name="T5" fmla="*/ 13 h 14"/>
              <a:gd name="T6" fmla="*/ 11 w 12"/>
              <a:gd name="T7" fmla="*/ 12 h 14"/>
              <a:gd name="T8" fmla="*/ 11 w 12"/>
              <a:gd name="T9" fmla="*/ 10 h 14"/>
              <a:gd name="T10" fmla="*/ 12 w 12"/>
              <a:gd name="T11" fmla="*/ 7 h 14"/>
              <a:gd name="T12" fmla="*/ 11 w 12"/>
              <a:gd name="T13" fmla="*/ 3 h 14"/>
              <a:gd name="T14" fmla="*/ 10 w 12"/>
              <a:gd name="T15" fmla="*/ 1 h 14"/>
              <a:gd name="T16" fmla="*/ 8 w 12"/>
              <a:gd name="T17" fmla="*/ 0 h 14"/>
              <a:gd name="T18" fmla="*/ 5 w 12"/>
              <a:gd name="T19" fmla="*/ 0 h 14"/>
              <a:gd name="T20" fmla="*/ 0 w 12"/>
              <a:gd name="T21" fmla="*/ 0 h 14"/>
              <a:gd name="T22" fmla="*/ 0 w 12"/>
              <a:gd name="T23" fmla="*/ 14 h 14"/>
              <a:gd name="T24" fmla="*/ 5 w 12"/>
              <a:gd name="T25" fmla="*/ 14 h 14"/>
              <a:gd name="T26" fmla="*/ 2 w 12"/>
              <a:gd name="T27" fmla="*/ 1 h 14"/>
              <a:gd name="T28" fmla="*/ 5 w 12"/>
              <a:gd name="T29" fmla="*/ 1 h 14"/>
              <a:gd name="T30" fmla="*/ 7 w 12"/>
              <a:gd name="T31" fmla="*/ 2 h 14"/>
              <a:gd name="T32" fmla="*/ 9 w 12"/>
              <a:gd name="T33" fmla="*/ 3 h 14"/>
              <a:gd name="T34" fmla="*/ 10 w 12"/>
              <a:gd name="T35" fmla="*/ 7 h 14"/>
              <a:gd name="T36" fmla="*/ 10 w 12"/>
              <a:gd name="T37" fmla="*/ 9 h 14"/>
              <a:gd name="T38" fmla="*/ 9 w 12"/>
              <a:gd name="T39" fmla="*/ 11 h 14"/>
              <a:gd name="T40" fmla="*/ 7 w 12"/>
              <a:gd name="T41" fmla="*/ 12 h 14"/>
              <a:gd name="T42" fmla="*/ 5 w 12"/>
              <a:gd name="T43" fmla="*/ 12 h 14"/>
              <a:gd name="T44" fmla="*/ 2 w 12"/>
              <a:gd name="T45" fmla="*/ 12 h 14"/>
              <a:gd name="T46" fmla="*/ 2 w 12"/>
              <a:gd name="T47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14">
                <a:moveTo>
                  <a:pt x="5" y="14"/>
                </a:moveTo>
                <a:cubicBezTo>
                  <a:pt x="6" y="14"/>
                  <a:pt x="7" y="14"/>
                  <a:pt x="8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10" y="13"/>
                  <a:pt x="10" y="12"/>
                  <a:pt x="11" y="12"/>
                </a:cubicBezTo>
                <a:cubicBezTo>
                  <a:pt x="11" y="11"/>
                  <a:pt x="11" y="10"/>
                  <a:pt x="11" y="10"/>
                </a:cubicBezTo>
                <a:cubicBezTo>
                  <a:pt x="12" y="9"/>
                  <a:pt x="12" y="8"/>
                  <a:pt x="12" y="7"/>
                </a:cubicBezTo>
                <a:cubicBezTo>
                  <a:pt x="12" y="5"/>
                  <a:pt x="12" y="4"/>
                  <a:pt x="11" y="3"/>
                </a:cubicBezTo>
                <a:cubicBezTo>
                  <a:pt x="11" y="2"/>
                  <a:pt x="10" y="2"/>
                  <a:pt x="10" y="1"/>
                </a:cubicBezTo>
                <a:cubicBezTo>
                  <a:pt x="9" y="0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5" y="14"/>
                  <a:pt x="5" y="14"/>
                  <a:pt x="5" y="14"/>
                </a:cubicBezTo>
                <a:close/>
                <a:moveTo>
                  <a:pt x="2" y="1"/>
                </a:moveTo>
                <a:cubicBezTo>
                  <a:pt x="5" y="1"/>
                  <a:pt x="5" y="1"/>
                  <a:pt x="5" y="1"/>
                </a:cubicBezTo>
                <a:cubicBezTo>
                  <a:pt x="6" y="1"/>
                  <a:pt x="7" y="1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4"/>
                  <a:pt x="10" y="5"/>
                  <a:pt x="10" y="7"/>
                </a:cubicBezTo>
                <a:cubicBezTo>
                  <a:pt x="10" y="8"/>
                  <a:pt x="10" y="9"/>
                  <a:pt x="10" y="9"/>
                </a:cubicBezTo>
                <a:cubicBezTo>
                  <a:pt x="9" y="10"/>
                  <a:pt x="9" y="11"/>
                  <a:pt x="9" y="11"/>
                </a:cubicBezTo>
                <a:cubicBezTo>
                  <a:pt x="8" y="12"/>
                  <a:pt x="8" y="12"/>
                  <a:pt x="7" y="12"/>
                </a:cubicBezTo>
                <a:cubicBezTo>
                  <a:pt x="7" y="12"/>
                  <a:pt x="6" y="12"/>
                  <a:pt x="5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"/>
                  <a:pt x="2" y="1"/>
                  <a:pt x="2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792"/>
          <p:cNvSpPr>
            <a:spLocks noEditPoints="1"/>
          </p:cNvSpPr>
          <p:nvPr/>
        </p:nvSpPr>
        <p:spPr bwMode="auto">
          <a:xfrm>
            <a:off x="7712076" y="1016000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5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3 w 9"/>
              <a:gd name="T33" fmla="*/ 3 h 11"/>
              <a:gd name="T34" fmla="*/ 5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3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793"/>
          <p:cNvSpPr>
            <a:spLocks noEditPoints="1"/>
          </p:cNvSpPr>
          <p:nvPr/>
        </p:nvSpPr>
        <p:spPr bwMode="auto">
          <a:xfrm>
            <a:off x="7735888" y="1016000"/>
            <a:ext cx="19050" cy="23813"/>
          </a:xfrm>
          <a:custGeom>
            <a:avLst/>
            <a:gdLst>
              <a:gd name="T0" fmla="*/ 8 w 9"/>
              <a:gd name="T1" fmla="*/ 11 h 11"/>
              <a:gd name="T2" fmla="*/ 9 w 9"/>
              <a:gd name="T3" fmla="*/ 11 h 11"/>
              <a:gd name="T4" fmla="*/ 9 w 9"/>
              <a:gd name="T5" fmla="*/ 10 h 11"/>
              <a:gd name="T6" fmla="*/ 9 w 9"/>
              <a:gd name="T7" fmla="*/ 7 h 11"/>
              <a:gd name="T8" fmla="*/ 9 w 9"/>
              <a:gd name="T9" fmla="*/ 4 h 11"/>
              <a:gd name="T10" fmla="*/ 9 w 9"/>
              <a:gd name="T11" fmla="*/ 3 h 11"/>
              <a:gd name="T12" fmla="*/ 8 w 9"/>
              <a:gd name="T13" fmla="*/ 1 h 11"/>
              <a:gd name="T14" fmla="*/ 7 w 9"/>
              <a:gd name="T15" fmla="*/ 1 h 11"/>
              <a:gd name="T16" fmla="*/ 5 w 9"/>
              <a:gd name="T17" fmla="*/ 0 h 11"/>
              <a:gd name="T18" fmla="*/ 2 w 9"/>
              <a:gd name="T19" fmla="*/ 1 h 11"/>
              <a:gd name="T20" fmla="*/ 1 w 9"/>
              <a:gd name="T21" fmla="*/ 2 h 11"/>
              <a:gd name="T22" fmla="*/ 0 w 9"/>
              <a:gd name="T23" fmla="*/ 4 h 11"/>
              <a:gd name="T24" fmla="*/ 2 w 9"/>
              <a:gd name="T25" fmla="*/ 4 h 11"/>
              <a:gd name="T26" fmla="*/ 3 w 9"/>
              <a:gd name="T27" fmla="*/ 2 h 11"/>
              <a:gd name="T28" fmla="*/ 5 w 9"/>
              <a:gd name="T29" fmla="*/ 2 h 11"/>
              <a:gd name="T30" fmla="*/ 7 w 9"/>
              <a:gd name="T31" fmla="*/ 2 h 11"/>
              <a:gd name="T32" fmla="*/ 7 w 9"/>
              <a:gd name="T33" fmla="*/ 4 h 11"/>
              <a:gd name="T34" fmla="*/ 7 w 9"/>
              <a:gd name="T35" fmla="*/ 4 h 11"/>
              <a:gd name="T36" fmla="*/ 4 w 9"/>
              <a:gd name="T37" fmla="*/ 5 h 11"/>
              <a:gd name="T38" fmla="*/ 2 w 9"/>
              <a:gd name="T39" fmla="*/ 5 h 11"/>
              <a:gd name="T40" fmla="*/ 1 w 9"/>
              <a:gd name="T41" fmla="*/ 6 h 11"/>
              <a:gd name="T42" fmla="*/ 0 w 9"/>
              <a:gd name="T43" fmla="*/ 7 h 11"/>
              <a:gd name="T44" fmla="*/ 0 w 9"/>
              <a:gd name="T45" fmla="*/ 8 h 11"/>
              <a:gd name="T46" fmla="*/ 1 w 9"/>
              <a:gd name="T47" fmla="*/ 10 h 11"/>
              <a:gd name="T48" fmla="*/ 3 w 9"/>
              <a:gd name="T49" fmla="*/ 11 h 11"/>
              <a:gd name="T50" fmla="*/ 5 w 9"/>
              <a:gd name="T51" fmla="*/ 11 h 11"/>
              <a:gd name="T52" fmla="*/ 7 w 9"/>
              <a:gd name="T53" fmla="*/ 10 h 11"/>
              <a:gd name="T54" fmla="*/ 8 w 9"/>
              <a:gd name="T55" fmla="*/ 11 h 11"/>
              <a:gd name="T56" fmla="*/ 8 w 9"/>
              <a:gd name="T57" fmla="*/ 11 h 11"/>
              <a:gd name="T58" fmla="*/ 7 w 9"/>
              <a:gd name="T59" fmla="*/ 6 h 11"/>
              <a:gd name="T60" fmla="*/ 7 w 9"/>
              <a:gd name="T61" fmla="*/ 8 h 11"/>
              <a:gd name="T62" fmla="*/ 6 w 9"/>
              <a:gd name="T63" fmla="*/ 9 h 11"/>
              <a:gd name="T64" fmla="*/ 4 w 9"/>
              <a:gd name="T65" fmla="*/ 10 h 11"/>
              <a:gd name="T66" fmla="*/ 2 w 9"/>
              <a:gd name="T67" fmla="*/ 9 h 11"/>
              <a:gd name="T68" fmla="*/ 2 w 9"/>
              <a:gd name="T69" fmla="*/ 8 h 11"/>
              <a:gd name="T70" fmla="*/ 2 w 9"/>
              <a:gd name="T71" fmla="*/ 7 h 11"/>
              <a:gd name="T72" fmla="*/ 3 w 9"/>
              <a:gd name="T73" fmla="*/ 7 h 11"/>
              <a:gd name="T74" fmla="*/ 4 w 9"/>
              <a:gd name="T75" fmla="*/ 6 h 11"/>
              <a:gd name="T76" fmla="*/ 7 w 9"/>
              <a:gd name="T77" fmla="*/ 6 h 11"/>
              <a:gd name="T78" fmla="*/ 7 w 9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" h="11">
                <a:moveTo>
                  <a:pt x="8" y="11"/>
                </a:move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1"/>
                </a:cubicBezTo>
                <a:cubicBezTo>
                  <a:pt x="2" y="1"/>
                  <a:pt x="1" y="1"/>
                  <a:pt x="1" y="2"/>
                </a:cubicBezTo>
                <a:cubicBezTo>
                  <a:pt x="1" y="2"/>
                  <a:pt x="0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6" y="5"/>
                  <a:pt x="5" y="5"/>
                  <a:pt x="4" y="5"/>
                </a:cubicBezTo>
                <a:cubicBezTo>
                  <a:pt x="3" y="5"/>
                  <a:pt x="3" y="5"/>
                  <a:pt x="2" y="5"/>
                </a:cubicBezTo>
                <a:cubicBezTo>
                  <a:pt x="2" y="5"/>
                  <a:pt x="1" y="6"/>
                  <a:pt x="1" y="6"/>
                </a:cubicBezTo>
                <a:cubicBezTo>
                  <a:pt x="1" y="6"/>
                  <a:pt x="0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1" y="11"/>
                  <a:pt x="2" y="11"/>
                  <a:pt x="3" y="11"/>
                </a:cubicBezTo>
                <a:cubicBezTo>
                  <a:pt x="4" y="11"/>
                  <a:pt x="5" y="11"/>
                  <a:pt x="5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7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4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7"/>
                  <a:pt x="4" y="6"/>
                </a:cubicBezTo>
                <a:cubicBezTo>
                  <a:pt x="5" y="6"/>
                  <a:pt x="6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794"/>
          <p:cNvSpPr>
            <a:spLocks/>
          </p:cNvSpPr>
          <p:nvPr/>
        </p:nvSpPr>
        <p:spPr bwMode="auto">
          <a:xfrm>
            <a:off x="7761288" y="1016000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4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795"/>
          <p:cNvSpPr>
            <a:spLocks/>
          </p:cNvSpPr>
          <p:nvPr/>
        </p:nvSpPr>
        <p:spPr bwMode="auto">
          <a:xfrm>
            <a:off x="7785101" y="1017588"/>
            <a:ext cx="17463" cy="22225"/>
          </a:xfrm>
          <a:custGeom>
            <a:avLst/>
            <a:gdLst>
              <a:gd name="T0" fmla="*/ 8 w 8"/>
              <a:gd name="T1" fmla="*/ 10 h 10"/>
              <a:gd name="T2" fmla="*/ 8 w 8"/>
              <a:gd name="T3" fmla="*/ 0 h 10"/>
              <a:gd name="T4" fmla="*/ 6 w 8"/>
              <a:gd name="T5" fmla="*/ 0 h 10"/>
              <a:gd name="T6" fmla="*/ 6 w 8"/>
              <a:gd name="T7" fmla="*/ 5 h 10"/>
              <a:gd name="T8" fmla="*/ 6 w 8"/>
              <a:gd name="T9" fmla="*/ 7 h 10"/>
              <a:gd name="T10" fmla="*/ 5 w 8"/>
              <a:gd name="T11" fmla="*/ 8 h 10"/>
              <a:gd name="T12" fmla="*/ 3 w 8"/>
              <a:gd name="T13" fmla="*/ 9 h 10"/>
              <a:gd name="T14" fmla="*/ 2 w 8"/>
              <a:gd name="T15" fmla="*/ 8 h 10"/>
              <a:gd name="T16" fmla="*/ 1 w 8"/>
              <a:gd name="T17" fmla="*/ 7 h 10"/>
              <a:gd name="T18" fmla="*/ 1 w 8"/>
              <a:gd name="T19" fmla="*/ 5 h 10"/>
              <a:gd name="T20" fmla="*/ 1 w 8"/>
              <a:gd name="T21" fmla="*/ 0 h 10"/>
              <a:gd name="T22" fmla="*/ 0 w 8"/>
              <a:gd name="T23" fmla="*/ 0 h 10"/>
              <a:gd name="T24" fmla="*/ 0 w 8"/>
              <a:gd name="T25" fmla="*/ 6 h 10"/>
              <a:gd name="T26" fmla="*/ 0 w 8"/>
              <a:gd name="T27" fmla="*/ 8 h 10"/>
              <a:gd name="T28" fmla="*/ 0 w 8"/>
              <a:gd name="T29" fmla="*/ 9 h 10"/>
              <a:gd name="T30" fmla="*/ 1 w 8"/>
              <a:gd name="T31" fmla="*/ 10 h 10"/>
              <a:gd name="T32" fmla="*/ 3 w 8"/>
              <a:gd name="T33" fmla="*/ 10 h 10"/>
              <a:gd name="T34" fmla="*/ 6 w 8"/>
              <a:gd name="T35" fmla="*/ 8 h 10"/>
              <a:gd name="T36" fmla="*/ 6 w 8"/>
              <a:gd name="T37" fmla="*/ 10 h 10"/>
              <a:gd name="T38" fmla="*/ 8 w 8"/>
              <a:gd name="T3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" h="10">
                <a:moveTo>
                  <a:pt x="8" y="1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7"/>
                  <a:pt x="6" y="7"/>
                </a:cubicBezTo>
                <a:cubicBezTo>
                  <a:pt x="6" y="8"/>
                  <a:pt x="5" y="8"/>
                  <a:pt x="5" y="8"/>
                </a:cubicBezTo>
                <a:cubicBezTo>
                  <a:pt x="5" y="9"/>
                  <a:pt x="4" y="9"/>
                  <a:pt x="3" y="9"/>
                </a:cubicBezTo>
                <a:cubicBezTo>
                  <a:pt x="3" y="9"/>
                  <a:pt x="3" y="9"/>
                  <a:pt x="2" y="8"/>
                </a:cubicBezTo>
                <a:cubicBezTo>
                  <a:pt x="2" y="8"/>
                  <a:pt x="2" y="8"/>
                  <a:pt x="1" y="7"/>
                </a:cubicBezTo>
                <a:cubicBezTo>
                  <a:pt x="1" y="7"/>
                  <a:pt x="1" y="6"/>
                  <a:pt x="1" y="5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8"/>
                  <a:pt x="0" y="9"/>
                  <a:pt x="0" y="9"/>
                </a:cubicBezTo>
                <a:cubicBezTo>
                  <a:pt x="0" y="9"/>
                  <a:pt x="1" y="10"/>
                  <a:pt x="1" y="10"/>
                </a:cubicBezTo>
                <a:cubicBezTo>
                  <a:pt x="2" y="10"/>
                  <a:pt x="3" y="10"/>
                  <a:pt x="3" y="10"/>
                </a:cubicBezTo>
                <a:cubicBezTo>
                  <a:pt x="5" y="10"/>
                  <a:pt x="6" y="10"/>
                  <a:pt x="6" y="8"/>
                </a:cubicBezTo>
                <a:cubicBezTo>
                  <a:pt x="6" y="10"/>
                  <a:pt x="6" y="10"/>
                  <a:pt x="6" y="10"/>
                </a:cubicBezTo>
                <a:cubicBezTo>
                  <a:pt x="8" y="10"/>
                  <a:pt x="8" y="10"/>
                  <a:pt x="8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796"/>
          <p:cNvSpPr>
            <a:spLocks noEditPoints="1"/>
          </p:cNvSpPr>
          <p:nvPr/>
        </p:nvSpPr>
        <p:spPr bwMode="auto">
          <a:xfrm>
            <a:off x="7807326" y="1009650"/>
            <a:ext cx="19050" cy="30163"/>
          </a:xfrm>
          <a:custGeom>
            <a:avLst/>
            <a:gdLst>
              <a:gd name="T0" fmla="*/ 1 w 9"/>
              <a:gd name="T1" fmla="*/ 13 h 14"/>
              <a:gd name="T2" fmla="*/ 4 w 9"/>
              <a:gd name="T3" fmla="*/ 14 h 14"/>
              <a:gd name="T4" fmla="*/ 7 w 9"/>
              <a:gd name="T5" fmla="*/ 14 h 14"/>
              <a:gd name="T6" fmla="*/ 8 w 9"/>
              <a:gd name="T7" fmla="*/ 13 h 14"/>
              <a:gd name="T8" fmla="*/ 9 w 9"/>
              <a:gd name="T9" fmla="*/ 11 h 14"/>
              <a:gd name="T10" fmla="*/ 8 w 9"/>
              <a:gd name="T11" fmla="*/ 9 h 14"/>
              <a:gd name="T12" fmla="*/ 7 w 9"/>
              <a:gd name="T13" fmla="*/ 9 h 14"/>
              <a:gd name="T14" fmla="*/ 4 w 9"/>
              <a:gd name="T15" fmla="*/ 8 h 14"/>
              <a:gd name="T16" fmla="*/ 3 w 9"/>
              <a:gd name="T17" fmla="*/ 7 h 14"/>
              <a:gd name="T18" fmla="*/ 2 w 9"/>
              <a:gd name="T19" fmla="*/ 7 h 14"/>
              <a:gd name="T20" fmla="*/ 2 w 9"/>
              <a:gd name="T21" fmla="*/ 6 h 14"/>
              <a:gd name="T22" fmla="*/ 3 w 9"/>
              <a:gd name="T23" fmla="*/ 5 h 14"/>
              <a:gd name="T24" fmla="*/ 4 w 9"/>
              <a:gd name="T25" fmla="*/ 5 h 14"/>
              <a:gd name="T26" fmla="*/ 6 w 9"/>
              <a:gd name="T27" fmla="*/ 5 h 14"/>
              <a:gd name="T28" fmla="*/ 7 w 9"/>
              <a:gd name="T29" fmla="*/ 7 h 14"/>
              <a:gd name="T30" fmla="*/ 8 w 9"/>
              <a:gd name="T31" fmla="*/ 6 h 14"/>
              <a:gd name="T32" fmla="*/ 8 w 9"/>
              <a:gd name="T33" fmla="*/ 5 h 14"/>
              <a:gd name="T34" fmla="*/ 6 w 9"/>
              <a:gd name="T35" fmla="*/ 4 h 14"/>
              <a:gd name="T36" fmla="*/ 4 w 9"/>
              <a:gd name="T37" fmla="*/ 3 h 14"/>
              <a:gd name="T38" fmla="*/ 3 w 9"/>
              <a:gd name="T39" fmla="*/ 4 h 14"/>
              <a:gd name="T40" fmla="*/ 2 w 9"/>
              <a:gd name="T41" fmla="*/ 4 h 14"/>
              <a:gd name="T42" fmla="*/ 1 w 9"/>
              <a:gd name="T43" fmla="*/ 5 h 14"/>
              <a:gd name="T44" fmla="*/ 0 w 9"/>
              <a:gd name="T45" fmla="*/ 6 h 14"/>
              <a:gd name="T46" fmla="*/ 1 w 9"/>
              <a:gd name="T47" fmla="*/ 8 h 14"/>
              <a:gd name="T48" fmla="*/ 2 w 9"/>
              <a:gd name="T49" fmla="*/ 9 h 14"/>
              <a:gd name="T50" fmla="*/ 5 w 9"/>
              <a:gd name="T51" fmla="*/ 10 h 14"/>
              <a:gd name="T52" fmla="*/ 6 w 9"/>
              <a:gd name="T53" fmla="*/ 10 h 14"/>
              <a:gd name="T54" fmla="*/ 7 w 9"/>
              <a:gd name="T55" fmla="*/ 11 h 14"/>
              <a:gd name="T56" fmla="*/ 6 w 9"/>
              <a:gd name="T57" fmla="*/ 12 h 14"/>
              <a:gd name="T58" fmla="*/ 4 w 9"/>
              <a:gd name="T59" fmla="*/ 13 h 14"/>
              <a:gd name="T60" fmla="*/ 3 w 9"/>
              <a:gd name="T61" fmla="*/ 12 h 14"/>
              <a:gd name="T62" fmla="*/ 2 w 9"/>
              <a:gd name="T63" fmla="*/ 11 h 14"/>
              <a:gd name="T64" fmla="*/ 0 w 9"/>
              <a:gd name="T65" fmla="*/ 11 h 14"/>
              <a:gd name="T66" fmla="*/ 1 w 9"/>
              <a:gd name="T67" fmla="*/ 13 h 14"/>
              <a:gd name="T68" fmla="*/ 3 w 9"/>
              <a:gd name="T69" fmla="*/ 0 h 14"/>
              <a:gd name="T70" fmla="*/ 1 w 9"/>
              <a:gd name="T71" fmla="*/ 0 h 14"/>
              <a:gd name="T72" fmla="*/ 3 w 9"/>
              <a:gd name="T73" fmla="*/ 2 h 14"/>
              <a:gd name="T74" fmla="*/ 5 w 9"/>
              <a:gd name="T75" fmla="*/ 2 h 14"/>
              <a:gd name="T76" fmla="*/ 7 w 9"/>
              <a:gd name="T77" fmla="*/ 0 h 14"/>
              <a:gd name="T78" fmla="*/ 5 w 9"/>
              <a:gd name="T79" fmla="*/ 0 h 14"/>
              <a:gd name="T80" fmla="*/ 4 w 9"/>
              <a:gd name="T81" fmla="*/ 1 h 14"/>
              <a:gd name="T82" fmla="*/ 3 w 9"/>
              <a:gd name="T8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" h="14">
                <a:moveTo>
                  <a:pt x="1" y="13"/>
                </a:moveTo>
                <a:cubicBezTo>
                  <a:pt x="2" y="14"/>
                  <a:pt x="3" y="14"/>
                  <a:pt x="4" y="14"/>
                </a:cubicBezTo>
                <a:cubicBezTo>
                  <a:pt x="5" y="14"/>
                  <a:pt x="6" y="14"/>
                  <a:pt x="7" y="14"/>
                </a:cubicBezTo>
                <a:cubicBezTo>
                  <a:pt x="7" y="14"/>
                  <a:pt x="8" y="13"/>
                  <a:pt x="8" y="13"/>
                </a:cubicBezTo>
                <a:cubicBezTo>
                  <a:pt x="8" y="12"/>
                  <a:pt x="9" y="12"/>
                  <a:pt x="9" y="11"/>
                </a:cubicBezTo>
                <a:cubicBezTo>
                  <a:pt x="9" y="10"/>
                  <a:pt x="9" y="10"/>
                  <a:pt x="8" y="9"/>
                </a:cubicBezTo>
                <a:cubicBezTo>
                  <a:pt x="8" y="9"/>
                  <a:pt x="8" y="9"/>
                  <a:pt x="7" y="9"/>
                </a:cubicBezTo>
                <a:cubicBezTo>
                  <a:pt x="7" y="8"/>
                  <a:pt x="6" y="8"/>
                  <a:pt x="4" y="8"/>
                </a:cubicBezTo>
                <a:cubicBezTo>
                  <a:pt x="4" y="7"/>
                  <a:pt x="3" y="7"/>
                  <a:pt x="3" y="7"/>
                </a:cubicBezTo>
                <a:cubicBezTo>
                  <a:pt x="3" y="7"/>
                  <a:pt x="2" y="7"/>
                  <a:pt x="2" y="7"/>
                </a:cubicBezTo>
                <a:cubicBezTo>
                  <a:pt x="2" y="7"/>
                  <a:pt x="2" y="6"/>
                  <a:pt x="2" y="6"/>
                </a:cubicBezTo>
                <a:cubicBezTo>
                  <a:pt x="2" y="6"/>
                  <a:pt x="2" y="6"/>
                  <a:pt x="3" y="5"/>
                </a:cubicBezTo>
                <a:cubicBezTo>
                  <a:pt x="3" y="5"/>
                  <a:pt x="3" y="5"/>
                  <a:pt x="4" y="5"/>
                </a:cubicBezTo>
                <a:cubicBezTo>
                  <a:pt x="5" y="5"/>
                  <a:pt x="6" y="5"/>
                  <a:pt x="6" y="5"/>
                </a:cubicBezTo>
                <a:cubicBezTo>
                  <a:pt x="6" y="6"/>
                  <a:pt x="6" y="6"/>
                  <a:pt x="7" y="7"/>
                </a:cubicBezTo>
                <a:cubicBezTo>
                  <a:pt x="8" y="6"/>
                  <a:pt x="8" y="6"/>
                  <a:pt x="8" y="6"/>
                </a:cubicBezTo>
                <a:cubicBezTo>
                  <a:pt x="8" y="6"/>
                  <a:pt x="8" y="5"/>
                  <a:pt x="8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4" y="3"/>
                </a:cubicBezTo>
                <a:cubicBezTo>
                  <a:pt x="4" y="3"/>
                  <a:pt x="3" y="3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5"/>
                  <a:pt x="1" y="5"/>
                </a:cubicBezTo>
                <a:cubicBezTo>
                  <a:pt x="0" y="5"/>
                  <a:pt x="0" y="6"/>
                  <a:pt x="0" y="6"/>
                </a:cubicBezTo>
                <a:cubicBezTo>
                  <a:pt x="0" y="7"/>
                  <a:pt x="0" y="7"/>
                  <a:pt x="1" y="8"/>
                </a:cubicBezTo>
                <a:cubicBezTo>
                  <a:pt x="1" y="8"/>
                  <a:pt x="1" y="9"/>
                  <a:pt x="2" y="9"/>
                </a:cubicBezTo>
                <a:cubicBezTo>
                  <a:pt x="2" y="9"/>
                  <a:pt x="3" y="9"/>
                  <a:pt x="5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7" y="12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3" y="12"/>
                </a:cubicBezTo>
                <a:cubicBezTo>
                  <a:pt x="2" y="12"/>
                  <a:pt x="2" y="11"/>
                  <a:pt x="2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1" y="13"/>
                  <a:pt x="1" y="13"/>
                </a:cubicBezTo>
                <a:close/>
                <a:moveTo>
                  <a:pt x="3" y="0"/>
                </a:moveTo>
                <a:cubicBezTo>
                  <a:pt x="1" y="0"/>
                  <a:pt x="1" y="0"/>
                  <a:pt x="1" y="0"/>
                </a:cubicBezTo>
                <a:cubicBezTo>
                  <a:pt x="3" y="2"/>
                  <a:pt x="3" y="2"/>
                  <a:pt x="3" y="2"/>
                </a:cubicBezTo>
                <a:cubicBezTo>
                  <a:pt x="5" y="2"/>
                  <a:pt x="5" y="2"/>
                  <a:pt x="5" y="2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4" y="1"/>
                  <a:pt x="4" y="1"/>
                  <a:pt x="4" y="1"/>
                </a:cubicBezTo>
                <a:cubicBezTo>
                  <a:pt x="3" y="0"/>
                  <a:pt x="3" y="0"/>
                  <a:pt x="3" y="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797"/>
          <p:cNvSpPr>
            <a:spLocks noEditPoints="1"/>
          </p:cNvSpPr>
          <p:nvPr/>
        </p:nvSpPr>
        <p:spPr bwMode="auto">
          <a:xfrm>
            <a:off x="7829551" y="1016000"/>
            <a:ext cx="20638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9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1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8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5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9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1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3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3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5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798"/>
          <p:cNvSpPr>
            <a:spLocks/>
          </p:cNvSpPr>
          <p:nvPr/>
        </p:nvSpPr>
        <p:spPr bwMode="auto">
          <a:xfrm>
            <a:off x="7854951" y="100965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799"/>
          <p:cNvSpPr>
            <a:spLocks noEditPoints="1"/>
          </p:cNvSpPr>
          <p:nvPr/>
        </p:nvSpPr>
        <p:spPr bwMode="auto">
          <a:xfrm>
            <a:off x="7862888" y="1009650"/>
            <a:ext cx="20638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4 w 9"/>
              <a:gd name="T11" fmla="*/ 3 h 14"/>
              <a:gd name="T12" fmla="*/ 2 w 9"/>
              <a:gd name="T13" fmla="*/ 4 h 14"/>
              <a:gd name="T14" fmla="*/ 0 w 9"/>
              <a:gd name="T15" fmla="*/ 6 h 14"/>
              <a:gd name="T16" fmla="*/ 0 w 9"/>
              <a:gd name="T17" fmla="*/ 9 h 14"/>
              <a:gd name="T18" fmla="*/ 0 w 9"/>
              <a:gd name="T19" fmla="*/ 12 h 14"/>
              <a:gd name="T20" fmla="*/ 2 w 9"/>
              <a:gd name="T21" fmla="*/ 14 h 14"/>
              <a:gd name="T22" fmla="*/ 4 w 9"/>
              <a:gd name="T23" fmla="*/ 14 h 14"/>
              <a:gd name="T24" fmla="*/ 7 w 9"/>
              <a:gd name="T25" fmla="*/ 13 h 14"/>
              <a:gd name="T26" fmla="*/ 7 w 9"/>
              <a:gd name="T27" fmla="*/ 14 h 14"/>
              <a:gd name="T28" fmla="*/ 9 w 9"/>
              <a:gd name="T29" fmla="*/ 14 h 14"/>
              <a:gd name="T30" fmla="*/ 2 w 9"/>
              <a:gd name="T31" fmla="*/ 6 h 14"/>
              <a:gd name="T32" fmla="*/ 4 w 9"/>
              <a:gd name="T33" fmla="*/ 5 h 14"/>
              <a:gd name="T34" fmla="*/ 6 w 9"/>
              <a:gd name="T35" fmla="*/ 6 h 14"/>
              <a:gd name="T36" fmla="*/ 7 w 9"/>
              <a:gd name="T37" fmla="*/ 9 h 14"/>
              <a:gd name="T38" fmla="*/ 6 w 9"/>
              <a:gd name="T39" fmla="*/ 12 h 14"/>
              <a:gd name="T40" fmla="*/ 4 w 9"/>
              <a:gd name="T41" fmla="*/ 13 h 14"/>
              <a:gd name="T42" fmla="*/ 2 w 9"/>
              <a:gd name="T43" fmla="*/ 12 h 14"/>
              <a:gd name="T44" fmla="*/ 1 w 9"/>
              <a:gd name="T45" fmla="*/ 9 h 14"/>
              <a:gd name="T46" fmla="*/ 2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3" y="3"/>
                  <a:pt x="2" y="4"/>
                  <a:pt x="2" y="4"/>
                </a:cubicBezTo>
                <a:cubicBezTo>
                  <a:pt x="1" y="5"/>
                  <a:pt x="1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2"/>
                  <a:pt x="1" y="13"/>
                  <a:pt x="2" y="14"/>
                </a:cubicBezTo>
                <a:cubicBezTo>
                  <a:pt x="3" y="14"/>
                  <a:pt x="3" y="14"/>
                  <a:pt x="4" y="14"/>
                </a:cubicBezTo>
                <a:cubicBezTo>
                  <a:pt x="5" y="14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5"/>
                  <a:pt x="3" y="5"/>
                  <a:pt x="4" y="5"/>
                </a:cubicBezTo>
                <a:cubicBezTo>
                  <a:pt x="5" y="5"/>
                  <a:pt x="6" y="5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0"/>
                  <a:pt x="7" y="11"/>
                  <a:pt x="6" y="12"/>
                </a:cubicBezTo>
                <a:cubicBezTo>
                  <a:pt x="6" y="12"/>
                  <a:pt x="5" y="13"/>
                  <a:pt x="4" y="13"/>
                </a:cubicBezTo>
                <a:cubicBezTo>
                  <a:pt x="4" y="13"/>
                  <a:pt x="3" y="12"/>
                  <a:pt x="2" y="12"/>
                </a:cubicBezTo>
                <a:cubicBezTo>
                  <a:pt x="2" y="11"/>
                  <a:pt x="1" y="10"/>
                  <a:pt x="1" y="9"/>
                </a:cubicBezTo>
                <a:cubicBezTo>
                  <a:pt x="1" y="7"/>
                  <a:pt x="2" y="6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800"/>
          <p:cNvSpPr>
            <a:spLocks noEditPoints="1"/>
          </p:cNvSpPr>
          <p:nvPr/>
        </p:nvSpPr>
        <p:spPr bwMode="auto">
          <a:xfrm>
            <a:off x="7886701" y="1009650"/>
            <a:ext cx="4763" cy="30163"/>
          </a:xfrm>
          <a:custGeom>
            <a:avLst/>
            <a:gdLst>
              <a:gd name="T0" fmla="*/ 3 w 3"/>
              <a:gd name="T1" fmla="*/ 2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2 h 19"/>
              <a:gd name="T8" fmla="*/ 3 w 3"/>
              <a:gd name="T9" fmla="*/ 2 h 19"/>
              <a:gd name="T10" fmla="*/ 3 w 3"/>
              <a:gd name="T11" fmla="*/ 2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801"/>
          <p:cNvSpPr>
            <a:spLocks/>
          </p:cNvSpPr>
          <p:nvPr/>
        </p:nvSpPr>
        <p:spPr bwMode="auto">
          <a:xfrm>
            <a:off x="7535863" y="690563"/>
            <a:ext cx="23813" cy="30163"/>
          </a:xfrm>
          <a:custGeom>
            <a:avLst/>
            <a:gdLst>
              <a:gd name="T0" fmla="*/ 3 w 15"/>
              <a:gd name="T1" fmla="*/ 19 h 19"/>
              <a:gd name="T2" fmla="*/ 3 w 15"/>
              <a:gd name="T3" fmla="*/ 10 h 19"/>
              <a:gd name="T4" fmla="*/ 13 w 15"/>
              <a:gd name="T5" fmla="*/ 10 h 19"/>
              <a:gd name="T6" fmla="*/ 13 w 15"/>
              <a:gd name="T7" fmla="*/ 19 h 19"/>
              <a:gd name="T8" fmla="*/ 15 w 15"/>
              <a:gd name="T9" fmla="*/ 19 h 19"/>
              <a:gd name="T10" fmla="*/ 15 w 15"/>
              <a:gd name="T11" fmla="*/ 0 h 19"/>
              <a:gd name="T12" fmla="*/ 13 w 15"/>
              <a:gd name="T13" fmla="*/ 0 h 19"/>
              <a:gd name="T14" fmla="*/ 13 w 15"/>
              <a:gd name="T15" fmla="*/ 8 h 19"/>
              <a:gd name="T16" fmla="*/ 3 w 15"/>
              <a:gd name="T17" fmla="*/ 8 h 19"/>
              <a:gd name="T18" fmla="*/ 3 w 15"/>
              <a:gd name="T19" fmla="*/ 0 h 19"/>
              <a:gd name="T20" fmla="*/ 0 w 15"/>
              <a:gd name="T21" fmla="*/ 0 h 19"/>
              <a:gd name="T22" fmla="*/ 0 w 15"/>
              <a:gd name="T23" fmla="*/ 19 h 19"/>
              <a:gd name="T24" fmla="*/ 3 w 15"/>
              <a:gd name="T25" fmla="*/ 19 h 19"/>
              <a:gd name="T26" fmla="*/ 3 w 15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3" y="10"/>
                </a:lnTo>
                <a:lnTo>
                  <a:pt x="13" y="10"/>
                </a:lnTo>
                <a:lnTo>
                  <a:pt x="13" y="19"/>
                </a:lnTo>
                <a:lnTo>
                  <a:pt x="15" y="19"/>
                </a:lnTo>
                <a:lnTo>
                  <a:pt x="15" y="0"/>
                </a:lnTo>
                <a:lnTo>
                  <a:pt x="13" y="0"/>
                </a:lnTo>
                <a:lnTo>
                  <a:pt x="13" y="8"/>
                </a:lnTo>
                <a:lnTo>
                  <a:pt x="3" y="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802"/>
          <p:cNvSpPr>
            <a:spLocks noEditPoints="1"/>
          </p:cNvSpPr>
          <p:nvPr/>
        </p:nvSpPr>
        <p:spPr bwMode="auto">
          <a:xfrm>
            <a:off x="7566026" y="696913"/>
            <a:ext cx="20638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9 w 9"/>
              <a:gd name="T7" fmla="*/ 9 h 11"/>
              <a:gd name="T8" fmla="*/ 9 w 9"/>
              <a:gd name="T9" fmla="*/ 6 h 11"/>
              <a:gd name="T10" fmla="*/ 8 w 9"/>
              <a:gd name="T11" fmla="*/ 2 h 11"/>
              <a:gd name="T12" fmla="*/ 4 w 9"/>
              <a:gd name="T13" fmla="*/ 0 h 11"/>
              <a:gd name="T14" fmla="*/ 1 w 9"/>
              <a:gd name="T15" fmla="*/ 2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4 w 9"/>
              <a:gd name="T23" fmla="*/ 2 h 11"/>
              <a:gd name="T24" fmla="*/ 7 w 9"/>
              <a:gd name="T25" fmla="*/ 3 h 11"/>
              <a:gd name="T26" fmla="*/ 8 w 9"/>
              <a:gd name="T27" fmla="*/ 6 h 11"/>
              <a:gd name="T28" fmla="*/ 7 w 9"/>
              <a:gd name="T29" fmla="*/ 9 h 11"/>
              <a:gd name="T30" fmla="*/ 4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8" y="10"/>
                  <a:pt x="8" y="10"/>
                  <a:pt x="9" y="9"/>
                </a:cubicBezTo>
                <a:cubicBezTo>
                  <a:pt x="9" y="8"/>
                  <a:pt x="9" y="7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2"/>
                  <a:pt x="0" y="4"/>
                  <a:pt x="0" y="6"/>
                </a:cubicBezTo>
                <a:cubicBezTo>
                  <a:pt x="0" y="8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4"/>
                  <a:pt x="8" y="4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803"/>
          <p:cNvSpPr>
            <a:spLocks/>
          </p:cNvSpPr>
          <p:nvPr/>
        </p:nvSpPr>
        <p:spPr bwMode="auto">
          <a:xfrm>
            <a:off x="7589838" y="696913"/>
            <a:ext cx="20638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8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804"/>
          <p:cNvSpPr>
            <a:spLocks/>
          </p:cNvSpPr>
          <p:nvPr/>
        </p:nvSpPr>
        <p:spPr bwMode="auto">
          <a:xfrm>
            <a:off x="7616826" y="696913"/>
            <a:ext cx="17463" cy="23813"/>
          </a:xfrm>
          <a:custGeom>
            <a:avLst/>
            <a:gdLst>
              <a:gd name="T0" fmla="*/ 1 w 8"/>
              <a:gd name="T1" fmla="*/ 11 h 11"/>
              <a:gd name="T2" fmla="*/ 1 w 8"/>
              <a:gd name="T3" fmla="*/ 5 h 11"/>
              <a:gd name="T4" fmla="*/ 2 w 8"/>
              <a:gd name="T5" fmla="*/ 3 h 11"/>
              <a:gd name="T6" fmla="*/ 4 w 8"/>
              <a:gd name="T7" fmla="*/ 2 h 11"/>
              <a:gd name="T8" fmla="*/ 5 w 8"/>
              <a:gd name="T9" fmla="*/ 2 h 11"/>
              <a:gd name="T10" fmla="*/ 6 w 8"/>
              <a:gd name="T11" fmla="*/ 3 h 11"/>
              <a:gd name="T12" fmla="*/ 6 w 8"/>
              <a:gd name="T13" fmla="*/ 5 h 11"/>
              <a:gd name="T14" fmla="*/ 6 w 8"/>
              <a:gd name="T15" fmla="*/ 11 h 11"/>
              <a:gd name="T16" fmla="*/ 8 w 8"/>
              <a:gd name="T17" fmla="*/ 11 h 11"/>
              <a:gd name="T18" fmla="*/ 8 w 8"/>
              <a:gd name="T19" fmla="*/ 5 h 11"/>
              <a:gd name="T20" fmla="*/ 8 w 8"/>
              <a:gd name="T21" fmla="*/ 3 h 11"/>
              <a:gd name="T22" fmla="*/ 7 w 8"/>
              <a:gd name="T23" fmla="*/ 2 h 11"/>
              <a:gd name="T24" fmla="*/ 6 w 8"/>
              <a:gd name="T25" fmla="*/ 1 h 11"/>
              <a:gd name="T26" fmla="*/ 4 w 8"/>
              <a:gd name="T27" fmla="*/ 0 h 11"/>
              <a:gd name="T28" fmla="*/ 1 w 8"/>
              <a:gd name="T29" fmla="*/ 2 h 11"/>
              <a:gd name="T30" fmla="*/ 1 w 8"/>
              <a:gd name="T31" fmla="*/ 1 h 11"/>
              <a:gd name="T32" fmla="*/ 0 w 8"/>
              <a:gd name="T33" fmla="*/ 1 h 11"/>
              <a:gd name="T34" fmla="*/ 0 w 8"/>
              <a:gd name="T35" fmla="*/ 11 h 11"/>
              <a:gd name="T36" fmla="*/ 1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4"/>
                  <a:pt x="2" y="3"/>
                  <a:pt x="2" y="3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2"/>
                  <a:pt x="6" y="3"/>
                  <a:pt x="6" y="3"/>
                </a:cubicBezTo>
                <a:cubicBezTo>
                  <a:pt x="6" y="3"/>
                  <a:pt x="6" y="4"/>
                  <a:pt x="6" y="5"/>
                </a:cubicBezTo>
                <a:cubicBezTo>
                  <a:pt x="6" y="11"/>
                  <a:pt x="6" y="11"/>
                  <a:pt x="6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5"/>
                  <a:pt x="8" y="5"/>
                  <a:pt x="8" y="5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7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805"/>
          <p:cNvSpPr>
            <a:spLocks noEditPoints="1"/>
          </p:cNvSpPr>
          <p:nvPr/>
        </p:nvSpPr>
        <p:spPr bwMode="auto">
          <a:xfrm>
            <a:off x="7640638" y="690563"/>
            <a:ext cx="1588" cy="30163"/>
          </a:xfrm>
          <a:custGeom>
            <a:avLst/>
            <a:gdLst>
              <a:gd name="T0" fmla="*/ 1 w 1"/>
              <a:gd name="T1" fmla="*/ 3 h 19"/>
              <a:gd name="T2" fmla="*/ 1 w 1"/>
              <a:gd name="T3" fmla="*/ 0 h 19"/>
              <a:gd name="T4" fmla="*/ 0 w 1"/>
              <a:gd name="T5" fmla="*/ 0 h 19"/>
              <a:gd name="T6" fmla="*/ 0 w 1"/>
              <a:gd name="T7" fmla="*/ 3 h 19"/>
              <a:gd name="T8" fmla="*/ 1 w 1"/>
              <a:gd name="T9" fmla="*/ 3 h 19"/>
              <a:gd name="T10" fmla="*/ 1 w 1"/>
              <a:gd name="T11" fmla="*/ 3 h 19"/>
              <a:gd name="T12" fmla="*/ 1 w 1"/>
              <a:gd name="T13" fmla="*/ 19 h 19"/>
              <a:gd name="T14" fmla="*/ 1 w 1"/>
              <a:gd name="T15" fmla="*/ 6 h 19"/>
              <a:gd name="T16" fmla="*/ 0 w 1"/>
              <a:gd name="T17" fmla="*/ 6 h 19"/>
              <a:gd name="T18" fmla="*/ 0 w 1"/>
              <a:gd name="T19" fmla="*/ 19 h 19"/>
              <a:gd name="T20" fmla="*/ 1 w 1"/>
              <a:gd name="T21" fmla="*/ 19 h 19"/>
              <a:gd name="T22" fmla="*/ 1 w 1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19">
                <a:moveTo>
                  <a:pt x="1" y="3"/>
                </a:moveTo>
                <a:lnTo>
                  <a:pt x="1" y="0"/>
                </a:lnTo>
                <a:lnTo>
                  <a:pt x="0" y="0"/>
                </a:lnTo>
                <a:lnTo>
                  <a:pt x="0" y="3"/>
                </a:lnTo>
                <a:lnTo>
                  <a:pt x="1" y="3"/>
                </a:lnTo>
                <a:lnTo>
                  <a:pt x="1" y="3"/>
                </a:lnTo>
                <a:close/>
                <a:moveTo>
                  <a:pt x="1" y="19"/>
                </a:moveTo>
                <a:lnTo>
                  <a:pt x="1" y="6"/>
                </a:lnTo>
                <a:lnTo>
                  <a:pt x="0" y="6"/>
                </a:lnTo>
                <a:lnTo>
                  <a:pt x="0" y="19"/>
                </a:lnTo>
                <a:lnTo>
                  <a:pt x="1" y="19"/>
                </a:lnTo>
                <a:lnTo>
                  <a:pt x="1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806"/>
          <p:cNvSpPr>
            <a:spLocks/>
          </p:cNvSpPr>
          <p:nvPr/>
        </p:nvSpPr>
        <p:spPr bwMode="auto">
          <a:xfrm>
            <a:off x="7648576" y="696913"/>
            <a:ext cx="20638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8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8" y="1"/>
                  <a:pt x="7" y="1"/>
                  <a:pt x="7" y="1"/>
                </a:cubicBezTo>
                <a:cubicBezTo>
                  <a:pt x="6" y="1"/>
                  <a:pt x="6" y="0"/>
                  <a:pt x="5" y="0"/>
                </a:cubicBezTo>
                <a:cubicBezTo>
                  <a:pt x="4" y="0"/>
                  <a:pt x="2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807"/>
          <p:cNvSpPr>
            <a:spLocks noEditPoints="1"/>
          </p:cNvSpPr>
          <p:nvPr/>
        </p:nvSpPr>
        <p:spPr bwMode="auto">
          <a:xfrm>
            <a:off x="7672388" y="696913"/>
            <a:ext cx="20638" cy="33338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8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7 w 9"/>
              <a:gd name="T13" fmla="*/ 1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6 h 15"/>
              <a:gd name="T52" fmla="*/ 6 w 9"/>
              <a:gd name="T53" fmla="*/ 9 h 15"/>
              <a:gd name="T54" fmla="*/ 4 w 9"/>
              <a:gd name="T55" fmla="*/ 10 h 15"/>
              <a:gd name="T56" fmla="*/ 2 w 9"/>
              <a:gd name="T57" fmla="*/ 9 h 15"/>
              <a:gd name="T58" fmla="*/ 1 w 9"/>
              <a:gd name="T59" fmla="*/ 6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7" y="14"/>
                  <a:pt x="8" y="14"/>
                  <a:pt x="8" y="13"/>
                </a:cubicBezTo>
                <a:cubicBezTo>
                  <a:pt x="8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2" y="1"/>
                  <a:pt x="2" y="1"/>
                </a:cubicBezTo>
                <a:cubicBezTo>
                  <a:pt x="1" y="2"/>
                  <a:pt x="0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5" y="14"/>
                  <a:pt x="5" y="14"/>
                  <a:pt x="4" y="14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808"/>
          <p:cNvSpPr>
            <a:spLocks/>
          </p:cNvSpPr>
          <p:nvPr/>
        </p:nvSpPr>
        <p:spPr bwMode="auto">
          <a:xfrm>
            <a:off x="7696201" y="696913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10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6 h 11"/>
              <a:gd name="T14" fmla="*/ 4 w 8"/>
              <a:gd name="T15" fmla="*/ 5 h 11"/>
              <a:gd name="T16" fmla="*/ 2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5 w 8"/>
              <a:gd name="T27" fmla="*/ 2 h 11"/>
              <a:gd name="T28" fmla="*/ 6 w 8"/>
              <a:gd name="T29" fmla="*/ 4 h 11"/>
              <a:gd name="T30" fmla="*/ 8 w 8"/>
              <a:gd name="T31" fmla="*/ 3 h 11"/>
              <a:gd name="T32" fmla="*/ 7 w 8"/>
              <a:gd name="T33" fmla="*/ 2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1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5 h 11"/>
              <a:gd name="T48" fmla="*/ 1 w 8"/>
              <a:gd name="T49" fmla="*/ 6 h 11"/>
              <a:gd name="T50" fmla="*/ 4 w 8"/>
              <a:gd name="T51" fmla="*/ 7 h 11"/>
              <a:gd name="T52" fmla="*/ 6 w 8"/>
              <a:gd name="T53" fmla="*/ 7 h 11"/>
              <a:gd name="T54" fmla="*/ 6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1 w 8"/>
              <a:gd name="T63" fmla="*/ 8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8" y="9"/>
                  <a:pt x="8" y="9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6"/>
                </a:cubicBezTo>
                <a:cubicBezTo>
                  <a:pt x="6" y="5"/>
                  <a:pt x="5" y="5"/>
                  <a:pt x="4" y="5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2" y="2"/>
                  <a:pt x="3" y="2"/>
                  <a:pt x="4" y="2"/>
                </a:cubicBezTo>
                <a:cubicBezTo>
                  <a:pt x="5" y="2"/>
                  <a:pt x="5" y="2"/>
                  <a:pt x="5" y="2"/>
                </a:cubicBezTo>
                <a:cubicBezTo>
                  <a:pt x="6" y="3"/>
                  <a:pt x="6" y="3"/>
                  <a:pt x="6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7" y="2"/>
                </a:cubicBezTo>
                <a:cubicBezTo>
                  <a:pt x="7" y="1"/>
                  <a:pt x="6" y="1"/>
                  <a:pt x="6" y="1"/>
                </a:cubicBezTo>
                <a:cubicBezTo>
                  <a:pt x="5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1" y="1"/>
                  <a:pt x="1" y="1"/>
                </a:cubicBezTo>
                <a:cubicBezTo>
                  <a:pt x="1" y="1"/>
                  <a:pt x="0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1" y="5"/>
                  <a:pt x="1" y="6"/>
                  <a:pt x="1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6" y="8"/>
                  <a:pt x="6" y="8"/>
                </a:cubicBezTo>
                <a:cubicBezTo>
                  <a:pt x="6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809"/>
          <p:cNvSpPr>
            <a:spLocks/>
          </p:cNvSpPr>
          <p:nvPr/>
        </p:nvSpPr>
        <p:spPr bwMode="auto">
          <a:xfrm>
            <a:off x="7716838" y="700088"/>
            <a:ext cx="20638" cy="20638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6 w 10"/>
              <a:gd name="T7" fmla="*/ 6 h 10"/>
              <a:gd name="T8" fmla="*/ 5 w 10"/>
              <a:gd name="T9" fmla="*/ 8 h 10"/>
              <a:gd name="T10" fmla="*/ 4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5" y="7"/>
                  <a:pt x="5" y="8"/>
                </a:cubicBezTo>
                <a:cubicBezTo>
                  <a:pt x="5" y="7"/>
                  <a:pt x="5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810"/>
          <p:cNvSpPr>
            <a:spLocks noEditPoints="1"/>
          </p:cNvSpPr>
          <p:nvPr/>
        </p:nvSpPr>
        <p:spPr bwMode="auto">
          <a:xfrm>
            <a:off x="7740651" y="688975"/>
            <a:ext cx="19050" cy="31750"/>
          </a:xfrm>
          <a:custGeom>
            <a:avLst/>
            <a:gdLst>
              <a:gd name="T0" fmla="*/ 7 w 9"/>
              <a:gd name="T1" fmla="*/ 15 h 15"/>
              <a:gd name="T2" fmla="*/ 9 w 9"/>
              <a:gd name="T3" fmla="*/ 15 h 15"/>
              <a:gd name="T4" fmla="*/ 9 w 9"/>
              <a:gd name="T5" fmla="*/ 14 h 15"/>
              <a:gd name="T6" fmla="*/ 9 w 9"/>
              <a:gd name="T7" fmla="*/ 11 h 15"/>
              <a:gd name="T8" fmla="*/ 9 w 9"/>
              <a:gd name="T9" fmla="*/ 8 h 15"/>
              <a:gd name="T10" fmla="*/ 9 w 9"/>
              <a:gd name="T11" fmla="*/ 7 h 15"/>
              <a:gd name="T12" fmla="*/ 8 w 9"/>
              <a:gd name="T13" fmla="*/ 5 h 15"/>
              <a:gd name="T14" fmla="*/ 7 w 9"/>
              <a:gd name="T15" fmla="*/ 5 h 15"/>
              <a:gd name="T16" fmla="*/ 5 w 9"/>
              <a:gd name="T17" fmla="*/ 4 h 15"/>
              <a:gd name="T18" fmla="*/ 2 w 9"/>
              <a:gd name="T19" fmla="*/ 5 h 15"/>
              <a:gd name="T20" fmla="*/ 1 w 9"/>
              <a:gd name="T21" fmla="*/ 6 h 15"/>
              <a:gd name="T22" fmla="*/ 0 w 9"/>
              <a:gd name="T23" fmla="*/ 8 h 15"/>
              <a:gd name="T24" fmla="*/ 2 w 9"/>
              <a:gd name="T25" fmla="*/ 8 h 15"/>
              <a:gd name="T26" fmla="*/ 3 w 9"/>
              <a:gd name="T27" fmla="*/ 6 h 15"/>
              <a:gd name="T28" fmla="*/ 4 w 9"/>
              <a:gd name="T29" fmla="*/ 6 h 15"/>
              <a:gd name="T30" fmla="*/ 6 w 9"/>
              <a:gd name="T31" fmla="*/ 6 h 15"/>
              <a:gd name="T32" fmla="*/ 7 w 9"/>
              <a:gd name="T33" fmla="*/ 8 h 15"/>
              <a:gd name="T34" fmla="*/ 7 w 9"/>
              <a:gd name="T35" fmla="*/ 8 h 15"/>
              <a:gd name="T36" fmla="*/ 4 w 9"/>
              <a:gd name="T37" fmla="*/ 9 h 15"/>
              <a:gd name="T38" fmla="*/ 2 w 9"/>
              <a:gd name="T39" fmla="*/ 9 h 15"/>
              <a:gd name="T40" fmla="*/ 1 w 9"/>
              <a:gd name="T41" fmla="*/ 10 h 15"/>
              <a:gd name="T42" fmla="*/ 0 w 9"/>
              <a:gd name="T43" fmla="*/ 11 h 15"/>
              <a:gd name="T44" fmla="*/ 0 w 9"/>
              <a:gd name="T45" fmla="*/ 12 h 15"/>
              <a:gd name="T46" fmla="*/ 1 w 9"/>
              <a:gd name="T47" fmla="*/ 14 h 15"/>
              <a:gd name="T48" fmla="*/ 3 w 9"/>
              <a:gd name="T49" fmla="*/ 15 h 15"/>
              <a:gd name="T50" fmla="*/ 5 w 9"/>
              <a:gd name="T51" fmla="*/ 15 h 15"/>
              <a:gd name="T52" fmla="*/ 7 w 9"/>
              <a:gd name="T53" fmla="*/ 14 h 15"/>
              <a:gd name="T54" fmla="*/ 7 w 9"/>
              <a:gd name="T55" fmla="*/ 15 h 15"/>
              <a:gd name="T56" fmla="*/ 7 w 9"/>
              <a:gd name="T57" fmla="*/ 15 h 15"/>
              <a:gd name="T58" fmla="*/ 7 w 9"/>
              <a:gd name="T59" fmla="*/ 10 h 15"/>
              <a:gd name="T60" fmla="*/ 7 w 9"/>
              <a:gd name="T61" fmla="*/ 12 h 15"/>
              <a:gd name="T62" fmla="*/ 5 w 9"/>
              <a:gd name="T63" fmla="*/ 13 h 15"/>
              <a:gd name="T64" fmla="*/ 4 w 9"/>
              <a:gd name="T65" fmla="*/ 14 h 15"/>
              <a:gd name="T66" fmla="*/ 2 w 9"/>
              <a:gd name="T67" fmla="*/ 13 h 15"/>
              <a:gd name="T68" fmla="*/ 2 w 9"/>
              <a:gd name="T69" fmla="*/ 12 h 15"/>
              <a:gd name="T70" fmla="*/ 2 w 9"/>
              <a:gd name="T71" fmla="*/ 11 h 15"/>
              <a:gd name="T72" fmla="*/ 3 w 9"/>
              <a:gd name="T73" fmla="*/ 11 h 15"/>
              <a:gd name="T74" fmla="*/ 4 w 9"/>
              <a:gd name="T75" fmla="*/ 10 h 15"/>
              <a:gd name="T76" fmla="*/ 7 w 9"/>
              <a:gd name="T77" fmla="*/ 10 h 15"/>
              <a:gd name="T78" fmla="*/ 7 w 9"/>
              <a:gd name="T79" fmla="*/ 10 h 15"/>
              <a:gd name="T80" fmla="*/ 3 w 9"/>
              <a:gd name="T81" fmla="*/ 3 h 15"/>
              <a:gd name="T82" fmla="*/ 5 w 9"/>
              <a:gd name="T83" fmla="*/ 4 h 15"/>
              <a:gd name="T84" fmla="*/ 6 w 9"/>
              <a:gd name="T85" fmla="*/ 3 h 15"/>
              <a:gd name="T86" fmla="*/ 6 w 9"/>
              <a:gd name="T87" fmla="*/ 2 h 15"/>
              <a:gd name="T88" fmla="*/ 6 w 9"/>
              <a:gd name="T89" fmla="*/ 1 h 15"/>
              <a:gd name="T90" fmla="*/ 5 w 9"/>
              <a:gd name="T91" fmla="*/ 0 h 15"/>
              <a:gd name="T92" fmla="*/ 3 w 9"/>
              <a:gd name="T93" fmla="*/ 1 h 15"/>
              <a:gd name="T94" fmla="*/ 3 w 9"/>
              <a:gd name="T95" fmla="*/ 2 h 15"/>
              <a:gd name="T96" fmla="*/ 3 w 9"/>
              <a:gd name="T97" fmla="*/ 3 h 15"/>
              <a:gd name="T98" fmla="*/ 4 w 9"/>
              <a:gd name="T99" fmla="*/ 1 h 15"/>
              <a:gd name="T100" fmla="*/ 5 w 9"/>
              <a:gd name="T101" fmla="*/ 1 h 15"/>
              <a:gd name="T102" fmla="*/ 5 w 9"/>
              <a:gd name="T103" fmla="*/ 1 h 15"/>
              <a:gd name="T104" fmla="*/ 6 w 9"/>
              <a:gd name="T105" fmla="*/ 2 h 15"/>
              <a:gd name="T106" fmla="*/ 5 w 9"/>
              <a:gd name="T107" fmla="*/ 3 h 15"/>
              <a:gd name="T108" fmla="*/ 5 w 9"/>
              <a:gd name="T109" fmla="*/ 3 h 15"/>
              <a:gd name="T110" fmla="*/ 4 w 9"/>
              <a:gd name="T111" fmla="*/ 3 h 15"/>
              <a:gd name="T112" fmla="*/ 3 w 9"/>
              <a:gd name="T113" fmla="*/ 2 h 15"/>
              <a:gd name="T114" fmla="*/ 4 w 9"/>
              <a:gd name="T115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" h="15">
                <a:moveTo>
                  <a:pt x="7" y="15"/>
                </a:move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3"/>
                  <a:pt x="9" y="12"/>
                  <a:pt x="9" y="11"/>
                </a:cubicBezTo>
                <a:cubicBezTo>
                  <a:pt x="9" y="8"/>
                  <a:pt x="9" y="8"/>
                  <a:pt x="9" y="8"/>
                </a:cubicBezTo>
                <a:cubicBezTo>
                  <a:pt x="9" y="8"/>
                  <a:pt x="9" y="7"/>
                  <a:pt x="9" y="7"/>
                </a:cubicBezTo>
                <a:cubicBezTo>
                  <a:pt x="9" y="6"/>
                  <a:pt x="8" y="6"/>
                  <a:pt x="8" y="5"/>
                </a:cubicBezTo>
                <a:cubicBezTo>
                  <a:pt x="8" y="5"/>
                  <a:pt x="7" y="5"/>
                  <a:pt x="7" y="5"/>
                </a:cubicBezTo>
                <a:cubicBezTo>
                  <a:pt x="6" y="4"/>
                  <a:pt x="6" y="4"/>
                  <a:pt x="5" y="4"/>
                </a:cubicBezTo>
                <a:cubicBezTo>
                  <a:pt x="4" y="4"/>
                  <a:pt x="3" y="5"/>
                  <a:pt x="2" y="5"/>
                </a:cubicBezTo>
                <a:cubicBezTo>
                  <a:pt x="2" y="5"/>
                  <a:pt x="1" y="5"/>
                  <a:pt x="1" y="6"/>
                </a:cubicBezTo>
                <a:cubicBezTo>
                  <a:pt x="0" y="6"/>
                  <a:pt x="0" y="7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7"/>
                  <a:pt x="2" y="7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5" y="6"/>
                  <a:pt x="6" y="6"/>
                  <a:pt x="6" y="6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8"/>
                </a:cubicBezTo>
                <a:cubicBezTo>
                  <a:pt x="6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1" y="10"/>
                  <a:pt x="1" y="10"/>
                </a:cubicBezTo>
                <a:cubicBezTo>
                  <a:pt x="1" y="10"/>
                  <a:pt x="0" y="10"/>
                  <a:pt x="0" y="11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ubicBezTo>
                  <a:pt x="1" y="15"/>
                  <a:pt x="2" y="15"/>
                  <a:pt x="3" y="15"/>
                </a:cubicBezTo>
                <a:cubicBezTo>
                  <a:pt x="4" y="15"/>
                  <a:pt x="5" y="15"/>
                  <a:pt x="5" y="15"/>
                </a:cubicBezTo>
                <a:cubicBezTo>
                  <a:pt x="6" y="15"/>
                  <a:pt x="6" y="14"/>
                  <a:pt x="7" y="14"/>
                </a:cubicBezTo>
                <a:cubicBezTo>
                  <a:pt x="7" y="14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lose/>
                <a:moveTo>
                  <a:pt x="7" y="10"/>
                </a:moveTo>
                <a:cubicBezTo>
                  <a:pt x="7" y="11"/>
                  <a:pt x="7" y="12"/>
                  <a:pt x="7" y="12"/>
                </a:cubicBezTo>
                <a:cubicBezTo>
                  <a:pt x="6" y="13"/>
                  <a:pt x="6" y="13"/>
                  <a:pt x="5" y="13"/>
                </a:cubicBezTo>
                <a:cubicBezTo>
                  <a:pt x="5" y="14"/>
                  <a:pt x="4" y="14"/>
                  <a:pt x="4" y="14"/>
                </a:cubicBezTo>
                <a:cubicBezTo>
                  <a:pt x="3" y="14"/>
                  <a:pt x="2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2" y="12"/>
                  <a:pt x="2" y="12"/>
                  <a:pt x="2" y="11"/>
                </a:cubicBezTo>
                <a:cubicBezTo>
                  <a:pt x="2" y="11"/>
                  <a:pt x="2" y="11"/>
                  <a:pt x="3" y="11"/>
                </a:cubicBezTo>
                <a:cubicBezTo>
                  <a:pt x="3" y="11"/>
                  <a:pt x="3" y="11"/>
                  <a:pt x="4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7" y="10"/>
                  <a:pt x="7" y="10"/>
                  <a:pt x="7" y="10"/>
                </a:cubicBezTo>
                <a:close/>
                <a:moveTo>
                  <a:pt x="3" y="3"/>
                </a:moveTo>
                <a:cubicBezTo>
                  <a:pt x="4" y="4"/>
                  <a:pt x="4" y="4"/>
                  <a:pt x="5" y="4"/>
                </a:cubicBezTo>
                <a:cubicBezTo>
                  <a:pt x="5" y="4"/>
                  <a:pt x="5" y="4"/>
                  <a:pt x="6" y="3"/>
                </a:cubicBezTo>
                <a:cubicBezTo>
                  <a:pt x="6" y="3"/>
                  <a:pt x="6" y="2"/>
                  <a:pt x="6" y="2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5" y="0"/>
                </a:cubicBezTo>
                <a:cubicBezTo>
                  <a:pt x="4" y="0"/>
                  <a:pt x="4" y="0"/>
                  <a:pt x="3" y="1"/>
                </a:cubicBezTo>
                <a:cubicBezTo>
                  <a:pt x="3" y="1"/>
                  <a:pt x="3" y="1"/>
                  <a:pt x="3" y="2"/>
                </a:cubicBezTo>
                <a:cubicBezTo>
                  <a:pt x="3" y="2"/>
                  <a:pt x="3" y="3"/>
                  <a:pt x="3" y="3"/>
                </a:cubicBezTo>
                <a:close/>
                <a:moveTo>
                  <a:pt x="4" y="1"/>
                </a:moveTo>
                <a:cubicBezTo>
                  <a:pt x="4" y="1"/>
                  <a:pt x="4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5" y="3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4" y="3"/>
                  <a:pt x="3" y="2"/>
                  <a:pt x="3" y="2"/>
                </a:cubicBezTo>
                <a:cubicBezTo>
                  <a:pt x="3" y="2"/>
                  <a:pt x="4" y="1"/>
                  <a:pt x="4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811"/>
          <p:cNvSpPr>
            <a:spLocks noEditPoints="1"/>
          </p:cNvSpPr>
          <p:nvPr/>
        </p:nvSpPr>
        <p:spPr bwMode="auto">
          <a:xfrm>
            <a:off x="7764463" y="696913"/>
            <a:ext cx="19050" cy="33338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5 h 15"/>
              <a:gd name="T6" fmla="*/ 8 w 9"/>
              <a:gd name="T7" fmla="*/ 13 h 15"/>
              <a:gd name="T8" fmla="*/ 9 w 9"/>
              <a:gd name="T9" fmla="*/ 10 h 15"/>
              <a:gd name="T10" fmla="*/ 9 w 9"/>
              <a:gd name="T11" fmla="*/ 1 h 15"/>
              <a:gd name="T12" fmla="*/ 7 w 9"/>
              <a:gd name="T13" fmla="*/ 1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10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6 h 15"/>
              <a:gd name="T52" fmla="*/ 6 w 9"/>
              <a:gd name="T53" fmla="*/ 9 h 15"/>
              <a:gd name="T54" fmla="*/ 4 w 9"/>
              <a:gd name="T55" fmla="*/ 10 h 15"/>
              <a:gd name="T56" fmla="*/ 2 w 9"/>
              <a:gd name="T57" fmla="*/ 9 h 15"/>
              <a:gd name="T58" fmla="*/ 2 w 9"/>
              <a:gd name="T59" fmla="*/ 6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5"/>
                </a:cubicBezTo>
                <a:cubicBezTo>
                  <a:pt x="8" y="14"/>
                  <a:pt x="8" y="14"/>
                  <a:pt x="8" y="13"/>
                </a:cubicBezTo>
                <a:cubicBezTo>
                  <a:pt x="9" y="12"/>
                  <a:pt x="9" y="11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1" y="2"/>
                  <a:pt x="1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4"/>
                  <a:pt x="5" y="14"/>
                  <a:pt x="4" y="14"/>
                </a:cubicBezTo>
                <a:cubicBezTo>
                  <a:pt x="3" y="14"/>
                  <a:pt x="3" y="14"/>
                  <a:pt x="2" y="13"/>
                </a:cubicBezTo>
                <a:cubicBezTo>
                  <a:pt x="2" y="13"/>
                  <a:pt x="2" y="13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812"/>
          <p:cNvSpPr>
            <a:spLocks noEditPoints="1"/>
          </p:cNvSpPr>
          <p:nvPr/>
        </p:nvSpPr>
        <p:spPr bwMode="auto">
          <a:xfrm>
            <a:off x="7993063" y="660400"/>
            <a:ext cx="23813" cy="30163"/>
          </a:xfrm>
          <a:custGeom>
            <a:avLst/>
            <a:gdLst>
              <a:gd name="T0" fmla="*/ 6 w 11"/>
              <a:gd name="T1" fmla="*/ 14 h 14"/>
              <a:gd name="T2" fmla="*/ 8 w 11"/>
              <a:gd name="T3" fmla="*/ 14 h 14"/>
              <a:gd name="T4" fmla="*/ 10 w 11"/>
              <a:gd name="T5" fmla="*/ 14 h 14"/>
              <a:gd name="T6" fmla="*/ 11 w 11"/>
              <a:gd name="T7" fmla="*/ 12 h 14"/>
              <a:gd name="T8" fmla="*/ 11 w 11"/>
              <a:gd name="T9" fmla="*/ 10 h 14"/>
              <a:gd name="T10" fmla="*/ 11 w 11"/>
              <a:gd name="T11" fmla="*/ 8 h 14"/>
              <a:gd name="T12" fmla="*/ 9 w 11"/>
              <a:gd name="T13" fmla="*/ 7 h 14"/>
              <a:gd name="T14" fmla="*/ 10 w 11"/>
              <a:gd name="T15" fmla="*/ 6 h 14"/>
              <a:gd name="T16" fmla="*/ 11 w 11"/>
              <a:gd name="T17" fmla="*/ 4 h 14"/>
              <a:gd name="T18" fmla="*/ 10 w 11"/>
              <a:gd name="T19" fmla="*/ 2 h 14"/>
              <a:gd name="T20" fmla="*/ 8 w 11"/>
              <a:gd name="T21" fmla="*/ 1 h 14"/>
              <a:gd name="T22" fmla="*/ 6 w 11"/>
              <a:gd name="T23" fmla="*/ 0 h 14"/>
              <a:gd name="T24" fmla="*/ 0 w 11"/>
              <a:gd name="T25" fmla="*/ 0 h 14"/>
              <a:gd name="T26" fmla="*/ 0 w 11"/>
              <a:gd name="T27" fmla="*/ 14 h 14"/>
              <a:gd name="T28" fmla="*/ 6 w 11"/>
              <a:gd name="T29" fmla="*/ 14 h 14"/>
              <a:gd name="T30" fmla="*/ 2 w 11"/>
              <a:gd name="T31" fmla="*/ 2 h 14"/>
              <a:gd name="T32" fmla="*/ 5 w 11"/>
              <a:gd name="T33" fmla="*/ 2 h 14"/>
              <a:gd name="T34" fmla="*/ 7 w 11"/>
              <a:gd name="T35" fmla="*/ 2 h 14"/>
              <a:gd name="T36" fmla="*/ 8 w 11"/>
              <a:gd name="T37" fmla="*/ 3 h 14"/>
              <a:gd name="T38" fmla="*/ 9 w 11"/>
              <a:gd name="T39" fmla="*/ 4 h 14"/>
              <a:gd name="T40" fmla="*/ 8 w 11"/>
              <a:gd name="T41" fmla="*/ 5 h 14"/>
              <a:gd name="T42" fmla="*/ 7 w 11"/>
              <a:gd name="T43" fmla="*/ 6 h 14"/>
              <a:gd name="T44" fmla="*/ 5 w 11"/>
              <a:gd name="T45" fmla="*/ 6 h 14"/>
              <a:gd name="T46" fmla="*/ 2 w 11"/>
              <a:gd name="T47" fmla="*/ 6 h 14"/>
              <a:gd name="T48" fmla="*/ 2 w 11"/>
              <a:gd name="T49" fmla="*/ 2 h 14"/>
              <a:gd name="T50" fmla="*/ 2 w 11"/>
              <a:gd name="T51" fmla="*/ 8 h 14"/>
              <a:gd name="T52" fmla="*/ 6 w 11"/>
              <a:gd name="T53" fmla="*/ 8 h 14"/>
              <a:gd name="T54" fmla="*/ 8 w 11"/>
              <a:gd name="T55" fmla="*/ 8 h 14"/>
              <a:gd name="T56" fmla="*/ 9 w 11"/>
              <a:gd name="T57" fmla="*/ 9 h 14"/>
              <a:gd name="T58" fmla="*/ 9 w 11"/>
              <a:gd name="T59" fmla="*/ 10 h 14"/>
              <a:gd name="T60" fmla="*/ 9 w 11"/>
              <a:gd name="T61" fmla="*/ 12 h 14"/>
              <a:gd name="T62" fmla="*/ 8 w 11"/>
              <a:gd name="T63" fmla="*/ 12 h 14"/>
              <a:gd name="T64" fmla="*/ 7 w 11"/>
              <a:gd name="T65" fmla="*/ 13 h 14"/>
              <a:gd name="T66" fmla="*/ 6 w 11"/>
              <a:gd name="T67" fmla="*/ 13 h 14"/>
              <a:gd name="T68" fmla="*/ 2 w 11"/>
              <a:gd name="T69" fmla="*/ 13 h 14"/>
              <a:gd name="T70" fmla="*/ 2 w 11"/>
              <a:gd name="T71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" h="14">
                <a:moveTo>
                  <a:pt x="6" y="14"/>
                </a:moveTo>
                <a:cubicBezTo>
                  <a:pt x="7" y="14"/>
                  <a:pt x="8" y="14"/>
                  <a:pt x="8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0" y="13"/>
                  <a:pt x="11" y="13"/>
                  <a:pt x="11" y="12"/>
                </a:cubicBezTo>
                <a:cubicBezTo>
                  <a:pt x="11" y="12"/>
                  <a:pt x="11" y="11"/>
                  <a:pt x="11" y="10"/>
                </a:cubicBezTo>
                <a:cubicBezTo>
                  <a:pt x="11" y="10"/>
                  <a:pt x="11" y="9"/>
                  <a:pt x="11" y="8"/>
                </a:cubicBezTo>
                <a:cubicBezTo>
                  <a:pt x="10" y="8"/>
                  <a:pt x="9" y="7"/>
                  <a:pt x="9" y="7"/>
                </a:cubicBezTo>
                <a:cubicBezTo>
                  <a:pt x="9" y="7"/>
                  <a:pt x="10" y="6"/>
                  <a:pt x="10" y="6"/>
                </a:cubicBezTo>
                <a:cubicBezTo>
                  <a:pt x="10" y="5"/>
                  <a:pt x="11" y="4"/>
                  <a:pt x="11" y="4"/>
                </a:cubicBezTo>
                <a:cubicBezTo>
                  <a:pt x="11" y="3"/>
                  <a:pt x="10" y="3"/>
                  <a:pt x="10" y="2"/>
                </a:cubicBezTo>
                <a:cubicBezTo>
                  <a:pt x="10" y="1"/>
                  <a:pt x="9" y="1"/>
                  <a:pt x="8" y="1"/>
                </a:cubicBezTo>
                <a:cubicBezTo>
                  <a:pt x="8" y="0"/>
                  <a:pt x="7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4"/>
                  <a:pt x="0" y="14"/>
                  <a:pt x="0" y="14"/>
                </a:cubicBezTo>
                <a:cubicBezTo>
                  <a:pt x="6" y="14"/>
                  <a:pt x="6" y="14"/>
                  <a:pt x="6" y="14"/>
                </a:cubicBezTo>
                <a:close/>
                <a:moveTo>
                  <a:pt x="2" y="2"/>
                </a:moveTo>
                <a:cubicBezTo>
                  <a:pt x="5" y="2"/>
                  <a:pt x="5" y="2"/>
                  <a:pt x="5" y="2"/>
                </a:cubicBezTo>
                <a:cubicBezTo>
                  <a:pt x="6" y="2"/>
                  <a:pt x="7" y="2"/>
                  <a:pt x="7" y="2"/>
                </a:cubicBezTo>
                <a:cubicBezTo>
                  <a:pt x="8" y="2"/>
                  <a:pt x="8" y="2"/>
                  <a:pt x="8" y="3"/>
                </a:cubicBezTo>
                <a:cubicBezTo>
                  <a:pt x="9" y="3"/>
                  <a:pt x="9" y="4"/>
                  <a:pt x="9" y="4"/>
                </a:cubicBezTo>
                <a:cubicBezTo>
                  <a:pt x="9" y="5"/>
                  <a:pt x="9" y="5"/>
                  <a:pt x="8" y="5"/>
                </a:cubicBezTo>
                <a:cubicBezTo>
                  <a:pt x="8" y="6"/>
                  <a:pt x="8" y="6"/>
                  <a:pt x="7" y="6"/>
                </a:cubicBezTo>
                <a:cubicBezTo>
                  <a:pt x="7" y="6"/>
                  <a:pt x="6" y="6"/>
                  <a:pt x="5" y="6"/>
                </a:cubicBezTo>
                <a:cubicBezTo>
                  <a:pt x="2" y="6"/>
                  <a:pt x="2" y="6"/>
                  <a:pt x="2" y="6"/>
                </a:cubicBezTo>
                <a:cubicBezTo>
                  <a:pt x="2" y="2"/>
                  <a:pt x="2" y="2"/>
                  <a:pt x="2" y="2"/>
                </a:cubicBezTo>
                <a:close/>
                <a:moveTo>
                  <a:pt x="2" y="8"/>
                </a:moveTo>
                <a:cubicBezTo>
                  <a:pt x="6" y="8"/>
                  <a:pt x="6" y="8"/>
                  <a:pt x="6" y="8"/>
                </a:cubicBezTo>
                <a:cubicBezTo>
                  <a:pt x="7" y="8"/>
                  <a:pt x="7" y="8"/>
                  <a:pt x="8" y="8"/>
                </a:cubicBezTo>
                <a:cubicBezTo>
                  <a:pt x="8" y="8"/>
                  <a:pt x="9" y="9"/>
                  <a:pt x="9" y="9"/>
                </a:cubicBezTo>
                <a:cubicBezTo>
                  <a:pt x="9" y="9"/>
                  <a:pt x="9" y="10"/>
                  <a:pt x="9" y="10"/>
                </a:cubicBezTo>
                <a:cubicBezTo>
                  <a:pt x="9" y="11"/>
                  <a:pt x="9" y="11"/>
                  <a:pt x="9" y="12"/>
                </a:cubicBezTo>
                <a:cubicBezTo>
                  <a:pt x="9" y="12"/>
                  <a:pt x="9" y="12"/>
                  <a:pt x="8" y="12"/>
                </a:cubicBezTo>
                <a:cubicBezTo>
                  <a:pt x="8" y="13"/>
                  <a:pt x="8" y="13"/>
                  <a:pt x="7" y="13"/>
                </a:cubicBezTo>
                <a:cubicBezTo>
                  <a:pt x="7" y="13"/>
                  <a:pt x="7" y="13"/>
                  <a:pt x="6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8"/>
                  <a:pt x="2" y="8"/>
                  <a:pt x="2" y="8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814"/>
          <p:cNvSpPr>
            <a:spLocks noEditPoints="1"/>
          </p:cNvSpPr>
          <p:nvPr/>
        </p:nvSpPr>
        <p:spPr bwMode="auto">
          <a:xfrm>
            <a:off x="8021638" y="6683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8 w 10"/>
              <a:gd name="T13" fmla="*/ 1 h 11"/>
              <a:gd name="T14" fmla="*/ 5 w 10"/>
              <a:gd name="T15" fmla="*/ 0 h 11"/>
              <a:gd name="T16" fmla="*/ 1 w 10"/>
              <a:gd name="T17" fmla="*/ 1 h 11"/>
              <a:gd name="T18" fmla="*/ 0 w 10"/>
              <a:gd name="T19" fmla="*/ 5 h 11"/>
              <a:gd name="T20" fmla="*/ 1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8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3" y="0"/>
                  <a:pt x="2" y="0"/>
                  <a:pt x="1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1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9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7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3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815"/>
          <p:cNvSpPr>
            <a:spLocks/>
          </p:cNvSpPr>
          <p:nvPr/>
        </p:nvSpPr>
        <p:spPr bwMode="auto">
          <a:xfrm>
            <a:off x="8047038" y="668338"/>
            <a:ext cx="11113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816"/>
          <p:cNvSpPr>
            <a:spLocks/>
          </p:cNvSpPr>
          <p:nvPr/>
        </p:nvSpPr>
        <p:spPr bwMode="auto">
          <a:xfrm>
            <a:off x="8059738" y="660400"/>
            <a:ext cx="4763" cy="30163"/>
          </a:xfrm>
          <a:custGeom>
            <a:avLst/>
            <a:gdLst>
              <a:gd name="T0" fmla="*/ 3 w 3"/>
              <a:gd name="T1" fmla="*/ 19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19 h 19"/>
              <a:gd name="T8" fmla="*/ 3 w 3"/>
              <a:gd name="T9" fmla="*/ 19 h 19"/>
              <a:gd name="T10" fmla="*/ 3 w 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9">
                <a:moveTo>
                  <a:pt x="3" y="19"/>
                </a:move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817"/>
          <p:cNvSpPr>
            <a:spLocks noEditPoints="1"/>
          </p:cNvSpPr>
          <p:nvPr/>
        </p:nvSpPr>
        <p:spPr bwMode="auto">
          <a:xfrm>
            <a:off x="8069263" y="6683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6" y="11"/>
                  <a:pt x="7" y="10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818"/>
          <p:cNvSpPr>
            <a:spLocks/>
          </p:cNvSpPr>
          <p:nvPr/>
        </p:nvSpPr>
        <p:spPr bwMode="auto">
          <a:xfrm>
            <a:off x="8093076" y="668338"/>
            <a:ext cx="19050" cy="22225"/>
          </a:xfrm>
          <a:custGeom>
            <a:avLst/>
            <a:gdLst>
              <a:gd name="T0" fmla="*/ 6 w 9"/>
              <a:gd name="T1" fmla="*/ 10 h 10"/>
              <a:gd name="T2" fmla="*/ 9 w 9"/>
              <a:gd name="T3" fmla="*/ 0 h 10"/>
              <a:gd name="T4" fmla="*/ 8 w 9"/>
              <a:gd name="T5" fmla="*/ 0 h 10"/>
              <a:gd name="T6" fmla="*/ 5 w 9"/>
              <a:gd name="T7" fmla="*/ 6 h 10"/>
              <a:gd name="T8" fmla="*/ 5 w 9"/>
              <a:gd name="T9" fmla="*/ 8 h 10"/>
              <a:gd name="T10" fmla="*/ 4 w 9"/>
              <a:gd name="T11" fmla="*/ 6 h 10"/>
              <a:gd name="T12" fmla="*/ 2 w 9"/>
              <a:gd name="T13" fmla="*/ 0 h 10"/>
              <a:gd name="T14" fmla="*/ 0 w 9"/>
              <a:gd name="T15" fmla="*/ 0 h 10"/>
              <a:gd name="T16" fmla="*/ 4 w 9"/>
              <a:gd name="T17" fmla="*/ 10 h 10"/>
              <a:gd name="T18" fmla="*/ 6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6" y="10"/>
                </a:move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5" y="8"/>
                  <a:pt x="5" y="8"/>
                </a:cubicBezTo>
                <a:cubicBezTo>
                  <a:pt x="4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819"/>
          <p:cNvSpPr>
            <a:spLocks noEditPoints="1"/>
          </p:cNvSpPr>
          <p:nvPr/>
        </p:nvSpPr>
        <p:spPr bwMode="auto">
          <a:xfrm>
            <a:off x="8115301" y="660400"/>
            <a:ext cx="20638" cy="31750"/>
          </a:xfrm>
          <a:custGeom>
            <a:avLst/>
            <a:gdLst>
              <a:gd name="T0" fmla="*/ 8 w 10"/>
              <a:gd name="T1" fmla="*/ 14 h 15"/>
              <a:gd name="T2" fmla="*/ 10 w 10"/>
              <a:gd name="T3" fmla="*/ 14 h 15"/>
              <a:gd name="T4" fmla="*/ 10 w 10"/>
              <a:gd name="T5" fmla="*/ 13 h 15"/>
              <a:gd name="T6" fmla="*/ 9 w 10"/>
              <a:gd name="T7" fmla="*/ 10 h 15"/>
              <a:gd name="T8" fmla="*/ 9 w 10"/>
              <a:gd name="T9" fmla="*/ 8 h 15"/>
              <a:gd name="T10" fmla="*/ 9 w 10"/>
              <a:gd name="T11" fmla="*/ 6 h 15"/>
              <a:gd name="T12" fmla="*/ 9 w 10"/>
              <a:gd name="T13" fmla="*/ 5 h 15"/>
              <a:gd name="T14" fmla="*/ 8 w 10"/>
              <a:gd name="T15" fmla="*/ 4 h 15"/>
              <a:gd name="T16" fmla="*/ 5 w 10"/>
              <a:gd name="T17" fmla="*/ 4 h 15"/>
              <a:gd name="T18" fmla="*/ 3 w 10"/>
              <a:gd name="T19" fmla="*/ 4 h 15"/>
              <a:gd name="T20" fmla="*/ 1 w 10"/>
              <a:gd name="T21" fmla="*/ 5 h 15"/>
              <a:gd name="T22" fmla="*/ 1 w 10"/>
              <a:gd name="T23" fmla="*/ 7 h 15"/>
              <a:gd name="T24" fmla="*/ 2 w 10"/>
              <a:gd name="T25" fmla="*/ 7 h 15"/>
              <a:gd name="T26" fmla="*/ 3 w 10"/>
              <a:gd name="T27" fmla="*/ 6 h 15"/>
              <a:gd name="T28" fmla="*/ 5 w 10"/>
              <a:gd name="T29" fmla="*/ 5 h 15"/>
              <a:gd name="T30" fmla="*/ 7 w 10"/>
              <a:gd name="T31" fmla="*/ 6 h 15"/>
              <a:gd name="T32" fmla="*/ 8 w 10"/>
              <a:gd name="T33" fmla="*/ 7 h 15"/>
              <a:gd name="T34" fmla="*/ 8 w 10"/>
              <a:gd name="T35" fmla="*/ 8 h 15"/>
              <a:gd name="T36" fmla="*/ 4 w 10"/>
              <a:gd name="T37" fmla="*/ 9 h 15"/>
              <a:gd name="T38" fmla="*/ 3 w 10"/>
              <a:gd name="T39" fmla="*/ 9 h 15"/>
              <a:gd name="T40" fmla="*/ 2 w 10"/>
              <a:gd name="T41" fmla="*/ 9 h 15"/>
              <a:gd name="T42" fmla="*/ 1 w 10"/>
              <a:gd name="T43" fmla="*/ 10 h 15"/>
              <a:gd name="T44" fmla="*/ 0 w 10"/>
              <a:gd name="T45" fmla="*/ 12 h 15"/>
              <a:gd name="T46" fmla="*/ 1 w 10"/>
              <a:gd name="T47" fmla="*/ 14 h 15"/>
              <a:gd name="T48" fmla="*/ 4 w 10"/>
              <a:gd name="T49" fmla="*/ 15 h 15"/>
              <a:gd name="T50" fmla="*/ 6 w 10"/>
              <a:gd name="T51" fmla="*/ 14 h 15"/>
              <a:gd name="T52" fmla="*/ 8 w 10"/>
              <a:gd name="T53" fmla="*/ 13 h 15"/>
              <a:gd name="T54" fmla="*/ 8 w 10"/>
              <a:gd name="T55" fmla="*/ 14 h 15"/>
              <a:gd name="T56" fmla="*/ 8 w 10"/>
              <a:gd name="T57" fmla="*/ 14 h 15"/>
              <a:gd name="T58" fmla="*/ 8 w 10"/>
              <a:gd name="T59" fmla="*/ 10 h 15"/>
              <a:gd name="T60" fmla="*/ 7 w 10"/>
              <a:gd name="T61" fmla="*/ 12 h 15"/>
              <a:gd name="T62" fmla="*/ 6 w 10"/>
              <a:gd name="T63" fmla="*/ 13 h 15"/>
              <a:gd name="T64" fmla="*/ 4 w 10"/>
              <a:gd name="T65" fmla="*/ 13 h 15"/>
              <a:gd name="T66" fmla="*/ 3 w 10"/>
              <a:gd name="T67" fmla="*/ 13 h 15"/>
              <a:gd name="T68" fmla="*/ 2 w 10"/>
              <a:gd name="T69" fmla="*/ 12 h 15"/>
              <a:gd name="T70" fmla="*/ 3 w 10"/>
              <a:gd name="T71" fmla="*/ 11 h 15"/>
              <a:gd name="T72" fmla="*/ 3 w 10"/>
              <a:gd name="T73" fmla="*/ 10 h 15"/>
              <a:gd name="T74" fmla="*/ 5 w 10"/>
              <a:gd name="T75" fmla="*/ 10 h 15"/>
              <a:gd name="T76" fmla="*/ 8 w 10"/>
              <a:gd name="T77" fmla="*/ 9 h 15"/>
              <a:gd name="T78" fmla="*/ 8 w 10"/>
              <a:gd name="T79" fmla="*/ 10 h 15"/>
              <a:gd name="T80" fmla="*/ 4 w 10"/>
              <a:gd name="T81" fmla="*/ 3 h 15"/>
              <a:gd name="T82" fmla="*/ 5 w 10"/>
              <a:gd name="T83" fmla="*/ 3 h 15"/>
              <a:gd name="T84" fmla="*/ 6 w 10"/>
              <a:gd name="T85" fmla="*/ 3 h 15"/>
              <a:gd name="T86" fmla="*/ 7 w 10"/>
              <a:gd name="T87" fmla="*/ 1 h 15"/>
              <a:gd name="T88" fmla="*/ 6 w 10"/>
              <a:gd name="T89" fmla="*/ 0 h 15"/>
              <a:gd name="T90" fmla="*/ 5 w 10"/>
              <a:gd name="T91" fmla="*/ 0 h 15"/>
              <a:gd name="T92" fmla="*/ 4 w 10"/>
              <a:gd name="T93" fmla="*/ 0 h 15"/>
              <a:gd name="T94" fmla="*/ 3 w 10"/>
              <a:gd name="T95" fmla="*/ 1 h 15"/>
              <a:gd name="T96" fmla="*/ 4 w 10"/>
              <a:gd name="T97" fmla="*/ 3 h 15"/>
              <a:gd name="T98" fmla="*/ 4 w 10"/>
              <a:gd name="T99" fmla="*/ 1 h 15"/>
              <a:gd name="T100" fmla="*/ 5 w 10"/>
              <a:gd name="T101" fmla="*/ 0 h 15"/>
              <a:gd name="T102" fmla="*/ 6 w 10"/>
              <a:gd name="T103" fmla="*/ 1 h 15"/>
              <a:gd name="T104" fmla="*/ 6 w 10"/>
              <a:gd name="T105" fmla="*/ 1 h 15"/>
              <a:gd name="T106" fmla="*/ 6 w 10"/>
              <a:gd name="T107" fmla="*/ 2 h 15"/>
              <a:gd name="T108" fmla="*/ 5 w 10"/>
              <a:gd name="T109" fmla="*/ 3 h 15"/>
              <a:gd name="T110" fmla="*/ 4 w 10"/>
              <a:gd name="T111" fmla="*/ 2 h 15"/>
              <a:gd name="T112" fmla="*/ 4 w 10"/>
              <a:gd name="T113" fmla="*/ 1 h 15"/>
              <a:gd name="T114" fmla="*/ 4 w 10"/>
              <a:gd name="T115" fmla="*/ 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" h="15">
                <a:moveTo>
                  <a:pt x="8" y="14"/>
                </a:move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3"/>
                </a:cubicBezTo>
                <a:cubicBezTo>
                  <a:pt x="9" y="13"/>
                  <a:pt x="9" y="12"/>
                  <a:pt x="9" y="10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6"/>
                  <a:pt x="9" y="6"/>
                </a:cubicBezTo>
                <a:cubicBezTo>
                  <a:pt x="9" y="6"/>
                  <a:pt x="9" y="5"/>
                  <a:pt x="9" y="5"/>
                </a:cubicBezTo>
                <a:cubicBezTo>
                  <a:pt x="9" y="5"/>
                  <a:pt x="8" y="4"/>
                  <a:pt x="8" y="4"/>
                </a:cubicBezTo>
                <a:cubicBezTo>
                  <a:pt x="7" y="4"/>
                  <a:pt x="6" y="4"/>
                  <a:pt x="5" y="4"/>
                </a:cubicBezTo>
                <a:cubicBezTo>
                  <a:pt x="5" y="4"/>
                  <a:pt x="4" y="4"/>
                  <a:pt x="3" y="4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5"/>
                  <a:pt x="4" y="5"/>
                  <a:pt x="5" y="5"/>
                </a:cubicBezTo>
                <a:cubicBezTo>
                  <a:pt x="6" y="5"/>
                  <a:pt x="7" y="6"/>
                  <a:pt x="7" y="6"/>
                </a:cubicBezTo>
                <a:cubicBezTo>
                  <a:pt x="7" y="6"/>
                  <a:pt x="8" y="7"/>
                  <a:pt x="8" y="7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6" y="8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9"/>
                  <a:pt x="2" y="9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1"/>
                  <a:pt x="0" y="11"/>
                  <a:pt x="0" y="12"/>
                </a:cubicBezTo>
                <a:cubicBezTo>
                  <a:pt x="0" y="13"/>
                  <a:pt x="1" y="13"/>
                  <a:pt x="1" y="14"/>
                </a:cubicBezTo>
                <a:cubicBezTo>
                  <a:pt x="2" y="14"/>
                  <a:pt x="3" y="15"/>
                  <a:pt x="4" y="15"/>
                </a:cubicBezTo>
                <a:cubicBezTo>
                  <a:pt x="5" y="15"/>
                  <a:pt x="5" y="15"/>
                  <a:pt x="6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8" y="14"/>
                  <a:pt x="8" y="14"/>
                  <a:pt x="8" y="14"/>
                </a:cubicBezTo>
                <a:close/>
                <a:moveTo>
                  <a:pt x="8" y="10"/>
                </a:moveTo>
                <a:cubicBezTo>
                  <a:pt x="8" y="11"/>
                  <a:pt x="8" y="11"/>
                  <a:pt x="7" y="12"/>
                </a:cubicBezTo>
                <a:cubicBezTo>
                  <a:pt x="7" y="12"/>
                  <a:pt x="7" y="13"/>
                  <a:pt x="6" y="13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3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2" y="11"/>
                  <a:pt x="2" y="11"/>
                  <a:pt x="3" y="11"/>
                </a:cubicBezTo>
                <a:cubicBezTo>
                  <a:pt x="3" y="11"/>
                  <a:pt x="3" y="10"/>
                  <a:pt x="3" y="10"/>
                </a:cubicBezTo>
                <a:cubicBezTo>
                  <a:pt x="4" y="10"/>
                  <a:pt x="4" y="10"/>
                  <a:pt x="5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4" y="3"/>
                </a:moveTo>
                <a:cubicBezTo>
                  <a:pt x="4" y="3"/>
                  <a:pt x="5" y="3"/>
                  <a:pt x="5" y="3"/>
                </a:cubicBezTo>
                <a:cubicBezTo>
                  <a:pt x="6" y="3"/>
                  <a:pt x="6" y="3"/>
                  <a:pt x="6" y="3"/>
                </a:cubicBezTo>
                <a:cubicBezTo>
                  <a:pt x="7" y="2"/>
                  <a:pt x="7" y="2"/>
                  <a:pt x="7" y="1"/>
                </a:cubicBezTo>
                <a:cubicBezTo>
                  <a:pt x="7" y="1"/>
                  <a:pt x="7" y="1"/>
                  <a:pt x="6" y="0"/>
                </a:cubicBezTo>
                <a:cubicBezTo>
                  <a:pt x="6" y="0"/>
                  <a:pt x="6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4" y="1"/>
                  <a:pt x="3" y="1"/>
                  <a:pt x="3" y="1"/>
                </a:cubicBezTo>
                <a:cubicBezTo>
                  <a:pt x="3" y="2"/>
                  <a:pt x="4" y="2"/>
                  <a:pt x="4" y="3"/>
                </a:cubicBezTo>
                <a:close/>
                <a:moveTo>
                  <a:pt x="4" y="1"/>
                </a:moveTo>
                <a:cubicBezTo>
                  <a:pt x="5" y="1"/>
                  <a:pt x="5" y="0"/>
                  <a:pt x="5" y="0"/>
                </a:cubicBezTo>
                <a:cubicBezTo>
                  <a:pt x="5" y="0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2"/>
                  <a:pt x="5" y="3"/>
                  <a:pt x="5" y="3"/>
                </a:cubicBezTo>
                <a:cubicBezTo>
                  <a:pt x="5" y="3"/>
                  <a:pt x="5" y="2"/>
                  <a:pt x="4" y="2"/>
                </a:cubicBezTo>
                <a:cubicBezTo>
                  <a:pt x="4" y="2"/>
                  <a:pt x="4" y="2"/>
                  <a:pt x="4" y="1"/>
                </a:cubicBezTo>
                <a:cubicBezTo>
                  <a:pt x="4" y="1"/>
                  <a:pt x="4" y="1"/>
                  <a:pt x="4" y="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820"/>
          <p:cNvSpPr>
            <a:spLocks noEditPoints="1"/>
          </p:cNvSpPr>
          <p:nvPr/>
        </p:nvSpPr>
        <p:spPr bwMode="auto">
          <a:xfrm>
            <a:off x="8139113" y="668338"/>
            <a:ext cx="20638" cy="33338"/>
          </a:xfrm>
          <a:custGeom>
            <a:avLst/>
            <a:gdLst>
              <a:gd name="T0" fmla="*/ 2 w 10"/>
              <a:gd name="T1" fmla="*/ 14 h 15"/>
              <a:gd name="T2" fmla="*/ 5 w 10"/>
              <a:gd name="T3" fmla="*/ 15 h 15"/>
              <a:gd name="T4" fmla="*/ 8 w 10"/>
              <a:gd name="T5" fmla="*/ 14 h 15"/>
              <a:gd name="T6" fmla="*/ 9 w 10"/>
              <a:gd name="T7" fmla="*/ 13 h 15"/>
              <a:gd name="T8" fmla="*/ 10 w 10"/>
              <a:gd name="T9" fmla="*/ 9 h 15"/>
              <a:gd name="T10" fmla="*/ 10 w 10"/>
              <a:gd name="T11" fmla="*/ 0 h 15"/>
              <a:gd name="T12" fmla="*/ 8 w 10"/>
              <a:gd name="T13" fmla="*/ 0 h 15"/>
              <a:gd name="T14" fmla="*/ 8 w 10"/>
              <a:gd name="T15" fmla="*/ 1 h 15"/>
              <a:gd name="T16" fmla="*/ 5 w 10"/>
              <a:gd name="T17" fmla="*/ 0 h 15"/>
              <a:gd name="T18" fmla="*/ 3 w 10"/>
              <a:gd name="T19" fmla="*/ 1 h 15"/>
              <a:gd name="T20" fmla="*/ 1 w 10"/>
              <a:gd name="T21" fmla="*/ 3 h 15"/>
              <a:gd name="T22" fmla="*/ 0 w 10"/>
              <a:gd name="T23" fmla="*/ 5 h 15"/>
              <a:gd name="T24" fmla="*/ 2 w 10"/>
              <a:gd name="T25" fmla="*/ 9 h 15"/>
              <a:gd name="T26" fmla="*/ 5 w 10"/>
              <a:gd name="T27" fmla="*/ 10 h 15"/>
              <a:gd name="T28" fmla="*/ 8 w 10"/>
              <a:gd name="T29" fmla="*/ 9 h 15"/>
              <a:gd name="T30" fmla="*/ 8 w 10"/>
              <a:gd name="T31" fmla="*/ 11 h 15"/>
              <a:gd name="T32" fmla="*/ 7 w 10"/>
              <a:gd name="T33" fmla="*/ 13 h 15"/>
              <a:gd name="T34" fmla="*/ 5 w 10"/>
              <a:gd name="T35" fmla="*/ 13 h 15"/>
              <a:gd name="T36" fmla="*/ 3 w 10"/>
              <a:gd name="T37" fmla="*/ 13 h 15"/>
              <a:gd name="T38" fmla="*/ 3 w 10"/>
              <a:gd name="T39" fmla="*/ 12 h 15"/>
              <a:gd name="T40" fmla="*/ 1 w 10"/>
              <a:gd name="T41" fmla="*/ 11 h 15"/>
              <a:gd name="T42" fmla="*/ 2 w 10"/>
              <a:gd name="T43" fmla="*/ 14 h 15"/>
              <a:gd name="T44" fmla="*/ 3 w 10"/>
              <a:gd name="T45" fmla="*/ 2 h 15"/>
              <a:gd name="T46" fmla="*/ 5 w 10"/>
              <a:gd name="T47" fmla="*/ 1 h 15"/>
              <a:gd name="T48" fmla="*/ 7 w 10"/>
              <a:gd name="T49" fmla="*/ 2 h 15"/>
              <a:gd name="T50" fmla="*/ 8 w 10"/>
              <a:gd name="T51" fmla="*/ 5 h 15"/>
              <a:gd name="T52" fmla="*/ 7 w 10"/>
              <a:gd name="T53" fmla="*/ 8 h 15"/>
              <a:gd name="T54" fmla="*/ 5 w 10"/>
              <a:gd name="T55" fmla="*/ 9 h 15"/>
              <a:gd name="T56" fmla="*/ 3 w 10"/>
              <a:gd name="T57" fmla="*/ 8 h 15"/>
              <a:gd name="T58" fmla="*/ 2 w 10"/>
              <a:gd name="T59" fmla="*/ 5 h 15"/>
              <a:gd name="T60" fmla="*/ 3 w 10"/>
              <a:gd name="T61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" h="15">
                <a:moveTo>
                  <a:pt x="2" y="14"/>
                </a:moveTo>
                <a:cubicBezTo>
                  <a:pt x="3" y="14"/>
                  <a:pt x="4" y="15"/>
                  <a:pt x="5" y="15"/>
                </a:cubicBezTo>
                <a:cubicBezTo>
                  <a:pt x="6" y="15"/>
                  <a:pt x="7" y="15"/>
                  <a:pt x="8" y="14"/>
                </a:cubicBezTo>
                <a:cubicBezTo>
                  <a:pt x="8" y="14"/>
                  <a:pt x="9" y="13"/>
                  <a:pt x="9" y="13"/>
                </a:cubicBezTo>
                <a:cubicBezTo>
                  <a:pt x="9" y="12"/>
                  <a:pt x="10" y="11"/>
                  <a:pt x="10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4" y="10"/>
                  <a:pt x="5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1"/>
                  <a:pt x="8" y="11"/>
                </a:cubicBezTo>
                <a:cubicBezTo>
                  <a:pt x="8" y="12"/>
                  <a:pt x="7" y="12"/>
                  <a:pt x="7" y="13"/>
                </a:cubicBezTo>
                <a:cubicBezTo>
                  <a:pt x="6" y="13"/>
                  <a:pt x="6" y="13"/>
                  <a:pt x="5" y="13"/>
                </a:cubicBezTo>
                <a:cubicBezTo>
                  <a:pt x="4" y="13"/>
                  <a:pt x="4" y="13"/>
                  <a:pt x="3" y="13"/>
                </a:cubicBezTo>
                <a:cubicBezTo>
                  <a:pt x="3" y="13"/>
                  <a:pt x="3" y="12"/>
                  <a:pt x="3" y="12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2"/>
                  <a:pt x="1" y="13"/>
                  <a:pt x="2" y="14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7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3" y="7"/>
                  <a:pt x="2" y="6"/>
                  <a:pt x="2" y="5"/>
                </a:cubicBezTo>
                <a:cubicBezTo>
                  <a:pt x="2" y="4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821"/>
          <p:cNvSpPr>
            <a:spLocks/>
          </p:cNvSpPr>
          <p:nvPr/>
        </p:nvSpPr>
        <p:spPr bwMode="auto">
          <a:xfrm>
            <a:off x="8318501" y="790575"/>
            <a:ext cx="28575" cy="30163"/>
          </a:xfrm>
          <a:custGeom>
            <a:avLst/>
            <a:gdLst>
              <a:gd name="T0" fmla="*/ 7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1 h 14"/>
              <a:gd name="T8" fmla="*/ 6 w 13"/>
              <a:gd name="T9" fmla="*/ 13 h 14"/>
              <a:gd name="T10" fmla="*/ 5 w 13"/>
              <a:gd name="T11" fmla="*/ 11 h 14"/>
              <a:gd name="T12" fmla="*/ 2 w 13"/>
              <a:gd name="T13" fmla="*/ 0 h 14"/>
              <a:gd name="T14" fmla="*/ 0 w 13"/>
              <a:gd name="T15" fmla="*/ 0 h 14"/>
              <a:gd name="T16" fmla="*/ 5 w 13"/>
              <a:gd name="T17" fmla="*/ 14 h 14"/>
              <a:gd name="T18" fmla="*/ 7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7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1"/>
                  <a:pt x="7" y="11"/>
                  <a:pt x="7" y="11"/>
                </a:cubicBezTo>
                <a:cubicBezTo>
                  <a:pt x="7" y="11"/>
                  <a:pt x="6" y="12"/>
                  <a:pt x="6" y="13"/>
                </a:cubicBezTo>
                <a:cubicBezTo>
                  <a:pt x="6" y="12"/>
                  <a:pt x="6" y="11"/>
                  <a:pt x="5" y="11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14"/>
                  <a:pt x="7" y="14"/>
                  <a:pt x="7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822"/>
          <p:cNvSpPr>
            <a:spLocks noEditPoints="1"/>
          </p:cNvSpPr>
          <p:nvPr/>
        </p:nvSpPr>
        <p:spPr bwMode="auto">
          <a:xfrm>
            <a:off x="8343901" y="79851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8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0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7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5 h 11"/>
              <a:gd name="T42" fmla="*/ 0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7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4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9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8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0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6" y="1"/>
                  <a:pt x="6" y="2"/>
                  <a:pt x="7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5"/>
                  <a:pt x="1" y="5"/>
                </a:cubicBezTo>
                <a:cubicBezTo>
                  <a:pt x="1" y="6"/>
                  <a:pt x="1" y="6"/>
                  <a:pt x="0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2" y="10"/>
                  <a:pt x="2" y="11"/>
                  <a:pt x="4" y="11"/>
                </a:cubicBezTo>
                <a:cubicBezTo>
                  <a:pt x="4" y="11"/>
                  <a:pt x="5" y="11"/>
                  <a:pt x="6" y="10"/>
                </a:cubicBezTo>
                <a:cubicBezTo>
                  <a:pt x="6" y="10"/>
                  <a:pt x="7" y="10"/>
                  <a:pt x="7" y="9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5" y="9"/>
                  <a:pt x="5" y="9"/>
                  <a:pt x="4" y="9"/>
                </a:cubicBezTo>
                <a:cubicBezTo>
                  <a:pt x="3" y="9"/>
                  <a:pt x="3" y="9"/>
                  <a:pt x="2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2" y="7"/>
                  <a:pt x="3" y="6"/>
                  <a:pt x="3" y="6"/>
                </a:cubicBezTo>
                <a:cubicBezTo>
                  <a:pt x="3" y="6"/>
                  <a:pt x="4" y="6"/>
                  <a:pt x="4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823"/>
          <p:cNvSpPr>
            <a:spLocks/>
          </p:cNvSpPr>
          <p:nvPr/>
        </p:nvSpPr>
        <p:spPr bwMode="auto">
          <a:xfrm>
            <a:off x="8370888" y="798513"/>
            <a:ext cx="9525" cy="22225"/>
          </a:xfrm>
          <a:custGeom>
            <a:avLst/>
            <a:gdLst>
              <a:gd name="T0" fmla="*/ 2 w 5"/>
              <a:gd name="T1" fmla="*/ 10 h 10"/>
              <a:gd name="T2" fmla="*/ 2 w 5"/>
              <a:gd name="T3" fmla="*/ 5 h 10"/>
              <a:gd name="T4" fmla="*/ 2 w 5"/>
              <a:gd name="T5" fmla="*/ 3 h 10"/>
              <a:gd name="T6" fmla="*/ 2 w 5"/>
              <a:gd name="T7" fmla="*/ 2 h 10"/>
              <a:gd name="T8" fmla="*/ 4 w 5"/>
              <a:gd name="T9" fmla="*/ 2 h 10"/>
              <a:gd name="T10" fmla="*/ 5 w 5"/>
              <a:gd name="T11" fmla="*/ 2 h 10"/>
              <a:gd name="T12" fmla="*/ 5 w 5"/>
              <a:gd name="T13" fmla="*/ 0 h 10"/>
              <a:gd name="T14" fmla="*/ 4 w 5"/>
              <a:gd name="T15" fmla="*/ 0 h 10"/>
              <a:gd name="T16" fmla="*/ 2 w 5"/>
              <a:gd name="T17" fmla="*/ 0 h 10"/>
              <a:gd name="T18" fmla="*/ 1 w 5"/>
              <a:gd name="T19" fmla="*/ 2 h 10"/>
              <a:gd name="T20" fmla="*/ 1 w 5"/>
              <a:gd name="T21" fmla="*/ 0 h 10"/>
              <a:gd name="T22" fmla="*/ 0 w 5"/>
              <a:gd name="T23" fmla="*/ 0 h 10"/>
              <a:gd name="T24" fmla="*/ 0 w 5"/>
              <a:gd name="T25" fmla="*/ 10 h 10"/>
              <a:gd name="T26" fmla="*/ 2 w 5"/>
              <a:gd name="T2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4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4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0"/>
                  <a:pt x="2" y="1"/>
                  <a:pt x="1" y="2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824"/>
          <p:cNvSpPr>
            <a:spLocks noEditPoints="1"/>
          </p:cNvSpPr>
          <p:nvPr/>
        </p:nvSpPr>
        <p:spPr bwMode="auto">
          <a:xfrm>
            <a:off x="8383588" y="790575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2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3" y="4"/>
                  <a:pt x="2" y="5"/>
                </a:cubicBezTo>
                <a:cubicBezTo>
                  <a:pt x="1" y="5"/>
                  <a:pt x="1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3" y="15"/>
                  <a:pt x="3" y="15"/>
                  <a:pt x="4" y="15"/>
                </a:cubicBezTo>
                <a:cubicBezTo>
                  <a:pt x="6" y="15"/>
                  <a:pt x="7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4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4" y="13"/>
                  <a:pt x="3" y="13"/>
                  <a:pt x="2" y="12"/>
                </a:cubicBezTo>
                <a:cubicBezTo>
                  <a:pt x="2" y="12"/>
                  <a:pt x="2" y="11"/>
                  <a:pt x="2" y="9"/>
                </a:cubicBezTo>
                <a:cubicBezTo>
                  <a:pt x="2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825"/>
          <p:cNvSpPr>
            <a:spLocks noEditPoints="1"/>
          </p:cNvSpPr>
          <p:nvPr/>
        </p:nvSpPr>
        <p:spPr bwMode="auto">
          <a:xfrm>
            <a:off x="8408988" y="796925"/>
            <a:ext cx="19050" cy="25400"/>
          </a:xfrm>
          <a:custGeom>
            <a:avLst/>
            <a:gdLst>
              <a:gd name="T0" fmla="*/ 6 w 9"/>
              <a:gd name="T1" fmla="*/ 1 h 12"/>
              <a:gd name="T2" fmla="*/ 4 w 9"/>
              <a:gd name="T3" fmla="*/ 1 h 12"/>
              <a:gd name="T4" fmla="*/ 1 w 9"/>
              <a:gd name="T5" fmla="*/ 2 h 12"/>
              <a:gd name="T6" fmla="*/ 0 w 9"/>
              <a:gd name="T7" fmla="*/ 6 h 12"/>
              <a:gd name="T8" fmla="*/ 0 w 9"/>
              <a:gd name="T9" fmla="*/ 9 h 12"/>
              <a:gd name="T10" fmla="*/ 1 w 9"/>
              <a:gd name="T11" fmla="*/ 10 h 12"/>
              <a:gd name="T12" fmla="*/ 0 w 9"/>
              <a:gd name="T13" fmla="*/ 12 h 12"/>
              <a:gd name="T14" fmla="*/ 1 w 9"/>
              <a:gd name="T15" fmla="*/ 12 h 12"/>
              <a:gd name="T16" fmla="*/ 2 w 9"/>
              <a:gd name="T17" fmla="*/ 11 h 12"/>
              <a:gd name="T18" fmla="*/ 4 w 9"/>
              <a:gd name="T19" fmla="*/ 12 h 12"/>
              <a:gd name="T20" fmla="*/ 8 w 9"/>
              <a:gd name="T21" fmla="*/ 11 h 12"/>
              <a:gd name="T22" fmla="*/ 9 w 9"/>
              <a:gd name="T23" fmla="*/ 6 h 12"/>
              <a:gd name="T24" fmla="*/ 9 w 9"/>
              <a:gd name="T25" fmla="*/ 4 h 12"/>
              <a:gd name="T26" fmla="*/ 8 w 9"/>
              <a:gd name="T27" fmla="*/ 3 h 12"/>
              <a:gd name="T28" fmla="*/ 9 w 9"/>
              <a:gd name="T29" fmla="*/ 1 h 12"/>
              <a:gd name="T30" fmla="*/ 8 w 9"/>
              <a:gd name="T31" fmla="*/ 0 h 12"/>
              <a:gd name="T32" fmla="*/ 7 w 9"/>
              <a:gd name="T33" fmla="*/ 2 h 12"/>
              <a:gd name="T34" fmla="*/ 6 w 9"/>
              <a:gd name="T35" fmla="*/ 1 h 12"/>
              <a:gd name="T36" fmla="*/ 2 w 9"/>
              <a:gd name="T37" fmla="*/ 9 h 12"/>
              <a:gd name="T38" fmla="*/ 1 w 9"/>
              <a:gd name="T39" fmla="*/ 6 h 12"/>
              <a:gd name="T40" fmla="*/ 2 w 9"/>
              <a:gd name="T41" fmla="*/ 3 h 12"/>
              <a:gd name="T42" fmla="*/ 4 w 9"/>
              <a:gd name="T43" fmla="*/ 2 h 12"/>
              <a:gd name="T44" fmla="*/ 6 w 9"/>
              <a:gd name="T45" fmla="*/ 3 h 12"/>
              <a:gd name="T46" fmla="*/ 2 w 9"/>
              <a:gd name="T47" fmla="*/ 9 h 12"/>
              <a:gd name="T48" fmla="*/ 7 w 9"/>
              <a:gd name="T49" fmla="*/ 5 h 12"/>
              <a:gd name="T50" fmla="*/ 7 w 9"/>
              <a:gd name="T51" fmla="*/ 6 h 12"/>
              <a:gd name="T52" fmla="*/ 7 w 9"/>
              <a:gd name="T53" fmla="*/ 9 h 12"/>
              <a:gd name="T54" fmla="*/ 4 w 9"/>
              <a:gd name="T55" fmla="*/ 10 h 12"/>
              <a:gd name="T56" fmla="*/ 3 w 9"/>
              <a:gd name="T57" fmla="*/ 10 h 12"/>
              <a:gd name="T58" fmla="*/ 7 w 9"/>
              <a:gd name="T59" fmla="*/ 4 h 12"/>
              <a:gd name="T60" fmla="*/ 7 w 9"/>
              <a:gd name="T61" fmla="*/ 5 h 12"/>
              <a:gd name="T62" fmla="*/ 7 w 9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" h="12">
                <a:moveTo>
                  <a:pt x="6" y="1"/>
                </a:moveTo>
                <a:cubicBezTo>
                  <a:pt x="5" y="1"/>
                  <a:pt x="5" y="1"/>
                  <a:pt x="4" y="1"/>
                </a:cubicBezTo>
                <a:cubicBezTo>
                  <a:pt x="3" y="1"/>
                  <a:pt x="2" y="1"/>
                  <a:pt x="1" y="2"/>
                </a:cubicBezTo>
                <a:cubicBezTo>
                  <a:pt x="0" y="3"/>
                  <a:pt x="0" y="5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9"/>
                  <a:pt x="0" y="10"/>
                  <a:pt x="1" y="10"/>
                </a:cubicBezTo>
                <a:cubicBezTo>
                  <a:pt x="0" y="12"/>
                  <a:pt x="0" y="12"/>
                  <a:pt x="0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3" y="12"/>
                  <a:pt x="4" y="12"/>
                </a:cubicBezTo>
                <a:cubicBezTo>
                  <a:pt x="6" y="12"/>
                  <a:pt x="7" y="11"/>
                  <a:pt x="8" y="11"/>
                </a:cubicBezTo>
                <a:cubicBezTo>
                  <a:pt x="9" y="10"/>
                  <a:pt x="9" y="8"/>
                  <a:pt x="9" y="6"/>
                </a:cubicBezTo>
                <a:cubicBezTo>
                  <a:pt x="9" y="5"/>
                  <a:pt x="9" y="5"/>
                  <a:pt x="9" y="4"/>
                </a:cubicBezTo>
                <a:cubicBezTo>
                  <a:pt x="9" y="4"/>
                  <a:pt x="9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8" y="0"/>
                  <a:pt x="8" y="0"/>
                </a:cubicBezTo>
                <a:cubicBezTo>
                  <a:pt x="7" y="2"/>
                  <a:pt x="7" y="2"/>
                  <a:pt x="7" y="2"/>
                </a:cubicBezTo>
                <a:cubicBezTo>
                  <a:pt x="7" y="1"/>
                  <a:pt x="6" y="1"/>
                  <a:pt x="6" y="1"/>
                </a:cubicBezTo>
                <a:close/>
                <a:moveTo>
                  <a:pt x="2" y="9"/>
                </a:moveTo>
                <a:cubicBezTo>
                  <a:pt x="1" y="8"/>
                  <a:pt x="1" y="7"/>
                  <a:pt x="1" y="6"/>
                </a:cubicBezTo>
                <a:cubicBezTo>
                  <a:pt x="1" y="5"/>
                  <a:pt x="2" y="4"/>
                  <a:pt x="2" y="3"/>
                </a:cubicBezTo>
                <a:cubicBezTo>
                  <a:pt x="3" y="3"/>
                  <a:pt x="4" y="2"/>
                  <a:pt x="4" y="2"/>
                </a:cubicBezTo>
                <a:cubicBezTo>
                  <a:pt x="5" y="2"/>
                  <a:pt x="6" y="3"/>
                  <a:pt x="6" y="3"/>
                </a:cubicBezTo>
                <a:cubicBezTo>
                  <a:pt x="2" y="9"/>
                  <a:pt x="2" y="9"/>
                  <a:pt x="2" y="9"/>
                </a:cubicBezTo>
                <a:close/>
                <a:moveTo>
                  <a:pt x="7" y="5"/>
                </a:moveTo>
                <a:cubicBezTo>
                  <a:pt x="7" y="5"/>
                  <a:pt x="7" y="6"/>
                  <a:pt x="7" y="6"/>
                </a:cubicBezTo>
                <a:cubicBezTo>
                  <a:pt x="7" y="8"/>
                  <a:pt x="7" y="9"/>
                  <a:pt x="7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10"/>
                </a:cubicBezTo>
                <a:cubicBezTo>
                  <a:pt x="7" y="4"/>
                  <a:pt x="7" y="4"/>
                  <a:pt x="7" y="4"/>
                </a:cubicBezTo>
                <a:cubicBezTo>
                  <a:pt x="7" y="4"/>
                  <a:pt x="7" y="5"/>
                  <a:pt x="7" y="5"/>
                </a:cubicBezTo>
                <a:cubicBezTo>
                  <a:pt x="7" y="5"/>
                  <a:pt x="7" y="5"/>
                  <a:pt x="7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826"/>
          <p:cNvSpPr>
            <a:spLocks/>
          </p:cNvSpPr>
          <p:nvPr/>
        </p:nvSpPr>
        <p:spPr bwMode="auto">
          <a:xfrm>
            <a:off x="8159751" y="1017588"/>
            <a:ext cx="28575" cy="30163"/>
          </a:xfrm>
          <a:custGeom>
            <a:avLst/>
            <a:gdLst>
              <a:gd name="T0" fmla="*/ 7 w 13"/>
              <a:gd name="T1" fmla="*/ 14 h 14"/>
              <a:gd name="T2" fmla="*/ 13 w 13"/>
              <a:gd name="T3" fmla="*/ 0 h 14"/>
              <a:gd name="T4" fmla="*/ 11 w 13"/>
              <a:gd name="T5" fmla="*/ 0 h 14"/>
              <a:gd name="T6" fmla="*/ 7 w 13"/>
              <a:gd name="T7" fmla="*/ 10 h 14"/>
              <a:gd name="T8" fmla="*/ 6 w 13"/>
              <a:gd name="T9" fmla="*/ 12 h 14"/>
              <a:gd name="T10" fmla="*/ 5 w 13"/>
              <a:gd name="T11" fmla="*/ 10 h 14"/>
              <a:gd name="T12" fmla="*/ 2 w 13"/>
              <a:gd name="T13" fmla="*/ 0 h 14"/>
              <a:gd name="T14" fmla="*/ 0 w 13"/>
              <a:gd name="T15" fmla="*/ 0 h 14"/>
              <a:gd name="T16" fmla="*/ 5 w 13"/>
              <a:gd name="T17" fmla="*/ 14 h 14"/>
              <a:gd name="T18" fmla="*/ 7 w 1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4">
                <a:moveTo>
                  <a:pt x="7" y="14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7" y="10"/>
                  <a:pt x="7" y="10"/>
                  <a:pt x="7" y="10"/>
                </a:cubicBezTo>
                <a:cubicBezTo>
                  <a:pt x="7" y="11"/>
                  <a:pt x="6" y="12"/>
                  <a:pt x="6" y="12"/>
                </a:cubicBezTo>
                <a:cubicBezTo>
                  <a:pt x="6" y="12"/>
                  <a:pt x="6" y="11"/>
                  <a:pt x="5" y="10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5" y="14"/>
                  <a:pt x="5" y="14"/>
                  <a:pt x="5" y="14"/>
                </a:cubicBezTo>
                <a:cubicBezTo>
                  <a:pt x="7" y="14"/>
                  <a:pt x="7" y="14"/>
                  <a:pt x="7" y="14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827"/>
          <p:cNvSpPr>
            <a:spLocks noEditPoints="1"/>
          </p:cNvSpPr>
          <p:nvPr/>
        </p:nvSpPr>
        <p:spPr bwMode="auto">
          <a:xfrm>
            <a:off x="8186738" y="1023938"/>
            <a:ext cx="20638" cy="23813"/>
          </a:xfrm>
          <a:custGeom>
            <a:avLst/>
            <a:gdLst>
              <a:gd name="T0" fmla="*/ 8 w 10"/>
              <a:gd name="T1" fmla="*/ 11 h 11"/>
              <a:gd name="T2" fmla="*/ 10 w 10"/>
              <a:gd name="T3" fmla="*/ 11 h 11"/>
              <a:gd name="T4" fmla="*/ 9 w 10"/>
              <a:gd name="T5" fmla="*/ 10 h 11"/>
              <a:gd name="T6" fmla="*/ 9 w 10"/>
              <a:gd name="T7" fmla="*/ 7 h 11"/>
              <a:gd name="T8" fmla="*/ 9 w 10"/>
              <a:gd name="T9" fmla="*/ 4 h 11"/>
              <a:gd name="T10" fmla="*/ 9 w 10"/>
              <a:gd name="T11" fmla="*/ 3 h 11"/>
              <a:gd name="T12" fmla="*/ 8 w 10"/>
              <a:gd name="T13" fmla="*/ 1 h 11"/>
              <a:gd name="T14" fmla="*/ 7 w 10"/>
              <a:gd name="T15" fmla="*/ 1 h 11"/>
              <a:gd name="T16" fmla="*/ 5 w 10"/>
              <a:gd name="T17" fmla="*/ 0 h 11"/>
              <a:gd name="T18" fmla="*/ 3 w 10"/>
              <a:gd name="T19" fmla="*/ 1 h 11"/>
              <a:gd name="T20" fmla="*/ 1 w 10"/>
              <a:gd name="T21" fmla="*/ 2 h 11"/>
              <a:gd name="T22" fmla="*/ 0 w 10"/>
              <a:gd name="T23" fmla="*/ 4 h 11"/>
              <a:gd name="T24" fmla="*/ 2 w 10"/>
              <a:gd name="T25" fmla="*/ 4 h 11"/>
              <a:gd name="T26" fmla="*/ 3 w 10"/>
              <a:gd name="T27" fmla="*/ 2 h 11"/>
              <a:gd name="T28" fmla="*/ 5 w 10"/>
              <a:gd name="T29" fmla="*/ 2 h 11"/>
              <a:gd name="T30" fmla="*/ 7 w 10"/>
              <a:gd name="T31" fmla="*/ 2 h 11"/>
              <a:gd name="T32" fmla="*/ 7 w 10"/>
              <a:gd name="T33" fmla="*/ 4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1 w 10"/>
              <a:gd name="T41" fmla="*/ 6 h 11"/>
              <a:gd name="T42" fmla="*/ 0 w 10"/>
              <a:gd name="T43" fmla="*/ 7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1 h 11"/>
              <a:gd name="T52" fmla="*/ 7 w 10"/>
              <a:gd name="T53" fmla="*/ 10 h 11"/>
              <a:gd name="T54" fmla="*/ 8 w 10"/>
              <a:gd name="T55" fmla="*/ 11 h 11"/>
              <a:gd name="T56" fmla="*/ 8 w 10"/>
              <a:gd name="T57" fmla="*/ 11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10 h 11"/>
              <a:gd name="T66" fmla="*/ 2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7 h 11"/>
              <a:gd name="T74" fmla="*/ 4 w 10"/>
              <a:gd name="T75" fmla="*/ 6 h 11"/>
              <a:gd name="T76" fmla="*/ 7 w 10"/>
              <a:gd name="T77" fmla="*/ 6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1"/>
                </a:moveTo>
                <a:cubicBezTo>
                  <a:pt x="10" y="11"/>
                  <a:pt x="10" y="11"/>
                  <a:pt x="10" y="11"/>
                </a:cubicBezTo>
                <a:cubicBezTo>
                  <a:pt x="9" y="11"/>
                  <a:pt x="9" y="10"/>
                  <a:pt x="9" y="10"/>
                </a:cubicBezTo>
                <a:cubicBezTo>
                  <a:pt x="9" y="9"/>
                  <a:pt x="9" y="8"/>
                  <a:pt x="9" y="7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9" y="2"/>
                  <a:pt x="8" y="1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2"/>
                  <a:pt x="1" y="3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2"/>
                </a:cubicBezTo>
                <a:cubicBezTo>
                  <a:pt x="7" y="3"/>
                  <a:pt x="7" y="3"/>
                  <a:pt x="7" y="4"/>
                </a:cubicBezTo>
                <a:cubicBezTo>
                  <a:pt x="7" y="4"/>
                  <a:pt x="7" y="4"/>
                  <a:pt x="7" y="4"/>
                </a:cubicBezTo>
                <a:cubicBezTo>
                  <a:pt x="7" y="5"/>
                  <a:pt x="6" y="5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2" y="6"/>
                  <a:pt x="1" y="6"/>
                </a:cubicBezTo>
                <a:cubicBezTo>
                  <a:pt x="1" y="6"/>
                  <a:pt x="1" y="6"/>
                  <a:pt x="0" y="7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ubicBezTo>
                  <a:pt x="2" y="11"/>
                  <a:pt x="2" y="11"/>
                  <a:pt x="4" y="11"/>
                </a:cubicBezTo>
                <a:cubicBezTo>
                  <a:pt x="4" y="11"/>
                  <a:pt x="5" y="11"/>
                  <a:pt x="6" y="11"/>
                </a:cubicBezTo>
                <a:cubicBezTo>
                  <a:pt x="6" y="11"/>
                  <a:pt x="7" y="10"/>
                  <a:pt x="7" y="10"/>
                </a:cubicBezTo>
                <a:cubicBezTo>
                  <a:pt x="7" y="10"/>
                  <a:pt x="8" y="11"/>
                  <a:pt x="8" y="11"/>
                </a:cubicBezTo>
                <a:cubicBezTo>
                  <a:pt x="8" y="11"/>
                  <a:pt x="8" y="11"/>
                  <a:pt x="8" y="11"/>
                </a:cubicBezTo>
                <a:close/>
                <a:moveTo>
                  <a:pt x="7" y="6"/>
                </a:moveTo>
                <a:cubicBezTo>
                  <a:pt x="7" y="7"/>
                  <a:pt x="7" y="8"/>
                  <a:pt x="7" y="8"/>
                </a:cubicBezTo>
                <a:cubicBezTo>
                  <a:pt x="7" y="9"/>
                  <a:pt x="6" y="9"/>
                  <a:pt x="6" y="9"/>
                </a:cubicBezTo>
                <a:cubicBezTo>
                  <a:pt x="5" y="10"/>
                  <a:pt x="5" y="10"/>
                  <a:pt x="4" y="10"/>
                </a:cubicBezTo>
                <a:cubicBezTo>
                  <a:pt x="3" y="10"/>
                  <a:pt x="3" y="10"/>
                  <a:pt x="2" y="9"/>
                </a:cubicBezTo>
                <a:cubicBezTo>
                  <a:pt x="2" y="9"/>
                  <a:pt x="2" y="9"/>
                  <a:pt x="2" y="8"/>
                </a:cubicBezTo>
                <a:cubicBezTo>
                  <a:pt x="2" y="8"/>
                  <a:pt x="2" y="8"/>
                  <a:pt x="2" y="7"/>
                </a:cubicBezTo>
                <a:cubicBezTo>
                  <a:pt x="2" y="7"/>
                  <a:pt x="3" y="7"/>
                  <a:pt x="3" y="7"/>
                </a:cubicBezTo>
                <a:cubicBezTo>
                  <a:pt x="3" y="7"/>
                  <a:pt x="4" y="7"/>
                  <a:pt x="4" y="6"/>
                </a:cubicBezTo>
                <a:cubicBezTo>
                  <a:pt x="6" y="6"/>
                  <a:pt x="7" y="6"/>
                  <a:pt x="7" y="6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828"/>
          <p:cNvSpPr>
            <a:spLocks noEditPoints="1"/>
          </p:cNvSpPr>
          <p:nvPr/>
        </p:nvSpPr>
        <p:spPr bwMode="auto">
          <a:xfrm>
            <a:off x="8210551" y="1017588"/>
            <a:ext cx="19050" cy="30163"/>
          </a:xfrm>
          <a:custGeom>
            <a:avLst/>
            <a:gdLst>
              <a:gd name="T0" fmla="*/ 9 w 9"/>
              <a:gd name="T1" fmla="*/ 14 h 14"/>
              <a:gd name="T2" fmla="*/ 9 w 9"/>
              <a:gd name="T3" fmla="*/ 0 h 14"/>
              <a:gd name="T4" fmla="*/ 7 w 9"/>
              <a:gd name="T5" fmla="*/ 0 h 14"/>
              <a:gd name="T6" fmla="*/ 7 w 9"/>
              <a:gd name="T7" fmla="*/ 5 h 14"/>
              <a:gd name="T8" fmla="*/ 6 w 9"/>
              <a:gd name="T9" fmla="*/ 4 h 14"/>
              <a:gd name="T10" fmla="*/ 5 w 9"/>
              <a:gd name="T11" fmla="*/ 3 h 14"/>
              <a:gd name="T12" fmla="*/ 2 w 9"/>
              <a:gd name="T13" fmla="*/ 4 h 14"/>
              <a:gd name="T14" fmla="*/ 1 w 9"/>
              <a:gd name="T15" fmla="*/ 6 h 14"/>
              <a:gd name="T16" fmla="*/ 0 w 9"/>
              <a:gd name="T17" fmla="*/ 9 h 14"/>
              <a:gd name="T18" fmla="*/ 1 w 9"/>
              <a:gd name="T19" fmla="*/ 12 h 14"/>
              <a:gd name="T20" fmla="*/ 2 w 9"/>
              <a:gd name="T21" fmla="*/ 14 h 14"/>
              <a:gd name="T22" fmla="*/ 5 w 9"/>
              <a:gd name="T23" fmla="*/ 14 h 14"/>
              <a:gd name="T24" fmla="*/ 8 w 9"/>
              <a:gd name="T25" fmla="*/ 13 h 14"/>
              <a:gd name="T26" fmla="*/ 8 w 9"/>
              <a:gd name="T27" fmla="*/ 14 h 14"/>
              <a:gd name="T28" fmla="*/ 9 w 9"/>
              <a:gd name="T29" fmla="*/ 14 h 14"/>
              <a:gd name="T30" fmla="*/ 3 w 9"/>
              <a:gd name="T31" fmla="*/ 6 h 14"/>
              <a:gd name="T32" fmla="*/ 5 w 9"/>
              <a:gd name="T33" fmla="*/ 5 h 14"/>
              <a:gd name="T34" fmla="*/ 7 w 9"/>
              <a:gd name="T35" fmla="*/ 6 h 14"/>
              <a:gd name="T36" fmla="*/ 8 w 9"/>
              <a:gd name="T37" fmla="*/ 9 h 14"/>
              <a:gd name="T38" fmla="*/ 7 w 9"/>
              <a:gd name="T39" fmla="*/ 12 h 14"/>
              <a:gd name="T40" fmla="*/ 5 w 9"/>
              <a:gd name="T41" fmla="*/ 13 h 14"/>
              <a:gd name="T42" fmla="*/ 3 w 9"/>
              <a:gd name="T43" fmla="*/ 12 h 14"/>
              <a:gd name="T44" fmla="*/ 2 w 9"/>
              <a:gd name="T45" fmla="*/ 9 h 14"/>
              <a:gd name="T46" fmla="*/ 3 w 9"/>
              <a:gd name="T47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4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7" y="4"/>
                  <a:pt x="7" y="4"/>
                  <a:pt x="6" y="4"/>
                </a:cubicBezTo>
                <a:cubicBezTo>
                  <a:pt x="6" y="4"/>
                  <a:pt x="5" y="3"/>
                  <a:pt x="5" y="3"/>
                </a:cubicBezTo>
                <a:cubicBezTo>
                  <a:pt x="4" y="3"/>
                  <a:pt x="3" y="4"/>
                  <a:pt x="2" y="4"/>
                </a:cubicBezTo>
                <a:cubicBezTo>
                  <a:pt x="2" y="5"/>
                  <a:pt x="1" y="5"/>
                  <a:pt x="1" y="6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1" y="12"/>
                </a:cubicBezTo>
                <a:cubicBezTo>
                  <a:pt x="1" y="12"/>
                  <a:pt x="2" y="13"/>
                  <a:pt x="2" y="14"/>
                </a:cubicBezTo>
                <a:cubicBezTo>
                  <a:pt x="3" y="14"/>
                  <a:pt x="4" y="14"/>
                  <a:pt x="5" y="14"/>
                </a:cubicBezTo>
                <a:cubicBezTo>
                  <a:pt x="6" y="14"/>
                  <a:pt x="7" y="14"/>
                  <a:pt x="8" y="13"/>
                </a:cubicBezTo>
                <a:cubicBezTo>
                  <a:pt x="8" y="14"/>
                  <a:pt x="8" y="14"/>
                  <a:pt x="8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3" y="6"/>
                </a:moveTo>
                <a:cubicBezTo>
                  <a:pt x="3" y="5"/>
                  <a:pt x="4" y="5"/>
                  <a:pt x="5" y="5"/>
                </a:cubicBezTo>
                <a:cubicBezTo>
                  <a:pt x="6" y="5"/>
                  <a:pt x="6" y="5"/>
                  <a:pt x="7" y="6"/>
                </a:cubicBezTo>
                <a:cubicBezTo>
                  <a:pt x="7" y="7"/>
                  <a:pt x="8" y="8"/>
                  <a:pt x="8" y="9"/>
                </a:cubicBezTo>
                <a:cubicBezTo>
                  <a:pt x="8" y="10"/>
                  <a:pt x="7" y="11"/>
                  <a:pt x="7" y="12"/>
                </a:cubicBezTo>
                <a:cubicBezTo>
                  <a:pt x="6" y="12"/>
                  <a:pt x="6" y="13"/>
                  <a:pt x="5" y="13"/>
                </a:cubicBezTo>
                <a:cubicBezTo>
                  <a:pt x="4" y="13"/>
                  <a:pt x="3" y="12"/>
                  <a:pt x="3" y="12"/>
                </a:cubicBezTo>
                <a:cubicBezTo>
                  <a:pt x="2" y="11"/>
                  <a:pt x="2" y="10"/>
                  <a:pt x="2" y="9"/>
                </a:cubicBezTo>
                <a:cubicBezTo>
                  <a:pt x="2" y="7"/>
                  <a:pt x="2" y="6"/>
                  <a:pt x="3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829"/>
          <p:cNvSpPr>
            <a:spLocks/>
          </p:cNvSpPr>
          <p:nvPr/>
        </p:nvSpPr>
        <p:spPr bwMode="auto">
          <a:xfrm>
            <a:off x="8234363" y="1023938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6 h 11"/>
              <a:gd name="T14" fmla="*/ 5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4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5 w 9"/>
              <a:gd name="T51" fmla="*/ 7 h 11"/>
              <a:gd name="T52" fmla="*/ 7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5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1"/>
                  <a:pt x="3" y="11"/>
                  <a:pt x="5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9" y="9"/>
                  <a:pt x="9" y="8"/>
                </a:cubicBezTo>
                <a:cubicBezTo>
                  <a:pt x="9" y="7"/>
                  <a:pt x="9" y="7"/>
                  <a:pt x="8" y="6"/>
                </a:cubicBezTo>
                <a:cubicBezTo>
                  <a:pt x="8" y="6"/>
                  <a:pt x="8" y="6"/>
                  <a:pt x="7" y="6"/>
                </a:cubicBezTo>
                <a:cubicBezTo>
                  <a:pt x="7" y="5"/>
                  <a:pt x="6" y="5"/>
                  <a:pt x="5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3"/>
                  <a:pt x="7" y="3"/>
                  <a:pt x="7" y="4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8" y="1"/>
                  <a:pt x="7" y="1"/>
                  <a:pt x="6" y="1"/>
                </a:cubicBezTo>
                <a:cubicBezTo>
                  <a:pt x="6" y="1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2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5"/>
                  <a:pt x="2" y="6"/>
                  <a:pt x="2" y="6"/>
                </a:cubicBezTo>
                <a:cubicBezTo>
                  <a:pt x="3" y="6"/>
                  <a:pt x="3" y="6"/>
                  <a:pt x="5" y="7"/>
                </a:cubicBezTo>
                <a:cubicBezTo>
                  <a:pt x="6" y="7"/>
                  <a:pt x="6" y="7"/>
                  <a:pt x="7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9"/>
                  <a:pt x="7" y="9"/>
                  <a:pt x="6" y="9"/>
                </a:cubicBez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830"/>
          <p:cNvSpPr>
            <a:spLocks noEditPoints="1"/>
          </p:cNvSpPr>
          <p:nvPr/>
        </p:nvSpPr>
        <p:spPr bwMode="auto">
          <a:xfrm>
            <a:off x="8258176" y="1023938"/>
            <a:ext cx="20638" cy="25400"/>
          </a:xfrm>
          <a:custGeom>
            <a:avLst/>
            <a:gdLst>
              <a:gd name="T0" fmla="*/ 6 w 10"/>
              <a:gd name="T1" fmla="*/ 1 h 12"/>
              <a:gd name="T2" fmla="*/ 5 w 10"/>
              <a:gd name="T3" fmla="*/ 0 h 12"/>
              <a:gd name="T4" fmla="*/ 1 w 10"/>
              <a:gd name="T5" fmla="*/ 2 h 12"/>
              <a:gd name="T6" fmla="*/ 0 w 10"/>
              <a:gd name="T7" fmla="*/ 6 h 12"/>
              <a:gd name="T8" fmla="*/ 0 w 10"/>
              <a:gd name="T9" fmla="*/ 8 h 12"/>
              <a:gd name="T10" fmla="*/ 1 w 10"/>
              <a:gd name="T11" fmla="*/ 10 h 12"/>
              <a:gd name="T12" fmla="*/ 0 w 10"/>
              <a:gd name="T13" fmla="*/ 11 h 12"/>
              <a:gd name="T14" fmla="*/ 1 w 10"/>
              <a:gd name="T15" fmla="*/ 12 h 12"/>
              <a:gd name="T16" fmla="*/ 2 w 10"/>
              <a:gd name="T17" fmla="*/ 10 h 12"/>
              <a:gd name="T18" fmla="*/ 5 w 10"/>
              <a:gd name="T19" fmla="*/ 11 h 12"/>
              <a:gd name="T20" fmla="*/ 8 w 10"/>
              <a:gd name="T21" fmla="*/ 10 h 12"/>
              <a:gd name="T22" fmla="*/ 10 w 10"/>
              <a:gd name="T23" fmla="*/ 6 h 12"/>
              <a:gd name="T24" fmla="*/ 9 w 10"/>
              <a:gd name="T25" fmla="*/ 4 h 12"/>
              <a:gd name="T26" fmla="*/ 8 w 10"/>
              <a:gd name="T27" fmla="*/ 2 h 12"/>
              <a:gd name="T28" fmla="*/ 9 w 10"/>
              <a:gd name="T29" fmla="*/ 1 h 12"/>
              <a:gd name="T30" fmla="*/ 9 w 10"/>
              <a:gd name="T31" fmla="*/ 0 h 12"/>
              <a:gd name="T32" fmla="*/ 8 w 10"/>
              <a:gd name="T33" fmla="*/ 1 h 12"/>
              <a:gd name="T34" fmla="*/ 6 w 10"/>
              <a:gd name="T35" fmla="*/ 1 h 12"/>
              <a:gd name="T36" fmla="*/ 2 w 10"/>
              <a:gd name="T37" fmla="*/ 8 h 12"/>
              <a:gd name="T38" fmla="*/ 2 w 10"/>
              <a:gd name="T39" fmla="*/ 6 h 12"/>
              <a:gd name="T40" fmla="*/ 3 w 10"/>
              <a:gd name="T41" fmla="*/ 3 h 12"/>
              <a:gd name="T42" fmla="*/ 5 w 10"/>
              <a:gd name="T43" fmla="*/ 2 h 12"/>
              <a:gd name="T44" fmla="*/ 7 w 10"/>
              <a:gd name="T45" fmla="*/ 3 h 12"/>
              <a:gd name="T46" fmla="*/ 2 w 10"/>
              <a:gd name="T47" fmla="*/ 8 h 12"/>
              <a:gd name="T48" fmla="*/ 8 w 10"/>
              <a:gd name="T49" fmla="*/ 5 h 12"/>
              <a:gd name="T50" fmla="*/ 8 w 10"/>
              <a:gd name="T51" fmla="*/ 6 h 12"/>
              <a:gd name="T52" fmla="*/ 7 w 10"/>
              <a:gd name="T53" fmla="*/ 9 h 12"/>
              <a:gd name="T54" fmla="*/ 5 w 10"/>
              <a:gd name="T55" fmla="*/ 10 h 12"/>
              <a:gd name="T56" fmla="*/ 3 w 10"/>
              <a:gd name="T57" fmla="*/ 9 h 12"/>
              <a:gd name="T58" fmla="*/ 7 w 10"/>
              <a:gd name="T59" fmla="*/ 3 h 12"/>
              <a:gd name="T60" fmla="*/ 8 w 10"/>
              <a:gd name="T61" fmla="*/ 5 h 12"/>
              <a:gd name="T62" fmla="*/ 8 w 10"/>
              <a:gd name="T63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" h="12">
                <a:moveTo>
                  <a:pt x="6" y="1"/>
                </a:move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8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10"/>
                  <a:pt x="2" y="10"/>
                  <a:pt x="2" y="10"/>
                </a:cubicBezTo>
                <a:cubicBezTo>
                  <a:pt x="3" y="11"/>
                  <a:pt x="4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9"/>
                  <a:pt x="10" y="8"/>
                  <a:pt x="10" y="6"/>
                </a:cubicBezTo>
                <a:cubicBezTo>
                  <a:pt x="10" y="5"/>
                  <a:pt x="9" y="4"/>
                  <a:pt x="9" y="4"/>
                </a:cubicBezTo>
                <a:cubicBezTo>
                  <a:pt x="9" y="3"/>
                  <a:pt x="9" y="3"/>
                  <a:pt x="8" y="2"/>
                </a:cubicBezTo>
                <a:cubicBezTo>
                  <a:pt x="9" y="1"/>
                  <a:pt x="9" y="1"/>
                  <a:pt x="9" y="1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7" y="1"/>
                  <a:pt x="7" y="1"/>
                  <a:pt x="6" y="1"/>
                </a:cubicBezTo>
                <a:close/>
                <a:moveTo>
                  <a:pt x="2" y="8"/>
                </a:moveTo>
                <a:cubicBezTo>
                  <a:pt x="2" y="8"/>
                  <a:pt x="2" y="7"/>
                  <a:pt x="2" y="6"/>
                </a:cubicBezTo>
                <a:cubicBezTo>
                  <a:pt x="2" y="4"/>
                  <a:pt x="2" y="4"/>
                  <a:pt x="3" y="3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7" y="3"/>
                </a:cubicBezTo>
                <a:cubicBezTo>
                  <a:pt x="2" y="8"/>
                  <a:pt x="2" y="8"/>
                  <a:pt x="2" y="8"/>
                </a:cubicBezTo>
                <a:close/>
                <a:moveTo>
                  <a:pt x="8" y="5"/>
                </a:moveTo>
                <a:cubicBezTo>
                  <a:pt x="8" y="5"/>
                  <a:pt x="8" y="5"/>
                  <a:pt x="8" y="6"/>
                </a:cubicBezTo>
                <a:cubicBezTo>
                  <a:pt x="8" y="7"/>
                  <a:pt x="7" y="8"/>
                  <a:pt x="7" y="9"/>
                </a:cubicBezTo>
                <a:cubicBezTo>
                  <a:pt x="6" y="9"/>
                  <a:pt x="6" y="10"/>
                  <a:pt x="5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7" y="3"/>
                  <a:pt x="7" y="3"/>
                  <a:pt x="7" y="3"/>
                </a:cubicBezTo>
                <a:cubicBezTo>
                  <a:pt x="7" y="4"/>
                  <a:pt x="8" y="4"/>
                  <a:pt x="8" y="5"/>
                </a:cubicBezTo>
                <a:cubicBezTo>
                  <a:pt x="8" y="5"/>
                  <a:pt x="8" y="5"/>
                  <a:pt x="8" y="5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831"/>
          <p:cNvSpPr>
            <a:spLocks/>
          </p:cNvSpPr>
          <p:nvPr/>
        </p:nvSpPr>
        <p:spPr bwMode="auto">
          <a:xfrm>
            <a:off x="8243888" y="1093788"/>
            <a:ext cx="26988" cy="30163"/>
          </a:xfrm>
          <a:custGeom>
            <a:avLst/>
            <a:gdLst>
              <a:gd name="T0" fmla="*/ 3 w 17"/>
              <a:gd name="T1" fmla="*/ 19 h 19"/>
              <a:gd name="T2" fmla="*/ 3 w 17"/>
              <a:gd name="T3" fmla="*/ 12 h 19"/>
              <a:gd name="T4" fmla="*/ 6 w 17"/>
              <a:gd name="T5" fmla="*/ 9 h 19"/>
              <a:gd name="T6" fmla="*/ 13 w 17"/>
              <a:gd name="T7" fmla="*/ 19 h 19"/>
              <a:gd name="T8" fmla="*/ 17 w 17"/>
              <a:gd name="T9" fmla="*/ 19 h 19"/>
              <a:gd name="T10" fmla="*/ 9 w 17"/>
              <a:gd name="T11" fmla="*/ 7 h 19"/>
              <a:gd name="T12" fmla="*/ 17 w 17"/>
              <a:gd name="T13" fmla="*/ 0 h 19"/>
              <a:gd name="T14" fmla="*/ 13 w 17"/>
              <a:gd name="T15" fmla="*/ 0 h 19"/>
              <a:gd name="T16" fmla="*/ 3 w 17"/>
              <a:gd name="T17" fmla="*/ 9 h 19"/>
              <a:gd name="T18" fmla="*/ 3 w 17"/>
              <a:gd name="T19" fmla="*/ 0 h 19"/>
              <a:gd name="T20" fmla="*/ 0 w 17"/>
              <a:gd name="T21" fmla="*/ 0 h 19"/>
              <a:gd name="T22" fmla="*/ 0 w 17"/>
              <a:gd name="T23" fmla="*/ 19 h 19"/>
              <a:gd name="T24" fmla="*/ 3 w 17"/>
              <a:gd name="T25" fmla="*/ 19 h 19"/>
              <a:gd name="T26" fmla="*/ 3 w 1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19">
                <a:moveTo>
                  <a:pt x="3" y="19"/>
                </a:moveTo>
                <a:lnTo>
                  <a:pt x="3" y="12"/>
                </a:lnTo>
                <a:lnTo>
                  <a:pt x="6" y="9"/>
                </a:lnTo>
                <a:lnTo>
                  <a:pt x="13" y="19"/>
                </a:lnTo>
                <a:lnTo>
                  <a:pt x="17" y="19"/>
                </a:lnTo>
                <a:lnTo>
                  <a:pt x="9" y="7"/>
                </a:lnTo>
                <a:lnTo>
                  <a:pt x="17" y="0"/>
                </a:lnTo>
                <a:lnTo>
                  <a:pt x="13" y="0"/>
                </a:lnTo>
                <a:lnTo>
                  <a:pt x="3" y="9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832"/>
          <p:cNvSpPr>
            <a:spLocks noEditPoints="1"/>
          </p:cNvSpPr>
          <p:nvPr/>
        </p:nvSpPr>
        <p:spPr bwMode="auto">
          <a:xfrm>
            <a:off x="8272463" y="1093788"/>
            <a:ext cx="4763" cy="30163"/>
          </a:xfrm>
          <a:custGeom>
            <a:avLst/>
            <a:gdLst>
              <a:gd name="T0" fmla="*/ 3 w 3"/>
              <a:gd name="T1" fmla="*/ 2 h 19"/>
              <a:gd name="T2" fmla="*/ 3 w 3"/>
              <a:gd name="T3" fmla="*/ 0 h 19"/>
              <a:gd name="T4" fmla="*/ 0 w 3"/>
              <a:gd name="T5" fmla="*/ 0 h 19"/>
              <a:gd name="T6" fmla="*/ 0 w 3"/>
              <a:gd name="T7" fmla="*/ 2 h 19"/>
              <a:gd name="T8" fmla="*/ 3 w 3"/>
              <a:gd name="T9" fmla="*/ 2 h 19"/>
              <a:gd name="T10" fmla="*/ 3 w 3"/>
              <a:gd name="T11" fmla="*/ 2 h 19"/>
              <a:gd name="T12" fmla="*/ 3 w 3"/>
              <a:gd name="T13" fmla="*/ 19 h 19"/>
              <a:gd name="T14" fmla="*/ 3 w 3"/>
              <a:gd name="T15" fmla="*/ 5 h 19"/>
              <a:gd name="T16" fmla="*/ 0 w 3"/>
              <a:gd name="T17" fmla="*/ 5 h 19"/>
              <a:gd name="T18" fmla="*/ 0 w 3"/>
              <a:gd name="T19" fmla="*/ 19 h 19"/>
              <a:gd name="T20" fmla="*/ 3 w 3"/>
              <a:gd name="T21" fmla="*/ 19 h 19"/>
              <a:gd name="T22" fmla="*/ 3 w 3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" h="19">
                <a:moveTo>
                  <a:pt x="3" y="2"/>
                </a:moveTo>
                <a:lnTo>
                  <a:pt x="3" y="0"/>
                </a:lnTo>
                <a:lnTo>
                  <a:pt x="0" y="0"/>
                </a:lnTo>
                <a:lnTo>
                  <a:pt x="0" y="2"/>
                </a:lnTo>
                <a:lnTo>
                  <a:pt x="3" y="2"/>
                </a:lnTo>
                <a:lnTo>
                  <a:pt x="3" y="2"/>
                </a:lnTo>
                <a:close/>
                <a:moveTo>
                  <a:pt x="3" y="19"/>
                </a:moveTo>
                <a:lnTo>
                  <a:pt x="3" y="5"/>
                </a:lnTo>
                <a:lnTo>
                  <a:pt x="0" y="5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833"/>
          <p:cNvSpPr>
            <a:spLocks/>
          </p:cNvSpPr>
          <p:nvPr/>
        </p:nvSpPr>
        <p:spPr bwMode="auto">
          <a:xfrm>
            <a:off x="8283576" y="1100138"/>
            <a:ext cx="11113" cy="23813"/>
          </a:xfrm>
          <a:custGeom>
            <a:avLst/>
            <a:gdLst>
              <a:gd name="T0" fmla="*/ 1 w 5"/>
              <a:gd name="T1" fmla="*/ 11 h 11"/>
              <a:gd name="T2" fmla="*/ 1 w 5"/>
              <a:gd name="T3" fmla="*/ 5 h 11"/>
              <a:gd name="T4" fmla="*/ 2 w 5"/>
              <a:gd name="T5" fmla="*/ 3 h 11"/>
              <a:gd name="T6" fmla="*/ 2 w 5"/>
              <a:gd name="T7" fmla="*/ 2 h 11"/>
              <a:gd name="T8" fmla="*/ 3 w 5"/>
              <a:gd name="T9" fmla="*/ 2 h 11"/>
              <a:gd name="T10" fmla="*/ 5 w 5"/>
              <a:gd name="T11" fmla="*/ 2 h 11"/>
              <a:gd name="T12" fmla="*/ 5 w 5"/>
              <a:gd name="T13" fmla="*/ 1 h 11"/>
              <a:gd name="T14" fmla="*/ 3 w 5"/>
              <a:gd name="T15" fmla="*/ 0 h 11"/>
              <a:gd name="T16" fmla="*/ 2 w 5"/>
              <a:gd name="T17" fmla="*/ 1 h 11"/>
              <a:gd name="T18" fmla="*/ 1 w 5"/>
              <a:gd name="T19" fmla="*/ 2 h 11"/>
              <a:gd name="T20" fmla="*/ 1 w 5"/>
              <a:gd name="T21" fmla="*/ 1 h 11"/>
              <a:gd name="T22" fmla="*/ 0 w 5"/>
              <a:gd name="T23" fmla="*/ 1 h 11"/>
              <a:gd name="T24" fmla="*/ 0 w 5"/>
              <a:gd name="T25" fmla="*/ 11 h 11"/>
              <a:gd name="T26" fmla="*/ 1 w 5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" h="11">
                <a:moveTo>
                  <a:pt x="1" y="11"/>
                </a:moveTo>
                <a:cubicBezTo>
                  <a:pt x="1" y="5"/>
                  <a:pt x="1" y="5"/>
                  <a:pt x="1" y="5"/>
                </a:cubicBezTo>
                <a:cubicBezTo>
                  <a:pt x="1" y="5"/>
                  <a:pt x="2" y="4"/>
                  <a:pt x="2" y="3"/>
                </a:cubicBezTo>
                <a:cubicBezTo>
                  <a:pt x="2" y="3"/>
                  <a:pt x="2" y="3"/>
                  <a:pt x="2" y="2"/>
                </a:cubicBezTo>
                <a:cubicBezTo>
                  <a:pt x="3" y="2"/>
                  <a:pt x="3" y="2"/>
                  <a:pt x="3" y="2"/>
                </a:cubicBezTo>
                <a:cubicBezTo>
                  <a:pt x="4" y="2"/>
                  <a:pt x="4" y="2"/>
                  <a:pt x="5" y="2"/>
                </a:cubicBezTo>
                <a:cubicBezTo>
                  <a:pt x="5" y="1"/>
                  <a:pt x="5" y="1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3" y="0"/>
                  <a:pt x="3" y="0"/>
                  <a:pt x="2" y="1"/>
                </a:cubicBezTo>
                <a:cubicBezTo>
                  <a:pt x="2" y="1"/>
                  <a:pt x="2" y="1"/>
                  <a:pt x="1" y="2"/>
                </a:cubicBezTo>
                <a:cubicBezTo>
                  <a:pt x="1" y="1"/>
                  <a:pt x="1" y="1"/>
                  <a:pt x="1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1" y="11"/>
                  <a:pt x="1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834"/>
          <p:cNvSpPr>
            <a:spLocks/>
          </p:cNvSpPr>
          <p:nvPr/>
        </p:nvSpPr>
        <p:spPr bwMode="auto">
          <a:xfrm>
            <a:off x="8296276" y="1093788"/>
            <a:ext cx="19050" cy="30163"/>
          </a:xfrm>
          <a:custGeom>
            <a:avLst/>
            <a:gdLst>
              <a:gd name="T0" fmla="*/ 3 w 12"/>
              <a:gd name="T1" fmla="*/ 19 h 19"/>
              <a:gd name="T2" fmla="*/ 3 w 12"/>
              <a:gd name="T3" fmla="*/ 13 h 19"/>
              <a:gd name="T4" fmla="*/ 4 w 12"/>
              <a:gd name="T5" fmla="*/ 12 h 19"/>
              <a:gd name="T6" fmla="*/ 10 w 12"/>
              <a:gd name="T7" fmla="*/ 19 h 19"/>
              <a:gd name="T8" fmla="*/ 12 w 12"/>
              <a:gd name="T9" fmla="*/ 19 h 19"/>
              <a:gd name="T10" fmla="*/ 7 w 12"/>
              <a:gd name="T11" fmla="*/ 9 h 19"/>
              <a:gd name="T12" fmla="*/ 12 w 12"/>
              <a:gd name="T13" fmla="*/ 5 h 19"/>
              <a:gd name="T14" fmla="*/ 8 w 12"/>
              <a:gd name="T15" fmla="*/ 5 h 19"/>
              <a:gd name="T16" fmla="*/ 3 w 12"/>
              <a:gd name="T17" fmla="*/ 11 h 19"/>
              <a:gd name="T18" fmla="*/ 3 w 12"/>
              <a:gd name="T19" fmla="*/ 0 h 19"/>
              <a:gd name="T20" fmla="*/ 0 w 12"/>
              <a:gd name="T21" fmla="*/ 0 h 19"/>
              <a:gd name="T22" fmla="*/ 0 w 12"/>
              <a:gd name="T23" fmla="*/ 19 h 19"/>
              <a:gd name="T24" fmla="*/ 3 w 12"/>
              <a:gd name="T25" fmla="*/ 19 h 19"/>
              <a:gd name="T26" fmla="*/ 3 w 12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9">
                <a:moveTo>
                  <a:pt x="3" y="19"/>
                </a:moveTo>
                <a:lnTo>
                  <a:pt x="3" y="13"/>
                </a:lnTo>
                <a:lnTo>
                  <a:pt x="4" y="12"/>
                </a:lnTo>
                <a:lnTo>
                  <a:pt x="10" y="19"/>
                </a:lnTo>
                <a:lnTo>
                  <a:pt x="12" y="19"/>
                </a:lnTo>
                <a:lnTo>
                  <a:pt x="7" y="9"/>
                </a:lnTo>
                <a:lnTo>
                  <a:pt x="12" y="5"/>
                </a:lnTo>
                <a:lnTo>
                  <a:pt x="8" y="5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835"/>
          <p:cNvSpPr>
            <a:spLocks noEditPoints="1"/>
          </p:cNvSpPr>
          <p:nvPr/>
        </p:nvSpPr>
        <p:spPr bwMode="auto">
          <a:xfrm>
            <a:off x="8318501" y="1100138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3 w 9"/>
              <a:gd name="T5" fmla="*/ 9 h 11"/>
              <a:gd name="T6" fmla="*/ 2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5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8 h 11"/>
              <a:gd name="T30" fmla="*/ 6 w 9"/>
              <a:gd name="T31" fmla="*/ 9 h 11"/>
              <a:gd name="T32" fmla="*/ 3 w 9"/>
              <a:gd name="T33" fmla="*/ 3 h 11"/>
              <a:gd name="T34" fmla="*/ 5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3 w 9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10"/>
                  <a:pt x="5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836"/>
          <p:cNvSpPr>
            <a:spLocks/>
          </p:cNvSpPr>
          <p:nvPr/>
        </p:nvSpPr>
        <p:spPr bwMode="auto">
          <a:xfrm>
            <a:off x="8342313" y="1100138"/>
            <a:ext cx="19050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3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5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5 h 11"/>
              <a:gd name="T20" fmla="*/ 9 w 9"/>
              <a:gd name="T21" fmla="*/ 3 h 11"/>
              <a:gd name="T22" fmla="*/ 8 w 9"/>
              <a:gd name="T23" fmla="*/ 2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1 h 11"/>
              <a:gd name="T32" fmla="*/ 0 w 9"/>
              <a:gd name="T33" fmla="*/ 1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ubicBezTo>
                  <a:pt x="4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9" y="5"/>
                  <a:pt x="9" y="5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2"/>
                </a:cubicBezTo>
                <a:cubicBezTo>
                  <a:pt x="8" y="1"/>
                  <a:pt x="8" y="1"/>
                  <a:pt x="7" y="1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837"/>
          <p:cNvSpPr>
            <a:spLocks noEditPoints="1"/>
          </p:cNvSpPr>
          <p:nvPr/>
        </p:nvSpPr>
        <p:spPr bwMode="auto">
          <a:xfrm>
            <a:off x="8366126" y="110013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10 h 11"/>
              <a:gd name="T4" fmla="*/ 3 w 10"/>
              <a:gd name="T5" fmla="*/ 9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6 h 11"/>
              <a:gd name="T12" fmla="*/ 8 w 10"/>
              <a:gd name="T13" fmla="*/ 2 h 11"/>
              <a:gd name="T14" fmla="*/ 5 w 10"/>
              <a:gd name="T15" fmla="*/ 0 h 11"/>
              <a:gd name="T16" fmla="*/ 1 w 10"/>
              <a:gd name="T17" fmla="*/ 2 h 11"/>
              <a:gd name="T18" fmla="*/ 0 w 10"/>
              <a:gd name="T19" fmla="*/ 6 h 11"/>
              <a:gd name="T20" fmla="*/ 1 w 10"/>
              <a:gd name="T21" fmla="*/ 10 h 11"/>
              <a:gd name="T22" fmla="*/ 5 w 10"/>
              <a:gd name="T23" fmla="*/ 11 h 11"/>
              <a:gd name="T24" fmla="*/ 8 w 10"/>
              <a:gd name="T25" fmla="*/ 10 h 11"/>
              <a:gd name="T26" fmla="*/ 9 w 10"/>
              <a:gd name="T27" fmla="*/ 8 h 11"/>
              <a:gd name="T28" fmla="*/ 8 w 10"/>
              <a:gd name="T29" fmla="*/ 8 h 11"/>
              <a:gd name="T30" fmla="*/ 7 w 10"/>
              <a:gd name="T31" fmla="*/ 9 h 11"/>
              <a:gd name="T32" fmla="*/ 3 w 10"/>
              <a:gd name="T33" fmla="*/ 3 h 11"/>
              <a:gd name="T34" fmla="*/ 5 w 10"/>
              <a:gd name="T35" fmla="*/ 2 h 11"/>
              <a:gd name="T36" fmla="*/ 7 w 10"/>
              <a:gd name="T37" fmla="*/ 3 h 11"/>
              <a:gd name="T38" fmla="*/ 8 w 10"/>
              <a:gd name="T39" fmla="*/ 5 h 11"/>
              <a:gd name="T40" fmla="*/ 2 w 10"/>
              <a:gd name="T41" fmla="*/ 5 h 11"/>
              <a:gd name="T42" fmla="*/ 3 w 10"/>
              <a:gd name="T43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6" y="10"/>
                  <a:pt x="6" y="10"/>
                  <a:pt x="5" y="10"/>
                </a:cubicBezTo>
                <a:cubicBezTo>
                  <a:pt x="4" y="10"/>
                  <a:pt x="3" y="9"/>
                  <a:pt x="3" y="9"/>
                </a:cubicBezTo>
                <a:cubicBezTo>
                  <a:pt x="2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4"/>
                  <a:pt x="9" y="3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9" y="10"/>
                  <a:pt x="9" y="9"/>
                  <a:pt x="9" y="8"/>
                </a:cubicBezTo>
                <a:cubicBezTo>
                  <a:pt x="8" y="8"/>
                  <a:pt x="8" y="8"/>
                  <a:pt x="8" y="8"/>
                </a:cubicBezTo>
                <a:cubicBezTo>
                  <a:pt x="7" y="8"/>
                  <a:pt x="7" y="9"/>
                  <a:pt x="7" y="9"/>
                </a:cubicBezTo>
                <a:close/>
                <a:moveTo>
                  <a:pt x="3" y="3"/>
                </a:moveTo>
                <a:cubicBezTo>
                  <a:pt x="3" y="2"/>
                  <a:pt x="4" y="2"/>
                  <a:pt x="5" y="2"/>
                </a:cubicBezTo>
                <a:cubicBezTo>
                  <a:pt x="6" y="2"/>
                  <a:pt x="6" y="2"/>
                  <a:pt x="7" y="3"/>
                </a:cubicBezTo>
                <a:cubicBezTo>
                  <a:pt x="7" y="3"/>
                  <a:pt x="8" y="4"/>
                  <a:pt x="8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838"/>
          <p:cNvSpPr>
            <a:spLocks/>
          </p:cNvSpPr>
          <p:nvPr/>
        </p:nvSpPr>
        <p:spPr bwMode="auto">
          <a:xfrm>
            <a:off x="8389938" y="1100138"/>
            <a:ext cx="19050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1 h 11"/>
              <a:gd name="T6" fmla="*/ 8 w 9"/>
              <a:gd name="T7" fmla="*/ 10 h 11"/>
              <a:gd name="T8" fmla="*/ 9 w 9"/>
              <a:gd name="T9" fmla="*/ 8 h 11"/>
              <a:gd name="T10" fmla="*/ 8 w 9"/>
              <a:gd name="T11" fmla="*/ 6 h 11"/>
              <a:gd name="T12" fmla="*/ 7 w 9"/>
              <a:gd name="T13" fmla="*/ 5 h 11"/>
              <a:gd name="T14" fmla="*/ 4 w 9"/>
              <a:gd name="T15" fmla="*/ 5 h 11"/>
              <a:gd name="T16" fmla="*/ 3 w 9"/>
              <a:gd name="T17" fmla="*/ 4 h 11"/>
              <a:gd name="T18" fmla="*/ 2 w 9"/>
              <a:gd name="T19" fmla="*/ 4 h 11"/>
              <a:gd name="T20" fmla="*/ 2 w 9"/>
              <a:gd name="T21" fmla="*/ 3 h 11"/>
              <a:gd name="T22" fmla="*/ 3 w 9"/>
              <a:gd name="T23" fmla="*/ 2 h 11"/>
              <a:gd name="T24" fmla="*/ 4 w 9"/>
              <a:gd name="T25" fmla="*/ 2 h 11"/>
              <a:gd name="T26" fmla="*/ 6 w 9"/>
              <a:gd name="T27" fmla="*/ 2 h 11"/>
              <a:gd name="T28" fmla="*/ 7 w 9"/>
              <a:gd name="T29" fmla="*/ 3 h 11"/>
              <a:gd name="T30" fmla="*/ 8 w 9"/>
              <a:gd name="T31" fmla="*/ 3 h 11"/>
              <a:gd name="T32" fmla="*/ 8 w 9"/>
              <a:gd name="T33" fmla="*/ 2 h 11"/>
              <a:gd name="T34" fmla="*/ 6 w 9"/>
              <a:gd name="T35" fmla="*/ 1 h 11"/>
              <a:gd name="T36" fmla="*/ 4 w 9"/>
              <a:gd name="T37" fmla="*/ 0 h 11"/>
              <a:gd name="T38" fmla="*/ 3 w 9"/>
              <a:gd name="T39" fmla="*/ 1 h 11"/>
              <a:gd name="T40" fmla="*/ 1 w 9"/>
              <a:gd name="T41" fmla="*/ 1 h 11"/>
              <a:gd name="T42" fmla="*/ 1 w 9"/>
              <a:gd name="T43" fmla="*/ 2 h 11"/>
              <a:gd name="T44" fmla="*/ 0 w 9"/>
              <a:gd name="T45" fmla="*/ 3 h 11"/>
              <a:gd name="T46" fmla="*/ 1 w 9"/>
              <a:gd name="T47" fmla="*/ 5 h 11"/>
              <a:gd name="T48" fmla="*/ 2 w 9"/>
              <a:gd name="T49" fmla="*/ 6 h 11"/>
              <a:gd name="T50" fmla="*/ 4 w 9"/>
              <a:gd name="T51" fmla="*/ 7 h 11"/>
              <a:gd name="T52" fmla="*/ 6 w 9"/>
              <a:gd name="T53" fmla="*/ 7 h 11"/>
              <a:gd name="T54" fmla="*/ 7 w 9"/>
              <a:gd name="T55" fmla="*/ 8 h 11"/>
              <a:gd name="T56" fmla="*/ 6 w 9"/>
              <a:gd name="T57" fmla="*/ 9 h 11"/>
              <a:gd name="T58" fmla="*/ 4 w 9"/>
              <a:gd name="T59" fmla="*/ 10 h 11"/>
              <a:gd name="T60" fmla="*/ 3 w 9"/>
              <a:gd name="T61" fmla="*/ 9 h 11"/>
              <a:gd name="T62" fmla="*/ 2 w 9"/>
              <a:gd name="T63" fmla="*/ 8 h 11"/>
              <a:gd name="T64" fmla="*/ 0 w 9"/>
              <a:gd name="T65" fmla="*/ 8 h 11"/>
              <a:gd name="T66" fmla="*/ 1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1"/>
                </a:cubicBezTo>
                <a:cubicBezTo>
                  <a:pt x="7" y="10"/>
                  <a:pt x="8" y="10"/>
                  <a:pt x="8" y="10"/>
                </a:cubicBezTo>
                <a:cubicBezTo>
                  <a:pt x="8" y="9"/>
                  <a:pt x="9" y="8"/>
                  <a:pt x="9" y="8"/>
                </a:cubicBezTo>
                <a:cubicBezTo>
                  <a:pt x="9" y="7"/>
                  <a:pt x="8" y="7"/>
                  <a:pt x="8" y="6"/>
                </a:cubicBezTo>
                <a:cubicBezTo>
                  <a:pt x="8" y="6"/>
                  <a:pt x="8" y="6"/>
                  <a:pt x="7" y="5"/>
                </a:cubicBezTo>
                <a:cubicBezTo>
                  <a:pt x="7" y="5"/>
                  <a:pt x="6" y="5"/>
                  <a:pt x="4" y="5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3"/>
                  <a:pt x="2" y="3"/>
                </a:cubicBezTo>
                <a:cubicBezTo>
                  <a:pt x="2" y="3"/>
                  <a:pt x="2" y="2"/>
                  <a:pt x="3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7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3"/>
                  <a:pt x="8" y="2"/>
                  <a:pt x="8" y="2"/>
                </a:cubicBezTo>
                <a:cubicBezTo>
                  <a:pt x="7" y="1"/>
                  <a:pt x="7" y="1"/>
                  <a:pt x="6" y="1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1" y="5"/>
                </a:cubicBezTo>
                <a:cubicBezTo>
                  <a:pt x="1" y="5"/>
                  <a:pt x="1" y="5"/>
                  <a:pt x="2" y="6"/>
                </a:cubicBezTo>
                <a:cubicBezTo>
                  <a:pt x="2" y="6"/>
                  <a:pt x="3" y="6"/>
                  <a:pt x="4" y="7"/>
                </a:cubicBezTo>
                <a:cubicBezTo>
                  <a:pt x="5" y="7"/>
                  <a:pt x="6" y="7"/>
                  <a:pt x="6" y="7"/>
                </a:cubicBezTo>
                <a:cubicBezTo>
                  <a:pt x="7" y="7"/>
                  <a:pt x="7" y="8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10"/>
                  <a:pt x="5" y="10"/>
                  <a:pt x="4" y="10"/>
                </a:cubicBezTo>
                <a:cubicBezTo>
                  <a:pt x="4" y="10"/>
                  <a:pt x="3" y="10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1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839"/>
          <p:cNvSpPr>
            <a:spLocks/>
          </p:cNvSpPr>
          <p:nvPr/>
        </p:nvSpPr>
        <p:spPr bwMode="auto">
          <a:xfrm>
            <a:off x="7512051" y="1136650"/>
            <a:ext cx="20638" cy="30163"/>
          </a:xfrm>
          <a:custGeom>
            <a:avLst/>
            <a:gdLst>
              <a:gd name="T0" fmla="*/ 13 w 13"/>
              <a:gd name="T1" fmla="*/ 19 h 19"/>
              <a:gd name="T2" fmla="*/ 13 w 13"/>
              <a:gd name="T3" fmla="*/ 18 h 19"/>
              <a:gd name="T4" fmla="*/ 3 w 13"/>
              <a:gd name="T5" fmla="*/ 18 h 19"/>
              <a:gd name="T6" fmla="*/ 3 w 13"/>
              <a:gd name="T7" fmla="*/ 0 h 19"/>
              <a:gd name="T8" fmla="*/ 0 w 13"/>
              <a:gd name="T9" fmla="*/ 0 h 19"/>
              <a:gd name="T10" fmla="*/ 0 w 13"/>
              <a:gd name="T11" fmla="*/ 19 h 19"/>
              <a:gd name="T12" fmla="*/ 13 w 13"/>
              <a:gd name="T13" fmla="*/ 19 h 19"/>
              <a:gd name="T14" fmla="*/ 13 w 13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9">
                <a:moveTo>
                  <a:pt x="13" y="19"/>
                </a:moveTo>
                <a:lnTo>
                  <a:pt x="13" y="18"/>
                </a:lnTo>
                <a:lnTo>
                  <a:pt x="3" y="1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13" y="19"/>
                </a:lnTo>
                <a:lnTo>
                  <a:pt x="1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840"/>
          <p:cNvSpPr>
            <a:spLocks noEditPoints="1"/>
          </p:cNvSpPr>
          <p:nvPr/>
        </p:nvSpPr>
        <p:spPr bwMode="auto">
          <a:xfrm>
            <a:off x="7534276" y="1144588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841"/>
          <p:cNvSpPr>
            <a:spLocks/>
          </p:cNvSpPr>
          <p:nvPr/>
        </p:nvSpPr>
        <p:spPr bwMode="auto">
          <a:xfrm>
            <a:off x="7559676" y="1136650"/>
            <a:ext cx="20638" cy="30163"/>
          </a:xfrm>
          <a:custGeom>
            <a:avLst/>
            <a:gdLst>
              <a:gd name="T0" fmla="*/ 3 w 13"/>
              <a:gd name="T1" fmla="*/ 19 h 19"/>
              <a:gd name="T2" fmla="*/ 3 w 13"/>
              <a:gd name="T3" fmla="*/ 14 h 19"/>
              <a:gd name="T4" fmla="*/ 4 w 13"/>
              <a:gd name="T5" fmla="*/ 12 h 19"/>
              <a:gd name="T6" fmla="*/ 10 w 13"/>
              <a:gd name="T7" fmla="*/ 19 h 19"/>
              <a:gd name="T8" fmla="*/ 13 w 13"/>
              <a:gd name="T9" fmla="*/ 19 h 19"/>
              <a:gd name="T10" fmla="*/ 6 w 13"/>
              <a:gd name="T11" fmla="*/ 11 h 19"/>
              <a:gd name="T12" fmla="*/ 11 w 13"/>
              <a:gd name="T13" fmla="*/ 5 h 19"/>
              <a:gd name="T14" fmla="*/ 9 w 13"/>
              <a:gd name="T15" fmla="*/ 5 h 19"/>
              <a:gd name="T16" fmla="*/ 3 w 13"/>
              <a:gd name="T17" fmla="*/ 11 h 19"/>
              <a:gd name="T18" fmla="*/ 3 w 13"/>
              <a:gd name="T19" fmla="*/ 0 h 19"/>
              <a:gd name="T20" fmla="*/ 0 w 13"/>
              <a:gd name="T21" fmla="*/ 0 h 19"/>
              <a:gd name="T22" fmla="*/ 0 w 13"/>
              <a:gd name="T23" fmla="*/ 19 h 19"/>
              <a:gd name="T24" fmla="*/ 3 w 13"/>
              <a:gd name="T25" fmla="*/ 19 h 19"/>
              <a:gd name="T26" fmla="*/ 3 w 13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19">
                <a:moveTo>
                  <a:pt x="3" y="19"/>
                </a:moveTo>
                <a:lnTo>
                  <a:pt x="3" y="14"/>
                </a:lnTo>
                <a:lnTo>
                  <a:pt x="4" y="12"/>
                </a:lnTo>
                <a:lnTo>
                  <a:pt x="10" y="19"/>
                </a:lnTo>
                <a:lnTo>
                  <a:pt x="13" y="19"/>
                </a:lnTo>
                <a:lnTo>
                  <a:pt x="6" y="11"/>
                </a:lnTo>
                <a:lnTo>
                  <a:pt x="11" y="5"/>
                </a:lnTo>
                <a:lnTo>
                  <a:pt x="9" y="5"/>
                </a:lnTo>
                <a:lnTo>
                  <a:pt x="3" y="11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3" y="19"/>
                </a:lnTo>
                <a:lnTo>
                  <a:pt x="3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842"/>
          <p:cNvSpPr>
            <a:spLocks/>
          </p:cNvSpPr>
          <p:nvPr/>
        </p:nvSpPr>
        <p:spPr bwMode="auto">
          <a:xfrm>
            <a:off x="7580313" y="1144588"/>
            <a:ext cx="19050" cy="23813"/>
          </a:xfrm>
          <a:custGeom>
            <a:avLst/>
            <a:gdLst>
              <a:gd name="T0" fmla="*/ 2 w 9"/>
              <a:gd name="T1" fmla="*/ 10 h 11"/>
              <a:gd name="T2" fmla="*/ 5 w 9"/>
              <a:gd name="T3" fmla="*/ 11 h 11"/>
              <a:gd name="T4" fmla="*/ 7 w 9"/>
              <a:gd name="T5" fmla="*/ 10 h 11"/>
              <a:gd name="T6" fmla="*/ 8 w 9"/>
              <a:gd name="T7" fmla="*/ 9 h 11"/>
              <a:gd name="T8" fmla="*/ 9 w 9"/>
              <a:gd name="T9" fmla="*/ 7 h 11"/>
              <a:gd name="T10" fmla="*/ 9 w 9"/>
              <a:gd name="T11" fmla="*/ 6 h 11"/>
              <a:gd name="T12" fmla="*/ 7 w 9"/>
              <a:gd name="T13" fmla="*/ 5 h 11"/>
              <a:gd name="T14" fmla="*/ 5 w 9"/>
              <a:gd name="T15" fmla="*/ 4 h 11"/>
              <a:gd name="T16" fmla="*/ 3 w 9"/>
              <a:gd name="T17" fmla="*/ 4 h 11"/>
              <a:gd name="T18" fmla="*/ 3 w 9"/>
              <a:gd name="T19" fmla="*/ 3 h 11"/>
              <a:gd name="T20" fmla="*/ 2 w 9"/>
              <a:gd name="T21" fmla="*/ 3 h 11"/>
              <a:gd name="T22" fmla="*/ 3 w 9"/>
              <a:gd name="T23" fmla="*/ 2 h 11"/>
              <a:gd name="T24" fmla="*/ 5 w 9"/>
              <a:gd name="T25" fmla="*/ 1 h 11"/>
              <a:gd name="T26" fmla="*/ 6 w 9"/>
              <a:gd name="T27" fmla="*/ 2 h 11"/>
              <a:gd name="T28" fmla="*/ 7 w 9"/>
              <a:gd name="T29" fmla="*/ 3 h 11"/>
              <a:gd name="T30" fmla="*/ 9 w 9"/>
              <a:gd name="T31" fmla="*/ 3 h 11"/>
              <a:gd name="T32" fmla="*/ 8 w 9"/>
              <a:gd name="T33" fmla="*/ 1 h 11"/>
              <a:gd name="T34" fmla="*/ 7 w 9"/>
              <a:gd name="T35" fmla="*/ 0 h 11"/>
              <a:gd name="T36" fmla="*/ 4 w 9"/>
              <a:gd name="T37" fmla="*/ 0 h 11"/>
              <a:gd name="T38" fmla="*/ 3 w 9"/>
              <a:gd name="T39" fmla="*/ 0 h 11"/>
              <a:gd name="T40" fmla="*/ 2 w 9"/>
              <a:gd name="T41" fmla="*/ 1 h 11"/>
              <a:gd name="T42" fmla="*/ 1 w 9"/>
              <a:gd name="T43" fmla="*/ 2 h 11"/>
              <a:gd name="T44" fmla="*/ 1 w 9"/>
              <a:gd name="T45" fmla="*/ 3 h 11"/>
              <a:gd name="T46" fmla="*/ 1 w 9"/>
              <a:gd name="T47" fmla="*/ 4 h 11"/>
              <a:gd name="T48" fmla="*/ 2 w 9"/>
              <a:gd name="T49" fmla="*/ 5 h 11"/>
              <a:gd name="T50" fmla="*/ 5 w 9"/>
              <a:gd name="T51" fmla="*/ 6 h 11"/>
              <a:gd name="T52" fmla="*/ 7 w 9"/>
              <a:gd name="T53" fmla="*/ 7 h 11"/>
              <a:gd name="T54" fmla="*/ 7 w 9"/>
              <a:gd name="T55" fmla="*/ 8 h 11"/>
              <a:gd name="T56" fmla="*/ 7 w 9"/>
              <a:gd name="T57" fmla="*/ 9 h 11"/>
              <a:gd name="T58" fmla="*/ 5 w 9"/>
              <a:gd name="T59" fmla="*/ 9 h 11"/>
              <a:gd name="T60" fmla="*/ 3 w 9"/>
              <a:gd name="T61" fmla="*/ 9 h 11"/>
              <a:gd name="T62" fmla="*/ 2 w 9"/>
              <a:gd name="T63" fmla="*/ 7 h 11"/>
              <a:gd name="T64" fmla="*/ 0 w 9"/>
              <a:gd name="T65" fmla="*/ 7 h 11"/>
              <a:gd name="T66" fmla="*/ 2 w 9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" h="11">
                <a:moveTo>
                  <a:pt x="2" y="10"/>
                </a:move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6" y="11"/>
                  <a:pt x="7" y="10"/>
                </a:cubicBezTo>
                <a:cubicBezTo>
                  <a:pt x="8" y="10"/>
                  <a:pt x="8" y="10"/>
                  <a:pt x="8" y="9"/>
                </a:cubicBezTo>
                <a:cubicBezTo>
                  <a:pt x="9" y="9"/>
                  <a:pt x="9" y="8"/>
                  <a:pt x="9" y="7"/>
                </a:cubicBezTo>
                <a:cubicBezTo>
                  <a:pt x="9" y="7"/>
                  <a:pt x="9" y="6"/>
                  <a:pt x="9" y="6"/>
                </a:cubicBezTo>
                <a:cubicBezTo>
                  <a:pt x="8" y="6"/>
                  <a:pt x="8" y="5"/>
                  <a:pt x="7" y="5"/>
                </a:cubicBezTo>
                <a:cubicBezTo>
                  <a:pt x="7" y="5"/>
                  <a:pt x="6" y="5"/>
                  <a:pt x="5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3" y="3"/>
                  <a:pt x="3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2"/>
                  <a:pt x="3" y="2"/>
                  <a:pt x="3" y="2"/>
                </a:cubicBezTo>
                <a:cubicBezTo>
                  <a:pt x="3" y="1"/>
                  <a:pt x="4" y="1"/>
                  <a:pt x="5" y="1"/>
                </a:cubicBezTo>
                <a:cubicBezTo>
                  <a:pt x="5" y="1"/>
                  <a:pt x="6" y="1"/>
                  <a:pt x="6" y="2"/>
                </a:cubicBezTo>
                <a:cubicBezTo>
                  <a:pt x="7" y="2"/>
                  <a:pt x="7" y="3"/>
                  <a:pt x="7" y="3"/>
                </a:cubicBezTo>
                <a:cubicBezTo>
                  <a:pt x="9" y="3"/>
                  <a:pt x="9" y="3"/>
                  <a:pt x="9" y="3"/>
                </a:cubicBezTo>
                <a:cubicBezTo>
                  <a:pt x="8" y="2"/>
                  <a:pt x="8" y="2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0"/>
                  <a:pt x="3" y="0"/>
                  <a:pt x="3" y="0"/>
                </a:cubicBezTo>
                <a:cubicBezTo>
                  <a:pt x="2" y="0"/>
                  <a:pt x="2" y="0"/>
                  <a:pt x="2" y="1"/>
                </a:cubicBezTo>
                <a:cubicBezTo>
                  <a:pt x="1" y="1"/>
                  <a:pt x="1" y="1"/>
                  <a:pt x="1" y="2"/>
                </a:cubicBezTo>
                <a:cubicBezTo>
                  <a:pt x="1" y="2"/>
                  <a:pt x="1" y="2"/>
                  <a:pt x="1" y="3"/>
                </a:cubicBezTo>
                <a:cubicBezTo>
                  <a:pt x="1" y="3"/>
                  <a:pt x="1" y="4"/>
                  <a:pt x="1" y="4"/>
                </a:cubicBezTo>
                <a:cubicBezTo>
                  <a:pt x="1" y="5"/>
                  <a:pt x="2" y="5"/>
                  <a:pt x="2" y="5"/>
                </a:cubicBezTo>
                <a:cubicBezTo>
                  <a:pt x="3" y="5"/>
                  <a:pt x="4" y="6"/>
                  <a:pt x="5" y="6"/>
                </a:cubicBezTo>
                <a:cubicBezTo>
                  <a:pt x="6" y="6"/>
                  <a:pt x="6" y="7"/>
                  <a:pt x="7" y="7"/>
                </a:cubicBez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8"/>
                  <a:pt x="7" y="9"/>
                </a:cubicBezTo>
                <a:cubicBezTo>
                  <a:pt x="6" y="9"/>
                  <a:pt x="6" y="9"/>
                  <a:pt x="5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8"/>
                  <a:pt x="2" y="8"/>
                  <a:pt x="2" y="7"/>
                </a:cubicBezTo>
                <a:cubicBezTo>
                  <a:pt x="0" y="7"/>
                  <a:pt x="0" y="7"/>
                  <a:pt x="0" y="7"/>
                </a:cubicBezTo>
                <a:cubicBezTo>
                  <a:pt x="1" y="9"/>
                  <a:pt x="1" y="9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843"/>
          <p:cNvSpPr>
            <a:spLocks noEditPoints="1"/>
          </p:cNvSpPr>
          <p:nvPr/>
        </p:nvSpPr>
        <p:spPr bwMode="auto">
          <a:xfrm>
            <a:off x="7600951" y="1144588"/>
            <a:ext cx="22225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8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9"/>
                  <a:pt x="6" y="9"/>
                  <a:pt x="5" y="9"/>
                </a:cubicBezTo>
                <a:cubicBezTo>
                  <a:pt x="5" y="9"/>
                  <a:pt x="4" y="9"/>
                  <a:pt x="3" y="8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10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7" y="11"/>
                  <a:pt x="8" y="10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8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5" y="1"/>
                  <a:pt x="5" y="1"/>
                </a:cubicBezTo>
                <a:cubicBezTo>
                  <a:pt x="6" y="1"/>
                  <a:pt x="7" y="2"/>
                  <a:pt x="8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844"/>
          <p:cNvSpPr>
            <a:spLocks/>
          </p:cNvSpPr>
          <p:nvPr/>
        </p:nvSpPr>
        <p:spPr bwMode="auto">
          <a:xfrm>
            <a:off x="7627938" y="1136650"/>
            <a:ext cx="3175" cy="30163"/>
          </a:xfrm>
          <a:custGeom>
            <a:avLst/>
            <a:gdLst>
              <a:gd name="T0" fmla="*/ 2 w 2"/>
              <a:gd name="T1" fmla="*/ 19 h 19"/>
              <a:gd name="T2" fmla="*/ 2 w 2"/>
              <a:gd name="T3" fmla="*/ 0 h 19"/>
              <a:gd name="T4" fmla="*/ 0 w 2"/>
              <a:gd name="T5" fmla="*/ 0 h 19"/>
              <a:gd name="T6" fmla="*/ 0 w 2"/>
              <a:gd name="T7" fmla="*/ 19 h 19"/>
              <a:gd name="T8" fmla="*/ 2 w 2"/>
              <a:gd name="T9" fmla="*/ 19 h 19"/>
              <a:gd name="T10" fmla="*/ 2 w 2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9">
                <a:moveTo>
                  <a:pt x="2" y="19"/>
                </a:moveTo>
                <a:lnTo>
                  <a:pt x="2" y="0"/>
                </a:lnTo>
                <a:lnTo>
                  <a:pt x="0" y="0"/>
                </a:lnTo>
                <a:lnTo>
                  <a:pt x="0" y="19"/>
                </a:lnTo>
                <a:lnTo>
                  <a:pt x="2" y="19"/>
                </a:lnTo>
                <a:lnTo>
                  <a:pt x="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845"/>
          <p:cNvSpPr>
            <a:spLocks/>
          </p:cNvSpPr>
          <p:nvPr/>
        </p:nvSpPr>
        <p:spPr bwMode="auto">
          <a:xfrm>
            <a:off x="7635876" y="1144588"/>
            <a:ext cx="19050" cy="22225"/>
          </a:xfrm>
          <a:custGeom>
            <a:avLst/>
            <a:gdLst>
              <a:gd name="T0" fmla="*/ 5 w 9"/>
              <a:gd name="T1" fmla="*/ 10 h 10"/>
              <a:gd name="T2" fmla="*/ 9 w 9"/>
              <a:gd name="T3" fmla="*/ 0 h 10"/>
              <a:gd name="T4" fmla="*/ 7 w 9"/>
              <a:gd name="T5" fmla="*/ 0 h 10"/>
              <a:gd name="T6" fmla="*/ 5 w 9"/>
              <a:gd name="T7" fmla="*/ 6 h 10"/>
              <a:gd name="T8" fmla="*/ 4 w 9"/>
              <a:gd name="T9" fmla="*/ 8 h 10"/>
              <a:gd name="T10" fmla="*/ 4 w 9"/>
              <a:gd name="T11" fmla="*/ 6 h 10"/>
              <a:gd name="T12" fmla="*/ 1 w 9"/>
              <a:gd name="T13" fmla="*/ 0 h 10"/>
              <a:gd name="T14" fmla="*/ 0 w 9"/>
              <a:gd name="T15" fmla="*/ 0 h 10"/>
              <a:gd name="T16" fmla="*/ 4 w 9"/>
              <a:gd name="T17" fmla="*/ 10 h 10"/>
              <a:gd name="T18" fmla="*/ 5 w 9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0">
                <a:moveTo>
                  <a:pt x="5" y="10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5" y="6"/>
                  <a:pt x="5" y="6"/>
                  <a:pt x="5" y="6"/>
                </a:cubicBezTo>
                <a:cubicBezTo>
                  <a:pt x="5" y="7"/>
                  <a:pt x="4" y="8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1" y="0"/>
                  <a:pt x="1" y="0"/>
                  <a:pt x="1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846"/>
          <p:cNvSpPr>
            <a:spLocks/>
          </p:cNvSpPr>
          <p:nvPr/>
        </p:nvSpPr>
        <p:spPr bwMode="auto">
          <a:xfrm>
            <a:off x="7499351" y="1177925"/>
            <a:ext cx="19050" cy="30163"/>
          </a:xfrm>
          <a:custGeom>
            <a:avLst/>
            <a:gdLst>
              <a:gd name="T0" fmla="*/ 12 w 12"/>
              <a:gd name="T1" fmla="*/ 19 h 19"/>
              <a:gd name="T2" fmla="*/ 12 w 12"/>
              <a:gd name="T3" fmla="*/ 18 h 19"/>
              <a:gd name="T4" fmla="*/ 3 w 12"/>
              <a:gd name="T5" fmla="*/ 18 h 19"/>
              <a:gd name="T6" fmla="*/ 3 w 12"/>
              <a:gd name="T7" fmla="*/ 0 h 19"/>
              <a:gd name="T8" fmla="*/ 0 w 12"/>
              <a:gd name="T9" fmla="*/ 0 h 19"/>
              <a:gd name="T10" fmla="*/ 0 w 12"/>
              <a:gd name="T11" fmla="*/ 19 h 19"/>
              <a:gd name="T12" fmla="*/ 12 w 12"/>
              <a:gd name="T13" fmla="*/ 19 h 19"/>
              <a:gd name="T14" fmla="*/ 12 w 12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12" y="18"/>
                </a:lnTo>
                <a:lnTo>
                  <a:pt x="3" y="18"/>
                </a:lnTo>
                <a:lnTo>
                  <a:pt x="3" y="0"/>
                </a:lnTo>
                <a:lnTo>
                  <a:pt x="0" y="0"/>
                </a:lnTo>
                <a:lnTo>
                  <a:pt x="0" y="19"/>
                </a:lnTo>
                <a:lnTo>
                  <a:pt x="12" y="19"/>
                </a:lnTo>
                <a:lnTo>
                  <a:pt x="12" y="19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847"/>
          <p:cNvSpPr>
            <a:spLocks noEditPoints="1"/>
          </p:cNvSpPr>
          <p:nvPr/>
        </p:nvSpPr>
        <p:spPr bwMode="auto">
          <a:xfrm>
            <a:off x="7521576" y="1185863"/>
            <a:ext cx="20638" cy="23813"/>
          </a:xfrm>
          <a:custGeom>
            <a:avLst/>
            <a:gdLst>
              <a:gd name="T0" fmla="*/ 7 w 10"/>
              <a:gd name="T1" fmla="*/ 9 h 11"/>
              <a:gd name="T2" fmla="*/ 5 w 10"/>
              <a:gd name="T3" fmla="*/ 9 h 11"/>
              <a:gd name="T4" fmla="*/ 3 w 10"/>
              <a:gd name="T5" fmla="*/ 8 h 11"/>
              <a:gd name="T6" fmla="*/ 2 w 10"/>
              <a:gd name="T7" fmla="*/ 6 h 11"/>
              <a:gd name="T8" fmla="*/ 10 w 10"/>
              <a:gd name="T9" fmla="*/ 6 h 11"/>
              <a:gd name="T10" fmla="*/ 10 w 10"/>
              <a:gd name="T11" fmla="*/ 5 h 11"/>
              <a:gd name="T12" fmla="*/ 9 w 10"/>
              <a:gd name="T13" fmla="*/ 1 h 11"/>
              <a:gd name="T14" fmla="*/ 5 w 10"/>
              <a:gd name="T15" fmla="*/ 0 h 11"/>
              <a:gd name="T16" fmla="*/ 2 w 10"/>
              <a:gd name="T17" fmla="*/ 1 h 11"/>
              <a:gd name="T18" fmla="*/ 0 w 10"/>
              <a:gd name="T19" fmla="*/ 5 h 11"/>
              <a:gd name="T20" fmla="*/ 2 w 10"/>
              <a:gd name="T21" fmla="*/ 9 h 11"/>
              <a:gd name="T22" fmla="*/ 5 w 10"/>
              <a:gd name="T23" fmla="*/ 11 h 11"/>
              <a:gd name="T24" fmla="*/ 8 w 10"/>
              <a:gd name="T25" fmla="*/ 10 h 11"/>
              <a:gd name="T26" fmla="*/ 10 w 10"/>
              <a:gd name="T27" fmla="*/ 7 h 11"/>
              <a:gd name="T28" fmla="*/ 8 w 10"/>
              <a:gd name="T29" fmla="*/ 7 h 11"/>
              <a:gd name="T30" fmla="*/ 7 w 10"/>
              <a:gd name="T31" fmla="*/ 9 h 11"/>
              <a:gd name="T32" fmla="*/ 3 w 10"/>
              <a:gd name="T33" fmla="*/ 2 h 11"/>
              <a:gd name="T34" fmla="*/ 5 w 10"/>
              <a:gd name="T35" fmla="*/ 1 h 11"/>
              <a:gd name="T36" fmla="*/ 7 w 10"/>
              <a:gd name="T37" fmla="*/ 2 h 11"/>
              <a:gd name="T38" fmla="*/ 8 w 10"/>
              <a:gd name="T39" fmla="*/ 4 h 11"/>
              <a:gd name="T40" fmla="*/ 2 w 10"/>
              <a:gd name="T41" fmla="*/ 4 h 11"/>
              <a:gd name="T42" fmla="*/ 3 w 10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" h="11">
                <a:moveTo>
                  <a:pt x="7" y="9"/>
                </a:move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3" y="8"/>
                  <a:pt x="2" y="7"/>
                  <a:pt x="2" y="6"/>
                </a:cubicBezTo>
                <a:cubicBezTo>
                  <a:pt x="10" y="6"/>
                  <a:pt x="10" y="6"/>
                  <a:pt x="10" y="6"/>
                </a:cubicBezTo>
                <a:cubicBezTo>
                  <a:pt x="10" y="6"/>
                  <a:pt x="10" y="5"/>
                  <a:pt x="10" y="5"/>
                </a:cubicBezTo>
                <a:cubicBezTo>
                  <a:pt x="10" y="4"/>
                  <a:pt x="9" y="2"/>
                  <a:pt x="9" y="1"/>
                </a:cubicBezTo>
                <a:cubicBezTo>
                  <a:pt x="8" y="0"/>
                  <a:pt x="7" y="0"/>
                  <a:pt x="5" y="0"/>
                </a:cubicBezTo>
                <a:cubicBezTo>
                  <a:pt x="4" y="0"/>
                  <a:pt x="3" y="0"/>
                  <a:pt x="2" y="1"/>
                </a:cubicBezTo>
                <a:cubicBezTo>
                  <a:pt x="1" y="2"/>
                  <a:pt x="0" y="4"/>
                  <a:pt x="0" y="5"/>
                </a:cubicBezTo>
                <a:cubicBezTo>
                  <a:pt x="0" y="7"/>
                  <a:pt x="1" y="8"/>
                  <a:pt x="2" y="9"/>
                </a:cubicBezTo>
                <a:cubicBezTo>
                  <a:pt x="3" y="10"/>
                  <a:pt x="4" y="11"/>
                  <a:pt x="5" y="11"/>
                </a:cubicBezTo>
                <a:cubicBezTo>
                  <a:pt x="7" y="11"/>
                  <a:pt x="7" y="10"/>
                  <a:pt x="8" y="10"/>
                </a:cubicBezTo>
                <a:cubicBezTo>
                  <a:pt x="9" y="9"/>
                  <a:pt x="10" y="8"/>
                  <a:pt x="10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8"/>
                  <a:pt x="7" y="8"/>
                  <a:pt x="7" y="9"/>
                </a:cubicBezTo>
                <a:close/>
                <a:moveTo>
                  <a:pt x="3" y="2"/>
                </a:moveTo>
                <a:cubicBezTo>
                  <a:pt x="4" y="2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3"/>
                  <a:pt x="8" y="3"/>
                  <a:pt x="8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3" y="3"/>
                  <a:pt x="3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848"/>
          <p:cNvSpPr>
            <a:spLocks noEditPoints="1"/>
          </p:cNvSpPr>
          <p:nvPr/>
        </p:nvSpPr>
        <p:spPr bwMode="auto">
          <a:xfrm>
            <a:off x="7545388" y="1185863"/>
            <a:ext cx="20638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10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8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2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8 w 10"/>
              <a:gd name="T35" fmla="*/ 4 h 11"/>
              <a:gd name="T36" fmla="*/ 5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8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3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8 w 10"/>
              <a:gd name="T77" fmla="*/ 5 h 11"/>
              <a:gd name="T78" fmla="*/ 8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10" y="10"/>
                  <a:pt x="10" y="9"/>
                </a:cubicBezTo>
                <a:cubicBezTo>
                  <a:pt x="10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0"/>
                  <a:pt x="4" y="0"/>
                  <a:pt x="3" y="0"/>
                </a:cubicBezTo>
                <a:cubicBezTo>
                  <a:pt x="2" y="1"/>
                  <a:pt x="2" y="1"/>
                  <a:pt x="2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3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8" y="2"/>
                  <a:pt x="8" y="3"/>
                  <a:pt x="8" y="3"/>
                </a:cubicBezTo>
                <a:cubicBezTo>
                  <a:pt x="8" y="4"/>
                  <a:pt x="8" y="4"/>
                  <a:pt x="8" y="4"/>
                </a:cubicBezTo>
                <a:cubicBezTo>
                  <a:pt x="7" y="4"/>
                  <a:pt x="6" y="4"/>
                  <a:pt x="5" y="5"/>
                </a:cubicBezTo>
                <a:cubicBezTo>
                  <a:pt x="4" y="5"/>
                  <a:pt x="3" y="5"/>
                  <a:pt x="3" y="5"/>
                </a:cubicBezTo>
                <a:cubicBezTo>
                  <a:pt x="3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1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7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8" y="6"/>
                </a:moveTo>
                <a:cubicBezTo>
                  <a:pt x="8" y="7"/>
                  <a:pt x="8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3" y="9"/>
                  <a:pt x="2" y="8"/>
                  <a:pt x="2" y="8"/>
                </a:cubicBezTo>
                <a:cubicBezTo>
                  <a:pt x="2" y="7"/>
                  <a:pt x="2" y="7"/>
                  <a:pt x="3" y="7"/>
                </a:cubicBezTo>
                <a:cubicBezTo>
                  <a:pt x="3" y="7"/>
                  <a:pt x="3" y="6"/>
                  <a:pt x="3" y="6"/>
                </a:cubicBezTo>
                <a:cubicBezTo>
                  <a:pt x="4" y="6"/>
                  <a:pt x="4" y="6"/>
                  <a:pt x="5" y="6"/>
                </a:cubicBezTo>
                <a:cubicBezTo>
                  <a:pt x="6" y="6"/>
                  <a:pt x="7" y="6"/>
                  <a:pt x="8" y="5"/>
                </a:cubicBezTo>
                <a:cubicBezTo>
                  <a:pt x="8" y="6"/>
                  <a:pt x="8" y="6"/>
                  <a:pt x="8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849"/>
          <p:cNvSpPr>
            <a:spLocks/>
          </p:cNvSpPr>
          <p:nvPr/>
        </p:nvSpPr>
        <p:spPr bwMode="auto">
          <a:xfrm>
            <a:off x="7569201" y="1185863"/>
            <a:ext cx="20638" cy="22225"/>
          </a:xfrm>
          <a:custGeom>
            <a:avLst/>
            <a:gdLst>
              <a:gd name="T0" fmla="*/ 6 w 10"/>
              <a:gd name="T1" fmla="*/ 10 h 10"/>
              <a:gd name="T2" fmla="*/ 10 w 10"/>
              <a:gd name="T3" fmla="*/ 0 h 10"/>
              <a:gd name="T4" fmla="*/ 8 w 10"/>
              <a:gd name="T5" fmla="*/ 0 h 10"/>
              <a:gd name="T6" fmla="*/ 6 w 10"/>
              <a:gd name="T7" fmla="*/ 6 h 10"/>
              <a:gd name="T8" fmla="*/ 5 w 10"/>
              <a:gd name="T9" fmla="*/ 8 h 10"/>
              <a:gd name="T10" fmla="*/ 4 w 10"/>
              <a:gd name="T11" fmla="*/ 6 h 10"/>
              <a:gd name="T12" fmla="*/ 2 w 10"/>
              <a:gd name="T13" fmla="*/ 0 h 10"/>
              <a:gd name="T14" fmla="*/ 0 w 10"/>
              <a:gd name="T15" fmla="*/ 0 h 10"/>
              <a:gd name="T16" fmla="*/ 4 w 10"/>
              <a:gd name="T17" fmla="*/ 10 h 10"/>
              <a:gd name="T18" fmla="*/ 6 w 10"/>
              <a:gd name="T1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0">
                <a:moveTo>
                  <a:pt x="6" y="10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6"/>
                  <a:pt x="6" y="6"/>
                  <a:pt x="6" y="6"/>
                </a:cubicBezTo>
                <a:cubicBezTo>
                  <a:pt x="5" y="7"/>
                  <a:pt x="5" y="8"/>
                  <a:pt x="5" y="8"/>
                </a:cubicBezTo>
                <a:cubicBezTo>
                  <a:pt x="5" y="8"/>
                  <a:pt x="4" y="7"/>
                  <a:pt x="4" y="6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0"/>
                  <a:pt x="4" y="10"/>
                  <a:pt x="4" y="10"/>
                </a:cubicBezTo>
                <a:cubicBezTo>
                  <a:pt x="6" y="10"/>
                  <a:pt x="6" y="10"/>
                  <a:pt x="6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850"/>
          <p:cNvSpPr>
            <a:spLocks noEditPoints="1"/>
          </p:cNvSpPr>
          <p:nvPr/>
        </p:nvSpPr>
        <p:spPr bwMode="auto">
          <a:xfrm>
            <a:off x="7593013" y="1177925"/>
            <a:ext cx="19050" cy="31750"/>
          </a:xfrm>
          <a:custGeom>
            <a:avLst/>
            <a:gdLst>
              <a:gd name="T0" fmla="*/ 9 w 9"/>
              <a:gd name="T1" fmla="*/ 14 h 15"/>
              <a:gd name="T2" fmla="*/ 9 w 9"/>
              <a:gd name="T3" fmla="*/ 0 h 15"/>
              <a:gd name="T4" fmla="*/ 7 w 9"/>
              <a:gd name="T5" fmla="*/ 0 h 15"/>
              <a:gd name="T6" fmla="*/ 7 w 9"/>
              <a:gd name="T7" fmla="*/ 5 h 15"/>
              <a:gd name="T8" fmla="*/ 6 w 9"/>
              <a:gd name="T9" fmla="*/ 4 h 15"/>
              <a:gd name="T10" fmla="*/ 4 w 9"/>
              <a:gd name="T11" fmla="*/ 4 h 15"/>
              <a:gd name="T12" fmla="*/ 2 w 9"/>
              <a:gd name="T13" fmla="*/ 5 h 15"/>
              <a:gd name="T14" fmla="*/ 0 w 9"/>
              <a:gd name="T15" fmla="*/ 7 h 15"/>
              <a:gd name="T16" fmla="*/ 0 w 9"/>
              <a:gd name="T17" fmla="*/ 9 h 15"/>
              <a:gd name="T18" fmla="*/ 0 w 9"/>
              <a:gd name="T19" fmla="*/ 12 h 15"/>
              <a:gd name="T20" fmla="*/ 2 w 9"/>
              <a:gd name="T21" fmla="*/ 14 h 15"/>
              <a:gd name="T22" fmla="*/ 4 w 9"/>
              <a:gd name="T23" fmla="*/ 15 h 15"/>
              <a:gd name="T24" fmla="*/ 7 w 9"/>
              <a:gd name="T25" fmla="*/ 13 h 15"/>
              <a:gd name="T26" fmla="*/ 7 w 9"/>
              <a:gd name="T27" fmla="*/ 14 h 15"/>
              <a:gd name="T28" fmla="*/ 9 w 9"/>
              <a:gd name="T29" fmla="*/ 14 h 15"/>
              <a:gd name="T30" fmla="*/ 2 w 9"/>
              <a:gd name="T31" fmla="*/ 6 h 15"/>
              <a:gd name="T32" fmla="*/ 4 w 9"/>
              <a:gd name="T33" fmla="*/ 5 h 15"/>
              <a:gd name="T34" fmla="*/ 6 w 9"/>
              <a:gd name="T35" fmla="*/ 6 h 15"/>
              <a:gd name="T36" fmla="*/ 7 w 9"/>
              <a:gd name="T37" fmla="*/ 9 h 15"/>
              <a:gd name="T38" fmla="*/ 6 w 9"/>
              <a:gd name="T39" fmla="*/ 12 h 15"/>
              <a:gd name="T40" fmla="*/ 4 w 9"/>
              <a:gd name="T41" fmla="*/ 13 h 15"/>
              <a:gd name="T42" fmla="*/ 2 w 9"/>
              <a:gd name="T43" fmla="*/ 12 h 15"/>
              <a:gd name="T44" fmla="*/ 1 w 9"/>
              <a:gd name="T45" fmla="*/ 9 h 15"/>
              <a:gd name="T46" fmla="*/ 2 w 9"/>
              <a:gd name="T47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" h="15">
                <a:moveTo>
                  <a:pt x="9" y="14"/>
                </a:move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5"/>
                  <a:pt x="7" y="5"/>
                  <a:pt x="7" y="5"/>
                </a:cubicBezTo>
                <a:cubicBezTo>
                  <a:pt x="6" y="5"/>
                  <a:pt x="6" y="5"/>
                  <a:pt x="6" y="4"/>
                </a:cubicBezTo>
                <a:cubicBezTo>
                  <a:pt x="5" y="4"/>
                  <a:pt x="5" y="4"/>
                  <a:pt x="4" y="4"/>
                </a:cubicBezTo>
                <a:cubicBezTo>
                  <a:pt x="3" y="4"/>
                  <a:pt x="2" y="4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7"/>
                  <a:pt x="0" y="8"/>
                  <a:pt x="0" y="9"/>
                </a:cubicBezTo>
                <a:cubicBezTo>
                  <a:pt x="0" y="10"/>
                  <a:pt x="0" y="11"/>
                  <a:pt x="0" y="12"/>
                </a:cubicBezTo>
                <a:cubicBezTo>
                  <a:pt x="1" y="13"/>
                  <a:pt x="1" y="14"/>
                  <a:pt x="2" y="14"/>
                </a:cubicBez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4"/>
                  <a:pt x="7" y="13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4"/>
                  <a:pt x="9" y="14"/>
                  <a:pt x="9" y="14"/>
                </a:cubicBezTo>
                <a:close/>
                <a:moveTo>
                  <a:pt x="2" y="6"/>
                </a:moveTo>
                <a:cubicBezTo>
                  <a:pt x="3" y="6"/>
                  <a:pt x="3" y="5"/>
                  <a:pt x="4" y="5"/>
                </a:cubicBezTo>
                <a:cubicBezTo>
                  <a:pt x="5" y="5"/>
                  <a:pt x="6" y="6"/>
                  <a:pt x="6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7" y="12"/>
                  <a:pt x="6" y="12"/>
                </a:cubicBezTo>
                <a:cubicBezTo>
                  <a:pt x="6" y="13"/>
                  <a:pt x="5" y="13"/>
                  <a:pt x="4" y="13"/>
                </a:cubicBezTo>
                <a:cubicBezTo>
                  <a:pt x="3" y="13"/>
                  <a:pt x="3" y="13"/>
                  <a:pt x="2" y="12"/>
                </a:cubicBezTo>
                <a:cubicBezTo>
                  <a:pt x="2" y="12"/>
                  <a:pt x="1" y="11"/>
                  <a:pt x="1" y="9"/>
                </a:cubicBezTo>
                <a:cubicBezTo>
                  <a:pt x="1" y="8"/>
                  <a:pt x="2" y="7"/>
                  <a:pt x="2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851"/>
          <p:cNvSpPr>
            <a:spLocks/>
          </p:cNvSpPr>
          <p:nvPr/>
        </p:nvSpPr>
        <p:spPr bwMode="auto">
          <a:xfrm>
            <a:off x="7616826" y="1185863"/>
            <a:ext cx="19050" cy="22225"/>
          </a:xfrm>
          <a:custGeom>
            <a:avLst/>
            <a:gdLst>
              <a:gd name="T0" fmla="*/ 2 w 9"/>
              <a:gd name="T1" fmla="*/ 10 h 10"/>
              <a:gd name="T2" fmla="*/ 2 w 9"/>
              <a:gd name="T3" fmla="*/ 5 h 10"/>
              <a:gd name="T4" fmla="*/ 3 w 9"/>
              <a:gd name="T5" fmla="*/ 2 h 10"/>
              <a:gd name="T6" fmla="*/ 5 w 9"/>
              <a:gd name="T7" fmla="*/ 1 h 10"/>
              <a:gd name="T8" fmla="*/ 6 w 9"/>
              <a:gd name="T9" fmla="*/ 2 h 10"/>
              <a:gd name="T10" fmla="*/ 7 w 9"/>
              <a:gd name="T11" fmla="*/ 3 h 10"/>
              <a:gd name="T12" fmla="*/ 7 w 9"/>
              <a:gd name="T13" fmla="*/ 4 h 10"/>
              <a:gd name="T14" fmla="*/ 7 w 9"/>
              <a:gd name="T15" fmla="*/ 10 h 10"/>
              <a:gd name="T16" fmla="*/ 9 w 9"/>
              <a:gd name="T17" fmla="*/ 10 h 10"/>
              <a:gd name="T18" fmla="*/ 9 w 9"/>
              <a:gd name="T19" fmla="*/ 4 h 10"/>
              <a:gd name="T20" fmla="*/ 9 w 9"/>
              <a:gd name="T21" fmla="*/ 2 h 10"/>
              <a:gd name="T22" fmla="*/ 8 w 9"/>
              <a:gd name="T23" fmla="*/ 1 h 10"/>
              <a:gd name="T24" fmla="*/ 7 w 9"/>
              <a:gd name="T25" fmla="*/ 0 h 10"/>
              <a:gd name="T26" fmla="*/ 5 w 9"/>
              <a:gd name="T27" fmla="*/ 0 h 10"/>
              <a:gd name="T28" fmla="*/ 2 w 9"/>
              <a:gd name="T29" fmla="*/ 2 h 10"/>
              <a:gd name="T30" fmla="*/ 2 w 9"/>
              <a:gd name="T31" fmla="*/ 0 h 10"/>
              <a:gd name="T32" fmla="*/ 0 w 9"/>
              <a:gd name="T33" fmla="*/ 0 h 10"/>
              <a:gd name="T34" fmla="*/ 0 w 9"/>
              <a:gd name="T35" fmla="*/ 10 h 10"/>
              <a:gd name="T36" fmla="*/ 2 w 9"/>
              <a:gd name="T3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0">
                <a:moveTo>
                  <a:pt x="2" y="10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1"/>
                  <a:pt x="5" y="1"/>
                </a:cubicBezTo>
                <a:cubicBezTo>
                  <a:pt x="5" y="1"/>
                  <a:pt x="6" y="2"/>
                  <a:pt x="6" y="2"/>
                </a:cubicBezTo>
                <a:cubicBezTo>
                  <a:pt x="6" y="2"/>
                  <a:pt x="7" y="2"/>
                  <a:pt x="7" y="3"/>
                </a:cubicBezTo>
                <a:cubicBezTo>
                  <a:pt x="7" y="3"/>
                  <a:pt x="7" y="3"/>
                  <a:pt x="7" y="4"/>
                </a:cubicBezTo>
                <a:cubicBezTo>
                  <a:pt x="7" y="10"/>
                  <a:pt x="7" y="10"/>
                  <a:pt x="7" y="10"/>
                </a:cubicBezTo>
                <a:cubicBezTo>
                  <a:pt x="9" y="10"/>
                  <a:pt x="9" y="10"/>
                  <a:pt x="9" y="10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3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1"/>
                  <a:pt x="7" y="0"/>
                  <a:pt x="7" y="0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0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"/>
                  <a:pt x="0" y="10"/>
                  <a:pt x="0" y="10"/>
                </a:cubicBezTo>
                <a:cubicBezTo>
                  <a:pt x="2" y="10"/>
                  <a:pt x="2" y="10"/>
                  <a:pt x="2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852"/>
          <p:cNvSpPr>
            <a:spLocks noEditPoints="1"/>
          </p:cNvSpPr>
          <p:nvPr/>
        </p:nvSpPr>
        <p:spPr bwMode="auto">
          <a:xfrm>
            <a:off x="7635876" y="1177925"/>
            <a:ext cx="9525" cy="41275"/>
          </a:xfrm>
          <a:custGeom>
            <a:avLst/>
            <a:gdLst>
              <a:gd name="T0" fmla="*/ 4 w 4"/>
              <a:gd name="T1" fmla="*/ 2 h 19"/>
              <a:gd name="T2" fmla="*/ 4 w 4"/>
              <a:gd name="T3" fmla="*/ 0 h 19"/>
              <a:gd name="T4" fmla="*/ 2 w 4"/>
              <a:gd name="T5" fmla="*/ 0 h 19"/>
              <a:gd name="T6" fmla="*/ 2 w 4"/>
              <a:gd name="T7" fmla="*/ 2 h 19"/>
              <a:gd name="T8" fmla="*/ 4 w 4"/>
              <a:gd name="T9" fmla="*/ 2 h 19"/>
              <a:gd name="T10" fmla="*/ 2 w 4"/>
              <a:gd name="T11" fmla="*/ 19 h 19"/>
              <a:gd name="T12" fmla="*/ 4 w 4"/>
              <a:gd name="T13" fmla="*/ 18 h 19"/>
              <a:gd name="T14" fmla="*/ 4 w 4"/>
              <a:gd name="T15" fmla="*/ 15 h 19"/>
              <a:gd name="T16" fmla="*/ 4 w 4"/>
              <a:gd name="T17" fmla="*/ 4 h 19"/>
              <a:gd name="T18" fmla="*/ 2 w 4"/>
              <a:gd name="T19" fmla="*/ 4 h 19"/>
              <a:gd name="T20" fmla="*/ 2 w 4"/>
              <a:gd name="T21" fmla="*/ 15 h 19"/>
              <a:gd name="T22" fmla="*/ 2 w 4"/>
              <a:gd name="T23" fmla="*/ 17 h 19"/>
              <a:gd name="T24" fmla="*/ 1 w 4"/>
              <a:gd name="T25" fmla="*/ 17 h 19"/>
              <a:gd name="T26" fmla="*/ 1 w 4"/>
              <a:gd name="T27" fmla="*/ 17 h 19"/>
              <a:gd name="T28" fmla="*/ 0 w 4"/>
              <a:gd name="T29" fmla="*/ 19 h 19"/>
              <a:gd name="T30" fmla="*/ 2 w 4"/>
              <a:gd name="T31" fmla="*/ 19 h 19"/>
              <a:gd name="T32" fmla="*/ 2 w 4"/>
              <a:gd name="T3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" h="19">
                <a:moveTo>
                  <a:pt x="4" y="2"/>
                </a:moveTo>
                <a:cubicBezTo>
                  <a:pt x="4" y="0"/>
                  <a:pt x="4" y="0"/>
                  <a:pt x="4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2"/>
                  <a:pt x="2" y="2"/>
                  <a:pt x="2" y="2"/>
                </a:cubicBezTo>
                <a:cubicBezTo>
                  <a:pt x="4" y="2"/>
                  <a:pt x="4" y="2"/>
                  <a:pt x="4" y="2"/>
                </a:cubicBezTo>
                <a:close/>
                <a:moveTo>
                  <a:pt x="2" y="19"/>
                </a:moveTo>
                <a:cubicBezTo>
                  <a:pt x="3" y="19"/>
                  <a:pt x="3" y="18"/>
                  <a:pt x="4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4"/>
                  <a:pt x="4" y="4"/>
                  <a:pt x="4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15"/>
                  <a:pt x="2" y="15"/>
                  <a:pt x="2" y="15"/>
                </a:cubicBezTo>
                <a:cubicBezTo>
                  <a:pt x="2" y="16"/>
                  <a:pt x="2" y="17"/>
                  <a:pt x="2" y="17"/>
                </a:cubicBezTo>
                <a:cubicBezTo>
                  <a:pt x="2" y="17"/>
                  <a:pt x="2" y="17"/>
                  <a:pt x="1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2" y="19"/>
                </a:cubicBezTo>
                <a:cubicBezTo>
                  <a:pt x="2" y="19"/>
                  <a:pt x="2" y="19"/>
                  <a:pt x="2" y="19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853"/>
          <p:cNvSpPr>
            <a:spLocks noEditPoints="1"/>
          </p:cNvSpPr>
          <p:nvPr/>
        </p:nvSpPr>
        <p:spPr bwMode="auto">
          <a:xfrm>
            <a:off x="7648576" y="1185863"/>
            <a:ext cx="22225" cy="23813"/>
          </a:xfrm>
          <a:custGeom>
            <a:avLst/>
            <a:gdLst>
              <a:gd name="T0" fmla="*/ 8 w 10"/>
              <a:gd name="T1" fmla="*/ 10 h 11"/>
              <a:gd name="T2" fmla="*/ 10 w 10"/>
              <a:gd name="T3" fmla="*/ 10 h 11"/>
              <a:gd name="T4" fmla="*/ 9 w 10"/>
              <a:gd name="T5" fmla="*/ 9 h 11"/>
              <a:gd name="T6" fmla="*/ 9 w 10"/>
              <a:gd name="T7" fmla="*/ 6 h 11"/>
              <a:gd name="T8" fmla="*/ 9 w 10"/>
              <a:gd name="T9" fmla="*/ 4 h 11"/>
              <a:gd name="T10" fmla="*/ 9 w 10"/>
              <a:gd name="T11" fmla="*/ 2 h 11"/>
              <a:gd name="T12" fmla="*/ 9 w 10"/>
              <a:gd name="T13" fmla="*/ 1 h 11"/>
              <a:gd name="T14" fmla="*/ 7 w 10"/>
              <a:gd name="T15" fmla="*/ 0 h 11"/>
              <a:gd name="T16" fmla="*/ 5 w 10"/>
              <a:gd name="T17" fmla="*/ 0 h 11"/>
              <a:gd name="T18" fmla="*/ 3 w 10"/>
              <a:gd name="T19" fmla="*/ 0 h 11"/>
              <a:gd name="T20" fmla="*/ 1 w 10"/>
              <a:gd name="T21" fmla="*/ 1 h 11"/>
              <a:gd name="T22" fmla="*/ 1 w 10"/>
              <a:gd name="T23" fmla="*/ 3 h 11"/>
              <a:gd name="T24" fmla="*/ 2 w 10"/>
              <a:gd name="T25" fmla="*/ 3 h 11"/>
              <a:gd name="T26" fmla="*/ 3 w 10"/>
              <a:gd name="T27" fmla="*/ 2 h 11"/>
              <a:gd name="T28" fmla="*/ 5 w 10"/>
              <a:gd name="T29" fmla="*/ 1 h 11"/>
              <a:gd name="T30" fmla="*/ 7 w 10"/>
              <a:gd name="T31" fmla="*/ 2 h 11"/>
              <a:gd name="T32" fmla="*/ 8 w 10"/>
              <a:gd name="T33" fmla="*/ 3 h 11"/>
              <a:gd name="T34" fmla="*/ 7 w 10"/>
              <a:gd name="T35" fmla="*/ 4 h 11"/>
              <a:gd name="T36" fmla="*/ 4 w 10"/>
              <a:gd name="T37" fmla="*/ 5 h 11"/>
              <a:gd name="T38" fmla="*/ 3 w 10"/>
              <a:gd name="T39" fmla="*/ 5 h 11"/>
              <a:gd name="T40" fmla="*/ 2 w 10"/>
              <a:gd name="T41" fmla="*/ 5 h 11"/>
              <a:gd name="T42" fmla="*/ 1 w 10"/>
              <a:gd name="T43" fmla="*/ 6 h 11"/>
              <a:gd name="T44" fmla="*/ 0 w 10"/>
              <a:gd name="T45" fmla="*/ 8 h 11"/>
              <a:gd name="T46" fmla="*/ 1 w 10"/>
              <a:gd name="T47" fmla="*/ 10 h 11"/>
              <a:gd name="T48" fmla="*/ 4 w 10"/>
              <a:gd name="T49" fmla="*/ 11 h 11"/>
              <a:gd name="T50" fmla="*/ 6 w 10"/>
              <a:gd name="T51" fmla="*/ 10 h 11"/>
              <a:gd name="T52" fmla="*/ 8 w 10"/>
              <a:gd name="T53" fmla="*/ 9 h 11"/>
              <a:gd name="T54" fmla="*/ 8 w 10"/>
              <a:gd name="T55" fmla="*/ 10 h 11"/>
              <a:gd name="T56" fmla="*/ 8 w 10"/>
              <a:gd name="T57" fmla="*/ 10 h 11"/>
              <a:gd name="T58" fmla="*/ 7 w 10"/>
              <a:gd name="T59" fmla="*/ 6 h 11"/>
              <a:gd name="T60" fmla="*/ 7 w 10"/>
              <a:gd name="T61" fmla="*/ 8 h 11"/>
              <a:gd name="T62" fmla="*/ 6 w 10"/>
              <a:gd name="T63" fmla="*/ 9 h 11"/>
              <a:gd name="T64" fmla="*/ 4 w 10"/>
              <a:gd name="T65" fmla="*/ 9 h 11"/>
              <a:gd name="T66" fmla="*/ 3 w 10"/>
              <a:gd name="T67" fmla="*/ 9 h 11"/>
              <a:gd name="T68" fmla="*/ 2 w 10"/>
              <a:gd name="T69" fmla="*/ 8 h 11"/>
              <a:gd name="T70" fmla="*/ 2 w 10"/>
              <a:gd name="T71" fmla="*/ 7 h 11"/>
              <a:gd name="T72" fmla="*/ 3 w 10"/>
              <a:gd name="T73" fmla="*/ 6 h 11"/>
              <a:gd name="T74" fmla="*/ 5 w 10"/>
              <a:gd name="T75" fmla="*/ 6 h 11"/>
              <a:gd name="T76" fmla="*/ 7 w 10"/>
              <a:gd name="T77" fmla="*/ 5 h 11"/>
              <a:gd name="T78" fmla="*/ 7 w 10"/>
              <a:gd name="T7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" h="11">
                <a:moveTo>
                  <a:pt x="8" y="10"/>
                </a:moveTo>
                <a:cubicBezTo>
                  <a:pt x="10" y="10"/>
                  <a:pt x="10" y="10"/>
                  <a:pt x="10" y="10"/>
                </a:cubicBezTo>
                <a:cubicBezTo>
                  <a:pt x="10" y="10"/>
                  <a:pt x="9" y="10"/>
                  <a:pt x="9" y="9"/>
                </a:cubicBezTo>
                <a:cubicBezTo>
                  <a:pt x="9" y="9"/>
                  <a:pt x="9" y="8"/>
                  <a:pt x="9" y="6"/>
                </a:cubicBezTo>
                <a:cubicBezTo>
                  <a:pt x="9" y="4"/>
                  <a:pt x="9" y="4"/>
                  <a:pt x="9" y="4"/>
                </a:cubicBezTo>
                <a:cubicBezTo>
                  <a:pt x="9" y="3"/>
                  <a:pt x="9" y="2"/>
                  <a:pt x="9" y="2"/>
                </a:cubicBezTo>
                <a:cubicBezTo>
                  <a:pt x="9" y="2"/>
                  <a:pt x="9" y="1"/>
                  <a:pt x="9" y="1"/>
                </a:cubicBezTo>
                <a:cubicBezTo>
                  <a:pt x="8" y="1"/>
                  <a:pt x="8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4" y="0"/>
                  <a:pt x="3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2"/>
                  <a:pt x="1" y="2"/>
                  <a:pt x="1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3" y="2"/>
                  <a:pt x="3" y="2"/>
                </a:cubicBezTo>
                <a:cubicBezTo>
                  <a:pt x="4" y="1"/>
                  <a:pt x="4" y="1"/>
                  <a:pt x="5" y="1"/>
                </a:cubicBezTo>
                <a:cubicBezTo>
                  <a:pt x="6" y="1"/>
                  <a:pt x="7" y="2"/>
                  <a:pt x="7" y="2"/>
                </a:cubicBezTo>
                <a:cubicBezTo>
                  <a:pt x="7" y="2"/>
                  <a:pt x="8" y="3"/>
                  <a:pt x="8" y="3"/>
                </a:cubicBezTo>
                <a:cubicBezTo>
                  <a:pt x="8" y="4"/>
                  <a:pt x="8" y="4"/>
                  <a:pt x="7" y="4"/>
                </a:cubicBezTo>
                <a:cubicBezTo>
                  <a:pt x="7" y="4"/>
                  <a:pt x="6" y="4"/>
                  <a:pt x="4" y="5"/>
                </a:cubicBezTo>
                <a:cubicBezTo>
                  <a:pt x="4" y="5"/>
                  <a:pt x="3" y="5"/>
                  <a:pt x="3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6"/>
                  <a:pt x="1" y="6"/>
                  <a:pt x="1" y="6"/>
                </a:cubicBezTo>
                <a:cubicBezTo>
                  <a:pt x="0" y="7"/>
                  <a:pt x="0" y="7"/>
                  <a:pt x="0" y="8"/>
                </a:cubicBezTo>
                <a:cubicBezTo>
                  <a:pt x="0" y="9"/>
                  <a:pt x="1" y="9"/>
                  <a:pt x="1" y="10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5" y="11"/>
                  <a:pt x="6" y="10"/>
                </a:cubicBezTo>
                <a:cubicBezTo>
                  <a:pt x="6" y="10"/>
                  <a:pt x="7" y="10"/>
                  <a:pt x="8" y="9"/>
                </a:cubicBezTo>
                <a:cubicBezTo>
                  <a:pt x="8" y="10"/>
                  <a:pt x="8" y="10"/>
                  <a:pt x="8" y="10"/>
                </a:cubicBezTo>
                <a:cubicBezTo>
                  <a:pt x="8" y="10"/>
                  <a:pt x="8" y="10"/>
                  <a:pt x="8" y="10"/>
                </a:cubicBezTo>
                <a:close/>
                <a:moveTo>
                  <a:pt x="7" y="6"/>
                </a:moveTo>
                <a:cubicBezTo>
                  <a:pt x="7" y="7"/>
                  <a:pt x="7" y="7"/>
                  <a:pt x="7" y="8"/>
                </a:cubicBezTo>
                <a:cubicBezTo>
                  <a:pt x="7" y="8"/>
                  <a:pt x="7" y="9"/>
                  <a:pt x="6" y="9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2" y="7"/>
                  <a:pt x="2" y="7"/>
                </a:cubicBezTo>
                <a:cubicBezTo>
                  <a:pt x="3" y="7"/>
                  <a:pt x="3" y="6"/>
                  <a:pt x="3" y="6"/>
                </a:cubicBezTo>
                <a:cubicBezTo>
                  <a:pt x="3" y="6"/>
                  <a:pt x="4" y="6"/>
                  <a:pt x="5" y="6"/>
                </a:cubicBezTo>
                <a:cubicBezTo>
                  <a:pt x="6" y="6"/>
                  <a:pt x="7" y="6"/>
                  <a:pt x="7" y="5"/>
                </a:cubicBezTo>
                <a:cubicBezTo>
                  <a:pt x="7" y="6"/>
                  <a:pt x="7" y="6"/>
                  <a:pt x="7" y="6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Rectangle 1854"/>
          <p:cNvSpPr>
            <a:spLocks noChangeArrowheads="1"/>
          </p:cNvSpPr>
          <p:nvPr/>
        </p:nvSpPr>
        <p:spPr bwMode="auto">
          <a:xfrm>
            <a:off x="5505451" y="4883150"/>
            <a:ext cx="2206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Innbygda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1855"/>
          <p:cNvSpPr>
            <a:spLocks noChangeArrowheads="1"/>
          </p:cNvSpPr>
          <p:nvPr/>
        </p:nvSpPr>
        <p:spPr bwMode="auto">
          <a:xfrm>
            <a:off x="4289426" y="6240463"/>
            <a:ext cx="1778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Mandal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1856"/>
          <p:cNvSpPr>
            <a:spLocks noChangeArrowheads="1"/>
          </p:cNvSpPr>
          <p:nvPr/>
        </p:nvSpPr>
        <p:spPr bwMode="auto">
          <a:xfrm>
            <a:off x="4046538" y="6199188"/>
            <a:ext cx="196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Farsund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1857"/>
          <p:cNvSpPr>
            <a:spLocks noChangeArrowheads="1"/>
          </p:cNvSpPr>
          <p:nvPr/>
        </p:nvSpPr>
        <p:spPr bwMode="auto">
          <a:xfrm>
            <a:off x="4502151" y="6213475"/>
            <a:ext cx="3873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KRISTIANSAND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1858"/>
          <p:cNvSpPr>
            <a:spLocks noChangeArrowheads="1"/>
          </p:cNvSpPr>
          <p:nvPr/>
        </p:nvSpPr>
        <p:spPr bwMode="auto">
          <a:xfrm>
            <a:off x="4640263" y="6135688"/>
            <a:ext cx="2206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Grimstad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1859"/>
          <p:cNvSpPr>
            <a:spLocks noChangeArrowheads="1"/>
          </p:cNvSpPr>
          <p:nvPr/>
        </p:nvSpPr>
        <p:spPr bwMode="auto">
          <a:xfrm>
            <a:off x="4692651" y="6070600"/>
            <a:ext cx="1857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Arendal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1860"/>
          <p:cNvSpPr>
            <a:spLocks noChangeArrowheads="1"/>
          </p:cNvSpPr>
          <p:nvPr/>
        </p:nvSpPr>
        <p:spPr bwMode="auto">
          <a:xfrm>
            <a:off x="4841876" y="5930900"/>
            <a:ext cx="1952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Kragerø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1861"/>
          <p:cNvSpPr>
            <a:spLocks noChangeArrowheads="1"/>
          </p:cNvSpPr>
          <p:nvPr/>
        </p:nvSpPr>
        <p:spPr bwMode="auto">
          <a:xfrm>
            <a:off x="3975101" y="6103938"/>
            <a:ext cx="2540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Flekkefjord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1862"/>
          <p:cNvSpPr>
            <a:spLocks noChangeArrowheads="1"/>
          </p:cNvSpPr>
          <p:nvPr/>
        </p:nvSpPr>
        <p:spPr bwMode="auto">
          <a:xfrm>
            <a:off x="3865563" y="6024563"/>
            <a:ext cx="2270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Egersund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1863"/>
          <p:cNvSpPr>
            <a:spLocks noChangeArrowheads="1"/>
          </p:cNvSpPr>
          <p:nvPr/>
        </p:nvSpPr>
        <p:spPr bwMode="auto">
          <a:xfrm>
            <a:off x="3848101" y="5849938"/>
            <a:ext cx="2095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Sandnes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1864"/>
          <p:cNvSpPr>
            <a:spLocks noChangeArrowheads="1"/>
          </p:cNvSpPr>
          <p:nvPr/>
        </p:nvSpPr>
        <p:spPr bwMode="auto">
          <a:xfrm>
            <a:off x="3760788" y="5734050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1865"/>
          <p:cNvSpPr>
            <a:spLocks noChangeArrowheads="1"/>
          </p:cNvSpPr>
          <p:nvPr/>
        </p:nvSpPr>
        <p:spPr bwMode="auto">
          <a:xfrm>
            <a:off x="3789363" y="5734050"/>
            <a:ext cx="1190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TAV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1866"/>
          <p:cNvSpPr>
            <a:spLocks noChangeArrowheads="1"/>
          </p:cNvSpPr>
          <p:nvPr/>
        </p:nvSpPr>
        <p:spPr bwMode="auto">
          <a:xfrm>
            <a:off x="3865563" y="5734050"/>
            <a:ext cx="196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ANGER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1867"/>
          <p:cNvSpPr>
            <a:spLocks noChangeArrowheads="1"/>
          </p:cNvSpPr>
          <p:nvPr/>
        </p:nvSpPr>
        <p:spPr bwMode="auto">
          <a:xfrm>
            <a:off x="4370388" y="5959475"/>
            <a:ext cx="1143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Evje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1868"/>
          <p:cNvSpPr>
            <a:spLocks noChangeArrowheads="1"/>
          </p:cNvSpPr>
          <p:nvPr/>
        </p:nvSpPr>
        <p:spPr bwMode="auto">
          <a:xfrm>
            <a:off x="4451351" y="5691188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1869"/>
          <p:cNvSpPr>
            <a:spLocks noChangeArrowheads="1"/>
          </p:cNvSpPr>
          <p:nvPr/>
        </p:nvSpPr>
        <p:spPr bwMode="auto">
          <a:xfrm>
            <a:off x="4475163" y="5691188"/>
            <a:ext cx="952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alle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1870"/>
          <p:cNvSpPr>
            <a:spLocks noChangeArrowheads="1"/>
          </p:cNvSpPr>
          <p:nvPr/>
        </p:nvSpPr>
        <p:spPr bwMode="auto">
          <a:xfrm>
            <a:off x="3735388" y="5541963"/>
            <a:ext cx="2667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Haugesund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1871"/>
          <p:cNvSpPr>
            <a:spLocks noChangeArrowheads="1"/>
          </p:cNvSpPr>
          <p:nvPr/>
        </p:nvSpPr>
        <p:spPr bwMode="auto">
          <a:xfrm>
            <a:off x="4540251" y="5434013"/>
            <a:ext cx="1714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Rjukan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1872"/>
          <p:cNvSpPr>
            <a:spLocks noChangeArrowheads="1"/>
          </p:cNvSpPr>
          <p:nvPr/>
        </p:nvSpPr>
        <p:spPr bwMode="auto">
          <a:xfrm>
            <a:off x="4772026" y="5788025"/>
            <a:ext cx="1428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Skien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1873"/>
          <p:cNvSpPr>
            <a:spLocks noChangeArrowheads="1"/>
          </p:cNvSpPr>
          <p:nvPr/>
        </p:nvSpPr>
        <p:spPr bwMode="auto">
          <a:xfrm>
            <a:off x="4727576" y="5611813"/>
            <a:ext cx="2540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Kongsberg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1874"/>
          <p:cNvSpPr>
            <a:spLocks noChangeArrowheads="1"/>
          </p:cNvSpPr>
          <p:nvPr/>
        </p:nvSpPr>
        <p:spPr bwMode="auto">
          <a:xfrm>
            <a:off x="4860926" y="5710238"/>
            <a:ext cx="2270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Tønsberg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1875"/>
          <p:cNvSpPr>
            <a:spLocks noChangeArrowheads="1"/>
          </p:cNvSpPr>
          <p:nvPr/>
        </p:nvSpPr>
        <p:spPr bwMode="auto">
          <a:xfrm>
            <a:off x="4895851" y="5870575"/>
            <a:ext cx="1492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Larvik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1876"/>
          <p:cNvSpPr>
            <a:spLocks noChangeArrowheads="1"/>
          </p:cNvSpPr>
          <p:nvPr/>
        </p:nvSpPr>
        <p:spPr bwMode="auto">
          <a:xfrm>
            <a:off x="5018088" y="5842000"/>
            <a:ext cx="2508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Sandefjord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1" name="Rectangle 1877"/>
          <p:cNvSpPr>
            <a:spLocks noChangeArrowheads="1"/>
          </p:cNvSpPr>
          <p:nvPr/>
        </p:nvSpPr>
        <p:spPr bwMode="auto">
          <a:xfrm>
            <a:off x="5140326" y="5697538"/>
            <a:ext cx="1349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1878"/>
          <p:cNvSpPr>
            <a:spLocks noChangeArrowheads="1"/>
          </p:cNvSpPr>
          <p:nvPr/>
        </p:nvSpPr>
        <p:spPr bwMode="auto">
          <a:xfrm>
            <a:off x="5276851" y="5849938"/>
            <a:ext cx="1730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Halden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Rectangle 1879"/>
          <p:cNvSpPr>
            <a:spLocks noChangeArrowheads="1"/>
          </p:cNvSpPr>
          <p:nvPr/>
        </p:nvSpPr>
        <p:spPr bwMode="auto">
          <a:xfrm>
            <a:off x="5194301" y="5761038"/>
            <a:ext cx="2619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Fredrikstad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4" name="Rectangle 1880"/>
          <p:cNvSpPr>
            <a:spLocks noChangeArrowheads="1"/>
          </p:cNvSpPr>
          <p:nvPr/>
        </p:nvSpPr>
        <p:spPr bwMode="auto">
          <a:xfrm>
            <a:off x="5222876" y="5594350"/>
            <a:ext cx="1555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Askim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5" name="Rectangle 1881"/>
          <p:cNvSpPr>
            <a:spLocks noChangeArrowheads="1"/>
          </p:cNvSpPr>
          <p:nvPr/>
        </p:nvSpPr>
        <p:spPr bwMode="auto">
          <a:xfrm>
            <a:off x="4826001" y="5519738"/>
            <a:ext cx="2365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Drammen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6" name="Rectangle 1882"/>
          <p:cNvSpPr>
            <a:spLocks noChangeArrowheads="1"/>
          </p:cNvSpPr>
          <p:nvPr/>
        </p:nvSpPr>
        <p:spPr bwMode="auto">
          <a:xfrm>
            <a:off x="5229226" y="5441950"/>
            <a:ext cx="2333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Lillestrøm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7" name="Rectangle 1883"/>
          <p:cNvSpPr>
            <a:spLocks noChangeArrowheads="1"/>
          </p:cNvSpPr>
          <p:nvPr/>
        </p:nvSpPr>
        <p:spPr bwMode="auto">
          <a:xfrm>
            <a:off x="4849813" y="5403850"/>
            <a:ext cx="2254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Hønefoss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8" name="Rectangle 1884"/>
          <p:cNvSpPr>
            <a:spLocks noChangeArrowheads="1"/>
          </p:cNvSpPr>
          <p:nvPr/>
        </p:nvSpPr>
        <p:spPr bwMode="auto">
          <a:xfrm>
            <a:off x="5072063" y="5446713"/>
            <a:ext cx="1587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9" name="Rectangle 1885"/>
          <p:cNvSpPr>
            <a:spLocks noChangeArrowheads="1"/>
          </p:cNvSpPr>
          <p:nvPr/>
        </p:nvSpPr>
        <p:spPr bwMode="auto">
          <a:xfrm>
            <a:off x="4294188" y="5314950"/>
            <a:ext cx="1381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Odda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0" name="Rectangle 1886"/>
          <p:cNvSpPr>
            <a:spLocks noChangeArrowheads="1"/>
          </p:cNvSpPr>
          <p:nvPr/>
        </p:nvSpPr>
        <p:spPr bwMode="auto">
          <a:xfrm>
            <a:off x="3838576" y="5127625"/>
            <a:ext cx="2301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BERGEN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1" name="Rectangle 1887"/>
          <p:cNvSpPr>
            <a:spLocks noChangeArrowheads="1"/>
          </p:cNvSpPr>
          <p:nvPr/>
        </p:nvSpPr>
        <p:spPr bwMode="auto">
          <a:xfrm>
            <a:off x="4287838" y="5065713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2" name="Rectangle 1888"/>
          <p:cNvSpPr>
            <a:spLocks noChangeArrowheads="1"/>
          </p:cNvSpPr>
          <p:nvPr/>
        </p:nvSpPr>
        <p:spPr bwMode="auto">
          <a:xfrm>
            <a:off x="4313238" y="5065713"/>
            <a:ext cx="952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3" name="Rectangle 1889"/>
          <p:cNvSpPr>
            <a:spLocks noChangeArrowheads="1"/>
          </p:cNvSpPr>
          <p:nvPr/>
        </p:nvSpPr>
        <p:spPr bwMode="auto">
          <a:xfrm>
            <a:off x="4652963" y="5191125"/>
            <a:ext cx="1317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Geilo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4" name="Rectangle 1890"/>
          <p:cNvSpPr>
            <a:spLocks noChangeArrowheads="1"/>
          </p:cNvSpPr>
          <p:nvPr/>
        </p:nvSpPr>
        <p:spPr bwMode="auto">
          <a:xfrm>
            <a:off x="4824413" y="5102225"/>
            <a:ext cx="952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Gol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5" name="Rectangle 1891"/>
          <p:cNvSpPr>
            <a:spLocks noChangeArrowheads="1"/>
          </p:cNvSpPr>
          <p:nvPr/>
        </p:nvSpPr>
        <p:spPr bwMode="auto">
          <a:xfrm>
            <a:off x="5021263" y="5084763"/>
            <a:ext cx="1603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Gjøvik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6" name="Rectangle 1892"/>
          <p:cNvSpPr>
            <a:spLocks noChangeArrowheads="1"/>
          </p:cNvSpPr>
          <p:nvPr/>
        </p:nvSpPr>
        <p:spPr bwMode="auto">
          <a:xfrm>
            <a:off x="5178426" y="5072063"/>
            <a:ext cx="1666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Hamar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7" name="Rectangle 1893"/>
          <p:cNvSpPr>
            <a:spLocks noChangeArrowheads="1"/>
          </p:cNvSpPr>
          <p:nvPr/>
        </p:nvSpPr>
        <p:spPr bwMode="auto">
          <a:xfrm>
            <a:off x="5360988" y="5059363"/>
            <a:ext cx="2016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Elverum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8" name="Rectangle 1894"/>
          <p:cNvSpPr>
            <a:spLocks noChangeArrowheads="1"/>
          </p:cNvSpPr>
          <p:nvPr/>
        </p:nvSpPr>
        <p:spPr bwMode="auto">
          <a:xfrm>
            <a:off x="5322888" y="4984750"/>
            <a:ext cx="1349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9" name="Rectangle 1895"/>
          <p:cNvSpPr>
            <a:spLocks noChangeArrowheads="1"/>
          </p:cNvSpPr>
          <p:nvPr/>
        </p:nvSpPr>
        <p:spPr bwMode="auto">
          <a:xfrm>
            <a:off x="4881563" y="4981575"/>
            <a:ext cx="2206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Fagernes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0" name="Rectangle 1896"/>
          <p:cNvSpPr>
            <a:spLocks noChangeArrowheads="1"/>
          </p:cNvSpPr>
          <p:nvPr/>
        </p:nvSpPr>
        <p:spPr bwMode="auto">
          <a:xfrm>
            <a:off x="4267201" y="4826000"/>
            <a:ext cx="196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Sogndal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1" name="Rectangle 1897"/>
          <p:cNvSpPr>
            <a:spLocks noChangeArrowheads="1"/>
          </p:cNvSpPr>
          <p:nvPr/>
        </p:nvSpPr>
        <p:spPr bwMode="auto">
          <a:xfrm>
            <a:off x="4068763" y="4738688"/>
            <a:ext cx="1492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Førde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1898"/>
          <p:cNvSpPr>
            <a:spLocks noChangeArrowheads="1"/>
          </p:cNvSpPr>
          <p:nvPr/>
        </p:nvSpPr>
        <p:spPr bwMode="auto">
          <a:xfrm>
            <a:off x="3938588" y="4621213"/>
            <a:ext cx="1301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Flora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Rectangle 1899"/>
          <p:cNvSpPr>
            <a:spLocks noChangeArrowheads="1"/>
          </p:cNvSpPr>
          <p:nvPr/>
        </p:nvSpPr>
        <p:spPr bwMode="auto">
          <a:xfrm>
            <a:off x="4603751" y="4818063"/>
            <a:ext cx="2508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Øvre Årdal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4" name="Rectangle 1900"/>
          <p:cNvSpPr>
            <a:spLocks noChangeArrowheads="1"/>
          </p:cNvSpPr>
          <p:nvPr/>
        </p:nvSpPr>
        <p:spPr bwMode="auto">
          <a:xfrm>
            <a:off x="5084763" y="4768850"/>
            <a:ext cx="2016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Ringebu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Rectangle 1901"/>
          <p:cNvSpPr>
            <a:spLocks noChangeArrowheads="1"/>
          </p:cNvSpPr>
          <p:nvPr/>
        </p:nvSpPr>
        <p:spPr bwMode="auto">
          <a:xfrm>
            <a:off x="4778376" y="4611688"/>
            <a:ext cx="1174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Lom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6" name="Rectangle 1902"/>
          <p:cNvSpPr>
            <a:spLocks noChangeArrowheads="1"/>
          </p:cNvSpPr>
          <p:nvPr/>
        </p:nvSpPr>
        <p:spPr bwMode="auto">
          <a:xfrm>
            <a:off x="4108451" y="4579938"/>
            <a:ext cx="2127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Sandane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Rectangle 1903"/>
          <p:cNvSpPr>
            <a:spLocks noChangeArrowheads="1"/>
          </p:cNvSpPr>
          <p:nvPr/>
        </p:nvSpPr>
        <p:spPr bwMode="auto">
          <a:xfrm>
            <a:off x="3957638" y="4483100"/>
            <a:ext cx="1539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Måløy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8" name="Rectangle 1904"/>
          <p:cNvSpPr>
            <a:spLocks noChangeArrowheads="1"/>
          </p:cNvSpPr>
          <p:nvPr/>
        </p:nvSpPr>
        <p:spPr bwMode="auto">
          <a:xfrm>
            <a:off x="4421188" y="4541838"/>
            <a:ext cx="1365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Stryn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Rectangle 1905"/>
          <p:cNvSpPr>
            <a:spLocks noChangeArrowheads="1"/>
          </p:cNvSpPr>
          <p:nvPr/>
        </p:nvSpPr>
        <p:spPr bwMode="auto">
          <a:xfrm>
            <a:off x="4816476" y="4505325"/>
            <a:ext cx="2032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Dombås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0" name="Rectangle 1906"/>
          <p:cNvSpPr>
            <a:spLocks noChangeArrowheads="1"/>
          </p:cNvSpPr>
          <p:nvPr/>
        </p:nvSpPr>
        <p:spPr bwMode="auto">
          <a:xfrm>
            <a:off x="5221288" y="4524375"/>
            <a:ext cx="523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Rectangle 1907"/>
          <p:cNvSpPr>
            <a:spLocks noChangeArrowheads="1"/>
          </p:cNvSpPr>
          <p:nvPr/>
        </p:nvSpPr>
        <p:spPr bwMode="auto">
          <a:xfrm>
            <a:off x="5245101" y="4524375"/>
            <a:ext cx="1365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ynset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2" name="Rectangle 1908"/>
          <p:cNvSpPr>
            <a:spLocks noChangeArrowheads="1"/>
          </p:cNvSpPr>
          <p:nvPr/>
        </p:nvSpPr>
        <p:spPr bwMode="auto">
          <a:xfrm>
            <a:off x="5354638" y="4405313"/>
            <a:ext cx="1524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Røros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Rectangle 1909"/>
          <p:cNvSpPr>
            <a:spLocks noChangeArrowheads="1"/>
          </p:cNvSpPr>
          <p:nvPr/>
        </p:nvSpPr>
        <p:spPr bwMode="auto">
          <a:xfrm>
            <a:off x="5006976" y="4376738"/>
            <a:ext cx="1778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Oppdal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4" name="Rectangle 1910"/>
          <p:cNvSpPr>
            <a:spLocks noChangeArrowheads="1"/>
          </p:cNvSpPr>
          <p:nvPr/>
        </p:nvSpPr>
        <p:spPr bwMode="auto">
          <a:xfrm>
            <a:off x="4645026" y="4357688"/>
            <a:ext cx="2444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Åndalsnes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Rectangle 1911"/>
          <p:cNvSpPr>
            <a:spLocks noChangeArrowheads="1"/>
          </p:cNvSpPr>
          <p:nvPr/>
        </p:nvSpPr>
        <p:spPr bwMode="auto">
          <a:xfrm>
            <a:off x="4187826" y="4297363"/>
            <a:ext cx="196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Ålesund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6" name="Rectangle 1912"/>
          <p:cNvSpPr>
            <a:spLocks noChangeArrowheads="1"/>
          </p:cNvSpPr>
          <p:nvPr/>
        </p:nvSpPr>
        <p:spPr bwMode="auto">
          <a:xfrm>
            <a:off x="5133976" y="4940300"/>
            <a:ext cx="2857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Lillehammer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Rectangle 1913"/>
          <p:cNvSpPr>
            <a:spLocks noChangeArrowheads="1"/>
          </p:cNvSpPr>
          <p:nvPr/>
        </p:nvSpPr>
        <p:spPr bwMode="auto">
          <a:xfrm>
            <a:off x="4403726" y="4206875"/>
            <a:ext cx="1492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Molde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8" name="Rectangle 1914"/>
          <p:cNvSpPr>
            <a:spLocks noChangeArrowheads="1"/>
          </p:cNvSpPr>
          <p:nvPr/>
        </p:nvSpPr>
        <p:spPr bwMode="auto">
          <a:xfrm>
            <a:off x="4811713" y="4260850"/>
            <a:ext cx="2952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Sunndalsøra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Rectangle 1915"/>
          <p:cNvSpPr>
            <a:spLocks noChangeArrowheads="1"/>
          </p:cNvSpPr>
          <p:nvPr/>
        </p:nvSpPr>
        <p:spPr bwMode="auto">
          <a:xfrm>
            <a:off x="5157788" y="4137025"/>
            <a:ext cx="1666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Støren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0" name="Rectangle 1916"/>
          <p:cNvSpPr>
            <a:spLocks noChangeArrowheads="1"/>
          </p:cNvSpPr>
          <p:nvPr/>
        </p:nvSpPr>
        <p:spPr bwMode="auto">
          <a:xfrm>
            <a:off x="4408488" y="4056063"/>
            <a:ext cx="2873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Kristiansund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Rectangle 1917"/>
          <p:cNvSpPr>
            <a:spLocks noChangeArrowheads="1"/>
          </p:cNvSpPr>
          <p:nvPr/>
        </p:nvSpPr>
        <p:spPr bwMode="auto">
          <a:xfrm>
            <a:off x="4900613" y="3963988"/>
            <a:ext cx="3159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TRONDHEIM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1918"/>
          <p:cNvSpPr>
            <a:spLocks noChangeArrowheads="1"/>
          </p:cNvSpPr>
          <p:nvPr/>
        </p:nvSpPr>
        <p:spPr bwMode="auto">
          <a:xfrm>
            <a:off x="5292726" y="3963988"/>
            <a:ext cx="1905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Stjørdal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1919"/>
          <p:cNvSpPr>
            <a:spLocks noChangeArrowheads="1"/>
          </p:cNvSpPr>
          <p:nvPr/>
        </p:nvSpPr>
        <p:spPr bwMode="auto">
          <a:xfrm>
            <a:off x="5249863" y="3833813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1920"/>
          <p:cNvSpPr>
            <a:spLocks noChangeArrowheads="1"/>
          </p:cNvSpPr>
          <p:nvPr/>
        </p:nvSpPr>
        <p:spPr bwMode="auto">
          <a:xfrm>
            <a:off x="5275263" y="3833813"/>
            <a:ext cx="1254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erdal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1921"/>
          <p:cNvSpPr>
            <a:spLocks noChangeArrowheads="1"/>
          </p:cNvSpPr>
          <p:nvPr/>
        </p:nvSpPr>
        <p:spPr bwMode="auto">
          <a:xfrm>
            <a:off x="5411788" y="3749675"/>
            <a:ext cx="2079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Steinkjer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1922"/>
          <p:cNvSpPr>
            <a:spLocks noChangeArrowheads="1"/>
          </p:cNvSpPr>
          <p:nvPr/>
        </p:nvSpPr>
        <p:spPr bwMode="auto">
          <a:xfrm>
            <a:off x="5568951" y="3614738"/>
            <a:ext cx="1555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Grong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1923"/>
          <p:cNvSpPr>
            <a:spLocks noChangeArrowheads="1"/>
          </p:cNvSpPr>
          <p:nvPr/>
        </p:nvSpPr>
        <p:spPr bwMode="auto">
          <a:xfrm>
            <a:off x="5238751" y="3549650"/>
            <a:ext cx="1968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Namsos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1924"/>
          <p:cNvSpPr>
            <a:spLocks noChangeArrowheads="1"/>
          </p:cNvSpPr>
          <p:nvPr/>
        </p:nvSpPr>
        <p:spPr bwMode="auto">
          <a:xfrm>
            <a:off x="5281613" y="3135313"/>
            <a:ext cx="3143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Brønnøysund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Rectangle 1925"/>
          <p:cNvSpPr>
            <a:spLocks noChangeArrowheads="1"/>
          </p:cNvSpPr>
          <p:nvPr/>
        </p:nvSpPr>
        <p:spPr bwMode="auto">
          <a:xfrm>
            <a:off x="5346701" y="2909888"/>
            <a:ext cx="3270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Sandnessjøen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0" name="Rectangle 1926"/>
          <p:cNvSpPr>
            <a:spLocks noChangeArrowheads="1"/>
          </p:cNvSpPr>
          <p:nvPr/>
        </p:nvSpPr>
        <p:spPr bwMode="auto">
          <a:xfrm>
            <a:off x="5753101" y="3032125"/>
            <a:ext cx="2032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Mosjøen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1" name="Rectangle 1927"/>
          <p:cNvSpPr>
            <a:spLocks noChangeArrowheads="1"/>
          </p:cNvSpPr>
          <p:nvPr/>
        </p:nvSpPr>
        <p:spPr bwMode="auto">
          <a:xfrm>
            <a:off x="5740401" y="2784475"/>
            <a:ext cx="2381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 i Rana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2" name="Rectangle 1928"/>
          <p:cNvSpPr>
            <a:spLocks noChangeArrowheads="1"/>
          </p:cNvSpPr>
          <p:nvPr/>
        </p:nvSpPr>
        <p:spPr bwMode="auto">
          <a:xfrm>
            <a:off x="6130926" y="2406650"/>
            <a:ext cx="1778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Fauske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Rectangle 1929"/>
          <p:cNvSpPr>
            <a:spLocks noChangeArrowheads="1"/>
          </p:cNvSpPr>
          <p:nvPr/>
        </p:nvSpPr>
        <p:spPr bwMode="auto">
          <a:xfrm>
            <a:off x="5497513" y="2263775"/>
            <a:ext cx="1254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Røst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4" name="Rectangle 1930"/>
          <p:cNvSpPr>
            <a:spLocks noChangeArrowheads="1"/>
          </p:cNvSpPr>
          <p:nvPr/>
        </p:nvSpPr>
        <p:spPr bwMode="auto">
          <a:xfrm>
            <a:off x="5816601" y="2365375"/>
            <a:ext cx="1666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BODØ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931"/>
          <p:cNvSpPr>
            <a:spLocks noChangeArrowheads="1"/>
          </p:cNvSpPr>
          <p:nvPr/>
        </p:nvSpPr>
        <p:spPr bwMode="auto">
          <a:xfrm>
            <a:off x="5859463" y="2093913"/>
            <a:ext cx="2428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Stamsund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932"/>
          <p:cNvSpPr>
            <a:spLocks noChangeArrowheads="1"/>
          </p:cNvSpPr>
          <p:nvPr/>
        </p:nvSpPr>
        <p:spPr bwMode="auto">
          <a:xfrm>
            <a:off x="5999163" y="2012950"/>
            <a:ext cx="2000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Svolvær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933"/>
          <p:cNvSpPr>
            <a:spLocks noChangeArrowheads="1"/>
          </p:cNvSpPr>
          <p:nvPr/>
        </p:nvSpPr>
        <p:spPr bwMode="auto">
          <a:xfrm>
            <a:off x="5922963" y="1793875"/>
            <a:ext cx="2016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Sortland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934"/>
          <p:cNvSpPr>
            <a:spLocks noChangeArrowheads="1"/>
          </p:cNvSpPr>
          <p:nvPr/>
        </p:nvSpPr>
        <p:spPr bwMode="auto">
          <a:xfrm>
            <a:off x="6403976" y="1957388"/>
            <a:ext cx="1555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Narvik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935"/>
          <p:cNvSpPr>
            <a:spLocks noChangeArrowheads="1"/>
          </p:cNvSpPr>
          <p:nvPr/>
        </p:nvSpPr>
        <p:spPr bwMode="auto">
          <a:xfrm>
            <a:off x="6207126" y="1730375"/>
            <a:ext cx="1889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Harstad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1936"/>
          <p:cNvSpPr>
            <a:spLocks noChangeArrowheads="1"/>
          </p:cNvSpPr>
          <p:nvPr/>
        </p:nvSpPr>
        <p:spPr bwMode="auto">
          <a:xfrm>
            <a:off x="6581776" y="1689100"/>
            <a:ext cx="2365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Bardufoss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1937"/>
          <p:cNvSpPr>
            <a:spLocks noChangeArrowheads="1"/>
          </p:cNvSpPr>
          <p:nvPr/>
        </p:nvSpPr>
        <p:spPr bwMode="auto">
          <a:xfrm>
            <a:off x="6840538" y="1471613"/>
            <a:ext cx="1841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Skibotn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1938"/>
          <p:cNvSpPr>
            <a:spLocks noChangeArrowheads="1"/>
          </p:cNvSpPr>
          <p:nvPr/>
        </p:nvSpPr>
        <p:spPr bwMode="auto">
          <a:xfrm>
            <a:off x="6929438" y="1346200"/>
            <a:ext cx="20002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Storslett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1939"/>
          <p:cNvSpPr>
            <a:spLocks noChangeArrowheads="1"/>
          </p:cNvSpPr>
          <p:nvPr/>
        </p:nvSpPr>
        <p:spPr bwMode="auto">
          <a:xfrm>
            <a:off x="6638926" y="1357313"/>
            <a:ext cx="2365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TROMSØ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1940"/>
          <p:cNvSpPr>
            <a:spLocks noChangeArrowheads="1"/>
          </p:cNvSpPr>
          <p:nvPr/>
        </p:nvSpPr>
        <p:spPr bwMode="auto">
          <a:xfrm>
            <a:off x="7005638" y="873125"/>
            <a:ext cx="2857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Hammerfest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5" name="Rectangle 1941"/>
          <p:cNvSpPr>
            <a:spLocks noChangeArrowheads="1"/>
          </p:cNvSpPr>
          <p:nvPr/>
        </p:nvSpPr>
        <p:spPr bwMode="auto">
          <a:xfrm>
            <a:off x="7245351" y="1227138"/>
            <a:ext cx="1063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Alta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1942"/>
          <p:cNvSpPr>
            <a:spLocks noChangeArrowheads="1"/>
          </p:cNvSpPr>
          <p:nvPr/>
        </p:nvSpPr>
        <p:spPr bwMode="auto">
          <a:xfrm>
            <a:off x="7280276" y="1579563"/>
            <a:ext cx="2603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Kautokeino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7" name="Rectangle 1943"/>
          <p:cNvSpPr>
            <a:spLocks noChangeArrowheads="1"/>
          </p:cNvSpPr>
          <p:nvPr/>
        </p:nvSpPr>
        <p:spPr bwMode="auto">
          <a:xfrm>
            <a:off x="7278688" y="1625600"/>
            <a:ext cx="3571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Guovdageaidnu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1944"/>
          <p:cNvSpPr>
            <a:spLocks noChangeArrowheads="1"/>
          </p:cNvSpPr>
          <p:nvPr/>
        </p:nvSpPr>
        <p:spPr bwMode="auto">
          <a:xfrm>
            <a:off x="7375526" y="1304925"/>
            <a:ext cx="2063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Karasjok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9" name="Rectangle 1945"/>
          <p:cNvSpPr>
            <a:spLocks noChangeArrowheads="1"/>
          </p:cNvSpPr>
          <p:nvPr/>
        </p:nvSpPr>
        <p:spPr bwMode="auto">
          <a:xfrm>
            <a:off x="7354888" y="1352550"/>
            <a:ext cx="2619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Kárášjohka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Rectangle 1946"/>
          <p:cNvSpPr>
            <a:spLocks noChangeArrowheads="1"/>
          </p:cNvSpPr>
          <p:nvPr/>
        </p:nvSpPr>
        <p:spPr bwMode="auto">
          <a:xfrm>
            <a:off x="7724776" y="952500"/>
            <a:ext cx="5238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1" name="Rectangle 1947"/>
          <p:cNvSpPr>
            <a:spLocks noChangeArrowheads="1"/>
          </p:cNvSpPr>
          <p:nvPr/>
        </p:nvSpPr>
        <p:spPr bwMode="auto">
          <a:xfrm>
            <a:off x="7747001" y="952500"/>
            <a:ext cx="1841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ana bru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1948"/>
          <p:cNvSpPr>
            <a:spLocks noChangeArrowheads="1"/>
          </p:cNvSpPr>
          <p:nvPr/>
        </p:nvSpPr>
        <p:spPr bwMode="auto">
          <a:xfrm>
            <a:off x="7677151" y="998538"/>
            <a:ext cx="2619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Deanušaldi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1949"/>
          <p:cNvSpPr>
            <a:spLocks noChangeArrowheads="1"/>
          </p:cNvSpPr>
          <p:nvPr/>
        </p:nvSpPr>
        <p:spPr bwMode="auto">
          <a:xfrm>
            <a:off x="7532688" y="679450"/>
            <a:ext cx="3032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Honningsvåg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Rectangle 1950"/>
          <p:cNvSpPr>
            <a:spLocks noChangeArrowheads="1"/>
          </p:cNvSpPr>
          <p:nvPr/>
        </p:nvSpPr>
        <p:spPr bwMode="auto">
          <a:xfrm>
            <a:off x="7991476" y="650875"/>
            <a:ext cx="20955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Berlevåg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5" name="Rectangle 1951"/>
          <p:cNvSpPr>
            <a:spLocks noChangeArrowheads="1"/>
          </p:cNvSpPr>
          <p:nvPr/>
        </p:nvSpPr>
        <p:spPr bwMode="auto">
          <a:xfrm>
            <a:off x="8315326" y="781050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6" name="Rectangle 1952"/>
          <p:cNvSpPr>
            <a:spLocks noChangeArrowheads="1"/>
          </p:cNvSpPr>
          <p:nvPr/>
        </p:nvSpPr>
        <p:spPr bwMode="auto">
          <a:xfrm>
            <a:off x="8342313" y="781050"/>
            <a:ext cx="1190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ardø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7" name="Rectangle 1953"/>
          <p:cNvSpPr>
            <a:spLocks noChangeArrowheads="1"/>
          </p:cNvSpPr>
          <p:nvPr/>
        </p:nvSpPr>
        <p:spPr bwMode="auto">
          <a:xfrm>
            <a:off x="8158163" y="1006475"/>
            <a:ext cx="53975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8" name="Rectangle 1954"/>
          <p:cNvSpPr>
            <a:spLocks noChangeArrowheads="1"/>
          </p:cNvSpPr>
          <p:nvPr/>
        </p:nvSpPr>
        <p:spPr bwMode="auto">
          <a:xfrm>
            <a:off x="8183563" y="1006475"/>
            <a:ext cx="127000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adsø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9" name="Rectangle 1955"/>
          <p:cNvSpPr>
            <a:spLocks noChangeArrowheads="1"/>
          </p:cNvSpPr>
          <p:nvPr/>
        </p:nvSpPr>
        <p:spPr bwMode="auto">
          <a:xfrm>
            <a:off x="8240713" y="1082675"/>
            <a:ext cx="2079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Kirkenes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0" name="Rectangle 1956"/>
          <p:cNvSpPr>
            <a:spLocks noChangeArrowheads="1"/>
          </p:cNvSpPr>
          <p:nvPr/>
        </p:nvSpPr>
        <p:spPr bwMode="auto">
          <a:xfrm>
            <a:off x="7508876" y="1127125"/>
            <a:ext cx="18256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Lakselv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1" name="Rectangle 1957"/>
          <p:cNvSpPr>
            <a:spLocks noChangeArrowheads="1"/>
          </p:cNvSpPr>
          <p:nvPr/>
        </p:nvSpPr>
        <p:spPr bwMode="auto">
          <a:xfrm>
            <a:off x="7494588" y="1168400"/>
            <a:ext cx="214313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Leavdnja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2" name="Freeform 1958"/>
          <p:cNvSpPr>
            <a:spLocks/>
          </p:cNvSpPr>
          <p:nvPr/>
        </p:nvSpPr>
        <p:spPr bwMode="auto">
          <a:xfrm>
            <a:off x="5280026" y="5353050"/>
            <a:ext cx="25400" cy="33338"/>
          </a:xfrm>
          <a:custGeom>
            <a:avLst/>
            <a:gdLst>
              <a:gd name="T0" fmla="*/ 2 w 16"/>
              <a:gd name="T1" fmla="*/ 21 h 21"/>
              <a:gd name="T2" fmla="*/ 2 w 16"/>
              <a:gd name="T3" fmla="*/ 14 h 21"/>
              <a:gd name="T4" fmla="*/ 5 w 16"/>
              <a:gd name="T5" fmla="*/ 11 h 21"/>
              <a:gd name="T6" fmla="*/ 12 w 16"/>
              <a:gd name="T7" fmla="*/ 21 h 21"/>
              <a:gd name="T8" fmla="*/ 16 w 16"/>
              <a:gd name="T9" fmla="*/ 21 h 21"/>
              <a:gd name="T10" fmla="*/ 8 w 16"/>
              <a:gd name="T11" fmla="*/ 9 h 21"/>
              <a:gd name="T12" fmla="*/ 16 w 16"/>
              <a:gd name="T13" fmla="*/ 0 h 21"/>
              <a:gd name="T14" fmla="*/ 12 w 16"/>
              <a:gd name="T15" fmla="*/ 0 h 21"/>
              <a:gd name="T16" fmla="*/ 2 w 16"/>
              <a:gd name="T17" fmla="*/ 11 h 21"/>
              <a:gd name="T18" fmla="*/ 2 w 16"/>
              <a:gd name="T19" fmla="*/ 0 h 21"/>
              <a:gd name="T20" fmla="*/ 0 w 16"/>
              <a:gd name="T21" fmla="*/ 0 h 21"/>
              <a:gd name="T22" fmla="*/ 0 w 16"/>
              <a:gd name="T23" fmla="*/ 21 h 21"/>
              <a:gd name="T24" fmla="*/ 2 w 16"/>
              <a:gd name="T25" fmla="*/ 21 h 21"/>
              <a:gd name="T26" fmla="*/ 2 w 16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1">
                <a:moveTo>
                  <a:pt x="2" y="21"/>
                </a:moveTo>
                <a:lnTo>
                  <a:pt x="2" y="14"/>
                </a:lnTo>
                <a:lnTo>
                  <a:pt x="5" y="11"/>
                </a:lnTo>
                <a:lnTo>
                  <a:pt x="12" y="21"/>
                </a:lnTo>
                <a:lnTo>
                  <a:pt x="16" y="21"/>
                </a:lnTo>
                <a:lnTo>
                  <a:pt x="8" y="9"/>
                </a:lnTo>
                <a:lnTo>
                  <a:pt x="16" y="0"/>
                </a:lnTo>
                <a:lnTo>
                  <a:pt x="12" y="0"/>
                </a:lnTo>
                <a:lnTo>
                  <a:pt x="2" y="11"/>
                </a:lnTo>
                <a:lnTo>
                  <a:pt x="2" y="0"/>
                </a:lnTo>
                <a:lnTo>
                  <a:pt x="0" y="0"/>
                </a:lnTo>
                <a:lnTo>
                  <a:pt x="0" y="21"/>
                </a:lnTo>
                <a:lnTo>
                  <a:pt x="2" y="21"/>
                </a:lnTo>
                <a:lnTo>
                  <a:pt x="2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959"/>
          <p:cNvSpPr>
            <a:spLocks noEditPoints="1"/>
          </p:cNvSpPr>
          <p:nvPr/>
        </p:nvSpPr>
        <p:spPr bwMode="auto">
          <a:xfrm>
            <a:off x="5307013" y="5362575"/>
            <a:ext cx="20638" cy="23813"/>
          </a:xfrm>
          <a:custGeom>
            <a:avLst/>
            <a:gdLst>
              <a:gd name="T0" fmla="*/ 1 w 9"/>
              <a:gd name="T1" fmla="*/ 10 h 11"/>
              <a:gd name="T2" fmla="*/ 4 w 9"/>
              <a:gd name="T3" fmla="*/ 11 h 11"/>
              <a:gd name="T4" fmla="*/ 7 w 9"/>
              <a:gd name="T5" fmla="*/ 10 h 11"/>
              <a:gd name="T6" fmla="*/ 9 w 9"/>
              <a:gd name="T7" fmla="*/ 9 h 11"/>
              <a:gd name="T8" fmla="*/ 9 w 9"/>
              <a:gd name="T9" fmla="*/ 5 h 11"/>
              <a:gd name="T10" fmla="*/ 8 w 9"/>
              <a:gd name="T11" fmla="*/ 2 h 11"/>
              <a:gd name="T12" fmla="*/ 4 w 9"/>
              <a:gd name="T13" fmla="*/ 0 h 11"/>
              <a:gd name="T14" fmla="*/ 1 w 9"/>
              <a:gd name="T15" fmla="*/ 1 h 11"/>
              <a:gd name="T16" fmla="*/ 0 w 9"/>
              <a:gd name="T17" fmla="*/ 6 h 11"/>
              <a:gd name="T18" fmla="*/ 1 w 9"/>
              <a:gd name="T19" fmla="*/ 10 h 11"/>
              <a:gd name="T20" fmla="*/ 2 w 9"/>
              <a:gd name="T21" fmla="*/ 3 h 11"/>
              <a:gd name="T22" fmla="*/ 4 w 9"/>
              <a:gd name="T23" fmla="*/ 2 h 11"/>
              <a:gd name="T24" fmla="*/ 7 w 9"/>
              <a:gd name="T25" fmla="*/ 3 h 11"/>
              <a:gd name="T26" fmla="*/ 7 w 9"/>
              <a:gd name="T27" fmla="*/ 6 h 11"/>
              <a:gd name="T28" fmla="*/ 7 w 9"/>
              <a:gd name="T29" fmla="*/ 9 h 11"/>
              <a:gd name="T30" fmla="*/ 4 w 9"/>
              <a:gd name="T31" fmla="*/ 10 h 11"/>
              <a:gd name="T32" fmla="*/ 2 w 9"/>
              <a:gd name="T33" fmla="*/ 9 h 11"/>
              <a:gd name="T34" fmla="*/ 1 w 9"/>
              <a:gd name="T35" fmla="*/ 6 h 11"/>
              <a:gd name="T36" fmla="*/ 2 w 9"/>
              <a:gd name="T3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7" y="10"/>
                </a:cubicBezTo>
                <a:cubicBezTo>
                  <a:pt x="8" y="10"/>
                  <a:pt x="8" y="9"/>
                  <a:pt x="9" y="9"/>
                </a:cubicBezTo>
                <a:cubicBezTo>
                  <a:pt x="9" y="8"/>
                  <a:pt x="9" y="7"/>
                  <a:pt x="9" y="5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1"/>
                </a:cubicBezTo>
                <a:cubicBezTo>
                  <a:pt x="0" y="2"/>
                  <a:pt x="0" y="4"/>
                  <a:pt x="0" y="6"/>
                </a:cubicBezTo>
                <a:cubicBezTo>
                  <a:pt x="0" y="7"/>
                  <a:pt x="0" y="9"/>
                  <a:pt x="1" y="10"/>
                </a:cubicBezTo>
                <a:close/>
                <a:moveTo>
                  <a:pt x="2" y="3"/>
                </a:moveTo>
                <a:cubicBezTo>
                  <a:pt x="3" y="2"/>
                  <a:pt x="3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6"/>
                </a:cubicBezTo>
                <a:cubicBezTo>
                  <a:pt x="7" y="7"/>
                  <a:pt x="7" y="8"/>
                  <a:pt x="7" y="9"/>
                </a:cubicBezTo>
                <a:cubicBezTo>
                  <a:pt x="6" y="9"/>
                  <a:pt x="5" y="10"/>
                  <a:pt x="4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8"/>
                  <a:pt x="1" y="7"/>
                  <a:pt x="1" y="6"/>
                </a:cubicBezTo>
                <a:cubicBezTo>
                  <a:pt x="1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960"/>
          <p:cNvSpPr>
            <a:spLocks/>
          </p:cNvSpPr>
          <p:nvPr/>
        </p:nvSpPr>
        <p:spPr bwMode="auto">
          <a:xfrm>
            <a:off x="5330826" y="5362575"/>
            <a:ext cx="20638" cy="23813"/>
          </a:xfrm>
          <a:custGeom>
            <a:avLst/>
            <a:gdLst>
              <a:gd name="T0" fmla="*/ 2 w 9"/>
              <a:gd name="T1" fmla="*/ 11 h 11"/>
              <a:gd name="T2" fmla="*/ 2 w 9"/>
              <a:gd name="T3" fmla="*/ 5 h 11"/>
              <a:gd name="T4" fmla="*/ 3 w 9"/>
              <a:gd name="T5" fmla="*/ 2 h 11"/>
              <a:gd name="T6" fmla="*/ 5 w 9"/>
              <a:gd name="T7" fmla="*/ 2 h 11"/>
              <a:gd name="T8" fmla="*/ 6 w 9"/>
              <a:gd name="T9" fmla="*/ 2 h 11"/>
              <a:gd name="T10" fmla="*/ 7 w 9"/>
              <a:gd name="T11" fmla="*/ 3 h 11"/>
              <a:gd name="T12" fmla="*/ 7 w 9"/>
              <a:gd name="T13" fmla="*/ 4 h 11"/>
              <a:gd name="T14" fmla="*/ 7 w 9"/>
              <a:gd name="T15" fmla="*/ 11 h 11"/>
              <a:gd name="T16" fmla="*/ 9 w 9"/>
              <a:gd name="T17" fmla="*/ 11 h 11"/>
              <a:gd name="T18" fmla="*/ 9 w 9"/>
              <a:gd name="T19" fmla="*/ 4 h 11"/>
              <a:gd name="T20" fmla="*/ 9 w 9"/>
              <a:gd name="T21" fmla="*/ 3 h 11"/>
              <a:gd name="T22" fmla="*/ 8 w 9"/>
              <a:gd name="T23" fmla="*/ 1 h 11"/>
              <a:gd name="T24" fmla="*/ 7 w 9"/>
              <a:gd name="T25" fmla="*/ 1 h 11"/>
              <a:gd name="T26" fmla="*/ 5 w 9"/>
              <a:gd name="T27" fmla="*/ 0 h 11"/>
              <a:gd name="T28" fmla="*/ 2 w 9"/>
              <a:gd name="T29" fmla="*/ 2 h 11"/>
              <a:gd name="T30" fmla="*/ 2 w 9"/>
              <a:gd name="T31" fmla="*/ 0 h 11"/>
              <a:gd name="T32" fmla="*/ 0 w 9"/>
              <a:gd name="T33" fmla="*/ 0 h 11"/>
              <a:gd name="T34" fmla="*/ 0 w 9"/>
              <a:gd name="T35" fmla="*/ 11 h 11"/>
              <a:gd name="T36" fmla="*/ 2 w 9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2"/>
                  <a:pt x="5" y="2"/>
                </a:cubicBezTo>
                <a:cubicBezTo>
                  <a:pt x="5" y="2"/>
                  <a:pt x="6" y="2"/>
                  <a:pt x="6" y="2"/>
                </a:cubicBezTo>
                <a:cubicBezTo>
                  <a:pt x="6" y="2"/>
                  <a:pt x="7" y="3"/>
                  <a:pt x="7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3"/>
                  <a:pt x="9" y="3"/>
                </a:cubicBezTo>
                <a:cubicBezTo>
                  <a:pt x="9" y="2"/>
                  <a:pt x="8" y="2"/>
                  <a:pt x="8" y="1"/>
                </a:cubicBezTo>
                <a:cubicBezTo>
                  <a:pt x="8" y="1"/>
                  <a:pt x="7" y="1"/>
                  <a:pt x="7" y="1"/>
                </a:cubicBezTo>
                <a:cubicBezTo>
                  <a:pt x="6" y="0"/>
                  <a:pt x="6" y="0"/>
                  <a:pt x="5" y="0"/>
                </a:cubicBezTo>
                <a:cubicBezTo>
                  <a:pt x="4" y="0"/>
                  <a:pt x="3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961"/>
          <p:cNvSpPr>
            <a:spLocks noEditPoints="1"/>
          </p:cNvSpPr>
          <p:nvPr/>
        </p:nvSpPr>
        <p:spPr bwMode="auto">
          <a:xfrm>
            <a:off x="5354638" y="5362575"/>
            <a:ext cx="20638" cy="31750"/>
          </a:xfrm>
          <a:custGeom>
            <a:avLst/>
            <a:gdLst>
              <a:gd name="T0" fmla="*/ 1 w 9"/>
              <a:gd name="T1" fmla="*/ 14 h 15"/>
              <a:gd name="T2" fmla="*/ 4 w 9"/>
              <a:gd name="T3" fmla="*/ 15 h 15"/>
              <a:gd name="T4" fmla="*/ 7 w 9"/>
              <a:gd name="T5" fmla="*/ 14 h 15"/>
              <a:gd name="T6" fmla="*/ 8 w 9"/>
              <a:gd name="T7" fmla="*/ 13 h 15"/>
              <a:gd name="T8" fmla="*/ 9 w 9"/>
              <a:gd name="T9" fmla="*/ 9 h 15"/>
              <a:gd name="T10" fmla="*/ 9 w 9"/>
              <a:gd name="T11" fmla="*/ 0 h 15"/>
              <a:gd name="T12" fmla="*/ 7 w 9"/>
              <a:gd name="T13" fmla="*/ 0 h 15"/>
              <a:gd name="T14" fmla="*/ 7 w 9"/>
              <a:gd name="T15" fmla="*/ 2 h 15"/>
              <a:gd name="T16" fmla="*/ 4 w 9"/>
              <a:gd name="T17" fmla="*/ 0 h 15"/>
              <a:gd name="T18" fmla="*/ 2 w 9"/>
              <a:gd name="T19" fmla="*/ 1 h 15"/>
              <a:gd name="T20" fmla="*/ 0 w 9"/>
              <a:gd name="T21" fmla="*/ 3 h 15"/>
              <a:gd name="T22" fmla="*/ 0 w 9"/>
              <a:gd name="T23" fmla="*/ 6 h 15"/>
              <a:gd name="T24" fmla="*/ 1 w 9"/>
              <a:gd name="T25" fmla="*/ 9 h 15"/>
              <a:gd name="T26" fmla="*/ 4 w 9"/>
              <a:gd name="T27" fmla="*/ 11 h 15"/>
              <a:gd name="T28" fmla="*/ 7 w 9"/>
              <a:gd name="T29" fmla="*/ 9 h 15"/>
              <a:gd name="T30" fmla="*/ 7 w 9"/>
              <a:gd name="T31" fmla="*/ 12 h 15"/>
              <a:gd name="T32" fmla="*/ 6 w 9"/>
              <a:gd name="T33" fmla="*/ 13 h 15"/>
              <a:gd name="T34" fmla="*/ 4 w 9"/>
              <a:gd name="T35" fmla="*/ 14 h 15"/>
              <a:gd name="T36" fmla="*/ 2 w 9"/>
              <a:gd name="T37" fmla="*/ 13 h 15"/>
              <a:gd name="T38" fmla="*/ 2 w 9"/>
              <a:gd name="T39" fmla="*/ 12 h 15"/>
              <a:gd name="T40" fmla="*/ 0 w 9"/>
              <a:gd name="T41" fmla="*/ 12 h 15"/>
              <a:gd name="T42" fmla="*/ 1 w 9"/>
              <a:gd name="T43" fmla="*/ 14 h 15"/>
              <a:gd name="T44" fmla="*/ 2 w 9"/>
              <a:gd name="T45" fmla="*/ 3 h 15"/>
              <a:gd name="T46" fmla="*/ 4 w 9"/>
              <a:gd name="T47" fmla="*/ 2 h 15"/>
              <a:gd name="T48" fmla="*/ 6 w 9"/>
              <a:gd name="T49" fmla="*/ 3 h 15"/>
              <a:gd name="T50" fmla="*/ 7 w 9"/>
              <a:gd name="T51" fmla="*/ 5 h 15"/>
              <a:gd name="T52" fmla="*/ 6 w 9"/>
              <a:gd name="T53" fmla="*/ 8 h 15"/>
              <a:gd name="T54" fmla="*/ 4 w 9"/>
              <a:gd name="T55" fmla="*/ 9 h 15"/>
              <a:gd name="T56" fmla="*/ 2 w 9"/>
              <a:gd name="T57" fmla="*/ 8 h 15"/>
              <a:gd name="T58" fmla="*/ 2 w 9"/>
              <a:gd name="T59" fmla="*/ 5 h 15"/>
              <a:gd name="T60" fmla="*/ 2 w 9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" h="15">
                <a:moveTo>
                  <a:pt x="1" y="14"/>
                </a:moveTo>
                <a:cubicBezTo>
                  <a:pt x="2" y="15"/>
                  <a:pt x="3" y="15"/>
                  <a:pt x="4" y="15"/>
                </a:cubicBezTo>
                <a:cubicBezTo>
                  <a:pt x="5" y="15"/>
                  <a:pt x="6" y="15"/>
                  <a:pt x="7" y="14"/>
                </a:cubicBezTo>
                <a:cubicBezTo>
                  <a:pt x="8" y="14"/>
                  <a:pt x="8" y="14"/>
                  <a:pt x="8" y="13"/>
                </a:cubicBezTo>
                <a:cubicBezTo>
                  <a:pt x="9" y="12"/>
                  <a:pt x="9" y="11"/>
                  <a:pt x="9" y="9"/>
                </a:cubicBezTo>
                <a:cubicBezTo>
                  <a:pt x="9" y="0"/>
                  <a:pt x="9" y="0"/>
                  <a:pt x="9" y="0"/>
                </a:cubicBezTo>
                <a:cubicBezTo>
                  <a:pt x="7" y="0"/>
                  <a:pt x="7" y="0"/>
                  <a:pt x="7" y="0"/>
                </a:cubicBezTo>
                <a:cubicBezTo>
                  <a:pt x="7" y="2"/>
                  <a:pt x="7" y="2"/>
                  <a:pt x="7" y="2"/>
                </a:cubicBezTo>
                <a:cubicBezTo>
                  <a:pt x="6" y="1"/>
                  <a:pt x="5" y="0"/>
                  <a:pt x="4" y="0"/>
                </a:cubicBezTo>
                <a:cubicBezTo>
                  <a:pt x="3" y="0"/>
                  <a:pt x="3" y="0"/>
                  <a:pt x="2" y="1"/>
                </a:cubicBezTo>
                <a:cubicBezTo>
                  <a:pt x="1" y="1"/>
                  <a:pt x="1" y="2"/>
                  <a:pt x="0" y="3"/>
                </a:cubicBezTo>
                <a:cubicBezTo>
                  <a:pt x="0" y="4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1"/>
                  <a:pt x="6" y="10"/>
                  <a:pt x="7" y="9"/>
                </a:cubicBezTo>
                <a:cubicBezTo>
                  <a:pt x="7" y="11"/>
                  <a:pt x="7" y="11"/>
                  <a:pt x="7" y="12"/>
                </a:cubicBezTo>
                <a:cubicBezTo>
                  <a:pt x="7" y="12"/>
                  <a:pt x="6" y="13"/>
                  <a:pt x="6" y="13"/>
                </a:cubicBezTo>
                <a:cubicBezTo>
                  <a:pt x="6" y="13"/>
                  <a:pt x="5" y="14"/>
                  <a:pt x="4" y="14"/>
                </a:cubicBezTo>
                <a:cubicBezTo>
                  <a:pt x="3" y="14"/>
                  <a:pt x="3" y="13"/>
                  <a:pt x="2" y="13"/>
                </a:cubicBezTo>
                <a:cubicBezTo>
                  <a:pt x="2" y="13"/>
                  <a:pt x="2" y="12"/>
                  <a:pt x="2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4"/>
                  <a:pt x="1" y="14"/>
                </a:cubicBezTo>
                <a:close/>
                <a:moveTo>
                  <a:pt x="2" y="3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6" y="3"/>
                </a:cubicBezTo>
                <a:cubicBezTo>
                  <a:pt x="7" y="3"/>
                  <a:pt x="7" y="4"/>
                  <a:pt x="7" y="5"/>
                </a:cubicBezTo>
                <a:cubicBezTo>
                  <a:pt x="7" y="7"/>
                  <a:pt x="7" y="8"/>
                  <a:pt x="6" y="8"/>
                </a:cubicBezTo>
                <a:cubicBezTo>
                  <a:pt x="6" y="9"/>
                  <a:pt x="5" y="9"/>
                  <a:pt x="4" y="9"/>
                </a:cubicBezTo>
                <a:cubicBezTo>
                  <a:pt x="4" y="9"/>
                  <a:pt x="3" y="9"/>
                  <a:pt x="2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2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962"/>
          <p:cNvSpPr>
            <a:spLocks/>
          </p:cNvSpPr>
          <p:nvPr/>
        </p:nvSpPr>
        <p:spPr bwMode="auto">
          <a:xfrm>
            <a:off x="5378451" y="5362575"/>
            <a:ext cx="17463" cy="23813"/>
          </a:xfrm>
          <a:custGeom>
            <a:avLst/>
            <a:gdLst>
              <a:gd name="T0" fmla="*/ 1 w 8"/>
              <a:gd name="T1" fmla="*/ 10 h 11"/>
              <a:gd name="T2" fmla="*/ 4 w 8"/>
              <a:gd name="T3" fmla="*/ 11 h 11"/>
              <a:gd name="T4" fmla="*/ 6 w 8"/>
              <a:gd name="T5" fmla="*/ 11 h 11"/>
              <a:gd name="T6" fmla="*/ 8 w 8"/>
              <a:gd name="T7" fmla="*/ 9 h 11"/>
              <a:gd name="T8" fmla="*/ 8 w 8"/>
              <a:gd name="T9" fmla="*/ 8 h 11"/>
              <a:gd name="T10" fmla="*/ 8 w 8"/>
              <a:gd name="T11" fmla="*/ 6 h 11"/>
              <a:gd name="T12" fmla="*/ 7 w 8"/>
              <a:gd name="T13" fmla="*/ 5 h 11"/>
              <a:gd name="T14" fmla="*/ 4 w 8"/>
              <a:gd name="T15" fmla="*/ 5 h 11"/>
              <a:gd name="T16" fmla="*/ 3 w 8"/>
              <a:gd name="T17" fmla="*/ 4 h 11"/>
              <a:gd name="T18" fmla="*/ 2 w 8"/>
              <a:gd name="T19" fmla="*/ 4 h 11"/>
              <a:gd name="T20" fmla="*/ 2 w 8"/>
              <a:gd name="T21" fmla="*/ 3 h 11"/>
              <a:gd name="T22" fmla="*/ 2 w 8"/>
              <a:gd name="T23" fmla="*/ 2 h 11"/>
              <a:gd name="T24" fmla="*/ 4 w 8"/>
              <a:gd name="T25" fmla="*/ 2 h 11"/>
              <a:gd name="T26" fmla="*/ 6 w 8"/>
              <a:gd name="T27" fmla="*/ 2 h 11"/>
              <a:gd name="T28" fmla="*/ 6 w 8"/>
              <a:gd name="T29" fmla="*/ 3 h 11"/>
              <a:gd name="T30" fmla="*/ 8 w 8"/>
              <a:gd name="T31" fmla="*/ 3 h 11"/>
              <a:gd name="T32" fmla="*/ 7 w 8"/>
              <a:gd name="T33" fmla="*/ 1 h 11"/>
              <a:gd name="T34" fmla="*/ 6 w 8"/>
              <a:gd name="T35" fmla="*/ 1 h 11"/>
              <a:gd name="T36" fmla="*/ 4 w 8"/>
              <a:gd name="T37" fmla="*/ 0 h 11"/>
              <a:gd name="T38" fmla="*/ 2 w 8"/>
              <a:gd name="T39" fmla="*/ 0 h 11"/>
              <a:gd name="T40" fmla="*/ 1 w 8"/>
              <a:gd name="T41" fmla="*/ 1 h 11"/>
              <a:gd name="T42" fmla="*/ 0 w 8"/>
              <a:gd name="T43" fmla="*/ 2 h 11"/>
              <a:gd name="T44" fmla="*/ 0 w 8"/>
              <a:gd name="T45" fmla="*/ 3 h 11"/>
              <a:gd name="T46" fmla="*/ 0 w 8"/>
              <a:gd name="T47" fmla="*/ 5 h 11"/>
              <a:gd name="T48" fmla="*/ 2 w 8"/>
              <a:gd name="T49" fmla="*/ 6 h 11"/>
              <a:gd name="T50" fmla="*/ 4 w 8"/>
              <a:gd name="T51" fmla="*/ 6 h 11"/>
              <a:gd name="T52" fmla="*/ 6 w 8"/>
              <a:gd name="T53" fmla="*/ 7 h 11"/>
              <a:gd name="T54" fmla="*/ 7 w 8"/>
              <a:gd name="T55" fmla="*/ 8 h 11"/>
              <a:gd name="T56" fmla="*/ 6 w 8"/>
              <a:gd name="T57" fmla="*/ 9 h 11"/>
              <a:gd name="T58" fmla="*/ 4 w 8"/>
              <a:gd name="T59" fmla="*/ 10 h 11"/>
              <a:gd name="T60" fmla="*/ 2 w 8"/>
              <a:gd name="T61" fmla="*/ 9 h 11"/>
              <a:gd name="T62" fmla="*/ 2 w 8"/>
              <a:gd name="T63" fmla="*/ 7 h 11"/>
              <a:gd name="T64" fmla="*/ 0 w 8"/>
              <a:gd name="T65" fmla="*/ 8 h 11"/>
              <a:gd name="T66" fmla="*/ 1 w 8"/>
              <a:gd name="T6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" h="11">
                <a:moveTo>
                  <a:pt x="1" y="10"/>
                </a:moveTo>
                <a:cubicBezTo>
                  <a:pt x="2" y="11"/>
                  <a:pt x="3" y="11"/>
                  <a:pt x="4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7" y="10"/>
                  <a:pt x="8" y="10"/>
                  <a:pt x="8" y="9"/>
                </a:cubicBezTo>
                <a:cubicBezTo>
                  <a:pt x="8" y="9"/>
                  <a:pt x="8" y="8"/>
                  <a:pt x="8" y="8"/>
                </a:cubicBezTo>
                <a:cubicBezTo>
                  <a:pt x="8" y="7"/>
                  <a:pt x="8" y="7"/>
                  <a:pt x="8" y="6"/>
                </a:cubicBezTo>
                <a:cubicBezTo>
                  <a:pt x="8" y="6"/>
                  <a:pt x="7" y="6"/>
                  <a:pt x="7" y="5"/>
                </a:cubicBezTo>
                <a:cubicBezTo>
                  <a:pt x="6" y="5"/>
                  <a:pt x="5" y="5"/>
                  <a:pt x="4" y="5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2"/>
                  <a:pt x="2" y="2"/>
                </a:cubicBezTo>
                <a:cubicBezTo>
                  <a:pt x="3" y="2"/>
                  <a:pt x="3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7" y="1"/>
                </a:cubicBezTo>
                <a:cubicBezTo>
                  <a:pt x="7" y="1"/>
                  <a:pt x="7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3" y="0"/>
                  <a:pt x="3" y="0"/>
                  <a:pt x="2" y="0"/>
                </a:cubicBezTo>
                <a:cubicBezTo>
                  <a:pt x="2" y="1"/>
                  <a:pt x="2" y="1"/>
                  <a:pt x="1" y="1"/>
                </a:cubicBezTo>
                <a:cubicBezTo>
                  <a:pt x="1" y="1"/>
                  <a:pt x="1" y="2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0" y="4"/>
                  <a:pt x="0" y="4"/>
                  <a:pt x="0" y="5"/>
                </a:cubicBezTo>
                <a:cubicBezTo>
                  <a:pt x="1" y="5"/>
                  <a:pt x="1" y="5"/>
                  <a:pt x="2" y="6"/>
                </a:cubicBezTo>
                <a:cubicBezTo>
                  <a:pt x="2" y="6"/>
                  <a:pt x="3" y="6"/>
                  <a:pt x="4" y="6"/>
                </a:cubicBezTo>
                <a:cubicBezTo>
                  <a:pt x="5" y="7"/>
                  <a:pt x="6" y="7"/>
                  <a:pt x="6" y="7"/>
                </a:cubicBezTo>
                <a:cubicBezTo>
                  <a:pt x="6" y="7"/>
                  <a:pt x="7" y="8"/>
                  <a:pt x="7" y="8"/>
                </a:cubicBezTo>
                <a:cubicBezTo>
                  <a:pt x="7" y="8"/>
                  <a:pt x="6" y="9"/>
                  <a:pt x="6" y="9"/>
                </a:cubicBezTo>
                <a:cubicBezTo>
                  <a:pt x="6" y="9"/>
                  <a:pt x="5" y="10"/>
                  <a:pt x="4" y="10"/>
                </a:cubicBezTo>
                <a:cubicBezTo>
                  <a:pt x="3" y="10"/>
                  <a:pt x="3" y="9"/>
                  <a:pt x="2" y="9"/>
                </a:cubicBezTo>
                <a:cubicBezTo>
                  <a:pt x="2" y="9"/>
                  <a:pt x="2" y="8"/>
                  <a:pt x="2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10"/>
                  <a:pt x="1" y="10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963"/>
          <p:cNvSpPr>
            <a:spLocks/>
          </p:cNvSpPr>
          <p:nvPr/>
        </p:nvSpPr>
        <p:spPr bwMode="auto">
          <a:xfrm>
            <a:off x="5399088" y="5362575"/>
            <a:ext cx="20638" cy="23813"/>
          </a:xfrm>
          <a:custGeom>
            <a:avLst/>
            <a:gdLst>
              <a:gd name="T0" fmla="*/ 6 w 10"/>
              <a:gd name="T1" fmla="*/ 11 h 11"/>
              <a:gd name="T2" fmla="*/ 10 w 10"/>
              <a:gd name="T3" fmla="*/ 0 h 11"/>
              <a:gd name="T4" fmla="*/ 8 w 10"/>
              <a:gd name="T5" fmla="*/ 0 h 11"/>
              <a:gd name="T6" fmla="*/ 6 w 10"/>
              <a:gd name="T7" fmla="*/ 7 h 11"/>
              <a:gd name="T8" fmla="*/ 5 w 10"/>
              <a:gd name="T9" fmla="*/ 9 h 11"/>
              <a:gd name="T10" fmla="*/ 5 w 10"/>
              <a:gd name="T11" fmla="*/ 7 h 11"/>
              <a:gd name="T12" fmla="*/ 2 w 10"/>
              <a:gd name="T13" fmla="*/ 0 h 11"/>
              <a:gd name="T14" fmla="*/ 0 w 10"/>
              <a:gd name="T15" fmla="*/ 0 h 11"/>
              <a:gd name="T16" fmla="*/ 4 w 10"/>
              <a:gd name="T17" fmla="*/ 11 h 11"/>
              <a:gd name="T18" fmla="*/ 6 w 10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1">
                <a:moveTo>
                  <a:pt x="6" y="11"/>
                </a:move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6" y="7"/>
                  <a:pt x="6" y="7"/>
                  <a:pt x="6" y="7"/>
                </a:cubicBezTo>
                <a:cubicBezTo>
                  <a:pt x="6" y="8"/>
                  <a:pt x="5" y="8"/>
                  <a:pt x="5" y="9"/>
                </a:cubicBezTo>
                <a:cubicBezTo>
                  <a:pt x="5" y="8"/>
                  <a:pt x="5" y="7"/>
                  <a:pt x="5" y="7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4" y="11"/>
                  <a:pt x="4" y="11"/>
                  <a:pt x="4" y="11"/>
                </a:cubicBezTo>
                <a:cubicBezTo>
                  <a:pt x="6" y="11"/>
                  <a:pt x="6" y="11"/>
                  <a:pt x="6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964"/>
          <p:cNvSpPr>
            <a:spLocks noEditPoints="1"/>
          </p:cNvSpPr>
          <p:nvPr/>
        </p:nvSpPr>
        <p:spPr bwMode="auto">
          <a:xfrm>
            <a:off x="5424488" y="5353050"/>
            <a:ext cx="1588" cy="33338"/>
          </a:xfrm>
          <a:custGeom>
            <a:avLst/>
            <a:gdLst>
              <a:gd name="T0" fmla="*/ 1 w 1"/>
              <a:gd name="T1" fmla="*/ 4 h 21"/>
              <a:gd name="T2" fmla="*/ 1 w 1"/>
              <a:gd name="T3" fmla="*/ 0 h 21"/>
              <a:gd name="T4" fmla="*/ 0 w 1"/>
              <a:gd name="T5" fmla="*/ 0 h 21"/>
              <a:gd name="T6" fmla="*/ 0 w 1"/>
              <a:gd name="T7" fmla="*/ 4 h 21"/>
              <a:gd name="T8" fmla="*/ 1 w 1"/>
              <a:gd name="T9" fmla="*/ 4 h 21"/>
              <a:gd name="T10" fmla="*/ 1 w 1"/>
              <a:gd name="T11" fmla="*/ 4 h 21"/>
              <a:gd name="T12" fmla="*/ 1 w 1"/>
              <a:gd name="T13" fmla="*/ 21 h 21"/>
              <a:gd name="T14" fmla="*/ 1 w 1"/>
              <a:gd name="T15" fmla="*/ 6 h 21"/>
              <a:gd name="T16" fmla="*/ 0 w 1"/>
              <a:gd name="T17" fmla="*/ 6 h 21"/>
              <a:gd name="T18" fmla="*/ 0 w 1"/>
              <a:gd name="T19" fmla="*/ 21 h 21"/>
              <a:gd name="T20" fmla="*/ 1 w 1"/>
              <a:gd name="T21" fmla="*/ 21 h 21"/>
              <a:gd name="T22" fmla="*/ 1 w 1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" h="21">
                <a:moveTo>
                  <a:pt x="1" y="4"/>
                </a:moveTo>
                <a:lnTo>
                  <a:pt x="1" y="0"/>
                </a:lnTo>
                <a:lnTo>
                  <a:pt x="0" y="0"/>
                </a:lnTo>
                <a:lnTo>
                  <a:pt x="0" y="4"/>
                </a:lnTo>
                <a:lnTo>
                  <a:pt x="1" y="4"/>
                </a:lnTo>
                <a:lnTo>
                  <a:pt x="1" y="4"/>
                </a:lnTo>
                <a:close/>
                <a:moveTo>
                  <a:pt x="1" y="21"/>
                </a:moveTo>
                <a:lnTo>
                  <a:pt x="1" y="6"/>
                </a:lnTo>
                <a:lnTo>
                  <a:pt x="0" y="6"/>
                </a:lnTo>
                <a:lnTo>
                  <a:pt x="0" y="21"/>
                </a:lnTo>
                <a:lnTo>
                  <a:pt x="1" y="21"/>
                </a:lnTo>
                <a:lnTo>
                  <a:pt x="1" y="21"/>
                </a:ln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965"/>
          <p:cNvSpPr>
            <a:spLocks/>
          </p:cNvSpPr>
          <p:nvPr/>
        </p:nvSpPr>
        <p:spPr bwMode="auto">
          <a:xfrm>
            <a:off x="5434013" y="5362575"/>
            <a:ext cx="15875" cy="23813"/>
          </a:xfrm>
          <a:custGeom>
            <a:avLst/>
            <a:gdLst>
              <a:gd name="T0" fmla="*/ 2 w 8"/>
              <a:gd name="T1" fmla="*/ 11 h 11"/>
              <a:gd name="T2" fmla="*/ 2 w 8"/>
              <a:gd name="T3" fmla="*/ 5 h 11"/>
              <a:gd name="T4" fmla="*/ 3 w 8"/>
              <a:gd name="T5" fmla="*/ 2 h 11"/>
              <a:gd name="T6" fmla="*/ 4 w 8"/>
              <a:gd name="T7" fmla="*/ 2 h 11"/>
              <a:gd name="T8" fmla="*/ 6 w 8"/>
              <a:gd name="T9" fmla="*/ 2 h 11"/>
              <a:gd name="T10" fmla="*/ 6 w 8"/>
              <a:gd name="T11" fmla="*/ 3 h 11"/>
              <a:gd name="T12" fmla="*/ 7 w 8"/>
              <a:gd name="T13" fmla="*/ 4 h 11"/>
              <a:gd name="T14" fmla="*/ 7 w 8"/>
              <a:gd name="T15" fmla="*/ 11 h 11"/>
              <a:gd name="T16" fmla="*/ 8 w 8"/>
              <a:gd name="T17" fmla="*/ 11 h 11"/>
              <a:gd name="T18" fmla="*/ 8 w 8"/>
              <a:gd name="T19" fmla="*/ 4 h 11"/>
              <a:gd name="T20" fmla="*/ 8 w 8"/>
              <a:gd name="T21" fmla="*/ 3 h 11"/>
              <a:gd name="T22" fmla="*/ 8 w 8"/>
              <a:gd name="T23" fmla="*/ 1 h 11"/>
              <a:gd name="T24" fmla="*/ 7 w 8"/>
              <a:gd name="T25" fmla="*/ 1 h 11"/>
              <a:gd name="T26" fmla="*/ 5 w 8"/>
              <a:gd name="T27" fmla="*/ 0 h 11"/>
              <a:gd name="T28" fmla="*/ 2 w 8"/>
              <a:gd name="T29" fmla="*/ 2 h 11"/>
              <a:gd name="T30" fmla="*/ 2 w 8"/>
              <a:gd name="T31" fmla="*/ 0 h 11"/>
              <a:gd name="T32" fmla="*/ 0 w 8"/>
              <a:gd name="T33" fmla="*/ 0 h 11"/>
              <a:gd name="T34" fmla="*/ 0 w 8"/>
              <a:gd name="T35" fmla="*/ 11 h 11"/>
              <a:gd name="T36" fmla="*/ 2 w 8"/>
              <a:gd name="T3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5" y="2"/>
                  <a:pt x="5" y="2"/>
                  <a:pt x="6" y="2"/>
                </a:cubicBezTo>
                <a:cubicBezTo>
                  <a:pt x="6" y="2"/>
                  <a:pt x="6" y="3"/>
                  <a:pt x="6" y="3"/>
                </a:cubicBezTo>
                <a:cubicBezTo>
                  <a:pt x="7" y="3"/>
                  <a:pt x="7" y="4"/>
                  <a:pt x="7" y="4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1"/>
                  <a:pt x="8" y="11"/>
                  <a:pt x="8" y="11"/>
                </a:cubicBezTo>
                <a:cubicBezTo>
                  <a:pt x="8" y="4"/>
                  <a:pt x="8" y="4"/>
                  <a:pt x="8" y="4"/>
                </a:cubicBezTo>
                <a:cubicBezTo>
                  <a:pt x="8" y="4"/>
                  <a:pt x="8" y="3"/>
                  <a:pt x="8" y="3"/>
                </a:cubicBezTo>
                <a:cubicBezTo>
                  <a:pt x="8" y="2"/>
                  <a:pt x="8" y="2"/>
                  <a:pt x="8" y="1"/>
                </a:cubicBezTo>
                <a:cubicBezTo>
                  <a:pt x="7" y="1"/>
                  <a:pt x="7" y="1"/>
                  <a:pt x="7" y="1"/>
                </a:cubicBezTo>
                <a:cubicBezTo>
                  <a:pt x="6" y="0"/>
                  <a:pt x="5" y="0"/>
                  <a:pt x="5" y="0"/>
                </a:cubicBezTo>
                <a:cubicBezTo>
                  <a:pt x="3" y="0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966"/>
          <p:cNvSpPr>
            <a:spLocks noEditPoints="1"/>
          </p:cNvSpPr>
          <p:nvPr/>
        </p:nvSpPr>
        <p:spPr bwMode="auto">
          <a:xfrm>
            <a:off x="5454651" y="5362575"/>
            <a:ext cx="22225" cy="31750"/>
          </a:xfrm>
          <a:custGeom>
            <a:avLst/>
            <a:gdLst>
              <a:gd name="T0" fmla="*/ 2 w 10"/>
              <a:gd name="T1" fmla="*/ 14 h 15"/>
              <a:gd name="T2" fmla="*/ 5 w 10"/>
              <a:gd name="T3" fmla="*/ 15 h 15"/>
              <a:gd name="T4" fmla="*/ 8 w 10"/>
              <a:gd name="T5" fmla="*/ 14 h 15"/>
              <a:gd name="T6" fmla="*/ 9 w 10"/>
              <a:gd name="T7" fmla="*/ 13 h 15"/>
              <a:gd name="T8" fmla="*/ 10 w 10"/>
              <a:gd name="T9" fmla="*/ 9 h 15"/>
              <a:gd name="T10" fmla="*/ 10 w 10"/>
              <a:gd name="T11" fmla="*/ 0 h 15"/>
              <a:gd name="T12" fmla="*/ 8 w 10"/>
              <a:gd name="T13" fmla="*/ 0 h 15"/>
              <a:gd name="T14" fmla="*/ 8 w 10"/>
              <a:gd name="T15" fmla="*/ 2 h 15"/>
              <a:gd name="T16" fmla="*/ 5 w 10"/>
              <a:gd name="T17" fmla="*/ 0 h 15"/>
              <a:gd name="T18" fmla="*/ 3 w 10"/>
              <a:gd name="T19" fmla="*/ 1 h 15"/>
              <a:gd name="T20" fmla="*/ 1 w 10"/>
              <a:gd name="T21" fmla="*/ 3 h 15"/>
              <a:gd name="T22" fmla="*/ 0 w 10"/>
              <a:gd name="T23" fmla="*/ 6 h 15"/>
              <a:gd name="T24" fmla="*/ 2 w 10"/>
              <a:gd name="T25" fmla="*/ 9 h 15"/>
              <a:gd name="T26" fmla="*/ 5 w 10"/>
              <a:gd name="T27" fmla="*/ 11 h 15"/>
              <a:gd name="T28" fmla="*/ 8 w 10"/>
              <a:gd name="T29" fmla="*/ 9 h 15"/>
              <a:gd name="T30" fmla="*/ 8 w 10"/>
              <a:gd name="T31" fmla="*/ 12 h 15"/>
              <a:gd name="T32" fmla="*/ 7 w 10"/>
              <a:gd name="T33" fmla="*/ 13 h 15"/>
              <a:gd name="T34" fmla="*/ 5 w 10"/>
              <a:gd name="T35" fmla="*/ 14 h 15"/>
              <a:gd name="T36" fmla="*/ 3 w 10"/>
              <a:gd name="T37" fmla="*/ 13 h 15"/>
              <a:gd name="T38" fmla="*/ 2 w 10"/>
              <a:gd name="T39" fmla="*/ 12 h 15"/>
              <a:gd name="T40" fmla="*/ 1 w 10"/>
              <a:gd name="T41" fmla="*/ 12 h 15"/>
              <a:gd name="T42" fmla="*/ 2 w 10"/>
              <a:gd name="T43" fmla="*/ 14 h 15"/>
              <a:gd name="T44" fmla="*/ 3 w 10"/>
              <a:gd name="T45" fmla="*/ 3 h 15"/>
              <a:gd name="T46" fmla="*/ 5 w 10"/>
              <a:gd name="T47" fmla="*/ 2 h 15"/>
              <a:gd name="T48" fmla="*/ 7 w 10"/>
              <a:gd name="T49" fmla="*/ 3 h 15"/>
              <a:gd name="T50" fmla="*/ 8 w 10"/>
              <a:gd name="T51" fmla="*/ 5 h 15"/>
              <a:gd name="T52" fmla="*/ 7 w 10"/>
              <a:gd name="T53" fmla="*/ 8 h 15"/>
              <a:gd name="T54" fmla="*/ 5 w 10"/>
              <a:gd name="T55" fmla="*/ 9 h 15"/>
              <a:gd name="T56" fmla="*/ 3 w 10"/>
              <a:gd name="T57" fmla="*/ 8 h 15"/>
              <a:gd name="T58" fmla="*/ 2 w 10"/>
              <a:gd name="T59" fmla="*/ 5 h 15"/>
              <a:gd name="T60" fmla="*/ 3 w 10"/>
              <a:gd name="T61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" h="15">
                <a:moveTo>
                  <a:pt x="2" y="14"/>
                </a:moveTo>
                <a:cubicBezTo>
                  <a:pt x="3" y="15"/>
                  <a:pt x="4" y="15"/>
                  <a:pt x="5" y="15"/>
                </a:cubicBezTo>
                <a:cubicBezTo>
                  <a:pt x="6" y="15"/>
                  <a:pt x="7" y="15"/>
                  <a:pt x="8" y="14"/>
                </a:cubicBezTo>
                <a:cubicBezTo>
                  <a:pt x="8" y="14"/>
                  <a:pt x="9" y="14"/>
                  <a:pt x="9" y="13"/>
                </a:cubicBezTo>
                <a:cubicBezTo>
                  <a:pt x="9" y="12"/>
                  <a:pt x="10" y="11"/>
                  <a:pt x="10" y="9"/>
                </a:cubicBezTo>
                <a:cubicBezTo>
                  <a:pt x="10" y="0"/>
                  <a:pt x="10" y="0"/>
                  <a:pt x="1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"/>
                  <a:pt x="8" y="2"/>
                  <a:pt x="8" y="2"/>
                </a:cubicBezTo>
                <a:cubicBezTo>
                  <a:pt x="7" y="1"/>
                  <a:pt x="6" y="0"/>
                  <a:pt x="5" y="0"/>
                </a:cubicBezTo>
                <a:cubicBezTo>
                  <a:pt x="4" y="0"/>
                  <a:pt x="3" y="0"/>
                  <a:pt x="3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2" y="9"/>
                </a:cubicBezTo>
                <a:cubicBezTo>
                  <a:pt x="2" y="10"/>
                  <a:pt x="3" y="11"/>
                  <a:pt x="5" y="11"/>
                </a:cubicBezTo>
                <a:cubicBezTo>
                  <a:pt x="6" y="11"/>
                  <a:pt x="7" y="10"/>
                  <a:pt x="8" y="9"/>
                </a:cubicBezTo>
                <a:cubicBezTo>
                  <a:pt x="8" y="11"/>
                  <a:pt x="8" y="11"/>
                  <a:pt x="8" y="12"/>
                </a:cubicBezTo>
                <a:cubicBezTo>
                  <a:pt x="7" y="12"/>
                  <a:pt x="7" y="13"/>
                  <a:pt x="7" y="13"/>
                </a:cubicBezTo>
                <a:cubicBezTo>
                  <a:pt x="6" y="13"/>
                  <a:pt x="6" y="14"/>
                  <a:pt x="5" y="14"/>
                </a:cubicBezTo>
                <a:cubicBezTo>
                  <a:pt x="4" y="14"/>
                  <a:pt x="4" y="13"/>
                  <a:pt x="3" y="13"/>
                </a:cubicBezTo>
                <a:cubicBezTo>
                  <a:pt x="3" y="13"/>
                  <a:pt x="3" y="12"/>
                  <a:pt x="2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3"/>
                  <a:pt x="1" y="14"/>
                  <a:pt x="2" y="14"/>
                </a:cubicBezTo>
                <a:close/>
                <a:moveTo>
                  <a:pt x="3" y="3"/>
                </a:moveTo>
                <a:cubicBezTo>
                  <a:pt x="4" y="2"/>
                  <a:pt x="4" y="2"/>
                  <a:pt x="5" y="2"/>
                </a:cubicBezTo>
                <a:cubicBezTo>
                  <a:pt x="6" y="2"/>
                  <a:pt x="7" y="2"/>
                  <a:pt x="7" y="3"/>
                </a:cubicBezTo>
                <a:cubicBezTo>
                  <a:pt x="8" y="3"/>
                  <a:pt x="8" y="4"/>
                  <a:pt x="8" y="5"/>
                </a:cubicBezTo>
                <a:cubicBezTo>
                  <a:pt x="8" y="7"/>
                  <a:pt x="8" y="8"/>
                  <a:pt x="7" y="8"/>
                </a:cubicBezTo>
                <a:cubicBezTo>
                  <a:pt x="7" y="9"/>
                  <a:pt x="6" y="9"/>
                  <a:pt x="5" y="9"/>
                </a:cubicBezTo>
                <a:cubicBezTo>
                  <a:pt x="4" y="9"/>
                  <a:pt x="4" y="9"/>
                  <a:pt x="3" y="8"/>
                </a:cubicBezTo>
                <a:cubicBezTo>
                  <a:pt x="2" y="8"/>
                  <a:pt x="2" y="7"/>
                  <a:pt x="2" y="5"/>
                </a:cubicBezTo>
                <a:cubicBezTo>
                  <a:pt x="2" y="4"/>
                  <a:pt x="2" y="3"/>
                  <a:pt x="3" y="3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967"/>
          <p:cNvSpPr>
            <a:spLocks noEditPoints="1"/>
          </p:cNvSpPr>
          <p:nvPr/>
        </p:nvSpPr>
        <p:spPr bwMode="auto">
          <a:xfrm>
            <a:off x="5481638" y="5362575"/>
            <a:ext cx="19050" cy="23813"/>
          </a:xfrm>
          <a:custGeom>
            <a:avLst/>
            <a:gdLst>
              <a:gd name="T0" fmla="*/ 6 w 9"/>
              <a:gd name="T1" fmla="*/ 9 h 11"/>
              <a:gd name="T2" fmla="*/ 5 w 9"/>
              <a:gd name="T3" fmla="*/ 10 h 11"/>
              <a:gd name="T4" fmla="*/ 2 w 9"/>
              <a:gd name="T5" fmla="*/ 9 h 11"/>
              <a:gd name="T6" fmla="*/ 1 w 9"/>
              <a:gd name="T7" fmla="*/ 6 h 11"/>
              <a:gd name="T8" fmla="*/ 9 w 9"/>
              <a:gd name="T9" fmla="*/ 6 h 11"/>
              <a:gd name="T10" fmla="*/ 9 w 9"/>
              <a:gd name="T11" fmla="*/ 6 h 11"/>
              <a:gd name="T12" fmla="*/ 8 w 9"/>
              <a:gd name="T13" fmla="*/ 2 h 11"/>
              <a:gd name="T14" fmla="*/ 4 w 9"/>
              <a:gd name="T15" fmla="*/ 0 h 11"/>
              <a:gd name="T16" fmla="*/ 1 w 9"/>
              <a:gd name="T17" fmla="*/ 2 h 11"/>
              <a:gd name="T18" fmla="*/ 0 w 9"/>
              <a:gd name="T19" fmla="*/ 6 h 11"/>
              <a:gd name="T20" fmla="*/ 1 w 9"/>
              <a:gd name="T21" fmla="*/ 10 h 11"/>
              <a:gd name="T22" fmla="*/ 5 w 9"/>
              <a:gd name="T23" fmla="*/ 11 h 11"/>
              <a:gd name="T24" fmla="*/ 8 w 9"/>
              <a:gd name="T25" fmla="*/ 10 h 11"/>
              <a:gd name="T26" fmla="*/ 9 w 9"/>
              <a:gd name="T27" fmla="*/ 8 h 11"/>
              <a:gd name="T28" fmla="*/ 7 w 9"/>
              <a:gd name="T29" fmla="*/ 7 h 11"/>
              <a:gd name="T30" fmla="*/ 6 w 9"/>
              <a:gd name="T31" fmla="*/ 9 h 11"/>
              <a:gd name="T32" fmla="*/ 2 w 9"/>
              <a:gd name="T33" fmla="*/ 2 h 11"/>
              <a:gd name="T34" fmla="*/ 4 w 9"/>
              <a:gd name="T35" fmla="*/ 2 h 11"/>
              <a:gd name="T36" fmla="*/ 7 w 9"/>
              <a:gd name="T37" fmla="*/ 3 h 11"/>
              <a:gd name="T38" fmla="*/ 7 w 9"/>
              <a:gd name="T39" fmla="*/ 5 h 11"/>
              <a:gd name="T40" fmla="*/ 2 w 9"/>
              <a:gd name="T41" fmla="*/ 5 h 11"/>
              <a:gd name="T42" fmla="*/ 2 w 9"/>
              <a:gd name="T4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" h="11">
                <a:moveTo>
                  <a:pt x="6" y="9"/>
                </a:moveTo>
                <a:cubicBezTo>
                  <a:pt x="6" y="9"/>
                  <a:pt x="5" y="10"/>
                  <a:pt x="5" y="10"/>
                </a:cubicBezTo>
                <a:cubicBezTo>
                  <a:pt x="4" y="10"/>
                  <a:pt x="3" y="9"/>
                  <a:pt x="2" y="9"/>
                </a:cubicBezTo>
                <a:cubicBezTo>
                  <a:pt x="2" y="8"/>
                  <a:pt x="2" y="7"/>
                  <a:pt x="1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6"/>
                  <a:pt x="9" y="6"/>
                  <a:pt x="9" y="6"/>
                </a:cubicBezTo>
                <a:cubicBezTo>
                  <a:pt x="9" y="4"/>
                  <a:pt x="9" y="3"/>
                  <a:pt x="8" y="2"/>
                </a:cubicBezTo>
                <a:cubicBezTo>
                  <a:pt x="7" y="1"/>
                  <a:pt x="6" y="0"/>
                  <a:pt x="4" y="0"/>
                </a:cubicBezTo>
                <a:cubicBezTo>
                  <a:pt x="3" y="0"/>
                  <a:pt x="2" y="1"/>
                  <a:pt x="1" y="2"/>
                </a:cubicBezTo>
                <a:cubicBezTo>
                  <a:pt x="0" y="3"/>
                  <a:pt x="0" y="4"/>
                  <a:pt x="0" y="6"/>
                </a:cubicBezTo>
                <a:cubicBezTo>
                  <a:pt x="0" y="7"/>
                  <a:pt x="0" y="9"/>
                  <a:pt x="1" y="10"/>
                </a:cubicBezTo>
                <a:cubicBezTo>
                  <a:pt x="2" y="11"/>
                  <a:pt x="3" y="11"/>
                  <a:pt x="5" y="11"/>
                </a:cubicBezTo>
                <a:cubicBezTo>
                  <a:pt x="6" y="11"/>
                  <a:pt x="7" y="11"/>
                  <a:pt x="8" y="10"/>
                </a:cubicBezTo>
                <a:cubicBezTo>
                  <a:pt x="8" y="10"/>
                  <a:pt x="9" y="9"/>
                  <a:pt x="9" y="8"/>
                </a:cubicBezTo>
                <a:cubicBezTo>
                  <a:pt x="7" y="7"/>
                  <a:pt x="7" y="7"/>
                  <a:pt x="7" y="7"/>
                </a:cubicBezTo>
                <a:cubicBezTo>
                  <a:pt x="7" y="8"/>
                  <a:pt x="7" y="9"/>
                  <a:pt x="6" y="9"/>
                </a:cubicBezTo>
                <a:close/>
                <a:moveTo>
                  <a:pt x="2" y="2"/>
                </a:moveTo>
                <a:cubicBezTo>
                  <a:pt x="3" y="2"/>
                  <a:pt x="4" y="2"/>
                  <a:pt x="4" y="2"/>
                </a:cubicBezTo>
                <a:cubicBezTo>
                  <a:pt x="5" y="2"/>
                  <a:pt x="6" y="2"/>
                  <a:pt x="7" y="3"/>
                </a:cubicBezTo>
                <a:cubicBezTo>
                  <a:pt x="7" y="3"/>
                  <a:pt x="7" y="4"/>
                  <a:pt x="7" y="5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2" y="3"/>
                  <a:pt x="2" y="2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968"/>
          <p:cNvSpPr>
            <a:spLocks/>
          </p:cNvSpPr>
          <p:nvPr/>
        </p:nvSpPr>
        <p:spPr bwMode="auto">
          <a:xfrm>
            <a:off x="5505451" y="5362575"/>
            <a:ext cx="12700" cy="23813"/>
          </a:xfrm>
          <a:custGeom>
            <a:avLst/>
            <a:gdLst>
              <a:gd name="T0" fmla="*/ 2 w 6"/>
              <a:gd name="T1" fmla="*/ 11 h 11"/>
              <a:gd name="T2" fmla="*/ 2 w 6"/>
              <a:gd name="T3" fmla="*/ 5 h 11"/>
              <a:gd name="T4" fmla="*/ 2 w 6"/>
              <a:gd name="T5" fmla="*/ 3 h 11"/>
              <a:gd name="T6" fmla="*/ 3 w 6"/>
              <a:gd name="T7" fmla="*/ 2 h 11"/>
              <a:gd name="T8" fmla="*/ 4 w 6"/>
              <a:gd name="T9" fmla="*/ 2 h 11"/>
              <a:gd name="T10" fmla="*/ 5 w 6"/>
              <a:gd name="T11" fmla="*/ 2 h 11"/>
              <a:gd name="T12" fmla="*/ 6 w 6"/>
              <a:gd name="T13" fmla="*/ 1 h 11"/>
              <a:gd name="T14" fmla="*/ 4 w 6"/>
              <a:gd name="T15" fmla="*/ 0 h 11"/>
              <a:gd name="T16" fmla="*/ 3 w 6"/>
              <a:gd name="T17" fmla="*/ 1 h 11"/>
              <a:gd name="T18" fmla="*/ 2 w 6"/>
              <a:gd name="T19" fmla="*/ 2 h 11"/>
              <a:gd name="T20" fmla="*/ 2 w 6"/>
              <a:gd name="T21" fmla="*/ 0 h 11"/>
              <a:gd name="T22" fmla="*/ 0 w 6"/>
              <a:gd name="T23" fmla="*/ 0 h 11"/>
              <a:gd name="T24" fmla="*/ 0 w 6"/>
              <a:gd name="T25" fmla="*/ 11 h 11"/>
              <a:gd name="T26" fmla="*/ 2 w 6"/>
              <a:gd name="T2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" h="11">
                <a:moveTo>
                  <a:pt x="2" y="11"/>
                </a:moveTo>
                <a:cubicBezTo>
                  <a:pt x="2" y="5"/>
                  <a:pt x="2" y="5"/>
                  <a:pt x="2" y="5"/>
                </a:cubicBezTo>
                <a:cubicBezTo>
                  <a:pt x="2" y="5"/>
                  <a:pt x="2" y="4"/>
                  <a:pt x="2" y="3"/>
                </a:cubicBezTo>
                <a:cubicBezTo>
                  <a:pt x="2" y="3"/>
                  <a:pt x="3" y="3"/>
                  <a:pt x="3" y="2"/>
                </a:cubicBezTo>
                <a:cubicBezTo>
                  <a:pt x="3" y="2"/>
                  <a:pt x="4" y="2"/>
                  <a:pt x="4" y="2"/>
                </a:cubicBezTo>
                <a:cubicBezTo>
                  <a:pt x="4" y="2"/>
                  <a:pt x="5" y="2"/>
                  <a:pt x="5" y="2"/>
                </a:cubicBezTo>
                <a:cubicBezTo>
                  <a:pt x="6" y="1"/>
                  <a:pt x="6" y="1"/>
                  <a:pt x="6" y="1"/>
                </a:cubicBezTo>
                <a:cubicBezTo>
                  <a:pt x="5" y="0"/>
                  <a:pt x="5" y="0"/>
                  <a:pt x="4" y="0"/>
                </a:cubicBezTo>
                <a:cubicBezTo>
                  <a:pt x="4" y="0"/>
                  <a:pt x="3" y="0"/>
                  <a:pt x="3" y="1"/>
                </a:cubicBezTo>
                <a:cubicBezTo>
                  <a:pt x="3" y="1"/>
                  <a:pt x="2" y="1"/>
                  <a:pt x="2" y="2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2" y="11"/>
                  <a:pt x="2" y="11"/>
                  <a:pt x="2" y="11"/>
                </a:cubicBezTo>
                <a:close/>
              </a:path>
            </a:pathLst>
          </a:custGeom>
          <a:noFill/>
          <a:ln w="6350" cap="flat">
            <a:solidFill>
              <a:srgbClr val="FFFF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Rectangle 1969"/>
          <p:cNvSpPr>
            <a:spLocks noChangeArrowheads="1"/>
          </p:cNvSpPr>
          <p:nvPr/>
        </p:nvSpPr>
        <p:spPr bwMode="auto">
          <a:xfrm>
            <a:off x="5275263" y="5345113"/>
            <a:ext cx="287338" cy="6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b-NO" altLang="nb-NO" sz="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Kongsvinger</a:t>
            </a:r>
            <a:endParaRPr kumimoji="0" lang="nb-NO" altLang="nb-N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Freeform 1970"/>
          <p:cNvSpPr>
            <a:spLocks/>
          </p:cNvSpPr>
          <p:nvPr/>
        </p:nvSpPr>
        <p:spPr bwMode="auto">
          <a:xfrm>
            <a:off x="4186238" y="742950"/>
            <a:ext cx="138113" cy="173038"/>
          </a:xfrm>
          <a:custGeom>
            <a:avLst/>
            <a:gdLst>
              <a:gd name="T0" fmla="*/ 50 w 87"/>
              <a:gd name="T1" fmla="*/ 109 h 109"/>
              <a:gd name="T2" fmla="*/ 50 w 87"/>
              <a:gd name="T3" fmla="*/ 12 h 109"/>
              <a:gd name="T4" fmla="*/ 87 w 87"/>
              <a:gd name="T5" fmla="*/ 12 h 109"/>
              <a:gd name="T6" fmla="*/ 87 w 87"/>
              <a:gd name="T7" fmla="*/ 0 h 109"/>
              <a:gd name="T8" fmla="*/ 0 w 87"/>
              <a:gd name="T9" fmla="*/ 0 h 109"/>
              <a:gd name="T10" fmla="*/ 0 w 87"/>
              <a:gd name="T11" fmla="*/ 12 h 109"/>
              <a:gd name="T12" fmla="*/ 35 w 87"/>
              <a:gd name="T13" fmla="*/ 12 h 109"/>
              <a:gd name="T14" fmla="*/ 35 w 87"/>
              <a:gd name="T15" fmla="*/ 109 h 109"/>
              <a:gd name="T16" fmla="*/ 50 w 87"/>
              <a:gd name="T17" fmla="*/ 109 h 109"/>
              <a:gd name="T18" fmla="*/ 50 w 87"/>
              <a:gd name="T1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" h="109">
                <a:moveTo>
                  <a:pt x="50" y="109"/>
                </a:moveTo>
                <a:lnTo>
                  <a:pt x="50" y="12"/>
                </a:lnTo>
                <a:lnTo>
                  <a:pt x="87" y="12"/>
                </a:lnTo>
                <a:lnTo>
                  <a:pt x="87" y="0"/>
                </a:lnTo>
                <a:lnTo>
                  <a:pt x="0" y="0"/>
                </a:lnTo>
                <a:lnTo>
                  <a:pt x="0" y="12"/>
                </a:lnTo>
                <a:lnTo>
                  <a:pt x="35" y="12"/>
                </a:lnTo>
                <a:lnTo>
                  <a:pt x="35" y="109"/>
                </a:lnTo>
                <a:lnTo>
                  <a:pt x="50" y="109"/>
                </a:lnTo>
                <a:lnTo>
                  <a:pt x="50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971"/>
          <p:cNvSpPr>
            <a:spLocks noEditPoints="1"/>
          </p:cNvSpPr>
          <p:nvPr/>
        </p:nvSpPr>
        <p:spPr bwMode="auto">
          <a:xfrm>
            <a:off x="4308476" y="787400"/>
            <a:ext cx="117475" cy="133350"/>
          </a:xfrm>
          <a:custGeom>
            <a:avLst/>
            <a:gdLst>
              <a:gd name="T0" fmla="*/ 38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4 w 54"/>
              <a:gd name="T29" fmla="*/ 41 h 61"/>
              <a:gd name="T30" fmla="*/ 38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8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20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1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4" y="41"/>
                  <a:pt x="44" y="41"/>
                  <a:pt x="44" y="41"/>
                </a:cubicBezTo>
                <a:cubicBezTo>
                  <a:pt x="42" y="45"/>
                  <a:pt x="40" y="48"/>
                  <a:pt x="38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2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972"/>
          <p:cNvSpPr>
            <a:spLocks/>
          </p:cNvSpPr>
          <p:nvPr/>
        </p:nvSpPr>
        <p:spPr bwMode="auto">
          <a:xfrm>
            <a:off x="4441826" y="747713"/>
            <a:ext cx="60325" cy="169863"/>
          </a:xfrm>
          <a:custGeom>
            <a:avLst/>
            <a:gdLst>
              <a:gd name="T0" fmla="*/ 22 w 28"/>
              <a:gd name="T1" fmla="*/ 70 h 79"/>
              <a:gd name="T2" fmla="*/ 19 w 28"/>
              <a:gd name="T3" fmla="*/ 69 h 79"/>
              <a:gd name="T4" fmla="*/ 17 w 28"/>
              <a:gd name="T5" fmla="*/ 67 h 79"/>
              <a:gd name="T6" fmla="*/ 17 w 28"/>
              <a:gd name="T7" fmla="*/ 62 h 79"/>
              <a:gd name="T8" fmla="*/ 17 w 28"/>
              <a:gd name="T9" fmla="*/ 28 h 79"/>
              <a:gd name="T10" fmla="*/ 27 w 28"/>
              <a:gd name="T11" fmla="*/ 28 h 79"/>
              <a:gd name="T12" fmla="*/ 27 w 28"/>
              <a:gd name="T13" fmla="*/ 20 h 79"/>
              <a:gd name="T14" fmla="*/ 17 w 28"/>
              <a:gd name="T15" fmla="*/ 20 h 79"/>
              <a:gd name="T16" fmla="*/ 17 w 28"/>
              <a:gd name="T17" fmla="*/ 0 h 79"/>
              <a:gd name="T18" fmla="*/ 7 w 28"/>
              <a:gd name="T19" fmla="*/ 6 h 79"/>
              <a:gd name="T20" fmla="*/ 7 w 28"/>
              <a:gd name="T21" fmla="*/ 20 h 79"/>
              <a:gd name="T22" fmla="*/ 0 w 28"/>
              <a:gd name="T23" fmla="*/ 20 h 79"/>
              <a:gd name="T24" fmla="*/ 0 w 28"/>
              <a:gd name="T25" fmla="*/ 28 h 79"/>
              <a:gd name="T26" fmla="*/ 7 w 28"/>
              <a:gd name="T27" fmla="*/ 28 h 79"/>
              <a:gd name="T28" fmla="*/ 7 w 28"/>
              <a:gd name="T29" fmla="*/ 61 h 79"/>
              <a:gd name="T30" fmla="*/ 8 w 28"/>
              <a:gd name="T31" fmla="*/ 73 h 79"/>
              <a:gd name="T32" fmla="*/ 12 w 28"/>
              <a:gd name="T33" fmla="*/ 77 h 79"/>
              <a:gd name="T34" fmla="*/ 21 w 28"/>
              <a:gd name="T35" fmla="*/ 79 h 79"/>
              <a:gd name="T36" fmla="*/ 28 w 28"/>
              <a:gd name="T37" fmla="*/ 78 h 79"/>
              <a:gd name="T38" fmla="*/ 27 w 28"/>
              <a:gd name="T39" fmla="*/ 69 h 79"/>
              <a:gd name="T40" fmla="*/ 22 w 28"/>
              <a:gd name="T41" fmla="*/ 70 h 79"/>
              <a:gd name="T42" fmla="*/ 22 w 28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79">
                <a:moveTo>
                  <a:pt x="22" y="70"/>
                </a:moveTo>
                <a:cubicBezTo>
                  <a:pt x="21" y="70"/>
                  <a:pt x="20" y="70"/>
                  <a:pt x="19" y="69"/>
                </a:cubicBezTo>
                <a:cubicBezTo>
                  <a:pt x="18" y="69"/>
                  <a:pt x="18" y="68"/>
                  <a:pt x="17" y="67"/>
                </a:cubicBezTo>
                <a:cubicBezTo>
                  <a:pt x="17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20"/>
                  <a:pt x="7" y="20"/>
                  <a:pt x="7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7"/>
                  <a:pt x="7" y="71"/>
                  <a:pt x="8" y="73"/>
                </a:cubicBezTo>
                <a:cubicBezTo>
                  <a:pt x="9" y="75"/>
                  <a:pt x="10" y="76"/>
                  <a:pt x="12" y="77"/>
                </a:cubicBezTo>
                <a:cubicBezTo>
                  <a:pt x="14" y="78"/>
                  <a:pt x="17" y="79"/>
                  <a:pt x="21" y="79"/>
                </a:cubicBezTo>
                <a:cubicBezTo>
                  <a:pt x="23" y="79"/>
                  <a:pt x="25" y="79"/>
                  <a:pt x="28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5" y="70"/>
                  <a:pt x="24" y="70"/>
                  <a:pt x="22" y="70"/>
                </a:cubicBezTo>
                <a:cubicBezTo>
                  <a:pt x="22" y="70"/>
                  <a:pt x="22" y="70"/>
                  <a:pt x="22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973"/>
          <p:cNvSpPr>
            <a:spLocks/>
          </p:cNvSpPr>
          <p:nvPr/>
        </p:nvSpPr>
        <p:spPr bwMode="auto">
          <a:xfrm>
            <a:off x="4508501" y="747713"/>
            <a:ext cx="60325" cy="169863"/>
          </a:xfrm>
          <a:custGeom>
            <a:avLst/>
            <a:gdLst>
              <a:gd name="T0" fmla="*/ 23 w 28"/>
              <a:gd name="T1" fmla="*/ 70 h 79"/>
              <a:gd name="T2" fmla="*/ 19 w 28"/>
              <a:gd name="T3" fmla="*/ 69 h 79"/>
              <a:gd name="T4" fmla="*/ 18 w 28"/>
              <a:gd name="T5" fmla="*/ 67 h 79"/>
              <a:gd name="T6" fmla="*/ 17 w 28"/>
              <a:gd name="T7" fmla="*/ 62 h 79"/>
              <a:gd name="T8" fmla="*/ 17 w 28"/>
              <a:gd name="T9" fmla="*/ 28 h 79"/>
              <a:gd name="T10" fmla="*/ 27 w 28"/>
              <a:gd name="T11" fmla="*/ 28 h 79"/>
              <a:gd name="T12" fmla="*/ 27 w 28"/>
              <a:gd name="T13" fmla="*/ 20 h 79"/>
              <a:gd name="T14" fmla="*/ 17 w 28"/>
              <a:gd name="T15" fmla="*/ 20 h 79"/>
              <a:gd name="T16" fmla="*/ 17 w 28"/>
              <a:gd name="T17" fmla="*/ 0 h 79"/>
              <a:gd name="T18" fmla="*/ 7 w 28"/>
              <a:gd name="T19" fmla="*/ 6 h 79"/>
              <a:gd name="T20" fmla="*/ 7 w 28"/>
              <a:gd name="T21" fmla="*/ 20 h 79"/>
              <a:gd name="T22" fmla="*/ 0 w 28"/>
              <a:gd name="T23" fmla="*/ 20 h 79"/>
              <a:gd name="T24" fmla="*/ 0 w 28"/>
              <a:gd name="T25" fmla="*/ 28 h 79"/>
              <a:gd name="T26" fmla="*/ 7 w 28"/>
              <a:gd name="T27" fmla="*/ 28 h 79"/>
              <a:gd name="T28" fmla="*/ 7 w 28"/>
              <a:gd name="T29" fmla="*/ 61 h 79"/>
              <a:gd name="T30" fmla="*/ 8 w 28"/>
              <a:gd name="T31" fmla="*/ 73 h 79"/>
              <a:gd name="T32" fmla="*/ 13 w 28"/>
              <a:gd name="T33" fmla="*/ 77 h 79"/>
              <a:gd name="T34" fmla="*/ 21 w 28"/>
              <a:gd name="T35" fmla="*/ 79 h 79"/>
              <a:gd name="T36" fmla="*/ 28 w 28"/>
              <a:gd name="T37" fmla="*/ 78 h 79"/>
              <a:gd name="T38" fmla="*/ 27 w 28"/>
              <a:gd name="T39" fmla="*/ 69 h 79"/>
              <a:gd name="T40" fmla="*/ 23 w 28"/>
              <a:gd name="T41" fmla="*/ 70 h 79"/>
              <a:gd name="T42" fmla="*/ 23 w 28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79">
                <a:moveTo>
                  <a:pt x="23" y="70"/>
                </a:moveTo>
                <a:cubicBezTo>
                  <a:pt x="21" y="70"/>
                  <a:pt x="20" y="70"/>
                  <a:pt x="19" y="69"/>
                </a:cubicBezTo>
                <a:cubicBezTo>
                  <a:pt x="18" y="69"/>
                  <a:pt x="18" y="68"/>
                  <a:pt x="18" y="67"/>
                </a:cubicBezTo>
                <a:cubicBezTo>
                  <a:pt x="17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20"/>
                  <a:pt x="7" y="20"/>
                  <a:pt x="7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7"/>
                  <a:pt x="8" y="71"/>
                  <a:pt x="8" y="73"/>
                </a:cubicBezTo>
                <a:cubicBezTo>
                  <a:pt x="9" y="75"/>
                  <a:pt x="11" y="76"/>
                  <a:pt x="13" y="77"/>
                </a:cubicBezTo>
                <a:cubicBezTo>
                  <a:pt x="15" y="78"/>
                  <a:pt x="17" y="79"/>
                  <a:pt x="21" y="79"/>
                </a:cubicBezTo>
                <a:cubicBezTo>
                  <a:pt x="23" y="79"/>
                  <a:pt x="26" y="79"/>
                  <a:pt x="28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5" y="70"/>
                  <a:pt x="24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974"/>
          <p:cNvSpPr>
            <a:spLocks/>
          </p:cNvSpPr>
          <p:nvPr/>
        </p:nvSpPr>
        <p:spPr bwMode="auto">
          <a:xfrm>
            <a:off x="4579938" y="787400"/>
            <a:ext cx="103188" cy="133350"/>
          </a:xfrm>
          <a:custGeom>
            <a:avLst/>
            <a:gdLst>
              <a:gd name="T0" fmla="*/ 7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3 w 48"/>
              <a:gd name="T25" fmla="*/ 8 h 61"/>
              <a:gd name="T26" fmla="*/ 32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2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1 w 48"/>
              <a:gd name="T45" fmla="*/ 17 h 61"/>
              <a:gd name="T46" fmla="*/ 3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9 w 48"/>
              <a:gd name="T63" fmla="*/ 40 h 61"/>
              <a:gd name="T64" fmla="*/ 0 w 48"/>
              <a:gd name="T65" fmla="*/ 42 h 61"/>
              <a:gd name="T66" fmla="*/ 7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7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0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7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6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1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3" y="8"/>
                </a:cubicBezTo>
                <a:cubicBezTo>
                  <a:pt x="27" y="8"/>
                  <a:pt x="30" y="9"/>
                  <a:pt x="32" y="10"/>
                </a:cubicBezTo>
                <a:cubicBezTo>
                  <a:pt x="34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2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1" y="0"/>
                  <a:pt x="27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9" y="3"/>
                  <a:pt x="8" y="4"/>
                </a:cubicBezTo>
                <a:cubicBezTo>
                  <a:pt x="6" y="5"/>
                  <a:pt x="4" y="7"/>
                  <a:pt x="3" y="9"/>
                </a:cubicBezTo>
                <a:cubicBezTo>
                  <a:pt x="2" y="12"/>
                  <a:pt x="1" y="14"/>
                  <a:pt x="1" y="17"/>
                </a:cubicBezTo>
                <a:cubicBezTo>
                  <a:pt x="1" y="19"/>
                  <a:pt x="2" y="22"/>
                  <a:pt x="3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0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2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9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3" y="53"/>
                  <a:pt x="7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975"/>
          <p:cNvSpPr>
            <a:spLocks/>
          </p:cNvSpPr>
          <p:nvPr/>
        </p:nvSpPr>
        <p:spPr bwMode="auto">
          <a:xfrm>
            <a:off x="4697413" y="747713"/>
            <a:ext cx="61913" cy="169863"/>
          </a:xfrm>
          <a:custGeom>
            <a:avLst/>
            <a:gdLst>
              <a:gd name="T0" fmla="*/ 23 w 29"/>
              <a:gd name="T1" fmla="*/ 70 h 79"/>
              <a:gd name="T2" fmla="*/ 20 w 29"/>
              <a:gd name="T3" fmla="*/ 69 h 79"/>
              <a:gd name="T4" fmla="*/ 18 w 29"/>
              <a:gd name="T5" fmla="*/ 67 h 79"/>
              <a:gd name="T6" fmla="*/ 17 w 29"/>
              <a:gd name="T7" fmla="*/ 62 h 79"/>
              <a:gd name="T8" fmla="*/ 17 w 29"/>
              <a:gd name="T9" fmla="*/ 28 h 79"/>
              <a:gd name="T10" fmla="*/ 27 w 29"/>
              <a:gd name="T11" fmla="*/ 28 h 79"/>
              <a:gd name="T12" fmla="*/ 27 w 29"/>
              <a:gd name="T13" fmla="*/ 20 h 79"/>
              <a:gd name="T14" fmla="*/ 17 w 29"/>
              <a:gd name="T15" fmla="*/ 20 h 79"/>
              <a:gd name="T16" fmla="*/ 17 w 29"/>
              <a:gd name="T17" fmla="*/ 0 h 79"/>
              <a:gd name="T18" fmla="*/ 8 w 29"/>
              <a:gd name="T19" fmla="*/ 6 h 79"/>
              <a:gd name="T20" fmla="*/ 8 w 29"/>
              <a:gd name="T21" fmla="*/ 20 h 79"/>
              <a:gd name="T22" fmla="*/ 0 w 29"/>
              <a:gd name="T23" fmla="*/ 20 h 79"/>
              <a:gd name="T24" fmla="*/ 0 w 29"/>
              <a:gd name="T25" fmla="*/ 28 h 79"/>
              <a:gd name="T26" fmla="*/ 8 w 29"/>
              <a:gd name="T27" fmla="*/ 28 h 79"/>
              <a:gd name="T28" fmla="*/ 8 w 29"/>
              <a:gd name="T29" fmla="*/ 61 h 79"/>
              <a:gd name="T30" fmla="*/ 9 w 29"/>
              <a:gd name="T31" fmla="*/ 73 h 79"/>
              <a:gd name="T32" fmla="*/ 13 w 29"/>
              <a:gd name="T33" fmla="*/ 77 h 79"/>
              <a:gd name="T34" fmla="*/ 21 w 29"/>
              <a:gd name="T35" fmla="*/ 79 h 79"/>
              <a:gd name="T36" fmla="*/ 29 w 29"/>
              <a:gd name="T37" fmla="*/ 78 h 79"/>
              <a:gd name="T38" fmla="*/ 27 w 29"/>
              <a:gd name="T39" fmla="*/ 69 h 79"/>
              <a:gd name="T40" fmla="*/ 23 w 29"/>
              <a:gd name="T41" fmla="*/ 70 h 79"/>
              <a:gd name="T42" fmla="*/ 23 w 29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79">
                <a:moveTo>
                  <a:pt x="23" y="70"/>
                </a:moveTo>
                <a:cubicBezTo>
                  <a:pt x="22" y="70"/>
                  <a:pt x="20" y="70"/>
                  <a:pt x="20" y="69"/>
                </a:cubicBezTo>
                <a:cubicBezTo>
                  <a:pt x="19" y="69"/>
                  <a:pt x="18" y="68"/>
                  <a:pt x="18" y="67"/>
                </a:cubicBezTo>
                <a:cubicBezTo>
                  <a:pt x="18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6"/>
                  <a:pt x="8" y="6"/>
                  <a:pt x="8" y="6"/>
                </a:cubicBezTo>
                <a:cubicBezTo>
                  <a:pt x="8" y="20"/>
                  <a:pt x="8" y="20"/>
                  <a:pt x="8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7"/>
                  <a:pt x="8" y="71"/>
                  <a:pt x="9" y="73"/>
                </a:cubicBezTo>
                <a:cubicBezTo>
                  <a:pt x="10" y="75"/>
                  <a:pt x="11" y="76"/>
                  <a:pt x="13" y="77"/>
                </a:cubicBezTo>
                <a:cubicBezTo>
                  <a:pt x="15" y="78"/>
                  <a:pt x="18" y="79"/>
                  <a:pt x="21" y="79"/>
                </a:cubicBezTo>
                <a:cubicBezTo>
                  <a:pt x="24" y="79"/>
                  <a:pt x="26" y="79"/>
                  <a:pt x="29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6" y="70"/>
                  <a:pt x="24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976"/>
          <p:cNvSpPr>
            <a:spLocks noEditPoints="1"/>
          </p:cNvSpPr>
          <p:nvPr/>
        </p:nvSpPr>
        <p:spPr bwMode="auto">
          <a:xfrm>
            <a:off x="4770438" y="787400"/>
            <a:ext cx="114300" cy="133350"/>
          </a:xfrm>
          <a:custGeom>
            <a:avLst/>
            <a:gdLst>
              <a:gd name="T0" fmla="*/ 37 w 53"/>
              <a:gd name="T1" fmla="*/ 50 h 61"/>
              <a:gd name="T2" fmla="*/ 28 w 53"/>
              <a:gd name="T3" fmla="*/ 52 h 61"/>
              <a:gd name="T4" fmla="*/ 15 w 53"/>
              <a:gd name="T5" fmla="*/ 47 h 61"/>
              <a:gd name="T6" fmla="*/ 10 w 53"/>
              <a:gd name="T7" fmla="*/ 33 h 61"/>
              <a:gd name="T8" fmla="*/ 53 w 53"/>
              <a:gd name="T9" fmla="*/ 33 h 61"/>
              <a:gd name="T10" fmla="*/ 53 w 53"/>
              <a:gd name="T11" fmla="*/ 30 h 61"/>
              <a:gd name="T12" fmla="*/ 46 w 53"/>
              <a:gd name="T13" fmla="*/ 8 h 61"/>
              <a:gd name="T14" fmla="*/ 27 w 53"/>
              <a:gd name="T15" fmla="*/ 0 h 61"/>
              <a:gd name="T16" fmla="*/ 7 w 53"/>
              <a:gd name="T17" fmla="*/ 8 h 61"/>
              <a:gd name="T18" fmla="*/ 0 w 53"/>
              <a:gd name="T19" fmla="*/ 31 h 61"/>
              <a:gd name="T20" fmla="*/ 7 w 53"/>
              <a:gd name="T21" fmla="*/ 53 h 61"/>
              <a:gd name="T22" fmla="*/ 27 w 53"/>
              <a:gd name="T23" fmla="*/ 61 h 61"/>
              <a:gd name="T24" fmla="*/ 44 w 53"/>
              <a:gd name="T25" fmla="*/ 56 h 61"/>
              <a:gd name="T26" fmla="*/ 53 w 53"/>
              <a:gd name="T27" fmla="*/ 42 h 61"/>
              <a:gd name="T28" fmla="*/ 43 w 53"/>
              <a:gd name="T29" fmla="*/ 41 h 61"/>
              <a:gd name="T30" fmla="*/ 37 w 53"/>
              <a:gd name="T31" fmla="*/ 50 h 61"/>
              <a:gd name="T32" fmla="*/ 16 w 53"/>
              <a:gd name="T33" fmla="*/ 12 h 61"/>
              <a:gd name="T34" fmla="*/ 27 w 53"/>
              <a:gd name="T35" fmla="*/ 8 h 61"/>
              <a:gd name="T36" fmla="*/ 39 w 53"/>
              <a:gd name="T37" fmla="*/ 14 h 61"/>
              <a:gd name="T38" fmla="*/ 43 w 53"/>
              <a:gd name="T39" fmla="*/ 25 h 61"/>
              <a:gd name="T40" fmla="*/ 10 w 53"/>
              <a:gd name="T41" fmla="*/ 25 h 61"/>
              <a:gd name="T42" fmla="*/ 16 w 53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32"/>
                  <a:pt x="53" y="31"/>
                  <a:pt x="53" y="30"/>
                </a:cubicBezTo>
                <a:cubicBezTo>
                  <a:pt x="53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7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8" y="52"/>
                  <a:pt x="51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1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2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19"/>
                  <a:pt x="12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977"/>
          <p:cNvSpPr>
            <a:spLocks noEditPoints="1"/>
          </p:cNvSpPr>
          <p:nvPr/>
        </p:nvSpPr>
        <p:spPr bwMode="auto">
          <a:xfrm>
            <a:off x="4905376" y="742950"/>
            <a:ext cx="107950" cy="177800"/>
          </a:xfrm>
          <a:custGeom>
            <a:avLst/>
            <a:gdLst>
              <a:gd name="T0" fmla="*/ 50 w 50"/>
              <a:gd name="T1" fmla="*/ 80 h 82"/>
              <a:gd name="T2" fmla="*/ 50 w 50"/>
              <a:gd name="T3" fmla="*/ 0 h 82"/>
              <a:gd name="T4" fmla="*/ 41 w 50"/>
              <a:gd name="T5" fmla="*/ 0 h 82"/>
              <a:gd name="T6" fmla="*/ 41 w 50"/>
              <a:gd name="T7" fmla="*/ 29 h 82"/>
              <a:gd name="T8" fmla="*/ 34 w 50"/>
              <a:gd name="T9" fmla="*/ 23 h 82"/>
              <a:gd name="T10" fmla="*/ 25 w 50"/>
              <a:gd name="T11" fmla="*/ 21 h 82"/>
              <a:gd name="T12" fmla="*/ 12 w 50"/>
              <a:gd name="T13" fmla="*/ 25 h 82"/>
              <a:gd name="T14" fmla="*/ 3 w 50"/>
              <a:gd name="T15" fmla="*/ 35 h 82"/>
              <a:gd name="T16" fmla="*/ 0 w 50"/>
              <a:gd name="T17" fmla="*/ 51 h 82"/>
              <a:gd name="T18" fmla="*/ 3 w 50"/>
              <a:gd name="T19" fmla="*/ 67 h 82"/>
              <a:gd name="T20" fmla="*/ 12 w 50"/>
              <a:gd name="T21" fmla="*/ 78 h 82"/>
              <a:gd name="T22" fmla="*/ 25 w 50"/>
              <a:gd name="T23" fmla="*/ 82 h 82"/>
              <a:gd name="T24" fmla="*/ 41 w 50"/>
              <a:gd name="T25" fmla="*/ 73 h 82"/>
              <a:gd name="T26" fmla="*/ 41 w 50"/>
              <a:gd name="T27" fmla="*/ 80 h 82"/>
              <a:gd name="T28" fmla="*/ 50 w 50"/>
              <a:gd name="T29" fmla="*/ 80 h 82"/>
              <a:gd name="T30" fmla="*/ 14 w 50"/>
              <a:gd name="T31" fmla="*/ 34 h 82"/>
              <a:gd name="T32" fmla="*/ 25 w 50"/>
              <a:gd name="T33" fmla="*/ 29 h 82"/>
              <a:gd name="T34" fmla="*/ 37 w 50"/>
              <a:gd name="T35" fmla="*/ 34 h 82"/>
              <a:gd name="T36" fmla="*/ 41 w 50"/>
              <a:gd name="T37" fmla="*/ 52 h 82"/>
              <a:gd name="T38" fmla="*/ 37 w 50"/>
              <a:gd name="T39" fmla="*/ 68 h 82"/>
              <a:gd name="T40" fmla="*/ 26 w 50"/>
              <a:gd name="T41" fmla="*/ 73 h 82"/>
              <a:gd name="T42" fmla="*/ 15 w 50"/>
              <a:gd name="T43" fmla="*/ 68 h 82"/>
              <a:gd name="T44" fmla="*/ 10 w 50"/>
              <a:gd name="T45" fmla="*/ 51 h 82"/>
              <a:gd name="T46" fmla="*/ 14 w 50"/>
              <a:gd name="T47" fmla="*/ 3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0" h="82">
                <a:moveTo>
                  <a:pt x="50" y="80"/>
                </a:moveTo>
                <a:cubicBezTo>
                  <a:pt x="50" y="0"/>
                  <a:pt x="50" y="0"/>
                  <a:pt x="50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41" y="29"/>
                  <a:pt x="41" y="29"/>
                  <a:pt x="41" y="29"/>
                </a:cubicBezTo>
                <a:cubicBezTo>
                  <a:pt x="39" y="26"/>
                  <a:pt x="37" y="24"/>
                  <a:pt x="34" y="23"/>
                </a:cubicBezTo>
                <a:cubicBezTo>
                  <a:pt x="31" y="21"/>
                  <a:pt x="28" y="21"/>
                  <a:pt x="25" y="21"/>
                </a:cubicBezTo>
                <a:cubicBezTo>
                  <a:pt x="20" y="21"/>
                  <a:pt x="15" y="22"/>
                  <a:pt x="12" y="25"/>
                </a:cubicBezTo>
                <a:cubicBezTo>
                  <a:pt x="8" y="27"/>
                  <a:pt x="5" y="31"/>
                  <a:pt x="3" y="35"/>
                </a:cubicBezTo>
                <a:cubicBezTo>
                  <a:pt x="1" y="40"/>
                  <a:pt x="0" y="45"/>
                  <a:pt x="0" y="51"/>
                </a:cubicBezTo>
                <a:cubicBezTo>
                  <a:pt x="0" y="57"/>
                  <a:pt x="1" y="62"/>
                  <a:pt x="3" y="67"/>
                </a:cubicBezTo>
                <a:cubicBezTo>
                  <a:pt x="5" y="72"/>
                  <a:pt x="8" y="75"/>
                  <a:pt x="12" y="78"/>
                </a:cubicBezTo>
                <a:cubicBezTo>
                  <a:pt x="16" y="80"/>
                  <a:pt x="20" y="82"/>
                  <a:pt x="25" y="82"/>
                </a:cubicBezTo>
                <a:cubicBezTo>
                  <a:pt x="32" y="82"/>
                  <a:pt x="38" y="79"/>
                  <a:pt x="41" y="73"/>
                </a:cubicBezTo>
                <a:cubicBezTo>
                  <a:pt x="41" y="80"/>
                  <a:pt x="41" y="80"/>
                  <a:pt x="41" y="80"/>
                </a:cubicBezTo>
                <a:cubicBezTo>
                  <a:pt x="50" y="80"/>
                  <a:pt x="50" y="80"/>
                  <a:pt x="50" y="80"/>
                </a:cubicBezTo>
                <a:close/>
                <a:moveTo>
                  <a:pt x="14" y="34"/>
                </a:moveTo>
                <a:cubicBezTo>
                  <a:pt x="17" y="31"/>
                  <a:pt x="21" y="29"/>
                  <a:pt x="25" y="29"/>
                </a:cubicBezTo>
                <a:cubicBezTo>
                  <a:pt x="30" y="29"/>
                  <a:pt x="34" y="31"/>
                  <a:pt x="37" y="34"/>
                </a:cubicBezTo>
                <a:cubicBezTo>
                  <a:pt x="40" y="38"/>
                  <a:pt x="41" y="44"/>
                  <a:pt x="41" y="52"/>
                </a:cubicBezTo>
                <a:cubicBezTo>
                  <a:pt x="41" y="59"/>
                  <a:pt x="40" y="65"/>
                  <a:pt x="37" y="68"/>
                </a:cubicBezTo>
                <a:cubicBezTo>
                  <a:pt x="34" y="72"/>
                  <a:pt x="30" y="73"/>
                  <a:pt x="26" y="73"/>
                </a:cubicBezTo>
                <a:cubicBezTo>
                  <a:pt x="22" y="73"/>
                  <a:pt x="18" y="72"/>
                  <a:pt x="15" y="68"/>
                </a:cubicBezTo>
                <a:cubicBezTo>
                  <a:pt x="12" y="64"/>
                  <a:pt x="10" y="59"/>
                  <a:pt x="10" y="51"/>
                </a:cubicBezTo>
                <a:cubicBezTo>
                  <a:pt x="10" y="44"/>
                  <a:pt x="12" y="38"/>
                  <a:pt x="14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978"/>
          <p:cNvSpPr>
            <a:spLocks noEditPoints="1"/>
          </p:cNvSpPr>
          <p:nvPr/>
        </p:nvSpPr>
        <p:spPr bwMode="auto">
          <a:xfrm>
            <a:off x="5041901" y="787400"/>
            <a:ext cx="114300" cy="133350"/>
          </a:xfrm>
          <a:custGeom>
            <a:avLst/>
            <a:gdLst>
              <a:gd name="T0" fmla="*/ 37 w 53"/>
              <a:gd name="T1" fmla="*/ 50 h 61"/>
              <a:gd name="T2" fmla="*/ 27 w 53"/>
              <a:gd name="T3" fmla="*/ 52 h 61"/>
              <a:gd name="T4" fmla="*/ 15 w 53"/>
              <a:gd name="T5" fmla="*/ 47 h 61"/>
              <a:gd name="T6" fmla="*/ 10 w 53"/>
              <a:gd name="T7" fmla="*/ 33 h 61"/>
              <a:gd name="T8" fmla="*/ 53 w 53"/>
              <a:gd name="T9" fmla="*/ 33 h 61"/>
              <a:gd name="T10" fmla="*/ 53 w 53"/>
              <a:gd name="T11" fmla="*/ 30 h 61"/>
              <a:gd name="T12" fmla="*/ 46 w 53"/>
              <a:gd name="T13" fmla="*/ 8 h 61"/>
              <a:gd name="T14" fmla="*/ 27 w 53"/>
              <a:gd name="T15" fmla="*/ 0 h 61"/>
              <a:gd name="T16" fmla="*/ 7 w 53"/>
              <a:gd name="T17" fmla="*/ 8 h 61"/>
              <a:gd name="T18" fmla="*/ 0 w 53"/>
              <a:gd name="T19" fmla="*/ 31 h 61"/>
              <a:gd name="T20" fmla="*/ 7 w 53"/>
              <a:gd name="T21" fmla="*/ 53 h 61"/>
              <a:gd name="T22" fmla="*/ 27 w 53"/>
              <a:gd name="T23" fmla="*/ 61 h 61"/>
              <a:gd name="T24" fmla="*/ 44 w 53"/>
              <a:gd name="T25" fmla="*/ 56 h 61"/>
              <a:gd name="T26" fmla="*/ 53 w 53"/>
              <a:gd name="T27" fmla="*/ 42 h 61"/>
              <a:gd name="T28" fmla="*/ 43 w 53"/>
              <a:gd name="T29" fmla="*/ 41 h 61"/>
              <a:gd name="T30" fmla="*/ 37 w 53"/>
              <a:gd name="T31" fmla="*/ 50 h 61"/>
              <a:gd name="T32" fmla="*/ 16 w 53"/>
              <a:gd name="T33" fmla="*/ 12 h 61"/>
              <a:gd name="T34" fmla="*/ 27 w 53"/>
              <a:gd name="T35" fmla="*/ 8 h 61"/>
              <a:gd name="T36" fmla="*/ 39 w 53"/>
              <a:gd name="T37" fmla="*/ 14 h 61"/>
              <a:gd name="T38" fmla="*/ 43 w 53"/>
              <a:gd name="T39" fmla="*/ 25 h 61"/>
              <a:gd name="T40" fmla="*/ 10 w 53"/>
              <a:gd name="T41" fmla="*/ 25 h 61"/>
              <a:gd name="T42" fmla="*/ 16 w 53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61">
                <a:moveTo>
                  <a:pt x="37" y="50"/>
                </a:moveTo>
                <a:cubicBezTo>
                  <a:pt x="34" y="52"/>
                  <a:pt x="31" y="52"/>
                  <a:pt x="27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32"/>
                  <a:pt x="53" y="31"/>
                  <a:pt x="53" y="30"/>
                </a:cubicBezTo>
                <a:cubicBezTo>
                  <a:pt x="53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7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8" y="52"/>
                  <a:pt x="51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1" y="45"/>
                  <a:pt x="39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2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2" y="20"/>
                  <a:pt x="43" y="25"/>
                </a:cubicBezTo>
                <a:cubicBezTo>
                  <a:pt x="10" y="25"/>
                  <a:pt x="10" y="25"/>
                  <a:pt x="10" y="25"/>
                </a:cubicBezTo>
                <a:cubicBezTo>
                  <a:pt x="11" y="19"/>
                  <a:pt x="12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979"/>
          <p:cNvSpPr>
            <a:spLocks/>
          </p:cNvSpPr>
          <p:nvPr/>
        </p:nvSpPr>
        <p:spPr bwMode="auto">
          <a:xfrm>
            <a:off x="5181601" y="787400"/>
            <a:ext cx="69850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9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3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9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9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4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980"/>
          <p:cNvSpPr>
            <a:spLocks noEditPoints="1"/>
          </p:cNvSpPr>
          <p:nvPr/>
        </p:nvSpPr>
        <p:spPr bwMode="auto">
          <a:xfrm>
            <a:off x="5330826" y="742950"/>
            <a:ext cx="22225" cy="173038"/>
          </a:xfrm>
          <a:custGeom>
            <a:avLst/>
            <a:gdLst>
              <a:gd name="T0" fmla="*/ 14 w 14"/>
              <a:gd name="T1" fmla="*/ 15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5 h 109"/>
              <a:gd name="T8" fmla="*/ 14 w 14"/>
              <a:gd name="T9" fmla="*/ 15 h 109"/>
              <a:gd name="T10" fmla="*/ 14 w 14"/>
              <a:gd name="T11" fmla="*/ 15 h 109"/>
              <a:gd name="T12" fmla="*/ 14 w 14"/>
              <a:gd name="T13" fmla="*/ 109 h 109"/>
              <a:gd name="T14" fmla="*/ 14 w 14"/>
              <a:gd name="T15" fmla="*/ 30 h 109"/>
              <a:gd name="T16" fmla="*/ 0 w 14"/>
              <a:gd name="T17" fmla="*/ 30 h 109"/>
              <a:gd name="T18" fmla="*/ 0 w 14"/>
              <a:gd name="T19" fmla="*/ 109 h 109"/>
              <a:gd name="T20" fmla="*/ 14 w 14"/>
              <a:gd name="T21" fmla="*/ 109 h 109"/>
              <a:gd name="T22" fmla="*/ 14 w 14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09">
                <a:moveTo>
                  <a:pt x="14" y="15"/>
                </a:moveTo>
                <a:lnTo>
                  <a:pt x="14" y="0"/>
                </a:lnTo>
                <a:lnTo>
                  <a:pt x="0" y="0"/>
                </a:lnTo>
                <a:lnTo>
                  <a:pt x="0" y="15"/>
                </a:lnTo>
                <a:lnTo>
                  <a:pt x="14" y="15"/>
                </a:lnTo>
                <a:lnTo>
                  <a:pt x="14" y="15"/>
                </a:lnTo>
                <a:close/>
                <a:moveTo>
                  <a:pt x="14" y="109"/>
                </a:moveTo>
                <a:lnTo>
                  <a:pt x="14" y="30"/>
                </a:lnTo>
                <a:lnTo>
                  <a:pt x="0" y="3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981"/>
          <p:cNvSpPr>
            <a:spLocks/>
          </p:cNvSpPr>
          <p:nvPr/>
        </p:nvSpPr>
        <p:spPr bwMode="auto">
          <a:xfrm>
            <a:off x="5454651" y="742950"/>
            <a:ext cx="138113" cy="173038"/>
          </a:xfrm>
          <a:custGeom>
            <a:avLst/>
            <a:gdLst>
              <a:gd name="T0" fmla="*/ 15 w 87"/>
              <a:gd name="T1" fmla="*/ 109 h 109"/>
              <a:gd name="T2" fmla="*/ 15 w 87"/>
              <a:gd name="T3" fmla="*/ 23 h 109"/>
              <a:gd name="T4" fmla="*/ 72 w 87"/>
              <a:gd name="T5" fmla="*/ 109 h 109"/>
              <a:gd name="T6" fmla="*/ 87 w 87"/>
              <a:gd name="T7" fmla="*/ 109 h 109"/>
              <a:gd name="T8" fmla="*/ 87 w 87"/>
              <a:gd name="T9" fmla="*/ 0 h 109"/>
              <a:gd name="T10" fmla="*/ 72 w 87"/>
              <a:gd name="T11" fmla="*/ 0 h 109"/>
              <a:gd name="T12" fmla="*/ 72 w 87"/>
              <a:gd name="T13" fmla="*/ 86 h 109"/>
              <a:gd name="T14" fmla="*/ 15 w 87"/>
              <a:gd name="T15" fmla="*/ 0 h 109"/>
              <a:gd name="T16" fmla="*/ 0 w 87"/>
              <a:gd name="T17" fmla="*/ 0 h 109"/>
              <a:gd name="T18" fmla="*/ 0 w 87"/>
              <a:gd name="T19" fmla="*/ 109 h 109"/>
              <a:gd name="T20" fmla="*/ 15 w 87"/>
              <a:gd name="T21" fmla="*/ 109 h 109"/>
              <a:gd name="T22" fmla="*/ 15 w 87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" h="109">
                <a:moveTo>
                  <a:pt x="15" y="109"/>
                </a:moveTo>
                <a:lnTo>
                  <a:pt x="15" y="23"/>
                </a:lnTo>
                <a:lnTo>
                  <a:pt x="72" y="109"/>
                </a:lnTo>
                <a:lnTo>
                  <a:pt x="87" y="109"/>
                </a:lnTo>
                <a:lnTo>
                  <a:pt x="87" y="0"/>
                </a:lnTo>
                <a:lnTo>
                  <a:pt x="72" y="0"/>
                </a:lnTo>
                <a:lnTo>
                  <a:pt x="72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5" y="109"/>
                </a:lnTo>
                <a:lnTo>
                  <a:pt x="15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982"/>
          <p:cNvSpPr>
            <a:spLocks noEditPoints="1"/>
          </p:cNvSpPr>
          <p:nvPr/>
        </p:nvSpPr>
        <p:spPr bwMode="auto">
          <a:xfrm>
            <a:off x="5621338" y="787400"/>
            <a:ext cx="117475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983"/>
          <p:cNvSpPr>
            <a:spLocks/>
          </p:cNvSpPr>
          <p:nvPr/>
        </p:nvSpPr>
        <p:spPr bwMode="auto">
          <a:xfrm>
            <a:off x="5764213" y="787400"/>
            <a:ext cx="68263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984"/>
          <p:cNvSpPr>
            <a:spLocks noEditPoints="1"/>
          </p:cNvSpPr>
          <p:nvPr/>
        </p:nvSpPr>
        <p:spPr bwMode="auto">
          <a:xfrm>
            <a:off x="5835651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3 w 52"/>
              <a:gd name="T51" fmla="*/ 29 h 83"/>
              <a:gd name="T52" fmla="*/ 38 w 52"/>
              <a:gd name="T53" fmla="*/ 46 h 83"/>
              <a:gd name="T54" fmla="*/ 27 w 52"/>
              <a:gd name="T55" fmla="*/ 51 h 83"/>
              <a:gd name="T56" fmla="*/ 15 w 52"/>
              <a:gd name="T57" fmla="*/ 46 h 83"/>
              <a:gd name="T58" fmla="*/ 11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3" y="22"/>
                  <a:pt x="43" y="29"/>
                </a:cubicBezTo>
                <a:cubicBezTo>
                  <a:pt x="43" y="37"/>
                  <a:pt x="41" y="42"/>
                  <a:pt x="38" y="46"/>
                </a:cubicBezTo>
                <a:cubicBezTo>
                  <a:pt x="35" y="49"/>
                  <a:pt x="31" y="51"/>
                  <a:pt x="27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1" y="37"/>
                  <a:pt x="11" y="29"/>
                </a:cubicBezTo>
                <a:cubicBezTo>
                  <a:pt x="11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985"/>
          <p:cNvSpPr>
            <a:spLocks noEditPoints="1"/>
          </p:cNvSpPr>
          <p:nvPr/>
        </p:nvSpPr>
        <p:spPr bwMode="auto">
          <a:xfrm>
            <a:off x="5972176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4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20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4" y="41"/>
                  <a:pt x="44" y="41"/>
                  <a:pt x="44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986"/>
          <p:cNvSpPr>
            <a:spLocks/>
          </p:cNvSpPr>
          <p:nvPr/>
        </p:nvSpPr>
        <p:spPr bwMode="auto">
          <a:xfrm>
            <a:off x="6638926" y="3905250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987"/>
          <p:cNvSpPr>
            <a:spLocks noEditPoints="1"/>
          </p:cNvSpPr>
          <p:nvPr/>
        </p:nvSpPr>
        <p:spPr bwMode="auto">
          <a:xfrm>
            <a:off x="6686551" y="392112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7 h 22"/>
              <a:gd name="T6" fmla="*/ 5 w 19"/>
              <a:gd name="T7" fmla="*/ 13 h 22"/>
              <a:gd name="T8" fmla="*/ 19 w 19"/>
              <a:gd name="T9" fmla="*/ 13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9 h 22"/>
              <a:gd name="T20" fmla="*/ 10 w 19"/>
              <a:gd name="T21" fmla="*/ 22 h 22"/>
              <a:gd name="T22" fmla="*/ 15 w 19"/>
              <a:gd name="T23" fmla="*/ 21 h 22"/>
              <a:gd name="T24" fmla="*/ 19 w 19"/>
              <a:gd name="T25" fmla="*/ 16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10 h 22"/>
              <a:gd name="T32" fmla="*/ 7 w 19"/>
              <a:gd name="T33" fmla="*/ 6 h 22"/>
              <a:gd name="T34" fmla="*/ 10 w 19"/>
              <a:gd name="T35" fmla="*/ 5 h 22"/>
              <a:gd name="T36" fmla="*/ 12 w 19"/>
              <a:gd name="T37" fmla="*/ 6 h 22"/>
              <a:gd name="T38" fmla="*/ 14 w 19"/>
              <a:gd name="T39" fmla="*/ 10 h 22"/>
              <a:gd name="T40" fmla="*/ 5 w 19"/>
              <a:gd name="T41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7" y="18"/>
                  <a:pt x="7" y="17"/>
                </a:cubicBezTo>
                <a:cubicBezTo>
                  <a:pt x="6" y="16"/>
                  <a:pt x="5" y="15"/>
                  <a:pt x="5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9"/>
                  <a:pt x="18" y="6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0" y="17"/>
                  <a:pt x="2" y="19"/>
                </a:cubicBezTo>
                <a:cubicBezTo>
                  <a:pt x="3" y="21"/>
                  <a:pt x="6" y="22"/>
                  <a:pt x="10" y="22"/>
                </a:cubicBezTo>
                <a:cubicBezTo>
                  <a:pt x="12" y="22"/>
                  <a:pt x="14" y="22"/>
                  <a:pt x="15" y="21"/>
                </a:cubicBezTo>
                <a:cubicBezTo>
                  <a:pt x="17" y="20"/>
                  <a:pt x="18" y="18"/>
                  <a:pt x="19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7"/>
                  <a:pt x="12" y="17"/>
                </a:cubicBezTo>
                <a:close/>
                <a:moveTo>
                  <a:pt x="5" y="10"/>
                </a:moveTo>
                <a:cubicBezTo>
                  <a:pt x="5" y="8"/>
                  <a:pt x="6" y="7"/>
                  <a:pt x="7" y="6"/>
                </a:cubicBezTo>
                <a:cubicBezTo>
                  <a:pt x="7" y="5"/>
                  <a:pt x="8" y="5"/>
                  <a:pt x="10" y="5"/>
                </a:cubicBezTo>
                <a:cubicBezTo>
                  <a:pt x="11" y="5"/>
                  <a:pt x="12" y="5"/>
                  <a:pt x="12" y="6"/>
                </a:cubicBezTo>
                <a:cubicBezTo>
                  <a:pt x="13" y="7"/>
                  <a:pt x="14" y="8"/>
                  <a:pt x="1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988"/>
          <p:cNvSpPr>
            <a:spLocks noEditPoints="1"/>
          </p:cNvSpPr>
          <p:nvPr/>
        </p:nvSpPr>
        <p:spPr bwMode="auto">
          <a:xfrm>
            <a:off x="6734176" y="3921125"/>
            <a:ext cx="46038" cy="65088"/>
          </a:xfrm>
          <a:custGeom>
            <a:avLst/>
            <a:gdLst>
              <a:gd name="T0" fmla="*/ 1 w 21"/>
              <a:gd name="T1" fmla="*/ 24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30 h 30"/>
              <a:gd name="T8" fmla="*/ 18 w 21"/>
              <a:gd name="T9" fmla="*/ 28 h 30"/>
              <a:gd name="T10" fmla="*/ 20 w 21"/>
              <a:gd name="T11" fmla="*/ 25 h 30"/>
              <a:gd name="T12" fmla="*/ 21 w 21"/>
              <a:gd name="T13" fmla="*/ 20 h 30"/>
              <a:gd name="T14" fmla="*/ 21 w 21"/>
              <a:gd name="T15" fmla="*/ 1 h 30"/>
              <a:gd name="T16" fmla="*/ 16 w 21"/>
              <a:gd name="T17" fmla="*/ 1 h 30"/>
              <a:gd name="T18" fmla="*/ 16 w 21"/>
              <a:gd name="T19" fmla="*/ 4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2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4 h 30"/>
              <a:gd name="T36" fmla="*/ 14 w 21"/>
              <a:gd name="T37" fmla="*/ 25 h 30"/>
              <a:gd name="T38" fmla="*/ 11 w 21"/>
              <a:gd name="T39" fmla="*/ 26 h 30"/>
              <a:gd name="T40" fmla="*/ 8 w 21"/>
              <a:gd name="T41" fmla="*/ 25 h 30"/>
              <a:gd name="T42" fmla="*/ 7 w 21"/>
              <a:gd name="T43" fmla="*/ 24 h 30"/>
              <a:gd name="T44" fmla="*/ 1 w 21"/>
              <a:gd name="T45" fmla="*/ 23 h 30"/>
              <a:gd name="T46" fmla="*/ 1 w 21"/>
              <a:gd name="T47" fmla="*/ 24 h 30"/>
              <a:gd name="T48" fmla="*/ 1 w 21"/>
              <a:gd name="T49" fmla="*/ 24 h 30"/>
              <a:gd name="T50" fmla="*/ 7 w 21"/>
              <a:gd name="T51" fmla="*/ 6 h 30"/>
              <a:gd name="T52" fmla="*/ 11 w 21"/>
              <a:gd name="T53" fmla="*/ 5 h 30"/>
              <a:gd name="T54" fmla="*/ 14 w 21"/>
              <a:gd name="T55" fmla="*/ 6 h 30"/>
              <a:gd name="T56" fmla="*/ 15 w 21"/>
              <a:gd name="T57" fmla="*/ 11 h 30"/>
              <a:gd name="T58" fmla="*/ 14 w 21"/>
              <a:gd name="T59" fmla="*/ 16 h 30"/>
              <a:gd name="T60" fmla="*/ 11 w 21"/>
              <a:gd name="T61" fmla="*/ 17 h 30"/>
              <a:gd name="T62" fmla="*/ 7 w 21"/>
              <a:gd name="T63" fmla="*/ 16 h 30"/>
              <a:gd name="T64" fmla="*/ 6 w 21"/>
              <a:gd name="T65" fmla="*/ 11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4"/>
                </a:moveTo>
                <a:cubicBezTo>
                  <a:pt x="1" y="26"/>
                  <a:pt x="2" y="27"/>
                  <a:pt x="3" y="28"/>
                </a:cubicBezTo>
                <a:cubicBezTo>
                  <a:pt x="5" y="30"/>
                  <a:pt x="7" y="30"/>
                  <a:pt x="11" y="30"/>
                </a:cubicBezTo>
                <a:cubicBezTo>
                  <a:pt x="13" y="30"/>
                  <a:pt x="14" y="30"/>
                  <a:pt x="16" y="30"/>
                </a:cubicBezTo>
                <a:cubicBezTo>
                  <a:pt x="17" y="29"/>
                  <a:pt x="18" y="29"/>
                  <a:pt x="18" y="28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4"/>
                  <a:pt x="21" y="22"/>
                  <a:pt x="21" y="20"/>
                </a:cubicBezTo>
                <a:cubicBezTo>
                  <a:pt x="21" y="1"/>
                  <a:pt x="21" y="1"/>
                  <a:pt x="21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2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2" y="22"/>
                  <a:pt x="14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5" y="25"/>
                  <a:pt x="14" y="25"/>
                  <a:pt x="14" y="25"/>
                </a:cubicBezTo>
                <a:cubicBezTo>
                  <a:pt x="13" y="26"/>
                  <a:pt x="12" y="26"/>
                  <a:pt x="11" y="26"/>
                </a:cubicBezTo>
                <a:cubicBezTo>
                  <a:pt x="10" y="26"/>
                  <a:pt x="9" y="26"/>
                  <a:pt x="8" y="25"/>
                </a:cubicBezTo>
                <a:cubicBezTo>
                  <a:pt x="8" y="25"/>
                  <a:pt x="8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5" y="15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7" y="15"/>
                  <a:pt x="6" y="13"/>
                  <a:pt x="6" y="11"/>
                </a:cubicBezTo>
                <a:cubicBezTo>
                  <a:pt x="6" y="9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989"/>
          <p:cNvSpPr>
            <a:spLocks/>
          </p:cNvSpPr>
          <p:nvPr/>
        </p:nvSpPr>
        <p:spPr bwMode="auto">
          <a:xfrm>
            <a:off x="6791326" y="3921125"/>
            <a:ext cx="41275" cy="47625"/>
          </a:xfrm>
          <a:custGeom>
            <a:avLst/>
            <a:gdLst>
              <a:gd name="T0" fmla="*/ 19 w 19"/>
              <a:gd name="T1" fmla="*/ 9 h 22"/>
              <a:gd name="T2" fmla="*/ 19 w 19"/>
              <a:gd name="T3" fmla="*/ 5 h 22"/>
              <a:gd name="T4" fmla="*/ 18 w 19"/>
              <a:gd name="T5" fmla="*/ 3 h 22"/>
              <a:gd name="T6" fmla="*/ 16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6 w 19"/>
              <a:gd name="T19" fmla="*/ 22 h 22"/>
              <a:gd name="T20" fmla="*/ 6 w 19"/>
              <a:gd name="T21" fmla="*/ 12 h 22"/>
              <a:gd name="T22" fmla="*/ 6 w 19"/>
              <a:gd name="T23" fmla="*/ 7 h 22"/>
              <a:gd name="T24" fmla="*/ 8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4 w 19"/>
              <a:gd name="T33" fmla="*/ 11 h 22"/>
              <a:gd name="T34" fmla="*/ 14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9" y="5"/>
                </a:cubicBezTo>
                <a:cubicBezTo>
                  <a:pt x="19" y="4"/>
                  <a:pt x="18" y="3"/>
                  <a:pt x="18" y="3"/>
                </a:cubicBezTo>
                <a:cubicBezTo>
                  <a:pt x="17" y="2"/>
                  <a:pt x="17" y="1"/>
                  <a:pt x="16" y="1"/>
                </a:cubicBezTo>
                <a:cubicBezTo>
                  <a:pt x="15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0"/>
                  <a:pt x="6" y="8"/>
                  <a:pt x="6" y="7"/>
                </a:cubicBezTo>
                <a:cubicBezTo>
                  <a:pt x="6" y="7"/>
                  <a:pt x="7" y="6"/>
                  <a:pt x="8" y="5"/>
                </a:cubicBezTo>
                <a:cubicBezTo>
                  <a:pt x="9" y="5"/>
                  <a:pt x="9" y="5"/>
                  <a:pt x="10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6"/>
                  <a:pt x="13" y="6"/>
                  <a:pt x="13" y="7"/>
                </a:cubicBezTo>
                <a:cubicBezTo>
                  <a:pt x="14" y="7"/>
                  <a:pt x="14" y="9"/>
                  <a:pt x="14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990"/>
          <p:cNvSpPr>
            <a:spLocks/>
          </p:cNvSpPr>
          <p:nvPr/>
        </p:nvSpPr>
        <p:spPr bwMode="auto">
          <a:xfrm>
            <a:off x="6838951" y="3903663"/>
            <a:ext cx="31750" cy="65088"/>
          </a:xfrm>
          <a:custGeom>
            <a:avLst/>
            <a:gdLst>
              <a:gd name="T0" fmla="*/ 0 w 15"/>
              <a:gd name="T1" fmla="*/ 13 h 30"/>
              <a:gd name="T2" fmla="*/ 4 w 15"/>
              <a:gd name="T3" fmla="*/ 13 h 30"/>
              <a:gd name="T4" fmla="*/ 4 w 15"/>
              <a:gd name="T5" fmla="*/ 30 h 30"/>
              <a:gd name="T6" fmla="*/ 9 w 15"/>
              <a:gd name="T7" fmla="*/ 30 h 30"/>
              <a:gd name="T8" fmla="*/ 9 w 15"/>
              <a:gd name="T9" fmla="*/ 13 h 30"/>
              <a:gd name="T10" fmla="*/ 13 w 15"/>
              <a:gd name="T11" fmla="*/ 13 h 30"/>
              <a:gd name="T12" fmla="*/ 13 w 15"/>
              <a:gd name="T13" fmla="*/ 9 h 30"/>
              <a:gd name="T14" fmla="*/ 9 w 15"/>
              <a:gd name="T15" fmla="*/ 9 h 30"/>
              <a:gd name="T16" fmla="*/ 9 w 15"/>
              <a:gd name="T17" fmla="*/ 7 h 30"/>
              <a:gd name="T18" fmla="*/ 10 w 15"/>
              <a:gd name="T19" fmla="*/ 5 h 30"/>
              <a:gd name="T20" fmla="*/ 11 w 15"/>
              <a:gd name="T21" fmla="*/ 5 h 30"/>
              <a:gd name="T22" fmla="*/ 14 w 15"/>
              <a:gd name="T23" fmla="*/ 5 h 30"/>
              <a:gd name="T24" fmla="*/ 15 w 15"/>
              <a:gd name="T25" fmla="*/ 1 h 30"/>
              <a:gd name="T26" fmla="*/ 10 w 15"/>
              <a:gd name="T27" fmla="*/ 0 h 30"/>
              <a:gd name="T28" fmla="*/ 6 w 15"/>
              <a:gd name="T29" fmla="*/ 1 h 30"/>
              <a:gd name="T30" fmla="*/ 4 w 15"/>
              <a:gd name="T31" fmla="*/ 3 h 30"/>
              <a:gd name="T32" fmla="*/ 4 w 15"/>
              <a:gd name="T33" fmla="*/ 7 h 30"/>
              <a:gd name="T34" fmla="*/ 4 w 15"/>
              <a:gd name="T35" fmla="*/ 9 h 30"/>
              <a:gd name="T36" fmla="*/ 0 w 15"/>
              <a:gd name="T37" fmla="*/ 9 h 30"/>
              <a:gd name="T38" fmla="*/ 0 w 15"/>
              <a:gd name="T39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30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30"/>
                  <a:pt x="4" y="30"/>
                  <a:pt x="4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10" y="5"/>
                </a:cubicBezTo>
                <a:cubicBezTo>
                  <a:pt x="10" y="5"/>
                  <a:pt x="11" y="5"/>
                  <a:pt x="11" y="5"/>
                </a:cubicBezTo>
                <a:cubicBezTo>
                  <a:pt x="12" y="5"/>
                  <a:pt x="13" y="5"/>
                  <a:pt x="14" y="5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4"/>
                  <a:pt x="4" y="6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991"/>
          <p:cNvSpPr>
            <a:spLocks noEditPoints="1"/>
          </p:cNvSpPr>
          <p:nvPr/>
        </p:nvSpPr>
        <p:spPr bwMode="auto">
          <a:xfrm>
            <a:off x="6870701" y="392112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1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2 h 22"/>
              <a:gd name="T16" fmla="*/ 1 w 22"/>
              <a:gd name="T17" fmla="*/ 6 h 22"/>
              <a:gd name="T18" fmla="*/ 0 w 22"/>
              <a:gd name="T19" fmla="*/ 11 h 22"/>
              <a:gd name="T20" fmla="*/ 1 w 22"/>
              <a:gd name="T21" fmla="*/ 17 h 22"/>
              <a:gd name="T22" fmla="*/ 7 w 22"/>
              <a:gd name="T23" fmla="*/ 7 h 22"/>
              <a:gd name="T24" fmla="*/ 11 w 22"/>
              <a:gd name="T25" fmla="*/ 5 h 22"/>
              <a:gd name="T26" fmla="*/ 14 w 22"/>
              <a:gd name="T27" fmla="*/ 7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8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9"/>
                  <a:pt x="4" y="20"/>
                  <a:pt x="5" y="21"/>
                </a:cubicBezTo>
                <a:cubicBezTo>
                  <a:pt x="7" y="22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7"/>
                  <a:pt x="22" y="14"/>
                  <a:pt x="22" y="11"/>
                </a:cubicBezTo>
                <a:cubicBezTo>
                  <a:pt x="22" y="8"/>
                  <a:pt x="21" y="6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1"/>
                  <a:pt x="5" y="2"/>
                </a:cubicBezTo>
                <a:cubicBezTo>
                  <a:pt x="4" y="3"/>
                  <a:pt x="2" y="4"/>
                  <a:pt x="1" y="6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7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7"/>
                </a:cubicBezTo>
                <a:cubicBezTo>
                  <a:pt x="15" y="8"/>
                  <a:pt x="16" y="9"/>
                  <a:pt x="16" y="11"/>
                </a:cubicBezTo>
                <a:cubicBezTo>
                  <a:pt x="16" y="13"/>
                  <a:pt x="15" y="15"/>
                  <a:pt x="14" y="16"/>
                </a:cubicBezTo>
                <a:cubicBezTo>
                  <a:pt x="13" y="17"/>
                  <a:pt x="12" y="18"/>
                  <a:pt x="11" y="18"/>
                </a:cubicBezTo>
                <a:cubicBezTo>
                  <a:pt x="9" y="18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8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992"/>
          <p:cNvSpPr>
            <a:spLocks/>
          </p:cNvSpPr>
          <p:nvPr/>
        </p:nvSpPr>
        <p:spPr bwMode="auto">
          <a:xfrm>
            <a:off x="6927851" y="3921125"/>
            <a:ext cx="28575" cy="47625"/>
          </a:xfrm>
          <a:custGeom>
            <a:avLst/>
            <a:gdLst>
              <a:gd name="T0" fmla="*/ 5 w 13"/>
              <a:gd name="T1" fmla="*/ 15 h 22"/>
              <a:gd name="T2" fmla="*/ 6 w 13"/>
              <a:gd name="T3" fmla="*/ 8 h 22"/>
              <a:gd name="T4" fmla="*/ 7 w 13"/>
              <a:gd name="T5" fmla="*/ 6 h 22"/>
              <a:gd name="T6" fmla="*/ 9 w 13"/>
              <a:gd name="T7" fmla="*/ 5 h 22"/>
              <a:gd name="T8" fmla="*/ 12 w 13"/>
              <a:gd name="T9" fmla="*/ 6 h 22"/>
              <a:gd name="T10" fmla="*/ 13 w 13"/>
              <a:gd name="T11" fmla="*/ 1 h 22"/>
              <a:gd name="T12" fmla="*/ 10 w 13"/>
              <a:gd name="T13" fmla="*/ 0 h 22"/>
              <a:gd name="T14" fmla="*/ 7 w 13"/>
              <a:gd name="T15" fmla="*/ 1 h 22"/>
              <a:gd name="T16" fmla="*/ 5 w 13"/>
              <a:gd name="T17" fmla="*/ 4 h 22"/>
              <a:gd name="T18" fmla="*/ 5 w 13"/>
              <a:gd name="T19" fmla="*/ 1 h 22"/>
              <a:gd name="T20" fmla="*/ 0 w 13"/>
              <a:gd name="T21" fmla="*/ 1 h 22"/>
              <a:gd name="T22" fmla="*/ 0 w 13"/>
              <a:gd name="T23" fmla="*/ 22 h 22"/>
              <a:gd name="T24" fmla="*/ 5 w 13"/>
              <a:gd name="T25" fmla="*/ 22 h 22"/>
              <a:gd name="T26" fmla="*/ 5 w 13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5" y="15"/>
                </a:moveTo>
                <a:cubicBezTo>
                  <a:pt x="5" y="12"/>
                  <a:pt x="5" y="9"/>
                  <a:pt x="6" y="8"/>
                </a:cubicBezTo>
                <a:cubicBezTo>
                  <a:pt x="6" y="7"/>
                  <a:pt x="6" y="6"/>
                  <a:pt x="7" y="6"/>
                </a:cubicBezTo>
                <a:cubicBezTo>
                  <a:pt x="8" y="6"/>
                  <a:pt x="8" y="5"/>
                  <a:pt x="9" y="5"/>
                </a:cubicBezTo>
                <a:cubicBezTo>
                  <a:pt x="10" y="5"/>
                  <a:pt x="11" y="6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9" y="0"/>
                  <a:pt x="8" y="1"/>
                  <a:pt x="7" y="1"/>
                </a:cubicBezTo>
                <a:cubicBezTo>
                  <a:pt x="7" y="1"/>
                  <a:pt x="6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993"/>
          <p:cNvSpPr>
            <a:spLocks/>
          </p:cNvSpPr>
          <p:nvPr/>
        </p:nvSpPr>
        <p:spPr bwMode="auto">
          <a:xfrm>
            <a:off x="6959601" y="3905250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0 h 40"/>
              <a:gd name="T4" fmla="*/ 13 w 28"/>
              <a:gd name="T5" fmla="*/ 26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1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1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0"/>
                </a:lnTo>
                <a:lnTo>
                  <a:pt x="13" y="26"/>
                </a:lnTo>
                <a:lnTo>
                  <a:pt x="19" y="40"/>
                </a:lnTo>
                <a:lnTo>
                  <a:pt x="28" y="40"/>
                </a:lnTo>
                <a:lnTo>
                  <a:pt x="17" y="21"/>
                </a:lnTo>
                <a:lnTo>
                  <a:pt x="26" y="11"/>
                </a:lnTo>
                <a:lnTo>
                  <a:pt x="17" y="11"/>
                </a:lnTo>
                <a:lnTo>
                  <a:pt x="9" y="21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994"/>
          <p:cNvSpPr>
            <a:spLocks/>
          </p:cNvSpPr>
          <p:nvPr/>
        </p:nvSpPr>
        <p:spPr bwMode="auto">
          <a:xfrm>
            <a:off x="7010401" y="3905250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995"/>
          <p:cNvSpPr>
            <a:spLocks noEditPoints="1"/>
          </p:cNvSpPr>
          <p:nvPr/>
        </p:nvSpPr>
        <p:spPr bwMode="auto">
          <a:xfrm>
            <a:off x="7031038" y="392112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5 h 22"/>
              <a:gd name="T4" fmla="*/ 12 w 19"/>
              <a:gd name="T5" fmla="*/ 5 h 22"/>
              <a:gd name="T6" fmla="*/ 13 w 19"/>
              <a:gd name="T7" fmla="*/ 8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1 h 22"/>
              <a:gd name="T14" fmla="*/ 1 w 19"/>
              <a:gd name="T15" fmla="*/ 13 h 22"/>
              <a:gd name="T16" fmla="*/ 0 w 19"/>
              <a:gd name="T17" fmla="*/ 16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2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2 h 22"/>
              <a:gd name="T30" fmla="*/ 19 w 19"/>
              <a:gd name="T31" fmla="*/ 22 h 22"/>
              <a:gd name="T32" fmla="*/ 18 w 19"/>
              <a:gd name="T33" fmla="*/ 19 h 22"/>
              <a:gd name="T34" fmla="*/ 18 w 19"/>
              <a:gd name="T35" fmla="*/ 15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2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3 h 22"/>
              <a:gd name="T54" fmla="*/ 13 w 19"/>
              <a:gd name="T55" fmla="*/ 16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4 h 22"/>
              <a:gd name="T66" fmla="*/ 9 w 19"/>
              <a:gd name="T67" fmla="*/ 13 h 22"/>
              <a:gd name="T68" fmla="*/ 13 w 19"/>
              <a:gd name="T69" fmla="*/ 12 h 22"/>
              <a:gd name="T70" fmla="*/ 13 w 19"/>
              <a:gd name="T71" fmla="*/ 1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5"/>
                  <a:pt x="8" y="5"/>
                  <a:pt x="9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6"/>
                  <a:pt x="13" y="6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9"/>
                  <a:pt x="10" y="9"/>
                  <a:pt x="7" y="9"/>
                </a:cubicBezTo>
                <a:cubicBezTo>
                  <a:pt x="6" y="10"/>
                  <a:pt x="4" y="10"/>
                  <a:pt x="3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8"/>
                  <a:pt x="0" y="19"/>
                  <a:pt x="2" y="20"/>
                </a:cubicBezTo>
                <a:cubicBezTo>
                  <a:pt x="3" y="22"/>
                  <a:pt x="5" y="22"/>
                  <a:pt x="7" y="22"/>
                </a:cubicBezTo>
                <a:cubicBezTo>
                  <a:pt x="8" y="22"/>
                  <a:pt x="9" y="22"/>
                  <a:pt x="10" y="22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0"/>
                  <a:pt x="18" y="19"/>
                </a:cubicBezTo>
                <a:cubicBezTo>
                  <a:pt x="18" y="18"/>
                  <a:pt x="18" y="17"/>
                  <a:pt x="18" y="15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4"/>
                  <a:pt x="18" y="3"/>
                </a:cubicBezTo>
                <a:cubicBezTo>
                  <a:pt x="17" y="3"/>
                  <a:pt x="16" y="2"/>
                  <a:pt x="15" y="1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2"/>
                </a:cubicBezTo>
                <a:cubicBezTo>
                  <a:pt x="2" y="3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6"/>
                  <a:pt x="7" y="5"/>
                </a:cubicBezTo>
                <a:close/>
                <a:moveTo>
                  <a:pt x="13" y="13"/>
                </a:moveTo>
                <a:cubicBezTo>
                  <a:pt x="13" y="14"/>
                  <a:pt x="13" y="15"/>
                  <a:pt x="13" y="16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6" y="17"/>
                  <a:pt x="5" y="16"/>
                  <a:pt x="5" y="15"/>
                </a:cubicBezTo>
                <a:cubicBezTo>
                  <a:pt x="5" y="15"/>
                  <a:pt x="6" y="14"/>
                  <a:pt x="6" y="14"/>
                </a:cubicBezTo>
                <a:cubicBezTo>
                  <a:pt x="7" y="13"/>
                  <a:pt x="8" y="13"/>
                  <a:pt x="9" y="13"/>
                </a:cubicBezTo>
                <a:cubicBezTo>
                  <a:pt x="11" y="12"/>
                  <a:pt x="12" y="12"/>
                  <a:pt x="13" y="12"/>
                </a:cubicBezTo>
                <a:cubicBezTo>
                  <a:pt x="13" y="13"/>
                  <a:pt x="13" y="13"/>
                  <a:pt x="13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996"/>
          <p:cNvSpPr>
            <a:spLocks/>
          </p:cNvSpPr>
          <p:nvPr/>
        </p:nvSpPr>
        <p:spPr bwMode="auto">
          <a:xfrm>
            <a:off x="7081838" y="3921125"/>
            <a:ext cx="30163" cy="47625"/>
          </a:xfrm>
          <a:custGeom>
            <a:avLst/>
            <a:gdLst>
              <a:gd name="T0" fmla="*/ 6 w 14"/>
              <a:gd name="T1" fmla="*/ 15 h 22"/>
              <a:gd name="T2" fmla="*/ 6 w 14"/>
              <a:gd name="T3" fmla="*/ 8 h 22"/>
              <a:gd name="T4" fmla="*/ 8 w 14"/>
              <a:gd name="T5" fmla="*/ 6 h 22"/>
              <a:gd name="T6" fmla="*/ 10 w 14"/>
              <a:gd name="T7" fmla="*/ 5 h 22"/>
              <a:gd name="T8" fmla="*/ 12 w 14"/>
              <a:gd name="T9" fmla="*/ 6 h 22"/>
              <a:gd name="T10" fmla="*/ 14 w 14"/>
              <a:gd name="T11" fmla="*/ 1 h 22"/>
              <a:gd name="T12" fmla="*/ 10 w 14"/>
              <a:gd name="T13" fmla="*/ 0 h 22"/>
              <a:gd name="T14" fmla="*/ 8 w 14"/>
              <a:gd name="T15" fmla="*/ 1 h 22"/>
              <a:gd name="T16" fmla="*/ 6 w 14"/>
              <a:gd name="T17" fmla="*/ 4 h 22"/>
              <a:gd name="T18" fmla="*/ 6 w 14"/>
              <a:gd name="T19" fmla="*/ 1 h 22"/>
              <a:gd name="T20" fmla="*/ 0 w 14"/>
              <a:gd name="T21" fmla="*/ 1 h 22"/>
              <a:gd name="T22" fmla="*/ 0 w 14"/>
              <a:gd name="T23" fmla="*/ 22 h 22"/>
              <a:gd name="T24" fmla="*/ 6 w 14"/>
              <a:gd name="T25" fmla="*/ 22 h 22"/>
              <a:gd name="T26" fmla="*/ 6 w 14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2">
                <a:moveTo>
                  <a:pt x="6" y="15"/>
                </a:moveTo>
                <a:cubicBezTo>
                  <a:pt x="6" y="12"/>
                  <a:pt x="6" y="9"/>
                  <a:pt x="6" y="8"/>
                </a:cubicBezTo>
                <a:cubicBezTo>
                  <a:pt x="7" y="7"/>
                  <a:pt x="7" y="6"/>
                  <a:pt x="8" y="6"/>
                </a:cubicBezTo>
                <a:cubicBezTo>
                  <a:pt x="8" y="6"/>
                  <a:pt x="9" y="5"/>
                  <a:pt x="10" y="5"/>
                </a:cubicBezTo>
                <a:cubicBezTo>
                  <a:pt x="11" y="5"/>
                  <a:pt x="11" y="6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9" y="1"/>
                  <a:pt x="8" y="1"/>
                </a:cubicBezTo>
                <a:cubicBezTo>
                  <a:pt x="7" y="1"/>
                  <a:pt x="6" y="2"/>
                  <a:pt x="6" y="4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997"/>
          <p:cNvSpPr>
            <a:spLocks noEditPoints="1"/>
          </p:cNvSpPr>
          <p:nvPr/>
        </p:nvSpPr>
        <p:spPr bwMode="auto">
          <a:xfrm>
            <a:off x="7116763" y="3905250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998"/>
          <p:cNvSpPr>
            <a:spLocks/>
          </p:cNvSpPr>
          <p:nvPr/>
        </p:nvSpPr>
        <p:spPr bwMode="auto">
          <a:xfrm>
            <a:off x="7142163" y="3921125"/>
            <a:ext cx="41275" cy="47625"/>
          </a:xfrm>
          <a:custGeom>
            <a:avLst/>
            <a:gdLst>
              <a:gd name="T0" fmla="*/ 19 w 19"/>
              <a:gd name="T1" fmla="*/ 9 h 22"/>
              <a:gd name="T2" fmla="*/ 18 w 19"/>
              <a:gd name="T3" fmla="*/ 5 h 22"/>
              <a:gd name="T4" fmla="*/ 17 w 19"/>
              <a:gd name="T5" fmla="*/ 3 h 22"/>
              <a:gd name="T6" fmla="*/ 15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5 w 19"/>
              <a:gd name="T19" fmla="*/ 22 h 22"/>
              <a:gd name="T20" fmla="*/ 5 w 19"/>
              <a:gd name="T21" fmla="*/ 12 h 22"/>
              <a:gd name="T22" fmla="*/ 6 w 19"/>
              <a:gd name="T23" fmla="*/ 7 h 22"/>
              <a:gd name="T24" fmla="*/ 7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3 w 19"/>
              <a:gd name="T33" fmla="*/ 11 h 22"/>
              <a:gd name="T34" fmla="*/ 13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8" y="5"/>
                </a:cubicBezTo>
                <a:cubicBezTo>
                  <a:pt x="18" y="4"/>
                  <a:pt x="18" y="3"/>
                  <a:pt x="17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0"/>
                  <a:pt x="5" y="8"/>
                  <a:pt x="6" y="7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9" y="5"/>
                  <a:pt x="10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2" y="6"/>
                  <a:pt x="12" y="6"/>
                  <a:pt x="13" y="7"/>
                </a:cubicBezTo>
                <a:cubicBezTo>
                  <a:pt x="13" y="7"/>
                  <a:pt x="13" y="9"/>
                  <a:pt x="13" y="11"/>
                </a:cubicBezTo>
                <a:cubicBezTo>
                  <a:pt x="13" y="22"/>
                  <a:pt x="13" y="22"/>
                  <a:pt x="13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999"/>
          <p:cNvSpPr>
            <a:spLocks noEditPoints="1"/>
          </p:cNvSpPr>
          <p:nvPr/>
        </p:nvSpPr>
        <p:spPr bwMode="auto">
          <a:xfrm>
            <a:off x="7191376" y="3921125"/>
            <a:ext cx="44450" cy="65088"/>
          </a:xfrm>
          <a:custGeom>
            <a:avLst/>
            <a:gdLst>
              <a:gd name="T0" fmla="*/ 1 w 20"/>
              <a:gd name="T1" fmla="*/ 24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30 h 30"/>
              <a:gd name="T8" fmla="*/ 18 w 20"/>
              <a:gd name="T9" fmla="*/ 28 h 30"/>
              <a:gd name="T10" fmla="*/ 20 w 20"/>
              <a:gd name="T11" fmla="*/ 25 h 30"/>
              <a:gd name="T12" fmla="*/ 20 w 20"/>
              <a:gd name="T13" fmla="*/ 20 h 30"/>
              <a:gd name="T14" fmla="*/ 20 w 20"/>
              <a:gd name="T15" fmla="*/ 1 h 30"/>
              <a:gd name="T16" fmla="*/ 15 w 20"/>
              <a:gd name="T17" fmla="*/ 1 h 30"/>
              <a:gd name="T18" fmla="*/ 15 w 20"/>
              <a:gd name="T19" fmla="*/ 4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2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4 h 30"/>
              <a:gd name="T36" fmla="*/ 13 w 20"/>
              <a:gd name="T37" fmla="*/ 25 h 30"/>
              <a:gd name="T38" fmla="*/ 10 w 20"/>
              <a:gd name="T39" fmla="*/ 26 h 30"/>
              <a:gd name="T40" fmla="*/ 8 w 20"/>
              <a:gd name="T41" fmla="*/ 25 h 30"/>
              <a:gd name="T42" fmla="*/ 7 w 20"/>
              <a:gd name="T43" fmla="*/ 24 h 30"/>
              <a:gd name="T44" fmla="*/ 1 w 20"/>
              <a:gd name="T45" fmla="*/ 23 h 30"/>
              <a:gd name="T46" fmla="*/ 1 w 20"/>
              <a:gd name="T47" fmla="*/ 24 h 30"/>
              <a:gd name="T48" fmla="*/ 1 w 20"/>
              <a:gd name="T49" fmla="*/ 24 h 30"/>
              <a:gd name="T50" fmla="*/ 7 w 20"/>
              <a:gd name="T51" fmla="*/ 6 h 30"/>
              <a:gd name="T52" fmla="*/ 10 w 20"/>
              <a:gd name="T53" fmla="*/ 5 h 30"/>
              <a:gd name="T54" fmla="*/ 14 w 20"/>
              <a:gd name="T55" fmla="*/ 6 h 30"/>
              <a:gd name="T56" fmla="*/ 15 w 20"/>
              <a:gd name="T57" fmla="*/ 11 h 30"/>
              <a:gd name="T58" fmla="*/ 14 w 20"/>
              <a:gd name="T59" fmla="*/ 16 h 30"/>
              <a:gd name="T60" fmla="*/ 10 w 20"/>
              <a:gd name="T61" fmla="*/ 17 h 30"/>
              <a:gd name="T62" fmla="*/ 7 w 20"/>
              <a:gd name="T63" fmla="*/ 16 h 30"/>
              <a:gd name="T64" fmla="*/ 6 w 20"/>
              <a:gd name="T65" fmla="*/ 11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4"/>
                </a:moveTo>
                <a:cubicBezTo>
                  <a:pt x="1" y="26"/>
                  <a:pt x="1" y="27"/>
                  <a:pt x="3" y="28"/>
                </a:cubicBezTo>
                <a:cubicBezTo>
                  <a:pt x="4" y="30"/>
                  <a:pt x="7" y="30"/>
                  <a:pt x="10" y="30"/>
                </a:cubicBezTo>
                <a:cubicBezTo>
                  <a:pt x="12" y="30"/>
                  <a:pt x="14" y="30"/>
                  <a:pt x="15" y="30"/>
                </a:cubicBezTo>
                <a:cubicBezTo>
                  <a:pt x="16" y="29"/>
                  <a:pt x="17" y="29"/>
                  <a:pt x="18" y="28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4"/>
                  <a:pt x="20" y="22"/>
                  <a:pt x="20" y="20"/>
                </a:cubicBezTo>
                <a:cubicBezTo>
                  <a:pt x="20" y="1"/>
                  <a:pt x="20" y="1"/>
                  <a:pt x="2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2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8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0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4" y="15"/>
                  <a:pt x="14" y="16"/>
                </a:cubicBezTo>
                <a:cubicBezTo>
                  <a:pt x="13" y="17"/>
                  <a:pt x="11" y="17"/>
                  <a:pt x="10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Line 2000"/>
          <p:cNvSpPr>
            <a:spLocks noChangeShapeType="1"/>
          </p:cNvSpPr>
          <p:nvPr/>
        </p:nvSpPr>
        <p:spPr bwMode="auto">
          <a:xfrm>
            <a:off x="6637338" y="4125913"/>
            <a:ext cx="260350" cy="0"/>
          </a:xfrm>
          <a:prstGeom prst="line">
            <a:avLst/>
          </a:prstGeom>
          <a:noFill/>
          <a:ln w="6350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2001"/>
          <p:cNvSpPr>
            <a:spLocks/>
          </p:cNvSpPr>
          <p:nvPr/>
        </p:nvSpPr>
        <p:spPr bwMode="auto">
          <a:xfrm>
            <a:off x="6951663" y="4095750"/>
            <a:ext cx="47625" cy="63500"/>
          </a:xfrm>
          <a:custGeom>
            <a:avLst/>
            <a:gdLst>
              <a:gd name="T0" fmla="*/ 30 w 30"/>
              <a:gd name="T1" fmla="*/ 40 h 40"/>
              <a:gd name="T2" fmla="*/ 30 w 30"/>
              <a:gd name="T3" fmla="*/ 36 h 40"/>
              <a:gd name="T4" fmla="*/ 5 w 30"/>
              <a:gd name="T5" fmla="*/ 36 h 40"/>
              <a:gd name="T6" fmla="*/ 5 w 30"/>
              <a:gd name="T7" fmla="*/ 22 h 40"/>
              <a:gd name="T8" fmla="*/ 27 w 30"/>
              <a:gd name="T9" fmla="*/ 22 h 40"/>
              <a:gd name="T10" fmla="*/ 27 w 30"/>
              <a:gd name="T11" fmla="*/ 16 h 40"/>
              <a:gd name="T12" fmla="*/ 5 w 30"/>
              <a:gd name="T13" fmla="*/ 16 h 40"/>
              <a:gd name="T14" fmla="*/ 5 w 30"/>
              <a:gd name="T15" fmla="*/ 6 h 40"/>
              <a:gd name="T16" fmla="*/ 29 w 30"/>
              <a:gd name="T17" fmla="*/ 6 h 40"/>
              <a:gd name="T18" fmla="*/ 29 w 30"/>
              <a:gd name="T19" fmla="*/ 0 h 40"/>
              <a:gd name="T20" fmla="*/ 0 w 30"/>
              <a:gd name="T21" fmla="*/ 0 h 40"/>
              <a:gd name="T22" fmla="*/ 0 w 30"/>
              <a:gd name="T23" fmla="*/ 40 h 40"/>
              <a:gd name="T24" fmla="*/ 30 w 30"/>
              <a:gd name="T25" fmla="*/ 40 h 40"/>
              <a:gd name="T26" fmla="*/ 30 w 30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0">
                <a:moveTo>
                  <a:pt x="30" y="40"/>
                </a:moveTo>
                <a:lnTo>
                  <a:pt x="30" y="36"/>
                </a:lnTo>
                <a:lnTo>
                  <a:pt x="5" y="36"/>
                </a:lnTo>
                <a:lnTo>
                  <a:pt x="5" y="22"/>
                </a:lnTo>
                <a:lnTo>
                  <a:pt x="27" y="22"/>
                </a:lnTo>
                <a:lnTo>
                  <a:pt x="27" y="16"/>
                </a:lnTo>
                <a:lnTo>
                  <a:pt x="5" y="16"/>
                </a:lnTo>
                <a:lnTo>
                  <a:pt x="5" y="6"/>
                </a:lnTo>
                <a:lnTo>
                  <a:pt x="29" y="6"/>
                </a:lnTo>
                <a:lnTo>
                  <a:pt x="29" y="0"/>
                </a:lnTo>
                <a:lnTo>
                  <a:pt x="0" y="0"/>
                </a:lnTo>
                <a:lnTo>
                  <a:pt x="0" y="40"/>
                </a:lnTo>
                <a:lnTo>
                  <a:pt x="30" y="40"/>
                </a:lnTo>
                <a:lnTo>
                  <a:pt x="3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2002"/>
          <p:cNvSpPr>
            <a:spLocks/>
          </p:cNvSpPr>
          <p:nvPr/>
        </p:nvSpPr>
        <p:spPr bwMode="auto">
          <a:xfrm>
            <a:off x="7007226" y="4113213"/>
            <a:ext cx="38100" cy="47625"/>
          </a:xfrm>
          <a:custGeom>
            <a:avLst/>
            <a:gdLst>
              <a:gd name="T0" fmla="*/ 17 w 17"/>
              <a:gd name="T1" fmla="*/ 21 h 22"/>
              <a:gd name="T2" fmla="*/ 17 w 17"/>
              <a:gd name="T3" fmla="*/ 0 h 22"/>
              <a:gd name="T4" fmla="*/ 14 w 17"/>
              <a:gd name="T5" fmla="*/ 0 h 22"/>
              <a:gd name="T6" fmla="*/ 14 w 17"/>
              <a:gd name="T7" fmla="*/ 11 h 22"/>
              <a:gd name="T8" fmla="*/ 13 w 17"/>
              <a:gd name="T9" fmla="*/ 15 h 22"/>
              <a:gd name="T10" fmla="*/ 11 w 17"/>
              <a:gd name="T11" fmla="*/ 18 h 22"/>
              <a:gd name="T12" fmla="*/ 8 w 17"/>
              <a:gd name="T13" fmla="*/ 18 h 22"/>
              <a:gd name="T14" fmla="*/ 5 w 17"/>
              <a:gd name="T15" fmla="*/ 18 h 22"/>
              <a:gd name="T16" fmla="*/ 4 w 17"/>
              <a:gd name="T17" fmla="*/ 15 h 22"/>
              <a:gd name="T18" fmla="*/ 4 w 17"/>
              <a:gd name="T19" fmla="*/ 12 h 22"/>
              <a:gd name="T20" fmla="*/ 4 w 17"/>
              <a:gd name="T21" fmla="*/ 0 h 22"/>
              <a:gd name="T22" fmla="*/ 0 w 17"/>
              <a:gd name="T23" fmla="*/ 0 h 22"/>
              <a:gd name="T24" fmla="*/ 0 w 17"/>
              <a:gd name="T25" fmla="*/ 13 h 22"/>
              <a:gd name="T26" fmla="*/ 0 w 17"/>
              <a:gd name="T27" fmla="*/ 16 h 22"/>
              <a:gd name="T28" fmla="*/ 2 w 17"/>
              <a:gd name="T29" fmla="*/ 19 h 22"/>
              <a:gd name="T30" fmla="*/ 4 w 17"/>
              <a:gd name="T31" fmla="*/ 21 h 22"/>
              <a:gd name="T32" fmla="*/ 7 w 17"/>
              <a:gd name="T33" fmla="*/ 22 h 22"/>
              <a:gd name="T34" fmla="*/ 14 w 17"/>
              <a:gd name="T35" fmla="*/ 18 h 22"/>
              <a:gd name="T36" fmla="*/ 14 w 17"/>
              <a:gd name="T37" fmla="*/ 21 h 22"/>
              <a:gd name="T38" fmla="*/ 17 w 17"/>
              <a:gd name="T3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2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3"/>
                  <a:pt x="13" y="15"/>
                  <a:pt x="13" y="15"/>
                </a:cubicBezTo>
                <a:cubicBezTo>
                  <a:pt x="13" y="16"/>
                  <a:pt x="12" y="17"/>
                  <a:pt x="11" y="18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5"/>
                  <a:pt x="4" y="14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5"/>
                  <a:pt x="0" y="16"/>
                  <a:pt x="0" y="16"/>
                </a:cubicBezTo>
                <a:cubicBezTo>
                  <a:pt x="1" y="17"/>
                  <a:pt x="1" y="18"/>
                  <a:pt x="2" y="19"/>
                </a:cubicBezTo>
                <a:cubicBezTo>
                  <a:pt x="2" y="20"/>
                  <a:pt x="3" y="20"/>
                  <a:pt x="4" y="21"/>
                </a:cubicBezTo>
                <a:cubicBezTo>
                  <a:pt x="5" y="21"/>
                  <a:pt x="6" y="22"/>
                  <a:pt x="7" y="22"/>
                </a:cubicBezTo>
                <a:cubicBezTo>
                  <a:pt x="10" y="22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2003"/>
          <p:cNvSpPr>
            <a:spLocks/>
          </p:cNvSpPr>
          <p:nvPr/>
        </p:nvSpPr>
        <p:spPr bwMode="auto">
          <a:xfrm>
            <a:off x="7058026" y="4113213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2004"/>
          <p:cNvSpPr>
            <a:spLocks noEditPoints="1"/>
          </p:cNvSpPr>
          <p:nvPr/>
        </p:nvSpPr>
        <p:spPr bwMode="auto">
          <a:xfrm>
            <a:off x="7083426" y="4113213"/>
            <a:ext cx="41275" cy="47625"/>
          </a:xfrm>
          <a:custGeom>
            <a:avLst/>
            <a:gdLst>
              <a:gd name="T0" fmla="*/ 3 w 19"/>
              <a:gd name="T1" fmla="*/ 19 h 22"/>
              <a:gd name="T2" fmla="*/ 10 w 19"/>
              <a:gd name="T3" fmla="*/ 22 h 22"/>
              <a:gd name="T4" fmla="*/ 15 w 19"/>
              <a:gd name="T5" fmla="*/ 20 h 22"/>
              <a:gd name="T6" fmla="*/ 18 w 19"/>
              <a:gd name="T7" fmla="*/ 17 h 22"/>
              <a:gd name="T8" fmla="*/ 19 w 19"/>
              <a:gd name="T9" fmla="*/ 10 h 22"/>
              <a:gd name="T10" fmla="*/ 17 w 19"/>
              <a:gd name="T11" fmla="*/ 3 h 22"/>
              <a:gd name="T12" fmla="*/ 10 w 19"/>
              <a:gd name="T13" fmla="*/ 0 h 22"/>
              <a:gd name="T14" fmla="*/ 3 w 19"/>
              <a:gd name="T15" fmla="*/ 2 h 22"/>
              <a:gd name="T16" fmla="*/ 0 w 19"/>
              <a:gd name="T17" fmla="*/ 11 h 22"/>
              <a:gd name="T18" fmla="*/ 3 w 19"/>
              <a:gd name="T19" fmla="*/ 19 h 22"/>
              <a:gd name="T20" fmla="*/ 5 w 19"/>
              <a:gd name="T21" fmla="*/ 5 h 22"/>
              <a:gd name="T22" fmla="*/ 10 w 19"/>
              <a:gd name="T23" fmla="*/ 3 h 22"/>
              <a:gd name="T24" fmla="*/ 14 w 19"/>
              <a:gd name="T25" fmla="*/ 5 h 22"/>
              <a:gd name="T26" fmla="*/ 16 w 19"/>
              <a:gd name="T27" fmla="*/ 10 h 22"/>
              <a:gd name="T28" fmla="*/ 14 w 19"/>
              <a:gd name="T29" fmla="*/ 17 h 22"/>
              <a:gd name="T30" fmla="*/ 10 w 19"/>
              <a:gd name="T31" fmla="*/ 19 h 22"/>
              <a:gd name="T32" fmla="*/ 5 w 19"/>
              <a:gd name="T33" fmla="*/ 17 h 22"/>
              <a:gd name="T34" fmla="*/ 4 w 19"/>
              <a:gd name="T35" fmla="*/ 11 h 22"/>
              <a:gd name="T36" fmla="*/ 5 w 19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2">
                <a:moveTo>
                  <a:pt x="3" y="19"/>
                </a:moveTo>
                <a:cubicBezTo>
                  <a:pt x="4" y="21"/>
                  <a:pt x="7" y="22"/>
                  <a:pt x="10" y="22"/>
                </a:cubicBezTo>
                <a:cubicBezTo>
                  <a:pt x="11" y="22"/>
                  <a:pt x="13" y="21"/>
                  <a:pt x="15" y="20"/>
                </a:cubicBezTo>
                <a:cubicBezTo>
                  <a:pt x="16" y="19"/>
                  <a:pt x="17" y="18"/>
                  <a:pt x="18" y="17"/>
                </a:cubicBezTo>
                <a:cubicBezTo>
                  <a:pt x="19" y="15"/>
                  <a:pt x="19" y="13"/>
                  <a:pt x="19" y="10"/>
                </a:cubicBezTo>
                <a:cubicBezTo>
                  <a:pt x="19" y="7"/>
                  <a:pt x="19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6" y="8"/>
                  <a:pt x="16" y="10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5"/>
                  <a:pt x="4" y="13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2005"/>
          <p:cNvSpPr>
            <a:spLocks noEditPoints="1"/>
          </p:cNvSpPr>
          <p:nvPr/>
        </p:nvSpPr>
        <p:spPr bwMode="auto">
          <a:xfrm>
            <a:off x="7135813" y="4113213"/>
            <a:ext cx="38100" cy="63500"/>
          </a:xfrm>
          <a:custGeom>
            <a:avLst/>
            <a:gdLst>
              <a:gd name="T0" fmla="*/ 3 w 18"/>
              <a:gd name="T1" fmla="*/ 29 h 29"/>
              <a:gd name="T2" fmla="*/ 3 w 18"/>
              <a:gd name="T3" fmla="*/ 19 h 29"/>
              <a:gd name="T4" fmla="*/ 5 w 18"/>
              <a:gd name="T5" fmla="*/ 21 h 29"/>
              <a:gd name="T6" fmla="*/ 9 w 18"/>
              <a:gd name="T7" fmla="*/ 22 h 29"/>
              <a:gd name="T8" fmla="*/ 13 w 18"/>
              <a:gd name="T9" fmla="*/ 20 h 29"/>
              <a:gd name="T10" fmla="*/ 17 w 18"/>
              <a:gd name="T11" fmla="*/ 16 h 29"/>
              <a:gd name="T12" fmla="*/ 18 w 18"/>
              <a:gd name="T13" fmla="*/ 10 h 29"/>
              <a:gd name="T14" fmla="*/ 17 w 18"/>
              <a:gd name="T15" fmla="*/ 5 h 29"/>
              <a:gd name="T16" fmla="*/ 14 w 18"/>
              <a:gd name="T17" fmla="*/ 1 h 29"/>
              <a:gd name="T18" fmla="*/ 9 w 18"/>
              <a:gd name="T19" fmla="*/ 0 h 29"/>
              <a:gd name="T20" fmla="*/ 5 w 18"/>
              <a:gd name="T21" fmla="*/ 0 h 29"/>
              <a:gd name="T22" fmla="*/ 3 w 18"/>
              <a:gd name="T23" fmla="*/ 3 h 29"/>
              <a:gd name="T24" fmla="*/ 3 w 18"/>
              <a:gd name="T25" fmla="*/ 0 h 29"/>
              <a:gd name="T26" fmla="*/ 0 w 18"/>
              <a:gd name="T27" fmla="*/ 0 h 29"/>
              <a:gd name="T28" fmla="*/ 0 w 18"/>
              <a:gd name="T29" fmla="*/ 29 h 29"/>
              <a:gd name="T30" fmla="*/ 3 w 18"/>
              <a:gd name="T31" fmla="*/ 29 h 29"/>
              <a:gd name="T32" fmla="*/ 5 w 18"/>
              <a:gd name="T33" fmla="*/ 5 h 29"/>
              <a:gd name="T34" fmla="*/ 9 w 18"/>
              <a:gd name="T35" fmla="*/ 2 h 29"/>
              <a:gd name="T36" fmla="*/ 12 w 18"/>
              <a:gd name="T37" fmla="*/ 4 h 29"/>
              <a:gd name="T38" fmla="*/ 14 w 18"/>
              <a:gd name="T39" fmla="*/ 10 h 29"/>
              <a:gd name="T40" fmla="*/ 12 w 18"/>
              <a:gd name="T41" fmla="*/ 17 h 29"/>
              <a:gd name="T42" fmla="*/ 8 w 18"/>
              <a:gd name="T43" fmla="*/ 19 h 29"/>
              <a:gd name="T44" fmla="*/ 4 w 18"/>
              <a:gd name="T45" fmla="*/ 17 h 29"/>
              <a:gd name="T46" fmla="*/ 3 w 18"/>
              <a:gd name="T47" fmla="*/ 11 h 29"/>
              <a:gd name="T48" fmla="*/ 5 w 18"/>
              <a:gd name="T49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" h="29">
                <a:moveTo>
                  <a:pt x="3" y="29"/>
                </a:moveTo>
                <a:cubicBezTo>
                  <a:pt x="3" y="19"/>
                  <a:pt x="3" y="19"/>
                  <a:pt x="3" y="19"/>
                </a:cubicBezTo>
                <a:cubicBezTo>
                  <a:pt x="4" y="20"/>
                  <a:pt x="5" y="20"/>
                  <a:pt x="5" y="21"/>
                </a:cubicBezTo>
                <a:cubicBezTo>
                  <a:pt x="6" y="21"/>
                  <a:pt x="7" y="22"/>
                  <a:pt x="9" y="22"/>
                </a:cubicBezTo>
                <a:cubicBezTo>
                  <a:pt x="10" y="22"/>
                  <a:pt x="12" y="21"/>
                  <a:pt x="13" y="20"/>
                </a:cubicBezTo>
                <a:cubicBezTo>
                  <a:pt x="15" y="19"/>
                  <a:pt x="16" y="18"/>
                  <a:pt x="17" y="16"/>
                </a:cubicBezTo>
                <a:cubicBezTo>
                  <a:pt x="17" y="15"/>
                  <a:pt x="18" y="13"/>
                  <a:pt x="18" y="10"/>
                </a:cubicBezTo>
                <a:cubicBezTo>
                  <a:pt x="18" y="8"/>
                  <a:pt x="17" y="7"/>
                  <a:pt x="17" y="5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6" y="0"/>
                  <a:pt x="5" y="0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5" y="5"/>
                </a:moveTo>
                <a:cubicBezTo>
                  <a:pt x="6" y="3"/>
                  <a:pt x="7" y="2"/>
                  <a:pt x="9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4" y="6"/>
                  <a:pt x="14" y="8"/>
                  <a:pt x="14" y="10"/>
                </a:cubicBezTo>
                <a:cubicBezTo>
                  <a:pt x="14" y="13"/>
                  <a:pt x="14" y="15"/>
                  <a:pt x="12" y="17"/>
                </a:cubicBezTo>
                <a:cubicBezTo>
                  <a:pt x="11" y="18"/>
                  <a:pt x="10" y="19"/>
                  <a:pt x="8" y="19"/>
                </a:cubicBezTo>
                <a:cubicBezTo>
                  <a:pt x="7" y="19"/>
                  <a:pt x="6" y="18"/>
                  <a:pt x="4" y="17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8"/>
                  <a:pt x="3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2006"/>
          <p:cNvSpPr>
            <a:spLocks noEditPoints="1"/>
          </p:cNvSpPr>
          <p:nvPr/>
        </p:nvSpPr>
        <p:spPr bwMode="auto">
          <a:xfrm>
            <a:off x="7181851" y="4113213"/>
            <a:ext cx="39688" cy="47625"/>
          </a:xfrm>
          <a:custGeom>
            <a:avLst/>
            <a:gdLst>
              <a:gd name="T0" fmla="*/ 15 w 19"/>
              <a:gd name="T1" fmla="*/ 21 h 22"/>
              <a:gd name="T2" fmla="*/ 19 w 19"/>
              <a:gd name="T3" fmla="*/ 21 h 22"/>
              <a:gd name="T4" fmla="*/ 18 w 19"/>
              <a:gd name="T5" fmla="*/ 19 h 22"/>
              <a:gd name="T6" fmla="*/ 18 w 19"/>
              <a:gd name="T7" fmla="*/ 12 h 22"/>
              <a:gd name="T8" fmla="*/ 18 w 19"/>
              <a:gd name="T9" fmla="*/ 8 h 22"/>
              <a:gd name="T10" fmla="*/ 18 w 19"/>
              <a:gd name="T11" fmla="*/ 4 h 22"/>
              <a:gd name="T12" fmla="*/ 17 w 19"/>
              <a:gd name="T13" fmla="*/ 2 h 22"/>
              <a:gd name="T14" fmla="*/ 14 w 19"/>
              <a:gd name="T15" fmla="*/ 0 h 22"/>
              <a:gd name="T16" fmla="*/ 10 w 19"/>
              <a:gd name="T17" fmla="*/ 0 h 22"/>
              <a:gd name="T18" fmla="*/ 5 w 19"/>
              <a:gd name="T19" fmla="*/ 0 h 22"/>
              <a:gd name="T20" fmla="*/ 2 w 19"/>
              <a:gd name="T21" fmla="*/ 3 h 22"/>
              <a:gd name="T22" fmla="*/ 0 w 19"/>
              <a:gd name="T23" fmla="*/ 6 h 22"/>
              <a:gd name="T24" fmla="*/ 4 w 19"/>
              <a:gd name="T25" fmla="*/ 7 h 22"/>
              <a:gd name="T26" fmla="*/ 6 w 19"/>
              <a:gd name="T27" fmla="*/ 3 h 22"/>
              <a:gd name="T28" fmla="*/ 9 w 19"/>
              <a:gd name="T29" fmla="*/ 3 h 22"/>
              <a:gd name="T30" fmla="*/ 13 w 19"/>
              <a:gd name="T31" fmla="*/ 4 h 22"/>
              <a:gd name="T32" fmla="*/ 14 w 19"/>
              <a:gd name="T33" fmla="*/ 7 h 22"/>
              <a:gd name="T34" fmla="*/ 14 w 19"/>
              <a:gd name="T35" fmla="*/ 8 h 22"/>
              <a:gd name="T36" fmla="*/ 8 w 19"/>
              <a:gd name="T37" fmla="*/ 9 h 22"/>
              <a:gd name="T38" fmla="*/ 5 w 19"/>
              <a:gd name="T39" fmla="*/ 10 h 22"/>
              <a:gd name="T40" fmla="*/ 2 w 19"/>
              <a:gd name="T41" fmla="*/ 11 h 22"/>
              <a:gd name="T42" fmla="*/ 1 w 19"/>
              <a:gd name="T43" fmla="*/ 13 h 22"/>
              <a:gd name="T44" fmla="*/ 0 w 19"/>
              <a:gd name="T45" fmla="*/ 16 h 22"/>
              <a:gd name="T46" fmla="*/ 2 w 19"/>
              <a:gd name="T47" fmla="*/ 20 h 22"/>
              <a:gd name="T48" fmla="*/ 7 w 19"/>
              <a:gd name="T49" fmla="*/ 22 h 22"/>
              <a:gd name="T50" fmla="*/ 11 w 19"/>
              <a:gd name="T51" fmla="*/ 21 h 22"/>
              <a:gd name="T52" fmla="*/ 15 w 19"/>
              <a:gd name="T53" fmla="*/ 18 h 22"/>
              <a:gd name="T54" fmla="*/ 15 w 19"/>
              <a:gd name="T55" fmla="*/ 21 h 22"/>
              <a:gd name="T56" fmla="*/ 15 w 19"/>
              <a:gd name="T57" fmla="*/ 21 h 22"/>
              <a:gd name="T58" fmla="*/ 14 w 19"/>
              <a:gd name="T59" fmla="*/ 12 h 22"/>
              <a:gd name="T60" fmla="*/ 14 w 19"/>
              <a:gd name="T61" fmla="*/ 15 h 22"/>
              <a:gd name="T62" fmla="*/ 11 w 19"/>
              <a:gd name="T63" fmla="*/ 18 h 22"/>
              <a:gd name="T64" fmla="*/ 8 w 19"/>
              <a:gd name="T65" fmla="*/ 19 h 22"/>
              <a:gd name="T66" fmla="*/ 5 w 19"/>
              <a:gd name="T67" fmla="*/ 18 h 22"/>
              <a:gd name="T68" fmla="*/ 4 w 19"/>
              <a:gd name="T69" fmla="*/ 15 h 22"/>
              <a:gd name="T70" fmla="*/ 4 w 19"/>
              <a:gd name="T71" fmla="*/ 14 h 22"/>
              <a:gd name="T72" fmla="*/ 5 w 19"/>
              <a:gd name="T73" fmla="*/ 13 h 22"/>
              <a:gd name="T74" fmla="*/ 9 w 19"/>
              <a:gd name="T75" fmla="*/ 12 h 22"/>
              <a:gd name="T76" fmla="*/ 14 w 19"/>
              <a:gd name="T77" fmla="*/ 11 h 22"/>
              <a:gd name="T78" fmla="*/ 14 w 19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22">
                <a:moveTo>
                  <a:pt x="15" y="21"/>
                </a:move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8" y="19"/>
                  <a:pt x="18" y="19"/>
                </a:cubicBezTo>
                <a:cubicBezTo>
                  <a:pt x="18" y="18"/>
                  <a:pt x="18" y="16"/>
                  <a:pt x="18" y="12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3"/>
                  <a:pt x="17" y="3"/>
                  <a:pt x="17" y="2"/>
                </a:cubicBezTo>
                <a:cubicBezTo>
                  <a:pt x="16" y="1"/>
                  <a:pt x="15" y="1"/>
                  <a:pt x="14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6" y="0"/>
                  <a:pt x="5" y="0"/>
                </a:cubicBezTo>
                <a:cubicBezTo>
                  <a:pt x="4" y="1"/>
                  <a:pt x="3" y="2"/>
                  <a:pt x="2" y="3"/>
                </a:cubicBezTo>
                <a:cubicBezTo>
                  <a:pt x="1" y="3"/>
                  <a:pt x="1" y="5"/>
                  <a:pt x="0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4" y="4"/>
                  <a:pt x="14" y="5"/>
                  <a:pt x="14" y="7"/>
                </a:cubicBezTo>
                <a:cubicBezTo>
                  <a:pt x="14" y="7"/>
                  <a:pt x="14" y="7"/>
                  <a:pt x="14" y="8"/>
                </a:cubicBezTo>
                <a:cubicBezTo>
                  <a:pt x="13" y="8"/>
                  <a:pt x="11" y="9"/>
                  <a:pt x="8" y="9"/>
                </a:cubicBezTo>
                <a:cubicBezTo>
                  <a:pt x="7" y="9"/>
                  <a:pt x="6" y="9"/>
                  <a:pt x="5" y="10"/>
                </a:cubicBezTo>
                <a:cubicBezTo>
                  <a:pt x="4" y="10"/>
                  <a:pt x="3" y="10"/>
                  <a:pt x="2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10" y="21"/>
                  <a:pt x="11" y="21"/>
                </a:cubicBezTo>
                <a:cubicBezTo>
                  <a:pt x="12" y="20"/>
                  <a:pt x="13" y="20"/>
                  <a:pt x="15" y="18"/>
                </a:cubicBezTo>
                <a:cubicBezTo>
                  <a:pt x="15" y="19"/>
                  <a:pt x="15" y="20"/>
                  <a:pt x="15" y="21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14" y="12"/>
                </a:moveTo>
                <a:cubicBezTo>
                  <a:pt x="14" y="13"/>
                  <a:pt x="14" y="15"/>
                  <a:pt x="14" y="15"/>
                </a:cubicBezTo>
                <a:cubicBezTo>
                  <a:pt x="13" y="16"/>
                  <a:pt x="13" y="17"/>
                  <a:pt x="11" y="18"/>
                </a:cubicBezTo>
                <a:cubicBezTo>
                  <a:pt x="10" y="18"/>
                  <a:pt x="9" y="19"/>
                  <a:pt x="8" y="19"/>
                </a:cubicBezTo>
                <a:cubicBezTo>
                  <a:pt x="6" y="19"/>
                  <a:pt x="5" y="18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15"/>
                  <a:pt x="4" y="14"/>
                  <a:pt x="4" y="14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9" y="12"/>
                </a:cubicBezTo>
                <a:cubicBezTo>
                  <a:pt x="11" y="12"/>
                  <a:pt x="13" y="11"/>
                  <a:pt x="14" y="11"/>
                </a:cubicBezTo>
                <a:cubicBezTo>
                  <a:pt x="14" y="12"/>
                  <a:pt x="14" y="12"/>
                  <a:pt x="14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2007"/>
          <p:cNvSpPr>
            <a:spLocks/>
          </p:cNvSpPr>
          <p:nvPr/>
        </p:nvSpPr>
        <p:spPr bwMode="auto">
          <a:xfrm>
            <a:off x="7226301" y="4113213"/>
            <a:ext cx="41275" cy="46038"/>
          </a:xfrm>
          <a:custGeom>
            <a:avLst/>
            <a:gdLst>
              <a:gd name="T0" fmla="*/ 12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7 h 21"/>
              <a:gd name="T10" fmla="*/ 9 w 19"/>
              <a:gd name="T11" fmla="*/ 13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2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2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4"/>
                  <a:pt x="10" y="16"/>
                  <a:pt x="10" y="17"/>
                </a:cubicBezTo>
                <a:cubicBezTo>
                  <a:pt x="9" y="15"/>
                  <a:pt x="9" y="14"/>
                  <a:pt x="9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2" y="21"/>
                  <a:pt x="12" y="21"/>
                  <a:pt x="12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2008"/>
          <p:cNvSpPr>
            <a:spLocks noEditPoints="1"/>
          </p:cNvSpPr>
          <p:nvPr/>
        </p:nvSpPr>
        <p:spPr bwMode="auto">
          <a:xfrm>
            <a:off x="7272338" y="4113213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4 h 22"/>
              <a:gd name="T30" fmla="*/ 14 w 20"/>
              <a:gd name="T31" fmla="*/ 18 h 22"/>
              <a:gd name="T32" fmla="*/ 6 w 20"/>
              <a:gd name="T33" fmla="*/ 4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8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7"/>
                  <a:pt x="19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4"/>
                </a:moveTo>
                <a:cubicBezTo>
                  <a:pt x="7" y="3"/>
                  <a:pt x="9" y="3"/>
                  <a:pt x="10" y="3"/>
                </a:cubicBezTo>
                <a:cubicBezTo>
                  <a:pt x="12" y="3"/>
                  <a:pt x="14" y="3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2009"/>
          <p:cNvSpPr>
            <a:spLocks noEditPoints="1"/>
          </p:cNvSpPr>
          <p:nvPr/>
        </p:nvSpPr>
        <p:spPr bwMode="auto">
          <a:xfrm>
            <a:off x="7321551" y="4113213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5 h 30"/>
              <a:gd name="T8" fmla="*/ 18 w 18"/>
              <a:gd name="T9" fmla="*/ 18 h 30"/>
              <a:gd name="T10" fmla="*/ 18 w 18"/>
              <a:gd name="T11" fmla="*/ 0 h 30"/>
              <a:gd name="T12" fmla="*/ 15 w 18"/>
              <a:gd name="T13" fmla="*/ 0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0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8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3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0 h 30"/>
              <a:gd name="T52" fmla="*/ 13 w 18"/>
              <a:gd name="T53" fmla="*/ 16 h 30"/>
              <a:gd name="T54" fmla="*/ 9 w 18"/>
              <a:gd name="T55" fmla="*/ 18 h 30"/>
              <a:gd name="T56" fmla="*/ 5 w 18"/>
              <a:gd name="T57" fmla="*/ 16 h 30"/>
              <a:gd name="T58" fmla="*/ 3 w 18"/>
              <a:gd name="T59" fmla="*/ 10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5" y="28"/>
                  <a:pt x="16" y="27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1" y="3"/>
                  <a:pt x="1" y="5"/>
                </a:cubicBezTo>
                <a:cubicBezTo>
                  <a:pt x="0" y="7"/>
                  <a:pt x="0" y="9"/>
                  <a:pt x="0" y="10"/>
                </a:cubicBezTo>
                <a:cubicBezTo>
                  <a:pt x="0" y="13"/>
                  <a:pt x="0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4" y="22"/>
                  <a:pt x="14" y="23"/>
                </a:cubicBezTo>
                <a:cubicBezTo>
                  <a:pt x="14" y="24"/>
                  <a:pt x="13" y="25"/>
                  <a:pt x="12" y="26"/>
                </a:cubicBezTo>
                <a:cubicBezTo>
                  <a:pt x="12" y="26"/>
                  <a:pt x="10" y="27"/>
                  <a:pt x="9" y="27"/>
                </a:cubicBezTo>
                <a:cubicBezTo>
                  <a:pt x="7" y="27"/>
                  <a:pt x="6" y="26"/>
                  <a:pt x="5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6"/>
                  <a:pt x="15" y="8"/>
                  <a:pt x="15" y="10"/>
                </a:cubicBezTo>
                <a:cubicBezTo>
                  <a:pt x="15" y="13"/>
                  <a:pt x="14" y="15"/>
                  <a:pt x="13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7" y="18"/>
                  <a:pt x="6" y="18"/>
                  <a:pt x="5" y="16"/>
                </a:cubicBezTo>
                <a:cubicBezTo>
                  <a:pt x="4" y="15"/>
                  <a:pt x="3" y="13"/>
                  <a:pt x="3" y="10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Line 2010"/>
          <p:cNvSpPr>
            <a:spLocks noChangeShapeType="1"/>
          </p:cNvSpPr>
          <p:nvPr/>
        </p:nvSpPr>
        <p:spPr bwMode="auto">
          <a:xfrm>
            <a:off x="6637338" y="4298950"/>
            <a:ext cx="260350" cy="0"/>
          </a:xfrm>
          <a:prstGeom prst="line">
            <a:avLst/>
          </a:prstGeom>
          <a:noFill/>
          <a:ln w="4763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2011"/>
          <p:cNvSpPr>
            <a:spLocks noEditPoints="1"/>
          </p:cNvSpPr>
          <p:nvPr/>
        </p:nvSpPr>
        <p:spPr bwMode="auto">
          <a:xfrm>
            <a:off x="6951663" y="4273550"/>
            <a:ext cx="53975" cy="61913"/>
          </a:xfrm>
          <a:custGeom>
            <a:avLst/>
            <a:gdLst>
              <a:gd name="T0" fmla="*/ 4 w 25"/>
              <a:gd name="T1" fmla="*/ 29 h 29"/>
              <a:gd name="T2" fmla="*/ 4 w 25"/>
              <a:gd name="T3" fmla="*/ 16 h 29"/>
              <a:gd name="T4" fmla="*/ 8 w 25"/>
              <a:gd name="T5" fmla="*/ 16 h 29"/>
              <a:gd name="T6" fmla="*/ 10 w 25"/>
              <a:gd name="T7" fmla="*/ 16 h 29"/>
              <a:gd name="T8" fmla="*/ 12 w 25"/>
              <a:gd name="T9" fmla="*/ 17 h 29"/>
              <a:gd name="T10" fmla="*/ 14 w 25"/>
              <a:gd name="T11" fmla="*/ 19 h 29"/>
              <a:gd name="T12" fmla="*/ 17 w 25"/>
              <a:gd name="T13" fmla="*/ 23 h 29"/>
              <a:gd name="T14" fmla="*/ 21 w 25"/>
              <a:gd name="T15" fmla="*/ 29 h 29"/>
              <a:gd name="T16" fmla="*/ 25 w 25"/>
              <a:gd name="T17" fmla="*/ 29 h 29"/>
              <a:gd name="T18" fmla="*/ 20 w 25"/>
              <a:gd name="T19" fmla="*/ 21 h 29"/>
              <a:gd name="T20" fmla="*/ 17 w 25"/>
              <a:gd name="T21" fmla="*/ 17 h 29"/>
              <a:gd name="T22" fmla="*/ 15 w 25"/>
              <a:gd name="T23" fmla="*/ 16 h 29"/>
              <a:gd name="T24" fmla="*/ 21 w 25"/>
              <a:gd name="T25" fmla="*/ 13 h 29"/>
              <a:gd name="T26" fmla="*/ 23 w 25"/>
              <a:gd name="T27" fmla="*/ 8 h 29"/>
              <a:gd name="T28" fmla="*/ 22 w 25"/>
              <a:gd name="T29" fmla="*/ 3 h 29"/>
              <a:gd name="T30" fmla="*/ 19 w 25"/>
              <a:gd name="T31" fmla="*/ 1 h 29"/>
              <a:gd name="T32" fmla="*/ 13 w 25"/>
              <a:gd name="T33" fmla="*/ 0 h 29"/>
              <a:gd name="T34" fmla="*/ 0 w 25"/>
              <a:gd name="T35" fmla="*/ 0 h 29"/>
              <a:gd name="T36" fmla="*/ 0 w 25"/>
              <a:gd name="T37" fmla="*/ 29 h 29"/>
              <a:gd name="T38" fmla="*/ 4 w 25"/>
              <a:gd name="T39" fmla="*/ 29 h 29"/>
              <a:gd name="T40" fmla="*/ 4 w 25"/>
              <a:gd name="T41" fmla="*/ 3 h 29"/>
              <a:gd name="T42" fmla="*/ 13 w 25"/>
              <a:gd name="T43" fmla="*/ 3 h 29"/>
              <a:gd name="T44" fmla="*/ 18 w 25"/>
              <a:gd name="T45" fmla="*/ 4 h 29"/>
              <a:gd name="T46" fmla="*/ 19 w 25"/>
              <a:gd name="T47" fmla="*/ 8 h 29"/>
              <a:gd name="T48" fmla="*/ 18 w 25"/>
              <a:gd name="T49" fmla="*/ 10 h 29"/>
              <a:gd name="T50" fmla="*/ 16 w 25"/>
              <a:gd name="T51" fmla="*/ 12 h 29"/>
              <a:gd name="T52" fmla="*/ 12 w 25"/>
              <a:gd name="T53" fmla="*/ 13 h 29"/>
              <a:gd name="T54" fmla="*/ 4 w 25"/>
              <a:gd name="T55" fmla="*/ 13 h 29"/>
              <a:gd name="T56" fmla="*/ 4 w 25"/>
              <a:gd name="T57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" h="29">
                <a:moveTo>
                  <a:pt x="4" y="29"/>
                </a:moveTo>
                <a:cubicBezTo>
                  <a:pt x="4" y="16"/>
                  <a:pt x="4" y="16"/>
                  <a:pt x="4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1" y="16"/>
                  <a:pt x="11" y="16"/>
                  <a:pt x="12" y="17"/>
                </a:cubicBezTo>
                <a:cubicBezTo>
                  <a:pt x="13" y="17"/>
                  <a:pt x="13" y="18"/>
                  <a:pt x="14" y="19"/>
                </a:cubicBezTo>
                <a:cubicBezTo>
                  <a:pt x="15" y="20"/>
                  <a:pt x="16" y="21"/>
                  <a:pt x="17" y="23"/>
                </a:cubicBezTo>
                <a:cubicBezTo>
                  <a:pt x="21" y="29"/>
                  <a:pt x="21" y="29"/>
                  <a:pt x="21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0" y="21"/>
                  <a:pt x="20" y="21"/>
                  <a:pt x="20" y="21"/>
                </a:cubicBezTo>
                <a:cubicBezTo>
                  <a:pt x="19" y="19"/>
                  <a:pt x="18" y="18"/>
                  <a:pt x="17" y="17"/>
                </a:cubicBezTo>
                <a:cubicBezTo>
                  <a:pt x="17" y="17"/>
                  <a:pt x="16" y="16"/>
                  <a:pt x="15" y="16"/>
                </a:cubicBezTo>
                <a:cubicBezTo>
                  <a:pt x="18" y="15"/>
                  <a:pt x="20" y="14"/>
                  <a:pt x="21" y="13"/>
                </a:cubicBezTo>
                <a:cubicBezTo>
                  <a:pt x="22" y="11"/>
                  <a:pt x="23" y="10"/>
                  <a:pt x="23" y="8"/>
                </a:cubicBezTo>
                <a:cubicBezTo>
                  <a:pt x="23" y="6"/>
                  <a:pt x="23" y="5"/>
                  <a:pt x="22" y="3"/>
                </a:cubicBezTo>
                <a:cubicBezTo>
                  <a:pt x="21" y="2"/>
                  <a:pt x="20" y="1"/>
                  <a:pt x="19" y="1"/>
                </a:cubicBezTo>
                <a:cubicBezTo>
                  <a:pt x="17" y="0"/>
                  <a:pt x="15" y="0"/>
                  <a:pt x="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29"/>
                  <a:pt x="4" y="29"/>
                  <a:pt x="4" y="29"/>
                </a:cubicBezTo>
                <a:close/>
                <a:moveTo>
                  <a:pt x="4" y="3"/>
                </a:moveTo>
                <a:cubicBezTo>
                  <a:pt x="13" y="3"/>
                  <a:pt x="13" y="3"/>
                  <a:pt x="13" y="3"/>
                </a:cubicBezTo>
                <a:cubicBezTo>
                  <a:pt x="15" y="3"/>
                  <a:pt x="17" y="3"/>
                  <a:pt x="18" y="4"/>
                </a:cubicBezTo>
                <a:cubicBezTo>
                  <a:pt x="19" y="5"/>
                  <a:pt x="19" y="6"/>
                  <a:pt x="19" y="8"/>
                </a:cubicBezTo>
                <a:cubicBezTo>
                  <a:pt x="19" y="9"/>
                  <a:pt x="19" y="9"/>
                  <a:pt x="18" y="10"/>
                </a:cubicBezTo>
                <a:cubicBezTo>
                  <a:pt x="18" y="11"/>
                  <a:pt x="17" y="12"/>
                  <a:pt x="16" y="12"/>
                </a:cubicBezTo>
                <a:cubicBezTo>
                  <a:pt x="15" y="12"/>
                  <a:pt x="14" y="13"/>
                  <a:pt x="12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2012"/>
          <p:cNvSpPr>
            <a:spLocks noEditPoints="1"/>
          </p:cNvSpPr>
          <p:nvPr/>
        </p:nvSpPr>
        <p:spPr bwMode="auto">
          <a:xfrm>
            <a:off x="7013576" y="4273550"/>
            <a:ext cx="7938" cy="61913"/>
          </a:xfrm>
          <a:custGeom>
            <a:avLst/>
            <a:gdLst>
              <a:gd name="T0" fmla="*/ 5 w 5"/>
              <a:gd name="T1" fmla="*/ 5 h 39"/>
              <a:gd name="T2" fmla="*/ 5 w 5"/>
              <a:gd name="T3" fmla="*/ 0 h 39"/>
              <a:gd name="T4" fmla="*/ 0 w 5"/>
              <a:gd name="T5" fmla="*/ 0 h 39"/>
              <a:gd name="T6" fmla="*/ 0 w 5"/>
              <a:gd name="T7" fmla="*/ 5 h 39"/>
              <a:gd name="T8" fmla="*/ 5 w 5"/>
              <a:gd name="T9" fmla="*/ 5 h 39"/>
              <a:gd name="T10" fmla="*/ 5 w 5"/>
              <a:gd name="T11" fmla="*/ 5 h 39"/>
              <a:gd name="T12" fmla="*/ 5 w 5"/>
              <a:gd name="T13" fmla="*/ 39 h 39"/>
              <a:gd name="T14" fmla="*/ 5 w 5"/>
              <a:gd name="T15" fmla="*/ 11 h 39"/>
              <a:gd name="T16" fmla="*/ 0 w 5"/>
              <a:gd name="T17" fmla="*/ 11 h 39"/>
              <a:gd name="T18" fmla="*/ 0 w 5"/>
              <a:gd name="T19" fmla="*/ 39 h 39"/>
              <a:gd name="T20" fmla="*/ 5 w 5"/>
              <a:gd name="T21" fmla="*/ 39 h 39"/>
              <a:gd name="T22" fmla="*/ 5 w 5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39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39"/>
                </a:moveTo>
                <a:lnTo>
                  <a:pt x="5" y="11"/>
                </a:lnTo>
                <a:lnTo>
                  <a:pt x="0" y="11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2013"/>
          <p:cNvSpPr>
            <a:spLocks/>
          </p:cNvSpPr>
          <p:nvPr/>
        </p:nvSpPr>
        <p:spPr bwMode="auto">
          <a:xfrm>
            <a:off x="7034213" y="4273550"/>
            <a:ext cx="36513" cy="61913"/>
          </a:xfrm>
          <a:custGeom>
            <a:avLst/>
            <a:gdLst>
              <a:gd name="T0" fmla="*/ 4 w 23"/>
              <a:gd name="T1" fmla="*/ 39 h 39"/>
              <a:gd name="T2" fmla="*/ 4 w 23"/>
              <a:gd name="T3" fmla="*/ 27 h 39"/>
              <a:gd name="T4" fmla="*/ 8 w 23"/>
              <a:gd name="T5" fmla="*/ 24 h 39"/>
              <a:gd name="T6" fmla="*/ 16 w 23"/>
              <a:gd name="T7" fmla="*/ 39 h 39"/>
              <a:gd name="T8" fmla="*/ 23 w 23"/>
              <a:gd name="T9" fmla="*/ 39 h 39"/>
              <a:gd name="T10" fmla="*/ 11 w 23"/>
              <a:gd name="T11" fmla="*/ 22 h 39"/>
              <a:gd name="T12" fmla="*/ 22 w 23"/>
              <a:gd name="T13" fmla="*/ 11 h 39"/>
              <a:gd name="T14" fmla="*/ 15 w 23"/>
              <a:gd name="T15" fmla="*/ 11 h 39"/>
              <a:gd name="T16" fmla="*/ 4 w 23"/>
              <a:gd name="T17" fmla="*/ 22 h 39"/>
              <a:gd name="T18" fmla="*/ 4 w 23"/>
              <a:gd name="T19" fmla="*/ 0 h 39"/>
              <a:gd name="T20" fmla="*/ 0 w 23"/>
              <a:gd name="T21" fmla="*/ 0 h 39"/>
              <a:gd name="T22" fmla="*/ 0 w 23"/>
              <a:gd name="T23" fmla="*/ 39 h 39"/>
              <a:gd name="T24" fmla="*/ 4 w 23"/>
              <a:gd name="T25" fmla="*/ 39 h 39"/>
              <a:gd name="T26" fmla="*/ 4 w 23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9">
                <a:moveTo>
                  <a:pt x="4" y="39"/>
                </a:moveTo>
                <a:lnTo>
                  <a:pt x="4" y="27"/>
                </a:lnTo>
                <a:lnTo>
                  <a:pt x="8" y="24"/>
                </a:lnTo>
                <a:lnTo>
                  <a:pt x="16" y="39"/>
                </a:lnTo>
                <a:lnTo>
                  <a:pt x="23" y="39"/>
                </a:lnTo>
                <a:lnTo>
                  <a:pt x="11" y="22"/>
                </a:lnTo>
                <a:lnTo>
                  <a:pt x="22" y="11"/>
                </a:lnTo>
                <a:lnTo>
                  <a:pt x="15" y="11"/>
                </a:lnTo>
                <a:lnTo>
                  <a:pt x="4" y="22"/>
                </a:ln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2015"/>
          <p:cNvSpPr>
            <a:spLocks/>
          </p:cNvSpPr>
          <p:nvPr/>
        </p:nvSpPr>
        <p:spPr bwMode="auto">
          <a:xfrm>
            <a:off x="7072313" y="4287838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6 h 22"/>
              <a:gd name="T10" fmla="*/ 17 w 18"/>
              <a:gd name="T11" fmla="*/ 12 h 22"/>
              <a:gd name="T12" fmla="*/ 14 w 18"/>
              <a:gd name="T13" fmla="*/ 11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7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6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1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2016"/>
          <p:cNvSpPr>
            <a:spLocks/>
          </p:cNvSpPr>
          <p:nvPr/>
        </p:nvSpPr>
        <p:spPr bwMode="auto">
          <a:xfrm>
            <a:off x="7116763" y="4291013"/>
            <a:ext cx="41275" cy="44450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6 h 21"/>
              <a:gd name="T10" fmla="*/ 8 w 19"/>
              <a:gd name="T11" fmla="*/ 12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10" y="15"/>
                  <a:pt x="9" y="16"/>
                </a:cubicBezTo>
                <a:cubicBezTo>
                  <a:pt x="9" y="15"/>
                  <a:pt x="8" y="14"/>
                  <a:pt x="8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2017"/>
          <p:cNvSpPr>
            <a:spLocks noEditPoints="1"/>
          </p:cNvSpPr>
          <p:nvPr/>
        </p:nvSpPr>
        <p:spPr bwMode="auto">
          <a:xfrm>
            <a:off x="7161213" y="42878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8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2018"/>
          <p:cNvSpPr>
            <a:spLocks noEditPoints="1"/>
          </p:cNvSpPr>
          <p:nvPr/>
        </p:nvSpPr>
        <p:spPr bwMode="auto">
          <a:xfrm>
            <a:off x="7208838" y="4287838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5 w 18"/>
              <a:gd name="T29" fmla="*/ 19 h 30"/>
              <a:gd name="T30" fmla="*/ 15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4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4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5" y="30"/>
                  <a:pt x="7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6" y="28"/>
                  <a:pt x="17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9"/>
                </a:cubicBezTo>
                <a:cubicBezTo>
                  <a:pt x="15" y="21"/>
                  <a:pt x="15" y="23"/>
                  <a:pt x="15" y="23"/>
                </a:cubicBezTo>
                <a:cubicBezTo>
                  <a:pt x="14" y="25"/>
                  <a:pt x="14" y="26"/>
                  <a:pt x="13" y="26"/>
                </a:cubicBezTo>
                <a:cubicBezTo>
                  <a:pt x="12" y="27"/>
                  <a:pt x="11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5" y="26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4"/>
                  <a:pt x="15" y="16"/>
                  <a:pt x="14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2019"/>
          <p:cNvSpPr>
            <a:spLocks/>
          </p:cNvSpPr>
          <p:nvPr/>
        </p:nvSpPr>
        <p:spPr bwMode="auto">
          <a:xfrm>
            <a:off x="7254875" y="4271963"/>
            <a:ext cx="23813" cy="63500"/>
          </a:xfrm>
          <a:custGeom>
            <a:avLst/>
            <a:gdLst>
              <a:gd name="T0" fmla="*/ 4 w 15"/>
              <a:gd name="T1" fmla="*/ 40 h 40"/>
              <a:gd name="T2" fmla="*/ 15 w 15"/>
              <a:gd name="T3" fmla="*/ 0 h 40"/>
              <a:gd name="T4" fmla="*/ 12 w 15"/>
              <a:gd name="T5" fmla="*/ 0 h 40"/>
              <a:gd name="T6" fmla="*/ 0 w 15"/>
              <a:gd name="T7" fmla="*/ 40 h 40"/>
              <a:gd name="T8" fmla="*/ 4 w 15"/>
              <a:gd name="T9" fmla="*/ 40 h 40"/>
              <a:gd name="T10" fmla="*/ 4 w 1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0">
                <a:moveTo>
                  <a:pt x="4" y="40"/>
                </a:moveTo>
                <a:lnTo>
                  <a:pt x="15" y="0"/>
                </a:lnTo>
                <a:lnTo>
                  <a:pt x="12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2020"/>
          <p:cNvSpPr>
            <a:spLocks/>
          </p:cNvSpPr>
          <p:nvPr/>
        </p:nvSpPr>
        <p:spPr bwMode="auto">
          <a:xfrm>
            <a:off x="7280275" y="4271963"/>
            <a:ext cx="26988" cy="63500"/>
          </a:xfrm>
          <a:custGeom>
            <a:avLst/>
            <a:gdLst>
              <a:gd name="T0" fmla="*/ 6 w 12"/>
              <a:gd name="T1" fmla="*/ 30 h 30"/>
              <a:gd name="T2" fmla="*/ 6 w 12"/>
              <a:gd name="T3" fmla="*/ 12 h 30"/>
              <a:gd name="T4" fmla="*/ 10 w 12"/>
              <a:gd name="T5" fmla="*/ 12 h 30"/>
              <a:gd name="T6" fmla="*/ 10 w 12"/>
              <a:gd name="T7" fmla="*/ 9 h 30"/>
              <a:gd name="T8" fmla="*/ 6 w 12"/>
              <a:gd name="T9" fmla="*/ 9 h 30"/>
              <a:gd name="T10" fmla="*/ 6 w 12"/>
              <a:gd name="T11" fmla="*/ 7 h 30"/>
              <a:gd name="T12" fmla="*/ 7 w 12"/>
              <a:gd name="T13" fmla="*/ 4 h 30"/>
              <a:gd name="T14" fmla="*/ 9 w 12"/>
              <a:gd name="T15" fmla="*/ 4 h 30"/>
              <a:gd name="T16" fmla="*/ 11 w 12"/>
              <a:gd name="T17" fmla="*/ 4 h 30"/>
              <a:gd name="T18" fmla="*/ 12 w 12"/>
              <a:gd name="T19" fmla="*/ 1 h 30"/>
              <a:gd name="T20" fmla="*/ 9 w 12"/>
              <a:gd name="T21" fmla="*/ 0 h 30"/>
              <a:gd name="T22" fmla="*/ 5 w 12"/>
              <a:gd name="T23" fmla="*/ 1 h 30"/>
              <a:gd name="T24" fmla="*/ 3 w 12"/>
              <a:gd name="T25" fmla="*/ 3 h 30"/>
              <a:gd name="T26" fmla="*/ 3 w 12"/>
              <a:gd name="T27" fmla="*/ 7 h 30"/>
              <a:gd name="T28" fmla="*/ 3 w 12"/>
              <a:gd name="T29" fmla="*/ 9 h 30"/>
              <a:gd name="T30" fmla="*/ 0 w 12"/>
              <a:gd name="T31" fmla="*/ 9 h 30"/>
              <a:gd name="T32" fmla="*/ 0 w 12"/>
              <a:gd name="T33" fmla="*/ 12 h 30"/>
              <a:gd name="T34" fmla="*/ 3 w 12"/>
              <a:gd name="T35" fmla="*/ 12 h 30"/>
              <a:gd name="T36" fmla="*/ 3 w 12"/>
              <a:gd name="T37" fmla="*/ 30 h 30"/>
              <a:gd name="T38" fmla="*/ 6 w 12"/>
              <a:gd name="T3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30">
                <a:moveTo>
                  <a:pt x="6" y="30"/>
                </a:moveTo>
                <a:cubicBezTo>
                  <a:pt x="6" y="12"/>
                  <a:pt x="6" y="12"/>
                  <a:pt x="6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9"/>
                  <a:pt x="10" y="9"/>
                  <a:pt x="10" y="9"/>
                </a:cubicBezTo>
                <a:cubicBezTo>
                  <a:pt x="6" y="9"/>
                  <a:pt x="6" y="9"/>
                  <a:pt x="6" y="9"/>
                </a:cubicBezTo>
                <a:cubicBezTo>
                  <a:pt x="6" y="7"/>
                  <a:pt x="6" y="7"/>
                  <a:pt x="6" y="7"/>
                </a:cubicBezTo>
                <a:cubicBezTo>
                  <a:pt x="6" y="6"/>
                  <a:pt x="7" y="5"/>
                  <a:pt x="7" y="4"/>
                </a:cubicBezTo>
                <a:cubicBezTo>
                  <a:pt x="8" y="4"/>
                  <a:pt x="8" y="4"/>
                  <a:pt x="9" y="4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10" y="0"/>
                  <a:pt x="9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2"/>
                  <a:pt x="4" y="2"/>
                  <a:pt x="3" y="3"/>
                </a:cubicBezTo>
                <a:cubicBezTo>
                  <a:pt x="3" y="4"/>
                  <a:pt x="3" y="5"/>
                  <a:pt x="3" y="7"/>
                </a:cubicBezTo>
                <a:cubicBezTo>
                  <a:pt x="3" y="9"/>
                  <a:pt x="3" y="9"/>
                  <a:pt x="3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2"/>
                  <a:pt x="0" y="12"/>
                  <a:pt x="0" y="12"/>
                </a:cubicBezTo>
                <a:cubicBezTo>
                  <a:pt x="3" y="12"/>
                  <a:pt x="3" y="12"/>
                  <a:pt x="3" y="12"/>
                </a:cubicBezTo>
                <a:cubicBezTo>
                  <a:pt x="3" y="30"/>
                  <a:pt x="3" y="30"/>
                  <a:pt x="3" y="30"/>
                </a:cubicBezTo>
                <a:cubicBezTo>
                  <a:pt x="6" y="30"/>
                  <a:pt x="6" y="30"/>
                  <a:pt x="6" y="3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2021"/>
          <p:cNvSpPr>
            <a:spLocks/>
          </p:cNvSpPr>
          <p:nvPr/>
        </p:nvSpPr>
        <p:spPr bwMode="auto">
          <a:xfrm>
            <a:off x="7304088" y="4291013"/>
            <a:ext cx="41275" cy="61913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2 h 29"/>
              <a:gd name="T26" fmla="*/ 7 w 19"/>
              <a:gd name="T27" fmla="*/ 24 h 29"/>
              <a:gd name="T28" fmla="*/ 6 w 19"/>
              <a:gd name="T29" fmla="*/ 25 h 29"/>
              <a:gd name="T30" fmla="*/ 4 w 19"/>
              <a:gd name="T31" fmla="*/ 26 h 29"/>
              <a:gd name="T32" fmla="*/ 2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6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1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3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2"/>
                </a:cubicBezTo>
                <a:cubicBezTo>
                  <a:pt x="7" y="23"/>
                  <a:pt x="7" y="24"/>
                  <a:pt x="7" y="24"/>
                </a:cubicBezTo>
                <a:cubicBezTo>
                  <a:pt x="6" y="25"/>
                  <a:pt x="6" y="25"/>
                  <a:pt x="6" y="25"/>
                </a:cubicBezTo>
                <a:cubicBezTo>
                  <a:pt x="5" y="26"/>
                  <a:pt x="5" y="26"/>
                  <a:pt x="4" y="26"/>
                </a:cubicBezTo>
                <a:cubicBezTo>
                  <a:pt x="3" y="26"/>
                  <a:pt x="2" y="26"/>
                  <a:pt x="2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4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2022"/>
          <p:cNvSpPr>
            <a:spLocks/>
          </p:cNvSpPr>
          <p:nvPr/>
        </p:nvSpPr>
        <p:spPr bwMode="auto">
          <a:xfrm>
            <a:off x="7351713" y="4273550"/>
            <a:ext cx="9525" cy="61913"/>
          </a:xfrm>
          <a:custGeom>
            <a:avLst/>
            <a:gdLst>
              <a:gd name="T0" fmla="*/ 6 w 6"/>
              <a:gd name="T1" fmla="*/ 39 h 39"/>
              <a:gd name="T2" fmla="*/ 6 w 6"/>
              <a:gd name="T3" fmla="*/ 0 h 39"/>
              <a:gd name="T4" fmla="*/ 0 w 6"/>
              <a:gd name="T5" fmla="*/ 0 h 39"/>
              <a:gd name="T6" fmla="*/ 0 w 6"/>
              <a:gd name="T7" fmla="*/ 39 h 39"/>
              <a:gd name="T8" fmla="*/ 6 w 6"/>
              <a:gd name="T9" fmla="*/ 39 h 39"/>
              <a:gd name="T10" fmla="*/ 6 w 6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39">
                <a:moveTo>
                  <a:pt x="6" y="39"/>
                </a:moveTo>
                <a:lnTo>
                  <a:pt x="6" y="0"/>
                </a:lnTo>
                <a:lnTo>
                  <a:pt x="0" y="0"/>
                </a:lnTo>
                <a:lnTo>
                  <a:pt x="0" y="39"/>
                </a:lnTo>
                <a:lnTo>
                  <a:pt x="6" y="39"/>
                </a:lnTo>
                <a:lnTo>
                  <a:pt x="6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2023"/>
          <p:cNvSpPr>
            <a:spLocks/>
          </p:cNvSpPr>
          <p:nvPr/>
        </p:nvSpPr>
        <p:spPr bwMode="auto">
          <a:xfrm>
            <a:off x="7372350" y="4273550"/>
            <a:ext cx="38100" cy="61913"/>
          </a:xfrm>
          <a:custGeom>
            <a:avLst/>
            <a:gdLst>
              <a:gd name="T0" fmla="*/ 5 w 24"/>
              <a:gd name="T1" fmla="*/ 39 h 39"/>
              <a:gd name="T2" fmla="*/ 5 w 24"/>
              <a:gd name="T3" fmla="*/ 27 h 39"/>
              <a:gd name="T4" fmla="*/ 8 w 24"/>
              <a:gd name="T5" fmla="*/ 24 h 39"/>
              <a:gd name="T6" fmla="*/ 17 w 24"/>
              <a:gd name="T7" fmla="*/ 39 h 39"/>
              <a:gd name="T8" fmla="*/ 24 w 24"/>
              <a:gd name="T9" fmla="*/ 39 h 39"/>
              <a:gd name="T10" fmla="*/ 12 w 24"/>
              <a:gd name="T11" fmla="*/ 22 h 39"/>
              <a:gd name="T12" fmla="*/ 23 w 24"/>
              <a:gd name="T13" fmla="*/ 11 h 39"/>
              <a:gd name="T14" fmla="*/ 16 w 24"/>
              <a:gd name="T15" fmla="*/ 11 h 39"/>
              <a:gd name="T16" fmla="*/ 5 w 24"/>
              <a:gd name="T17" fmla="*/ 22 h 39"/>
              <a:gd name="T18" fmla="*/ 5 w 24"/>
              <a:gd name="T19" fmla="*/ 0 h 39"/>
              <a:gd name="T20" fmla="*/ 0 w 24"/>
              <a:gd name="T21" fmla="*/ 0 h 39"/>
              <a:gd name="T22" fmla="*/ 0 w 24"/>
              <a:gd name="T23" fmla="*/ 39 h 39"/>
              <a:gd name="T24" fmla="*/ 5 w 24"/>
              <a:gd name="T25" fmla="*/ 39 h 39"/>
              <a:gd name="T26" fmla="*/ 5 w 24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" h="39">
                <a:moveTo>
                  <a:pt x="5" y="39"/>
                </a:moveTo>
                <a:lnTo>
                  <a:pt x="5" y="27"/>
                </a:lnTo>
                <a:lnTo>
                  <a:pt x="8" y="24"/>
                </a:lnTo>
                <a:lnTo>
                  <a:pt x="17" y="39"/>
                </a:lnTo>
                <a:lnTo>
                  <a:pt x="24" y="39"/>
                </a:lnTo>
                <a:lnTo>
                  <a:pt x="12" y="22"/>
                </a:lnTo>
                <a:lnTo>
                  <a:pt x="23" y="11"/>
                </a:lnTo>
                <a:lnTo>
                  <a:pt x="16" y="11"/>
                </a:lnTo>
                <a:lnTo>
                  <a:pt x="5" y="22"/>
                </a:ln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2024"/>
          <p:cNvSpPr>
            <a:spLocks noEditPoints="1"/>
          </p:cNvSpPr>
          <p:nvPr/>
        </p:nvSpPr>
        <p:spPr bwMode="auto">
          <a:xfrm>
            <a:off x="7413625" y="4287838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5 h 22"/>
              <a:gd name="T30" fmla="*/ 14 w 20"/>
              <a:gd name="T31" fmla="*/ 18 h 22"/>
              <a:gd name="T32" fmla="*/ 6 w 20"/>
              <a:gd name="T33" fmla="*/ 5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1"/>
                  <a:pt x="20" y="11"/>
                </a:cubicBezTo>
                <a:cubicBezTo>
                  <a:pt x="20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2"/>
                  <a:pt x="16" y="20"/>
                </a:cubicBezTo>
                <a:cubicBezTo>
                  <a:pt x="18" y="19"/>
                  <a:pt x="19" y="18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8"/>
                  <a:pt x="14" y="18"/>
                </a:cubicBezTo>
                <a:close/>
                <a:moveTo>
                  <a:pt x="6" y="5"/>
                </a:move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3" y="4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2025"/>
          <p:cNvSpPr>
            <a:spLocks/>
          </p:cNvSpPr>
          <p:nvPr/>
        </p:nvSpPr>
        <p:spPr bwMode="auto">
          <a:xfrm>
            <a:off x="7462838" y="4287838"/>
            <a:ext cx="36513" cy="47625"/>
          </a:xfrm>
          <a:custGeom>
            <a:avLst/>
            <a:gdLst>
              <a:gd name="T0" fmla="*/ 2 w 17"/>
              <a:gd name="T1" fmla="*/ 20 h 22"/>
              <a:gd name="T2" fmla="*/ 8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6 w 17"/>
              <a:gd name="T11" fmla="*/ 12 h 22"/>
              <a:gd name="T12" fmla="*/ 14 w 17"/>
              <a:gd name="T13" fmla="*/ 11 h 22"/>
              <a:gd name="T14" fmla="*/ 8 w 17"/>
              <a:gd name="T15" fmla="*/ 9 h 22"/>
              <a:gd name="T16" fmla="*/ 5 w 17"/>
              <a:gd name="T17" fmla="*/ 8 h 22"/>
              <a:gd name="T18" fmla="*/ 4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7 h 22"/>
              <a:gd name="T30" fmla="*/ 16 w 17"/>
              <a:gd name="T31" fmla="*/ 6 h 22"/>
              <a:gd name="T32" fmla="*/ 15 w 17"/>
              <a:gd name="T33" fmla="*/ 3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3 h 22"/>
              <a:gd name="T52" fmla="*/ 12 w 17"/>
              <a:gd name="T53" fmla="*/ 14 h 22"/>
              <a:gd name="T54" fmla="*/ 13 w 17"/>
              <a:gd name="T55" fmla="*/ 16 h 22"/>
              <a:gd name="T56" fmla="*/ 12 w 17"/>
              <a:gd name="T57" fmla="*/ 18 h 22"/>
              <a:gd name="T58" fmla="*/ 8 w 17"/>
              <a:gd name="T59" fmla="*/ 19 h 22"/>
              <a:gd name="T60" fmla="*/ 5 w 17"/>
              <a:gd name="T61" fmla="*/ 18 h 22"/>
              <a:gd name="T62" fmla="*/ 3 w 17"/>
              <a:gd name="T63" fmla="*/ 15 h 22"/>
              <a:gd name="T64" fmla="*/ 0 w 17"/>
              <a:gd name="T65" fmla="*/ 15 h 22"/>
              <a:gd name="T66" fmla="*/ 2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2" y="20"/>
                </a:moveTo>
                <a:cubicBezTo>
                  <a:pt x="4" y="22"/>
                  <a:pt x="6" y="22"/>
                  <a:pt x="8" y="22"/>
                </a:cubicBezTo>
                <a:cubicBezTo>
                  <a:pt x="10" y="22"/>
                  <a:pt x="12" y="22"/>
                  <a:pt x="13" y="21"/>
                </a:cubicBezTo>
                <a:cubicBezTo>
                  <a:pt x="14" y="21"/>
                  <a:pt x="15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6" y="12"/>
                </a:cubicBezTo>
                <a:cubicBezTo>
                  <a:pt x="15" y="12"/>
                  <a:pt x="15" y="11"/>
                  <a:pt x="14" y="11"/>
                </a:cubicBezTo>
                <a:cubicBezTo>
                  <a:pt x="13" y="10"/>
                  <a:pt x="11" y="10"/>
                  <a:pt x="8" y="9"/>
                </a:cubicBezTo>
                <a:cubicBezTo>
                  <a:pt x="7" y="9"/>
                  <a:pt x="6" y="8"/>
                  <a:pt x="5" y="8"/>
                </a:cubicBezTo>
                <a:cubicBezTo>
                  <a:pt x="5" y="8"/>
                  <a:pt x="4" y="8"/>
                  <a:pt x="4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5" y="3"/>
                  <a:pt x="6" y="3"/>
                  <a:pt x="8" y="3"/>
                </a:cubicBezTo>
                <a:cubicBezTo>
                  <a:pt x="9" y="3"/>
                  <a:pt x="11" y="4"/>
                  <a:pt x="11" y="4"/>
                </a:cubicBezTo>
                <a:cubicBezTo>
                  <a:pt x="12" y="5"/>
                  <a:pt x="12" y="6"/>
                  <a:pt x="13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1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3" y="1"/>
                  <a:pt x="3" y="2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5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2"/>
                  <a:pt x="6" y="12"/>
                  <a:pt x="9" y="13"/>
                </a:cubicBezTo>
                <a:cubicBezTo>
                  <a:pt x="11" y="13"/>
                  <a:pt x="12" y="14"/>
                  <a:pt x="12" y="14"/>
                </a:cubicBezTo>
                <a:cubicBezTo>
                  <a:pt x="13" y="14"/>
                  <a:pt x="13" y="15"/>
                  <a:pt x="13" y="16"/>
                </a:cubicBezTo>
                <a:cubicBezTo>
                  <a:pt x="13" y="17"/>
                  <a:pt x="13" y="18"/>
                  <a:pt x="12" y="18"/>
                </a:cubicBezTo>
                <a:cubicBezTo>
                  <a:pt x="11" y="19"/>
                  <a:pt x="10" y="19"/>
                  <a:pt x="8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3" y="16"/>
                  <a:pt x="3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1" y="19"/>
                  <a:pt x="2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2026"/>
          <p:cNvSpPr>
            <a:spLocks/>
          </p:cNvSpPr>
          <p:nvPr/>
        </p:nvSpPr>
        <p:spPr bwMode="auto">
          <a:xfrm>
            <a:off x="7504113" y="4291013"/>
            <a:ext cx="41275" cy="44450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6 h 21"/>
              <a:gd name="T10" fmla="*/ 8 w 19"/>
              <a:gd name="T11" fmla="*/ 12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4"/>
                  <a:pt x="10" y="15"/>
                  <a:pt x="10" y="16"/>
                </a:cubicBezTo>
                <a:cubicBezTo>
                  <a:pt x="9" y="15"/>
                  <a:pt x="9" y="14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2027"/>
          <p:cNvSpPr>
            <a:spLocks noEditPoints="1"/>
          </p:cNvSpPr>
          <p:nvPr/>
        </p:nvSpPr>
        <p:spPr bwMode="auto">
          <a:xfrm>
            <a:off x="7548563" y="42878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9"/>
                  <a:pt x="19" y="18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8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2028"/>
          <p:cNvSpPr>
            <a:spLocks noEditPoints="1"/>
          </p:cNvSpPr>
          <p:nvPr/>
        </p:nvSpPr>
        <p:spPr bwMode="auto">
          <a:xfrm>
            <a:off x="7597775" y="4287838"/>
            <a:ext cx="39688" cy="65088"/>
          </a:xfrm>
          <a:custGeom>
            <a:avLst/>
            <a:gdLst>
              <a:gd name="T0" fmla="*/ 3 w 19"/>
              <a:gd name="T1" fmla="*/ 28 h 30"/>
              <a:gd name="T2" fmla="*/ 9 w 19"/>
              <a:gd name="T3" fmla="*/ 30 h 30"/>
              <a:gd name="T4" fmla="*/ 15 w 19"/>
              <a:gd name="T5" fmla="*/ 29 h 30"/>
              <a:gd name="T6" fmla="*/ 18 w 19"/>
              <a:gd name="T7" fmla="*/ 26 h 30"/>
              <a:gd name="T8" fmla="*/ 19 w 19"/>
              <a:gd name="T9" fmla="*/ 19 h 30"/>
              <a:gd name="T10" fmla="*/ 19 w 19"/>
              <a:gd name="T11" fmla="*/ 1 h 30"/>
              <a:gd name="T12" fmla="*/ 16 w 19"/>
              <a:gd name="T13" fmla="*/ 1 h 30"/>
              <a:gd name="T14" fmla="*/ 16 w 19"/>
              <a:gd name="T15" fmla="*/ 3 h 30"/>
              <a:gd name="T16" fmla="*/ 9 w 19"/>
              <a:gd name="T17" fmla="*/ 0 h 30"/>
              <a:gd name="T18" fmla="*/ 5 w 19"/>
              <a:gd name="T19" fmla="*/ 2 h 30"/>
              <a:gd name="T20" fmla="*/ 1 w 19"/>
              <a:gd name="T21" fmla="*/ 6 h 30"/>
              <a:gd name="T22" fmla="*/ 0 w 19"/>
              <a:gd name="T23" fmla="*/ 11 h 30"/>
              <a:gd name="T24" fmla="*/ 3 w 19"/>
              <a:gd name="T25" fmla="*/ 19 h 30"/>
              <a:gd name="T26" fmla="*/ 9 w 19"/>
              <a:gd name="T27" fmla="*/ 22 h 30"/>
              <a:gd name="T28" fmla="*/ 15 w 19"/>
              <a:gd name="T29" fmla="*/ 19 h 30"/>
              <a:gd name="T30" fmla="*/ 15 w 19"/>
              <a:gd name="T31" fmla="*/ 23 h 30"/>
              <a:gd name="T32" fmla="*/ 13 w 19"/>
              <a:gd name="T33" fmla="*/ 26 h 30"/>
              <a:gd name="T34" fmla="*/ 9 w 19"/>
              <a:gd name="T35" fmla="*/ 27 h 30"/>
              <a:gd name="T36" fmla="*/ 6 w 19"/>
              <a:gd name="T37" fmla="*/ 26 h 30"/>
              <a:gd name="T38" fmla="*/ 4 w 19"/>
              <a:gd name="T39" fmla="*/ 24 h 30"/>
              <a:gd name="T40" fmla="*/ 1 w 19"/>
              <a:gd name="T41" fmla="*/ 23 h 30"/>
              <a:gd name="T42" fmla="*/ 3 w 19"/>
              <a:gd name="T43" fmla="*/ 28 h 30"/>
              <a:gd name="T44" fmla="*/ 6 w 19"/>
              <a:gd name="T45" fmla="*/ 5 h 30"/>
              <a:gd name="T46" fmla="*/ 10 w 19"/>
              <a:gd name="T47" fmla="*/ 3 h 30"/>
              <a:gd name="T48" fmla="*/ 14 w 19"/>
              <a:gd name="T49" fmla="*/ 5 h 30"/>
              <a:gd name="T50" fmla="*/ 15 w 19"/>
              <a:gd name="T51" fmla="*/ 11 h 30"/>
              <a:gd name="T52" fmla="*/ 14 w 19"/>
              <a:gd name="T53" fmla="*/ 17 h 30"/>
              <a:gd name="T54" fmla="*/ 10 w 19"/>
              <a:gd name="T55" fmla="*/ 19 h 30"/>
              <a:gd name="T56" fmla="*/ 6 w 19"/>
              <a:gd name="T57" fmla="*/ 17 h 30"/>
              <a:gd name="T58" fmla="*/ 4 w 19"/>
              <a:gd name="T59" fmla="*/ 11 h 30"/>
              <a:gd name="T60" fmla="*/ 6 w 19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" h="30">
                <a:moveTo>
                  <a:pt x="3" y="28"/>
                </a:moveTo>
                <a:cubicBezTo>
                  <a:pt x="5" y="30"/>
                  <a:pt x="7" y="30"/>
                  <a:pt x="9" y="30"/>
                </a:cubicBezTo>
                <a:cubicBezTo>
                  <a:pt x="11" y="30"/>
                  <a:pt x="13" y="30"/>
                  <a:pt x="15" y="29"/>
                </a:cubicBezTo>
                <a:cubicBezTo>
                  <a:pt x="16" y="28"/>
                  <a:pt x="17" y="27"/>
                  <a:pt x="18" y="26"/>
                </a:cubicBezTo>
                <a:cubicBezTo>
                  <a:pt x="18" y="24"/>
                  <a:pt x="19" y="22"/>
                  <a:pt x="19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4"/>
                  <a:pt x="1" y="6"/>
                </a:cubicBezTo>
                <a:cubicBezTo>
                  <a:pt x="1" y="7"/>
                  <a:pt x="0" y="9"/>
                  <a:pt x="0" y="11"/>
                </a:cubicBezTo>
                <a:cubicBezTo>
                  <a:pt x="0" y="14"/>
                  <a:pt x="1" y="16"/>
                  <a:pt x="3" y="19"/>
                </a:cubicBezTo>
                <a:cubicBezTo>
                  <a:pt x="4" y="21"/>
                  <a:pt x="7" y="22"/>
                  <a:pt x="9" y="22"/>
                </a:cubicBezTo>
                <a:cubicBezTo>
                  <a:pt x="12" y="22"/>
                  <a:pt x="14" y="21"/>
                  <a:pt x="15" y="19"/>
                </a:cubicBezTo>
                <a:cubicBezTo>
                  <a:pt x="15" y="21"/>
                  <a:pt x="15" y="23"/>
                  <a:pt x="15" y="23"/>
                </a:cubicBezTo>
                <a:cubicBezTo>
                  <a:pt x="15" y="25"/>
                  <a:pt x="14" y="26"/>
                  <a:pt x="13" y="26"/>
                </a:cubicBezTo>
                <a:cubicBezTo>
                  <a:pt x="12" y="27"/>
                  <a:pt x="11" y="27"/>
                  <a:pt x="9" y="27"/>
                </a:cubicBezTo>
                <a:cubicBezTo>
                  <a:pt x="8" y="27"/>
                  <a:pt x="7" y="27"/>
                  <a:pt x="6" y="26"/>
                </a:cubicBezTo>
                <a:cubicBezTo>
                  <a:pt x="5" y="26"/>
                  <a:pt x="5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6"/>
                  <a:pt x="2" y="27"/>
                  <a:pt x="3" y="2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4"/>
                  <a:pt x="15" y="16"/>
                  <a:pt x="14" y="17"/>
                </a:cubicBez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1"/>
                </a:cubicBezTo>
                <a:cubicBezTo>
                  <a:pt x="4" y="8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Rectangle 2029"/>
          <p:cNvSpPr>
            <a:spLocks noChangeArrowheads="1"/>
          </p:cNvSpPr>
          <p:nvPr/>
        </p:nvSpPr>
        <p:spPr bwMode="auto">
          <a:xfrm>
            <a:off x="6637338" y="4411663"/>
            <a:ext cx="260350" cy="130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2030"/>
          <p:cNvSpPr>
            <a:spLocks noEditPoints="1"/>
          </p:cNvSpPr>
          <p:nvPr/>
        </p:nvSpPr>
        <p:spPr bwMode="auto">
          <a:xfrm>
            <a:off x="6946900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2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8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6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2" y="7"/>
                </a:cubicBezTo>
                <a:cubicBezTo>
                  <a:pt x="1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2031"/>
          <p:cNvSpPr>
            <a:spLocks/>
          </p:cNvSpPr>
          <p:nvPr/>
        </p:nvSpPr>
        <p:spPr bwMode="auto">
          <a:xfrm>
            <a:off x="7021513" y="4495800"/>
            <a:ext cx="23813" cy="6350"/>
          </a:xfrm>
          <a:custGeom>
            <a:avLst/>
            <a:gdLst>
              <a:gd name="T0" fmla="*/ 15 w 15"/>
              <a:gd name="T1" fmla="*/ 4 h 4"/>
              <a:gd name="T2" fmla="*/ 15 w 15"/>
              <a:gd name="T3" fmla="*/ 0 h 4"/>
              <a:gd name="T4" fmla="*/ 0 w 15"/>
              <a:gd name="T5" fmla="*/ 0 h 4"/>
              <a:gd name="T6" fmla="*/ 0 w 15"/>
              <a:gd name="T7" fmla="*/ 4 h 4"/>
              <a:gd name="T8" fmla="*/ 15 w 15"/>
              <a:gd name="T9" fmla="*/ 4 h 4"/>
              <a:gd name="T10" fmla="*/ 15 w 15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5" y="0"/>
                </a:lnTo>
                <a:lnTo>
                  <a:pt x="0" y="0"/>
                </a:lnTo>
                <a:lnTo>
                  <a:pt x="0" y="4"/>
                </a:lnTo>
                <a:lnTo>
                  <a:pt x="15" y="4"/>
                </a:lnTo>
                <a:lnTo>
                  <a:pt x="15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2032"/>
          <p:cNvSpPr>
            <a:spLocks noEditPoints="1"/>
          </p:cNvSpPr>
          <p:nvPr/>
        </p:nvSpPr>
        <p:spPr bwMode="auto">
          <a:xfrm>
            <a:off x="7075488" y="4459288"/>
            <a:ext cx="41275" cy="65088"/>
          </a:xfrm>
          <a:custGeom>
            <a:avLst/>
            <a:gdLst>
              <a:gd name="T0" fmla="*/ 15 w 19"/>
              <a:gd name="T1" fmla="*/ 2 h 30"/>
              <a:gd name="T2" fmla="*/ 10 w 19"/>
              <a:gd name="T3" fmla="*/ 0 h 30"/>
              <a:gd name="T4" fmla="*/ 3 w 19"/>
              <a:gd name="T5" fmla="*/ 3 h 30"/>
              <a:gd name="T6" fmla="*/ 0 w 19"/>
              <a:gd name="T7" fmla="*/ 16 h 30"/>
              <a:gd name="T8" fmla="*/ 2 w 19"/>
              <a:gd name="T9" fmla="*/ 26 h 30"/>
              <a:gd name="T10" fmla="*/ 10 w 19"/>
              <a:gd name="T11" fmla="*/ 30 h 30"/>
              <a:gd name="T12" fmla="*/ 14 w 19"/>
              <a:gd name="T13" fmla="*/ 28 h 30"/>
              <a:gd name="T14" fmla="*/ 17 w 19"/>
              <a:gd name="T15" fmla="*/ 25 h 30"/>
              <a:gd name="T16" fmla="*/ 19 w 19"/>
              <a:gd name="T17" fmla="*/ 20 h 30"/>
              <a:gd name="T18" fmla="*/ 16 w 19"/>
              <a:gd name="T19" fmla="*/ 13 h 30"/>
              <a:gd name="T20" fmla="*/ 10 w 19"/>
              <a:gd name="T21" fmla="*/ 10 h 30"/>
              <a:gd name="T22" fmla="*/ 6 w 19"/>
              <a:gd name="T23" fmla="*/ 11 h 30"/>
              <a:gd name="T24" fmla="*/ 3 w 19"/>
              <a:gd name="T25" fmla="*/ 14 h 30"/>
              <a:gd name="T26" fmla="*/ 4 w 19"/>
              <a:gd name="T27" fmla="*/ 8 h 30"/>
              <a:gd name="T28" fmla="*/ 7 w 19"/>
              <a:gd name="T29" fmla="*/ 4 h 30"/>
              <a:gd name="T30" fmla="*/ 10 w 19"/>
              <a:gd name="T31" fmla="*/ 3 h 30"/>
              <a:gd name="T32" fmla="*/ 13 w 19"/>
              <a:gd name="T33" fmla="*/ 5 h 30"/>
              <a:gd name="T34" fmla="*/ 15 w 19"/>
              <a:gd name="T35" fmla="*/ 8 h 30"/>
              <a:gd name="T36" fmla="*/ 18 w 19"/>
              <a:gd name="T37" fmla="*/ 7 h 30"/>
              <a:gd name="T38" fmla="*/ 15 w 19"/>
              <a:gd name="T39" fmla="*/ 2 h 30"/>
              <a:gd name="T40" fmla="*/ 5 w 19"/>
              <a:gd name="T41" fmla="*/ 15 h 30"/>
              <a:gd name="T42" fmla="*/ 9 w 19"/>
              <a:gd name="T43" fmla="*/ 13 h 30"/>
              <a:gd name="T44" fmla="*/ 13 w 19"/>
              <a:gd name="T45" fmla="*/ 15 h 30"/>
              <a:gd name="T46" fmla="*/ 15 w 19"/>
              <a:gd name="T47" fmla="*/ 20 h 30"/>
              <a:gd name="T48" fmla="*/ 13 w 19"/>
              <a:gd name="T49" fmla="*/ 25 h 30"/>
              <a:gd name="T50" fmla="*/ 10 w 19"/>
              <a:gd name="T51" fmla="*/ 27 h 30"/>
              <a:gd name="T52" fmla="*/ 7 w 19"/>
              <a:gd name="T53" fmla="*/ 26 h 30"/>
              <a:gd name="T54" fmla="*/ 4 w 19"/>
              <a:gd name="T55" fmla="*/ 23 h 30"/>
              <a:gd name="T56" fmla="*/ 4 w 19"/>
              <a:gd name="T57" fmla="*/ 20 h 30"/>
              <a:gd name="T58" fmla="*/ 5 w 19"/>
              <a:gd name="T5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30">
                <a:moveTo>
                  <a:pt x="15" y="2"/>
                </a:moveTo>
                <a:cubicBezTo>
                  <a:pt x="14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6"/>
                  <a:pt x="0" y="10"/>
                  <a:pt x="0" y="16"/>
                </a:cubicBezTo>
                <a:cubicBezTo>
                  <a:pt x="0" y="21"/>
                  <a:pt x="0" y="24"/>
                  <a:pt x="2" y="26"/>
                </a:cubicBezTo>
                <a:cubicBezTo>
                  <a:pt x="4" y="28"/>
                  <a:pt x="7" y="30"/>
                  <a:pt x="10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3"/>
                  <a:pt x="19" y="22"/>
                  <a:pt x="19" y="20"/>
                </a:cubicBezTo>
                <a:cubicBezTo>
                  <a:pt x="19" y="17"/>
                  <a:pt x="18" y="15"/>
                  <a:pt x="16" y="13"/>
                </a:cubicBezTo>
                <a:cubicBezTo>
                  <a:pt x="14" y="11"/>
                  <a:pt x="12" y="10"/>
                  <a:pt x="10" y="10"/>
                </a:cubicBezTo>
                <a:cubicBezTo>
                  <a:pt x="9" y="10"/>
                  <a:pt x="7" y="11"/>
                  <a:pt x="6" y="11"/>
                </a:cubicBezTo>
                <a:cubicBezTo>
                  <a:pt x="5" y="12"/>
                  <a:pt x="4" y="13"/>
                  <a:pt x="3" y="14"/>
                </a:cubicBezTo>
                <a:cubicBezTo>
                  <a:pt x="3" y="11"/>
                  <a:pt x="3" y="9"/>
                  <a:pt x="4" y="8"/>
                </a:cubicBezTo>
                <a:cubicBezTo>
                  <a:pt x="5" y="6"/>
                  <a:pt x="6" y="5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5"/>
                  <a:pt x="14" y="6"/>
                  <a:pt x="15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5"/>
                  <a:pt x="17" y="3"/>
                  <a:pt x="15" y="2"/>
                </a:cubicBezTo>
                <a:close/>
                <a:moveTo>
                  <a:pt x="5" y="15"/>
                </a:moveTo>
                <a:cubicBezTo>
                  <a:pt x="6" y="14"/>
                  <a:pt x="8" y="13"/>
                  <a:pt x="9" y="13"/>
                </a:cubicBezTo>
                <a:cubicBezTo>
                  <a:pt x="11" y="13"/>
                  <a:pt x="12" y="14"/>
                  <a:pt x="13" y="15"/>
                </a:cubicBezTo>
                <a:cubicBezTo>
                  <a:pt x="14" y="16"/>
                  <a:pt x="15" y="18"/>
                  <a:pt x="15" y="20"/>
                </a:cubicBezTo>
                <a:cubicBezTo>
                  <a:pt x="15" y="22"/>
                  <a:pt x="14" y="24"/>
                  <a:pt x="13" y="25"/>
                </a:cubicBezTo>
                <a:cubicBezTo>
                  <a:pt x="12" y="26"/>
                  <a:pt x="11" y="27"/>
                  <a:pt x="10" y="27"/>
                </a:cubicBezTo>
                <a:cubicBezTo>
                  <a:pt x="8" y="27"/>
                  <a:pt x="8" y="26"/>
                  <a:pt x="7" y="26"/>
                </a:cubicBezTo>
                <a:cubicBezTo>
                  <a:pt x="6" y="25"/>
                  <a:pt x="5" y="24"/>
                  <a:pt x="4" y="23"/>
                </a:cubicBezTo>
                <a:cubicBezTo>
                  <a:pt x="4" y="22"/>
                  <a:pt x="4" y="21"/>
                  <a:pt x="4" y="20"/>
                </a:cubicBezTo>
                <a:cubicBezTo>
                  <a:pt x="4" y="18"/>
                  <a:pt x="4" y="16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2033"/>
          <p:cNvSpPr>
            <a:spLocks noEditPoints="1"/>
          </p:cNvSpPr>
          <p:nvPr/>
        </p:nvSpPr>
        <p:spPr bwMode="auto">
          <a:xfrm>
            <a:off x="7123113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5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6"/>
                  <a:pt x="17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2034"/>
          <p:cNvSpPr>
            <a:spLocks noEditPoints="1"/>
          </p:cNvSpPr>
          <p:nvPr/>
        </p:nvSpPr>
        <p:spPr bwMode="auto">
          <a:xfrm>
            <a:off x="7172325" y="4459288"/>
            <a:ext cx="39688" cy="65088"/>
          </a:xfrm>
          <a:custGeom>
            <a:avLst/>
            <a:gdLst>
              <a:gd name="T0" fmla="*/ 2 w 18"/>
              <a:gd name="T1" fmla="*/ 27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3 h 30"/>
              <a:gd name="T8" fmla="*/ 18 w 18"/>
              <a:gd name="T9" fmla="*/ 15 h 30"/>
              <a:gd name="T10" fmla="*/ 18 w 18"/>
              <a:gd name="T11" fmla="*/ 8 h 30"/>
              <a:gd name="T12" fmla="*/ 16 w 18"/>
              <a:gd name="T13" fmla="*/ 4 h 30"/>
              <a:gd name="T14" fmla="*/ 13 w 18"/>
              <a:gd name="T15" fmla="*/ 1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7 h 30"/>
              <a:gd name="T22" fmla="*/ 0 w 18"/>
              <a:gd name="T23" fmla="*/ 15 h 30"/>
              <a:gd name="T24" fmla="*/ 2 w 18"/>
              <a:gd name="T25" fmla="*/ 27 h 30"/>
              <a:gd name="T26" fmla="*/ 2 w 18"/>
              <a:gd name="T27" fmla="*/ 27 h 30"/>
              <a:gd name="T28" fmla="*/ 5 w 18"/>
              <a:gd name="T29" fmla="*/ 5 h 30"/>
              <a:gd name="T30" fmla="*/ 9 w 18"/>
              <a:gd name="T31" fmla="*/ 3 h 30"/>
              <a:gd name="T32" fmla="*/ 13 w 18"/>
              <a:gd name="T33" fmla="*/ 5 h 30"/>
              <a:gd name="T34" fmla="*/ 15 w 18"/>
              <a:gd name="T35" fmla="*/ 15 h 30"/>
              <a:gd name="T36" fmla="*/ 13 w 18"/>
              <a:gd name="T37" fmla="*/ 24 h 30"/>
              <a:gd name="T38" fmla="*/ 9 w 18"/>
              <a:gd name="T39" fmla="*/ 27 h 30"/>
              <a:gd name="T40" fmla="*/ 5 w 18"/>
              <a:gd name="T41" fmla="*/ 24 h 30"/>
              <a:gd name="T42" fmla="*/ 3 w 18"/>
              <a:gd name="T43" fmla="*/ 15 h 30"/>
              <a:gd name="T44" fmla="*/ 5 w 18"/>
              <a:gd name="T45" fmla="*/ 5 h 30"/>
              <a:gd name="T46" fmla="*/ 5 w 18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30">
                <a:moveTo>
                  <a:pt x="2" y="27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5"/>
                  <a:pt x="17" y="23"/>
                </a:cubicBezTo>
                <a:cubicBezTo>
                  <a:pt x="18" y="21"/>
                  <a:pt x="18" y="18"/>
                  <a:pt x="18" y="15"/>
                </a:cubicBezTo>
                <a:cubicBezTo>
                  <a:pt x="18" y="12"/>
                  <a:pt x="18" y="10"/>
                  <a:pt x="18" y="8"/>
                </a:cubicBezTo>
                <a:cubicBezTo>
                  <a:pt x="17" y="6"/>
                  <a:pt x="17" y="5"/>
                  <a:pt x="16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2" y="27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20"/>
                  <a:pt x="14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4"/>
                </a:cubicBezTo>
                <a:cubicBezTo>
                  <a:pt x="4" y="23"/>
                  <a:pt x="3" y="20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2035"/>
          <p:cNvSpPr>
            <a:spLocks/>
          </p:cNvSpPr>
          <p:nvPr/>
        </p:nvSpPr>
        <p:spPr bwMode="auto">
          <a:xfrm>
            <a:off x="7245350" y="4476750"/>
            <a:ext cx="63500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0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7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4 h 21"/>
              <a:gd name="T22" fmla="*/ 21 w 29"/>
              <a:gd name="T23" fmla="*/ 3 h 21"/>
              <a:gd name="T24" fmla="*/ 23 w 29"/>
              <a:gd name="T25" fmla="*/ 3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1 h 21"/>
              <a:gd name="T38" fmla="*/ 22 w 29"/>
              <a:gd name="T39" fmla="*/ 0 h 21"/>
              <a:gd name="T40" fmla="*/ 16 w 29"/>
              <a:gd name="T41" fmla="*/ 3 h 21"/>
              <a:gd name="T42" fmla="*/ 13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3 w 29"/>
              <a:gd name="T49" fmla="*/ 3 h 21"/>
              <a:gd name="T50" fmla="*/ 3 w 29"/>
              <a:gd name="T51" fmla="*/ 0 h 21"/>
              <a:gd name="T52" fmla="*/ 0 w 29"/>
              <a:gd name="T53" fmla="*/ 0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9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"/>
                  <a:pt x="28" y="3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Rectangle 2036"/>
          <p:cNvSpPr>
            <a:spLocks noChangeArrowheads="1"/>
          </p:cNvSpPr>
          <p:nvPr/>
        </p:nvSpPr>
        <p:spPr bwMode="auto">
          <a:xfrm>
            <a:off x="6637338" y="4589463"/>
            <a:ext cx="260350" cy="127000"/>
          </a:xfrm>
          <a:prstGeom prst="rect">
            <a:avLst/>
          </a:pr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2037"/>
          <p:cNvSpPr>
            <a:spLocks noEditPoints="1"/>
          </p:cNvSpPr>
          <p:nvPr/>
        </p:nvSpPr>
        <p:spPr bwMode="auto">
          <a:xfrm>
            <a:off x="6946900" y="4637088"/>
            <a:ext cx="41275" cy="63500"/>
          </a:xfrm>
          <a:custGeom>
            <a:avLst/>
            <a:gdLst>
              <a:gd name="T0" fmla="*/ 16 w 19"/>
              <a:gd name="T1" fmla="*/ 2 h 29"/>
              <a:gd name="T2" fmla="*/ 11 w 19"/>
              <a:gd name="T3" fmla="*/ 0 h 29"/>
              <a:gd name="T4" fmla="*/ 3 w 19"/>
              <a:gd name="T5" fmla="*/ 3 h 29"/>
              <a:gd name="T6" fmla="*/ 0 w 19"/>
              <a:gd name="T7" fmla="*/ 15 h 29"/>
              <a:gd name="T8" fmla="*/ 3 w 19"/>
              <a:gd name="T9" fmla="*/ 26 h 29"/>
              <a:gd name="T10" fmla="*/ 10 w 19"/>
              <a:gd name="T11" fmla="*/ 29 h 29"/>
              <a:gd name="T12" fmla="*/ 15 w 19"/>
              <a:gd name="T13" fmla="*/ 28 h 29"/>
              <a:gd name="T14" fmla="*/ 18 w 19"/>
              <a:gd name="T15" fmla="*/ 24 h 29"/>
              <a:gd name="T16" fmla="*/ 19 w 19"/>
              <a:gd name="T17" fmla="*/ 19 h 29"/>
              <a:gd name="T18" fmla="*/ 17 w 19"/>
              <a:gd name="T19" fmla="*/ 13 h 29"/>
              <a:gd name="T20" fmla="*/ 11 w 19"/>
              <a:gd name="T21" fmla="*/ 10 h 29"/>
              <a:gd name="T22" fmla="*/ 7 w 19"/>
              <a:gd name="T23" fmla="*/ 11 h 29"/>
              <a:gd name="T24" fmla="*/ 4 w 19"/>
              <a:gd name="T25" fmla="*/ 14 h 29"/>
              <a:gd name="T26" fmla="*/ 5 w 19"/>
              <a:gd name="T27" fmla="*/ 7 h 29"/>
              <a:gd name="T28" fmla="*/ 7 w 19"/>
              <a:gd name="T29" fmla="*/ 4 h 29"/>
              <a:gd name="T30" fmla="*/ 10 w 19"/>
              <a:gd name="T31" fmla="*/ 3 h 29"/>
              <a:gd name="T32" fmla="*/ 14 w 19"/>
              <a:gd name="T33" fmla="*/ 4 h 29"/>
              <a:gd name="T34" fmla="*/ 15 w 19"/>
              <a:gd name="T35" fmla="*/ 7 h 29"/>
              <a:gd name="T36" fmla="*/ 19 w 19"/>
              <a:gd name="T37" fmla="*/ 7 h 29"/>
              <a:gd name="T38" fmla="*/ 16 w 19"/>
              <a:gd name="T39" fmla="*/ 2 h 29"/>
              <a:gd name="T40" fmla="*/ 6 w 19"/>
              <a:gd name="T41" fmla="*/ 15 h 29"/>
              <a:gd name="T42" fmla="*/ 10 w 19"/>
              <a:gd name="T43" fmla="*/ 13 h 29"/>
              <a:gd name="T44" fmla="*/ 14 w 19"/>
              <a:gd name="T45" fmla="*/ 15 h 29"/>
              <a:gd name="T46" fmla="*/ 16 w 19"/>
              <a:gd name="T47" fmla="*/ 20 h 29"/>
              <a:gd name="T48" fmla="*/ 14 w 19"/>
              <a:gd name="T49" fmla="*/ 24 h 29"/>
              <a:gd name="T50" fmla="*/ 10 w 19"/>
              <a:gd name="T51" fmla="*/ 26 h 29"/>
              <a:gd name="T52" fmla="*/ 7 w 19"/>
              <a:gd name="T53" fmla="*/ 25 h 29"/>
              <a:gd name="T54" fmla="*/ 5 w 19"/>
              <a:gd name="T55" fmla="*/ 23 h 29"/>
              <a:gd name="T56" fmla="*/ 4 w 19"/>
              <a:gd name="T57" fmla="*/ 19 h 29"/>
              <a:gd name="T58" fmla="*/ 6 w 19"/>
              <a:gd name="T5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29">
                <a:moveTo>
                  <a:pt x="16" y="2"/>
                </a:move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6"/>
                  <a:pt x="0" y="10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8"/>
                </a:cubicBezTo>
                <a:cubicBezTo>
                  <a:pt x="16" y="27"/>
                  <a:pt x="17" y="26"/>
                  <a:pt x="18" y="24"/>
                </a:cubicBezTo>
                <a:cubicBezTo>
                  <a:pt x="19" y="23"/>
                  <a:pt x="19" y="21"/>
                  <a:pt x="19" y="19"/>
                </a:cubicBezTo>
                <a:cubicBezTo>
                  <a:pt x="19" y="17"/>
                  <a:pt x="19" y="14"/>
                  <a:pt x="17" y="13"/>
                </a:cubicBezTo>
                <a:cubicBezTo>
                  <a:pt x="15" y="11"/>
                  <a:pt x="13" y="10"/>
                  <a:pt x="11" y="10"/>
                </a:cubicBezTo>
                <a:cubicBezTo>
                  <a:pt x="9" y="10"/>
                  <a:pt x="8" y="10"/>
                  <a:pt x="7" y="11"/>
                </a:cubicBezTo>
                <a:cubicBezTo>
                  <a:pt x="6" y="12"/>
                  <a:pt x="5" y="12"/>
                  <a:pt x="4" y="14"/>
                </a:cubicBezTo>
                <a:cubicBezTo>
                  <a:pt x="4" y="11"/>
                  <a:pt x="4" y="9"/>
                  <a:pt x="5" y="7"/>
                </a:cubicBezTo>
                <a:cubicBezTo>
                  <a:pt x="5" y="6"/>
                  <a:pt x="6" y="4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2" y="3"/>
                  <a:pt x="13" y="3"/>
                  <a:pt x="14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5"/>
                  <a:pt x="18" y="3"/>
                  <a:pt x="16" y="2"/>
                </a:cubicBezTo>
                <a:close/>
                <a:moveTo>
                  <a:pt x="6" y="15"/>
                </a:moveTo>
                <a:cubicBezTo>
                  <a:pt x="7" y="14"/>
                  <a:pt x="9" y="13"/>
                  <a:pt x="10" y="13"/>
                </a:cubicBezTo>
                <a:cubicBezTo>
                  <a:pt x="12" y="13"/>
                  <a:pt x="13" y="14"/>
                  <a:pt x="14" y="15"/>
                </a:cubicBezTo>
                <a:cubicBezTo>
                  <a:pt x="15" y="16"/>
                  <a:pt x="16" y="18"/>
                  <a:pt x="16" y="20"/>
                </a:cubicBezTo>
                <a:cubicBezTo>
                  <a:pt x="16" y="22"/>
                  <a:pt x="15" y="23"/>
                  <a:pt x="14" y="24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7" y="25"/>
                </a:cubicBezTo>
                <a:cubicBezTo>
                  <a:pt x="6" y="25"/>
                  <a:pt x="6" y="24"/>
                  <a:pt x="5" y="23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7"/>
                  <a:pt x="5" y="16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2038"/>
          <p:cNvSpPr>
            <a:spLocks noEditPoints="1"/>
          </p:cNvSpPr>
          <p:nvPr/>
        </p:nvSpPr>
        <p:spPr bwMode="auto">
          <a:xfrm>
            <a:off x="6997700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4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7" y="29"/>
                  <a:pt x="9" y="29"/>
                </a:cubicBezTo>
                <a:cubicBezTo>
                  <a:pt x="11" y="29"/>
                  <a:pt x="13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5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4" y="19"/>
                  <a:pt x="4" y="14"/>
                </a:cubicBezTo>
                <a:cubicBezTo>
                  <a:pt x="4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2039"/>
          <p:cNvSpPr>
            <a:spLocks/>
          </p:cNvSpPr>
          <p:nvPr/>
        </p:nvSpPr>
        <p:spPr bwMode="auto">
          <a:xfrm>
            <a:off x="7051675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8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8" y="0"/>
                  <a:pt x="8" y="0"/>
                  <a:pt x="8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2" y="9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2040"/>
          <p:cNvSpPr>
            <a:spLocks/>
          </p:cNvSpPr>
          <p:nvPr/>
        </p:nvSpPr>
        <p:spPr bwMode="auto">
          <a:xfrm>
            <a:off x="7118350" y="4672013"/>
            <a:ext cx="22225" cy="7938"/>
          </a:xfrm>
          <a:custGeom>
            <a:avLst/>
            <a:gdLst>
              <a:gd name="T0" fmla="*/ 14 w 14"/>
              <a:gd name="T1" fmla="*/ 5 h 5"/>
              <a:gd name="T2" fmla="*/ 14 w 14"/>
              <a:gd name="T3" fmla="*/ 0 h 5"/>
              <a:gd name="T4" fmla="*/ 0 w 14"/>
              <a:gd name="T5" fmla="*/ 0 h 5"/>
              <a:gd name="T6" fmla="*/ 0 w 14"/>
              <a:gd name="T7" fmla="*/ 5 h 5"/>
              <a:gd name="T8" fmla="*/ 14 w 14"/>
              <a:gd name="T9" fmla="*/ 5 h 5"/>
              <a:gd name="T10" fmla="*/ 14 w 14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14" y="0"/>
                </a:lnTo>
                <a:lnTo>
                  <a:pt x="0" y="0"/>
                </a:lnTo>
                <a:lnTo>
                  <a:pt x="0" y="5"/>
                </a:lnTo>
                <a:lnTo>
                  <a:pt x="14" y="5"/>
                </a:lnTo>
                <a:lnTo>
                  <a:pt x="14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2041"/>
          <p:cNvSpPr>
            <a:spLocks/>
          </p:cNvSpPr>
          <p:nvPr/>
        </p:nvSpPr>
        <p:spPr bwMode="auto">
          <a:xfrm>
            <a:off x="7177088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9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3" y="9"/>
                  <a:pt x="4" y="9"/>
                </a:cubicBezTo>
                <a:cubicBezTo>
                  <a:pt x="5" y="8"/>
                  <a:pt x="7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2042"/>
          <p:cNvSpPr>
            <a:spLocks/>
          </p:cNvSpPr>
          <p:nvPr/>
        </p:nvSpPr>
        <p:spPr bwMode="auto">
          <a:xfrm>
            <a:off x="7219950" y="4637088"/>
            <a:ext cx="41275" cy="63500"/>
          </a:xfrm>
          <a:custGeom>
            <a:avLst/>
            <a:gdLst>
              <a:gd name="T0" fmla="*/ 4 w 19"/>
              <a:gd name="T1" fmla="*/ 25 h 29"/>
              <a:gd name="T2" fmla="*/ 6 w 19"/>
              <a:gd name="T3" fmla="*/ 23 h 29"/>
              <a:gd name="T4" fmla="*/ 10 w 19"/>
              <a:gd name="T5" fmla="*/ 20 h 29"/>
              <a:gd name="T6" fmla="*/ 16 w 19"/>
              <a:gd name="T7" fmla="*/ 15 h 29"/>
              <a:gd name="T8" fmla="*/ 18 w 19"/>
              <a:gd name="T9" fmla="*/ 11 h 29"/>
              <a:gd name="T10" fmla="*/ 19 w 19"/>
              <a:gd name="T11" fmla="*/ 8 h 29"/>
              <a:gd name="T12" fmla="*/ 16 w 19"/>
              <a:gd name="T13" fmla="*/ 2 h 29"/>
              <a:gd name="T14" fmla="*/ 10 w 19"/>
              <a:gd name="T15" fmla="*/ 0 h 29"/>
              <a:gd name="T16" fmla="*/ 3 w 19"/>
              <a:gd name="T17" fmla="*/ 2 h 29"/>
              <a:gd name="T18" fmla="*/ 0 w 19"/>
              <a:gd name="T19" fmla="*/ 8 h 29"/>
              <a:gd name="T20" fmla="*/ 4 w 19"/>
              <a:gd name="T21" fmla="*/ 8 h 29"/>
              <a:gd name="T22" fmla="*/ 5 w 19"/>
              <a:gd name="T23" fmla="*/ 4 h 29"/>
              <a:gd name="T24" fmla="*/ 9 w 19"/>
              <a:gd name="T25" fmla="*/ 3 h 29"/>
              <a:gd name="T26" fmla="*/ 13 w 19"/>
              <a:gd name="T27" fmla="*/ 4 h 29"/>
              <a:gd name="T28" fmla="*/ 15 w 19"/>
              <a:gd name="T29" fmla="*/ 8 h 29"/>
              <a:gd name="T30" fmla="*/ 13 w 19"/>
              <a:gd name="T31" fmla="*/ 12 h 29"/>
              <a:gd name="T32" fmla="*/ 7 w 19"/>
              <a:gd name="T33" fmla="*/ 18 h 29"/>
              <a:gd name="T34" fmla="*/ 2 w 19"/>
              <a:gd name="T35" fmla="*/ 22 h 29"/>
              <a:gd name="T36" fmla="*/ 0 w 19"/>
              <a:gd name="T37" fmla="*/ 26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5 h 29"/>
              <a:gd name="T44" fmla="*/ 4 w 19"/>
              <a:gd name="T45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4" y="25"/>
                </a:moveTo>
                <a:cubicBezTo>
                  <a:pt x="5" y="25"/>
                  <a:pt x="5" y="24"/>
                  <a:pt x="6" y="23"/>
                </a:cubicBezTo>
                <a:cubicBezTo>
                  <a:pt x="7" y="23"/>
                  <a:pt x="8" y="21"/>
                  <a:pt x="10" y="20"/>
                </a:cubicBezTo>
                <a:cubicBezTo>
                  <a:pt x="13" y="18"/>
                  <a:pt x="14" y="16"/>
                  <a:pt x="16" y="15"/>
                </a:cubicBezTo>
                <a:cubicBezTo>
                  <a:pt x="17" y="13"/>
                  <a:pt x="17" y="12"/>
                  <a:pt x="18" y="11"/>
                </a:cubicBezTo>
                <a:cubicBezTo>
                  <a:pt x="18" y="10"/>
                  <a:pt x="19" y="9"/>
                  <a:pt x="19" y="8"/>
                </a:cubicBezTo>
                <a:cubicBezTo>
                  <a:pt x="19" y="5"/>
                  <a:pt x="18" y="4"/>
                  <a:pt x="16" y="2"/>
                </a:cubicBezTo>
                <a:cubicBezTo>
                  <a:pt x="15" y="0"/>
                  <a:pt x="12" y="0"/>
                  <a:pt x="10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4" y="5"/>
                  <a:pt x="15" y="6"/>
                  <a:pt x="15" y="8"/>
                </a:cubicBezTo>
                <a:cubicBezTo>
                  <a:pt x="15" y="9"/>
                  <a:pt x="14" y="10"/>
                  <a:pt x="13" y="12"/>
                </a:cubicBezTo>
                <a:cubicBezTo>
                  <a:pt x="12" y="13"/>
                  <a:pt x="10" y="15"/>
                  <a:pt x="7" y="18"/>
                </a:cubicBezTo>
                <a:cubicBezTo>
                  <a:pt x="5" y="20"/>
                  <a:pt x="3" y="21"/>
                  <a:pt x="2" y="22"/>
                </a:cubicBezTo>
                <a:cubicBezTo>
                  <a:pt x="1" y="24"/>
                  <a:pt x="0" y="25"/>
                  <a:pt x="0" y="26"/>
                </a:cubicBezTo>
                <a:cubicBezTo>
                  <a:pt x="0" y="27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4" y="25"/>
                  <a:pt x="4" y="25"/>
                  <a:pt x="4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2043"/>
          <p:cNvSpPr>
            <a:spLocks noEditPoints="1"/>
          </p:cNvSpPr>
          <p:nvPr/>
        </p:nvSpPr>
        <p:spPr bwMode="auto">
          <a:xfrm>
            <a:off x="7267575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10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9 w 19"/>
              <a:gd name="T11" fmla="*/ 8 h 29"/>
              <a:gd name="T12" fmla="*/ 17 w 19"/>
              <a:gd name="T13" fmla="*/ 3 h 29"/>
              <a:gd name="T14" fmla="*/ 14 w 19"/>
              <a:gd name="T15" fmla="*/ 1 h 29"/>
              <a:gd name="T16" fmla="*/ 10 w 19"/>
              <a:gd name="T17" fmla="*/ 0 h 29"/>
              <a:gd name="T18" fmla="*/ 5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6 w 19"/>
              <a:gd name="T29" fmla="*/ 5 h 29"/>
              <a:gd name="T30" fmla="*/ 10 w 19"/>
              <a:gd name="T31" fmla="*/ 3 h 29"/>
              <a:gd name="T32" fmla="*/ 14 w 19"/>
              <a:gd name="T33" fmla="*/ 5 h 29"/>
              <a:gd name="T34" fmla="*/ 16 w 19"/>
              <a:gd name="T35" fmla="*/ 14 h 29"/>
              <a:gd name="T36" fmla="*/ 14 w 19"/>
              <a:gd name="T37" fmla="*/ 24 h 29"/>
              <a:gd name="T38" fmla="*/ 10 w 19"/>
              <a:gd name="T39" fmla="*/ 26 h 29"/>
              <a:gd name="T40" fmla="*/ 6 w 19"/>
              <a:gd name="T41" fmla="*/ 24 h 29"/>
              <a:gd name="T42" fmla="*/ 4 w 19"/>
              <a:gd name="T43" fmla="*/ 14 h 29"/>
              <a:gd name="T44" fmla="*/ 6 w 19"/>
              <a:gd name="T45" fmla="*/ 5 h 29"/>
              <a:gd name="T46" fmla="*/ 6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9" y="21"/>
                  <a:pt x="19" y="18"/>
                  <a:pt x="19" y="14"/>
                </a:cubicBezTo>
                <a:cubicBezTo>
                  <a:pt x="19" y="12"/>
                  <a:pt x="19" y="9"/>
                  <a:pt x="19" y="8"/>
                </a:cubicBezTo>
                <a:cubicBezTo>
                  <a:pt x="18" y="6"/>
                  <a:pt x="18" y="4"/>
                  <a:pt x="17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0"/>
                  <a:pt x="5" y="1"/>
                </a:cubicBezTo>
                <a:cubicBezTo>
                  <a:pt x="3" y="3"/>
                  <a:pt x="2" y="4"/>
                  <a:pt x="1" y="6"/>
                </a:cubicBezTo>
                <a:cubicBezTo>
                  <a:pt x="1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7"/>
                  <a:pt x="16" y="10"/>
                  <a:pt x="16" y="14"/>
                </a:cubicBezTo>
                <a:cubicBezTo>
                  <a:pt x="16" y="19"/>
                  <a:pt x="15" y="22"/>
                  <a:pt x="14" y="24"/>
                </a:cubicBezTo>
                <a:cubicBezTo>
                  <a:pt x="13" y="25"/>
                  <a:pt x="11" y="26"/>
                  <a:pt x="10" y="26"/>
                </a:cubicBezTo>
                <a:cubicBezTo>
                  <a:pt x="8" y="26"/>
                  <a:pt x="7" y="25"/>
                  <a:pt x="6" y="24"/>
                </a:cubicBezTo>
                <a:cubicBezTo>
                  <a:pt x="5" y="22"/>
                  <a:pt x="4" y="19"/>
                  <a:pt x="4" y="14"/>
                </a:cubicBezTo>
                <a:cubicBezTo>
                  <a:pt x="4" y="10"/>
                  <a:pt x="5" y="6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2044"/>
          <p:cNvSpPr>
            <a:spLocks noEditPoints="1"/>
          </p:cNvSpPr>
          <p:nvPr/>
        </p:nvSpPr>
        <p:spPr bwMode="auto">
          <a:xfrm>
            <a:off x="7318375" y="4637088"/>
            <a:ext cx="39688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4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3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9"/>
                  <a:pt x="14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3" y="19"/>
                  <a:pt x="3" y="14"/>
                </a:cubicBezTo>
                <a:cubicBezTo>
                  <a:pt x="3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2045"/>
          <p:cNvSpPr>
            <a:spLocks/>
          </p:cNvSpPr>
          <p:nvPr/>
        </p:nvSpPr>
        <p:spPr bwMode="auto">
          <a:xfrm>
            <a:off x="7391400" y="4652963"/>
            <a:ext cx="61913" cy="47625"/>
          </a:xfrm>
          <a:custGeom>
            <a:avLst/>
            <a:gdLst>
              <a:gd name="T0" fmla="*/ 4 w 29"/>
              <a:gd name="T1" fmla="*/ 22 h 22"/>
              <a:gd name="T2" fmla="*/ 4 w 29"/>
              <a:gd name="T3" fmla="*/ 11 h 22"/>
              <a:gd name="T4" fmla="*/ 5 w 29"/>
              <a:gd name="T5" fmla="*/ 6 h 22"/>
              <a:gd name="T6" fmla="*/ 6 w 29"/>
              <a:gd name="T7" fmla="*/ 4 h 22"/>
              <a:gd name="T8" fmla="*/ 9 w 29"/>
              <a:gd name="T9" fmla="*/ 3 h 22"/>
              <a:gd name="T10" fmla="*/ 12 w 29"/>
              <a:gd name="T11" fmla="*/ 5 h 22"/>
              <a:gd name="T12" fmla="*/ 13 w 29"/>
              <a:gd name="T13" fmla="*/ 8 h 22"/>
              <a:gd name="T14" fmla="*/ 13 w 29"/>
              <a:gd name="T15" fmla="*/ 22 h 22"/>
              <a:gd name="T16" fmla="*/ 16 w 29"/>
              <a:gd name="T17" fmla="*/ 22 h 22"/>
              <a:gd name="T18" fmla="*/ 16 w 29"/>
              <a:gd name="T19" fmla="*/ 10 h 22"/>
              <a:gd name="T20" fmla="*/ 18 w 29"/>
              <a:gd name="T21" fmla="*/ 5 h 22"/>
              <a:gd name="T22" fmla="*/ 22 w 29"/>
              <a:gd name="T23" fmla="*/ 3 h 22"/>
              <a:gd name="T24" fmla="*/ 24 w 29"/>
              <a:gd name="T25" fmla="*/ 4 h 22"/>
              <a:gd name="T26" fmla="*/ 25 w 29"/>
              <a:gd name="T27" fmla="*/ 5 h 22"/>
              <a:gd name="T28" fmla="*/ 25 w 29"/>
              <a:gd name="T29" fmla="*/ 9 h 22"/>
              <a:gd name="T30" fmla="*/ 25 w 29"/>
              <a:gd name="T31" fmla="*/ 22 h 22"/>
              <a:gd name="T32" fmla="*/ 29 w 29"/>
              <a:gd name="T33" fmla="*/ 22 h 22"/>
              <a:gd name="T34" fmla="*/ 29 w 29"/>
              <a:gd name="T35" fmla="*/ 7 h 22"/>
              <a:gd name="T36" fmla="*/ 27 w 29"/>
              <a:gd name="T37" fmla="*/ 2 h 22"/>
              <a:gd name="T38" fmla="*/ 22 w 29"/>
              <a:gd name="T39" fmla="*/ 0 h 22"/>
              <a:gd name="T40" fmla="*/ 16 w 29"/>
              <a:gd name="T41" fmla="*/ 4 h 22"/>
              <a:gd name="T42" fmla="*/ 14 w 29"/>
              <a:gd name="T43" fmla="*/ 1 h 22"/>
              <a:gd name="T44" fmla="*/ 10 w 29"/>
              <a:gd name="T45" fmla="*/ 0 h 22"/>
              <a:gd name="T46" fmla="*/ 6 w 29"/>
              <a:gd name="T47" fmla="*/ 1 h 22"/>
              <a:gd name="T48" fmla="*/ 4 w 29"/>
              <a:gd name="T49" fmla="*/ 4 h 22"/>
              <a:gd name="T50" fmla="*/ 4 w 29"/>
              <a:gd name="T51" fmla="*/ 1 h 22"/>
              <a:gd name="T52" fmla="*/ 0 w 29"/>
              <a:gd name="T53" fmla="*/ 1 h 22"/>
              <a:gd name="T54" fmla="*/ 0 w 29"/>
              <a:gd name="T55" fmla="*/ 22 h 22"/>
              <a:gd name="T56" fmla="*/ 4 w 29"/>
              <a:gd name="T5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6" y="5"/>
                  <a:pt x="6" y="4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4"/>
                  <a:pt x="12" y="5"/>
                </a:cubicBezTo>
                <a:cubicBezTo>
                  <a:pt x="13" y="5"/>
                  <a:pt x="13" y="7"/>
                  <a:pt x="13" y="8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2" y="3"/>
                </a:cubicBezTo>
                <a:cubicBezTo>
                  <a:pt x="22" y="3"/>
                  <a:pt x="23" y="4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9"/>
                </a:cubicBezTo>
                <a:cubicBezTo>
                  <a:pt x="25" y="22"/>
                  <a:pt x="25" y="22"/>
                  <a:pt x="25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8" y="2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7" y="1"/>
                  <a:pt x="6" y="1"/>
                </a:cubicBezTo>
                <a:cubicBezTo>
                  <a:pt x="5" y="2"/>
                  <a:pt x="4" y="3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Rectangle 2046"/>
          <p:cNvSpPr>
            <a:spLocks noChangeArrowheads="1"/>
          </p:cNvSpPr>
          <p:nvPr/>
        </p:nvSpPr>
        <p:spPr bwMode="auto">
          <a:xfrm>
            <a:off x="6637338" y="4764088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2047"/>
          <p:cNvSpPr>
            <a:spLocks noEditPoints="1"/>
          </p:cNvSpPr>
          <p:nvPr/>
        </p:nvSpPr>
        <p:spPr bwMode="auto">
          <a:xfrm>
            <a:off x="6946900" y="48291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0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6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6 w 20"/>
              <a:gd name="T33" fmla="*/ 17 h 22"/>
              <a:gd name="T34" fmla="*/ 4 w 20"/>
              <a:gd name="T35" fmla="*/ 11 h 22"/>
              <a:gd name="T36" fmla="*/ 6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0"/>
                </a:cubicBezTo>
                <a:cubicBezTo>
                  <a:pt x="17" y="20"/>
                  <a:pt x="18" y="18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3"/>
                  <a:pt x="4" y="11"/>
                </a:cubicBezTo>
                <a:cubicBezTo>
                  <a:pt x="4" y="8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2048"/>
          <p:cNvSpPr>
            <a:spLocks/>
          </p:cNvSpPr>
          <p:nvPr/>
        </p:nvSpPr>
        <p:spPr bwMode="auto">
          <a:xfrm>
            <a:off x="6994525" y="48291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9" y="17"/>
                </a:cubicBezTo>
                <a:cubicBezTo>
                  <a:pt x="9" y="16"/>
                  <a:pt x="8" y="14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2049"/>
          <p:cNvSpPr>
            <a:spLocks noEditPoints="1"/>
          </p:cNvSpPr>
          <p:nvPr/>
        </p:nvSpPr>
        <p:spPr bwMode="auto">
          <a:xfrm>
            <a:off x="7040563" y="48291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2050"/>
          <p:cNvSpPr>
            <a:spLocks/>
          </p:cNvSpPr>
          <p:nvPr/>
        </p:nvSpPr>
        <p:spPr bwMode="auto">
          <a:xfrm>
            <a:off x="7089775" y="4829175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5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1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0 h 21"/>
              <a:gd name="T22" fmla="*/ 0 w 12"/>
              <a:gd name="T23" fmla="*/ 0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1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7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2051"/>
          <p:cNvSpPr>
            <a:spLocks/>
          </p:cNvSpPr>
          <p:nvPr/>
        </p:nvSpPr>
        <p:spPr bwMode="auto">
          <a:xfrm>
            <a:off x="7148513" y="4811713"/>
            <a:ext cx="22225" cy="63500"/>
          </a:xfrm>
          <a:custGeom>
            <a:avLst/>
            <a:gdLst>
              <a:gd name="T0" fmla="*/ 10 w 10"/>
              <a:gd name="T1" fmla="*/ 0 h 29"/>
              <a:gd name="T2" fmla="*/ 8 w 10"/>
              <a:gd name="T3" fmla="*/ 0 h 29"/>
              <a:gd name="T4" fmla="*/ 5 w 10"/>
              <a:gd name="T5" fmla="*/ 4 h 29"/>
              <a:gd name="T6" fmla="*/ 0 w 10"/>
              <a:gd name="T7" fmla="*/ 8 h 29"/>
              <a:gd name="T8" fmla="*/ 0 w 10"/>
              <a:gd name="T9" fmla="*/ 11 h 29"/>
              <a:gd name="T10" fmla="*/ 4 w 10"/>
              <a:gd name="T11" fmla="*/ 9 h 29"/>
              <a:gd name="T12" fmla="*/ 7 w 10"/>
              <a:gd name="T13" fmla="*/ 7 h 29"/>
              <a:gd name="T14" fmla="*/ 7 w 10"/>
              <a:gd name="T15" fmla="*/ 29 h 29"/>
              <a:gd name="T16" fmla="*/ 10 w 10"/>
              <a:gd name="T17" fmla="*/ 29 h 29"/>
              <a:gd name="T18" fmla="*/ 10 w 10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9">
                <a:moveTo>
                  <a:pt x="10" y="0"/>
                </a:moveTo>
                <a:cubicBezTo>
                  <a:pt x="8" y="0"/>
                  <a:pt x="8" y="0"/>
                  <a:pt x="8" y="0"/>
                </a:cubicBezTo>
                <a:cubicBezTo>
                  <a:pt x="8" y="2"/>
                  <a:pt x="6" y="3"/>
                  <a:pt x="5" y="4"/>
                </a:cubicBezTo>
                <a:cubicBezTo>
                  <a:pt x="4" y="5"/>
                  <a:pt x="2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4" y="9"/>
                </a:cubicBezTo>
                <a:cubicBezTo>
                  <a:pt x="5" y="8"/>
                  <a:pt x="6" y="8"/>
                  <a:pt x="7" y="7"/>
                </a:cubicBezTo>
                <a:cubicBezTo>
                  <a:pt x="7" y="29"/>
                  <a:pt x="7" y="29"/>
                  <a:pt x="7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2052"/>
          <p:cNvSpPr>
            <a:spLocks/>
          </p:cNvSpPr>
          <p:nvPr/>
        </p:nvSpPr>
        <p:spPr bwMode="auto">
          <a:xfrm>
            <a:off x="7189788" y="4811713"/>
            <a:ext cx="41275" cy="63500"/>
          </a:xfrm>
          <a:custGeom>
            <a:avLst/>
            <a:gdLst>
              <a:gd name="T0" fmla="*/ 5 w 19"/>
              <a:gd name="T1" fmla="*/ 26 h 29"/>
              <a:gd name="T2" fmla="*/ 6 w 19"/>
              <a:gd name="T3" fmla="*/ 24 h 29"/>
              <a:gd name="T4" fmla="*/ 11 w 19"/>
              <a:gd name="T5" fmla="*/ 20 h 29"/>
              <a:gd name="T6" fmla="*/ 16 w 19"/>
              <a:gd name="T7" fmla="*/ 15 h 29"/>
              <a:gd name="T8" fmla="*/ 18 w 19"/>
              <a:gd name="T9" fmla="*/ 12 h 29"/>
              <a:gd name="T10" fmla="*/ 19 w 19"/>
              <a:gd name="T11" fmla="*/ 8 h 29"/>
              <a:gd name="T12" fmla="*/ 17 w 19"/>
              <a:gd name="T13" fmla="*/ 3 h 29"/>
              <a:gd name="T14" fmla="*/ 10 w 19"/>
              <a:gd name="T15" fmla="*/ 0 h 29"/>
              <a:gd name="T16" fmla="*/ 4 w 19"/>
              <a:gd name="T17" fmla="*/ 2 h 29"/>
              <a:gd name="T18" fmla="*/ 1 w 19"/>
              <a:gd name="T19" fmla="*/ 9 h 29"/>
              <a:gd name="T20" fmla="*/ 4 w 19"/>
              <a:gd name="T21" fmla="*/ 9 h 29"/>
              <a:gd name="T22" fmla="*/ 6 w 19"/>
              <a:gd name="T23" fmla="*/ 5 h 29"/>
              <a:gd name="T24" fmla="*/ 10 w 19"/>
              <a:gd name="T25" fmla="*/ 3 h 29"/>
              <a:gd name="T26" fmla="*/ 14 w 19"/>
              <a:gd name="T27" fmla="*/ 5 h 29"/>
              <a:gd name="T28" fmla="*/ 15 w 19"/>
              <a:gd name="T29" fmla="*/ 8 h 29"/>
              <a:gd name="T30" fmla="*/ 14 w 19"/>
              <a:gd name="T31" fmla="*/ 12 h 29"/>
              <a:gd name="T32" fmla="*/ 7 w 19"/>
              <a:gd name="T33" fmla="*/ 19 h 29"/>
              <a:gd name="T34" fmla="*/ 3 w 19"/>
              <a:gd name="T35" fmla="*/ 23 h 29"/>
              <a:gd name="T36" fmla="*/ 0 w 19"/>
              <a:gd name="T37" fmla="*/ 27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6 h 29"/>
              <a:gd name="T44" fmla="*/ 5 w 19"/>
              <a:gd name="T45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5" y="26"/>
                </a:moveTo>
                <a:cubicBezTo>
                  <a:pt x="5" y="25"/>
                  <a:pt x="6" y="25"/>
                  <a:pt x="6" y="24"/>
                </a:cubicBezTo>
                <a:cubicBezTo>
                  <a:pt x="7" y="23"/>
                  <a:pt x="8" y="22"/>
                  <a:pt x="11" y="20"/>
                </a:cubicBezTo>
                <a:cubicBezTo>
                  <a:pt x="13" y="18"/>
                  <a:pt x="15" y="16"/>
                  <a:pt x="16" y="15"/>
                </a:cubicBezTo>
                <a:cubicBezTo>
                  <a:pt x="17" y="14"/>
                  <a:pt x="18" y="13"/>
                  <a:pt x="18" y="12"/>
                </a:cubicBezTo>
                <a:cubicBezTo>
                  <a:pt x="19" y="11"/>
                  <a:pt x="19" y="9"/>
                  <a:pt x="19" y="8"/>
                </a:cubicBezTo>
                <a:cubicBezTo>
                  <a:pt x="19" y="6"/>
                  <a:pt x="18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4"/>
                  <a:pt x="1" y="6"/>
                  <a:pt x="1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5" y="8"/>
                </a:cubicBezTo>
                <a:cubicBezTo>
                  <a:pt x="15" y="10"/>
                  <a:pt x="15" y="11"/>
                  <a:pt x="14" y="12"/>
                </a:cubicBezTo>
                <a:cubicBezTo>
                  <a:pt x="13" y="14"/>
                  <a:pt x="11" y="16"/>
                  <a:pt x="7" y="19"/>
                </a:cubicBezTo>
                <a:cubicBezTo>
                  <a:pt x="5" y="20"/>
                  <a:pt x="4" y="22"/>
                  <a:pt x="3" y="23"/>
                </a:cubicBezTo>
                <a:cubicBezTo>
                  <a:pt x="2" y="24"/>
                  <a:pt x="1" y="26"/>
                  <a:pt x="0" y="27"/>
                </a:cubicBezTo>
                <a:cubicBezTo>
                  <a:pt x="0" y="28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6"/>
                  <a:pt x="19" y="26"/>
                  <a:pt x="19" y="26"/>
                </a:cubicBezTo>
                <a:cubicBezTo>
                  <a:pt x="5" y="26"/>
                  <a:pt x="5" y="26"/>
                  <a:pt x="5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2053"/>
          <p:cNvSpPr>
            <a:spLocks noEditPoints="1"/>
          </p:cNvSpPr>
          <p:nvPr/>
        </p:nvSpPr>
        <p:spPr bwMode="auto">
          <a:xfrm>
            <a:off x="7239000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9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6 w 19"/>
              <a:gd name="T13" fmla="*/ 4 h 30"/>
              <a:gd name="T14" fmla="*/ 13 w 19"/>
              <a:gd name="T15" fmla="*/ 1 h 30"/>
              <a:gd name="T16" fmla="*/ 9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5 w 19"/>
              <a:gd name="T29" fmla="*/ 5 h 30"/>
              <a:gd name="T30" fmla="*/ 9 w 19"/>
              <a:gd name="T31" fmla="*/ 3 h 30"/>
              <a:gd name="T32" fmla="*/ 13 w 19"/>
              <a:gd name="T33" fmla="*/ 6 h 30"/>
              <a:gd name="T34" fmla="*/ 15 w 19"/>
              <a:gd name="T35" fmla="*/ 15 h 30"/>
              <a:gd name="T36" fmla="*/ 13 w 19"/>
              <a:gd name="T37" fmla="*/ 24 h 30"/>
              <a:gd name="T38" fmla="*/ 9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5 w 19"/>
              <a:gd name="T45" fmla="*/ 5 h 30"/>
              <a:gd name="T46" fmla="*/ 5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4" y="29"/>
                  <a:pt x="7" y="30"/>
                  <a:pt x="9" y="30"/>
                </a:cubicBezTo>
                <a:cubicBezTo>
                  <a:pt x="11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8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7"/>
                  <a:pt x="17" y="5"/>
                  <a:pt x="16" y="4"/>
                </a:cubicBezTo>
                <a:cubicBezTo>
                  <a:pt x="16" y="3"/>
                  <a:pt x="15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2054"/>
          <p:cNvSpPr>
            <a:spLocks noEditPoints="1"/>
          </p:cNvSpPr>
          <p:nvPr/>
        </p:nvSpPr>
        <p:spPr bwMode="auto">
          <a:xfrm>
            <a:off x="7286625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6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7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1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1" y="7"/>
                </a:cubicBezTo>
                <a:cubicBezTo>
                  <a:pt x="1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6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2055"/>
          <p:cNvSpPr>
            <a:spLocks/>
          </p:cNvSpPr>
          <p:nvPr/>
        </p:nvSpPr>
        <p:spPr bwMode="auto">
          <a:xfrm>
            <a:off x="7362825" y="4829175"/>
            <a:ext cx="60325" cy="46038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4 h 21"/>
              <a:gd name="T8" fmla="*/ 9 w 28"/>
              <a:gd name="T9" fmla="*/ 3 h 21"/>
              <a:gd name="T10" fmla="*/ 12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4"/>
                </a:cubicBezTo>
                <a:cubicBezTo>
                  <a:pt x="24" y="4"/>
                  <a:pt x="24" y="4"/>
                  <a:pt x="24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7" y="2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065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Widescreen</PresentationFormat>
  <Paragraphs>105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2017-02-03T14:06:00Z</dcterms:created>
  <dcterms:modified xsi:type="dcterms:W3CDTF">2017-02-03T14:06:37Z</dcterms:modified>
</cp:coreProperties>
</file>