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6" d="100"/>
          <a:sy n="86" d="100"/>
        </p:scale>
        <p:origin x="108" y="5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 smtClean="0"/>
              <a:t>Klikk for å redigere undertittelstil i malen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2146826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501156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539500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1510309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619000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1759541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4655899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6685661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0987878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099365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7865114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 smtClean="0"/>
              <a:t>Klikk for å redigere tittelstil</a:t>
            </a:r>
            <a:endParaRPr lang="nb-NO"/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lang="nb-NO"/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CFABF8-41EF-4464-B636-F601D5113E1F}" type="datetimeFigureOut">
              <a:rPr lang="nb-NO" smtClean="0"/>
              <a:t>17.12.2018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5A645D-EF1B-4F19-BE9C-024904A3A8E9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560867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3444875" y="0"/>
            <a:ext cx="530225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9" name="Freeform 5"/>
          <p:cNvSpPr>
            <a:spLocks/>
          </p:cNvSpPr>
          <p:nvPr/>
        </p:nvSpPr>
        <p:spPr bwMode="auto">
          <a:xfrm>
            <a:off x="5103813" y="5400676"/>
            <a:ext cx="95250" cy="134938"/>
          </a:xfrm>
          <a:custGeom>
            <a:avLst/>
            <a:gdLst>
              <a:gd name="T0" fmla="*/ 56 w 60"/>
              <a:gd name="T1" fmla="*/ 84 h 85"/>
              <a:gd name="T2" fmla="*/ 51 w 60"/>
              <a:gd name="T3" fmla="*/ 85 h 85"/>
              <a:gd name="T4" fmla="*/ 45 w 60"/>
              <a:gd name="T5" fmla="*/ 85 h 85"/>
              <a:gd name="T6" fmla="*/ 42 w 60"/>
              <a:gd name="T7" fmla="*/ 85 h 85"/>
              <a:gd name="T8" fmla="*/ 38 w 60"/>
              <a:gd name="T9" fmla="*/ 84 h 85"/>
              <a:gd name="T10" fmla="*/ 36 w 60"/>
              <a:gd name="T11" fmla="*/ 82 h 85"/>
              <a:gd name="T12" fmla="*/ 33 w 60"/>
              <a:gd name="T13" fmla="*/ 81 h 85"/>
              <a:gd name="T14" fmla="*/ 31 w 60"/>
              <a:gd name="T15" fmla="*/ 79 h 85"/>
              <a:gd name="T16" fmla="*/ 30 w 60"/>
              <a:gd name="T17" fmla="*/ 69 h 85"/>
              <a:gd name="T18" fmla="*/ 21 w 60"/>
              <a:gd name="T19" fmla="*/ 66 h 85"/>
              <a:gd name="T20" fmla="*/ 19 w 60"/>
              <a:gd name="T21" fmla="*/ 62 h 85"/>
              <a:gd name="T22" fmla="*/ 19 w 60"/>
              <a:gd name="T23" fmla="*/ 58 h 85"/>
              <a:gd name="T24" fmla="*/ 18 w 60"/>
              <a:gd name="T25" fmla="*/ 56 h 85"/>
              <a:gd name="T26" fmla="*/ 18 w 60"/>
              <a:gd name="T27" fmla="*/ 55 h 85"/>
              <a:gd name="T28" fmla="*/ 19 w 60"/>
              <a:gd name="T29" fmla="*/ 51 h 85"/>
              <a:gd name="T30" fmla="*/ 14 w 60"/>
              <a:gd name="T31" fmla="*/ 43 h 85"/>
              <a:gd name="T32" fmla="*/ 12 w 60"/>
              <a:gd name="T33" fmla="*/ 40 h 85"/>
              <a:gd name="T34" fmla="*/ 0 w 60"/>
              <a:gd name="T35" fmla="*/ 29 h 85"/>
              <a:gd name="T36" fmla="*/ 16 w 60"/>
              <a:gd name="T37" fmla="*/ 15 h 85"/>
              <a:gd name="T38" fmla="*/ 14 w 60"/>
              <a:gd name="T39" fmla="*/ 4 h 85"/>
              <a:gd name="T40" fmla="*/ 18 w 60"/>
              <a:gd name="T41" fmla="*/ 0 h 85"/>
              <a:gd name="T42" fmla="*/ 27 w 60"/>
              <a:gd name="T43" fmla="*/ 0 h 85"/>
              <a:gd name="T44" fmla="*/ 30 w 60"/>
              <a:gd name="T45" fmla="*/ 3 h 85"/>
              <a:gd name="T46" fmla="*/ 38 w 60"/>
              <a:gd name="T47" fmla="*/ 7 h 85"/>
              <a:gd name="T48" fmla="*/ 38 w 60"/>
              <a:gd name="T49" fmla="*/ 11 h 85"/>
              <a:gd name="T50" fmla="*/ 40 w 60"/>
              <a:gd name="T51" fmla="*/ 15 h 85"/>
              <a:gd name="T52" fmla="*/ 44 w 60"/>
              <a:gd name="T53" fmla="*/ 19 h 85"/>
              <a:gd name="T54" fmla="*/ 45 w 60"/>
              <a:gd name="T55" fmla="*/ 26 h 85"/>
              <a:gd name="T56" fmla="*/ 45 w 60"/>
              <a:gd name="T57" fmla="*/ 30 h 85"/>
              <a:gd name="T58" fmla="*/ 48 w 60"/>
              <a:gd name="T59" fmla="*/ 37 h 85"/>
              <a:gd name="T60" fmla="*/ 55 w 60"/>
              <a:gd name="T61" fmla="*/ 43 h 85"/>
              <a:gd name="T62" fmla="*/ 57 w 60"/>
              <a:gd name="T63" fmla="*/ 44 h 85"/>
              <a:gd name="T64" fmla="*/ 59 w 60"/>
              <a:gd name="T65" fmla="*/ 45 h 85"/>
              <a:gd name="T66" fmla="*/ 60 w 60"/>
              <a:gd name="T67" fmla="*/ 52 h 85"/>
              <a:gd name="T68" fmla="*/ 59 w 60"/>
              <a:gd name="T69" fmla="*/ 52 h 85"/>
              <a:gd name="T70" fmla="*/ 57 w 60"/>
              <a:gd name="T71" fmla="*/ 54 h 85"/>
              <a:gd name="T72" fmla="*/ 57 w 60"/>
              <a:gd name="T73" fmla="*/ 56 h 85"/>
              <a:gd name="T74" fmla="*/ 56 w 60"/>
              <a:gd name="T75" fmla="*/ 59 h 85"/>
              <a:gd name="T76" fmla="*/ 53 w 60"/>
              <a:gd name="T77" fmla="*/ 69 h 85"/>
              <a:gd name="T78" fmla="*/ 56 w 60"/>
              <a:gd name="T79" fmla="*/ 82 h 85"/>
              <a:gd name="T80" fmla="*/ 56 w 60"/>
              <a:gd name="T81" fmla="*/ 84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60" h="85">
                <a:moveTo>
                  <a:pt x="56" y="84"/>
                </a:moveTo>
                <a:lnTo>
                  <a:pt x="51" y="85"/>
                </a:lnTo>
                <a:lnTo>
                  <a:pt x="45" y="85"/>
                </a:lnTo>
                <a:lnTo>
                  <a:pt x="42" y="85"/>
                </a:lnTo>
                <a:lnTo>
                  <a:pt x="38" y="84"/>
                </a:lnTo>
                <a:lnTo>
                  <a:pt x="36" y="82"/>
                </a:lnTo>
                <a:lnTo>
                  <a:pt x="33" y="81"/>
                </a:lnTo>
                <a:lnTo>
                  <a:pt x="31" y="79"/>
                </a:lnTo>
                <a:lnTo>
                  <a:pt x="30" y="69"/>
                </a:lnTo>
                <a:lnTo>
                  <a:pt x="21" y="66"/>
                </a:lnTo>
                <a:lnTo>
                  <a:pt x="19" y="62"/>
                </a:lnTo>
                <a:lnTo>
                  <a:pt x="19" y="58"/>
                </a:lnTo>
                <a:lnTo>
                  <a:pt x="18" y="56"/>
                </a:lnTo>
                <a:lnTo>
                  <a:pt x="18" y="55"/>
                </a:lnTo>
                <a:lnTo>
                  <a:pt x="19" y="51"/>
                </a:lnTo>
                <a:lnTo>
                  <a:pt x="14" y="43"/>
                </a:lnTo>
                <a:lnTo>
                  <a:pt x="12" y="40"/>
                </a:lnTo>
                <a:lnTo>
                  <a:pt x="0" y="29"/>
                </a:lnTo>
                <a:lnTo>
                  <a:pt x="16" y="15"/>
                </a:lnTo>
                <a:lnTo>
                  <a:pt x="14" y="4"/>
                </a:lnTo>
                <a:lnTo>
                  <a:pt x="18" y="0"/>
                </a:lnTo>
                <a:lnTo>
                  <a:pt x="27" y="0"/>
                </a:lnTo>
                <a:lnTo>
                  <a:pt x="30" y="3"/>
                </a:lnTo>
                <a:lnTo>
                  <a:pt x="38" y="7"/>
                </a:lnTo>
                <a:lnTo>
                  <a:pt x="38" y="11"/>
                </a:lnTo>
                <a:lnTo>
                  <a:pt x="40" y="15"/>
                </a:lnTo>
                <a:lnTo>
                  <a:pt x="44" y="19"/>
                </a:lnTo>
                <a:lnTo>
                  <a:pt x="45" y="26"/>
                </a:lnTo>
                <a:lnTo>
                  <a:pt x="45" y="30"/>
                </a:lnTo>
                <a:lnTo>
                  <a:pt x="48" y="37"/>
                </a:lnTo>
                <a:lnTo>
                  <a:pt x="55" y="43"/>
                </a:lnTo>
                <a:lnTo>
                  <a:pt x="57" y="44"/>
                </a:lnTo>
                <a:lnTo>
                  <a:pt x="59" y="45"/>
                </a:lnTo>
                <a:lnTo>
                  <a:pt x="60" y="52"/>
                </a:lnTo>
                <a:lnTo>
                  <a:pt x="59" y="52"/>
                </a:lnTo>
                <a:lnTo>
                  <a:pt x="57" y="54"/>
                </a:lnTo>
                <a:lnTo>
                  <a:pt x="57" y="56"/>
                </a:lnTo>
                <a:lnTo>
                  <a:pt x="56" y="59"/>
                </a:lnTo>
                <a:lnTo>
                  <a:pt x="53" y="69"/>
                </a:lnTo>
                <a:lnTo>
                  <a:pt x="56" y="82"/>
                </a:lnTo>
                <a:lnTo>
                  <a:pt x="56" y="84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0" name="Freeform 6"/>
          <p:cNvSpPr>
            <a:spLocks/>
          </p:cNvSpPr>
          <p:nvPr/>
        </p:nvSpPr>
        <p:spPr bwMode="auto">
          <a:xfrm>
            <a:off x="5091113" y="5559426"/>
            <a:ext cx="314325" cy="417513"/>
          </a:xfrm>
          <a:custGeom>
            <a:avLst/>
            <a:gdLst>
              <a:gd name="T0" fmla="*/ 187 w 198"/>
              <a:gd name="T1" fmla="*/ 37 h 263"/>
              <a:gd name="T2" fmla="*/ 179 w 198"/>
              <a:gd name="T3" fmla="*/ 38 h 263"/>
              <a:gd name="T4" fmla="*/ 172 w 198"/>
              <a:gd name="T5" fmla="*/ 39 h 263"/>
              <a:gd name="T6" fmla="*/ 164 w 198"/>
              <a:gd name="T7" fmla="*/ 46 h 263"/>
              <a:gd name="T8" fmla="*/ 162 w 198"/>
              <a:gd name="T9" fmla="*/ 56 h 263"/>
              <a:gd name="T10" fmla="*/ 168 w 198"/>
              <a:gd name="T11" fmla="*/ 78 h 263"/>
              <a:gd name="T12" fmla="*/ 169 w 198"/>
              <a:gd name="T13" fmla="*/ 95 h 263"/>
              <a:gd name="T14" fmla="*/ 173 w 198"/>
              <a:gd name="T15" fmla="*/ 110 h 263"/>
              <a:gd name="T16" fmla="*/ 176 w 198"/>
              <a:gd name="T17" fmla="*/ 120 h 263"/>
              <a:gd name="T18" fmla="*/ 176 w 198"/>
              <a:gd name="T19" fmla="*/ 139 h 263"/>
              <a:gd name="T20" fmla="*/ 173 w 198"/>
              <a:gd name="T21" fmla="*/ 149 h 263"/>
              <a:gd name="T22" fmla="*/ 169 w 198"/>
              <a:gd name="T23" fmla="*/ 157 h 263"/>
              <a:gd name="T24" fmla="*/ 168 w 198"/>
              <a:gd name="T25" fmla="*/ 165 h 263"/>
              <a:gd name="T26" fmla="*/ 168 w 198"/>
              <a:gd name="T27" fmla="*/ 172 h 263"/>
              <a:gd name="T28" fmla="*/ 165 w 198"/>
              <a:gd name="T29" fmla="*/ 179 h 263"/>
              <a:gd name="T30" fmla="*/ 166 w 198"/>
              <a:gd name="T31" fmla="*/ 184 h 263"/>
              <a:gd name="T32" fmla="*/ 161 w 198"/>
              <a:gd name="T33" fmla="*/ 195 h 263"/>
              <a:gd name="T34" fmla="*/ 157 w 198"/>
              <a:gd name="T35" fmla="*/ 206 h 263"/>
              <a:gd name="T36" fmla="*/ 154 w 198"/>
              <a:gd name="T37" fmla="*/ 213 h 263"/>
              <a:gd name="T38" fmla="*/ 153 w 198"/>
              <a:gd name="T39" fmla="*/ 221 h 263"/>
              <a:gd name="T40" fmla="*/ 149 w 198"/>
              <a:gd name="T41" fmla="*/ 226 h 263"/>
              <a:gd name="T42" fmla="*/ 143 w 198"/>
              <a:gd name="T43" fmla="*/ 233 h 263"/>
              <a:gd name="T44" fmla="*/ 139 w 198"/>
              <a:gd name="T45" fmla="*/ 237 h 263"/>
              <a:gd name="T46" fmla="*/ 136 w 198"/>
              <a:gd name="T47" fmla="*/ 237 h 263"/>
              <a:gd name="T48" fmla="*/ 132 w 198"/>
              <a:gd name="T49" fmla="*/ 237 h 263"/>
              <a:gd name="T50" fmla="*/ 128 w 198"/>
              <a:gd name="T51" fmla="*/ 239 h 263"/>
              <a:gd name="T52" fmla="*/ 121 w 198"/>
              <a:gd name="T53" fmla="*/ 229 h 263"/>
              <a:gd name="T54" fmla="*/ 123 w 198"/>
              <a:gd name="T55" fmla="*/ 218 h 263"/>
              <a:gd name="T56" fmla="*/ 123 w 198"/>
              <a:gd name="T57" fmla="*/ 210 h 263"/>
              <a:gd name="T58" fmla="*/ 117 w 198"/>
              <a:gd name="T59" fmla="*/ 195 h 263"/>
              <a:gd name="T60" fmla="*/ 102 w 198"/>
              <a:gd name="T61" fmla="*/ 177 h 263"/>
              <a:gd name="T62" fmla="*/ 93 w 198"/>
              <a:gd name="T63" fmla="*/ 181 h 263"/>
              <a:gd name="T64" fmla="*/ 68 w 198"/>
              <a:gd name="T65" fmla="*/ 210 h 263"/>
              <a:gd name="T66" fmla="*/ 0 w 198"/>
              <a:gd name="T67" fmla="*/ 263 h 263"/>
              <a:gd name="T68" fmla="*/ 15 w 198"/>
              <a:gd name="T69" fmla="*/ 165 h 263"/>
              <a:gd name="T70" fmla="*/ 9 w 198"/>
              <a:gd name="T71" fmla="*/ 120 h 263"/>
              <a:gd name="T72" fmla="*/ 4 w 198"/>
              <a:gd name="T73" fmla="*/ 90 h 263"/>
              <a:gd name="T74" fmla="*/ 24 w 198"/>
              <a:gd name="T75" fmla="*/ 71 h 263"/>
              <a:gd name="T76" fmla="*/ 30 w 198"/>
              <a:gd name="T77" fmla="*/ 76 h 263"/>
              <a:gd name="T78" fmla="*/ 39 w 198"/>
              <a:gd name="T79" fmla="*/ 61 h 263"/>
              <a:gd name="T80" fmla="*/ 48 w 198"/>
              <a:gd name="T81" fmla="*/ 52 h 263"/>
              <a:gd name="T82" fmla="*/ 52 w 198"/>
              <a:gd name="T83" fmla="*/ 45 h 263"/>
              <a:gd name="T84" fmla="*/ 55 w 198"/>
              <a:gd name="T85" fmla="*/ 39 h 263"/>
              <a:gd name="T86" fmla="*/ 61 w 198"/>
              <a:gd name="T87" fmla="*/ 34 h 263"/>
              <a:gd name="T88" fmla="*/ 67 w 198"/>
              <a:gd name="T89" fmla="*/ 27 h 263"/>
              <a:gd name="T90" fmla="*/ 76 w 198"/>
              <a:gd name="T91" fmla="*/ 20 h 263"/>
              <a:gd name="T92" fmla="*/ 90 w 198"/>
              <a:gd name="T93" fmla="*/ 18 h 263"/>
              <a:gd name="T94" fmla="*/ 104 w 198"/>
              <a:gd name="T95" fmla="*/ 4 h 263"/>
              <a:gd name="T96" fmla="*/ 112 w 198"/>
              <a:gd name="T97" fmla="*/ 4 h 263"/>
              <a:gd name="T98" fmla="*/ 125 w 198"/>
              <a:gd name="T99" fmla="*/ 24 h 263"/>
              <a:gd name="T100" fmla="*/ 134 w 198"/>
              <a:gd name="T101" fmla="*/ 49 h 263"/>
              <a:gd name="T102" fmla="*/ 142 w 198"/>
              <a:gd name="T103" fmla="*/ 38 h 263"/>
              <a:gd name="T104" fmla="*/ 154 w 198"/>
              <a:gd name="T105" fmla="*/ 29 h 263"/>
              <a:gd name="T106" fmla="*/ 162 w 198"/>
              <a:gd name="T107" fmla="*/ 12 h 263"/>
              <a:gd name="T108" fmla="*/ 195 w 198"/>
              <a:gd name="T109" fmla="*/ 1 h 263"/>
              <a:gd name="T110" fmla="*/ 195 w 198"/>
              <a:gd name="T111" fmla="*/ 11 h 263"/>
              <a:gd name="T112" fmla="*/ 196 w 198"/>
              <a:gd name="T113" fmla="*/ 20 h 263"/>
              <a:gd name="T114" fmla="*/ 196 w 198"/>
              <a:gd name="T115" fmla="*/ 26 h 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198" h="263">
                <a:moveTo>
                  <a:pt x="190" y="29"/>
                </a:moveTo>
                <a:lnTo>
                  <a:pt x="188" y="31"/>
                </a:lnTo>
                <a:lnTo>
                  <a:pt x="188" y="34"/>
                </a:lnTo>
                <a:lnTo>
                  <a:pt x="187" y="37"/>
                </a:lnTo>
                <a:lnTo>
                  <a:pt x="185" y="38"/>
                </a:lnTo>
                <a:lnTo>
                  <a:pt x="184" y="38"/>
                </a:lnTo>
                <a:lnTo>
                  <a:pt x="183" y="38"/>
                </a:lnTo>
                <a:lnTo>
                  <a:pt x="179" y="38"/>
                </a:lnTo>
                <a:lnTo>
                  <a:pt x="176" y="38"/>
                </a:lnTo>
                <a:lnTo>
                  <a:pt x="175" y="38"/>
                </a:lnTo>
                <a:lnTo>
                  <a:pt x="173" y="39"/>
                </a:lnTo>
                <a:lnTo>
                  <a:pt x="172" y="39"/>
                </a:lnTo>
                <a:lnTo>
                  <a:pt x="169" y="42"/>
                </a:lnTo>
                <a:lnTo>
                  <a:pt x="166" y="44"/>
                </a:lnTo>
                <a:lnTo>
                  <a:pt x="165" y="44"/>
                </a:lnTo>
                <a:lnTo>
                  <a:pt x="164" y="46"/>
                </a:lnTo>
                <a:lnTo>
                  <a:pt x="162" y="48"/>
                </a:lnTo>
                <a:lnTo>
                  <a:pt x="162" y="50"/>
                </a:lnTo>
                <a:lnTo>
                  <a:pt x="161" y="52"/>
                </a:lnTo>
                <a:lnTo>
                  <a:pt x="162" y="56"/>
                </a:lnTo>
                <a:lnTo>
                  <a:pt x="162" y="59"/>
                </a:lnTo>
                <a:lnTo>
                  <a:pt x="164" y="65"/>
                </a:lnTo>
                <a:lnTo>
                  <a:pt x="166" y="74"/>
                </a:lnTo>
                <a:lnTo>
                  <a:pt x="168" y="78"/>
                </a:lnTo>
                <a:lnTo>
                  <a:pt x="168" y="79"/>
                </a:lnTo>
                <a:lnTo>
                  <a:pt x="169" y="82"/>
                </a:lnTo>
                <a:lnTo>
                  <a:pt x="169" y="87"/>
                </a:lnTo>
                <a:lnTo>
                  <a:pt x="169" y="95"/>
                </a:lnTo>
                <a:lnTo>
                  <a:pt x="170" y="99"/>
                </a:lnTo>
                <a:lnTo>
                  <a:pt x="170" y="104"/>
                </a:lnTo>
                <a:lnTo>
                  <a:pt x="172" y="106"/>
                </a:lnTo>
                <a:lnTo>
                  <a:pt x="173" y="110"/>
                </a:lnTo>
                <a:lnTo>
                  <a:pt x="172" y="110"/>
                </a:lnTo>
                <a:lnTo>
                  <a:pt x="175" y="116"/>
                </a:lnTo>
                <a:lnTo>
                  <a:pt x="176" y="117"/>
                </a:lnTo>
                <a:lnTo>
                  <a:pt x="176" y="120"/>
                </a:lnTo>
                <a:lnTo>
                  <a:pt x="176" y="127"/>
                </a:lnTo>
                <a:lnTo>
                  <a:pt x="176" y="128"/>
                </a:lnTo>
                <a:lnTo>
                  <a:pt x="176" y="129"/>
                </a:lnTo>
                <a:lnTo>
                  <a:pt x="176" y="139"/>
                </a:lnTo>
                <a:lnTo>
                  <a:pt x="176" y="146"/>
                </a:lnTo>
                <a:lnTo>
                  <a:pt x="176" y="147"/>
                </a:lnTo>
                <a:lnTo>
                  <a:pt x="173" y="149"/>
                </a:lnTo>
                <a:lnTo>
                  <a:pt x="173" y="149"/>
                </a:lnTo>
                <a:lnTo>
                  <a:pt x="172" y="149"/>
                </a:lnTo>
                <a:lnTo>
                  <a:pt x="169" y="153"/>
                </a:lnTo>
                <a:lnTo>
                  <a:pt x="169" y="155"/>
                </a:lnTo>
                <a:lnTo>
                  <a:pt x="169" y="157"/>
                </a:lnTo>
                <a:lnTo>
                  <a:pt x="169" y="158"/>
                </a:lnTo>
                <a:lnTo>
                  <a:pt x="168" y="162"/>
                </a:lnTo>
                <a:lnTo>
                  <a:pt x="168" y="164"/>
                </a:lnTo>
                <a:lnTo>
                  <a:pt x="168" y="165"/>
                </a:lnTo>
                <a:lnTo>
                  <a:pt x="168" y="166"/>
                </a:lnTo>
                <a:lnTo>
                  <a:pt x="168" y="168"/>
                </a:lnTo>
                <a:lnTo>
                  <a:pt x="168" y="170"/>
                </a:lnTo>
                <a:lnTo>
                  <a:pt x="168" y="172"/>
                </a:lnTo>
                <a:lnTo>
                  <a:pt x="168" y="173"/>
                </a:lnTo>
                <a:lnTo>
                  <a:pt x="166" y="176"/>
                </a:lnTo>
                <a:lnTo>
                  <a:pt x="166" y="177"/>
                </a:lnTo>
                <a:lnTo>
                  <a:pt x="165" y="179"/>
                </a:lnTo>
                <a:lnTo>
                  <a:pt x="166" y="179"/>
                </a:lnTo>
                <a:lnTo>
                  <a:pt x="166" y="181"/>
                </a:lnTo>
                <a:lnTo>
                  <a:pt x="168" y="181"/>
                </a:lnTo>
                <a:lnTo>
                  <a:pt x="166" y="184"/>
                </a:lnTo>
                <a:lnTo>
                  <a:pt x="166" y="185"/>
                </a:lnTo>
                <a:lnTo>
                  <a:pt x="164" y="189"/>
                </a:lnTo>
                <a:lnTo>
                  <a:pt x="162" y="191"/>
                </a:lnTo>
                <a:lnTo>
                  <a:pt x="161" y="195"/>
                </a:lnTo>
                <a:lnTo>
                  <a:pt x="160" y="198"/>
                </a:lnTo>
                <a:lnTo>
                  <a:pt x="158" y="199"/>
                </a:lnTo>
                <a:lnTo>
                  <a:pt x="157" y="204"/>
                </a:lnTo>
                <a:lnTo>
                  <a:pt x="157" y="206"/>
                </a:lnTo>
                <a:lnTo>
                  <a:pt x="155" y="209"/>
                </a:lnTo>
                <a:lnTo>
                  <a:pt x="155" y="210"/>
                </a:lnTo>
                <a:lnTo>
                  <a:pt x="154" y="211"/>
                </a:lnTo>
                <a:lnTo>
                  <a:pt x="154" y="213"/>
                </a:lnTo>
                <a:lnTo>
                  <a:pt x="155" y="214"/>
                </a:lnTo>
                <a:lnTo>
                  <a:pt x="154" y="214"/>
                </a:lnTo>
                <a:lnTo>
                  <a:pt x="154" y="219"/>
                </a:lnTo>
                <a:lnTo>
                  <a:pt x="153" y="221"/>
                </a:lnTo>
                <a:lnTo>
                  <a:pt x="151" y="224"/>
                </a:lnTo>
                <a:lnTo>
                  <a:pt x="151" y="225"/>
                </a:lnTo>
                <a:lnTo>
                  <a:pt x="150" y="225"/>
                </a:lnTo>
                <a:lnTo>
                  <a:pt x="149" y="226"/>
                </a:lnTo>
                <a:lnTo>
                  <a:pt x="149" y="233"/>
                </a:lnTo>
                <a:lnTo>
                  <a:pt x="145" y="232"/>
                </a:lnTo>
                <a:lnTo>
                  <a:pt x="145" y="233"/>
                </a:lnTo>
                <a:lnTo>
                  <a:pt x="143" y="233"/>
                </a:lnTo>
                <a:lnTo>
                  <a:pt x="142" y="234"/>
                </a:lnTo>
                <a:lnTo>
                  <a:pt x="140" y="234"/>
                </a:lnTo>
                <a:lnTo>
                  <a:pt x="139" y="236"/>
                </a:lnTo>
                <a:lnTo>
                  <a:pt x="139" y="237"/>
                </a:lnTo>
                <a:lnTo>
                  <a:pt x="139" y="236"/>
                </a:lnTo>
                <a:lnTo>
                  <a:pt x="138" y="236"/>
                </a:lnTo>
                <a:lnTo>
                  <a:pt x="138" y="234"/>
                </a:lnTo>
                <a:lnTo>
                  <a:pt x="136" y="237"/>
                </a:lnTo>
                <a:lnTo>
                  <a:pt x="135" y="234"/>
                </a:lnTo>
                <a:lnTo>
                  <a:pt x="134" y="234"/>
                </a:lnTo>
                <a:lnTo>
                  <a:pt x="132" y="236"/>
                </a:lnTo>
                <a:lnTo>
                  <a:pt x="132" y="237"/>
                </a:lnTo>
                <a:lnTo>
                  <a:pt x="131" y="239"/>
                </a:lnTo>
                <a:lnTo>
                  <a:pt x="131" y="240"/>
                </a:lnTo>
                <a:lnTo>
                  <a:pt x="130" y="240"/>
                </a:lnTo>
                <a:lnTo>
                  <a:pt x="128" y="239"/>
                </a:lnTo>
                <a:lnTo>
                  <a:pt x="127" y="236"/>
                </a:lnTo>
                <a:lnTo>
                  <a:pt x="125" y="236"/>
                </a:lnTo>
                <a:lnTo>
                  <a:pt x="121" y="236"/>
                </a:lnTo>
                <a:lnTo>
                  <a:pt x="121" y="229"/>
                </a:lnTo>
                <a:lnTo>
                  <a:pt x="123" y="224"/>
                </a:lnTo>
                <a:lnTo>
                  <a:pt x="123" y="222"/>
                </a:lnTo>
                <a:lnTo>
                  <a:pt x="123" y="221"/>
                </a:lnTo>
                <a:lnTo>
                  <a:pt x="123" y="218"/>
                </a:lnTo>
                <a:lnTo>
                  <a:pt x="123" y="214"/>
                </a:lnTo>
                <a:lnTo>
                  <a:pt x="123" y="213"/>
                </a:lnTo>
                <a:lnTo>
                  <a:pt x="123" y="211"/>
                </a:lnTo>
                <a:lnTo>
                  <a:pt x="123" y="210"/>
                </a:lnTo>
                <a:lnTo>
                  <a:pt x="124" y="210"/>
                </a:lnTo>
                <a:lnTo>
                  <a:pt x="121" y="203"/>
                </a:lnTo>
                <a:lnTo>
                  <a:pt x="120" y="199"/>
                </a:lnTo>
                <a:lnTo>
                  <a:pt x="117" y="195"/>
                </a:lnTo>
                <a:lnTo>
                  <a:pt x="115" y="185"/>
                </a:lnTo>
                <a:lnTo>
                  <a:pt x="112" y="180"/>
                </a:lnTo>
                <a:lnTo>
                  <a:pt x="108" y="176"/>
                </a:lnTo>
                <a:lnTo>
                  <a:pt x="102" y="177"/>
                </a:lnTo>
                <a:lnTo>
                  <a:pt x="101" y="180"/>
                </a:lnTo>
                <a:lnTo>
                  <a:pt x="98" y="180"/>
                </a:lnTo>
                <a:lnTo>
                  <a:pt x="95" y="180"/>
                </a:lnTo>
                <a:lnTo>
                  <a:pt x="93" y="181"/>
                </a:lnTo>
                <a:lnTo>
                  <a:pt x="82" y="183"/>
                </a:lnTo>
                <a:lnTo>
                  <a:pt x="76" y="200"/>
                </a:lnTo>
                <a:lnTo>
                  <a:pt x="72" y="206"/>
                </a:lnTo>
                <a:lnTo>
                  <a:pt x="68" y="210"/>
                </a:lnTo>
                <a:lnTo>
                  <a:pt x="57" y="214"/>
                </a:lnTo>
                <a:lnTo>
                  <a:pt x="48" y="217"/>
                </a:lnTo>
                <a:lnTo>
                  <a:pt x="8" y="228"/>
                </a:lnTo>
                <a:lnTo>
                  <a:pt x="0" y="263"/>
                </a:lnTo>
                <a:lnTo>
                  <a:pt x="8" y="211"/>
                </a:lnTo>
                <a:lnTo>
                  <a:pt x="16" y="188"/>
                </a:lnTo>
                <a:lnTo>
                  <a:pt x="11" y="170"/>
                </a:lnTo>
                <a:lnTo>
                  <a:pt x="15" y="165"/>
                </a:lnTo>
                <a:lnTo>
                  <a:pt x="16" y="149"/>
                </a:lnTo>
                <a:lnTo>
                  <a:pt x="11" y="132"/>
                </a:lnTo>
                <a:lnTo>
                  <a:pt x="8" y="128"/>
                </a:lnTo>
                <a:lnTo>
                  <a:pt x="9" y="120"/>
                </a:lnTo>
                <a:lnTo>
                  <a:pt x="8" y="109"/>
                </a:lnTo>
                <a:lnTo>
                  <a:pt x="9" y="95"/>
                </a:lnTo>
                <a:lnTo>
                  <a:pt x="7" y="91"/>
                </a:lnTo>
                <a:lnTo>
                  <a:pt x="4" y="90"/>
                </a:lnTo>
                <a:lnTo>
                  <a:pt x="5" y="79"/>
                </a:lnTo>
                <a:lnTo>
                  <a:pt x="7" y="78"/>
                </a:lnTo>
                <a:lnTo>
                  <a:pt x="18" y="59"/>
                </a:lnTo>
                <a:lnTo>
                  <a:pt x="24" y="71"/>
                </a:lnTo>
                <a:lnTo>
                  <a:pt x="27" y="71"/>
                </a:lnTo>
                <a:lnTo>
                  <a:pt x="29" y="71"/>
                </a:lnTo>
                <a:lnTo>
                  <a:pt x="29" y="72"/>
                </a:lnTo>
                <a:lnTo>
                  <a:pt x="30" y="76"/>
                </a:lnTo>
                <a:lnTo>
                  <a:pt x="33" y="74"/>
                </a:lnTo>
                <a:lnTo>
                  <a:pt x="38" y="71"/>
                </a:lnTo>
                <a:lnTo>
                  <a:pt x="38" y="63"/>
                </a:lnTo>
                <a:lnTo>
                  <a:pt x="39" y="61"/>
                </a:lnTo>
                <a:lnTo>
                  <a:pt x="39" y="57"/>
                </a:lnTo>
                <a:lnTo>
                  <a:pt x="39" y="53"/>
                </a:lnTo>
                <a:lnTo>
                  <a:pt x="46" y="52"/>
                </a:lnTo>
                <a:lnTo>
                  <a:pt x="48" y="52"/>
                </a:lnTo>
                <a:lnTo>
                  <a:pt x="49" y="49"/>
                </a:lnTo>
                <a:lnTo>
                  <a:pt x="48" y="49"/>
                </a:lnTo>
                <a:lnTo>
                  <a:pt x="50" y="45"/>
                </a:lnTo>
                <a:lnTo>
                  <a:pt x="52" y="45"/>
                </a:lnTo>
                <a:lnTo>
                  <a:pt x="52" y="44"/>
                </a:lnTo>
                <a:lnTo>
                  <a:pt x="52" y="42"/>
                </a:lnTo>
                <a:lnTo>
                  <a:pt x="55" y="41"/>
                </a:lnTo>
                <a:lnTo>
                  <a:pt x="55" y="39"/>
                </a:lnTo>
                <a:lnTo>
                  <a:pt x="55" y="38"/>
                </a:lnTo>
                <a:lnTo>
                  <a:pt x="60" y="37"/>
                </a:lnTo>
                <a:lnTo>
                  <a:pt x="61" y="35"/>
                </a:lnTo>
                <a:lnTo>
                  <a:pt x="61" y="34"/>
                </a:lnTo>
                <a:lnTo>
                  <a:pt x="63" y="30"/>
                </a:lnTo>
                <a:lnTo>
                  <a:pt x="64" y="34"/>
                </a:lnTo>
                <a:lnTo>
                  <a:pt x="65" y="31"/>
                </a:lnTo>
                <a:lnTo>
                  <a:pt x="67" y="27"/>
                </a:lnTo>
                <a:lnTo>
                  <a:pt x="65" y="26"/>
                </a:lnTo>
                <a:lnTo>
                  <a:pt x="64" y="22"/>
                </a:lnTo>
                <a:lnTo>
                  <a:pt x="70" y="18"/>
                </a:lnTo>
                <a:lnTo>
                  <a:pt x="76" y="20"/>
                </a:lnTo>
                <a:lnTo>
                  <a:pt x="80" y="18"/>
                </a:lnTo>
                <a:lnTo>
                  <a:pt x="86" y="18"/>
                </a:lnTo>
                <a:lnTo>
                  <a:pt x="86" y="20"/>
                </a:lnTo>
                <a:lnTo>
                  <a:pt x="90" y="18"/>
                </a:lnTo>
                <a:lnTo>
                  <a:pt x="91" y="23"/>
                </a:lnTo>
                <a:lnTo>
                  <a:pt x="98" y="23"/>
                </a:lnTo>
                <a:lnTo>
                  <a:pt x="101" y="23"/>
                </a:lnTo>
                <a:lnTo>
                  <a:pt x="104" y="4"/>
                </a:lnTo>
                <a:lnTo>
                  <a:pt x="105" y="3"/>
                </a:lnTo>
                <a:lnTo>
                  <a:pt x="106" y="1"/>
                </a:lnTo>
                <a:lnTo>
                  <a:pt x="109" y="3"/>
                </a:lnTo>
                <a:lnTo>
                  <a:pt x="112" y="4"/>
                </a:lnTo>
                <a:lnTo>
                  <a:pt x="119" y="7"/>
                </a:lnTo>
                <a:lnTo>
                  <a:pt x="120" y="20"/>
                </a:lnTo>
                <a:lnTo>
                  <a:pt x="123" y="23"/>
                </a:lnTo>
                <a:lnTo>
                  <a:pt x="125" y="24"/>
                </a:lnTo>
                <a:lnTo>
                  <a:pt x="134" y="33"/>
                </a:lnTo>
                <a:lnTo>
                  <a:pt x="138" y="42"/>
                </a:lnTo>
                <a:lnTo>
                  <a:pt x="134" y="42"/>
                </a:lnTo>
                <a:lnTo>
                  <a:pt x="134" y="49"/>
                </a:lnTo>
                <a:lnTo>
                  <a:pt x="135" y="50"/>
                </a:lnTo>
                <a:lnTo>
                  <a:pt x="139" y="48"/>
                </a:lnTo>
                <a:lnTo>
                  <a:pt x="143" y="44"/>
                </a:lnTo>
                <a:lnTo>
                  <a:pt x="142" y="38"/>
                </a:lnTo>
                <a:lnTo>
                  <a:pt x="143" y="38"/>
                </a:lnTo>
                <a:lnTo>
                  <a:pt x="147" y="37"/>
                </a:lnTo>
                <a:lnTo>
                  <a:pt x="150" y="35"/>
                </a:lnTo>
                <a:lnTo>
                  <a:pt x="154" y="29"/>
                </a:lnTo>
                <a:lnTo>
                  <a:pt x="158" y="30"/>
                </a:lnTo>
                <a:lnTo>
                  <a:pt x="161" y="22"/>
                </a:lnTo>
                <a:lnTo>
                  <a:pt x="165" y="18"/>
                </a:lnTo>
                <a:lnTo>
                  <a:pt x="162" y="12"/>
                </a:lnTo>
                <a:lnTo>
                  <a:pt x="172" y="8"/>
                </a:lnTo>
                <a:lnTo>
                  <a:pt x="179" y="1"/>
                </a:lnTo>
                <a:lnTo>
                  <a:pt x="196" y="0"/>
                </a:lnTo>
                <a:lnTo>
                  <a:pt x="195" y="1"/>
                </a:lnTo>
                <a:lnTo>
                  <a:pt x="196" y="5"/>
                </a:lnTo>
                <a:lnTo>
                  <a:pt x="196" y="8"/>
                </a:lnTo>
                <a:lnTo>
                  <a:pt x="196" y="9"/>
                </a:lnTo>
                <a:lnTo>
                  <a:pt x="195" y="11"/>
                </a:lnTo>
                <a:lnTo>
                  <a:pt x="195" y="12"/>
                </a:lnTo>
                <a:lnTo>
                  <a:pt x="196" y="15"/>
                </a:lnTo>
                <a:lnTo>
                  <a:pt x="196" y="18"/>
                </a:lnTo>
                <a:lnTo>
                  <a:pt x="196" y="20"/>
                </a:lnTo>
                <a:lnTo>
                  <a:pt x="196" y="23"/>
                </a:lnTo>
                <a:lnTo>
                  <a:pt x="196" y="24"/>
                </a:lnTo>
                <a:lnTo>
                  <a:pt x="198" y="24"/>
                </a:lnTo>
                <a:lnTo>
                  <a:pt x="196" y="26"/>
                </a:lnTo>
                <a:lnTo>
                  <a:pt x="195" y="26"/>
                </a:lnTo>
                <a:lnTo>
                  <a:pt x="191" y="26"/>
                </a:lnTo>
                <a:lnTo>
                  <a:pt x="190" y="29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1" name="Freeform 7"/>
          <p:cNvSpPr>
            <a:spLocks/>
          </p:cNvSpPr>
          <p:nvPr/>
        </p:nvSpPr>
        <p:spPr bwMode="auto">
          <a:xfrm>
            <a:off x="5067301" y="5208588"/>
            <a:ext cx="334963" cy="471488"/>
          </a:xfrm>
          <a:custGeom>
            <a:avLst/>
            <a:gdLst>
              <a:gd name="T0" fmla="*/ 164 w 211"/>
              <a:gd name="T1" fmla="*/ 85 h 297"/>
              <a:gd name="T2" fmla="*/ 172 w 211"/>
              <a:gd name="T3" fmla="*/ 106 h 297"/>
              <a:gd name="T4" fmla="*/ 170 w 211"/>
              <a:gd name="T5" fmla="*/ 117 h 297"/>
              <a:gd name="T6" fmla="*/ 187 w 211"/>
              <a:gd name="T7" fmla="*/ 138 h 297"/>
              <a:gd name="T8" fmla="*/ 200 w 211"/>
              <a:gd name="T9" fmla="*/ 160 h 297"/>
              <a:gd name="T10" fmla="*/ 196 w 211"/>
              <a:gd name="T11" fmla="*/ 185 h 297"/>
              <a:gd name="T12" fmla="*/ 200 w 211"/>
              <a:gd name="T13" fmla="*/ 207 h 297"/>
              <a:gd name="T14" fmla="*/ 205 w 211"/>
              <a:gd name="T15" fmla="*/ 210 h 297"/>
              <a:gd name="T16" fmla="*/ 207 w 211"/>
              <a:gd name="T17" fmla="*/ 215 h 297"/>
              <a:gd name="T18" fmla="*/ 211 w 211"/>
              <a:gd name="T19" fmla="*/ 221 h 297"/>
              <a:gd name="T20" fmla="*/ 180 w 211"/>
              <a:gd name="T21" fmla="*/ 239 h 297"/>
              <a:gd name="T22" fmla="*/ 165 w 211"/>
              <a:gd name="T23" fmla="*/ 256 h 297"/>
              <a:gd name="T24" fmla="*/ 158 w 211"/>
              <a:gd name="T25" fmla="*/ 265 h 297"/>
              <a:gd name="T26" fmla="*/ 149 w 211"/>
              <a:gd name="T27" fmla="*/ 263 h 297"/>
              <a:gd name="T28" fmla="*/ 138 w 211"/>
              <a:gd name="T29" fmla="*/ 244 h 297"/>
              <a:gd name="T30" fmla="*/ 124 w 211"/>
              <a:gd name="T31" fmla="*/ 224 h 297"/>
              <a:gd name="T32" fmla="*/ 116 w 211"/>
              <a:gd name="T33" fmla="*/ 244 h 297"/>
              <a:gd name="T34" fmla="*/ 101 w 211"/>
              <a:gd name="T35" fmla="*/ 241 h 297"/>
              <a:gd name="T36" fmla="*/ 85 w 211"/>
              <a:gd name="T37" fmla="*/ 239 h 297"/>
              <a:gd name="T38" fmla="*/ 80 w 211"/>
              <a:gd name="T39" fmla="*/ 252 h 297"/>
              <a:gd name="T40" fmla="*/ 76 w 211"/>
              <a:gd name="T41" fmla="*/ 256 h 297"/>
              <a:gd name="T42" fmla="*/ 70 w 211"/>
              <a:gd name="T43" fmla="*/ 262 h 297"/>
              <a:gd name="T44" fmla="*/ 65 w 211"/>
              <a:gd name="T45" fmla="*/ 266 h 297"/>
              <a:gd name="T46" fmla="*/ 61 w 211"/>
              <a:gd name="T47" fmla="*/ 273 h 297"/>
              <a:gd name="T48" fmla="*/ 53 w 211"/>
              <a:gd name="T49" fmla="*/ 284 h 297"/>
              <a:gd name="T50" fmla="*/ 44 w 211"/>
              <a:gd name="T51" fmla="*/ 293 h 297"/>
              <a:gd name="T52" fmla="*/ 33 w 211"/>
              <a:gd name="T53" fmla="*/ 280 h 297"/>
              <a:gd name="T54" fmla="*/ 26 w 211"/>
              <a:gd name="T55" fmla="*/ 215 h 297"/>
              <a:gd name="T56" fmla="*/ 11 w 211"/>
              <a:gd name="T57" fmla="*/ 214 h 297"/>
              <a:gd name="T58" fmla="*/ 3 w 211"/>
              <a:gd name="T59" fmla="*/ 202 h 297"/>
              <a:gd name="T60" fmla="*/ 0 w 211"/>
              <a:gd name="T61" fmla="*/ 194 h 297"/>
              <a:gd name="T62" fmla="*/ 3 w 211"/>
              <a:gd name="T63" fmla="*/ 185 h 297"/>
              <a:gd name="T64" fmla="*/ 5 w 211"/>
              <a:gd name="T65" fmla="*/ 179 h 297"/>
              <a:gd name="T66" fmla="*/ 14 w 211"/>
              <a:gd name="T67" fmla="*/ 155 h 297"/>
              <a:gd name="T68" fmla="*/ 35 w 211"/>
              <a:gd name="T69" fmla="*/ 161 h 297"/>
              <a:gd name="T70" fmla="*/ 41 w 211"/>
              <a:gd name="T71" fmla="*/ 177 h 297"/>
              <a:gd name="T72" fmla="*/ 53 w 211"/>
              <a:gd name="T73" fmla="*/ 190 h 297"/>
              <a:gd name="T74" fmla="*/ 61 w 211"/>
              <a:gd name="T75" fmla="*/ 205 h 297"/>
              <a:gd name="T76" fmla="*/ 79 w 211"/>
              <a:gd name="T77" fmla="*/ 205 h 297"/>
              <a:gd name="T78" fmla="*/ 80 w 211"/>
              <a:gd name="T79" fmla="*/ 177 h 297"/>
              <a:gd name="T80" fmla="*/ 82 w 211"/>
              <a:gd name="T81" fmla="*/ 166 h 297"/>
              <a:gd name="T82" fmla="*/ 68 w 211"/>
              <a:gd name="T83" fmla="*/ 151 h 297"/>
              <a:gd name="T84" fmla="*/ 61 w 211"/>
              <a:gd name="T85" fmla="*/ 132 h 297"/>
              <a:gd name="T86" fmla="*/ 52 w 211"/>
              <a:gd name="T87" fmla="*/ 117 h 297"/>
              <a:gd name="T88" fmla="*/ 57 w 211"/>
              <a:gd name="T89" fmla="*/ 116 h 297"/>
              <a:gd name="T90" fmla="*/ 63 w 211"/>
              <a:gd name="T91" fmla="*/ 115 h 297"/>
              <a:gd name="T92" fmla="*/ 67 w 211"/>
              <a:gd name="T93" fmla="*/ 97 h 297"/>
              <a:gd name="T94" fmla="*/ 83 w 211"/>
              <a:gd name="T95" fmla="*/ 59 h 297"/>
              <a:gd name="T96" fmla="*/ 60 w 211"/>
              <a:gd name="T97" fmla="*/ 37 h 297"/>
              <a:gd name="T98" fmla="*/ 68 w 211"/>
              <a:gd name="T99" fmla="*/ 27 h 297"/>
              <a:gd name="T100" fmla="*/ 109 w 211"/>
              <a:gd name="T101" fmla="*/ 23 h 297"/>
              <a:gd name="T102" fmla="*/ 119 w 211"/>
              <a:gd name="T103" fmla="*/ 4 h 297"/>
              <a:gd name="T104" fmla="*/ 130 w 211"/>
              <a:gd name="T105" fmla="*/ 29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11" h="297">
                <a:moveTo>
                  <a:pt x="135" y="34"/>
                </a:moveTo>
                <a:lnTo>
                  <a:pt x="142" y="41"/>
                </a:lnTo>
                <a:lnTo>
                  <a:pt x="151" y="70"/>
                </a:lnTo>
                <a:lnTo>
                  <a:pt x="164" y="85"/>
                </a:lnTo>
                <a:lnTo>
                  <a:pt x="175" y="93"/>
                </a:lnTo>
                <a:lnTo>
                  <a:pt x="175" y="97"/>
                </a:lnTo>
                <a:lnTo>
                  <a:pt x="173" y="98"/>
                </a:lnTo>
                <a:lnTo>
                  <a:pt x="172" y="106"/>
                </a:lnTo>
                <a:lnTo>
                  <a:pt x="170" y="110"/>
                </a:lnTo>
                <a:lnTo>
                  <a:pt x="170" y="112"/>
                </a:lnTo>
                <a:lnTo>
                  <a:pt x="169" y="117"/>
                </a:lnTo>
                <a:lnTo>
                  <a:pt x="170" y="117"/>
                </a:lnTo>
                <a:lnTo>
                  <a:pt x="172" y="119"/>
                </a:lnTo>
                <a:lnTo>
                  <a:pt x="172" y="121"/>
                </a:lnTo>
                <a:lnTo>
                  <a:pt x="185" y="136"/>
                </a:lnTo>
                <a:lnTo>
                  <a:pt x="187" y="138"/>
                </a:lnTo>
                <a:lnTo>
                  <a:pt x="192" y="140"/>
                </a:lnTo>
                <a:lnTo>
                  <a:pt x="196" y="153"/>
                </a:lnTo>
                <a:lnTo>
                  <a:pt x="200" y="151"/>
                </a:lnTo>
                <a:lnTo>
                  <a:pt x="200" y="160"/>
                </a:lnTo>
                <a:lnTo>
                  <a:pt x="203" y="161"/>
                </a:lnTo>
                <a:lnTo>
                  <a:pt x="196" y="173"/>
                </a:lnTo>
                <a:lnTo>
                  <a:pt x="199" y="184"/>
                </a:lnTo>
                <a:lnTo>
                  <a:pt x="196" y="185"/>
                </a:lnTo>
                <a:lnTo>
                  <a:pt x="198" y="194"/>
                </a:lnTo>
                <a:lnTo>
                  <a:pt x="198" y="195"/>
                </a:lnTo>
                <a:lnTo>
                  <a:pt x="199" y="200"/>
                </a:lnTo>
                <a:lnTo>
                  <a:pt x="200" y="207"/>
                </a:lnTo>
                <a:lnTo>
                  <a:pt x="202" y="209"/>
                </a:lnTo>
                <a:lnTo>
                  <a:pt x="202" y="210"/>
                </a:lnTo>
                <a:lnTo>
                  <a:pt x="203" y="210"/>
                </a:lnTo>
                <a:lnTo>
                  <a:pt x="205" y="210"/>
                </a:lnTo>
                <a:lnTo>
                  <a:pt x="206" y="210"/>
                </a:lnTo>
                <a:lnTo>
                  <a:pt x="207" y="211"/>
                </a:lnTo>
                <a:lnTo>
                  <a:pt x="207" y="214"/>
                </a:lnTo>
                <a:lnTo>
                  <a:pt x="207" y="215"/>
                </a:lnTo>
                <a:lnTo>
                  <a:pt x="209" y="217"/>
                </a:lnTo>
                <a:lnTo>
                  <a:pt x="209" y="218"/>
                </a:lnTo>
                <a:lnTo>
                  <a:pt x="210" y="221"/>
                </a:lnTo>
                <a:lnTo>
                  <a:pt x="211" y="221"/>
                </a:lnTo>
                <a:lnTo>
                  <a:pt x="194" y="222"/>
                </a:lnTo>
                <a:lnTo>
                  <a:pt x="187" y="229"/>
                </a:lnTo>
                <a:lnTo>
                  <a:pt x="177" y="233"/>
                </a:lnTo>
                <a:lnTo>
                  <a:pt x="180" y="239"/>
                </a:lnTo>
                <a:lnTo>
                  <a:pt x="176" y="243"/>
                </a:lnTo>
                <a:lnTo>
                  <a:pt x="173" y="251"/>
                </a:lnTo>
                <a:lnTo>
                  <a:pt x="169" y="250"/>
                </a:lnTo>
                <a:lnTo>
                  <a:pt x="165" y="256"/>
                </a:lnTo>
                <a:lnTo>
                  <a:pt x="162" y="258"/>
                </a:lnTo>
                <a:lnTo>
                  <a:pt x="158" y="259"/>
                </a:lnTo>
                <a:lnTo>
                  <a:pt x="157" y="259"/>
                </a:lnTo>
                <a:lnTo>
                  <a:pt x="158" y="265"/>
                </a:lnTo>
                <a:lnTo>
                  <a:pt x="154" y="269"/>
                </a:lnTo>
                <a:lnTo>
                  <a:pt x="150" y="271"/>
                </a:lnTo>
                <a:lnTo>
                  <a:pt x="149" y="270"/>
                </a:lnTo>
                <a:lnTo>
                  <a:pt x="149" y="263"/>
                </a:lnTo>
                <a:lnTo>
                  <a:pt x="153" y="263"/>
                </a:lnTo>
                <a:lnTo>
                  <a:pt x="149" y="254"/>
                </a:lnTo>
                <a:lnTo>
                  <a:pt x="140" y="245"/>
                </a:lnTo>
                <a:lnTo>
                  <a:pt x="138" y="244"/>
                </a:lnTo>
                <a:lnTo>
                  <a:pt x="135" y="241"/>
                </a:lnTo>
                <a:lnTo>
                  <a:pt x="134" y="228"/>
                </a:lnTo>
                <a:lnTo>
                  <a:pt x="127" y="225"/>
                </a:lnTo>
                <a:lnTo>
                  <a:pt x="124" y="224"/>
                </a:lnTo>
                <a:lnTo>
                  <a:pt x="121" y="222"/>
                </a:lnTo>
                <a:lnTo>
                  <a:pt x="120" y="224"/>
                </a:lnTo>
                <a:lnTo>
                  <a:pt x="119" y="225"/>
                </a:lnTo>
                <a:lnTo>
                  <a:pt x="116" y="244"/>
                </a:lnTo>
                <a:lnTo>
                  <a:pt x="113" y="244"/>
                </a:lnTo>
                <a:lnTo>
                  <a:pt x="106" y="244"/>
                </a:lnTo>
                <a:lnTo>
                  <a:pt x="105" y="239"/>
                </a:lnTo>
                <a:lnTo>
                  <a:pt x="101" y="241"/>
                </a:lnTo>
                <a:lnTo>
                  <a:pt x="101" y="239"/>
                </a:lnTo>
                <a:lnTo>
                  <a:pt x="95" y="239"/>
                </a:lnTo>
                <a:lnTo>
                  <a:pt x="91" y="241"/>
                </a:lnTo>
                <a:lnTo>
                  <a:pt x="85" y="239"/>
                </a:lnTo>
                <a:lnTo>
                  <a:pt x="79" y="243"/>
                </a:lnTo>
                <a:lnTo>
                  <a:pt x="80" y="247"/>
                </a:lnTo>
                <a:lnTo>
                  <a:pt x="82" y="248"/>
                </a:lnTo>
                <a:lnTo>
                  <a:pt x="80" y="252"/>
                </a:lnTo>
                <a:lnTo>
                  <a:pt x="79" y="255"/>
                </a:lnTo>
                <a:lnTo>
                  <a:pt x="78" y="251"/>
                </a:lnTo>
                <a:lnTo>
                  <a:pt x="76" y="255"/>
                </a:lnTo>
                <a:lnTo>
                  <a:pt x="76" y="256"/>
                </a:lnTo>
                <a:lnTo>
                  <a:pt x="75" y="258"/>
                </a:lnTo>
                <a:lnTo>
                  <a:pt x="70" y="259"/>
                </a:lnTo>
                <a:lnTo>
                  <a:pt x="70" y="260"/>
                </a:lnTo>
                <a:lnTo>
                  <a:pt x="70" y="262"/>
                </a:lnTo>
                <a:lnTo>
                  <a:pt x="67" y="263"/>
                </a:lnTo>
                <a:lnTo>
                  <a:pt x="67" y="265"/>
                </a:lnTo>
                <a:lnTo>
                  <a:pt x="67" y="266"/>
                </a:lnTo>
                <a:lnTo>
                  <a:pt x="65" y="266"/>
                </a:lnTo>
                <a:lnTo>
                  <a:pt x="63" y="270"/>
                </a:lnTo>
                <a:lnTo>
                  <a:pt x="64" y="270"/>
                </a:lnTo>
                <a:lnTo>
                  <a:pt x="63" y="273"/>
                </a:lnTo>
                <a:lnTo>
                  <a:pt x="61" y="273"/>
                </a:lnTo>
                <a:lnTo>
                  <a:pt x="54" y="274"/>
                </a:lnTo>
                <a:lnTo>
                  <a:pt x="54" y="278"/>
                </a:lnTo>
                <a:lnTo>
                  <a:pt x="54" y="282"/>
                </a:lnTo>
                <a:lnTo>
                  <a:pt x="53" y="284"/>
                </a:lnTo>
                <a:lnTo>
                  <a:pt x="53" y="292"/>
                </a:lnTo>
                <a:lnTo>
                  <a:pt x="48" y="295"/>
                </a:lnTo>
                <a:lnTo>
                  <a:pt x="45" y="297"/>
                </a:lnTo>
                <a:lnTo>
                  <a:pt x="44" y="293"/>
                </a:lnTo>
                <a:lnTo>
                  <a:pt x="44" y="292"/>
                </a:lnTo>
                <a:lnTo>
                  <a:pt x="42" y="292"/>
                </a:lnTo>
                <a:lnTo>
                  <a:pt x="39" y="292"/>
                </a:lnTo>
                <a:lnTo>
                  <a:pt x="33" y="280"/>
                </a:lnTo>
                <a:lnTo>
                  <a:pt x="35" y="258"/>
                </a:lnTo>
                <a:lnTo>
                  <a:pt x="34" y="245"/>
                </a:lnTo>
                <a:lnTo>
                  <a:pt x="26" y="239"/>
                </a:lnTo>
                <a:lnTo>
                  <a:pt x="26" y="215"/>
                </a:lnTo>
                <a:lnTo>
                  <a:pt x="27" y="211"/>
                </a:lnTo>
                <a:lnTo>
                  <a:pt x="20" y="213"/>
                </a:lnTo>
                <a:lnTo>
                  <a:pt x="11" y="214"/>
                </a:lnTo>
                <a:lnTo>
                  <a:pt x="11" y="214"/>
                </a:lnTo>
                <a:lnTo>
                  <a:pt x="9" y="211"/>
                </a:lnTo>
                <a:lnTo>
                  <a:pt x="4" y="209"/>
                </a:lnTo>
                <a:lnTo>
                  <a:pt x="0" y="207"/>
                </a:lnTo>
                <a:lnTo>
                  <a:pt x="3" y="202"/>
                </a:lnTo>
                <a:lnTo>
                  <a:pt x="3" y="199"/>
                </a:lnTo>
                <a:lnTo>
                  <a:pt x="1" y="196"/>
                </a:lnTo>
                <a:lnTo>
                  <a:pt x="1" y="195"/>
                </a:lnTo>
                <a:lnTo>
                  <a:pt x="0" y="194"/>
                </a:lnTo>
                <a:lnTo>
                  <a:pt x="0" y="192"/>
                </a:lnTo>
                <a:lnTo>
                  <a:pt x="0" y="191"/>
                </a:lnTo>
                <a:lnTo>
                  <a:pt x="0" y="188"/>
                </a:lnTo>
                <a:lnTo>
                  <a:pt x="3" y="185"/>
                </a:lnTo>
                <a:lnTo>
                  <a:pt x="3" y="184"/>
                </a:lnTo>
                <a:lnTo>
                  <a:pt x="4" y="183"/>
                </a:lnTo>
                <a:lnTo>
                  <a:pt x="5" y="181"/>
                </a:lnTo>
                <a:lnTo>
                  <a:pt x="5" y="179"/>
                </a:lnTo>
                <a:lnTo>
                  <a:pt x="4" y="165"/>
                </a:lnTo>
                <a:lnTo>
                  <a:pt x="5" y="165"/>
                </a:lnTo>
                <a:lnTo>
                  <a:pt x="9" y="160"/>
                </a:lnTo>
                <a:lnTo>
                  <a:pt x="14" y="155"/>
                </a:lnTo>
                <a:lnTo>
                  <a:pt x="16" y="146"/>
                </a:lnTo>
                <a:lnTo>
                  <a:pt x="22" y="146"/>
                </a:lnTo>
                <a:lnTo>
                  <a:pt x="23" y="150"/>
                </a:lnTo>
                <a:lnTo>
                  <a:pt x="35" y="161"/>
                </a:lnTo>
                <a:lnTo>
                  <a:pt x="37" y="164"/>
                </a:lnTo>
                <a:lnTo>
                  <a:pt x="42" y="172"/>
                </a:lnTo>
                <a:lnTo>
                  <a:pt x="41" y="176"/>
                </a:lnTo>
                <a:lnTo>
                  <a:pt x="41" y="177"/>
                </a:lnTo>
                <a:lnTo>
                  <a:pt x="42" y="179"/>
                </a:lnTo>
                <a:lnTo>
                  <a:pt x="42" y="183"/>
                </a:lnTo>
                <a:lnTo>
                  <a:pt x="44" y="187"/>
                </a:lnTo>
                <a:lnTo>
                  <a:pt x="53" y="190"/>
                </a:lnTo>
                <a:lnTo>
                  <a:pt x="54" y="200"/>
                </a:lnTo>
                <a:lnTo>
                  <a:pt x="56" y="202"/>
                </a:lnTo>
                <a:lnTo>
                  <a:pt x="59" y="203"/>
                </a:lnTo>
                <a:lnTo>
                  <a:pt x="61" y="205"/>
                </a:lnTo>
                <a:lnTo>
                  <a:pt x="65" y="206"/>
                </a:lnTo>
                <a:lnTo>
                  <a:pt x="68" y="206"/>
                </a:lnTo>
                <a:lnTo>
                  <a:pt x="74" y="206"/>
                </a:lnTo>
                <a:lnTo>
                  <a:pt x="79" y="205"/>
                </a:lnTo>
                <a:lnTo>
                  <a:pt x="79" y="203"/>
                </a:lnTo>
                <a:lnTo>
                  <a:pt x="76" y="190"/>
                </a:lnTo>
                <a:lnTo>
                  <a:pt x="79" y="180"/>
                </a:lnTo>
                <a:lnTo>
                  <a:pt x="80" y="177"/>
                </a:lnTo>
                <a:lnTo>
                  <a:pt x="80" y="175"/>
                </a:lnTo>
                <a:lnTo>
                  <a:pt x="82" y="173"/>
                </a:lnTo>
                <a:lnTo>
                  <a:pt x="83" y="173"/>
                </a:lnTo>
                <a:lnTo>
                  <a:pt x="82" y="166"/>
                </a:lnTo>
                <a:lnTo>
                  <a:pt x="80" y="165"/>
                </a:lnTo>
                <a:lnTo>
                  <a:pt x="78" y="164"/>
                </a:lnTo>
                <a:lnTo>
                  <a:pt x="71" y="158"/>
                </a:lnTo>
                <a:lnTo>
                  <a:pt x="68" y="151"/>
                </a:lnTo>
                <a:lnTo>
                  <a:pt x="68" y="147"/>
                </a:lnTo>
                <a:lnTo>
                  <a:pt x="67" y="140"/>
                </a:lnTo>
                <a:lnTo>
                  <a:pt x="63" y="136"/>
                </a:lnTo>
                <a:lnTo>
                  <a:pt x="61" y="132"/>
                </a:lnTo>
                <a:lnTo>
                  <a:pt x="61" y="128"/>
                </a:lnTo>
                <a:lnTo>
                  <a:pt x="53" y="124"/>
                </a:lnTo>
                <a:lnTo>
                  <a:pt x="50" y="121"/>
                </a:lnTo>
                <a:lnTo>
                  <a:pt x="52" y="117"/>
                </a:lnTo>
                <a:lnTo>
                  <a:pt x="54" y="116"/>
                </a:lnTo>
                <a:lnTo>
                  <a:pt x="56" y="116"/>
                </a:lnTo>
                <a:lnTo>
                  <a:pt x="57" y="115"/>
                </a:lnTo>
                <a:lnTo>
                  <a:pt x="57" y="116"/>
                </a:lnTo>
                <a:lnTo>
                  <a:pt x="59" y="116"/>
                </a:lnTo>
                <a:lnTo>
                  <a:pt x="63" y="117"/>
                </a:lnTo>
                <a:lnTo>
                  <a:pt x="63" y="116"/>
                </a:lnTo>
                <a:lnTo>
                  <a:pt x="63" y="115"/>
                </a:lnTo>
                <a:lnTo>
                  <a:pt x="64" y="112"/>
                </a:lnTo>
                <a:lnTo>
                  <a:pt x="65" y="108"/>
                </a:lnTo>
                <a:lnTo>
                  <a:pt x="64" y="108"/>
                </a:lnTo>
                <a:lnTo>
                  <a:pt x="67" y="97"/>
                </a:lnTo>
                <a:lnTo>
                  <a:pt x="74" y="85"/>
                </a:lnTo>
                <a:lnTo>
                  <a:pt x="78" y="75"/>
                </a:lnTo>
                <a:lnTo>
                  <a:pt x="87" y="67"/>
                </a:lnTo>
                <a:lnTo>
                  <a:pt x="83" y="59"/>
                </a:lnTo>
                <a:lnTo>
                  <a:pt x="85" y="53"/>
                </a:lnTo>
                <a:lnTo>
                  <a:pt x="75" y="44"/>
                </a:lnTo>
                <a:lnTo>
                  <a:pt x="54" y="41"/>
                </a:lnTo>
                <a:lnTo>
                  <a:pt x="60" y="37"/>
                </a:lnTo>
                <a:lnTo>
                  <a:pt x="59" y="27"/>
                </a:lnTo>
                <a:lnTo>
                  <a:pt x="61" y="20"/>
                </a:lnTo>
                <a:lnTo>
                  <a:pt x="63" y="18"/>
                </a:lnTo>
                <a:lnTo>
                  <a:pt x="68" y="27"/>
                </a:lnTo>
                <a:lnTo>
                  <a:pt x="89" y="34"/>
                </a:lnTo>
                <a:lnTo>
                  <a:pt x="90" y="33"/>
                </a:lnTo>
                <a:lnTo>
                  <a:pt x="93" y="30"/>
                </a:lnTo>
                <a:lnTo>
                  <a:pt x="109" y="23"/>
                </a:lnTo>
                <a:lnTo>
                  <a:pt x="112" y="22"/>
                </a:lnTo>
                <a:lnTo>
                  <a:pt x="113" y="8"/>
                </a:lnTo>
                <a:lnTo>
                  <a:pt x="117" y="5"/>
                </a:lnTo>
                <a:lnTo>
                  <a:pt x="119" y="4"/>
                </a:lnTo>
                <a:lnTo>
                  <a:pt x="120" y="0"/>
                </a:lnTo>
                <a:lnTo>
                  <a:pt x="128" y="11"/>
                </a:lnTo>
                <a:lnTo>
                  <a:pt x="127" y="27"/>
                </a:lnTo>
                <a:lnTo>
                  <a:pt x="130" y="29"/>
                </a:lnTo>
                <a:lnTo>
                  <a:pt x="131" y="30"/>
                </a:lnTo>
                <a:lnTo>
                  <a:pt x="134" y="33"/>
                </a:lnTo>
                <a:lnTo>
                  <a:pt x="135" y="34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2" name="Freeform 8"/>
          <p:cNvSpPr>
            <a:spLocks/>
          </p:cNvSpPr>
          <p:nvPr/>
        </p:nvSpPr>
        <p:spPr bwMode="auto">
          <a:xfrm>
            <a:off x="4989513" y="4321176"/>
            <a:ext cx="635000" cy="1216025"/>
          </a:xfrm>
          <a:custGeom>
            <a:avLst/>
            <a:gdLst>
              <a:gd name="T0" fmla="*/ 174 w 400"/>
              <a:gd name="T1" fmla="*/ 4 h 766"/>
              <a:gd name="T2" fmla="*/ 206 w 400"/>
              <a:gd name="T3" fmla="*/ 38 h 766"/>
              <a:gd name="T4" fmla="*/ 222 w 400"/>
              <a:gd name="T5" fmla="*/ 56 h 766"/>
              <a:gd name="T6" fmla="*/ 260 w 400"/>
              <a:gd name="T7" fmla="*/ 93 h 766"/>
              <a:gd name="T8" fmla="*/ 289 w 400"/>
              <a:gd name="T9" fmla="*/ 98 h 766"/>
              <a:gd name="T10" fmla="*/ 333 w 400"/>
              <a:gd name="T11" fmla="*/ 112 h 766"/>
              <a:gd name="T12" fmla="*/ 334 w 400"/>
              <a:gd name="T13" fmla="*/ 144 h 766"/>
              <a:gd name="T14" fmla="*/ 327 w 400"/>
              <a:gd name="T15" fmla="*/ 174 h 766"/>
              <a:gd name="T16" fmla="*/ 323 w 400"/>
              <a:gd name="T17" fmla="*/ 199 h 766"/>
              <a:gd name="T18" fmla="*/ 319 w 400"/>
              <a:gd name="T19" fmla="*/ 229 h 766"/>
              <a:gd name="T20" fmla="*/ 314 w 400"/>
              <a:gd name="T21" fmla="*/ 259 h 766"/>
              <a:gd name="T22" fmla="*/ 323 w 400"/>
              <a:gd name="T23" fmla="*/ 288 h 766"/>
              <a:gd name="T24" fmla="*/ 341 w 400"/>
              <a:gd name="T25" fmla="*/ 307 h 766"/>
              <a:gd name="T26" fmla="*/ 357 w 400"/>
              <a:gd name="T27" fmla="*/ 312 h 766"/>
              <a:gd name="T28" fmla="*/ 378 w 400"/>
              <a:gd name="T29" fmla="*/ 335 h 766"/>
              <a:gd name="T30" fmla="*/ 395 w 400"/>
              <a:gd name="T31" fmla="*/ 365 h 766"/>
              <a:gd name="T32" fmla="*/ 394 w 400"/>
              <a:gd name="T33" fmla="*/ 394 h 766"/>
              <a:gd name="T34" fmla="*/ 383 w 400"/>
              <a:gd name="T35" fmla="*/ 419 h 766"/>
              <a:gd name="T36" fmla="*/ 374 w 400"/>
              <a:gd name="T37" fmla="*/ 447 h 766"/>
              <a:gd name="T38" fmla="*/ 363 w 400"/>
              <a:gd name="T39" fmla="*/ 451 h 766"/>
              <a:gd name="T40" fmla="*/ 334 w 400"/>
              <a:gd name="T41" fmla="*/ 451 h 766"/>
              <a:gd name="T42" fmla="*/ 315 w 400"/>
              <a:gd name="T43" fmla="*/ 462 h 766"/>
              <a:gd name="T44" fmla="*/ 325 w 400"/>
              <a:gd name="T45" fmla="*/ 489 h 766"/>
              <a:gd name="T46" fmla="*/ 327 w 400"/>
              <a:gd name="T47" fmla="*/ 510 h 766"/>
              <a:gd name="T48" fmla="*/ 334 w 400"/>
              <a:gd name="T49" fmla="*/ 536 h 766"/>
              <a:gd name="T50" fmla="*/ 348 w 400"/>
              <a:gd name="T51" fmla="*/ 569 h 766"/>
              <a:gd name="T52" fmla="*/ 357 w 400"/>
              <a:gd name="T53" fmla="*/ 593 h 766"/>
              <a:gd name="T54" fmla="*/ 356 w 400"/>
              <a:gd name="T55" fmla="*/ 622 h 766"/>
              <a:gd name="T56" fmla="*/ 342 w 400"/>
              <a:gd name="T57" fmla="*/ 642 h 766"/>
              <a:gd name="T58" fmla="*/ 344 w 400"/>
              <a:gd name="T59" fmla="*/ 665 h 766"/>
              <a:gd name="T60" fmla="*/ 341 w 400"/>
              <a:gd name="T61" fmla="*/ 699 h 766"/>
              <a:gd name="T62" fmla="*/ 333 w 400"/>
              <a:gd name="T63" fmla="*/ 717 h 766"/>
              <a:gd name="T64" fmla="*/ 318 w 400"/>
              <a:gd name="T65" fmla="*/ 736 h 766"/>
              <a:gd name="T66" fmla="*/ 296 w 400"/>
              <a:gd name="T67" fmla="*/ 753 h 766"/>
              <a:gd name="T68" fmla="*/ 278 w 400"/>
              <a:gd name="T69" fmla="*/ 757 h 766"/>
              <a:gd name="T70" fmla="*/ 263 w 400"/>
              <a:gd name="T71" fmla="*/ 754 h 766"/>
              <a:gd name="T72" fmla="*/ 256 w 400"/>
              <a:gd name="T73" fmla="*/ 759 h 766"/>
              <a:gd name="T74" fmla="*/ 248 w 400"/>
              <a:gd name="T75" fmla="*/ 759 h 766"/>
              <a:gd name="T76" fmla="*/ 252 w 400"/>
              <a:gd name="T77" fmla="*/ 720 h 766"/>
              <a:gd name="T78" fmla="*/ 234 w 400"/>
              <a:gd name="T79" fmla="*/ 695 h 766"/>
              <a:gd name="T80" fmla="*/ 219 w 400"/>
              <a:gd name="T81" fmla="*/ 669 h 766"/>
              <a:gd name="T82" fmla="*/ 200 w 400"/>
              <a:gd name="T83" fmla="*/ 629 h 766"/>
              <a:gd name="T84" fmla="*/ 176 w 400"/>
              <a:gd name="T85" fmla="*/ 586 h 766"/>
              <a:gd name="T86" fmla="*/ 114 w 400"/>
              <a:gd name="T87" fmla="*/ 499 h 766"/>
              <a:gd name="T88" fmla="*/ 90 w 400"/>
              <a:gd name="T89" fmla="*/ 432 h 766"/>
              <a:gd name="T90" fmla="*/ 127 w 400"/>
              <a:gd name="T91" fmla="*/ 389 h 766"/>
              <a:gd name="T92" fmla="*/ 124 w 400"/>
              <a:gd name="T93" fmla="*/ 326 h 766"/>
              <a:gd name="T94" fmla="*/ 116 w 400"/>
              <a:gd name="T95" fmla="*/ 254 h 766"/>
              <a:gd name="T96" fmla="*/ 61 w 400"/>
              <a:gd name="T97" fmla="*/ 252 h 766"/>
              <a:gd name="T98" fmla="*/ 60 w 400"/>
              <a:gd name="T99" fmla="*/ 209 h 766"/>
              <a:gd name="T100" fmla="*/ 48 w 400"/>
              <a:gd name="T101" fmla="*/ 210 h 766"/>
              <a:gd name="T102" fmla="*/ 27 w 400"/>
              <a:gd name="T103" fmla="*/ 176 h 766"/>
              <a:gd name="T104" fmla="*/ 38 w 400"/>
              <a:gd name="T105" fmla="*/ 162 h 766"/>
              <a:gd name="T106" fmla="*/ 0 w 400"/>
              <a:gd name="T107" fmla="*/ 128 h 766"/>
              <a:gd name="T108" fmla="*/ 27 w 400"/>
              <a:gd name="T109" fmla="*/ 102 h 766"/>
              <a:gd name="T110" fmla="*/ 50 w 400"/>
              <a:gd name="T111" fmla="*/ 75 h 766"/>
              <a:gd name="T112" fmla="*/ 79 w 400"/>
              <a:gd name="T113" fmla="*/ 1 h 7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400" h="766">
                <a:moveTo>
                  <a:pt x="101" y="0"/>
                </a:moveTo>
                <a:lnTo>
                  <a:pt x="134" y="11"/>
                </a:lnTo>
                <a:lnTo>
                  <a:pt x="143" y="8"/>
                </a:lnTo>
                <a:lnTo>
                  <a:pt x="151" y="16"/>
                </a:lnTo>
                <a:lnTo>
                  <a:pt x="158" y="8"/>
                </a:lnTo>
                <a:lnTo>
                  <a:pt x="174" y="4"/>
                </a:lnTo>
                <a:lnTo>
                  <a:pt x="196" y="14"/>
                </a:lnTo>
                <a:lnTo>
                  <a:pt x="198" y="15"/>
                </a:lnTo>
                <a:lnTo>
                  <a:pt x="202" y="19"/>
                </a:lnTo>
                <a:lnTo>
                  <a:pt x="203" y="23"/>
                </a:lnTo>
                <a:lnTo>
                  <a:pt x="206" y="35"/>
                </a:lnTo>
                <a:lnTo>
                  <a:pt x="206" y="38"/>
                </a:lnTo>
                <a:lnTo>
                  <a:pt x="211" y="41"/>
                </a:lnTo>
                <a:lnTo>
                  <a:pt x="213" y="49"/>
                </a:lnTo>
                <a:lnTo>
                  <a:pt x="215" y="52"/>
                </a:lnTo>
                <a:lnTo>
                  <a:pt x="219" y="53"/>
                </a:lnTo>
                <a:lnTo>
                  <a:pt x="222" y="54"/>
                </a:lnTo>
                <a:lnTo>
                  <a:pt x="222" y="56"/>
                </a:lnTo>
                <a:lnTo>
                  <a:pt x="233" y="69"/>
                </a:lnTo>
                <a:lnTo>
                  <a:pt x="239" y="76"/>
                </a:lnTo>
                <a:lnTo>
                  <a:pt x="247" y="95"/>
                </a:lnTo>
                <a:lnTo>
                  <a:pt x="254" y="94"/>
                </a:lnTo>
                <a:lnTo>
                  <a:pt x="259" y="93"/>
                </a:lnTo>
                <a:lnTo>
                  <a:pt x="260" y="93"/>
                </a:lnTo>
                <a:lnTo>
                  <a:pt x="262" y="101"/>
                </a:lnTo>
                <a:lnTo>
                  <a:pt x="266" y="102"/>
                </a:lnTo>
                <a:lnTo>
                  <a:pt x="267" y="101"/>
                </a:lnTo>
                <a:lnTo>
                  <a:pt x="273" y="93"/>
                </a:lnTo>
                <a:lnTo>
                  <a:pt x="282" y="95"/>
                </a:lnTo>
                <a:lnTo>
                  <a:pt x="289" y="98"/>
                </a:lnTo>
                <a:lnTo>
                  <a:pt x="297" y="101"/>
                </a:lnTo>
                <a:lnTo>
                  <a:pt x="299" y="102"/>
                </a:lnTo>
                <a:lnTo>
                  <a:pt x="307" y="105"/>
                </a:lnTo>
                <a:lnTo>
                  <a:pt x="318" y="114"/>
                </a:lnTo>
                <a:lnTo>
                  <a:pt x="331" y="109"/>
                </a:lnTo>
                <a:lnTo>
                  <a:pt x="333" y="112"/>
                </a:lnTo>
                <a:lnTo>
                  <a:pt x="334" y="119"/>
                </a:lnTo>
                <a:lnTo>
                  <a:pt x="335" y="123"/>
                </a:lnTo>
                <a:lnTo>
                  <a:pt x="337" y="127"/>
                </a:lnTo>
                <a:lnTo>
                  <a:pt x="335" y="135"/>
                </a:lnTo>
                <a:lnTo>
                  <a:pt x="334" y="139"/>
                </a:lnTo>
                <a:lnTo>
                  <a:pt x="334" y="144"/>
                </a:lnTo>
                <a:lnTo>
                  <a:pt x="333" y="151"/>
                </a:lnTo>
                <a:lnTo>
                  <a:pt x="333" y="153"/>
                </a:lnTo>
                <a:lnTo>
                  <a:pt x="331" y="159"/>
                </a:lnTo>
                <a:lnTo>
                  <a:pt x="330" y="161"/>
                </a:lnTo>
                <a:lnTo>
                  <a:pt x="330" y="164"/>
                </a:lnTo>
                <a:lnTo>
                  <a:pt x="327" y="174"/>
                </a:lnTo>
                <a:lnTo>
                  <a:pt x="327" y="177"/>
                </a:lnTo>
                <a:lnTo>
                  <a:pt x="327" y="180"/>
                </a:lnTo>
                <a:lnTo>
                  <a:pt x="326" y="185"/>
                </a:lnTo>
                <a:lnTo>
                  <a:pt x="325" y="192"/>
                </a:lnTo>
                <a:lnTo>
                  <a:pt x="323" y="196"/>
                </a:lnTo>
                <a:lnTo>
                  <a:pt x="323" y="199"/>
                </a:lnTo>
                <a:lnTo>
                  <a:pt x="323" y="203"/>
                </a:lnTo>
                <a:lnTo>
                  <a:pt x="322" y="210"/>
                </a:lnTo>
                <a:lnTo>
                  <a:pt x="322" y="214"/>
                </a:lnTo>
                <a:lnTo>
                  <a:pt x="320" y="221"/>
                </a:lnTo>
                <a:lnTo>
                  <a:pt x="320" y="225"/>
                </a:lnTo>
                <a:lnTo>
                  <a:pt x="319" y="229"/>
                </a:lnTo>
                <a:lnTo>
                  <a:pt x="319" y="232"/>
                </a:lnTo>
                <a:lnTo>
                  <a:pt x="318" y="236"/>
                </a:lnTo>
                <a:lnTo>
                  <a:pt x="316" y="240"/>
                </a:lnTo>
                <a:lnTo>
                  <a:pt x="316" y="243"/>
                </a:lnTo>
                <a:lnTo>
                  <a:pt x="315" y="249"/>
                </a:lnTo>
                <a:lnTo>
                  <a:pt x="314" y="259"/>
                </a:lnTo>
                <a:lnTo>
                  <a:pt x="312" y="262"/>
                </a:lnTo>
                <a:lnTo>
                  <a:pt x="312" y="264"/>
                </a:lnTo>
                <a:lnTo>
                  <a:pt x="311" y="270"/>
                </a:lnTo>
                <a:lnTo>
                  <a:pt x="316" y="277"/>
                </a:lnTo>
                <a:lnTo>
                  <a:pt x="322" y="284"/>
                </a:lnTo>
                <a:lnTo>
                  <a:pt x="323" y="288"/>
                </a:lnTo>
                <a:lnTo>
                  <a:pt x="327" y="293"/>
                </a:lnTo>
                <a:lnTo>
                  <a:pt x="331" y="297"/>
                </a:lnTo>
                <a:lnTo>
                  <a:pt x="334" y="300"/>
                </a:lnTo>
                <a:lnTo>
                  <a:pt x="335" y="300"/>
                </a:lnTo>
                <a:lnTo>
                  <a:pt x="338" y="304"/>
                </a:lnTo>
                <a:lnTo>
                  <a:pt x="341" y="307"/>
                </a:lnTo>
                <a:lnTo>
                  <a:pt x="341" y="308"/>
                </a:lnTo>
                <a:lnTo>
                  <a:pt x="345" y="314"/>
                </a:lnTo>
                <a:lnTo>
                  <a:pt x="348" y="312"/>
                </a:lnTo>
                <a:lnTo>
                  <a:pt x="352" y="312"/>
                </a:lnTo>
                <a:lnTo>
                  <a:pt x="355" y="312"/>
                </a:lnTo>
                <a:lnTo>
                  <a:pt x="357" y="312"/>
                </a:lnTo>
                <a:lnTo>
                  <a:pt x="363" y="312"/>
                </a:lnTo>
                <a:lnTo>
                  <a:pt x="367" y="319"/>
                </a:lnTo>
                <a:lnTo>
                  <a:pt x="370" y="323"/>
                </a:lnTo>
                <a:lnTo>
                  <a:pt x="371" y="324"/>
                </a:lnTo>
                <a:lnTo>
                  <a:pt x="374" y="330"/>
                </a:lnTo>
                <a:lnTo>
                  <a:pt x="378" y="335"/>
                </a:lnTo>
                <a:lnTo>
                  <a:pt x="382" y="342"/>
                </a:lnTo>
                <a:lnTo>
                  <a:pt x="383" y="342"/>
                </a:lnTo>
                <a:lnTo>
                  <a:pt x="385" y="346"/>
                </a:lnTo>
                <a:lnTo>
                  <a:pt x="387" y="350"/>
                </a:lnTo>
                <a:lnTo>
                  <a:pt x="391" y="357"/>
                </a:lnTo>
                <a:lnTo>
                  <a:pt x="395" y="365"/>
                </a:lnTo>
                <a:lnTo>
                  <a:pt x="400" y="371"/>
                </a:lnTo>
                <a:lnTo>
                  <a:pt x="398" y="378"/>
                </a:lnTo>
                <a:lnTo>
                  <a:pt x="397" y="380"/>
                </a:lnTo>
                <a:lnTo>
                  <a:pt x="397" y="383"/>
                </a:lnTo>
                <a:lnTo>
                  <a:pt x="395" y="389"/>
                </a:lnTo>
                <a:lnTo>
                  <a:pt x="394" y="394"/>
                </a:lnTo>
                <a:lnTo>
                  <a:pt x="394" y="397"/>
                </a:lnTo>
                <a:lnTo>
                  <a:pt x="393" y="401"/>
                </a:lnTo>
                <a:lnTo>
                  <a:pt x="390" y="406"/>
                </a:lnTo>
                <a:lnTo>
                  <a:pt x="387" y="412"/>
                </a:lnTo>
                <a:lnTo>
                  <a:pt x="386" y="416"/>
                </a:lnTo>
                <a:lnTo>
                  <a:pt x="383" y="419"/>
                </a:lnTo>
                <a:lnTo>
                  <a:pt x="382" y="421"/>
                </a:lnTo>
                <a:lnTo>
                  <a:pt x="378" y="427"/>
                </a:lnTo>
                <a:lnTo>
                  <a:pt x="376" y="432"/>
                </a:lnTo>
                <a:lnTo>
                  <a:pt x="375" y="436"/>
                </a:lnTo>
                <a:lnTo>
                  <a:pt x="374" y="443"/>
                </a:lnTo>
                <a:lnTo>
                  <a:pt x="374" y="447"/>
                </a:lnTo>
                <a:lnTo>
                  <a:pt x="372" y="449"/>
                </a:lnTo>
                <a:lnTo>
                  <a:pt x="371" y="449"/>
                </a:lnTo>
                <a:lnTo>
                  <a:pt x="371" y="450"/>
                </a:lnTo>
                <a:lnTo>
                  <a:pt x="370" y="450"/>
                </a:lnTo>
                <a:lnTo>
                  <a:pt x="364" y="451"/>
                </a:lnTo>
                <a:lnTo>
                  <a:pt x="363" y="451"/>
                </a:lnTo>
                <a:lnTo>
                  <a:pt x="361" y="451"/>
                </a:lnTo>
                <a:lnTo>
                  <a:pt x="355" y="450"/>
                </a:lnTo>
                <a:lnTo>
                  <a:pt x="348" y="450"/>
                </a:lnTo>
                <a:lnTo>
                  <a:pt x="342" y="450"/>
                </a:lnTo>
                <a:lnTo>
                  <a:pt x="335" y="451"/>
                </a:lnTo>
                <a:lnTo>
                  <a:pt x="334" y="451"/>
                </a:lnTo>
                <a:lnTo>
                  <a:pt x="329" y="454"/>
                </a:lnTo>
                <a:lnTo>
                  <a:pt x="322" y="455"/>
                </a:lnTo>
                <a:lnTo>
                  <a:pt x="318" y="457"/>
                </a:lnTo>
                <a:lnTo>
                  <a:pt x="316" y="457"/>
                </a:lnTo>
                <a:lnTo>
                  <a:pt x="314" y="458"/>
                </a:lnTo>
                <a:lnTo>
                  <a:pt x="315" y="462"/>
                </a:lnTo>
                <a:lnTo>
                  <a:pt x="318" y="468"/>
                </a:lnTo>
                <a:lnTo>
                  <a:pt x="319" y="472"/>
                </a:lnTo>
                <a:lnTo>
                  <a:pt x="322" y="477"/>
                </a:lnTo>
                <a:lnTo>
                  <a:pt x="322" y="483"/>
                </a:lnTo>
                <a:lnTo>
                  <a:pt x="323" y="487"/>
                </a:lnTo>
                <a:lnTo>
                  <a:pt x="325" y="489"/>
                </a:lnTo>
                <a:lnTo>
                  <a:pt x="326" y="492"/>
                </a:lnTo>
                <a:lnTo>
                  <a:pt x="326" y="495"/>
                </a:lnTo>
                <a:lnTo>
                  <a:pt x="326" y="502"/>
                </a:lnTo>
                <a:lnTo>
                  <a:pt x="326" y="503"/>
                </a:lnTo>
                <a:lnTo>
                  <a:pt x="326" y="504"/>
                </a:lnTo>
                <a:lnTo>
                  <a:pt x="327" y="510"/>
                </a:lnTo>
                <a:lnTo>
                  <a:pt x="329" y="518"/>
                </a:lnTo>
                <a:lnTo>
                  <a:pt x="330" y="524"/>
                </a:lnTo>
                <a:lnTo>
                  <a:pt x="331" y="528"/>
                </a:lnTo>
                <a:lnTo>
                  <a:pt x="333" y="533"/>
                </a:lnTo>
                <a:lnTo>
                  <a:pt x="333" y="534"/>
                </a:lnTo>
                <a:lnTo>
                  <a:pt x="334" y="536"/>
                </a:lnTo>
                <a:lnTo>
                  <a:pt x="337" y="540"/>
                </a:lnTo>
                <a:lnTo>
                  <a:pt x="341" y="547"/>
                </a:lnTo>
                <a:lnTo>
                  <a:pt x="344" y="551"/>
                </a:lnTo>
                <a:lnTo>
                  <a:pt x="348" y="558"/>
                </a:lnTo>
                <a:lnTo>
                  <a:pt x="348" y="563"/>
                </a:lnTo>
                <a:lnTo>
                  <a:pt x="348" y="569"/>
                </a:lnTo>
                <a:lnTo>
                  <a:pt x="349" y="573"/>
                </a:lnTo>
                <a:lnTo>
                  <a:pt x="352" y="575"/>
                </a:lnTo>
                <a:lnTo>
                  <a:pt x="355" y="579"/>
                </a:lnTo>
                <a:lnTo>
                  <a:pt x="355" y="582"/>
                </a:lnTo>
                <a:lnTo>
                  <a:pt x="356" y="589"/>
                </a:lnTo>
                <a:lnTo>
                  <a:pt x="357" y="593"/>
                </a:lnTo>
                <a:lnTo>
                  <a:pt x="357" y="599"/>
                </a:lnTo>
                <a:lnTo>
                  <a:pt x="357" y="601"/>
                </a:lnTo>
                <a:lnTo>
                  <a:pt x="357" y="604"/>
                </a:lnTo>
                <a:lnTo>
                  <a:pt x="357" y="611"/>
                </a:lnTo>
                <a:lnTo>
                  <a:pt x="356" y="615"/>
                </a:lnTo>
                <a:lnTo>
                  <a:pt x="356" y="622"/>
                </a:lnTo>
                <a:lnTo>
                  <a:pt x="355" y="627"/>
                </a:lnTo>
                <a:lnTo>
                  <a:pt x="352" y="631"/>
                </a:lnTo>
                <a:lnTo>
                  <a:pt x="349" y="635"/>
                </a:lnTo>
                <a:lnTo>
                  <a:pt x="348" y="637"/>
                </a:lnTo>
                <a:lnTo>
                  <a:pt x="345" y="639"/>
                </a:lnTo>
                <a:lnTo>
                  <a:pt x="342" y="642"/>
                </a:lnTo>
                <a:lnTo>
                  <a:pt x="342" y="646"/>
                </a:lnTo>
                <a:lnTo>
                  <a:pt x="342" y="649"/>
                </a:lnTo>
                <a:lnTo>
                  <a:pt x="342" y="654"/>
                </a:lnTo>
                <a:lnTo>
                  <a:pt x="342" y="656"/>
                </a:lnTo>
                <a:lnTo>
                  <a:pt x="344" y="661"/>
                </a:lnTo>
                <a:lnTo>
                  <a:pt x="344" y="665"/>
                </a:lnTo>
                <a:lnTo>
                  <a:pt x="345" y="668"/>
                </a:lnTo>
                <a:lnTo>
                  <a:pt x="346" y="676"/>
                </a:lnTo>
                <a:lnTo>
                  <a:pt x="345" y="684"/>
                </a:lnTo>
                <a:lnTo>
                  <a:pt x="344" y="689"/>
                </a:lnTo>
                <a:lnTo>
                  <a:pt x="342" y="693"/>
                </a:lnTo>
                <a:lnTo>
                  <a:pt x="341" y="699"/>
                </a:lnTo>
                <a:lnTo>
                  <a:pt x="341" y="701"/>
                </a:lnTo>
                <a:lnTo>
                  <a:pt x="340" y="701"/>
                </a:lnTo>
                <a:lnTo>
                  <a:pt x="340" y="702"/>
                </a:lnTo>
                <a:lnTo>
                  <a:pt x="337" y="709"/>
                </a:lnTo>
                <a:lnTo>
                  <a:pt x="334" y="714"/>
                </a:lnTo>
                <a:lnTo>
                  <a:pt x="333" y="717"/>
                </a:lnTo>
                <a:lnTo>
                  <a:pt x="329" y="721"/>
                </a:lnTo>
                <a:lnTo>
                  <a:pt x="325" y="724"/>
                </a:lnTo>
                <a:lnTo>
                  <a:pt x="322" y="728"/>
                </a:lnTo>
                <a:lnTo>
                  <a:pt x="322" y="731"/>
                </a:lnTo>
                <a:lnTo>
                  <a:pt x="320" y="732"/>
                </a:lnTo>
                <a:lnTo>
                  <a:pt x="318" y="736"/>
                </a:lnTo>
                <a:lnTo>
                  <a:pt x="315" y="738"/>
                </a:lnTo>
                <a:lnTo>
                  <a:pt x="310" y="742"/>
                </a:lnTo>
                <a:lnTo>
                  <a:pt x="304" y="744"/>
                </a:lnTo>
                <a:lnTo>
                  <a:pt x="303" y="746"/>
                </a:lnTo>
                <a:lnTo>
                  <a:pt x="299" y="750"/>
                </a:lnTo>
                <a:lnTo>
                  <a:pt x="296" y="753"/>
                </a:lnTo>
                <a:lnTo>
                  <a:pt x="295" y="755"/>
                </a:lnTo>
                <a:lnTo>
                  <a:pt x="293" y="755"/>
                </a:lnTo>
                <a:lnTo>
                  <a:pt x="292" y="757"/>
                </a:lnTo>
                <a:lnTo>
                  <a:pt x="289" y="754"/>
                </a:lnTo>
                <a:lnTo>
                  <a:pt x="285" y="755"/>
                </a:lnTo>
                <a:lnTo>
                  <a:pt x="278" y="757"/>
                </a:lnTo>
                <a:lnTo>
                  <a:pt x="277" y="755"/>
                </a:lnTo>
                <a:lnTo>
                  <a:pt x="275" y="755"/>
                </a:lnTo>
                <a:lnTo>
                  <a:pt x="274" y="754"/>
                </a:lnTo>
                <a:lnTo>
                  <a:pt x="270" y="753"/>
                </a:lnTo>
                <a:lnTo>
                  <a:pt x="269" y="751"/>
                </a:lnTo>
                <a:lnTo>
                  <a:pt x="263" y="754"/>
                </a:lnTo>
                <a:lnTo>
                  <a:pt x="262" y="755"/>
                </a:lnTo>
                <a:lnTo>
                  <a:pt x="260" y="757"/>
                </a:lnTo>
                <a:lnTo>
                  <a:pt x="260" y="758"/>
                </a:lnTo>
                <a:lnTo>
                  <a:pt x="259" y="759"/>
                </a:lnTo>
                <a:lnTo>
                  <a:pt x="258" y="759"/>
                </a:lnTo>
                <a:lnTo>
                  <a:pt x="256" y="759"/>
                </a:lnTo>
                <a:lnTo>
                  <a:pt x="256" y="761"/>
                </a:lnTo>
                <a:lnTo>
                  <a:pt x="256" y="762"/>
                </a:lnTo>
                <a:lnTo>
                  <a:pt x="256" y="764"/>
                </a:lnTo>
                <a:lnTo>
                  <a:pt x="254" y="765"/>
                </a:lnTo>
                <a:lnTo>
                  <a:pt x="249" y="766"/>
                </a:lnTo>
                <a:lnTo>
                  <a:pt x="248" y="759"/>
                </a:lnTo>
                <a:lnTo>
                  <a:pt x="247" y="754"/>
                </a:lnTo>
                <a:lnTo>
                  <a:pt x="247" y="753"/>
                </a:lnTo>
                <a:lnTo>
                  <a:pt x="245" y="744"/>
                </a:lnTo>
                <a:lnTo>
                  <a:pt x="248" y="743"/>
                </a:lnTo>
                <a:lnTo>
                  <a:pt x="245" y="732"/>
                </a:lnTo>
                <a:lnTo>
                  <a:pt x="252" y="720"/>
                </a:lnTo>
                <a:lnTo>
                  <a:pt x="249" y="719"/>
                </a:lnTo>
                <a:lnTo>
                  <a:pt x="249" y="710"/>
                </a:lnTo>
                <a:lnTo>
                  <a:pt x="245" y="712"/>
                </a:lnTo>
                <a:lnTo>
                  <a:pt x="241" y="699"/>
                </a:lnTo>
                <a:lnTo>
                  <a:pt x="236" y="697"/>
                </a:lnTo>
                <a:lnTo>
                  <a:pt x="234" y="695"/>
                </a:lnTo>
                <a:lnTo>
                  <a:pt x="221" y="680"/>
                </a:lnTo>
                <a:lnTo>
                  <a:pt x="221" y="678"/>
                </a:lnTo>
                <a:lnTo>
                  <a:pt x="219" y="676"/>
                </a:lnTo>
                <a:lnTo>
                  <a:pt x="218" y="676"/>
                </a:lnTo>
                <a:lnTo>
                  <a:pt x="219" y="671"/>
                </a:lnTo>
                <a:lnTo>
                  <a:pt x="219" y="669"/>
                </a:lnTo>
                <a:lnTo>
                  <a:pt x="221" y="665"/>
                </a:lnTo>
                <a:lnTo>
                  <a:pt x="222" y="657"/>
                </a:lnTo>
                <a:lnTo>
                  <a:pt x="224" y="656"/>
                </a:lnTo>
                <a:lnTo>
                  <a:pt x="224" y="652"/>
                </a:lnTo>
                <a:lnTo>
                  <a:pt x="213" y="644"/>
                </a:lnTo>
                <a:lnTo>
                  <a:pt x="200" y="629"/>
                </a:lnTo>
                <a:lnTo>
                  <a:pt x="191" y="600"/>
                </a:lnTo>
                <a:lnTo>
                  <a:pt x="184" y="593"/>
                </a:lnTo>
                <a:lnTo>
                  <a:pt x="183" y="592"/>
                </a:lnTo>
                <a:lnTo>
                  <a:pt x="180" y="589"/>
                </a:lnTo>
                <a:lnTo>
                  <a:pt x="179" y="588"/>
                </a:lnTo>
                <a:lnTo>
                  <a:pt x="176" y="586"/>
                </a:lnTo>
                <a:lnTo>
                  <a:pt x="177" y="570"/>
                </a:lnTo>
                <a:lnTo>
                  <a:pt x="169" y="559"/>
                </a:lnTo>
                <a:lnTo>
                  <a:pt x="157" y="540"/>
                </a:lnTo>
                <a:lnTo>
                  <a:pt x="134" y="518"/>
                </a:lnTo>
                <a:lnTo>
                  <a:pt x="120" y="511"/>
                </a:lnTo>
                <a:lnTo>
                  <a:pt x="114" y="499"/>
                </a:lnTo>
                <a:lnTo>
                  <a:pt x="119" y="485"/>
                </a:lnTo>
                <a:lnTo>
                  <a:pt x="113" y="469"/>
                </a:lnTo>
                <a:lnTo>
                  <a:pt x="110" y="464"/>
                </a:lnTo>
                <a:lnTo>
                  <a:pt x="88" y="440"/>
                </a:lnTo>
                <a:lnTo>
                  <a:pt x="86" y="434"/>
                </a:lnTo>
                <a:lnTo>
                  <a:pt x="90" y="432"/>
                </a:lnTo>
                <a:lnTo>
                  <a:pt x="93" y="432"/>
                </a:lnTo>
                <a:lnTo>
                  <a:pt x="93" y="431"/>
                </a:lnTo>
                <a:lnTo>
                  <a:pt x="102" y="428"/>
                </a:lnTo>
                <a:lnTo>
                  <a:pt x="116" y="408"/>
                </a:lnTo>
                <a:lnTo>
                  <a:pt x="125" y="391"/>
                </a:lnTo>
                <a:lnTo>
                  <a:pt x="127" y="389"/>
                </a:lnTo>
                <a:lnTo>
                  <a:pt x="140" y="382"/>
                </a:lnTo>
                <a:lnTo>
                  <a:pt x="142" y="382"/>
                </a:lnTo>
                <a:lnTo>
                  <a:pt x="140" y="380"/>
                </a:lnTo>
                <a:lnTo>
                  <a:pt x="128" y="341"/>
                </a:lnTo>
                <a:lnTo>
                  <a:pt x="125" y="333"/>
                </a:lnTo>
                <a:lnTo>
                  <a:pt x="124" y="326"/>
                </a:lnTo>
                <a:lnTo>
                  <a:pt x="127" y="319"/>
                </a:lnTo>
                <a:lnTo>
                  <a:pt x="127" y="318"/>
                </a:lnTo>
                <a:lnTo>
                  <a:pt x="123" y="292"/>
                </a:lnTo>
                <a:lnTo>
                  <a:pt x="123" y="281"/>
                </a:lnTo>
                <a:lnTo>
                  <a:pt x="123" y="263"/>
                </a:lnTo>
                <a:lnTo>
                  <a:pt x="116" y="254"/>
                </a:lnTo>
                <a:lnTo>
                  <a:pt x="103" y="259"/>
                </a:lnTo>
                <a:lnTo>
                  <a:pt x="102" y="260"/>
                </a:lnTo>
                <a:lnTo>
                  <a:pt x="93" y="273"/>
                </a:lnTo>
                <a:lnTo>
                  <a:pt x="79" y="259"/>
                </a:lnTo>
                <a:lnTo>
                  <a:pt x="65" y="254"/>
                </a:lnTo>
                <a:lnTo>
                  <a:pt x="61" y="252"/>
                </a:lnTo>
                <a:lnTo>
                  <a:pt x="50" y="247"/>
                </a:lnTo>
                <a:lnTo>
                  <a:pt x="60" y="226"/>
                </a:lnTo>
                <a:lnTo>
                  <a:pt x="65" y="214"/>
                </a:lnTo>
                <a:lnTo>
                  <a:pt x="65" y="213"/>
                </a:lnTo>
                <a:lnTo>
                  <a:pt x="61" y="210"/>
                </a:lnTo>
                <a:lnTo>
                  <a:pt x="60" y="209"/>
                </a:lnTo>
                <a:lnTo>
                  <a:pt x="57" y="207"/>
                </a:lnTo>
                <a:lnTo>
                  <a:pt x="54" y="206"/>
                </a:lnTo>
                <a:lnTo>
                  <a:pt x="49" y="206"/>
                </a:lnTo>
                <a:lnTo>
                  <a:pt x="48" y="204"/>
                </a:lnTo>
                <a:lnTo>
                  <a:pt x="48" y="207"/>
                </a:lnTo>
                <a:lnTo>
                  <a:pt x="48" y="210"/>
                </a:lnTo>
                <a:lnTo>
                  <a:pt x="48" y="211"/>
                </a:lnTo>
                <a:lnTo>
                  <a:pt x="46" y="210"/>
                </a:lnTo>
                <a:lnTo>
                  <a:pt x="27" y="204"/>
                </a:lnTo>
                <a:lnTo>
                  <a:pt x="30" y="192"/>
                </a:lnTo>
                <a:lnTo>
                  <a:pt x="28" y="177"/>
                </a:lnTo>
                <a:lnTo>
                  <a:pt x="27" y="176"/>
                </a:lnTo>
                <a:lnTo>
                  <a:pt x="27" y="174"/>
                </a:lnTo>
                <a:lnTo>
                  <a:pt x="33" y="170"/>
                </a:lnTo>
                <a:lnTo>
                  <a:pt x="33" y="169"/>
                </a:lnTo>
                <a:lnTo>
                  <a:pt x="39" y="168"/>
                </a:lnTo>
                <a:lnTo>
                  <a:pt x="39" y="165"/>
                </a:lnTo>
                <a:lnTo>
                  <a:pt x="38" y="162"/>
                </a:lnTo>
                <a:lnTo>
                  <a:pt x="35" y="159"/>
                </a:lnTo>
                <a:lnTo>
                  <a:pt x="26" y="149"/>
                </a:lnTo>
                <a:lnTo>
                  <a:pt x="22" y="144"/>
                </a:lnTo>
                <a:lnTo>
                  <a:pt x="8" y="140"/>
                </a:lnTo>
                <a:lnTo>
                  <a:pt x="1" y="129"/>
                </a:lnTo>
                <a:lnTo>
                  <a:pt x="0" y="128"/>
                </a:lnTo>
                <a:lnTo>
                  <a:pt x="8" y="124"/>
                </a:lnTo>
                <a:lnTo>
                  <a:pt x="9" y="123"/>
                </a:lnTo>
                <a:lnTo>
                  <a:pt x="9" y="121"/>
                </a:lnTo>
                <a:lnTo>
                  <a:pt x="12" y="119"/>
                </a:lnTo>
                <a:lnTo>
                  <a:pt x="19" y="109"/>
                </a:lnTo>
                <a:lnTo>
                  <a:pt x="27" y="102"/>
                </a:lnTo>
                <a:lnTo>
                  <a:pt x="37" y="91"/>
                </a:lnTo>
                <a:lnTo>
                  <a:pt x="33" y="87"/>
                </a:lnTo>
                <a:lnTo>
                  <a:pt x="35" y="83"/>
                </a:lnTo>
                <a:lnTo>
                  <a:pt x="42" y="89"/>
                </a:lnTo>
                <a:lnTo>
                  <a:pt x="48" y="86"/>
                </a:lnTo>
                <a:lnTo>
                  <a:pt x="50" y="75"/>
                </a:lnTo>
                <a:lnTo>
                  <a:pt x="68" y="68"/>
                </a:lnTo>
                <a:lnTo>
                  <a:pt x="60" y="33"/>
                </a:lnTo>
                <a:lnTo>
                  <a:pt x="64" y="26"/>
                </a:lnTo>
                <a:lnTo>
                  <a:pt x="68" y="18"/>
                </a:lnTo>
                <a:lnTo>
                  <a:pt x="76" y="7"/>
                </a:lnTo>
                <a:lnTo>
                  <a:pt x="79" y="1"/>
                </a:lnTo>
                <a:lnTo>
                  <a:pt x="79" y="0"/>
                </a:lnTo>
                <a:lnTo>
                  <a:pt x="80" y="0"/>
                </a:lnTo>
                <a:lnTo>
                  <a:pt x="93" y="0"/>
                </a:lnTo>
                <a:lnTo>
                  <a:pt x="101" y="0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3" name="Freeform 9"/>
          <p:cNvSpPr>
            <a:spLocks/>
          </p:cNvSpPr>
          <p:nvPr/>
        </p:nvSpPr>
        <p:spPr bwMode="auto">
          <a:xfrm>
            <a:off x="4543426" y="4427538"/>
            <a:ext cx="714375" cy="973138"/>
          </a:xfrm>
          <a:custGeom>
            <a:avLst/>
            <a:gdLst>
              <a:gd name="T0" fmla="*/ 239 w 450"/>
              <a:gd name="T1" fmla="*/ 13 h 613"/>
              <a:gd name="T2" fmla="*/ 271 w 450"/>
              <a:gd name="T3" fmla="*/ 31 h 613"/>
              <a:gd name="T4" fmla="*/ 285 w 450"/>
              <a:gd name="T5" fmla="*/ 42 h 613"/>
              <a:gd name="T6" fmla="*/ 290 w 450"/>
              <a:gd name="T7" fmla="*/ 54 h 613"/>
              <a:gd name="T8" fmla="*/ 282 w 450"/>
              <a:gd name="T9" fmla="*/ 62 h 613"/>
              <a:gd name="T10" fmla="*/ 316 w 450"/>
              <a:gd name="T11" fmla="*/ 92 h 613"/>
              <a:gd name="T12" fmla="*/ 314 w 450"/>
              <a:gd name="T13" fmla="*/ 102 h 613"/>
              <a:gd name="T14" fmla="*/ 309 w 450"/>
              <a:gd name="T15" fmla="*/ 110 h 613"/>
              <a:gd name="T16" fmla="*/ 329 w 450"/>
              <a:gd name="T17" fmla="*/ 144 h 613"/>
              <a:gd name="T18" fmla="*/ 330 w 450"/>
              <a:gd name="T19" fmla="*/ 139 h 613"/>
              <a:gd name="T20" fmla="*/ 342 w 450"/>
              <a:gd name="T21" fmla="*/ 143 h 613"/>
              <a:gd name="T22" fmla="*/ 331 w 450"/>
              <a:gd name="T23" fmla="*/ 180 h 613"/>
              <a:gd name="T24" fmla="*/ 374 w 450"/>
              <a:gd name="T25" fmla="*/ 206 h 613"/>
              <a:gd name="T26" fmla="*/ 404 w 450"/>
              <a:gd name="T27" fmla="*/ 196 h 613"/>
              <a:gd name="T28" fmla="*/ 408 w 450"/>
              <a:gd name="T29" fmla="*/ 252 h 613"/>
              <a:gd name="T30" fmla="*/ 421 w 450"/>
              <a:gd name="T31" fmla="*/ 313 h 613"/>
              <a:gd name="T32" fmla="*/ 406 w 450"/>
              <a:gd name="T33" fmla="*/ 324 h 613"/>
              <a:gd name="T34" fmla="*/ 374 w 450"/>
              <a:gd name="T35" fmla="*/ 365 h 613"/>
              <a:gd name="T36" fmla="*/ 391 w 450"/>
              <a:gd name="T37" fmla="*/ 397 h 613"/>
              <a:gd name="T38" fmla="*/ 401 w 450"/>
              <a:gd name="T39" fmla="*/ 444 h 613"/>
              <a:gd name="T40" fmla="*/ 449 w 450"/>
              <a:gd name="T41" fmla="*/ 496 h 613"/>
              <a:gd name="T42" fmla="*/ 439 w 450"/>
              <a:gd name="T43" fmla="*/ 515 h 613"/>
              <a:gd name="T44" fmla="*/ 398 w 450"/>
              <a:gd name="T45" fmla="*/ 519 h 613"/>
              <a:gd name="T46" fmla="*/ 390 w 450"/>
              <a:gd name="T47" fmla="*/ 529 h 613"/>
              <a:gd name="T48" fmla="*/ 413 w 450"/>
              <a:gd name="T49" fmla="*/ 551 h 613"/>
              <a:gd name="T50" fmla="*/ 397 w 450"/>
              <a:gd name="T51" fmla="*/ 589 h 613"/>
              <a:gd name="T52" fmla="*/ 393 w 450"/>
              <a:gd name="T53" fmla="*/ 607 h 613"/>
              <a:gd name="T54" fmla="*/ 387 w 450"/>
              <a:gd name="T55" fmla="*/ 608 h 613"/>
              <a:gd name="T56" fmla="*/ 382 w 450"/>
              <a:gd name="T57" fmla="*/ 609 h 613"/>
              <a:gd name="T58" fmla="*/ 365 w 450"/>
              <a:gd name="T59" fmla="*/ 604 h 613"/>
              <a:gd name="T60" fmla="*/ 341 w 450"/>
              <a:gd name="T61" fmla="*/ 589 h 613"/>
              <a:gd name="T62" fmla="*/ 322 w 450"/>
              <a:gd name="T63" fmla="*/ 538 h 613"/>
              <a:gd name="T64" fmla="*/ 290 w 450"/>
              <a:gd name="T65" fmla="*/ 476 h 613"/>
              <a:gd name="T66" fmla="*/ 281 w 450"/>
              <a:gd name="T67" fmla="*/ 491 h 613"/>
              <a:gd name="T68" fmla="*/ 274 w 450"/>
              <a:gd name="T69" fmla="*/ 504 h 613"/>
              <a:gd name="T70" fmla="*/ 275 w 450"/>
              <a:gd name="T71" fmla="*/ 521 h 613"/>
              <a:gd name="T72" fmla="*/ 248 w 450"/>
              <a:gd name="T73" fmla="*/ 499 h 613"/>
              <a:gd name="T74" fmla="*/ 223 w 450"/>
              <a:gd name="T75" fmla="*/ 485 h 613"/>
              <a:gd name="T76" fmla="*/ 214 w 450"/>
              <a:gd name="T77" fmla="*/ 447 h 613"/>
              <a:gd name="T78" fmla="*/ 195 w 450"/>
              <a:gd name="T79" fmla="*/ 422 h 613"/>
              <a:gd name="T80" fmla="*/ 163 w 450"/>
              <a:gd name="T81" fmla="*/ 394 h 613"/>
              <a:gd name="T82" fmla="*/ 135 w 450"/>
              <a:gd name="T83" fmla="*/ 379 h 613"/>
              <a:gd name="T84" fmla="*/ 101 w 450"/>
              <a:gd name="T85" fmla="*/ 346 h 613"/>
              <a:gd name="T86" fmla="*/ 68 w 450"/>
              <a:gd name="T87" fmla="*/ 313 h 613"/>
              <a:gd name="T88" fmla="*/ 64 w 450"/>
              <a:gd name="T89" fmla="*/ 304 h 613"/>
              <a:gd name="T90" fmla="*/ 76 w 450"/>
              <a:gd name="T91" fmla="*/ 285 h 613"/>
              <a:gd name="T92" fmla="*/ 91 w 450"/>
              <a:gd name="T93" fmla="*/ 272 h 613"/>
              <a:gd name="T94" fmla="*/ 82 w 450"/>
              <a:gd name="T95" fmla="*/ 251 h 613"/>
              <a:gd name="T96" fmla="*/ 103 w 450"/>
              <a:gd name="T97" fmla="*/ 240 h 613"/>
              <a:gd name="T98" fmla="*/ 91 w 450"/>
              <a:gd name="T99" fmla="*/ 212 h 613"/>
              <a:gd name="T100" fmla="*/ 82 w 450"/>
              <a:gd name="T101" fmla="*/ 218 h 613"/>
              <a:gd name="T102" fmla="*/ 61 w 450"/>
              <a:gd name="T103" fmla="*/ 206 h 613"/>
              <a:gd name="T104" fmla="*/ 58 w 450"/>
              <a:gd name="T105" fmla="*/ 162 h 613"/>
              <a:gd name="T106" fmla="*/ 38 w 450"/>
              <a:gd name="T107" fmla="*/ 152 h 613"/>
              <a:gd name="T108" fmla="*/ 13 w 450"/>
              <a:gd name="T109" fmla="*/ 147 h 613"/>
              <a:gd name="T110" fmla="*/ 4 w 450"/>
              <a:gd name="T111" fmla="*/ 107 h 613"/>
              <a:gd name="T112" fmla="*/ 2 w 450"/>
              <a:gd name="T113" fmla="*/ 82 h 613"/>
              <a:gd name="T114" fmla="*/ 8 w 450"/>
              <a:gd name="T115" fmla="*/ 67 h 613"/>
              <a:gd name="T116" fmla="*/ 38 w 450"/>
              <a:gd name="T117" fmla="*/ 62 h 613"/>
              <a:gd name="T118" fmla="*/ 47 w 450"/>
              <a:gd name="T119" fmla="*/ 42 h 613"/>
              <a:gd name="T120" fmla="*/ 83 w 450"/>
              <a:gd name="T121" fmla="*/ 42 h 613"/>
              <a:gd name="T122" fmla="*/ 105 w 450"/>
              <a:gd name="T123" fmla="*/ 17 h 613"/>
              <a:gd name="T124" fmla="*/ 172 w 450"/>
              <a:gd name="T125" fmla="*/ 0 h 6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450" h="613">
                <a:moveTo>
                  <a:pt x="200" y="2"/>
                </a:moveTo>
                <a:lnTo>
                  <a:pt x="206" y="9"/>
                </a:lnTo>
                <a:lnTo>
                  <a:pt x="221" y="5"/>
                </a:lnTo>
                <a:lnTo>
                  <a:pt x="239" y="13"/>
                </a:lnTo>
                <a:lnTo>
                  <a:pt x="240" y="15"/>
                </a:lnTo>
                <a:lnTo>
                  <a:pt x="263" y="27"/>
                </a:lnTo>
                <a:lnTo>
                  <a:pt x="266" y="28"/>
                </a:lnTo>
                <a:lnTo>
                  <a:pt x="271" y="31"/>
                </a:lnTo>
                <a:lnTo>
                  <a:pt x="278" y="38"/>
                </a:lnTo>
                <a:lnTo>
                  <a:pt x="279" y="38"/>
                </a:lnTo>
                <a:lnTo>
                  <a:pt x="284" y="41"/>
                </a:lnTo>
                <a:lnTo>
                  <a:pt x="285" y="42"/>
                </a:lnTo>
                <a:lnTo>
                  <a:pt x="308" y="35"/>
                </a:lnTo>
                <a:lnTo>
                  <a:pt x="300" y="42"/>
                </a:lnTo>
                <a:lnTo>
                  <a:pt x="293" y="52"/>
                </a:lnTo>
                <a:lnTo>
                  <a:pt x="290" y="54"/>
                </a:lnTo>
                <a:lnTo>
                  <a:pt x="290" y="56"/>
                </a:lnTo>
                <a:lnTo>
                  <a:pt x="289" y="57"/>
                </a:lnTo>
                <a:lnTo>
                  <a:pt x="281" y="61"/>
                </a:lnTo>
                <a:lnTo>
                  <a:pt x="282" y="62"/>
                </a:lnTo>
                <a:lnTo>
                  <a:pt x="289" y="73"/>
                </a:lnTo>
                <a:lnTo>
                  <a:pt x="303" y="77"/>
                </a:lnTo>
                <a:lnTo>
                  <a:pt x="307" y="82"/>
                </a:lnTo>
                <a:lnTo>
                  <a:pt x="316" y="92"/>
                </a:lnTo>
                <a:lnTo>
                  <a:pt x="319" y="95"/>
                </a:lnTo>
                <a:lnTo>
                  <a:pt x="320" y="98"/>
                </a:lnTo>
                <a:lnTo>
                  <a:pt x="320" y="101"/>
                </a:lnTo>
                <a:lnTo>
                  <a:pt x="314" y="102"/>
                </a:lnTo>
                <a:lnTo>
                  <a:pt x="314" y="103"/>
                </a:lnTo>
                <a:lnTo>
                  <a:pt x="308" y="107"/>
                </a:lnTo>
                <a:lnTo>
                  <a:pt x="308" y="109"/>
                </a:lnTo>
                <a:lnTo>
                  <a:pt x="309" y="110"/>
                </a:lnTo>
                <a:lnTo>
                  <a:pt x="311" y="125"/>
                </a:lnTo>
                <a:lnTo>
                  <a:pt x="308" y="137"/>
                </a:lnTo>
                <a:lnTo>
                  <a:pt x="327" y="143"/>
                </a:lnTo>
                <a:lnTo>
                  <a:pt x="329" y="144"/>
                </a:lnTo>
                <a:lnTo>
                  <a:pt x="329" y="143"/>
                </a:lnTo>
                <a:lnTo>
                  <a:pt x="329" y="140"/>
                </a:lnTo>
                <a:lnTo>
                  <a:pt x="329" y="137"/>
                </a:lnTo>
                <a:lnTo>
                  <a:pt x="330" y="139"/>
                </a:lnTo>
                <a:lnTo>
                  <a:pt x="335" y="139"/>
                </a:lnTo>
                <a:lnTo>
                  <a:pt x="338" y="140"/>
                </a:lnTo>
                <a:lnTo>
                  <a:pt x="341" y="142"/>
                </a:lnTo>
                <a:lnTo>
                  <a:pt x="342" y="143"/>
                </a:lnTo>
                <a:lnTo>
                  <a:pt x="346" y="146"/>
                </a:lnTo>
                <a:lnTo>
                  <a:pt x="346" y="147"/>
                </a:lnTo>
                <a:lnTo>
                  <a:pt x="341" y="159"/>
                </a:lnTo>
                <a:lnTo>
                  <a:pt x="331" y="180"/>
                </a:lnTo>
                <a:lnTo>
                  <a:pt x="342" y="185"/>
                </a:lnTo>
                <a:lnTo>
                  <a:pt x="346" y="187"/>
                </a:lnTo>
                <a:lnTo>
                  <a:pt x="360" y="192"/>
                </a:lnTo>
                <a:lnTo>
                  <a:pt x="374" y="206"/>
                </a:lnTo>
                <a:lnTo>
                  <a:pt x="383" y="193"/>
                </a:lnTo>
                <a:lnTo>
                  <a:pt x="384" y="192"/>
                </a:lnTo>
                <a:lnTo>
                  <a:pt x="397" y="187"/>
                </a:lnTo>
                <a:lnTo>
                  <a:pt x="404" y="196"/>
                </a:lnTo>
                <a:lnTo>
                  <a:pt x="404" y="214"/>
                </a:lnTo>
                <a:lnTo>
                  <a:pt x="404" y="225"/>
                </a:lnTo>
                <a:lnTo>
                  <a:pt x="408" y="251"/>
                </a:lnTo>
                <a:lnTo>
                  <a:pt x="408" y="252"/>
                </a:lnTo>
                <a:lnTo>
                  <a:pt x="405" y="259"/>
                </a:lnTo>
                <a:lnTo>
                  <a:pt x="406" y="266"/>
                </a:lnTo>
                <a:lnTo>
                  <a:pt x="409" y="274"/>
                </a:lnTo>
                <a:lnTo>
                  <a:pt x="421" y="313"/>
                </a:lnTo>
                <a:lnTo>
                  <a:pt x="423" y="315"/>
                </a:lnTo>
                <a:lnTo>
                  <a:pt x="421" y="315"/>
                </a:lnTo>
                <a:lnTo>
                  <a:pt x="408" y="322"/>
                </a:lnTo>
                <a:lnTo>
                  <a:pt x="406" y="324"/>
                </a:lnTo>
                <a:lnTo>
                  <a:pt x="397" y="341"/>
                </a:lnTo>
                <a:lnTo>
                  <a:pt x="383" y="361"/>
                </a:lnTo>
                <a:lnTo>
                  <a:pt x="374" y="364"/>
                </a:lnTo>
                <a:lnTo>
                  <a:pt x="374" y="365"/>
                </a:lnTo>
                <a:lnTo>
                  <a:pt x="371" y="365"/>
                </a:lnTo>
                <a:lnTo>
                  <a:pt x="367" y="367"/>
                </a:lnTo>
                <a:lnTo>
                  <a:pt x="369" y="373"/>
                </a:lnTo>
                <a:lnTo>
                  <a:pt x="391" y="397"/>
                </a:lnTo>
                <a:lnTo>
                  <a:pt x="394" y="402"/>
                </a:lnTo>
                <a:lnTo>
                  <a:pt x="400" y="418"/>
                </a:lnTo>
                <a:lnTo>
                  <a:pt x="395" y="432"/>
                </a:lnTo>
                <a:lnTo>
                  <a:pt x="401" y="444"/>
                </a:lnTo>
                <a:lnTo>
                  <a:pt x="415" y="451"/>
                </a:lnTo>
                <a:lnTo>
                  <a:pt x="438" y="473"/>
                </a:lnTo>
                <a:lnTo>
                  <a:pt x="450" y="492"/>
                </a:lnTo>
                <a:lnTo>
                  <a:pt x="449" y="496"/>
                </a:lnTo>
                <a:lnTo>
                  <a:pt x="447" y="497"/>
                </a:lnTo>
                <a:lnTo>
                  <a:pt x="443" y="500"/>
                </a:lnTo>
                <a:lnTo>
                  <a:pt x="442" y="514"/>
                </a:lnTo>
                <a:lnTo>
                  <a:pt x="439" y="515"/>
                </a:lnTo>
                <a:lnTo>
                  <a:pt x="423" y="522"/>
                </a:lnTo>
                <a:lnTo>
                  <a:pt x="420" y="525"/>
                </a:lnTo>
                <a:lnTo>
                  <a:pt x="419" y="526"/>
                </a:lnTo>
                <a:lnTo>
                  <a:pt x="398" y="519"/>
                </a:lnTo>
                <a:lnTo>
                  <a:pt x="393" y="510"/>
                </a:lnTo>
                <a:lnTo>
                  <a:pt x="391" y="512"/>
                </a:lnTo>
                <a:lnTo>
                  <a:pt x="389" y="519"/>
                </a:lnTo>
                <a:lnTo>
                  <a:pt x="390" y="529"/>
                </a:lnTo>
                <a:lnTo>
                  <a:pt x="384" y="533"/>
                </a:lnTo>
                <a:lnTo>
                  <a:pt x="405" y="536"/>
                </a:lnTo>
                <a:lnTo>
                  <a:pt x="415" y="545"/>
                </a:lnTo>
                <a:lnTo>
                  <a:pt x="413" y="551"/>
                </a:lnTo>
                <a:lnTo>
                  <a:pt x="417" y="559"/>
                </a:lnTo>
                <a:lnTo>
                  <a:pt x="408" y="567"/>
                </a:lnTo>
                <a:lnTo>
                  <a:pt x="404" y="577"/>
                </a:lnTo>
                <a:lnTo>
                  <a:pt x="397" y="589"/>
                </a:lnTo>
                <a:lnTo>
                  <a:pt x="394" y="600"/>
                </a:lnTo>
                <a:lnTo>
                  <a:pt x="395" y="600"/>
                </a:lnTo>
                <a:lnTo>
                  <a:pt x="394" y="604"/>
                </a:lnTo>
                <a:lnTo>
                  <a:pt x="393" y="607"/>
                </a:lnTo>
                <a:lnTo>
                  <a:pt x="393" y="608"/>
                </a:lnTo>
                <a:lnTo>
                  <a:pt x="393" y="609"/>
                </a:lnTo>
                <a:lnTo>
                  <a:pt x="389" y="608"/>
                </a:lnTo>
                <a:lnTo>
                  <a:pt x="387" y="608"/>
                </a:lnTo>
                <a:lnTo>
                  <a:pt x="387" y="607"/>
                </a:lnTo>
                <a:lnTo>
                  <a:pt x="386" y="608"/>
                </a:lnTo>
                <a:lnTo>
                  <a:pt x="384" y="608"/>
                </a:lnTo>
                <a:lnTo>
                  <a:pt x="382" y="609"/>
                </a:lnTo>
                <a:lnTo>
                  <a:pt x="380" y="613"/>
                </a:lnTo>
                <a:lnTo>
                  <a:pt x="371" y="613"/>
                </a:lnTo>
                <a:lnTo>
                  <a:pt x="371" y="611"/>
                </a:lnTo>
                <a:lnTo>
                  <a:pt x="365" y="604"/>
                </a:lnTo>
                <a:lnTo>
                  <a:pt x="360" y="601"/>
                </a:lnTo>
                <a:lnTo>
                  <a:pt x="353" y="597"/>
                </a:lnTo>
                <a:lnTo>
                  <a:pt x="342" y="587"/>
                </a:lnTo>
                <a:lnTo>
                  <a:pt x="341" y="589"/>
                </a:lnTo>
                <a:lnTo>
                  <a:pt x="339" y="587"/>
                </a:lnTo>
                <a:lnTo>
                  <a:pt x="334" y="579"/>
                </a:lnTo>
                <a:lnTo>
                  <a:pt x="337" y="575"/>
                </a:lnTo>
                <a:lnTo>
                  <a:pt x="322" y="538"/>
                </a:lnTo>
                <a:lnTo>
                  <a:pt x="319" y="506"/>
                </a:lnTo>
                <a:lnTo>
                  <a:pt x="315" y="502"/>
                </a:lnTo>
                <a:lnTo>
                  <a:pt x="307" y="476"/>
                </a:lnTo>
                <a:lnTo>
                  <a:pt x="290" y="476"/>
                </a:lnTo>
                <a:lnTo>
                  <a:pt x="289" y="476"/>
                </a:lnTo>
                <a:lnTo>
                  <a:pt x="294" y="480"/>
                </a:lnTo>
                <a:lnTo>
                  <a:pt x="288" y="485"/>
                </a:lnTo>
                <a:lnTo>
                  <a:pt x="281" y="491"/>
                </a:lnTo>
                <a:lnTo>
                  <a:pt x="279" y="487"/>
                </a:lnTo>
                <a:lnTo>
                  <a:pt x="275" y="499"/>
                </a:lnTo>
                <a:lnTo>
                  <a:pt x="275" y="503"/>
                </a:lnTo>
                <a:lnTo>
                  <a:pt x="274" y="504"/>
                </a:lnTo>
                <a:lnTo>
                  <a:pt x="275" y="508"/>
                </a:lnTo>
                <a:lnTo>
                  <a:pt x="275" y="515"/>
                </a:lnTo>
                <a:lnTo>
                  <a:pt x="275" y="517"/>
                </a:lnTo>
                <a:lnTo>
                  <a:pt x="275" y="521"/>
                </a:lnTo>
                <a:lnTo>
                  <a:pt x="271" y="518"/>
                </a:lnTo>
                <a:lnTo>
                  <a:pt x="247" y="506"/>
                </a:lnTo>
                <a:lnTo>
                  <a:pt x="248" y="500"/>
                </a:lnTo>
                <a:lnTo>
                  <a:pt x="248" y="499"/>
                </a:lnTo>
                <a:lnTo>
                  <a:pt x="239" y="497"/>
                </a:lnTo>
                <a:lnTo>
                  <a:pt x="232" y="497"/>
                </a:lnTo>
                <a:lnTo>
                  <a:pt x="223" y="492"/>
                </a:lnTo>
                <a:lnTo>
                  <a:pt x="223" y="485"/>
                </a:lnTo>
                <a:lnTo>
                  <a:pt x="228" y="477"/>
                </a:lnTo>
                <a:lnTo>
                  <a:pt x="218" y="467"/>
                </a:lnTo>
                <a:lnTo>
                  <a:pt x="214" y="450"/>
                </a:lnTo>
                <a:lnTo>
                  <a:pt x="214" y="447"/>
                </a:lnTo>
                <a:lnTo>
                  <a:pt x="217" y="442"/>
                </a:lnTo>
                <a:lnTo>
                  <a:pt x="211" y="436"/>
                </a:lnTo>
                <a:lnTo>
                  <a:pt x="208" y="432"/>
                </a:lnTo>
                <a:lnTo>
                  <a:pt x="195" y="422"/>
                </a:lnTo>
                <a:lnTo>
                  <a:pt x="189" y="418"/>
                </a:lnTo>
                <a:lnTo>
                  <a:pt x="176" y="409"/>
                </a:lnTo>
                <a:lnTo>
                  <a:pt x="166" y="402"/>
                </a:lnTo>
                <a:lnTo>
                  <a:pt x="163" y="394"/>
                </a:lnTo>
                <a:lnTo>
                  <a:pt x="157" y="392"/>
                </a:lnTo>
                <a:lnTo>
                  <a:pt x="154" y="391"/>
                </a:lnTo>
                <a:lnTo>
                  <a:pt x="143" y="383"/>
                </a:lnTo>
                <a:lnTo>
                  <a:pt x="135" y="379"/>
                </a:lnTo>
                <a:lnTo>
                  <a:pt x="131" y="375"/>
                </a:lnTo>
                <a:lnTo>
                  <a:pt x="129" y="369"/>
                </a:lnTo>
                <a:lnTo>
                  <a:pt x="129" y="368"/>
                </a:lnTo>
                <a:lnTo>
                  <a:pt x="101" y="346"/>
                </a:lnTo>
                <a:lnTo>
                  <a:pt x="94" y="335"/>
                </a:lnTo>
                <a:lnTo>
                  <a:pt x="86" y="338"/>
                </a:lnTo>
                <a:lnTo>
                  <a:pt x="72" y="327"/>
                </a:lnTo>
                <a:lnTo>
                  <a:pt x="68" y="313"/>
                </a:lnTo>
                <a:lnTo>
                  <a:pt x="68" y="311"/>
                </a:lnTo>
                <a:lnTo>
                  <a:pt x="67" y="308"/>
                </a:lnTo>
                <a:lnTo>
                  <a:pt x="63" y="307"/>
                </a:lnTo>
                <a:lnTo>
                  <a:pt x="64" y="304"/>
                </a:lnTo>
                <a:lnTo>
                  <a:pt x="65" y="297"/>
                </a:lnTo>
                <a:lnTo>
                  <a:pt x="60" y="293"/>
                </a:lnTo>
                <a:lnTo>
                  <a:pt x="65" y="294"/>
                </a:lnTo>
                <a:lnTo>
                  <a:pt x="76" y="285"/>
                </a:lnTo>
                <a:lnTo>
                  <a:pt x="76" y="283"/>
                </a:lnTo>
                <a:lnTo>
                  <a:pt x="79" y="282"/>
                </a:lnTo>
                <a:lnTo>
                  <a:pt x="86" y="277"/>
                </a:lnTo>
                <a:lnTo>
                  <a:pt x="91" y="272"/>
                </a:lnTo>
                <a:lnTo>
                  <a:pt x="93" y="268"/>
                </a:lnTo>
                <a:lnTo>
                  <a:pt x="87" y="264"/>
                </a:lnTo>
                <a:lnTo>
                  <a:pt x="82" y="259"/>
                </a:lnTo>
                <a:lnTo>
                  <a:pt x="82" y="251"/>
                </a:lnTo>
                <a:lnTo>
                  <a:pt x="83" y="244"/>
                </a:lnTo>
                <a:lnTo>
                  <a:pt x="88" y="241"/>
                </a:lnTo>
                <a:lnTo>
                  <a:pt x="99" y="244"/>
                </a:lnTo>
                <a:lnTo>
                  <a:pt x="103" y="240"/>
                </a:lnTo>
                <a:lnTo>
                  <a:pt x="106" y="238"/>
                </a:lnTo>
                <a:lnTo>
                  <a:pt x="101" y="217"/>
                </a:lnTo>
                <a:lnTo>
                  <a:pt x="93" y="212"/>
                </a:lnTo>
                <a:lnTo>
                  <a:pt x="91" y="212"/>
                </a:lnTo>
                <a:lnTo>
                  <a:pt x="88" y="214"/>
                </a:lnTo>
                <a:lnTo>
                  <a:pt x="87" y="215"/>
                </a:lnTo>
                <a:lnTo>
                  <a:pt x="83" y="217"/>
                </a:lnTo>
                <a:lnTo>
                  <a:pt x="82" y="218"/>
                </a:lnTo>
                <a:lnTo>
                  <a:pt x="78" y="215"/>
                </a:lnTo>
                <a:lnTo>
                  <a:pt x="67" y="210"/>
                </a:lnTo>
                <a:lnTo>
                  <a:pt x="61" y="207"/>
                </a:lnTo>
                <a:lnTo>
                  <a:pt x="61" y="206"/>
                </a:lnTo>
                <a:lnTo>
                  <a:pt x="57" y="182"/>
                </a:lnTo>
                <a:lnTo>
                  <a:pt x="58" y="173"/>
                </a:lnTo>
                <a:lnTo>
                  <a:pt x="61" y="163"/>
                </a:lnTo>
                <a:lnTo>
                  <a:pt x="58" y="162"/>
                </a:lnTo>
                <a:lnTo>
                  <a:pt x="57" y="161"/>
                </a:lnTo>
                <a:lnTo>
                  <a:pt x="52" y="158"/>
                </a:lnTo>
                <a:lnTo>
                  <a:pt x="43" y="151"/>
                </a:lnTo>
                <a:lnTo>
                  <a:pt x="38" y="152"/>
                </a:lnTo>
                <a:lnTo>
                  <a:pt x="37" y="152"/>
                </a:lnTo>
                <a:lnTo>
                  <a:pt x="27" y="154"/>
                </a:lnTo>
                <a:lnTo>
                  <a:pt x="12" y="155"/>
                </a:lnTo>
                <a:lnTo>
                  <a:pt x="13" y="147"/>
                </a:lnTo>
                <a:lnTo>
                  <a:pt x="4" y="121"/>
                </a:lnTo>
                <a:lnTo>
                  <a:pt x="4" y="120"/>
                </a:lnTo>
                <a:lnTo>
                  <a:pt x="4" y="113"/>
                </a:lnTo>
                <a:lnTo>
                  <a:pt x="4" y="107"/>
                </a:lnTo>
                <a:lnTo>
                  <a:pt x="4" y="107"/>
                </a:lnTo>
                <a:lnTo>
                  <a:pt x="4" y="95"/>
                </a:lnTo>
                <a:lnTo>
                  <a:pt x="5" y="83"/>
                </a:lnTo>
                <a:lnTo>
                  <a:pt x="2" y="82"/>
                </a:lnTo>
                <a:lnTo>
                  <a:pt x="0" y="79"/>
                </a:lnTo>
                <a:lnTo>
                  <a:pt x="0" y="75"/>
                </a:lnTo>
                <a:lnTo>
                  <a:pt x="0" y="72"/>
                </a:lnTo>
                <a:lnTo>
                  <a:pt x="8" y="67"/>
                </a:lnTo>
                <a:lnTo>
                  <a:pt x="11" y="58"/>
                </a:lnTo>
                <a:lnTo>
                  <a:pt x="23" y="58"/>
                </a:lnTo>
                <a:lnTo>
                  <a:pt x="31" y="68"/>
                </a:lnTo>
                <a:lnTo>
                  <a:pt x="38" y="62"/>
                </a:lnTo>
                <a:lnTo>
                  <a:pt x="32" y="52"/>
                </a:lnTo>
                <a:lnTo>
                  <a:pt x="41" y="46"/>
                </a:lnTo>
                <a:lnTo>
                  <a:pt x="45" y="43"/>
                </a:lnTo>
                <a:lnTo>
                  <a:pt x="47" y="42"/>
                </a:lnTo>
                <a:lnTo>
                  <a:pt x="53" y="38"/>
                </a:lnTo>
                <a:lnTo>
                  <a:pt x="64" y="38"/>
                </a:lnTo>
                <a:lnTo>
                  <a:pt x="68" y="43"/>
                </a:lnTo>
                <a:lnTo>
                  <a:pt x="83" y="42"/>
                </a:lnTo>
                <a:lnTo>
                  <a:pt x="99" y="26"/>
                </a:lnTo>
                <a:lnTo>
                  <a:pt x="99" y="24"/>
                </a:lnTo>
                <a:lnTo>
                  <a:pt x="105" y="19"/>
                </a:lnTo>
                <a:lnTo>
                  <a:pt x="105" y="17"/>
                </a:lnTo>
                <a:lnTo>
                  <a:pt x="109" y="13"/>
                </a:lnTo>
                <a:lnTo>
                  <a:pt x="114" y="7"/>
                </a:lnTo>
                <a:lnTo>
                  <a:pt x="139" y="0"/>
                </a:lnTo>
                <a:lnTo>
                  <a:pt x="172" y="0"/>
                </a:lnTo>
                <a:lnTo>
                  <a:pt x="180" y="1"/>
                </a:lnTo>
                <a:lnTo>
                  <a:pt x="200" y="2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4" name="Freeform 10"/>
          <p:cNvSpPr>
            <a:spLocks/>
          </p:cNvSpPr>
          <p:nvPr/>
        </p:nvSpPr>
        <p:spPr bwMode="auto">
          <a:xfrm>
            <a:off x="4478338" y="4959351"/>
            <a:ext cx="654050" cy="731838"/>
          </a:xfrm>
          <a:custGeom>
            <a:avLst/>
            <a:gdLst>
              <a:gd name="T0" fmla="*/ 172 w 412"/>
              <a:gd name="T1" fmla="*/ 40 h 461"/>
              <a:gd name="T2" fmla="*/ 198 w 412"/>
              <a:gd name="T3" fmla="*/ 57 h 461"/>
              <a:gd name="T4" fmla="*/ 230 w 412"/>
              <a:gd name="T5" fmla="*/ 83 h 461"/>
              <a:gd name="T6" fmla="*/ 258 w 412"/>
              <a:gd name="T7" fmla="*/ 107 h 461"/>
              <a:gd name="T8" fmla="*/ 269 w 412"/>
              <a:gd name="T9" fmla="*/ 142 h 461"/>
              <a:gd name="T10" fmla="*/ 280 w 412"/>
              <a:gd name="T11" fmla="*/ 162 h 461"/>
              <a:gd name="T12" fmla="*/ 312 w 412"/>
              <a:gd name="T13" fmla="*/ 183 h 461"/>
              <a:gd name="T14" fmla="*/ 316 w 412"/>
              <a:gd name="T15" fmla="*/ 173 h 461"/>
              <a:gd name="T16" fmla="*/ 320 w 412"/>
              <a:gd name="T17" fmla="*/ 152 h 461"/>
              <a:gd name="T18" fmla="*/ 330 w 412"/>
              <a:gd name="T19" fmla="*/ 141 h 461"/>
              <a:gd name="T20" fmla="*/ 360 w 412"/>
              <a:gd name="T21" fmla="*/ 171 h 461"/>
              <a:gd name="T22" fmla="*/ 380 w 412"/>
              <a:gd name="T23" fmla="*/ 252 h 461"/>
              <a:gd name="T24" fmla="*/ 401 w 412"/>
              <a:gd name="T25" fmla="*/ 266 h 461"/>
              <a:gd name="T26" fmla="*/ 408 w 412"/>
              <a:gd name="T27" fmla="*/ 282 h 461"/>
              <a:gd name="T28" fmla="*/ 387 w 412"/>
              <a:gd name="T29" fmla="*/ 303 h 461"/>
              <a:gd name="T30" fmla="*/ 375 w 412"/>
              <a:gd name="T31" fmla="*/ 322 h 461"/>
              <a:gd name="T32" fmla="*/ 374 w 412"/>
              <a:gd name="T33" fmla="*/ 341 h 461"/>
              <a:gd name="T34" fmla="*/ 371 w 412"/>
              <a:gd name="T35" fmla="*/ 349 h 461"/>
              <a:gd name="T36" fmla="*/ 374 w 412"/>
              <a:gd name="T37" fmla="*/ 356 h 461"/>
              <a:gd name="T38" fmla="*/ 380 w 412"/>
              <a:gd name="T39" fmla="*/ 368 h 461"/>
              <a:gd name="T40" fmla="*/ 398 w 412"/>
              <a:gd name="T41" fmla="*/ 368 h 461"/>
              <a:gd name="T42" fmla="*/ 406 w 412"/>
              <a:gd name="T43" fmla="*/ 415 h 461"/>
              <a:gd name="T44" fmla="*/ 389 w 412"/>
              <a:gd name="T45" fmla="*/ 456 h 461"/>
              <a:gd name="T46" fmla="*/ 379 w 412"/>
              <a:gd name="T47" fmla="*/ 417 h 461"/>
              <a:gd name="T48" fmla="*/ 364 w 412"/>
              <a:gd name="T49" fmla="*/ 394 h 461"/>
              <a:gd name="T50" fmla="*/ 352 w 412"/>
              <a:gd name="T51" fmla="*/ 397 h 461"/>
              <a:gd name="T52" fmla="*/ 334 w 412"/>
              <a:gd name="T53" fmla="*/ 402 h 461"/>
              <a:gd name="T54" fmla="*/ 320 w 412"/>
              <a:gd name="T55" fmla="*/ 401 h 461"/>
              <a:gd name="T56" fmla="*/ 327 w 412"/>
              <a:gd name="T57" fmla="*/ 447 h 461"/>
              <a:gd name="T58" fmla="*/ 312 w 412"/>
              <a:gd name="T59" fmla="*/ 447 h 461"/>
              <a:gd name="T60" fmla="*/ 286 w 412"/>
              <a:gd name="T61" fmla="*/ 456 h 461"/>
              <a:gd name="T62" fmla="*/ 267 w 412"/>
              <a:gd name="T63" fmla="*/ 456 h 461"/>
              <a:gd name="T64" fmla="*/ 255 w 412"/>
              <a:gd name="T65" fmla="*/ 424 h 461"/>
              <a:gd name="T66" fmla="*/ 244 w 412"/>
              <a:gd name="T67" fmla="*/ 385 h 461"/>
              <a:gd name="T68" fmla="*/ 241 w 412"/>
              <a:gd name="T69" fmla="*/ 359 h 461"/>
              <a:gd name="T70" fmla="*/ 218 w 412"/>
              <a:gd name="T71" fmla="*/ 322 h 461"/>
              <a:gd name="T72" fmla="*/ 195 w 412"/>
              <a:gd name="T73" fmla="*/ 300 h 461"/>
              <a:gd name="T74" fmla="*/ 194 w 412"/>
              <a:gd name="T75" fmla="*/ 269 h 461"/>
              <a:gd name="T76" fmla="*/ 94 w 412"/>
              <a:gd name="T77" fmla="*/ 240 h 461"/>
              <a:gd name="T78" fmla="*/ 43 w 412"/>
              <a:gd name="T79" fmla="*/ 254 h 461"/>
              <a:gd name="T80" fmla="*/ 20 w 412"/>
              <a:gd name="T81" fmla="*/ 213 h 461"/>
              <a:gd name="T82" fmla="*/ 37 w 412"/>
              <a:gd name="T83" fmla="*/ 168 h 461"/>
              <a:gd name="T84" fmla="*/ 35 w 412"/>
              <a:gd name="T85" fmla="*/ 111 h 461"/>
              <a:gd name="T86" fmla="*/ 15 w 412"/>
              <a:gd name="T87" fmla="*/ 98 h 461"/>
              <a:gd name="T88" fmla="*/ 48 w 412"/>
              <a:gd name="T89" fmla="*/ 83 h 461"/>
              <a:gd name="T90" fmla="*/ 60 w 412"/>
              <a:gd name="T91" fmla="*/ 51 h 461"/>
              <a:gd name="T92" fmla="*/ 95 w 412"/>
              <a:gd name="T93" fmla="*/ 48 h 461"/>
              <a:gd name="T94" fmla="*/ 121 w 412"/>
              <a:gd name="T95" fmla="*/ 21 h 461"/>
              <a:gd name="T96" fmla="*/ 127 w 412"/>
              <a:gd name="T97" fmla="*/ 3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412" h="461">
                <a:moveTo>
                  <a:pt x="142" y="11"/>
                </a:moveTo>
                <a:lnTo>
                  <a:pt x="170" y="33"/>
                </a:lnTo>
                <a:lnTo>
                  <a:pt x="170" y="34"/>
                </a:lnTo>
                <a:lnTo>
                  <a:pt x="172" y="40"/>
                </a:lnTo>
                <a:lnTo>
                  <a:pt x="176" y="44"/>
                </a:lnTo>
                <a:lnTo>
                  <a:pt x="184" y="48"/>
                </a:lnTo>
                <a:lnTo>
                  <a:pt x="195" y="56"/>
                </a:lnTo>
                <a:lnTo>
                  <a:pt x="198" y="57"/>
                </a:lnTo>
                <a:lnTo>
                  <a:pt x="204" y="59"/>
                </a:lnTo>
                <a:lnTo>
                  <a:pt x="207" y="67"/>
                </a:lnTo>
                <a:lnTo>
                  <a:pt x="217" y="74"/>
                </a:lnTo>
                <a:lnTo>
                  <a:pt x="230" y="83"/>
                </a:lnTo>
                <a:lnTo>
                  <a:pt x="236" y="87"/>
                </a:lnTo>
                <a:lnTo>
                  <a:pt x="249" y="97"/>
                </a:lnTo>
                <a:lnTo>
                  <a:pt x="252" y="101"/>
                </a:lnTo>
                <a:lnTo>
                  <a:pt x="258" y="107"/>
                </a:lnTo>
                <a:lnTo>
                  <a:pt x="255" y="112"/>
                </a:lnTo>
                <a:lnTo>
                  <a:pt x="255" y="115"/>
                </a:lnTo>
                <a:lnTo>
                  <a:pt x="259" y="132"/>
                </a:lnTo>
                <a:lnTo>
                  <a:pt x="269" y="142"/>
                </a:lnTo>
                <a:lnTo>
                  <a:pt x="264" y="150"/>
                </a:lnTo>
                <a:lnTo>
                  <a:pt x="264" y="157"/>
                </a:lnTo>
                <a:lnTo>
                  <a:pt x="273" y="162"/>
                </a:lnTo>
                <a:lnTo>
                  <a:pt x="280" y="162"/>
                </a:lnTo>
                <a:lnTo>
                  <a:pt x="289" y="164"/>
                </a:lnTo>
                <a:lnTo>
                  <a:pt x="289" y="165"/>
                </a:lnTo>
                <a:lnTo>
                  <a:pt x="288" y="171"/>
                </a:lnTo>
                <a:lnTo>
                  <a:pt x="312" y="183"/>
                </a:lnTo>
                <a:lnTo>
                  <a:pt x="316" y="186"/>
                </a:lnTo>
                <a:lnTo>
                  <a:pt x="316" y="182"/>
                </a:lnTo>
                <a:lnTo>
                  <a:pt x="316" y="180"/>
                </a:lnTo>
                <a:lnTo>
                  <a:pt x="316" y="173"/>
                </a:lnTo>
                <a:lnTo>
                  <a:pt x="315" y="169"/>
                </a:lnTo>
                <a:lnTo>
                  <a:pt x="316" y="168"/>
                </a:lnTo>
                <a:lnTo>
                  <a:pt x="316" y="164"/>
                </a:lnTo>
                <a:lnTo>
                  <a:pt x="320" y="152"/>
                </a:lnTo>
                <a:lnTo>
                  <a:pt x="322" y="156"/>
                </a:lnTo>
                <a:lnTo>
                  <a:pt x="329" y="150"/>
                </a:lnTo>
                <a:lnTo>
                  <a:pt x="335" y="145"/>
                </a:lnTo>
                <a:lnTo>
                  <a:pt x="330" y="141"/>
                </a:lnTo>
                <a:lnTo>
                  <a:pt x="331" y="141"/>
                </a:lnTo>
                <a:lnTo>
                  <a:pt x="348" y="141"/>
                </a:lnTo>
                <a:lnTo>
                  <a:pt x="356" y="167"/>
                </a:lnTo>
                <a:lnTo>
                  <a:pt x="360" y="171"/>
                </a:lnTo>
                <a:lnTo>
                  <a:pt x="363" y="203"/>
                </a:lnTo>
                <a:lnTo>
                  <a:pt x="378" y="240"/>
                </a:lnTo>
                <a:lnTo>
                  <a:pt x="375" y="244"/>
                </a:lnTo>
                <a:lnTo>
                  <a:pt x="380" y="252"/>
                </a:lnTo>
                <a:lnTo>
                  <a:pt x="382" y="254"/>
                </a:lnTo>
                <a:lnTo>
                  <a:pt x="383" y="252"/>
                </a:lnTo>
                <a:lnTo>
                  <a:pt x="394" y="262"/>
                </a:lnTo>
                <a:lnTo>
                  <a:pt x="401" y="266"/>
                </a:lnTo>
                <a:lnTo>
                  <a:pt x="406" y="269"/>
                </a:lnTo>
                <a:lnTo>
                  <a:pt x="412" y="276"/>
                </a:lnTo>
                <a:lnTo>
                  <a:pt x="412" y="278"/>
                </a:lnTo>
                <a:lnTo>
                  <a:pt x="408" y="282"/>
                </a:lnTo>
                <a:lnTo>
                  <a:pt x="410" y="293"/>
                </a:lnTo>
                <a:lnTo>
                  <a:pt x="394" y="307"/>
                </a:lnTo>
                <a:lnTo>
                  <a:pt x="393" y="303"/>
                </a:lnTo>
                <a:lnTo>
                  <a:pt x="387" y="303"/>
                </a:lnTo>
                <a:lnTo>
                  <a:pt x="385" y="312"/>
                </a:lnTo>
                <a:lnTo>
                  <a:pt x="380" y="317"/>
                </a:lnTo>
                <a:lnTo>
                  <a:pt x="376" y="322"/>
                </a:lnTo>
                <a:lnTo>
                  <a:pt x="375" y="322"/>
                </a:lnTo>
                <a:lnTo>
                  <a:pt x="376" y="336"/>
                </a:lnTo>
                <a:lnTo>
                  <a:pt x="376" y="338"/>
                </a:lnTo>
                <a:lnTo>
                  <a:pt x="375" y="340"/>
                </a:lnTo>
                <a:lnTo>
                  <a:pt x="374" y="341"/>
                </a:lnTo>
                <a:lnTo>
                  <a:pt x="374" y="342"/>
                </a:lnTo>
                <a:lnTo>
                  <a:pt x="371" y="345"/>
                </a:lnTo>
                <a:lnTo>
                  <a:pt x="371" y="348"/>
                </a:lnTo>
                <a:lnTo>
                  <a:pt x="371" y="349"/>
                </a:lnTo>
                <a:lnTo>
                  <a:pt x="371" y="351"/>
                </a:lnTo>
                <a:lnTo>
                  <a:pt x="372" y="352"/>
                </a:lnTo>
                <a:lnTo>
                  <a:pt x="372" y="353"/>
                </a:lnTo>
                <a:lnTo>
                  <a:pt x="374" y="356"/>
                </a:lnTo>
                <a:lnTo>
                  <a:pt x="374" y="359"/>
                </a:lnTo>
                <a:lnTo>
                  <a:pt x="371" y="364"/>
                </a:lnTo>
                <a:lnTo>
                  <a:pt x="375" y="366"/>
                </a:lnTo>
                <a:lnTo>
                  <a:pt x="380" y="368"/>
                </a:lnTo>
                <a:lnTo>
                  <a:pt x="382" y="371"/>
                </a:lnTo>
                <a:lnTo>
                  <a:pt x="382" y="371"/>
                </a:lnTo>
                <a:lnTo>
                  <a:pt x="391" y="370"/>
                </a:lnTo>
                <a:lnTo>
                  <a:pt x="398" y="368"/>
                </a:lnTo>
                <a:lnTo>
                  <a:pt x="397" y="372"/>
                </a:lnTo>
                <a:lnTo>
                  <a:pt x="397" y="396"/>
                </a:lnTo>
                <a:lnTo>
                  <a:pt x="405" y="402"/>
                </a:lnTo>
                <a:lnTo>
                  <a:pt x="406" y="415"/>
                </a:lnTo>
                <a:lnTo>
                  <a:pt x="404" y="437"/>
                </a:lnTo>
                <a:lnTo>
                  <a:pt x="393" y="456"/>
                </a:lnTo>
                <a:lnTo>
                  <a:pt x="391" y="457"/>
                </a:lnTo>
                <a:lnTo>
                  <a:pt x="389" y="456"/>
                </a:lnTo>
                <a:lnTo>
                  <a:pt x="380" y="449"/>
                </a:lnTo>
                <a:lnTo>
                  <a:pt x="372" y="439"/>
                </a:lnTo>
                <a:lnTo>
                  <a:pt x="374" y="435"/>
                </a:lnTo>
                <a:lnTo>
                  <a:pt x="379" y="417"/>
                </a:lnTo>
                <a:lnTo>
                  <a:pt x="378" y="397"/>
                </a:lnTo>
                <a:lnTo>
                  <a:pt x="367" y="390"/>
                </a:lnTo>
                <a:lnTo>
                  <a:pt x="365" y="393"/>
                </a:lnTo>
                <a:lnTo>
                  <a:pt x="364" y="394"/>
                </a:lnTo>
                <a:lnTo>
                  <a:pt x="363" y="397"/>
                </a:lnTo>
                <a:lnTo>
                  <a:pt x="360" y="397"/>
                </a:lnTo>
                <a:lnTo>
                  <a:pt x="357" y="396"/>
                </a:lnTo>
                <a:lnTo>
                  <a:pt x="352" y="397"/>
                </a:lnTo>
                <a:lnTo>
                  <a:pt x="349" y="397"/>
                </a:lnTo>
                <a:lnTo>
                  <a:pt x="344" y="396"/>
                </a:lnTo>
                <a:lnTo>
                  <a:pt x="338" y="396"/>
                </a:lnTo>
                <a:lnTo>
                  <a:pt x="334" y="402"/>
                </a:lnTo>
                <a:lnTo>
                  <a:pt x="327" y="402"/>
                </a:lnTo>
                <a:lnTo>
                  <a:pt x="323" y="396"/>
                </a:lnTo>
                <a:lnTo>
                  <a:pt x="322" y="396"/>
                </a:lnTo>
                <a:lnTo>
                  <a:pt x="320" y="401"/>
                </a:lnTo>
                <a:lnTo>
                  <a:pt x="318" y="408"/>
                </a:lnTo>
                <a:lnTo>
                  <a:pt x="310" y="417"/>
                </a:lnTo>
                <a:lnTo>
                  <a:pt x="323" y="442"/>
                </a:lnTo>
                <a:lnTo>
                  <a:pt x="327" y="447"/>
                </a:lnTo>
                <a:lnTo>
                  <a:pt x="320" y="450"/>
                </a:lnTo>
                <a:lnTo>
                  <a:pt x="319" y="452"/>
                </a:lnTo>
                <a:lnTo>
                  <a:pt x="318" y="450"/>
                </a:lnTo>
                <a:lnTo>
                  <a:pt x="312" y="447"/>
                </a:lnTo>
                <a:lnTo>
                  <a:pt x="308" y="450"/>
                </a:lnTo>
                <a:lnTo>
                  <a:pt x="293" y="446"/>
                </a:lnTo>
                <a:lnTo>
                  <a:pt x="285" y="449"/>
                </a:lnTo>
                <a:lnTo>
                  <a:pt x="286" y="456"/>
                </a:lnTo>
                <a:lnTo>
                  <a:pt x="288" y="461"/>
                </a:lnTo>
                <a:lnTo>
                  <a:pt x="280" y="461"/>
                </a:lnTo>
                <a:lnTo>
                  <a:pt x="271" y="461"/>
                </a:lnTo>
                <a:lnTo>
                  <a:pt x="267" y="456"/>
                </a:lnTo>
                <a:lnTo>
                  <a:pt x="259" y="438"/>
                </a:lnTo>
                <a:lnTo>
                  <a:pt x="251" y="438"/>
                </a:lnTo>
                <a:lnTo>
                  <a:pt x="248" y="438"/>
                </a:lnTo>
                <a:lnTo>
                  <a:pt x="255" y="424"/>
                </a:lnTo>
                <a:lnTo>
                  <a:pt x="249" y="419"/>
                </a:lnTo>
                <a:lnTo>
                  <a:pt x="248" y="405"/>
                </a:lnTo>
                <a:lnTo>
                  <a:pt x="247" y="401"/>
                </a:lnTo>
                <a:lnTo>
                  <a:pt x="244" y="385"/>
                </a:lnTo>
                <a:lnTo>
                  <a:pt x="234" y="382"/>
                </a:lnTo>
                <a:lnTo>
                  <a:pt x="237" y="371"/>
                </a:lnTo>
                <a:lnTo>
                  <a:pt x="239" y="368"/>
                </a:lnTo>
                <a:lnTo>
                  <a:pt x="241" y="359"/>
                </a:lnTo>
                <a:lnTo>
                  <a:pt x="218" y="344"/>
                </a:lnTo>
                <a:lnTo>
                  <a:pt x="218" y="330"/>
                </a:lnTo>
                <a:lnTo>
                  <a:pt x="218" y="327"/>
                </a:lnTo>
                <a:lnTo>
                  <a:pt x="218" y="322"/>
                </a:lnTo>
                <a:lnTo>
                  <a:pt x="218" y="318"/>
                </a:lnTo>
                <a:lnTo>
                  <a:pt x="217" y="314"/>
                </a:lnTo>
                <a:lnTo>
                  <a:pt x="199" y="300"/>
                </a:lnTo>
                <a:lnTo>
                  <a:pt x="195" y="300"/>
                </a:lnTo>
                <a:lnTo>
                  <a:pt x="196" y="296"/>
                </a:lnTo>
                <a:lnTo>
                  <a:pt x="195" y="285"/>
                </a:lnTo>
                <a:lnTo>
                  <a:pt x="195" y="274"/>
                </a:lnTo>
                <a:lnTo>
                  <a:pt x="194" y="269"/>
                </a:lnTo>
                <a:lnTo>
                  <a:pt x="165" y="244"/>
                </a:lnTo>
                <a:lnTo>
                  <a:pt x="134" y="246"/>
                </a:lnTo>
                <a:lnTo>
                  <a:pt x="91" y="236"/>
                </a:lnTo>
                <a:lnTo>
                  <a:pt x="94" y="240"/>
                </a:lnTo>
                <a:lnTo>
                  <a:pt x="84" y="236"/>
                </a:lnTo>
                <a:lnTo>
                  <a:pt x="79" y="237"/>
                </a:lnTo>
                <a:lnTo>
                  <a:pt x="49" y="251"/>
                </a:lnTo>
                <a:lnTo>
                  <a:pt x="43" y="254"/>
                </a:lnTo>
                <a:lnTo>
                  <a:pt x="22" y="244"/>
                </a:lnTo>
                <a:lnTo>
                  <a:pt x="0" y="250"/>
                </a:lnTo>
                <a:lnTo>
                  <a:pt x="15" y="231"/>
                </a:lnTo>
                <a:lnTo>
                  <a:pt x="20" y="213"/>
                </a:lnTo>
                <a:lnTo>
                  <a:pt x="30" y="201"/>
                </a:lnTo>
                <a:lnTo>
                  <a:pt x="31" y="197"/>
                </a:lnTo>
                <a:lnTo>
                  <a:pt x="35" y="169"/>
                </a:lnTo>
                <a:lnTo>
                  <a:pt x="37" y="168"/>
                </a:lnTo>
                <a:lnTo>
                  <a:pt x="45" y="142"/>
                </a:lnTo>
                <a:lnTo>
                  <a:pt x="37" y="132"/>
                </a:lnTo>
                <a:lnTo>
                  <a:pt x="34" y="131"/>
                </a:lnTo>
                <a:lnTo>
                  <a:pt x="35" y="111"/>
                </a:lnTo>
                <a:lnTo>
                  <a:pt x="24" y="102"/>
                </a:lnTo>
                <a:lnTo>
                  <a:pt x="16" y="101"/>
                </a:lnTo>
                <a:lnTo>
                  <a:pt x="11" y="100"/>
                </a:lnTo>
                <a:lnTo>
                  <a:pt x="15" y="98"/>
                </a:lnTo>
                <a:lnTo>
                  <a:pt x="28" y="86"/>
                </a:lnTo>
                <a:lnTo>
                  <a:pt x="31" y="85"/>
                </a:lnTo>
                <a:lnTo>
                  <a:pt x="35" y="81"/>
                </a:lnTo>
                <a:lnTo>
                  <a:pt x="48" y="83"/>
                </a:lnTo>
                <a:lnTo>
                  <a:pt x="52" y="78"/>
                </a:lnTo>
                <a:lnTo>
                  <a:pt x="49" y="70"/>
                </a:lnTo>
                <a:lnTo>
                  <a:pt x="56" y="57"/>
                </a:lnTo>
                <a:lnTo>
                  <a:pt x="60" y="51"/>
                </a:lnTo>
                <a:lnTo>
                  <a:pt x="64" y="44"/>
                </a:lnTo>
                <a:lnTo>
                  <a:pt x="75" y="37"/>
                </a:lnTo>
                <a:lnTo>
                  <a:pt x="82" y="45"/>
                </a:lnTo>
                <a:lnTo>
                  <a:pt x="95" y="48"/>
                </a:lnTo>
                <a:lnTo>
                  <a:pt x="112" y="27"/>
                </a:lnTo>
                <a:lnTo>
                  <a:pt x="113" y="26"/>
                </a:lnTo>
                <a:lnTo>
                  <a:pt x="120" y="32"/>
                </a:lnTo>
                <a:lnTo>
                  <a:pt x="121" y="21"/>
                </a:lnTo>
                <a:lnTo>
                  <a:pt x="125" y="21"/>
                </a:lnTo>
                <a:lnTo>
                  <a:pt x="129" y="14"/>
                </a:lnTo>
                <a:lnTo>
                  <a:pt x="121" y="7"/>
                </a:lnTo>
                <a:lnTo>
                  <a:pt x="127" y="3"/>
                </a:lnTo>
                <a:lnTo>
                  <a:pt x="135" y="0"/>
                </a:lnTo>
                <a:lnTo>
                  <a:pt x="142" y="11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5" name="Freeform 11"/>
          <p:cNvSpPr>
            <a:spLocks/>
          </p:cNvSpPr>
          <p:nvPr/>
        </p:nvSpPr>
        <p:spPr bwMode="auto">
          <a:xfrm>
            <a:off x="4919663" y="5578476"/>
            <a:ext cx="196850" cy="404813"/>
          </a:xfrm>
          <a:custGeom>
            <a:avLst/>
            <a:gdLst>
              <a:gd name="T0" fmla="*/ 100 w 124"/>
              <a:gd name="T1" fmla="*/ 7 h 255"/>
              <a:gd name="T2" fmla="*/ 96 w 124"/>
              <a:gd name="T3" fmla="*/ 45 h 255"/>
              <a:gd name="T4" fmla="*/ 102 w 124"/>
              <a:gd name="T5" fmla="*/ 59 h 255"/>
              <a:gd name="T6" fmla="*/ 113 w 124"/>
              <a:gd name="T7" fmla="*/ 67 h 255"/>
              <a:gd name="T8" fmla="*/ 115 w 124"/>
              <a:gd name="T9" fmla="*/ 79 h 255"/>
              <a:gd name="T10" fmla="*/ 116 w 124"/>
              <a:gd name="T11" fmla="*/ 97 h 255"/>
              <a:gd name="T12" fmla="*/ 116 w 124"/>
              <a:gd name="T13" fmla="*/ 116 h 255"/>
              <a:gd name="T14" fmla="*/ 124 w 124"/>
              <a:gd name="T15" fmla="*/ 137 h 255"/>
              <a:gd name="T16" fmla="*/ 119 w 124"/>
              <a:gd name="T17" fmla="*/ 158 h 255"/>
              <a:gd name="T18" fmla="*/ 116 w 124"/>
              <a:gd name="T19" fmla="*/ 199 h 255"/>
              <a:gd name="T20" fmla="*/ 105 w 124"/>
              <a:gd name="T21" fmla="*/ 250 h 255"/>
              <a:gd name="T22" fmla="*/ 75 w 124"/>
              <a:gd name="T23" fmla="*/ 246 h 255"/>
              <a:gd name="T24" fmla="*/ 47 w 124"/>
              <a:gd name="T25" fmla="*/ 247 h 255"/>
              <a:gd name="T26" fmla="*/ 27 w 124"/>
              <a:gd name="T27" fmla="*/ 254 h 255"/>
              <a:gd name="T28" fmla="*/ 22 w 124"/>
              <a:gd name="T29" fmla="*/ 255 h 255"/>
              <a:gd name="T30" fmla="*/ 2 w 124"/>
              <a:gd name="T31" fmla="*/ 199 h 255"/>
              <a:gd name="T32" fmla="*/ 0 w 124"/>
              <a:gd name="T33" fmla="*/ 176 h 255"/>
              <a:gd name="T34" fmla="*/ 3 w 124"/>
              <a:gd name="T35" fmla="*/ 171 h 255"/>
              <a:gd name="T36" fmla="*/ 6 w 124"/>
              <a:gd name="T37" fmla="*/ 169 h 255"/>
              <a:gd name="T38" fmla="*/ 10 w 124"/>
              <a:gd name="T39" fmla="*/ 169 h 255"/>
              <a:gd name="T40" fmla="*/ 14 w 124"/>
              <a:gd name="T41" fmla="*/ 154 h 255"/>
              <a:gd name="T42" fmla="*/ 10 w 124"/>
              <a:gd name="T43" fmla="*/ 138 h 255"/>
              <a:gd name="T44" fmla="*/ 21 w 124"/>
              <a:gd name="T45" fmla="*/ 134 h 255"/>
              <a:gd name="T46" fmla="*/ 18 w 124"/>
              <a:gd name="T47" fmla="*/ 112 h 255"/>
              <a:gd name="T48" fmla="*/ 6 w 124"/>
              <a:gd name="T49" fmla="*/ 93 h 255"/>
              <a:gd name="T50" fmla="*/ 10 w 124"/>
              <a:gd name="T51" fmla="*/ 71 h 255"/>
              <a:gd name="T52" fmla="*/ 7 w 124"/>
              <a:gd name="T53" fmla="*/ 59 h 255"/>
              <a:gd name="T54" fmla="*/ 30 w 124"/>
              <a:gd name="T55" fmla="*/ 60 h 255"/>
              <a:gd name="T56" fmla="*/ 40 w 124"/>
              <a:gd name="T57" fmla="*/ 60 h 255"/>
              <a:gd name="T58" fmla="*/ 42 w 124"/>
              <a:gd name="T59" fmla="*/ 60 h 255"/>
              <a:gd name="T60" fmla="*/ 45 w 124"/>
              <a:gd name="T61" fmla="*/ 52 h 255"/>
              <a:gd name="T62" fmla="*/ 40 w 124"/>
              <a:gd name="T63" fmla="*/ 18 h 255"/>
              <a:gd name="T64" fmla="*/ 44 w 124"/>
              <a:gd name="T65" fmla="*/ 6 h 255"/>
              <a:gd name="T66" fmla="*/ 49 w 124"/>
              <a:gd name="T67" fmla="*/ 12 h 255"/>
              <a:gd name="T68" fmla="*/ 60 w 124"/>
              <a:gd name="T69" fmla="*/ 6 h 255"/>
              <a:gd name="T70" fmla="*/ 71 w 124"/>
              <a:gd name="T71" fmla="*/ 7 h 255"/>
              <a:gd name="T72" fmla="*/ 79 w 124"/>
              <a:gd name="T73" fmla="*/ 6 h 255"/>
              <a:gd name="T74" fmla="*/ 85 w 124"/>
              <a:gd name="T75" fmla="*/ 7 h 255"/>
              <a:gd name="T76" fmla="*/ 87 w 124"/>
              <a:gd name="T77" fmla="*/ 3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24" h="255">
                <a:moveTo>
                  <a:pt x="89" y="0"/>
                </a:moveTo>
                <a:lnTo>
                  <a:pt x="100" y="7"/>
                </a:lnTo>
                <a:lnTo>
                  <a:pt x="101" y="27"/>
                </a:lnTo>
                <a:lnTo>
                  <a:pt x="96" y="45"/>
                </a:lnTo>
                <a:lnTo>
                  <a:pt x="94" y="49"/>
                </a:lnTo>
                <a:lnTo>
                  <a:pt x="102" y="59"/>
                </a:lnTo>
                <a:lnTo>
                  <a:pt x="111" y="66"/>
                </a:lnTo>
                <a:lnTo>
                  <a:pt x="113" y="67"/>
                </a:lnTo>
                <a:lnTo>
                  <a:pt x="112" y="78"/>
                </a:lnTo>
                <a:lnTo>
                  <a:pt x="115" y="79"/>
                </a:lnTo>
                <a:lnTo>
                  <a:pt x="117" y="83"/>
                </a:lnTo>
                <a:lnTo>
                  <a:pt x="116" y="97"/>
                </a:lnTo>
                <a:lnTo>
                  <a:pt x="117" y="108"/>
                </a:lnTo>
                <a:lnTo>
                  <a:pt x="116" y="116"/>
                </a:lnTo>
                <a:lnTo>
                  <a:pt x="119" y="120"/>
                </a:lnTo>
                <a:lnTo>
                  <a:pt x="124" y="137"/>
                </a:lnTo>
                <a:lnTo>
                  <a:pt x="123" y="153"/>
                </a:lnTo>
                <a:lnTo>
                  <a:pt x="119" y="158"/>
                </a:lnTo>
                <a:lnTo>
                  <a:pt x="124" y="176"/>
                </a:lnTo>
                <a:lnTo>
                  <a:pt x="116" y="199"/>
                </a:lnTo>
                <a:lnTo>
                  <a:pt x="108" y="251"/>
                </a:lnTo>
                <a:lnTo>
                  <a:pt x="105" y="250"/>
                </a:lnTo>
                <a:lnTo>
                  <a:pt x="77" y="246"/>
                </a:lnTo>
                <a:lnTo>
                  <a:pt x="75" y="246"/>
                </a:lnTo>
                <a:lnTo>
                  <a:pt x="67" y="244"/>
                </a:lnTo>
                <a:lnTo>
                  <a:pt x="47" y="247"/>
                </a:lnTo>
                <a:lnTo>
                  <a:pt x="36" y="250"/>
                </a:lnTo>
                <a:lnTo>
                  <a:pt x="27" y="254"/>
                </a:lnTo>
                <a:lnTo>
                  <a:pt x="25" y="254"/>
                </a:lnTo>
                <a:lnTo>
                  <a:pt x="22" y="255"/>
                </a:lnTo>
                <a:lnTo>
                  <a:pt x="2" y="206"/>
                </a:lnTo>
                <a:lnTo>
                  <a:pt x="2" y="199"/>
                </a:lnTo>
                <a:lnTo>
                  <a:pt x="2" y="197"/>
                </a:lnTo>
                <a:lnTo>
                  <a:pt x="0" y="176"/>
                </a:lnTo>
                <a:lnTo>
                  <a:pt x="2" y="175"/>
                </a:lnTo>
                <a:lnTo>
                  <a:pt x="3" y="171"/>
                </a:lnTo>
                <a:lnTo>
                  <a:pt x="8" y="180"/>
                </a:lnTo>
                <a:lnTo>
                  <a:pt x="6" y="169"/>
                </a:lnTo>
                <a:lnTo>
                  <a:pt x="7" y="169"/>
                </a:lnTo>
                <a:lnTo>
                  <a:pt x="10" y="169"/>
                </a:lnTo>
                <a:lnTo>
                  <a:pt x="12" y="160"/>
                </a:lnTo>
                <a:lnTo>
                  <a:pt x="14" y="154"/>
                </a:lnTo>
                <a:lnTo>
                  <a:pt x="10" y="145"/>
                </a:lnTo>
                <a:lnTo>
                  <a:pt x="10" y="138"/>
                </a:lnTo>
                <a:lnTo>
                  <a:pt x="14" y="137"/>
                </a:lnTo>
                <a:lnTo>
                  <a:pt x="21" y="134"/>
                </a:lnTo>
                <a:lnTo>
                  <a:pt x="18" y="128"/>
                </a:lnTo>
                <a:lnTo>
                  <a:pt x="18" y="112"/>
                </a:lnTo>
                <a:lnTo>
                  <a:pt x="10" y="102"/>
                </a:lnTo>
                <a:lnTo>
                  <a:pt x="6" y="93"/>
                </a:lnTo>
                <a:lnTo>
                  <a:pt x="8" y="87"/>
                </a:lnTo>
                <a:lnTo>
                  <a:pt x="10" y="71"/>
                </a:lnTo>
                <a:lnTo>
                  <a:pt x="8" y="66"/>
                </a:lnTo>
                <a:lnTo>
                  <a:pt x="7" y="59"/>
                </a:lnTo>
                <a:lnTo>
                  <a:pt x="15" y="56"/>
                </a:lnTo>
                <a:lnTo>
                  <a:pt x="30" y="60"/>
                </a:lnTo>
                <a:lnTo>
                  <a:pt x="34" y="57"/>
                </a:lnTo>
                <a:lnTo>
                  <a:pt x="40" y="60"/>
                </a:lnTo>
                <a:lnTo>
                  <a:pt x="41" y="62"/>
                </a:lnTo>
                <a:lnTo>
                  <a:pt x="42" y="60"/>
                </a:lnTo>
                <a:lnTo>
                  <a:pt x="49" y="57"/>
                </a:lnTo>
                <a:lnTo>
                  <a:pt x="45" y="52"/>
                </a:lnTo>
                <a:lnTo>
                  <a:pt x="32" y="27"/>
                </a:lnTo>
                <a:lnTo>
                  <a:pt x="40" y="18"/>
                </a:lnTo>
                <a:lnTo>
                  <a:pt x="42" y="11"/>
                </a:lnTo>
                <a:lnTo>
                  <a:pt x="44" y="6"/>
                </a:lnTo>
                <a:lnTo>
                  <a:pt x="45" y="6"/>
                </a:lnTo>
                <a:lnTo>
                  <a:pt x="49" y="12"/>
                </a:lnTo>
                <a:lnTo>
                  <a:pt x="56" y="12"/>
                </a:lnTo>
                <a:lnTo>
                  <a:pt x="60" y="6"/>
                </a:lnTo>
                <a:lnTo>
                  <a:pt x="66" y="6"/>
                </a:lnTo>
                <a:lnTo>
                  <a:pt x="71" y="7"/>
                </a:lnTo>
                <a:lnTo>
                  <a:pt x="74" y="7"/>
                </a:lnTo>
                <a:lnTo>
                  <a:pt x="79" y="6"/>
                </a:lnTo>
                <a:lnTo>
                  <a:pt x="82" y="7"/>
                </a:lnTo>
                <a:lnTo>
                  <a:pt x="85" y="7"/>
                </a:lnTo>
                <a:lnTo>
                  <a:pt x="86" y="4"/>
                </a:lnTo>
                <a:lnTo>
                  <a:pt x="87" y="3"/>
                </a:lnTo>
                <a:lnTo>
                  <a:pt x="89" y="0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6" name="Freeform 12"/>
          <p:cNvSpPr>
            <a:spLocks/>
          </p:cNvSpPr>
          <p:nvPr/>
        </p:nvSpPr>
        <p:spPr bwMode="auto">
          <a:xfrm>
            <a:off x="4378326" y="5334001"/>
            <a:ext cx="576263" cy="692150"/>
          </a:xfrm>
          <a:custGeom>
            <a:avLst/>
            <a:gdLst>
              <a:gd name="T0" fmla="*/ 154 w 363"/>
              <a:gd name="T1" fmla="*/ 0 h 436"/>
              <a:gd name="T2" fmla="*/ 257 w 363"/>
              <a:gd name="T3" fmla="*/ 33 h 436"/>
              <a:gd name="T4" fmla="*/ 259 w 363"/>
              <a:gd name="T5" fmla="*/ 60 h 436"/>
              <a:gd name="T6" fmla="*/ 280 w 363"/>
              <a:gd name="T7" fmla="*/ 78 h 436"/>
              <a:gd name="T8" fmla="*/ 281 w 363"/>
              <a:gd name="T9" fmla="*/ 91 h 436"/>
              <a:gd name="T10" fmla="*/ 304 w 363"/>
              <a:gd name="T11" fmla="*/ 123 h 436"/>
              <a:gd name="T12" fmla="*/ 297 w 363"/>
              <a:gd name="T13" fmla="*/ 146 h 436"/>
              <a:gd name="T14" fmla="*/ 311 w 363"/>
              <a:gd name="T15" fmla="*/ 169 h 436"/>
              <a:gd name="T16" fmla="*/ 311 w 363"/>
              <a:gd name="T17" fmla="*/ 202 h 436"/>
              <a:gd name="T18" fmla="*/ 330 w 363"/>
              <a:gd name="T19" fmla="*/ 220 h 436"/>
              <a:gd name="T20" fmla="*/ 351 w 363"/>
              <a:gd name="T21" fmla="*/ 225 h 436"/>
              <a:gd name="T22" fmla="*/ 351 w 363"/>
              <a:gd name="T23" fmla="*/ 256 h 436"/>
              <a:gd name="T24" fmla="*/ 362 w 363"/>
              <a:gd name="T25" fmla="*/ 288 h 436"/>
              <a:gd name="T26" fmla="*/ 351 w 363"/>
              <a:gd name="T27" fmla="*/ 299 h 436"/>
              <a:gd name="T28" fmla="*/ 351 w 363"/>
              <a:gd name="T29" fmla="*/ 323 h 436"/>
              <a:gd name="T30" fmla="*/ 349 w 363"/>
              <a:gd name="T31" fmla="*/ 334 h 436"/>
              <a:gd name="T32" fmla="*/ 341 w 363"/>
              <a:gd name="T33" fmla="*/ 330 h 436"/>
              <a:gd name="T34" fmla="*/ 343 w 363"/>
              <a:gd name="T35" fmla="*/ 360 h 436"/>
              <a:gd name="T36" fmla="*/ 337 w 363"/>
              <a:gd name="T37" fmla="*/ 421 h 436"/>
              <a:gd name="T38" fmla="*/ 280 w 363"/>
              <a:gd name="T39" fmla="*/ 389 h 436"/>
              <a:gd name="T40" fmla="*/ 269 w 363"/>
              <a:gd name="T41" fmla="*/ 382 h 436"/>
              <a:gd name="T42" fmla="*/ 255 w 363"/>
              <a:gd name="T43" fmla="*/ 359 h 436"/>
              <a:gd name="T44" fmla="*/ 239 w 363"/>
              <a:gd name="T45" fmla="*/ 342 h 436"/>
              <a:gd name="T46" fmla="*/ 201 w 363"/>
              <a:gd name="T47" fmla="*/ 337 h 436"/>
              <a:gd name="T48" fmla="*/ 203 w 363"/>
              <a:gd name="T49" fmla="*/ 363 h 436"/>
              <a:gd name="T50" fmla="*/ 176 w 363"/>
              <a:gd name="T51" fmla="*/ 337 h 436"/>
              <a:gd name="T52" fmla="*/ 161 w 363"/>
              <a:gd name="T53" fmla="*/ 348 h 436"/>
              <a:gd name="T54" fmla="*/ 123 w 363"/>
              <a:gd name="T55" fmla="*/ 319 h 436"/>
              <a:gd name="T56" fmla="*/ 117 w 363"/>
              <a:gd name="T57" fmla="*/ 323 h 436"/>
              <a:gd name="T58" fmla="*/ 94 w 363"/>
              <a:gd name="T59" fmla="*/ 319 h 436"/>
              <a:gd name="T60" fmla="*/ 68 w 363"/>
              <a:gd name="T61" fmla="*/ 265 h 436"/>
              <a:gd name="T62" fmla="*/ 76 w 363"/>
              <a:gd name="T63" fmla="*/ 250 h 436"/>
              <a:gd name="T64" fmla="*/ 68 w 363"/>
              <a:gd name="T65" fmla="*/ 221 h 436"/>
              <a:gd name="T66" fmla="*/ 56 w 363"/>
              <a:gd name="T67" fmla="*/ 216 h 436"/>
              <a:gd name="T68" fmla="*/ 55 w 363"/>
              <a:gd name="T69" fmla="*/ 206 h 436"/>
              <a:gd name="T70" fmla="*/ 53 w 363"/>
              <a:gd name="T71" fmla="*/ 190 h 436"/>
              <a:gd name="T72" fmla="*/ 51 w 363"/>
              <a:gd name="T73" fmla="*/ 157 h 436"/>
              <a:gd name="T74" fmla="*/ 45 w 363"/>
              <a:gd name="T75" fmla="*/ 134 h 436"/>
              <a:gd name="T76" fmla="*/ 41 w 363"/>
              <a:gd name="T77" fmla="*/ 128 h 436"/>
              <a:gd name="T78" fmla="*/ 36 w 363"/>
              <a:gd name="T79" fmla="*/ 135 h 436"/>
              <a:gd name="T80" fmla="*/ 14 w 363"/>
              <a:gd name="T81" fmla="*/ 121 h 436"/>
              <a:gd name="T82" fmla="*/ 11 w 363"/>
              <a:gd name="T83" fmla="*/ 81 h 436"/>
              <a:gd name="T84" fmla="*/ 12 w 363"/>
              <a:gd name="T85" fmla="*/ 64 h 436"/>
              <a:gd name="T86" fmla="*/ 45 w 363"/>
              <a:gd name="T87" fmla="*/ 38 h 436"/>
              <a:gd name="T88" fmla="*/ 85 w 363"/>
              <a:gd name="T89" fmla="*/ 8 h 436"/>
              <a:gd name="T90" fmla="*/ 142 w 363"/>
              <a:gd name="T91" fmla="*/ 1 h 4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363" h="436">
                <a:moveTo>
                  <a:pt x="147" y="0"/>
                </a:moveTo>
                <a:lnTo>
                  <a:pt x="157" y="4"/>
                </a:lnTo>
                <a:lnTo>
                  <a:pt x="154" y="0"/>
                </a:lnTo>
                <a:lnTo>
                  <a:pt x="197" y="10"/>
                </a:lnTo>
                <a:lnTo>
                  <a:pt x="228" y="8"/>
                </a:lnTo>
                <a:lnTo>
                  <a:pt x="257" y="33"/>
                </a:lnTo>
                <a:lnTo>
                  <a:pt x="258" y="38"/>
                </a:lnTo>
                <a:lnTo>
                  <a:pt x="258" y="49"/>
                </a:lnTo>
                <a:lnTo>
                  <a:pt x="259" y="60"/>
                </a:lnTo>
                <a:lnTo>
                  <a:pt x="258" y="64"/>
                </a:lnTo>
                <a:lnTo>
                  <a:pt x="262" y="64"/>
                </a:lnTo>
                <a:lnTo>
                  <a:pt x="280" y="78"/>
                </a:lnTo>
                <a:lnTo>
                  <a:pt x="281" y="82"/>
                </a:lnTo>
                <a:lnTo>
                  <a:pt x="281" y="86"/>
                </a:lnTo>
                <a:lnTo>
                  <a:pt x="281" y="91"/>
                </a:lnTo>
                <a:lnTo>
                  <a:pt x="281" y="94"/>
                </a:lnTo>
                <a:lnTo>
                  <a:pt x="281" y="108"/>
                </a:lnTo>
                <a:lnTo>
                  <a:pt x="304" y="123"/>
                </a:lnTo>
                <a:lnTo>
                  <a:pt x="302" y="132"/>
                </a:lnTo>
                <a:lnTo>
                  <a:pt x="300" y="135"/>
                </a:lnTo>
                <a:lnTo>
                  <a:pt x="297" y="146"/>
                </a:lnTo>
                <a:lnTo>
                  <a:pt x="307" y="149"/>
                </a:lnTo>
                <a:lnTo>
                  <a:pt x="310" y="165"/>
                </a:lnTo>
                <a:lnTo>
                  <a:pt x="311" y="169"/>
                </a:lnTo>
                <a:lnTo>
                  <a:pt x="312" y="183"/>
                </a:lnTo>
                <a:lnTo>
                  <a:pt x="318" y="188"/>
                </a:lnTo>
                <a:lnTo>
                  <a:pt x="311" y="202"/>
                </a:lnTo>
                <a:lnTo>
                  <a:pt x="314" y="202"/>
                </a:lnTo>
                <a:lnTo>
                  <a:pt x="322" y="202"/>
                </a:lnTo>
                <a:lnTo>
                  <a:pt x="330" y="220"/>
                </a:lnTo>
                <a:lnTo>
                  <a:pt x="334" y="225"/>
                </a:lnTo>
                <a:lnTo>
                  <a:pt x="343" y="225"/>
                </a:lnTo>
                <a:lnTo>
                  <a:pt x="351" y="225"/>
                </a:lnTo>
                <a:lnTo>
                  <a:pt x="349" y="241"/>
                </a:lnTo>
                <a:lnTo>
                  <a:pt x="347" y="247"/>
                </a:lnTo>
                <a:lnTo>
                  <a:pt x="351" y="256"/>
                </a:lnTo>
                <a:lnTo>
                  <a:pt x="359" y="266"/>
                </a:lnTo>
                <a:lnTo>
                  <a:pt x="359" y="282"/>
                </a:lnTo>
                <a:lnTo>
                  <a:pt x="362" y="288"/>
                </a:lnTo>
                <a:lnTo>
                  <a:pt x="355" y="291"/>
                </a:lnTo>
                <a:lnTo>
                  <a:pt x="351" y="292"/>
                </a:lnTo>
                <a:lnTo>
                  <a:pt x="351" y="299"/>
                </a:lnTo>
                <a:lnTo>
                  <a:pt x="355" y="308"/>
                </a:lnTo>
                <a:lnTo>
                  <a:pt x="353" y="314"/>
                </a:lnTo>
                <a:lnTo>
                  <a:pt x="351" y="323"/>
                </a:lnTo>
                <a:lnTo>
                  <a:pt x="348" y="323"/>
                </a:lnTo>
                <a:lnTo>
                  <a:pt x="347" y="323"/>
                </a:lnTo>
                <a:lnTo>
                  <a:pt x="349" y="334"/>
                </a:lnTo>
                <a:lnTo>
                  <a:pt x="344" y="325"/>
                </a:lnTo>
                <a:lnTo>
                  <a:pt x="343" y="329"/>
                </a:lnTo>
                <a:lnTo>
                  <a:pt x="341" y="330"/>
                </a:lnTo>
                <a:lnTo>
                  <a:pt x="343" y="351"/>
                </a:lnTo>
                <a:lnTo>
                  <a:pt x="343" y="353"/>
                </a:lnTo>
                <a:lnTo>
                  <a:pt x="343" y="360"/>
                </a:lnTo>
                <a:lnTo>
                  <a:pt x="363" y="409"/>
                </a:lnTo>
                <a:lnTo>
                  <a:pt x="343" y="419"/>
                </a:lnTo>
                <a:lnTo>
                  <a:pt x="337" y="421"/>
                </a:lnTo>
                <a:lnTo>
                  <a:pt x="318" y="436"/>
                </a:lnTo>
                <a:lnTo>
                  <a:pt x="285" y="396"/>
                </a:lnTo>
                <a:lnTo>
                  <a:pt x="280" y="389"/>
                </a:lnTo>
                <a:lnTo>
                  <a:pt x="277" y="386"/>
                </a:lnTo>
                <a:lnTo>
                  <a:pt x="273" y="389"/>
                </a:lnTo>
                <a:lnTo>
                  <a:pt x="269" y="382"/>
                </a:lnTo>
                <a:lnTo>
                  <a:pt x="258" y="379"/>
                </a:lnTo>
                <a:lnTo>
                  <a:pt x="258" y="372"/>
                </a:lnTo>
                <a:lnTo>
                  <a:pt x="255" y="359"/>
                </a:lnTo>
                <a:lnTo>
                  <a:pt x="255" y="356"/>
                </a:lnTo>
                <a:lnTo>
                  <a:pt x="247" y="349"/>
                </a:lnTo>
                <a:lnTo>
                  <a:pt x="239" y="342"/>
                </a:lnTo>
                <a:lnTo>
                  <a:pt x="235" y="326"/>
                </a:lnTo>
                <a:lnTo>
                  <a:pt x="214" y="325"/>
                </a:lnTo>
                <a:lnTo>
                  <a:pt x="201" y="337"/>
                </a:lnTo>
                <a:lnTo>
                  <a:pt x="212" y="345"/>
                </a:lnTo>
                <a:lnTo>
                  <a:pt x="205" y="357"/>
                </a:lnTo>
                <a:lnTo>
                  <a:pt x="203" y="363"/>
                </a:lnTo>
                <a:lnTo>
                  <a:pt x="197" y="366"/>
                </a:lnTo>
                <a:lnTo>
                  <a:pt x="184" y="355"/>
                </a:lnTo>
                <a:lnTo>
                  <a:pt x="176" y="337"/>
                </a:lnTo>
                <a:lnTo>
                  <a:pt x="172" y="341"/>
                </a:lnTo>
                <a:lnTo>
                  <a:pt x="169" y="342"/>
                </a:lnTo>
                <a:lnTo>
                  <a:pt x="161" y="348"/>
                </a:lnTo>
                <a:lnTo>
                  <a:pt x="139" y="334"/>
                </a:lnTo>
                <a:lnTo>
                  <a:pt x="130" y="325"/>
                </a:lnTo>
                <a:lnTo>
                  <a:pt x="123" y="319"/>
                </a:lnTo>
                <a:lnTo>
                  <a:pt x="113" y="321"/>
                </a:lnTo>
                <a:lnTo>
                  <a:pt x="111" y="321"/>
                </a:lnTo>
                <a:lnTo>
                  <a:pt x="117" y="323"/>
                </a:lnTo>
                <a:lnTo>
                  <a:pt x="111" y="326"/>
                </a:lnTo>
                <a:lnTo>
                  <a:pt x="100" y="321"/>
                </a:lnTo>
                <a:lnTo>
                  <a:pt x="94" y="319"/>
                </a:lnTo>
                <a:lnTo>
                  <a:pt x="85" y="299"/>
                </a:lnTo>
                <a:lnTo>
                  <a:pt x="78" y="282"/>
                </a:lnTo>
                <a:lnTo>
                  <a:pt x="68" y="265"/>
                </a:lnTo>
                <a:lnTo>
                  <a:pt x="68" y="263"/>
                </a:lnTo>
                <a:lnTo>
                  <a:pt x="71" y="254"/>
                </a:lnTo>
                <a:lnTo>
                  <a:pt x="76" y="250"/>
                </a:lnTo>
                <a:lnTo>
                  <a:pt x="71" y="240"/>
                </a:lnTo>
                <a:lnTo>
                  <a:pt x="70" y="239"/>
                </a:lnTo>
                <a:lnTo>
                  <a:pt x="68" y="221"/>
                </a:lnTo>
                <a:lnTo>
                  <a:pt x="61" y="220"/>
                </a:lnTo>
                <a:lnTo>
                  <a:pt x="56" y="217"/>
                </a:lnTo>
                <a:lnTo>
                  <a:pt x="56" y="216"/>
                </a:lnTo>
                <a:lnTo>
                  <a:pt x="56" y="214"/>
                </a:lnTo>
                <a:lnTo>
                  <a:pt x="56" y="211"/>
                </a:lnTo>
                <a:lnTo>
                  <a:pt x="55" y="206"/>
                </a:lnTo>
                <a:lnTo>
                  <a:pt x="49" y="199"/>
                </a:lnTo>
                <a:lnTo>
                  <a:pt x="55" y="191"/>
                </a:lnTo>
                <a:lnTo>
                  <a:pt x="53" y="190"/>
                </a:lnTo>
                <a:lnTo>
                  <a:pt x="61" y="184"/>
                </a:lnTo>
                <a:lnTo>
                  <a:pt x="52" y="165"/>
                </a:lnTo>
                <a:lnTo>
                  <a:pt x="51" y="157"/>
                </a:lnTo>
                <a:lnTo>
                  <a:pt x="56" y="150"/>
                </a:lnTo>
                <a:lnTo>
                  <a:pt x="48" y="138"/>
                </a:lnTo>
                <a:lnTo>
                  <a:pt x="45" y="134"/>
                </a:lnTo>
                <a:lnTo>
                  <a:pt x="44" y="132"/>
                </a:lnTo>
                <a:lnTo>
                  <a:pt x="44" y="130"/>
                </a:lnTo>
                <a:lnTo>
                  <a:pt x="41" y="128"/>
                </a:lnTo>
                <a:lnTo>
                  <a:pt x="38" y="128"/>
                </a:lnTo>
                <a:lnTo>
                  <a:pt x="38" y="130"/>
                </a:lnTo>
                <a:lnTo>
                  <a:pt x="36" y="135"/>
                </a:lnTo>
                <a:lnTo>
                  <a:pt x="33" y="134"/>
                </a:lnTo>
                <a:lnTo>
                  <a:pt x="29" y="131"/>
                </a:lnTo>
                <a:lnTo>
                  <a:pt x="14" y="121"/>
                </a:lnTo>
                <a:lnTo>
                  <a:pt x="0" y="113"/>
                </a:lnTo>
                <a:lnTo>
                  <a:pt x="1" y="91"/>
                </a:lnTo>
                <a:lnTo>
                  <a:pt x="11" y="81"/>
                </a:lnTo>
                <a:lnTo>
                  <a:pt x="11" y="76"/>
                </a:lnTo>
                <a:lnTo>
                  <a:pt x="11" y="66"/>
                </a:lnTo>
                <a:lnTo>
                  <a:pt x="12" y="64"/>
                </a:lnTo>
                <a:lnTo>
                  <a:pt x="25" y="45"/>
                </a:lnTo>
                <a:lnTo>
                  <a:pt x="30" y="41"/>
                </a:lnTo>
                <a:lnTo>
                  <a:pt x="45" y="38"/>
                </a:lnTo>
                <a:lnTo>
                  <a:pt x="53" y="33"/>
                </a:lnTo>
                <a:lnTo>
                  <a:pt x="63" y="14"/>
                </a:lnTo>
                <a:lnTo>
                  <a:pt x="85" y="8"/>
                </a:lnTo>
                <a:lnTo>
                  <a:pt x="106" y="18"/>
                </a:lnTo>
                <a:lnTo>
                  <a:pt x="112" y="15"/>
                </a:lnTo>
                <a:lnTo>
                  <a:pt x="142" y="1"/>
                </a:lnTo>
                <a:lnTo>
                  <a:pt x="147" y="0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7" name="Freeform 13"/>
          <p:cNvSpPr>
            <a:spLocks/>
          </p:cNvSpPr>
          <p:nvPr/>
        </p:nvSpPr>
        <p:spPr bwMode="auto">
          <a:xfrm>
            <a:off x="4295776" y="5526088"/>
            <a:ext cx="587375" cy="765175"/>
          </a:xfrm>
          <a:custGeom>
            <a:avLst/>
            <a:gdLst>
              <a:gd name="T0" fmla="*/ 90 w 370"/>
              <a:gd name="T1" fmla="*/ 9 h 482"/>
              <a:gd name="T2" fmla="*/ 96 w 370"/>
              <a:gd name="T3" fmla="*/ 9 h 482"/>
              <a:gd name="T4" fmla="*/ 100 w 370"/>
              <a:gd name="T5" fmla="*/ 17 h 482"/>
              <a:gd name="T6" fmla="*/ 104 w 370"/>
              <a:gd name="T7" fmla="*/ 44 h 482"/>
              <a:gd name="T8" fmla="*/ 107 w 370"/>
              <a:gd name="T9" fmla="*/ 70 h 482"/>
              <a:gd name="T10" fmla="*/ 108 w 370"/>
              <a:gd name="T11" fmla="*/ 90 h 482"/>
              <a:gd name="T12" fmla="*/ 108 w 370"/>
              <a:gd name="T13" fmla="*/ 96 h 482"/>
              <a:gd name="T14" fmla="*/ 122 w 370"/>
              <a:gd name="T15" fmla="*/ 118 h 482"/>
              <a:gd name="T16" fmla="*/ 123 w 370"/>
              <a:gd name="T17" fmla="*/ 133 h 482"/>
              <a:gd name="T18" fmla="*/ 130 w 370"/>
              <a:gd name="T19" fmla="*/ 161 h 482"/>
              <a:gd name="T20" fmla="*/ 152 w 370"/>
              <a:gd name="T21" fmla="*/ 200 h 482"/>
              <a:gd name="T22" fmla="*/ 163 w 370"/>
              <a:gd name="T23" fmla="*/ 200 h 482"/>
              <a:gd name="T24" fmla="*/ 182 w 370"/>
              <a:gd name="T25" fmla="*/ 204 h 482"/>
              <a:gd name="T26" fmla="*/ 221 w 370"/>
              <a:gd name="T27" fmla="*/ 221 h 482"/>
              <a:gd name="T28" fmla="*/ 236 w 370"/>
              <a:gd name="T29" fmla="*/ 234 h 482"/>
              <a:gd name="T30" fmla="*/ 257 w 370"/>
              <a:gd name="T31" fmla="*/ 236 h 482"/>
              <a:gd name="T32" fmla="*/ 266 w 370"/>
              <a:gd name="T33" fmla="*/ 204 h 482"/>
              <a:gd name="T34" fmla="*/ 299 w 370"/>
              <a:gd name="T35" fmla="*/ 228 h 482"/>
              <a:gd name="T36" fmla="*/ 310 w 370"/>
              <a:gd name="T37" fmla="*/ 251 h 482"/>
              <a:gd name="T38" fmla="*/ 325 w 370"/>
              <a:gd name="T39" fmla="*/ 268 h 482"/>
              <a:gd name="T40" fmla="*/ 337 w 370"/>
              <a:gd name="T41" fmla="*/ 275 h 482"/>
              <a:gd name="T42" fmla="*/ 325 w 370"/>
              <a:gd name="T43" fmla="*/ 360 h 482"/>
              <a:gd name="T44" fmla="*/ 280 w 370"/>
              <a:gd name="T45" fmla="*/ 401 h 482"/>
              <a:gd name="T46" fmla="*/ 246 w 370"/>
              <a:gd name="T47" fmla="*/ 431 h 482"/>
              <a:gd name="T48" fmla="*/ 212 w 370"/>
              <a:gd name="T49" fmla="*/ 459 h 482"/>
              <a:gd name="T50" fmla="*/ 173 w 370"/>
              <a:gd name="T51" fmla="*/ 482 h 482"/>
              <a:gd name="T52" fmla="*/ 156 w 370"/>
              <a:gd name="T53" fmla="*/ 420 h 482"/>
              <a:gd name="T54" fmla="*/ 149 w 370"/>
              <a:gd name="T55" fmla="*/ 411 h 482"/>
              <a:gd name="T56" fmla="*/ 156 w 370"/>
              <a:gd name="T57" fmla="*/ 390 h 482"/>
              <a:gd name="T58" fmla="*/ 152 w 370"/>
              <a:gd name="T59" fmla="*/ 381 h 482"/>
              <a:gd name="T60" fmla="*/ 137 w 370"/>
              <a:gd name="T61" fmla="*/ 380 h 482"/>
              <a:gd name="T62" fmla="*/ 139 w 370"/>
              <a:gd name="T63" fmla="*/ 366 h 482"/>
              <a:gd name="T64" fmla="*/ 128 w 370"/>
              <a:gd name="T65" fmla="*/ 371 h 482"/>
              <a:gd name="T66" fmla="*/ 113 w 370"/>
              <a:gd name="T67" fmla="*/ 347 h 482"/>
              <a:gd name="T68" fmla="*/ 107 w 370"/>
              <a:gd name="T69" fmla="*/ 340 h 482"/>
              <a:gd name="T70" fmla="*/ 108 w 370"/>
              <a:gd name="T71" fmla="*/ 330 h 482"/>
              <a:gd name="T72" fmla="*/ 93 w 370"/>
              <a:gd name="T73" fmla="*/ 333 h 482"/>
              <a:gd name="T74" fmla="*/ 71 w 370"/>
              <a:gd name="T75" fmla="*/ 322 h 482"/>
              <a:gd name="T76" fmla="*/ 71 w 370"/>
              <a:gd name="T77" fmla="*/ 309 h 482"/>
              <a:gd name="T78" fmla="*/ 79 w 370"/>
              <a:gd name="T79" fmla="*/ 300 h 482"/>
              <a:gd name="T80" fmla="*/ 81 w 370"/>
              <a:gd name="T81" fmla="*/ 268 h 482"/>
              <a:gd name="T82" fmla="*/ 96 w 370"/>
              <a:gd name="T83" fmla="*/ 258 h 482"/>
              <a:gd name="T84" fmla="*/ 98 w 370"/>
              <a:gd name="T85" fmla="*/ 245 h 482"/>
              <a:gd name="T86" fmla="*/ 81 w 370"/>
              <a:gd name="T87" fmla="*/ 219 h 482"/>
              <a:gd name="T88" fmla="*/ 60 w 370"/>
              <a:gd name="T89" fmla="*/ 220 h 482"/>
              <a:gd name="T90" fmla="*/ 14 w 370"/>
              <a:gd name="T91" fmla="*/ 223 h 482"/>
              <a:gd name="T92" fmla="*/ 21 w 370"/>
              <a:gd name="T93" fmla="*/ 206 h 482"/>
              <a:gd name="T94" fmla="*/ 37 w 370"/>
              <a:gd name="T95" fmla="*/ 193 h 482"/>
              <a:gd name="T96" fmla="*/ 40 w 370"/>
              <a:gd name="T97" fmla="*/ 174 h 482"/>
              <a:gd name="T98" fmla="*/ 41 w 370"/>
              <a:gd name="T99" fmla="*/ 141 h 482"/>
              <a:gd name="T100" fmla="*/ 21 w 370"/>
              <a:gd name="T101" fmla="*/ 125 h 482"/>
              <a:gd name="T102" fmla="*/ 2 w 370"/>
              <a:gd name="T103" fmla="*/ 99 h 482"/>
              <a:gd name="T104" fmla="*/ 19 w 370"/>
              <a:gd name="T105" fmla="*/ 69 h 482"/>
              <a:gd name="T106" fmla="*/ 23 w 370"/>
              <a:gd name="T107" fmla="*/ 56 h 482"/>
              <a:gd name="T108" fmla="*/ 34 w 370"/>
              <a:gd name="T109" fmla="*/ 17 h 482"/>
              <a:gd name="T110" fmla="*/ 66 w 370"/>
              <a:gd name="T111" fmla="*/ 0 h 4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370" h="482">
                <a:moveTo>
                  <a:pt x="85" y="13"/>
                </a:moveTo>
                <a:lnTo>
                  <a:pt x="88" y="14"/>
                </a:lnTo>
                <a:lnTo>
                  <a:pt x="90" y="9"/>
                </a:lnTo>
                <a:lnTo>
                  <a:pt x="90" y="7"/>
                </a:lnTo>
                <a:lnTo>
                  <a:pt x="93" y="7"/>
                </a:lnTo>
                <a:lnTo>
                  <a:pt x="96" y="9"/>
                </a:lnTo>
                <a:lnTo>
                  <a:pt x="96" y="11"/>
                </a:lnTo>
                <a:lnTo>
                  <a:pt x="97" y="13"/>
                </a:lnTo>
                <a:lnTo>
                  <a:pt x="100" y="17"/>
                </a:lnTo>
                <a:lnTo>
                  <a:pt x="108" y="29"/>
                </a:lnTo>
                <a:lnTo>
                  <a:pt x="103" y="36"/>
                </a:lnTo>
                <a:lnTo>
                  <a:pt x="104" y="44"/>
                </a:lnTo>
                <a:lnTo>
                  <a:pt x="113" y="63"/>
                </a:lnTo>
                <a:lnTo>
                  <a:pt x="105" y="69"/>
                </a:lnTo>
                <a:lnTo>
                  <a:pt x="107" y="70"/>
                </a:lnTo>
                <a:lnTo>
                  <a:pt x="101" y="78"/>
                </a:lnTo>
                <a:lnTo>
                  <a:pt x="107" y="85"/>
                </a:lnTo>
                <a:lnTo>
                  <a:pt x="108" y="90"/>
                </a:lnTo>
                <a:lnTo>
                  <a:pt x="108" y="93"/>
                </a:lnTo>
                <a:lnTo>
                  <a:pt x="108" y="95"/>
                </a:lnTo>
                <a:lnTo>
                  <a:pt x="108" y="96"/>
                </a:lnTo>
                <a:lnTo>
                  <a:pt x="113" y="99"/>
                </a:lnTo>
                <a:lnTo>
                  <a:pt x="120" y="100"/>
                </a:lnTo>
                <a:lnTo>
                  <a:pt x="122" y="118"/>
                </a:lnTo>
                <a:lnTo>
                  <a:pt x="123" y="119"/>
                </a:lnTo>
                <a:lnTo>
                  <a:pt x="128" y="129"/>
                </a:lnTo>
                <a:lnTo>
                  <a:pt x="123" y="133"/>
                </a:lnTo>
                <a:lnTo>
                  <a:pt x="120" y="142"/>
                </a:lnTo>
                <a:lnTo>
                  <a:pt x="120" y="144"/>
                </a:lnTo>
                <a:lnTo>
                  <a:pt x="130" y="161"/>
                </a:lnTo>
                <a:lnTo>
                  <a:pt x="137" y="178"/>
                </a:lnTo>
                <a:lnTo>
                  <a:pt x="146" y="198"/>
                </a:lnTo>
                <a:lnTo>
                  <a:pt x="152" y="200"/>
                </a:lnTo>
                <a:lnTo>
                  <a:pt x="163" y="205"/>
                </a:lnTo>
                <a:lnTo>
                  <a:pt x="169" y="202"/>
                </a:lnTo>
                <a:lnTo>
                  <a:pt x="163" y="200"/>
                </a:lnTo>
                <a:lnTo>
                  <a:pt x="165" y="200"/>
                </a:lnTo>
                <a:lnTo>
                  <a:pt x="175" y="198"/>
                </a:lnTo>
                <a:lnTo>
                  <a:pt x="182" y="204"/>
                </a:lnTo>
                <a:lnTo>
                  <a:pt x="191" y="213"/>
                </a:lnTo>
                <a:lnTo>
                  <a:pt x="213" y="227"/>
                </a:lnTo>
                <a:lnTo>
                  <a:pt x="221" y="221"/>
                </a:lnTo>
                <a:lnTo>
                  <a:pt x="224" y="220"/>
                </a:lnTo>
                <a:lnTo>
                  <a:pt x="228" y="216"/>
                </a:lnTo>
                <a:lnTo>
                  <a:pt x="236" y="234"/>
                </a:lnTo>
                <a:lnTo>
                  <a:pt x="249" y="245"/>
                </a:lnTo>
                <a:lnTo>
                  <a:pt x="255" y="242"/>
                </a:lnTo>
                <a:lnTo>
                  <a:pt x="257" y="236"/>
                </a:lnTo>
                <a:lnTo>
                  <a:pt x="264" y="224"/>
                </a:lnTo>
                <a:lnTo>
                  <a:pt x="253" y="216"/>
                </a:lnTo>
                <a:lnTo>
                  <a:pt x="266" y="204"/>
                </a:lnTo>
                <a:lnTo>
                  <a:pt x="287" y="205"/>
                </a:lnTo>
                <a:lnTo>
                  <a:pt x="291" y="221"/>
                </a:lnTo>
                <a:lnTo>
                  <a:pt x="299" y="228"/>
                </a:lnTo>
                <a:lnTo>
                  <a:pt x="307" y="235"/>
                </a:lnTo>
                <a:lnTo>
                  <a:pt x="307" y="238"/>
                </a:lnTo>
                <a:lnTo>
                  <a:pt x="310" y="251"/>
                </a:lnTo>
                <a:lnTo>
                  <a:pt x="310" y="258"/>
                </a:lnTo>
                <a:lnTo>
                  <a:pt x="321" y="261"/>
                </a:lnTo>
                <a:lnTo>
                  <a:pt x="325" y="268"/>
                </a:lnTo>
                <a:lnTo>
                  <a:pt x="329" y="265"/>
                </a:lnTo>
                <a:lnTo>
                  <a:pt x="332" y="268"/>
                </a:lnTo>
                <a:lnTo>
                  <a:pt x="337" y="275"/>
                </a:lnTo>
                <a:lnTo>
                  <a:pt x="370" y="315"/>
                </a:lnTo>
                <a:lnTo>
                  <a:pt x="351" y="335"/>
                </a:lnTo>
                <a:lnTo>
                  <a:pt x="325" y="360"/>
                </a:lnTo>
                <a:lnTo>
                  <a:pt x="324" y="362"/>
                </a:lnTo>
                <a:lnTo>
                  <a:pt x="315" y="369"/>
                </a:lnTo>
                <a:lnTo>
                  <a:pt x="280" y="401"/>
                </a:lnTo>
                <a:lnTo>
                  <a:pt x="261" y="420"/>
                </a:lnTo>
                <a:lnTo>
                  <a:pt x="254" y="426"/>
                </a:lnTo>
                <a:lnTo>
                  <a:pt x="246" y="431"/>
                </a:lnTo>
                <a:lnTo>
                  <a:pt x="232" y="442"/>
                </a:lnTo>
                <a:lnTo>
                  <a:pt x="220" y="452"/>
                </a:lnTo>
                <a:lnTo>
                  <a:pt x="212" y="459"/>
                </a:lnTo>
                <a:lnTo>
                  <a:pt x="199" y="467"/>
                </a:lnTo>
                <a:lnTo>
                  <a:pt x="187" y="476"/>
                </a:lnTo>
                <a:lnTo>
                  <a:pt x="173" y="482"/>
                </a:lnTo>
                <a:lnTo>
                  <a:pt x="156" y="431"/>
                </a:lnTo>
                <a:lnTo>
                  <a:pt x="152" y="429"/>
                </a:lnTo>
                <a:lnTo>
                  <a:pt x="156" y="420"/>
                </a:lnTo>
                <a:lnTo>
                  <a:pt x="152" y="419"/>
                </a:lnTo>
                <a:lnTo>
                  <a:pt x="150" y="418"/>
                </a:lnTo>
                <a:lnTo>
                  <a:pt x="149" y="411"/>
                </a:lnTo>
                <a:lnTo>
                  <a:pt x="153" y="404"/>
                </a:lnTo>
                <a:lnTo>
                  <a:pt x="160" y="393"/>
                </a:lnTo>
                <a:lnTo>
                  <a:pt x="156" y="390"/>
                </a:lnTo>
                <a:lnTo>
                  <a:pt x="153" y="389"/>
                </a:lnTo>
                <a:lnTo>
                  <a:pt x="156" y="384"/>
                </a:lnTo>
                <a:lnTo>
                  <a:pt x="152" y="381"/>
                </a:lnTo>
                <a:lnTo>
                  <a:pt x="148" y="385"/>
                </a:lnTo>
                <a:lnTo>
                  <a:pt x="146" y="381"/>
                </a:lnTo>
                <a:lnTo>
                  <a:pt x="137" y="380"/>
                </a:lnTo>
                <a:lnTo>
                  <a:pt x="143" y="374"/>
                </a:lnTo>
                <a:lnTo>
                  <a:pt x="139" y="371"/>
                </a:lnTo>
                <a:lnTo>
                  <a:pt x="139" y="366"/>
                </a:lnTo>
                <a:lnTo>
                  <a:pt x="141" y="356"/>
                </a:lnTo>
                <a:lnTo>
                  <a:pt x="130" y="365"/>
                </a:lnTo>
                <a:lnTo>
                  <a:pt x="128" y="371"/>
                </a:lnTo>
                <a:lnTo>
                  <a:pt x="120" y="362"/>
                </a:lnTo>
                <a:lnTo>
                  <a:pt x="123" y="352"/>
                </a:lnTo>
                <a:lnTo>
                  <a:pt x="113" y="347"/>
                </a:lnTo>
                <a:lnTo>
                  <a:pt x="108" y="343"/>
                </a:lnTo>
                <a:lnTo>
                  <a:pt x="105" y="341"/>
                </a:lnTo>
                <a:lnTo>
                  <a:pt x="107" y="340"/>
                </a:lnTo>
                <a:lnTo>
                  <a:pt x="111" y="335"/>
                </a:lnTo>
                <a:lnTo>
                  <a:pt x="109" y="330"/>
                </a:lnTo>
                <a:lnTo>
                  <a:pt x="108" y="330"/>
                </a:lnTo>
                <a:lnTo>
                  <a:pt x="107" y="330"/>
                </a:lnTo>
                <a:lnTo>
                  <a:pt x="96" y="328"/>
                </a:lnTo>
                <a:lnTo>
                  <a:pt x="93" y="333"/>
                </a:lnTo>
                <a:lnTo>
                  <a:pt x="85" y="328"/>
                </a:lnTo>
                <a:lnTo>
                  <a:pt x="77" y="330"/>
                </a:lnTo>
                <a:lnTo>
                  <a:pt x="71" y="322"/>
                </a:lnTo>
                <a:lnTo>
                  <a:pt x="71" y="314"/>
                </a:lnTo>
                <a:lnTo>
                  <a:pt x="71" y="310"/>
                </a:lnTo>
                <a:lnTo>
                  <a:pt x="71" y="309"/>
                </a:lnTo>
                <a:lnTo>
                  <a:pt x="73" y="305"/>
                </a:lnTo>
                <a:lnTo>
                  <a:pt x="78" y="303"/>
                </a:lnTo>
                <a:lnTo>
                  <a:pt x="79" y="300"/>
                </a:lnTo>
                <a:lnTo>
                  <a:pt x="88" y="292"/>
                </a:lnTo>
                <a:lnTo>
                  <a:pt x="78" y="283"/>
                </a:lnTo>
                <a:lnTo>
                  <a:pt x="81" y="268"/>
                </a:lnTo>
                <a:lnTo>
                  <a:pt x="85" y="268"/>
                </a:lnTo>
                <a:lnTo>
                  <a:pt x="92" y="269"/>
                </a:lnTo>
                <a:lnTo>
                  <a:pt x="96" y="258"/>
                </a:lnTo>
                <a:lnTo>
                  <a:pt x="96" y="255"/>
                </a:lnTo>
                <a:lnTo>
                  <a:pt x="100" y="246"/>
                </a:lnTo>
                <a:lnTo>
                  <a:pt x="98" y="245"/>
                </a:lnTo>
                <a:lnTo>
                  <a:pt x="90" y="221"/>
                </a:lnTo>
                <a:lnTo>
                  <a:pt x="82" y="219"/>
                </a:lnTo>
                <a:lnTo>
                  <a:pt x="81" y="219"/>
                </a:lnTo>
                <a:lnTo>
                  <a:pt x="74" y="219"/>
                </a:lnTo>
                <a:lnTo>
                  <a:pt x="71" y="213"/>
                </a:lnTo>
                <a:lnTo>
                  <a:pt x="60" y="220"/>
                </a:lnTo>
                <a:lnTo>
                  <a:pt x="33" y="220"/>
                </a:lnTo>
                <a:lnTo>
                  <a:pt x="33" y="225"/>
                </a:lnTo>
                <a:lnTo>
                  <a:pt x="14" y="223"/>
                </a:lnTo>
                <a:lnTo>
                  <a:pt x="22" y="215"/>
                </a:lnTo>
                <a:lnTo>
                  <a:pt x="25" y="212"/>
                </a:lnTo>
                <a:lnTo>
                  <a:pt x="21" y="206"/>
                </a:lnTo>
                <a:lnTo>
                  <a:pt x="23" y="206"/>
                </a:lnTo>
                <a:lnTo>
                  <a:pt x="32" y="205"/>
                </a:lnTo>
                <a:lnTo>
                  <a:pt x="37" y="193"/>
                </a:lnTo>
                <a:lnTo>
                  <a:pt x="30" y="178"/>
                </a:lnTo>
                <a:lnTo>
                  <a:pt x="38" y="176"/>
                </a:lnTo>
                <a:lnTo>
                  <a:pt x="40" y="174"/>
                </a:lnTo>
                <a:lnTo>
                  <a:pt x="37" y="165"/>
                </a:lnTo>
                <a:lnTo>
                  <a:pt x="41" y="146"/>
                </a:lnTo>
                <a:lnTo>
                  <a:pt x="41" y="141"/>
                </a:lnTo>
                <a:lnTo>
                  <a:pt x="48" y="140"/>
                </a:lnTo>
                <a:lnTo>
                  <a:pt x="44" y="135"/>
                </a:lnTo>
                <a:lnTo>
                  <a:pt x="21" y="125"/>
                </a:lnTo>
                <a:lnTo>
                  <a:pt x="12" y="126"/>
                </a:lnTo>
                <a:lnTo>
                  <a:pt x="0" y="122"/>
                </a:lnTo>
                <a:lnTo>
                  <a:pt x="2" y="99"/>
                </a:lnTo>
                <a:lnTo>
                  <a:pt x="8" y="75"/>
                </a:lnTo>
                <a:lnTo>
                  <a:pt x="12" y="69"/>
                </a:lnTo>
                <a:lnTo>
                  <a:pt x="19" y="69"/>
                </a:lnTo>
                <a:lnTo>
                  <a:pt x="14" y="63"/>
                </a:lnTo>
                <a:lnTo>
                  <a:pt x="12" y="60"/>
                </a:lnTo>
                <a:lnTo>
                  <a:pt x="23" y="56"/>
                </a:lnTo>
                <a:lnTo>
                  <a:pt x="34" y="48"/>
                </a:lnTo>
                <a:lnTo>
                  <a:pt x="27" y="39"/>
                </a:lnTo>
                <a:lnTo>
                  <a:pt x="34" y="17"/>
                </a:lnTo>
                <a:lnTo>
                  <a:pt x="40" y="21"/>
                </a:lnTo>
                <a:lnTo>
                  <a:pt x="49" y="6"/>
                </a:lnTo>
                <a:lnTo>
                  <a:pt x="66" y="0"/>
                </a:lnTo>
                <a:lnTo>
                  <a:pt x="81" y="10"/>
                </a:lnTo>
                <a:lnTo>
                  <a:pt x="85" y="13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8" name="Freeform 14"/>
          <p:cNvSpPr>
            <a:spLocks/>
          </p:cNvSpPr>
          <p:nvPr/>
        </p:nvSpPr>
        <p:spPr bwMode="auto">
          <a:xfrm>
            <a:off x="4083051" y="5724526"/>
            <a:ext cx="487363" cy="614363"/>
          </a:xfrm>
          <a:custGeom>
            <a:avLst/>
            <a:gdLst>
              <a:gd name="T0" fmla="*/ 167 w 307"/>
              <a:gd name="T1" fmla="*/ 95 h 387"/>
              <a:gd name="T2" fmla="*/ 208 w 307"/>
              <a:gd name="T3" fmla="*/ 94 h 387"/>
              <a:gd name="T4" fmla="*/ 224 w 307"/>
              <a:gd name="T5" fmla="*/ 96 h 387"/>
              <a:gd name="T6" fmla="*/ 230 w 307"/>
              <a:gd name="T7" fmla="*/ 130 h 387"/>
              <a:gd name="T8" fmla="*/ 219 w 307"/>
              <a:gd name="T9" fmla="*/ 143 h 387"/>
              <a:gd name="T10" fmla="*/ 222 w 307"/>
              <a:gd name="T11" fmla="*/ 167 h 387"/>
              <a:gd name="T12" fmla="*/ 207 w 307"/>
              <a:gd name="T13" fmla="*/ 180 h 387"/>
              <a:gd name="T14" fmla="*/ 205 w 307"/>
              <a:gd name="T15" fmla="*/ 189 h 387"/>
              <a:gd name="T16" fmla="*/ 219 w 307"/>
              <a:gd name="T17" fmla="*/ 203 h 387"/>
              <a:gd name="T18" fmla="*/ 241 w 307"/>
              <a:gd name="T19" fmla="*/ 205 h 387"/>
              <a:gd name="T20" fmla="*/ 245 w 307"/>
              <a:gd name="T21" fmla="*/ 210 h 387"/>
              <a:gd name="T22" fmla="*/ 242 w 307"/>
              <a:gd name="T23" fmla="*/ 218 h 387"/>
              <a:gd name="T24" fmla="*/ 254 w 307"/>
              <a:gd name="T25" fmla="*/ 237 h 387"/>
              <a:gd name="T26" fmla="*/ 275 w 307"/>
              <a:gd name="T27" fmla="*/ 231 h 387"/>
              <a:gd name="T28" fmla="*/ 277 w 307"/>
              <a:gd name="T29" fmla="*/ 249 h 387"/>
              <a:gd name="T30" fmla="*/ 282 w 307"/>
              <a:gd name="T31" fmla="*/ 260 h 387"/>
              <a:gd name="T32" fmla="*/ 287 w 307"/>
              <a:gd name="T33" fmla="*/ 264 h 387"/>
              <a:gd name="T34" fmla="*/ 287 w 307"/>
              <a:gd name="T35" fmla="*/ 279 h 387"/>
              <a:gd name="T36" fmla="*/ 286 w 307"/>
              <a:gd name="T37" fmla="*/ 294 h 387"/>
              <a:gd name="T38" fmla="*/ 290 w 307"/>
              <a:gd name="T39" fmla="*/ 306 h 387"/>
              <a:gd name="T40" fmla="*/ 267 w 307"/>
              <a:gd name="T41" fmla="*/ 370 h 387"/>
              <a:gd name="T42" fmla="*/ 230 w 307"/>
              <a:gd name="T43" fmla="*/ 381 h 387"/>
              <a:gd name="T44" fmla="*/ 193 w 307"/>
              <a:gd name="T45" fmla="*/ 387 h 387"/>
              <a:gd name="T46" fmla="*/ 134 w 307"/>
              <a:gd name="T47" fmla="*/ 379 h 387"/>
              <a:gd name="T48" fmla="*/ 80 w 307"/>
              <a:gd name="T49" fmla="*/ 357 h 387"/>
              <a:gd name="T50" fmla="*/ 41 w 307"/>
              <a:gd name="T51" fmla="*/ 336 h 387"/>
              <a:gd name="T52" fmla="*/ 2 w 307"/>
              <a:gd name="T53" fmla="*/ 294 h 387"/>
              <a:gd name="T54" fmla="*/ 40 w 307"/>
              <a:gd name="T55" fmla="*/ 230 h 387"/>
              <a:gd name="T56" fmla="*/ 51 w 307"/>
              <a:gd name="T57" fmla="*/ 226 h 387"/>
              <a:gd name="T58" fmla="*/ 66 w 307"/>
              <a:gd name="T59" fmla="*/ 220 h 387"/>
              <a:gd name="T60" fmla="*/ 76 w 307"/>
              <a:gd name="T61" fmla="*/ 196 h 387"/>
              <a:gd name="T62" fmla="*/ 81 w 307"/>
              <a:gd name="T63" fmla="*/ 188 h 387"/>
              <a:gd name="T64" fmla="*/ 81 w 307"/>
              <a:gd name="T65" fmla="*/ 159 h 387"/>
              <a:gd name="T66" fmla="*/ 84 w 307"/>
              <a:gd name="T67" fmla="*/ 143 h 387"/>
              <a:gd name="T68" fmla="*/ 74 w 307"/>
              <a:gd name="T69" fmla="*/ 140 h 387"/>
              <a:gd name="T70" fmla="*/ 65 w 307"/>
              <a:gd name="T71" fmla="*/ 139 h 387"/>
              <a:gd name="T72" fmla="*/ 88 w 307"/>
              <a:gd name="T73" fmla="*/ 124 h 387"/>
              <a:gd name="T74" fmla="*/ 92 w 307"/>
              <a:gd name="T75" fmla="*/ 76 h 387"/>
              <a:gd name="T76" fmla="*/ 97 w 307"/>
              <a:gd name="T77" fmla="*/ 60 h 387"/>
              <a:gd name="T78" fmla="*/ 138 w 307"/>
              <a:gd name="T79" fmla="*/ 10 h 387"/>
              <a:gd name="T80" fmla="*/ 178 w 307"/>
              <a:gd name="T81" fmla="*/ 10 h 387"/>
              <a:gd name="T82" fmla="*/ 175 w 307"/>
              <a:gd name="T83" fmla="*/ 21 h 387"/>
              <a:gd name="T84" fmla="*/ 172 w 307"/>
              <a:gd name="T85" fmla="*/ 51 h 387"/>
              <a:gd name="T86" fmla="*/ 166 w 307"/>
              <a:gd name="T87" fmla="*/ 80 h 387"/>
              <a:gd name="T88" fmla="*/ 159 w 307"/>
              <a:gd name="T89" fmla="*/ 87 h 3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307" h="387">
                <a:moveTo>
                  <a:pt x="148" y="98"/>
                </a:moveTo>
                <a:lnTo>
                  <a:pt x="167" y="100"/>
                </a:lnTo>
                <a:lnTo>
                  <a:pt x="167" y="95"/>
                </a:lnTo>
                <a:lnTo>
                  <a:pt x="194" y="95"/>
                </a:lnTo>
                <a:lnTo>
                  <a:pt x="205" y="88"/>
                </a:lnTo>
                <a:lnTo>
                  <a:pt x="208" y="94"/>
                </a:lnTo>
                <a:lnTo>
                  <a:pt x="215" y="94"/>
                </a:lnTo>
                <a:lnTo>
                  <a:pt x="216" y="94"/>
                </a:lnTo>
                <a:lnTo>
                  <a:pt x="224" y="96"/>
                </a:lnTo>
                <a:lnTo>
                  <a:pt x="232" y="120"/>
                </a:lnTo>
                <a:lnTo>
                  <a:pt x="234" y="121"/>
                </a:lnTo>
                <a:lnTo>
                  <a:pt x="230" y="130"/>
                </a:lnTo>
                <a:lnTo>
                  <a:pt x="230" y="133"/>
                </a:lnTo>
                <a:lnTo>
                  <a:pt x="226" y="144"/>
                </a:lnTo>
                <a:lnTo>
                  <a:pt x="219" y="143"/>
                </a:lnTo>
                <a:lnTo>
                  <a:pt x="215" y="143"/>
                </a:lnTo>
                <a:lnTo>
                  <a:pt x="212" y="158"/>
                </a:lnTo>
                <a:lnTo>
                  <a:pt x="222" y="167"/>
                </a:lnTo>
                <a:lnTo>
                  <a:pt x="213" y="175"/>
                </a:lnTo>
                <a:lnTo>
                  <a:pt x="212" y="178"/>
                </a:lnTo>
                <a:lnTo>
                  <a:pt x="207" y="180"/>
                </a:lnTo>
                <a:lnTo>
                  <a:pt x="205" y="184"/>
                </a:lnTo>
                <a:lnTo>
                  <a:pt x="205" y="185"/>
                </a:lnTo>
                <a:lnTo>
                  <a:pt x="205" y="189"/>
                </a:lnTo>
                <a:lnTo>
                  <a:pt x="205" y="197"/>
                </a:lnTo>
                <a:lnTo>
                  <a:pt x="211" y="205"/>
                </a:lnTo>
                <a:lnTo>
                  <a:pt x="219" y="203"/>
                </a:lnTo>
                <a:lnTo>
                  <a:pt x="227" y="208"/>
                </a:lnTo>
                <a:lnTo>
                  <a:pt x="230" y="203"/>
                </a:lnTo>
                <a:lnTo>
                  <a:pt x="241" y="205"/>
                </a:lnTo>
                <a:lnTo>
                  <a:pt x="242" y="205"/>
                </a:lnTo>
                <a:lnTo>
                  <a:pt x="243" y="205"/>
                </a:lnTo>
                <a:lnTo>
                  <a:pt x="245" y="210"/>
                </a:lnTo>
                <a:lnTo>
                  <a:pt x="241" y="215"/>
                </a:lnTo>
                <a:lnTo>
                  <a:pt x="239" y="216"/>
                </a:lnTo>
                <a:lnTo>
                  <a:pt x="242" y="218"/>
                </a:lnTo>
                <a:lnTo>
                  <a:pt x="247" y="222"/>
                </a:lnTo>
                <a:lnTo>
                  <a:pt x="257" y="227"/>
                </a:lnTo>
                <a:lnTo>
                  <a:pt x="254" y="237"/>
                </a:lnTo>
                <a:lnTo>
                  <a:pt x="262" y="246"/>
                </a:lnTo>
                <a:lnTo>
                  <a:pt x="264" y="240"/>
                </a:lnTo>
                <a:lnTo>
                  <a:pt x="275" y="231"/>
                </a:lnTo>
                <a:lnTo>
                  <a:pt x="273" y="241"/>
                </a:lnTo>
                <a:lnTo>
                  <a:pt x="273" y="246"/>
                </a:lnTo>
                <a:lnTo>
                  <a:pt x="277" y="249"/>
                </a:lnTo>
                <a:lnTo>
                  <a:pt x="271" y="255"/>
                </a:lnTo>
                <a:lnTo>
                  <a:pt x="280" y="256"/>
                </a:lnTo>
                <a:lnTo>
                  <a:pt x="282" y="260"/>
                </a:lnTo>
                <a:lnTo>
                  <a:pt x="286" y="256"/>
                </a:lnTo>
                <a:lnTo>
                  <a:pt x="290" y="259"/>
                </a:lnTo>
                <a:lnTo>
                  <a:pt x="287" y="264"/>
                </a:lnTo>
                <a:lnTo>
                  <a:pt x="290" y="265"/>
                </a:lnTo>
                <a:lnTo>
                  <a:pt x="294" y="268"/>
                </a:lnTo>
                <a:lnTo>
                  <a:pt x="287" y="279"/>
                </a:lnTo>
                <a:lnTo>
                  <a:pt x="283" y="286"/>
                </a:lnTo>
                <a:lnTo>
                  <a:pt x="284" y="293"/>
                </a:lnTo>
                <a:lnTo>
                  <a:pt x="286" y="294"/>
                </a:lnTo>
                <a:lnTo>
                  <a:pt x="290" y="295"/>
                </a:lnTo>
                <a:lnTo>
                  <a:pt x="286" y="304"/>
                </a:lnTo>
                <a:lnTo>
                  <a:pt x="290" y="306"/>
                </a:lnTo>
                <a:lnTo>
                  <a:pt x="307" y="357"/>
                </a:lnTo>
                <a:lnTo>
                  <a:pt x="298" y="361"/>
                </a:lnTo>
                <a:lnTo>
                  <a:pt x="267" y="370"/>
                </a:lnTo>
                <a:lnTo>
                  <a:pt x="254" y="373"/>
                </a:lnTo>
                <a:lnTo>
                  <a:pt x="237" y="379"/>
                </a:lnTo>
                <a:lnTo>
                  <a:pt x="230" y="381"/>
                </a:lnTo>
                <a:lnTo>
                  <a:pt x="219" y="384"/>
                </a:lnTo>
                <a:lnTo>
                  <a:pt x="208" y="387"/>
                </a:lnTo>
                <a:lnTo>
                  <a:pt x="193" y="387"/>
                </a:lnTo>
                <a:lnTo>
                  <a:pt x="175" y="384"/>
                </a:lnTo>
                <a:lnTo>
                  <a:pt x="146" y="380"/>
                </a:lnTo>
                <a:lnTo>
                  <a:pt x="134" y="379"/>
                </a:lnTo>
                <a:lnTo>
                  <a:pt x="125" y="376"/>
                </a:lnTo>
                <a:lnTo>
                  <a:pt x="103" y="369"/>
                </a:lnTo>
                <a:lnTo>
                  <a:pt x="80" y="357"/>
                </a:lnTo>
                <a:lnTo>
                  <a:pt x="51" y="340"/>
                </a:lnTo>
                <a:lnTo>
                  <a:pt x="41" y="336"/>
                </a:lnTo>
                <a:lnTo>
                  <a:pt x="41" y="336"/>
                </a:lnTo>
                <a:lnTo>
                  <a:pt x="31" y="325"/>
                </a:lnTo>
                <a:lnTo>
                  <a:pt x="16" y="309"/>
                </a:lnTo>
                <a:lnTo>
                  <a:pt x="2" y="294"/>
                </a:lnTo>
                <a:lnTo>
                  <a:pt x="0" y="291"/>
                </a:lnTo>
                <a:lnTo>
                  <a:pt x="31" y="244"/>
                </a:lnTo>
                <a:lnTo>
                  <a:pt x="40" y="230"/>
                </a:lnTo>
                <a:lnTo>
                  <a:pt x="41" y="230"/>
                </a:lnTo>
                <a:lnTo>
                  <a:pt x="48" y="227"/>
                </a:lnTo>
                <a:lnTo>
                  <a:pt x="51" y="226"/>
                </a:lnTo>
                <a:lnTo>
                  <a:pt x="54" y="226"/>
                </a:lnTo>
                <a:lnTo>
                  <a:pt x="58" y="225"/>
                </a:lnTo>
                <a:lnTo>
                  <a:pt x="66" y="220"/>
                </a:lnTo>
                <a:lnTo>
                  <a:pt x="74" y="208"/>
                </a:lnTo>
                <a:lnTo>
                  <a:pt x="74" y="197"/>
                </a:lnTo>
                <a:lnTo>
                  <a:pt x="76" y="196"/>
                </a:lnTo>
                <a:lnTo>
                  <a:pt x="77" y="193"/>
                </a:lnTo>
                <a:lnTo>
                  <a:pt x="78" y="192"/>
                </a:lnTo>
                <a:lnTo>
                  <a:pt x="81" y="188"/>
                </a:lnTo>
                <a:lnTo>
                  <a:pt x="80" y="184"/>
                </a:lnTo>
                <a:lnTo>
                  <a:pt x="76" y="175"/>
                </a:lnTo>
                <a:lnTo>
                  <a:pt x="81" y="159"/>
                </a:lnTo>
                <a:lnTo>
                  <a:pt x="80" y="151"/>
                </a:lnTo>
                <a:lnTo>
                  <a:pt x="80" y="150"/>
                </a:lnTo>
                <a:lnTo>
                  <a:pt x="84" y="143"/>
                </a:lnTo>
                <a:lnTo>
                  <a:pt x="81" y="143"/>
                </a:lnTo>
                <a:lnTo>
                  <a:pt x="80" y="144"/>
                </a:lnTo>
                <a:lnTo>
                  <a:pt x="74" y="140"/>
                </a:lnTo>
                <a:lnTo>
                  <a:pt x="69" y="144"/>
                </a:lnTo>
                <a:lnTo>
                  <a:pt x="66" y="140"/>
                </a:lnTo>
                <a:lnTo>
                  <a:pt x="65" y="139"/>
                </a:lnTo>
                <a:lnTo>
                  <a:pt x="61" y="133"/>
                </a:lnTo>
                <a:lnTo>
                  <a:pt x="67" y="128"/>
                </a:lnTo>
                <a:lnTo>
                  <a:pt x="88" y="124"/>
                </a:lnTo>
                <a:lnTo>
                  <a:pt x="84" y="105"/>
                </a:lnTo>
                <a:lnTo>
                  <a:pt x="76" y="103"/>
                </a:lnTo>
                <a:lnTo>
                  <a:pt x="92" y="76"/>
                </a:lnTo>
                <a:lnTo>
                  <a:pt x="86" y="73"/>
                </a:lnTo>
                <a:lnTo>
                  <a:pt x="86" y="66"/>
                </a:lnTo>
                <a:lnTo>
                  <a:pt x="97" y="60"/>
                </a:lnTo>
                <a:lnTo>
                  <a:pt x="104" y="47"/>
                </a:lnTo>
                <a:lnTo>
                  <a:pt x="140" y="19"/>
                </a:lnTo>
                <a:lnTo>
                  <a:pt x="138" y="10"/>
                </a:lnTo>
                <a:lnTo>
                  <a:pt x="146" y="1"/>
                </a:lnTo>
                <a:lnTo>
                  <a:pt x="155" y="0"/>
                </a:lnTo>
                <a:lnTo>
                  <a:pt x="178" y="10"/>
                </a:lnTo>
                <a:lnTo>
                  <a:pt x="182" y="15"/>
                </a:lnTo>
                <a:lnTo>
                  <a:pt x="175" y="16"/>
                </a:lnTo>
                <a:lnTo>
                  <a:pt x="175" y="21"/>
                </a:lnTo>
                <a:lnTo>
                  <a:pt x="171" y="40"/>
                </a:lnTo>
                <a:lnTo>
                  <a:pt x="174" y="49"/>
                </a:lnTo>
                <a:lnTo>
                  <a:pt x="172" y="51"/>
                </a:lnTo>
                <a:lnTo>
                  <a:pt x="164" y="53"/>
                </a:lnTo>
                <a:lnTo>
                  <a:pt x="171" y="68"/>
                </a:lnTo>
                <a:lnTo>
                  <a:pt x="166" y="80"/>
                </a:lnTo>
                <a:lnTo>
                  <a:pt x="157" y="81"/>
                </a:lnTo>
                <a:lnTo>
                  <a:pt x="155" y="81"/>
                </a:lnTo>
                <a:lnTo>
                  <a:pt x="159" y="87"/>
                </a:lnTo>
                <a:lnTo>
                  <a:pt x="156" y="90"/>
                </a:lnTo>
                <a:lnTo>
                  <a:pt x="148" y="98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9" name="Freeform 15"/>
          <p:cNvSpPr>
            <a:spLocks/>
          </p:cNvSpPr>
          <p:nvPr/>
        </p:nvSpPr>
        <p:spPr bwMode="auto">
          <a:xfrm>
            <a:off x="3789363" y="5440363"/>
            <a:ext cx="611188" cy="746125"/>
          </a:xfrm>
          <a:custGeom>
            <a:avLst/>
            <a:gdLst>
              <a:gd name="T0" fmla="*/ 326 w 385"/>
              <a:gd name="T1" fmla="*/ 39 h 470"/>
              <a:gd name="T2" fmla="*/ 371 w 385"/>
              <a:gd name="T3" fmla="*/ 46 h 470"/>
              <a:gd name="T4" fmla="*/ 359 w 385"/>
              <a:gd name="T5" fmla="*/ 75 h 470"/>
              <a:gd name="T6" fmla="*/ 353 w 385"/>
              <a:gd name="T7" fmla="*/ 102 h 470"/>
              <a:gd name="T8" fmla="*/ 333 w 385"/>
              <a:gd name="T9" fmla="*/ 117 h 470"/>
              <a:gd name="T10" fmla="*/ 327 w 385"/>
              <a:gd name="T11" fmla="*/ 129 h 470"/>
              <a:gd name="T12" fmla="*/ 331 w 385"/>
              <a:gd name="T13" fmla="*/ 180 h 470"/>
              <a:gd name="T14" fmla="*/ 289 w 385"/>
              <a:gd name="T15" fmla="*/ 226 h 470"/>
              <a:gd name="T16" fmla="*/ 271 w 385"/>
              <a:gd name="T17" fmla="*/ 252 h 470"/>
              <a:gd name="T18" fmla="*/ 269 w 385"/>
              <a:gd name="T19" fmla="*/ 284 h 470"/>
              <a:gd name="T20" fmla="*/ 246 w 385"/>
              <a:gd name="T21" fmla="*/ 312 h 470"/>
              <a:gd name="T22" fmla="*/ 254 w 385"/>
              <a:gd name="T23" fmla="*/ 323 h 470"/>
              <a:gd name="T24" fmla="*/ 266 w 385"/>
              <a:gd name="T25" fmla="*/ 322 h 470"/>
              <a:gd name="T26" fmla="*/ 265 w 385"/>
              <a:gd name="T27" fmla="*/ 330 h 470"/>
              <a:gd name="T28" fmla="*/ 265 w 385"/>
              <a:gd name="T29" fmla="*/ 363 h 470"/>
              <a:gd name="T30" fmla="*/ 262 w 385"/>
              <a:gd name="T31" fmla="*/ 372 h 470"/>
              <a:gd name="T32" fmla="*/ 259 w 385"/>
              <a:gd name="T33" fmla="*/ 387 h 470"/>
              <a:gd name="T34" fmla="*/ 239 w 385"/>
              <a:gd name="T35" fmla="*/ 405 h 470"/>
              <a:gd name="T36" fmla="*/ 226 w 385"/>
              <a:gd name="T37" fmla="*/ 409 h 470"/>
              <a:gd name="T38" fmla="*/ 185 w 385"/>
              <a:gd name="T39" fmla="*/ 470 h 470"/>
              <a:gd name="T40" fmla="*/ 172 w 385"/>
              <a:gd name="T41" fmla="*/ 454 h 470"/>
              <a:gd name="T42" fmla="*/ 108 w 385"/>
              <a:gd name="T43" fmla="*/ 378 h 470"/>
              <a:gd name="T44" fmla="*/ 89 w 385"/>
              <a:gd name="T45" fmla="*/ 346 h 470"/>
              <a:gd name="T46" fmla="*/ 75 w 385"/>
              <a:gd name="T47" fmla="*/ 315 h 470"/>
              <a:gd name="T48" fmla="*/ 70 w 385"/>
              <a:gd name="T49" fmla="*/ 293 h 470"/>
              <a:gd name="T50" fmla="*/ 63 w 385"/>
              <a:gd name="T51" fmla="*/ 251 h 470"/>
              <a:gd name="T52" fmla="*/ 56 w 385"/>
              <a:gd name="T53" fmla="*/ 203 h 470"/>
              <a:gd name="T54" fmla="*/ 27 w 385"/>
              <a:gd name="T55" fmla="*/ 168 h 470"/>
              <a:gd name="T56" fmla="*/ 7 w 385"/>
              <a:gd name="T57" fmla="*/ 144 h 470"/>
              <a:gd name="T58" fmla="*/ 0 w 385"/>
              <a:gd name="T59" fmla="*/ 110 h 470"/>
              <a:gd name="T60" fmla="*/ 18 w 385"/>
              <a:gd name="T61" fmla="*/ 65 h 470"/>
              <a:gd name="T62" fmla="*/ 79 w 385"/>
              <a:gd name="T63" fmla="*/ 60 h 470"/>
              <a:gd name="T64" fmla="*/ 123 w 385"/>
              <a:gd name="T65" fmla="*/ 72 h 470"/>
              <a:gd name="T66" fmla="*/ 135 w 385"/>
              <a:gd name="T67" fmla="*/ 72 h 470"/>
              <a:gd name="T68" fmla="*/ 143 w 385"/>
              <a:gd name="T69" fmla="*/ 69 h 470"/>
              <a:gd name="T70" fmla="*/ 151 w 385"/>
              <a:gd name="T71" fmla="*/ 64 h 470"/>
              <a:gd name="T72" fmla="*/ 175 w 385"/>
              <a:gd name="T73" fmla="*/ 20 h 470"/>
              <a:gd name="T74" fmla="*/ 192 w 385"/>
              <a:gd name="T75" fmla="*/ 23 h 470"/>
              <a:gd name="T76" fmla="*/ 199 w 385"/>
              <a:gd name="T77" fmla="*/ 39 h 470"/>
              <a:gd name="T78" fmla="*/ 207 w 385"/>
              <a:gd name="T79" fmla="*/ 50 h 470"/>
              <a:gd name="T80" fmla="*/ 228 w 385"/>
              <a:gd name="T81" fmla="*/ 56 h 470"/>
              <a:gd name="T82" fmla="*/ 244 w 385"/>
              <a:gd name="T83" fmla="*/ 60 h 470"/>
              <a:gd name="T84" fmla="*/ 259 w 385"/>
              <a:gd name="T85" fmla="*/ 30 h 470"/>
              <a:gd name="T86" fmla="*/ 284 w 385"/>
              <a:gd name="T87" fmla="*/ 11 h 470"/>
              <a:gd name="T88" fmla="*/ 319 w 385"/>
              <a:gd name="T89" fmla="*/ 4 h 470"/>
              <a:gd name="T90" fmla="*/ 315 w 385"/>
              <a:gd name="T91" fmla="*/ 39 h 4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385" h="470">
                <a:moveTo>
                  <a:pt x="323" y="41"/>
                </a:moveTo>
                <a:lnTo>
                  <a:pt x="325" y="41"/>
                </a:lnTo>
                <a:lnTo>
                  <a:pt x="326" y="39"/>
                </a:lnTo>
                <a:lnTo>
                  <a:pt x="356" y="26"/>
                </a:lnTo>
                <a:lnTo>
                  <a:pt x="372" y="24"/>
                </a:lnTo>
                <a:lnTo>
                  <a:pt x="371" y="46"/>
                </a:lnTo>
                <a:lnTo>
                  <a:pt x="385" y="54"/>
                </a:lnTo>
                <a:lnTo>
                  <a:pt x="368" y="60"/>
                </a:lnTo>
                <a:lnTo>
                  <a:pt x="359" y="75"/>
                </a:lnTo>
                <a:lnTo>
                  <a:pt x="353" y="71"/>
                </a:lnTo>
                <a:lnTo>
                  <a:pt x="346" y="93"/>
                </a:lnTo>
                <a:lnTo>
                  <a:pt x="353" y="102"/>
                </a:lnTo>
                <a:lnTo>
                  <a:pt x="342" y="110"/>
                </a:lnTo>
                <a:lnTo>
                  <a:pt x="331" y="114"/>
                </a:lnTo>
                <a:lnTo>
                  <a:pt x="333" y="117"/>
                </a:lnTo>
                <a:lnTo>
                  <a:pt x="338" y="123"/>
                </a:lnTo>
                <a:lnTo>
                  <a:pt x="331" y="123"/>
                </a:lnTo>
                <a:lnTo>
                  <a:pt x="327" y="129"/>
                </a:lnTo>
                <a:lnTo>
                  <a:pt x="321" y="153"/>
                </a:lnTo>
                <a:lnTo>
                  <a:pt x="319" y="176"/>
                </a:lnTo>
                <a:lnTo>
                  <a:pt x="331" y="180"/>
                </a:lnTo>
                <a:lnTo>
                  <a:pt x="323" y="189"/>
                </a:lnTo>
                <a:lnTo>
                  <a:pt x="325" y="198"/>
                </a:lnTo>
                <a:lnTo>
                  <a:pt x="289" y="226"/>
                </a:lnTo>
                <a:lnTo>
                  <a:pt x="282" y="239"/>
                </a:lnTo>
                <a:lnTo>
                  <a:pt x="271" y="245"/>
                </a:lnTo>
                <a:lnTo>
                  <a:pt x="271" y="252"/>
                </a:lnTo>
                <a:lnTo>
                  <a:pt x="277" y="255"/>
                </a:lnTo>
                <a:lnTo>
                  <a:pt x="261" y="282"/>
                </a:lnTo>
                <a:lnTo>
                  <a:pt x="269" y="284"/>
                </a:lnTo>
                <a:lnTo>
                  <a:pt x="273" y="303"/>
                </a:lnTo>
                <a:lnTo>
                  <a:pt x="252" y="307"/>
                </a:lnTo>
                <a:lnTo>
                  <a:pt x="246" y="312"/>
                </a:lnTo>
                <a:lnTo>
                  <a:pt x="250" y="318"/>
                </a:lnTo>
                <a:lnTo>
                  <a:pt x="251" y="319"/>
                </a:lnTo>
                <a:lnTo>
                  <a:pt x="254" y="323"/>
                </a:lnTo>
                <a:lnTo>
                  <a:pt x="259" y="319"/>
                </a:lnTo>
                <a:lnTo>
                  <a:pt x="265" y="323"/>
                </a:lnTo>
                <a:lnTo>
                  <a:pt x="266" y="322"/>
                </a:lnTo>
                <a:lnTo>
                  <a:pt x="269" y="322"/>
                </a:lnTo>
                <a:lnTo>
                  <a:pt x="265" y="329"/>
                </a:lnTo>
                <a:lnTo>
                  <a:pt x="265" y="330"/>
                </a:lnTo>
                <a:lnTo>
                  <a:pt x="266" y="338"/>
                </a:lnTo>
                <a:lnTo>
                  <a:pt x="261" y="354"/>
                </a:lnTo>
                <a:lnTo>
                  <a:pt x="265" y="363"/>
                </a:lnTo>
                <a:lnTo>
                  <a:pt x="266" y="367"/>
                </a:lnTo>
                <a:lnTo>
                  <a:pt x="263" y="371"/>
                </a:lnTo>
                <a:lnTo>
                  <a:pt x="262" y="372"/>
                </a:lnTo>
                <a:lnTo>
                  <a:pt x="261" y="375"/>
                </a:lnTo>
                <a:lnTo>
                  <a:pt x="259" y="376"/>
                </a:lnTo>
                <a:lnTo>
                  <a:pt x="259" y="387"/>
                </a:lnTo>
                <a:lnTo>
                  <a:pt x="251" y="399"/>
                </a:lnTo>
                <a:lnTo>
                  <a:pt x="243" y="404"/>
                </a:lnTo>
                <a:lnTo>
                  <a:pt x="239" y="405"/>
                </a:lnTo>
                <a:lnTo>
                  <a:pt x="236" y="405"/>
                </a:lnTo>
                <a:lnTo>
                  <a:pt x="233" y="406"/>
                </a:lnTo>
                <a:lnTo>
                  <a:pt x="226" y="409"/>
                </a:lnTo>
                <a:lnTo>
                  <a:pt x="225" y="409"/>
                </a:lnTo>
                <a:lnTo>
                  <a:pt x="216" y="423"/>
                </a:lnTo>
                <a:lnTo>
                  <a:pt x="185" y="470"/>
                </a:lnTo>
                <a:lnTo>
                  <a:pt x="176" y="461"/>
                </a:lnTo>
                <a:lnTo>
                  <a:pt x="175" y="458"/>
                </a:lnTo>
                <a:lnTo>
                  <a:pt x="172" y="454"/>
                </a:lnTo>
                <a:lnTo>
                  <a:pt x="151" y="431"/>
                </a:lnTo>
                <a:lnTo>
                  <a:pt x="119" y="393"/>
                </a:lnTo>
                <a:lnTo>
                  <a:pt x="108" y="378"/>
                </a:lnTo>
                <a:lnTo>
                  <a:pt x="102" y="369"/>
                </a:lnTo>
                <a:lnTo>
                  <a:pt x="94" y="357"/>
                </a:lnTo>
                <a:lnTo>
                  <a:pt x="89" y="346"/>
                </a:lnTo>
                <a:lnTo>
                  <a:pt x="82" y="329"/>
                </a:lnTo>
                <a:lnTo>
                  <a:pt x="78" y="320"/>
                </a:lnTo>
                <a:lnTo>
                  <a:pt x="75" y="315"/>
                </a:lnTo>
                <a:lnTo>
                  <a:pt x="71" y="300"/>
                </a:lnTo>
                <a:lnTo>
                  <a:pt x="70" y="294"/>
                </a:lnTo>
                <a:lnTo>
                  <a:pt x="70" y="293"/>
                </a:lnTo>
                <a:lnTo>
                  <a:pt x="68" y="288"/>
                </a:lnTo>
                <a:lnTo>
                  <a:pt x="64" y="256"/>
                </a:lnTo>
                <a:lnTo>
                  <a:pt x="63" y="251"/>
                </a:lnTo>
                <a:lnTo>
                  <a:pt x="63" y="241"/>
                </a:lnTo>
                <a:lnTo>
                  <a:pt x="61" y="214"/>
                </a:lnTo>
                <a:lnTo>
                  <a:pt x="56" y="203"/>
                </a:lnTo>
                <a:lnTo>
                  <a:pt x="49" y="191"/>
                </a:lnTo>
                <a:lnTo>
                  <a:pt x="37" y="177"/>
                </a:lnTo>
                <a:lnTo>
                  <a:pt x="27" y="168"/>
                </a:lnTo>
                <a:lnTo>
                  <a:pt x="14" y="153"/>
                </a:lnTo>
                <a:lnTo>
                  <a:pt x="12" y="153"/>
                </a:lnTo>
                <a:lnTo>
                  <a:pt x="7" y="144"/>
                </a:lnTo>
                <a:lnTo>
                  <a:pt x="3" y="134"/>
                </a:lnTo>
                <a:lnTo>
                  <a:pt x="0" y="123"/>
                </a:lnTo>
                <a:lnTo>
                  <a:pt x="0" y="110"/>
                </a:lnTo>
                <a:lnTo>
                  <a:pt x="1" y="98"/>
                </a:lnTo>
                <a:lnTo>
                  <a:pt x="7" y="86"/>
                </a:lnTo>
                <a:lnTo>
                  <a:pt x="18" y="65"/>
                </a:lnTo>
                <a:lnTo>
                  <a:pt x="26" y="50"/>
                </a:lnTo>
                <a:lnTo>
                  <a:pt x="31" y="37"/>
                </a:lnTo>
                <a:lnTo>
                  <a:pt x="79" y="60"/>
                </a:lnTo>
                <a:lnTo>
                  <a:pt x="108" y="60"/>
                </a:lnTo>
                <a:lnTo>
                  <a:pt x="117" y="67"/>
                </a:lnTo>
                <a:lnTo>
                  <a:pt x="123" y="72"/>
                </a:lnTo>
                <a:lnTo>
                  <a:pt x="124" y="74"/>
                </a:lnTo>
                <a:lnTo>
                  <a:pt x="131" y="68"/>
                </a:lnTo>
                <a:lnTo>
                  <a:pt x="135" y="72"/>
                </a:lnTo>
                <a:lnTo>
                  <a:pt x="139" y="68"/>
                </a:lnTo>
                <a:lnTo>
                  <a:pt x="140" y="69"/>
                </a:lnTo>
                <a:lnTo>
                  <a:pt x="143" y="69"/>
                </a:lnTo>
                <a:lnTo>
                  <a:pt x="145" y="69"/>
                </a:lnTo>
                <a:lnTo>
                  <a:pt x="145" y="65"/>
                </a:lnTo>
                <a:lnTo>
                  <a:pt x="151" y="64"/>
                </a:lnTo>
                <a:lnTo>
                  <a:pt x="155" y="59"/>
                </a:lnTo>
                <a:lnTo>
                  <a:pt x="169" y="5"/>
                </a:lnTo>
                <a:lnTo>
                  <a:pt x="175" y="20"/>
                </a:lnTo>
                <a:lnTo>
                  <a:pt x="176" y="22"/>
                </a:lnTo>
                <a:lnTo>
                  <a:pt x="181" y="26"/>
                </a:lnTo>
                <a:lnTo>
                  <a:pt x="192" y="23"/>
                </a:lnTo>
                <a:lnTo>
                  <a:pt x="192" y="37"/>
                </a:lnTo>
                <a:lnTo>
                  <a:pt x="198" y="37"/>
                </a:lnTo>
                <a:lnTo>
                  <a:pt x="199" y="39"/>
                </a:lnTo>
                <a:lnTo>
                  <a:pt x="205" y="46"/>
                </a:lnTo>
                <a:lnTo>
                  <a:pt x="207" y="49"/>
                </a:lnTo>
                <a:lnTo>
                  <a:pt x="207" y="50"/>
                </a:lnTo>
                <a:lnTo>
                  <a:pt x="216" y="53"/>
                </a:lnTo>
                <a:lnTo>
                  <a:pt x="216" y="59"/>
                </a:lnTo>
                <a:lnTo>
                  <a:pt x="228" y="56"/>
                </a:lnTo>
                <a:lnTo>
                  <a:pt x="236" y="59"/>
                </a:lnTo>
                <a:lnTo>
                  <a:pt x="241" y="60"/>
                </a:lnTo>
                <a:lnTo>
                  <a:pt x="244" y="60"/>
                </a:lnTo>
                <a:lnTo>
                  <a:pt x="247" y="46"/>
                </a:lnTo>
                <a:lnTo>
                  <a:pt x="254" y="34"/>
                </a:lnTo>
                <a:lnTo>
                  <a:pt x="259" y="30"/>
                </a:lnTo>
                <a:lnTo>
                  <a:pt x="261" y="22"/>
                </a:lnTo>
                <a:lnTo>
                  <a:pt x="270" y="11"/>
                </a:lnTo>
                <a:lnTo>
                  <a:pt x="284" y="11"/>
                </a:lnTo>
                <a:lnTo>
                  <a:pt x="297" y="0"/>
                </a:lnTo>
                <a:lnTo>
                  <a:pt x="316" y="0"/>
                </a:lnTo>
                <a:lnTo>
                  <a:pt x="319" y="4"/>
                </a:lnTo>
                <a:lnTo>
                  <a:pt x="318" y="22"/>
                </a:lnTo>
                <a:lnTo>
                  <a:pt x="311" y="35"/>
                </a:lnTo>
                <a:lnTo>
                  <a:pt x="315" y="39"/>
                </a:lnTo>
                <a:lnTo>
                  <a:pt x="319" y="41"/>
                </a:lnTo>
                <a:lnTo>
                  <a:pt x="323" y="41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0" name="Freeform 16"/>
          <p:cNvSpPr>
            <a:spLocks/>
          </p:cNvSpPr>
          <p:nvPr/>
        </p:nvSpPr>
        <p:spPr bwMode="auto">
          <a:xfrm>
            <a:off x="3838576" y="4924426"/>
            <a:ext cx="711200" cy="633413"/>
          </a:xfrm>
          <a:custGeom>
            <a:avLst/>
            <a:gdLst>
              <a:gd name="T0" fmla="*/ 262 w 448"/>
              <a:gd name="T1" fmla="*/ 36 h 399"/>
              <a:gd name="T2" fmla="*/ 294 w 448"/>
              <a:gd name="T3" fmla="*/ 37 h 399"/>
              <a:gd name="T4" fmla="*/ 302 w 448"/>
              <a:gd name="T5" fmla="*/ 39 h 399"/>
              <a:gd name="T6" fmla="*/ 322 w 448"/>
              <a:gd name="T7" fmla="*/ 40 h 399"/>
              <a:gd name="T8" fmla="*/ 329 w 448"/>
              <a:gd name="T9" fmla="*/ 41 h 399"/>
              <a:gd name="T10" fmla="*/ 340 w 448"/>
              <a:gd name="T11" fmla="*/ 44 h 399"/>
              <a:gd name="T12" fmla="*/ 329 w 448"/>
              <a:gd name="T13" fmla="*/ 58 h 399"/>
              <a:gd name="T14" fmla="*/ 329 w 448"/>
              <a:gd name="T15" fmla="*/ 66 h 399"/>
              <a:gd name="T16" fmla="*/ 356 w 448"/>
              <a:gd name="T17" fmla="*/ 67 h 399"/>
              <a:gd name="T18" fmla="*/ 344 w 448"/>
              <a:gd name="T19" fmla="*/ 86 h 399"/>
              <a:gd name="T20" fmla="*/ 358 w 448"/>
              <a:gd name="T21" fmla="*/ 101 h 399"/>
              <a:gd name="T22" fmla="*/ 385 w 448"/>
              <a:gd name="T23" fmla="*/ 109 h 399"/>
              <a:gd name="T24" fmla="*/ 418 w 448"/>
              <a:gd name="T25" fmla="*/ 120 h 399"/>
              <a:gd name="T26" fmla="*/ 427 w 448"/>
              <a:gd name="T27" fmla="*/ 124 h 399"/>
              <a:gd name="T28" fmla="*/ 440 w 448"/>
              <a:gd name="T29" fmla="*/ 154 h 399"/>
              <a:gd name="T30" fmla="*/ 438 w 448"/>
              <a:gd name="T31" fmla="*/ 191 h 399"/>
              <a:gd name="T32" fmla="*/ 423 w 448"/>
              <a:gd name="T33" fmla="*/ 235 h 399"/>
              <a:gd name="T34" fmla="*/ 393 w 448"/>
              <a:gd name="T35" fmla="*/ 291 h 399"/>
              <a:gd name="T36" fmla="*/ 365 w 448"/>
              <a:gd name="T37" fmla="*/ 303 h 399"/>
              <a:gd name="T38" fmla="*/ 351 w 448"/>
              <a:gd name="T39" fmla="*/ 334 h 399"/>
              <a:gd name="T40" fmla="*/ 325 w 448"/>
              <a:gd name="T41" fmla="*/ 351 h 399"/>
              <a:gd name="T42" fmla="*/ 292 w 448"/>
              <a:gd name="T43" fmla="*/ 366 h 399"/>
              <a:gd name="T44" fmla="*/ 280 w 448"/>
              <a:gd name="T45" fmla="*/ 360 h 399"/>
              <a:gd name="T46" fmla="*/ 285 w 448"/>
              <a:gd name="T47" fmla="*/ 325 h 399"/>
              <a:gd name="T48" fmla="*/ 239 w 448"/>
              <a:gd name="T49" fmla="*/ 336 h 399"/>
              <a:gd name="T50" fmla="*/ 223 w 448"/>
              <a:gd name="T51" fmla="*/ 359 h 399"/>
              <a:gd name="T52" fmla="*/ 210 w 448"/>
              <a:gd name="T53" fmla="*/ 385 h 399"/>
              <a:gd name="T54" fmla="*/ 185 w 448"/>
              <a:gd name="T55" fmla="*/ 384 h 399"/>
              <a:gd name="T56" fmla="*/ 176 w 448"/>
              <a:gd name="T57" fmla="*/ 374 h 399"/>
              <a:gd name="T58" fmla="*/ 167 w 448"/>
              <a:gd name="T59" fmla="*/ 362 h 399"/>
              <a:gd name="T60" fmla="*/ 150 w 448"/>
              <a:gd name="T61" fmla="*/ 351 h 399"/>
              <a:gd name="T62" fmla="*/ 138 w 448"/>
              <a:gd name="T63" fmla="*/ 330 h 399"/>
              <a:gd name="T64" fmla="*/ 114 w 448"/>
              <a:gd name="T65" fmla="*/ 390 h 399"/>
              <a:gd name="T66" fmla="*/ 109 w 448"/>
              <a:gd name="T67" fmla="*/ 394 h 399"/>
              <a:gd name="T68" fmla="*/ 100 w 448"/>
              <a:gd name="T69" fmla="*/ 393 h 399"/>
              <a:gd name="T70" fmla="*/ 86 w 448"/>
              <a:gd name="T71" fmla="*/ 392 h 399"/>
              <a:gd name="T72" fmla="*/ 0 w 448"/>
              <a:gd name="T73" fmla="*/ 362 h 399"/>
              <a:gd name="T74" fmla="*/ 15 w 448"/>
              <a:gd name="T75" fmla="*/ 330 h 399"/>
              <a:gd name="T76" fmla="*/ 17 w 448"/>
              <a:gd name="T77" fmla="*/ 302 h 399"/>
              <a:gd name="T78" fmla="*/ 17 w 448"/>
              <a:gd name="T79" fmla="*/ 232 h 399"/>
              <a:gd name="T80" fmla="*/ 17 w 448"/>
              <a:gd name="T81" fmla="*/ 199 h 399"/>
              <a:gd name="T82" fmla="*/ 13 w 448"/>
              <a:gd name="T83" fmla="*/ 138 h 399"/>
              <a:gd name="T84" fmla="*/ 11 w 448"/>
              <a:gd name="T85" fmla="*/ 124 h 399"/>
              <a:gd name="T86" fmla="*/ 4 w 448"/>
              <a:gd name="T87" fmla="*/ 58 h 399"/>
              <a:gd name="T88" fmla="*/ 0 w 448"/>
              <a:gd name="T89" fmla="*/ 18 h 399"/>
              <a:gd name="T90" fmla="*/ 66 w 448"/>
              <a:gd name="T91" fmla="*/ 22 h 399"/>
              <a:gd name="T92" fmla="*/ 109 w 448"/>
              <a:gd name="T93" fmla="*/ 36 h 399"/>
              <a:gd name="T94" fmla="*/ 122 w 448"/>
              <a:gd name="T95" fmla="*/ 37 h 399"/>
              <a:gd name="T96" fmla="*/ 138 w 448"/>
              <a:gd name="T97" fmla="*/ 15 h 399"/>
              <a:gd name="T98" fmla="*/ 148 w 448"/>
              <a:gd name="T99" fmla="*/ 14 h 399"/>
              <a:gd name="T100" fmla="*/ 164 w 448"/>
              <a:gd name="T101" fmla="*/ 18 h 399"/>
              <a:gd name="T102" fmla="*/ 191 w 448"/>
              <a:gd name="T103" fmla="*/ 9 h 399"/>
              <a:gd name="T104" fmla="*/ 213 w 448"/>
              <a:gd name="T105" fmla="*/ 10 h 399"/>
              <a:gd name="T106" fmla="*/ 231 w 448"/>
              <a:gd name="T107" fmla="*/ 6 h 399"/>
              <a:gd name="T108" fmla="*/ 258 w 448"/>
              <a:gd name="T109" fmla="*/ 17 h 3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48" h="399">
                <a:moveTo>
                  <a:pt x="258" y="17"/>
                </a:moveTo>
                <a:lnTo>
                  <a:pt x="255" y="28"/>
                </a:lnTo>
                <a:lnTo>
                  <a:pt x="262" y="36"/>
                </a:lnTo>
                <a:lnTo>
                  <a:pt x="275" y="47"/>
                </a:lnTo>
                <a:lnTo>
                  <a:pt x="287" y="34"/>
                </a:lnTo>
                <a:lnTo>
                  <a:pt x="294" y="37"/>
                </a:lnTo>
                <a:lnTo>
                  <a:pt x="294" y="37"/>
                </a:lnTo>
                <a:lnTo>
                  <a:pt x="299" y="32"/>
                </a:lnTo>
                <a:lnTo>
                  <a:pt x="302" y="39"/>
                </a:lnTo>
                <a:lnTo>
                  <a:pt x="300" y="43"/>
                </a:lnTo>
                <a:lnTo>
                  <a:pt x="305" y="48"/>
                </a:lnTo>
                <a:lnTo>
                  <a:pt x="322" y="40"/>
                </a:lnTo>
                <a:lnTo>
                  <a:pt x="322" y="32"/>
                </a:lnTo>
                <a:lnTo>
                  <a:pt x="326" y="33"/>
                </a:lnTo>
                <a:lnTo>
                  <a:pt x="329" y="41"/>
                </a:lnTo>
                <a:lnTo>
                  <a:pt x="333" y="40"/>
                </a:lnTo>
                <a:lnTo>
                  <a:pt x="332" y="47"/>
                </a:lnTo>
                <a:lnTo>
                  <a:pt x="340" y="44"/>
                </a:lnTo>
                <a:lnTo>
                  <a:pt x="341" y="51"/>
                </a:lnTo>
                <a:lnTo>
                  <a:pt x="340" y="52"/>
                </a:lnTo>
                <a:lnTo>
                  <a:pt x="329" y="58"/>
                </a:lnTo>
                <a:lnTo>
                  <a:pt x="326" y="60"/>
                </a:lnTo>
                <a:lnTo>
                  <a:pt x="328" y="63"/>
                </a:lnTo>
                <a:lnTo>
                  <a:pt x="329" y="66"/>
                </a:lnTo>
                <a:lnTo>
                  <a:pt x="340" y="66"/>
                </a:lnTo>
                <a:lnTo>
                  <a:pt x="346" y="62"/>
                </a:lnTo>
                <a:lnTo>
                  <a:pt x="356" y="67"/>
                </a:lnTo>
                <a:lnTo>
                  <a:pt x="354" y="71"/>
                </a:lnTo>
                <a:lnTo>
                  <a:pt x="347" y="70"/>
                </a:lnTo>
                <a:lnTo>
                  <a:pt x="344" y="86"/>
                </a:lnTo>
                <a:lnTo>
                  <a:pt x="359" y="88"/>
                </a:lnTo>
                <a:lnTo>
                  <a:pt x="358" y="94"/>
                </a:lnTo>
                <a:lnTo>
                  <a:pt x="358" y="101"/>
                </a:lnTo>
                <a:lnTo>
                  <a:pt x="370" y="105"/>
                </a:lnTo>
                <a:lnTo>
                  <a:pt x="374" y="109"/>
                </a:lnTo>
                <a:lnTo>
                  <a:pt x="385" y="109"/>
                </a:lnTo>
                <a:lnTo>
                  <a:pt x="388" y="109"/>
                </a:lnTo>
                <a:lnTo>
                  <a:pt x="412" y="118"/>
                </a:lnTo>
                <a:lnTo>
                  <a:pt x="418" y="120"/>
                </a:lnTo>
                <a:lnTo>
                  <a:pt x="414" y="122"/>
                </a:lnTo>
                <a:lnTo>
                  <a:pt x="419" y="123"/>
                </a:lnTo>
                <a:lnTo>
                  <a:pt x="427" y="124"/>
                </a:lnTo>
                <a:lnTo>
                  <a:pt x="438" y="133"/>
                </a:lnTo>
                <a:lnTo>
                  <a:pt x="437" y="153"/>
                </a:lnTo>
                <a:lnTo>
                  <a:pt x="440" y="154"/>
                </a:lnTo>
                <a:lnTo>
                  <a:pt x="448" y="164"/>
                </a:lnTo>
                <a:lnTo>
                  <a:pt x="440" y="190"/>
                </a:lnTo>
                <a:lnTo>
                  <a:pt x="438" y="191"/>
                </a:lnTo>
                <a:lnTo>
                  <a:pt x="434" y="219"/>
                </a:lnTo>
                <a:lnTo>
                  <a:pt x="433" y="223"/>
                </a:lnTo>
                <a:lnTo>
                  <a:pt x="423" y="235"/>
                </a:lnTo>
                <a:lnTo>
                  <a:pt x="418" y="253"/>
                </a:lnTo>
                <a:lnTo>
                  <a:pt x="403" y="272"/>
                </a:lnTo>
                <a:lnTo>
                  <a:pt x="393" y="291"/>
                </a:lnTo>
                <a:lnTo>
                  <a:pt x="385" y="296"/>
                </a:lnTo>
                <a:lnTo>
                  <a:pt x="370" y="299"/>
                </a:lnTo>
                <a:lnTo>
                  <a:pt x="365" y="303"/>
                </a:lnTo>
                <a:lnTo>
                  <a:pt x="352" y="322"/>
                </a:lnTo>
                <a:lnTo>
                  <a:pt x="351" y="324"/>
                </a:lnTo>
                <a:lnTo>
                  <a:pt x="351" y="334"/>
                </a:lnTo>
                <a:lnTo>
                  <a:pt x="351" y="339"/>
                </a:lnTo>
                <a:lnTo>
                  <a:pt x="341" y="349"/>
                </a:lnTo>
                <a:lnTo>
                  <a:pt x="325" y="351"/>
                </a:lnTo>
                <a:lnTo>
                  <a:pt x="295" y="364"/>
                </a:lnTo>
                <a:lnTo>
                  <a:pt x="294" y="366"/>
                </a:lnTo>
                <a:lnTo>
                  <a:pt x="292" y="366"/>
                </a:lnTo>
                <a:lnTo>
                  <a:pt x="288" y="366"/>
                </a:lnTo>
                <a:lnTo>
                  <a:pt x="284" y="364"/>
                </a:lnTo>
                <a:lnTo>
                  <a:pt x="280" y="360"/>
                </a:lnTo>
                <a:lnTo>
                  <a:pt x="287" y="347"/>
                </a:lnTo>
                <a:lnTo>
                  <a:pt x="288" y="329"/>
                </a:lnTo>
                <a:lnTo>
                  <a:pt x="285" y="325"/>
                </a:lnTo>
                <a:lnTo>
                  <a:pt x="266" y="325"/>
                </a:lnTo>
                <a:lnTo>
                  <a:pt x="253" y="336"/>
                </a:lnTo>
                <a:lnTo>
                  <a:pt x="239" y="336"/>
                </a:lnTo>
                <a:lnTo>
                  <a:pt x="230" y="347"/>
                </a:lnTo>
                <a:lnTo>
                  <a:pt x="228" y="355"/>
                </a:lnTo>
                <a:lnTo>
                  <a:pt x="223" y="359"/>
                </a:lnTo>
                <a:lnTo>
                  <a:pt x="216" y="371"/>
                </a:lnTo>
                <a:lnTo>
                  <a:pt x="213" y="385"/>
                </a:lnTo>
                <a:lnTo>
                  <a:pt x="210" y="385"/>
                </a:lnTo>
                <a:lnTo>
                  <a:pt x="205" y="384"/>
                </a:lnTo>
                <a:lnTo>
                  <a:pt x="197" y="381"/>
                </a:lnTo>
                <a:lnTo>
                  <a:pt x="185" y="384"/>
                </a:lnTo>
                <a:lnTo>
                  <a:pt x="185" y="378"/>
                </a:lnTo>
                <a:lnTo>
                  <a:pt x="176" y="375"/>
                </a:lnTo>
                <a:lnTo>
                  <a:pt x="176" y="374"/>
                </a:lnTo>
                <a:lnTo>
                  <a:pt x="174" y="371"/>
                </a:lnTo>
                <a:lnTo>
                  <a:pt x="168" y="364"/>
                </a:lnTo>
                <a:lnTo>
                  <a:pt x="167" y="362"/>
                </a:lnTo>
                <a:lnTo>
                  <a:pt x="161" y="362"/>
                </a:lnTo>
                <a:lnTo>
                  <a:pt x="161" y="348"/>
                </a:lnTo>
                <a:lnTo>
                  <a:pt x="150" y="351"/>
                </a:lnTo>
                <a:lnTo>
                  <a:pt x="145" y="347"/>
                </a:lnTo>
                <a:lnTo>
                  <a:pt x="144" y="345"/>
                </a:lnTo>
                <a:lnTo>
                  <a:pt x="138" y="330"/>
                </a:lnTo>
                <a:lnTo>
                  <a:pt x="124" y="384"/>
                </a:lnTo>
                <a:lnTo>
                  <a:pt x="120" y="389"/>
                </a:lnTo>
                <a:lnTo>
                  <a:pt x="114" y="390"/>
                </a:lnTo>
                <a:lnTo>
                  <a:pt x="114" y="394"/>
                </a:lnTo>
                <a:lnTo>
                  <a:pt x="112" y="394"/>
                </a:lnTo>
                <a:lnTo>
                  <a:pt x="109" y="394"/>
                </a:lnTo>
                <a:lnTo>
                  <a:pt x="108" y="393"/>
                </a:lnTo>
                <a:lnTo>
                  <a:pt x="104" y="397"/>
                </a:lnTo>
                <a:lnTo>
                  <a:pt x="100" y="393"/>
                </a:lnTo>
                <a:lnTo>
                  <a:pt x="93" y="399"/>
                </a:lnTo>
                <a:lnTo>
                  <a:pt x="92" y="397"/>
                </a:lnTo>
                <a:lnTo>
                  <a:pt x="86" y="392"/>
                </a:lnTo>
                <a:lnTo>
                  <a:pt x="77" y="385"/>
                </a:lnTo>
                <a:lnTo>
                  <a:pt x="48" y="385"/>
                </a:lnTo>
                <a:lnTo>
                  <a:pt x="0" y="362"/>
                </a:lnTo>
                <a:lnTo>
                  <a:pt x="0" y="360"/>
                </a:lnTo>
                <a:lnTo>
                  <a:pt x="14" y="336"/>
                </a:lnTo>
                <a:lnTo>
                  <a:pt x="15" y="330"/>
                </a:lnTo>
                <a:lnTo>
                  <a:pt x="15" y="321"/>
                </a:lnTo>
                <a:lnTo>
                  <a:pt x="15" y="310"/>
                </a:lnTo>
                <a:lnTo>
                  <a:pt x="17" y="302"/>
                </a:lnTo>
                <a:lnTo>
                  <a:pt x="17" y="283"/>
                </a:lnTo>
                <a:lnTo>
                  <a:pt x="17" y="269"/>
                </a:lnTo>
                <a:lnTo>
                  <a:pt x="17" y="232"/>
                </a:lnTo>
                <a:lnTo>
                  <a:pt x="17" y="225"/>
                </a:lnTo>
                <a:lnTo>
                  <a:pt x="17" y="219"/>
                </a:lnTo>
                <a:lnTo>
                  <a:pt x="17" y="199"/>
                </a:lnTo>
                <a:lnTo>
                  <a:pt x="17" y="183"/>
                </a:lnTo>
                <a:lnTo>
                  <a:pt x="15" y="161"/>
                </a:lnTo>
                <a:lnTo>
                  <a:pt x="13" y="138"/>
                </a:lnTo>
                <a:lnTo>
                  <a:pt x="13" y="134"/>
                </a:lnTo>
                <a:lnTo>
                  <a:pt x="11" y="126"/>
                </a:lnTo>
                <a:lnTo>
                  <a:pt x="11" y="124"/>
                </a:lnTo>
                <a:lnTo>
                  <a:pt x="10" y="107"/>
                </a:lnTo>
                <a:lnTo>
                  <a:pt x="7" y="89"/>
                </a:lnTo>
                <a:lnTo>
                  <a:pt x="4" y="58"/>
                </a:lnTo>
                <a:lnTo>
                  <a:pt x="3" y="48"/>
                </a:lnTo>
                <a:lnTo>
                  <a:pt x="0" y="24"/>
                </a:lnTo>
                <a:lnTo>
                  <a:pt x="0" y="18"/>
                </a:lnTo>
                <a:lnTo>
                  <a:pt x="54" y="13"/>
                </a:lnTo>
                <a:lnTo>
                  <a:pt x="58" y="13"/>
                </a:lnTo>
                <a:lnTo>
                  <a:pt x="66" y="22"/>
                </a:lnTo>
                <a:lnTo>
                  <a:pt x="69" y="24"/>
                </a:lnTo>
                <a:lnTo>
                  <a:pt x="99" y="32"/>
                </a:lnTo>
                <a:lnTo>
                  <a:pt x="109" y="36"/>
                </a:lnTo>
                <a:lnTo>
                  <a:pt x="111" y="37"/>
                </a:lnTo>
                <a:lnTo>
                  <a:pt x="118" y="44"/>
                </a:lnTo>
                <a:lnTo>
                  <a:pt x="122" y="37"/>
                </a:lnTo>
                <a:lnTo>
                  <a:pt x="126" y="29"/>
                </a:lnTo>
                <a:lnTo>
                  <a:pt x="129" y="21"/>
                </a:lnTo>
                <a:lnTo>
                  <a:pt x="138" y="15"/>
                </a:lnTo>
                <a:lnTo>
                  <a:pt x="145" y="15"/>
                </a:lnTo>
                <a:lnTo>
                  <a:pt x="146" y="11"/>
                </a:lnTo>
                <a:lnTo>
                  <a:pt x="148" y="14"/>
                </a:lnTo>
                <a:lnTo>
                  <a:pt x="150" y="21"/>
                </a:lnTo>
                <a:lnTo>
                  <a:pt x="152" y="21"/>
                </a:lnTo>
                <a:lnTo>
                  <a:pt x="164" y="18"/>
                </a:lnTo>
                <a:lnTo>
                  <a:pt x="172" y="21"/>
                </a:lnTo>
                <a:lnTo>
                  <a:pt x="175" y="21"/>
                </a:lnTo>
                <a:lnTo>
                  <a:pt x="191" y="9"/>
                </a:lnTo>
                <a:lnTo>
                  <a:pt x="200" y="17"/>
                </a:lnTo>
                <a:lnTo>
                  <a:pt x="205" y="14"/>
                </a:lnTo>
                <a:lnTo>
                  <a:pt x="213" y="10"/>
                </a:lnTo>
                <a:lnTo>
                  <a:pt x="221" y="21"/>
                </a:lnTo>
                <a:lnTo>
                  <a:pt x="224" y="21"/>
                </a:lnTo>
                <a:lnTo>
                  <a:pt x="231" y="6"/>
                </a:lnTo>
                <a:lnTo>
                  <a:pt x="243" y="0"/>
                </a:lnTo>
                <a:lnTo>
                  <a:pt x="250" y="11"/>
                </a:lnTo>
                <a:lnTo>
                  <a:pt x="258" y="17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1" name="Freeform 17"/>
          <p:cNvSpPr>
            <a:spLocks/>
          </p:cNvSpPr>
          <p:nvPr/>
        </p:nvSpPr>
        <p:spPr bwMode="auto">
          <a:xfrm>
            <a:off x="3832226" y="4329113"/>
            <a:ext cx="879475" cy="785813"/>
          </a:xfrm>
          <a:custGeom>
            <a:avLst/>
            <a:gdLst>
              <a:gd name="T0" fmla="*/ 219 w 554"/>
              <a:gd name="T1" fmla="*/ 120 h 495"/>
              <a:gd name="T2" fmla="*/ 255 w 554"/>
              <a:gd name="T3" fmla="*/ 127 h 495"/>
              <a:gd name="T4" fmla="*/ 283 w 554"/>
              <a:gd name="T5" fmla="*/ 134 h 495"/>
              <a:gd name="T6" fmla="*/ 298 w 554"/>
              <a:gd name="T7" fmla="*/ 129 h 495"/>
              <a:gd name="T8" fmla="*/ 313 w 554"/>
              <a:gd name="T9" fmla="*/ 124 h 495"/>
              <a:gd name="T10" fmla="*/ 318 w 554"/>
              <a:gd name="T11" fmla="*/ 137 h 495"/>
              <a:gd name="T12" fmla="*/ 343 w 554"/>
              <a:gd name="T13" fmla="*/ 126 h 495"/>
              <a:gd name="T14" fmla="*/ 363 w 554"/>
              <a:gd name="T15" fmla="*/ 114 h 495"/>
              <a:gd name="T16" fmla="*/ 378 w 554"/>
              <a:gd name="T17" fmla="*/ 142 h 495"/>
              <a:gd name="T18" fmla="*/ 414 w 554"/>
              <a:gd name="T19" fmla="*/ 137 h 495"/>
              <a:gd name="T20" fmla="*/ 448 w 554"/>
              <a:gd name="T21" fmla="*/ 141 h 495"/>
              <a:gd name="T22" fmla="*/ 452 w 554"/>
              <a:gd name="T23" fmla="*/ 169 h 495"/>
              <a:gd name="T24" fmla="*/ 452 w 554"/>
              <a:gd name="T25" fmla="*/ 183 h 495"/>
              <a:gd name="T26" fmla="*/ 485 w 554"/>
              <a:gd name="T27" fmla="*/ 214 h 495"/>
              <a:gd name="T28" fmla="*/ 505 w 554"/>
              <a:gd name="T29" fmla="*/ 223 h 495"/>
              <a:gd name="T30" fmla="*/ 505 w 554"/>
              <a:gd name="T31" fmla="*/ 244 h 495"/>
              <a:gd name="T32" fmla="*/ 526 w 554"/>
              <a:gd name="T33" fmla="*/ 277 h 495"/>
              <a:gd name="T34" fmla="*/ 536 w 554"/>
              <a:gd name="T35" fmla="*/ 276 h 495"/>
              <a:gd name="T36" fmla="*/ 554 w 554"/>
              <a:gd name="T37" fmla="*/ 300 h 495"/>
              <a:gd name="T38" fmla="*/ 531 w 554"/>
              <a:gd name="T39" fmla="*/ 306 h 495"/>
              <a:gd name="T40" fmla="*/ 541 w 554"/>
              <a:gd name="T41" fmla="*/ 330 h 495"/>
              <a:gd name="T42" fmla="*/ 524 w 554"/>
              <a:gd name="T43" fmla="*/ 345 h 495"/>
              <a:gd name="T44" fmla="*/ 513 w 554"/>
              <a:gd name="T45" fmla="*/ 359 h 495"/>
              <a:gd name="T46" fmla="*/ 516 w 554"/>
              <a:gd name="T47" fmla="*/ 373 h 495"/>
              <a:gd name="T48" fmla="*/ 528 w 554"/>
              <a:gd name="T49" fmla="*/ 404 h 495"/>
              <a:gd name="T50" fmla="*/ 527 w 554"/>
              <a:gd name="T51" fmla="*/ 429 h 495"/>
              <a:gd name="T52" fmla="*/ 489 w 554"/>
              <a:gd name="T53" fmla="*/ 442 h 495"/>
              <a:gd name="T54" fmla="*/ 463 w 554"/>
              <a:gd name="T55" fmla="*/ 454 h 495"/>
              <a:gd name="T56" fmla="*/ 442 w 554"/>
              <a:gd name="T57" fmla="*/ 478 h 495"/>
              <a:gd name="T58" fmla="*/ 416 w 554"/>
              <a:gd name="T59" fmla="*/ 493 h 495"/>
              <a:gd name="T60" fmla="*/ 374 w 554"/>
              <a:gd name="T61" fmla="*/ 480 h 495"/>
              <a:gd name="T62" fmla="*/ 348 w 554"/>
              <a:gd name="T63" fmla="*/ 461 h 495"/>
              <a:gd name="T64" fmla="*/ 350 w 554"/>
              <a:gd name="T65" fmla="*/ 437 h 495"/>
              <a:gd name="T66" fmla="*/ 330 w 554"/>
              <a:gd name="T67" fmla="*/ 435 h 495"/>
              <a:gd name="T68" fmla="*/ 344 w 554"/>
              <a:gd name="T69" fmla="*/ 419 h 495"/>
              <a:gd name="T70" fmla="*/ 330 w 554"/>
              <a:gd name="T71" fmla="*/ 408 h 495"/>
              <a:gd name="T72" fmla="*/ 304 w 554"/>
              <a:gd name="T73" fmla="*/ 418 h 495"/>
              <a:gd name="T74" fmla="*/ 298 w 554"/>
              <a:gd name="T75" fmla="*/ 412 h 495"/>
              <a:gd name="T76" fmla="*/ 259 w 554"/>
              <a:gd name="T77" fmla="*/ 403 h 495"/>
              <a:gd name="T78" fmla="*/ 235 w 554"/>
              <a:gd name="T79" fmla="*/ 381 h 495"/>
              <a:gd name="T80" fmla="*/ 209 w 554"/>
              <a:gd name="T81" fmla="*/ 389 h 495"/>
              <a:gd name="T82" fmla="*/ 176 w 554"/>
              <a:gd name="T83" fmla="*/ 396 h 495"/>
              <a:gd name="T84" fmla="*/ 152 w 554"/>
              <a:gd name="T85" fmla="*/ 389 h 495"/>
              <a:gd name="T86" fmla="*/ 133 w 554"/>
              <a:gd name="T87" fmla="*/ 396 h 495"/>
              <a:gd name="T88" fmla="*/ 115 w 554"/>
              <a:gd name="T89" fmla="*/ 412 h 495"/>
              <a:gd name="T90" fmla="*/ 70 w 554"/>
              <a:gd name="T91" fmla="*/ 397 h 495"/>
              <a:gd name="T92" fmla="*/ 3 w 554"/>
              <a:gd name="T93" fmla="*/ 375 h 495"/>
              <a:gd name="T94" fmla="*/ 11 w 554"/>
              <a:gd name="T95" fmla="*/ 288 h 495"/>
              <a:gd name="T96" fmla="*/ 30 w 554"/>
              <a:gd name="T97" fmla="*/ 205 h 495"/>
              <a:gd name="T98" fmla="*/ 62 w 554"/>
              <a:gd name="T99" fmla="*/ 129 h 495"/>
              <a:gd name="T100" fmla="*/ 130 w 554"/>
              <a:gd name="T101" fmla="*/ 22 h 495"/>
              <a:gd name="T102" fmla="*/ 194 w 554"/>
              <a:gd name="T103" fmla="*/ 41 h 495"/>
              <a:gd name="T104" fmla="*/ 221 w 554"/>
              <a:gd name="T105" fmla="*/ 96 h 4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554" h="495">
                <a:moveTo>
                  <a:pt x="217" y="112"/>
                </a:moveTo>
                <a:lnTo>
                  <a:pt x="210" y="119"/>
                </a:lnTo>
                <a:lnTo>
                  <a:pt x="214" y="116"/>
                </a:lnTo>
                <a:lnTo>
                  <a:pt x="219" y="120"/>
                </a:lnTo>
                <a:lnTo>
                  <a:pt x="223" y="123"/>
                </a:lnTo>
                <a:lnTo>
                  <a:pt x="242" y="124"/>
                </a:lnTo>
                <a:lnTo>
                  <a:pt x="246" y="122"/>
                </a:lnTo>
                <a:lnTo>
                  <a:pt x="255" y="127"/>
                </a:lnTo>
                <a:lnTo>
                  <a:pt x="276" y="123"/>
                </a:lnTo>
                <a:lnTo>
                  <a:pt x="277" y="126"/>
                </a:lnTo>
                <a:lnTo>
                  <a:pt x="281" y="131"/>
                </a:lnTo>
                <a:lnTo>
                  <a:pt x="283" y="134"/>
                </a:lnTo>
                <a:lnTo>
                  <a:pt x="295" y="131"/>
                </a:lnTo>
                <a:lnTo>
                  <a:pt x="296" y="131"/>
                </a:lnTo>
                <a:lnTo>
                  <a:pt x="298" y="131"/>
                </a:lnTo>
                <a:lnTo>
                  <a:pt x="298" y="129"/>
                </a:lnTo>
                <a:lnTo>
                  <a:pt x="296" y="127"/>
                </a:lnTo>
                <a:lnTo>
                  <a:pt x="298" y="127"/>
                </a:lnTo>
                <a:lnTo>
                  <a:pt x="303" y="122"/>
                </a:lnTo>
                <a:lnTo>
                  <a:pt x="313" y="124"/>
                </a:lnTo>
                <a:lnTo>
                  <a:pt x="310" y="127"/>
                </a:lnTo>
                <a:lnTo>
                  <a:pt x="309" y="129"/>
                </a:lnTo>
                <a:lnTo>
                  <a:pt x="315" y="135"/>
                </a:lnTo>
                <a:lnTo>
                  <a:pt x="318" y="137"/>
                </a:lnTo>
                <a:lnTo>
                  <a:pt x="328" y="134"/>
                </a:lnTo>
                <a:lnTo>
                  <a:pt x="330" y="133"/>
                </a:lnTo>
                <a:lnTo>
                  <a:pt x="332" y="124"/>
                </a:lnTo>
                <a:lnTo>
                  <a:pt x="343" y="126"/>
                </a:lnTo>
                <a:lnTo>
                  <a:pt x="343" y="120"/>
                </a:lnTo>
                <a:lnTo>
                  <a:pt x="348" y="116"/>
                </a:lnTo>
                <a:lnTo>
                  <a:pt x="359" y="118"/>
                </a:lnTo>
                <a:lnTo>
                  <a:pt x="363" y="114"/>
                </a:lnTo>
                <a:lnTo>
                  <a:pt x="367" y="120"/>
                </a:lnTo>
                <a:lnTo>
                  <a:pt x="370" y="127"/>
                </a:lnTo>
                <a:lnTo>
                  <a:pt x="373" y="134"/>
                </a:lnTo>
                <a:lnTo>
                  <a:pt x="378" y="142"/>
                </a:lnTo>
                <a:lnTo>
                  <a:pt x="384" y="145"/>
                </a:lnTo>
                <a:lnTo>
                  <a:pt x="397" y="139"/>
                </a:lnTo>
                <a:lnTo>
                  <a:pt x="410" y="142"/>
                </a:lnTo>
                <a:lnTo>
                  <a:pt x="414" y="137"/>
                </a:lnTo>
                <a:lnTo>
                  <a:pt x="426" y="137"/>
                </a:lnTo>
                <a:lnTo>
                  <a:pt x="434" y="133"/>
                </a:lnTo>
                <a:lnTo>
                  <a:pt x="434" y="137"/>
                </a:lnTo>
                <a:lnTo>
                  <a:pt x="448" y="141"/>
                </a:lnTo>
                <a:lnTo>
                  <a:pt x="450" y="144"/>
                </a:lnTo>
                <a:lnTo>
                  <a:pt x="453" y="145"/>
                </a:lnTo>
                <a:lnTo>
                  <a:pt x="452" y="157"/>
                </a:lnTo>
                <a:lnTo>
                  <a:pt x="452" y="169"/>
                </a:lnTo>
                <a:lnTo>
                  <a:pt x="452" y="169"/>
                </a:lnTo>
                <a:lnTo>
                  <a:pt x="452" y="175"/>
                </a:lnTo>
                <a:lnTo>
                  <a:pt x="452" y="182"/>
                </a:lnTo>
                <a:lnTo>
                  <a:pt x="452" y="183"/>
                </a:lnTo>
                <a:lnTo>
                  <a:pt x="461" y="209"/>
                </a:lnTo>
                <a:lnTo>
                  <a:pt x="460" y="217"/>
                </a:lnTo>
                <a:lnTo>
                  <a:pt x="475" y="216"/>
                </a:lnTo>
                <a:lnTo>
                  <a:pt x="485" y="214"/>
                </a:lnTo>
                <a:lnTo>
                  <a:pt x="486" y="214"/>
                </a:lnTo>
                <a:lnTo>
                  <a:pt x="491" y="213"/>
                </a:lnTo>
                <a:lnTo>
                  <a:pt x="500" y="220"/>
                </a:lnTo>
                <a:lnTo>
                  <a:pt x="505" y="223"/>
                </a:lnTo>
                <a:lnTo>
                  <a:pt x="506" y="224"/>
                </a:lnTo>
                <a:lnTo>
                  <a:pt x="509" y="225"/>
                </a:lnTo>
                <a:lnTo>
                  <a:pt x="506" y="235"/>
                </a:lnTo>
                <a:lnTo>
                  <a:pt x="505" y="244"/>
                </a:lnTo>
                <a:lnTo>
                  <a:pt x="509" y="268"/>
                </a:lnTo>
                <a:lnTo>
                  <a:pt x="509" y="269"/>
                </a:lnTo>
                <a:lnTo>
                  <a:pt x="515" y="272"/>
                </a:lnTo>
                <a:lnTo>
                  <a:pt x="526" y="277"/>
                </a:lnTo>
                <a:lnTo>
                  <a:pt x="530" y="280"/>
                </a:lnTo>
                <a:lnTo>
                  <a:pt x="531" y="279"/>
                </a:lnTo>
                <a:lnTo>
                  <a:pt x="535" y="277"/>
                </a:lnTo>
                <a:lnTo>
                  <a:pt x="536" y="276"/>
                </a:lnTo>
                <a:lnTo>
                  <a:pt x="539" y="274"/>
                </a:lnTo>
                <a:lnTo>
                  <a:pt x="541" y="274"/>
                </a:lnTo>
                <a:lnTo>
                  <a:pt x="549" y="279"/>
                </a:lnTo>
                <a:lnTo>
                  <a:pt x="554" y="300"/>
                </a:lnTo>
                <a:lnTo>
                  <a:pt x="551" y="302"/>
                </a:lnTo>
                <a:lnTo>
                  <a:pt x="547" y="306"/>
                </a:lnTo>
                <a:lnTo>
                  <a:pt x="536" y="303"/>
                </a:lnTo>
                <a:lnTo>
                  <a:pt x="531" y="306"/>
                </a:lnTo>
                <a:lnTo>
                  <a:pt x="530" y="313"/>
                </a:lnTo>
                <a:lnTo>
                  <a:pt x="530" y="321"/>
                </a:lnTo>
                <a:lnTo>
                  <a:pt x="535" y="326"/>
                </a:lnTo>
                <a:lnTo>
                  <a:pt x="541" y="330"/>
                </a:lnTo>
                <a:lnTo>
                  <a:pt x="539" y="334"/>
                </a:lnTo>
                <a:lnTo>
                  <a:pt x="534" y="339"/>
                </a:lnTo>
                <a:lnTo>
                  <a:pt x="527" y="344"/>
                </a:lnTo>
                <a:lnTo>
                  <a:pt x="524" y="345"/>
                </a:lnTo>
                <a:lnTo>
                  <a:pt x="524" y="347"/>
                </a:lnTo>
                <a:lnTo>
                  <a:pt x="513" y="356"/>
                </a:lnTo>
                <a:lnTo>
                  <a:pt x="508" y="355"/>
                </a:lnTo>
                <a:lnTo>
                  <a:pt x="513" y="359"/>
                </a:lnTo>
                <a:lnTo>
                  <a:pt x="512" y="366"/>
                </a:lnTo>
                <a:lnTo>
                  <a:pt x="511" y="369"/>
                </a:lnTo>
                <a:lnTo>
                  <a:pt x="515" y="370"/>
                </a:lnTo>
                <a:lnTo>
                  <a:pt x="516" y="373"/>
                </a:lnTo>
                <a:lnTo>
                  <a:pt x="516" y="375"/>
                </a:lnTo>
                <a:lnTo>
                  <a:pt x="520" y="389"/>
                </a:lnTo>
                <a:lnTo>
                  <a:pt x="534" y="400"/>
                </a:lnTo>
                <a:lnTo>
                  <a:pt x="528" y="404"/>
                </a:lnTo>
                <a:lnTo>
                  <a:pt x="536" y="411"/>
                </a:lnTo>
                <a:lnTo>
                  <a:pt x="532" y="418"/>
                </a:lnTo>
                <a:lnTo>
                  <a:pt x="528" y="418"/>
                </a:lnTo>
                <a:lnTo>
                  <a:pt x="527" y="429"/>
                </a:lnTo>
                <a:lnTo>
                  <a:pt x="520" y="423"/>
                </a:lnTo>
                <a:lnTo>
                  <a:pt x="519" y="424"/>
                </a:lnTo>
                <a:lnTo>
                  <a:pt x="502" y="445"/>
                </a:lnTo>
                <a:lnTo>
                  <a:pt x="489" y="442"/>
                </a:lnTo>
                <a:lnTo>
                  <a:pt x="482" y="434"/>
                </a:lnTo>
                <a:lnTo>
                  <a:pt x="471" y="441"/>
                </a:lnTo>
                <a:lnTo>
                  <a:pt x="467" y="448"/>
                </a:lnTo>
                <a:lnTo>
                  <a:pt x="463" y="454"/>
                </a:lnTo>
                <a:lnTo>
                  <a:pt x="456" y="467"/>
                </a:lnTo>
                <a:lnTo>
                  <a:pt x="459" y="475"/>
                </a:lnTo>
                <a:lnTo>
                  <a:pt x="455" y="480"/>
                </a:lnTo>
                <a:lnTo>
                  <a:pt x="442" y="478"/>
                </a:lnTo>
                <a:lnTo>
                  <a:pt x="438" y="482"/>
                </a:lnTo>
                <a:lnTo>
                  <a:pt x="435" y="483"/>
                </a:lnTo>
                <a:lnTo>
                  <a:pt x="422" y="495"/>
                </a:lnTo>
                <a:lnTo>
                  <a:pt x="416" y="493"/>
                </a:lnTo>
                <a:lnTo>
                  <a:pt x="392" y="484"/>
                </a:lnTo>
                <a:lnTo>
                  <a:pt x="389" y="484"/>
                </a:lnTo>
                <a:lnTo>
                  <a:pt x="378" y="484"/>
                </a:lnTo>
                <a:lnTo>
                  <a:pt x="374" y="480"/>
                </a:lnTo>
                <a:lnTo>
                  <a:pt x="362" y="476"/>
                </a:lnTo>
                <a:lnTo>
                  <a:pt x="362" y="469"/>
                </a:lnTo>
                <a:lnTo>
                  <a:pt x="363" y="463"/>
                </a:lnTo>
                <a:lnTo>
                  <a:pt x="348" y="461"/>
                </a:lnTo>
                <a:lnTo>
                  <a:pt x="351" y="445"/>
                </a:lnTo>
                <a:lnTo>
                  <a:pt x="358" y="446"/>
                </a:lnTo>
                <a:lnTo>
                  <a:pt x="360" y="442"/>
                </a:lnTo>
                <a:lnTo>
                  <a:pt x="350" y="437"/>
                </a:lnTo>
                <a:lnTo>
                  <a:pt x="344" y="441"/>
                </a:lnTo>
                <a:lnTo>
                  <a:pt x="333" y="441"/>
                </a:lnTo>
                <a:lnTo>
                  <a:pt x="332" y="438"/>
                </a:lnTo>
                <a:lnTo>
                  <a:pt x="330" y="435"/>
                </a:lnTo>
                <a:lnTo>
                  <a:pt x="333" y="433"/>
                </a:lnTo>
                <a:lnTo>
                  <a:pt x="344" y="427"/>
                </a:lnTo>
                <a:lnTo>
                  <a:pt x="345" y="426"/>
                </a:lnTo>
                <a:lnTo>
                  <a:pt x="344" y="419"/>
                </a:lnTo>
                <a:lnTo>
                  <a:pt x="336" y="422"/>
                </a:lnTo>
                <a:lnTo>
                  <a:pt x="337" y="415"/>
                </a:lnTo>
                <a:lnTo>
                  <a:pt x="333" y="416"/>
                </a:lnTo>
                <a:lnTo>
                  <a:pt x="330" y="408"/>
                </a:lnTo>
                <a:lnTo>
                  <a:pt x="326" y="407"/>
                </a:lnTo>
                <a:lnTo>
                  <a:pt x="326" y="415"/>
                </a:lnTo>
                <a:lnTo>
                  <a:pt x="309" y="423"/>
                </a:lnTo>
                <a:lnTo>
                  <a:pt x="304" y="418"/>
                </a:lnTo>
                <a:lnTo>
                  <a:pt x="306" y="414"/>
                </a:lnTo>
                <a:lnTo>
                  <a:pt x="303" y="407"/>
                </a:lnTo>
                <a:lnTo>
                  <a:pt x="298" y="412"/>
                </a:lnTo>
                <a:lnTo>
                  <a:pt x="298" y="412"/>
                </a:lnTo>
                <a:lnTo>
                  <a:pt x="291" y="409"/>
                </a:lnTo>
                <a:lnTo>
                  <a:pt x="279" y="422"/>
                </a:lnTo>
                <a:lnTo>
                  <a:pt x="266" y="411"/>
                </a:lnTo>
                <a:lnTo>
                  <a:pt x="259" y="403"/>
                </a:lnTo>
                <a:lnTo>
                  <a:pt x="262" y="392"/>
                </a:lnTo>
                <a:lnTo>
                  <a:pt x="254" y="386"/>
                </a:lnTo>
                <a:lnTo>
                  <a:pt x="247" y="375"/>
                </a:lnTo>
                <a:lnTo>
                  <a:pt x="235" y="381"/>
                </a:lnTo>
                <a:lnTo>
                  <a:pt x="228" y="396"/>
                </a:lnTo>
                <a:lnTo>
                  <a:pt x="225" y="396"/>
                </a:lnTo>
                <a:lnTo>
                  <a:pt x="217" y="385"/>
                </a:lnTo>
                <a:lnTo>
                  <a:pt x="209" y="389"/>
                </a:lnTo>
                <a:lnTo>
                  <a:pt x="204" y="392"/>
                </a:lnTo>
                <a:lnTo>
                  <a:pt x="195" y="384"/>
                </a:lnTo>
                <a:lnTo>
                  <a:pt x="179" y="396"/>
                </a:lnTo>
                <a:lnTo>
                  <a:pt x="176" y="396"/>
                </a:lnTo>
                <a:lnTo>
                  <a:pt x="168" y="393"/>
                </a:lnTo>
                <a:lnTo>
                  <a:pt x="156" y="396"/>
                </a:lnTo>
                <a:lnTo>
                  <a:pt x="154" y="396"/>
                </a:lnTo>
                <a:lnTo>
                  <a:pt x="152" y="389"/>
                </a:lnTo>
                <a:lnTo>
                  <a:pt x="150" y="386"/>
                </a:lnTo>
                <a:lnTo>
                  <a:pt x="149" y="390"/>
                </a:lnTo>
                <a:lnTo>
                  <a:pt x="142" y="390"/>
                </a:lnTo>
                <a:lnTo>
                  <a:pt x="133" y="396"/>
                </a:lnTo>
                <a:lnTo>
                  <a:pt x="130" y="404"/>
                </a:lnTo>
                <a:lnTo>
                  <a:pt x="126" y="412"/>
                </a:lnTo>
                <a:lnTo>
                  <a:pt x="122" y="419"/>
                </a:lnTo>
                <a:lnTo>
                  <a:pt x="115" y="412"/>
                </a:lnTo>
                <a:lnTo>
                  <a:pt x="113" y="411"/>
                </a:lnTo>
                <a:lnTo>
                  <a:pt x="103" y="407"/>
                </a:lnTo>
                <a:lnTo>
                  <a:pt x="73" y="399"/>
                </a:lnTo>
                <a:lnTo>
                  <a:pt x="70" y="397"/>
                </a:lnTo>
                <a:lnTo>
                  <a:pt x="62" y="388"/>
                </a:lnTo>
                <a:lnTo>
                  <a:pt x="58" y="388"/>
                </a:lnTo>
                <a:lnTo>
                  <a:pt x="4" y="393"/>
                </a:lnTo>
                <a:lnTo>
                  <a:pt x="3" y="375"/>
                </a:lnTo>
                <a:lnTo>
                  <a:pt x="0" y="347"/>
                </a:lnTo>
                <a:lnTo>
                  <a:pt x="2" y="329"/>
                </a:lnTo>
                <a:lnTo>
                  <a:pt x="7" y="306"/>
                </a:lnTo>
                <a:lnTo>
                  <a:pt x="11" y="288"/>
                </a:lnTo>
                <a:lnTo>
                  <a:pt x="18" y="255"/>
                </a:lnTo>
                <a:lnTo>
                  <a:pt x="28" y="220"/>
                </a:lnTo>
                <a:lnTo>
                  <a:pt x="30" y="206"/>
                </a:lnTo>
                <a:lnTo>
                  <a:pt x="30" y="205"/>
                </a:lnTo>
                <a:lnTo>
                  <a:pt x="37" y="169"/>
                </a:lnTo>
                <a:lnTo>
                  <a:pt x="41" y="161"/>
                </a:lnTo>
                <a:lnTo>
                  <a:pt x="52" y="145"/>
                </a:lnTo>
                <a:lnTo>
                  <a:pt x="62" y="129"/>
                </a:lnTo>
                <a:lnTo>
                  <a:pt x="89" y="84"/>
                </a:lnTo>
                <a:lnTo>
                  <a:pt x="107" y="55"/>
                </a:lnTo>
                <a:lnTo>
                  <a:pt x="112" y="47"/>
                </a:lnTo>
                <a:lnTo>
                  <a:pt x="130" y="22"/>
                </a:lnTo>
                <a:lnTo>
                  <a:pt x="149" y="2"/>
                </a:lnTo>
                <a:lnTo>
                  <a:pt x="150" y="0"/>
                </a:lnTo>
                <a:lnTo>
                  <a:pt x="190" y="36"/>
                </a:lnTo>
                <a:lnTo>
                  <a:pt x="194" y="41"/>
                </a:lnTo>
                <a:lnTo>
                  <a:pt x="206" y="70"/>
                </a:lnTo>
                <a:lnTo>
                  <a:pt x="206" y="78"/>
                </a:lnTo>
                <a:lnTo>
                  <a:pt x="209" y="82"/>
                </a:lnTo>
                <a:lnTo>
                  <a:pt x="221" y="96"/>
                </a:lnTo>
                <a:lnTo>
                  <a:pt x="220" y="104"/>
                </a:lnTo>
                <a:lnTo>
                  <a:pt x="220" y="111"/>
                </a:lnTo>
                <a:lnTo>
                  <a:pt x="217" y="112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2" name="Freeform 18"/>
          <p:cNvSpPr>
            <a:spLocks/>
          </p:cNvSpPr>
          <p:nvPr/>
        </p:nvSpPr>
        <p:spPr bwMode="auto">
          <a:xfrm>
            <a:off x="4070351" y="3821113"/>
            <a:ext cx="949325" cy="738188"/>
          </a:xfrm>
          <a:custGeom>
            <a:avLst/>
            <a:gdLst>
              <a:gd name="T0" fmla="*/ 472 w 598"/>
              <a:gd name="T1" fmla="*/ 113 h 465"/>
              <a:gd name="T2" fmla="*/ 512 w 598"/>
              <a:gd name="T3" fmla="*/ 117 h 465"/>
              <a:gd name="T4" fmla="*/ 520 w 598"/>
              <a:gd name="T5" fmla="*/ 121 h 465"/>
              <a:gd name="T6" fmla="*/ 519 w 598"/>
              <a:gd name="T7" fmla="*/ 140 h 465"/>
              <a:gd name="T8" fmla="*/ 516 w 598"/>
              <a:gd name="T9" fmla="*/ 162 h 465"/>
              <a:gd name="T10" fmla="*/ 504 w 598"/>
              <a:gd name="T11" fmla="*/ 168 h 465"/>
              <a:gd name="T12" fmla="*/ 508 w 598"/>
              <a:gd name="T13" fmla="*/ 174 h 465"/>
              <a:gd name="T14" fmla="*/ 520 w 598"/>
              <a:gd name="T15" fmla="*/ 189 h 465"/>
              <a:gd name="T16" fmla="*/ 534 w 598"/>
              <a:gd name="T17" fmla="*/ 187 h 465"/>
              <a:gd name="T18" fmla="*/ 537 w 598"/>
              <a:gd name="T19" fmla="*/ 187 h 465"/>
              <a:gd name="T20" fmla="*/ 542 w 598"/>
              <a:gd name="T21" fmla="*/ 188 h 465"/>
              <a:gd name="T22" fmla="*/ 549 w 598"/>
              <a:gd name="T23" fmla="*/ 177 h 465"/>
              <a:gd name="T24" fmla="*/ 561 w 598"/>
              <a:gd name="T25" fmla="*/ 169 h 465"/>
              <a:gd name="T26" fmla="*/ 575 w 598"/>
              <a:gd name="T27" fmla="*/ 170 h 465"/>
              <a:gd name="T28" fmla="*/ 584 w 598"/>
              <a:gd name="T29" fmla="*/ 184 h 465"/>
              <a:gd name="T30" fmla="*/ 582 w 598"/>
              <a:gd name="T31" fmla="*/ 200 h 465"/>
              <a:gd name="T32" fmla="*/ 586 w 598"/>
              <a:gd name="T33" fmla="*/ 221 h 465"/>
              <a:gd name="T34" fmla="*/ 598 w 598"/>
              <a:gd name="T35" fmla="*/ 225 h 465"/>
              <a:gd name="T36" fmla="*/ 577 w 598"/>
              <a:gd name="T37" fmla="*/ 237 h 465"/>
              <a:gd name="T38" fmla="*/ 579 w 598"/>
              <a:gd name="T39" fmla="*/ 263 h 465"/>
              <a:gd name="T40" fmla="*/ 573 w 598"/>
              <a:gd name="T41" fmla="*/ 274 h 465"/>
              <a:gd name="T42" fmla="*/ 537 w 598"/>
              <a:gd name="T43" fmla="*/ 286 h 465"/>
              <a:gd name="T44" fmla="*/ 534 w 598"/>
              <a:gd name="T45" fmla="*/ 333 h 465"/>
              <a:gd name="T46" fmla="*/ 541 w 598"/>
              <a:gd name="T47" fmla="*/ 335 h 465"/>
              <a:gd name="T48" fmla="*/ 541 w 598"/>
              <a:gd name="T49" fmla="*/ 350 h 465"/>
              <a:gd name="T50" fmla="*/ 537 w 598"/>
              <a:gd name="T51" fmla="*/ 374 h 465"/>
              <a:gd name="T52" fmla="*/ 498 w 598"/>
              <a:gd name="T53" fmla="*/ 384 h 465"/>
              <a:gd name="T54" fmla="*/ 437 w 598"/>
              <a:gd name="T55" fmla="*/ 382 h 465"/>
              <a:gd name="T56" fmla="*/ 403 w 598"/>
              <a:gd name="T57" fmla="*/ 399 h 465"/>
              <a:gd name="T58" fmla="*/ 397 w 598"/>
              <a:gd name="T59" fmla="*/ 408 h 465"/>
              <a:gd name="T60" fmla="*/ 362 w 598"/>
              <a:gd name="T61" fmla="*/ 420 h 465"/>
              <a:gd name="T62" fmla="*/ 343 w 598"/>
              <a:gd name="T63" fmla="*/ 425 h 465"/>
              <a:gd name="T64" fmla="*/ 336 w 598"/>
              <a:gd name="T65" fmla="*/ 444 h 465"/>
              <a:gd name="T66" fmla="*/ 309 w 598"/>
              <a:gd name="T67" fmla="*/ 440 h 465"/>
              <a:gd name="T68" fmla="*/ 298 w 598"/>
              <a:gd name="T69" fmla="*/ 457 h 465"/>
              <a:gd name="T70" fmla="*/ 284 w 598"/>
              <a:gd name="T71" fmla="*/ 453 h 465"/>
              <a:gd name="T72" fmla="*/ 260 w 598"/>
              <a:gd name="T73" fmla="*/ 462 h 465"/>
              <a:gd name="T74" fmla="*/ 228 w 598"/>
              <a:gd name="T75" fmla="*/ 462 h 465"/>
              <a:gd name="T76" fmla="*/ 217 w 598"/>
              <a:gd name="T77" fmla="*/ 440 h 465"/>
              <a:gd name="T78" fmla="*/ 198 w 598"/>
              <a:gd name="T79" fmla="*/ 436 h 465"/>
              <a:gd name="T80" fmla="*/ 182 w 598"/>
              <a:gd name="T81" fmla="*/ 444 h 465"/>
              <a:gd name="T82" fmla="*/ 168 w 598"/>
              <a:gd name="T83" fmla="*/ 457 h 465"/>
              <a:gd name="T84" fmla="*/ 160 w 598"/>
              <a:gd name="T85" fmla="*/ 447 h 465"/>
              <a:gd name="T86" fmla="*/ 148 w 598"/>
              <a:gd name="T87" fmla="*/ 447 h 465"/>
              <a:gd name="T88" fmla="*/ 148 w 598"/>
              <a:gd name="T89" fmla="*/ 451 h 465"/>
              <a:gd name="T90" fmla="*/ 133 w 598"/>
              <a:gd name="T91" fmla="*/ 454 h 465"/>
              <a:gd name="T92" fmla="*/ 126 w 598"/>
              <a:gd name="T93" fmla="*/ 443 h 465"/>
              <a:gd name="T94" fmla="*/ 92 w 598"/>
              <a:gd name="T95" fmla="*/ 444 h 465"/>
              <a:gd name="T96" fmla="*/ 64 w 598"/>
              <a:gd name="T97" fmla="*/ 436 h 465"/>
              <a:gd name="T98" fmla="*/ 70 w 598"/>
              <a:gd name="T99" fmla="*/ 431 h 465"/>
              <a:gd name="T100" fmla="*/ 59 w 598"/>
              <a:gd name="T101" fmla="*/ 402 h 465"/>
              <a:gd name="T102" fmla="*/ 44 w 598"/>
              <a:gd name="T103" fmla="*/ 361 h 465"/>
              <a:gd name="T104" fmla="*/ 11 w 598"/>
              <a:gd name="T105" fmla="*/ 307 h 465"/>
              <a:gd name="T106" fmla="*/ 63 w 598"/>
              <a:gd name="T107" fmla="*/ 264 h 465"/>
              <a:gd name="T108" fmla="*/ 116 w 598"/>
              <a:gd name="T109" fmla="*/ 222 h 465"/>
              <a:gd name="T110" fmla="*/ 164 w 598"/>
              <a:gd name="T111" fmla="*/ 187 h 465"/>
              <a:gd name="T112" fmla="*/ 212 w 598"/>
              <a:gd name="T113" fmla="*/ 161 h 465"/>
              <a:gd name="T114" fmla="*/ 249 w 598"/>
              <a:gd name="T115" fmla="*/ 139 h 465"/>
              <a:gd name="T116" fmla="*/ 279 w 598"/>
              <a:gd name="T117" fmla="*/ 120 h 465"/>
              <a:gd name="T118" fmla="*/ 314 w 598"/>
              <a:gd name="T119" fmla="*/ 83 h 465"/>
              <a:gd name="T120" fmla="*/ 388 w 598"/>
              <a:gd name="T121" fmla="*/ 0 h 465"/>
              <a:gd name="T122" fmla="*/ 448 w 598"/>
              <a:gd name="T123" fmla="*/ 99 h 4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598" h="465">
                <a:moveTo>
                  <a:pt x="448" y="99"/>
                </a:moveTo>
                <a:lnTo>
                  <a:pt x="459" y="119"/>
                </a:lnTo>
                <a:lnTo>
                  <a:pt x="472" y="113"/>
                </a:lnTo>
                <a:lnTo>
                  <a:pt x="508" y="99"/>
                </a:lnTo>
                <a:lnTo>
                  <a:pt x="509" y="105"/>
                </a:lnTo>
                <a:lnTo>
                  <a:pt x="512" y="117"/>
                </a:lnTo>
                <a:lnTo>
                  <a:pt x="512" y="120"/>
                </a:lnTo>
                <a:lnTo>
                  <a:pt x="515" y="121"/>
                </a:lnTo>
                <a:lnTo>
                  <a:pt x="520" y="121"/>
                </a:lnTo>
                <a:lnTo>
                  <a:pt x="523" y="127"/>
                </a:lnTo>
                <a:lnTo>
                  <a:pt x="523" y="128"/>
                </a:lnTo>
                <a:lnTo>
                  <a:pt x="519" y="140"/>
                </a:lnTo>
                <a:lnTo>
                  <a:pt x="517" y="142"/>
                </a:lnTo>
                <a:lnTo>
                  <a:pt x="512" y="149"/>
                </a:lnTo>
                <a:lnTo>
                  <a:pt x="516" y="162"/>
                </a:lnTo>
                <a:lnTo>
                  <a:pt x="515" y="162"/>
                </a:lnTo>
                <a:lnTo>
                  <a:pt x="512" y="166"/>
                </a:lnTo>
                <a:lnTo>
                  <a:pt x="504" y="168"/>
                </a:lnTo>
                <a:lnTo>
                  <a:pt x="505" y="170"/>
                </a:lnTo>
                <a:lnTo>
                  <a:pt x="506" y="172"/>
                </a:lnTo>
                <a:lnTo>
                  <a:pt x="508" y="174"/>
                </a:lnTo>
                <a:lnTo>
                  <a:pt x="509" y="179"/>
                </a:lnTo>
                <a:lnTo>
                  <a:pt x="508" y="185"/>
                </a:lnTo>
                <a:lnTo>
                  <a:pt x="520" y="189"/>
                </a:lnTo>
                <a:lnTo>
                  <a:pt x="527" y="185"/>
                </a:lnTo>
                <a:lnTo>
                  <a:pt x="528" y="191"/>
                </a:lnTo>
                <a:lnTo>
                  <a:pt x="534" y="187"/>
                </a:lnTo>
                <a:lnTo>
                  <a:pt x="535" y="189"/>
                </a:lnTo>
                <a:lnTo>
                  <a:pt x="537" y="189"/>
                </a:lnTo>
                <a:lnTo>
                  <a:pt x="537" y="187"/>
                </a:lnTo>
                <a:lnTo>
                  <a:pt x="538" y="187"/>
                </a:lnTo>
                <a:lnTo>
                  <a:pt x="538" y="185"/>
                </a:lnTo>
                <a:lnTo>
                  <a:pt x="542" y="188"/>
                </a:lnTo>
                <a:lnTo>
                  <a:pt x="545" y="188"/>
                </a:lnTo>
                <a:lnTo>
                  <a:pt x="553" y="187"/>
                </a:lnTo>
                <a:lnTo>
                  <a:pt x="549" y="177"/>
                </a:lnTo>
                <a:lnTo>
                  <a:pt x="558" y="169"/>
                </a:lnTo>
                <a:lnTo>
                  <a:pt x="560" y="169"/>
                </a:lnTo>
                <a:lnTo>
                  <a:pt x="561" y="169"/>
                </a:lnTo>
                <a:lnTo>
                  <a:pt x="568" y="172"/>
                </a:lnTo>
                <a:lnTo>
                  <a:pt x="575" y="168"/>
                </a:lnTo>
                <a:lnTo>
                  <a:pt x="575" y="170"/>
                </a:lnTo>
                <a:lnTo>
                  <a:pt x="587" y="179"/>
                </a:lnTo>
                <a:lnTo>
                  <a:pt x="587" y="180"/>
                </a:lnTo>
                <a:lnTo>
                  <a:pt x="584" y="184"/>
                </a:lnTo>
                <a:lnTo>
                  <a:pt x="586" y="192"/>
                </a:lnTo>
                <a:lnTo>
                  <a:pt x="583" y="198"/>
                </a:lnTo>
                <a:lnTo>
                  <a:pt x="582" y="200"/>
                </a:lnTo>
                <a:lnTo>
                  <a:pt x="580" y="213"/>
                </a:lnTo>
                <a:lnTo>
                  <a:pt x="586" y="215"/>
                </a:lnTo>
                <a:lnTo>
                  <a:pt x="586" y="221"/>
                </a:lnTo>
                <a:lnTo>
                  <a:pt x="587" y="222"/>
                </a:lnTo>
                <a:lnTo>
                  <a:pt x="590" y="224"/>
                </a:lnTo>
                <a:lnTo>
                  <a:pt x="598" y="225"/>
                </a:lnTo>
                <a:lnTo>
                  <a:pt x="588" y="228"/>
                </a:lnTo>
                <a:lnTo>
                  <a:pt x="586" y="228"/>
                </a:lnTo>
                <a:lnTo>
                  <a:pt x="577" y="237"/>
                </a:lnTo>
                <a:lnTo>
                  <a:pt x="577" y="241"/>
                </a:lnTo>
                <a:lnTo>
                  <a:pt x="579" y="255"/>
                </a:lnTo>
                <a:lnTo>
                  <a:pt x="579" y="263"/>
                </a:lnTo>
                <a:lnTo>
                  <a:pt x="579" y="264"/>
                </a:lnTo>
                <a:lnTo>
                  <a:pt x="579" y="266"/>
                </a:lnTo>
                <a:lnTo>
                  <a:pt x="573" y="274"/>
                </a:lnTo>
                <a:lnTo>
                  <a:pt x="567" y="279"/>
                </a:lnTo>
                <a:lnTo>
                  <a:pt x="539" y="288"/>
                </a:lnTo>
                <a:lnTo>
                  <a:pt x="537" y="286"/>
                </a:lnTo>
                <a:lnTo>
                  <a:pt x="531" y="285"/>
                </a:lnTo>
                <a:lnTo>
                  <a:pt x="509" y="296"/>
                </a:lnTo>
                <a:lnTo>
                  <a:pt x="534" y="333"/>
                </a:lnTo>
                <a:lnTo>
                  <a:pt x="535" y="335"/>
                </a:lnTo>
                <a:lnTo>
                  <a:pt x="537" y="335"/>
                </a:lnTo>
                <a:lnTo>
                  <a:pt x="541" y="335"/>
                </a:lnTo>
                <a:lnTo>
                  <a:pt x="543" y="335"/>
                </a:lnTo>
                <a:lnTo>
                  <a:pt x="546" y="341"/>
                </a:lnTo>
                <a:lnTo>
                  <a:pt x="541" y="350"/>
                </a:lnTo>
                <a:lnTo>
                  <a:pt x="539" y="357"/>
                </a:lnTo>
                <a:lnTo>
                  <a:pt x="539" y="359"/>
                </a:lnTo>
                <a:lnTo>
                  <a:pt x="537" y="374"/>
                </a:lnTo>
                <a:lnTo>
                  <a:pt x="519" y="387"/>
                </a:lnTo>
                <a:lnTo>
                  <a:pt x="504" y="391"/>
                </a:lnTo>
                <a:lnTo>
                  <a:pt x="498" y="384"/>
                </a:lnTo>
                <a:lnTo>
                  <a:pt x="478" y="383"/>
                </a:lnTo>
                <a:lnTo>
                  <a:pt x="470" y="382"/>
                </a:lnTo>
                <a:lnTo>
                  <a:pt x="437" y="382"/>
                </a:lnTo>
                <a:lnTo>
                  <a:pt x="412" y="389"/>
                </a:lnTo>
                <a:lnTo>
                  <a:pt x="407" y="395"/>
                </a:lnTo>
                <a:lnTo>
                  <a:pt x="403" y="399"/>
                </a:lnTo>
                <a:lnTo>
                  <a:pt x="403" y="401"/>
                </a:lnTo>
                <a:lnTo>
                  <a:pt x="397" y="406"/>
                </a:lnTo>
                <a:lnTo>
                  <a:pt x="397" y="408"/>
                </a:lnTo>
                <a:lnTo>
                  <a:pt x="381" y="424"/>
                </a:lnTo>
                <a:lnTo>
                  <a:pt x="366" y="425"/>
                </a:lnTo>
                <a:lnTo>
                  <a:pt x="362" y="420"/>
                </a:lnTo>
                <a:lnTo>
                  <a:pt x="351" y="420"/>
                </a:lnTo>
                <a:lnTo>
                  <a:pt x="345" y="424"/>
                </a:lnTo>
                <a:lnTo>
                  <a:pt x="343" y="425"/>
                </a:lnTo>
                <a:lnTo>
                  <a:pt x="339" y="428"/>
                </a:lnTo>
                <a:lnTo>
                  <a:pt x="330" y="434"/>
                </a:lnTo>
                <a:lnTo>
                  <a:pt x="336" y="444"/>
                </a:lnTo>
                <a:lnTo>
                  <a:pt x="329" y="450"/>
                </a:lnTo>
                <a:lnTo>
                  <a:pt x="321" y="440"/>
                </a:lnTo>
                <a:lnTo>
                  <a:pt x="309" y="440"/>
                </a:lnTo>
                <a:lnTo>
                  <a:pt x="306" y="449"/>
                </a:lnTo>
                <a:lnTo>
                  <a:pt x="298" y="454"/>
                </a:lnTo>
                <a:lnTo>
                  <a:pt x="298" y="457"/>
                </a:lnTo>
                <a:lnTo>
                  <a:pt x="298" y="461"/>
                </a:lnTo>
                <a:lnTo>
                  <a:pt x="284" y="457"/>
                </a:lnTo>
                <a:lnTo>
                  <a:pt x="284" y="453"/>
                </a:lnTo>
                <a:lnTo>
                  <a:pt x="276" y="457"/>
                </a:lnTo>
                <a:lnTo>
                  <a:pt x="264" y="457"/>
                </a:lnTo>
                <a:lnTo>
                  <a:pt x="260" y="462"/>
                </a:lnTo>
                <a:lnTo>
                  <a:pt x="247" y="459"/>
                </a:lnTo>
                <a:lnTo>
                  <a:pt x="234" y="465"/>
                </a:lnTo>
                <a:lnTo>
                  <a:pt x="228" y="462"/>
                </a:lnTo>
                <a:lnTo>
                  <a:pt x="223" y="454"/>
                </a:lnTo>
                <a:lnTo>
                  <a:pt x="220" y="447"/>
                </a:lnTo>
                <a:lnTo>
                  <a:pt x="217" y="440"/>
                </a:lnTo>
                <a:lnTo>
                  <a:pt x="213" y="434"/>
                </a:lnTo>
                <a:lnTo>
                  <a:pt x="209" y="438"/>
                </a:lnTo>
                <a:lnTo>
                  <a:pt x="198" y="436"/>
                </a:lnTo>
                <a:lnTo>
                  <a:pt x="193" y="440"/>
                </a:lnTo>
                <a:lnTo>
                  <a:pt x="193" y="446"/>
                </a:lnTo>
                <a:lnTo>
                  <a:pt x="182" y="444"/>
                </a:lnTo>
                <a:lnTo>
                  <a:pt x="180" y="453"/>
                </a:lnTo>
                <a:lnTo>
                  <a:pt x="178" y="454"/>
                </a:lnTo>
                <a:lnTo>
                  <a:pt x="168" y="457"/>
                </a:lnTo>
                <a:lnTo>
                  <a:pt x="165" y="455"/>
                </a:lnTo>
                <a:lnTo>
                  <a:pt x="159" y="449"/>
                </a:lnTo>
                <a:lnTo>
                  <a:pt x="160" y="447"/>
                </a:lnTo>
                <a:lnTo>
                  <a:pt x="163" y="444"/>
                </a:lnTo>
                <a:lnTo>
                  <a:pt x="153" y="442"/>
                </a:lnTo>
                <a:lnTo>
                  <a:pt x="148" y="447"/>
                </a:lnTo>
                <a:lnTo>
                  <a:pt x="146" y="447"/>
                </a:lnTo>
                <a:lnTo>
                  <a:pt x="148" y="449"/>
                </a:lnTo>
                <a:lnTo>
                  <a:pt x="148" y="451"/>
                </a:lnTo>
                <a:lnTo>
                  <a:pt x="146" y="451"/>
                </a:lnTo>
                <a:lnTo>
                  <a:pt x="145" y="451"/>
                </a:lnTo>
                <a:lnTo>
                  <a:pt x="133" y="454"/>
                </a:lnTo>
                <a:lnTo>
                  <a:pt x="131" y="451"/>
                </a:lnTo>
                <a:lnTo>
                  <a:pt x="127" y="446"/>
                </a:lnTo>
                <a:lnTo>
                  <a:pt x="126" y="443"/>
                </a:lnTo>
                <a:lnTo>
                  <a:pt x="105" y="447"/>
                </a:lnTo>
                <a:lnTo>
                  <a:pt x="96" y="442"/>
                </a:lnTo>
                <a:lnTo>
                  <a:pt x="92" y="444"/>
                </a:lnTo>
                <a:lnTo>
                  <a:pt x="73" y="443"/>
                </a:lnTo>
                <a:lnTo>
                  <a:pt x="69" y="440"/>
                </a:lnTo>
                <a:lnTo>
                  <a:pt x="64" y="436"/>
                </a:lnTo>
                <a:lnTo>
                  <a:pt x="60" y="439"/>
                </a:lnTo>
                <a:lnTo>
                  <a:pt x="67" y="432"/>
                </a:lnTo>
                <a:lnTo>
                  <a:pt x="70" y="431"/>
                </a:lnTo>
                <a:lnTo>
                  <a:pt x="70" y="424"/>
                </a:lnTo>
                <a:lnTo>
                  <a:pt x="71" y="416"/>
                </a:lnTo>
                <a:lnTo>
                  <a:pt x="59" y="402"/>
                </a:lnTo>
                <a:lnTo>
                  <a:pt x="56" y="398"/>
                </a:lnTo>
                <a:lnTo>
                  <a:pt x="56" y="390"/>
                </a:lnTo>
                <a:lnTo>
                  <a:pt x="44" y="361"/>
                </a:lnTo>
                <a:lnTo>
                  <a:pt x="40" y="356"/>
                </a:lnTo>
                <a:lnTo>
                  <a:pt x="0" y="320"/>
                </a:lnTo>
                <a:lnTo>
                  <a:pt x="11" y="307"/>
                </a:lnTo>
                <a:lnTo>
                  <a:pt x="18" y="300"/>
                </a:lnTo>
                <a:lnTo>
                  <a:pt x="59" y="267"/>
                </a:lnTo>
                <a:lnTo>
                  <a:pt x="63" y="264"/>
                </a:lnTo>
                <a:lnTo>
                  <a:pt x="75" y="255"/>
                </a:lnTo>
                <a:lnTo>
                  <a:pt x="99" y="236"/>
                </a:lnTo>
                <a:lnTo>
                  <a:pt x="116" y="222"/>
                </a:lnTo>
                <a:lnTo>
                  <a:pt x="119" y="221"/>
                </a:lnTo>
                <a:lnTo>
                  <a:pt x="150" y="195"/>
                </a:lnTo>
                <a:lnTo>
                  <a:pt x="164" y="187"/>
                </a:lnTo>
                <a:lnTo>
                  <a:pt x="175" y="181"/>
                </a:lnTo>
                <a:lnTo>
                  <a:pt x="183" y="174"/>
                </a:lnTo>
                <a:lnTo>
                  <a:pt x="212" y="161"/>
                </a:lnTo>
                <a:lnTo>
                  <a:pt x="232" y="149"/>
                </a:lnTo>
                <a:lnTo>
                  <a:pt x="246" y="140"/>
                </a:lnTo>
                <a:lnTo>
                  <a:pt x="249" y="139"/>
                </a:lnTo>
                <a:lnTo>
                  <a:pt x="272" y="127"/>
                </a:lnTo>
                <a:lnTo>
                  <a:pt x="277" y="124"/>
                </a:lnTo>
                <a:lnTo>
                  <a:pt x="279" y="120"/>
                </a:lnTo>
                <a:lnTo>
                  <a:pt x="287" y="112"/>
                </a:lnTo>
                <a:lnTo>
                  <a:pt x="295" y="104"/>
                </a:lnTo>
                <a:lnTo>
                  <a:pt x="314" y="83"/>
                </a:lnTo>
                <a:lnTo>
                  <a:pt x="348" y="46"/>
                </a:lnTo>
                <a:lnTo>
                  <a:pt x="373" y="19"/>
                </a:lnTo>
                <a:lnTo>
                  <a:pt x="388" y="0"/>
                </a:lnTo>
                <a:lnTo>
                  <a:pt x="427" y="37"/>
                </a:lnTo>
                <a:lnTo>
                  <a:pt x="438" y="52"/>
                </a:lnTo>
                <a:lnTo>
                  <a:pt x="448" y="99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3" name="Freeform 19"/>
          <p:cNvSpPr>
            <a:spLocks/>
          </p:cNvSpPr>
          <p:nvPr/>
        </p:nvSpPr>
        <p:spPr bwMode="auto">
          <a:xfrm>
            <a:off x="4686301" y="3457576"/>
            <a:ext cx="835025" cy="1044575"/>
          </a:xfrm>
          <a:custGeom>
            <a:avLst/>
            <a:gdLst>
              <a:gd name="T0" fmla="*/ 368 w 526"/>
              <a:gd name="T1" fmla="*/ 102 h 658"/>
              <a:gd name="T2" fmla="*/ 372 w 526"/>
              <a:gd name="T3" fmla="*/ 118 h 658"/>
              <a:gd name="T4" fmla="*/ 386 w 526"/>
              <a:gd name="T5" fmla="*/ 148 h 658"/>
              <a:gd name="T6" fmla="*/ 383 w 526"/>
              <a:gd name="T7" fmla="*/ 177 h 658"/>
              <a:gd name="T8" fmla="*/ 370 w 526"/>
              <a:gd name="T9" fmla="*/ 195 h 658"/>
              <a:gd name="T10" fmla="*/ 329 w 526"/>
              <a:gd name="T11" fmla="*/ 260 h 658"/>
              <a:gd name="T12" fmla="*/ 326 w 526"/>
              <a:gd name="T13" fmla="*/ 268 h 658"/>
              <a:gd name="T14" fmla="*/ 289 w 526"/>
              <a:gd name="T15" fmla="*/ 322 h 658"/>
              <a:gd name="T16" fmla="*/ 335 w 526"/>
              <a:gd name="T17" fmla="*/ 334 h 658"/>
              <a:gd name="T18" fmla="*/ 368 w 526"/>
              <a:gd name="T19" fmla="*/ 353 h 658"/>
              <a:gd name="T20" fmla="*/ 382 w 526"/>
              <a:gd name="T21" fmla="*/ 382 h 658"/>
              <a:gd name="T22" fmla="*/ 458 w 526"/>
              <a:gd name="T23" fmla="*/ 424 h 658"/>
              <a:gd name="T24" fmla="*/ 509 w 526"/>
              <a:gd name="T25" fmla="*/ 427 h 658"/>
              <a:gd name="T26" fmla="*/ 516 w 526"/>
              <a:gd name="T27" fmla="*/ 447 h 658"/>
              <a:gd name="T28" fmla="*/ 524 w 526"/>
              <a:gd name="T29" fmla="*/ 470 h 658"/>
              <a:gd name="T30" fmla="*/ 516 w 526"/>
              <a:gd name="T31" fmla="*/ 491 h 658"/>
              <a:gd name="T32" fmla="*/ 510 w 526"/>
              <a:gd name="T33" fmla="*/ 518 h 658"/>
              <a:gd name="T34" fmla="*/ 511 w 526"/>
              <a:gd name="T35" fmla="*/ 552 h 658"/>
              <a:gd name="T36" fmla="*/ 506 w 526"/>
              <a:gd name="T37" fmla="*/ 567 h 658"/>
              <a:gd name="T38" fmla="*/ 502 w 526"/>
              <a:gd name="T39" fmla="*/ 578 h 658"/>
              <a:gd name="T40" fmla="*/ 511 w 526"/>
              <a:gd name="T41" fmla="*/ 611 h 658"/>
              <a:gd name="T42" fmla="*/ 520 w 526"/>
              <a:gd name="T43" fmla="*/ 641 h 658"/>
              <a:gd name="T44" fmla="*/ 509 w 526"/>
              <a:gd name="T45" fmla="*/ 658 h 658"/>
              <a:gd name="T46" fmla="*/ 480 w 526"/>
              <a:gd name="T47" fmla="*/ 642 h 658"/>
              <a:gd name="T48" fmla="*/ 457 w 526"/>
              <a:gd name="T49" fmla="*/ 646 h 658"/>
              <a:gd name="T50" fmla="*/ 445 w 526"/>
              <a:gd name="T51" fmla="*/ 638 h 658"/>
              <a:gd name="T52" fmla="*/ 413 w 526"/>
              <a:gd name="T53" fmla="*/ 600 h 658"/>
              <a:gd name="T54" fmla="*/ 404 w 526"/>
              <a:gd name="T55" fmla="*/ 593 h 658"/>
              <a:gd name="T56" fmla="*/ 394 w 526"/>
              <a:gd name="T57" fmla="*/ 567 h 658"/>
              <a:gd name="T58" fmla="*/ 365 w 526"/>
              <a:gd name="T59" fmla="*/ 548 h 658"/>
              <a:gd name="T60" fmla="*/ 325 w 526"/>
              <a:gd name="T61" fmla="*/ 555 h 658"/>
              <a:gd name="T62" fmla="*/ 270 w 526"/>
              <a:gd name="T63" fmla="*/ 544 h 658"/>
              <a:gd name="T64" fmla="*/ 255 w 526"/>
              <a:gd name="T65" fmla="*/ 570 h 658"/>
              <a:gd name="T66" fmla="*/ 239 w 526"/>
              <a:gd name="T67" fmla="*/ 630 h 658"/>
              <a:gd name="T68" fmla="*/ 228 w 526"/>
              <a:gd name="T69" fmla="*/ 635 h 658"/>
              <a:gd name="T70" fmla="*/ 189 w 526"/>
              <a:gd name="T71" fmla="*/ 649 h 658"/>
              <a:gd name="T72" fmla="*/ 173 w 526"/>
              <a:gd name="T73" fmla="*/ 638 h 658"/>
              <a:gd name="T74" fmla="*/ 149 w 526"/>
              <a:gd name="T75" fmla="*/ 603 h 658"/>
              <a:gd name="T76" fmla="*/ 158 w 526"/>
              <a:gd name="T77" fmla="*/ 570 h 658"/>
              <a:gd name="T78" fmla="*/ 147 w 526"/>
              <a:gd name="T79" fmla="*/ 564 h 658"/>
              <a:gd name="T80" fmla="*/ 149 w 526"/>
              <a:gd name="T81" fmla="*/ 515 h 658"/>
              <a:gd name="T82" fmla="*/ 191 w 526"/>
              <a:gd name="T83" fmla="*/ 495 h 658"/>
              <a:gd name="T84" fmla="*/ 189 w 526"/>
              <a:gd name="T85" fmla="*/ 470 h 658"/>
              <a:gd name="T86" fmla="*/ 210 w 526"/>
              <a:gd name="T87" fmla="*/ 454 h 658"/>
              <a:gd name="T88" fmla="*/ 198 w 526"/>
              <a:gd name="T89" fmla="*/ 444 h 658"/>
              <a:gd name="T90" fmla="*/ 198 w 526"/>
              <a:gd name="T91" fmla="*/ 421 h 658"/>
              <a:gd name="T92" fmla="*/ 187 w 526"/>
              <a:gd name="T93" fmla="*/ 399 h 658"/>
              <a:gd name="T94" fmla="*/ 172 w 526"/>
              <a:gd name="T95" fmla="*/ 398 h 658"/>
              <a:gd name="T96" fmla="*/ 157 w 526"/>
              <a:gd name="T97" fmla="*/ 417 h 658"/>
              <a:gd name="T98" fmla="*/ 149 w 526"/>
              <a:gd name="T99" fmla="*/ 416 h 658"/>
              <a:gd name="T100" fmla="*/ 140 w 526"/>
              <a:gd name="T101" fmla="*/ 420 h 658"/>
              <a:gd name="T102" fmla="*/ 121 w 526"/>
              <a:gd name="T103" fmla="*/ 408 h 658"/>
              <a:gd name="T104" fmla="*/ 116 w 526"/>
              <a:gd name="T105" fmla="*/ 397 h 658"/>
              <a:gd name="T106" fmla="*/ 124 w 526"/>
              <a:gd name="T107" fmla="*/ 378 h 658"/>
              <a:gd name="T108" fmla="*/ 135 w 526"/>
              <a:gd name="T109" fmla="*/ 356 h 658"/>
              <a:gd name="T110" fmla="*/ 124 w 526"/>
              <a:gd name="T111" fmla="*/ 346 h 658"/>
              <a:gd name="T112" fmla="*/ 71 w 526"/>
              <a:gd name="T113" fmla="*/ 348 h 658"/>
              <a:gd name="T114" fmla="*/ 0 w 526"/>
              <a:gd name="T115" fmla="*/ 229 h 658"/>
              <a:gd name="T116" fmla="*/ 149 w 526"/>
              <a:gd name="T117" fmla="*/ 103 h 658"/>
              <a:gd name="T118" fmla="*/ 297 w 526"/>
              <a:gd name="T119" fmla="*/ 38 h 658"/>
              <a:gd name="T120" fmla="*/ 348 w 526"/>
              <a:gd name="T121" fmla="*/ 87 h 6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526" h="658">
                <a:moveTo>
                  <a:pt x="349" y="90"/>
                </a:moveTo>
                <a:lnTo>
                  <a:pt x="360" y="101"/>
                </a:lnTo>
                <a:lnTo>
                  <a:pt x="368" y="99"/>
                </a:lnTo>
                <a:lnTo>
                  <a:pt x="368" y="102"/>
                </a:lnTo>
                <a:lnTo>
                  <a:pt x="370" y="102"/>
                </a:lnTo>
                <a:lnTo>
                  <a:pt x="368" y="110"/>
                </a:lnTo>
                <a:lnTo>
                  <a:pt x="370" y="113"/>
                </a:lnTo>
                <a:lnTo>
                  <a:pt x="372" y="118"/>
                </a:lnTo>
                <a:lnTo>
                  <a:pt x="393" y="129"/>
                </a:lnTo>
                <a:lnTo>
                  <a:pt x="391" y="133"/>
                </a:lnTo>
                <a:lnTo>
                  <a:pt x="387" y="143"/>
                </a:lnTo>
                <a:lnTo>
                  <a:pt x="386" y="148"/>
                </a:lnTo>
                <a:lnTo>
                  <a:pt x="370" y="155"/>
                </a:lnTo>
                <a:lnTo>
                  <a:pt x="374" y="172"/>
                </a:lnTo>
                <a:lnTo>
                  <a:pt x="382" y="173"/>
                </a:lnTo>
                <a:lnTo>
                  <a:pt x="383" y="177"/>
                </a:lnTo>
                <a:lnTo>
                  <a:pt x="379" y="178"/>
                </a:lnTo>
                <a:lnTo>
                  <a:pt x="376" y="188"/>
                </a:lnTo>
                <a:lnTo>
                  <a:pt x="375" y="189"/>
                </a:lnTo>
                <a:lnTo>
                  <a:pt x="370" y="195"/>
                </a:lnTo>
                <a:lnTo>
                  <a:pt x="370" y="206"/>
                </a:lnTo>
                <a:lnTo>
                  <a:pt x="361" y="218"/>
                </a:lnTo>
                <a:lnTo>
                  <a:pt x="349" y="226"/>
                </a:lnTo>
                <a:lnTo>
                  <a:pt x="329" y="260"/>
                </a:lnTo>
                <a:lnTo>
                  <a:pt x="326" y="255"/>
                </a:lnTo>
                <a:lnTo>
                  <a:pt x="325" y="258"/>
                </a:lnTo>
                <a:lnTo>
                  <a:pt x="326" y="263"/>
                </a:lnTo>
                <a:lnTo>
                  <a:pt x="326" y="268"/>
                </a:lnTo>
                <a:lnTo>
                  <a:pt x="303" y="286"/>
                </a:lnTo>
                <a:lnTo>
                  <a:pt x="297" y="294"/>
                </a:lnTo>
                <a:lnTo>
                  <a:pt x="286" y="308"/>
                </a:lnTo>
                <a:lnTo>
                  <a:pt x="289" y="322"/>
                </a:lnTo>
                <a:lnTo>
                  <a:pt x="290" y="323"/>
                </a:lnTo>
                <a:lnTo>
                  <a:pt x="297" y="331"/>
                </a:lnTo>
                <a:lnTo>
                  <a:pt x="327" y="327"/>
                </a:lnTo>
                <a:lnTo>
                  <a:pt x="335" y="334"/>
                </a:lnTo>
                <a:lnTo>
                  <a:pt x="348" y="335"/>
                </a:lnTo>
                <a:lnTo>
                  <a:pt x="360" y="346"/>
                </a:lnTo>
                <a:lnTo>
                  <a:pt x="368" y="348"/>
                </a:lnTo>
                <a:lnTo>
                  <a:pt x="368" y="353"/>
                </a:lnTo>
                <a:lnTo>
                  <a:pt x="368" y="354"/>
                </a:lnTo>
                <a:lnTo>
                  <a:pt x="368" y="360"/>
                </a:lnTo>
                <a:lnTo>
                  <a:pt x="368" y="376"/>
                </a:lnTo>
                <a:lnTo>
                  <a:pt x="382" y="382"/>
                </a:lnTo>
                <a:lnTo>
                  <a:pt x="408" y="378"/>
                </a:lnTo>
                <a:lnTo>
                  <a:pt x="424" y="382"/>
                </a:lnTo>
                <a:lnTo>
                  <a:pt x="439" y="386"/>
                </a:lnTo>
                <a:lnTo>
                  <a:pt x="458" y="424"/>
                </a:lnTo>
                <a:lnTo>
                  <a:pt x="468" y="424"/>
                </a:lnTo>
                <a:lnTo>
                  <a:pt x="494" y="424"/>
                </a:lnTo>
                <a:lnTo>
                  <a:pt x="502" y="424"/>
                </a:lnTo>
                <a:lnTo>
                  <a:pt x="509" y="427"/>
                </a:lnTo>
                <a:lnTo>
                  <a:pt x="511" y="432"/>
                </a:lnTo>
                <a:lnTo>
                  <a:pt x="513" y="439"/>
                </a:lnTo>
                <a:lnTo>
                  <a:pt x="513" y="442"/>
                </a:lnTo>
                <a:lnTo>
                  <a:pt x="516" y="447"/>
                </a:lnTo>
                <a:lnTo>
                  <a:pt x="517" y="450"/>
                </a:lnTo>
                <a:lnTo>
                  <a:pt x="518" y="454"/>
                </a:lnTo>
                <a:lnTo>
                  <a:pt x="521" y="461"/>
                </a:lnTo>
                <a:lnTo>
                  <a:pt x="524" y="470"/>
                </a:lnTo>
                <a:lnTo>
                  <a:pt x="526" y="476"/>
                </a:lnTo>
                <a:lnTo>
                  <a:pt x="520" y="485"/>
                </a:lnTo>
                <a:lnTo>
                  <a:pt x="517" y="489"/>
                </a:lnTo>
                <a:lnTo>
                  <a:pt x="516" y="491"/>
                </a:lnTo>
                <a:lnTo>
                  <a:pt x="511" y="498"/>
                </a:lnTo>
                <a:lnTo>
                  <a:pt x="509" y="502"/>
                </a:lnTo>
                <a:lnTo>
                  <a:pt x="510" y="513"/>
                </a:lnTo>
                <a:lnTo>
                  <a:pt x="510" y="518"/>
                </a:lnTo>
                <a:lnTo>
                  <a:pt x="511" y="521"/>
                </a:lnTo>
                <a:lnTo>
                  <a:pt x="513" y="529"/>
                </a:lnTo>
                <a:lnTo>
                  <a:pt x="513" y="543"/>
                </a:lnTo>
                <a:lnTo>
                  <a:pt x="511" y="552"/>
                </a:lnTo>
                <a:lnTo>
                  <a:pt x="510" y="553"/>
                </a:lnTo>
                <a:lnTo>
                  <a:pt x="509" y="559"/>
                </a:lnTo>
                <a:lnTo>
                  <a:pt x="507" y="562"/>
                </a:lnTo>
                <a:lnTo>
                  <a:pt x="506" y="567"/>
                </a:lnTo>
                <a:lnTo>
                  <a:pt x="505" y="570"/>
                </a:lnTo>
                <a:lnTo>
                  <a:pt x="505" y="571"/>
                </a:lnTo>
                <a:lnTo>
                  <a:pt x="503" y="574"/>
                </a:lnTo>
                <a:lnTo>
                  <a:pt x="502" y="578"/>
                </a:lnTo>
                <a:lnTo>
                  <a:pt x="503" y="583"/>
                </a:lnTo>
                <a:lnTo>
                  <a:pt x="506" y="590"/>
                </a:lnTo>
                <a:lnTo>
                  <a:pt x="507" y="597"/>
                </a:lnTo>
                <a:lnTo>
                  <a:pt x="511" y="611"/>
                </a:lnTo>
                <a:lnTo>
                  <a:pt x="513" y="620"/>
                </a:lnTo>
                <a:lnTo>
                  <a:pt x="516" y="626"/>
                </a:lnTo>
                <a:lnTo>
                  <a:pt x="517" y="635"/>
                </a:lnTo>
                <a:lnTo>
                  <a:pt x="520" y="641"/>
                </a:lnTo>
                <a:lnTo>
                  <a:pt x="520" y="643"/>
                </a:lnTo>
                <a:lnTo>
                  <a:pt x="522" y="650"/>
                </a:lnTo>
                <a:lnTo>
                  <a:pt x="522" y="653"/>
                </a:lnTo>
                <a:lnTo>
                  <a:pt x="509" y="658"/>
                </a:lnTo>
                <a:lnTo>
                  <a:pt x="498" y="649"/>
                </a:lnTo>
                <a:lnTo>
                  <a:pt x="490" y="646"/>
                </a:lnTo>
                <a:lnTo>
                  <a:pt x="488" y="645"/>
                </a:lnTo>
                <a:lnTo>
                  <a:pt x="480" y="642"/>
                </a:lnTo>
                <a:lnTo>
                  <a:pt x="473" y="639"/>
                </a:lnTo>
                <a:lnTo>
                  <a:pt x="464" y="637"/>
                </a:lnTo>
                <a:lnTo>
                  <a:pt x="458" y="645"/>
                </a:lnTo>
                <a:lnTo>
                  <a:pt x="457" y="646"/>
                </a:lnTo>
                <a:lnTo>
                  <a:pt x="453" y="645"/>
                </a:lnTo>
                <a:lnTo>
                  <a:pt x="451" y="637"/>
                </a:lnTo>
                <a:lnTo>
                  <a:pt x="450" y="637"/>
                </a:lnTo>
                <a:lnTo>
                  <a:pt x="445" y="638"/>
                </a:lnTo>
                <a:lnTo>
                  <a:pt x="438" y="639"/>
                </a:lnTo>
                <a:lnTo>
                  <a:pt x="430" y="620"/>
                </a:lnTo>
                <a:lnTo>
                  <a:pt x="424" y="613"/>
                </a:lnTo>
                <a:lnTo>
                  <a:pt x="413" y="600"/>
                </a:lnTo>
                <a:lnTo>
                  <a:pt x="413" y="598"/>
                </a:lnTo>
                <a:lnTo>
                  <a:pt x="410" y="597"/>
                </a:lnTo>
                <a:lnTo>
                  <a:pt x="406" y="596"/>
                </a:lnTo>
                <a:lnTo>
                  <a:pt x="404" y="593"/>
                </a:lnTo>
                <a:lnTo>
                  <a:pt x="402" y="585"/>
                </a:lnTo>
                <a:lnTo>
                  <a:pt x="397" y="582"/>
                </a:lnTo>
                <a:lnTo>
                  <a:pt x="397" y="579"/>
                </a:lnTo>
                <a:lnTo>
                  <a:pt x="394" y="567"/>
                </a:lnTo>
                <a:lnTo>
                  <a:pt x="393" y="563"/>
                </a:lnTo>
                <a:lnTo>
                  <a:pt x="389" y="559"/>
                </a:lnTo>
                <a:lnTo>
                  <a:pt x="387" y="558"/>
                </a:lnTo>
                <a:lnTo>
                  <a:pt x="365" y="548"/>
                </a:lnTo>
                <a:lnTo>
                  <a:pt x="349" y="552"/>
                </a:lnTo>
                <a:lnTo>
                  <a:pt x="342" y="560"/>
                </a:lnTo>
                <a:lnTo>
                  <a:pt x="334" y="552"/>
                </a:lnTo>
                <a:lnTo>
                  <a:pt x="325" y="555"/>
                </a:lnTo>
                <a:lnTo>
                  <a:pt x="292" y="544"/>
                </a:lnTo>
                <a:lnTo>
                  <a:pt x="284" y="544"/>
                </a:lnTo>
                <a:lnTo>
                  <a:pt x="271" y="544"/>
                </a:lnTo>
                <a:lnTo>
                  <a:pt x="270" y="544"/>
                </a:lnTo>
                <a:lnTo>
                  <a:pt x="270" y="545"/>
                </a:lnTo>
                <a:lnTo>
                  <a:pt x="267" y="551"/>
                </a:lnTo>
                <a:lnTo>
                  <a:pt x="259" y="562"/>
                </a:lnTo>
                <a:lnTo>
                  <a:pt x="255" y="570"/>
                </a:lnTo>
                <a:lnTo>
                  <a:pt x="251" y="577"/>
                </a:lnTo>
                <a:lnTo>
                  <a:pt x="259" y="612"/>
                </a:lnTo>
                <a:lnTo>
                  <a:pt x="241" y="619"/>
                </a:lnTo>
                <a:lnTo>
                  <a:pt x="239" y="630"/>
                </a:lnTo>
                <a:lnTo>
                  <a:pt x="233" y="633"/>
                </a:lnTo>
                <a:lnTo>
                  <a:pt x="226" y="627"/>
                </a:lnTo>
                <a:lnTo>
                  <a:pt x="224" y="631"/>
                </a:lnTo>
                <a:lnTo>
                  <a:pt x="228" y="635"/>
                </a:lnTo>
                <a:lnTo>
                  <a:pt x="218" y="646"/>
                </a:lnTo>
                <a:lnTo>
                  <a:pt x="195" y="653"/>
                </a:lnTo>
                <a:lnTo>
                  <a:pt x="194" y="652"/>
                </a:lnTo>
                <a:lnTo>
                  <a:pt x="189" y="649"/>
                </a:lnTo>
                <a:lnTo>
                  <a:pt x="188" y="649"/>
                </a:lnTo>
                <a:lnTo>
                  <a:pt x="181" y="642"/>
                </a:lnTo>
                <a:lnTo>
                  <a:pt x="176" y="639"/>
                </a:lnTo>
                <a:lnTo>
                  <a:pt x="173" y="638"/>
                </a:lnTo>
                <a:lnTo>
                  <a:pt x="150" y="626"/>
                </a:lnTo>
                <a:lnTo>
                  <a:pt x="149" y="624"/>
                </a:lnTo>
                <a:lnTo>
                  <a:pt x="131" y="616"/>
                </a:lnTo>
                <a:lnTo>
                  <a:pt x="149" y="603"/>
                </a:lnTo>
                <a:lnTo>
                  <a:pt x="151" y="588"/>
                </a:lnTo>
                <a:lnTo>
                  <a:pt x="151" y="586"/>
                </a:lnTo>
                <a:lnTo>
                  <a:pt x="153" y="579"/>
                </a:lnTo>
                <a:lnTo>
                  <a:pt x="158" y="570"/>
                </a:lnTo>
                <a:lnTo>
                  <a:pt x="155" y="564"/>
                </a:lnTo>
                <a:lnTo>
                  <a:pt x="153" y="564"/>
                </a:lnTo>
                <a:lnTo>
                  <a:pt x="149" y="564"/>
                </a:lnTo>
                <a:lnTo>
                  <a:pt x="147" y="564"/>
                </a:lnTo>
                <a:lnTo>
                  <a:pt x="146" y="562"/>
                </a:lnTo>
                <a:lnTo>
                  <a:pt x="121" y="525"/>
                </a:lnTo>
                <a:lnTo>
                  <a:pt x="143" y="514"/>
                </a:lnTo>
                <a:lnTo>
                  <a:pt x="149" y="515"/>
                </a:lnTo>
                <a:lnTo>
                  <a:pt x="151" y="517"/>
                </a:lnTo>
                <a:lnTo>
                  <a:pt x="179" y="508"/>
                </a:lnTo>
                <a:lnTo>
                  <a:pt x="185" y="503"/>
                </a:lnTo>
                <a:lnTo>
                  <a:pt x="191" y="495"/>
                </a:lnTo>
                <a:lnTo>
                  <a:pt x="191" y="493"/>
                </a:lnTo>
                <a:lnTo>
                  <a:pt x="191" y="492"/>
                </a:lnTo>
                <a:lnTo>
                  <a:pt x="191" y="484"/>
                </a:lnTo>
                <a:lnTo>
                  <a:pt x="189" y="470"/>
                </a:lnTo>
                <a:lnTo>
                  <a:pt x="189" y="466"/>
                </a:lnTo>
                <a:lnTo>
                  <a:pt x="198" y="457"/>
                </a:lnTo>
                <a:lnTo>
                  <a:pt x="200" y="457"/>
                </a:lnTo>
                <a:lnTo>
                  <a:pt x="210" y="454"/>
                </a:lnTo>
                <a:lnTo>
                  <a:pt x="202" y="453"/>
                </a:lnTo>
                <a:lnTo>
                  <a:pt x="199" y="451"/>
                </a:lnTo>
                <a:lnTo>
                  <a:pt x="198" y="450"/>
                </a:lnTo>
                <a:lnTo>
                  <a:pt x="198" y="444"/>
                </a:lnTo>
                <a:lnTo>
                  <a:pt x="192" y="442"/>
                </a:lnTo>
                <a:lnTo>
                  <a:pt x="194" y="429"/>
                </a:lnTo>
                <a:lnTo>
                  <a:pt x="195" y="427"/>
                </a:lnTo>
                <a:lnTo>
                  <a:pt x="198" y="421"/>
                </a:lnTo>
                <a:lnTo>
                  <a:pt x="196" y="413"/>
                </a:lnTo>
                <a:lnTo>
                  <a:pt x="199" y="409"/>
                </a:lnTo>
                <a:lnTo>
                  <a:pt x="199" y="408"/>
                </a:lnTo>
                <a:lnTo>
                  <a:pt x="187" y="399"/>
                </a:lnTo>
                <a:lnTo>
                  <a:pt x="187" y="397"/>
                </a:lnTo>
                <a:lnTo>
                  <a:pt x="180" y="401"/>
                </a:lnTo>
                <a:lnTo>
                  <a:pt x="173" y="398"/>
                </a:lnTo>
                <a:lnTo>
                  <a:pt x="172" y="398"/>
                </a:lnTo>
                <a:lnTo>
                  <a:pt x="170" y="398"/>
                </a:lnTo>
                <a:lnTo>
                  <a:pt x="161" y="406"/>
                </a:lnTo>
                <a:lnTo>
                  <a:pt x="165" y="416"/>
                </a:lnTo>
                <a:lnTo>
                  <a:pt x="157" y="417"/>
                </a:lnTo>
                <a:lnTo>
                  <a:pt x="154" y="417"/>
                </a:lnTo>
                <a:lnTo>
                  <a:pt x="150" y="414"/>
                </a:lnTo>
                <a:lnTo>
                  <a:pt x="150" y="416"/>
                </a:lnTo>
                <a:lnTo>
                  <a:pt x="149" y="416"/>
                </a:lnTo>
                <a:lnTo>
                  <a:pt x="149" y="418"/>
                </a:lnTo>
                <a:lnTo>
                  <a:pt x="147" y="418"/>
                </a:lnTo>
                <a:lnTo>
                  <a:pt x="146" y="416"/>
                </a:lnTo>
                <a:lnTo>
                  <a:pt x="140" y="420"/>
                </a:lnTo>
                <a:lnTo>
                  <a:pt x="139" y="414"/>
                </a:lnTo>
                <a:lnTo>
                  <a:pt x="132" y="418"/>
                </a:lnTo>
                <a:lnTo>
                  <a:pt x="120" y="414"/>
                </a:lnTo>
                <a:lnTo>
                  <a:pt x="121" y="408"/>
                </a:lnTo>
                <a:lnTo>
                  <a:pt x="120" y="403"/>
                </a:lnTo>
                <a:lnTo>
                  <a:pt x="118" y="401"/>
                </a:lnTo>
                <a:lnTo>
                  <a:pt x="117" y="399"/>
                </a:lnTo>
                <a:lnTo>
                  <a:pt x="116" y="397"/>
                </a:lnTo>
                <a:lnTo>
                  <a:pt x="124" y="395"/>
                </a:lnTo>
                <a:lnTo>
                  <a:pt x="127" y="391"/>
                </a:lnTo>
                <a:lnTo>
                  <a:pt x="128" y="391"/>
                </a:lnTo>
                <a:lnTo>
                  <a:pt x="124" y="378"/>
                </a:lnTo>
                <a:lnTo>
                  <a:pt x="129" y="371"/>
                </a:lnTo>
                <a:lnTo>
                  <a:pt x="131" y="369"/>
                </a:lnTo>
                <a:lnTo>
                  <a:pt x="135" y="357"/>
                </a:lnTo>
                <a:lnTo>
                  <a:pt x="135" y="356"/>
                </a:lnTo>
                <a:lnTo>
                  <a:pt x="132" y="350"/>
                </a:lnTo>
                <a:lnTo>
                  <a:pt x="127" y="350"/>
                </a:lnTo>
                <a:lnTo>
                  <a:pt x="124" y="349"/>
                </a:lnTo>
                <a:lnTo>
                  <a:pt x="124" y="346"/>
                </a:lnTo>
                <a:lnTo>
                  <a:pt x="121" y="334"/>
                </a:lnTo>
                <a:lnTo>
                  <a:pt x="120" y="328"/>
                </a:lnTo>
                <a:lnTo>
                  <a:pt x="84" y="342"/>
                </a:lnTo>
                <a:lnTo>
                  <a:pt x="71" y="348"/>
                </a:lnTo>
                <a:lnTo>
                  <a:pt x="60" y="328"/>
                </a:lnTo>
                <a:lnTo>
                  <a:pt x="50" y="281"/>
                </a:lnTo>
                <a:lnTo>
                  <a:pt x="39" y="266"/>
                </a:lnTo>
                <a:lnTo>
                  <a:pt x="0" y="229"/>
                </a:lnTo>
                <a:lnTo>
                  <a:pt x="61" y="163"/>
                </a:lnTo>
                <a:lnTo>
                  <a:pt x="93" y="140"/>
                </a:lnTo>
                <a:lnTo>
                  <a:pt x="127" y="118"/>
                </a:lnTo>
                <a:lnTo>
                  <a:pt x="149" y="103"/>
                </a:lnTo>
                <a:lnTo>
                  <a:pt x="166" y="91"/>
                </a:lnTo>
                <a:lnTo>
                  <a:pt x="215" y="45"/>
                </a:lnTo>
                <a:lnTo>
                  <a:pt x="262" y="0"/>
                </a:lnTo>
                <a:lnTo>
                  <a:pt x="297" y="38"/>
                </a:lnTo>
                <a:lnTo>
                  <a:pt x="340" y="83"/>
                </a:lnTo>
                <a:lnTo>
                  <a:pt x="342" y="84"/>
                </a:lnTo>
                <a:lnTo>
                  <a:pt x="348" y="86"/>
                </a:lnTo>
                <a:lnTo>
                  <a:pt x="348" y="87"/>
                </a:lnTo>
                <a:lnTo>
                  <a:pt x="349" y="90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4" name="Freeform 20"/>
          <p:cNvSpPr>
            <a:spLocks/>
          </p:cNvSpPr>
          <p:nvPr/>
        </p:nvSpPr>
        <p:spPr bwMode="auto">
          <a:xfrm>
            <a:off x="5102226" y="3159126"/>
            <a:ext cx="831850" cy="976313"/>
          </a:xfrm>
          <a:custGeom>
            <a:avLst/>
            <a:gdLst>
              <a:gd name="T0" fmla="*/ 259 w 524"/>
              <a:gd name="T1" fmla="*/ 113 h 615"/>
              <a:gd name="T2" fmla="*/ 270 w 524"/>
              <a:gd name="T3" fmla="*/ 118 h 615"/>
              <a:gd name="T4" fmla="*/ 278 w 524"/>
              <a:gd name="T5" fmla="*/ 131 h 615"/>
              <a:gd name="T6" fmla="*/ 284 w 524"/>
              <a:gd name="T7" fmla="*/ 136 h 615"/>
              <a:gd name="T8" fmla="*/ 308 w 524"/>
              <a:gd name="T9" fmla="*/ 137 h 615"/>
              <a:gd name="T10" fmla="*/ 344 w 524"/>
              <a:gd name="T11" fmla="*/ 150 h 615"/>
              <a:gd name="T12" fmla="*/ 368 w 524"/>
              <a:gd name="T13" fmla="*/ 141 h 615"/>
              <a:gd name="T14" fmla="*/ 376 w 524"/>
              <a:gd name="T15" fmla="*/ 120 h 615"/>
              <a:gd name="T16" fmla="*/ 415 w 524"/>
              <a:gd name="T17" fmla="*/ 111 h 615"/>
              <a:gd name="T18" fmla="*/ 435 w 524"/>
              <a:gd name="T19" fmla="*/ 109 h 615"/>
              <a:gd name="T20" fmla="*/ 495 w 524"/>
              <a:gd name="T21" fmla="*/ 109 h 615"/>
              <a:gd name="T22" fmla="*/ 514 w 524"/>
              <a:gd name="T23" fmla="*/ 124 h 615"/>
              <a:gd name="T24" fmla="*/ 502 w 524"/>
              <a:gd name="T25" fmla="*/ 148 h 615"/>
              <a:gd name="T26" fmla="*/ 492 w 524"/>
              <a:gd name="T27" fmla="*/ 163 h 615"/>
              <a:gd name="T28" fmla="*/ 477 w 524"/>
              <a:gd name="T29" fmla="*/ 191 h 615"/>
              <a:gd name="T30" fmla="*/ 469 w 524"/>
              <a:gd name="T31" fmla="*/ 206 h 615"/>
              <a:gd name="T32" fmla="*/ 451 w 524"/>
              <a:gd name="T33" fmla="*/ 236 h 615"/>
              <a:gd name="T34" fmla="*/ 457 w 524"/>
              <a:gd name="T35" fmla="*/ 259 h 615"/>
              <a:gd name="T36" fmla="*/ 480 w 524"/>
              <a:gd name="T37" fmla="*/ 274 h 615"/>
              <a:gd name="T38" fmla="*/ 499 w 524"/>
              <a:gd name="T39" fmla="*/ 289 h 615"/>
              <a:gd name="T40" fmla="*/ 500 w 524"/>
              <a:gd name="T41" fmla="*/ 308 h 615"/>
              <a:gd name="T42" fmla="*/ 502 w 524"/>
              <a:gd name="T43" fmla="*/ 346 h 615"/>
              <a:gd name="T44" fmla="*/ 496 w 524"/>
              <a:gd name="T45" fmla="*/ 366 h 615"/>
              <a:gd name="T46" fmla="*/ 487 w 524"/>
              <a:gd name="T47" fmla="*/ 388 h 615"/>
              <a:gd name="T48" fmla="*/ 475 w 524"/>
              <a:gd name="T49" fmla="*/ 402 h 615"/>
              <a:gd name="T50" fmla="*/ 464 w 524"/>
              <a:gd name="T51" fmla="*/ 398 h 615"/>
              <a:gd name="T52" fmla="*/ 445 w 524"/>
              <a:gd name="T53" fmla="*/ 391 h 615"/>
              <a:gd name="T54" fmla="*/ 412 w 524"/>
              <a:gd name="T55" fmla="*/ 383 h 615"/>
              <a:gd name="T56" fmla="*/ 385 w 524"/>
              <a:gd name="T57" fmla="*/ 381 h 615"/>
              <a:gd name="T58" fmla="*/ 361 w 524"/>
              <a:gd name="T59" fmla="*/ 386 h 615"/>
              <a:gd name="T60" fmla="*/ 339 w 524"/>
              <a:gd name="T61" fmla="*/ 402 h 615"/>
              <a:gd name="T62" fmla="*/ 326 w 524"/>
              <a:gd name="T63" fmla="*/ 416 h 615"/>
              <a:gd name="T64" fmla="*/ 309 w 524"/>
              <a:gd name="T65" fmla="*/ 441 h 615"/>
              <a:gd name="T66" fmla="*/ 297 w 524"/>
              <a:gd name="T67" fmla="*/ 459 h 615"/>
              <a:gd name="T68" fmla="*/ 285 w 524"/>
              <a:gd name="T69" fmla="*/ 476 h 615"/>
              <a:gd name="T70" fmla="*/ 273 w 524"/>
              <a:gd name="T71" fmla="*/ 497 h 615"/>
              <a:gd name="T72" fmla="*/ 264 w 524"/>
              <a:gd name="T73" fmla="*/ 511 h 615"/>
              <a:gd name="T74" fmla="*/ 267 w 524"/>
              <a:gd name="T75" fmla="*/ 542 h 615"/>
              <a:gd name="T76" fmla="*/ 252 w 524"/>
              <a:gd name="T77" fmla="*/ 570 h 615"/>
              <a:gd name="T78" fmla="*/ 249 w 524"/>
              <a:gd name="T79" fmla="*/ 575 h 615"/>
              <a:gd name="T80" fmla="*/ 239 w 524"/>
              <a:gd name="T81" fmla="*/ 591 h 615"/>
              <a:gd name="T82" fmla="*/ 247 w 524"/>
              <a:gd name="T83" fmla="*/ 612 h 615"/>
              <a:gd name="T84" fmla="*/ 206 w 524"/>
              <a:gd name="T85" fmla="*/ 612 h 615"/>
              <a:gd name="T86" fmla="*/ 146 w 524"/>
              <a:gd name="T87" fmla="*/ 566 h 615"/>
              <a:gd name="T88" fmla="*/ 106 w 524"/>
              <a:gd name="T89" fmla="*/ 542 h 615"/>
              <a:gd name="T90" fmla="*/ 86 w 524"/>
              <a:gd name="T91" fmla="*/ 523 h 615"/>
              <a:gd name="T92" fmla="*/ 28 w 524"/>
              <a:gd name="T93" fmla="*/ 511 h 615"/>
              <a:gd name="T94" fmla="*/ 41 w 524"/>
              <a:gd name="T95" fmla="*/ 474 h 615"/>
              <a:gd name="T96" fmla="*/ 64 w 524"/>
              <a:gd name="T97" fmla="*/ 443 h 615"/>
              <a:gd name="T98" fmla="*/ 108 w 524"/>
              <a:gd name="T99" fmla="*/ 394 h 615"/>
              <a:gd name="T100" fmla="*/ 117 w 524"/>
              <a:gd name="T101" fmla="*/ 366 h 615"/>
              <a:gd name="T102" fmla="*/ 108 w 524"/>
              <a:gd name="T103" fmla="*/ 343 h 615"/>
              <a:gd name="T104" fmla="*/ 131 w 524"/>
              <a:gd name="T105" fmla="*/ 317 h 615"/>
              <a:gd name="T106" fmla="*/ 108 w 524"/>
              <a:gd name="T107" fmla="*/ 290 h 615"/>
              <a:gd name="T108" fmla="*/ 87 w 524"/>
              <a:gd name="T109" fmla="*/ 278 h 615"/>
              <a:gd name="T110" fmla="*/ 78 w 524"/>
              <a:gd name="T111" fmla="*/ 271 h 615"/>
              <a:gd name="T112" fmla="*/ 27 w 524"/>
              <a:gd name="T113" fmla="*/ 161 h 615"/>
              <a:gd name="T114" fmla="*/ 86 w 524"/>
              <a:gd name="T115" fmla="*/ 53 h 615"/>
              <a:gd name="T116" fmla="*/ 200 w 524"/>
              <a:gd name="T117" fmla="*/ 51 h 615"/>
              <a:gd name="T118" fmla="*/ 256 w 524"/>
              <a:gd name="T119" fmla="*/ 92 h 6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24" h="615">
                <a:moveTo>
                  <a:pt x="260" y="102"/>
                </a:moveTo>
                <a:lnTo>
                  <a:pt x="251" y="114"/>
                </a:lnTo>
                <a:lnTo>
                  <a:pt x="255" y="114"/>
                </a:lnTo>
                <a:lnTo>
                  <a:pt x="259" y="113"/>
                </a:lnTo>
                <a:lnTo>
                  <a:pt x="263" y="114"/>
                </a:lnTo>
                <a:lnTo>
                  <a:pt x="269" y="116"/>
                </a:lnTo>
                <a:lnTo>
                  <a:pt x="270" y="117"/>
                </a:lnTo>
                <a:lnTo>
                  <a:pt x="270" y="118"/>
                </a:lnTo>
                <a:lnTo>
                  <a:pt x="269" y="129"/>
                </a:lnTo>
                <a:lnTo>
                  <a:pt x="273" y="133"/>
                </a:lnTo>
                <a:lnTo>
                  <a:pt x="278" y="135"/>
                </a:lnTo>
                <a:lnTo>
                  <a:pt x="278" y="131"/>
                </a:lnTo>
                <a:lnTo>
                  <a:pt x="281" y="129"/>
                </a:lnTo>
                <a:lnTo>
                  <a:pt x="284" y="132"/>
                </a:lnTo>
                <a:lnTo>
                  <a:pt x="284" y="135"/>
                </a:lnTo>
                <a:lnTo>
                  <a:pt x="284" y="136"/>
                </a:lnTo>
                <a:lnTo>
                  <a:pt x="284" y="140"/>
                </a:lnTo>
                <a:lnTo>
                  <a:pt x="293" y="146"/>
                </a:lnTo>
                <a:lnTo>
                  <a:pt x="294" y="144"/>
                </a:lnTo>
                <a:lnTo>
                  <a:pt x="308" y="137"/>
                </a:lnTo>
                <a:lnTo>
                  <a:pt x="319" y="141"/>
                </a:lnTo>
                <a:lnTo>
                  <a:pt x="329" y="140"/>
                </a:lnTo>
                <a:lnTo>
                  <a:pt x="333" y="152"/>
                </a:lnTo>
                <a:lnTo>
                  <a:pt x="344" y="150"/>
                </a:lnTo>
                <a:lnTo>
                  <a:pt x="349" y="154"/>
                </a:lnTo>
                <a:lnTo>
                  <a:pt x="349" y="144"/>
                </a:lnTo>
                <a:lnTo>
                  <a:pt x="361" y="143"/>
                </a:lnTo>
                <a:lnTo>
                  <a:pt x="368" y="141"/>
                </a:lnTo>
                <a:lnTo>
                  <a:pt x="369" y="137"/>
                </a:lnTo>
                <a:lnTo>
                  <a:pt x="365" y="129"/>
                </a:lnTo>
                <a:lnTo>
                  <a:pt x="372" y="128"/>
                </a:lnTo>
                <a:lnTo>
                  <a:pt x="376" y="120"/>
                </a:lnTo>
                <a:lnTo>
                  <a:pt x="383" y="118"/>
                </a:lnTo>
                <a:lnTo>
                  <a:pt x="386" y="109"/>
                </a:lnTo>
                <a:lnTo>
                  <a:pt x="401" y="110"/>
                </a:lnTo>
                <a:lnTo>
                  <a:pt x="415" y="111"/>
                </a:lnTo>
                <a:lnTo>
                  <a:pt x="417" y="113"/>
                </a:lnTo>
                <a:lnTo>
                  <a:pt x="420" y="113"/>
                </a:lnTo>
                <a:lnTo>
                  <a:pt x="421" y="113"/>
                </a:lnTo>
                <a:lnTo>
                  <a:pt x="435" y="109"/>
                </a:lnTo>
                <a:lnTo>
                  <a:pt x="447" y="111"/>
                </a:lnTo>
                <a:lnTo>
                  <a:pt x="450" y="111"/>
                </a:lnTo>
                <a:lnTo>
                  <a:pt x="490" y="106"/>
                </a:lnTo>
                <a:lnTo>
                  <a:pt x="495" y="109"/>
                </a:lnTo>
                <a:lnTo>
                  <a:pt x="507" y="103"/>
                </a:lnTo>
                <a:lnTo>
                  <a:pt x="524" y="110"/>
                </a:lnTo>
                <a:lnTo>
                  <a:pt x="521" y="116"/>
                </a:lnTo>
                <a:lnTo>
                  <a:pt x="514" y="124"/>
                </a:lnTo>
                <a:lnTo>
                  <a:pt x="514" y="128"/>
                </a:lnTo>
                <a:lnTo>
                  <a:pt x="507" y="137"/>
                </a:lnTo>
                <a:lnTo>
                  <a:pt x="502" y="147"/>
                </a:lnTo>
                <a:lnTo>
                  <a:pt x="502" y="148"/>
                </a:lnTo>
                <a:lnTo>
                  <a:pt x="498" y="154"/>
                </a:lnTo>
                <a:lnTo>
                  <a:pt x="496" y="156"/>
                </a:lnTo>
                <a:lnTo>
                  <a:pt x="494" y="161"/>
                </a:lnTo>
                <a:lnTo>
                  <a:pt x="492" y="163"/>
                </a:lnTo>
                <a:lnTo>
                  <a:pt x="488" y="170"/>
                </a:lnTo>
                <a:lnTo>
                  <a:pt x="484" y="178"/>
                </a:lnTo>
                <a:lnTo>
                  <a:pt x="480" y="186"/>
                </a:lnTo>
                <a:lnTo>
                  <a:pt x="477" y="191"/>
                </a:lnTo>
                <a:lnTo>
                  <a:pt x="476" y="193"/>
                </a:lnTo>
                <a:lnTo>
                  <a:pt x="473" y="200"/>
                </a:lnTo>
                <a:lnTo>
                  <a:pt x="470" y="203"/>
                </a:lnTo>
                <a:lnTo>
                  <a:pt x="469" y="206"/>
                </a:lnTo>
                <a:lnTo>
                  <a:pt x="466" y="212"/>
                </a:lnTo>
                <a:lnTo>
                  <a:pt x="462" y="216"/>
                </a:lnTo>
                <a:lnTo>
                  <a:pt x="458" y="223"/>
                </a:lnTo>
                <a:lnTo>
                  <a:pt x="451" y="236"/>
                </a:lnTo>
                <a:lnTo>
                  <a:pt x="449" y="242"/>
                </a:lnTo>
                <a:lnTo>
                  <a:pt x="447" y="252"/>
                </a:lnTo>
                <a:lnTo>
                  <a:pt x="451" y="255"/>
                </a:lnTo>
                <a:lnTo>
                  <a:pt x="457" y="259"/>
                </a:lnTo>
                <a:lnTo>
                  <a:pt x="461" y="261"/>
                </a:lnTo>
                <a:lnTo>
                  <a:pt x="468" y="267"/>
                </a:lnTo>
                <a:lnTo>
                  <a:pt x="473" y="271"/>
                </a:lnTo>
                <a:lnTo>
                  <a:pt x="480" y="274"/>
                </a:lnTo>
                <a:lnTo>
                  <a:pt x="491" y="278"/>
                </a:lnTo>
                <a:lnTo>
                  <a:pt x="495" y="279"/>
                </a:lnTo>
                <a:lnTo>
                  <a:pt x="498" y="283"/>
                </a:lnTo>
                <a:lnTo>
                  <a:pt x="499" y="289"/>
                </a:lnTo>
                <a:lnTo>
                  <a:pt x="499" y="290"/>
                </a:lnTo>
                <a:lnTo>
                  <a:pt x="499" y="300"/>
                </a:lnTo>
                <a:lnTo>
                  <a:pt x="499" y="305"/>
                </a:lnTo>
                <a:lnTo>
                  <a:pt x="500" y="308"/>
                </a:lnTo>
                <a:lnTo>
                  <a:pt x="500" y="321"/>
                </a:lnTo>
                <a:lnTo>
                  <a:pt x="502" y="330"/>
                </a:lnTo>
                <a:lnTo>
                  <a:pt x="502" y="338"/>
                </a:lnTo>
                <a:lnTo>
                  <a:pt x="502" y="346"/>
                </a:lnTo>
                <a:lnTo>
                  <a:pt x="503" y="353"/>
                </a:lnTo>
                <a:lnTo>
                  <a:pt x="502" y="356"/>
                </a:lnTo>
                <a:lnTo>
                  <a:pt x="499" y="362"/>
                </a:lnTo>
                <a:lnTo>
                  <a:pt x="496" y="366"/>
                </a:lnTo>
                <a:lnTo>
                  <a:pt x="495" y="371"/>
                </a:lnTo>
                <a:lnTo>
                  <a:pt x="492" y="377"/>
                </a:lnTo>
                <a:lnTo>
                  <a:pt x="490" y="381"/>
                </a:lnTo>
                <a:lnTo>
                  <a:pt x="487" y="388"/>
                </a:lnTo>
                <a:lnTo>
                  <a:pt x="484" y="392"/>
                </a:lnTo>
                <a:lnTo>
                  <a:pt x="481" y="398"/>
                </a:lnTo>
                <a:lnTo>
                  <a:pt x="480" y="403"/>
                </a:lnTo>
                <a:lnTo>
                  <a:pt x="475" y="402"/>
                </a:lnTo>
                <a:lnTo>
                  <a:pt x="475" y="401"/>
                </a:lnTo>
                <a:lnTo>
                  <a:pt x="470" y="401"/>
                </a:lnTo>
                <a:lnTo>
                  <a:pt x="465" y="398"/>
                </a:lnTo>
                <a:lnTo>
                  <a:pt x="464" y="398"/>
                </a:lnTo>
                <a:lnTo>
                  <a:pt x="461" y="396"/>
                </a:lnTo>
                <a:lnTo>
                  <a:pt x="450" y="392"/>
                </a:lnTo>
                <a:lnTo>
                  <a:pt x="449" y="392"/>
                </a:lnTo>
                <a:lnTo>
                  <a:pt x="445" y="391"/>
                </a:lnTo>
                <a:lnTo>
                  <a:pt x="440" y="390"/>
                </a:lnTo>
                <a:lnTo>
                  <a:pt x="430" y="387"/>
                </a:lnTo>
                <a:lnTo>
                  <a:pt x="419" y="384"/>
                </a:lnTo>
                <a:lnTo>
                  <a:pt x="412" y="383"/>
                </a:lnTo>
                <a:lnTo>
                  <a:pt x="402" y="381"/>
                </a:lnTo>
                <a:lnTo>
                  <a:pt x="391" y="379"/>
                </a:lnTo>
                <a:lnTo>
                  <a:pt x="386" y="380"/>
                </a:lnTo>
                <a:lnTo>
                  <a:pt x="385" y="381"/>
                </a:lnTo>
                <a:lnTo>
                  <a:pt x="379" y="383"/>
                </a:lnTo>
                <a:lnTo>
                  <a:pt x="378" y="383"/>
                </a:lnTo>
                <a:lnTo>
                  <a:pt x="367" y="384"/>
                </a:lnTo>
                <a:lnTo>
                  <a:pt x="361" y="386"/>
                </a:lnTo>
                <a:lnTo>
                  <a:pt x="359" y="387"/>
                </a:lnTo>
                <a:lnTo>
                  <a:pt x="352" y="391"/>
                </a:lnTo>
                <a:lnTo>
                  <a:pt x="349" y="395"/>
                </a:lnTo>
                <a:lnTo>
                  <a:pt x="339" y="402"/>
                </a:lnTo>
                <a:lnTo>
                  <a:pt x="337" y="403"/>
                </a:lnTo>
                <a:lnTo>
                  <a:pt x="330" y="409"/>
                </a:lnTo>
                <a:lnTo>
                  <a:pt x="329" y="411"/>
                </a:lnTo>
                <a:lnTo>
                  <a:pt x="326" y="416"/>
                </a:lnTo>
                <a:lnTo>
                  <a:pt x="320" y="422"/>
                </a:lnTo>
                <a:lnTo>
                  <a:pt x="316" y="429"/>
                </a:lnTo>
                <a:lnTo>
                  <a:pt x="312" y="437"/>
                </a:lnTo>
                <a:lnTo>
                  <a:pt x="309" y="441"/>
                </a:lnTo>
                <a:lnTo>
                  <a:pt x="307" y="446"/>
                </a:lnTo>
                <a:lnTo>
                  <a:pt x="305" y="448"/>
                </a:lnTo>
                <a:lnTo>
                  <a:pt x="300" y="455"/>
                </a:lnTo>
                <a:lnTo>
                  <a:pt x="297" y="459"/>
                </a:lnTo>
                <a:lnTo>
                  <a:pt x="294" y="462"/>
                </a:lnTo>
                <a:lnTo>
                  <a:pt x="292" y="466"/>
                </a:lnTo>
                <a:lnTo>
                  <a:pt x="288" y="473"/>
                </a:lnTo>
                <a:lnTo>
                  <a:pt x="285" y="476"/>
                </a:lnTo>
                <a:lnTo>
                  <a:pt x="284" y="481"/>
                </a:lnTo>
                <a:lnTo>
                  <a:pt x="282" y="486"/>
                </a:lnTo>
                <a:lnTo>
                  <a:pt x="277" y="492"/>
                </a:lnTo>
                <a:lnTo>
                  <a:pt x="273" y="497"/>
                </a:lnTo>
                <a:lnTo>
                  <a:pt x="269" y="501"/>
                </a:lnTo>
                <a:lnTo>
                  <a:pt x="266" y="504"/>
                </a:lnTo>
                <a:lnTo>
                  <a:pt x="263" y="507"/>
                </a:lnTo>
                <a:lnTo>
                  <a:pt x="264" y="511"/>
                </a:lnTo>
                <a:lnTo>
                  <a:pt x="266" y="522"/>
                </a:lnTo>
                <a:lnTo>
                  <a:pt x="267" y="527"/>
                </a:lnTo>
                <a:lnTo>
                  <a:pt x="270" y="538"/>
                </a:lnTo>
                <a:lnTo>
                  <a:pt x="267" y="542"/>
                </a:lnTo>
                <a:lnTo>
                  <a:pt x="264" y="546"/>
                </a:lnTo>
                <a:lnTo>
                  <a:pt x="259" y="555"/>
                </a:lnTo>
                <a:lnTo>
                  <a:pt x="254" y="566"/>
                </a:lnTo>
                <a:lnTo>
                  <a:pt x="252" y="570"/>
                </a:lnTo>
                <a:lnTo>
                  <a:pt x="251" y="572"/>
                </a:lnTo>
                <a:lnTo>
                  <a:pt x="251" y="574"/>
                </a:lnTo>
                <a:lnTo>
                  <a:pt x="251" y="575"/>
                </a:lnTo>
                <a:lnTo>
                  <a:pt x="249" y="575"/>
                </a:lnTo>
                <a:lnTo>
                  <a:pt x="247" y="579"/>
                </a:lnTo>
                <a:lnTo>
                  <a:pt x="247" y="579"/>
                </a:lnTo>
                <a:lnTo>
                  <a:pt x="244" y="582"/>
                </a:lnTo>
                <a:lnTo>
                  <a:pt x="239" y="591"/>
                </a:lnTo>
                <a:lnTo>
                  <a:pt x="241" y="598"/>
                </a:lnTo>
                <a:lnTo>
                  <a:pt x="244" y="606"/>
                </a:lnTo>
                <a:lnTo>
                  <a:pt x="245" y="612"/>
                </a:lnTo>
                <a:lnTo>
                  <a:pt x="247" y="612"/>
                </a:lnTo>
                <a:lnTo>
                  <a:pt x="247" y="615"/>
                </a:lnTo>
                <a:lnTo>
                  <a:pt x="240" y="612"/>
                </a:lnTo>
                <a:lnTo>
                  <a:pt x="232" y="612"/>
                </a:lnTo>
                <a:lnTo>
                  <a:pt x="206" y="612"/>
                </a:lnTo>
                <a:lnTo>
                  <a:pt x="196" y="612"/>
                </a:lnTo>
                <a:lnTo>
                  <a:pt x="177" y="574"/>
                </a:lnTo>
                <a:lnTo>
                  <a:pt x="162" y="570"/>
                </a:lnTo>
                <a:lnTo>
                  <a:pt x="146" y="566"/>
                </a:lnTo>
                <a:lnTo>
                  <a:pt x="120" y="570"/>
                </a:lnTo>
                <a:lnTo>
                  <a:pt x="106" y="564"/>
                </a:lnTo>
                <a:lnTo>
                  <a:pt x="106" y="548"/>
                </a:lnTo>
                <a:lnTo>
                  <a:pt x="106" y="542"/>
                </a:lnTo>
                <a:lnTo>
                  <a:pt x="106" y="541"/>
                </a:lnTo>
                <a:lnTo>
                  <a:pt x="106" y="536"/>
                </a:lnTo>
                <a:lnTo>
                  <a:pt x="98" y="534"/>
                </a:lnTo>
                <a:lnTo>
                  <a:pt x="86" y="523"/>
                </a:lnTo>
                <a:lnTo>
                  <a:pt x="73" y="522"/>
                </a:lnTo>
                <a:lnTo>
                  <a:pt x="65" y="515"/>
                </a:lnTo>
                <a:lnTo>
                  <a:pt x="35" y="519"/>
                </a:lnTo>
                <a:lnTo>
                  <a:pt x="28" y="511"/>
                </a:lnTo>
                <a:lnTo>
                  <a:pt x="27" y="510"/>
                </a:lnTo>
                <a:lnTo>
                  <a:pt x="24" y="496"/>
                </a:lnTo>
                <a:lnTo>
                  <a:pt x="35" y="482"/>
                </a:lnTo>
                <a:lnTo>
                  <a:pt x="41" y="474"/>
                </a:lnTo>
                <a:lnTo>
                  <a:pt x="64" y="456"/>
                </a:lnTo>
                <a:lnTo>
                  <a:pt x="64" y="451"/>
                </a:lnTo>
                <a:lnTo>
                  <a:pt x="63" y="446"/>
                </a:lnTo>
                <a:lnTo>
                  <a:pt x="64" y="443"/>
                </a:lnTo>
                <a:lnTo>
                  <a:pt x="67" y="448"/>
                </a:lnTo>
                <a:lnTo>
                  <a:pt x="87" y="414"/>
                </a:lnTo>
                <a:lnTo>
                  <a:pt x="99" y="406"/>
                </a:lnTo>
                <a:lnTo>
                  <a:pt x="108" y="394"/>
                </a:lnTo>
                <a:lnTo>
                  <a:pt x="108" y="383"/>
                </a:lnTo>
                <a:lnTo>
                  <a:pt x="113" y="377"/>
                </a:lnTo>
                <a:lnTo>
                  <a:pt x="114" y="376"/>
                </a:lnTo>
                <a:lnTo>
                  <a:pt x="117" y="366"/>
                </a:lnTo>
                <a:lnTo>
                  <a:pt x="121" y="365"/>
                </a:lnTo>
                <a:lnTo>
                  <a:pt x="120" y="361"/>
                </a:lnTo>
                <a:lnTo>
                  <a:pt x="112" y="360"/>
                </a:lnTo>
                <a:lnTo>
                  <a:pt x="108" y="343"/>
                </a:lnTo>
                <a:lnTo>
                  <a:pt x="124" y="336"/>
                </a:lnTo>
                <a:lnTo>
                  <a:pt x="125" y="331"/>
                </a:lnTo>
                <a:lnTo>
                  <a:pt x="129" y="321"/>
                </a:lnTo>
                <a:lnTo>
                  <a:pt x="131" y="317"/>
                </a:lnTo>
                <a:lnTo>
                  <a:pt x="110" y="306"/>
                </a:lnTo>
                <a:lnTo>
                  <a:pt x="108" y="301"/>
                </a:lnTo>
                <a:lnTo>
                  <a:pt x="106" y="298"/>
                </a:lnTo>
                <a:lnTo>
                  <a:pt x="108" y="290"/>
                </a:lnTo>
                <a:lnTo>
                  <a:pt x="106" y="290"/>
                </a:lnTo>
                <a:lnTo>
                  <a:pt x="106" y="287"/>
                </a:lnTo>
                <a:lnTo>
                  <a:pt x="98" y="289"/>
                </a:lnTo>
                <a:lnTo>
                  <a:pt x="87" y="278"/>
                </a:lnTo>
                <a:lnTo>
                  <a:pt x="86" y="275"/>
                </a:lnTo>
                <a:lnTo>
                  <a:pt x="86" y="274"/>
                </a:lnTo>
                <a:lnTo>
                  <a:pt x="80" y="272"/>
                </a:lnTo>
                <a:lnTo>
                  <a:pt x="78" y="271"/>
                </a:lnTo>
                <a:lnTo>
                  <a:pt x="35" y="226"/>
                </a:lnTo>
                <a:lnTo>
                  <a:pt x="0" y="188"/>
                </a:lnTo>
                <a:lnTo>
                  <a:pt x="12" y="176"/>
                </a:lnTo>
                <a:lnTo>
                  <a:pt x="27" y="161"/>
                </a:lnTo>
                <a:lnTo>
                  <a:pt x="35" y="154"/>
                </a:lnTo>
                <a:lnTo>
                  <a:pt x="49" y="124"/>
                </a:lnTo>
                <a:lnTo>
                  <a:pt x="56" y="107"/>
                </a:lnTo>
                <a:lnTo>
                  <a:pt x="86" y="53"/>
                </a:lnTo>
                <a:lnTo>
                  <a:pt x="95" y="31"/>
                </a:lnTo>
                <a:lnTo>
                  <a:pt x="113" y="0"/>
                </a:lnTo>
                <a:lnTo>
                  <a:pt x="159" y="23"/>
                </a:lnTo>
                <a:lnTo>
                  <a:pt x="200" y="51"/>
                </a:lnTo>
                <a:lnTo>
                  <a:pt x="210" y="68"/>
                </a:lnTo>
                <a:lnTo>
                  <a:pt x="247" y="90"/>
                </a:lnTo>
                <a:lnTo>
                  <a:pt x="251" y="91"/>
                </a:lnTo>
                <a:lnTo>
                  <a:pt x="256" y="92"/>
                </a:lnTo>
                <a:lnTo>
                  <a:pt x="259" y="92"/>
                </a:lnTo>
                <a:lnTo>
                  <a:pt x="259" y="94"/>
                </a:lnTo>
                <a:lnTo>
                  <a:pt x="260" y="102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5" name="Freeform 21"/>
          <p:cNvSpPr>
            <a:spLocks/>
          </p:cNvSpPr>
          <p:nvPr/>
        </p:nvSpPr>
        <p:spPr bwMode="auto">
          <a:xfrm>
            <a:off x="5281613" y="1446213"/>
            <a:ext cx="1265238" cy="1957388"/>
          </a:xfrm>
          <a:custGeom>
            <a:avLst/>
            <a:gdLst>
              <a:gd name="T0" fmla="*/ 572 w 797"/>
              <a:gd name="T1" fmla="*/ 230 h 1233"/>
              <a:gd name="T2" fmla="*/ 563 w 797"/>
              <a:gd name="T3" fmla="*/ 250 h 1233"/>
              <a:gd name="T4" fmla="*/ 553 w 797"/>
              <a:gd name="T5" fmla="*/ 266 h 1233"/>
              <a:gd name="T6" fmla="*/ 551 w 797"/>
              <a:gd name="T7" fmla="*/ 292 h 1233"/>
              <a:gd name="T8" fmla="*/ 563 w 797"/>
              <a:gd name="T9" fmla="*/ 288 h 1233"/>
              <a:gd name="T10" fmla="*/ 587 w 797"/>
              <a:gd name="T11" fmla="*/ 271 h 1233"/>
              <a:gd name="T12" fmla="*/ 628 w 797"/>
              <a:gd name="T13" fmla="*/ 273 h 1233"/>
              <a:gd name="T14" fmla="*/ 637 w 797"/>
              <a:gd name="T15" fmla="*/ 284 h 1233"/>
              <a:gd name="T16" fmla="*/ 663 w 797"/>
              <a:gd name="T17" fmla="*/ 278 h 1233"/>
              <a:gd name="T18" fmla="*/ 726 w 797"/>
              <a:gd name="T19" fmla="*/ 266 h 1233"/>
              <a:gd name="T20" fmla="*/ 779 w 797"/>
              <a:gd name="T21" fmla="*/ 256 h 1233"/>
              <a:gd name="T22" fmla="*/ 791 w 797"/>
              <a:gd name="T23" fmla="*/ 288 h 1233"/>
              <a:gd name="T24" fmla="*/ 790 w 797"/>
              <a:gd name="T25" fmla="*/ 307 h 1233"/>
              <a:gd name="T26" fmla="*/ 794 w 797"/>
              <a:gd name="T27" fmla="*/ 346 h 1233"/>
              <a:gd name="T28" fmla="*/ 794 w 797"/>
              <a:gd name="T29" fmla="*/ 371 h 1233"/>
              <a:gd name="T30" fmla="*/ 786 w 797"/>
              <a:gd name="T31" fmla="*/ 398 h 1233"/>
              <a:gd name="T32" fmla="*/ 775 w 797"/>
              <a:gd name="T33" fmla="*/ 425 h 1233"/>
              <a:gd name="T34" fmla="*/ 739 w 797"/>
              <a:gd name="T35" fmla="*/ 402 h 1233"/>
              <a:gd name="T36" fmla="*/ 709 w 797"/>
              <a:gd name="T37" fmla="*/ 394 h 1233"/>
              <a:gd name="T38" fmla="*/ 682 w 797"/>
              <a:gd name="T39" fmla="*/ 425 h 1233"/>
              <a:gd name="T40" fmla="*/ 660 w 797"/>
              <a:gd name="T41" fmla="*/ 446 h 1233"/>
              <a:gd name="T42" fmla="*/ 652 w 797"/>
              <a:gd name="T43" fmla="*/ 484 h 1233"/>
              <a:gd name="T44" fmla="*/ 637 w 797"/>
              <a:gd name="T45" fmla="*/ 530 h 1233"/>
              <a:gd name="T46" fmla="*/ 604 w 797"/>
              <a:gd name="T47" fmla="*/ 551 h 1233"/>
              <a:gd name="T48" fmla="*/ 610 w 797"/>
              <a:gd name="T49" fmla="*/ 596 h 1233"/>
              <a:gd name="T50" fmla="*/ 630 w 797"/>
              <a:gd name="T51" fmla="*/ 641 h 1233"/>
              <a:gd name="T52" fmla="*/ 630 w 797"/>
              <a:gd name="T53" fmla="*/ 671 h 1233"/>
              <a:gd name="T54" fmla="*/ 606 w 797"/>
              <a:gd name="T55" fmla="*/ 700 h 1233"/>
              <a:gd name="T56" fmla="*/ 584 w 797"/>
              <a:gd name="T57" fmla="*/ 736 h 1233"/>
              <a:gd name="T58" fmla="*/ 566 w 797"/>
              <a:gd name="T59" fmla="*/ 768 h 1233"/>
              <a:gd name="T60" fmla="*/ 546 w 797"/>
              <a:gd name="T61" fmla="*/ 805 h 1233"/>
              <a:gd name="T62" fmla="*/ 528 w 797"/>
              <a:gd name="T63" fmla="*/ 830 h 1233"/>
              <a:gd name="T64" fmla="*/ 538 w 797"/>
              <a:gd name="T65" fmla="*/ 880 h 1233"/>
              <a:gd name="T66" fmla="*/ 508 w 797"/>
              <a:gd name="T67" fmla="*/ 903 h 1233"/>
              <a:gd name="T68" fmla="*/ 460 w 797"/>
              <a:gd name="T69" fmla="*/ 918 h 1233"/>
              <a:gd name="T70" fmla="*/ 437 w 797"/>
              <a:gd name="T71" fmla="*/ 940 h 1233"/>
              <a:gd name="T72" fmla="*/ 441 w 797"/>
              <a:gd name="T73" fmla="*/ 974 h 1233"/>
              <a:gd name="T74" fmla="*/ 446 w 797"/>
              <a:gd name="T75" fmla="*/ 1004 h 1233"/>
              <a:gd name="T76" fmla="*/ 435 w 797"/>
              <a:gd name="T77" fmla="*/ 1039 h 1233"/>
              <a:gd name="T78" fmla="*/ 433 w 797"/>
              <a:gd name="T79" fmla="*/ 1081 h 1233"/>
              <a:gd name="T80" fmla="*/ 433 w 797"/>
              <a:gd name="T81" fmla="*/ 1109 h 1233"/>
              <a:gd name="T82" fmla="*/ 417 w 797"/>
              <a:gd name="T83" fmla="*/ 1155 h 1233"/>
              <a:gd name="T84" fmla="*/ 394 w 797"/>
              <a:gd name="T85" fmla="*/ 1182 h 1233"/>
              <a:gd name="T86" fmla="*/ 308 w 797"/>
              <a:gd name="T87" fmla="*/ 1192 h 1233"/>
              <a:gd name="T88" fmla="*/ 270 w 797"/>
              <a:gd name="T89" fmla="*/ 1197 h 1233"/>
              <a:gd name="T90" fmla="*/ 248 w 797"/>
              <a:gd name="T91" fmla="*/ 1222 h 1233"/>
              <a:gd name="T92" fmla="*/ 206 w 797"/>
              <a:gd name="T93" fmla="*/ 1220 h 1233"/>
              <a:gd name="T94" fmla="*/ 171 w 797"/>
              <a:gd name="T95" fmla="*/ 1214 h 1233"/>
              <a:gd name="T96" fmla="*/ 156 w 797"/>
              <a:gd name="T97" fmla="*/ 1208 h 1233"/>
              <a:gd name="T98" fmla="*/ 142 w 797"/>
              <a:gd name="T99" fmla="*/ 1193 h 1233"/>
              <a:gd name="T100" fmla="*/ 138 w 797"/>
              <a:gd name="T101" fmla="*/ 1170 h 1233"/>
              <a:gd name="T102" fmla="*/ 4 w 797"/>
              <a:gd name="T103" fmla="*/ 1069 h 1233"/>
              <a:gd name="T104" fmla="*/ 94 w 797"/>
              <a:gd name="T105" fmla="*/ 837 h 1233"/>
              <a:gd name="T106" fmla="*/ 113 w 797"/>
              <a:gd name="T107" fmla="*/ 589 h 1233"/>
              <a:gd name="T108" fmla="*/ 132 w 797"/>
              <a:gd name="T109" fmla="*/ 514 h 1233"/>
              <a:gd name="T110" fmla="*/ 229 w 797"/>
              <a:gd name="T111" fmla="*/ 394 h 1233"/>
              <a:gd name="T112" fmla="*/ 270 w 797"/>
              <a:gd name="T113" fmla="*/ 331 h 1233"/>
              <a:gd name="T114" fmla="*/ 330 w 797"/>
              <a:gd name="T115" fmla="*/ 280 h 1233"/>
              <a:gd name="T116" fmla="*/ 409 w 797"/>
              <a:gd name="T117" fmla="*/ 158 h 1233"/>
              <a:gd name="T118" fmla="*/ 501 w 797"/>
              <a:gd name="T119" fmla="*/ 65 h 1233"/>
              <a:gd name="T120" fmla="*/ 624 w 797"/>
              <a:gd name="T121" fmla="*/ 68 h 1233"/>
              <a:gd name="T122" fmla="*/ 593 w 797"/>
              <a:gd name="T123" fmla="*/ 177 h 12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797" h="1233">
                <a:moveTo>
                  <a:pt x="576" y="206"/>
                </a:moveTo>
                <a:lnTo>
                  <a:pt x="577" y="209"/>
                </a:lnTo>
                <a:lnTo>
                  <a:pt x="585" y="209"/>
                </a:lnTo>
                <a:lnTo>
                  <a:pt x="588" y="222"/>
                </a:lnTo>
                <a:lnTo>
                  <a:pt x="583" y="225"/>
                </a:lnTo>
                <a:lnTo>
                  <a:pt x="572" y="230"/>
                </a:lnTo>
                <a:lnTo>
                  <a:pt x="572" y="236"/>
                </a:lnTo>
                <a:lnTo>
                  <a:pt x="565" y="236"/>
                </a:lnTo>
                <a:lnTo>
                  <a:pt x="563" y="236"/>
                </a:lnTo>
                <a:lnTo>
                  <a:pt x="565" y="245"/>
                </a:lnTo>
                <a:lnTo>
                  <a:pt x="563" y="248"/>
                </a:lnTo>
                <a:lnTo>
                  <a:pt x="563" y="250"/>
                </a:lnTo>
                <a:lnTo>
                  <a:pt x="562" y="251"/>
                </a:lnTo>
                <a:lnTo>
                  <a:pt x="561" y="252"/>
                </a:lnTo>
                <a:lnTo>
                  <a:pt x="550" y="256"/>
                </a:lnTo>
                <a:lnTo>
                  <a:pt x="550" y="258"/>
                </a:lnTo>
                <a:lnTo>
                  <a:pt x="550" y="259"/>
                </a:lnTo>
                <a:lnTo>
                  <a:pt x="553" y="266"/>
                </a:lnTo>
                <a:lnTo>
                  <a:pt x="551" y="266"/>
                </a:lnTo>
                <a:lnTo>
                  <a:pt x="544" y="274"/>
                </a:lnTo>
                <a:lnTo>
                  <a:pt x="547" y="281"/>
                </a:lnTo>
                <a:lnTo>
                  <a:pt x="547" y="282"/>
                </a:lnTo>
                <a:lnTo>
                  <a:pt x="550" y="288"/>
                </a:lnTo>
                <a:lnTo>
                  <a:pt x="551" y="292"/>
                </a:lnTo>
                <a:lnTo>
                  <a:pt x="553" y="296"/>
                </a:lnTo>
                <a:lnTo>
                  <a:pt x="547" y="304"/>
                </a:lnTo>
                <a:lnTo>
                  <a:pt x="550" y="307"/>
                </a:lnTo>
                <a:lnTo>
                  <a:pt x="557" y="297"/>
                </a:lnTo>
                <a:lnTo>
                  <a:pt x="558" y="295"/>
                </a:lnTo>
                <a:lnTo>
                  <a:pt x="563" y="288"/>
                </a:lnTo>
                <a:lnTo>
                  <a:pt x="565" y="284"/>
                </a:lnTo>
                <a:lnTo>
                  <a:pt x="566" y="284"/>
                </a:lnTo>
                <a:lnTo>
                  <a:pt x="573" y="284"/>
                </a:lnTo>
                <a:lnTo>
                  <a:pt x="577" y="271"/>
                </a:lnTo>
                <a:lnTo>
                  <a:pt x="580" y="260"/>
                </a:lnTo>
                <a:lnTo>
                  <a:pt x="587" y="271"/>
                </a:lnTo>
                <a:lnTo>
                  <a:pt x="591" y="265"/>
                </a:lnTo>
                <a:lnTo>
                  <a:pt x="610" y="255"/>
                </a:lnTo>
                <a:lnTo>
                  <a:pt x="613" y="262"/>
                </a:lnTo>
                <a:lnTo>
                  <a:pt x="614" y="263"/>
                </a:lnTo>
                <a:lnTo>
                  <a:pt x="626" y="269"/>
                </a:lnTo>
                <a:lnTo>
                  <a:pt x="628" y="273"/>
                </a:lnTo>
                <a:lnTo>
                  <a:pt x="628" y="275"/>
                </a:lnTo>
                <a:lnTo>
                  <a:pt x="629" y="277"/>
                </a:lnTo>
                <a:lnTo>
                  <a:pt x="637" y="270"/>
                </a:lnTo>
                <a:lnTo>
                  <a:pt x="643" y="278"/>
                </a:lnTo>
                <a:lnTo>
                  <a:pt x="641" y="280"/>
                </a:lnTo>
                <a:lnTo>
                  <a:pt x="637" y="284"/>
                </a:lnTo>
                <a:lnTo>
                  <a:pt x="640" y="288"/>
                </a:lnTo>
                <a:lnTo>
                  <a:pt x="640" y="289"/>
                </a:lnTo>
                <a:lnTo>
                  <a:pt x="643" y="288"/>
                </a:lnTo>
                <a:lnTo>
                  <a:pt x="652" y="286"/>
                </a:lnTo>
                <a:lnTo>
                  <a:pt x="654" y="286"/>
                </a:lnTo>
                <a:lnTo>
                  <a:pt x="663" y="278"/>
                </a:lnTo>
                <a:lnTo>
                  <a:pt x="667" y="270"/>
                </a:lnTo>
                <a:lnTo>
                  <a:pt x="699" y="273"/>
                </a:lnTo>
                <a:lnTo>
                  <a:pt x="701" y="273"/>
                </a:lnTo>
                <a:lnTo>
                  <a:pt x="714" y="271"/>
                </a:lnTo>
                <a:lnTo>
                  <a:pt x="723" y="266"/>
                </a:lnTo>
                <a:lnTo>
                  <a:pt x="726" y="266"/>
                </a:lnTo>
                <a:lnTo>
                  <a:pt x="733" y="260"/>
                </a:lnTo>
                <a:lnTo>
                  <a:pt x="735" y="260"/>
                </a:lnTo>
                <a:lnTo>
                  <a:pt x="739" y="260"/>
                </a:lnTo>
                <a:lnTo>
                  <a:pt x="746" y="260"/>
                </a:lnTo>
                <a:lnTo>
                  <a:pt x="759" y="259"/>
                </a:lnTo>
                <a:lnTo>
                  <a:pt x="779" y="256"/>
                </a:lnTo>
                <a:lnTo>
                  <a:pt x="786" y="266"/>
                </a:lnTo>
                <a:lnTo>
                  <a:pt x="789" y="270"/>
                </a:lnTo>
                <a:lnTo>
                  <a:pt x="791" y="275"/>
                </a:lnTo>
                <a:lnTo>
                  <a:pt x="791" y="284"/>
                </a:lnTo>
                <a:lnTo>
                  <a:pt x="791" y="286"/>
                </a:lnTo>
                <a:lnTo>
                  <a:pt x="791" y="288"/>
                </a:lnTo>
                <a:lnTo>
                  <a:pt x="791" y="293"/>
                </a:lnTo>
                <a:lnTo>
                  <a:pt x="790" y="296"/>
                </a:lnTo>
                <a:lnTo>
                  <a:pt x="790" y="301"/>
                </a:lnTo>
                <a:lnTo>
                  <a:pt x="790" y="303"/>
                </a:lnTo>
                <a:lnTo>
                  <a:pt x="790" y="305"/>
                </a:lnTo>
                <a:lnTo>
                  <a:pt x="790" y="307"/>
                </a:lnTo>
                <a:lnTo>
                  <a:pt x="790" y="310"/>
                </a:lnTo>
                <a:lnTo>
                  <a:pt x="791" y="318"/>
                </a:lnTo>
                <a:lnTo>
                  <a:pt x="793" y="326"/>
                </a:lnTo>
                <a:lnTo>
                  <a:pt x="794" y="335"/>
                </a:lnTo>
                <a:lnTo>
                  <a:pt x="794" y="340"/>
                </a:lnTo>
                <a:lnTo>
                  <a:pt x="794" y="346"/>
                </a:lnTo>
                <a:lnTo>
                  <a:pt x="794" y="349"/>
                </a:lnTo>
                <a:lnTo>
                  <a:pt x="795" y="350"/>
                </a:lnTo>
                <a:lnTo>
                  <a:pt x="795" y="356"/>
                </a:lnTo>
                <a:lnTo>
                  <a:pt x="797" y="364"/>
                </a:lnTo>
                <a:lnTo>
                  <a:pt x="795" y="367"/>
                </a:lnTo>
                <a:lnTo>
                  <a:pt x="794" y="371"/>
                </a:lnTo>
                <a:lnTo>
                  <a:pt x="794" y="379"/>
                </a:lnTo>
                <a:lnTo>
                  <a:pt x="790" y="386"/>
                </a:lnTo>
                <a:lnTo>
                  <a:pt x="790" y="389"/>
                </a:lnTo>
                <a:lnTo>
                  <a:pt x="789" y="391"/>
                </a:lnTo>
                <a:lnTo>
                  <a:pt x="787" y="393"/>
                </a:lnTo>
                <a:lnTo>
                  <a:pt x="786" y="398"/>
                </a:lnTo>
                <a:lnTo>
                  <a:pt x="786" y="400"/>
                </a:lnTo>
                <a:lnTo>
                  <a:pt x="785" y="404"/>
                </a:lnTo>
                <a:lnTo>
                  <a:pt x="782" y="408"/>
                </a:lnTo>
                <a:lnTo>
                  <a:pt x="780" y="413"/>
                </a:lnTo>
                <a:lnTo>
                  <a:pt x="778" y="420"/>
                </a:lnTo>
                <a:lnTo>
                  <a:pt x="775" y="425"/>
                </a:lnTo>
                <a:lnTo>
                  <a:pt x="770" y="421"/>
                </a:lnTo>
                <a:lnTo>
                  <a:pt x="764" y="417"/>
                </a:lnTo>
                <a:lnTo>
                  <a:pt x="757" y="413"/>
                </a:lnTo>
                <a:lnTo>
                  <a:pt x="752" y="409"/>
                </a:lnTo>
                <a:lnTo>
                  <a:pt x="745" y="405"/>
                </a:lnTo>
                <a:lnTo>
                  <a:pt x="739" y="402"/>
                </a:lnTo>
                <a:lnTo>
                  <a:pt x="734" y="400"/>
                </a:lnTo>
                <a:lnTo>
                  <a:pt x="729" y="397"/>
                </a:lnTo>
                <a:lnTo>
                  <a:pt x="726" y="395"/>
                </a:lnTo>
                <a:lnTo>
                  <a:pt x="720" y="393"/>
                </a:lnTo>
                <a:lnTo>
                  <a:pt x="712" y="389"/>
                </a:lnTo>
                <a:lnTo>
                  <a:pt x="709" y="394"/>
                </a:lnTo>
                <a:lnTo>
                  <a:pt x="705" y="402"/>
                </a:lnTo>
                <a:lnTo>
                  <a:pt x="703" y="408"/>
                </a:lnTo>
                <a:lnTo>
                  <a:pt x="696" y="413"/>
                </a:lnTo>
                <a:lnTo>
                  <a:pt x="690" y="417"/>
                </a:lnTo>
                <a:lnTo>
                  <a:pt x="688" y="420"/>
                </a:lnTo>
                <a:lnTo>
                  <a:pt x="682" y="425"/>
                </a:lnTo>
                <a:lnTo>
                  <a:pt x="681" y="425"/>
                </a:lnTo>
                <a:lnTo>
                  <a:pt x="678" y="428"/>
                </a:lnTo>
                <a:lnTo>
                  <a:pt x="677" y="430"/>
                </a:lnTo>
                <a:lnTo>
                  <a:pt x="669" y="436"/>
                </a:lnTo>
                <a:lnTo>
                  <a:pt x="664" y="442"/>
                </a:lnTo>
                <a:lnTo>
                  <a:pt x="660" y="446"/>
                </a:lnTo>
                <a:lnTo>
                  <a:pt x="660" y="450"/>
                </a:lnTo>
                <a:lnTo>
                  <a:pt x="658" y="458"/>
                </a:lnTo>
                <a:lnTo>
                  <a:pt x="656" y="464"/>
                </a:lnTo>
                <a:lnTo>
                  <a:pt x="655" y="469"/>
                </a:lnTo>
                <a:lnTo>
                  <a:pt x="654" y="480"/>
                </a:lnTo>
                <a:lnTo>
                  <a:pt x="652" y="484"/>
                </a:lnTo>
                <a:lnTo>
                  <a:pt x="649" y="492"/>
                </a:lnTo>
                <a:lnTo>
                  <a:pt x="648" y="499"/>
                </a:lnTo>
                <a:lnTo>
                  <a:pt x="647" y="509"/>
                </a:lnTo>
                <a:lnTo>
                  <a:pt x="644" y="515"/>
                </a:lnTo>
                <a:lnTo>
                  <a:pt x="640" y="525"/>
                </a:lnTo>
                <a:lnTo>
                  <a:pt x="637" y="530"/>
                </a:lnTo>
                <a:lnTo>
                  <a:pt x="633" y="540"/>
                </a:lnTo>
                <a:lnTo>
                  <a:pt x="630" y="545"/>
                </a:lnTo>
                <a:lnTo>
                  <a:pt x="628" y="547"/>
                </a:lnTo>
                <a:lnTo>
                  <a:pt x="618" y="548"/>
                </a:lnTo>
                <a:lnTo>
                  <a:pt x="613" y="548"/>
                </a:lnTo>
                <a:lnTo>
                  <a:pt x="604" y="551"/>
                </a:lnTo>
                <a:lnTo>
                  <a:pt x="602" y="560"/>
                </a:lnTo>
                <a:lnTo>
                  <a:pt x="599" y="566"/>
                </a:lnTo>
                <a:lnTo>
                  <a:pt x="598" y="574"/>
                </a:lnTo>
                <a:lnTo>
                  <a:pt x="604" y="585"/>
                </a:lnTo>
                <a:lnTo>
                  <a:pt x="607" y="590"/>
                </a:lnTo>
                <a:lnTo>
                  <a:pt x="610" y="596"/>
                </a:lnTo>
                <a:lnTo>
                  <a:pt x="617" y="607"/>
                </a:lnTo>
                <a:lnTo>
                  <a:pt x="619" y="611"/>
                </a:lnTo>
                <a:lnTo>
                  <a:pt x="624" y="619"/>
                </a:lnTo>
                <a:lnTo>
                  <a:pt x="628" y="626"/>
                </a:lnTo>
                <a:lnTo>
                  <a:pt x="630" y="634"/>
                </a:lnTo>
                <a:lnTo>
                  <a:pt x="630" y="641"/>
                </a:lnTo>
                <a:lnTo>
                  <a:pt x="630" y="642"/>
                </a:lnTo>
                <a:lnTo>
                  <a:pt x="630" y="646"/>
                </a:lnTo>
                <a:lnTo>
                  <a:pt x="630" y="659"/>
                </a:lnTo>
                <a:lnTo>
                  <a:pt x="630" y="661"/>
                </a:lnTo>
                <a:lnTo>
                  <a:pt x="630" y="667"/>
                </a:lnTo>
                <a:lnTo>
                  <a:pt x="630" y="671"/>
                </a:lnTo>
                <a:lnTo>
                  <a:pt x="630" y="676"/>
                </a:lnTo>
                <a:lnTo>
                  <a:pt x="629" y="678"/>
                </a:lnTo>
                <a:lnTo>
                  <a:pt x="622" y="683"/>
                </a:lnTo>
                <a:lnTo>
                  <a:pt x="619" y="686"/>
                </a:lnTo>
                <a:lnTo>
                  <a:pt x="611" y="693"/>
                </a:lnTo>
                <a:lnTo>
                  <a:pt x="606" y="700"/>
                </a:lnTo>
                <a:lnTo>
                  <a:pt x="604" y="702"/>
                </a:lnTo>
                <a:lnTo>
                  <a:pt x="599" y="708"/>
                </a:lnTo>
                <a:lnTo>
                  <a:pt x="595" y="712"/>
                </a:lnTo>
                <a:lnTo>
                  <a:pt x="591" y="723"/>
                </a:lnTo>
                <a:lnTo>
                  <a:pt x="587" y="731"/>
                </a:lnTo>
                <a:lnTo>
                  <a:pt x="584" y="736"/>
                </a:lnTo>
                <a:lnTo>
                  <a:pt x="581" y="740"/>
                </a:lnTo>
                <a:lnTo>
                  <a:pt x="577" y="749"/>
                </a:lnTo>
                <a:lnTo>
                  <a:pt x="576" y="751"/>
                </a:lnTo>
                <a:lnTo>
                  <a:pt x="572" y="760"/>
                </a:lnTo>
                <a:lnTo>
                  <a:pt x="569" y="765"/>
                </a:lnTo>
                <a:lnTo>
                  <a:pt x="566" y="768"/>
                </a:lnTo>
                <a:lnTo>
                  <a:pt x="565" y="775"/>
                </a:lnTo>
                <a:lnTo>
                  <a:pt x="562" y="777"/>
                </a:lnTo>
                <a:lnTo>
                  <a:pt x="561" y="781"/>
                </a:lnTo>
                <a:lnTo>
                  <a:pt x="555" y="791"/>
                </a:lnTo>
                <a:lnTo>
                  <a:pt x="553" y="798"/>
                </a:lnTo>
                <a:lnTo>
                  <a:pt x="546" y="805"/>
                </a:lnTo>
                <a:lnTo>
                  <a:pt x="543" y="807"/>
                </a:lnTo>
                <a:lnTo>
                  <a:pt x="542" y="809"/>
                </a:lnTo>
                <a:lnTo>
                  <a:pt x="533" y="815"/>
                </a:lnTo>
                <a:lnTo>
                  <a:pt x="532" y="818"/>
                </a:lnTo>
                <a:lnTo>
                  <a:pt x="527" y="826"/>
                </a:lnTo>
                <a:lnTo>
                  <a:pt x="528" y="830"/>
                </a:lnTo>
                <a:lnTo>
                  <a:pt x="531" y="840"/>
                </a:lnTo>
                <a:lnTo>
                  <a:pt x="532" y="851"/>
                </a:lnTo>
                <a:lnTo>
                  <a:pt x="533" y="858"/>
                </a:lnTo>
                <a:lnTo>
                  <a:pt x="535" y="863"/>
                </a:lnTo>
                <a:lnTo>
                  <a:pt x="538" y="874"/>
                </a:lnTo>
                <a:lnTo>
                  <a:pt x="538" y="880"/>
                </a:lnTo>
                <a:lnTo>
                  <a:pt x="535" y="882"/>
                </a:lnTo>
                <a:lnTo>
                  <a:pt x="532" y="884"/>
                </a:lnTo>
                <a:lnTo>
                  <a:pt x="524" y="890"/>
                </a:lnTo>
                <a:lnTo>
                  <a:pt x="520" y="893"/>
                </a:lnTo>
                <a:lnTo>
                  <a:pt x="512" y="900"/>
                </a:lnTo>
                <a:lnTo>
                  <a:pt x="508" y="903"/>
                </a:lnTo>
                <a:lnTo>
                  <a:pt x="499" y="907"/>
                </a:lnTo>
                <a:lnTo>
                  <a:pt x="491" y="914"/>
                </a:lnTo>
                <a:lnTo>
                  <a:pt x="478" y="915"/>
                </a:lnTo>
                <a:lnTo>
                  <a:pt x="472" y="916"/>
                </a:lnTo>
                <a:lnTo>
                  <a:pt x="467" y="916"/>
                </a:lnTo>
                <a:lnTo>
                  <a:pt x="460" y="918"/>
                </a:lnTo>
                <a:lnTo>
                  <a:pt x="453" y="918"/>
                </a:lnTo>
                <a:lnTo>
                  <a:pt x="445" y="919"/>
                </a:lnTo>
                <a:lnTo>
                  <a:pt x="442" y="919"/>
                </a:lnTo>
                <a:lnTo>
                  <a:pt x="434" y="919"/>
                </a:lnTo>
                <a:lnTo>
                  <a:pt x="435" y="930"/>
                </a:lnTo>
                <a:lnTo>
                  <a:pt x="437" y="940"/>
                </a:lnTo>
                <a:lnTo>
                  <a:pt x="437" y="944"/>
                </a:lnTo>
                <a:lnTo>
                  <a:pt x="438" y="949"/>
                </a:lnTo>
                <a:lnTo>
                  <a:pt x="438" y="955"/>
                </a:lnTo>
                <a:lnTo>
                  <a:pt x="439" y="963"/>
                </a:lnTo>
                <a:lnTo>
                  <a:pt x="441" y="967"/>
                </a:lnTo>
                <a:lnTo>
                  <a:pt x="441" y="974"/>
                </a:lnTo>
                <a:lnTo>
                  <a:pt x="441" y="976"/>
                </a:lnTo>
                <a:lnTo>
                  <a:pt x="441" y="980"/>
                </a:lnTo>
                <a:lnTo>
                  <a:pt x="442" y="987"/>
                </a:lnTo>
                <a:lnTo>
                  <a:pt x="443" y="991"/>
                </a:lnTo>
                <a:lnTo>
                  <a:pt x="443" y="995"/>
                </a:lnTo>
                <a:lnTo>
                  <a:pt x="446" y="1004"/>
                </a:lnTo>
                <a:lnTo>
                  <a:pt x="443" y="1013"/>
                </a:lnTo>
                <a:lnTo>
                  <a:pt x="441" y="1020"/>
                </a:lnTo>
                <a:lnTo>
                  <a:pt x="441" y="1021"/>
                </a:lnTo>
                <a:lnTo>
                  <a:pt x="439" y="1025"/>
                </a:lnTo>
                <a:lnTo>
                  <a:pt x="437" y="1035"/>
                </a:lnTo>
                <a:lnTo>
                  <a:pt x="435" y="1039"/>
                </a:lnTo>
                <a:lnTo>
                  <a:pt x="435" y="1047"/>
                </a:lnTo>
                <a:lnTo>
                  <a:pt x="434" y="1058"/>
                </a:lnTo>
                <a:lnTo>
                  <a:pt x="434" y="1065"/>
                </a:lnTo>
                <a:lnTo>
                  <a:pt x="433" y="1073"/>
                </a:lnTo>
                <a:lnTo>
                  <a:pt x="433" y="1077"/>
                </a:lnTo>
                <a:lnTo>
                  <a:pt x="433" y="1081"/>
                </a:lnTo>
                <a:lnTo>
                  <a:pt x="433" y="1090"/>
                </a:lnTo>
                <a:lnTo>
                  <a:pt x="433" y="1099"/>
                </a:lnTo>
                <a:lnTo>
                  <a:pt x="433" y="1102"/>
                </a:lnTo>
                <a:lnTo>
                  <a:pt x="433" y="1102"/>
                </a:lnTo>
                <a:lnTo>
                  <a:pt x="433" y="1106"/>
                </a:lnTo>
                <a:lnTo>
                  <a:pt x="433" y="1109"/>
                </a:lnTo>
                <a:lnTo>
                  <a:pt x="433" y="1121"/>
                </a:lnTo>
                <a:lnTo>
                  <a:pt x="433" y="1128"/>
                </a:lnTo>
                <a:lnTo>
                  <a:pt x="433" y="1137"/>
                </a:lnTo>
                <a:lnTo>
                  <a:pt x="428" y="1141"/>
                </a:lnTo>
                <a:lnTo>
                  <a:pt x="422" y="1150"/>
                </a:lnTo>
                <a:lnTo>
                  <a:pt x="417" y="1155"/>
                </a:lnTo>
                <a:lnTo>
                  <a:pt x="416" y="1163"/>
                </a:lnTo>
                <a:lnTo>
                  <a:pt x="415" y="1167"/>
                </a:lnTo>
                <a:lnTo>
                  <a:pt x="413" y="1177"/>
                </a:lnTo>
                <a:lnTo>
                  <a:pt x="412" y="1182"/>
                </a:lnTo>
                <a:lnTo>
                  <a:pt x="411" y="1189"/>
                </a:lnTo>
                <a:lnTo>
                  <a:pt x="394" y="1182"/>
                </a:lnTo>
                <a:lnTo>
                  <a:pt x="382" y="1188"/>
                </a:lnTo>
                <a:lnTo>
                  <a:pt x="377" y="1185"/>
                </a:lnTo>
                <a:lnTo>
                  <a:pt x="337" y="1190"/>
                </a:lnTo>
                <a:lnTo>
                  <a:pt x="334" y="1190"/>
                </a:lnTo>
                <a:lnTo>
                  <a:pt x="322" y="1188"/>
                </a:lnTo>
                <a:lnTo>
                  <a:pt x="308" y="1192"/>
                </a:lnTo>
                <a:lnTo>
                  <a:pt x="307" y="1192"/>
                </a:lnTo>
                <a:lnTo>
                  <a:pt x="304" y="1192"/>
                </a:lnTo>
                <a:lnTo>
                  <a:pt x="302" y="1190"/>
                </a:lnTo>
                <a:lnTo>
                  <a:pt x="288" y="1189"/>
                </a:lnTo>
                <a:lnTo>
                  <a:pt x="273" y="1188"/>
                </a:lnTo>
                <a:lnTo>
                  <a:pt x="270" y="1197"/>
                </a:lnTo>
                <a:lnTo>
                  <a:pt x="263" y="1199"/>
                </a:lnTo>
                <a:lnTo>
                  <a:pt x="259" y="1207"/>
                </a:lnTo>
                <a:lnTo>
                  <a:pt x="252" y="1208"/>
                </a:lnTo>
                <a:lnTo>
                  <a:pt x="256" y="1216"/>
                </a:lnTo>
                <a:lnTo>
                  <a:pt x="255" y="1220"/>
                </a:lnTo>
                <a:lnTo>
                  <a:pt x="248" y="1222"/>
                </a:lnTo>
                <a:lnTo>
                  <a:pt x="236" y="1223"/>
                </a:lnTo>
                <a:lnTo>
                  <a:pt x="236" y="1233"/>
                </a:lnTo>
                <a:lnTo>
                  <a:pt x="231" y="1229"/>
                </a:lnTo>
                <a:lnTo>
                  <a:pt x="220" y="1231"/>
                </a:lnTo>
                <a:lnTo>
                  <a:pt x="216" y="1219"/>
                </a:lnTo>
                <a:lnTo>
                  <a:pt x="206" y="1220"/>
                </a:lnTo>
                <a:lnTo>
                  <a:pt x="195" y="1216"/>
                </a:lnTo>
                <a:lnTo>
                  <a:pt x="181" y="1223"/>
                </a:lnTo>
                <a:lnTo>
                  <a:pt x="180" y="1225"/>
                </a:lnTo>
                <a:lnTo>
                  <a:pt x="171" y="1219"/>
                </a:lnTo>
                <a:lnTo>
                  <a:pt x="171" y="1215"/>
                </a:lnTo>
                <a:lnTo>
                  <a:pt x="171" y="1214"/>
                </a:lnTo>
                <a:lnTo>
                  <a:pt x="171" y="1211"/>
                </a:lnTo>
                <a:lnTo>
                  <a:pt x="168" y="1208"/>
                </a:lnTo>
                <a:lnTo>
                  <a:pt x="165" y="1210"/>
                </a:lnTo>
                <a:lnTo>
                  <a:pt x="165" y="1214"/>
                </a:lnTo>
                <a:lnTo>
                  <a:pt x="160" y="1212"/>
                </a:lnTo>
                <a:lnTo>
                  <a:pt x="156" y="1208"/>
                </a:lnTo>
                <a:lnTo>
                  <a:pt x="157" y="1197"/>
                </a:lnTo>
                <a:lnTo>
                  <a:pt x="157" y="1196"/>
                </a:lnTo>
                <a:lnTo>
                  <a:pt x="156" y="1195"/>
                </a:lnTo>
                <a:lnTo>
                  <a:pt x="150" y="1193"/>
                </a:lnTo>
                <a:lnTo>
                  <a:pt x="146" y="1192"/>
                </a:lnTo>
                <a:lnTo>
                  <a:pt x="142" y="1193"/>
                </a:lnTo>
                <a:lnTo>
                  <a:pt x="138" y="1193"/>
                </a:lnTo>
                <a:lnTo>
                  <a:pt x="147" y="1181"/>
                </a:lnTo>
                <a:lnTo>
                  <a:pt x="146" y="1173"/>
                </a:lnTo>
                <a:lnTo>
                  <a:pt x="146" y="1171"/>
                </a:lnTo>
                <a:lnTo>
                  <a:pt x="143" y="1171"/>
                </a:lnTo>
                <a:lnTo>
                  <a:pt x="138" y="1170"/>
                </a:lnTo>
                <a:lnTo>
                  <a:pt x="134" y="1169"/>
                </a:lnTo>
                <a:lnTo>
                  <a:pt x="97" y="1147"/>
                </a:lnTo>
                <a:lnTo>
                  <a:pt x="87" y="1130"/>
                </a:lnTo>
                <a:lnTo>
                  <a:pt x="46" y="1102"/>
                </a:lnTo>
                <a:lnTo>
                  <a:pt x="0" y="1079"/>
                </a:lnTo>
                <a:lnTo>
                  <a:pt x="4" y="1069"/>
                </a:lnTo>
                <a:lnTo>
                  <a:pt x="7" y="1061"/>
                </a:lnTo>
                <a:lnTo>
                  <a:pt x="11" y="1053"/>
                </a:lnTo>
                <a:lnTo>
                  <a:pt x="29" y="1019"/>
                </a:lnTo>
                <a:lnTo>
                  <a:pt x="49" y="948"/>
                </a:lnTo>
                <a:lnTo>
                  <a:pt x="67" y="892"/>
                </a:lnTo>
                <a:lnTo>
                  <a:pt x="94" y="837"/>
                </a:lnTo>
                <a:lnTo>
                  <a:pt x="126" y="768"/>
                </a:lnTo>
                <a:lnTo>
                  <a:pt x="128" y="765"/>
                </a:lnTo>
                <a:lnTo>
                  <a:pt x="134" y="755"/>
                </a:lnTo>
                <a:lnTo>
                  <a:pt x="158" y="731"/>
                </a:lnTo>
                <a:lnTo>
                  <a:pt x="141" y="676"/>
                </a:lnTo>
                <a:lnTo>
                  <a:pt x="113" y="589"/>
                </a:lnTo>
                <a:lnTo>
                  <a:pt x="111" y="575"/>
                </a:lnTo>
                <a:lnTo>
                  <a:pt x="109" y="563"/>
                </a:lnTo>
                <a:lnTo>
                  <a:pt x="112" y="554"/>
                </a:lnTo>
                <a:lnTo>
                  <a:pt x="117" y="537"/>
                </a:lnTo>
                <a:lnTo>
                  <a:pt x="124" y="524"/>
                </a:lnTo>
                <a:lnTo>
                  <a:pt x="132" y="514"/>
                </a:lnTo>
                <a:lnTo>
                  <a:pt x="156" y="495"/>
                </a:lnTo>
                <a:lnTo>
                  <a:pt x="184" y="476"/>
                </a:lnTo>
                <a:lnTo>
                  <a:pt x="199" y="465"/>
                </a:lnTo>
                <a:lnTo>
                  <a:pt x="203" y="453"/>
                </a:lnTo>
                <a:lnTo>
                  <a:pt x="216" y="416"/>
                </a:lnTo>
                <a:lnTo>
                  <a:pt x="229" y="394"/>
                </a:lnTo>
                <a:lnTo>
                  <a:pt x="232" y="389"/>
                </a:lnTo>
                <a:lnTo>
                  <a:pt x="236" y="379"/>
                </a:lnTo>
                <a:lnTo>
                  <a:pt x="248" y="357"/>
                </a:lnTo>
                <a:lnTo>
                  <a:pt x="250" y="356"/>
                </a:lnTo>
                <a:lnTo>
                  <a:pt x="259" y="345"/>
                </a:lnTo>
                <a:lnTo>
                  <a:pt x="270" y="331"/>
                </a:lnTo>
                <a:lnTo>
                  <a:pt x="292" y="316"/>
                </a:lnTo>
                <a:lnTo>
                  <a:pt x="293" y="316"/>
                </a:lnTo>
                <a:lnTo>
                  <a:pt x="314" y="301"/>
                </a:lnTo>
                <a:lnTo>
                  <a:pt x="318" y="300"/>
                </a:lnTo>
                <a:lnTo>
                  <a:pt x="325" y="288"/>
                </a:lnTo>
                <a:lnTo>
                  <a:pt x="330" y="280"/>
                </a:lnTo>
                <a:lnTo>
                  <a:pt x="340" y="262"/>
                </a:lnTo>
                <a:lnTo>
                  <a:pt x="362" y="229"/>
                </a:lnTo>
                <a:lnTo>
                  <a:pt x="366" y="221"/>
                </a:lnTo>
                <a:lnTo>
                  <a:pt x="375" y="199"/>
                </a:lnTo>
                <a:lnTo>
                  <a:pt x="386" y="185"/>
                </a:lnTo>
                <a:lnTo>
                  <a:pt x="409" y="158"/>
                </a:lnTo>
                <a:lnTo>
                  <a:pt x="424" y="142"/>
                </a:lnTo>
                <a:lnTo>
                  <a:pt x="428" y="138"/>
                </a:lnTo>
                <a:lnTo>
                  <a:pt x="450" y="110"/>
                </a:lnTo>
                <a:lnTo>
                  <a:pt x="467" y="93"/>
                </a:lnTo>
                <a:lnTo>
                  <a:pt x="488" y="76"/>
                </a:lnTo>
                <a:lnTo>
                  <a:pt x="501" y="65"/>
                </a:lnTo>
                <a:lnTo>
                  <a:pt x="513" y="56"/>
                </a:lnTo>
                <a:lnTo>
                  <a:pt x="558" y="23"/>
                </a:lnTo>
                <a:lnTo>
                  <a:pt x="561" y="22"/>
                </a:lnTo>
                <a:lnTo>
                  <a:pt x="603" y="0"/>
                </a:lnTo>
                <a:lnTo>
                  <a:pt x="629" y="46"/>
                </a:lnTo>
                <a:lnTo>
                  <a:pt x="624" y="68"/>
                </a:lnTo>
                <a:lnTo>
                  <a:pt x="622" y="75"/>
                </a:lnTo>
                <a:lnTo>
                  <a:pt x="611" y="115"/>
                </a:lnTo>
                <a:lnTo>
                  <a:pt x="593" y="146"/>
                </a:lnTo>
                <a:lnTo>
                  <a:pt x="587" y="155"/>
                </a:lnTo>
                <a:lnTo>
                  <a:pt x="592" y="170"/>
                </a:lnTo>
                <a:lnTo>
                  <a:pt x="593" y="177"/>
                </a:lnTo>
                <a:lnTo>
                  <a:pt x="585" y="183"/>
                </a:lnTo>
                <a:lnTo>
                  <a:pt x="576" y="206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6" name="Freeform 22"/>
          <p:cNvSpPr>
            <a:spLocks/>
          </p:cNvSpPr>
          <p:nvPr/>
        </p:nvSpPr>
        <p:spPr bwMode="auto">
          <a:xfrm>
            <a:off x="6145213" y="947738"/>
            <a:ext cx="1063625" cy="992188"/>
          </a:xfrm>
          <a:custGeom>
            <a:avLst/>
            <a:gdLst>
              <a:gd name="T0" fmla="*/ 539 w 670"/>
              <a:gd name="T1" fmla="*/ 126 h 625"/>
              <a:gd name="T2" fmla="*/ 549 w 670"/>
              <a:gd name="T3" fmla="*/ 142 h 625"/>
              <a:gd name="T4" fmla="*/ 569 w 670"/>
              <a:gd name="T5" fmla="*/ 133 h 625"/>
              <a:gd name="T6" fmla="*/ 583 w 670"/>
              <a:gd name="T7" fmla="*/ 138 h 625"/>
              <a:gd name="T8" fmla="*/ 594 w 670"/>
              <a:gd name="T9" fmla="*/ 167 h 625"/>
              <a:gd name="T10" fmla="*/ 623 w 670"/>
              <a:gd name="T11" fmla="*/ 201 h 625"/>
              <a:gd name="T12" fmla="*/ 657 w 670"/>
              <a:gd name="T13" fmla="*/ 257 h 625"/>
              <a:gd name="T14" fmla="*/ 659 w 670"/>
              <a:gd name="T15" fmla="*/ 283 h 625"/>
              <a:gd name="T16" fmla="*/ 640 w 670"/>
              <a:gd name="T17" fmla="*/ 295 h 625"/>
              <a:gd name="T18" fmla="*/ 651 w 670"/>
              <a:gd name="T19" fmla="*/ 379 h 625"/>
              <a:gd name="T20" fmla="*/ 605 w 670"/>
              <a:gd name="T21" fmla="*/ 416 h 625"/>
              <a:gd name="T22" fmla="*/ 588 w 670"/>
              <a:gd name="T23" fmla="*/ 400 h 625"/>
              <a:gd name="T24" fmla="*/ 572 w 670"/>
              <a:gd name="T25" fmla="*/ 377 h 625"/>
              <a:gd name="T26" fmla="*/ 557 w 670"/>
              <a:gd name="T27" fmla="*/ 366 h 625"/>
              <a:gd name="T28" fmla="*/ 530 w 670"/>
              <a:gd name="T29" fmla="*/ 362 h 625"/>
              <a:gd name="T30" fmla="*/ 508 w 670"/>
              <a:gd name="T31" fmla="*/ 388 h 625"/>
              <a:gd name="T32" fmla="*/ 513 w 670"/>
              <a:gd name="T33" fmla="*/ 408 h 625"/>
              <a:gd name="T34" fmla="*/ 511 w 670"/>
              <a:gd name="T35" fmla="*/ 433 h 625"/>
              <a:gd name="T36" fmla="*/ 486 w 670"/>
              <a:gd name="T37" fmla="*/ 419 h 625"/>
              <a:gd name="T38" fmla="*/ 479 w 670"/>
              <a:gd name="T39" fmla="*/ 422 h 625"/>
              <a:gd name="T40" fmla="*/ 474 w 670"/>
              <a:gd name="T41" fmla="*/ 430 h 625"/>
              <a:gd name="T42" fmla="*/ 455 w 670"/>
              <a:gd name="T43" fmla="*/ 435 h 625"/>
              <a:gd name="T44" fmla="*/ 427 w 670"/>
              <a:gd name="T45" fmla="*/ 448 h 625"/>
              <a:gd name="T46" fmla="*/ 448 w 670"/>
              <a:gd name="T47" fmla="*/ 471 h 625"/>
              <a:gd name="T48" fmla="*/ 453 w 670"/>
              <a:gd name="T49" fmla="*/ 498 h 625"/>
              <a:gd name="T50" fmla="*/ 448 w 670"/>
              <a:gd name="T51" fmla="*/ 529 h 625"/>
              <a:gd name="T52" fmla="*/ 433 w 670"/>
              <a:gd name="T53" fmla="*/ 562 h 625"/>
              <a:gd name="T54" fmla="*/ 436 w 670"/>
              <a:gd name="T55" fmla="*/ 580 h 625"/>
              <a:gd name="T56" fmla="*/ 440 w 670"/>
              <a:gd name="T57" fmla="*/ 602 h 625"/>
              <a:gd name="T58" fmla="*/ 427 w 670"/>
              <a:gd name="T59" fmla="*/ 619 h 625"/>
              <a:gd name="T60" fmla="*/ 403 w 670"/>
              <a:gd name="T61" fmla="*/ 617 h 625"/>
              <a:gd name="T62" fmla="*/ 367 w 670"/>
              <a:gd name="T63" fmla="*/ 603 h 625"/>
              <a:gd name="T64" fmla="*/ 341 w 670"/>
              <a:gd name="T65" fmla="*/ 594 h 625"/>
              <a:gd name="T66" fmla="*/ 307 w 670"/>
              <a:gd name="T67" fmla="*/ 592 h 625"/>
              <a:gd name="T68" fmla="*/ 277 w 670"/>
              <a:gd name="T69" fmla="*/ 577 h 625"/>
              <a:gd name="T70" fmla="*/ 247 w 670"/>
              <a:gd name="T71" fmla="*/ 589 h 625"/>
              <a:gd name="T72" fmla="*/ 202 w 670"/>
              <a:gd name="T73" fmla="*/ 574 h 625"/>
              <a:gd name="T74" fmla="*/ 179 w 670"/>
              <a:gd name="T75" fmla="*/ 580 h 625"/>
              <a:gd name="T76" fmla="*/ 119 w 670"/>
              <a:gd name="T77" fmla="*/ 592 h 625"/>
              <a:gd name="T78" fmla="*/ 96 w 670"/>
              <a:gd name="T79" fmla="*/ 602 h 625"/>
              <a:gd name="T80" fmla="*/ 85 w 670"/>
              <a:gd name="T81" fmla="*/ 591 h 625"/>
              <a:gd name="T82" fmla="*/ 69 w 670"/>
              <a:gd name="T83" fmla="*/ 576 h 625"/>
              <a:gd name="T84" fmla="*/ 33 w 670"/>
              <a:gd name="T85" fmla="*/ 585 h 625"/>
              <a:gd name="T86" fmla="*/ 14 w 670"/>
              <a:gd name="T87" fmla="*/ 609 h 625"/>
              <a:gd name="T88" fmla="*/ 7 w 670"/>
              <a:gd name="T89" fmla="*/ 606 h 625"/>
              <a:gd name="T90" fmla="*/ 7 w 670"/>
              <a:gd name="T91" fmla="*/ 580 h 625"/>
              <a:gd name="T92" fmla="*/ 17 w 670"/>
              <a:gd name="T93" fmla="*/ 566 h 625"/>
              <a:gd name="T94" fmla="*/ 19 w 670"/>
              <a:gd name="T95" fmla="*/ 550 h 625"/>
              <a:gd name="T96" fmla="*/ 44 w 670"/>
              <a:gd name="T97" fmla="*/ 536 h 625"/>
              <a:gd name="T98" fmla="*/ 49 w 670"/>
              <a:gd name="T99" fmla="*/ 491 h 625"/>
              <a:gd name="T100" fmla="*/ 78 w 670"/>
              <a:gd name="T101" fmla="*/ 389 h 625"/>
              <a:gd name="T102" fmla="*/ 110 w 670"/>
              <a:gd name="T103" fmla="*/ 287 h 625"/>
              <a:gd name="T104" fmla="*/ 180 w 670"/>
              <a:gd name="T105" fmla="*/ 183 h 625"/>
              <a:gd name="T106" fmla="*/ 236 w 670"/>
              <a:gd name="T107" fmla="*/ 99 h 625"/>
              <a:gd name="T108" fmla="*/ 440 w 670"/>
              <a:gd name="T109" fmla="*/ 32 h 625"/>
              <a:gd name="T110" fmla="*/ 505 w 670"/>
              <a:gd name="T111" fmla="*/ 122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70" h="625">
                <a:moveTo>
                  <a:pt x="516" y="127"/>
                </a:moveTo>
                <a:lnTo>
                  <a:pt x="520" y="130"/>
                </a:lnTo>
                <a:lnTo>
                  <a:pt x="526" y="129"/>
                </a:lnTo>
                <a:lnTo>
                  <a:pt x="530" y="127"/>
                </a:lnTo>
                <a:lnTo>
                  <a:pt x="539" y="126"/>
                </a:lnTo>
                <a:lnTo>
                  <a:pt x="539" y="127"/>
                </a:lnTo>
                <a:lnTo>
                  <a:pt x="539" y="133"/>
                </a:lnTo>
                <a:lnTo>
                  <a:pt x="545" y="135"/>
                </a:lnTo>
                <a:lnTo>
                  <a:pt x="547" y="138"/>
                </a:lnTo>
                <a:lnTo>
                  <a:pt x="549" y="142"/>
                </a:lnTo>
                <a:lnTo>
                  <a:pt x="552" y="144"/>
                </a:lnTo>
                <a:lnTo>
                  <a:pt x="558" y="146"/>
                </a:lnTo>
                <a:lnTo>
                  <a:pt x="563" y="144"/>
                </a:lnTo>
                <a:lnTo>
                  <a:pt x="565" y="131"/>
                </a:lnTo>
                <a:lnTo>
                  <a:pt x="569" y="133"/>
                </a:lnTo>
                <a:lnTo>
                  <a:pt x="571" y="133"/>
                </a:lnTo>
                <a:lnTo>
                  <a:pt x="583" y="126"/>
                </a:lnTo>
                <a:lnTo>
                  <a:pt x="583" y="131"/>
                </a:lnTo>
                <a:lnTo>
                  <a:pt x="583" y="134"/>
                </a:lnTo>
                <a:lnTo>
                  <a:pt x="583" y="138"/>
                </a:lnTo>
                <a:lnTo>
                  <a:pt x="594" y="154"/>
                </a:lnTo>
                <a:lnTo>
                  <a:pt x="597" y="160"/>
                </a:lnTo>
                <a:lnTo>
                  <a:pt x="595" y="160"/>
                </a:lnTo>
                <a:lnTo>
                  <a:pt x="594" y="165"/>
                </a:lnTo>
                <a:lnTo>
                  <a:pt x="594" y="167"/>
                </a:lnTo>
                <a:lnTo>
                  <a:pt x="601" y="179"/>
                </a:lnTo>
                <a:lnTo>
                  <a:pt x="616" y="187"/>
                </a:lnTo>
                <a:lnTo>
                  <a:pt x="625" y="187"/>
                </a:lnTo>
                <a:lnTo>
                  <a:pt x="628" y="193"/>
                </a:lnTo>
                <a:lnTo>
                  <a:pt x="623" y="201"/>
                </a:lnTo>
                <a:lnTo>
                  <a:pt x="632" y="206"/>
                </a:lnTo>
                <a:lnTo>
                  <a:pt x="625" y="223"/>
                </a:lnTo>
                <a:lnTo>
                  <a:pt x="633" y="227"/>
                </a:lnTo>
                <a:lnTo>
                  <a:pt x="639" y="244"/>
                </a:lnTo>
                <a:lnTo>
                  <a:pt x="657" y="257"/>
                </a:lnTo>
                <a:lnTo>
                  <a:pt x="658" y="257"/>
                </a:lnTo>
                <a:lnTo>
                  <a:pt x="665" y="250"/>
                </a:lnTo>
                <a:lnTo>
                  <a:pt x="670" y="255"/>
                </a:lnTo>
                <a:lnTo>
                  <a:pt x="661" y="268"/>
                </a:lnTo>
                <a:lnTo>
                  <a:pt x="659" y="283"/>
                </a:lnTo>
                <a:lnTo>
                  <a:pt x="657" y="284"/>
                </a:lnTo>
                <a:lnTo>
                  <a:pt x="657" y="287"/>
                </a:lnTo>
                <a:lnTo>
                  <a:pt x="659" y="294"/>
                </a:lnTo>
                <a:lnTo>
                  <a:pt x="657" y="294"/>
                </a:lnTo>
                <a:lnTo>
                  <a:pt x="640" y="295"/>
                </a:lnTo>
                <a:lnTo>
                  <a:pt x="618" y="304"/>
                </a:lnTo>
                <a:lnTo>
                  <a:pt x="627" y="336"/>
                </a:lnTo>
                <a:lnTo>
                  <a:pt x="631" y="336"/>
                </a:lnTo>
                <a:lnTo>
                  <a:pt x="650" y="367"/>
                </a:lnTo>
                <a:lnTo>
                  <a:pt x="651" y="379"/>
                </a:lnTo>
                <a:lnTo>
                  <a:pt x="653" y="388"/>
                </a:lnTo>
                <a:lnTo>
                  <a:pt x="653" y="389"/>
                </a:lnTo>
                <a:lnTo>
                  <a:pt x="650" y="401"/>
                </a:lnTo>
                <a:lnTo>
                  <a:pt x="636" y="411"/>
                </a:lnTo>
                <a:lnTo>
                  <a:pt x="605" y="416"/>
                </a:lnTo>
                <a:lnTo>
                  <a:pt x="603" y="415"/>
                </a:lnTo>
                <a:lnTo>
                  <a:pt x="599" y="411"/>
                </a:lnTo>
                <a:lnTo>
                  <a:pt x="598" y="408"/>
                </a:lnTo>
                <a:lnTo>
                  <a:pt x="595" y="405"/>
                </a:lnTo>
                <a:lnTo>
                  <a:pt x="588" y="400"/>
                </a:lnTo>
                <a:lnTo>
                  <a:pt x="584" y="394"/>
                </a:lnTo>
                <a:lnTo>
                  <a:pt x="583" y="392"/>
                </a:lnTo>
                <a:lnTo>
                  <a:pt x="580" y="389"/>
                </a:lnTo>
                <a:lnTo>
                  <a:pt x="576" y="382"/>
                </a:lnTo>
                <a:lnTo>
                  <a:pt x="572" y="377"/>
                </a:lnTo>
                <a:lnTo>
                  <a:pt x="571" y="375"/>
                </a:lnTo>
                <a:lnTo>
                  <a:pt x="568" y="371"/>
                </a:lnTo>
                <a:lnTo>
                  <a:pt x="565" y="367"/>
                </a:lnTo>
                <a:lnTo>
                  <a:pt x="561" y="366"/>
                </a:lnTo>
                <a:lnTo>
                  <a:pt x="557" y="366"/>
                </a:lnTo>
                <a:lnTo>
                  <a:pt x="553" y="366"/>
                </a:lnTo>
                <a:lnTo>
                  <a:pt x="546" y="364"/>
                </a:lnTo>
                <a:lnTo>
                  <a:pt x="539" y="363"/>
                </a:lnTo>
                <a:lnTo>
                  <a:pt x="531" y="360"/>
                </a:lnTo>
                <a:lnTo>
                  <a:pt x="530" y="362"/>
                </a:lnTo>
                <a:lnTo>
                  <a:pt x="524" y="367"/>
                </a:lnTo>
                <a:lnTo>
                  <a:pt x="515" y="375"/>
                </a:lnTo>
                <a:lnTo>
                  <a:pt x="511" y="384"/>
                </a:lnTo>
                <a:lnTo>
                  <a:pt x="508" y="386"/>
                </a:lnTo>
                <a:lnTo>
                  <a:pt x="508" y="388"/>
                </a:lnTo>
                <a:lnTo>
                  <a:pt x="508" y="390"/>
                </a:lnTo>
                <a:lnTo>
                  <a:pt x="508" y="396"/>
                </a:lnTo>
                <a:lnTo>
                  <a:pt x="511" y="400"/>
                </a:lnTo>
                <a:lnTo>
                  <a:pt x="512" y="404"/>
                </a:lnTo>
                <a:lnTo>
                  <a:pt x="513" y="408"/>
                </a:lnTo>
                <a:lnTo>
                  <a:pt x="515" y="412"/>
                </a:lnTo>
                <a:lnTo>
                  <a:pt x="520" y="418"/>
                </a:lnTo>
                <a:lnTo>
                  <a:pt x="519" y="427"/>
                </a:lnTo>
                <a:lnTo>
                  <a:pt x="517" y="435"/>
                </a:lnTo>
                <a:lnTo>
                  <a:pt x="511" y="433"/>
                </a:lnTo>
                <a:lnTo>
                  <a:pt x="501" y="427"/>
                </a:lnTo>
                <a:lnTo>
                  <a:pt x="500" y="426"/>
                </a:lnTo>
                <a:lnTo>
                  <a:pt x="496" y="423"/>
                </a:lnTo>
                <a:lnTo>
                  <a:pt x="487" y="419"/>
                </a:lnTo>
                <a:lnTo>
                  <a:pt x="486" y="419"/>
                </a:lnTo>
                <a:lnTo>
                  <a:pt x="486" y="418"/>
                </a:lnTo>
                <a:lnTo>
                  <a:pt x="483" y="416"/>
                </a:lnTo>
                <a:lnTo>
                  <a:pt x="482" y="418"/>
                </a:lnTo>
                <a:lnTo>
                  <a:pt x="481" y="419"/>
                </a:lnTo>
                <a:lnTo>
                  <a:pt x="479" y="422"/>
                </a:lnTo>
                <a:lnTo>
                  <a:pt x="478" y="423"/>
                </a:lnTo>
                <a:lnTo>
                  <a:pt x="478" y="424"/>
                </a:lnTo>
                <a:lnTo>
                  <a:pt x="477" y="426"/>
                </a:lnTo>
                <a:lnTo>
                  <a:pt x="475" y="427"/>
                </a:lnTo>
                <a:lnTo>
                  <a:pt x="474" y="430"/>
                </a:lnTo>
                <a:lnTo>
                  <a:pt x="471" y="433"/>
                </a:lnTo>
                <a:lnTo>
                  <a:pt x="470" y="434"/>
                </a:lnTo>
                <a:lnTo>
                  <a:pt x="462" y="434"/>
                </a:lnTo>
                <a:lnTo>
                  <a:pt x="459" y="435"/>
                </a:lnTo>
                <a:lnTo>
                  <a:pt x="455" y="435"/>
                </a:lnTo>
                <a:lnTo>
                  <a:pt x="447" y="437"/>
                </a:lnTo>
                <a:lnTo>
                  <a:pt x="436" y="439"/>
                </a:lnTo>
                <a:lnTo>
                  <a:pt x="430" y="439"/>
                </a:lnTo>
                <a:lnTo>
                  <a:pt x="423" y="441"/>
                </a:lnTo>
                <a:lnTo>
                  <a:pt x="427" y="448"/>
                </a:lnTo>
                <a:lnTo>
                  <a:pt x="430" y="450"/>
                </a:lnTo>
                <a:lnTo>
                  <a:pt x="437" y="457"/>
                </a:lnTo>
                <a:lnTo>
                  <a:pt x="442" y="464"/>
                </a:lnTo>
                <a:lnTo>
                  <a:pt x="445" y="467"/>
                </a:lnTo>
                <a:lnTo>
                  <a:pt x="448" y="471"/>
                </a:lnTo>
                <a:lnTo>
                  <a:pt x="449" y="475"/>
                </a:lnTo>
                <a:lnTo>
                  <a:pt x="451" y="480"/>
                </a:lnTo>
                <a:lnTo>
                  <a:pt x="452" y="490"/>
                </a:lnTo>
                <a:lnTo>
                  <a:pt x="452" y="491"/>
                </a:lnTo>
                <a:lnTo>
                  <a:pt x="453" y="498"/>
                </a:lnTo>
                <a:lnTo>
                  <a:pt x="455" y="504"/>
                </a:lnTo>
                <a:lnTo>
                  <a:pt x="453" y="509"/>
                </a:lnTo>
                <a:lnTo>
                  <a:pt x="452" y="513"/>
                </a:lnTo>
                <a:lnTo>
                  <a:pt x="449" y="521"/>
                </a:lnTo>
                <a:lnTo>
                  <a:pt x="448" y="529"/>
                </a:lnTo>
                <a:lnTo>
                  <a:pt x="447" y="536"/>
                </a:lnTo>
                <a:lnTo>
                  <a:pt x="445" y="540"/>
                </a:lnTo>
                <a:lnTo>
                  <a:pt x="442" y="547"/>
                </a:lnTo>
                <a:lnTo>
                  <a:pt x="436" y="558"/>
                </a:lnTo>
                <a:lnTo>
                  <a:pt x="433" y="562"/>
                </a:lnTo>
                <a:lnTo>
                  <a:pt x="426" y="566"/>
                </a:lnTo>
                <a:lnTo>
                  <a:pt x="422" y="572"/>
                </a:lnTo>
                <a:lnTo>
                  <a:pt x="429" y="576"/>
                </a:lnTo>
                <a:lnTo>
                  <a:pt x="432" y="579"/>
                </a:lnTo>
                <a:lnTo>
                  <a:pt x="436" y="580"/>
                </a:lnTo>
                <a:lnTo>
                  <a:pt x="442" y="583"/>
                </a:lnTo>
                <a:lnTo>
                  <a:pt x="451" y="587"/>
                </a:lnTo>
                <a:lnTo>
                  <a:pt x="445" y="596"/>
                </a:lnTo>
                <a:lnTo>
                  <a:pt x="441" y="600"/>
                </a:lnTo>
                <a:lnTo>
                  <a:pt x="440" y="602"/>
                </a:lnTo>
                <a:lnTo>
                  <a:pt x="438" y="604"/>
                </a:lnTo>
                <a:lnTo>
                  <a:pt x="433" y="613"/>
                </a:lnTo>
                <a:lnTo>
                  <a:pt x="432" y="613"/>
                </a:lnTo>
                <a:lnTo>
                  <a:pt x="429" y="617"/>
                </a:lnTo>
                <a:lnTo>
                  <a:pt x="427" y="619"/>
                </a:lnTo>
                <a:lnTo>
                  <a:pt x="425" y="625"/>
                </a:lnTo>
                <a:lnTo>
                  <a:pt x="414" y="622"/>
                </a:lnTo>
                <a:lnTo>
                  <a:pt x="411" y="619"/>
                </a:lnTo>
                <a:lnTo>
                  <a:pt x="408" y="619"/>
                </a:lnTo>
                <a:lnTo>
                  <a:pt x="403" y="617"/>
                </a:lnTo>
                <a:lnTo>
                  <a:pt x="397" y="614"/>
                </a:lnTo>
                <a:lnTo>
                  <a:pt x="387" y="611"/>
                </a:lnTo>
                <a:lnTo>
                  <a:pt x="381" y="609"/>
                </a:lnTo>
                <a:lnTo>
                  <a:pt x="377" y="607"/>
                </a:lnTo>
                <a:lnTo>
                  <a:pt x="367" y="603"/>
                </a:lnTo>
                <a:lnTo>
                  <a:pt x="366" y="602"/>
                </a:lnTo>
                <a:lnTo>
                  <a:pt x="358" y="599"/>
                </a:lnTo>
                <a:lnTo>
                  <a:pt x="355" y="598"/>
                </a:lnTo>
                <a:lnTo>
                  <a:pt x="347" y="596"/>
                </a:lnTo>
                <a:lnTo>
                  <a:pt x="341" y="594"/>
                </a:lnTo>
                <a:lnTo>
                  <a:pt x="335" y="591"/>
                </a:lnTo>
                <a:lnTo>
                  <a:pt x="331" y="589"/>
                </a:lnTo>
                <a:lnTo>
                  <a:pt x="322" y="591"/>
                </a:lnTo>
                <a:lnTo>
                  <a:pt x="316" y="592"/>
                </a:lnTo>
                <a:lnTo>
                  <a:pt x="307" y="592"/>
                </a:lnTo>
                <a:lnTo>
                  <a:pt x="302" y="594"/>
                </a:lnTo>
                <a:lnTo>
                  <a:pt x="295" y="595"/>
                </a:lnTo>
                <a:lnTo>
                  <a:pt x="287" y="588"/>
                </a:lnTo>
                <a:lnTo>
                  <a:pt x="281" y="581"/>
                </a:lnTo>
                <a:lnTo>
                  <a:pt x="277" y="577"/>
                </a:lnTo>
                <a:lnTo>
                  <a:pt x="273" y="574"/>
                </a:lnTo>
                <a:lnTo>
                  <a:pt x="266" y="579"/>
                </a:lnTo>
                <a:lnTo>
                  <a:pt x="262" y="580"/>
                </a:lnTo>
                <a:lnTo>
                  <a:pt x="256" y="584"/>
                </a:lnTo>
                <a:lnTo>
                  <a:pt x="247" y="589"/>
                </a:lnTo>
                <a:lnTo>
                  <a:pt x="245" y="584"/>
                </a:lnTo>
                <a:lnTo>
                  <a:pt x="242" y="580"/>
                </a:lnTo>
                <a:lnTo>
                  <a:pt x="235" y="570"/>
                </a:lnTo>
                <a:lnTo>
                  <a:pt x="215" y="573"/>
                </a:lnTo>
                <a:lnTo>
                  <a:pt x="202" y="574"/>
                </a:lnTo>
                <a:lnTo>
                  <a:pt x="195" y="574"/>
                </a:lnTo>
                <a:lnTo>
                  <a:pt x="191" y="574"/>
                </a:lnTo>
                <a:lnTo>
                  <a:pt x="189" y="574"/>
                </a:lnTo>
                <a:lnTo>
                  <a:pt x="182" y="580"/>
                </a:lnTo>
                <a:lnTo>
                  <a:pt x="179" y="580"/>
                </a:lnTo>
                <a:lnTo>
                  <a:pt x="170" y="585"/>
                </a:lnTo>
                <a:lnTo>
                  <a:pt x="157" y="587"/>
                </a:lnTo>
                <a:lnTo>
                  <a:pt x="155" y="587"/>
                </a:lnTo>
                <a:lnTo>
                  <a:pt x="123" y="584"/>
                </a:lnTo>
                <a:lnTo>
                  <a:pt x="119" y="592"/>
                </a:lnTo>
                <a:lnTo>
                  <a:pt x="110" y="600"/>
                </a:lnTo>
                <a:lnTo>
                  <a:pt x="108" y="600"/>
                </a:lnTo>
                <a:lnTo>
                  <a:pt x="99" y="602"/>
                </a:lnTo>
                <a:lnTo>
                  <a:pt x="96" y="603"/>
                </a:lnTo>
                <a:lnTo>
                  <a:pt x="96" y="602"/>
                </a:lnTo>
                <a:lnTo>
                  <a:pt x="93" y="598"/>
                </a:lnTo>
                <a:lnTo>
                  <a:pt x="97" y="594"/>
                </a:lnTo>
                <a:lnTo>
                  <a:pt x="99" y="592"/>
                </a:lnTo>
                <a:lnTo>
                  <a:pt x="93" y="584"/>
                </a:lnTo>
                <a:lnTo>
                  <a:pt x="85" y="591"/>
                </a:lnTo>
                <a:lnTo>
                  <a:pt x="84" y="589"/>
                </a:lnTo>
                <a:lnTo>
                  <a:pt x="84" y="587"/>
                </a:lnTo>
                <a:lnTo>
                  <a:pt x="82" y="583"/>
                </a:lnTo>
                <a:lnTo>
                  <a:pt x="70" y="577"/>
                </a:lnTo>
                <a:lnTo>
                  <a:pt x="69" y="576"/>
                </a:lnTo>
                <a:lnTo>
                  <a:pt x="66" y="569"/>
                </a:lnTo>
                <a:lnTo>
                  <a:pt x="47" y="579"/>
                </a:lnTo>
                <a:lnTo>
                  <a:pt x="43" y="585"/>
                </a:lnTo>
                <a:lnTo>
                  <a:pt x="36" y="574"/>
                </a:lnTo>
                <a:lnTo>
                  <a:pt x="33" y="585"/>
                </a:lnTo>
                <a:lnTo>
                  <a:pt x="29" y="598"/>
                </a:lnTo>
                <a:lnTo>
                  <a:pt x="22" y="598"/>
                </a:lnTo>
                <a:lnTo>
                  <a:pt x="21" y="598"/>
                </a:lnTo>
                <a:lnTo>
                  <a:pt x="19" y="602"/>
                </a:lnTo>
                <a:lnTo>
                  <a:pt x="14" y="609"/>
                </a:lnTo>
                <a:lnTo>
                  <a:pt x="13" y="611"/>
                </a:lnTo>
                <a:lnTo>
                  <a:pt x="6" y="621"/>
                </a:lnTo>
                <a:lnTo>
                  <a:pt x="3" y="618"/>
                </a:lnTo>
                <a:lnTo>
                  <a:pt x="9" y="610"/>
                </a:lnTo>
                <a:lnTo>
                  <a:pt x="7" y="606"/>
                </a:lnTo>
                <a:lnTo>
                  <a:pt x="6" y="602"/>
                </a:lnTo>
                <a:lnTo>
                  <a:pt x="3" y="596"/>
                </a:lnTo>
                <a:lnTo>
                  <a:pt x="3" y="595"/>
                </a:lnTo>
                <a:lnTo>
                  <a:pt x="0" y="588"/>
                </a:lnTo>
                <a:lnTo>
                  <a:pt x="7" y="580"/>
                </a:lnTo>
                <a:lnTo>
                  <a:pt x="9" y="580"/>
                </a:lnTo>
                <a:lnTo>
                  <a:pt x="6" y="573"/>
                </a:lnTo>
                <a:lnTo>
                  <a:pt x="6" y="572"/>
                </a:lnTo>
                <a:lnTo>
                  <a:pt x="6" y="570"/>
                </a:lnTo>
                <a:lnTo>
                  <a:pt x="17" y="566"/>
                </a:lnTo>
                <a:lnTo>
                  <a:pt x="18" y="565"/>
                </a:lnTo>
                <a:lnTo>
                  <a:pt x="19" y="564"/>
                </a:lnTo>
                <a:lnTo>
                  <a:pt x="19" y="562"/>
                </a:lnTo>
                <a:lnTo>
                  <a:pt x="21" y="559"/>
                </a:lnTo>
                <a:lnTo>
                  <a:pt x="19" y="550"/>
                </a:lnTo>
                <a:lnTo>
                  <a:pt x="21" y="550"/>
                </a:lnTo>
                <a:lnTo>
                  <a:pt x="28" y="550"/>
                </a:lnTo>
                <a:lnTo>
                  <a:pt x="28" y="544"/>
                </a:lnTo>
                <a:lnTo>
                  <a:pt x="39" y="539"/>
                </a:lnTo>
                <a:lnTo>
                  <a:pt x="44" y="536"/>
                </a:lnTo>
                <a:lnTo>
                  <a:pt x="41" y="523"/>
                </a:lnTo>
                <a:lnTo>
                  <a:pt x="33" y="523"/>
                </a:lnTo>
                <a:lnTo>
                  <a:pt x="32" y="520"/>
                </a:lnTo>
                <a:lnTo>
                  <a:pt x="41" y="497"/>
                </a:lnTo>
                <a:lnTo>
                  <a:pt x="49" y="491"/>
                </a:lnTo>
                <a:lnTo>
                  <a:pt x="48" y="484"/>
                </a:lnTo>
                <a:lnTo>
                  <a:pt x="43" y="469"/>
                </a:lnTo>
                <a:lnTo>
                  <a:pt x="49" y="460"/>
                </a:lnTo>
                <a:lnTo>
                  <a:pt x="67" y="429"/>
                </a:lnTo>
                <a:lnTo>
                  <a:pt x="78" y="389"/>
                </a:lnTo>
                <a:lnTo>
                  <a:pt x="80" y="382"/>
                </a:lnTo>
                <a:lnTo>
                  <a:pt x="85" y="360"/>
                </a:lnTo>
                <a:lnTo>
                  <a:pt x="59" y="314"/>
                </a:lnTo>
                <a:lnTo>
                  <a:pt x="88" y="300"/>
                </a:lnTo>
                <a:lnTo>
                  <a:pt x="110" y="287"/>
                </a:lnTo>
                <a:lnTo>
                  <a:pt x="119" y="281"/>
                </a:lnTo>
                <a:lnTo>
                  <a:pt x="131" y="272"/>
                </a:lnTo>
                <a:lnTo>
                  <a:pt x="141" y="255"/>
                </a:lnTo>
                <a:lnTo>
                  <a:pt x="164" y="208"/>
                </a:lnTo>
                <a:lnTo>
                  <a:pt x="180" y="183"/>
                </a:lnTo>
                <a:lnTo>
                  <a:pt x="182" y="180"/>
                </a:lnTo>
                <a:lnTo>
                  <a:pt x="195" y="157"/>
                </a:lnTo>
                <a:lnTo>
                  <a:pt x="216" y="127"/>
                </a:lnTo>
                <a:lnTo>
                  <a:pt x="227" y="108"/>
                </a:lnTo>
                <a:lnTo>
                  <a:pt x="236" y="99"/>
                </a:lnTo>
                <a:lnTo>
                  <a:pt x="283" y="70"/>
                </a:lnTo>
                <a:lnTo>
                  <a:pt x="331" y="45"/>
                </a:lnTo>
                <a:lnTo>
                  <a:pt x="373" y="25"/>
                </a:lnTo>
                <a:lnTo>
                  <a:pt x="423" y="0"/>
                </a:lnTo>
                <a:lnTo>
                  <a:pt x="440" y="32"/>
                </a:lnTo>
                <a:lnTo>
                  <a:pt x="447" y="47"/>
                </a:lnTo>
                <a:lnTo>
                  <a:pt x="481" y="119"/>
                </a:lnTo>
                <a:lnTo>
                  <a:pt x="492" y="120"/>
                </a:lnTo>
                <a:lnTo>
                  <a:pt x="498" y="120"/>
                </a:lnTo>
                <a:lnTo>
                  <a:pt x="505" y="122"/>
                </a:lnTo>
                <a:lnTo>
                  <a:pt x="516" y="127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7" name="Freeform 23"/>
          <p:cNvSpPr>
            <a:spLocks/>
          </p:cNvSpPr>
          <p:nvPr/>
        </p:nvSpPr>
        <p:spPr bwMode="auto">
          <a:xfrm>
            <a:off x="6816726" y="534988"/>
            <a:ext cx="1587500" cy="1238250"/>
          </a:xfrm>
          <a:custGeom>
            <a:avLst/>
            <a:gdLst>
              <a:gd name="T0" fmla="*/ 966 w 1000"/>
              <a:gd name="T1" fmla="*/ 348 h 780"/>
              <a:gd name="T2" fmla="*/ 975 w 1000"/>
              <a:gd name="T3" fmla="*/ 364 h 780"/>
              <a:gd name="T4" fmla="*/ 969 w 1000"/>
              <a:gd name="T5" fmla="*/ 404 h 780"/>
              <a:gd name="T6" fmla="*/ 904 w 1000"/>
              <a:gd name="T7" fmla="*/ 386 h 780"/>
              <a:gd name="T8" fmla="*/ 916 w 1000"/>
              <a:gd name="T9" fmla="*/ 416 h 780"/>
              <a:gd name="T10" fmla="*/ 904 w 1000"/>
              <a:gd name="T11" fmla="*/ 457 h 780"/>
              <a:gd name="T12" fmla="*/ 884 w 1000"/>
              <a:gd name="T13" fmla="*/ 469 h 780"/>
              <a:gd name="T14" fmla="*/ 850 w 1000"/>
              <a:gd name="T15" fmla="*/ 498 h 780"/>
              <a:gd name="T16" fmla="*/ 859 w 1000"/>
              <a:gd name="T17" fmla="*/ 530 h 780"/>
              <a:gd name="T18" fmla="*/ 853 w 1000"/>
              <a:gd name="T19" fmla="*/ 562 h 780"/>
              <a:gd name="T20" fmla="*/ 841 w 1000"/>
              <a:gd name="T21" fmla="*/ 573 h 780"/>
              <a:gd name="T22" fmla="*/ 818 w 1000"/>
              <a:gd name="T23" fmla="*/ 555 h 780"/>
              <a:gd name="T24" fmla="*/ 831 w 1000"/>
              <a:gd name="T25" fmla="*/ 489 h 780"/>
              <a:gd name="T26" fmla="*/ 837 w 1000"/>
              <a:gd name="T27" fmla="*/ 439 h 780"/>
              <a:gd name="T28" fmla="*/ 819 w 1000"/>
              <a:gd name="T29" fmla="*/ 412 h 780"/>
              <a:gd name="T30" fmla="*/ 779 w 1000"/>
              <a:gd name="T31" fmla="*/ 391 h 780"/>
              <a:gd name="T32" fmla="*/ 737 w 1000"/>
              <a:gd name="T33" fmla="*/ 380 h 780"/>
              <a:gd name="T34" fmla="*/ 706 w 1000"/>
              <a:gd name="T35" fmla="*/ 354 h 780"/>
              <a:gd name="T36" fmla="*/ 685 w 1000"/>
              <a:gd name="T37" fmla="*/ 323 h 780"/>
              <a:gd name="T38" fmla="*/ 651 w 1000"/>
              <a:gd name="T39" fmla="*/ 334 h 780"/>
              <a:gd name="T40" fmla="*/ 632 w 1000"/>
              <a:gd name="T41" fmla="*/ 359 h 780"/>
              <a:gd name="T42" fmla="*/ 622 w 1000"/>
              <a:gd name="T43" fmla="*/ 375 h 780"/>
              <a:gd name="T44" fmla="*/ 610 w 1000"/>
              <a:gd name="T45" fmla="*/ 382 h 780"/>
              <a:gd name="T46" fmla="*/ 587 w 1000"/>
              <a:gd name="T47" fmla="*/ 375 h 780"/>
              <a:gd name="T48" fmla="*/ 558 w 1000"/>
              <a:gd name="T49" fmla="*/ 394 h 780"/>
              <a:gd name="T50" fmla="*/ 546 w 1000"/>
              <a:gd name="T51" fmla="*/ 429 h 780"/>
              <a:gd name="T52" fmla="*/ 528 w 1000"/>
              <a:gd name="T53" fmla="*/ 450 h 780"/>
              <a:gd name="T54" fmla="*/ 527 w 1000"/>
              <a:gd name="T55" fmla="*/ 470 h 780"/>
              <a:gd name="T56" fmla="*/ 524 w 1000"/>
              <a:gd name="T57" fmla="*/ 502 h 780"/>
              <a:gd name="T58" fmla="*/ 524 w 1000"/>
              <a:gd name="T59" fmla="*/ 524 h 780"/>
              <a:gd name="T60" fmla="*/ 526 w 1000"/>
              <a:gd name="T61" fmla="*/ 536 h 780"/>
              <a:gd name="T62" fmla="*/ 524 w 1000"/>
              <a:gd name="T63" fmla="*/ 554 h 780"/>
              <a:gd name="T64" fmla="*/ 524 w 1000"/>
              <a:gd name="T65" fmla="*/ 577 h 780"/>
              <a:gd name="T66" fmla="*/ 532 w 1000"/>
              <a:gd name="T67" fmla="*/ 618 h 780"/>
              <a:gd name="T68" fmla="*/ 541 w 1000"/>
              <a:gd name="T69" fmla="*/ 641 h 780"/>
              <a:gd name="T70" fmla="*/ 532 w 1000"/>
              <a:gd name="T71" fmla="*/ 672 h 780"/>
              <a:gd name="T72" fmla="*/ 508 w 1000"/>
              <a:gd name="T73" fmla="*/ 683 h 780"/>
              <a:gd name="T74" fmla="*/ 492 w 1000"/>
              <a:gd name="T75" fmla="*/ 725 h 780"/>
              <a:gd name="T76" fmla="*/ 493 w 1000"/>
              <a:gd name="T77" fmla="*/ 743 h 780"/>
              <a:gd name="T78" fmla="*/ 485 w 1000"/>
              <a:gd name="T79" fmla="*/ 758 h 780"/>
              <a:gd name="T80" fmla="*/ 478 w 1000"/>
              <a:gd name="T81" fmla="*/ 761 h 780"/>
              <a:gd name="T82" fmla="*/ 464 w 1000"/>
              <a:gd name="T83" fmla="*/ 757 h 780"/>
              <a:gd name="T84" fmla="*/ 430 w 1000"/>
              <a:gd name="T85" fmla="*/ 743 h 780"/>
              <a:gd name="T86" fmla="*/ 397 w 1000"/>
              <a:gd name="T87" fmla="*/ 734 h 780"/>
              <a:gd name="T88" fmla="*/ 358 w 1000"/>
              <a:gd name="T89" fmla="*/ 735 h 780"/>
              <a:gd name="T90" fmla="*/ 322 w 1000"/>
              <a:gd name="T91" fmla="*/ 766 h 780"/>
              <a:gd name="T92" fmla="*/ 296 w 1000"/>
              <a:gd name="T93" fmla="*/ 766 h 780"/>
              <a:gd name="T94" fmla="*/ 261 w 1000"/>
              <a:gd name="T95" fmla="*/ 764 h 780"/>
              <a:gd name="T96" fmla="*/ 234 w 1000"/>
              <a:gd name="T97" fmla="*/ 762 h 780"/>
              <a:gd name="T98" fmla="*/ 213 w 1000"/>
              <a:gd name="T99" fmla="*/ 725 h 780"/>
              <a:gd name="T100" fmla="*/ 185 w 1000"/>
              <a:gd name="T101" fmla="*/ 680 h 780"/>
              <a:gd name="T102" fmla="*/ 195 w 1000"/>
              <a:gd name="T103" fmla="*/ 564 h 780"/>
              <a:gd name="T104" fmla="*/ 235 w 1000"/>
              <a:gd name="T105" fmla="*/ 517 h 780"/>
              <a:gd name="T106" fmla="*/ 178 w 1000"/>
              <a:gd name="T107" fmla="*/ 439 h 780"/>
              <a:gd name="T108" fmla="*/ 148 w 1000"/>
              <a:gd name="T109" fmla="*/ 393 h 780"/>
              <a:gd name="T110" fmla="*/ 116 w 1000"/>
              <a:gd name="T111" fmla="*/ 387 h 780"/>
              <a:gd name="T112" fmla="*/ 24 w 1000"/>
              <a:gd name="T113" fmla="*/ 307 h 780"/>
              <a:gd name="T114" fmla="*/ 234 w 1000"/>
              <a:gd name="T115" fmla="*/ 98 h 780"/>
              <a:gd name="T116" fmla="*/ 538 w 1000"/>
              <a:gd name="T117" fmla="*/ 7 h 780"/>
              <a:gd name="T118" fmla="*/ 814 w 1000"/>
              <a:gd name="T119" fmla="*/ 57 h 780"/>
              <a:gd name="T120" fmla="*/ 999 w 1000"/>
              <a:gd name="T121" fmla="*/ 168 h 7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000" h="780">
                <a:moveTo>
                  <a:pt x="970" y="281"/>
                </a:moveTo>
                <a:lnTo>
                  <a:pt x="957" y="334"/>
                </a:lnTo>
                <a:lnTo>
                  <a:pt x="958" y="337"/>
                </a:lnTo>
                <a:lnTo>
                  <a:pt x="959" y="338"/>
                </a:lnTo>
                <a:lnTo>
                  <a:pt x="962" y="341"/>
                </a:lnTo>
                <a:lnTo>
                  <a:pt x="962" y="342"/>
                </a:lnTo>
                <a:lnTo>
                  <a:pt x="964" y="344"/>
                </a:lnTo>
                <a:lnTo>
                  <a:pt x="964" y="345"/>
                </a:lnTo>
                <a:lnTo>
                  <a:pt x="965" y="344"/>
                </a:lnTo>
                <a:lnTo>
                  <a:pt x="966" y="348"/>
                </a:lnTo>
                <a:lnTo>
                  <a:pt x="968" y="348"/>
                </a:lnTo>
                <a:lnTo>
                  <a:pt x="969" y="353"/>
                </a:lnTo>
                <a:lnTo>
                  <a:pt x="968" y="354"/>
                </a:lnTo>
                <a:lnTo>
                  <a:pt x="970" y="357"/>
                </a:lnTo>
                <a:lnTo>
                  <a:pt x="972" y="359"/>
                </a:lnTo>
                <a:lnTo>
                  <a:pt x="975" y="361"/>
                </a:lnTo>
                <a:lnTo>
                  <a:pt x="975" y="360"/>
                </a:lnTo>
                <a:lnTo>
                  <a:pt x="976" y="361"/>
                </a:lnTo>
                <a:lnTo>
                  <a:pt x="976" y="364"/>
                </a:lnTo>
                <a:lnTo>
                  <a:pt x="975" y="364"/>
                </a:lnTo>
                <a:lnTo>
                  <a:pt x="975" y="365"/>
                </a:lnTo>
                <a:lnTo>
                  <a:pt x="977" y="369"/>
                </a:lnTo>
                <a:lnTo>
                  <a:pt x="980" y="374"/>
                </a:lnTo>
                <a:lnTo>
                  <a:pt x="981" y="382"/>
                </a:lnTo>
                <a:lnTo>
                  <a:pt x="981" y="383"/>
                </a:lnTo>
                <a:lnTo>
                  <a:pt x="983" y="387"/>
                </a:lnTo>
                <a:lnTo>
                  <a:pt x="983" y="389"/>
                </a:lnTo>
                <a:lnTo>
                  <a:pt x="983" y="393"/>
                </a:lnTo>
                <a:lnTo>
                  <a:pt x="975" y="404"/>
                </a:lnTo>
                <a:lnTo>
                  <a:pt x="969" y="404"/>
                </a:lnTo>
                <a:lnTo>
                  <a:pt x="966" y="404"/>
                </a:lnTo>
                <a:lnTo>
                  <a:pt x="964" y="404"/>
                </a:lnTo>
                <a:lnTo>
                  <a:pt x="957" y="405"/>
                </a:lnTo>
                <a:lnTo>
                  <a:pt x="947" y="408"/>
                </a:lnTo>
                <a:lnTo>
                  <a:pt x="935" y="398"/>
                </a:lnTo>
                <a:lnTo>
                  <a:pt x="929" y="394"/>
                </a:lnTo>
                <a:lnTo>
                  <a:pt x="916" y="387"/>
                </a:lnTo>
                <a:lnTo>
                  <a:pt x="914" y="386"/>
                </a:lnTo>
                <a:lnTo>
                  <a:pt x="906" y="383"/>
                </a:lnTo>
                <a:lnTo>
                  <a:pt x="904" y="386"/>
                </a:lnTo>
                <a:lnTo>
                  <a:pt x="901" y="387"/>
                </a:lnTo>
                <a:lnTo>
                  <a:pt x="902" y="391"/>
                </a:lnTo>
                <a:lnTo>
                  <a:pt x="906" y="390"/>
                </a:lnTo>
                <a:lnTo>
                  <a:pt x="909" y="399"/>
                </a:lnTo>
                <a:lnTo>
                  <a:pt x="910" y="399"/>
                </a:lnTo>
                <a:lnTo>
                  <a:pt x="913" y="405"/>
                </a:lnTo>
                <a:lnTo>
                  <a:pt x="916" y="408"/>
                </a:lnTo>
                <a:lnTo>
                  <a:pt x="916" y="412"/>
                </a:lnTo>
                <a:lnTo>
                  <a:pt x="916" y="413"/>
                </a:lnTo>
                <a:lnTo>
                  <a:pt x="916" y="416"/>
                </a:lnTo>
                <a:lnTo>
                  <a:pt x="913" y="421"/>
                </a:lnTo>
                <a:lnTo>
                  <a:pt x="913" y="423"/>
                </a:lnTo>
                <a:lnTo>
                  <a:pt x="913" y="424"/>
                </a:lnTo>
                <a:lnTo>
                  <a:pt x="913" y="427"/>
                </a:lnTo>
                <a:lnTo>
                  <a:pt x="914" y="432"/>
                </a:lnTo>
                <a:lnTo>
                  <a:pt x="916" y="435"/>
                </a:lnTo>
                <a:lnTo>
                  <a:pt x="912" y="446"/>
                </a:lnTo>
                <a:lnTo>
                  <a:pt x="909" y="451"/>
                </a:lnTo>
                <a:lnTo>
                  <a:pt x="905" y="455"/>
                </a:lnTo>
                <a:lnTo>
                  <a:pt x="904" y="457"/>
                </a:lnTo>
                <a:lnTo>
                  <a:pt x="904" y="455"/>
                </a:lnTo>
                <a:lnTo>
                  <a:pt x="901" y="454"/>
                </a:lnTo>
                <a:lnTo>
                  <a:pt x="895" y="453"/>
                </a:lnTo>
                <a:lnTo>
                  <a:pt x="895" y="454"/>
                </a:lnTo>
                <a:lnTo>
                  <a:pt x="891" y="459"/>
                </a:lnTo>
                <a:lnTo>
                  <a:pt x="890" y="462"/>
                </a:lnTo>
                <a:lnTo>
                  <a:pt x="884" y="465"/>
                </a:lnTo>
                <a:lnTo>
                  <a:pt x="884" y="465"/>
                </a:lnTo>
                <a:lnTo>
                  <a:pt x="884" y="466"/>
                </a:lnTo>
                <a:lnTo>
                  <a:pt x="884" y="469"/>
                </a:lnTo>
                <a:lnTo>
                  <a:pt x="884" y="472"/>
                </a:lnTo>
                <a:lnTo>
                  <a:pt x="876" y="487"/>
                </a:lnTo>
                <a:lnTo>
                  <a:pt x="874" y="488"/>
                </a:lnTo>
                <a:lnTo>
                  <a:pt x="872" y="487"/>
                </a:lnTo>
                <a:lnTo>
                  <a:pt x="871" y="485"/>
                </a:lnTo>
                <a:lnTo>
                  <a:pt x="868" y="488"/>
                </a:lnTo>
                <a:lnTo>
                  <a:pt x="861" y="491"/>
                </a:lnTo>
                <a:lnTo>
                  <a:pt x="860" y="489"/>
                </a:lnTo>
                <a:lnTo>
                  <a:pt x="854" y="495"/>
                </a:lnTo>
                <a:lnTo>
                  <a:pt x="850" y="498"/>
                </a:lnTo>
                <a:lnTo>
                  <a:pt x="852" y="509"/>
                </a:lnTo>
                <a:lnTo>
                  <a:pt x="854" y="511"/>
                </a:lnTo>
                <a:lnTo>
                  <a:pt x="854" y="513"/>
                </a:lnTo>
                <a:lnTo>
                  <a:pt x="857" y="514"/>
                </a:lnTo>
                <a:lnTo>
                  <a:pt x="857" y="515"/>
                </a:lnTo>
                <a:lnTo>
                  <a:pt x="859" y="521"/>
                </a:lnTo>
                <a:lnTo>
                  <a:pt x="857" y="521"/>
                </a:lnTo>
                <a:lnTo>
                  <a:pt x="857" y="522"/>
                </a:lnTo>
                <a:lnTo>
                  <a:pt x="857" y="526"/>
                </a:lnTo>
                <a:lnTo>
                  <a:pt x="859" y="530"/>
                </a:lnTo>
                <a:lnTo>
                  <a:pt x="859" y="530"/>
                </a:lnTo>
                <a:lnTo>
                  <a:pt x="857" y="532"/>
                </a:lnTo>
                <a:lnTo>
                  <a:pt x="857" y="533"/>
                </a:lnTo>
                <a:lnTo>
                  <a:pt x="856" y="534"/>
                </a:lnTo>
                <a:lnTo>
                  <a:pt x="857" y="536"/>
                </a:lnTo>
                <a:lnTo>
                  <a:pt x="856" y="541"/>
                </a:lnTo>
                <a:lnTo>
                  <a:pt x="857" y="545"/>
                </a:lnTo>
                <a:lnTo>
                  <a:pt x="857" y="547"/>
                </a:lnTo>
                <a:lnTo>
                  <a:pt x="859" y="547"/>
                </a:lnTo>
                <a:lnTo>
                  <a:pt x="853" y="562"/>
                </a:lnTo>
                <a:lnTo>
                  <a:pt x="852" y="563"/>
                </a:lnTo>
                <a:lnTo>
                  <a:pt x="849" y="569"/>
                </a:lnTo>
                <a:lnTo>
                  <a:pt x="848" y="571"/>
                </a:lnTo>
                <a:lnTo>
                  <a:pt x="846" y="577"/>
                </a:lnTo>
                <a:lnTo>
                  <a:pt x="845" y="578"/>
                </a:lnTo>
                <a:lnTo>
                  <a:pt x="844" y="577"/>
                </a:lnTo>
                <a:lnTo>
                  <a:pt x="844" y="575"/>
                </a:lnTo>
                <a:lnTo>
                  <a:pt x="844" y="574"/>
                </a:lnTo>
                <a:lnTo>
                  <a:pt x="841" y="574"/>
                </a:lnTo>
                <a:lnTo>
                  <a:pt x="841" y="573"/>
                </a:lnTo>
                <a:lnTo>
                  <a:pt x="839" y="573"/>
                </a:lnTo>
                <a:lnTo>
                  <a:pt x="838" y="573"/>
                </a:lnTo>
                <a:lnTo>
                  <a:pt x="837" y="571"/>
                </a:lnTo>
                <a:lnTo>
                  <a:pt x="835" y="570"/>
                </a:lnTo>
                <a:lnTo>
                  <a:pt x="833" y="570"/>
                </a:lnTo>
                <a:lnTo>
                  <a:pt x="827" y="566"/>
                </a:lnTo>
                <a:lnTo>
                  <a:pt x="824" y="564"/>
                </a:lnTo>
                <a:lnTo>
                  <a:pt x="822" y="563"/>
                </a:lnTo>
                <a:lnTo>
                  <a:pt x="818" y="558"/>
                </a:lnTo>
                <a:lnTo>
                  <a:pt x="818" y="555"/>
                </a:lnTo>
                <a:lnTo>
                  <a:pt x="816" y="544"/>
                </a:lnTo>
                <a:lnTo>
                  <a:pt x="816" y="540"/>
                </a:lnTo>
                <a:lnTo>
                  <a:pt x="815" y="536"/>
                </a:lnTo>
                <a:lnTo>
                  <a:pt x="814" y="530"/>
                </a:lnTo>
                <a:lnTo>
                  <a:pt x="814" y="528"/>
                </a:lnTo>
                <a:lnTo>
                  <a:pt x="818" y="519"/>
                </a:lnTo>
                <a:lnTo>
                  <a:pt x="820" y="514"/>
                </a:lnTo>
                <a:lnTo>
                  <a:pt x="824" y="504"/>
                </a:lnTo>
                <a:lnTo>
                  <a:pt x="829" y="496"/>
                </a:lnTo>
                <a:lnTo>
                  <a:pt x="831" y="489"/>
                </a:lnTo>
                <a:lnTo>
                  <a:pt x="833" y="488"/>
                </a:lnTo>
                <a:lnTo>
                  <a:pt x="835" y="483"/>
                </a:lnTo>
                <a:lnTo>
                  <a:pt x="839" y="473"/>
                </a:lnTo>
                <a:lnTo>
                  <a:pt x="841" y="465"/>
                </a:lnTo>
                <a:lnTo>
                  <a:pt x="842" y="462"/>
                </a:lnTo>
                <a:lnTo>
                  <a:pt x="844" y="459"/>
                </a:lnTo>
                <a:lnTo>
                  <a:pt x="844" y="450"/>
                </a:lnTo>
                <a:lnTo>
                  <a:pt x="842" y="446"/>
                </a:lnTo>
                <a:lnTo>
                  <a:pt x="838" y="439"/>
                </a:lnTo>
                <a:lnTo>
                  <a:pt x="837" y="439"/>
                </a:lnTo>
                <a:lnTo>
                  <a:pt x="835" y="435"/>
                </a:lnTo>
                <a:lnTo>
                  <a:pt x="834" y="434"/>
                </a:lnTo>
                <a:lnTo>
                  <a:pt x="833" y="432"/>
                </a:lnTo>
                <a:lnTo>
                  <a:pt x="829" y="427"/>
                </a:lnTo>
                <a:lnTo>
                  <a:pt x="827" y="424"/>
                </a:lnTo>
                <a:lnTo>
                  <a:pt x="824" y="420"/>
                </a:lnTo>
                <a:lnTo>
                  <a:pt x="823" y="420"/>
                </a:lnTo>
                <a:lnTo>
                  <a:pt x="823" y="417"/>
                </a:lnTo>
                <a:lnTo>
                  <a:pt x="820" y="414"/>
                </a:lnTo>
                <a:lnTo>
                  <a:pt x="819" y="412"/>
                </a:lnTo>
                <a:lnTo>
                  <a:pt x="816" y="408"/>
                </a:lnTo>
                <a:lnTo>
                  <a:pt x="815" y="405"/>
                </a:lnTo>
                <a:lnTo>
                  <a:pt x="815" y="402"/>
                </a:lnTo>
                <a:lnTo>
                  <a:pt x="812" y="399"/>
                </a:lnTo>
                <a:lnTo>
                  <a:pt x="811" y="398"/>
                </a:lnTo>
                <a:lnTo>
                  <a:pt x="803" y="397"/>
                </a:lnTo>
                <a:lnTo>
                  <a:pt x="799" y="397"/>
                </a:lnTo>
                <a:lnTo>
                  <a:pt x="790" y="395"/>
                </a:lnTo>
                <a:lnTo>
                  <a:pt x="789" y="394"/>
                </a:lnTo>
                <a:lnTo>
                  <a:pt x="779" y="391"/>
                </a:lnTo>
                <a:lnTo>
                  <a:pt x="777" y="391"/>
                </a:lnTo>
                <a:lnTo>
                  <a:pt x="768" y="389"/>
                </a:lnTo>
                <a:lnTo>
                  <a:pt x="763" y="387"/>
                </a:lnTo>
                <a:lnTo>
                  <a:pt x="762" y="387"/>
                </a:lnTo>
                <a:lnTo>
                  <a:pt x="759" y="387"/>
                </a:lnTo>
                <a:lnTo>
                  <a:pt x="751" y="384"/>
                </a:lnTo>
                <a:lnTo>
                  <a:pt x="748" y="383"/>
                </a:lnTo>
                <a:lnTo>
                  <a:pt x="744" y="383"/>
                </a:lnTo>
                <a:lnTo>
                  <a:pt x="740" y="382"/>
                </a:lnTo>
                <a:lnTo>
                  <a:pt x="737" y="380"/>
                </a:lnTo>
                <a:lnTo>
                  <a:pt x="732" y="375"/>
                </a:lnTo>
                <a:lnTo>
                  <a:pt x="732" y="371"/>
                </a:lnTo>
                <a:lnTo>
                  <a:pt x="732" y="369"/>
                </a:lnTo>
                <a:lnTo>
                  <a:pt x="730" y="367"/>
                </a:lnTo>
                <a:lnTo>
                  <a:pt x="726" y="365"/>
                </a:lnTo>
                <a:lnTo>
                  <a:pt x="722" y="364"/>
                </a:lnTo>
                <a:lnTo>
                  <a:pt x="721" y="364"/>
                </a:lnTo>
                <a:lnTo>
                  <a:pt x="713" y="360"/>
                </a:lnTo>
                <a:lnTo>
                  <a:pt x="710" y="359"/>
                </a:lnTo>
                <a:lnTo>
                  <a:pt x="706" y="354"/>
                </a:lnTo>
                <a:lnTo>
                  <a:pt x="700" y="349"/>
                </a:lnTo>
                <a:lnTo>
                  <a:pt x="696" y="345"/>
                </a:lnTo>
                <a:lnTo>
                  <a:pt x="695" y="344"/>
                </a:lnTo>
                <a:lnTo>
                  <a:pt x="695" y="342"/>
                </a:lnTo>
                <a:lnTo>
                  <a:pt x="693" y="342"/>
                </a:lnTo>
                <a:lnTo>
                  <a:pt x="691" y="338"/>
                </a:lnTo>
                <a:lnTo>
                  <a:pt x="689" y="335"/>
                </a:lnTo>
                <a:lnTo>
                  <a:pt x="688" y="330"/>
                </a:lnTo>
                <a:lnTo>
                  <a:pt x="687" y="329"/>
                </a:lnTo>
                <a:lnTo>
                  <a:pt x="685" y="323"/>
                </a:lnTo>
                <a:lnTo>
                  <a:pt x="684" y="320"/>
                </a:lnTo>
                <a:lnTo>
                  <a:pt x="683" y="320"/>
                </a:lnTo>
                <a:lnTo>
                  <a:pt x="672" y="327"/>
                </a:lnTo>
                <a:lnTo>
                  <a:pt x="668" y="331"/>
                </a:lnTo>
                <a:lnTo>
                  <a:pt x="666" y="331"/>
                </a:lnTo>
                <a:lnTo>
                  <a:pt x="662" y="329"/>
                </a:lnTo>
                <a:lnTo>
                  <a:pt x="659" y="329"/>
                </a:lnTo>
                <a:lnTo>
                  <a:pt x="659" y="330"/>
                </a:lnTo>
                <a:lnTo>
                  <a:pt x="654" y="331"/>
                </a:lnTo>
                <a:lnTo>
                  <a:pt x="651" y="334"/>
                </a:lnTo>
                <a:lnTo>
                  <a:pt x="650" y="334"/>
                </a:lnTo>
                <a:lnTo>
                  <a:pt x="650" y="344"/>
                </a:lnTo>
                <a:lnTo>
                  <a:pt x="648" y="345"/>
                </a:lnTo>
                <a:lnTo>
                  <a:pt x="646" y="346"/>
                </a:lnTo>
                <a:lnTo>
                  <a:pt x="646" y="348"/>
                </a:lnTo>
                <a:lnTo>
                  <a:pt x="642" y="348"/>
                </a:lnTo>
                <a:lnTo>
                  <a:pt x="642" y="349"/>
                </a:lnTo>
                <a:lnTo>
                  <a:pt x="636" y="357"/>
                </a:lnTo>
                <a:lnTo>
                  <a:pt x="633" y="359"/>
                </a:lnTo>
                <a:lnTo>
                  <a:pt x="632" y="359"/>
                </a:lnTo>
                <a:lnTo>
                  <a:pt x="631" y="360"/>
                </a:lnTo>
                <a:lnTo>
                  <a:pt x="631" y="361"/>
                </a:lnTo>
                <a:lnTo>
                  <a:pt x="629" y="363"/>
                </a:lnTo>
                <a:lnTo>
                  <a:pt x="632" y="365"/>
                </a:lnTo>
                <a:lnTo>
                  <a:pt x="633" y="367"/>
                </a:lnTo>
                <a:lnTo>
                  <a:pt x="633" y="367"/>
                </a:lnTo>
                <a:lnTo>
                  <a:pt x="632" y="367"/>
                </a:lnTo>
                <a:lnTo>
                  <a:pt x="632" y="368"/>
                </a:lnTo>
                <a:lnTo>
                  <a:pt x="628" y="369"/>
                </a:lnTo>
                <a:lnTo>
                  <a:pt x="622" y="375"/>
                </a:lnTo>
                <a:lnTo>
                  <a:pt x="618" y="376"/>
                </a:lnTo>
                <a:lnTo>
                  <a:pt x="617" y="379"/>
                </a:lnTo>
                <a:lnTo>
                  <a:pt x="617" y="380"/>
                </a:lnTo>
                <a:lnTo>
                  <a:pt x="614" y="380"/>
                </a:lnTo>
                <a:lnTo>
                  <a:pt x="614" y="382"/>
                </a:lnTo>
                <a:lnTo>
                  <a:pt x="614" y="382"/>
                </a:lnTo>
                <a:lnTo>
                  <a:pt x="613" y="383"/>
                </a:lnTo>
                <a:lnTo>
                  <a:pt x="613" y="384"/>
                </a:lnTo>
                <a:lnTo>
                  <a:pt x="612" y="383"/>
                </a:lnTo>
                <a:lnTo>
                  <a:pt x="610" y="382"/>
                </a:lnTo>
                <a:lnTo>
                  <a:pt x="606" y="378"/>
                </a:lnTo>
                <a:lnTo>
                  <a:pt x="605" y="378"/>
                </a:lnTo>
                <a:lnTo>
                  <a:pt x="603" y="378"/>
                </a:lnTo>
                <a:lnTo>
                  <a:pt x="602" y="378"/>
                </a:lnTo>
                <a:lnTo>
                  <a:pt x="601" y="379"/>
                </a:lnTo>
                <a:lnTo>
                  <a:pt x="598" y="380"/>
                </a:lnTo>
                <a:lnTo>
                  <a:pt x="597" y="380"/>
                </a:lnTo>
                <a:lnTo>
                  <a:pt x="594" y="379"/>
                </a:lnTo>
                <a:lnTo>
                  <a:pt x="592" y="374"/>
                </a:lnTo>
                <a:lnTo>
                  <a:pt x="587" y="375"/>
                </a:lnTo>
                <a:lnTo>
                  <a:pt x="582" y="380"/>
                </a:lnTo>
                <a:lnTo>
                  <a:pt x="582" y="380"/>
                </a:lnTo>
                <a:lnTo>
                  <a:pt x="577" y="376"/>
                </a:lnTo>
                <a:lnTo>
                  <a:pt x="567" y="383"/>
                </a:lnTo>
                <a:lnTo>
                  <a:pt x="564" y="383"/>
                </a:lnTo>
                <a:lnTo>
                  <a:pt x="561" y="384"/>
                </a:lnTo>
                <a:lnTo>
                  <a:pt x="558" y="386"/>
                </a:lnTo>
                <a:lnTo>
                  <a:pt x="558" y="387"/>
                </a:lnTo>
                <a:lnTo>
                  <a:pt x="558" y="393"/>
                </a:lnTo>
                <a:lnTo>
                  <a:pt x="558" y="394"/>
                </a:lnTo>
                <a:lnTo>
                  <a:pt x="556" y="398"/>
                </a:lnTo>
                <a:lnTo>
                  <a:pt x="557" y="399"/>
                </a:lnTo>
                <a:lnTo>
                  <a:pt x="557" y="402"/>
                </a:lnTo>
                <a:lnTo>
                  <a:pt x="556" y="409"/>
                </a:lnTo>
                <a:lnTo>
                  <a:pt x="547" y="421"/>
                </a:lnTo>
                <a:lnTo>
                  <a:pt x="546" y="421"/>
                </a:lnTo>
                <a:lnTo>
                  <a:pt x="546" y="423"/>
                </a:lnTo>
                <a:lnTo>
                  <a:pt x="546" y="424"/>
                </a:lnTo>
                <a:lnTo>
                  <a:pt x="547" y="428"/>
                </a:lnTo>
                <a:lnTo>
                  <a:pt x="546" y="429"/>
                </a:lnTo>
                <a:lnTo>
                  <a:pt x="545" y="432"/>
                </a:lnTo>
                <a:lnTo>
                  <a:pt x="543" y="432"/>
                </a:lnTo>
                <a:lnTo>
                  <a:pt x="543" y="438"/>
                </a:lnTo>
                <a:lnTo>
                  <a:pt x="541" y="439"/>
                </a:lnTo>
                <a:lnTo>
                  <a:pt x="539" y="442"/>
                </a:lnTo>
                <a:lnTo>
                  <a:pt x="539" y="444"/>
                </a:lnTo>
                <a:lnTo>
                  <a:pt x="537" y="447"/>
                </a:lnTo>
                <a:lnTo>
                  <a:pt x="532" y="450"/>
                </a:lnTo>
                <a:lnTo>
                  <a:pt x="530" y="450"/>
                </a:lnTo>
                <a:lnTo>
                  <a:pt x="528" y="450"/>
                </a:lnTo>
                <a:lnTo>
                  <a:pt x="528" y="451"/>
                </a:lnTo>
                <a:lnTo>
                  <a:pt x="527" y="451"/>
                </a:lnTo>
                <a:lnTo>
                  <a:pt x="524" y="458"/>
                </a:lnTo>
                <a:lnTo>
                  <a:pt x="524" y="459"/>
                </a:lnTo>
                <a:lnTo>
                  <a:pt x="524" y="462"/>
                </a:lnTo>
                <a:lnTo>
                  <a:pt x="520" y="466"/>
                </a:lnTo>
                <a:lnTo>
                  <a:pt x="522" y="469"/>
                </a:lnTo>
                <a:lnTo>
                  <a:pt x="523" y="469"/>
                </a:lnTo>
                <a:lnTo>
                  <a:pt x="524" y="469"/>
                </a:lnTo>
                <a:lnTo>
                  <a:pt x="527" y="470"/>
                </a:lnTo>
                <a:lnTo>
                  <a:pt x="528" y="477"/>
                </a:lnTo>
                <a:lnTo>
                  <a:pt x="528" y="479"/>
                </a:lnTo>
                <a:lnTo>
                  <a:pt x="530" y="480"/>
                </a:lnTo>
                <a:lnTo>
                  <a:pt x="531" y="480"/>
                </a:lnTo>
                <a:lnTo>
                  <a:pt x="530" y="491"/>
                </a:lnTo>
                <a:lnTo>
                  <a:pt x="524" y="498"/>
                </a:lnTo>
                <a:lnTo>
                  <a:pt x="522" y="498"/>
                </a:lnTo>
                <a:lnTo>
                  <a:pt x="522" y="500"/>
                </a:lnTo>
                <a:lnTo>
                  <a:pt x="523" y="502"/>
                </a:lnTo>
                <a:lnTo>
                  <a:pt x="524" y="502"/>
                </a:lnTo>
                <a:lnTo>
                  <a:pt x="526" y="504"/>
                </a:lnTo>
                <a:lnTo>
                  <a:pt x="526" y="506"/>
                </a:lnTo>
                <a:lnTo>
                  <a:pt x="526" y="507"/>
                </a:lnTo>
                <a:lnTo>
                  <a:pt x="524" y="514"/>
                </a:lnTo>
                <a:lnTo>
                  <a:pt x="526" y="514"/>
                </a:lnTo>
                <a:lnTo>
                  <a:pt x="526" y="515"/>
                </a:lnTo>
                <a:lnTo>
                  <a:pt x="527" y="518"/>
                </a:lnTo>
                <a:lnTo>
                  <a:pt x="524" y="519"/>
                </a:lnTo>
                <a:lnTo>
                  <a:pt x="524" y="521"/>
                </a:lnTo>
                <a:lnTo>
                  <a:pt x="524" y="524"/>
                </a:lnTo>
                <a:lnTo>
                  <a:pt x="524" y="526"/>
                </a:lnTo>
                <a:lnTo>
                  <a:pt x="524" y="528"/>
                </a:lnTo>
                <a:lnTo>
                  <a:pt x="523" y="530"/>
                </a:lnTo>
                <a:lnTo>
                  <a:pt x="524" y="530"/>
                </a:lnTo>
                <a:lnTo>
                  <a:pt x="523" y="532"/>
                </a:lnTo>
                <a:lnTo>
                  <a:pt x="523" y="533"/>
                </a:lnTo>
                <a:lnTo>
                  <a:pt x="526" y="533"/>
                </a:lnTo>
                <a:lnTo>
                  <a:pt x="526" y="534"/>
                </a:lnTo>
                <a:lnTo>
                  <a:pt x="524" y="536"/>
                </a:lnTo>
                <a:lnTo>
                  <a:pt x="526" y="536"/>
                </a:lnTo>
                <a:lnTo>
                  <a:pt x="527" y="536"/>
                </a:lnTo>
                <a:lnTo>
                  <a:pt x="528" y="537"/>
                </a:lnTo>
                <a:lnTo>
                  <a:pt x="530" y="539"/>
                </a:lnTo>
                <a:lnTo>
                  <a:pt x="528" y="540"/>
                </a:lnTo>
                <a:lnTo>
                  <a:pt x="527" y="544"/>
                </a:lnTo>
                <a:lnTo>
                  <a:pt x="527" y="545"/>
                </a:lnTo>
                <a:lnTo>
                  <a:pt x="528" y="548"/>
                </a:lnTo>
                <a:lnTo>
                  <a:pt x="526" y="549"/>
                </a:lnTo>
                <a:lnTo>
                  <a:pt x="526" y="551"/>
                </a:lnTo>
                <a:lnTo>
                  <a:pt x="524" y="554"/>
                </a:lnTo>
                <a:lnTo>
                  <a:pt x="523" y="555"/>
                </a:lnTo>
                <a:lnTo>
                  <a:pt x="524" y="559"/>
                </a:lnTo>
                <a:lnTo>
                  <a:pt x="523" y="563"/>
                </a:lnTo>
                <a:lnTo>
                  <a:pt x="523" y="563"/>
                </a:lnTo>
                <a:lnTo>
                  <a:pt x="524" y="563"/>
                </a:lnTo>
                <a:lnTo>
                  <a:pt x="523" y="566"/>
                </a:lnTo>
                <a:lnTo>
                  <a:pt x="524" y="569"/>
                </a:lnTo>
                <a:lnTo>
                  <a:pt x="524" y="571"/>
                </a:lnTo>
                <a:lnTo>
                  <a:pt x="524" y="573"/>
                </a:lnTo>
                <a:lnTo>
                  <a:pt x="524" y="577"/>
                </a:lnTo>
                <a:lnTo>
                  <a:pt x="522" y="578"/>
                </a:lnTo>
                <a:lnTo>
                  <a:pt x="526" y="589"/>
                </a:lnTo>
                <a:lnTo>
                  <a:pt x="524" y="592"/>
                </a:lnTo>
                <a:lnTo>
                  <a:pt x="524" y="594"/>
                </a:lnTo>
                <a:lnTo>
                  <a:pt x="528" y="601"/>
                </a:lnTo>
                <a:lnTo>
                  <a:pt x="528" y="603"/>
                </a:lnTo>
                <a:lnTo>
                  <a:pt x="531" y="608"/>
                </a:lnTo>
                <a:lnTo>
                  <a:pt x="531" y="614"/>
                </a:lnTo>
                <a:lnTo>
                  <a:pt x="531" y="616"/>
                </a:lnTo>
                <a:lnTo>
                  <a:pt x="532" y="618"/>
                </a:lnTo>
                <a:lnTo>
                  <a:pt x="532" y="623"/>
                </a:lnTo>
                <a:lnTo>
                  <a:pt x="532" y="624"/>
                </a:lnTo>
                <a:lnTo>
                  <a:pt x="534" y="624"/>
                </a:lnTo>
                <a:lnTo>
                  <a:pt x="537" y="629"/>
                </a:lnTo>
                <a:lnTo>
                  <a:pt x="537" y="631"/>
                </a:lnTo>
                <a:lnTo>
                  <a:pt x="538" y="635"/>
                </a:lnTo>
                <a:lnTo>
                  <a:pt x="539" y="635"/>
                </a:lnTo>
                <a:lnTo>
                  <a:pt x="541" y="637"/>
                </a:lnTo>
                <a:lnTo>
                  <a:pt x="541" y="638"/>
                </a:lnTo>
                <a:lnTo>
                  <a:pt x="541" y="641"/>
                </a:lnTo>
                <a:lnTo>
                  <a:pt x="539" y="642"/>
                </a:lnTo>
                <a:lnTo>
                  <a:pt x="539" y="644"/>
                </a:lnTo>
                <a:lnTo>
                  <a:pt x="538" y="644"/>
                </a:lnTo>
                <a:lnTo>
                  <a:pt x="537" y="650"/>
                </a:lnTo>
                <a:lnTo>
                  <a:pt x="537" y="653"/>
                </a:lnTo>
                <a:lnTo>
                  <a:pt x="535" y="659"/>
                </a:lnTo>
                <a:lnTo>
                  <a:pt x="534" y="668"/>
                </a:lnTo>
                <a:lnTo>
                  <a:pt x="534" y="669"/>
                </a:lnTo>
                <a:lnTo>
                  <a:pt x="532" y="671"/>
                </a:lnTo>
                <a:lnTo>
                  <a:pt x="532" y="672"/>
                </a:lnTo>
                <a:lnTo>
                  <a:pt x="532" y="674"/>
                </a:lnTo>
                <a:lnTo>
                  <a:pt x="530" y="676"/>
                </a:lnTo>
                <a:lnTo>
                  <a:pt x="528" y="676"/>
                </a:lnTo>
                <a:lnTo>
                  <a:pt x="527" y="676"/>
                </a:lnTo>
                <a:lnTo>
                  <a:pt x="523" y="678"/>
                </a:lnTo>
                <a:lnTo>
                  <a:pt x="517" y="674"/>
                </a:lnTo>
                <a:lnTo>
                  <a:pt x="512" y="678"/>
                </a:lnTo>
                <a:lnTo>
                  <a:pt x="511" y="679"/>
                </a:lnTo>
                <a:lnTo>
                  <a:pt x="511" y="680"/>
                </a:lnTo>
                <a:lnTo>
                  <a:pt x="508" y="683"/>
                </a:lnTo>
                <a:lnTo>
                  <a:pt x="501" y="690"/>
                </a:lnTo>
                <a:lnTo>
                  <a:pt x="500" y="691"/>
                </a:lnTo>
                <a:lnTo>
                  <a:pt x="497" y="694"/>
                </a:lnTo>
                <a:lnTo>
                  <a:pt x="497" y="695"/>
                </a:lnTo>
                <a:lnTo>
                  <a:pt x="497" y="698"/>
                </a:lnTo>
                <a:lnTo>
                  <a:pt x="497" y="699"/>
                </a:lnTo>
                <a:lnTo>
                  <a:pt x="494" y="702"/>
                </a:lnTo>
                <a:lnTo>
                  <a:pt x="492" y="706"/>
                </a:lnTo>
                <a:lnTo>
                  <a:pt x="490" y="720"/>
                </a:lnTo>
                <a:lnTo>
                  <a:pt x="492" y="725"/>
                </a:lnTo>
                <a:lnTo>
                  <a:pt x="492" y="727"/>
                </a:lnTo>
                <a:lnTo>
                  <a:pt x="493" y="728"/>
                </a:lnTo>
                <a:lnTo>
                  <a:pt x="492" y="731"/>
                </a:lnTo>
                <a:lnTo>
                  <a:pt x="492" y="732"/>
                </a:lnTo>
                <a:lnTo>
                  <a:pt x="492" y="735"/>
                </a:lnTo>
                <a:lnTo>
                  <a:pt x="492" y="739"/>
                </a:lnTo>
                <a:lnTo>
                  <a:pt x="493" y="739"/>
                </a:lnTo>
                <a:lnTo>
                  <a:pt x="493" y="740"/>
                </a:lnTo>
                <a:lnTo>
                  <a:pt x="493" y="742"/>
                </a:lnTo>
                <a:lnTo>
                  <a:pt x="493" y="743"/>
                </a:lnTo>
                <a:lnTo>
                  <a:pt x="494" y="749"/>
                </a:lnTo>
                <a:lnTo>
                  <a:pt x="492" y="751"/>
                </a:lnTo>
                <a:lnTo>
                  <a:pt x="492" y="753"/>
                </a:lnTo>
                <a:lnTo>
                  <a:pt x="492" y="754"/>
                </a:lnTo>
                <a:lnTo>
                  <a:pt x="490" y="755"/>
                </a:lnTo>
                <a:lnTo>
                  <a:pt x="490" y="754"/>
                </a:lnTo>
                <a:lnTo>
                  <a:pt x="489" y="754"/>
                </a:lnTo>
                <a:lnTo>
                  <a:pt x="486" y="755"/>
                </a:lnTo>
                <a:lnTo>
                  <a:pt x="486" y="757"/>
                </a:lnTo>
                <a:lnTo>
                  <a:pt x="485" y="758"/>
                </a:lnTo>
                <a:lnTo>
                  <a:pt x="483" y="758"/>
                </a:lnTo>
                <a:lnTo>
                  <a:pt x="483" y="758"/>
                </a:lnTo>
                <a:lnTo>
                  <a:pt x="483" y="757"/>
                </a:lnTo>
                <a:lnTo>
                  <a:pt x="483" y="758"/>
                </a:lnTo>
                <a:lnTo>
                  <a:pt x="482" y="758"/>
                </a:lnTo>
                <a:lnTo>
                  <a:pt x="481" y="758"/>
                </a:lnTo>
                <a:lnTo>
                  <a:pt x="479" y="759"/>
                </a:lnTo>
                <a:lnTo>
                  <a:pt x="479" y="759"/>
                </a:lnTo>
                <a:lnTo>
                  <a:pt x="478" y="759"/>
                </a:lnTo>
                <a:lnTo>
                  <a:pt x="478" y="761"/>
                </a:lnTo>
                <a:lnTo>
                  <a:pt x="478" y="766"/>
                </a:lnTo>
                <a:lnTo>
                  <a:pt x="478" y="768"/>
                </a:lnTo>
                <a:lnTo>
                  <a:pt x="478" y="770"/>
                </a:lnTo>
                <a:lnTo>
                  <a:pt x="478" y="774"/>
                </a:lnTo>
                <a:lnTo>
                  <a:pt x="474" y="773"/>
                </a:lnTo>
                <a:lnTo>
                  <a:pt x="470" y="765"/>
                </a:lnTo>
                <a:lnTo>
                  <a:pt x="467" y="761"/>
                </a:lnTo>
                <a:lnTo>
                  <a:pt x="466" y="759"/>
                </a:lnTo>
                <a:lnTo>
                  <a:pt x="464" y="758"/>
                </a:lnTo>
                <a:lnTo>
                  <a:pt x="464" y="757"/>
                </a:lnTo>
                <a:lnTo>
                  <a:pt x="463" y="755"/>
                </a:lnTo>
                <a:lnTo>
                  <a:pt x="456" y="751"/>
                </a:lnTo>
                <a:lnTo>
                  <a:pt x="453" y="751"/>
                </a:lnTo>
                <a:lnTo>
                  <a:pt x="451" y="749"/>
                </a:lnTo>
                <a:lnTo>
                  <a:pt x="446" y="746"/>
                </a:lnTo>
                <a:lnTo>
                  <a:pt x="445" y="746"/>
                </a:lnTo>
                <a:lnTo>
                  <a:pt x="441" y="744"/>
                </a:lnTo>
                <a:lnTo>
                  <a:pt x="434" y="743"/>
                </a:lnTo>
                <a:lnTo>
                  <a:pt x="433" y="743"/>
                </a:lnTo>
                <a:lnTo>
                  <a:pt x="430" y="743"/>
                </a:lnTo>
                <a:lnTo>
                  <a:pt x="426" y="743"/>
                </a:lnTo>
                <a:lnTo>
                  <a:pt x="423" y="742"/>
                </a:lnTo>
                <a:lnTo>
                  <a:pt x="416" y="740"/>
                </a:lnTo>
                <a:lnTo>
                  <a:pt x="414" y="740"/>
                </a:lnTo>
                <a:lnTo>
                  <a:pt x="411" y="739"/>
                </a:lnTo>
                <a:lnTo>
                  <a:pt x="408" y="739"/>
                </a:lnTo>
                <a:lnTo>
                  <a:pt x="406" y="736"/>
                </a:lnTo>
                <a:lnTo>
                  <a:pt x="404" y="735"/>
                </a:lnTo>
                <a:lnTo>
                  <a:pt x="400" y="734"/>
                </a:lnTo>
                <a:lnTo>
                  <a:pt x="397" y="734"/>
                </a:lnTo>
                <a:lnTo>
                  <a:pt x="397" y="724"/>
                </a:lnTo>
                <a:lnTo>
                  <a:pt x="389" y="727"/>
                </a:lnTo>
                <a:lnTo>
                  <a:pt x="384" y="720"/>
                </a:lnTo>
                <a:lnTo>
                  <a:pt x="380" y="717"/>
                </a:lnTo>
                <a:lnTo>
                  <a:pt x="376" y="716"/>
                </a:lnTo>
                <a:lnTo>
                  <a:pt x="369" y="716"/>
                </a:lnTo>
                <a:lnTo>
                  <a:pt x="363" y="720"/>
                </a:lnTo>
                <a:lnTo>
                  <a:pt x="359" y="721"/>
                </a:lnTo>
                <a:lnTo>
                  <a:pt x="358" y="729"/>
                </a:lnTo>
                <a:lnTo>
                  <a:pt x="358" y="735"/>
                </a:lnTo>
                <a:lnTo>
                  <a:pt x="358" y="740"/>
                </a:lnTo>
                <a:lnTo>
                  <a:pt x="354" y="753"/>
                </a:lnTo>
                <a:lnTo>
                  <a:pt x="351" y="754"/>
                </a:lnTo>
                <a:lnTo>
                  <a:pt x="347" y="755"/>
                </a:lnTo>
                <a:lnTo>
                  <a:pt x="343" y="757"/>
                </a:lnTo>
                <a:lnTo>
                  <a:pt x="339" y="758"/>
                </a:lnTo>
                <a:lnTo>
                  <a:pt x="332" y="759"/>
                </a:lnTo>
                <a:lnTo>
                  <a:pt x="328" y="762"/>
                </a:lnTo>
                <a:lnTo>
                  <a:pt x="325" y="765"/>
                </a:lnTo>
                <a:lnTo>
                  <a:pt x="322" y="766"/>
                </a:lnTo>
                <a:lnTo>
                  <a:pt x="321" y="768"/>
                </a:lnTo>
                <a:lnTo>
                  <a:pt x="321" y="769"/>
                </a:lnTo>
                <a:lnTo>
                  <a:pt x="316" y="774"/>
                </a:lnTo>
                <a:lnTo>
                  <a:pt x="314" y="776"/>
                </a:lnTo>
                <a:lnTo>
                  <a:pt x="313" y="776"/>
                </a:lnTo>
                <a:lnTo>
                  <a:pt x="309" y="780"/>
                </a:lnTo>
                <a:lnTo>
                  <a:pt x="305" y="776"/>
                </a:lnTo>
                <a:lnTo>
                  <a:pt x="301" y="772"/>
                </a:lnTo>
                <a:lnTo>
                  <a:pt x="296" y="768"/>
                </a:lnTo>
                <a:lnTo>
                  <a:pt x="296" y="766"/>
                </a:lnTo>
                <a:lnTo>
                  <a:pt x="295" y="766"/>
                </a:lnTo>
                <a:lnTo>
                  <a:pt x="294" y="765"/>
                </a:lnTo>
                <a:lnTo>
                  <a:pt x="291" y="765"/>
                </a:lnTo>
                <a:lnTo>
                  <a:pt x="287" y="766"/>
                </a:lnTo>
                <a:lnTo>
                  <a:pt x="279" y="768"/>
                </a:lnTo>
                <a:lnTo>
                  <a:pt x="272" y="769"/>
                </a:lnTo>
                <a:lnTo>
                  <a:pt x="265" y="766"/>
                </a:lnTo>
                <a:lnTo>
                  <a:pt x="264" y="765"/>
                </a:lnTo>
                <a:lnTo>
                  <a:pt x="262" y="765"/>
                </a:lnTo>
                <a:lnTo>
                  <a:pt x="261" y="764"/>
                </a:lnTo>
                <a:lnTo>
                  <a:pt x="260" y="764"/>
                </a:lnTo>
                <a:lnTo>
                  <a:pt x="258" y="764"/>
                </a:lnTo>
                <a:lnTo>
                  <a:pt x="255" y="762"/>
                </a:lnTo>
                <a:lnTo>
                  <a:pt x="254" y="761"/>
                </a:lnTo>
                <a:lnTo>
                  <a:pt x="251" y="761"/>
                </a:lnTo>
                <a:lnTo>
                  <a:pt x="250" y="759"/>
                </a:lnTo>
                <a:lnTo>
                  <a:pt x="245" y="757"/>
                </a:lnTo>
                <a:lnTo>
                  <a:pt x="240" y="759"/>
                </a:lnTo>
                <a:lnTo>
                  <a:pt x="235" y="762"/>
                </a:lnTo>
                <a:lnTo>
                  <a:pt x="234" y="762"/>
                </a:lnTo>
                <a:lnTo>
                  <a:pt x="232" y="764"/>
                </a:lnTo>
                <a:lnTo>
                  <a:pt x="230" y="766"/>
                </a:lnTo>
                <a:lnTo>
                  <a:pt x="228" y="759"/>
                </a:lnTo>
                <a:lnTo>
                  <a:pt x="227" y="758"/>
                </a:lnTo>
                <a:lnTo>
                  <a:pt x="224" y="749"/>
                </a:lnTo>
                <a:lnTo>
                  <a:pt x="224" y="743"/>
                </a:lnTo>
                <a:lnTo>
                  <a:pt x="223" y="738"/>
                </a:lnTo>
                <a:lnTo>
                  <a:pt x="221" y="738"/>
                </a:lnTo>
                <a:lnTo>
                  <a:pt x="215" y="727"/>
                </a:lnTo>
                <a:lnTo>
                  <a:pt x="213" y="725"/>
                </a:lnTo>
                <a:lnTo>
                  <a:pt x="205" y="714"/>
                </a:lnTo>
                <a:lnTo>
                  <a:pt x="205" y="712"/>
                </a:lnTo>
                <a:lnTo>
                  <a:pt x="205" y="710"/>
                </a:lnTo>
                <a:lnTo>
                  <a:pt x="202" y="705"/>
                </a:lnTo>
                <a:lnTo>
                  <a:pt x="201" y="702"/>
                </a:lnTo>
                <a:lnTo>
                  <a:pt x="193" y="693"/>
                </a:lnTo>
                <a:lnTo>
                  <a:pt x="191" y="691"/>
                </a:lnTo>
                <a:lnTo>
                  <a:pt x="189" y="687"/>
                </a:lnTo>
                <a:lnTo>
                  <a:pt x="186" y="683"/>
                </a:lnTo>
                <a:lnTo>
                  <a:pt x="185" y="680"/>
                </a:lnTo>
                <a:lnTo>
                  <a:pt x="182" y="676"/>
                </a:lnTo>
                <a:lnTo>
                  <a:pt x="213" y="671"/>
                </a:lnTo>
                <a:lnTo>
                  <a:pt x="227" y="661"/>
                </a:lnTo>
                <a:lnTo>
                  <a:pt x="230" y="649"/>
                </a:lnTo>
                <a:lnTo>
                  <a:pt x="230" y="648"/>
                </a:lnTo>
                <a:lnTo>
                  <a:pt x="228" y="639"/>
                </a:lnTo>
                <a:lnTo>
                  <a:pt x="227" y="627"/>
                </a:lnTo>
                <a:lnTo>
                  <a:pt x="208" y="596"/>
                </a:lnTo>
                <a:lnTo>
                  <a:pt x="204" y="596"/>
                </a:lnTo>
                <a:lnTo>
                  <a:pt x="195" y="564"/>
                </a:lnTo>
                <a:lnTo>
                  <a:pt x="217" y="555"/>
                </a:lnTo>
                <a:lnTo>
                  <a:pt x="234" y="554"/>
                </a:lnTo>
                <a:lnTo>
                  <a:pt x="236" y="554"/>
                </a:lnTo>
                <a:lnTo>
                  <a:pt x="234" y="547"/>
                </a:lnTo>
                <a:lnTo>
                  <a:pt x="234" y="544"/>
                </a:lnTo>
                <a:lnTo>
                  <a:pt x="236" y="543"/>
                </a:lnTo>
                <a:lnTo>
                  <a:pt x="238" y="528"/>
                </a:lnTo>
                <a:lnTo>
                  <a:pt x="247" y="515"/>
                </a:lnTo>
                <a:lnTo>
                  <a:pt x="242" y="510"/>
                </a:lnTo>
                <a:lnTo>
                  <a:pt x="235" y="517"/>
                </a:lnTo>
                <a:lnTo>
                  <a:pt x="234" y="517"/>
                </a:lnTo>
                <a:lnTo>
                  <a:pt x="216" y="504"/>
                </a:lnTo>
                <a:lnTo>
                  <a:pt x="210" y="487"/>
                </a:lnTo>
                <a:lnTo>
                  <a:pt x="202" y="483"/>
                </a:lnTo>
                <a:lnTo>
                  <a:pt x="209" y="466"/>
                </a:lnTo>
                <a:lnTo>
                  <a:pt x="200" y="461"/>
                </a:lnTo>
                <a:lnTo>
                  <a:pt x="205" y="453"/>
                </a:lnTo>
                <a:lnTo>
                  <a:pt x="202" y="447"/>
                </a:lnTo>
                <a:lnTo>
                  <a:pt x="193" y="447"/>
                </a:lnTo>
                <a:lnTo>
                  <a:pt x="178" y="439"/>
                </a:lnTo>
                <a:lnTo>
                  <a:pt x="171" y="427"/>
                </a:lnTo>
                <a:lnTo>
                  <a:pt x="171" y="425"/>
                </a:lnTo>
                <a:lnTo>
                  <a:pt x="172" y="420"/>
                </a:lnTo>
                <a:lnTo>
                  <a:pt x="174" y="420"/>
                </a:lnTo>
                <a:lnTo>
                  <a:pt x="171" y="414"/>
                </a:lnTo>
                <a:lnTo>
                  <a:pt x="160" y="398"/>
                </a:lnTo>
                <a:lnTo>
                  <a:pt x="160" y="394"/>
                </a:lnTo>
                <a:lnTo>
                  <a:pt x="160" y="391"/>
                </a:lnTo>
                <a:lnTo>
                  <a:pt x="160" y="386"/>
                </a:lnTo>
                <a:lnTo>
                  <a:pt x="148" y="393"/>
                </a:lnTo>
                <a:lnTo>
                  <a:pt x="146" y="393"/>
                </a:lnTo>
                <a:lnTo>
                  <a:pt x="142" y="391"/>
                </a:lnTo>
                <a:lnTo>
                  <a:pt x="140" y="404"/>
                </a:lnTo>
                <a:lnTo>
                  <a:pt x="135" y="406"/>
                </a:lnTo>
                <a:lnTo>
                  <a:pt x="129" y="404"/>
                </a:lnTo>
                <a:lnTo>
                  <a:pt x="126" y="402"/>
                </a:lnTo>
                <a:lnTo>
                  <a:pt x="124" y="398"/>
                </a:lnTo>
                <a:lnTo>
                  <a:pt x="122" y="395"/>
                </a:lnTo>
                <a:lnTo>
                  <a:pt x="116" y="393"/>
                </a:lnTo>
                <a:lnTo>
                  <a:pt x="116" y="387"/>
                </a:lnTo>
                <a:lnTo>
                  <a:pt x="116" y="386"/>
                </a:lnTo>
                <a:lnTo>
                  <a:pt x="107" y="387"/>
                </a:lnTo>
                <a:lnTo>
                  <a:pt x="103" y="389"/>
                </a:lnTo>
                <a:lnTo>
                  <a:pt x="97" y="390"/>
                </a:lnTo>
                <a:lnTo>
                  <a:pt x="93" y="387"/>
                </a:lnTo>
                <a:lnTo>
                  <a:pt x="82" y="382"/>
                </a:lnTo>
                <a:lnTo>
                  <a:pt x="75" y="380"/>
                </a:lnTo>
                <a:lnTo>
                  <a:pt x="69" y="380"/>
                </a:lnTo>
                <a:lnTo>
                  <a:pt x="58" y="379"/>
                </a:lnTo>
                <a:lnTo>
                  <a:pt x="24" y="307"/>
                </a:lnTo>
                <a:lnTo>
                  <a:pt x="17" y="292"/>
                </a:lnTo>
                <a:lnTo>
                  <a:pt x="0" y="260"/>
                </a:lnTo>
                <a:lnTo>
                  <a:pt x="58" y="232"/>
                </a:lnTo>
                <a:lnTo>
                  <a:pt x="103" y="210"/>
                </a:lnTo>
                <a:lnTo>
                  <a:pt x="120" y="195"/>
                </a:lnTo>
                <a:lnTo>
                  <a:pt x="146" y="172"/>
                </a:lnTo>
                <a:lnTo>
                  <a:pt x="150" y="169"/>
                </a:lnTo>
                <a:lnTo>
                  <a:pt x="193" y="132"/>
                </a:lnTo>
                <a:lnTo>
                  <a:pt x="224" y="105"/>
                </a:lnTo>
                <a:lnTo>
                  <a:pt x="234" y="98"/>
                </a:lnTo>
                <a:lnTo>
                  <a:pt x="257" y="78"/>
                </a:lnTo>
                <a:lnTo>
                  <a:pt x="265" y="72"/>
                </a:lnTo>
                <a:lnTo>
                  <a:pt x="283" y="67"/>
                </a:lnTo>
                <a:lnTo>
                  <a:pt x="313" y="60"/>
                </a:lnTo>
                <a:lnTo>
                  <a:pt x="336" y="54"/>
                </a:lnTo>
                <a:lnTo>
                  <a:pt x="359" y="45"/>
                </a:lnTo>
                <a:lnTo>
                  <a:pt x="415" y="23"/>
                </a:lnTo>
                <a:lnTo>
                  <a:pt x="445" y="18"/>
                </a:lnTo>
                <a:lnTo>
                  <a:pt x="507" y="11"/>
                </a:lnTo>
                <a:lnTo>
                  <a:pt x="538" y="7"/>
                </a:lnTo>
                <a:lnTo>
                  <a:pt x="599" y="1"/>
                </a:lnTo>
                <a:lnTo>
                  <a:pt x="616" y="1"/>
                </a:lnTo>
                <a:lnTo>
                  <a:pt x="617" y="1"/>
                </a:lnTo>
                <a:lnTo>
                  <a:pt x="647" y="0"/>
                </a:lnTo>
                <a:lnTo>
                  <a:pt x="659" y="1"/>
                </a:lnTo>
                <a:lnTo>
                  <a:pt x="710" y="22"/>
                </a:lnTo>
                <a:lnTo>
                  <a:pt x="728" y="29"/>
                </a:lnTo>
                <a:lnTo>
                  <a:pt x="767" y="45"/>
                </a:lnTo>
                <a:lnTo>
                  <a:pt x="811" y="57"/>
                </a:lnTo>
                <a:lnTo>
                  <a:pt x="814" y="57"/>
                </a:lnTo>
                <a:lnTo>
                  <a:pt x="852" y="68"/>
                </a:lnTo>
                <a:lnTo>
                  <a:pt x="869" y="74"/>
                </a:lnTo>
                <a:lnTo>
                  <a:pt x="924" y="104"/>
                </a:lnTo>
                <a:lnTo>
                  <a:pt x="934" y="106"/>
                </a:lnTo>
                <a:lnTo>
                  <a:pt x="970" y="127"/>
                </a:lnTo>
                <a:lnTo>
                  <a:pt x="980" y="134"/>
                </a:lnTo>
                <a:lnTo>
                  <a:pt x="987" y="139"/>
                </a:lnTo>
                <a:lnTo>
                  <a:pt x="992" y="147"/>
                </a:lnTo>
                <a:lnTo>
                  <a:pt x="996" y="157"/>
                </a:lnTo>
                <a:lnTo>
                  <a:pt x="999" y="168"/>
                </a:lnTo>
                <a:lnTo>
                  <a:pt x="1000" y="170"/>
                </a:lnTo>
                <a:lnTo>
                  <a:pt x="998" y="202"/>
                </a:lnTo>
                <a:lnTo>
                  <a:pt x="1000" y="228"/>
                </a:lnTo>
                <a:lnTo>
                  <a:pt x="995" y="236"/>
                </a:lnTo>
                <a:lnTo>
                  <a:pt x="991" y="241"/>
                </a:lnTo>
                <a:lnTo>
                  <a:pt x="975" y="270"/>
                </a:lnTo>
                <a:lnTo>
                  <a:pt x="970" y="281"/>
                </a:lnTo>
                <a:close/>
              </a:path>
            </a:pathLst>
          </a:custGeom>
          <a:solidFill>
            <a:srgbClr val="DCF0F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8" name="Freeform 24"/>
          <p:cNvSpPr>
            <a:spLocks/>
          </p:cNvSpPr>
          <p:nvPr/>
        </p:nvSpPr>
        <p:spPr bwMode="auto">
          <a:xfrm>
            <a:off x="5103813" y="5400676"/>
            <a:ext cx="95250" cy="134938"/>
          </a:xfrm>
          <a:custGeom>
            <a:avLst/>
            <a:gdLst>
              <a:gd name="T0" fmla="*/ 27 w 60"/>
              <a:gd name="T1" fmla="*/ 0 h 85"/>
              <a:gd name="T2" fmla="*/ 30 w 60"/>
              <a:gd name="T3" fmla="*/ 3 h 85"/>
              <a:gd name="T4" fmla="*/ 38 w 60"/>
              <a:gd name="T5" fmla="*/ 7 h 85"/>
              <a:gd name="T6" fmla="*/ 38 w 60"/>
              <a:gd name="T7" fmla="*/ 11 h 85"/>
              <a:gd name="T8" fmla="*/ 40 w 60"/>
              <a:gd name="T9" fmla="*/ 15 h 85"/>
              <a:gd name="T10" fmla="*/ 44 w 60"/>
              <a:gd name="T11" fmla="*/ 19 h 85"/>
              <a:gd name="T12" fmla="*/ 45 w 60"/>
              <a:gd name="T13" fmla="*/ 26 h 85"/>
              <a:gd name="T14" fmla="*/ 45 w 60"/>
              <a:gd name="T15" fmla="*/ 30 h 85"/>
              <a:gd name="T16" fmla="*/ 48 w 60"/>
              <a:gd name="T17" fmla="*/ 37 h 85"/>
              <a:gd name="T18" fmla="*/ 55 w 60"/>
              <a:gd name="T19" fmla="*/ 43 h 85"/>
              <a:gd name="T20" fmla="*/ 57 w 60"/>
              <a:gd name="T21" fmla="*/ 44 h 85"/>
              <a:gd name="T22" fmla="*/ 59 w 60"/>
              <a:gd name="T23" fmla="*/ 45 h 85"/>
              <a:gd name="T24" fmla="*/ 60 w 60"/>
              <a:gd name="T25" fmla="*/ 52 h 85"/>
              <a:gd name="T26" fmla="*/ 59 w 60"/>
              <a:gd name="T27" fmla="*/ 52 h 85"/>
              <a:gd name="T28" fmla="*/ 57 w 60"/>
              <a:gd name="T29" fmla="*/ 54 h 85"/>
              <a:gd name="T30" fmla="*/ 57 w 60"/>
              <a:gd name="T31" fmla="*/ 56 h 85"/>
              <a:gd name="T32" fmla="*/ 56 w 60"/>
              <a:gd name="T33" fmla="*/ 59 h 85"/>
              <a:gd name="T34" fmla="*/ 53 w 60"/>
              <a:gd name="T35" fmla="*/ 69 h 85"/>
              <a:gd name="T36" fmla="*/ 56 w 60"/>
              <a:gd name="T37" fmla="*/ 82 h 85"/>
              <a:gd name="T38" fmla="*/ 56 w 60"/>
              <a:gd name="T39" fmla="*/ 84 h 85"/>
              <a:gd name="T40" fmla="*/ 51 w 60"/>
              <a:gd name="T41" fmla="*/ 85 h 85"/>
              <a:gd name="T42" fmla="*/ 45 w 60"/>
              <a:gd name="T43" fmla="*/ 85 h 85"/>
              <a:gd name="T44" fmla="*/ 42 w 60"/>
              <a:gd name="T45" fmla="*/ 85 h 85"/>
              <a:gd name="T46" fmla="*/ 38 w 60"/>
              <a:gd name="T47" fmla="*/ 84 h 85"/>
              <a:gd name="T48" fmla="*/ 36 w 60"/>
              <a:gd name="T49" fmla="*/ 82 h 85"/>
              <a:gd name="T50" fmla="*/ 33 w 60"/>
              <a:gd name="T51" fmla="*/ 81 h 85"/>
              <a:gd name="T52" fmla="*/ 34 w 60"/>
              <a:gd name="T53" fmla="*/ 78 h 85"/>
              <a:gd name="T54" fmla="*/ 36 w 60"/>
              <a:gd name="T55" fmla="*/ 74 h 85"/>
              <a:gd name="T56" fmla="*/ 33 w 60"/>
              <a:gd name="T57" fmla="*/ 67 h 85"/>
              <a:gd name="T58" fmla="*/ 33 w 60"/>
              <a:gd name="T59" fmla="*/ 63 h 85"/>
              <a:gd name="T60" fmla="*/ 26 w 60"/>
              <a:gd name="T61" fmla="*/ 60 h 85"/>
              <a:gd name="T62" fmla="*/ 23 w 60"/>
              <a:gd name="T63" fmla="*/ 59 h 85"/>
              <a:gd name="T64" fmla="*/ 22 w 60"/>
              <a:gd name="T65" fmla="*/ 58 h 85"/>
              <a:gd name="T66" fmla="*/ 19 w 60"/>
              <a:gd name="T67" fmla="*/ 62 h 85"/>
              <a:gd name="T68" fmla="*/ 19 w 60"/>
              <a:gd name="T69" fmla="*/ 58 h 85"/>
              <a:gd name="T70" fmla="*/ 18 w 60"/>
              <a:gd name="T71" fmla="*/ 56 h 85"/>
              <a:gd name="T72" fmla="*/ 18 w 60"/>
              <a:gd name="T73" fmla="*/ 55 h 85"/>
              <a:gd name="T74" fmla="*/ 19 w 60"/>
              <a:gd name="T75" fmla="*/ 51 h 85"/>
              <a:gd name="T76" fmla="*/ 14 w 60"/>
              <a:gd name="T77" fmla="*/ 43 h 85"/>
              <a:gd name="T78" fmla="*/ 12 w 60"/>
              <a:gd name="T79" fmla="*/ 40 h 85"/>
              <a:gd name="T80" fmla="*/ 0 w 60"/>
              <a:gd name="T81" fmla="*/ 29 h 85"/>
              <a:gd name="T82" fmla="*/ 16 w 60"/>
              <a:gd name="T83" fmla="*/ 15 h 85"/>
              <a:gd name="T84" fmla="*/ 14 w 60"/>
              <a:gd name="T85" fmla="*/ 4 h 85"/>
              <a:gd name="T86" fmla="*/ 18 w 60"/>
              <a:gd name="T87" fmla="*/ 0 h 85"/>
              <a:gd name="T88" fmla="*/ 27 w 60"/>
              <a:gd name="T89" fmla="*/ 0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60" h="85">
                <a:moveTo>
                  <a:pt x="27" y="0"/>
                </a:moveTo>
                <a:lnTo>
                  <a:pt x="30" y="3"/>
                </a:lnTo>
                <a:lnTo>
                  <a:pt x="38" y="7"/>
                </a:lnTo>
                <a:lnTo>
                  <a:pt x="38" y="11"/>
                </a:lnTo>
                <a:lnTo>
                  <a:pt x="40" y="15"/>
                </a:lnTo>
                <a:lnTo>
                  <a:pt x="44" y="19"/>
                </a:lnTo>
                <a:lnTo>
                  <a:pt x="45" y="26"/>
                </a:lnTo>
                <a:lnTo>
                  <a:pt x="45" y="30"/>
                </a:lnTo>
                <a:lnTo>
                  <a:pt x="48" y="37"/>
                </a:lnTo>
                <a:lnTo>
                  <a:pt x="55" y="43"/>
                </a:lnTo>
                <a:lnTo>
                  <a:pt x="57" y="44"/>
                </a:lnTo>
                <a:lnTo>
                  <a:pt x="59" y="45"/>
                </a:lnTo>
                <a:lnTo>
                  <a:pt x="60" y="52"/>
                </a:lnTo>
                <a:lnTo>
                  <a:pt x="59" y="52"/>
                </a:lnTo>
                <a:lnTo>
                  <a:pt x="57" y="54"/>
                </a:lnTo>
                <a:lnTo>
                  <a:pt x="57" y="56"/>
                </a:lnTo>
                <a:lnTo>
                  <a:pt x="56" y="59"/>
                </a:lnTo>
                <a:lnTo>
                  <a:pt x="53" y="69"/>
                </a:lnTo>
                <a:lnTo>
                  <a:pt x="56" y="82"/>
                </a:lnTo>
                <a:lnTo>
                  <a:pt x="56" y="84"/>
                </a:lnTo>
                <a:lnTo>
                  <a:pt x="51" y="85"/>
                </a:lnTo>
                <a:lnTo>
                  <a:pt x="45" y="85"/>
                </a:lnTo>
                <a:lnTo>
                  <a:pt x="42" y="85"/>
                </a:lnTo>
                <a:lnTo>
                  <a:pt x="38" y="84"/>
                </a:lnTo>
                <a:lnTo>
                  <a:pt x="36" y="82"/>
                </a:lnTo>
                <a:lnTo>
                  <a:pt x="33" y="81"/>
                </a:lnTo>
                <a:lnTo>
                  <a:pt x="34" y="78"/>
                </a:lnTo>
                <a:lnTo>
                  <a:pt x="36" y="74"/>
                </a:lnTo>
                <a:lnTo>
                  <a:pt x="33" y="67"/>
                </a:lnTo>
                <a:lnTo>
                  <a:pt x="33" y="63"/>
                </a:lnTo>
                <a:lnTo>
                  <a:pt x="26" y="60"/>
                </a:lnTo>
                <a:lnTo>
                  <a:pt x="23" y="59"/>
                </a:lnTo>
                <a:lnTo>
                  <a:pt x="22" y="58"/>
                </a:lnTo>
                <a:lnTo>
                  <a:pt x="19" y="62"/>
                </a:lnTo>
                <a:lnTo>
                  <a:pt x="19" y="58"/>
                </a:lnTo>
                <a:lnTo>
                  <a:pt x="18" y="56"/>
                </a:lnTo>
                <a:lnTo>
                  <a:pt x="18" y="55"/>
                </a:lnTo>
                <a:lnTo>
                  <a:pt x="19" y="51"/>
                </a:lnTo>
                <a:lnTo>
                  <a:pt x="14" y="43"/>
                </a:lnTo>
                <a:lnTo>
                  <a:pt x="12" y="40"/>
                </a:lnTo>
                <a:lnTo>
                  <a:pt x="0" y="29"/>
                </a:lnTo>
                <a:lnTo>
                  <a:pt x="16" y="15"/>
                </a:lnTo>
                <a:lnTo>
                  <a:pt x="14" y="4"/>
                </a:lnTo>
                <a:lnTo>
                  <a:pt x="18" y="0"/>
                </a:lnTo>
                <a:lnTo>
                  <a:pt x="27" y="0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9" name="Freeform 25"/>
          <p:cNvSpPr>
            <a:spLocks noEditPoints="1"/>
          </p:cNvSpPr>
          <p:nvPr/>
        </p:nvSpPr>
        <p:spPr bwMode="auto">
          <a:xfrm>
            <a:off x="5108576" y="5559426"/>
            <a:ext cx="296863" cy="381000"/>
          </a:xfrm>
          <a:custGeom>
            <a:avLst/>
            <a:gdLst>
              <a:gd name="T0" fmla="*/ 61 w 187"/>
              <a:gd name="T1" fmla="*/ 181 h 240"/>
              <a:gd name="T2" fmla="*/ 53 w 187"/>
              <a:gd name="T3" fmla="*/ 198 h 240"/>
              <a:gd name="T4" fmla="*/ 49 w 187"/>
              <a:gd name="T5" fmla="*/ 188 h 240"/>
              <a:gd name="T6" fmla="*/ 54 w 187"/>
              <a:gd name="T7" fmla="*/ 180 h 240"/>
              <a:gd name="T8" fmla="*/ 28 w 187"/>
              <a:gd name="T9" fmla="*/ 174 h 240"/>
              <a:gd name="T10" fmla="*/ 0 w 187"/>
              <a:gd name="T11" fmla="*/ 89 h 240"/>
              <a:gd name="T12" fmla="*/ 8 w 187"/>
              <a:gd name="T13" fmla="*/ 86 h 240"/>
              <a:gd name="T14" fmla="*/ 174 w 187"/>
              <a:gd name="T15" fmla="*/ 38 h 240"/>
              <a:gd name="T16" fmla="*/ 164 w 187"/>
              <a:gd name="T17" fmla="*/ 38 h 240"/>
              <a:gd name="T18" fmla="*/ 154 w 187"/>
              <a:gd name="T19" fmla="*/ 44 h 240"/>
              <a:gd name="T20" fmla="*/ 151 w 187"/>
              <a:gd name="T21" fmla="*/ 56 h 240"/>
              <a:gd name="T22" fmla="*/ 157 w 187"/>
              <a:gd name="T23" fmla="*/ 79 h 240"/>
              <a:gd name="T24" fmla="*/ 159 w 187"/>
              <a:gd name="T25" fmla="*/ 104 h 240"/>
              <a:gd name="T26" fmla="*/ 165 w 187"/>
              <a:gd name="T27" fmla="*/ 117 h 240"/>
              <a:gd name="T28" fmla="*/ 165 w 187"/>
              <a:gd name="T29" fmla="*/ 139 h 240"/>
              <a:gd name="T30" fmla="*/ 161 w 187"/>
              <a:gd name="T31" fmla="*/ 149 h 240"/>
              <a:gd name="T32" fmla="*/ 157 w 187"/>
              <a:gd name="T33" fmla="*/ 162 h 240"/>
              <a:gd name="T34" fmla="*/ 157 w 187"/>
              <a:gd name="T35" fmla="*/ 170 h 240"/>
              <a:gd name="T36" fmla="*/ 154 w 187"/>
              <a:gd name="T37" fmla="*/ 179 h 240"/>
              <a:gd name="T38" fmla="*/ 155 w 187"/>
              <a:gd name="T39" fmla="*/ 185 h 240"/>
              <a:gd name="T40" fmla="*/ 147 w 187"/>
              <a:gd name="T41" fmla="*/ 199 h 240"/>
              <a:gd name="T42" fmla="*/ 143 w 187"/>
              <a:gd name="T43" fmla="*/ 211 h 240"/>
              <a:gd name="T44" fmla="*/ 142 w 187"/>
              <a:gd name="T45" fmla="*/ 221 h 240"/>
              <a:gd name="T46" fmla="*/ 138 w 187"/>
              <a:gd name="T47" fmla="*/ 233 h 240"/>
              <a:gd name="T48" fmla="*/ 129 w 187"/>
              <a:gd name="T49" fmla="*/ 234 h 240"/>
              <a:gd name="T50" fmla="*/ 127 w 187"/>
              <a:gd name="T51" fmla="*/ 234 h 240"/>
              <a:gd name="T52" fmla="*/ 121 w 187"/>
              <a:gd name="T53" fmla="*/ 237 h 240"/>
              <a:gd name="T54" fmla="*/ 116 w 187"/>
              <a:gd name="T55" fmla="*/ 236 h 240"/>
              <a:gd name="T56" fmla="*/ 112 w 187"/>
              <a:gd name="T57" fmla="*/ 222 h 240"/>
              <a:gd name="T58" fmla="*/ 112 w 187"/>
              <a:gd name="T59" fmla="*/ 211 h 240"/>
              <a:gd name="T60" fmla="*/ 114 w 187"/>
              <a:gd name="T61" fmla="*/ 209 h 240"/>
              <a:gd name="T62" fmla="*/ 108 w 187"/>
              <a:gd name="T63" fmla="*/ 192 h 240"/>
              <a:gd name="T64" fmla="*/ 97 w 187"/>
              <a:gd name="T65" fmla="*/ 174 h 240"/>
              <a:gd name="T66" fmla="*/ 83 w 187"/>
              <a:gd name="T67" fmla="*/ 181 h 240"/>
              <a:gd name="T68" fmla="*/ 76 w 187"/>
              <a:gd name="T69" fmla="*/ 161 h 240"/>
              <a:gd name="T70" fmla="*/ 74 w 187"/>
              <a:gd name="T71" fmla="*/ 161 h 240"/>
              <a:gd name="T72" fmla="*/ 59 w 187"/>
              <a:gd name="T73" fmla="*/ 170 h 240"/>
              <a:gd name="T74" fmla="*/ 48 w 187"/>
              <a:gd name="T75" fmla="*/ 155 h 240"/>
              <a:gd name="T76" fmla="*/ 38 w 187"/>
              <a:gd name="T77" fmla="*/ 154 h 240"/>
              <a:gd name="T78" fmla="*/ 33 w 187"/>
              <a:gd name="T79" fmla="*/ 157 h 240"/>
              <a:gd name="T80" fmla="*/ 24 w 187"/>
              <a:gd name="T81" fmla="*/ 149 h 240"/>
              <a:gd name="T82" fmla="*/ 19 w 187"/>
              <a:gd name="T83" fmla="*/ 124 h 240"/>
              <a:gd name="T84" fmla="*/ 19 w 187"/>
              <a:gd name="T85" fmla="*/ 114 h 240"/>
              <a:gd name="T86" fmla="*/ 9 w 187"/>
              <a:gd name="T87" fmla="*/ 117 h 240"/>
              <a:gd name="T88" fmla="*/ 11 w 187"/>
              <a:gd name="T89" fmla="*/ 89 h 240"/>
              <a:gd name="T90" fmla="*/ 16 w 187"/>
              <a:gd name="T91" fmla="*/ 74 h 240"/>
              <a:gd name="T92" fmla="*/ 27 w 187"/>
              <a:gd name="T93" fmla="*/ 71 h 240"/>
              <a:gd name="T94" fmla="*/ 35 w 187"/>
              <a:gd name="T95" fmla="*/ 52 h 240"/>
              <a:gd name="T96" fmla="*/ 41 w 187"/>
              <a:gd name="T97" fmla="*/ 45 h 240"/>
              <a:gd name="T98" fmla="*/ 44 w 187"/>
              <a:gd name="T99" fmla="*/ 38 h 240"/>
              <a:gd name="T100" fmla="*/ 53 w 187"/>
              <a:gd name="T101" fmla="*/ 34 h 240"/>
              <a:gd name="T102" fmla="*/ 59 w 187"/>
              <a:gd name="T103" fmla="*/ 18 h 240"/>
              <a:gd name="T104" fmla="*/ 79 w 187"/>
              <a:gd name="T105" fmla="*/ 18 h 240"/>
              <a:gd name="T106" fmla="*/ 94 w 187"/>
              <a:gd name="T107" fmla="*/ 3 h 240"/>
              <a:gd name="T108" fmla="*/ 109 w 187"/>
              <a:gd name="T109" fmla="*/ 20 h 240"/>
              <a:gd name="T110" fmla="*/ 123 w 187"/>
              <a:gd name="T111" fmla="*/ 42 h 240"/>
              <a:gd name="T112" fmla="*/ 131 w 187"/>
              <a:gd name="T113" fmla="*/ 38 h 240"/>
              <a:gd name="T114" fmla="*/ 147 w 187"/>
              <a:gd name="T115" fmla="*/ 30 h 240"/>
              <a:gd name="T116" fmla="*/ 168 w 187"/>
              <a:gd name="T117" fmla="*/ 1 h 240"/>
              <a:gd name="T118" fmla="*/ 185 w 187"/>
              <a:gd name="T119" fmla="*/ 9 h 240"/>
              <a:gd name="T120" fmla="*/ 185 w 187"/>
              <a:gd name="T121" fmla="*/ 20 h 240"/>
              <a:gd name="T122" fmla="*/ 184 w 187"/>
              <a:gd name="T123" fmla="*/ 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87" h="240">
                <a:moveTo>
                  <a:pt x="54" y="180"/>
                </a:moveTo>
                <a:lnTo>
                  <a:pt x="56" y="184"/>
                </a:lnTo>
                <a:lnTo>
                  <a:pt x="59" y="183"/>
                </a:lnTo>
                <a:lnTo>
                  <a:pt x="60" y="181"/>
                </a:lnTo>
                <a:lnTo>
                  <a:pt x="61" y="181"/>
                </a:lnTo>
                <a:lnTo>
                  <a:pt x="63" y="183"/>
                </a:lnTo>
                <a:lnTo>
                  <a:pt x="61" y="184"/>
                </a:lnTo>
                <a:lnTo>
                  <a:pt x="57" y="189"/>
                </a:lnTo>
                <a:lnTo>
                  <a:pt x="56" y="194"/>
                </a:lnTo>
                <a:lnTo>
                  <a:pt x="53" y="198"/>
                </a:lnTo>
                <a:lnTo>
                  <a:pt x="50" y="198"/>
                </a:lnTo>
                <a:lnTo>
                  <a:pt x="50" y="196"/>
                </a:lnTo>
                <a:lnTo>
                  <a:pt x="49" y="195"/>
                </a:lnTo>
                <a:lnTo>
                  <a:pt x="49" y="194"/>
                </a:lnTo>
                <a:lnTo>
                  <a:pt x="49" y="188"/>
                </a:lnTo>
                <a:lnTo>
                  <a:pt x="49" y="187"/>
                </a:lnTo>
                <a:lnTo>
                  <a:pt x="49" y="181"/>
                </a:lnTo>
                <a:lnTo>
                  <a:pt x="53" y="180"/>
                </a:lnTo>
                <a:lnTo>
                  <a:pt x="54" y="179"/>
                </a:lnTo>
                <a:lnTo>
                  <a:pt x="54" y="180"/>
                </a:lnTo>
                <a:close/>
                <a:moveTo>
                  <a:pt x="44" y="181"/>
                </a:moveTo>
                <a:lnTo>
                  <a:pt x="45" y="194"/>
                </a:lnTo>
                <a:lnTo>
                  <a:pt x="44" y="192"/>
                </a:lnTo>
                <a:lnTo>
                  <a:pt x="28" y="181"/>
                </a:lnTo>
                <a:lnTo>
                  <a:pt x="28" y="174"/>
                </a:lnTo>
                <a:lnTo>
                  <a:pt x="31" y="169"/>
                </a:lnTo>
                <a:lnTo>
                  <a:pt x="42" y="176"/>
                </a:lnTo>
                <a:lnTo>
                  <a:pt x="44" y="181"/>
                </a:lnTo>
                <a:close/>
                <a:moveTo>
                  <a:pt x="8" y="86"/>
                </a:moveTo>
                <a:lnTo>
                  <a:pt x="0" y="89"/>
                </a:lnTo>
                <a:lnTo>
                  <a:pt x="4" y="78"/>
                </a:lnTo>
                <a:lnTo>
                  <a:pt x="9" y="67"/>
                </a:lnTo>
                <a:lnTo>
                  <a:pt x="12" y="71"/>
                </a:lnTo>
                <a:lnTo>
                  <a:pt x="11" y="78"/>
                </a:lnTo>
                <a:lnTo>
                  <a:pt x="8" y="86"/>
                </a:lnTo>
                <a:close/>
                <a:moveTo>
                  <a:pt x="179" y="29"/>
                </a:moveTo>
                <a:lnTo>
                  <a:pt x="177" y="31"/>
                </a:lnTo>
                <a:lnTo>
                  <a:pt x="177" y="34"/>
                </a:lnTo>
                <a:lnTo>
                  <a:pt x="176" y="37"/>
                </a:lnTo>
                <a:lnTo>
                  <a:pt x="174" y="38"/>
                </a:lnTo>
                <a:lnTo>
                  <a:pt x="173" y="38"/>
                </a:lnTo>
                <a:lnTo>
                  <a:pt x="172" y="38"/>
                </a:lnTo>
                <a:lnTo>
                  <a:pt x="168" y="38"/>
                </a:lnTo>
                <a:lnTo>
                  <a:pt x="165" y="38"/>
                </a:lnTo>
                <a:lnTo>
                  <a:pt x="164" y="38"/>
                </a:lnTo>
                <a:lnTo>
                  <a:pt x="162" y="39"/>
                </a:lnTo>
                <a:lnTo>
                  <a:pt x="161" y="39"/>
                </a:lnTo>
                <a:lnTo>
                  <a:pt x="158" y="42"/>
                </a:lnTo>
                <a:lnTo>
                  <a:pt x="155" y="44"/>
                </a:lnTo>
                <a:lnTo>
                  <a:pt x="154" y="44"/>
                </a:lnTo>
                <a:lnTo>
                  <a:pt x="153" y="46"/>
                </a:lnTo>
                <a:lnTo>
                  <a:pt x="151" y="48"/>
                </a:lnTo>
                <a:lnTo>
                  <a:pt x="151" y="50"/>
                </a:lnTo>
                <a:lnTo>
                  <a:pt x="150" y="52"/>
                </a:lnTo>
                <a:lnTo>
                  <a:pt x="151" y="56"/>
                </a:lnTo>
                <a:lnTo>
                  <a:pt x="151" y="59"/>
                </a:lnTo>
                <a:lnTo>
                  <a:pt x="153" y="65"/>
                </a:lnTo>
                <a:lnTo>
                  <a:pt x="155" y="74"/>
                </a:lnTo>
                <a:lnTo>
                  <a:pt x="157" y="78"/>
                </a:lnTo>
                <a:lnTo>
                  <a:pt x="157" y="79"/>
                </a:lnTo>
                <a:lnTo>
                  <a:pt x="158" y="82"/>
                </a:lnTo>
                <a:lnTo>
                  <a:pt x="158" y="87"/>
                </a:lnTo>
                <a:lnTo>
                  <a:pt x="158" y="95"/>
                </a:lnTo>
                <a:lnTo>
                  <a:pt x="159" y="99"/>
                </a:lnTo>
                <a:lnTo>
                  <a:pt x="159" y="104"/>
                </a:lnTo>
                <a:lnTo>
                  <a:pt x="161" y="106"/>
                </a:lnTo>
                <a:lnTo>
                  <a:pt x="162" y="110"/>
                </a:lnTo>
                <a:lnTo>
                  <a:pt x="161" y="110"/>
                </a:lnTo>
                <a:lnTo>
                  <a:pt x="164" y="116"/>
                </a:lnTo>
                <a:lnTo>
                  <a:pt x="165" y="117"/>
                </a:lnTo>
                <a:lnTo>
                  <a:pt x="165" y="120"/>
                </a:lnTo>
                <a:lnTo>
                  <a:pt x="165" y="127"/>
                </a:lnTo>
                <a:lnTo>
                  <a:pt x="165" y="128"/>
                </a:lnTo>
                <a:lnTo>
                  <a:pt x="165" y="129"/>
                </a:lnTo>
                <a:lnTo>
                  <a:pt x="165" y="139"/>
                </a:lnTo>
                <a:lnTo>
                  <a:pt x="165" y="146"/>
                </a:lnTo>
                <a:lnTo>
                  <a:pt x="165" y="147"/>
                </a:lnTo>
                <a:lnTo>
                  <a:pt x="162" y="149"/>
                </a:lnTo>
                <a:lnTo>
                  <a:pt x="162" y="149"/>
                </a:lnTo>
                <a:lnTo>
                  <a:pt x="161" y="149"/>
                </a:lnTo>
                <a:lnTo>
                  <a:pt x="158" y="153"/>
                </a:lnTo>
                <a:lnTo>
                  <a:pt x="158" y="155"/>
                </a:lnTo>
                <a:lnTo>
                  <a:pt x="158" y="157"/>
                </a:lnTo>
                <a:lnTo>
                  <a:pt x="158" y="158"/>
                </a:lnTo>
                <a:lnTo>
                  <a:pt x="157" y="162"/>
                </a:lnTo>
                <a:lnTo>
                  <a:pt x="157" y="164"/>
                </a:lnTo>
                <a:lnTo>
                  <a:pt x="157" y="165"/>
                </a:lnTo>
                <a:lnTo>
                  <a:pt x="157" y="166"/>
                </a:lnTo>
                <a:lnTo>
                  <a:pt x="157" y="168"/>
                </a:lnTo>
                <a:lnTo>
                  <a:pt x="157" y="170"/>
                </a:lnTo>
                <a:lnTo>
                  <a:pt x="157" y="172"/>
                </a:lnTo>
                <a:lnTo>
                  <a:pt x="157" y="173"/>
                </a:lnTo>
                <a:lnTo>
                  <a:pt x="155" y="176"/>
                </a:lnTo>
                <a:lnTo>
                  <a:pt x="155" y="177"/>
                </a:lnTo>
                <a:lnTo>
                  <a:pt x="154" y="179"/>
                </a:lnTo>
                <a:lnTo>
                  <a:pt x="155" y="179"/>
                </a:lnTo>
                <a:lnTo>
                  <a:pt x="155" y="181"/>
                </a:lnTo>
                <a:lnTo>
                  <a:pt x="157" y="181"/>
                </a:lnTo>
                <a:lnTo>
                  <a:pt x="155" y="184"/>
                </a:lnTo>
                <a:lnTo>
                  <a:pt x="155" y="185"/>
                </a:lnTo>
                <a:lnTo>
                  <a:pt x="153" y="189"/>
                </a:lnTo>
                <a:lnTo>
                  <a:pt x="151" y="191"/>
                </a:lnTo>
                <a:lnTo>
                  <a:pt x="150" y="195"/>
                </a:lnTo>
                <a:lnTo>
                  <a:pt x="149" y="198"/>
                </a:lnTo>
                <a:lnTo>
                  <a:pt x="147" y="199"/>
                </a:lnTo>
                <a:lnTo>
                  <a:pt x="146" y="204"/>
                </a:lnTo>
                <a:lnTo>
                  <a:pt x="146" y="206"/>
                </a:lnTo>
                <a:lnTo>
                  <a:pt x="144" y="209"/>
                </a:lnTo>
                <a:lnTo>
                  <a:pt x="144" y="210"/>
                </a:lnTo>
                <a:lnTo>
                  <a:pt x="143" y="211"/>
                </a:lnTo>
                <a:lnTo>
                  <a:pt x="143" y="213"/>
                </a:lnTo>
                <a:lnTo>
                  <a:pt x="144" y="214"/>
                </a:lnTo>
                <a:lnTo>
                  <a:pt x="143" y="214"/>
                </a:lnTo>
                <a:lnTo>
                  <a:pt x="143" y="219"/>
                </a:lnTo>
                <a:lnTo>
                  <a:pt x="142" y="221"/>
                </a:lnTo>
                <a:lnTo>
                  <a:pt x="140" y="224"/>
                </a:lnTo>
                <a:lnTo>
                  <a:pt x="140" y="225"/>
                </a:lnTo>
                <a:lnTo>
                  <a:pt x="139" y="225"/>
                </a:lnTo>
                <a:lnTo>
                  <a:pt x="138" y="226"/>
                </a:lnTo>
                <a:lnTo>
                  <a:pt x="138" y="233"/>
                </a:lnTo>
                <a:lnTo>
                  <a:pt x="134" y="232"/>
                </a:lnTo>
                <a:lnTo>
                  <a:pt x="134" y="233"/>
                </a:lnTo>
                <a:lnTo>
                  <a:pt x="132" y="233"/>
                </a:lnTo>
                <a:lnTo>
                  <a:pt x="131" y="234"/>
                </a:lnTo>
                <a:lnTo>
                  <a:pt x="129" y="234"/>
                </a:lnTo>
                <a:lnTo>
                  <a:pt x="128" y="236"/>
                </a:lnTo>
                <a:lnTo>
                  <a:pt x="128" y="237"/>
                </a:lnTo>
                <a:lnTo>
                  <a:pt x="128" y="236"/>
                </a:lnTo>
                <a:lnTo>
                  <a:pt x="127" y="236"/>
                </a:lnTo>
                <a:lnTo>
                  <a:pt x="127" y="234"/>
                </a:lnTo>
                <a:lnTo>
                  <a:pt x="125" y="237"/>
                </a:lnTo>
                <a:lnTo>
                  <a:pt x="124" y="234"/>
                </a:lnTo>
                <a:lnTo>
                  <a:pt x="123" y="234"/>
                </a:lnTo>
                <a:lnTo>
                  <a:pt x="121" y="236"/>
                </a:lnTo>
                <a:lnTo>
                  <a:pt x="121" y="237"/>
                </a:lnTo>
                <a:lnTo>
                  <a:pt x="120" y="239"/>
                </a:lnTo>
                <a:lnTo>
                  <a:pt x="120" y="240"/>
                </a:lnTo>
                <a:lnTo>
                  <a:pt x="119" y="240"/>
                </a:lnTo>
                <a:lnTo>
                  <a:pt x="117" y="239"/>
                </a:lnTo>
                <a:lnTo>
                  <a:pt x="116" y="236"/>
                </a:lnTo>
                <a:lnTo>
                  <a:pt x="114" y="236"/>
                </a:lnTo>
                <a:lnTo>
                  <a:pt x="110" y="236"/>
                </a:lnTo>
                <a:lnTo>
                  <a:pt x="110" y="229"/>
                </a:lnTo>
                <a:lnTo>
                  <a:pt x="112" y="224"/>
                </a:lnTo>
                <a:lnTo>
                  <a:pt x="112" y="222"/>
                </a:lnTo>
                <a:lnTo>
                  <a:pt x="112" y="221"/>
                </a:lnTo>
                <a:lnTo>
                  <a:pt x="112" y="218"/>
                </a:lnTo>
                <a:lnTo>
                  <a:pt x="112" y="214"/>
                </a:lnTo>
                <a:lnTo>
                  <a:pt x="112" y="213"/>
                </a:lnTo>
                <a:lnTo>
                  <a:pt x="112" y="211"/>
                </a:lnTo>
                <a:lnTo>
                  <a:pt x="112" y="210"/>
                </a:lnTo>
                <a:lnTo>
                  <a:pt x="113" y="211"/>
                </a:lnTo>
                <a:lnTo>
                  <a:pt x="114" y="211"/>
                </a:lnTo>
                <a:lnTo>
                  <a:pt x="116" y="210"/>
                </a:lnTo>
                <a:lnTo>
                  <a:pt x="114" y="209"/>
                </a:lnTo>
                <a:lnTo>
                  <a:pt x="114" y="207"/>
                </a:lnTo>
                <a:lnTo>
                  <a:pt x="112" y="202"/>
                </a:lnTo>
                <a:lnTo>
                  <a:pt x="109" y="195"/>
                </a:lnTo>
                <a:lnTo>
                  <a:pt x="108" y="194"/>
                </a:lnTo>
                <a:lnTo>
                  <a:pt x="108" y="192"/>
                </a:lnTo>
                <a:lnTo>
                  <a:pt x="106" y="187"/>
                </a:lnTo>
                <a:lnTo>
                  <a:pt x="104" y="180"/>
                </a:lnTo>
                <a:lnTo>
                  <a:pt x="104" y="177"/>
                </a:lnTo>
                <a:lnTo>
                  <a:pt x="104" y="176"/>
                </a:lnTo>
                <a:lnTo>
                  <a:pt x="97" y="174"/>
                </a:lnTo>
                <a:lnTo>
                  <a:pt x="93" y="176"/>
                </a:lnTo>
                <a:lnTo>
                  <a:pt x="90" y="177"/>
                </a:lnTo>
                <a:lnTo>
                  <a:pt x="84" y="179"/>
                </a:lnTo>
                <a:lnTo>
                  <a:pt x="83" y="179"/>
                </a:lnTo>
                <a:lnTo>
                  <a:pt x="83" y="181"/>
                </a:lnTo>
                <a:lnTo>
                  <a:pt x="80" y="181"/>
                </a:lnTo>
                <a:lnTo>
                  <a:pt x="79" y="180"/>
                </a:lnTo>
                <a:lnTo>
                  <a:pt x="79" y="173"/>
                </a:lnTo>
                <a:lnTo>
                  <a:pt x="75" y="170"/>
                </a:lnTo>
                <a:lnTo>
                  <a:pt x="76" y="161"/>
                </a:lnTo>
                <a:lnTo>
                  <a:pt x="76" y="158"/>
                </a:lnTo>
                <a:lnTo>
                  <a:pt x="78" y="154"/>
                </a:lnTo>
                <a:lnTo>
                  <a:pt x="78" y="153"/>
                </a:lnTo>
                <a:lnTo>
                  <a:pt x="72" y="153"/>
                </a:lnTo>
                <a:lnTo>
                  <a:pt x="74" y="161"/>
                </a:lnTo>
                <a:lnTo>
                  <a:pt x="71" y="162"/>
                </a:lnTo>
                <a:lnTo>
                  <a:pt x="67" y="164"/>
                </a:lnTo>
                <a:lnTo>
                  <a:pt x="67" y="165"/>
                </a:lnTo>
                <a:lnTo>
                  <a:pt x="61" y="172"/>
                </a:lnTo>
                <a:lnTo>
                  <a:pt x="59" y="170"/>
                </a:lnTo>
                <a:lnTo>
                  <a:pt x="56" y="166"/>
                </a:lnTo>
                <a:lnTo>
                  <a:pt x="54" y="165"/>
                </a:lnTo>
                <a:lnTo>
                  <a:pt x="53" y="158"/>
                </a:lnTo>
                <a:lnTo>
                  <a:pt x="50" y="155"/>
                </a:lnTo>
                <a:lnTo>
                  <a:pt x="48" y="155"/>
                </a:lnTo>
                <a:lnTo>
                  <a:pt x="44" y="164"/>
                </a:lnTo>
                <a:lnTo>
                  <a:pt x="41" y="166"/>
                </a:lnTo>
                <a:lnTo>
                  <a:pt x="38" y="165"/>
                </a:lnTo>
                <a:lnTo>
                  <a:pt x="39" y="159"/>
                </a:lnTo>
                <a:lnTo>
                  <a:pt x="38" y="154"/>
                </a:lnTo>
                <a:lnTo>
                  <a:pt x="38" y="150"/>
                </a:lnTo>
                <a:lnTo>
                  <a:pt x="37" y="150"/>
                </a:lnTo>
                <a:lnTo>
                  <a:pt x="35" y="151"/>
                </a:lnTo>
                <a:lnTo>
                  <a:pt x="34" y="153"/>
                </a:lnTo>
                <a:lnTo>
                  <a:pt x="33" y="157"/>
                </a:lnTo>
                <a:lnTo>
                  <a:pt x="28" y="158"/>
                </a:lnTo>
                <a:lnTo>
                  <a:pt x="27" y="155"/>
                </a:lnTo>
                <a:lnTo>
                  <a:pt x="24" y="154"/>
                </a:lnTo>
                <a:lnTo>
                  <a:pt x="24" y="150"/>
                </a:lnTo>
                <a:lnTo>
                  <a:pt x="24" y="149"/>
                </a:lnTo>
                <a:lnTo>
                  <a:pt x="22" y="143"/>
                </a:lnTo>
                <a:lnTo>
                  <a:pt x="16" y="140"/>
                </a:lnTo>
                <a:lnTo>
                  <a:pt x="16" y="132"/>
                </a:lnTo>
                <a:lnTo>
                  <a:pt x="18" y="129"/>
                </a:lnTo>
                <a:lnTo>
                  <a:pt x="19" y="124"/>
                </a:lnTo>
                <a:lnTo>
                  <a:pt x="20" y="121"/>
                </a:lnTo>
                <a:lnTo>
                  <a:pt x="26" y="116"/>
                </a:lnTo>
                <a:lnTo>
                  <a:pt x="22" y="116"/>
                </a:lnTo>
                <a:lnTo>
                  <a:pt x="20" y="116"/>
                </a:lnTo>
                <a:lnTo>
                  <a:pt x="19" y="114"/>
                </a:lnTo>
                <a:lnTo>
                  <a:pt x="18" y="112"/>
                </a:lnTo>
                <a:lnTo>
                  <a:pt x="18" y="113"/>
                </a:lnTo>
                <a:lnTo>
                  <a:pt x="12" y="119"/>
                </a:lnTo>
                <a:lnTo>
                  <a:pt x="11" y="120"/>
                </a:lnTo>
                <a:lnTo>
                  <a:pt x="9" y="117"/>
                </a:lnTo>
                <a:lnTo>
                  <a:pt x="8" y="110"/>
                </a:lnTo>
                <a:lnTo>
                  <a:pt x="8" y="98"/>
                </a:lnTo>
                <a:lnTo>
                  <a:pt x="8" y="95"/>
                </a:lnTo>
                <a:lnTo>
                  <a:pt x="9" y="90"/>
                </a:lnTo>
                <a:lnTo>
                  <a:pt x="11" y="89"/>
                </a:lnTo>
                <a:lnTo>
                  <a:pt x="12" y="86"/>
                </a:lnTo>
                <a:lnTo>
                  <a:pt x="12" y="84"/>
                </a:lnTo>
                <a:lnTo>
                  <a:pt x="15" y="78"/>
                </a:lnTo>
                <a:lnTo>
                  <a:pt x="16" y="75"/>
                </a:lnTo>
                <a:lnTo>
                  <a:pt x="16" y="74"/>
                </a:lnTo>
                <a:lnTo>
                  <a:pt x="16" y="71"/>
                </a:lnTo>
                <a:lnTo>
                  <a:pt x="18" y="71"/>
                </a:lnTo>
                <a:lnTo>
                  <a:pt x="19" y="76"/>
                </a:lnTo>
                <a:lnTo>
                  <a:pt x="22" y="74"/>
                </a:lnTo>
                <a:lnTo>
                  <a:pt x="27" y="71"/>
                </a:lnTo>
                <a:lnTo>
                  <a:pt x="27" y="63"/>
                </a:lnTo>
                <a:lnTo>
                  <a:pt x="28" y="61"/>
                </a:lnTo>
                <a:lnTo>
                  <a:pt x="28" y="57"/>
                </a:lnTo>
                <a:lnTo>
                  <a:pt x="28" y="53"/>
                </a:lnTo>
                <a:lnTo>
                  <a:pt x="35" y="52"/>
                </a:lnTo>
                <a:lnTo>
                  <a:pt x="37" y="52"/>
                </a:lnTo>
                <a:lnTo>
                  <a:pt x="38" y="49"/>
                </a:lnTo>
                <a:lnTo>
                  <a:pt x="37" y="49"/>
                </a:lnTo>
                <a:lnTo>
                  <a:pt x="39" y="45"/>
                </a:lnTo>
                <a:lnTo>
                  <a:pt x="41" y="45"/>
                </a:lnTo>
                <a:lnTo>
                  <a:pt x="41" y="44"/>
                </a:lnTo>
                <a:lnTo>
                  <a:pt x="41" y="42"/>
                </a:lnTo>
                <a:lnTo>
                  <a:pt x="44" y="41"/>
                </a:lnTo>
                <a:lnTo>
                  <a:pt x="44" y="39"/>
                </a:lnTo>
                <a:lnTo>
                  <a:pt x="44" y="38"/>
                </a:lnTo>
                <a:lnTo>
                  <a:pt x="49" y="37"/>
                </a:lnTo>
                <a:lnTo>
                  <a:pt x="50" y="35"/>
                </a:lnTo>
                <a:lnTo>
                  <a:pt x="50" y="34"/>
                </a:lnTo>
                <a:lnTo>
                  <a:pt x="52" y="30"/>
                </a:lnTo>
                <a:lnTo>
                  <a:pt x="53" y="34"/>
                </a:lnTo>
                <a:lnTo>
                  <a:pt x="54" y="31"/>
                </a:lnTo>
                <a:lnTo>
                  <a:pt x="56" y="27"/>
                </a:lnTo>
                <a:lnTo>
                  <a:pt x="54" y="26"/>
                </a:lnTo>
                <a:lnTo>
                  <a:pt x="53" y="22"/>
                </a:lnTo>
                <a:lnTo>
                  <a:pt x="59" y="18"/>
                </a:lnTo>
                <a:lnTo>
                  <a:pt x="65" y="20"/>
                </a:lnTo>
                <a:lnTo>
                  <a:pt x="69" y="18"/>
                </a:lnTo>
                <a:lnTo>
                  <a:pt x="75" y="18"/>
                </a:lnTo>
                <a:lnTo>
                  <a:pt x="75" y="20"/>
                </a:lnTo>
                <a:lnTo>
                  <a:pt x="79" y="18"/>
                </a:lnTo>
                <a:lnTo>
                  <a:pt x="80" y="23"/>
                </a:lnTo>
                <a:lnTo>
                  <a:pt x="87" y="23"/>
                </a:lnTo>
                <a:lnTo>
                  <a:pt x="90" y="23"/>
                </a:lnTo>
                <a:lnTo>
                  <a:pt x="93" y="4"/>
                </a:lnTo>
                <a:lnTo>
                  <a:pt x="94" y="3"/>
                </a:lnTo>
                <a:lnTo>
                  <a:pt x="95" y="1"/>
                </a:lnTo>
                <a:lnTo>
                  <a:pt x="98" y="3"/>
                </a:lnTo>
                <a:lnTo>
                  <a:pt x="101" y="4"/>
                </a:lnTo>
                <a:lnTo>
                  <a:pt x="108" y="7"/>
                </a:lnTo>
                <a:lnTo>
                  <a:pt x="109" y="20"/>
                </a:lnTo>
                <a:lnTo>
                  <a:pt x="112" y="23"/>
                </a:lnTo>
                <a:lnTo>
                  <a:pt x="114" y="24"/>
                </a:lnTo>
                <a:lnTo>
                  <a:pt x="123" y="33"/>
                </a:lnTo>
                <a:lnTo>
                  <a:pt x="127" y="42"/>
                </a:lnTo>
                <a:lnTo>
                  <a:pt x="123" y="42"/>
                </a:lnTo>
                <a:lnTo>
                  <a:pt x="123" y="49"/>
                </a:lnTo>
                <a:lnTo>
                  <a:pt x="124" y="50"/>
                </a:lnTo>
                <a:lnTo>
                  <a:pt x="128" y="48"/>
                </a:lnTo>
                <a:lnTo>
                  <a:pt x="132" y="44"/>
                </a:lnTo>
                <a:lnTo>
                  <a:pt x="131" y="38"/>
                </a:lnTo>
                <a:lnTo>
                  <a:pt x="132" y="38"/>
                </a:lnTo>
                <a:lnTo>
                  <a:pt x="136" y="37"/>
                </a:lnTo>
                <a:lnTo>
                  <a:pt x="139" y="35"/>
                </a:lnTo>
                <a:lnTo>
                  <a:pt x="143" y="29"/>
                </a:lnTo>
                <a:lnTo>
                  <a:pt x="147" y="30"/>
                </a:lnTo>
                <a:lnTo>
                  <a:pt x="150" y="22"/>
                </a:lnTo>
                <a:lnTo>
                  <a:pt x="154" y="18"/>
                </a:lnTo>
                <a:lnTo>
                  <a:pt x="151" y="12"/>
                </a:lnTo>
                <a:lnTo>
                  <a:pt x="161" y="8"/>
                </a:lnTo>
                <a:lnTo>
                  <a:pt x="168" y="1"/>
                </a:lnTo>
                <a:lnTo>
                  <a:pt x="185" y="0"/>
                </a:lnTo>
                <a:lnTo>
                  <a:pt x="184" y="1"/>
                </a:lnTo>
                <a:lnTo>
                  <a:pt x="185" y="5"/>
                </a:lnTo>
                <a:lnTo>
                  <a:pt x="185" y="8"/>
                </a:lnTo>
                <a:lnTo>
                  <a:pt x="185" y="9"/>
                </a:lnTo>
                <a:lnTo>
                  <a:pt x="184" y="11"/>
                </a:lnTo>
                <a:lnTo>
                  <a:pt x="184" y="12"/>
                </a:lnTo>
                <a:lnTo>
                  <a:pt x="185" y="15"/>
                </a:lnTo>
                <a:lnTo>
                  <a:pt x="185" y="18"/>
                </a:lnTo>
                <a:lnTo>
                  <a:pt x="185" y="20"/>
                </a:lnTo>
                <a:lnTo>
                  <a:pt x="185" y="23"/>
                </a:lnTo>
                <a:lnTo>
                  <a:pt x="185" y="24"/>
                </a:lnTo>
                <a:lnTo>
                  <a:pt x="187" y="24"/>
                </a:lnTo>
                <a:lnTo>
                  <a:pt x="185" y="26"/>
                </a:lnTo>
                <a:lnTo>
                  <a:pt x="184" y="26"/>
                </a:lnTo>
                <a:lnTo>
                  <a:pt x="180" y="26"/>
                </a:lnTo>
                <a:lnTo>
                  <a:pt x="179" y="2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0" name="Freeform 26"/>
          <p:cNvSpPr>
            <a:spLocks noEditPoints="1"/>
          </p:cNvSpPr>
          <p:nvPr/>
        </p:nvSpPr>
        <p:spPr bwMode="auto">
          <a:xfrm>
            <a:off x="5067301" y="5208588"/>
            <a:ext cx="334963" cy="471488"/>
          </a:xfrm>
          <a:custGeom>
            <a:avLst/>
            <a:gdLst>
              <a:gd name="T0" fmla="*/ 33 w 211"/>
              <a:gd name="T1" fmla="*/ 184 h 297"/>
              <a:gd name="T2" fmla="*/ 20 w 211"/>
              <a:gd name="T3" fmla="*/ 192 h 297"/>
              <a:gd name="T4" fmla="*/ 20 w 211"/>
              <a:gd name="T5" fmla="*/ 213 h 297"/>
              <a:gd name="T6" fmla="*/ 4 w 211"/>
              <a:gd name="T7" fmla="*/ 209 h 297"/>
              <a:gd name="T8" fmla="*/ 1 w 211"/>
              <a:gd name="T9" fmla="*/ 196 h 297"/>
              <a:gd name="T10" fmla="*/ 0 w 211"/>
              <a:gd name="T11" fmla="*/ 191 h 297"/>
              <a:gd name="T12" fmla="*/ 4 w 211"/>
              <a:gd name="T13" fmla="*/ 183 h 297"/>
              <a:gd name="T14" fmla="*/ 5 w 211"/>
              <a:gd name="T15" fmla="*/ 165 h 297"/>
              <a:gd name="T16" fmla="*/ 22 w 211"/>
              <a:gd name="T17" fmla="*/ 146 h 297"/>
              <a:gd name="T18" fmla="*/ 42 w 211"/>
              <a:gd name="T19" fmla="*/ 172 h 297"/>
              <a:gd name="T20" fmla="*/ 42 w 211"/>
              <a:gd name="T21" fmla="*/ 183 h 297"/>
              <a:gd name="T22" fmla="*/ 164 w 211"/>
              <a:gd name="T23" fmla="*/ 85 h 297"/>
              <a:gd name="T24" fmla="*/ 172 w 211"/>
              <a:gd name="T25" fmla="*/ 106 h 297"/>
              <a:gd name="T26" fmla="*/ 170 w 211"/>
              <a:gd name="T27" fmla="*/ 117 h 297"/>
              <a:gd name="T28" fmla="*/ 187 w 211"/>
              <a:gd name="T29" fmla="*/ 138 h 297"/>
              <a:gd name="T30" fmla="*/ 200 w 211"/>
              <a:gd name="T31" fmla="*/ 160 h 297"/>
              <a:gd name="T32" fmla="*/ 196 w 211"/>
              <a:gd name="T33" fmla="*/ 185 h 297"/>
              <a:gd name="T34" fmla="*/ 200 w 211"/>
              <a:gd name="T35" fmla="*/ 207 h 297"/>
              <a:gd name="T36" fmla="*/ 205 w 211"/>
              <a:gd name="T37" fmla="*/ 210 h 297"/>
              <a:gd name="T38" fmla="*/ 207 w 211"/>
              <a:gd name="T39" fmla="*/ 215 h 297"/>
              <a:gd name="T40" fmla="*/ 211 w 211"/>
              <a:gd name="T41" fmla="*/ 221 h 297"/>
              <a:gd name="T42" fmla="*/ 180 w 211"/>
              <a:gd name="T43" fmla="*/ 239 h 297"/>
              <a:gd name="T44" fmla="*/ 165 w 211"/>
              <a:gd name="T45" fmla="*/ 256 h 297"/>
              <a:gd name="T46" fmla="*/ 158 w 211"/>
              <a:gd name="T47" fmla="*/ 265 h 297"/>
              <a:gd name="T48" fmla="*/ 149 w 211"/>
              <a:gd name="T49" fmla="*/ 263 h 297"/>
              <a:gd name="T50" fmla="*/ 138 w 211"/>
              <a:gd name="T51" fmla="*/ 244 h 297"/>
              <a:gd name="T52" fmla="*/ 124 w 211"/>
              <a:gd name="T53" fmla="*/ 224 h 297"/>
              <a:gd name="T54" fmla="*/ 116 w 211"/>
              <a:gd name="T55" fmla="*/ 244 h 297"/>
              <a:gd name="T56" fmla="*/ 101 w 211"/>
              <a:gd name="T57" fmla="*/ 241 h 297"/>
              <a:gd name="T58" fmla="*/ 85 w 211"/>
              <a:gd name="T59" fmla="*/ 239 h 297"/>
              <a:gd name="T60" fmla="*/ 80 w 211"/>
              <a:gd name="T61" fmla="*/ 252 h 297"/>
              <a:gd name="T62" fmla="*/ 76 w 211"/>
              <a:gd name="T63" fmla="*/ 256 h 297"/>
              <a:gd name="T64" fmla="*/ 70 w 211"/>
              <a:gd name="T65" fmla="*/ 262 h 297"/>
              <a:gd name="T66" fmla="*/ 65 w 211"/>
              <a:gd name="T67" fmla="*/ 266 h 297"/>
              <a:gd name="T68" fmla="*/ 61 w 211"/>
              <a:gd name="T69" fmla="*/ 273 h 297"/>
              <a:gd name="T70" fmla="*/ 53 w 211"/>
              <a:gd name="T71" fmla="*/ 284 h 297"/>
              <a:gd name="T72" fmla="*/ 44 w 211"/>
              <a:gd name="T73" fmla="*/ 292 h 297"/>
              <a:gd name="T74" fmla="*/ 35 w 211"/>
              <a:gd name="T75" fmla="*/ 275 h 297"/>
              <a:gd name="T76" fmla="*/ 38 w 211"/>
              <a:gd name="T77" fmla="*/ 252 h 297"/>
              <a:gd name="T78" fmla="*/ 31 w 211"/>
              <a:gd name="T79" fmla="*/ 229 h 297"/>
              <a:gd name="T80" fmla="*/ 33 w 211"/>
              <a:gd name="T81" fmla="*/ 215 h 297"/>
              <a:gd name="T82" fmla="*/ 41 w 211"/>
              <a:gd name="T83" fmla="*/ 196 h 297"/>
              <a:gd name="T84" fmla="*/ 48 w 211"/>
              <a:gd name="T85" fmla="*/ 200 h 297"/>
              <a:gd name="T86" fmla="*/ 46 w 211"/>
              <a:gd name="T87" fmla="*/ 217 h 297"/>
              <a:gd name="T88" fmla="*/ 50 w 211"/>
              <a:gd name="T89" fmla="*/ 232 h 297"/>
              <a:gd name="T90" fmla="*/ 50 w 211"/>
              <a:gd name="T91" fmla="*/ 221 h 297"/>
              <a:gd name="T92" fmla="*/ 56 w 211"/>
              <a:gd name="T93" fmla="*/ 203 h 297"/>
              <a:gd name="T94" fmla="*/ 65 w 211"/>
              <a:gd name="T95" fmla="*/ 206 h 297"/>
              <a:gd name="T96" fmla="*/ 79 w 211"/>
              <a:gd name="T97" fmla="*/ 203 h 297"/>
              <a:gd name="T98" fmla="*/ 80 w 211"/>
              <a:gd name="T99" fmla="*/ 175 h 297"/>
              <a:gd name="T100" fmla="*/ 80 w 211"/>
              <a:gd name="T101" fmla="*/ 165 h 297"/>
              <a:gd name="T102" fmla="*/ 68 w 211"/>
              <a:gd name="T103" fmla="*/ 147 h 297"/>
              <a:gd name="T104" fmla="*/ 61 w 211"/>
              <a:gd name="T105" fmla="*/ 128 h 297"/>
              <a:gd name="T106" fmla="*/ 54 w 211"/>
              <a:gd name="T107" fmla="*/ 116 h 297"/>
              <a:gd name="T108" fmla="*/ 59 w 211"/>
              <a:gd name="T109" fmla="*/ 116 h 297"/>
              <a:gd name="T110" fmla="*/ 64 w 211"/>
              <a:gd name="T111" fmla="*/ 112 h 297"/>
              <a:gd name="T112" fmla="*/ 74 w 211"/>
              <a:gd name="T113" fmla="*/ 85 h 297"/>
              <a:gd name="T114" fmla="*/ 85 w 211"/>
              <a:gd name="T115" fmla="*/ 53 h 297"/>
              <a:gd name="T116" fmla="*/ 59 w 211"/>
              <a:gd name="T117" fmla="*/ 27 h 297"/>
              <a:gd name="T118" fmla="*/ 89 w 211"/>
              <a:gd name="T119" fmla="*/ 34 h 297"/>
              <a:gd name="T120" fmla="*/ 112 w 211"/>
              <a:gd name="T121" fmla="*/ 22 h 297"/>
              <a:gd name="T122" fmla="*/ 120 w 211"/>
              <a:gd name="T123" fmla="*/ 0 h 297"/>
              <a:gd name="T124" fmla="*/ 131 w 211"/>
              <a:gd name="T125" fmla="*/ 30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11" h="297">
                <a:moveTo>
                  <a:pt x="42" y="183"/>
                </a:moveTo>
                <a:lnTo>
                  <a:pt x="39" y="188"/>
                </a:lnTo>
                <a:lnTo>
                  <a:pt x="34" y="185"/>
                </a:lnTo>
                <a:lnTo>
                  <a:pt x="33" y="184"/>
                </a:lnTo>
                <a:lnTo>
                  <a:pt x="27" y="187"/>
                </a:lnTo>
                <a:lnTo>
                  <a:pt x="24" y="188"/>
                </a:lnTo>
                <a:lnTo>
                  <a:pt x="23" y="188"/>
                </a:lnTo>
                <a:lnTo>
                  <a:pt x="20" y="192"/>
                </a:lnTo>
                <a:lnTo>
                  <a:pt x="19" y="199"/>
                </a:lnTo>
                <a:lnTo>
                  <a:pt x="18" y="206"/>
                </a:lnTo>
                <a:lnTo>
                  <a:pt x="19" y="213"/>
                </a:lnTo>
                <a:lnTo>
                  <a:pt x="20" y="213"/>
                </a:lnTo>
                <a:lnTo>
                  <a:pt x="11" y="214"/>
                </a:lnTo>
                <a:lnTo>
                  <a:pt x="11" y="214"/>
                </a:lnTo>
                <a:lnTo>
                  <a:pt x="9" y="211"/>
                </a:lnTo>
                <a:lnTo>
                  <a:pt x="4" y="209"/>
                </a:lnTo>
                <a:lnTo>
                  <a:pt x="0" y="207"/>
                </a:lnTo>
                <a:lnTo>
                  <a:pt x="3" y="202"/>
                </a:lnTo>
                <a:lnTo>
                  <a:pt x="3" y="199"/>
                </a:lnTo>
                <a:lnTo>
                  <a:pt x="1" y="196"/>
                </a:lnTo>
                <a:lnTo>
                  <a:pt x="1" y="195"/>
                </a:lnTo>
                <a:lnTo>
                  <a:pt x="0" y="194"/>
                </a:lnTo>
                <a:lnTo>
                  <a:pt x="0" y="192"/>
                </a:lnTo>
                <a:lnTo>
                  <a:pt x="0" y="191"/>
                </a:lnTo>
                <a:lnTo>
                  <a:pt x="0" y="188"/>
                </a:lnTo>
                <a:lnTo>
                  <a:pt x="3" y="185"/>
                </a:lnTo>
                <a:lnTo>
                  <a:pt x="3" y="184"/>
                </a:lnTo>
                <a:lnTo>
                  <a:pt x="4" y="183"/>
                </a:lnTo>
                <a:lnTo>
                  <a:pt x="5" y="181"/>
                </a:lnTo>
                <a:lnTo>
                  <a:pt x="5" y="179"/>
                </a:lnTo>
                <a:lnTo>
                  <a:pt x="4" y="165"/>
                </a:lnTo>
                <a:lnTo>
                  <a:pt x="5" y="165"/>
                </a:lnTo>
                <a:lnTo>
                  <a:pt x="9" y="160"/>
                </a:lnTo>
                <a:lnTo>
                  <a:pt x="14" y="155"/>
                </a:lnTo>
                <a:lnTo>
                  <a:pt x="16" y="146"/>
                </a:lnTo>
                <a:lnTo>
                  <a:pt x="22" y="146"/>
                </a:lnTo>
                <a:lnTo>
                  <a:pt x="23" y="150"/>
                </a:lnTo>
                <a:lnTo>
                  <a:pt x="35" y="161"/>
                </a:lnTo>
                <a:lnTo>
                  <a:pt x="37" y="164"/>
                </a:lnTo>
                <a:lnTo>
                  <a:pt x="42" y="172"/>
                </a:lnTo>
                <a:lnTo>
                  <a:pt x="41" y="176"/>
                </a:lnTo>
                <a:lnTo>
                  <a:pt x="41" y="177"/>
                </a:lnTo>
                <a:lnTo>
                  <a:pt x="42" y="179"/>
                </a:lnTo>
                <a:lnTo>
                  <a:pt x="42" y="183"/>
                </a:lnTo>
                <a:close/>
                <a:moveTo>
                  <a:pt x="135" y="34"/>
                </a:moveTo>
                <a:lnTo>
                  <a:pt x="142" y="41"/>
                </a:lnTo>
                <a:lnTo>
                  <a:pt x="151" y="70"/>
                </a:lnTo>
                <a:lnTo>
                  <a:pt x="164" y="85"/>
                </a:lnTo>
                <a:lnTo>
                  <a:pt x="175" y="93"/>
                </a:lnTo>
                <a:lnTo>
                  <a:pt x="175" y="97"/>
                </a:lnTo>
                <a:lnTo>
                  <a:pt x="173" y="98"/>
                </a:lnTo>
                <a:lnTo>
                  <a:pt x="172" y="106"/>
                </a:lnTo>
                <a:lnTo>
                  <a:pt x="170" y="110"/>
                </a:lnTo>
                <a:lnTo>
                  <a:pt x="170" y="112"/>
                </a:lnTo>
                <a:lnTo>
                  <a:pt x="169" y="117"/>
                </a:lnTo>
                <a:lnTo>
                  <a:pt x="170" y="117"/>
                </a:lnTo>
                <a:lnTo>
                  <a:pt x="172" y="119"/>
                </a:lnTo>
                <a:lnTo>
                  <a:pt x="172" y="121"/>
                </a:lnTo>
                <a:lnTo>
                  <a:pt x="185" y="136"/>
                </a:lnTo>
                <a:lnTo>
                  <a:pt x="187" y="138"/>
                </a:lnTo>
                <a:lnTo>
                  <a:pt x="192" y="140"/>
                </a:lnTo>
                <a:lnTo>
                  <a:pt x="196" y="153"/>
                </a:lnTo>
                <a:lnTo>
                  <a:pt x="200" y="151"/>
                </a:lnTo>
                <a:lnTo>
                  <a:pt x="200" y="160"/>
                </a:lnTo>
                <a:lnTo>
                  <a:pt x="203" y="161"/>
                </a:lnTo>
                <a:lnTo>
                  <a:pt x="196" y="173"/>
                </a:lnTo>
                <a:lnTo>
                  <a:pt x="199" y="184"/>
                </a:lnTo>
                <a:lnTo>
                  <a:pt x="196" y="185"/>
                </a:lnTo>
                <a:lnTo>
                  <a:pt x="198" y="194"/>
                </a:lnTo>
                <a:lnTo>
                  <a:pt x="198" y="195"/>
                </a:lnTo>
                <a:lnTo>
                  <a:pt x="199" y="200"/>
                </a:lnTo>
                <a:lnTo>
                  <a:pt x="200" y="207"/>
                </a:lnTo>
                <a:lnTo>
                  <a:pt x="202" y="209"/>
                </a:lnTo>
                <a:lnTo>
                  <a:pt x="202" y="210"/>
                </a:lnTo>
                <a:lnTo>
                  <a:pt x="203" y="210"/>
                </a:lnTo>
                <a:lnTo>
                  <a:pt x="205" y="210"/>
                </a:lnTo>
                <a:lnTo>
                  <a:pt x="206" y="210"/>
                </a:lnTo>
                <a:lnTo>
                  <a:pt x="207" y="211"/>
                </a:lnTo>
                <a:lnTo>
                  <a:pt x="207" y="214"/>
                </a:lnTo>
                <a:lnTo>
                  <a:pt x="207" y="215"/>
                </a:lnTo>
                <a:lnTo>
                  <a:pt x="209" y="217"/>
                </a:lnTo>
                <a:lnTo>
                  <a:pt x="209" y="218"/>
                </a:lnTo>
                <a:lnTo>
                  <a:pt x="210" y="221"/>
                </a:lnTo>
                <a:lnTo>
                  <a:pt x="211" y="221"/>
                </a:lnTo>
                <a:lnTo>
                  <a:pt x="194" y="222"/>
                </a:lnTo>
                <a:lnTo>
                  <a:pt x="187" y="229"/>
                </a:lnTo>
                <a:lnTo>
                  <a:pt x="177" y="233"/>
                </a:lnTo>
                <a:lnTo>
                  <a:pt x="180" y="239"/>
                </a:lnTo>
                <a:lnTo>
                  <a:pt x="176" y="243"/>
                </a:lnTo>
                <a:lnTo>
                  <a:pt x="173" y="251"/>
                </a:lnTo>
                <a:lnTo>
                  <a:pt x="169" y="250"/>
                </a:lnTo>
                <a:lnTo>
                  <a:pt x="165" y="256"/>
                </a:lnTo>
                <a:lnTo>
                  <a:pt x="162" y="258"/>
                </a:lnTo>
                <a:lnTo>
                  <a:pt x="158" y="259"/>
                </a:lnTo>
                <a:lnTo>
                  <a:pt x="157" y="259"/>
                </a:lnTo>
                <a:lnTo>
                  <a:pt x="158" y="265"/>
                </a:lnTo>
                <a:lnTo>
                  <a:pt x="154" y="269"/>
                </a:lnTo>
                <a:lnTo>
                  <a:pt x="150" y="271"/>
                </a:lnTo>
                <a:lnTo>
                  <a:pt x="149" y="270"/>
                </a:lnTo>
                <a:lnTo>
                  <a:pt x="149" y="263"/>
                </a:lnTo>
                <a:lnTo>
                  <a:pt x="153" y="263"/>
                </a:lnTo>
                <a:lnTo>
                  <a:pt x="149" y="254"/>
                </a:lnTo>
                <a:lnTo>
                  <a:pt x="140" y="245"/>
                </a:lnTo>
                <a:lnTo>
                  <a:pt x="138" y="244"/>
                </a:lnTo>
                <a:lnTo>
                  <a:pt x="135" y="241"/>
                </a:lnTo>
                <a:lnTo>
                  <a:pt x="134" y="228"/>
                </a:lnTo>
                <a:lnTo>
                  <a:pt x="127" y="225"/>
                </a:lnTo>
                <a:lnTo>
                  <a:pt x="124" y="224"/>
                </a:lnTo>
                <a:lnTo>
                  <a:pt x="121" y="222"/>
                </a:lnTo>
                <a:lnTo>
                  <a:pt x="120" y="224"/>
                </a:lnTo>
                <a:lnTo>
                  <a:pt x="119" y="225"/>
                </a:lnTo>
                <a:lnTo>
                  <a:pt x="116" y="244"/>
                </a:lnTo>
                <a:lnTo>
                  <a:pt x="113" y="244"/>
                </a:lnTo>
                <a:lnTo>
                  <a:pt x="106" y="244"/>
                </a:lnTo>
                <a:lnTo>
                  <a:pt x="105" y="239"/>
                </a:lnTo>
                <a:lnTo>
                  <a:pt x="101" y="241"/>
                </a:lnTo>
                <a:lnTo>
                  <a:pt x="101" y="239"/>
                </a:lnTo>
                <a:lnTo>
                  <a:pt x="95" y="239"/>
                </a:lnTo>
                <a:lnTo>
                  <a:pt x="91" y="241"/>
                </a:lnTo>
                <a:lnTo>
                  <a:pt x="85" y="239"/>
                </a:lnTo>
                <a:lnTo>
                  <a:pt x="79" y="243"/>
                </a:lnTo>
                <a:lnTo>
                  <a:pt x="80" y="247"/>
                </a:lnTo>
                <a:lnTo>
                  <a:pt x="82" y="248"/>
                </a:lnTo>
                <a:lnTo>
                  <a:pt x="80" y="252"/>
                </a:lnTo>
                <a:lnTo>
                  <a:pt x="79" y="255"/>
                </a:lnTo>
                <a:lnTo>
                  <a:pt x="78" y="251"/>
                </a:lnTo>
                <a:lnTo>
                  <a:pt x="76" y="255"/>
                </a:lnTo>
                <a:lnTo>
                  <a:pt x="76" y="256"/>
                </a:lnTo>
                <a:lnTo>
                  <a:pt x="75" y="258"/>
                </a:lnTo>
                <a:lnTo>
                  <a:pt x="70" y="259"/>
                </a:lnTo>
                <a:lnTo>
                  <a:pt x="70" y="260"/>
                </a:lnTo>
                <a:lnTo>
                  <a:pt x="70" y="262"/>
                </a:lnTo>
                <a:lnTo>
                  <a:pt x="67" y="263"/>
                </a:lnTo>
                <a:lnTo>
                  <a:pt x="67" y="265"/>
                </a:lnTo>
                <a:lnTo>
                  <a:pt x="67" y="266"/>
                </a:lnTo>
                <a:lnTo>
                  <a:pt x="65" y="266"/>
                </a:lnTo>
                <a:lnTo>
                  <a:pt x="63" y="270"/>
                </a:lnTo>
                <a:lnTo>
                  <a:pt x="64" y="270"/>
                </a:lnTo>
                <a:lnTo>
                  <a:pt x="63" y="273"/>
                </a:lnTo>
                <a:lnTo>
                  <a:pt x="61" y="273"/>
                </a:lnTo>
                <a:lnTo>
                  <a:pt x="54" y="274"/>
                </a:lnTo>
                <a:lnTo>
                  <a:pt x="54" y="278"/>
                </a:lnTo>
                <a:lnTo>
                  <a:pt x="54" y="282"/>
                </a:lnTo>
                <a:lnTo>
                  <a:pt x="53" y="284"/>
                </a:lnTo>
                <a:lnTo>
                  <a:pt x="53" y="292"/>
                </a:lnTo>
                <a:lnTo>
                  <a:pt x="48" y="295"/>
                </a:lnTo>
                <a:lnTo>
                  <a:pt x="45" y="297"/>
                </a:lnTo>
                <a:lnTo>
                  <a:pt x="44" y="292"/>
                </a:lnTo>
                <a:lnTo>
                  <a:pt x="42" y="292"/>
                </a:lnTo>
                <a:lnTo>
                  <a:pt x="41" y="286"/>
                </a:lnTo>
                <a:lnTo>
                  <a:pt x="39" y="284"/>
                </a:lnTo>
                <a:lnTo>
                  <a:pt x="35" y="275"/>
                </a:lnTo>
                <a:lnTo>
                  <a:pt x="37" y="270"/>
                </a:lnTo>
                <a:lnTo>
                  <a:pt x="39" y="265"/>
                </a:lnTo>
                <a:lnTo>
                  <a:pt x="38" y="258"/>
                </a:lnTo>
                <a:lnTo>
                  <a:pt x="38" y="252"/>
                </a:lnTo>
                <a:lnTo>
                  <a:pt x="37" y="248"/>
                </a:lnTo>
                <a:lnTo>
                  <a:pt x="37" y="243"/>
                </a:lnTo>
                <a:lnTo>
                  <a:pt x="33" y="236"/>
                </a:lnTo>
                <a:lnTo>
                  <a:pt x="31" y="229"/>
                </a:lnTo>
                <a:lnTo>
                  <a:pt x="31" y="228"/>
                </a:lnTo>
                <a:lnTo>
                  <a:pt x="31" y="225"/>
                </a:lnTo>
                <a:lnTo>
                  <a:pt x="31" y="222"/>
                </a:lnTo>
                <a:lnTo>
                  <a:pt x="33" y="215"/>
                </a:lnTo>
                <a:lnTo>
                  <a:pt x="37" y="206"/>
                </a:lnTo>
                <a:lnTo>
                  <a:pt x="37" y="206"/>
                </a:lnTo>
                <a:lnTo>
                  <a:pt x="39" y="200"/>
                </a:lnTo>
                <a:lnTo>
                  <a:pt x="41" y="196"/>
                </a:lnTo>
                <a:lnTo>
                  <a:pt x="44" y="191"/>
                </a:lnTo>
                <a:lnTo>
                  <a:pt x="45" y="191"/>
                </a:lnTo>
                <a:lnTo>
                  <a:pt x="46" y="194"/>
                </a:lnTo>
                <a:lnTo>
                  <a:pt x="48" y="200"/>
                </a:lnTo>
                <a:lnTo>
                  <a:pt x="46" y="206"/>
                </a:lnTo>
                <a:lnTo>
                  <a:pt x="46" y="206"/>
                </a:lnTo>
                <a:lnTo>
                  <a:pt x="46" y="215"/>
                </a:lnTo>
                <a:lnTo>
                  <a:pt x="46" y="217"/>
                </a:lnTo>
                <a:lnTo>
                  <a:pt x="46" y="224"/>
                </a:lnTo>
                <a:lnTo>
                  <a:pt x="46" y="230"/>
                </a:lnTo>
                <a:lnTo>
                  <a:pt x="49" y="232"/>
                </a:lnTo>
                <a:lnTo>
                  <a:pt x="50" y="232"/>
                </a:lnTo>
                <a:lnTo>
                  <a:pt x="50" y="230"/>
                </a:lnTo>
                <a:lnTo>
                  <a:pt x="52" y="230"/>
                </a:lnTo>
                <a:lnTo>
                  <a:pt x="52" y="225"/>
                </a:lnTo>
                <a:lnTo>
                  <a:pt x="50" y="221"/>
                </a:lnTo>
                <a:lnTo>
                  <a:pt x="50" y="220"/>
                </a:lnTo>
                <a:lnTo>
                  <a:pt x="52" y="215"/>
                </a:lnTo>
                <a:lnTo>
                  <a:pt x="52" y="209"/>
                </a:lnTo>
                <a:lnTo>
                  <a:pt x="56" y="203"/>
                </a:lnTo>
                <a:lnTo>
                  <a:pt x="56" y="202"/>
                </a:lnTo>
                <a:lnTo>
                  <a:pt x="59" y="203"/>
                </a:lnTo>
                <a:lnTo>
                  <a:pt x="61" y="205"/>
                </a:lnTo>
                <a:lnTo>
                  <a:pt x="65" y="206"/>
                </a:lnTo>
                <a:lnTo>
                  <a:pt x="68" y="206"/>
                </a:lnTo>
                <a:lnTo>
                  <a:pt x="74" y="206"/>
                </a:lnTo>
                <a:lnTo>
                  <a:pt x="79" y="205"/>
                </a:lnTo>
                <a:lnTo>
                  <a:pt x="79" y="203"/>
                </a:lnTo>
                <a:lnTo>
                  <a:pt x="76" y="190"/>
                </a:lnTo>
                <a:lnTo>
                  <a:pt x="79" y="180"/>
                </a:lnTo>
                <a:lnTo>
                  <a:pt x="80" y="177"/>
                </a:lnTo>
                <a:lnTo>
                  <a:pt x="80" y="175"/>
                </a:lnTo>
                <a:lnTo>
                  <a:pt x="82" y="173"/>
                </a:lnTo>
                <a:lnTo>
                  <a:pt x="83" y="173"/>
                </a:lnTo>
                <a:lnTo>
                  <a:pt x="82" y="166"/>
                </a:lnTo>
                <a:lnTo>
                  <a:pt x="80" y="165"/>
                </a:lnTo>
                <a:lnTo>
                  <a:pt x="78" y="164"/>
                </a:lnTo>
                <a:lnTo>
                  <a:pt x="71" y="158"/>
                </a:lnTo>
                <a:lnTo>
                  <a:pt x="68" y="151"/>
                </a:lnTo>
                <a:lnTo>
                  <a:pt x="68" y="147"/>
                </a:lnTo>
                <a:lnTo>
                  <a:pt x="67" y="140"/>
                </a:lnTo>
                <a:lnTo>
                  <a:pt x="63" y="136"/>
                </a:lnTo>
                <a:lnTo>
                  <a:pt x="61" y="132"/>
                </a:lnTo>
                <a:lnTo>
                  <a:pt x="61" y="128"/>
                </a:lnTo>
                <a:lnTo>
                  <a:pt x="53" y="124"/>
                </a:lnTo>
                <a:lnTo>
                  <a:pt x="50" y="121"/>
                </a:lnTo>
                <a:lnTo>
                  <a:pt x="52" y="117"/>
                </a:lnTo>
                <a:lnTo>
                  <a:pt x="54" y="116"/>
                </a:lnTo>
                <a:lnTo>
                  <a:pt x="56" y="116"/>
                </a:lnTo>
                <a:lnTo>
                  <a:pt x="57" y="115"/>
                </a:lnTo>
                <a:lnTo>
                  <a:pt x="57" y="116"/>
                </a:lnTo>
                <a:lnTo>
                  <a:pt x="59" y="116"/>
                </a:lnTo>
                <a:lnTo>
                  <a:pt x="63" y="117"/>
                </a:lnTo>
                <a:lnTo>
                  <a:pt x="63" y="116"/>
                </a:lnTo>
                <a:lnTo>
                  <a:pt x="63" y="115"/>
                </a:lnTo>
                <a:lnTo>
                  <a:pt x="64" y="112"/>
                </a:lnTo>
                <a:lnTo>
                  <a:pt x="65" y="108"/>
                </a:lnTo>
                <a:lnTo>
                  <a:pt x="64" y="108"/>
                </a:lnTo>
                <a:lnTo>
                  <a:pt x="67" y="97"/>
                </a:lnTo>
                <a:lnTo>
                  <a:pt x="74" y="85"/>
                </a:lnTo>
                <a:lnTo>
                  <a:pt x="78" y="75"/>
                </a:lnTo>
                <a:lnTo>
                  <a:pt x="87" y="67"/>
                </a:lnTo>
                <a:lnTo>
                  <a:pt x="83" y="59"/>
                </a:lnTo>
                <a:lnTo>
                  <a:pt x="85" y="53"/>
                </a:lnTo>
                <a:lnTo>
                  <a:pt x="75" y="44"/>
                </a:lnTo>
                <a:lnTo>
                  <a:pt x="54" y="41"/>
                </a:lnTo>
                <a:lnTo>
                  <a:pt x="60" y="37"/>
                </a:lnTo>
                <a:lnTo>
                  <a:pt x="59" y="27"/>
                </a:lnTo>
                <a:lnTo>
                  <a:pt x="61" y="20"/>
                </a:lnTo>
                <a:lnTo>
                  <a:pt x="63" y="18"/>
                </a:lnTo>
                <a:lnTo>
                  <a:pt x="68" y="27"/>
                </a:lnTo>
                <a:lnTo>
                  <a:pt x="89" y="34"/>
                </a:lnTo>
                <a:lnTo>
                  <a:pt x="90" y="33"/>
                </a:lnTo>
                <a:lnTo>
                  <a:pt x="93" y="30"/>
                </a:lnTo>
                <a:lnTo>
                  <a:pt x="109" y="23"/>
                </a:lnTo>
                <a:lnTo>
                  <a:pt x="112" y="22"/>
                </a:lnTo>
                <a:lnTo>
                  <a:pt x="113" y="8"/>
                </a:lnTo>
                <a:lnTo>
                  <a:pt x="117" y="5"/>
                </a:lnTo>
                <a:lnTo>
                  <a:pt x="119" y="4"/>
                </a:lnTo>
                <a:lnTo>
                  <a:pt x="120" y="0"/>
                </a:lnTo>
                <a:lnTo>
                  <a:pt x="128" y="11"/>
                </a:lnTo>
                <a:lnTo>
                  <a:pt x="127" y="27"/>
                </a:lnTo>
                <a:lnTo>
                  <a:pt x="130" y="29"/>
                </a:lnTo>
                <a:lnTo>
                  <a:pt x="131" y="30"/>
                </a:lnTo>
                <a:lnTo>
                  <a:pt x="135" y="34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1" name="Freeform 27"/>
          <p:cNvSpPr>
            <a:spLocks/>
          </p:cNvSpPr>
          <p:nvPr/>
        </p:nvSpPr>
        <p:spPr bwMode="auto">
          <a:xfrm>
            <a:off x="4989513" y="4321176"/>
            <a:ext cx="635000" cy="1216025"/>
          </a:xfrm>
          <a:custGeom>
            <a:avLst/>
            <a:gdLst>
              <a:gd name="T0" fmla="*/ 335 w 400"/>
              <a:gd name="T1" fmla="*/ 135 h 766"/>
              <a:gd name="T2" fmla="*/ 330 w 400"/>
              <a:gd name="T3" fmla="*/ 161 h 766"/>
              <a:gd name="T4" fmla="*/ 325 w 400"/>
              <a:gd name="T5" fmla="*/ 192 h 766"/>
              <a:gd name="T6" fmla="*/ 320 w 400"/>
              <a:gd name="T7" fmla="*/ 221 h 766"/>
              <a:gd name="T8" fmla="*/ 316 w 400"/>
              <a:gd name="T9" fmla="*/ 243 h 766"/>
              <a:gd name="T10" fmla="*/ 316 w 400"/>
              <a:gd name="T11" fmla="*/ 277 h 766"/>
              <a:gd name="T12" fmla="*/ 335 w 400"/>
              <a:gd name="T13" fmla="*/ 300 h 766"/>
              <a:gd name="T14" fmla="*/ 352 w 400"/>
              <a:gd name="T15" fmla="*/ 312 h 766"/>
              <a:gd name="T16" fmla="*/ 371 w 400"/>
              <a:gd name="T17" fmla="*/ 324 h 766"/>
              <a:gd name="T18" fmla="*/ 387 w 400"/>
              <a:gd name="T19" fmla="*/ 350 h 766"/>
              <a:gd name="T20" fmla="*/ 397 w 400"/>
              <a:gd name="T21" fmla="*/ 383 h 766"/>
              <a:gd name="T22" fmla="*/ 387 w 400"/>
              <a:gd name="T23" fmla="*/ 412 h 766"/>
              <a:gd name="T24" fmla="*/ 375 w 400"/>
              <a:gd name="T25" fmla="*/ 436 h 766"/>
              <a:gd name="T26" fmla="*/ 370 w 400"/>
              <a:gd name="T27" fmla="*/ 450 h 766"/>
              <a:gd name="T28" fmla="*/ 342 w 400"/>
              <a:gd name="T29" fmla="*/ 450 h 766"/>
              <a:gd name="T30" fmla="*/ 316 w 400"/>
              <a:gd name="T31" fmla="*/ 457 h 766"/>
              <a:gd name="T32" fmla="*/ 322 w 400"/>
              <a:gd name="T33" fmla="*/ 483 h 766"/>
              <a:gd name="T34" fmla="*/ 326 w 400"/>
              <a:gd name="T35" fmla="*/ 503 h 766"/>
              <a:gd name="T36" fmla="*/ 333 w 400"/>
              <a:gd name="T37" fmla="*/ 533 h 766"/>
              <a:gd name="T38" fmla="*/ 348 w 400"/>
              <a:gd name="T39" fmla="*/ 558 h 766"/>
              <a:gd name="T40" fmla="*/ 355 w 400"/>
              <a:gd name="T41" fmla="*/ 582 h 766"/>
              <a:gd name="T42" fmla="*/ 357 w 400"/>
              <a:gd name="T43" fmla="*/ 611 h 766"/>
              <a:gd name="T44" fmla="*/ 348 w 400"/>
              <a:gd name="T45" fmla="*/ 637 h 766"/>
              <a:gd name="T46" fmla="*/ 342 w 400"/>
              <a:gd name="T47" fmla="*/ 656 h 766"/>
              <a:gd name="T48" fmla="*/ 344 w 400"/>
              <a:gd name="T49" fmla="*/ 689 h 766"/>
              <a:gd name="T50" fmla="*/ 337 w 400"/>
              <a:gd name="T51" fmla="*/ 709 h 766"/>
              <a:gd name="T52" fmla="*/ 322 w 400"/>
              <a:gd name="T53" fmla="*/ 731 h 766"/>
              <a:gd name="T54" fmla="*/ 303 w 400"/>
              <a:gd name="T55" fmla="*/ 746 h 766"/>
              <a:gd name="T56" fmla="*/ 289 w 400"/>
              <a:gd name="T57" fmla="*/ 754 h 766"/>
              <a:gd name="T58" fmla="*/ 270 w 400"/>
              <a:gd name="T59" fmla="*/ 753 h 766"/>
              <a:gd name="T60" fmla="*/ 259 w 400"/>
              <a:gd name="T61" fmla="*/ 759 h 766"/>
              <a:gd name="T62" fmla="*/ 254 w 400"/>
              <a:gd name="T63" fmla="*/ 765 h 766"/>
              <a:gd name="T64" fmla="*/ 248 w 400"/>
              <a:gd name="T65" fmla="*/ 743 h 766"/>
              <a:gd name="T66" fmla="*/ 241 w 400"/>
              <a:gd name="T67" fmla="*/ 699 h 766"/>
              <a:gd name="T68" fmla="*/ 218 w 400"/>
              <a:gd name="T69" fmla="*/ 676 h 766"/>
              <a:gd name="T70" fmla="*/ 224 w 400"/>
              <a:gd name="T71" fmla="*/ 652 h 766"/>
              <a:gd name="T72" fmla="*/ 179 w 400"/>
              <a:gd name="T73" fmla="*/ 588 h 766"/>
              <a:gd name="T74" fmla="*/ 120 w 400"/>
              <a:gd name="T75" fmla="*/ 511 h 766"/>
              <a:gd name="T76" fmla="*/ 86 w 400"/>
              <a:gd name="T77" fmla="*/ 434 h 766"/>
              <a:gd name="T78" fmla="*/ 125 w 400"/>
              <a:gd name="T79" fmla="*/ 391 h 766"/>
              <a:gd name="T80" fmla="*/ 125 w 400"/>
              <a:gd name="T81" fmla="*/ 333 h 766"/>
              <a:gd name="T82" fmla="*/ 123 w 400"/>
              <a:gd name="T83" fmla="*/ 263 h 766"/>
              <a:gd name="T84" fmla="*/ 65 w 400"/>
              <a:gd name="T85" fmla="*/ 254 h 766"/>
              <a:gd name="T86" fmla="*/ 61 w 400"/>
              <a:gd name="T87" fmla="*/ 210 h 766"/>
              <a:gd name="T88" fmla="*/ 48 w 400"/>
              <a:gd name="T89" fmla="*/ 207 h 766"/>
              <a:gd name="T90" fmla="*/ 28 w 400"/>
              <a:gd name="T91" fmla="*/ 177 h 766"/>
              <a:gd name="T92" fmla="*/ 39 w 400"/>
              <a:gd name="T93" fmla="*/ 165 h 766"/>
              <a:gd name="T94" fmla="*/ 1 w 400"/>
              <a:gd name="T95" fmla="*/ 129 h 766"/>
              <a:gd name="T96" fmla="*/ 19 w 400"/>
              <a:gd name="T97" fmla="*/ 109 h 766"/>
              <a:gd name="T98" fmla="*/ 48 w 400"/>
              <a:gd name="T99" fmla="*/ 86 h 766"/>
              <a:gd name="T100" fmla="*/ 76 w 400"/>
              <a:gd name="T101" fmla="*/ 7 h 766"/>
              <a:gd name="T102" fmla="*/ 134 w 400"/>
              <a:gd name="T103" fmla="*/ 11 h 766"/>
              <a:gd name="T104" fmla="*/ 198 w 400"/>
              <a:gd name="T105" fmla="*/ 15 h 766"/>
              <a:gd name="T106" fmla="*/ 213 w 400"/>
              <a:gd name="T107" fmla="*/ 49 h 766"/>
              <a:gd name="T108" fmla="*/ 239 w 400"/>
              <a:gd name="T109" fmla="*/ 76 h 766"/>
              <a:gd name="T110" fmla="*/ 266 w 400"/>
              <a:gd name="T111" fmla="*/ 102 h 766"/>
              <a:gd name="T112" fmla="*/ 299 w 400"/>
              <a:gd name="T113" fmla="*/ 102 h 7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400" h="766">
                <a:moveTo>
                  <a:pt x="331" y="109"/>
                </a:moveTo>
                <a:lnTo>
                  <a:pt x="333" y="112"/>
                </a:lnTo>
                <a:lnTo>
                  <a:pt x="334" y="119"/>
                </a:lnTo>
                <a:lnTo>
                  <a:pt x="335" y="123"/>
                </a:lnTo>
                <a:lnTo>
                  <a:pt x="337" y="127"/>
                </a:lnTo>
                <a:lnTo>
                  <a:pt x="335" y="135"/>
                </a:lnTo>
                <a:lnTo>
                  <a:pt x="334" y="139"/>
                </a:lnTo>
                <a:lnTo>
                  <a:pt x="334" y="144"/>
                </a:lnTo>
                <a:lnTo>
                  <a:pt x="333" y="151"/>
                </a:lnTo>
                <a:lnTo>
                  <a:pt x="333" y="153"/>
                </a:lnTo>
                <a:lnTo>
                  <a:pt x="331" y="159"/>
                </a:lnTo>
                <a:lnTo>
                  <a:pt x="330" y="161"/>
                </a:lnTo>
                <a:lnTo>
                  <a:pt x="330" y="164"/>
                </a:lnTo>
                <a:lnTo>
                  <a:pt x="327" y="174"/>
                </a:lnTo>
                <a:lnTo>
                  <a:pt x="327" y="177"/>
                </a:lnTo>
                <a:lnTo>
                  <a:pt x="327" y="180"/>
                </a:lnTo>
                <a:lnTo>
                  <a:pt x="326" y="185"/>
                </a:lnTo>
                <a:lnTo>
                  <a:pt x="325" y="192"/>
                </a:lnTo>
                <a:lnTo>
                  <a:pt x="323" y="196"/>
                </a:lnTo>
                <a:lnTo>
                  <a:pt x="323" y="199"/>
                </a:lnTo>
                <a:lnTo>
                  <a:pt x="323" y="203"/>
                </a:lnTo>
                <a:lnTo>
                  <a:pt x="322" y="210"/>
                </a:lnTo>
                <a:lnTo>
                  <a:pt x="322" y="214"/>
                </a:lnTo>
                <a:lnTo>
                  <a:pt x="320" y="221"/>
                </a:lnTo>
                <a:lnTo>
                  <a:pt x="320" y="225"/>
                </a:lnTo>
                <a:lnTo>
                  <a:pt x="319" y="229"/>
                </a:lnTo>
                <a:lnTo>
                  <a:pt x="319" y="232"/>
                </a:lnTo>
                <a:lnTo>
                  <a:pt x="318" y="236"/>
                </a:lnTo>
                <a:lnTo>
                  <a:pt x="316" y="240"/>
                </a:lnTo>
                <a:lnTo>
                  <a:pt x="316" y="243"/>
                </a:lnTo>
                <a:lnTo>
                  <a:pt x="315" y="249"/>
                </a:lnTo>
                <a:lnTo>
                  <a:pt x="314" y="259"/>
                </a:lnTo>
                <a:lnTo>
                  <a:pt x="312" y="262"/>
                </a:lnTo>
                <a:lnTo>
                  <a:pt x="312" y="264"/>
                </a:lnTo>
                <a:lnTo>
                  <a:pt x="311" y="270"/>
                </a:lnTo>
                <a:lnTo>
                  <a:pt x="316" y="277"/>
                </a:lnTo>
                <a:lnTo>
                  <a:pt x="322" y="284"/>
                </a:lnTo>
                <a:lnTo>
                  <a:pt x="323" y="288"/>
                </a:lnTo>
                <a:lnTo>
                  <a:pt x="327" y="293"/>
                </a:lnTo>
                <a:lnTo>
                  <a:pt x="331" y="297"/>
                </a:lnTo>
                <a:lnTo>
                  <a:pt x="334" y="300"/>
                </a:lnTo>
                <a:lnTo>
                  <a:pt x="335" y="300"/>
                </a:lnTo>
                <a:lnTo>
                  <a:pt x="338" y="304"/>
                </a:lnTo>
                <a:lnTo>
                  <a:pt x="341" y="307"/>
                </a:lnTo>
                <a:lnTo>
                  <a:pt x="341" y="308"/>
                </a:lnTo>
                <a:lnTo>
                  <a:pt x="345" y="314"/>
                </a:lnTo>
                <a:lnTo>
                  <a:pt x="348" y="312"/>
                </a:lnTo>
                <a:lnTo>
                  <a:pt x="352" y="312"/>
                </a:lnTo>
                <a:lnTo>
                  <a:pt x="355" y="312"/>
                </a:lnTo>
                <a:lnTo>
                  <a:pt x="357" y="312"/>
                </a:lnTo>
                <a:lnTo>
                  <a:pt x="363" y="312"/>
                </a:lnTo>
                <a:lnTo>
                  <a:pt x="367" y="319"/>
                </a:lnTo>
                <a:lnTo>
                  <a:pt x="370" y="323"/>
                </a:lnTo>
                <a:lnTo>
                  <a:pt x="371" y="324"/>
                </a:lnTo>
                <a:lnTo>
                  <a:pt x="374" y="330"/>
                </a:lnTo>
                <a:lnTo>
                  <a:pt x="378" y="335"/>
                </a:lnTo>
                <a:lnTo>
                  <a:pt x="382" y="342"/>
                </a:lnTo>
                <a:lnTo>
                  <a:pt x="383" y="342"/>
                </a:lnTo>
                <a:lnTo>
                  <a:pt x="385" y="346"/>
                </a:lnTo>
                <a:lnTo>
                  <a:pt x="387" y="350"/>
                </a:lnTo>
                <a:lnTo>
                  <a:pt x="391" y="357"/>
                </a:lnTo>
                <a:lnTo>
                  <a:pt x="395" y="365"/>
                </a:lnTo>
                <a:lnTo>
                  <a:pt x="400" y="371"/>
                </a:lnTo>
                <a:lnTo>
                  <a:pt x="398" y="378"/>
                </a:lnTo>
                <a:lnTo>
                  <a:pt x="397" y="380"/>
                </a:lnTo>
                <a:lnTo>
                  <a:pt x="397" y="383"/>
                </a:lnTo>
                <a:lnTo>
                  <a:pt x="395" y="389"/>
                </a:lnTo>
                <a:lnTo>
                  <a:pt x="394" y="394"/>
                </a:lnTo>
                <a:lnTo>
                  <a:pt x="394" y="397"/>
                </a:lnTo>
                <a:lnTo>
                  <a:pt x="393" y="401"/>
                </a:lnTo>
                <a:lnTo>
                  <a:pt x="390" y="406"/>
                </a:lnTo>
                <a:lnTo>
                  <a:pt x="387" y="412"/>
                </a:lnTo>
                <a:lnTo>
                  <a:pt x="386" y="416"/>
                </a:lnTo>
                <a:lnTo>
                  <a:pt x="383" y="419"/>
                </a:lnTo>
                <a:lnTo>
                  <a:pt x="382" y="421"/>
                </a:lnTo>
                <a:lnTo>
                  <a:pt x="378" y="427"/>
                </a:lnTo>
                <a:lnTo>
                  <a:pt x="376" y="432"/>
                </a:lnTo>
                <a:lnTo>
                  <a:pt x="375" y="436"/>
                </a:lnTo>
                <a:lnTo>
                  <a:pt x="374" y="443"/>
                </a:lnTo>
                <a:lnTo>
                  <a:pt x="374" y="447"/>
                </a:lnTo>
                <a:lnTo>
                  <a:pt x="372" y="449"/>
                </a:lnTo>
                <a:lnTo>
                  <a:pt x="371" y="449"/>
                </a:lnTo>
                <a:lnTo>
                  <a:pt x="371" y="450"/>
                </a:lnTo>
                <a:lnTo>
                  <a:pt x="370" y="450"/>
                </a:lnTo>
                <a:lnTo>
                  <a:pt x="364" y="451"/>
                </a:lnTo>
                <a:lnTo>
                  <a:pt x="363" y="451"/>
                </a:lnTo>
                <a:lnTo>
                  <a:pt x="361" y="451"/>
                </a:lnTo>
                <a:lnTo>
                  <a:pt x="355" y="450"/>
                </a:lnTo>
                <a:lnTo>
                  <a:pt x="348" y="450"/>
                </a:lnTo>
                <a:lnTo>
                  <a:pt x="342" y="450"/>
                </a:lnTo>
                <a:lnTo>
                  <a:pt x="335" y="451"/>
                </a:lnTo>
                <a:lnTo>
                  <a:pt x="334" y="451"/>
                </a:lnTo>
                <a:lnTo>
                  <a:pt x="329" y="454"/>
                </a:lnTo>
                <a:lnTo>
                  <a:pt x="322" y="455"/>
                </a:lnTo>
                <a:lnTo>
                  <a:pt x="318" y="457"/>
                </a:lnTo>
                <a:lnTo>
                  <a:pt x="316" y="457"/>
                </a:lnTo>
                <a:lnTo>
                  <a:pt x="314" y="458"/>
                </a:lnTo>
                <a:lnTo>
                  <a:pt x="315" y="462"/>
                </a:lnTo>
                <a:lnTo>
                  <a:pt x="318" y="468"/>
                </a:lnTo>
                <a:lnTo>
                  <a:pt x="319" y="472"/>
                </a:lnTo>
                <a:lnTo>
                  <a:pt x="322" y="477"/>
                </a:lnTo>
                <a:lnTo>
                  <a:pt x="322" y="483"/>
                </a:lnTo>
                <a:lnTo>
                  <a:pt x="323" y="487"/>
                </a:lnTo>
                <a:lnTo>
                  <a:pt x="325" y="489"/>
                </a:lnTo>
                <a:lnTo>
                  <a:pt x="326" y="492"/>
                </a:lnTo>
                <a:lnTo>
                  <a:pt x="326" y="495"/>
                </a:lnTo>
                <a:lnTo>
                  <a:pt x="326" y="502"/>
                </a:lnTo>
                <a:lnTo>
                  <a:pt x="326" y="503"/>
                </a:lnTo>
                <a:lnTo>
                  <a:pt x="326" y="504"/>
                </a:lnTo>
                <a:lnTo>
                  <a:pt x="327" y="510"/>
                </a:lnTo>
                <a:lnTo>
                  <a:pt x="329" y="518"/>
                </a:lnTo>
                <a:lnTo>
                  <a:pt x="330" y="524"/>
                </a:lnTo>
                <a:lnTo>
                  <a:pt x="331" y="528"/>
                </a:lnTo>
                <a:lnTo>
                  <a:pt x="333" y="533"/>
                </a:lnTo>
                <a:lnTo>
                  <a:pt x="333" y="534"/>
                </a:lnTo>
                <a:lnTo>
                  <a:pt x="334" y="536"/>
                </a:lnTo>
                <a:lnTo>
                  <a:pt x="337" y="540"/>
                </a:lnTo>
                <a:lnTo>
                  <a:pt x="341" y="547"/>
                </a:lnTo>
                <a:lnTo>
                  <a:pt x="344" y="551"/>
                </a:lnTo>
                <a:lnTo>
                  <a:pt x="348" y="558"/>
                </a:lnTo>
                <a:lnTo>
                  <a:pt x="348" y="563"/>
                </a:lnTo>
                <a:lnTo>
                  <a:pt x="348" y="569"/>
                </a:lnTo>
                <a:lnTo>
                  <a:pt x="349" y="573"/>
                </a:lnTo>
                <a:lnTo>
                  <a:pt x="352" y="575"/>
                </a:lnTo>
                <a:lnTo>
                  <a:pt x="355" y="579"/>
                </a:lnTo>
                <a:lnTo>
                  <a:pt x="355" y="582"/>
                </a:lnTo>
                <a:lnTo>
                  <a:pt x="356" y="589"/>
                </a:lnTo>
                <a:lnTo>
                  <a:pt x="357" y="593"/>
                </a:lnTo>
                <a:lnTo>
                  <a:pt x="357" y="599"/>
                </a:lnTo>
                <a:lnTo>
                  <a:pt x="357" y="601"/>
                </a:lnTo>
                <a:lnTo>
                  <a:pt x="357" y="604"/>
                </a:lnTo>
                <a:lnTo>
                  <a:pt x="357" y="611"/>
                </a:lnTo>
                <a:lnTo>
                  <a:pt x="356" y="615"/>
                </a:lnTo>
                <a:lnTo>
                  <a:pt x="356" y="622"/>
                </a:lnTo>
                <a:lnTo>
                  <a:pt x="355" y="627"/>
                </a:lnTo>
                <a:lnTo>
                  <a:pt x="352" y="631"/>
                </a:lnTo>
                <a:lnTo>
                  <a:pt x="349" y="635"/>
                </a:lnTo>
                <a:lnTo>
                  <a:pt x="348" y="637"/>
                </a:lnTo>
                <a:lnTo>
                  <a:pt x="345" y="639"/>
                </a:lnTo>
                <a:lnTo>
                  <a:pt x="342" y="642"/>
                </a:lnTo>
                <a:lnTo>
                  <a:pt x="342" y="646"/>
                </a:lnTo>
                <a:lnTo>
                  <a:pt x="342" y="649"/>
                </a:lnTo>
                <a:lnTo>
                  <a:pt x="342" y="654"/>
                </a:lnTo>
                <a:lnTo>
                  <a:pt x="342" y="656"/>
                </a:lnTo>
                <a:lnTo>
                  <a:pt x="344" y="661"/>
                </a:lnTo>
                <a:lnTo>
                  <a:pt x="344" y="665"/>
                </a:lnTo>
                <a:lnTo>
                  <a:pt x="345" y="668"/>
                </a:lnTo>
                <a:lnTo>
                  <a:pt x="346" y="676"/>
                </a:lnTo>
                <a:lnTo>
                  <a:pt x="345" y="684"/>
                </a:lnTo>
                <a:lnTo>
                  <a:pt x="344" y="689"/>
                </a:lnTo>
                <a:lnTo>
                  <a:pt x="342" y="693"/>
                </a:lnTo>
                <a:lnTo>
                  <a:pt x="341" y="699"/>
                </a:lnTo>
                <a:lnTo>
                  <a:pt x="341" y="701"/>
                </a:lnTo>
                <a:lnTo>
                  <a:pt x="340" y="701"/>
                </a:lnTo>
                <a:lnTo>
                  <a:pt x="340" y="702"/>
                </a:lnTo>
                <a:lnTo>
                  <a:pt x="337" y="709"/>
                </a:lnTo>
                <a:lnTo>
                  <a:pt x="334" y="714"/>
                </a:lnTo>
                <a:lnTo>
                  <a:pt x="333" y="717"/>
                </a:lnTo>
                <a:lnTo>
                  <a:pt x="329" y="721"/>
                </a:lnTo>
                <a:lnTo>
                  <a:pt x="325" y="724"/>
                </a:lnTo>
                <a:lnTo>
                  <a:pt x="322" y="728"/>
                </a:lnTo>
                <a:lnTo>
                  <a:pt x="322" y="731"/>
                </a:lnTo>
                <a:lnTo>
                  <a:pt x="320" y="732"/>
                </a:lnTo>
                <a:lnTo>
                  <a:pt x="318" y="736"/>
                </a:lnTo>
                <a:lnTo>
                  <a:pt x="315" y="738"/>
                </a:lnTo>
                <a:lnTo>
                  <a:pt x="310" y="742"/>
                </a:lnTo>
                <a:lnTo>
                  <a:pt x="304" y="744"/>
                </a:lnTo>
                <a:lnTo>
                  <a:pt x="303" y="746"/>
                </a:lnTo>
                <a:lnTo>
                  <a:pt x="299" y="750"/>
                </a:lnTo>
                <a:lnTo>
                  <a:pt x="296" y="753"/>
                </a:lnTo>
                <a:lnTo>
                  <a:pt x="295" y="755"/>
                </a:lnTo>
                <a:lnTo>
                  <a:pt x="293" y="755"/>
                </a:lnTo>
                <a:lnTo>
                  <a:pt x="292" y="757"/>
                </a:lnTo>
                <a:lnTo>
                  <a:pt x="289" y="754"/>
                </a:lnTo>
                <a:lnTo>
                  <a:pt x="285" y="755"/>
                </a:lnTo>
                <a:lnTo>
                  <a:pt x="278" y="757"/>
                </a:lnTo>
                <a:lnTo>
                  <a:pt x="277" y="755"/>
                </a:lnTo>
                <a:lnTo>
                  <a:pt x="275" y="755"/>
                </a:lnTo>
                <a:lnTo>
                  <a:pt x="274" y="754"/>
                </a:lnTo>
                <a:lnTo>
                  <a:pt x="270" y="753"/>
                </a:lnTo>
                <a:lnTo>
                  <a:pt x="269" y="751"/>
                </a:lnTo>
                <a:lnTo>
                  <a:pt x="263" y="754"/>
                </a:lnTo>
                <a:lnTo>
                  <a:pt x="262" y="755"/>
                </a:lnTo>
                <a:lnTo>
                  <a:pt x="260" y="757"/>
                </a:lnTo>
                <a:lnTo>
                  <a:pt x="260" y="758"/>
                </a:lnTo>
                <a:lnTo>
                  <a:pt x="259" y="759"/>
                </a:lnTo>
                <a:lnTo>
                  <a:pt x="258" y="759"/>
                </a:lnTo>
                <a:lnTo>
                  <a:pt x="256" y="759"/>
                </a:lnTo>
                <a:lnTo>
                  <a:pt x="256" y="761"/>
                </a:lnTo>
                <a:lnTo>
                  <a:pt x="256" y="762"/>
                </a:lnTo>
                <a:lnTo>
                  <a:pt x="256" y="764"/>
                </a:lnTo>
                <a:lnTo>
                  <a:pt x="254" y="765"/>
                </a:lnTo>
                <a:lnTo>
                  <a:pt x="249" y="766"/>
                </a:lnTo>
                <a:lnTo>
                  <a:pt x="248" y="759"/>
                </a:lnTo>
                <a:lnTo>
                  <a:pt x="247" y="754"/>
                </a:lnTo>
                <a:lnTo>
                  <a:pt x="247" y="753"/>
                </a:lnTo>
                <a:lnTo>
                  <a:pt x="245" y="744"/>
                </a:lnTo>
                <a:lnTo>
                  <a:pt x="248" y="743"/>
                </a:lnTo>
                <a:lnTo>
                  <a:pt x="245" y="732"/>
                </a:lnTo>
                <a:lnTo>
                  <a:pt x="252" y="720"/>
                </a:lnTo>
                <a:lnTo>
                  <a:pt x="249" y="719"/>
                </a:lnTo>
                <a:lnTo>
                  <a:pt x="249" y="710"/>
                </a:lnTo>
                <a:lnTo>
                  <a:pt x="245" y="712"/>
                </a:lnTo>
                <a:lnTo>
                  <a:pt x="241" y="699"/>
                </a:lnTo>
                <a:lnTo>
                  <a:pt x="236" y="697"/>
                </a:lnTo>
                <a:lnTo>
                  <a:pt x="234" y="695"/>
                </a:lnTo>
                <a:lnTo>
                  <a:pt x="221" y="680"/>
                </a:lnTo>
                <a:lnTo>
                  <a:pt x="221" y="678"/>
                </a:lnTo>
                <a:lnTo>
                  <a:pt x="219" y="676"/>
                </a:lnTo>
                <a:lnTo>
                  <a:pt x="218" y="676"/>
                </a:lnTo>
                <a:lnTo>
                  <a:pt x="219" y="671"/>
                </a:lnTo>
                <a:lnTo>
                  <a:pt x="219" y="669"/>
                </a:lnTo>
                <a:lnTo>
                  <a:pt x="221" y="665"/>
                </a:lnTo>
                <a:lnTo>
                  <a:pt x="222" y="657"/>
                </a:lnTo>
                <a:lnTo>
                  <a:pt x="224" y="656"/>
                </a:lnTo>
                <a:lnTo>
                  <a:pt x="224" y="652"/>
                </a:lnTo>
                <a:lnTo>
                  <a:pt x="213" y="644"/>
                </a:lnTo>
                <a:lnTo>
                  <a:pt x="200" y="629"/>
                </a:lnTo>
                <a:lnTo>
                  <a:pt x="191" y="600"/>
                </a:lnTo>
                <a:lnTo>
                  <a:pt x="184" y="593"/>
                </a:lnTo>
                <a:lnTo>
                  <a:pt x="180" y="589"/>
                </a:lnTo>
                <a:lnTo>
                  <a:pt x="179" y="588"/>
                </a:lnTo>
                <a:lnTo>
                  <a:pt x="176" y="586"/>
                </a:lnTo>
                <a:lnTo>
                  <a:pt x="177" y="570"/>
                </a:lnTo>
                <a:lnTo>
                  <a:pt x="169" y="559"/>
                </a:lnTo>
                <a:lnTo>
                  <a:pt x="157" y="540"/>
                </a:lnTo>
                <a:lnTo>
                  <a:pt x="134" y="518"/>
                </a:lnTo>
                <a:lnTo>
                  <a:pt x="120" y="511"/>
                </a:lnTo>
                <a:lnTo>
                  <a:pt x="114" y="499"/>
                </a:lnTo>
                <a:lnTo>
                  <a:pt x="119" y="485"/>
                </a:lnTo>
                <a:lnTo>
                  <a:pt x="113" y="469"/>
                </a:lnTo>
                <a:lnTo>
                  <a:pt x="110" y="464"/>
                </a:lnTo>
                <a:lnTo>
                  <a:pt x="88" y="440"/>
                </a:lnTo>
                <a:lnTo>
                  <a:pt x="86" y="434"/>
                </a:lnTo>
                <a:lnTo>
                  <a:pt x="90" y="432"/>
                </a:lnTo>
                <a:lnTo>
                  <a:pt x="93" y="432"/>
                </a:lnTo>
                <a:lnTo>
                  <a:pt x="93" y="431"/>
                </a:lnTo>
                <a:lnTo>
                  <a:pt x="102" y="428"/>
                </a:lnTo>
                <a:lnTo>
                  <a:pt x="116" y="408"/>
                </a:lnTo>
                <a:lnTo>
                  <a:pt x="125" y="391"/>
                </a:lnTo>
                <a:lnTo>
                  <a:pt x="127" y="389"/>
                </a:lnTo>
                <a:lnTo>
                  <a:pt x="140" y="382"/>
                </a:lnTo>
                <a:lnTo>
                  <a:pt x="142" y="382"/>
                </a:lnTo>
                <a:lnTo>
                  <a:pt x="140" y="380"/>
                </a:lnTo>
                <a:lnTo>
                  <a:pt x="128" y="341"/>
                </a:lnTo>
                <a:lnTo>
                  <a:pt x="125" y="333"/>
                </a:lnTo>
                <a:lnTo>
                  <a:pt x="124" y="326"/>
                </a:lnTo>
                <a:lnTo>
                  <a:pt x="127" y="319"/>
                </a:lnTo>
                <a:lnTo>
                  <a:pt x="127" y="318"/>
                </a:lnTo>
                <a:lnTo>
                  <a:pt x="123" y="292"/>
                </a:lnTo>
                <a:lnTo>
                  <a:pt x="123" y="281"/>
                </a:lnTo>
                <a:lnTo>
                  <a:pt x="123" y="263"/>
                </a:lnTo>
                <a:lnTo>
                  <a:pt x="116" y="254"/>
                </a:lnTo>
                <a:lnTo>
                  <a:pt x="103" y="259"/>
                </a:lnTo>
                <a:lnTo>
                  <a:pt x="102" y="260"/>
                </a:lnTo>
                <a:lnTo>
                  <a:pt x="93" y="273"/>
                </a:lnTo>
                <a:lnTo>
                  <a:pt x="79" y="259"/>
                </a:lnTo>
                <a:lnTo>
                  <a:pt x="65" y="254"/>
                </a:lnTo>
                <a:lnTo>
                  <a:pt x="61" y="252"/>
                </a:lnTo>
                <a:lnTo>
                  <a:pt x="50" y="247"/>
                </a:lnTo>
                <a:lnTo>
                  <a:pt x="60" y="226"/>
                </a:lnTo>
                <a:lnTo>
                  <a:pt x="65" y="214"/>
                </a:lnTo>
                <a:lnTo>
                  <a:pt x="65" y="213"/>
                </a:lnTo>
                <a:lnTo>
                  <a:pt x="61" y="210"/>
                </a:lnTo>
                <a:lnTo>
                  <a:pt x="60" y="209"/>
                </a:lnTo>
                <a:lnTo>
                  <a:pt x="57" y="207"/>
                </a:lnTo>
                <a:lnTo>
                  <a:pt x="54" y="206"/>
                </a:lnTo>
                <a:lnTo>
                  <a:pt x="49" y="206"/>
                </a:lnTo>
                <a:lnTo>
                  <a:pt x="48" y="204"/>
                </a:lnTo>
                <a:lnTo>
                  <a:pt x="48" y="207"/>
                </a:lnTo>
                <a:lnTo>
                  <a:pt x="48" y="210"/>
                </a:lnTo>
                <a:lnTo>
                  <a:pt x="48" y="211"/>
                </a:lnTo>
                <a:lnTo>
                  <a:pt x="46" y="210"/>
                </a:lnTo>
                <a:lnTo>
                  <a:pt x="27" y="204"/>
                </a:lnTo>
                <a:lnTo>
                  <a:pt x="30" y="192"/>
                </a:lnTo>
                <a:lnTo>
                  <a:pt x="28" y="177"/>
                </a:lnTo>
                <a:lnTo>
                  <a:pt x="27" y="176"/>
                </a:lnTo>
                <a:lnTo>
                  <a:pt x="27" y="174"/>
                </a:lnTo>
                <a:lnTo>
                  <a:pt x="33" y="170"/>
                </a:lnTo>
                <a:lnTo>
                  <a:pt x="33" y="169"/>
                </a:lnTo>
                <a:lnTo>
                  <a:pt x="39" y="168"/>
                </a:lnTo>
                <a:lnTo>
                  <a:pt x="39" y="165"/>
                </a:lnTo>
                <a:lnTo>
                  <a:pt x="38" y="162"/>
                </a:lnTo>
                <a:lnTo>
                  <a:pt x="35" y="159"/>
                </a:lnTo>
                <a:lnTo>
                  <a:pt x="26" y="149"/>
                </a:lnTo>
                <a:lnTo>
                  <a:pt x="22" y="144"/>
                </a:lnTo>
                <a:lnTo>
                  <a:pt x="8" y="140"/>
                </a:lnTo>
                <a:lnTo>
                  <a:pt x="1" y="129"/>
                </a:lnTo>
                <a:lnTo>
                  <a:pt x="0" y="128"/>
                </a:lnTo>
                <a:lnTo>
                  <a:pt x="8" y="124"/>
                </a:lnTo>
                <a:lnTo>
                  <a:pt x="9" y="123"/>
                </a:lnTo>
                <a:lnTo>
                  <a:pt x="9" y="121"/>
                </a:lnTo>
                <a:lnTo>
                  <a:pt x="12" y="119"/>
                </a:lnTo>
                <a:lnTo>
                  <a:pt x="19" y="109"/>
                </a:lnTo>
                <a:lnTo>
                  <a:pt x="27" y="102"/>
                </a:lnTo>
                <a:lnTo>
                  <a:pt x="37" y="91"/>
                </a:lnTo>
                <a:lnTo>
                  <a:pt x="33" y="87"/>
                </a:lnTo>
                <a:lnTo>
                  <a:pt x="35" y="83"/>
                </a:lnTo>
                <a:lnTo>
                  <a:pt x="42" y="89"/>
                </a:lnTo>
                <a:lnTo>
                  <a:pt x="48" y="86"/>
                </a:lnTo>
                <a:lnTo>
                  <a:pt x="50" y="75"/>
                </a:lnTo>
                <a:lnTo>
                  <a:pt x="68" y="68"/>
                </a:lnTo>
                <a:lnTo>
                  <a:pt x="60" y="33"/>
                </a:lnTo>
                <a:lnTo>
                  <a:pt x="64" y="26"/>
                </a:lnTo>
                <a:lnTo>
                  <a:pt x="68" y="18"/>
                </a:lnTo>
                <a:lnTo>
                  <a:pt x="76" y="7"/>
                </a:lnTo>
                <a:lnTo>
                  <a:pt x="79" y="1"/>
                </a:lnTo>
                <a:lnTo>
                  <a:pt x="79" y="0"/>
                </a:lnTo>
                <a:lnTo>
                  <a:pt x="80" y="0"/>
                </a:lnTo>
                <a:lnTo>
                  <a:pt x="93" y="0"/>
                </a:lnTo>
                <a:lnTo>
                  <a:pt x="101" y="0"/>
                </a:lnTo>
                <a:lnTo>
                  <a:pt x="134" y="11"/>
                </a:lnTo>
                <a:lnTo>
                  <a:pt x="143" y="8"/>
                </a:lnTo>
                <a:lnTo>
                  <a:pt x="151" y="16"/>
                </a:lnTo>
                <a:lnTo>
                  <a:pt x="158" y="8"/>
                </a:lnTo>
                <a:lnTo>
                  <a:pt x="174" y="4"/>
                </a:lnTo>
                <a:lnTo>
                  <a:pt x="196" y="14"/>
                </a:lnTo>
                <a:lnTo>
                  <a:pt x="198" y="15"/>
                </a:lnTo>
                <a:lnTo>
                  <a:pt x="202" y="19"/>
                </a:lnTo>
                <a:lnTo>
                  <a:pt x="203" y="23"/>
                </a:lnTo>
                <a:lnTo>
                  <a:pt x="206" y="35"/>
                </a:lnTo>
                <a:lnTo>
                  <a:pt x="206" y="38"/>
                </a:lnTo>
                <a:lnTo>
                  <a:pt x="211" y="41"/>
                </a:lnTo>
                <a:lnTo>
                  <a:pt x="213" y="49"/>
                </a:lnTo>
                <a:lnTo>
                  <a:pt x="215" y="52"/>
                </a:lnTo>
                <a:lnTo>
                  <a:pt x="219" y="53"/>
                </a:lnTo>
                <a:lnTo>
                  <a:pt x="222" y="54"/>
                </a:lnTo>
                <a:lnTo>
                  <a:pt x="222" y="56"/>
                </a:lnTo>
                <a:lnTo>
                  <a:pt x="233" y="69"/>
                </a:lnTo>
                <a:lnTo>
                  <a:pt x="239" y="76"/>
                </a:lnTo>
                <a:lnTo>
                  <a:pt x="247" y="95"/>
                </a:lnTo>
                <a:lnTo>
                  <a:pt x="254" y="94"/>
                </a:lnTo>
                <a:lnTo>
                  <a:pt x="259" y="93"/>
                </a:lnTo>
                <a:lnTo>
                  <a:pt x="260" y="93"/>
                </a:lnTo>
                <a:lnTo>
                  <a:pt x="262" y="101"/>
                </a:lnTo>
                <a:lnTo>
                  <a:pt x="266" y="102"/>
                </a:lnTo>
                <a:lnTo>
                  <a:pt x="267" y="101"/>
                </a:lnTo>
                <a:lnTo>
                  <a:pt x="273" y="93"/>
                </a:lnTo>
                <a:lnTo>
                  <a:pt x="282" y="95"/>
                </a:lnTo>
                <a:lnTo>
                  <a:pt x="289" y="98"/>
                </a:lnTo>
                <a:lnTo>
                  <a:pt x="297" y="101"/>
                </a:lnTo>
                <a:lnTo>
                  <a:pt x="299" y="102"/>
                </a:lnTo>
                <a:lnTo>
                  <a:pt x="307" y="105"/>
                </a:lnTo>
                <a:lnTo>
                  <a:pt x="318" y="114"/>
                </a:lnTo>
                <a:lnTo>
                  <a:pt x="331" y="109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2" name="Freeform 28"/>
          <p:cNvSpPr>
            <a:spLocks/>
          </p:cNvSpPr>
          <p:nvPr/>
        </p:nvSpPr>
        <p:spPr bwMode="auto">
          <a:xfrm>
            <a:off x="4543426" y="4427538"/>
            <a:ext cx="714375" cy="973138"/>
          </a:xfrm>
          <a:custGeom>
            <a:avLst/>
            <a:gdLst>
              <a:gd name="T0" fmla="*/ 263 w 450"/>
              <a:gd name="T1" fmla="*/ 27 h 613"/>
              <a:gd name="T2" fmla="*/ 279 w 450"/>
              <a:gd name="T3" fmla="*/ 38 h 613"/>
              <a:gd name="T4" fmla="*/ 300 w 450"/>
              <a:gd name="T5" fmla="*/ 42 h 613"/>
              <a:gd name="T6" fmla="*/ 289 w 450"/>
              <a:gd name="T7" fmla="*/ 57 h 613"/>
              <a:gd name="T8" fmla="*/ 303 w 450"/>
              <a:gd name="T9" fmla="*/ 77 h 613"/>
              <a:gd name="T10" fmla="*/ 320 w 450"/>
              <a:gd name="T11" fmla="*/ 98 h 613"/>
              <a:gd name="T12" fmla="*/ 308 w 450"/>
              <a:gd name="T13" fmla="*/ 107 h 613"/>
              <a:gd name="T14" fmla="*/ 308 w 450"/>
              <a:gd name="T15" fmla="*/ 137 h 613"/>
              <a:gd name="T16" fmla="*/ 329 w 450"/>
              <a:gd name="T17" fmla="*/ 140 h 613"/>
              <a:gd name="T18" fmla="*/ 338 w 450"/>
              <a:gd name="T19" fmla="*/ 140 h 613"/>
              <a:gd name="T20" fmla="*/ 346 w 450"/>
              <a:gd name="T21" fmla="*/ 147 h 613"/>
              <a:gd name="T22" fmla="*/ 346 w 450"/>
              <a:gd name="T23" fmla="*/ 187 h 613"/>
              <a:gd name="T24" fmla="*/ 384 w 450"/>
              <a:gd name="T25" fmla="*/ 192 h 613"/>
              <a:gd name="T26" fmla="*/ 404 w 450"/>
              <a:gd name="T27" fmla="*/ 225 h 613"/>
              <a:gd name="T28" fmla="*/ 406 w 450"/>
              <a:gd name="T29" fmla="*/ 266 h 613"/>
              <a:gd name="T30" fmla="*/ 421 w 450"/>
              <a:gd name="T31" fmla="*/ 315 h 613"/>
              <a:gd name="T32" fmla="*/ 383 w 450"/>
              <a:gd name="T33" fmla="*/ 361 h 613"/>
              <a:gd name="T34" fmla="*/ 367 w 450"/>
              <a:gd name="T35" fmla="*/ 367 h 613"/>
              <a:gd name="T36" fmla="*/ 400 w 450"/>
              <a:gd name="T37" fmla="*/ 418 h 613"/>
              <a:gd name="T38" fmla="*/ 438 w 450"/>
              <a:gd name="T39" fmla="*/ 473 h 613"/>
              <a:gd name="T40" fmla="*/ 443 w 450"/>
              <a:gd name="T41" fmla="*/ 500 h 613"/>
              <a:gd name="T42" fmla="*/ 420 w 450"/>
              <a:gd name="T43" fmla="*/ 525 h 613"/>
              <a:gd name="T44" fmla="*/ 391 w 450"/>
              <a:gd name="T45" fmla="*/ 512 h 613"/>
              <a:gd name="T46" fmla="*/ 405 w 450"/>
              <a:gd name="T47" fmla="*/ 536 h 613"/>
              <a:gd name="T48" fmla="*/ 408 w 450"/>
              <a:gd name="T49" fmla="*/ 567 h 613"/>
              <a:gd name="T50" fmla="*/ 395 w 450"/>
              <a:gd name="T51" fmla="*/ 600 h 613"/>
              <a:gd name="T52" fmla="*/ 393 w 450"/>
              <a:gd name="T53" fmla="*/ 609 h 613"/>
              <a:gd name="T54" fmla="*/ 386 w 450"/>
              <a:gd name="T55" fmla="*/ 608 h 613"/>
              <a:gd name="T56" fmla="*/ 371 w 450"/>
              <a:gd name="T57" fmla="*/ 613 h 613"/>
              <a:gd name="T58" fmla="*/ 353 w 450"/>
              <a:gd name="T59" fmla="*/ 597 h 613"/>
              <a:gd name="T60" fmla="*/ 334 w 450"/>
              <a:gd name="T61" fmla="*/ 579 h 613"/>
              <a:gd name="T62" fmla="*/ 315 w 450"/>
              <a:gd name="T63" fmla="*/ 502 h 613"/>
              <a:gd name="T64" fmla="*/ 294 w 450"/>
              <a:gd name="T65" fmla="*/ 480 h 613"/>
              <a:gd name="T66" fmla="*/ 275 w 450"/>
              <a:gd name="T67" fmla="*/ 499 h 613"/>
              <a:gd name="T68" fmla="*/ 275 w 450"/>
              <a:gd name="T69" fmla="*/ 515 h 613"/>
              <a:gd name="T70" fmla="*/ 247 w 450"/>
              <a:gd name="T71" fmla="*/ 506 h 613"/>
              <a:gd name="T72" fmla="*/ 232 w 450"/>
              <a:gd name="T73" fmla="*/ 497 h 613"/>
              <a:gd name="T74" fmla="*/ 218 w 450"/>
              <a:gd name="T75" fmla="*/ 467 h 613"/>
              <a:gd name="T76" fmla="*/ 211 w 450"/>
              <a:gd name="T77" fmla="*/ 436 h 613"/>
              <a:gd name="T78" fmla="*/ 176 w 450"/>
              <a:gd name="T79" fmla="*/ 409 h 613"/>
              <a:gd name="T80" fmla="*/ 154 w 450"/>
              <a:gd name="T81" fmla="*/ 391 h 613"/>
              <a:gd name="T82" fmla="*/ 129 w 450"/>
              <a:gd name="T83" fmla="*/ 369 h 613"/>
              <a:gd name="T84" fmla="*/ 86 w 450"/>
              <a:gd name="T85" fmla="*/ 338 h 613"/>
              <a:gd name="T86" fmla="*/ 67 w 450"/>
              <a:gd name="T87" fmla="*/ 308 h 613"/>
              <a:gd name="T88" fmla="*/ 60 w 450"/>
              <a:gd name="T89" fmla="*/ 293 h 613"/>
              <a:gd name="T90" fmla="*/ 79 w 450"/>
              <a:gd name="T91" fmla="*/ 282 h 613"/>
              <a:gd name="T92" fmla="*/ 87 w 450"/>
              <a:gd name="T93" fmla="*/ 264 h 613"/>
              <a:gd name="T94" fmla="*/ 88 w 450"/>
              <a:gd name="T95" fmla="*/ 241 h 613"/>
              <a:gd name="T96" fmla="*/ 101 w 450"/>
              <a:gd name="T97" fmla="*/ 217 h 613"/>
              <a:gd name="T98" fmla="*/ 83 w 450"/>
              <a:gd name="T99" fmla="*/ 217 h 613"/>
              <a:gd name="T100" fmla="*/ 61 w 450"/>
              <a:gd name="T101" fmla="*/ 206 h 613"/>
              <a:gd name="T102" fmla="*/ 57 w 450"/>
              <a:gd name="T103" fmla="*/ 161 h 613"/>
              <a:gd name="T104" fmla="*/ 27 w 450"/>
              <a:gd name="T105" fmla="*/ 154 h 613"/>
              <a:gd name="T106" fmla="*/ 4 w 450"/>
              <a:gd name="T107" fmla="*/ 120 h 613"/>
              <a:gd name="T108" fmla="*/ 4 w 450"/>
              <a:gd name="T109" fmla="*/ 95 h 613"/>
              <a:gd name="T110" fmla="*/ 0 w 450"/>
              <a:gd name="T111" fmla="*/ 75 h 613"/>
              <a:gd name="T112" fmla="*/ 23 w 450"/>
              <a:gd name="T113" fmla="*/ 58 h 613"/>
              <a:gd name="T114" fmla="*/ 41 w 450"/>
              <a:gd name="T115" fmla="*/ 46 h 613"/>
              <a:gd name="T116" fmla="*/ 64 w 450"/>
              <a:gd name="T117" fmla="*/ 38 h 613"/>
              <a:gd name="T118" fmla="*/ 99 w 450"/>
              <a:gd name="T119" fmla="*/ 24 h 613"/>
              <a:gd name="T120" fmla="*/ 114 w 450"/>
              <a:gd name="T121" fmla="*/ 7 h 613"/>
              <a:gd name="T122" fmla="*/ 200 w 450"/>
              <a:gd name="T123" fmla="*/ 2 h 6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450" h="613">
                <a:moveTo>
                  <a:pt x="221" y="5"/>
                </a:moveTo>
                <a:lnTo>
                  <a:pt x="239" y="13"/>
                </a:lnTo>
                <a:lnTo>
                  <a:pt x="240" y="15"/>
                </a:lnTo>
                <a:lnTo>
                  <a:pt x="263" y="27"/>
                </a:lnTo>
                <a:lnTo>
                  <a:pt x="266" y="28"/>
                </a:lnTo>
                <a:lnTo>
                  <a:pt x="271" y="31"/>
                </a:lnTo>
                <a:lnTo>
                  <a:pt x="278" y="38"/>
                </a:lnTo>
                <a:lnTo>
                  <a:pt x="279" y="38"/>
                </a:lnTo>
                <a:lnTo>
                  <a:pt x="284" y="41"/>
                </a:lnTo>
                <a:lnTo>
                  <a:pt x="285" y="42"/>
                </a:lnTo>
                <a:lnTo>
                  <a:pt x="308" y="35"/>
                </a:lnTo>
                <a:lnTo>
                  <a:pt x="300" y="42"/>
                </a:lnTo>
                <a:lnTo>
                  <a:pt x="293" y="52"/>
                </a:lnTo>
                <a:lnTo>
                  <a:pt x="290" y="54"/>
                </a:lnTo>
                <a:lnTo>
                  <a:pt x="290" y="56"/>
                </a:lnTo>
                <a:lnTo>
                  <a:pt x="289" y="57"/>
                </a:lnTo>
                <a:lnTo>
                  <a:pt x="281" y="61"/>
                </a:lnTo>
                <a:lnTo>
                  <a:pt x="282" y="62"/>
                </a:lnTo>
                <a:lnTo>
                  <a:pt x="289" y="73"/>
                </a:lnTo>
                <a:lnTo>
                  <a:pt x="303" y="77"/>
                </a:lnTo>
                <a:lnTo>
                  <a:pt x="307" y="82"/>
                </a:lnTo>
                <a:lnTo>
                  <a:pt x="316" y="92"/>
                </a:lnTo>
                <a:lnTo>
                  <a:pt x="319" y="95"/>
                </a:lnTo>
                <a:lnTo>
                  <a:pt x="320" y="98"/>
                </a:lnTo>
                <a:lnTo>
                  <a:pt x="320" y="101"/>
                </a:lnTo>
                <a:lnTo>
                  <a:pt x="314" y="102"/>
                </a:lnTo>
                <a:lnTo>
                  <a:pt x="314" y="103"/>
                </a:lnTo>
                <a:lnTo>
                  <a:pt x="308" y="107"/>
                </a:lnTo>
                <a:lnTo>
                  <a:pt x="308" y="109"/>
                </a:lnTo>
                <a:lnTo>
                  <a:pt x="309" y="110"/>
                </a:lnTo>
                <a:lnTo>
                  <a:pt x="311" y="125"/>
                </a:lnTo>
                <a:lnTo>
                  <a:pt x="308" y="137"/>
                </a:lnTo>
                <a:lnTo>
                  <a:pt x="327" y="143"/>
                </a:lnTo>
                <a:lnTo>
                  <a:pt x="329" y="144"/>
                </a:lnTo>
                <a:lnTo>
                  <a:pt x="329" y="143"/>
                </a:lnTo>
                <a:lnTo>
                  <a:pt x="329" y="140"/>
                </a:lnTo>
                <a:lnTo>
                  <a:pt x="329" y="137"/>
                </a:lnTo>
                <a:lnTo>
                  <a:pt x="330" y="139"/>
                </a:lnTo>
                <a:lnTo>
                  <a:pt x="335" y="139"/>
                </a:lnTo>
                <a:lnTo>
                  <a:pt x="338" y="140"/>
                </a:lnTo>
                <a:lnTo>
                  <a:pt x="341" y="142"/>
                </a:lnTo>
                <a:lnTo>
                  <a:pt x="342" y="143"/>
                </a:lnTo>
                <a:lnTo>
                  <a:pt x="346" y="146"/>
                </a:lnTo>
                <a:lnTo>
                  <a:pt x="346" y="147"/>
                </a:lnTo>
                <a:lnTo>
                  <a:pt x="341" y="159"/>
                </a:lnTo>
                <a:lnTo>
                  <a:pt x="331" y="180"/>
                </a:lnTo>
                <a:lnTo>
                  <a:pt x="342" y="185"/>
                </a:lnTo>
                <a:lnTo>
                  <a:pt x="346" y="187"/>
                </a:lnTo>
                <a:lnTo>
                  <a:pt x="360" y="192"/>
                </a:lnTo>
                <a:lnTo>
                  <a:pt x="374" y="206"/>
                </a:lnTo>
                <a:lnTo>
                  <a:pt x="383" y="193"/>
                </a:lnTo>
                <a:lnTo>
                  <a:pt x="384" y="192"/>
                </a:lnTo>
                <a:lnTo>
                  <a:pt x="397" y="187"/>
                </a:lnTo>
                <a:lnTo>
                  <a:pt x="404" y="196"/>
                </a:lnTo>
                <a:lnTo>
                  <a:pt x="404" y="214"/>
                </a:lnTo>
                <a:lnTo>
                  <a:pt x="404" y="225"/>
                </a:lnTo>
                <a:lnTo>
                  <a:pt x="408" y="251"/>
                </a:lnTo>
                <a:lnTo>
                  <a:pt x="408" y="252"/>
                </a:lnTo>
                <a:lnTo>
                  <a:pt x="405" y="259"/>
                </a:lnTo>
                <a:lnTo>
                  <a:pt x="406" y="266"/>
                </a:lnTo>
                <a:lnTo>
                  <a:pt x="409" y="274"/>
                </a:lnTo>
                <a:lnTo>
                  <a:pt x="421" y="313"/>
                </a:lnTo>
                <a:lnTo>
                  <a:pt x="423" y="315"/>
                </a:lnTo>
                <a:lnTo>
                  <a:pt x="421" y="315"/>
                </a:lnTo>
                <a:lnTo>
                  <a:pt x="408" y="322"/>
                </a:lnTo>
                <a:lnTo>
                  <a:pt x="406" y="324"/>
                </a:lnTo>
                <a:lnTo>
                  <a:pt x="397" y="341"/>
                </a:lnTo>
                <a:lnTo>
                  <a:pt x="383" y="361"/>
                </a:lnTo>
                <a:lnTo>
                  <a:pt x="374" y="364"/>
                </a:lnTo>
                <a:lnTo>
                  <a:pt x="374" y="365"/>
                </a:lnTo>
                <a:lnTo>
                  <a:pt x="371" y="365"/>
                </a:lnTo>
                <a:lnTo>
                  <a:pt x="367" y="367"/>
                </a:lnTo>
                <a:lnTo>
                  <a:pt x="369" y="373"/>
                </a:lnTo>
                <a:lnTo>
                  <a:pt x="391" y="397"/>
                </a:lnTo>
                <a:lnTo>
                  <a:pt x="394" y="402"/>
                </a:lnTo>
                <a:lnTo>
                  <a:pt x="400" y="418"/>
                </a:lnTo>
                <a:lnTo>
                  <a:pt x="395" y="432"/>
                </a:lnTo>
                <a:lnTo>
                  <a:pt x="401" y="444"/>
                </a:lnTo>
                <a:lnTo>
                  <a:pt x="415" y="451"/>
                </a:lnTo>
                <a:lnTo>
                  <a:pt x="438" y="473"/>
                </a:lnTo>
                <a:lnTo>
                  <a:pt x="450" y="492"/>
                </a:lnTo>
                <a:lnTo>
                  <a:pt x="449" y="496"/>
                </a:lnTo>
                <a:lnTo>
                  <a:pt x="447" y="497"/>
                </a:lnTo>
                <a:lnTo>
                  <a:pt x="443" y="500"/>
                </a:lnTo>
                <a:lnTo>
                  <a:pt x="442" y="514"/>
                </a:lnTo>
                <a:lnTo>
                  <a:pt x="439" y="515"/>
                </a:lnTo>
                <a:lnTo>
                  <a:pt x="423" y="522"/>
                </a:lnTo>
                <a:lnTo>
                  <a:pt x="420" y="525"/>
                </a:lnTo>
                <a:lnTo>
                  <a:pt x="419" y="526"/>
                </a:lnTo>
                <a:lnTo>
                  <a:pt x="398" y="519"/>
                </a:lnTo>
                <a:lnTo>
                  <a:pt x="393" y="510"/>
                </a:lnTo>
                <a:lnTo>
                  <a:pt x="391" y="512"/>
                </a:lnTo>
                <a:lnTo>
                  <a:pt x="389" y="519"/>
                </a:lnTo>
                <a:lnTo>
                  <a:pt x="390" y="529"/>
                </a:lnTo>
                <a:lnTo>
                  <a:pt x="384" y="533"/>
                </a:lnTo>
                <a:lnTo>
                  <a:pt x="405" y="536"/>
                </a:lnTo>
                <a:lnTo>
                  <a:pt x="415" y="545"/>
                </a:lnTo>
                <a:lnTo>
                  <a:pt x="413" y="551"/>
                </a:lnTo>
                <a:lnTo>
                  <a:pt x="417" y="559"/>
                </a:lnTo>
                <a:lnTo>
                  <a:pt x="408" y="567"/>
                </a:lnTo>
                <a:lnTo>
                  <a:pt x="404" y="577"/>
                </a:lnTo>
                <a:lnTo>
                  <a:pt x="397" y="589"/>
                </a:lnTo>
                <a:lnTo>
                  <a:pt x="394" y="600"/>
                </a:lnTo>
                <a:lnTo>
                  <a:pt x="395" y="600"/>
                </a:lnTo>
                <a:lnTo>
                  <a:pt x="394" y="604"/>
                </a:lnTo>
                <a:lnTo>
                  <a:pt x="393" y="607"/>
                </a:lnTo>
                <a:lnTo>
                  <a:pt x="393" y="608"/>
                </a:lnTo>
                <a:lnTo>
                  <a:pt x="393" y="609"/>
                </a:lnTo>
                <a:lnTo>
                  <a:pt x="389" y="608"/>
                </a:lnTo>
                <a:lnTo>
                  <a:pt x="387" y="608"/>
                </a:lnTo>
                <a:lnTo>
                  <a:pt x="387" y="607"/>
                </a:lnTo>
                <a:lnTo>
                  <a:pt x="386" y="608"/>
                </a:lnTo>
                <a:lnTo>
                  <a:pt x="384" y="608"/>
                </a:lnTo>
                <a:lnTo>
                  <a:pt x="382" y="609"/>
                </a:lnTo>
                <a:lnTo>
                  <a:pt x="380" y="613"/>
                </a:lnTo>
                <a:lnTo>
                  <a:pt x="371" y="613"/>
                </a:lnTo>
                <a:lnTo>
                  <a:pt x="371" y="611"/>
                </a:lnTo>
                <a:lnTo>
                  <a:pt x="365" y="604"/>
                </a:lnTo>
                <a:lnTo>
                  <a:pt x="360" y="601"/>
                </a:lnTo>
                <a:lnTo>
                  <a:pt x="353" y="597"/>
                </a:lnTo>
                <a:lnTo>
                  <a:pt x="342" y="587"/>
                </a:lnTo>
                <a:lnTo>
                  <a:pt x="341" y="589"/>
                </a:lnTo>
                <a:lnTo>
                  <a:pt x="339" y="587"/>
                </a:lnTo>
                <a:lnTo>
                  <a:pt x="334" y="579"/>
                </a:lnTo>
                <a:lnTo>
                  <a:pt x="337" y="575"/>
                </a:lnTo>
                <a:lnTo>
                  <a:pt x="322" y="538"/>
                </a:lnTo>
                <a:lnTo>
                  <a:pt x="319" y="506"/>
                </a:lnTo>
                <a:lnTo>
                  <a:pt x="315" y="502"/>
                </a:lnTo>
                <a:lnTo>
                  <a:pt x="307" y="476"/>
                </a:lnTo>
                <a:lnTo>
                  <a:pt x="290" y="476"/>
                </a:lnTo>
                <a:lnTo>
                  <a:pt x="289" y="476"/>
                </a:lnTo>
                <a:lnTo>
                  <a:pt x="294" y="480"/>
                </a:lnTo>
                <a:lnTo>
                  <a:pt x="288" y="485"/>
                </a:lnTo>
                <a:lnTo>
                  <a:pt x="281" y="491"/>
                </a:lnTo>
                <a:lnTo>
                  <a:pt x="279" y="487"/>
                </a:lnTo>
                <a:lnTo>
                  <a:pt x="275" y="499"/>
                </a:lnTo>
                <a:lnTo>
                  <a:pt x="275" y="503"/>
                </a:lnTo>
                <a:lnTo>
                  <a:pt x="274" y="504"/>
                </a:lnTo>
                <a:lnTo>
                  <a:pt x="275" y="508"/>
                </a:lnTo>
                <a:lnTo>
                  <a:pt x="275" y="515"/>
                </a:lnTo>
                <a:lnTo>
                  <a:pt x="275" y="517"/>
                </a:lnTo>
                <a:lnTo>
                  <a:pt x="275" y="521"/>
                </a:lnTo>
                <a:lnTo>
                  <a:pt x="271" y="518"/>
                </a:lnTo>
                <a:lnTo>
                  <a:pt x="247" y="506"/>
                </a:lnTo>
                <a:lnTo>
                  <a:pt x="248" y="500"/>
                </a:lnTo>
                <a:lnTo>
                  <a:pt x="248" y="499"/>
                </a:lnTo>
                <a:lnTo>
                  <a:pt x="239" y="497"/>
                </a:lnTo>
                <a:lnTo>
                  <a:pt x="232" y="497"/>
                </a:lnTo>
                <a:lnTo>
                  <a:pt x="223" y="492"/>
                </a:lnTo>
                <a:lnTo>
                  <a:pt x="223" y="485"/>
                </a:lnTo>
                <a:lnTo>
                  <a:pt x="228" y="477"/>
                </a:lnTo>
                <a:lnTo>
                  <a:pt x="218" y="467"/>
                </a:lnTo>
                <a:lnTo>
                  <a:pt x="214" y="450"/>
                </a:lnTo>
                <a:lnTo>
                  <a:pt x="214" y="447"/>
                </a:lnTo>
                <a:lnTo>
                  <a:pt x="217" y="442"/>
                </a:lnTo>
                <a:lnTo>
                  <a:pt x="211" y="436"/>
                </a:lnTo>
                <a:lnTo>
                  <a:pt x="208" y="432"/>
                </a:lnTo>
                <a:lnTo>
                  <a:pt x="195" y="422"/>
                </a:lnTo>
                <a:lnTo>
                  <a:pt x="189" y="418"/>
                </a:lnTo>
                <a:lnTo>
                  <a:pt x="176" y="409"/>
                </a:lnTo>
                <a:lnTo>
                  <a:pt x="166" y="402"/>
                </a:lnTo>
                <a:lnTo>
                  <a:pt x="163" y="394"/>
                </a:lnTo>
                <a:lnTo>
                  <a:pt x="157" y="392"/>
                </a:lnTo>
                <a:lnTo>
                  <a:pt x="154" y="391"/>
                </a:lnTo>
                <a:lnTo>
                  <a:pt x="143" y="383"/>
                </a:lnTo>
                <a:lnTo>
                  <a:pt x="135" y="379"/>
                </a:lnTo>
                <a:lnTo>
                  <a:pt x="131" y="375"/>
                </a:lnTo>
                <a:lnTo>
                  <a:pt x="129" y="369"/>
                </a:lnTo>
                <a:lnTo>
                  <a:pt x="129" y="368"/>
                </a:lnTo>
                <a:lnTo>
                  <a:pt x="101" y="346"/>
                </a:lnTo>
                <a:lnTo>
                  <a:pt x="94" y="335"/>
                </a:lnTo>
                <a:lnTo>
                  <a:pt x="86" y="338"/>
                </a:lnTo>
                <a:lnTo>
                  <a:pt x="72" y="327"/>
                </a:lnTo>
                <a:lnTo>
                  <a:pt x="68" y="313"/>
                </a:lnTo>
                <a:lnTo>
                  <a:pt x="68" y="311"/>
                </a:lnTo>
                <a:lnTo>
                  <a:pt x="67" y="308"/>
                </a:lnTo>
                <a:lnTo>
                  <a:pt x="63" y="307"/>
                </a:lnTo>
                <a:lnTo>
                  <a:pt x="64" y="304"/>
                </a:lnTo>
                <a:lnTo>
                  <a:pt x="65" y="297"/>
                </a:lnTo>
                <a:lnTo>
                  <a:pt x="60" y="293"/>
                </a:lnTo>
                <a:lnTo>
                  <a:pt x="65" y="294"/>
                </a:lnTo>
                <a:lnTo>
                  <a:pt x="76" y="285"/>
                </a:lnTo>
                <a:lnTo>
                  <a:pt x="76" y="283"/>
                </a:lnTo>
                <a:lnTo>
                  <a:pt x="79" y="282"/>
                </a:lnTo>
                <a:lnTo>
                  <a:pt x="86" y="277"/>
                </a:lnTo>
                <a:lnTo>
                  <a:pt x="91" y="272"/>
                </a:lnTo>
                <a:lnTo>
                  <a:pt x="93" y="268"/>
                </a:lnTo>
                <a:lnTo>
                  <a:pt x="87" y="264"/>
                </a:lnTo>
                <a:lnTo>
                  <a:pt x="82" y="259"/>
                </a:lnTo>
                <a:lnTo>
                  <a:pt x="82" y="251"/>
                </a:lnTo>
                <a:lnTo>
                  <a:pt x="83" y="244"/>
                </a:lnTo>
                <a:lnTo>
                  <a:pt x="88" y="241"/>
                </a:lnTo>
                <a:lnTo>
                  <a:pt x="99" y="244"/>
                </a:lnTo>
                <a:lnTo>
                  <a:pt x="103" y="240"/>
                </a:lnTo>
                <a:lnTo>
                  <a:pt x="106" y="238"/>
                </a:lnTo>
                <a:lnTo>
                  <a:pt x="101" y="217"/>
                </a:lnTo>
                <a:lnTo>
                  <a:pt x="93" y="212"/>
                </a:lnTo>
                <a:lnTo>
                  <a:pt x="91" y="212"/>
                </a:lnTo>
                <a:lnTo>
                  <a:pt x="87" y="215"/>
                </a:lnTo>
                <a:lnTo>
                  <a:pt x="83" y="217"/>
                </a:lnTo>
                <a:lnTo>
                  <a:pt x="82" y="218"/>
                </a:lnTo>
                <a:lnTo>
                  <a:pt x="67" y="210"/>
                </a:lnTo>
                <a:lnTo>
                  <a:pt x="61" y="207"/>
                </a:lnTo>
                <a:lnTo>
                  <a:pt x="61" y="206"/>
                </a:lnTo>
                <a:lnTo>
                  <a:pt x="57" y="182"/>
                </a:lnTo>
                <a:lnTo>
                  <a:pt x="58" y="173"/>
                </a:lnTo>
                <a:lnTo>
                  <a:pt x="61" y="163"/>
                </a:lnTo>
                <a:lnTo>
                  <a:pt x="57" y="161"/>
                </a:lnTo>
                <a:lnTo>
                  <a:pt x="52" y="158"/>
                </a:lnTo>
                <a:lnTo>
                  <a:pt x="43" y="151"/>
                </a:lnTo>
                <a:lnTo>
                  <a:pt x="37" y="152"/>
                </a:lnTo>
                <a:lnTo>
                  <a:pt x="27" y="154"/>
                </a:lnTo>
                <a:lnTo>
                  <a:pt x="12" y="155"/>
                </a:lnTo>
                <a:lnTo>
                  <a:pt x="13" y="147"/>
                </a:lnTo>
                <a:lnTo>
                  <a:pt x="4" y="121"/>
                </a:lnTo>
                <a:lnTo>
                  <a:pt x="4" y="120"/>
                </a:lnTo>
                <a:lnTo>
                  <a:pt x="4" y="113"/>
                </a:lnTo>
                <a:lnTo>
                  <a:pt x="4" y="107"/>
                </a:lnTo>
                <a:lnTo>
                  <a:pt x="4" y="107"/>
                </a:lnTo>
                <a:lnTo>
                  <a:pt x="4" y="95"/>
                </a:lnTo>
                <a:lnTo>
                  <a:pt x="5" y="83"/>
                </a:lnTo>
                <a:lnTo>
                  <a:pt x="2" y="82"/>
                </a:lnTo>
                <a:lnTo>
                  <a:pt x="0" y="79"/>
                </a:lnTo>
                <a:lnTo>
                  <a:pt x="0" y="75"/>
                </a:lnTo>
                <a:lnTo>
                  <a:pt x="0" y="72"/>
                </a:lnTo>
                <a:lnTo>
                  <a:pt x="8" y="67"/>
                </a:lnTo>
                <a:lnTo>
                  <a:pt x="11" y="58"/>
                </a:lnTo>
                <a:lnTo>
                  <a:pt x="23" y="58"/>
                </a:lnTo>
                <a:lnTo>
                  <a:pt x="31" y="68"/>
                </a:lnTo>
                <a:lnTo>
                  <a:pt x="38" y="62"/>
                </a:lnTo>
                <a:lnTo>
                  <a:pt x="32" y="52"/>
                </a:lnTo>
                <a:lnTo>
                  <a:pt x="41" y="46"/>
                </a:lnTo>
                <a:lnTo>
                  <a:pt x="45" y="43"/>
                </a:lnTo>
                <a:lnTo>
                  <a:pt x="47" y="42"/>
                </a:lnTo>
                <a:lnTo>
                  <a:pt x="53" y="38"/>
                </a:lnTo>
                <a:lnTo>
                  <a:pt x="64" y="38"/>
                </a:lnTo>
                <a:lnTo>
                  <a:pt x="68" y="43"/>
                </a:lnTo>
                <a:lnTo>
                  <a:pt x="83" y="42"/>
                </a:lnTo>
                <a:lnTo>
                  <a:pt x="99" y="26"/>
                </a:lnTo>
                <a:lnTo>
                  <a:pt x="99" y="24"/>
                </a:lnTo>
                <a:lnTo>
                  <a:pt x="105" y="19"/>
                </a:lnTo>
                <a:lnTo>
                  <a:pt x="105" y="17"/>
                </a:lnTo>
                <a:lnTo>
                  <a:pt x="109" y="13"/>
                </a:lnTo>
                <a:lnTo>
                  <a:pt x="114" y="7"/>
                </a:lnTo>
                <a:lnTo>
                  <a:pt x="139" y="0"/>
                </a:lnTo>
                <a:lnTo>
                  <a:pt x="172" y="0"/>
                </a:lnTo>
                <a:lnTo>
                  <a:pt x="180" y="1"/>
                </a:lnTo>
                <a:lnTo>
                  <a:pt x="200" y="2"/>
                </a:lnTo>
                <a:lnTo>
                  <a:pt x="206" y="9"/>
                </a:lnTo>
                <a:lnTo>
                  <a:pt x="221" y="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3" name="Freeform 29"/>
          <p:cNvSpPr>
            <a:spLocks/>
          </p:cNvSpPr>
          <p:nvPr/>
        </p:nvSpPr>
        <p:spPr bwMode="auto">
          <a:xfrm>
            <a:off x="4478338" y="4959351"/>
            <a:ext cx="654050" cy="731838"/>
          </a:xfrm>
          <a:custGeom>
            <a:avLst/>
            <a:gdLst>
              <a:gd name="T0" fmla="*/ 394 w 412"/>
              <a:gd name="T1" fmla="*/ 307 h 461"/>
              <a:gd name="T2" fmla="*/ 380 w 412"/>
              <a:gd name="T3" fmla="*/ 317 h 461"/>
              <a:gd name="T4" fmla="*/ 376 w 412"/>
              <a:gd name="T5" fmla="*/ 338 h 461"/>
              <a:gd name="T6" fmla="*/ 371 w 412"/>
              <a:gd name="T7" fmla="*/ 345 h 461"/>
              <a:gd name="T8" fmla="*/ 372 w 412"/>
              <a:gd name="T9" fmla="*/ 352 h 461"/>
              <a:gd name="T10" fmla="*/ 371 w 412"/>
              <a:gd name="T11" fmla="*/ 364 h 461"/>
              <a:gd name="T12" fmla="*/ 382 w 412"/>
              <a:gd name="T13" fmla="*/ 371 h 461"/>
              <a:gd name="T14" fmla="*/ 393 w 412"/>
              <a:gd name="T15" fmla="*/ 382 h 461"/>
              <a:gd name="T16" fmla="*/ 398 w 412"/>
              <a:gd name="T17" fmla="*/ 398 h 461"/>
              <a:gd name="T18" fmla="*/ 404 w 412"/>
              <a:gd name="T19" fmla="*/ 427 h 461"/>
              <a:gd name="T20" fmla="*/ 376 w 412"/>
              <a:gd name="T21" fmla="*/ 437 h 461"/>
              <a:gd name="T22" fmla="*/ 380 w 412"/>
              <a:gd name="T23" fmla="*/ 415 h 461"/>
              <a:gd name="T24" fmla="*/ 380 w 412"/>
              <a:gd name="T25" fmla="*/ 397 h 461"/>
              <a:gd name="T26" fmla="*/ 367 w 412"/>
              <a:gd name="T27" fmla="*/ 383 h 461"/>
              <a:gd name="T28" fmla="*/ 359 w 412"/>
              <a:gd name="T29" fmla="*/ 377 h 461"/>
              <a:gd name="T30" fmla="*/ 352 w 412"/>
              <a:gd name="T31" fmla="*/ 379 h 461"/>
              <a:gd name="T32" fmla="*/ 364 w 412"/>
              <a:gd name="T33" fmla="*/ 394 h 461"/>
              <a:gd name="T34" fmla="*/ 352 w 412"/>
              <a:gd name="T35" fmla="*/ 397 h 461"/>
              <a:gd name="T36" fmla="*/ 334 w 412"/>
              <a:gd name="T37" fmla="*/ 402 h 461"/>
              <a:gd name="T38" fmla="*/ 320 w 412"/>
              <a:gd name="T39" fmla="*/ 401 h 461"/>
              <a:gd name="T40" fmla="*/ 327 w 412"/>
              <a:gd name="T41" fmla="*/ 447 h 461"/>
              <a:gd name="T42" fmla="*/ 312 w 412"/>
              <a:gd name="T43" fmla="*/ 447 h 461"/>
              <a:gd name="T44" fmla="*/ 286 w 412"/>
              <a:gd name="T45" fmla="*/ 456 h 461"/>
              <a:gd name="T46" fmla="*/ 267 w 412"/>
              <a:gd name="T47" fmla="*/ 456 h 461"/>
              <a:gd name="T48" fmla="*/ 255 w 412"/>
              <a:gd name="T49" fmla="*/ 424 h 461"/>
              <a:gd name="T50" fmla="*/ 244 w 412"/>
              <a:gd name="T51" fmla="*/ 385 h 461"/>
              <a:gd name="T52" fmla="*/ 241 w 412"/>
              <a:gd name="T53" fmla="*/ 359 h 461"/>
              <a:gd name="T54" fmla="*/ 218 w 412"/>
              <a:gd name="T55" fmla="*/ 322 h 461"/>
              <a:gd name="T56" fmla="*/ 195 w 412"/>
              <a:gd name="T57" fmla="*/ 300 h 461"/>
              <a:gd name="T58" fmla="*/ 194 w 412"/>
              <a:gd name="T59" fmla="*/ 269 h 461"/>
              <a:gd name="T60" fmla="*/ 94 w 412"/>
              <a:gd name="T61" fmla="*/ 240 h 461"/>
              <a:gd name="T62" fmla="*/ 43 w 412"/>
              <a:gd name="T63" fmla="*/ 254 h 461"/>
              <a:gd name="T64" fmla="*/ 20 w 412"/>
              <a:gd name="T65" fmla="*/ 213 h 461"/>
              <a:gd name="T66" fmla="*/ 37 w 412"/>
              <a:gd name="T67" fmla="*/ 168 h 461"/>
              <a:gd name="T68" fmla="*/ 35 w 412"/>
              <a:gd name="T69" fmla="*/ 111 h 461"/>
              <a:gd name="T70" fmla="*/ 15 w 412"/>
              <a:gd name="T71" fmla="*/ 98 h 461"/>
              <a:gd name="T72" fmla="*/ 48 w 412"/>
              <a:gd name="T73" fmla="*/ 83 h 461"/>
              <a:gd name="T74" fmla="*/ 60 w 412"/>
              <a:gd name="T75" fmla="*/ 51 h 461"/>
              <a:gd name="T76" fmla="*/ 95 w 412"/>
              <a:gd name="T77" fmla="*/ 48 h 461"/>
              <a:gd name="T78" fmla="*/ 121 w 412"/>
              <a:gd name="T79" fmla="*/ 21 h 461"/>
              <a:gd name="T80" fmla="*/ 127 w 412"/>
              <a:gd name="T81" fmla="*/ 3 h 461"/>
              <a:gd name="T82" fmla="*/ 170 w 412"/>
              <a:gd name="T83" fmla="*/ 34 h 461"/>
              <a:gd name="T84" fmla="*/ 195 w 412"/>
              <a:gd name="T85" fmla="*/ 56 h 461"/>
              <a:gd name="T86" fmla="*/ 217 w 412"/>
              <a:gd name="T87" fmla="*/ 74 h 461"/>
              <a:gd name="T88" fmla="*/ 252 w 412"/>
              <a:gd name="T89" fmla="*/ 101 h 461"/>
              <a:gd name="T90" fmla="*/ 259 w 412"/>
              <a:gd name="T91" fmla="*/ 132 h 461"/>
              <a:gd name="T92" fmla="*/ 273 w 412"/>
              <a:gd name="T93" fmla="*/ 162 h 461"/>
              <a:gd name="T94" fmla="*/ 288 w 412"/>
              <a:gd name="T95" fmla="*/ 171 h 461"/>
              <a:gd name="T96" fmla="*/ 316 w 412"/>
              <a:gd name="T97" fmla="*/ 180 h 461"/>
              <a:gd name="T98" fmla="*/ 316 w 412"/>
              <a:gd name="T99" fmla="*/ 164 h 461"/>
              <a:gd name="T100" fmla="*/ 335 w 412"/>
              <a:gd name="T101" fmla="*/ 145 h 461"/>
              <a:gd name="T102" fmla="*/ 356 w 412"/>
              <a:gd name="T103" fmla="*/ 167 h 461"/>
              <a:gd name="T104" fmla="*/ 375 w 412"/>
              <a:gd name="T105" fmla="*/ 244 h 461"/>
              <a:gd name="T106" fmla="*/ 394 w 412"/>
              <a:gd name="T107" fmla="*/ 262 h 461"/>
              <a:gd name="T108" fmla="*/ 412 w 412"/>
              <a:gd name="T109" fmla="*/ 278 h 4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12" h="461">
                <a:moveTo>
                  <a:pt x="412" y="278"/>
                </a:moveTo>
                <a:lnTo>
                  <a:pt x="408" y="282"/>
                </a:lnTo>
                <a:lnTo>
                  <a:pt x="410" y="293"/>
                </a:lnTo>
                <a:lnTo>
                  <a:pt x="394" y="307"/>
                </a:lnTo>
                <a:lnTo>
                  <a:pt x="393" y="303"/>
                </a:lnTo>
                <a:lnTo>
                  <a:pt x="387" y="303"/>
                </a:lnTo>
                <a:lnTo>
                  <a:pt x="385" y="312"/>
                </a:lnTo>
                <a:lnTo>
                  <a:pt x="380" y="317"/>
                </a:lnTo>
                <a:lnTo>
                  <a:pt x="376" y="322"/>
                </a:lnTo>
                <a:lnTo>
                  <a:pt x="375" y="322"/>
                </a:lnTo>
                <a:lnTo>
                  <a:pt x="376" y="336"/>
                </a:lnTo>
                <a:lnTo>
                  <a:pt x="376" y="338"/>
                </a:lnTo>
                <a:lnTo>
                  <a:pt x="375" y="340"/>
                </a:lnTo>
                <a:lnTo>
                  <a:pt x="374" y="341"/>
                </a:lnTo>
                <a:lnTo>
                  <a:pt x="374" y="342"/>
                </a:lnTo>
                <a:lnTo>
                  <a:pt x="371" y="345"/>
                </a:lnTo>
                <a:lnTo>
                  <a:pt x="371" y="348"/>
                </a:lnTo>
                <a:lnTo>
                  <a:pt x="371" y="349"/>
                </a:lnTo>
                <a:lnTo>
                  <a:pt x="371" y="351"/>
                </a:lnTo>
                <a:lnTo>
                  <a:pt x="372" y="352"/>
                </a:lnTo>
                <a:lnTo>
                  <a:pt x="372" y="353"/>
                </a:lnTo>
                <a:lnTo>
                  <a:pt x="374" y="356"/>
                </a:lnTo>
                <a:lnTo>
                  <a:pt x="374" y="359"/>
                </a:lnTo>
                <a:lnTo>
                  <a:pt x="371" y="364"/>
                </a:lnTo>
                <a:lnTo>
                  <a:pt x="375" y="366"/>
                </a:lnTo>
                <a:lnTo>
                  <a:pt x="380" y="368"/>
                </a:lnTo>
                <a:lnTo>
                  <a:pt x="382" y="371"/>
                </a:lnTo>
                <a:lnTo>
                  <a:pt x="382" y="371"/>
                </a:lnTo>
                <a:lnTo>
                  <a:pt x="391" y="370"/>
                </a:lnTo>
                <a:lnTo>
                  <a:pt x="391" y="372"/>
                </a:lnTo>
                <a:lnTo>
                  <a:pt x="394" y="374"/>
                </a:lnTo>
                <a:lnTo>
                  <a:pt x="393" y="382"/>
                </a:lnTo>
                <a:lnTo>
                  <a:pt x="393" y="387"/>
                </a:lnTo>
                <a:lnTo>
                  <a:pt x="393" y="392"/>
                </a:lnTo>
                <a:lnTo>
                  <a:pt x="393" y="396"/>
                </a:lnTo>
                <a:lnTo>
                  <a:pt x="398" y="398"/>
                </a:lnTo>
                <a:lnTo>
                  <a:pt x="402" y="402"/>
                </a:lnTo>
                <a:lnTo>
                  <a:pt x="402" y="404"/>
                </a:lnTo>
                <a:lnTo>
                  <a:pt x="404" y="416"/>
                </a:lnTo>
                <a:lnTo>
                  <a:pt x="404" y="427"/>
                </a:lnTo>
                <a:lnTo>
                  <a:pt x="398" y="434"/>
                </a:lnTo>
                <a:lnTo>
                  <a:pt x="386" y="439"/>
                </a:lnTo>
                <a:lnTo>
                  <a:pt x="382" y="439"/>
                </a:lnTo>
                <a:lnTo>
                  <a:pt x="376" y="437"/>
                </a:lnTo>
                <a:lnTo>
                  <a:pt x="378" y="428"/>
                </a:lnTo>
                <a:lnTo>
                  <a:pt x="379" y="423"/>
                </a:lnTo>
                <a:lnTo>
                  <a:pt x="380" y="420"/>
                </a:lnTo>
                <a:lnTo>
                  <a:pt x="380" y="415"/>
                </a:lnTo>
                <a:lnTo>
                  <a:pt x="380" y="413"/>
                </a:lnTo>
                <a:lnTo>
                  <a:pt x="380" y="408"/>
                </a:lnTo>
                <a:lnTo>
                  <a:pt x="382" y="401"/>
                </a:lnTo>
                <a:lnTo>
                  <a:pt x="380" y="397"/>
                </a:lnTo>
                <a:lnTo>
                  <a:pt x="376" y="392"/>
                </a:lnTo>
                <a:lnTo>
                  <a:pt x="370" y="387"/>
                </a:lnTo>
                <a:lnTo>
                  <a:pt x="368" y="386"/>
                </a:lnTo>
                <a:lnTo>
                  <a:pt x="367" y="383"/>
                </a:lnTo>
                <a:lnTo>
                  <a:pt x="365" y="381"/>
                </a:lnTo>
                <a:lnTo>
                  <a:pt x="364" y="381"/>
                </a:lnTo>
                <a:lnTo>
                  <a:pt x="363" y="378"/>
                </a:lnTo>
                <a:lnTo>
                  <a:pt x="359" y="377"/>
                </a:lnTo>
                <a:lnTo>
                  <a:pt x="356" y="375"/>
                </a:lnTo>
                <a:lnTo>
                  <a:pt x="355" y="377"/>
                </a:lnTo>
                <a:lnTo>
                  <a:pt x="350" y="378"/>
                </a:lnTo>
                <a:lnTo>
                  <a:pt x="352" y="379"/>
                </a:lnTo>
                <a:lnTo>
                  <a:pt x="352" y="381"/>
                </a:lnTo>
                <a:lnTo>
                  <a:pt x="355" y="383"/>
                </a:lnTo>
                <a:lnTo>
                  <a:pt x="365" y="393"/>
                </a:lnTo>
                <a:lnTo>
                  <a:pt x="364" y="394"/>
                </a:lnTo>
                <a:lnTo>
                  <a:pt x="363" y="397"/>
                </a:lnTo>
                <a:lnTo>
                  <a:pt x="360" y="397"/>
                </a:lnTo>
                <a:lnTo>
                  <a:pt x="357" y="396"/>
                </a:lnTo>
                <a:lnTo>
                  <a:pt x="352" y="397"/>
                </a:lnTo>
                <a:lnTo>
                  <a:pt x="349" y="397"/>
                </a:lnTo>
                <a:lnTo>
                  <a:pt x="344" y="396"/>
                </a:lnTo>
                <a:lnTo>
                  <a:pt x="338" y="396"/>
                </a:lnTo>
                <a:lnTo>
                  <a:pt x="334" y="402"/>
                </a:lnTo>
                <a:lnTo>
                  <a:pt x="327" y="402"/>
                </a:lnTo>
                <a:lnTo>
                  <a:pt x="323" y="396"/>
                </a:lnTo>
                <a:lnTo>
                  <a:pt x="322" y="396"/>
                </a:lnTo>
                <a:lnTo>
                  <a:pt x="320" y="401"/>
                </a:lnTo>
                <a:lnTo>
                  <a:pt x="318" y="408"/>
                </a:lnTo>
                <a:lnTo>
                  <a:pt x="310" y="417"/>
                </a:lnTo>
                <a:lnTo>
                  <a:pt x="323" y="442"/>
                </a:lnTo>
                <a:lnTo>
                  <a:pt x="327" y="447"/>
                </a:lnTo>
                <a:lnTo>
                  <a:pt x="320" y="450"/>
                </a:lnTo>
                <a:lnTo>
                  <a:pt x="319" y="452"/>
                </a:lnTo>
                <a:lnTo>
                  <a:pt x="318" y="450"/>
                </a:lnTo>
                <a:lnTo>
                  <a:pt x="312" y="447"/>
                </a:lnTo>
                <a:lnTo>
                  <a:pt x="308" y="450"/>
                </a:lnTo>
                <a:lnTo>
                  <a:pt x="293" y="446"/>
                </a:lnTo>
                <a:lnTo>
                  <a:pt x="285" y="449"/>
                </a:lnTo>
                <a:lnTo>
                  <a:pt x="286" y="456"/>
                </a:lnTo>
                <a:lnTo>
                  <a:pt x="288" y="461"/>
                </a:lnTo>
                <a:lnTo>
                  <a:pt x="280" y="461"/>
                </a:lnTo>
                <a:lnTo>
                  <a:pt x="271" y="461"/>
                </a:lnTo>
                <a:lnTo>
                  <a:pt x="267" y="456"/>
                </a:lnTo>
                <a:lnTo>
                  <a:pt x="259" y="438"/>
                </a:lnTo>
                <a:lnTo>
                  <a:pt x="251" y="438"/>
                </a:lnTo>
                <a:lnTo>
                  <a:pt x="248" y="438"/>
                </a:lnTo>
                <a:lnTo>
                  <a:pt x="255" y="424"/>
                </a:lnTo>
                <a:lnTo>
                  <a:pt x="249" y="419"/>
                </a:lnTo>
                <a:lnTo>
                  <a:pt x="248" y="405"/>
                </a:lnTo>
                <a:lnTo>
                  <a:pt x="247" y="401"/>
                </a:lnTo>
                <a:lnTo>
                  <a:pt x="244" y="385"/>
                </a:lnTo>
                <a:lnTo>
                  <a:pt x="234" y="382"/>
                </a:lnTo>
                <a:lnTo>
                  <a:pt x="237" y="371"/>
                </a:lnTo>
                <a:lnTo>
                  <a:pt x="239" y="368"/>
                </a:lnTo>
                <a:lnTo>
                  <a:pt x="241" y="359"/>
                </a:lnTo>
                <a:lnTo>
                  <a:pt x="218" y="344"/>
                </a:lnTo>
                <a:lnTo>
                  <a:pt x="218" y="330"/>
                </a:lnTo>
                <a:lnTo>
                  <a:pt x="218" y="327"/>
                </a:lnTo>
                <a:lnTo>
                  <a:pt x="218" y="322"/>
                </a:lnTo>
                <a:lnTo>
                  <a:pt x="218" y="318"/>
                </a:lnTo>
                <a:lnTo>
                  <a:pt x="217" y="314"/>
                </a:lnTo>
                <a:lnTo>
                  <a:pt x="199" y="300"/>
                </a:lnTo>
                <a:lnTo>
                  <a:pt x="195" y="300"/>
                </a:lnTo>
                <a:lnTo>
                  <a:pt x="196" y="296"/>
                </a:lnTo>
                <a:lnTo>
                  <a:pt x="195" y="285"/>
                </a:lnTo>
                <a:lnTo>
                  <a:pt x="195" y="274"/>
                </a:lnTo>
                <a:lnTo>
                  <a:pt x="194" y="269"/>
                </a:lnTo>
                <a:lnTo>
                  <a:pt x="165" y="244"/>
                </a:lnTo>
                <a:lnTo>
                  <a:pt x="134" y="246"/>
                </a:lnTo>
                <a:lnTo>
                  <a:pt x="91" y="236"/>
                </a:lnTo>
                <a:lnTo>
                  <a:pt x="94" y="240"/>
                </a:lnTo>
                <a:lnTo>
                  <a:pt x="84" y="236"/>
                </a:lnTo>
                <a:lnTo>
                  <a:pt x="79" y="237"/>
                </a:lnTo>
                <a:lnTo>
                  <a:pt x="49" y="251"/>
                </a:lnTo>
                <a:lnTo>
                  <a:pt x="43" y="254"/>
                </a:lnTo>
                <a:lnTo>
                  <a:pt x="22" y="244"/>
                </a:lnTo>
                <a:lnTo>
                  <a:pt x="0" y="250"/>
                </a:lnTo>
                <a:lnTo>
                  <a:pt x="15" y="231"/>
                </a:lnTo>
                <a:lnTo>
                  <a:pt x="20" y="213"/>
                </a:lnTo>
                <a:lnTo>
                  <a:pt x="30" y="201"/>
                </a:lnTo>
                <a:lnTo>
                  <a:pt x="31" y="197"/>
                </a:lnTo>
                <a:lnTo>
                  <a:pt x="35" y="169"/>
                </a:lnTo>
                <a:lnTo>
                  <a:pt x="37" y="168"/>
                </a:lnTo>
                <a:lnTo>
                  <a:pt x="45" y="142"/>
                </a:lnTo>
                <a:lnTo>
                  <a:pt x="37" y="132"/>
                </a:lnTo>
                <a:lnTo>
                  <a:pt x="34" y="131"/>
                </a:lnTo>
                <a:lnTo>
                  <a:pt x="35" y="111"/>
                </a:lnTo>
                <a:lnTo>
                  <a:pt x="24" y="102"/>
                </a:lnTo>
                <a:lnTo>
                  <a:pt x="16" y="101"/>
                </a:lnTo>
                <a:lnTo>
                  <a:pt x="11" y="100"/>
                </a:lnTo>
                <a:lnTo>
                  <a:pt x="15" y="98"/>
                </a:lnTo>
                <a:lnTo>
                  <a:pt x="28" y="86"/>
                </a:lnTo>
                <a:lnTo>
                  <a:pt x="31" y="85"/>
                </a:lnTo>
                <a:lnTo>
                  <a:pt x="35" y="81"/>
                </a:lnTo>
                <a:lnTo>
                  <a:pt x="48" y="83"/>
                </a:lnTo>
                <a:lnTo>
                  <a:pt x="52" y="78"/>
                </a:lnTo>
                <a:lnTo>
                  <a:pt x="49" y="70"/>
                </a:lnTo>
                <a:lnTo>
                  <a:pt x="56" y="57"/>
                </a:lnTo>
                <a:lnTo>
                  <a:pt x="60" y="51"/>
                </a:lnTo>
                <a:lnTo>
                  <a:pt x="64" y="44"/>
                </a:lnTo>
                <a:lnTo>
                  <a:pt x="75" y="37"/>
                </a:lnTo>
                <a:lnTo>
                  <a:pt x="82" y="45"/>
                </a:lnTo>
                <a:lnTo>
                  <a:pt x="95" y="48"/>
                </a:lnTo>
                <a:lnTo>
                  <a:pt x="112" y="27"/>
                </a:lnTo>
                <a:lnTo>
                  <a:pt x="113" y="26"/>
                </a:lnTo>
                <a:lnTo>
                  <a:pt x="120" y="32"/>
                </a:lnTo>
                <a:lnTo>
                  <a:pt x="121" y="21"/>
                </a:lnTo>
                <a:lnTo>
                  <a:pt x="125" y="21"/>
                </a:lnTo>
                <a:lnTo>
                  <a:pt x="129" y="14"/>
                </a:lnTo>
                <a:lnTo>
                  <a:pt x="121" y="7"/>
                </a:lnTo>
                <a:lnTo>
                  <a:pt x="127" y="3"/>
                </a:lnTo>
                <a:lnTo>
                  <a:pt x="135" y="0"/>
                </a:lnTo>
                <a:lnTo>
                  <a:pt x="142" y="11"/>
                </a:lnTo>
                <a:lnTo>
                  <a:pt x="170" y="33"/>
                </a:lnTo>
                <a:lnTo>
                  <a:pt x="170" y="34"/>
                </a:lnTo>
                <a:lnTo>
                  <a:pt x="172" y="40"/>
                </a:lnTo>
                <a:lnTo>
                  <a:pt x="176" y="44"/>
                </a:lnTo>
                <a:lnTo>
                  <a:pt x="184" y="48"/>
                </a:lnTo>
                <a:lnTo>
                  <a:pt x="195" y="56"/>
                </a:lnTo>
                <a:lnTo>
                  <a:pt x="198" y="57"/>
                </a:lnTo>
                <a:lnTo>
                  <a:pt x="204" y="59"/>
                </a:lnTo>
                <a:lnTo>
                  <a:pt x="207" y="67"/>
                </a:lnTo>
                <a:lnTo>
                  <a:pt x="217" y="74"/>
                </a:lnTo>
                <a:lnTo>
                  <a:pt x="230" y="83"/>
                </a:lnTo>
                <a:lnTo>
                  <a:pt x="236" y="87"/>
                </a:lnTo>
                <a:lnTo>
                  <a:pt x="249" y="97"/>
                </a:lnTo>
                <a:lnTo>
                  <a:pt x="252" y="101"/>
                </a:lnTo>
                <a:lnTo>
                  <a:pt x="258" y="107"/>
                </a:lnTo>
                <a:lnTo>
                  <a:pt x="255" y="112"/>
                </a:lnTo>
                <a:lnTo>
                  <a:pt x="255" y="115"/>
                </a:lnTo>
                <a:lnTo>
                  <a:pt x="259" y="132"/>
                </a:lnTo>
                <a:lnTo>
                  <a:pt x="269" y="142"/>
                </a:lnTo>
                <a:lnTo>
                  <a:pt x="264" y="150"/>
                </a:lnTo>
                <a:lnTo>
                  <a:pt x="264" y="157"/>
                </a:lnTo>
                <a:lnTo>
                  <a:pt x="273" y="162"/>
                </a:lnTo>
                <a:lnTo>
                  <a:pt x="280" y="162"/>
                </a:lnTo>
                <a:lnTo>
                  <a:pt x="289" y="164"/>
                </a:lnTo>
                <a:lnTo>
                  <a:pt x="289" y="165"/>
                </a:lnTo>
                <a:lnTo>
                  <a:pt x="288" y="171"/>
                </a:lnTo>
                <a:lnTo>
                  <a:pt x="312" y="183"/>
                </a:lnTo>
                <a:lnTo>
                  <a:pt x="316" y="186"/>
                </a:lnTo>
                <a:lnTo>
                  <a:pt x="316" y="182"/>
                </a:lnTo>
                <a:lnTo>
                  <a:pt x="316" y="180"/>
                </a:lnTo>
                <a:lnTo>
                  <a:pt x="316" y="173"/>
                </a:lnTo>
                <a:lnTo>
                  <a:pt x="315" y="169"/>
                </a:lnTo>
                <a:lnTo>
                  <a:pt x="316" y="168"/>
                </a:lnTo>
                <a:lnTo>
                  <a:pt x="316" y="164"/>
                </a:lnTo>
                <a:lnTo>
                  <a:pt x="320" y="152"/>
                </a:lnTo>
                <a:lnTo>
                  <a:pt x="322" y="156"/>
                </a:lnTo>
                <a:lnTo>
                  <a:pt x="329" y="150"/>
                </a:lnTo>
                <a:lnTo>
                  <a:pt x="335" y="145"/>
                </a:lnTo>
                <a:lnTo>
                  <a:pt x="330" y="141"/>
                </a:lnTo>
                <a:lnTo>
                  <a:pt x="331" y="141"/>
                </a:lnTo>
                <a:lnTo>
                  <a:pt x="348" y="141"/>
                </a:lnTo>
                <a:lnTo>
                  <a:pt x="356" y="167"/>
                </a:lnTo>
                <a:lnTo>
                  <a:pt x="360" y="171"/>
                </a:lnTo>
                <a:lnTo>
                  <a:pt x="363" y="203"/>
                </a:lnTo>
                <a:lnTo>
                  <a:pt x="378" y="240"/>
                </a:lnTo>
                <a:lnTo>
                  <a:pt x="375" y="244"/>
                </a:lnTo>
                <a:lnTo>
                  <a:pt x="380" y="252"/>
                </a:lnTo>
                <a:lnTo>
                  <a:pt x="382" y="254"/>
                </a:lnTo>
                <a:lnTo>
                  <a:pt x="383" y="252"/>
                </a:lnTo>
                <a:lnTo>
                  <a:pt x="394" y="262"/>
                </a:lnTo>
                <a:lnTo>
                  <a:pt x="401" y="266"/>
                </a:lnTo>
                <a:lnTo>
                  <a:pt x="406" y="269"/>
                </a:lnTo>
                <a:lnTo>
                  <a:pt x="412" y="276"/>
                </a:lnTo>
                <a:lnTo>
                  <a:pt x="412" y="27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4" name="Freeform 30"/>
          <p:cNvSpPr>
            <a:spLocks noEditPoints="1"/>
          </p:cNvSpPr>
          <p:nvPr/>
        </p:nvSpPr>
        <p:spPr bwMode="auto">
          <a:xfrm>
            <a:off x="4929188" y="5583238"/>
            <a:ext cx="160338" cy="298450"/>
          </a:xfrm>
          <a:custGeom>
            <a:avLst/>
            <a:gdLst>
              <a:gd name="T0" fmla="*/ 91 w 101"/>
              <a:gd name="T1" fmla="*/ 164 h 188"/>
              <a:gd name="T2" fmla="*/ 84 w 101"/>
              <a:gd name="T3" fmla="*/ 164 h 188"/>
              <a:gd name="T4" fmla="*/ 83 w 101"/>
              <a:gd name="T5" fmla="*/ 166 h 188"/>
              <a:gd name="T6" fmla="*/ 77 w 101"/>
              <a:gd name="T7" fmla="*/ 159 h 188"/>
              <a:gd name="T8" fmla="*/ 79 w 101"/>
              <a:gd name="T9" fmla="*/ 147 h 188"/>
              <a:gd name="T10" fmla="*/ 86 w 101"/>
              <a:gd name="T11" fmla="*/ 144 h 188"/>
              <a:gd name="T12" fmla="*/ 87 w 101"/>
              <a:gd name="T13" fmla="*/ 139 h 188"/>
              <a:gd name="T14" fmla="*/ 77 w 101"/>
              <a:gd name="T15" fmla="*/ 129 h 188"/>
              <a:gd name="T16" fmla="*/ 83 w 101"/>
              <a:gd name="T17" fmla="*/ 117 h 188"/>
              <a:gd name="T18" fmla="*/ 87 w 101"/>
              <a:gd name="T19" fmla="*/ 114 h 188"/>
              <a:gd name="T20" fmla="*/ 92 w 101"/>
              <a:gd name="T21" fmla="*/ 132 h 188"/>
              <a:gd name="T22" fmla="*/ 87 w 101"/>
              <a:gd name="T23" fmla="*/ 139 h 188"/>
              <a:gd name="T24" fmla="*/ 94 w 101"/>
              <a:gd name="T25" fmla="*/ 18 h 188"/>
              <a:gd name="T26" fmla="*/ 88 w 101"/>
              <a:gd name="T27" fmla="*/ 39 h 188"/>
              <a:gd name="T28" fmla="*/ 72 w 101"/>
              <a:gd name="T29" fmla="*/ 35 h 188"/>
              <a:gd name="T30" fmla="*/ 68 w 101"/>
              <a:gd name="T31" fmla="*/ 37 h 188"/>
              <a:gd name="T32" fmla="*/ 76 w 101"/>
              <a:gd name="T33" fmla="*/ 46 h 188"/>
              <a:gd name="T34" fmla="*/ 81 w 101"/>
              <a:gd name="T35" fmla="*/ 60 h 188"/>
              <a:gd name="T36" fmla="*/ 84 w 101"/>
              <a:gd name="T37" fmla="*/ 64 h 188"/>
              <a:gd name="T38" fmla="*/ 94 w 101"/>
              <a:gd name="T39" fmla="*/ 68 h 188"/>
              <a:gd name="T40" fmla="*/ 99 w 101"/>
              <a:gd name="T41" fmla="*/ 74 h 188"/>
              <a:gd name="T42" fmla="*/ 96 w 101"/>
              <a:gd name="T43" fmla="*/ 83 h 188"/>
              <a:gd name="T44" fmla="*/ 98 w 101"/>
              <a:gd name="T45" fmla="*/ 91 h 188"/>
              <a:gd name="T46" fmla="*/ 98 w 101"/>
              <a:gd name="T47" fmla="*/ 98 h 188"/>
              <a:gd name="T48" fmla="*/ 98 w 101"/>
              <a:gd name="T49" fmla="*/ 109 h 188"/>
              <a:gd name="T50" fmla="*/ 87 w 101"/>
              <a:gd name="T51" fmla="*/ 113 h 188"/>
              <a:gd name="T52" fmla="*/ 79 w 101"/>
              <a:gd name="T53" fmla="*/ 117 h 188"/>
              <a:gd name="T54" fmla="*/ 72 w 101"/>
              <a:gd name="T55" fmla="*/ 136 h 188"/>
              <a:gd name="T56" fmla="*/ 69 w 101"/>
              <a:gd name="T57" fmla="*/ 157 h 188"/>
              <a:gd name="T58" fmla="*/ 65 w 101"/>
              <a:gd name="T59" fmla="*/ 155 h 188"/>
              <a:gd name="T60" fmla="*/ 64 w 101"/>
              <a:gd name="T61" fmla="*/ 169 h 188"/>
              <a:gd name="T62" fmla="*/ 61 w 101"/>
              <a:gd name="T63" fmla="*/ 149 h 188"/>
              <a:gd name="T64" fmla="*/ 56 w 101"/>
              <a:gd name="T65" fmla="*/ 158 h 188"/>
              <a:gd name="T66" fmla="*/ 57 w 101"/>
              <a:gd name="T67" fmla="*/ 166 h 188"/>
              <a:gd name="T68" fmla="*/ 46 w 101"/>
              <a:gd name="T69" fmla="*/ 177 h 188"/>
              <a:gd name="T70" fmla="*/ 46 w 101"/>
              <a:gd name="T71" fmla="*/ 172 h 188"/>
              <a:gd name="T72" fmla="*/ 35 w 101"/>
              <a:gd name="T73" fmla="*/ 174 h 188"/>
              <a:gd name="T74" fmla="*/ 32 w 101"/>
              <a:gd name="T75" fmla="*/ 177 h 188"/>
              <a:gd name="T76" fmla="*/ 5 w 101"/>
              <a:gd name="T77" fmla="*/ 188 h 188"/>
              <a:gd name="T78" fmla="*/ 1 w 101"/>
              <a:gd name="T79" fmla="*/ 166 h 188"/>
              <a:gd name="T80" fmla="*/ 8 w 101"/>
              <a:gd name="T81" fmla="*/ 151 h 188"/>
              <a:gd name="T82" fmla="*/ 8 w 101"/>
              <a:gd name="T83" fmla="*/ 134 h 188"/>
              <a:gd name="T84" fmla="*/ 12 w 101"/>
              <a:gd name="T85" fmla="*/ 109 h 188"/>
              <a:gd name="T86" fmla="*/ 2 w 101"/>
              <a:gd name="T87" fmla="*/ 84 h 188"/>
              <a:gd name="T88" fmla="*/ 1 w 101"/>
              <a:gd name="T89" fmla="*/ 56 h 188"/>
              <a:gd name="T90" fmla="*/ 28 w 101"/>
              <a:gd name="T91" fmla="*/ 54 h 188"/>
              <a:gd name="T92" fmla="*/ 36 w 101"/>
              <a:gd name="T93" fmla="*/ 57 h 188"/>
              <a:gd name="T94" fmla="*/ 26 w 101"/>
              <a:gd name="T95" fmla="*/ 24 h 188"/>
              <a:gd name="T96" fmla="*/ 38 w 101"/>
              <a:gd name="T97" fmla="*/ 3 h 188"/>
              <a:gd name="T98" fmla="*/ 50 w 101"/>
              <a:gd name="T99" fmla="*/ 9 h 188"/>
              <a:gd name="T100" fmla="*/ 65 w 101"/>
              <a:gd name="T101" fmla="*/ 4 h 188"/>
              <a:gd name="T102" fmla="*/ 76 w 101"/>
              <a:gd name="T103" fmla="*/ 4 h 188"/>
              <a:gd name="T104" fmla="*/ 81 w 101"/>
              <a:gd name="T105" fmla="*/ 0 h 188"/>
              <a:gd name="T106" fmla="*/ 88 w 101"/>
              <a:gd name="T107" fmla="*/ 3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01" h="188">
                <a:moveTo>
                  <a:pt x="87" y="157"/>
                </a:moveTo>
                <a:lnTo>
                  <a:pt x="90" y="161"/>
                </a:lnTo>
                <a:lnTo>
                  <a:pt x="91" y="164"/>
                </a:lnTo>
                <a:lnTo>
                  <a:pt x="88" y="166"/>
                </a:lnTo>
                <a:lnTo>
                  <a:pt x="87" y="166"/>
                </a:lnTo>
                <a:lnTo>
                  <a:pt x="84" y="164"/>
                </a:lnTo>
                <a:lnTo>
                  <a:pt x="84" y="159"/>
                </a:lnTo>
                <a:lnTo>
                  <a:pt x="83" y="161"/>
                </a:lnTo>
                <a:lnTo>
                  <a:pt x="83" y="166"/>
                </a:lnTo>
                <a:lnTo>
                  <a:pt x="83" y="168"/>
                </a:lnTo>
                <a:lnTo>
                  <a:pt x="79" y="166"/>
                </a:lnTo>
                <a:lnTo>
                  <a:pt x="77" y="159"/>
                </a:lnTo>
                <a:lnTo>
                  <a:pt x="76" y="153"/>
                </a:lnTo>
                <a:lnTo>
                  <a:pt x="77" y="150"/>
                </a:lnTo>
                <a:lnTo>
                  <a:pt x="79" y="147"/>
                </a:lnTo>
                <a:lnTo>
                  <a:pt x="79" y="146"/>
                </a:lnTo>
                <a:lnTo>
                  <a:pt x="79" y="144"/>
                </a:lnTo>
                <a:lnTo>
                  <a:pt x="86" y="144"/>
                </a:lnTo>
                <a:lnTo>
                  <a:pt x="86" y="153"/>
                </a:lnTo>
                <a:lnTo>
                  <a:pt x="87" y="157"/>
                </a:lnTo>
                <a:close/>
                <a:moveTo>
                  <a:pt x="87" y="139"/>
                </a:moveTo>
                <a:lnTo>
                  <a:pt x="81" y="138"/>
                </a:lnTo>
                <a:lnTo>
                  <a:pt x="79" y="138"/>
                </a:lnTo>
                <a:lnTo>
                  <a:pt x="77" y="129"/>
                </a:lnTo>
                <a:lnTo>
                  <a:pt x="81" y="127"/>
                </a:lnTo>
                <a:lnTo>
                  <a:pt x="81" y="124"/>
                </a:lnTo>
                <a:lnTo>
                  <a:pt x="83" y="117"/>
                </a:lnTo>
                <a:lnTo>
                  <a:pt x="83" y="113"/>
                </a:lnTo>
                <a:lnTo>
                  <a:pt x="83" y="112"/>
                </a:lnTo>
                <a:lnTo>
                  <a:pt x="87" y="114"/>
                </a:lnTo>
                <a:lnTo>
                  <a:pt x="90" y="117"/>
                </a:lnTo>
                <a:lnTo>
                  <a:pt x="91" y="123"/>
                </a:lnTo>
                <a:lnTo>
                  <a:pt x="92" y="132"/>
                </a:lnTo>
                <a:lnTo>
                  <a:pt x="92" y="134"/>
                </a:lnTo>
                <a:lnTo>
                  <a:pt x="91" y="138"/>
                </a:lnTo>
                <a:lnTo>
                  <a:pt x="87" y="139"/>
                </a:lnTo>
                <a:close/>
                <a:moveTo>
                  <a:pt x="88" y="3"/>
                </a:moveTo>
                <a:lnTo>
                  <a:pt x="91" y="9"/>
                </a:lnTo>
                <a:lnTo>
                  <a:pt x="94" y="18"/>
                </a:lnTo>
                <a:lnTo>
                  <a:pt x="90" y="33"/>
                </a:lnTo>
                <a:lnTo>
                  <a:pt x="90" y="38"/>
                </a:lnTo>
                <a:lnTo>
                  <a:pt x="88" y="39"/>
                </a:lnTo>
                <a:lnTo>
                  <a:pt x="87" y="42"/>
                </a:lnTo>
                <a:lnTo>
                  <a:pt x="81" y="41"/>
                </a:lnTo>
                <a:lnTo>
                  <a:pt x="72" y="35"/>
                </a:lnTo>
                <a:lnTo>
                  <a:pt x="68" y="30"/>
                </a:lnTo>
                <a:lnTo>
                  <a:pt x="65" y="33"/>
                </a:lnTo>
                <a:lnTo>
                  <a:pt x="68" y="37"/>
                </a:lnTo>
                <a:lnTo>
                  <a:pt x="71" y="38"/>
                </a:lnTo>
                <a:lnTo>
                  <a:pt x="72" y="42"/>
                </a:lnTo>
                <a:lnTo>
                  <a:pt x="76" y="46"/>
                </a:lnTo>
                <a:lnTo>
                  <a:pt x="77" y="50"/>
                </a:lnTo>
                <a:lnTo>
                  <a:pt x="80" y="57"/>
                </a:lnTo>
                <a:lnTo>
                  <a:pt x="81" y="60"/>
                </a:lnTo>
                <a:lnTo>
                  <a:pt x="81" y="61"/>
                </a:lnTo>
                <a:lnTo>
                  <a:pt x="83" y="63"/>
                </a:lnTo>
                <a:lnTo>
                  <a:pt x="84" y="64"/>
                </a:lnTo>
                <a:lnTo>
                  <a:pt x="84" y="65"/>
                </a:lnTo>
                <a:lnTo>
                  <a:pt x="90" y="67"/>
                </a:lnTo>
                <a:lnTo>
                  <a:pt x="94" y="68"/>
                </a:lnTo>
                <a:lnTo>
                  <a:pt x="98" y="69"/>
                </a:lnTo>
                <a:lnTo>
                  <a:pt x="99" y="72"/>
                </a:lnTo>
                <a:lnTo>
                  <a:pt x="99" y="74"/>
                </a:lnTo>
                <a:lnTo>
                  <a:pt x="99" y="75"/>
                </a:lnTo>
                <a:lnTo>
                  <a:pt x="98" y="79"/>
                </a:lnTo>
                <a:lnTo>
                  <a:pt x="96" y="83"/>
                </a:lnTo>
                <a:lnTo>
                  <a:pt x="96" y="86"/>
                </a:lnTo>
                <a:lnTo>
                  <a:pt x="96" y="90"/>
                </a:lnTo>
                <a:lnTo>
                  <a:pt x="98" y="91"/>
                </a:lnTo>
                <a:lnTo>
                  <a:pt x="98" y="95"/>
                </a:lnTo>
                <a:lnTo>
                  <a:pt x="98" y="97"/>
                </a:lnTo>
                <a:lnTo>
                  <a:pt x="98" y="98"/>
                </a:lnTo>
                <a:lnTo>
                  <a:pt x="99" y="101"/>
                </a:lnTo>
                <a:lnTo>
                  <a:pt x="101" y="102"/>
                </a:lnTo>
                <a:lnTo>
                  <a:pt x="98" y="109"/>
                </a:lnTo>
                <a:lnTo>
                  <a:pt x="98" y="110"/>
                </a:lnTo>
                <a:lnTo>
                  <a:pt x="95" y="119"/>
                </a:lnTo>
                <a:lnTo>
                  <a:pt x="87" y="113"/>
                </a:lnTo>
                <a:lnTo>
                  <a:pt x="83" y="108"/>
                </a:lnTo>
                <a:lnTo>
                  <a:pt x="81" y="113"/>
                </a:lnTo>
                <a:lnTo>
                  <a:pt x="79" y="117"/>
                </a:lnTo>
                <a:lnTo>
                  <a:pt x="77" y="124"/>
                </a:lnTo>
                <a:lnTo>
                  <a:pt x="75" y="128"/>
                </a:lnTo>
                <a:lnTo>
                  <a:pt x="72" y="136"/>
                </a:lnTo>
                <a:lnTo>
                  <a:pt x="71" y="144"/>
                </a:lnTo>
                <a:lnTo>
                  <a:pt x="68" y="149"/>
                </a:lnTo>
                <a:lnTo>
                  <a:pt x="69" y="157"/>
                </a:lnTo>
                <a:lnTo>
                  <a:pt x="69" y="166"/>
                </a:lnTo>
                <a:lnTo>
                  <a:pt x="66" y="164"/>
                </a:lnTo>
                <a:lnTo>
                  <a:pt x="65" y="155"/>
                </a:lnTo>
                <a:lnTo>
                  <a:pt x="65" y="158"/>
                </a:lnTo>
                <a:lnTo>
                  <a:pt x="65" y="168"/>
                </a:lnTo>
                <a:lnTo>
                  <a:pt x="64" y="169"/>
                </a:lnTo>
                <a:lnTo>
                  <a:pt x="64" y="166"/>
                </a:lnTo>
                <a:lnTo>
                  <a:pt x="61" y="151"/>
                </a:lnTo>
                <a:lnTo>
                  <a:pt x="61" y="149"/>
                </a:lnTo>
                <a:lnTo>
                  <a:pt x="60" y="147"/>
                </a:lnTo>
                <a:lnTo>
                  <a:pt x="56" y="157"/>
                </a:lnTo>
                <a:lnTo>
                  <a:pt x="56" y="158"/>
                </a:lnTo>
                <a:lnTo>
                  <a:pt x="56" y="162"/>
                </a:lnTo>
                <a:lnTo>
                  <a:pt x="56" y="165"/>
                </a:lnTo>
                <a:lnTo>
                  <a:pt x="57" y="166"/>
                </a:lnTo>
                <a:lnTo>
                  <a:pt x="57" y="170"/>
                </a:lnTo>
                <a:lnTo>
                  <a:pt x="53" y="176"/>
                </a:lnTo>
                <a:lnTo>
                  <a:pt x="46" y="177"/>
                </a:lnTo>
                <a:lnTo>
                  <a:pt x="43" y="174"/>
                </a:lnTo>
                <a:lnTo>
                  <a:pt x="45" y="173"/>
                </a:lnTo>
                <a:lnTo>
                  <a:pt x="46" y="172"/>
                </a:lnTo>
                <a:lnTo>
                  <a:pt x="45" y="169"/>
                </a:lnTo>
                <a:lnTo>
                  <a:pt x="41" y="170"/>
                </a:lnTo>
                <a:lnTo>
                  <a:pt x="35" y="174"/>
                </a:lnTo>
                <a:lnTo>
                  <a:pt x="34" y="168"/>
                </a:lnTo>
                <a:lnTo>
                  <a:pt x="30" y="166"/>
                </a:lnTo>
                <a:lnTo>
                  <a:pt x="32" y="177"/>
                </a:lnTo>
                <a:lnTo>
                  <a:pt x="32" y="180"/>
                </a:lnTo>
                <a:lnTo>
                  <a:pt x="30" y="184"/>
                </a:lnTo>
                <a:lnTo>
                  <a:pt x="5" y="188"/>
                </a:lnTo>
                <a:lnTo>
                  <a:pt x="0" y="184"/>
                </a:lnTo>
                <a:lnTo>
                  <a:pt x="5" y="176"/>
                </a:lnTo>
                <a:lnTo>
                  <a:pt x="1" y="166"/>
                </a:lnTo>
                <a:lnTo>
                  <a:pt x="4" y="166"/>
                </a:lnTo>
                <a:lnTo>
                  <a:pt x="6" y="157"/>
                </a:lnTo>
                <a:lnTo>
                  <a:pt x="8" y="151"/>
                </a:lnTo>
                <a:lnTo>
                  <a:pt x="4" y="142"/>
                </a:lnTo>
                <a:lnTo>
                  <a:pt x="4" y="135"/>
                </a:lnTo>
                <a:lnTo>
                  <a:pt x="8" y="134"/>
                </a:lnTo>
                <a:lnTo>
                  <a:pt x="15" y="131"/>
                </a:lnTo>
                <a:lnTo>
                  <a:pt x="12" y="125"/>
                </a:lnTo>
                <a:lnTo>
                  <a:pt x="12" y="109"/>
                </a:lnTo>
                <a:lnTo>
                  <a:pt x="4" y="99"/>
                </a:lnTo>
                <a:lnTo>
                  <a:pt x="0" y="90"/>
                </a:lnTo>
                <a:lnTo>
                  <a:pt x="2" y="84"/>
                </a:lnTo>
                <a:lnTo>
                  <a:pt x="4" y="68"/>
                </a:lnTo>
                <a:lnTo>
                  <a:pt x="2" y="63"/>
                </a:lnTo>
                <a:lnTo>
                  <a:pt x="1" y="56"/>
                </a:lnTo>
                <a:lnTo>
                  <a:pt x="9" y="53"/>
                </a:lnTo>
                <a:lnTo>
                  <a:pt x="24" y="57"/>
                </a:lnTo>
                <a:lnTo>
                  <a:pt x="28" y="54"/>
                </a:lnTo>
                <a:lnTo>
                  <a:pt x="34" y="57"/>
                </a:lnTo>
                <a:lnTo>
                  <a:pt x="35" y="59"/>
                </a:lnTo>
                <a:lnTo>
                  <a:pt x="36" y="57"/>
                </a:lnTo>
                <a:lnTo>
                  <a:pt x="43" y="54"/>
                </a:lnTo>
                <a:lnTo>
                  <a:pt x="39" y="49"/>
                </a:lnTo>
                <a:lnTo>
                  <a:pt x="26" y="24"/>
                </a:lnTo>
                <a:lnTo>
                  <a:pt x="34" y="15"/>
                </a:lnTo>
                <a:lnTo>
                  <a:pt x="36" y="8"/>
                </a:lnTo>
                <a:lnTo>
                  <a:pt x="38" y="3"/>
                </a:lnTo>
                <a:lnTo>
                  <a:pt x="39" y="3"/>
                </a:lnTo>
                <a:lnTo>
                  <a:pt x="43" y="9"/>
                </a:lnTo>
                <a:lnTo>
                  <a:pt x="50" y="9"/>
                </a:lnTo>
                <a:lnTo>
                  <a:pt x="54" y="3"/>
                </a:lnTo>
                <a:lnTo>
                  <a:pt x="60" y="3"/>
                </a:lnTo>
                <a:lnTo>
                  <a:pt x="65" y="4"/>
                </a:lnTo>
                <a:lnTo>
                  <a:pt x="68" y="4"/>
                </a:lnTo>
                <a:lnTo>
                  <a:pt x="73" y="3"/>
                </a:lnTo>
                <a:lnTo>
                  <a:pt x="76" y="4"/>
                </a:lnTo>
                <a:lnTo>
                  <a:pt x="79" y="4"/>
                </a:lnTo>
                <a:lnTo>
                  <a:pt x="80" y="1"/>
                </a:lnTo>
                <a:lnTo>
                  <a:pt x="81" y="0"/>
                </a:lnTo>
                <a:lnTo>
                  <a:pt x="81" y="1"/>
                </a:lnTo>
                <a:lnTo>
                  <a:pt x="86" y="1"/>
                </a:lnTo>
                <a:lnTo>
                  <a:pt x="88" y="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5" name="Freeform 31"/>
          <p:cNvSpPr>
            <a:spLocks/>
          </p:cNvSpPr>
          <p:nvPr/>
        </p:nvSpPr>
        <p:spPr bwMode="auto">
          <a:xfrm>
            <a:off x="4378326" y="5334001"/>
            <a:ext cx="574675" cy="617538"/>
          </a:xfrm>
          <a:custGeom>
            <a:avLst/>
            <a:gdLst>
              <a:gd name="T0" fmla="*/ 347 w 362"/>
              <a:gd name="T1" fmla="*/ 247 h 389"/>
              <a:gd name="T2" fmla="*/ 359 w 362"/>
              <a:gd name="T3" fmla="*/ 282 h 389"/>
              <a:gd name="T4" fmla="*/ 351 w 362"/>
              <a:gd name="T5" fmla="*/ 292 h 389"/>
              <a:gd name="T6" fmla="*/ 353 w 362"/>
              <a:gd name="T7" fmla="*/ 314 h 389"/>
              <a:gd name="T8" fmla="*/ 348 w 362"/>
              <a:gd name="T9" fmla="*/ 323 h 389"/>
              <a:gd name="T10" fmla="*/ 343 w 362"/>
              <a:gd name="T11" fmla="*/ 316 h 389"/>
              <a:gd name="T12" fmla="*/ 338 w 362"/>
              <a:gd name="T13" fmla="*/ 304 h 389"/>
              <a:gd name="T14" fmla="*/ 329 w 362"/>
              <a:gd name="T15" fmla="*/ 318 h 389"/>
              <a:gd name="T16" fmla="*/ 326 w 362"/>
              <a:gd name="T17" fmla="*/ 306 h 389"/>
              <a:gd name="T18" fmla="*/ 319 w 362"/>
              <a:gd name="T19" fmla="*/ 297 h 389"/>
              <a:gd name="T20" fmla="*/ 321 w 362"/>
              <a:gd name="T21" fmla="*/ 308 h 389"/>
              <a:gd name="T22" fmla="*/ 329 w 362"/>
              <a:gd name="T23" fmla="*/ 322 h 389"/>
              <a:gd name="T24" fmla="*/ 338 w 362"/>
              <a:gd name="T25" fmla="*/ 334 h 389"/>
              <a:gd name="T26" fmla="*/ 325 w 362"/>
              <a:gd name="T27" fmla="*/ 341 h 389"/>
              <a:gd name="T28" fmla="*/ 310 w 362"/>
              <a:gd name="T29" fmla="*/ 351 h 389"/>
              <a:gd name="T30" fmla="*/ 296 w 362"/>
              <a:gd name="T31" fmla="*/ 356 h 389"/>
              <a:gd name="T32" fmla="*/ 291 w 362"/>
              <a:gd name="T33" fmla="*/ 363 h 389"/>
              <a:gd name="T34" fmla="*/ 281 w 362"/>
              <a:gd name="T35" fmla="*/ 363 h 389"/>
              <a:gd name="T36" fmla="*/ 281 w 362"/>
              <a:gd name="T37" fmla="*/ 371 h 389"/>
              <a:gd name="T38" fmla="*/ 291 w 362"/>
              <a:gd name="T39" fmla="*/ 371 h 389"/>
              <a:gd name="T40" fmla="*/ 280 w 362"/>
              <a:gd name="T41" fmla="*/ 389 h 389"/>
              <a:gd name="T42" fmla="*/ 269 w 362"/>
              <a:gd name="T43" fmla="*/ 382 h 389"/>
              <a:gd name="T44" fmla="*/ 255 w 362"/>
              <a:gd name="T45" fmla="*/ 359 h 389"/>
              <a:gd name="T46" fmla="*/ 239 w 362"/>
              <a:gd name="T47" fmla="*/ 342 h 389"/>
              <a:gd name="T48" fmla="*/ 201 w 362"/>
              <a:gd name="T49" fmla="*/ 337 h 389"/>
              <a:gd name="T50" fmla="*/ 203 w 362"/>
              <a:gd name="T51" fmla="*/ 363 h 389"/>
              <a:gd name="T52" fmla="*/ 176 w 362"/>
              <a:gd name="T53" fmla="*/ 337 h 389"/>
              <a:gd name="T54" fmla="*/ 161 w 362"/>
              <a:gd name="T55" fmla="*/ 348 h 389"/>
              <a:gd name="T56" fmla="*/ 123 w 362"/>
              <a:gd name="T57" fmla="*/ 319 h 389"/>
              <a:gd name="T58" fmla="*/ 117 w 362"/>
              <a:gd name="T59" fmla="*/ 323 h 389"/>
              <a:gd name="T60" fmla="*/ 94 w 362"/>
              <a:gd name="T61" fmla="*/ 319 h 389"/>
              <a:gd name="T62" fmla="*/ 68 w 362"/>
              <a:gd name="T63" fmla="*/ 265 h 389"/>
              <a:gd name="T64" fmla="*/ 76 w 362"/>
              <a:gd name="T65" fmla="*/ 250 h 389"/>
              <a:gd name="T66" fmla="*/ 68 w 362"/>
              <a:gd name="T67" fmla="*/ 221 h 389"/>
              <a:gd name="T68" fmla="*/ 56 w 362"/>
              <a:gd name="T69" fmla="*/ 216 h 389"/>
              <a:gd name="T70" fmla="*/ 55 w 362"/>
              <a:gd name="T71" fmla="*/ 206 h 389"/>
              <a:gd name="T72" fmla="*/ 53 w 362"/>
              <a:gd name="T73" fmla="*/ 190 h 389"/>
              <a:gd name="T74" fmla="*/ 51 w 362"/>
              <a:gd name="T75" fmla="*/ 157 h 389"/>
              <a:gd name="T76" fmla="*/ 45 w 362"/>
              <a:gd name="T77" fmla="*/ 134 h 389"/>
              <a:gd name="T78" fmla="*/ 41 w 362"/>
              <a:gd name="T79" fmla="*/ 128 h 389"/>
              <a:gd name="T80" fmla="*/ 36 w 362"/>
              <a:gd name="T81" fmla="*/ 135 h 389"/>
              <a:gd name="T82" fmla="*/ 14 w 362"/>
              <a:gd name="T83" fmla="*/ 121 h 389"/>
              <a:gd name="T84" fmla="*/ 11 w 362"/>
              <a:gd name="T85" fmla="*/ 81 h 389"/>
              <a:gd name="T86" fmla="*/ 12 w 362"/>
              <a:gd name="T87" fmla="*/ 64 h 389"/>
              <a:gd name="T88" fmla="*/ 45 w 362"/>
              <a:gd name="T89" fmla="*/ 38 h 389"/>
              <a:gd name="T90" fmla="*/ 85 w 362"/>
              <a:gd name="T91" fmla="*/ 8 h 389"/>
              <a:gd name="T92" fmla="*/ 142 w 362"/>
              <a:gd name="T93" fmla="*/ 1 h 389"/>
              <a:gd name="T94" fmla="*/ 154 w 362"/>
              <a:gd name="T95" fmla="*/ 0 h 389"/>
              <a:gd name="T96" fmla="*/ 257 w 362"/>
              <a:gd name="T97" fmla="*/ 33 h 389"/>
              <a:gd name="T98" fmla="*/ 259 w 362"/>
              <a:gd name="T99" fmla="*/ 60 h 389"/>
              <a:gd name="T100" fmla="*/ 280 w 362"/>
              <a:gd name="T101" fmla="*/ 78 h 389"/>
              <a:gd name="T102" fmla="*/ 281 w 362"/>
              <a:gd name="T103" fmla="*/ 91 h 389"/>
              <a:gd name="T104" fmla="*/ 304 w 362"/>
              <a:gd name="T105" fmla="*/ 123 h 389"/>
              <a:gd name="T106" fmla="*/ 297 w 362"/>
              <a:gd name="T107" fmla="*/ 146 h 389"/>
              <a:gd name="T108" fmla="*/ 311 w 362"/>
              <a:gd name="T109" fmla="*/ 169 h 389"/>
              <a:gd name="T110" fmla="*/ 311 w 362"/>
              <a:gd name="T111" fmla="*/ 202 h 389"/>
              <a:gd name="T112" fmla="*/ 330 w 362"/>
              <a:gd name="T113" fmla="*/ 220 h 389"/>
              <a:gd name="T114" fmla="*/ 351 w 362"/>
              <a:gd name="T115" fmla="*/ 225 h 3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62" h="389">
                <a:moveTo>
                  <a:pt x="351" y="225"/>
                </a:moveTo>
                <a:lnTo>
                  <a:pt x="349" y="241"/>
                </a:lnTo>
                <a:lnTo>
                  <a:pt x="347" y="247"/>
                </a:lnTo>
                <a:lnTo>
                  <a:pt x="351" y="256"/>
                </a:lnTo>
                <a:lnTo>
                  <a:pt x="359" y="266"/>
                </a:lnTo>
                <a:lnTo>
                  <a:pt x="359" y="282"/>
                </a:lnTo>
                <a:lnTo>
                  <a:pt x="362" y="288"/>
                </a:lnTo>
                <a:lnTo>
                  <a:pt x="355" y="291"/>
                </a:lnTo>
                <a:lnTo>
                  <a:pt x="351" y="292"/>
                </a:lnTo>
                <a:lnTo>
                  <a:pt x="351" y="299"/>
                </a:lnTo>
                <a:lnTo>
                  <a:pt x="355" y="308"/>
                </a:lnTo>
                <a:lnTo>
                  <a:pt x="353" y="314"/>
                </a:lnTo>
                <a:lnTo>
                  <a:pt x="351" y="323"/>
                </a:lnTo>
                <a:lnTo>
                  <a:pt x="348" y="323"/>
                </a:lnTo>
                <a:lnTo>
                  <a:pt x="348" y="323"/>
                </a:lnTo>
                <a:lnTo>
                  <a:pt x="347" y="316"/>
                </a:lnTo>
                <a:lnTo>
                  <a:pt x="344" y="316"/>
                </a:lnTo>
                <a:lnTo>
                  <a:pt x="343" y="316"/>
                </a:lnTo>
                <a:lnTo>
                  <a:pt x="341" y="316"/>
                </a:lnTo>
                <a:lnTo>
                  <a:pt x="337" y="310"/>
                </a:lnTo>
                <a:lnTo>
                  <a:pt x="338" y="304"/>
                </a:lnTo>
                <a:lnTo>
                  <a:pt x="333" y="304"/>
                </a:lnTo>
                <a:lnTo>
                  <a:pt x="333" y="319"/>
                </a:lnTo>
                <a:lnTo>
                  <a:pt x="329" y="318"/>
                </a:lnTo>
                <a:lnTo>
                  <a:pt x="327" y="316"/>
                </a:lnTo>
                <a:lnTo>
                  <a:pt x="327" y="315"/>
                </a:lnTo>
                <a:lnTo>
                  <a:pt x="326" y="306"/>
                </a:lnTo>
                <a:lnTo>
                  <a:pt x="326" y="304"/>
                </a:lnTo>
                <a:lnTo>
                  <a:pt x="322" y="297"/>
                </a:lnTo>
                <a:lnTo>
                  <a:pt x="319" y="297"/>
                </a:lnTo>
                <a:lnTo>
                  <a:pt x="311" y="297"/>
                </a:lnTo>
                <a:lnTo>
                  <a:pt x="315" y="304"/>
                </a:lnTo>
                <a:lnTo>
                  <a:pt x="321" y="308"/>
                </a:lnTo>
                <a:lnTo>
                  <a:pt x="319" y="315"/>
                </a:lnTo>
                <a:lnTo>
                  <a:pt x="325" y="321"/>
                </a:lnTo>
                <a:lnTo>
                  <a:pt x="329" y="322"/>
                </a:lnTo>
                <a:lnTo>
                  <a:pt x="332" y="322"/>
                </a:lnTo>
                <a:lnTo>
                  <a:pt x="336" y="327"/>
                </a:lnTo>
                <a:lnTo>
                  <a:pt x="338" y="334"/>
                </a:lnTo>
                <a:lnTo>
                  <a:pt x="332" y="334"/>
                </a:lnTo>
                <a:lnTo>
                  <a:pt x="327" y="337"/>
                </a:lnTo>
                <a:lnTo>
                  <a:pt x="325" y="341"/>
                </a:lnTo>
                <a:lnTo>
                  <a:pt x="319" y="345"/>
                </a:lnTo>
                <a:lnTo>
                  <a:pt x="315" y="348"/>
                </a:lnTo>
                <a:lnTo>
                  <a:pt x="310" y="351"/>
                </a:lnTo>
                <a:lnTo>
                  <a:pt x="303" y="348"/>
                </a:lnTo>
                <a:lnTo>
                  <a:pt x="300" y="351"/>
                </a:lnTo>
                <a:lnTo>
                  <a:pt x="296" y="356"/>
                </a:lnTo>
                <a:lnTo>
                  <a:pt x="291" y="355"/>
                </a:lnTo>
                <a:lnTo>
                  <a:pt x="291" y="357"/>
                </a:lnTo>
                <a:lnTo>
                  <a:pt x="291" y="363"/>
                </a:lnTo>
                <a:lnTo>
                  <a:pt x="288" y="366"/>
                </a:lnTo>
                <a:lnTo>
                  <a:pt x="282" y="366"/>
                </a:lnTo>
                <a:lnTo>
                  <a:pt x="281" y="363"/>
                </a:lnTo>
                <a:lnTo>
                  <a:pt x="274" y="360"/>
                </a:lnTo>
                <a:lnTo>
                  <a:pt x="272" y="371"/>
                </a:lnTo>
                <a:lnTo>
                  <a:pt x="281" y="371"/>
                </a:lnTo>
                <a:lnTo>
                  <a:pt x="289" y="370"/>
                </a:lnTo>
                <a:lnTo>
                  <a:pt x="291" y="370"/>
                </a:lnTo>
                <a:lnTo>
                  <a:pt x="291" y="371"/>
                </a:lnTo>
                <a:lnTo>
                  <a:pt x="292" y="376"/>
                </a:lnTo>
                <a:lnTo>
                  <a:pt x="281" y="387"/>
                </a:lnTo>
                <a:lnTo>
                  <a:pt x="280" y="389"/>
                </a:lnTo>
                <a:lnTo>
                  <a:pt x="277" y="386"/>
                </a:lnTo>
                <a:lnTo>
                  <a:pt x="273" y="389"/>
                </a:lnTo>
                <a:lnTo>
                  <a:pt x="269" y="382"/>
                </a:lnTo>
                <a:lnTo>
                  <a:pt x="258" y="379"/>
                </a:lnTo>
                <a:lnTo>
                  <a:pt x="258" y="372"/>
                </a:lnTo>
                <a:lnTo>
                  <a:pt x="255" y="359"/>
                </a:lnTo>
                <a:lnTo>
                  <a:pt x="255" y="356"/>
                </a:lnTo>
                <a:lnTo>
                  <a:pt x="247" y="349"/>
                </a:lnTo>
                <a:lnTo>
                  <a:pt x="239" y="342"/>
                </a:lnTo>
                <a:lnTo>
                  <a:pt x="235" y="326"/>
                </a:lnTo>
                <a:lnTo>
                  <a:pt x="214" y="325"/>
                </a:lnTo>
                <a:lnTo>
                  <a:pt x="201" y="337"/>
                </a:lnTo>
                <a:lnTo>
                  <a:pt x="212" y="345"/>
                </a:lnTo>
                <a:lnTo>
                  <a:pt x="205" y="357"/>
                </a:lnTo>
                <a:lnTo>
                  <a:pt x="203" y="363"/>
                </a:lnTo>
                <a:lnTo>
                  <a:pt x="197" y="366"/>
                </a:lnTo>
                <a:lnTo>
                  <a:pt x="184" y="355"/>
                </a:lnTo>
                <a:lnTo>
                  <a:pt x="176" y="337"/>
                </a:lnTo>
                <a:lnTo>
                  <a:pt x="172" y="341"/>
                </a:lnTo>
                <a:lnTo>
                  <a:pt x="169" y="342"/>
                </a:lnTo>
                <a:lnTo>
                  <a:pt x="161" y="348"/>
                </a:lnTo>
                <a:lnTo>
                  <a:pt x="139" y="334"/>
                </a:lnTo>
                <a:lnTo>
                  <a:pt x="130" y="325"/>
                </a:lnTo>
                <a:lnTo>
                  <a:pt x="123" y="319"/>
                </a:lnTo>
                <a:lnTo>
                  <a:pt x="113" y="321"/>
                </a:lnTo>
                <a:lnTo>
                  <a:pt x="111" y="321"/>
                </a:lnTo>
                <a:lnTo>
                  <a:pt x="117" y="323"/>
                </a:lnTo>
                <a:lnTo>
                  <a:pt x="111" y="326"/>
                </a:lnTo>
                <a:lnTo>
                  <a:pt x="100" y="321"/>
                </a:lnTo>
                <a:lnTo>
                  <a:pt x="94" y="319"/>
                </a:lnTo>
                <a:lnTo>
                  <a:pt x="85" y="299"/>
                </a:lnTo>
                <a:lnTo>
                  <a:pt x="78" y="282"/>
                </a:lnTo>
                <a:lnTo>
                  <a:pt x="68" y="265"/>
                </a:lnTo>
                <a:lnTo>
                  <a:pt x="68" y="263"/>
                </a:lnTo>
                <a:lnTo>
                  <a:pt x="71" y="254"/>
                </a:lnTo>
                <a:lnTo>
                  <a:pt x="76" y="250"/>
                </a:lnTo>
                <a:lnTo>
                  <a:pt x="71" y="240"/>
                </a:lnTo>
                <a:lnTo>
                  <a:pt x="70" y="239"/>
                </a:lnTo>
                <a:lnTo>
                  <a:pt x="68" y="221"/>
                </a:lnTo>
                <a:lnTo>
                  <a:pt x="61" y="220"/>
                </a:lnTo>
                <a:lnTo>
                  <a:pt x="56" y="217"/>
                </a:lnTo>
                <a:lnTo>
                  <a:pt x="56" y="216"/>
                </a:lnTo>
                <a:lnTo>
                  <a:pt x="56" y="214"/>
                </a:lnTo>
                <a:lnTo>
                  <a:pt x="56" y="211"/>
                </a:lnTo>
                <a:lnTo>
                  <a:pt x="55" y="206"/>
                </a:lnTo>
                <a:lnTo>
                  <a:pt x="49" y="199"/>
                </a:lnTo>
                <a:lnTo>
                  <a:pt x="55" y="191"/>
                </a:lnTo>
                <a:lnTo>
                  <a:pt x="53" y="190"/>
                </a:lnTo>
                <a:lnTo>
                  <a:pt x="61" y="184"/>
                </a:lnTo>
                <a:lnTo>
                  <a:pt x="52" y="165"/>
                </a:lnTo>
                <a:lnTo>
                  <a:pt x="51" y="157"/>
                </a:lnTo>
                <a:lnTo>
                  <a:pt x="56" y="150"/>
                </a:lnTo>
                <a:lnTo>
                  <a:pt x="48" y="138"/>
                </a:lnTo>
                <a:lnTo>
                  <a:pt x="45" y="134"/>
                </a:lnTo>
                <a:lnTo>
                  <a:pt x="44" y="132"/>
                </a:lnTo>
                <a:lnTo>
                  <a:pt x="44" y="130"/>
                </a:lnTo>
                <a:lnTo>
                  <a:pt x="41" y="128"/>
                </a:lnTo>
                <a:lnTo>
                  <a:pt x="38" y="128"/>
                </a:lnTo>
                <a:lnTo>
                  <a:pt x="38" y="130"/>
                </a:lnTo>
                <a:lnTo>
                  <a:pt x="36" y="135"/>
                </a:lnTo>
                <a:lnTo>
                  <a:pt x="33" y="134"/>
                </a:lnTo>
                <a:lnTo>
                  <a:pt x="29" y="131"/>
                </a:lnTo>
                <a:lnTo>
                  <a:pt x="14" y="121"/>
                </a:lnTo>
                <a:lnTo>
                  <a:pt x="0" y="113"/>
                </a:lnTo>
                <a:lnTo>
                  <a:pt x="1" y="91"/>
                </a:lnTo>
                <a:lnTo>
                  <a:pt x="11" y="81"/>
                </a:lnTo>
                <a:lnTo>
                  <a:pt x="11" y="76"/>
                </a:lnTo>
                <a:lnTo>
                  <a:pt x="11" y="66"/>
                </a:lnTo>
                <a:lnTo>
                  <a:pt x="12" y="64"/>
                </a:lnTo>
                <a:lnTo>
                  <a:pt x="25" y="45"/>
                </a:lnTo>
                <a:lnTo>
                  <a:pt x="30" y="41"/>
                </a:lnTo>
                <a:lnTo>
                  <a:pt x="45" y="38"/>
                </a:lnTo>
                <a:lnTo>
                  <a:pt x="53" y="33"/>
                </a:lnTo>
                <a:lnTo>
                  <a:pt x="63" y="14"/>
                </a:lnTo>
                <a:lnTo>
                  <a:pt x="85" y="8"/>
                </a:lnTo>
                <a:lnTo>
                  <a:pt x="106" y="18"/>
                </a:lnTo>
                <a:lnTo>
                  <a:pt x="112" y="15"/>
                </a:lnTo>
                <a:lnTo>
                  <a:pt x="142" y="1"/>
                </a:lnTo>
                <a:lnTo>
                  <a:pt x="147" y="0"/>
                </a:lnTo>
                <a:lnTo>
                  <a:pt x="157" y="4"/>
                </a:lnTo>
                <a:lnTo>
                  <a:pt x="154" y="0"/>
                </a:lnTo>
                <a:lnTo>
                  <a:pt x="197" y="10"/>
                </a:lnTo>
                <a:lnTo>
                  <a:pt x="228" y="8"/>
                </a:lnTo>
                <a:lnTo>
                  <a:pt x="257" y="33"/>
                </a:lnTo>
                <a:lnTo>
                  <a:pt x="258" y="38"/>
                </a:lnTo>
                <a:lnTo>
                  <a:pt x="258" y="49"/>
                </a:lnTo>
                <a:lnTo>
                  <a:pt x="259" y="60"/>
                </a:lnTo>
                <a:lnTo>
                  <a:pt x="258" y="64"/>
                </a:lnTo>
                <a:lnTo>
                  <a:pt x="262" y="64"/>
                </a:lnTo>
                <a:lnTo>
                  <a:pt x="280" y="78"/>
                </a:lnTo>
                <a:lnTo>
                  <a:pt x="281" y="82"/>
                </a:lnTo>
                <a:lnTo>
                  <a:pt x="281" y="86"/>
                </a:lnTo>
                <a:lnTo>
                  <a:pt x="281" y="91"/>
                </a:lnTo>
                <a:lnTo>
                  <a:pt x="281" y="94"/>
                </a:lnTo>
                <a:lnTo>
                  <a:pt x="281" y="108"/>
                </a:lnTo>
                <a:lnTo>
                  <a:pt x="304" y="123"/>
                </a:lnTo>
                <a:lnTo>
                  <a:pt x="302" y="132"/>
                </a:lnTo>
                <a:lnTo>
                  <a:pt x="300" y="135"/>
                </a:lnTo>
                <a:lnTo>
                  <a:pt x="297" y="146"/>
                </a:lnTo>
                <a:lnTo>
                  <a:pt x="307" y="149"/>
                </a:lnTo>
                <a:lnTo>
                  <a:pt x="310" y="165"/>
                </a:lnTo>
                <a:lnTo>
                  <a:pt x="311" y="169"/>
                </a:lnTo>
                <a:lnTo>
                  <a:pt x="312" y="183"/>
                </a:lnTo>
                <a:lnTo>
                  <a:pt x="318" y="188"/>
                </a:lnTo>
                <a:lnTo>
                  <a:pt x="311" y="202"/>
                </a:lnTo>
                <a:lnTo>
                  <a:pt x="314" y="202"/>
                </a:lnTo>
                <a:lnTo>
                  <a:pt x="322" y="202"/>
                </a:lnTo>
                <a:lnTo>
                  <a:pt x="330" y="220"/>
                </a:lnTo>
                <a:lnTo>
                  <a:pt x="334" y="225"/>
                </a:lnTo>
                <a:lnTo>
                  <a:pt x="343" y="225"/>
                </a:lnTo>
                <a:lnTo>
                  <a:pt x="351" y="225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6" name="Freeform 32"/>
          <p:cNvSpPr>
            <a:spLocks noEditPoints="1"/>
          </p:cNvSpPr>
          <p:nvPr/>
        </p:nvSpPr>
        <p:spPr bwMode="auto">
          <a:xfrm>
            <a:off x="4295776" y="5526088"/>
            <a:ext cx="527050" cy="674688"/>
          </a:xfrm>
          <a:custGeom>
            <a:avLst/>
            <a:gdLst>
              <a:gd name="T0" fmla="*/ 240 w 332"/>
              <a:gd name="T1" fmla="*/ 348 h 425"/>
              <a:gd name="T2" fmla="*/ 266 w 332"/>
              <a:gd name="T3" fmla="*/ 329 h 425"/>
              <a:gd name="T4" fmla="*/ 250 w 332"/>
              <a:gd name="T5" fmla="*/ 351 h 425"/>
              <a:gd name="T6" fmla="*/ 90 w 332"/>
              <a:gd name="T7" fmla="*/ 9 h 425"/>
              <a:gd name="T8" fmla="*/ 96 w 332"/>
              <a:gd name="T9" fmla="*/ 11 h 425"/>
              <a:gd name="T10" fmla="*/ 103 w 332"/>
              <a:gd name="T11" fmla="*/ 36 h 425"/>
              <a:gd name="T12" fmla="*/ 107 w 332"/>
              <a:gd name="T13" fmla="*/ 70 h 425"/>
              <a:gd name="T14" fmla="*/ 108 w 332"/>
              <a:gd name="T15" fmla="*/ 93 h 425"/>
              <a:gd name="T16" fmla="*/ 120 w 332"/>
              <a:gd name="T17" fmla="*/ 100 h 425"/>
              <a:gd name="T18" fmla="*/ 123 w 332"/>
              <a:gd name="T19" fmla="*/ 133 h 425"/>
              <a:gd name="T20" fmla="*/ 137 w 332"/>
              <a:gd name="T21" fmla="*/ 178 h 425"/>
              <a:gd name="T22" fmla="*/ 169 w 332"/>
              <a:gd name="T23" fmla="*/ 202 h 425"/>
              <a:gd name="T24" fmla="*/ 182 w 332"/>
              <a:gd name="T25" fmla="*/ 204 h 425"/>
              <a:gd name="T26" fmla="*/ 224 w 332"/>
              <a:gd name="T27" fmla="*/ 220 h 425"/>
              <a:gd name="T28" fmla="*/ 255 w 332"/>
              <a:gd name="T29" fmla="*/ 242 h 425"/>
              <a:gd name="T30" fmla="*/ 266 w 332"/>
              <a:gd name="T31" fmla="*/ 204 h 425"/>
              <a:gd name="T32" fmla="*/ 307 w 332"/>
              <a:gd name="T33" fmla="*/ 235 h 425"/>
              <a:gd name="T34" fmla="*/ 321 w 332"/>
              <a:gd name="T35" fmla="*/ 261 h 425"/>
              <a:gd name="T36" fmla="*/ 326 w 332"/>
              <a:gd name="T37" fmla="*/ 272 h 425"/>
              <a:gd name="T38" fmla="*/ 292 w 332"/>
              <a:gd name="T39" fmla="*/ 270 h 425"/>
              <a:gd name="T40" fmla="*/ 307 w 332"/>
              <a:gd name="T41" fmla="*/ 277 h 425"/>
              <a:gd name="T42" fmla="*/ 309 w 332"/>
              <a:gd name="T43" fmla="*/ 290 h 425"/>
              <a:gd name="T44" fmla="*/ 283 w 332"/>
              <a:gd name="T45" fmla="*/ 306 h 425"/>
              <a:gd name="T46" fmla="*/ 270 w 332"/>
              <a:gd name="T47" fmla="*/ 318 h 425"/>
              <a:gd name="T48" fmla="*/ 253 w 332"/>
              <a:gd name="T49" fmla="*/ 336 h 425"/>
              <a:gd name="T50" fmla="*/ 234 w 332"/>
              <a:gd name="T51" fmla="*/ 350 h 425"/>
              <a:gd name="T52" fmla="*/ 231 w 332"/>
              <a:gd name="T53" fmla="*/ 366 h 425"/>
              <a:gd name="T54" fmla="*/ 210 w 332"/>
              <a:gd name="T55" fmla="*/ 380 h 425"/>
              <a:gd name="T56" fmla="*/ 201 w 332"/>
              <a:gd name="T57" fmla="*/ 395 h 425"/>
              <a:gd name="T58" fmla="*/ 183 w 332"/>
              <a:gd name="T59" fmla="*/ 397 h 425"/>
              <a:gd name="T60" fmla="*/ 167 w 332"/>
              <a:gd name="T61" fmla="*/ 403 h 425"/>
              <a:gd name="T62" fmla="*/ 164 w 332"/>
              <a:gd name="T63" fmla="*/ 423 h 425"/>
              <a:gd name="T64" fmla="*/ 153 w 332"/>
              <a:gd name="T65" fmla="*/ 416 h 425"/>
              <a:gd name="T66" fmla="*/ 153 w 332"/>
              <a:gd name="T67" fmla="*/ 404 h 425"/>
              <a:gd name="T68" fmla="*/ 156 w 332"/>
              <a:gd name="T69" fmla="*/ 384 h 425"/>
              <a:gd name="T70" fmla="*/ 137 w 332"/>
              <a:gd name="T71" fmla="*/ 380 h 425"/>
              <a:gd name="T72" fmla="*/ 141 w 332"/>
              <a:gd name="T73" fmla="*/ 356 h 425"/>
              <a:gd name="T74" fmla="*/ 123 w 332"/>
              <a:gd name="T75" fmla="*/ 352 h 425"/>
              <a:gd name="T76" fmla="*/ 107 w 332"/>
              <a:gd name="T77" fmla="*/ 340 h 425"/>
              <a:gd name="T78" fmla="*/ 107 w 332"/>
              <a:gd name="T79" fmla="*/ 330 h 425"/>
              <a:gd name="T80" fmla="*/ 77 w 332"/>
              <a:gd name="T81" fmla="*/ 330 h 425"/>
              <a:gd name="T82" fmla="*/ 71 w 332"/>
              <a:gd name="T83" fmla="*/ 309 h 425"/>
              <a:gd name="T84" fmla="*/ 88 w 332"/>
              <a:gd name="T85" fmla="*/ 292 h 425"/>
              <a:gd name="T86" fmla="*/ 92 w 332"/>
              <a:gd name="T87" fmla="*/ 269 h 425"/>
              <a:gd name="T88" fmla="*/ 98 w 332"/>
              <a:gd name="T89" fmla="*/ 245 h 425"/>
              <a:gd name="T90" fmla="*/ 74 w 332"/>
              <a:gd name="T91" fmla="*/ 219 h 425"/>
              <a:gd name="T92" fmla="*/ 33 w 332"/>
              <a:gd name="T93" fmla="*/ 225 h 425"/>
              <a:gd name="T94" fmla="*/ 21 w 332"/>
              <a:gd name="T95" fmla="*/ 206 h 425"/>
              <a:gd name="T96" fmla="*/ 30 w 332"/>
              <a:gd name="T97" fmla="*/ 178 h 425"/>
              <a:gd name="T98" fmla="*/ 41 w 332"/>
              <a:gd name="T99" fmla="*/ 146 h 425"/>
              <a:gd name="T100" fmla="*/ 21 w 332"/>
              <a:gd name="T101" fmla="*/ 125 h 425"/>
              <a:gd name="T102" fmla="*/ 8 w 332"/>
              <a:gd name="T103" fmla="*/ 75 h 425"/>
              <a:gd name="T104" fmla="*/ 12 w 332"/>
              <a:gd name="T105" fmla="*/ 60 h 425"/>
              <a:gd name="T106" fmla="*/ 34 w 332"/>
              <a:gd name="T107" fmla="*/ 17 h 425"/>
              <a:gd name="T108" fmla="*/ 81 w 332"/>
              <a:gd name="T109" fmla="*/ 10 h 4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332" h="425">
                <a:moveTo>
                  <a:pt x="246" y="352"/>
                </a:moveTo>
                <a:lnTo>
                  <a:pt x="239" y="355"/>
                </a:lnTo>
                <a:lnTo>
                  <a:pt x="238" y="350"/>
                </a:lnTo>
                <a:lnTo>
                  <a:pt x="240" y="348"/>
                </a:lnTo>
                <a:lnTo>
                  <a:pt x="254" y="341"/>
                </a:lnTo>
                <a:lnTo>
                  <a:pt x="257" y="336"/>
                </a:lnTo>
                <a:lnTo>
                  <a:pt x="266" y="332"/>
                </a:lnTo>
                <a:lnTo>
                  <a:pt x="266" y="329"/>
                </a:lnTo>
                <a:lnTo>
                  <a:pt x="273" y="324"/>
                </a:lnTo>
                <a:lnTo>
                  <a:pt x="272" y="330"/>
                </a:lnTo>
                <a:lnTo>
                  <a:pt x="261" y="344"/>
                </a:lnTo>
                <a:lnTo>
                  <a:pt x="250" y="351"/>
                </a:lnTo>
                <a:lnTo>
                  <a:pt x="246" y="352"/>
                </a:lnTo>
                <a:close/>
                <a:moveTo>
                  <a:pt x="85" y="13"/>
                </a:moveTo>
                <a:lnTo>
                  <a:pt x="88" y="14"/>
                </a:lnTo>
                <a:lnTo>
                  <a:pt x="90" y="9"/>
                </a:lnTo>
                <a:lnTo>
                  <a:pt x="90" y="7"/>
                </a:lnTo>
                <a:lnTo>
                  <a:pt x="93" y="7"/>
                </a:lnTo>
                <a:lnTo>
                  <a:pt x="96" y="9"/>
                </a:lnTo>
                <a:lnTo>
                  <a:pt x="96" y="11"/>
                </a:lnTo>
                <a:lnTo>
                  <a:pt x="97" y="13"/>
                </a:lnTo>
                <a:lnTo>
                  <a:pt x="100" y="17"/>
                </a:lnTo>
                <a:lnTo>
                  <a:pt x="108" y="29"/>
                </a:lnTo>
                <a:lnTo>
                  <a:pt x="103" y="36"/>
                </a:lnTo>
                <a:lnTo>
                  <a:pt x="104" y="44"/>
                </a:lnTo>
                <a:lnTo>
                  <a:pt x="113" y="63"/>
                </a:lnTo>
                <a:lnTo>
                  <a:pt x="105" y="69"/>
                </a:lnTo>
                <a:lnTo>
                  <a:pt x="107" y="70"/>
                </a:lnTo>
                <a:lnTo>
                  <a:pt x="101" y="78"/>
                </a:lnTo>
                <a:lnTo>
                  <a:pt x="107" y="85"/>
                </a:lnTo>
                <a:lnTo>
                  <a:pt x="108" y="90"/>
                </a:lnTo>
                <a:lnTo>
                  <a:pt x="108" y="93"/>
                </a:lnTo>
                <a:lnTo>
                  <a:pt x="108" y="95"/>
                </a:lnTo>
                <a:lnTo>
                  <a:pt x="108" y="96"/>
                </a:lnTo>
                <a:lnTo>
                  <a:pt x="113" y="99"/>
                </a:lnTo>
                <a:lnTo>
                  <a:pt x="120" y="100"/>
                </a:lnTo>
                <a:lnTo>
                  <a:pt x="122" y="118"/>
                </a:lnTo>
                <a:lnTo>
                  <a:pt x="123" y="119"/>
                </a:lnTo>
                <a:lnTo>
                  <a:pt x="128" y="129"/>
                </a:lnTo>
                <a:lnTo>
                  <a:pt x="123" y="133"/>
                </a:lnTo>
                <a:lnTo>
                  <a:pt x="120" y="142"/>
                </a:lnTo>
                <a:lnTo>
                  <a:pt x="120" y="144"/>
                </a:lnTo>
                <a:lnTo>
                  <a:pt x="130" y="161"/>
                </a:lnTo>
                <a:lnTo>
                  <a:pt x="137" y="178"/>
                </a:lnTo>
                <a:lnTo>
                  <a:pt x="146" y="198"/>
                </a:lnTo>
                <a:lnTo>
                  <a:pt x="152" y="200"/>
                </a:lnTo>
                <a:lnTo>
                  <a:pt x="163" y="205"/>
                </a:lnTo>
                <a:lnTo>
                  <a:pt x="169" y="202"/>
                </a:lnTo>
                <a:lnTo>
                  <a:pt x="163" y="200"/>
                </a:lnTo>
                <a:lnTo>
                  <a:pt x="165" y="200"/>
                </a:lnTo>
                <a:lnTo>
                  <a:pt x="175" y="198"/>
                </a:lnTo>
                <a:lnTo>
                  <a:pt x="182" y="204"/>
                </a:lnTo>
                <a:lnTo>
                  <a:pt x="191" y="213"/>
                </a:lnTo>
                <a:lnTo>
                  <a:pt x="213" y="227"/>
                </a:lnTo>
                <a:lnTo>
                  <a:pt x="221" y="221"/>
                </a:lnTo>
                <a:lnTo>
                  <a:pt x="224" y="220"/>
                </a:lnTo>
                <a:lnTo>
                  <a:pt x="228" y="216"/>
                </a:lnTo>
                <a:lnTo>
                  <a:pt x="236" y="234"/>
                </a:lnTo>
                <a:lnTo>
                  <a:pt x="249" y="245"/>
                </a:lnTo>
                <a:lnTo>
                  <a:pt x="255" y="242"/>
                </a:lnTo>
                <a:lnTo>
                  <a:pt x="257" y="236"/>
                </a:lnTo>
                <a:lnTo>
                  <a:pt x="264" y="224"/>
                </a:lnTo>
                <a:lnTo>
                  <a:pt x="253" y="216"/>
                </a:lnTo>
                <a:lnTo>
                  <a:pt x="266" y="204"/>
                </a:lnTo>
                <a:lnTo>
                  <a:pt x="287" y="205"/>
                </a:lnTo>
                <a:lnTo>
                  <a:pt x="291" y="221"/>
                </a:lnTo>
                <a:lnTo>
                  <a:pt x="299" y="228"/>
                </a:lnTo>
                <a:lnTo>
                  <a:pt x="307" y="235"/>
                </a:lnTo>
                <a:lnTo>
                  <a:pt x="307" y="238"/>
                </a:lnTo>
                <a:lnTo>
                  <a:pt x="310" y="251"/>
                </a:lnTo>
                <a:lnTo>
                  <a:pt x="310" y="258"/>
                </a:lnTo>
                <a:lnTo>
                  <a:pt x="321" y="261"/>
                </a:lnTo>
                <a:lnTo>
                  <a:pt x="325" y="268"/>
                </a:lnTo>
                <a:lnTo>
                  <a:pt x="329" y="265"/>
                </a:lnTo>
                <a:lnTo>
                  <a:pt x="332" y="268"/>
                </a:lnTo>
                <a:lnTo>
                  <a:pt x="326" y="272"/>
                </a:lnTo>
                <a:lnTo>
                  <a:pt x="317" y="273"/>
                </a:lnTo>
                <a:lnTo>
                  <a:pt x="306" y="272"/>
                </a:lnTo>
                <a:lnTo>
                  <a:pt x="296" y="270"/>
                </a:lnTo>
                <a:lnTo>
                  <a:pt x="292" y="270"/>
                </a:lnTo>
                <a:lnTo>
                  <a:pt x="289" y="276"/>
                </a:lnTo>
                <a:lnTo>
                  <a:pt x="300" y="280"/>
                </a:lnTo>
                <a:lnTo>
                  <a:pt x="300" y="277"/>
                </a:lnTo>
                <a:lnTo>
                  <a:pt x="307" y="277"/>
                </a:lnTo>
                <a:lnTo>
                  <a:pt x="315" y="279"/>
                </a:lnTo>
                <a:lnTo>
                  <a:pt x="313" y="284"/>
                </a:lnTo>
                <a:lnTo>
                  <a:pt x="304" y="285"/>
                </a:lnTo>
                <a:lnTo>
                  <a:pt x="309" y="290"/>
                </a:lnTo>
                <a:lnTo>
                  <a:pt x="302" y="296"/>
                </a:lnTo>
                <a:lnTo>
                  <a:pt x="300" y="296"/>
                </a:lnTo>
                <a:lnTo>
                  <a:pt x="289" y="300"/>
                </a:lnTo>
                <a:lnTo>
                  <a:pt x="283" y="306"/>
                </a:lnTo>
                <a:lnTo>
                  <a:pt x="277" y="307"/>
                </a:lnTo>
                <a:lnTo>
                  <a:pt x="270" y="302"/>
                </a:lnTo>
                <a:lnTo>
                  <a:pt x="272" y="313"/>
                </a:lnTo>
                <a:lnTo>
                  <a:pt x="270" y="318"/>
                </a:lnTo>
                <a:lnTo>
                  <a:pt x="268" y="324"/>
                </a:lnTo>
                <a:lnTo>
                  <a:pt x="262" y="328"/>
                </a:lnTo>
                <a:lnTo>
                  <a:pt x="259" y="330"/>
                </a:lnTo>
                <a:lnTo>
                  <a:pt x="253" y="336"/>
                </a:lnTo>
                <a:lnTo>
                  <a:pt x="247" y="340"/>
                </a:lnTo>
                <a:lnTo>
                  <a:pt x="243" y="344"/>
                </a:lnTo>
                <a:lnTo>
                  <a:pt x="235" y="345"/>
                </a:lnTo>
                <a:lnTo>
                  <a:pt x="234" y="350"/>
                </a:lnTo>
                <a:lnTo>
                  <a:pt x="235" y="356"/>
                </a:lnTo>
                <a:lnTo>
                  <a:pt x="235" y="360"/>
                </a:lnTo>
                <a:lnTo>
                  <a:pt x="235" y="363"/>
                </a:lnTo>
                <a:lnTo>
                  <a:pt x="231" y="366"/>
                </a:lnTo>
                <a:lnTo>
                  <a:pt x="221" y="373"/>
                </a:lnTo>
                <a:lnTo>
                  <a:pt x="214" y="374"/>
                </a:lnTo>
                <a:lnTo>
                  <a:pt x="212" y="377"/>
                </a:lnTo>
                <a:lnTo>
                  <a:pt x="210" y="380"/>
                </a:lnTo>
                <a:lnTo>
                  <a:pt x="209" y="382"/>
                </a:lnTo>
                <a:lnTo>
                  <a:pt x="202" y="385"/>
                </a:lnTo>
                <a:lnTo>
                  <a:pt x="205" y="389"/>
                </a:lnTo>
                <a:lnTo>
                  <a:pt x="201" y="395"/>
                </a:lnTo>
                <a:lnTo>
                  <a:pt x="194" y="395"/>
                </a:lnTo>
                <a:lnTo>
                  <a:pt x="191" y="395"/>
                </a:lnTo>
                <a:lnTo>
                  <a:pt x="186" y="393"/>
                </a:lnTo>
                <a:lnTo>
                  <a:pt x="183" y="397"/>
                </a:lnTo>
                <a:lnTo>
                  <a:pt x="179" y="399"/>
                </a:lnTo>
                <a:lnTo>
                  <a:pt x="176" y="399"/>
                </a:lnTo>
                <a:lnTo>
                  <a:pt x="172" y="400"/>
                </a:lnTo>
                <a:lnTo>
                  <a:pt x="167" y="403"/>
                </a:lnTo>
                <a:lnTo>
                  <a:pt x="171" y="408"/>
                </a:lnTo>
                <a:lnTo>
                  <a:pt x="165" y="415"/>
                </a:lnTo>
                <a:lnTo>
                  <a:pt x="160" y="412"/>
                </a:lnTo>
                <a:lnTo>
                  <a:pt x="164" y="423"/>
                </a:lnTo>
                <a:lnTo>
                  <a:pt x="157" y="425"/>
                </a:lnTo>
                <a:lnTo>
                  <a:pt x="157" y="422"/>
                </a:lnTo>
                <a:lnTo>
                  <a:pt x="157" y="415"/>
                </a:lnTo>
                <a:lnTo>
                  <a:pt x="153" y="416"/>
                </a:lnTo>
                <a:lnTo>
                  <a:pt x="152" y="419"/>
                </a:lnTo>
                <a:lnTo>
                  <a:pt x="150" y="418"/>
                </a:lnTo>
                <a:lnTo>
                  <a:pt x="149" y="411"/>
                </a:lnTo>
                <a:lnTo>
                  <a:pt x="153" y="404"/>
                </a:lnTo>
                <a:lnTo>
                  <a:pt x="160" y="393"/>
                </a:lnTo>
                <a:lnTo>
                  <a:pt x="156" y="390"/>
                </a:lnTo>
                <a:lnTo>
                  <a:pt x="153" y="389"/>
                </a:lnTo>
                <a:lnTo>
                  <a:pt x="156" y="384"/>
                </a:lnTo>
                <a:lnTo>
                  <a:pt x="152" y="381"/>
                </a:lnTo>
                <a:lnTo>
                  <a:pt x="148" y="385"/>
                </a:lnTo>
                <a:lnTo>
                  <a:pt x="146" y="381"/>
                </a:lnTo>
                <a:lnTo>
                  <a:pt x="137" y="380"/>
                </a:lnTo>
                <a:lnTo>
                  <a:pt x="143" y="374"/>
                </a:lnTo>
                <a:lnTo>
                  <a:pt x="139" y="371"/>
                </a:lnTo>
                <a:lnTo>
                  <a:pt x="139" y="366"/>
                </a:lnTo>
                <a:lnTo>
                  <a:pt x="141" y="356"/>
                </a:lnTo>
                <a:lnTo>
                  <a:pt x="130" y="365"/>
                </a:lnTo>
                <a:lnTo>
                  <a:pt x="128" y="371"/>
                </a:lnTo>
                <a:lnTo>
                  <a:pt x="120" y="362"/>
                </a:lnTo>
                <a:lnTo>
                  <a:pt x="123" y="352"/>
                </a:lnTo>
                <a:lnTo>
                  <a:pt x="113" y="347"/>
                </a:lnTo>
                <a:lnTo>
                  <a:pt x="108" y="343"/>
                </a:lnTo>
                <a:lnTo>
                  <a:pt x="105" y="341"/>
                </a:lnTo>
                <a:lnTo>
                  <a:pt x="107" y="340"/>
                </a:lnTo>
                <a:lnTo>
                  <a:pt x="111" y="335"/>
                </a:lnTo>
                <a:lnTo>
                  <a:pt x="109" y="330"/>
                </a:lnTo>
                <a:lnTo>
                  <a:pt x="108" y="330"/>
                </a:lnTo>
                <a:lnTo>
                  <a:pt x="107" y="330"/>
                </a:lnTo>
                <a:lnTo>
                  <a:pt x="96" y="328"/>
                </a:lnTo>
                <a:lnTo>
                  <a:pt x="93" y="333"/>
                </a:lnTo>
                <a:lnTo>
                  <a:pt x="85" y="328"/>
                </a:lnTo>
                <a:lnTo>
                  <a:pt x="77" y="330"/>
                </a:lnTo>
                <a:lnTo>
                  <a:pt x="71" y="322"/>
                </a:lnTo>
                <a:lnTo>
                  <a:pt x="71" y="314"/>
                </a:lnTo>
                <a:lnTo>
                  <a:pt x="71" y="310"/>
                </a:lnTo>
                <a:lnTo>
                  <a:pt x="71" y="309"/>
                </a:lnTo>
                <a:lnTo>
                  <a:pt x="73" y="305"/>
                </a:lnTo>
                <a:lnTo>
                  <a:pt x="78" y="303"/>
                </a:lnTo>
                <a:lnTo>
                  <a:pt x="79" y="300"/>
                </a:lnTo>
                <a:lnTo>
                  <a:pt x="88" y="292"/>
                </a:lnTo>
                <a:lnTo>
                  <a:pt x="78" y="283"/>
                </a:lnTo>
                <a:lnTo>
                  <a:pt x="81" y="268"/>
                </a:lnTo>
                <a:lnTo>
                  <a:pt x="85" y="268"/>
                </a:lnTo>
                <a:lnTo>
                  <a:pt x="92" y="269"/>
                </a:lnTo>
                <a:lnTo>
                  <a:pt x="96" y="258"/>
                </a:lnTo>
                <a:lnTo>
                  <a:pt x="96" y="255"/>
                </a:lnTo>
                <a:lnTo>
                  <a:pt x="100" y="246"/>
                </a:lnTo>
                <a:lnTo>
                  <a:pt x="98" y="245"/>
                </a:lnTo>
                <a:lnTo>
                  <a:pt x="90" y="221"/>
                </a:lnTo>
                <a:lnTo>
                  <a:pt x="82" y="219"/>
                </a:lnTo>
                <a:lnTo>
                  <a:pt x="81" y="219"/>
                </a:lnTo>
                <a:lnTo>
                  <a:pt x="74" y="219"/>
                </a:lnTo>
                <a:lnTo>
                  <a:pt x="71" y="213"/>
                </a:lnTo>
                <a:lnTo>
                  <a:pt x="60" y="220"/>
                </a:lnTo>
                <a:lnTo>
                  <a:pt x="33" y="220"/>
                </a:lnTo>
                <a:lnTo>
                  <a:pt x="33" y="225"/>
                </a:lnTo>
                <a:lnTo>
                  <a:pt x="14" y="223"/>
                </a:lnTo>
                <a:lnTo>
                  <a:pt x="22" y="215"/>
                </a:lnTo>
                <a:lnTo>
                  <a:pt x="25" y="212"/>
                </a:lnTo>
                <a:lnTo>
                  <a:pt x="21" y="206"/>
                </a:lnTo>
                <a:lnTo>
                  <a:pt x="23" y="206"/>
                </a:lnTo>
                <a:lnTo>
                  <a:pt x="32" y="205"/>
                </a:lnTo>
                <a:lnTo>
                  <a:pt x="37" y="193"/>
                </a:lnTo>
                <a:lnTo>
                  <a:pt x="30" y="178"/>
                </a:lnTo>
                <a:lnTo>
                  <a:pt x="38" y="176"/>
                </a:lnTo>
                <a:lnTo>
                  <a:pt x="40" y="174"/>
                </a:lnTo>
                <a:lnTo>
                  <a:pt x="37" y="165"/>
                </a:lnTo>
                <a:lnTo>
                  <a:pt x="41" y="146"/>
                </a:lnTo>
                <a:lnTo>
                  <a:pt x="41" y="141"/>
                </a:lnTo>
                <a:lnTo>
                  <a:pt x="48" y="140"/>
                </a:lnTo>
                <a:lnTo>
                  <a:pt x="44" y="135"/>
                </a:lnTo>
                <a:lnTo>
                  <a:pt x="21" y="125"/>
                </a:lnTo>
                <a:lnTo>
                  <a:pt x="12" y="126"/>
                </a:lnTo>
                <a:lnTo>
                  <a:pt x="0" y="122"/>
                </a:lnTo>
                <a:lnTo>
                  <a:pt x="2" y="99"/>
                </a:lnTo>
                <a:lnTo>
                  <a:pt x="8" y="75"/>
                </a:lnTo>
                <a:lnTo>
                  <a:pt x="12" y="69"/>
                </a:lnTo>
                <a:lnTo>
                  <a:pt x="19" y="69"/>
                </a:lnTo>
                <a:lnTo>
                  <a:pt x="14" y="63"/>
                </a:lnTo>
                <a:lnTo>
                  <a:pt x="12" y="60"/>
                </a:lnTo>
                <a:lnTo>
                  <a:pt x="23" y="56"/>
                </a:lnTo>
                <a:lnTo>
                  <a:pt x="34" y="48"/>
                </a:lnTo>
                <a:lnTo>
                  <a:pt x="27" y="39"/>
                </a:lnTo>
                <a:lnTo>
                  <a:pt x="34" y="17"/>
                </a:lnTo>
                <a:lnTo>
                  <a:pt x="40" y="21"/>
                </a:lnTo>
                <a:lnTo>
                  <a:pt x="49" y="6"/>
                </a:lnTo>
                <a:lnTo>
                  <a:pt x="66" y="0"/>
                </a:lnTo>
                <a:lnTo>
                  <a:pt x="81" y="10"/>
                </a:lnTo>
                <a:lnTo>
                  <a:pt x="85" y="13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7" name="Freeform 33"/>
          <p:cNvSpPr>
            <a:spLocks noEditPoints="1"/>
          </p:cNvSpPr>
          <p:nvPr/>
        </p:nvSpPr>
        <p:spPr bwMode="auto">
          <a:xfrm>
            <a:off x="4148138" y="5724526"/>
            <a:ext cx="401638" cy="508000"/>
          </a:xfrm>
          <a:custGeom>
            <a:avLst/>
            <a:gdLst>
              <a:gd name="T0" fmla="*/ 25 w 253"/>
              <a:gd name="T1" fmla="*/ 252 h 320"/>
              <a:gd name="T2" fmla="*/ 18 w 253"/>
              <a:gd name="T3" fmla="*/ 242 h 320"/>
              <a:gd name="T4" fmla="*/ 126 w 253"/>
              <a:gd name="T5" fmla="*/ 100 h 320"/>
              <a:gd name="T6" fmla="*/ 167 w 253"/>
              <a:gd name="T7" fmla="*/ 94 h 320"/>
              <a:gd name="T8" fmla="*/ 191 w 253"/>
              <a:gd name="T9" fmla="*/ 120 h 320"/>
              <a:gd name="T10" fmla="*/ 185 w 253"/>
              <a:gd name="T11" fmla="*/ 144 h 320"/>
              <a:gd name="T12" fmla="*/ 181 w 253"/>
              <a:gd name="T13" fmla="*/ 167 h 320"/>
              <a:gd name="T14" fmla="*/ 164 w 253"/>
              <a:gd name="T15" fmla="*/ 184 h 320"/>
              <a:gd name="T16" fmla="*/ 170 w 253"/>
              <a:gd name="T17" fmla="*/ 205 h 320"/>
              <a:gd name="T18" fmla="*/ 200 w 253"/>
              <a:gd name="T19" fmla="*/ 205 h 320"/>
              <a:gd name="T20" fmla="*/ 200 w 253"/>
              <a:gd name="T21" fmla="*/ 215 h 320"/>
              <a:gd name="T22" fmla="*/ 216 w 253"/>
              <a:gd name="T23" fmla="*/ 227 h 320"/>
              <a:gd name="T24" fmla="*/ 234 w 253"/>
              <a:gd name="T25" fmla="*/ 231 h 320"/>
              <a:gd name="T26" fmla="*/ 230 w 253"/>
              <a:gd name="T27" fmla="*/ 255 h 320"/>
              <a:gd name="T28" fmla="*/ 249 w 253"/>
              <a:gd name="T29" fmla="*/ 259 h 320"/>
              <a:gd name="T30" fmla="*/ 246 w 253"/>
              <a:gd name="T31" fmla="*/ 279 h 320"/>
              <a:gd name="T32" fmla="*/ 241 w 253"/>
              <a:gd name="T33" fmla="*/ 304 h 320"/>
              <a:gd name="T34" fmla="*/ 234 w 253"/>
              <a:gd name="T35" fmla="*/ 283 h 320"/>
              <a:gd name="T36" fmla="*/ 232 w 253"/>
              <a:gd name="T37" fmla="*/ 274 h 320"/>
              <a:gd name="T38" fmla="*/ 226 w 253"/>
              <a:gd name="T39" fmla="*/ 286 h 320"/>
              <a:gd name="T40" fmla="*/ 217 w 253"/>
              <a:gd name="T41" fmla="*/ 306 h 320"/>
              <a:gd name="T42" fmla="*/ 190 w 253"/>
              <a:gd name="T43" fmla="*/ 306 h 320"/>
              <a:gd name="T44" fmla="*/ 168 w 253"/>
              <a:gd name="T45" fmla="*/ 320 h 320"/>
              <a:gd name="T46" fmla="*/ 145 w 253"/>
              <a:gd name="T47" fmla="*/ 317 h 320"/>
              <a:gd name="T48" fmla="*/ 134 w 253"/>
              <a:gd name="T49" fmla="*/ 315 h 320"/>
              <a:gd name="T50" fmla="*/ 105 w 253"/>
              <a:gd name="T51" fmla="*/ 306 h 320"/>
              <a:gd name="T52" fmla="*/ 80 w 253"/>
              <a:gd name="T53" fmla="*/ 316 h 320"/>
              <a:gd name="T54" fmla="*/ 93 w 253"/>
              <a:gd name="T55" fmla="*/ 302 h 320"/>
              <a:gd name="T56" fmla="*/ 105 w 253"/>
              <a:gd name="T57" fmla="*/ 285 h 320"/>
              <a:gd name="T58" fmla="*/ 88 w 253"/>
              <a:gd name="T59" fmla="*/ 300 h 320"/>
              <a:gd name="T60" fmla="*/ 78 w 253"/>
              <a:gd name="T61" fmla="*/ 300 h 320"/>
              <a:gd name="T62" fmla="*/ 73 w 253"/>
              <a:gd name="T63" fmla="*/ 298 h 320"/>
              <a:gd name="T64" fmla="*/ 66 w 253"/>
              <a:gd name="T65" fmla="*/ 290 h 320"/>
              <a:gd name="T66" fmla="*/ 71 w 253"/>
              <a:gd name="T67" fmla="*/ 280 h 320"/>
              <a:gd name="T68" fmla="*/ 85 w 253"/>
              <a:gd name="T69" fmla="*/ 275 h 320"/>
              <a:gd name="T70" fmla="*/ 63 w 253"/>
              <a:gd name="T71" fmla="*/ 272 h 320"/>
              <a:gd name="T72" fmla="*/ 55 w 253"/>
              <a:gd name="T73" fmla="*/ 270 h 320"/>
              <a:gd name="T74" fmla="*/ 51 w 253"/>
              <a:gd name="T75" fmla="*/ 280 h 320"/>
              <a:gd name="T76" fmla="*/ 54 w 253"/>
              <a:gd name="T77" fmla="*/ 293 h 320"/>
              <a:gd name="T78" fmla="*/ 18 w 253"/>
              <a:gd name="T79" fmla="*/ 274 h 320"/>
              <a:gd name="T80" fmla="*/ 39 w 253"/>
              <a:gd name="T81" fmla="*/ 261 h 320"/>
              <a:gd name="T82" fmla="*/ 54 w 253"/>
              <a:gd name="T83" fmla="*/ 250 h 320"/>
              <a:gd name="T84" fmla="*/ 69 w 253"/>
              <a:gd name="T85" fmla="*/ 241 h 320"/>
              <a:gd name="T86" fmla="*/ 45 w 253"/>
              <a:gd name="T87" fmla="*/ 249 h 320"/>
              <a:gd name="T88" fmla="*/ 36 w 253"/>
              <a:gd name="T89" fmla="*/ 235 h 320"/>
              <a:gd name="T90" fmla="*/ 28 w 253"/>
              <a:gd name="T91" fmla="*/ 241 h 320"/>
              <a:gd name="T92" fmla="*/ 3 w 253"/>
              <a:gd name="T93" fmla="*/ 233 h 320"/>
              <a:gd name="T94" fmla="*/ 13 w 253"/>
              <a:gd name="T95" fmla="*/ 226 h 320"/>
              <a:gd name="T96" fmla="*/ 33 w 253"/>
              <a:gd name="T97" fmla="*/ 197 h 320"/>
              <a:gd name="T98" fmla="*/ 40 w 253"/>
              <a:gd name="T99" fmla="*/ 188 h 320"/>
              <a:gd name="T100" fmla="*/ 39 w 253"/>
              <a:gd name="T101" fmla="*/ 151 h 320"/>
              <a:gd name="T102" fmla="*/ 39 w 253"/>
              <a:gd name="T103" fmla="*/ 144 h 320"/>
              <a:gd name="T104" fmla="*/ 24 w 253"/>
              <a:gd name="T105" fmla="*/ 139 h 320"/>
              <a:gd name="T106" fmla="*/ 43 w 253"/>
              <a:gd name="T107" fmla="*/ 105 h 320"/>
              <a:gd name="T108" fmla="*/ 45 w 253"/>
              <a:gd name="T109" fmla="*/ 66 h 320"/>
              <a:gd name="T110" fmla="*/ 97 w 253"/>
              <a:gd name="T111" fmla="*/ 10 h 320"/>
              <a:gd name="T112" fmla="*/ 141 w 253"/>
              <a:gd name="T113" fmla="*/ 15 h 320"/>
              <a:gd name="T114" fmla="*/ 133 w 253"/>
              <a:gd name="T115" fmla="*/ 49 h 320"/>
              <a:gd name="T116" fmla="*/ 125 w 253"/>
              <a:gd name="T117" fmla="*/ 80 h 320"/>
              <a:gd name="T118" fmla="*/ 115 w 253"/>
              <a:gd name="T119" fmla="*/ 90 h 3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53" h="320">
                <a:moveTo>
                  <a:pt x="30" y="245"/>
                </a:moveTo>
                <a:lnTo>
                  <a:pt x="33" y="249"/>
                </a:lnTo>
                <a:lnTo>
                  <a:pt x="33" y="256"/>
                </a:lnTo>
                <a:lnTo>
                  <a:pt x="25" y="252"/>
                </a:lnTo>
                <a:lnTo>
                  <a:pt x="25" y="248"/>
                </a:lnTo>
                <a:lnTo>
                  <a:pt x="22" y="249"/>
                </a:lnTo>
                <a:lnTo>
                  <a:pt x="20" y="249"/>
                </a:lnTo>
                <a:lnTo>
                  <a:pt x="18" y="242"/>
                </a:lnTo>
                <a:lnTo>
                  <a:pt x="20" y="241"/>
                </a:lnTo>
                <a:lnTo>
                  <a:pt x="30" y="245"/>
                </a:lnTo>
                <a:close/>
                <a:moveTo>
                  <a:pt x="107" y="98"/>
                </a:moveTo>
                <a:lnTo>
                  <a:pt x="126" y="100"/>
                </a:lnTo>
                <a:lnTo>
                  <a:pt x="126" y="95"/>
                </a:lnTo>
                <a:lnTo>
                  <a:pt x="153" y="95"/>
                </a:lnTo>
                <a:lnTo>
                  <a:pt x="164" y="88"/>
                </a:lnTo>
                <a:lnTo>
                  <a:pt x="167" y="94"/>
                </a:lnTo>
                <a:lnTo>
                  <a:pt x="174" y="94"/>
                </a:lnTo>
                <a:lnTo>
                  <a:pt x="175" y="94"/>
                </a:lnTo>
                <a:lnTo>
                  <a:pt x="183" y="96"/>
                </a:lnTo>
                <a:lnTo>
                  <a:pt x="191" y="120"/>
                </a:lnTo>
                <a:lnTo>
                  <a:pt x="193" y="121"/>
                </a:lnTo>
                <a:lnTo>
                  <a:pt x="189" y="130"/>
                </a:lnTo>
                <a:lnTo>
                  <a:pt x="189" y="133"/>
                </a:lnTo>
                <a:lnTo>
                  <a:pt x="185" y="144"/>
                </a:lnTo>
                <a:lnTo>
                  <a:pt x="178" y="143"/>
                </a:lnTo>
                <a:lnTo>
                  <a:pt x="174" y="143"/>
                </a:lnTo>
                <a:lnTo>
                  <a:pt x="171" y="158"/>
                </a:lnTo>
                <a:lnTo>
                  <a:pt x="181" y="167"/>
                </a:lnTo>
                <a:lnTo>
                  <a:pt x="172" y="175"/>
                </a:lnTo>
                <a:lnTo>
                  <a:pt x="171" y="178"/>
                </a:lnTo>
                <a:lnTo>
                  <a:pt x="166" y="180"/>
                </a:lnTo>
                <a:lnTo>
                  <a:pt x="164" y="184"/>
                </a:lnTo>
                <a:lnTo>
                  <a:pt x="164" y="185"/>
                </a:lnTo>
                <a:lnTo>
                  <a:pt x="164" y="189"/>
                </a:lnTo>
                <a:lnTo>
                  <a:pt x="164" y="197"/>
                </a:lnTo>
                <a:lnTo>
                  <a:pt x="170" y="205"/>
                </a:lnTo>
                <a:lnTo>
                  <a:pt x="178" y="203"/>
                </a:lnTo>
                <a:lnTo>
                  <a:pt x="186" y="208"/>
                </a:lnTo>
                <a:lnTo>
                  <a:pt x="189" y="203"/>
                </a:lnTo>
                <a:lnTo>
                  <a:pt x="200" y="205"/>
                </a:lnTo>
                <a:lnTo>
                  <a:pt x="201" y="205"/>
                </a:lnTo>
                <a:lnTo>
                  <a:pt x="202" y="205"/>
                </a:lnTo>
                <a:lnTo>
                  <a:pt x="204" y="210"/>
                </a:lnTo>
                <a:lnTo>
                  <a:pt x="200" y="215"/>
                </a:lnTo>
                <a:lnTo>
                  <a:pt x="198" y="216"/>
                </a:lnTo>
                <a:lnTo>
                  <a:pt x="201" y="218"/>
                </a:lnTo>
                <a:lnTo>
                  <a:pt x="206" y="222"/>
                </a:lnTo>
                <a:lnTo>
                  <a:pt x="216" y="227"/>
                </a:lnTo>
                <a:lnTo>
                  <a:pt x="213" y="237"/>
                </a:lnTo>
                <a:lnTo>
                  <a:pt x="221" y="246"/>
                </a:lnTo>
                <a:lnTo>
                  <a:pt x="223" y="240"/>
                </a:lnTo>
                <a:lnTo>
                  <a:pt x="234" y="231"/>
                </a:lnTo>
                <a:lnTo>
                  <a:pt x="232" y="241"/>
                </a:lnTo>
                <a:lnTo>
                  <a:pt x="232" y="246"/>
                </a:lnTo>
                <a:lnTo>
                  <a:pt x="236" y="249"/>
                </a:lnTo>
                <a:lnTo>
                  <a:pt x="230" y="255"/>
                </a:lnTo>
                <a:lnTo>
                  <a:pt x="239" y="256"/>
                </a:lnTo>
                <a:lnTo>
                  <a:pt x="241" y="260"/>
                </a:lnTo>
                <a:lnTo>
                  <a:pt x="245" y="256"/>
                </a:lnTo>
                <a:lnTo>
                  <a:pt x="249" y="259"/>
                </a:lnTo>
                <a:lnTo>
                  <a:pt x="246" y="264"/>
                </a:lnTo>
                <a:lnTo>
                  <a:pt x="249" y="265"/>
                </a:lnTo>
                <a:lnTo>
                  <a:pt x="253" y="268"/>
                </a:lnTo>
                <a:lnTo>
                  <a:pt x="246" y="279"/>
                </a:lnTo>
                <a:lnTo>
                  <a:pt x="242" y="286"/>
                </a:lnTo>
                <a:lnTo>
                  <a:pt x="243" y="293"/>
                </a:lnTo>
                <a:lnTo>
                  <a:pt x="245" y="294"/>
                </a:lnTo>
                <a:lnTo>
                  <a:pt x="241" y="304"/>
                </a:lnTo>
                <a:lnTo>
                  <a:pt x="230" y="297"/>
                </a:lnTo>
                <a:lnTo>
                  <a:pt x="228" y="291"/>
                </a:lnTo>
                <a:lnTo>
                  <a:pt x="231" y="287"/>
                </a:lnTo>
                <a:lnTo>
                  <a:pt x="234" y="283"/>
                </a:lnTo>
                <a:lnTo>
                  <a:pt x="234" y="280"/>
                </a:lnTo>
                <a:lnTo>
                  <a:pt x="234" y="279"/>
                </a:lnTo>
                <a:lnTo>
                  <a:pt x="232" y="274"/>
                </a:lnTo>
                <a:lnTo>
                  <a:pt x="232" y="274"/>
                </a:lnTo>
                <a:lnTo>
                  <a:pt x="228" y="267"/>
                </a:lnTo>
                <a:lnTo>
                  <a:pt x="227" y="274"/>
                </a:lnTo>
                <a:lnTo>
                  <a:pt x="228" y="282"/>
                </a:lnTo>
                <a:lnTo>
                  <a:pt x="226" y="286"/>
                </a:lnTo>
                <a:lnTo>
                  <a:pt x="220" y="294"/>
                </a:lnTo>
                <a:lnTo>
                  <a:pt x="216" y="294"/>
                </a:lnTo>
                <a:lnTo>
                  <a:pt x="216" y="304"/>
                </a:lnTo>
                <a:lnTo>
                  <a:pt x="217" y="306"/>
                </a:lnTo>
                <a:lnTo>
                  <a:pt x="216" y="308"/>
                </a:lnTo>
                <a:lnTo>
                  <a:pt x="211" y="308"/>
                </a:lnTo>
                <a:lnTo>
                  <a:pt x="198" y="306"/>
                </a:lnTo>
                <a:lnTo>
                  <a:pt x="190" y="306"/>
                </a:lnTo>
                <a:lnTo>
                  <a:pt x="185" y="306"/>
                </a:lnTo>
                <a:lnTo>
                  <a:pt x="175" y="308"/>
                </a:lnTo>
                <a:lnTo>
                  <a:pt x="171" y="316"/>
                </a:lnTo>
                <a:lnTo>
                  <a:pt x="168" y="320"/>
                </a:lnTo>
                <a:lnTo>
                  <a:pt x="164" y="313"/>
                </a:lnTo>
                <a:lnTo>
                  <a:pt x="163" y="320"/>
                </a:lnTo>
                <a:lnTo>
                  <a:pt x="151" y="319"/>
                </a:lnTo>
                <a:lnTo>
                  <a:pt x="145" y="317"/>
                </a:lnTo>
                <a:lnTo>
                  <a:pt x="144" y="316"/>
                </a:lnTo>
                <a:lnTo>
                  <a:pt x="141" y="315"/>
                </a:lnTo>
                <a:lnTo>
                  <a:pt x="140" y="315"/>
                </a:lnTo>
                <a:lnTo>
                  <a:pt x="134" y="315"/>
                </a:lnTo>
                <a:lnTo>
                  <a:pt x="131" y="315"/>
                </a:lnTo>
                <a:lnTo>
                  <a:pt x="125" y="312"/>
                </a:lnTo>
                <a:lnTo>
                  <a:pt x="114" y="306"/>
                </a:lnTo>
                <a:lnTo>
                  <a:pt x="105" y="306"/>
                </a:lnTo>
                <a:lnTo>
                  <a:pt x="97" y="306"/>
                </a:lnTo>
                <a:lnTo>
                  <a:pt x="93" y="312"/>
                </a:lnTo>
                <a:lnTo>
                  <a:pt x="84" y="319"/>
                </a:lnTo>
                <a:lnTo>
                  <a:pt x="80" y="316"/>
                </a:lnTo>
                <a:lnTo>
                  <a:pt x="82" y="309"/>
                </a:lnTo>
                <a:lnTo>
                  <a:pt x="86" y="305"/>
                </a:lnTo>
                <a:lnTo>
                  <a:pt x="90" y="302"/>
                </a:lnTo>
                <a:lnTo>
                  <a:pt x="93" y="302"/>
                </a:lnTo>
                <a:lnTo>
                  <a:pt x="100" y="301"/>
                </a:lnTo>
                <a:lnTo>
                  <a:pt x="105" y="289"/>
                </a:lnTo>
                <a:lnTo>
                  <a:pt x="105" y="287"/>
                </a:lnTo>
                <a:lnTo>
                  <a:pt x="105" y="285"/>
                </a:lnTo>
                <a:lnTo>
                  <a:pt x="100" y="290"/>
                </a:lnTo>
                <a:lnTo>
                  <a:pt x="99" y="295"/>
                </a:lnTo>
                <a:lnTo>
                  <a:pt x="92" y="297"/>
                </a:lnTo>
                <a:lnTo>
                  <a:pt x="88" y="300"/>
                </a:lnTo>
                <a:lnTo>
                  <a:pt x="82" y="304"/>
                </a:lnTo>
                <a:lnTo>
                  <a:pt x="77" y="305"/>
                </a:lnTo>
                <a:lnTo>
                  <a:pt x="77" y="301"/>
                </a:lnTo>
                <a:lnTo>
                  <a:pt x="78" y="300"/>
                </a:lnTo>
                <a:lnTo>
                  <a:pt x="85" y="290"/>
                </a:lnTo>
                <a:lnTo>
                  <a:pt x="78" y="294"/>
                </a:lnTo>
                <a:lnTo>
                  <a:pt x="75" y="295"/>
                </a:lnTo>
                <a:lnTo>
                  <a:pt x="73" y="298"/>
                </a:lnTo>
                <a:lnTo>
                  <a:pt x="67" y="298"/>
                </a:lnTo>
                <a:lnTo>
                  <a:pt x="71" y="287"/>
                </a:lnTo>
                <a:lnTo>
                  <a:pt x="69" y="286"/>
                </a:lnTo>
                <a:lnTo>
                  <a:pt x="66" y="290"/>
                </a:lnTo>
                <a:lnTo>
                  <a:pt x="58" y="286"/>
                </a:lnTo>
                <a:lnTo>
                  <a:pt x="56" y="286"/>
                </a:lnTo>
                <a:lnTo>
                  <a:pt x="67" y="279"/>
                </a:lnTo>
                <a:lnTo>
                  <a:pt x="71" y="280"/>
                </a:lnTo>
                <a:lnTo>
                  <a:pt x="74" y="282"/>
                </a:lnTo>
                <a:lnTo>
                  <a:pt x="86" y="280"/>
                </a:lnTo>
                <a:lnTo>
                  <a:pt x="86" y="275"/>
                </a:lnTo>
                <a:lnTo>
                  <a:pt x="85" y="275"/>
                </a:lnTo>
                <a:lnTo>
                  <a:pt x="75" y="278"/>
                </a:lnTo>
                <a:lnTo>
                  <a:pt x="70" y="275"/>
                </a:lnTo>
                <a:lnTo>
                  <a:pt x="65" y="274"/>
                </a:lnTo>
                <a:lnTo>
                  <a:pt x="63" y="272"/>
                </a:lnTo>
                <a:lnTo>
                  <a:pt x="62" y="268"/>
                </a:lnTo>
                <a:lnTo>
                  <a:pt x="58" y="260"/>
                </a:lnTo>
                <a:lnTo>
                  <a:pt x="54" y="264"/>
                </a:lnTo>
                <a:lnTo>
                  <a:pt x="55" y="270"/>
                </a:lnTo>
                <a:lnTo>
                  <a:pt x="58" y="272"/>
                </a:lnTo>
                <a:lnTo>
                  <a:pt x="62" y="275"/>
                </a:lnTo>
                <a:lnTo>
                  <a:pt x="59" y="279"/>
                </a:lnTo>
                <a:lnTo>
                  <a:pt x="51" y="280"/>
                </a:lnTo>
                <a:lnTo>
                  <a:pt x="45" y="280"/>
                </a:lnTo>
                <a:lnTo>
                  <a:pt x="51" y="285"/>
                </a:lnTo>
                <a:lnTo>
                  <a:pt x="52" y="286"/>
                </a:lnTo>
                <a:lnTo>
                  <a:pt x="54" y="293"/>
                </a:lnTo>
                <a:lnTo>
                  <a:pt x="35" y="291"/>
                </a:lnTo>
                <a:lnTo>
                  <a:pt x="26" y="285"/>
                </a:lnTo>
                <a:lnTo>
                  <a:pt x="21" y="285"/>
                </a:lnTo>
                <a:lnTo>
                  <a:pt x="18" y="274"/>
                </a:lnTo>
                <a:lnTo>
                  <a:pt x="25" y="272"/>
                </a:lnTo>
                <a:lnTo>
                  <a:pt x="26" y="268"/>
                </a:lnTo>
                <a:lnTo>
                  <a:pt x="30" y="260"/>
                </a:lnTo>
                <a:lnTo>
                  <a:pt x="39" y="261"/>
                </a:lnTo>
                <a:lnTo>
                  <a:pt x="37" y="257"/>
                </a:lnTo>
                <a:lnTo>
                  <a:pt x="48" y="253"/>
                </a:lnTo>
                <a:lnTo>
                  <a:pt x="52" y="250"/>
                </a:lnTo>
                <a:lnTo>
                  <a:pt x="54" y="250"/>
                </a:lnTo>
                <a:lnTo>
                  <a:pt x="56" y="249"/>
                </a:lnTo>
                <a:lnTo>
                  <a:pt x="65" y="244"/>
                </a:lnTo>
                <a:lnTo>
                  <a:pt x="66" y="242"/>
                </a:lnTo>
                <a:lnTo>
                  <a:pt x="69" y="241"/>
                </a:lnTo>
                <a:lnTo>
                  <a:pt x="67" y="240"/>
                </a:lnTo>
                <a:lnTo>
                  <a:pt x="63" y="241"/>
                </a:lnTo>
                <a:lnTo>
                  <a:pt x="58" y="241"/>
                </a:lnTo>
                <a:lnTo>
                  <a:pt x="45" y="249"/>
                </a:lnTo>
                <a:lnTo>
                  <a:pt x="44" y="249"/>
                </a:lnTo>
                <a:lnTo>
                  <a:pt x="40" y="240"/>
                </a:lnTo>
                <a:lnTo>
                  <a:pt x="39" y="233"/>
                </a:lnTo>
                <a:lnTo>
                  <a:pt x="36" y="235"/>
                </a:lnTo>
                <a:lnTo>
                  <a:pt x="35" y="237"/>
                </a:lnTo>
                <a:lnTo>
                  <a:pt x="36" y="242"/>
                </a:lnTo>
                <a:lnTo>
                  <a:pt x="30" y="241"/>
                </a:lnTo>
                <a:lnTo>
                  <a:pt x="28" y="241"/>
                </a:lnTo>
                <a:lnTo>
                  <a:pt x="21" y="240"/>
                </a:lnTo>
                <a:lnTo>
                  <a:pt x="15" y="237"/>
                </a:lnTo>
                <a:lnTo>
                  <a:pt x="10" y="235"/>
                </a:lnTo>
                <a:lnTo>
                  <a:pt x="3" y="233"/>
                </a:lnTo>
                <a:lnTo>
                  <a:pt x="0" y="230"/>
                </a:lnTo>
                <a:lnTo>
                  <a:pt x="7" y="227"/>
                </a:lnTo>
                <a:lnTo>
                  <a:pt x="10" y="226"/>
                </a:lnTo>
                <a:lnTo>
                  <a:pt x="13" y="226"/>
                </a:lnTo>
                <a:lnTo>
                  <a:pt x="17" y="225"/>
                </a:lnTo>
                <a:lnTo>
                  <a:pt x="25" y="220"/>
                </a:lnTo>
                <a:lnTo>
                  <a:pt x="33" y="208"/>
                </a:lnTo>
                <a:lnTo>
                  <a:pt x="33" y="197"/>
                </a:lnTo>
                <a:lnTo>
                  <a:pt x="35" y="196"/>
                </a:lnTo>
                <a:lnTo>
                  <a:pt x="36" y="193"/>
                </a:lnTo>
                <a:lnTo>
                  <a:pt x="37" y="192"/>
                </a:lnTo>
                <a:lnTo>
                  <a:pt x="40" y="188"/>
                </a:lnTo>
                <a:lnTo>
                  <a:pt x="39" y="184"/>
                </a:lnTo>
                <a:lnTo>
                  <a:pt x="35" y="175"/>
                </a:lnTo>
                <a:lnTo>
                  <a:pt x="40" y="159"/>
                </a:lnTo>
                <a:lnTo>
                  <a:pt x="39" y="151"/>
                </a:lnTo>
                <a:lnTo>
                  <a:pt x="39" y="150"/>
                </a:lnTo>
                <a:lnTo>
                  <a:pt x="43" y="143"/>
                </a:lnTo>
                <a:lnTo>
                  <a:pt x="40" y="143"/>
                </a:lnTo>
                <a:lnTo>
                  <a:pt x="39" y="144"/>
                </a:lnTo>
                <a:lnTo>
                  <a:pt x="33" y="140"/>
                </a:lnTo>
                <a:lnTo>
                  <a:pt x="28" y="144"/>
                </a:lnTo>
                <a:lnTo>
                  <a:pt x="25" y="140"/>
                </a:lnTo>
                <a:lnTo>
                  <a:pt x="24" y="139"/>
                </a:lnTo>
                <a:lnTo>
                  <a:pt x="20" y="133"/>
                </a:lnTo>
                <a:lnTo>
                  <a:pt x="26" y="128"/>
                </a:lnTo>
                <a:lnTo>
                  <a:pt x="47" y="124"/>
                </a:lnTo>
                <a:lnTo>
                  <a:pt x="43" y="105"/>
                </a:lnTo>
                <a:lnTo>
                  <a:pt x="35" y="103"/>
                </a:lnTo>
                <a:lnTo>
                  <a:pt x="51" y="76"/>
                </a:lnTo>
                <a:lnTo>
                  <a:pt x="45" y="73"/>
                </a:lnTo>
                <a:lnTo>
                  <a:pt x="45" y="66"/>
                </a:lnTo>
                <a:lnTo>
                  <a:pt x="56" y="60"/>
                </a:lnTo>
                <a:lnTo>
                  <a:pt x="63" y="47"/>
                </a:lnTo>
                <a:lnTo>
                  <a:pt x="99" y="19"/>
                </a:lnTo>
                <a:lnTo>
                  <a:pt x="97" y="10"/>
                </a:lnTo>
                <a:lnTo>
                  <a:pt x="105" y="1"/>
                </a:lnTo>
                <a:lnTo>
                  <a:pt x="114" y="0"/>
                </a:lnTo>
                <a:lnTo>
                  <a:pt x="137" y="10"/>
                </a:lnTo>
                <a:lnTo>
                  <a:pt x="141" y="15"/>
                </a:lnTo>
                <a:lnTo>
                  <a:pt x="134" y="16"/>
                </a:lnTo>
                <a:lnTo>
                  <a:pt x="134" y="21"/>
                </a:lnTo>
                <a:lnTo>
                  <a:pt x="130" y="40"/>
                </a:lnTo>
                <a:lnTo>
                  <a:pt x="133" y="49"/>
                </a:lnTo>
                <a:lnTo>
                  <a:pt x="131" y="51"/>
                </a:lnTo>
                <a:lnTo>
                  <a:pt x="123" y="53"/>
                </a:lnTo>
                <a:lnTo>
                  <a:pt x="130" y="68"/>
                </a:lnTo>
                <a:lnTo>
                  <a:pt x="125" y="80"/>
                </a:lnTo>
                <a:lnTo>
                  <a:pt x="116" y="81"/>
                </a:lnTo>
                <a:lnTo>
                  <a:pt x="114" y="81"/>
                </a:lnTo>
                <a:lnTo>
                  <a:pt x="118" y="87"/>
                </a:lnTo>
                <a:lnTo>
                  <a:pt x="115" y="90"/>
                </a:lnTo>
                <a:lnTo>
                  <a:pt x="107" y="9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8" name="Freeform 34"/>
          <p:cNvSpPr>
            <a:spLocks noEditPoints="1"/>
          </p:cNvSpPr>
          <p:nvPr/>
        </p:nvSpPr>
        <p:spPr bwMode="auto">
          <a:xfrm>
            <a:off x="3876676" y="5440363"/>
            <a:ext cx="523875" cy="649288"/>
          </a:xfrm>
          <a:custGeom>
            <a:avLst/>
            <a:gdLst>
              <a:gd name="T0" fmla="*/ 118 w 330"/>
              <a:gd name="T1" fmla="*/ 353 h 409"/>
              <a:gd name="T2" fmla="*/ 69 w 330"/>
              <a:gd name="T3" fmla="*/ 184 h 409"/>
              <a:gd name="T4" fmla="*/ 95 w 330"/>
              <a:gd name="T5" fmla="*/ 166 h 409"/>
              <a:gd name="T6" fmla="*/ 120 w 330"/>
              <a:gd name="T7" fmla="*/ 162 h 409"/>
              <a:gd name="T8" fmla="*/ 77 w 330"/>
              <a:gd name="T9" fmla="*/ 144 h 409"/>
              <a:gd name="T10" fmla="*/ 163 w 330"/>
              <a:gd name="T11" fmla="*/ 135 h 409"/>
              <a:gd name="T12" fmla="*/ 10 w 330"/>
              <a:gd name="T13" fmla="*/ 106 h 409"/>
              <a:gd name="T14" fmla="*/ 39 w 330"/>
              <a:gd name="T15" fmla="*/ 151 h 409"/>
              <a:gd name="T16" fmla="*/ 60 w 330"/>
              <a:gd name="T17" fmla="*/ 121 h 409"/>
              <a:gd name="T18" fmla="*/ 301 w 330"/>
              <a:gd name="T19" fmla="*/ 26 h 409"/>
              <a:gd name="T20" fmla="*/ 298 w 330"/>
              <a:gd name="T21" fmla="*/ 102 h 409"/>
              <a:gd name="T22" fmla="*/ 264 w 330"/>
              <a:gd name="T23" fmla="*/ 176 h 409"/>
              <a:gd name="T24" fmla="*/ 222 w 330"/>
              <a:gd name="T25" fmla="*/ 255 h 409"/>
              <a:gd name="T26" fmla="*/ 199 w 330"/>
              <a:gd name="T27" fmla="*/ 323 h 409"/>
              <a:gd name="T28" fmla="*/ 206 w 330"/>
              <a:gd name="T29" fmla="*/ 354 h 409"/>
              <a:gd name="T30" fmla="*/ 196 w 330"/>
              <a:gd name="T31" fmla="*/ 399 h 409"/>
              <a:gd name="T32" fmla="*/ 161 w 330"/>
              <a:gd name="T33" fmla="*/ 398 h 409"/>
              <a:gd name="T34" fmla="*/ 122 w 330"/>
              <a:gd name="T35" fmla="*/ 353 h 409"/>
              <a:gd name="T36" fmla="*/ 96 w 330"/>
              <a:gd name="T37" fmla="*/ 341 h 409"/>
              <a:gd name="T38" fmla="*/ 72 w 330"/>
              <a:gd name="T39" fmla="*/ 293 h 409"/>
              <a:gd name="T40" fmla="*/ 80 w 330"/>
              <a:gd name="T41" fmla="*/ 236 h 409"/>
              <a:gd name="T42" fmla="*/ 92 w 330"/>
              <a:gd name="T43" fmla="*/ 221 h 409"/>
              <a:gd name="T44" fmla="*/ 94 w 330"/>
              <a:gd name="T45" fmla="*/ 199 h 409"/>
              <a:gd name="T46" fmla="*/ 107 w 330"/>
              <a:gd name="T47" fmla="*/ 224 h 409"/>
              <a:gd name="T48" fmla="*/ 136 w 330"/>
              <a:gd name="T49" fmla="*/ 225 h 409"/>
              <a:gd name="T50" fmla="*/ 169 w 330"/>
              <a:gd name="T51" fmla="*/ 259 h 409"/>
              <a:gd name="T52" fmla="*/ 159 w 330"/>
              <a:gd name="T53" fmla="*/ 230 h 409"/>
              <a:gd name="T54" fmla="*/ 211 w 330"/>
              <a:gd name="T55" fmla="*/ 214 h 409"/>
              <a:gd name="T56" fmla="*/ 174 w 330"/>
              <a:gd name="T57" fmla="*/ 217 h 409"/>
              <a:gd name="T58" fmla="*/ 154 w 330"/>
              <a:gd name="T59" fmla="*/ 214 h 409"/>
              <a:gd name="T60" fmla="*/ 135 w 330"/>
              <a:gd name="T61" fmla="*/ 188 h 409"/>
              <a:gd name="T62" fmla="*/ 156 w 330"/>
              <a:gd name="T63" fmla="*/ 174 h 409"/>
              <a:gd name="T64" fmla="*/ 174 w 330"/>
              <a:gd name="T65" fmla="*/ 153 h 409"/>
              <a:gd name="T66" fmla="*/ 216 w 330"/>
              <a:gd name="T67" fmla="*/ 139 h 409"/>
              <a:gd name="T68" fmla="*/ 193 w 330"/>
              <a:gd name="T69" fmla="*/ 140 h 409"/>
              <a:gd name="T70" fmla="*/ 176 w 330"/>
              <a:gd name="T71" fmla="*/ 134 h 409"/>
              <a:gd name="T72" fmla="*/ 191 w 330"/>
              <a:gd name="T73" fmla="*/ 128 h 409"/>
              <a:gd name="T74" fmla="*/ 166 w 330"/>
              <a:gd name="T75" fmla="*/ 125 h 409"/>
              <a:gd name="T76" fmla="*/ 188 w 330"/>
              <a:gd name="T77" fmla="*/ 99 h 409"/>
              <a:gd name="T78" fmla="*/ 197 w 330"/>
              <a:gd name="T79" fmla="*/ 84 h 409"/>
              <a:gd name="T80" fmla="*/ 206 w 330"/>
              <a:gd name="T81" fmla="*/ 69 h 409"/>
              <a:gd name="T82" fmla="*/ 201 w 330"/>
              <a:gd name="T83" fmla="*/ 67 h 409"/>
              <a:gd name="T84" fmla="*/ 181 w 330"/>
              <a:gd name="T85" fmla="*/ 98 h 409"/>
              <a:gd name="T86" fmla="*/ 147 w 330"/>
              <a:gd name="T87" fmla="*/ 95 h 409"/>
              <a:gd name="T88" fmla="*/ 148 w 330"/>
              <a:gd name="T89" fmla="*/ 84 h 409"/>
              <a:gd name="T90" fmla="*/ 139 w 330"/>
              <a:gd name="T91" fmla="*/ 75 h 409"/>
              <a:gd name="T92" fmla="*/ 118 w 330"/>
              <a:gd name="T93" fmla="*/ 97 h 409"/>
              <a:gd name="T94" fmla="*/ 130 w 330"/>
              <a:gd name="T95" fmla="*/ 120 h 409"/>
              <a:gd name="T96" fmla="*/ 110 w 330"/>
              <a:gd name="T97" fmla="*/ 114 h 409"/>
              <a:gd name="T98" fmla="*/ 105 w 330"/>
              <a:gd name="T99" fmla="*/ 75 h 409"/>
              <a:gd name="T100" fmla="*/ 105 w 330"/>
              <a:gd name="T101" fmla="*/ 102 h 409"/>
              <a:gd name="T102" fmla="*/ 83 w 330"/>
              <a:gd name="T103" fmla="*/ 120 h 409"/>
              <a:gd name="T104" fmla="*/ 70 w 330"/>
              <a:gd name="T105" fmla="*/ 99 h 409"/>
              <a:gd name="T106" fmla="*/ 62 w 330"/>
              <a:gd name="T107" fmla="*/ 93 h 409"/>
              <a:gd name="T108" fmla="*/ 80 w 330"/>
              <a:gd name="T109" fmla="*/ 72 h 409"/>
              <a:gd name="T110" fmla="*/ 107 w 330"/>
              <a:gd name="T111" fmla="*/ 42 h 409"/>
              <a:gd name="T112" fmla="*/ 135 w 330"/>
              <a:gd name="T113" fmla="*/ 46 h 409"/>
              <a:gd name="T114" fmla="*/ 144 w 330"/>
              <a:gd name="T115" fmla="*/ 39 h 409"/>
              <a:gd name="T116" fmla="*/ 186 w 330"/>
              <a:gd name="T117" fmla="*/ 60 h 409"/>
              <a:gd name="T118" fmla="*/ 242 w 330"/>
              <a:gd name="T119" fmla="*/ 0 h 4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30" h="409">
                <a:moveTo>
                  <a:pt x="118" y="353"/>
                </a:moveTo>
                <a:lnTo>
                  <a:pt x="121" y="365"/>
                </a:lnTo>
                <a:lnTo>
                  <a:pt x="114" y="364"/>
                </a:lnTo>
                <a:lnTo>
                  <a:pt x="113" y="357"/>
                </a:lnTo>
                <a:lnTo>
                  <a:pt x="107" y="359"/>
                </a:lnTo>
                <a:lnTo>
                  <a:pt x="106" y="359"/>
                </a:lnTo>
                <a:lnTo>
                  <a:pt x="106" y="354"/>
                </a:lnTo>
                <a:lnTo>
                  <a:pt x="118" y="353"/>
                </a:lnTo>
                <a:close/>
                <a:moveTo>
                  <a:pt x="68" y="185"/>
                </a:moveTo>
                <a:lnTo>
                  <a:pt x="66" y="185"/>
                </a:lnTo>
                <a:lnTo>
                  <a:pt x="65" y="185"/>
                </a:lnTo>
                <a:lnTo>
                  <a:pt x="64" y="184"/>
                </a:lnTo>
                <a:lnTo>
                  <a:pt x="65" y="183"/>
                </a:lnTo>
                <a:lnTo>
                  <a:pt x="66" y="183"/>
                </a:lnTo>
                <a:lnTo>
                  <a:pt x="69" y="183"/>
                </a:lnTo>
                <a:lnTo>
                  <a:pt x="69" y="184"/>
                </a:lnTo>
                <a:lnTo>
                  <a:pt x="68" y="185"/>
                </a:lnTo>
                <a:close/>
                <a:moveTo>
                  <a:pt x="118" y="188"/>
                </a:moveTo>
                <a:lnTo>
                  <a:pt x="113" y="189"/>
                </a:lnTo>
                <a:lnTo>
                  <a:pt x="105" y="184"/>
                </a:lnTo>
                <a:lnTo>
                  <a:pt x="91" y="173"/>
                </a:lnTo>
                <a:lnTo>
                  <a:pt x="91" y="170"/>
                </a:lnTo>
                <a:lnTo>
                  <a:pt x="94" y="166"/>
                </a:lnTo>
                <a:lnTo>
                  <a:pt x="95" y="166"/>
                </a:lnTo>
                <a:lnTo>
                  <a:pt x="96" y="168"/>
                </a:lnTo>
                <a:lnTo>
                  <a:pt x="114" y="176"/>
                </a:lnTo>
                <a:lnTo>
                  <a:pt x="118" y="179"/>
                </a:lnTo>
                <a:lnTo>
                  <a:pt x="118" y="188"/>
                </a:lnTo>
                <a:close/>
                <a:moveTo>
                  <a:pt x="136" y="162"/>
                </a:moveTo>
                <a:lnTo>
                  <a:pt x="128" y="170"/>
                </a:lnTo>
                <a:lnTo>
                  <a:pt x="122" y="170"/>
                </a:lnTo>
                <a:lnTo>
                  <a:pt x="120" y="162"/>
                </a:lnTo>
                <a:lnTo>
                  <a:pt x="130" y="155"/>
                </a:lnTo>
                <a:lnTo>
                  <a:pt x="136" y="162"/>
                </a:lnTo>
                <a:close/>
                <a:moveTo>
                  <a:pt x="76" y="157"/>
                </a:moveTo>
                <a:lnTo>
                  <a:pt x="75" y="158"/>
                </a:lnTo>
                <a:lnTo>
                  <a:pt x="70" y="153"/>
                </a:lnTo>
                <a:lnTo>
                  <a:pt x="68" y="149"/>
                </a:lnTo>
                <a:lnTo>
                  <a:pt x="72" y="138"/>
                </a:lnTo>
                <a:lnTo>
                  <a:pt x="77" y="144"/>
                </a:lnTo>
                <a:lnTo>
                  <a:pt x="79" y="146"/>
                </a:lnTo>
                <a:lnTo>
                  <a:pt x="77" y="153"/>
                </a:lnTo>
                <a:lnTo>
                  <a:pt x="76" y="157"/>
                </a:lnTo>
                <a:close/>
                <a:moveTo>
                  <a:pt x="147" y="147"/>
                </a:moveTo>
                <a:lnTo>
                  <a:pt x="146" y="138"/>
                </a:lnTo>
                <a:lnTo>
                  <a:pt x="152" y="136"/>
                </a:lnTo>
                <a:lnTo>
                  <a:pt x="163" y="136"/>
                </a:lnTo>
                <a:lnTo>
                  <a:pt x="163" y="135"/>
                </a:lnTo>
                <a:lnTo>
                  <a:pt x="167" y="146"/>
                </a:lnTo>
                <a:lnTo>
                  <a:pt x="151" y="147"/>
                </a:lnTo>
                <a:lnTo>
                  <a:pt x="147" y="147"/>
                </a:lnTo>
                <a:close/>
                <a:moveTo>
                  <a:pt x="9" y="114"/>
                </a:moveTo>
                <a:lnTo>
                  <a:pt x="4" y="114"/>
                </a:lnTo>
                <a:lnTo>
                  <a:pt x="0" y="108"/>
                </a:lnTo>
                <a:lnTo>
                  <a:pt x="6" y="102"/>
                </a:lnTo>
                <a:lnTo>
                  <a:pt x="10" y="106"/>
                </a:lnTo>
                <a:lnTo>
                  <a:pt x="9" y="113"/>
                </a:lnTo>
                <a:lnTo>
                  <a:pt x="9" y="114"/>
                </a:lnTo>
                <a:close/>
                <a:moveTo>
                  <a:pt x="50" y="159"/>
                </a:moveTo>
                <a:lnTo>
                  <a:pt x="46" y="159"/>
                </a:lnTo>
                <a:lnTo>
                  <a:pt x="43" y="158"/>
                </a:lnTo>
                <a:lnTo>
                  <a:pt x="39" y="158"/>
                </a:lnTo>
                <a:lnTo>
                  <a:pt x="39" y="153"/>
                </a:lnTo>
                <a:lnTo>
                  <a:pt x="39" y="151"/>
                </a:lnTo>
                <a:lnTo>
                  <a:pt x="39" y="147"/>
                </a:lnTo>
                <a:lnTo>
                  <a:pt x="39" y="142"/>
                </a:lnTo>
                <a:lnTo>
                  <a:pt x="45" y="121"/>
                </a:lnTo>
                <a:lnTo>
                  <a:pt x="51" y="99"/>
                </a:lnTo>
                <a:lnTo>
                  <a:pt x="53" y="91"/>
                </a:lnTo>
                <a:lnTo>
                  <a:pt x="57" y="91"/>
                </a:lnTo>
                <a:lnTo>
                  <a:pt x="61" y="99"/>
                </a:lnTo>
                <a:lnTo>
                  <a:pt x="60" y="121"/>
                </a:lnTo>
                <a:lnTo>
                  <a:pt x="62" y="129"/>
                </a:lnTo>
                <a:lnTo>
                  <a:pt x="57" y="153"/>
                </a:lnTo>
                <a:lnTo>
                  <a:pt x="54" y="158"/>
                </a:lnTo>
                <a:lnTo>
                  <a:pt x="50" y="159"/>
                </a:lnTo>
                <a:close/>
                <a:moveTo>
                  <a:pt x="268" y="41"/>
                </a:moveTo>
                <a:lnTo>
                  <a:pt x="270" y="41"/>
                </a:lnTo>
                <a:lnTo>
                  <a:pt x="271" y="39"/>
                </a:lnTo>
                <a:lnTo>
                  <a:pt x="301" y="26"/>
                </a:lnTo>
                <a:lnTo>
                  <a:pt x="317" y="24"/>
                </a:lnTo>
                <a:lnTo>
                  <a:pt x="316" y="46"/>
                </a:lnTo>
                <a:lnTo>
                  <a:pt x="330" y="54"/>
                </a:lnTo>
                <a:lnTo>
                  <a:pt x="313" y="60"/>
                </a:lnTo>
                <a:lnTo>
                  <a:pt x="304" y="75"/>
                </a:lnTo>
                <a:lnTo>
                  <a:pt x="298" y="71"/>
                </a:lnTo>
                <a:lnTo>
                  <a:pt x="291" y="93"/>
                </a:lnTo>
                <a:lnTo>
                  <a:pt x="298" y="102"/>
                </a:lnTo>
                <a:lnTo>
                  <a:pt x="287" y="110"/>
                </a:lnTo>
                <a:lnTo>
                  <a:pt x="276" y="114"/>
                </a:lnTo>
                <a:lnTo>
                  <a:pt x="278" y="117"/>
                </a:lnTo>
                <a:lnTo>
                  <a:pt x="283" y="123"/>
                </a:lnTo>
                <a:lnTo>
                  <a:pt x="276" y="123"/>
                </a:lnTo>
                <a:lnTo>
                  <a:pt x="272" y="129"/>
                </a:lnTo>
                <a:lnTo>
                  <a:pt x="266" y="153"/>
                </a:lnTo>
                <a:lnTo>
                  <a:pt x="264" y="176"/>
                </a:lnTo>
                <a:lnTo>
                  <a:pt x="276" y="180"/>
                </a:lnTo>
                <a:lnTo>
                  <a:pt x="268" y="189"/>
                </a:lnTo>
                <a:lnTo>
                  <a:pt x="270" y="198"/>
                </a:lnTo>
                <a:lnTo>
                  <a:pt x="234" y="226"/>
                </a:lnTo>
                <a:lnTo>
                  <a:pt x="227" y="239"/>
                </a:lnTo>
                <a:lnTo>
                  <a:pt x="216" y="245"/>
                </a:lnTo>
                <a:lnTo>
                  <a:pt x="216" y="252"/>
                </a:lnTo>
                <a:lnTo>
                  <a:pt x="222" y="255"/>
                </a:lnTo>
                <a:lnTo>
                  <a:pt x="206" y="282"/>
                </a:lnTo>
                <a:lnTo>
                  <a:pt x="214" y="284"/>
                </a:lnTo>
                <a:lnTo>
                  <a:pt x="218" y="303"/>
                </a:lnTo>
                <a:lnTo>
                  <a:pt x="197" y="307"/>
                </a:lnTo>
                <a:lnTo>
                  <a:pt x="191" y="312"/>
                </a:lnTo>
                <a:lnTo>
                  <a:pt x="195" y="318"/>
                </a:lnTo>
                <a:lnTo>
                  <a:pt x="196" y="319"/>
                </a:lnTo>
                <a:lnTo>
                  <a:pt x="199" y="323"/>
                </a:lnTo>
                <a:lnTo>
                  <a:pt x="204" y="319"/>
                </a:lnTo>
                <a:lnTo>
                  <a:pt x="210" y="323"/>
                </a:lnTo>
                <a:lnTo>
                  <a:pt x="211" y="322"/>
                </a:lnTo>
                <a:lnTo>
                  <a:pt x="214" y="322"/>
                </a:lnTo>
                <a:lnTo>
                  <a:pt x="210" y="329"/>
                </a:lnTo>
                <a:lnTo>
                  <a:pt x="210" y="330"/>
                </a:lnTo>
                <a:lnTo>
                  <a:pt x="211" y="338"/>
                </a:lnTo>
                <a:lnTo>
                  <a:pt x="206" y="354"/>
                </a:lnTo>
                <a:lnTo>
                  <a:pt x="210" y="363"/>
                </a:lnTo>
                <a:lnTo>
                  <a:pt x="211" y="367"/>
                </a:lnTo>
                <a:lnTo>
                  <a:pt x="208" y="371"/>
                </a:lnTo>
                <a:lnTo>
                  <a:pt x="207" y="372"/>
                </a:lnTo>
                <a:lnTo>
                  <a:pt x="206" y="375"/>
                </a:lnTo>
                <a:lnTo>
                  <a:pt x="204" y="376"/>
                </a:lnTo>
                <a:lnTo>
                  <a:pt x="204" y="387"/>
                </a:lnTo>
                <a:lnTo>
                  <a:pt x="196" y="399"/>
                </a:lnTo>
                <a:lnTo>
                  <a:pt x="188" y="404"/>
                </a:lnTo>
                <a:lnTo>
                  <a:pt x="184" y="405"/>
                </a:lnTo>
                <a:lnTo>
                  <a:pt x="181" y="405"/>
                </a:lnTo>
                <a:lnTo>
                  <a:pt x="178" y="406"/>
                </a:lnTo>
                <a:lnTo>
                  <a:pt x="171" y="409"/>
                </a:lnTo>
                <a:lnTo>
                  <a:pt x="170" y="408"/>
                </a:lnTo>
                <a:lnTo>
                  <a:pt x="165" y="401"/>
                </a:lnTo>
                <a:lnTo>
                  <a:pt x="161" y="398"/>
                </a:lnTo>
                <a:lnTo>
                  <a:pt x="150" y="390"/>
                </a:lnTo>
                <a:lnTo>
                  <a:pt x="143" y="387"/>
                </a:lnTo>
                <a:lnTo>
                  <a:pt x="137" y="383"/>
                </a:lnTo>
                <a:lnTo>
                  <a:pt x="129" y="378"/>
                </a:lnTo>
                <a:lnTo>
                  <a:pt x="126" y="374"/>
                </a:lnTo>
                <a:lnTo>
                  <a:pt x="124" y="365"/>
                </a:lnTo>
                <a:lnTo>
                  <a:pt x="122" y="354"/>
                </a:lnTo>
                <a:lnTo>
                  <a:pt x="122" y="353"/>
                </a:lnTo>
                <a:lnTo>
                  <a:pt x="122" y="350"/>
                </a:lnTo>
                <a:lnTo>
                  <a:pt x="120" y="350"/>
                </a:lnTo>
                <a:lnTo>
                  <a:pt x="115" y="350"/>
                </a:lnTo>
                <a:lnTo>
                  <a:pt x="113" y="349"/>
                </a:lnTo>
                <a:lnTo>
                  <a:pt x="106" y="348"/>
                </a:lnTo>
                <a:lnTo>
                  <a:pt x="105" y="346"/>
                </a:lnTo>
                <a:lnTo>
                  <a:pt x="100" y="346"/>
                </a:lnTo>
                <a:lnTo>
                  <a:pt x="96" y="341"/>
                </a:lnTo>
                <a:lnTo>
                  <a:pt x="98" y="333"/>
                </a:lnTo>
                <a:lnTo>
                  <a:pt x="91" y="329"/>
                </a:lnTo>
                <a:lnTo>
                  <a:pt x="84" y="326"/>
                </a:lnTo>
                <a:lnTo>
                  <a:pt x="80" y="323"/>
                </a:lnTo>
                <a:lnTo>
                  <a:pt x="79" y="322"/>
                </a:lnTo>
                <a:lnTo>
                  <a:pt x="76" y="311"/>
                </a:lnTo>
                <a:lnTo>
                  <a:pt x="75" y="305"/>
                </a:lnTo>
                <a:lnTo>
                  <a:pt x="72" y="293"/>
                </a:lnTo>
                <a:lnTo>
                  <a:pt x="69" y="286"/>
                </a:lnTo>
                <a:lnTo>
                  <a:pt x="69" y="285"/>
                </a:lnTo>
                <a:lnTo>
                  <a:pt x="68" y="274"/>
                </a:lnTo>
                <a:lnTo>
                  <a:pt x="66" y="267"/>
                </a:lnTo>
                <a:lnTo>
                  <a:pt x="73" y="256"/>
                </a:lnTo>
                <a:lnTo>
                  <a:pt x="76" y="248"/>
                </a:lnTo>
                <a:lnTo>
                  <a:pt x="76" y="247"/>
                </a:lnTo>
                <a:lnTo>
                  <a:pt x="80" y="236"/>
                </a:lnTo>
                <a:lnTo>
                  <a:pt x="81" y="230"/>
                </a:lnTo>
                <a:lnTo>
                  <a:pt x="81" y="224"/>
                </a:lnTo>
                <a:lnTo>
                  <a:pt x="81" y="217"/>
                </a:lnTo>
                <a:lnTo>
                  <a:pt x="84" y="219"/>
                </a:lnTo>
                <a:lnTo>
                  <a:pt x="90" y="226"/>
                </a:lnTo>
                <a:lnTo>
                  <a:pt x="94" y="224"/>
                </a:lnTo>
                <a:lnTo>
                  <a:pt x="96" y="224"/>
                </a:lnTo>
                <a:lnTo>
                  <a:pt x="92" y="221"/>
                </a:lnTo>
                <a:lnTo>
                  <a:pt x="90" y="217"/>
                </a:lnTo>
                <a:lnTo>
                  <a:pt x="88" y="214"/>
                </a:lnTo>
                <a:lnTo>
                  <a:pt x="87" y="213"/>
                </a:lnTo>
                <a:lnTo>
                  <a:pt x="87" y="211"/>
                </a:lnTo>
                <a:lnTo>
                  <a:pt x="85" y="207"/>
                </a:lnTo>
                <a:lnTo>
                  <a:pt x="88" y="195"/>
                </a:lnTo>
                <a:lnTo>
                  <a:pt x="92" y="198"/>
                </a:lnTo>
                <a:lnTo>
                  <a:pt x="94" y="199"/>
                </a:lnTo>
                <a:lnTo>
                  <a:pt x="95" y="199"/>
                </a:lnTo>
                <a:lnTo>
                  <a:pt x="98" y="203"/>
                </a:lnTo>
                <a:lnTo>
                  <a:pt x="98" y="204"/>
                </a:lnTo>
                <a:lnTo>
                  <a:pt x="105" y="213"/>
                </a:lnTo>
                <a:lnTo>
                  <a:pt x="106" y="213"/>
                </a:lnTo>
                <a:lnTo>
                  <a:pt x="109" y="214"/>
                </a:lnTo>
                <a:lnTo>
                  <a:pt x="107" y="218"/>
                </a:lnTo>
                <a:lnTo>
                  <a:pt x="107" y="224"/>
                </a:lnTo>
                <a:lnTo>
                  <a:pt x="105" y="236"/>
                </a:lnTo>
                <a:lnTo>
                  <a:pt x="107" y="239"/>
                </a:lnTo>
                <a:lnTo>
                  <a:pt x="111" y="225"/>
                </a:lnTo>
                <a:lnTo>
                  <a:pt x="118" y="226"/>
                </a:lnTo>
                <a:lnTo>
                  <a:pt x="124" y="222"/>
                </a:lnTo>
                <a:lnTo>
                  <a:pt x="125" y="221"/>
                </a:lnTo>
                <a:lnTo>
                  <a:pt x="130" y="221"/>
                </a:lnTo>
                <a:lnTo>
                  <a:pt x="136" y="225"/>
                </a:lnTo>
                <a:lnTo>
                  <a:pt x="137" y="228"/>
                </a:lnTo>
                <a:lnTo>
                  <a:pt x="140" y="230"/>
                </a:lnTo>
                <a:lnTo>
                  <a:pt x="146" y="240"/>
                </a:lnTo>
                <a:lnTo>
                  <a:pt x="147" y="241"/>
                </a:lnTo>
                <a:lnTo>
                  <a:pt x="151" y="249"/>
                </a:lnTo>
                <a:lnTo>
                  <a:pt x="154" y="255"/>
                </a:lnTo>
                <a:lnTo>
                  <a:pt x="163" y="258"/>
                </a:lnTo>
                <a:lnTo>
                  <a:pt x="169" y="259"/>
                </a:lnTo>
                <a:lnTo>
                  <a:pt x="174" y="259"/>
                </a:lnTo>
                <a:lnTo>
                  <a:pt x="173" y="256"/>
                </a:lnTo>
                <a:lnTo>
                  <a:pt x="171" y="255"/>
                </a:lnTo>
                <a:lnTo>
                  <a:pt x="167" y="255"/>
                </a:lnTo>
                <a:lnTo>
                  <a:pt x="163" y="254"/>
                </a:lnTo>
                <a:lnTo>
                  <a:pt x="156" y="247"/>
                </a:lnTo>
                <a:lnTo>
                  <a:pt x="152" y="241"/>
                </a:lnTo>
                <a:lnTo>
                  <a:pt x="159" y="230"/>
                </a:lnTo>
                <a:lnTo>
                  <a:pt x="167" y="225"/>
                </a:lnTo>
                <a:lnTo>
                  <a:pt x="178" y="221"/>
                </a:lnTo>
                <a:lnTo>
                  <a:pt x="180" y="221"/>
                </a:lnTo>
                <a:lnTo>
                  <a:pt x="181" y="219"/>
                </a:lnTo>
                <a:lnTo>
                  <a:pt x="189" y="219"/>
                </a:lnTo>
                <a:lnTo>
                  <a:pt x="201" y="218"/>
                </a:lnTo>
                <a:lnTo>
                  <a:pt x="207" y="215"/>
                </a:lnTo>
                <a:lnTo>
                  <a:pt x="211" y="214"/>
                </a:lnTo>
                <a:lnTo>
                  <a:pt x="218" y="213"/>
                </a:lnTo>
                <a:lnTo>
                  <a:pt x="215" y="210"/>
                </a:lnTo>
                <a:lnTo>
                  <a:pt x="201" y="211"/>
                </a:lnTo>
                <a:lnTo>
                  <a:pt x="196" y="213"/>
                </a:lnTo>
                <a:lnTo>
                  <a:pt x="192" y="214"/>
                </a:lnTo>
                <a:lnTo>
                  <a:pt x="181" y="214"/>
                </a:lnTo>
                <a:lnTo>
                  <a:pt x="178" y="214"/>
                </a:lnTo>
                <a:lnTo>
                  <a:pt x="174" y="217"/>
                </a:lnTo>
                <a:lnTo>
                  <a:pt x="169" y="219"/>
                </a:lnTo>
                <a:lnTo>
                  <a:pt x="156" y="225"/>
                </a:lnTo>
                <a:lnTo>
                  <a:pt x="151" y="232"/>
                </a:lnTo>
                <a:lnTo>
                  <a:pt x="148" y="234"/>
                </a:lnTo>
                <a:lnTo>
                  <a:pt x="146" y="226"/>
                </a:lnTo>
                <a:lnTo>
                  <a:pt x="143" y="221"/>
                </a:lnTo>
                <a:lnTo>
                  <a:pt x="141" y="219"/>
                </a:lnTo>
                <a:lnTo>
                  <a:pt x="154" y="214"/>
                </a:lnTo>
                <a:lnTo>
                  <a:pt x="152" y="211"/>
                </a:lnTo>
                <a:lnTo>
                  <a:pt x="148" y="207"/>
                </a:lnTo>
                <a:lnTo>
                  <a:pt x="137" y="204"/>
                </a:lnTo>
                <a:lnTo>
                  <a:pt x="136" y="198"/>
                </a:lnTo>
                <a:lnTo>
                  <a:pt x="135" y="194"/>
                </a:lnTo>
                <a:lnTo>
                  <a:pt x="133" y="192"/>
                </a:lnTo>
                <a:lnTo>
                  <a:pt x="132" y="191"/>
                </a:lnTo>
                <a:lnTo>
                  <a:pt x="135" y="188"/>
                </a:lnTo>
                <a:lnTo>
                  <a:pt x="146" y="180"/>
                </a:lnTo>
                <a:lnTo>
                  <a:pt x="151" y="183"/>
                </a:lnTo>
                <a:lnTo>
                  <a:pt x="162" y="179"/>
                </a:lnTo>
                <a:lnTo>
                  <a:pt x="165" y="177"/>
                </a:lnTo>
                <a:lnTo>
                  <a:pt x="166" y="177"/>
                </a:lnTo>
                <a:lnTo>
                  <a:pt x="165" y="177"/>
                </a:lnTo>
                <a:lnTo>
                  <a:pt x="162" y="173"/>
                </a:lnTo>
                <a:lnTo>
                  <a:pt x="156" y="174"/>
                </a:lnTo>
                <a:lnTo>
                  <a:pt x="155" y="172"/>
                </a:lnTo>
                <a:lnTo>
                  <a:pt x="155" y="170"/>
                </a:lnTo>
                <a:lnTo>
                  <a:pt x="161" y="166"/>
                </a:lnTo>
                <a:lnTo>
                  <a:pt x="161" y="165"/>
                </a:lnTo>
                <a:lnTo>
                  <a:pt x="163" y="164"/>
                </a:lnTo>
                <a:lnTo>
                  <a:pt x="166" y="157"/>
                </a:lnTo>
                <a:lnTo>
                  <a:pt x="173" y="153"/>
                </a:lnTo>
                <a:lnTo>
                  <a:pt x="174" y="153"/>
                </a:lnTo>
                <a:lnTo>
                  <a:pt x="180" y="150"/>
                </a:lnTo>
                <a:lnTo>
                  <a:pt x="181" y="149"/>
                </a:lnTo>
                <a:lnTo>
                  <a:pt x="182" y="147"/>
                </a:lnTo>
                <a:lnTo>
                  <a:pt x="185" y="147"/>
                </a:lnTo>
                <a:lnTo>
                  <a:pt x="191" y="147"/>
                </a:lnTo>
                <a:lnTo>
                  <a:pt x="195" y="146"/>
                </a:lnTo>
                <a:lnTo>
                  <a:pt x="200" y="143"/>
                </a:lnTo>
                <a:lnTo>
                  <a:pt x="216" y="139"/>
                </a:lnTo>
                <a:lnTo>
                  <a:pt x="219" y="138"/>
                </a:lnTo>
                <a:lnTo>
                  <a:pt x="218" y="138"/>
                </a:lnTo>
                <a:lnTo>
                  <a:pt x="214" y="135"/>
                </a:lnTo>
                <a:lnTo>
                  <a:pt x="211" y="135"/>
                </a:lnTo>
                <a:lnTo>
                  <a:pt x="204" y="135"/>
                </a:lnTo>
                <a:lnTo>
                  <a:pt x="201" y="136"/>
                </a:lnTo>
                <a:lnTo>
                  <a:pt x="199" y="139"/>
                </a:lnTo>
                <a:lnTo>
                  <a:pt x="193" y="140"/>
                </a:lnTo>
                <a:lnTo>
                  <a:pt x="189" y="140"/>
                </a:lnTo>
                <a:lnTo>
                  <a:pt x="184" y="142"/>
                </a:lnTo>
                <a:lnTo>
                  <a:pt x="182" y="142"/>
                </a:lnTo>
                <a:lnTo>
                  <a:pt x="181" y="143"/>
                </a:lnTo>
                <a:lnTo>
                  <a:pt x="177" y="144"/>
                </a:lnTo>
                <a:lnTo>
                  <a:pt x="171" y="135"/>
                </a:lnTo>
                <a:lnTo>
                  <a:pt x="173" y="134"/>
                </a:lnTo>
                <a:lnTo>
                  <a:pt x="176" y="134"/>
                </a:lnTo>
                <a:lnTo>
                  <a:pt x="178" y="134"/>
                </a:lnTo>
                <a:lnTo>
                  <a:pt x="180" y="135"/>
                </a:lnTo>
                <a:lnTo>
                  <a:pt x="181" y="135"/>
                </a:lnTo>
                <a:lnTo>
                  <a:pt x="186" y="135"/>
                </a:lnTo>
                <a:lnTo>
                  <a:pt x="188" y="135"/>
                </a:lnTo>
                <a:lnTo>
                  <a:pt x="189" y="135"/>
                </a:lnTo>
                <a:lnTo>
                  <a:pt x="192" y="136"/>
                </a:lnTo>
                <a:lnTo>
                  <a:pt x="191" y="128"/>
                </a:lnTo>
                <a:lnTo>
                  <a:pt x="188" y="124"/>
                </a:lnTo>
                <a:lnTo>
                  <a:pt x="188" y="123"/>
                </a:lnTo>
                <a:lnTo>
                  <a:pt x="184" y="127"/>
                </a:lnTo>
                <a:lnTo>
                  <a:pt x="181" y="125"/>
                </a:lnTo>
                <a:lnTo>
                  <a:pt x="177" y="128"/>
                </a:lnTo>
                <a:lnTo>
                  <a:pt x="171" y="125"/>
                </a:lnTo>
                <a:lnTo>
                  <a:pt x="171" y="120"/>
                </a:lnTo>
                <a:lnTo>
                  <a:pt x="166" y="125"/>
                </a:lnTo>
                <a:lnTo>
                  <a:pt x="161" y="123"/>
                </a:lnTo>
                <a:lnTo>
                  <a:pt x="159" y="123"/>
                </a:lnTo>
                <a:lnTo>
                  <a:pt x="165" y="116"/>
                </a:lnTo>
                <a:lnTo>
                  <a:pt x="167" y="112"/>
                </a:lnTo>
                <a:lnTo>
                  <a:pt x="174" y="110"/>
                </a:lnTo>
                <a:lnTo>
                  <a:pt x="181" y="105"/>
                </a:lnTo>
                <a:lnTo>
                  <a:pt x="182" y="105"/>
                </a:lnTo>
                <a:lnTo>
                  <a:pt x="188" y="99"/>
                </a:lnTo>
                <a:lnTo>
                  <a:pt x="192" y="97"/>
                </a:lnTo>
                <a:lnTo>
                  <a:pt x="193" y="97"/>
                </a:lnTo>
                <a:lnTo>
                  <a:pt x="193" y="95"/>
                </a:lnTo>
                <a:lnTo>
                  <a:pt x="195" y="93"/>
                </a:lnTo>
                <a:lnTo>
                  <a:pt x="195" y="91"/>
                </a:lnTo>
                <a:lnTo>
                  <a:pt x="195" y="89"/>
                </a:lnTo>
                <a:lnTo>
                  <a:pt x="193" y="89"/>
                </a:lnTo>
                <a:lnTo>
                  <a:pt x="197" y="84"/>
                </a:lnTo>
                <a:lnTo>
                  <a:pt x="211" y="82"/>
                </a:lnTo>
                <a:lnTo>
                  <a:pt x="221" y="79"/>
                </a:lnTo>
                <a:lnTo>
                  <a:pt x="227" y="76"/>
                </a:lnTo>
                <a:lnTo>
                  <a:pt x="233" y="75"/>
                </a:lnTo>
                <a:lnTo>
                  <a:pt x="226" y="72"/>
                </a:lnTo>
                <a:lnTo>
                  <a:pt x="212" y="76"/>
                </a:lnTo>
                <a:lnTo>
                  <a:pt x="201" y="79"/>
                </a:lnTo>
                <a:lnTo>
                  <a:pt x="206" y="69"/>
                </a:lnTo>
                <a:lnTo>
                  <a:pt x="207" y="68"/>
                </a:lnTo>
                <a:lnTo>
                  <a:pt x="210" y="64"/>
                </a:lnTo>
                <a:lnTo>
                  <a:pt x="211" y="53"/>
                </a:lnTo>
                <a:lnTo>
                  <a:pt x="212" y="52"/>
                </a:lnTo>
                <a:lnTo>
                  <a:pt x="216" y="49"/>
                </a:lnTo>
                <a:lnTo>
                  <a:pt x="211" y="49"/>
                </a:lnTo>
                <a:lnTo>
                  <a:pt x="204" y="59"/>
                </a:lnTo>
                <a:lnTo>
                  <a:pt x="201" y="67"/>
                </a:lnTo>
                <a:lnTo>
                  <a:pt x="201" y="68"/>
                </a:lnTo>
                <a:lnTo>
                  <a:pt x="196" y="75"/>
                </a:lnTo>
                <a:lnTo>
                  <a:pt x="191" y="83"/>
                </a:lnTo>
                <a:lnTo>
                  <a:pt x="188" y="87"/>
                </a:lnTo>
                <a:lnTo>
                  <a:pt x="188" y="89"/>
                </a:lnTo>
                <a:lnTo>
                  <a:pt x="189" y="93"/>
                </a:lnTo>
                <a:lnTo>
                  <a:pt x="184" y="97"/>
                </a:lnTo>
                <a:lnTo>
                  <a:pt x="181" y="98"/>
                </a:lnTo>
                <a:lnTo>
                  <a:pt x="176" y="104"/>
                </a:lnTo>
                <a:lnTo>
                  <a:pt x="169" y="104"/>
                </a:lnTo>
                <a:lnTo>
                  <a:pt x="161" y="105"/>
                </a:lnTo>
                <a:lnTo>
                  <a:pt x="158" y="110"/>
                </a:lnTo>
                <a:lnTo>
                  <a:pt x="152" y="119"/>
                </a:lnTo>
                <a:lnTo>
                  <a:pt x="148" y="116"/>
                </a:lnTo>
                <a:lnTo>
                  <a:pt x="148" y="113"/>
                </a:lnTo>
                <a:lnTo>
                  <a:pt x="147" y="95"/>
                </a:lnTo>
                <a:lnTo>
                  <a:pt x="163" y="93"/>
                </a:lnTo>
                <a:lnTo>
                  <a:pt x="181" y="91"/>
                </a:lnTo>
                <a:lnTo>
                  <a:pt x="182" y="89"/>
                </a:lnTo>
                <a:lnTo>
                  <a:pt x="184" y="89"/>
                </a:lnTo>
                <a:lnTo>
                  <a:pt x="181" y="89"/>
                </a:lnTo>
                <a:lnTo>
                  <a:pt x="171" y="89"/>
                </a:lnTo>
                <a:lnTo>
                  <a:pt x="150" y="84"/>
                </a:lnTo>
                <a:lnTo>
                  <a:pt x="148" y="84"/>
                </a:lnTo>
                <a:lnTo>
                  <a:pt x="148" y="83"/>
                </a:lnTo>
                <a:lnTo>
                  <a:pt x="146" y="80"/>
                </a:lnTo>
                <a:lnTo>
                  <a:pt x="146" y="76"/>
                </a:lnTo>
                <a:lnTo>
                  <a:pt x="146" y="71"/>
                </a:lnTo>
                <a:lnTo>
                  <a:pt x="146" y="69"/>
                </a:lnTo>
                <a:lnTo>
                  <a:pt x="144" y="65"/>
                </a:lnTo>
                <a:lnTo>
                  <a:pt x="137" y="71"/>
                </a:lnTo>
                <a:lnTo>
                  <a:pt x="139" y="75"/>
                </a:lnTo>
                <a:lnTo>
                  <a:pt x="140" y="86"/>
                </a:lnTo>
                <a:lnTo>
                  <a:pt x="130" y="91"/>
                </a:lnTo>
                <a:lnTo>
                  <a:pt x="130" y="90"/>
                </a:lnTo>
                <a:lnTo>
                  <a:pt x="128" y="86"/>
                </a:lnTo>
                <a:lnTo>
                  <a:pt x="125" y="87"/>
                </a:lnTo>
                <a:lnTo>
                  <a:pt x="125" y="93"/>
                </a:lnTo>
                <a:lnTo>
                  <a:pt x="121" y="95"/>
                </a:lnTo>
                <a:lnTo>
                  <a:pt x="118" y="97"/>
                </a:lnTo>
                <a:lnTo>
                  <a:pt x="118" y="101"/>
                </a:lnTo>
                <a:lnTo>
                  <a:pt x="121" y="99"/>
                </a:lnTo>
                <a:lnTo>
                  <a:pt x="130" y="95"/>
                </a:lnTo>
                <a:lnTo>
                  <a:pt x="137" y="94"/>
                </a:lnTo>
                <a:lnTo>
                  <a:pt x="141" y="114"/>
                </a:lnTo>
                <a:lnTo>
                  <a:pt x="141" y="116"/>
                </a:lnTo>
                <a:lnTo>
                  <a:pt x="140" y="116"/>
                </a:lnTo>
                <a:lnTo>
                  <a:pt x="130" y="120"/>
                </a:lnTo>
                <a:lnTo>
                  <a:pt x="125" y="123"/>
                </a:lnTo>
                <a:lnTo>
                  <a:pt x="122" y="116"/>
                </a:lnTo>
                <a:lnTo>
                  <a:pt x="117" y="123"/>
                </a:lnTo>
                <a:lnTo>
                  <a:pt x="106" y="132"/>
                </a:lnTo>
                <a:lnTo>
                  <a:pt x="106" y="124"/>
                </a:lnTo>
                <a:lnTo>
                  <a:pt x="107" y="123"/>
                </a:lnTo>
                <a:lnTo>
                  <a:pt x="110" y="116"/>
                </a:lnTo>
                <a:lnTo>
                  <a:pt x="110" y="114"/>
                </a:lnTo>
                <a:lnTo>
                  <a:pt x="109" y="101"/>
                </a:lnTo>
                <a:lnTo>
                  <a:pt x="109" y="93"/>
                </a:lnTo>
                <a:lnTo>
                  <a:pt x="110" y="84"/>
                </a:lnTo>
                <a:lnTo>
                  <a:pt x="110" y="78"/>
                </a:lnTo>
                <a:lnTo>
                  <a:pt x="110" y="74"/>
                </a:lnTo>
                <a:lnTo>
                  <a:pt x="107" y="74"/>
                </a:lnTo>
                <a:lnTo>
                  <a:pt x="106" y="75"/>
                </a:lnTo>
                <a:lnTo>
                  <a:pt x="105" y="75"/>
                </a:lnTo>
                <a:lnTo>
                  <a:pt x="103" y="76"/>
                </a:lnTo>
                <a:lnTo>
                  <a:pt x="94" y="83"/>
                </a:lnTo>
                <a:lnTo>
                  <a:pt x="88" y="80"/>
                </a:lnTo>
                <a:lnTo>
                  <a:pt x="91" y="87"/>
                </a:lnTo>
                <a:lnTo>
                  <a:pt x="96" y="90"/>
                </a:lnTo>
                <a:lnTo>
                  <a:pt x="105" y="80"/>
                </a:lnTo>
                <a:lnTo>
                  <a:pt x="105" y="93"/>
                </a:lnTo>
                <a:lnTo>
                  <a:pt x="105" y="102"/>
                </a:lnTo>
                <a:lnTo>
                  <a:pt x="105" y="105"/>
                </a:lnTo>
                <a:lnTo>
                  <a:pt x="103" y="113"/>
                </a:lnTo>
                <a:lnTo>
                  <a:pt x="103" y="116"/>
                </a:lnTo>
                <a:lnTo>
                  <a:pt x="99" y="125"/>
                </a:lnTo>
                <a:lnTo>
                  <a:pt x="92" y="129"/>
                </a:lnTo>
                <a:lnTo>
                  <a:pt x="84" y="128"/>
                </a:lnTo>
                <a:lnTo>
                  <a:pt x="84" y="125"/>
                </a:lnTo>
                <a:lnTo>
                  <a:pt x="83" y="120"/>
                </a:lnTo>
                <a:lnTo>
                  <a:pt x="79" y="121"/>
                </a:lnTo>
                <a:lnTo>
                  <a:pt x="75" y="119"/>
                </a:lnTo>
                <a:lnTo>
                  <a:pt x="76" y="101"/>
                </a:lnTo>
                <a:lnTo>
                  <a:pt x="76" y="93"/>
                </a:lnTo>
                <a:lnTo>
                  <a:pt x="73" y="91"/>
                </a:lnTo>
                <a:lnTo>
                  <a:pt x="73" y="93"/>
                </a:lnTo>
                <a:lnTo>
                  <a:pt x="73" y="97"/>
                </a:lnTo>
                <a:lnTo>
                  <a:pt x="70" y="99"/>
                </a:lnTo>
                <a:lnTo>
                  <a:pt x="70" y="106"/>
                </a:lnTo>
                <a:lnTo>
                  <a:pt x="70" y="109"/>
                </a:lnTo>
                <a:lnTo>
                  <a:pt x="66" y="109"/>
                </a:lnTo>
                <a:lnTo>
                  <a:pt x="66" y="105"/>
                </a:lnTo>
                <a:lnTo>
                  <a:pt x="65" y="101"/>
                </a:lnTo>
                <a:lnTo>
                  <a:pt x="64" y="98"/>
                </a:lnTo>
                <a:lnTo>
                  <a:pt x="64" y="97"/>
                </a:lnTo>
                <a:lnTo>
                  <a:pt x="62" y="93"/>
                </a:lnTo>
                <a:lnTo>
                  <a:pt x="61" y="90"/>
                </a:lnTo>
                <a:lnTo>
                  <a:pt x="58" y="83"/>
                </a:lnTo>
                <a:lnTo>
                  <a:pt x="57" y="67"/>
                </a:lnTo>
                <a:lnTo>
                  <a:pt x="62" y="67"/>
                </a:lnTo>
                <a:lnTo>
                  <a:pt x="68" y="72"/>
                </a:lnTo>
                <a:lnTo>
                  <a:pt x="69" y="74"/>
                </a:lnTo>
                <a:lnTo>
                  <a:pt x="76" y="68"/>
                </a:lnTo>
                <a:lnTo>
                  <a:pt x="80" y="72"/>
                </a:lnTo>
                <a:lnTo>
                  <a:pt x="84" y="68"/>
                </a:lnTo>
                <a:lnTo>
                  <a:pt x="85" y="69"/>
                </a:lnTo>
                <a:lnTo>
                  <a:pt x="88" y="69"/>
                </a:lnTo>
                <a:lnTo>
                  <a:pt x="90" y="69"/>
                </a:lnTo>
                <a:lnTo>
                  <a:pt x="99" y="65"/>
                </a:lnTo>
                <a:lnTo>
                  <a:pt x="105" y="60"/>
                </a:lnTo>
                <a:lnTo>
                  <a:pt x="107" y="56"/>
                </a:lnTo>
                <a:lnTo>
                  <a:pt x="107" y="42"/>
                </a:lnTo>
                <a:lnTo>
                  <a:pt x="110" y="30"/>
                </a:lnTo>
                <a:lnTo>
                  <a:pt x="114" y="24"/>
                </a:lnTo>
                <a:lnTo>
                  <a:pt x="117" y="26"/>
                </a:lnTo>
                <a:lnTo>
                  <a:pt x="121" y="27"/>
                </a:lnTo>
                <a:lnTo>
                  <a:pt x="133" y="35"/>
                </a:lnTo>
                <a:lnTo>
                  <a:pt x="135" y="35"/>
                </a:lnTo>
                <a:lnTo>
                  <a:pt x="137" y="41"/>
                </a:lnTo>
                <a:lnTo>
                  <a:pt x="135" y="46"/>
                </a:lnTo>
                <a:lnTo>
                  <a:pt x="133" y="46"/>
                </a:lnTo>
                <a:lnTo>
                  <a:pt x="132" y="48"/>
                </a:lnTo>
                <a:lnTo>
                  <a:pt x="132" y="49"/>
                </a:lnTo>
                <a:lnTo>
                  <a:pt x="139" y="48"/>
                </a:lnTo>
                <a:lnTo>
                  <a:pt x="140" y="42"/>
                </a:lnTo>
                <a:lnTo>
                  <a:pt x="140" y="41"/>
                </a:lnTo>
                <a:lnTo>
                  <a:pt x="140" y="39"/>
                </a:lnTo>
                <a:lnTo>
                  <a:pt x="144" y="39"/>
                </a:lnTo>
                <a:lnTo>
                  <a:pt x="150" y="46"/>
                </a:lnTo>
                <a:lnTo>
                  <a:pt x="152" y="49"/>
                </a:lnTo>
                <a:lnTo>
                  <a:pt x="152" y="50"/>
                </a:lnTo>
                <a:lnTo>
                  <a:pt x="161" y="53"/>
                </a:lnTo>
                <a:lnTo>
                  <a:pt x="161" y="59"/>
                </a:lnTo>
                <a:lnTo>
                  <a:pt x="173" y="56"/>
                </a:lnTo>
                <a:lnTo>
                  <a:pt x="181" y="59"/>
                </a:lnTo>
                <a:lnTo>
                  <a:pt x="186" y="60"/>
                </a:lnTo>
                <a:lnTo>
                  <a:pt x="189" y="60"/>
                </a:lnTo>
                <a:lnTo>
                  <a:pt x="192" y="46"/>
                </a:lnTo>
                <a:lnTo>
                  <a:pt x="199" y="34"/>
                </a:lnTo>
                <a:lnTo>
                  <a:pt x="204" y="30"/>
                </a:lnTo>
                <a:lnTo>
                  <a:pt x="206" y="22"/>
                </a:lnTo>
                <a:lnTo>
                  <a:pt x="215" y="11"/>
                </a:lnTo>
                <a:lnTo>
                  <a:pt x="229" y="11"/>
                </a:lnTo>
                <a:lnTo>
                  <a:pt x="242" y="0"/>
                </a:lnTo>
                <a:lnTo>
                  <a:pt x="261" y="0"/>
                </a:lnTo>
                <a:lnTo>
                  <a:pt x="264" y="4"/>
                </a:lnTo>
                <a:lnTo>
                  <a:pt x="263" y="22"/>
                </a:lnTo>
                <a:lnTo>
                  <a:pt x="256" y="35"/>
                </a:lnTo>
                <a:lnTo>
                  <a:pt x="260" y="39"/>
                </a:lnTo>
                <a:lnTo>
                  <a:pt x="264" y="41"/>
                </a:lnTo>
                <a:lnTo>
                  <a:pt x="268" y="4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9" name="Freeform 35"/>
          <p:cNvSpPr>
            <a:spLocks noEditPoints="1"/>
          </p:cNvSpPr>
          <p:nvPr/>
        </p:nvSpPr>
        <p:spPr bwMode="auto">
          <a:xfrm>
            <a:off x="3940176" y="4924426"/>
            <a:ext cx="609600" cy="633413"/>
          </a:xfrm>
          <a:custGeom>
            <a:avLst/>
            <a:gdLst>
              <a:gd name="T0" fmla="*/ 29 w 384"/>
              <a:gd name="T1" fmla="*/ 399 h 399"/>
              <a:gd name="T2" fmla="*/ 55 w 384"/>
              <a:gd name="T3" fmla="*/ 364 h 399"/>
              <a:gd name="T4" fmla="*/ 82 w 384"/>
              <a:gd name="T5" fmla="*/ 336 h 399"/>
              <a:gd name="T6" fmla="*/ 75 w 384"/>
              <a:gd name="T7" fmla="*/ 310 h 399"/>
              <a:gd name="T8" fmla="*/ 35 w 384"/>
              <a:gd name="T9" fmla="*/ 325 h 399"/>
              <a:gd name="T10" fmla="*/ 40 w 384"/>
              <a:gd name="T11" fmla="*/ 313 h 399"/>
              <a:gd name="T12" fmla="*/ 48 w 384"/>
              <a:gd name="T13" fmla="*/ 265 h 399"/>
              <a:gd name="T14" fmla="*/ 33 w 384"/>
              <a:gd name="T15" fmla="*/ 264 h 399"/>
              <a:gd name="T16" fmla="*/ 80 w 384"/>
              <a:gd name="T17" fmla="*/ 295 h 399"/>
              <a:gd name="T18" fmla="*/ 100 w 384"/>
              <a:gd name="T19" fmla="*/ 249 h 399"/>
              <a:gd name="T20" fmla="*/ 141 w 384"/>
              <a:gd name="T21" fmla="*/ 231 h 399"/>
              <a:gd name="T22" fmla="*/ 39 w 384"/>
              <a:gd name="T23" fmla="*/ 255 h 399"/>
              <a:gd name="T24" fmla="*/ 39 w 384"/>
              <a:gd name="T25" fmla="*/ 179 h 399"/>
              <a:gd name="T26" fmla="*/ 20 w 384"/>
              <a:gd name="T27" fmla="*/ 157 h 399"/>
              <a:gd name="T28" fmla="*/ 28 w 384"/>
              <a:gd name="T29" fmla="*/ 109 h 399"/>
              <a:gd name="T30" fmla="*/ 35 w 384"/>
              <a:gd name="T31" fmla="*/ 109 h 399"/>
              <a:gd name="T32" fmla="*/ 75 w 384"/>
              <a:gd name="T33" fmla="*/ 120 h 399"/>
              <a:gd name="T34" fmla="*/ 106 w 384"/>
              <a:gd name="T35" fmla="*/ 148 h 399"/>
              <a:gd name="T36" fmla="*/ 25 w 384"/>
              <a:gd name="T37" fmla="*/ 63 h 399"/>
              <a:gd name="T38" fmla="*/ 0 w 384"/>
              <a:gd name="T39" fmla="*/ 47 h 399"/>
              <a:gd name="T40" fmla="*/ 230 w 384"/>
              <a:gd name="T41" fmla="*/ 37 h 399"/>
              <a:gd name="T42" fmla="*/ 276 w 384"/>
              <a:gd name="T43" fmla="*/ 52 h 399"/>
              <a:gd name="T44" fmla="*/ 306 w 384"/>
              <a:gd name="T45" fmla="*/ 105 h 399"/>
              <a:gd name="T46" fmla="*/ 374 w 384"/>
              <a:gd name="T47" fmla="*/ 191 h 399"/>
              <a:gd name="T48" fmla="*/ 277 w 384"/>
              <a:gd name="T49" fmla="*/ 349 h 399"/>
              <a:gd name="T50" fmla="*/ 166 w 384"/>
              <a:gd name="T51" fmla="*/ 347 h 399"/>
              <a:gd name="T52" fmla="*/ 112 w 384"/>
              <a:gd name="T53" fmla="*/ 366 h 399"/>
              <a:gd name="T54" fmla="*/ 141 w 384"/>
              <a:gd name="T55" fmla="*/ 344 h 399"/>
              <a:gd name="T56" fmla="*/ 175 w 384"/>
              <a:gd name="T57" fmla="*/ 319 h 399"/>
              <a:gd name="T58" fmla="*/ 131 w 384"/>
              <a:gd name="T59" fmla="*/ 319 h 399"/>
              <a:gd name="T60" fmla="*/ 96 w 384"/>
              <a:gd name="T61" fmla="*/ 313 h 399"/>
              <a:gd name="T62" fmla="*/ 131 w 384"/>
              <a:gd name="T63" fmla="*/ 285 h 399"/>
              <a:gd name="T64" fmla="*/ 170 w 384"/>
              <a:gd name="T65" fmla="*/ 251 h 399"/>
              <a:gd name="T66" fmla="*/ 159 w 384"/>
              <a:gd name="T67" fmla="*/ 225 h 399"/>
              <a:gd name="T68" fmla="*/ 202 w 384"/>
              <a:gd name="T69" fmla="*/ 183 h 399"/>
              <a:gd name="T70" fmla="*/ 217 w 384"/>
              <a:gd name="T71" fmla="*/ 235 h 399"/>
              <a:gd name="T72" fmla="*/ 236 w 384"/>
              <a:gd name="T73" fmla="*/ 194 h 399"/>
              <a:gd name="T74" fmla="*/ 295 w 384"/>
              <a:gd name="T75" fmla="*/ 168 h 399"/>
              <a:gd name="T76" fmla="*/ 290 w 384"/>
              <a:gd name="T77" fmla="*/ 137 h 399"/>
              <a:gd name="T78" fmla="*/ 238 w 384"/>
              <a:gd name="T79" fmla="*/ 163 h 399"/>
              <a:gd name="T80" fmla="*/ 206 w 384"/>
              <a:gd name="T81" fmla="*/ 171 h 399"/>
              <a:gd name="T82" fmla="*/ 179 w 384"/>
              <a:gd name="T83" fmla="*/ 187 h 399"/>
              <a:gd name="T84" fmla="*/ 140 w 384"/>
              <a:gd name="T85" fmla="*/ 225 h 399"/>
              <a:gd name="T86" fmla="*/ 108 w 384"/>
              <a:gd name="T87" fmla="*/ 273 h 399"/>
              <a:gd name="T88" fmla="*/ 111 w 384"/>
              <a:gd name="T89" fmla="*/ 225 h 399"/>
              <a:gd name="T90" fmla="*/ 103 w 384"/>
              <a:gd name="T91" fmla="*/ 206 h 399"/>
              <a:gd name="T92" fmla="*/ 121 w 384"/>
              <a:gd name="T93" fmla="*/ 163 h 399"/>
              <a:gd name="T94" fmla="*/ 84 w 384"/>
              <a:gd name="T95" fmla="*/ 213 h 399"/>
              <a:gd name="T96" fmla="*/ 50 w 384"/>
              <a:gd name="T97" fmla="*/ 201 h 399"/>
              <a:gd name="T98" fmla="*/ 52 w 384"/>
              <a:gd name="T99" fmla="*/ 175 h 399"/>
              <a:gd name="T100" fmla="*/ 50 w 384"/>
              <a:gd name="T101" fmla="*/ 156 h 399"/>
              <a:gd name="T102" fmla="*/ 85 w 384"/>
              <a:gd name="T103" fmla="*/ 142 h 399"/>
              <a:gd name="T104" fmla="*/ 130 w 384"/>
              <a:gd name="T105" fmla="*/ 112 h 399"/>
              <a:gd name="T106" fmla="*/ 142 w 384"/>
              <a:gd name="T107" fmla="*/ 54 h 399"/>
              <a:gd name="T108" fmla="*/ 90 w 384"/>
              <a:gd name="T109" fmla="*/ 101 h 399"/>
              <a:gd name="T110" fmla="*/ 65 w 384"/>
              <a:gd name="T111" fmla="*/ 85 h 399"/>
              <a:gd name="T112" fmla="*/ 54 w 384"/>
              <a:gd name="T113" fmla="*/ 52 h 399"/>
              <a:gd name="T114" fmla="*/ 84 w 384"/>
              <a:gd name="T115" fmla="*/ 60 h 399"/>
              <a:gd name="T116" fmla="*/ 118 w 384"/>
              <a:gd name="T117" fmla="*/ 37 h 399"/>
              <a:gd name="T118" fmla="*/ 74 w 384"/>
              <a:gd name="T119" fmla="*/ 41 h 399"/>
              <a:gd name="T120" fmla="*/ 108 w 384"/>
              <a:gd name="T121" fmla="*/ 21 h 3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384" h="399">
                <a:moveTo>
                  <a:pt x="50" y="394"/>
                </a:moveTo>
                <a:lnTo>
                  <a:pt x="48" y="394"/>
                </a:lnTo>
                <a:lnTo>
                  <a:pt x="50" y="394"/>
                </a:lnTo>
                <a:close/>
                <a:moveTo>
                  <a:pt x="62" y="366"/>
                </a:moveTo>
                <a:lnTo>
                  <a:pt x="62" y="378"/>
                </a:lnTo>
                <a:lnTo>
                  <a:pt x="55" y="385"/>
                </a:lnTo>
                <a:lnTo>
                  <a:pt x="51" y="385"/>
                </a:lnTo>
                <a:lnTo>
                  <a:pt x="48" y="386"/>
                </a:lnTo>
                <a:lnTo>
                  <a:pt x="48" y="394"/>
                </a:lnTo>
                <a:lnTo>
                  <a:pt x="45" y="394"/>
                </a:lnTo>
                <a:lnTo>
                  <a:pt x="44" y="393"/>
                </a:lnTo>
                <a:lnTo>
                  <a:pt x="40" y="397"/>
                </a:lnTo>
                <a:lnTo>
                  <a:pt x="36" y="393"/>
                </a:lnTo>
                <a:lnTo>
                  <a:pt x="29" y="399"/>
                </a:lnTo>
                <a:lnTo>
                  <a:pt x="28" y="397"/>
                </a:lnTo>
                <a:lnTo>
                  <a:pt x="22" y="392"/>
                </a:lnTo>
                <a:lnTo>
                  <a:pt x="25" y="386"/>
                </a:lnTo>
                <a:lnTo>
                  <a:pt x="20" y="382"/>
                </a:lnTo>
                <a:lnTo>
                  <a:pt x="24" y="378"/>
                </a:lnTo>
                <a:lnTo>
                  <a:pt x="29" y="370"/>
                </a:lnTo>
                <a:lnTo>
                  <a:pt x="33" y="362"/>
                </a:lnTo>
                <a:lnTo>
                  <a:pt x="37" y="359"/>
                </a:lnTo>
                <a:lnTo>
                  <a:pt x="41" y="356"/>
                </a:lnTo>
                <a:lnTo>
                  <a:pt x="45" y="355"/>
                </a:lnTo>
                <a:lnTo>
                  <a:pt x="45" y="356"/>
                </a:lnTo>
                <a:lnTo>
                  <a:pt x="48" y="364"/>
                </a:lnTo>
                <a:lnTo>
                  <a:pt x="50" y="367"/>
                </a:lnTo>
                <a:lnTo>
                  <a:pt x="55" y="364"/>
                </a:lnTo>
                <a:lnTo>
                  <a:pt x="54" y="358"/>
                </a:lnTo>
                <a:lnTo>
                  <a:pt x="51" y="352"/>
                </a:lnTo>
                <a:lnTo>
                  <a:pt x="56" y="347"/>
                </a:lnTo>
                <a:lnTo>
                  <a:pt x="60" y="343"/>
                </a:lnTo>
                <a:lnTo>
                  <a:pt x="63" y="339"/>
                </a:lnTo>
                <a:lnTo>
                  <a:pt x="65" y="337"/>
                </a:lnTo>
                <a:lnTo>
                  <a:pt x="66" y="334"/>
                </a:lnTo>
                <a:lnTo>
                  <a:pt x="66" y="337"/>
                </a:lnTo>
                <a:lnTo>
                  <a:pt x="66" y="348"/>
                </a:lnTo>
                <a:lnTo>
                  <a:pt x="65" y="355"/>
                </a:lnTo>
                <a:lnTo>
                  <a:pt x="62" y="366"/>
                </a:lnTo>
                <a:close/>
                <a:moveTo>
                  <a:pt x="90" y="345"/>
                </a:moveTo>
                <a:lnTo>
                  <a:pt x="89" y="345"/>
                </a:lnTo>
                <a:lnTo>
                  <a:pt x="82" y="336"/>
                </a:lnTo>
                <a:lnTo>
                  <a:pt x="96" y="329"/>
                </a:lnTo>
                <a:lnTo>
                  <a:pt x="97" y="328"/>
                </a:lnTo>
                <a:lnTo>
                  <a:pt x="86" y="325"/>
                </a:lnTo>
                <a:lnTo>
                  <a:pt x="84" y="319"/>
                </a:lnTo>
                <a:lnTo>
                  <a:pt x="89" y="317"/>
                </a:lnTo>
                <a:lnTo>
                  <a:pt x="97" y="319"/>
                </a:lnTo>
                <a:lnTo>
                  <a:pt x="97" y="319"/>
                </a:lnTo>
                <a:lnTo>
                  <a:pt x="110" y="332"/>
                </a:lnTo>
                <a:lnTo>
                  <a:pt x="107" y="333"/>
                </a:lnTo>
                <a:lnTo>
                  <a:pt x="90" y="345"/>
                </a:lnTo>
                <a:close/>
                <a:moveTo>
                  <a:pt x="81" y="310"/>
                </a:moveTo>
                <a:lnTo>
                  <a:pt x="78" y="314"/>
                </a:lnTo>
                <a:lnTo>
                  <a:pt x="77" y="314"/>
                </a:lnTo>
                <a:lnTo>
                  <a:pt x="75" y="310"/>
                </a:lnTo>
                <a:lnTo>
                  <a:pt x="75" y="300"/>
                </a:lnTo>
                <a:lnTo>
                  <a:pt x="80" y="298"/>
                </a:lnTo>
                <a:lnTo>
                  <a:pt x="82" y="300"/>
                </a:lnTo>
                <a:lnTo>
                  <a:pt x="84" y="304"/>
                </a:lnTo>
                <a:lnTo>
                  <a:pt x="81" y="309"/>
                </a:lnTo>
                <a:lnTo>
                  <a:pt x="81" y="310"/>
                </a:lnTo>
                <a:close/>
                <a:moveTo>
                  <a:pt x="44" y="322"/>
                </a:moveTo>
                <a:lnTo>
                  <a:pt x="44" y="328"/>
                </a:lnTo>
                <a:lnTo>
                  <a:pt x="48" y="340"/>
                </a:lnTo>
                <a:lnTo>
                  <a:pt x="44" y="345"/>
                </a:lnTo>
                <a:lnTo>
                  <a:pt x="36" y="348"/>
                </a:lnTo>
                <a:lnTo>
                  <a:pt x="36" y="347"/>
                </a:lnTo>
                <a:lnTo>
                  <a:pt x="36" y="337"/>
                </a:lnTo>
                <a:lnTo>
                  <a:pt x="35" y="325"/>
                </a:lnTo>
                <a:lnTo>
                  <a:pt x="25" y="344"/>
                </a:lnTo>
                <a:lnTo>
                  <a:pt x="24" y="358"/>
                </a:lnTo>
                <a:lnTo>
                  <a:pt x="24" y="366"/>
                </a:lnTo>
                <a:lnTo>
                  <a:pt x="17" y="369"/>
                </a:lnTo>
                <a:lnTo>
                  <a:pt x="17" y="352"/>
                </a:lnTo>
                <a:lnTo>
                  <a:pt x="17" y="332"/>
                </a:lnTo>
                <a:lnTo>
                  <a:pt x="25" y="328"/>
                </a:lnTo>
                <a:lnTo>
                  <a:pt x="20" y="319"/>
                </a:lnTo>
                <a:lnTo>
                  <a:pt x="11" y="318"/>
                </a:lnTo>
                <a:lnTo>
                  <a:pt x="13" y="292"/>
                </a:lnTo>
                <a:lnTo>
                  <a:pt x="28" y="292"/>
                </a:lnTo>
                <a:lnTo>
                  <a:pt x="35" y="300"/>
                </a:lnTo>
                <a:lnTo>
                  <a:pt x="35" y="306"/>
                </a:lnTo>
                <a:lnTo>
                  <a:pt x="40" y="313"/>
                </a:lnTo>
                <a:lnTo>
                  <a:pt x="41" y="319"/>
                </a:lnTo>
                <a:lnTo>
                  <a:pt x="44" y="322"/>
                </a:lnTo>
                <a:close/>
                <a:moveTo>
                  <a:pt x="65" y="326"/>
                </a:moveTo>
                <a:lnTo>
                  <a:pt x="59" y="329"/>
                </a:lnTo>
                <a:lnTo>
                  <a:pt x="52" y="328"/>
                </a:lnTo>
                <a:lnTo>
                  <a:pt x="50" y="321"/>
                </a:lnTo>
                <a:lnTo>
                  <a:pt x="44" y="318"/>
                </a:lnTo>
                <a:lnTo>
                  <a:pt x="43" y="311"/>
                </a:lnTo>
                <a:lnTo>
                  <a:pt x="40" y="295"/>
                </a:lnTo>
                <a:lnTo>
                  <a:pt x="40" y="291"/>
                </a:lnTo>
                <a:lnTo>
                  <a:pt x="41" y="284"/>
                </a:lnTo>
                <a:lnTo>
                  <a:pt x="48" y="274"/>
                </a:lnTo>
                <a:lnTo>
                  <a:pt x="44" y="270"/>
                </a:lnTo>
                <a:lnTo>
                  <a:pt x="48" y="265"/>
                </a:lnTo>
                <a:lnTo>
                  <a:pt x="51" y="266"/>
                </a:lnTo>
                <a:lnTo>
                  <a:pt x="55" y="269"/>
                </a:lnTo>
                <a:lnTo>
                  <a:pt x="66" y="283"/>
                </a:lnTo>
                <a:lnTo>
                  <a:pt x="69" y="285"/>
                </a:lnTo>
                <a:lnTo>
                  <a:pt x="70" y="288"/>
                </a:lnTo>
                <a:lnTo>
                  <a:pt x="70" y="294"/>
                </a:lnTo>
                <a:lnTo>
                  <a:pt x="71" y="298"/>
                </a:lnTo>
                <a:lnTo>
                  <a:pt x="70" y="318"/>
                </a:lnTo>
                <a:lnTo>
                  <a:pt x="70" y="319"/>
                </a:lnTo>
                <a:lnTo>
                  <a:pt x="67" y="322"/>
                </a:lnTo>
                <a:lnTo>
                  <a:pt x="66" y="324"/>
                </a:lnTo>
                <a:lnTo>
                  <a:pt x="65" y="325"/>
                </a:lnTo>
                <a:lnTo>
                  <a:pt x="65" y="326"/>
                </a:lnTo>
                <a:close/>
                <a:moveTo>
                  <a:pt x="33" y="264"/>
                </a:moveTo>
                <a:lnTo>
                  <a:pt x="22" y="265"/>
                </a:lnTo>
                <a:lnTo>
                  <a:pt x="22" y="255"/>
                </a:lnTo>
                <a:lnTo>
                  <a:pt x="33" y="253"/>
                </a:lnTo>
                <a:lnTo>
                  <a:pt x="35" y="254"/>
                </a:lnTo>
                <a:lnTo>
                  <a:pt x="36" y="259"/>
                </a:lnTo>
                <a:lnTo>
                  <a:pt x="33" y="264"/>
                </a:lnTo>
                <a:close/>
                <a:moveTo>
                  <a:pt x="100" y="249"/>
                </a:moveTo>
                <a:lnTo>
                  <a:pt x="96" y="274"/>
                </a:lnTo>
                <a:lnTo>
                  <a:pt x="88" y="284"/>
                </a:lnTo>
                <a:lnTo>
                  <a:pt x="90" y="287"/>
                </a:lnTo>
                <a:lnTo>
                  <a:pt x="92" y="289"/>
                </a:lnTo>
                <a:lnTo>
                  <a:pt x="85" y="296"/>
                </a:lnTo>
                <a:lnTo>
                  <a:pt x="84" y="299"/>
                </a:lnTo>
                <a:lnTo>
                  <a:pt x="80" y="295"/>
                </a:lnTo>
                <a:lnTo>
                  <a:pt x="78" y="294"/>
                </a:lnTo>
                <a:lnTo>
                  <a:pt x="74" y="291"/>
                </a:lnTo>
                <a:lnTo>
                  <a:pt x="71" y="276"/>
                </a:lnTo>
                <a:lnTo>
                  <a:pt x="69" y="279"/>
                </a:lnTo>
                <a:lnTo>
                  <a:pt x="63" y="272"/>
                </a:lnTo>
                <a:lnTo>
                  <a:pt x="62" y="269"/>
                </a:lnTo>
                <a:lnTo>
                  <a:pt x="65" y="262"/>
                </a:lnTo>
                <a:lnTo>
                  <a:pt x="67" y="264"/>
                </a:lnTo>
                <a:lnTo>
                  <a:pt x="70" y="265"/>
                </a:lnTo>
                <a:lnTo>
                  <a:pt x="71" y="261"/>
                </a:lnTo>
                <a:lnTo>
                  <a:pt x="75" y="251"/>
                </a:lnTo>
                <a:lnTo>
                  <a:pt x="78" y="251"/>
                </a:lnTo>
                <a:lnTo>
                  <a:pt x="100" y="247"/>
                </a:lnTo>
                <a:lnTo>
                  <a:pt x="100" y="249"/>
                </a:lnTo>
                <a:close/>
                <a:moveTo>
                  <a:pt x="62" y="255"/>
                </a:moveTo>
                <a:lnTo>
                  <a:pt x="59" y="261"/>
                </a:lnTo>
                <a:lnTo>
                  <a:pt x="55" y="259"/>
                </a:lnTo>
                <a:lnTo>
                  <a:pt x="59" y="240"/>
                </a:lnTo>
                <a:lnTo>
                  <a:pt x="59" y="239"/>
                </a:lnTo>
                <a:lnTo>
                  <a:pt x="67" y="240"/>
                </a:lnTo>
                <a:lnTo>
                  <a:pt x="69" y="249"/>
                </a:lnTo>
                <a:lnTo>
                  <a:pt x="69" y="254"/>
                </a:lnTo>
                <a:lnTo>
                  <a:pt x="67" y="255"/>
                </a:lnTo>
                <a:lnTo>
                  <a:pt x="62" y="255"/>
                </a:lnTo>
                <a:close/>
                <a:moveTo>
                  <a:pt x="141" y="251"/>
                </a:moveTo>
                <a:lnTo>
                  <a:pt x="140" y="253"/>
                </a:lnTo>
                <a:lnTo>
                  <a:pt x="136" y="235"/>
                </a:lnTo>
                <a:lnTo>
                  <a:pt x="141" y="231"/>
                </a:lnTo>
                <a:lnTo>
                  <a:pt x="145" y="229"/>
                </a:lnTo>
                <a:lnTo>
                  <a:pt x="149" y="229"/>
                </a:lnTo>
                <a:lnTo>
                  <a:pt x="151" y="232"/>
                </a:lnTo>
                <a:lnTo>
                  <a:pt x="152" y="234"/>
                </a:lnTo>
                <a:lnTo>
                  <a:pt x="153" y="235"/>
                </a:lnTo>
                <a:lnTo>
                  <a:pt x="152" y="236"/>
                </a:lnTo>
                <a:lnTo>
                  <a:pt x="152" y="238"/>
                </a:lnTo>
                <a:lnTo>
                  <a:pt x="152" y="240"/>
                </a:lnTo>
                <a:lnTo>
                  <a:pt x="148" y="246"/>
                </a:lnTo>
                <a:lnTo>
                  <a:pt x="141" y="251"/>
                </a:lnTo>
                <a:close/>
                <a:moveTo>
                  <a:pt x="43" y="258"/>
                </a:moveTo>
                <a:lnTo>
                  <a:pt x="43" y="259"/>
                </a:lnTo>
                <a:lnTo>
                  <a:pt x="41" y="258"/>
                </a:lnTo>
                <a:lnTo>
                  <a:pt x="39" y="255"/>
                </a:lnTo>
                <a:lnTo>
                  <a:pt x="36" y="253"/>
                </a:lnTo>
                <a:lnTo>
                  <a:pt x="35" y="242"/>
                </a:lnTo>
                <a:lnTo>
                  <a:pt x="40" y="228"/>
                </a:lnTo>
                <a:lnTo>
                  <a:pt x="43" y="227"/>
                </a:lnTo>
                <a:lnTo>
                  <a:pt x="47" y="234"/>
                </a:lnTo>
                <a:lnTo>
                  <a:pt x="50" y="243"/>
                </a:lnTo>
                <a:lnTo>
                  <a:pt x="43" y="258"/>
                </a:lnTo>
                <a:close/>
                <a:moveTo>
                  <a:pt x="35" y="231"/>
                </a:moveTo>
                <a:lnTo>
                  <a:pt x="30" y="231"/>
                </a:lnTo>
                <a:lnTo>
                  <a:pt x="26" y="219"/>
                </a:lnTo>
                <a:lnTo>
                  <a:pt x="32" y="219"/>
                </a:lnTo>
                <a:lnTo>
                  <a:pt x="35" y="231"/>
                </a:lnTo>
                <a:close/>
                <a:moveTo>
                  <a:pt x="39" y="176"/>
                </a:moveTo>
                <a:lnTo>
                  <a:pt x="39" y="179"/>
                </a:lnTo>
                <a:lnTo>
                  <a:pt x="35" y="184"/>
                </a:lnTo>
                <a:lnTo>
                  <a:pt x="32" y="184"/>
                </a:lnTo>
                <a:lnTo>
                  <a:pt x="32" y="184"/>
                </a:lnTo>
                <a:lnTo>
                  <a:pt x="32" y="187"/>
                </a:lnTo>
                <a:lnTo>
                  <a:pt x="35" y="187"/>
                </a:lnTo>
                <a:lnTo>
                  <a:pt x="39" y="201"/>
                </a:lnTo>
                <a:lnTo>
                  <a:pt x="32" y="210"/>
                </a:lnTo>
                <a:lnTo>
                  <a:pt x="29" y="209"/>
                </a:lnTo>
                <a:lnTo>
                  <a:pt x="25" y="194"/>
                </a:lnTo>
                <a:lnTo>
                  <a:pt x="21" y="198"/>
                </a:lnTo>
                <a:lnTo>
                  <a:pt x="14" y="193"/>
                </a:lnTo>
                <a:lnTo>
                  <a:pt x="15" y="174"/>
                </a:lnTo>
                <a:lnTo>
                  <a:pt x="22" y="176"/>
                </a:lnTo>
                <a:lnTo>
                  <a:pt x="20" y="157"/>
                </a:lnTo>
                <a:lnTo>
                  <a:pt x="20" y="145"/>
                </a:lnTo>
                <a:lnTo>
                  <a:pt x="18" y="134"/>
                </a:lnTo>
                <a:lnTo>
                  <a:pt x="21" y="131"/>
                </a:lnTo>
                <a:lnTo>
                  <a:pt x="22" y="133"/>
                </a:lnTo>
                <a:lnTo>
                  <a:pt x="24" y="133"/>
                </a:lnTo>
                <a:lnTo>
                  <a:pt x="26" y="138"/>
                </a:lnTo>
                <a:lnTo>
                  <a:pt x="32" y="154"/>
                </a:lnTo>
                <a:lnTo>
                  <a:pt x="41" y="160"/>
                </a:lnTo>
                <a:lnTo>
                  <a:pt x="41" y="167"/>
                </a:lnTo>
                <a:lnTo>
                  <a:pt x="37" y="171"/>
                </a:lnTo>
                <a:lnTo>
                  <a:pt x="39" y="176"/>
                </a:lnTo>
                <a:close/>
                <a:moveTo>
                  <a:pt x="59" y="149"/>
                </a:moveTo>
                <a:lnTo>
                  <a:pt x="51" y="153"/>
                </a:lnTo>
                <a:lnTo>
                  <a:pt x="28" y="109"/>
                </a:lnTo>
                <a:lnTo>
                  <a:pt x="40" y="119"/>
                </a:lnTo>
                <a:lnTo>
                  <a:pt x="56" y="131"/>
                </a:lnTo>
                <a:lnTo>
                  <a:pt x="56" y="138"/>
                </a:lnTo>
                <a:lnTo>
                  <a:pt x="56" y="142"/>
                </a:lnTo>
                <a:lnTo>
                  <a:pt x="59" y="149"/>
                </a:lnTo>
                <a:close/>
                <a:moveTo>
                  <a:pt x="14" y="97"/>
                </a:moveTo>
                <a:lnTo>
                  <a:pt x="22" y="129"/>
                </a:lnTo>
                <a:lnTo>
                  <a:pt x="13" y="120"/>
                </a:lnTo>
                <a:lnTo>
                  <a:pt x="7" y="101"/>
                </a:lnTo>
                <a:lnTo>
                  <a:pt x="14" y="97"/>
                </a:lnTo>
                <a:close/>
                <a:moveTo>
                  <a:pt x="62" y="119"/>
                </a:moveTo>
                <a:lnTo>
                  <a:pt x="60" y="123"/>
                </a:lnTo>
                <a:lnTo>
                  <a:pt x="39" y="112"/>
                </a:lnTo>
                <a:lnTo>
                  <a:pt x="35" y="109"/>
                </a:lnTo>
                <a:lnTo>
                  <a:pt x="29" y="93"/>
                </a:lnTo>
                <a:lnTo>
                  <a:pt x="33" y="96"/>
                </a:lnTo>
                <a:lnTo>
                  <a:pt x="41" y="99"/>
                </a:lnTo>
                <a:lnTo>
                  <a:pt x="48" y="101"/>
                </a:lnTo>
                <a:lnTo>
                  <a:pt x="50" y="101"/>
                </a:lnTo>
                <a:lnTo>
                  <a:pt x="52" y="103"/>
                </a:lnTo>
                <a:lnTo>
                  <a:pt x="54" y="105"/>
                </a:lnTo>
                <a:lnTo>
                  <a:pt x="58" y="112"/>
                </a:lnTo>
                <a:lnTo>
                  <a:pt x="62" y="119"/>
                </a:lnTo>
                <a:close/>
                <a:moveTo>
                  <a:pt x="106" y="148"/>
                </a:moveTo>
                <a:lnTo>
                  <a:pt x="99" y="149"/>
                </a:lnTo>
                <a:lnTo>
                  <a:pt x="97" y="145"/>
                </a:lnTo>
                <a:lnTo>
                  <a:pt x="84" y="130"/>
                </a:lnTo>
                <a:lnTo>
                  <a:pt x="75" y="120"/>
                </a:lnTo>
                <a:lnTo>
                  <a:pt x="92" y="116"/>
                </a:lnTo>
                <a:lnTo>
                  <a:pt x="92" y="109"/>
                </a:lnTo>
                <a:lnTo>
                  <a:pt x="108" y="103"/>
                </a:lnTo>
                <a:lnTo>
                  <a:pt x="121" y="85"/>
                </a:lnTo>
                <a:lnTo>
                  <a:pt x="122" y="86"/>
                </a:lnTo>
                <a:lnTo>
                  <a:pt x="127" y="90"/>
                </a:lnTo>
                <a:lnTo>
                  <a:pt x="125" y="97"/>
                </a:lnTo>
                <a:lnTo>
                  <a:pt x="119" y="115"/>
                </a:lnTo>
                <a:lnTo>
                  <a:pt x="118" y="122"/>
                </a:lnTo>
                <a:lnTo>
                  <a:pt x="116" y="123"/>
                </a:lnTo>
                <a:lnTo>
                  <a:pt x="116" y="126"/>
                </a:lnTo>
                <a:lnTo>
                  <a:pt x="116" y="139"/>
                </a:lnTo>
                <a:lnTo>
                  <a:pt x="106" y="142"/>
                </a:lnTo>
                <a:lnTo>
                  <a:pt x="106" y="148"/>
                </a:lnTo>
                <a:close/>
                <a:moveTo>
                  <a:pt x="15" y="89"/>
                </a:moveTo>
                <a:lnTo>
                  <a:pt x="13" y="96"/>
                </a:lnTo>
                <a:lnTo>
                  <a:pt x="5" y="92"/>
                </a:lnTo>
                <a:lnTo>
                  <a:pt x="6" y="71"/>
                </a:lnTo>
                <a:lnTo>
                  <a:pt x="13" y="81"/>
                </a:lnTo>
                <a:lnTo>
                  <a:pt x="11" y="86"/>
                </a:lnTo>
                <a:lnTo>
                  <a:pt x="17" y="88"/>
                </a:lnTo>
                <a:lnTo>
                  <a:pt x="15" y="89"/>
                </a:lnTo>
                <a:close/>
                <a:moveTo>
                  <a:pt x="58" y="97"/>
                </a:moveTo>
                <a:lnTo>
                  <a:pt x="55" y="103"/>
                </a:lnTo>
                <a:lnTo>
                  <a:pt x="33" y="86"/>
                </a:lnTo>
                <a:lnTo>
                  <a:pt x="29" y="77"/>
                </a:lnTo>
                <a:lnTo>
                  <a:pt x="25" y="71"/>
                </a:lnTo>
                <a:lnTo>
                  <a:pt x="25" y="63"/>
                </a:lnTo>
                <a:lnTo>
                  <a:pt x="26" y="59"/>
                </a:lnTo>
                <a:lnTo>
                  <a:pt x="43" y="70"/>
                </a:lnTo>
                <a:lnTo>
                  <a:pt x="44" y="71"/>
                </a:lnTo>
                <a:lnTo>
                  <a:pt x="45" y="78"/>
                </a:lnTo>
                <a:lnTo>
                  <a:pt x="47" y="84"/>
                </a:lnTo>
                <a:lnTo>
                  <a:pt x="58" y="97"/>
                </a:lnTo>
                <a:close/>
                <a:moveTo>
                  <a:pt x="2" y="40"/>
                </a:moveTo>
                <a:lnTo>
                  <a:pt x="5" y="43"/>
                </a:lnTo>
                <a:lnTo>
                  <a:pt x="6" y="41"/>
                </a:lnTo>
                <a:lnTo>
                  <a:pt x="7" y="45"/>
                </a:lnTo>
                <a:lnTo>
                  <a:pt x="7" y="49"/>
                </a:lnTo>
                <a:lnTo>
                  <a:pt x="6" y="51"/>
                </a:lnTo>
                <a:lnTo>
                  <a:pt x="2" y="51"/>
                </a:lnTo>
                <a:lnTo>
                  <a:pt x="0" y="47"/>
                </a:lnTo>
                <a:lnTo>
                  <a:pt x="0" y="45"/>
                </a:lnTo>
                <a:lnTo>
                  <a:pt x="0" y="41"/>
                </a:lnTo>
                <a:lnTo>
                  <a:pt x="2" y="40"/>
                </a:lnTo>
                <a:close/>
                <a:moveTo>
                  <a:pt x="32" y="44"/>
                </a:moveTo>
                <a:lnTo>
                  <a:pt x="33" y="58"/>
                </a:lnTo>
                <a:lnTo>
                  <a:pt x="26" y="51"/>
                </a:lnTo>
                <a:lnTo>
                  <a:pt x="24" y="40"/>
                </a:lnTo>
                <a:lnTo>
                  <a:pt x="32" y="44"/>
                </a:lnTo>
                <a:close/>
                <a:moveTo>
                  <a:pt x="194" y="17"/>
                </a:moveTo>
                <a:lnTo>
                  <a:pt x="191" y="28"/>
                </a:lnTo>
                <a:lnTo>
                  <a:pt x="198" y="36"/>
                </a:lnTo>
                <a:lnTo>
                  <a:pt x="211" y="47"/>
                </a:lnTo>
                <a:lnTo>
                  <a:pt x="223" y="34"/>
                </a:lnTo>
                <a:lnTo>
                  <a:pt x="230" y="37"/>
                </a:lnTo>
                <a:lnTo>
                  <a:pt x="230" y="37"/>
                </a:lnTo>
                <a:lnTo>
                  <a:pt x="235" y="32"/>
                </a:lnTo>
                <a:lnTo>
                  <a:pt x="238" y="39"/>
                </a:lnTo>
                <a:lnTo>
                  <a:pt x="236" y="43"/>
                </a:lnTo>
                <a:lnTo>
                  <a:pt x="241" y="48"/>
                </a:lnTo>
                <a:lnTo>
                  <a:pt x="258" y="40"/>
                </a:lnTo>
                <a:lnTo>
                  <a:pt x="258" y="32"/>
                </a:lnTo>
                <a:lnTo>
                  <a:pt x="262" y="33"/>
                </a:lnTo>
                <a:lnTo>
                  <a:pt x="265" y="41"/>
                </a:lnTo>
                <a:lnTo>
                  <a:pt x="269" y="40"/>
                </a:lnTo>
                <a:lnTo>
                  <a:pt x="268" y="47"/>
                </a:lnTo>
                <a:lnTo>
                  <a:pt x="276" y="44"/>
                </a:lnTo>
                <a:lnTo>
                  <a:pt x="277" y="51"/>
                </a:lnTo>
                <a:lnTo>
                  <a:pt x="276" y="52"/>
                </a:lnTo>
                <a:lnTo>
                  <a:pt x="265" y="58"/>
                </a:lnTo>
                <a:lnTo>
                  <a:pt x="262" y="60"/>
                </a:lnTo>
                <a:lnTo>
                  <a:pt x="264" y="63"/>
                </a:lnTo>
                <a:lnTo>
                  <a:pt x="265" y="66"/>
                </a:lnTo>
                <a:lnTo>
                  <a:pt x="276" y="66"/>
                </a:lnTo>
                <a:lnTo>
                  <a:pt x="282" y="62"/>
                </a:lnTo>
                <a:lnTo>
                  <a:pt x="292" y="67"/>
                </a:lnTo>
                <a:lnTo>
                  <a:pt x="290" y="71"/>
                </a:lnTo>
                <a:lnTo>
                  <a:pt x="283" y="70"/>
                </a:lnTo>
                <a:lnTo>
                  <a:pt x="280" y="86"/>
                </a:lnTo>
                <a:lnTo>
                  <a:pt x="295" y="88"/>
                </a:lnTo>
                <a:lnTo>
                  <a:pt x="294" y="94"/>
                </a:lnTo>
                <a:lnTo>
                  <a:pt x="294" y="101"/>
                </a:lnTo>
                <a:lnTo>
                  <a:pt x="306" y="105"/>
                </a:lnTo>
                <a:lnTo>
                  <a:pt x="310" y="109"/>
                </a:lnTo>
                <a:lnTo>
                  <a:pt x="321" y="109"/>
                </a:lnTo>
                <a:lnTo>
                  <a:pt x="324" y="109"/>
                </a:lnTo>
                <a:lnTo>
                  <a:pt x="348" y="118"/>
                </a:lnTo>
                <a:lnTo>
                  <a:pt x="354" y="120"/>
                </a:lnTo>
                <a:lnTo>
                  <a:pt x="350" y="122"/>
                </a:lnTo>
                <a:lnTo>
                  <a:pt x="355" y="123"/>
                </a:lnTo>
                <a:lnTo>
                  <a:pt x="363" y="124"/>
                </a:lnTo>
                <a:lnTo>
                  <a:pt x="374" y="133"/>
                </a:lnTo>
                <a:lnTo>
                  <a:pt x="373" y="153"/>
                </a:lnTo>
                <a:lnTo>
                  <a:pt x="376" y="154"/>
                </a:lnTo>
                <a:lnTo>
                  <a:pt x="384" y="164"/>
                </a:lnTo>
                <a:lnTo>
                  <a:pt x="376" y="190"/>
                </a:lnTo>
                <a:lnTo>
                  <a:pt x="374" y="191"/>
                </a:lnTo>
                <a:lnTo>
                  <a:pt x="370" y="219"/>
                </a:lnTo>
                <a:lnTo>
                  <a:pt x="369" y="223"/>
                </a:lnTo>
                <a:lnTo>
                  <a:pt x="359" y="235"/>
                </a:lnTo>
                <a:lnTo>
                  <a:pt x="354" y="253"/>
                </a:lnTo>
                <a:lnTo>
                  <a:pt x="339" y="272"/>
                </a:lnTo>
                <a:lnTo>
                  <a:pt x="329" y="291"/>
                </a:lnTo>
                <a:lnTo>
                  <a:pt x="321" y="296"/>
                </a:lnTo>
                <a:lnTo>
                  <a:pt x="306" y="299"/>
                </a:lnTo>
                <a:lnTo>
                  <a:pt x="301" y="303"/>
                </a:lnTo>
                <a:lnTo>
                  <a:pt x="288" y="322"/>
                </a:lnTo>
                <a:lnTo>
                  <a:pt x="287" y="324"/>
                </a:lnTo>
                <a:lnTo>
                  <a:pt x="287" y="334"/>
                </a:lnTo>
                <a:lnTo>
                  <a:pt x="287" y="339"/>
                </a:lnTo>
                <a:lnTo>
                  <a:pt x="277" y="349"/>
                </a:lnTo>
                <a:lnTo>
                  <a:pt x="261" y="351"/>
                </a:lnTo>
                <a:lnTo>
                  <a:pt x="231" y="364"/>
                </a:lnTo>
                <a:lnTo>
                  <a:pt x="230" y="366"/>
                </a:lnTo>
                <a:lnTo>
                  <a:pt x="228" y="366"/>
                </a:lnTo>
                <a:lnTo>
                  <a:pt x="224" y="366"/>
                </a:lnTo>
                <a:lnTo>
                  <a:pt x="220" y="364"/>
                </a:lnTo>
                <a:lnTo>
                  <a:pt x="216" y="360"/>
                </a:lnTo>
                <a:lnTo>
                  <a:pt x="223" y="347"/>
                </a:lnTo>
                <a:lnTo>
                  <a:pt x="224" y="329"/>
                </a:lnTo>
                <a:lnTo>
                  <a:pt x="221" y="325"/>
                </a:lnTo>
                <a:lnTo>
                  <a:pt x="202" y="325"/>
                </a:lnTo>
                <a:lnTo>
                  <a:pt x="189" y="336"/>
                </a:lnTo>
                <a:lnTo>
                  <a:pt x="175" y="336"/>
                </a:lnTo>
                <a:lnTo>
                  <a:pt x="166" y="347"/>
                </a:lnTo>
                <a:lnTo>
                  <a:pt x="164" y="355"/>
                </a:lnTo>
                <a:lnTo>
                  <a:pt x="159" y="359"/>
                </a:lnTo>
                <a:lnTo>
                  <a:pt x="152" y="371"/>
                </a:lnTo>
                <a:lnTo>
                  <a:pt x="149" y="385"/>
                </a:lnTo>
                <a:lnTo>
                  <a:pt x="146" y="385"/>
                </a:lnTo>
                <a:lnTo>
                  <a:pt x="141" y="384"/>
                </a:lnTo>
                <a:lnTo>
                  <a:pt x="133" y="381"/>
                </a:lnTo>
                <a:lnTo>
                  <a:pt x="121" y="384"/>
                </a:lnTo>
                <a:lnTo>
                  <a:pt x="121" y="378"/>
                </a:lnTo>
                <a:lnTo>
                  <a:pt x="112" y="375"/>
                </a:lnTo>
                <a:lnTo>
                  <a:pt x="112" y="374"/>
                </a:lnTo>
                <a:lnTo>
                  <a:pt x="110" y="371"/>
                </a:lnTo>
                <a:lnTo>
                  <a:pt x="104" y="364"/>
                </a:lnTo>
                <a:lnTo>
                  <a:pt x="112" y="366"/>
                </a:lnTo>
                <a:lnTo>
                  <a:pt x="119" y="360"/>
                </a:lnTo>
                <a:lnTo>
                  <a:pt x="118" y="356"/>
                </a:lnTo>
                <a:lnTo>
                  <a:pt x="107" y="359"/>
                </a:lnTo>
                <a:lnTo>
                  <a:pt x="100" y="360"/>
                </a:lnTo>
                <a:lnTo>
                  <a:pt x="100" y="354"/>
                </a:lnTo>
                <a:lnTo>
                  <a:pt x="106" y="349"/>
                </a:lnTo>
                <a:lnTo>
                  <a:pt x="111" y="345"/>
                </a:lnTo>
                <a:lnTo>
                  <a:pt x="121" y="341"/>
                </a:lnTo>
                <a:lnTo>
                  <a:pt x="121" y="339"/>
                </a:lnTo>
                <a:lnTo>
                  <a:pt x="122" y="336"/>
                </a:lnTo>
                <a:lnTo>
                  <a:pt x="123" y="333"/>
                </a:lnTo>
                <a:lnTo>
                  <a:pt x="126" y="339"/>
                </a:lnTo>
                <a:lnTo>
                  <a:pt x="130" y="341"/>
                </a:lnTo>
                <a:lnTo>
                  <a:pt x="141" y="344"/>
                </a:lnTo>
                <a:lnTo>
                  <a:pt x="142" y="344"/>
                </a:lnTo>
                <a:lnTo>
                  <a:pt x="146" y="343"/>
                </a:lnTo>
                <a:lnTo>
                  <a:pt x="146" y="341"/>
                </a:lnTo>
                <a:lnTo>
                  <a:pt x="151" y="333"/>
                </a:lnTo>
                <a:lnTo>
                  <a:pt x="163" y="328"/>
                </a:lnTo>
                <a:lnTo>
                  <a:pt x="166" y="324"/>
                </a:lnTo>
                <a:lnTo>
                  <a:pt x="172" y="322"/>
                </a:lnTo>
                <a:lnTo>
                  <a:pt x="175" y="321"/>
                </a:lnTo>
                <a:lnTo>
                  <a:pt x="181" y="319"/>
                </a:lnTo>
                <a:lnTo>
                  <a:pt x="182" y="319"/>
                </a:lnTo>
                <a:lnTo>
                  <a:pt x="183" y="314"/>
                </a:lnTo>
                <a:lnTo>
                  <a:pt x="179" y="315"/>
                </a:lnTo>
                <a:lnTo>
                  <a:pt x="178" y="317"/>
                </a:lnTo>
                <a:lnTo>
                  <a:pt x="175" y="319"/>
                </a:lnTo>
                <a:lnTo>
                  <a:pt x="164" y="321"/>
                </a:lnTo>
                <a:lnTo>
                  <a:pt x="164" y="321"/>
                </a:lnTo>
                <a:lnTo>
                  <a:pt x="157" y="325"/>
                </a:lnTo>
                <a:lnTo>
                  <a:pt x="152" y="328"/>
                </a:lnTo>
                <a:lnTo>
                  <a:pt x="152" y="329"/>
                </a:lnTo>
                <a:lnTo>
                  <a:pt x="145" y="330"/>
                </a:lnTo>
                <a:lnTo>
                  <a:pt x="142" y="336"/>
                </a:lnTo>
                <a:lnTo>
                  <a:pt x="141" y="336"/>
                </a:lnTo>
                <a:lnTo>
                  <a:pt x="134" y="337"/>
                </a:lnTo>
                <a:lnTo>
                  <a:pt x="131" y="336"/>
                </a:lnTo>
                <a:lnTo>
                  <a:pt x="127" y="330"/>
                </a:lnTo>
                <a:lnTo>
                  <a:pt x="130" y="325"/>
                </a:lnTo>
                <a:lnTo>
                  <a:pt x="131" y="319"/>
                </a:lnTo>
                <a:lnTo>
                  <a:pt x="131" y="319"/>
                </a:lnTo>
                <a:lnTo>
                  <a:pt x="131" y="314"/>
                </a:lnTo>
                <a:lnTo>
                  <a:pt x="131" y="310"/>
                </a:lnTo>
                <a:lnTo>
                  <a:pt x="130" y="311"/>
                </a:lnTo>
                <a:lnTo>
                  <a:pt x="127" y="319"/>
                </a:lnTo>
                <a:lnTo>
                  <a:pt x="123" y="325"/>
                </a:lnTo>
                <a:lnTo>
                  <a:pt x="119" y="329"/>
                </a:lnTo>
                <a:lnTo>
                  <a:pt x="115" y="332"/>
                </a:lnTo>
                <a:lnTo>
                  <a:pt x="112" y="328"/>
                </a:lnTo>
                <a:lnTo>
                  <a:pt x="110" y="324"/>
                </a:lnTo>
                <a:lnTo>
                  <a:pt x="108" y="321"/>
                </a:lnTo>
                <a:lnTo>
                  <a:pt x="107" y="315"/>
                </a:lnTo>
                <a:lnTo>
                  <a:pt x="101" y="311"/>
                </a:lnTo>
                <a:lnTo>
                  <a:pt x="97" y="313"/>
                </a:lnTo>
                <a:lnTo>
                  <a:pt x="96" y="313"/>
                </a:lnTo>
                <a:lnTo>
                  <a:pt x="93" y="310"/>
                </a:lnTo>
                <a:lnTo>
                  <a:pt x="96" y="304"/>
                </a:lnTo>
                <a:lnTo>
                  <a:pt x="100" y="303"/>
                </a:lnTo>
                <a:lnTo>
                  <a:pt x="103" y="299"/>
                </a:lnTo>
                <a:lnTo>
                  <a:pt x="104" y="294"/>
                </a:lnTo>
                <a:lnTo>
                  <a:pt x="108" y="289"/>
                </a:lnTo>
                <a:lnTo>
                  <a:pt x="110" y="289"/>
                </a:lnTo>
                <a:lnTo>
                  <a:pt x="115" y="288"/>
                </a:lnTo>
                <a:lnTo>
                  <a:pt x="121" y="287"/>
                </a:lnTo>
                <a:lnTo>
                  <a:pt x="122" y="287"/>
                </a:lnTo>
                <a:lnTo>
                  <a:pt x="123" y="287"/>
                </a:lnTo>
                <a:lnTo>
                  <a:pt x="129" y="285"/>
                </a:lnTo>
                <a:lnTo>
                  <a:pt x="130" y="285"/>
                </a:lnTo>
                <a:lnTo>
                  <a:pt x="131" y="285"/>
                </a:lnTo>
                <a:lnTo>
                  <a:pt x="133" y="285"/>
                </a:lnTo>
                <a:lnTo>
                  <a:pt x="137" y="284"/>
                </a:lnTo>
                <a:lnTo>
                  <a:pt x="138" y="283"/>
                </a:lnTo>
                <a:lnTo>
                  <a:pt x="141" y="279"/>
                </a:lnTo>
                <a:lnTo>
                  <a:pt x="141" y="277"/>
                </a:lnTo>
                <a:lnTo>
                  <a:pt x="138" y="274"/>
                </a:lnTo>
                <a:lnTo>
                  <a:pt x="140" y="269"/>
                </a:lnTo>
                <a:lnTo>
                  <a:pt x="141" y="265"/>
                </a:lnTo>
                <a:lnTo>
                  <a:pt x="145" y="258"/>
                </a:lnTo>
                <a:lnTo>
                  <a:pt x="152" y="253"/>
                </a:lnTo>
                <a:lnTo>
                  <a:pt x="153" y="253"/>
                </a:lnTo>
                <a:lnTo>
                  <a:pt x="161" y="253"/>
                </a:lnTo>
                <a:lnTo>
                  <a:pt x="168" y="251"/>
                </a:lnTo>
                <a:lnTo>
                  <a:pt x="170" y="251"/>
                </a:lnTo>
                <a:lnTo>
                  <a:pt x="174" y="250"/>
                </a:lnTo>
                <a:lnTo>
                  <a:pt x="179" y="247"/>
                </a:lnTo>
                <a:lnTo>
                  <a:pt x="183" y="244"/>
                </a:lnTo>
                <a:lnTo>
                  <a:pt x="183" y="242"/>
                </a:lnTo>
                <a:lnTo>
                  <a:pt x="185" y="236"/>
                </a:lnTo>
                <a:lnTo>
                  <a:pt x="181" y="234"/>
                </a:lnTo>
                <a:lnTo>
                  <a:pt x="179" y="236"/>
                </a:lnTo>
                <a:lnTo>
                  <a:pt x="178" y="240"/>
                </a:lnTo>
                <a:lnTo>
                  <a:pt x="166" y="247"/>
                </a:lnTo>
                <a:lnTo>
                  <a:pt x="164" y="244"/>
                </a:lnTo>
                <a:lnTo>
                  <a:pt x="164" y="243"/>
                </a:lnTo>
                <a:lnTo>
                  <a:pt x="163" y="236"/>
                </a:lnTo>
                <a:lnTo>
                  <a:pt x="161" y="236"/>
                </a:lnTo>
                <a:lnTo>
                  <a:pt x="159" y="225"/>
                </a:lnTo>
                <a:lnTo>
                  <a:pt x="159" y="224"/>
                </a:lnTo>
                <a:lnTo>
                  <a:pt x="161" y="220"/>
                </a:lnTo>
                <a:lnTo>
                  <a:pt x="166" y="220"/>
                </a:lnTo>
                <a:lnTo>
                  <a:pt x="167" y="219"/>
                </a:lnTo>
                <a:lnTo>
                  <a:pt x="175" y="216"/>
                </a:lnTo>
                <a:lnTo>
                  <a:pt x="176" y="210"/>
                </a:lnTo>
                <a:lnTo>
                  <a:pt x="179" y="206"/>
                </a:lnTo>
                <a:lnTo>
                  <a:pt x="183" y="198"/>
                </a:lnTo>
                <a:lnTo>
                  <a:pt x="191" y="195"/>
                </a:lnTo>
                <a:lnTo>
                  <a:pt x="197" y="191"/>
                </a:lnTo>
                <a:lnTo>
                  <a:pt x="198" y="189"/>
                </a:lnTo>
                <a:lnTo>
                  <a:pt x="198" y="183"/>
                </a:lnTo>
                <a:lnTo>
                  <a:pt x="201" y="183"/>
                </a:lnTo>
                <a:lnTo>
                  <a:pt x="202" y="183"/>
                </a:lnTo>
                <a:lnTo>
                  <a:pt x="209" y="184"/>
                </a:lnTo>
                <a:lnTo>
                  <a:pt x="217" y="182"/>
                </a:lnTo>
                <a:lnTo>
                  <a:pt x="220" y="176"/>
                </a:lnTo>
                <a:lnTo>
                  <a:pt x="228" y="169"/>
                </a:lnTo>
                <a:lnTo>
                  <a:pt x="230" y="168"/>
                </a:lnTo>
                <a:lnTo>
                  <a:pt x="234" y="171"/>
                </a:lnTo>
                <a:lnTo>
                  <a:pt x="241" y="178"/>
                </a:lnTo>
                <a:lnTo>
                  <a:pt x="239" y="179"/>
                </a:lnTo>
                <a:lnTo>
                  <a:pt x="234" y="190"/>
                </a:lnTo>
                <a:lnTo>
                  <a:pt x="230" y="204"/>
                </a:lnTo>
                <a:lnTo>
                  <a:pt x="227" y="212"/>
                </a:lnTo>
                <a:lnTo>
                  <a:pt x="223" y="220"/>
                </a:lnTo>
                <a:lnTo>
                  <a:pt x="220" y="228"/>
                </a:lnTo>
                <a:lnTo>
                  <a:pt x="217" y="235"/>
                </a:lnTo>
                <a:lnTo>
                  <a:pt x="217" y="236"/>
                </a:lnTo>
                <a:lnTo>
                  <a:pt x="216" y="243"/>
                </a:lnTo>
                <a:lnTo>
                  <a:pt x="213" y="249"/>
                </a:lnTo>
                <a:lnTo>
                  <a:pt x="212" y="253"/>
                </a:lnTo>
                <a:lnTo>
                  <a:pt x="212" y="254"/>
                </a:lnTo>
                <a:lnTo>
                  <a:pt x="213" y="258"/>
                </a:lnTo>
                <a:lnTo>
                  <a:pt x="215" y="259"/>
                </a:lnTo>
                <a:lnTo>
                  <a:pt x="217" y="250"/>
                </a:lnTo>
                <a:lnTo>
                  <a:pt x="220" y="246"/>
                </a:lnTo>
                <a:lnTo>
                  <a:pt x="221" y="239"/>
                </a:lnTo>
                <a:lnTo>
                  <a:pt x="221" y="238"/>
                </a:lnTo>
                <a:lnTo>
                  <a:pt x="230" y="220"/>
                </a:lnTo>
                <a:lnTo>
                  <a:pt x="231" y="209"/>
                </a:lnTo>
                <a:lnTo>
                  <a:pt x="236" y="194"/>
                </a:lnTo>
                <a:lnTo>
                  <a:pt x="241" y="187"/>
                </a:lnTo>
                <a:lnTo>
                  <a:pt x="243" y="183"/>
                </a:lnTo>
                <a:lnTo>
                  <a:pt x="247" y="187"/>
                </a:lnTo>
                <a:lnTo>
                  <a:pt x="247" y="183"/>
                </a:lnTo>
                <a:lnTo>
                  <a:pt x="246" y="182"/>
                </a:lnTo>
                <a:lnTo>
                  <a:pt x="250" y="176"/>
                </a:lnTo>
                <a:lnTo>
                  <a:pt x="254" y="172"/>
                </a:lnTo>
                <a:lnTo>
                  <a:pt x="265" y="163"/>
                </a:lnTo>
                <a:lnTo>
                  <a:pt x="266" y="163"/>
                </a:lnTo>
                <a:lnTo>
                  <a:pt x="272" y="164"/>
                </a:lnTo>
                <a:lnTo>
                  <a:pt x="273" y="164"/>
                </a:lnTo>
                <a:lnTo>
                  <a:pt x="286" y="163"/>
                </a:lnTo>
                <a:lnTo>
                  <a:pt x="292" y="165"/>
                </a:lnTo>
                <a:lnTo>
                  <a:pt x="295" y="168"/>
                </a:lnTo>
                <a:lnTo>
                  <a:pt x="295" y="169"/>
                </a:lnTo>
                <a:lnTo>
                  <a:pt x="299" y="165"/>
                </a:lnTo>
                <a:lnTo>
                  <a:pt x="303" y="163"/>
                </a:lnTo>
                <a:lnTo>
                  <a:pt x="302" y="160"/>
                </a:lnTo>
                <a:lnTo>
                  <a:pt x="299" y="160"/>
                </a:lnTo>
                <a:lnTo>
                  <a:pt x="295" y="160"/>
                </a:lnTo>
                <a:lnTo>
                  <a:pt x="288" y="156"/>
                </a:lnTo>
                <a:lnTo>
                  <a:pt x="283" y="157"/>
                </a:lnTo>
                <a:lnTo>
                  <a:pt x="282" y="157"/>
                </a:lnTo>
                <a:lnTo>
                  <a:pt x="277" y="157"/>
                </a:lnTo>
                <a:lnTo>
                  <a:pt x="283" y="150"/>
                </a:lnTo>
                <a:lnTo>
                  <a:pt x="290" y="142"/>
                </a:lnTo>
                <a:lnTo>
                  <a:pt x="292" y="139"/>
                </a:lnTo>
                <a:lnTo>
                  <a:pt x="290" y="137"/>
                </a:lnTo>
                <a:lnTo>
                  <a:pt x="284" y="141"/>
                </a:lnTo>
                <a:lnTo>
                  <a:pt x="280" y="148"/>
                </a:lnTo>
                <a:lnTo>
                  <a:pt x="280" y="141"/>
                </a:lnTo>
                <a:lnTo>
                  <a:pt x="277" y="142"/>
                </a:lnTo>
                <a:lnTo>
                  <a:pt x="275" y="149"/>
                </a:lnTo>
                <a:lnTo>
                  <a:pt x="276" y="152"/>
                </a:lnTo>
                <a:lnTo>
                  <a:pt x="272" y="159"/>
                </a:lnTo>
                <a:lnTo>
                  <a:pt x="271" y="160"/>
                </a:lnTo>
                <a:lnTo>
                  <a:pt x="265" y="157"/>
                </a:lnTo>
                <a:lnTo>
                  <a:pt x="261" y="160"/>
                </a:lnTo>
                <a:lnTo>
                  <a:pt x="254" y="163"/>
                </a:lnTo>
                <a:lnTo>
                  <a:pt x="246" y="171"/>
                </a:lnTo>
                <a:lnTo>
                  <a:pt x="242" y="168"/>
                </a:lnTo>
                <a:lnTo>
                  <a:pt x="238" y="163"/>
                </a:lnTo>
                <a:lnTo>
                  <a:pt x="239" y="161"/>
                </a:lnTo>
                <a:lnTo>
                  <a:pt x="247" y="154"/>
                </a:lnTo>
                <a:lnTo>
                  <a:pt x="251" y="149"/>
                </a:lnTo>
                <a:lnTo>
                  <a:pt x="250" y="148"/>
                </a:lnTo>
                <a:lnTo>
                  <a:pt x="245" y="153"/>
                </a:lnTo>
                <a:lnTo>
                  <a:pt x="239" y="157"/>
                </a:lnTo>
                <a:lnTo>
                  <a:pt x="235" y="159"/>
                </a:lnTo>
                <a:lnTo>
                  <a:pt x="234" y="163"/>
                </a:lnTo>
                <a:lnTo>
                  <a:pt x="228" y="163"/>
                </a:lnTo>
                <a:lnTo>
                  <a:pt x="224" y="163"/>
                </a:lnTo>
                <a:lnTo>
                  <a:pt x="220" y="164"/>
                </a:lnTo>
                <a:lnTo>
                  <a:pt x="213" y="167"/>
                </a:lnTo>
                <a:lnTo>
                  <a:pt x="209" y="167"/>
                </a:lnTo>
                <a:lnTo>
                  <a:pt x="206" y="171"/>
                </a:lnTo>
                <a:lnTo>
                  <a:pt x="200" y="171"/>
                </a:lnTo>
                <a:lnTo>
                  <a:pt x="191" y="175"/>
                </a:lnTo>
                <a:lnTo>
                  <a:pt x="190" y="174"/>
                </a:lnTo>
                <a:lnTo>
                  <a:pt x="187" y="165"/>
                </a:lnTo>
                <a:lnTo>
                  <a:pt x="187" y="163"/>
                </a:lnTo>
                <a:lnTo>
                  <a:pt x="186" y="153"/>
                </a:lnTo>
                <a:lnTo>
                  <a:pt x="182" y="154"/>
                </a:lnTo>
                <a:lnTo>
                  <a:pt x="183" y="167"/>
                </a:lnTo>
                <a:lnTo>
                  <a:pt x="186" y="172"/>
                </a:lnTo>
                <a:lnTo>
                  <a:pt x="187" y="175"/>
                </a:lnTo>
                <a:lnTo>
                  <a:pt x="189" y="178"/>
                </a:lnTo>
                <a:lnTo>
                  <a:pt x="178" y="178"/>
                </a:lnTo>
                <a:lnTo>
                  <a:pt x="172" y="179"/>
                </a:lnTo>
                <a:lnTo>
                  <a:pt x="179" y="187"/>
                </a:lnTo>
                <a:lnTo>
                  <a:pt x="179" y="190"/>
                </a:lnTo>
                <a:lnTo>
                  <a:pt x="175" y="191"/>
                </a:lnTo>
                <a:lnTo>
                  <a:pt x="172" y="193"/>
                </a:lnTo>
                <a:lnTo>
                  <a:pt x="174" y="195"/>
                </a:lnTo>
                <a:lnTo>
                  <a:pt x="174" y="202"/>
                </a:lnTo>
                <a:lnTo>
                  <a:pt x="168" y="212"/>
                </a:lnTo>
                <a:lnTo>
                  <a:pt x="166" y="210"/>
                </a:lnTo>
                <a:lnTo>
                  <a:pt x="153" y="201"/>
                </a:lnTo>
                <a:lnTo>
                  <a:pt x="152" y="204"/>
                </a:lnTo>
                <a:lnTo>
                  <a:pt x="152" y="205"/>
                </a:lnTo>
                <a:lnTo>
                  <a:pt x="148" y="210"/>
                </a:lnTo>
                <a:lnTo>
                  <a:pt x="141" y="220"/>
                </a:lnTo>
                <a:lnTo>
                  <a:pt x="141" y="220"/>
                </a:lnTo>
                <a:lnTo>
                  <a:pt x="140" y="225"/>
                </a:lnTo>
                <a:lnTo>
                  <a:pt x="138" y="229"/>
                </a:lnTo>
                <a:lnTo>
                  <a:pt x="131" y="229"/>
                </a:lnTo>
                <a:lnTo>
                  <a:pt x="130" y="236"/>
                </a:lnTo>
                <a:lnTo>
                  <a:pt x="131" y="242"/>
                </a:lnTo>
                <a:lnTo>
                  <a:pt x="131" y="247"/>
                </a:lnTo>
                <a:lnTo>
                  <a:pt x="131" y="254"/>
                </a:lnTo>
                <a:lnTo>
                  <a:pt x="130" y="258"/>
                </a:lnTo>
                <a:lnTo>
                  <a:pt x="129" y="262"/>
                </a:lnTo>
                <a:lnTo>
                  <a:pt x="123" y="269"/>
                </a:lnTo>
                <a:lnTo>
                  <a:pt x="119" y="272"/>
                </a:lnTo>
                <a:lnTo>
                  <a:pt x="116" y="273"/>
                </a:lnTo>
                <a:lnTo>
                  <a:pt x="116" y="268"/>
                </a:lnTo>
                <a:lnTo>
                  <a:pt x="110" y="272"/>
                </a:lnTo>
                <a:lnTo>
                  <a:pt x="108" y="273"/>
                </a:lnTo>
                <a:lnTo>
                  <a:pt x="106" y="273"/>
                </a:lnTo>
                <a:lnTo>
                  <a:pt x="107" y="270"/>
                </a:lnTo>
                <a:lnTo>
                  <a:pt x="107" y="266"/>
                </a:lnTo>
                <a:lnTo>
                  <a:pt x="107" y="261"/>
                </a:lnTo>
                <a:lnTo>
                  <a:pt x="106" y="254"/>
                </a:lnTo>
                <a:lnTo>
                  <a:pt x="107" y="251"/>
                </a:lnTo>
                <a:lnTo>
                  <a:pt x="112" y="253"/>
                </a:lnTo>
                <a:lnTo>
                  <a:pt x="115" y="253"/>
                </a:lnTo>
                <a:lnTo>
                  <a:pt x="119" y="247"/>
                </a:lnTo>
                <a:lnTo>
                  <a:pt x="115" y="246"/>
                </a:lnTo>
                <a:lnTo>
                  <a:pt x="112" y="247"/>
                </a:lnTo>
                <a:lnTo>
                  <a:pt x="110" y="244"/>
                </a:lnTo>
                <a:lnTo>
                  <a:pt x="110" y="238"/>
                </a:lnTo>
                <a:lnTo>
                  <a:pt x="111" y="225"/>
                </a:lnTo>
                <a:lnTo>
                  <a:pt x="118" y="221"/>
                </a:lnTo>
                <a:lnTo>
                  <a:pt x="125" y="219"/>
                </a:lnTo>
                <a:lnTo>
                  <a:pt x="127" y="217"/>
                </a:lnTo>
                <a:lnTo>
                  <a:pt x="126" y="214"/>
                </a:lnTo>
                <a:lnTo>
                  <a:pt x="125" y="214"/>
                </a:lnTo>
                <a:lnTo>
                  <a:pt x="110" y="219"/>
                </a:lnTo>
                <a:lnTo>
                  <a:pt x="103" y="221"/>
                </a:lnTo>
                <a:lnTo>
                  <a:pt x="100" y="225"/>
                </a:lnTo>
                <a:lnTo>
                  <a:pt x="95" y="225"/>
                </a:lnTo>
                <a:lnTo>
                  <a:pt x="93" y="225"/>
                </a:lnTo>
                <a:lnTo>
                  <a:pt x="92" y="220"/>
                </a:lnTo>
                <a:lnTo>
                  <a:pt x="95" y="212"/>
                </a:lnTo>
                <a:lnTo>
                  <a:pt x="101" y="208"/>
                </a:lnTo>
                <a:lnTo>
                  <a:pt x="103" y="206"/>
                </a:lnTo>
                <a:lnTo>
                  <a:pt x="114" y="206"/>
                </a:lnTo>
                <a:lnTo>
                  <a:pt x="114" y="204"/>
                </a:lnTo>
                <a:lnTo>
                  <a:pt x="101" y="202"/>
                </a:lnTo>
                <a:lnTo>
                  <a:pt x="106" y="194"/>
                </a:lnTo>
                <a:lnTo>
                  <a:pt x="99" y="197"/>
                </a:lnTo>
                <a:lnTo>
                  <a:pt x="104" y="189"/>
                </a:lnTo>
                <a:lnTo>
                  <a:pt x="106" y="187"/>
                </a:lnTo>
                <a:lnTo>
                  <a:pt x="107" y="183"/>
                </a:lnTo>
                <a:lnTo>
                  <a:pt x="108" y="180"/>
                </a:lnTo>
                <a:lnTo>
                  <a:pt x="112" y="174"/>
                </a:lnTo>
                <a:lnTo>
                  <a:pt x="114" y="172"/>
                </a:lnTo>
                <a:lnTo>
                  <a:pt x="121" y="169"/>
                </a:lnTo>
                <a:lnTo>
                  <a:pt x="123" y="165"/>
                </a:lnTo>
                <a:lnTo>
                  <a:pt x="121" y="163"/>
                </a:lnTo>
                <a:lnTo>
                  <a:pt x="119" y="160"/>
                </a:lnTo>
                <a:lnTo>
                  <a:pt x="118" y="161"/>
                </a:lnTo>
                <a:lnTo>
                  <a:pt x="115" y="167"/>
                </a:lnTo>
                <a:lnTo>
                  <a:pt x="108" y="167"/>
                </a:lnTo>
                <a:lnTo>
                  <a:pt x="103" y="179"/>
                </a:lnTo>
                <a:lnTo>
                  <a:pt x="97" y="189"/>
                </a:lnTo>
                <a:lnTo>
                  <a:pt x="97" y="190"/>
                </a:lnTo>
                <a:lnTo>
                  <a:pt x="95" y="193"/>
                </a:lnTo>
                <a:lnTo>
                  <a:pt x="93" y="195"/>
                </a:lnTo>
                <a:lnTo>
                  <a:pt x="90" y="197"/>
                </a:lnTo>
                <a:lnTo>
                  <a:pt x="89" y="204"/>
                </a:lnTo>
                <a:lnTo>
                  <a:pt x="86" y="210"/>
                </a:lnTo>
                <a:lnTo>
                  <a:pt x="85" y="212"/>
                </a:lnTo>
                <a:lnTo>
                  <a:pt x="84" y="213"/>
                </a:lnTo>
                <a:lnTo>
                  <a:pt x="78" y="216"/>
                </a:lnTo>
                <a:lnTo>
                  <a:pt x="75" y="217"/>
                </a:lnTo>
                <a:lnTo>
                  <a:pt x="74" y="219"/>
                </a:lnTo>
                <a:lnTo>
                  <a:pt x="71" y="227"/>
                </a:lnTo>
                <a:lnTo>
                  <a:pt x="70" y="221"/>
                </a:lnTo>
                <a:lnTo>
                  <a:pt x="69" y="220"/>
                </a:lnTo>
                <a:lnTo>
                  <a:pt x="65" y="214"/>
                </a:lnTo>
                <a:lnTo>
                  <a:pt x="60" y="210"/>
                </a:lnTo>
                <a:lnTo>
                  <a:pt x="65" y="206"/>
                </a:lnTo>
                <a:lnTo>
                  <a:pt x="65" y="202"/>
                </a:lnTo>
                <a:lnTo>
                  <a:pt x="63" y="201"/>
                </a:lnTo>
                <a:lnTo>
                  <a:pt x="54" y="204"/>
                </a:lnTo>
                <a:lnTo>
                  <a:pt x="52" y="202"/>
                </a:lnTo>
                <a:lnTo>
                  <a:pt x="50" y="201"/>
                </a:lnTo>
                <a:lnTo>
                  <a:pt x="51" y="197"/>
                </a:lnTo>
                <a:lnTo>
                  <a:pt x="54" y="197"/>
                </a:lnTo>
                <a:lnTo>
                  <a:pt x="58" y="194"/>
                </a:lnTo>
                <a:lnTo>
                  <a:pt x="62" y="191"/>
                </a:lnTo>
                <a:lnTo>
                  <a:pt x="62" y="187"/>
                </a:lnTo>
                <a:lnTo>
                  <a:pt x="56" y="187"/>
                </a:lnTo>
                <a:lnTo>
                  <a:pt x="51" y="194"/>
                </a:lnTo>
                <a:lnTo>
                  <a:pt x="48" y="194"/>
                </a:lnTo>
                <a:lnTo>
                  <a:pt x="48" y="193"/>
                </a:lnTo>
                <a:lnTo>
                  <a:pt x="47" y="190"/>
                </a:lnTo>
                <a:lnTo>
                  <a:pt x="45" y="186"/>
                </a:lnTo>
                <a:lnTo>
                  <a:pt x="45" y="180"/>
                </a:lnTo>
                <a:lnTo>
                  <a:pt x="48" y="174"/>
                </a:lnTo>
                <a:lnTo>
                  <a:pt x="52" y="175"/>
                </a:lnTo>
                <a:lnTo>
                  <a:pt x="55" y="175"/>
                </a:lnTo>
                <a:lnTo>
                  <a:pt x="59" y="178"/>
                </a:lnTo>
                <a:lnTo>
                  <a:pt x="60" y="178"/>
                </a:lnTo>
                <a:lnTo>
                  <a:pt x="63" y="180"/>
                </a:lnTo>
                <a:lnTo>
                  <a:pt x="65" y="180"/>
                </a:lnTo>
                <a:lnTo>
                  <a:pt x="65" y="176"/>
                </a:lnTo>
                <a:lnTo>
                  <a:pt x="66" y="171"/>
                </a:lnTo>
                <a:lnTo>
                  <a:pt x="62" y="172"/>
                </a:lnTo>
                <a:lnTo>
                  <a:pt x="55" y="171"/>
                </a:lnTo>
                <a:lnTo>
                  <a:pt x="51" y="168"/>
                </a:lnTo>
                <a:lnTo>
                  <a:pt x="48" y="165"/>
                </a:lnTo>
                <a:lnTo>
                  <a:pt x="48" y="161"/>
                </a:lnTo>
                <a:lnTo>
                  <a:pt x="48" y="160"/>
                </a:lnTo>
                <a:lnTo>
                  <a:pt x="50" y="156"/>
                </a:lnTo>
                <a:lnTo>
                  <a:pt x="55" y="156"/>
                </a:lnTo>
                <a:lnTo>
                  <a:pt x="62" y="157"/>
                </a:lnTo>
                <a:lnTo>
                  <a:pt x="66" y="154"/>
                </a:lnTo>
                <a:lnTo>
                  <a:pt x="65" y="150"/>
                </a:lnTo>
                <a:lnTo>
                  <a:pt x="65" y="149"/>
                </a:lnTo>
                <a:lnTo>
                  <a:pt x="63" y="144"/>
                </a:lnTo>
                <a:lnTo>
                  <a:pt x="65" y="137"/>
                </a:lnTo>
                <a:lnTo>
                  <a:pt x="63" y="131"/>
                </a:lnTo>
                <a:lnTo>
                  <a:pt x="63" y="126"/>
                </a:lnTo>
                <a:lnTo>
                  <a:pt x="66" y="123"/>
                </a:lnTo>
                <a:lnTo>
                  <a:pt x="66" y="122"/>
                </a:lnTo>
                <a:lnTo>
                  <a:pt x="74" y="126"/>
                </a:lnTo>
                <a:lnTo>
                  <a:pt x="78" y="134"/>
                </a:lnTo>
                <a:lnTo>
                  <a:pt x="85" y="142"/>
                </a:lnTo>
                <a:lnTo>
                  <a:pt x="89" y="152"/>
                </a:lnTo>
                <a:lnTo>
                  <a:pt x="93" y="154"/>
                </a:lnTo>
                <a:lnTo>
                  <a:pt x="96" y="154"/>
                </a:lnTo>
                <a:lnTo>
                  <a:pt x="100" y="154"/>
                </a:lnTo>
                <a:lnTo>
                  <a:pt x="106" y="153"/>
                </a:lnTo>
                <a:lnTo>
                  <a:pt x="107" y="152"/>
                </a:lnTo>
                <a:lnTo>
                  <a:pt x="110" y="149"/>
                </a:lnTo>
                <a:lnTo>
                  <a:pt x="114" y="146"/>
                </a:lnTo>
                <a:lnTo>
                  <a:pt x="119" y="148"/>
                </a:lnTo>
                <a:lnTo>
                  <a:pt x="121" y="144"/>
                </a:lnTo>
                <a:lnTo>
                  <a:pt x="122" y="139"/>
                </a:lnTo>
                <a:lnTo>
                  <a:pt x="123" y="123"/>
                </a:lnTo>
                <a:lnTo>
                  <a:pt x="126" y="122"/>
                </a:lnTo>
                <a:lnTo>
                  <a:pt x="130" y="112"/>
                </a:lnTo>
                <a:lnTo>
                  <a:pt x="130" y="104"/>
                </a:lnTo>
                <a:lnTo>
                  <a:pt x="131" y="97"/>
                </a:lnTo>
                <a:lnTo>
                  <a:pt x="131" y="90"/>
                </a:lnTo>
                <a:lnTo>
                  <a:pt x="133" y="86"/>
                </a:lnTo>
                <a:lnTo>
                  <a:pt x="136" y="84"/>
                </a:lnTo>
                <a:lnTo>
                  <a:pt x="123" y="81"/>
                </a:lnTo>
                <a:lnTo>
                  <a:pt x="125" y="77"/>
                </a:lnTo>
                <a:lnTo>
                  <a:pt x="127" y="74"/>
                </a:lnTo>
                <a:lnTo>
                  <a:pt x="130" y="71"/>
                </a:lnTo>
                <a:lnTo>
                  <a:pt x="133" y="67"/>
                </a:lnTo>
                <a:lnTo>
                  <a:pt x="141" y="59"/>
                </a:lnTo>
                <a:lnTo>
                  <a:pt x="141" y="56"/>
                </a:lnTo>
                <a:lnTo>
                  <a:pt x="141" y="56"/>
                </a:lnTo>
                <a:lnTo>
                  <a:pt x="142" y="54"/>
                </a:lnTo>
                <a:lnTo>
                  <a:pt x="141" y="55"/>
                </a:lnTo>
                <a:lnTo>
                  <a:pt x="136" y="59"/>
                </a:lnTo>
                <a:lnTo>
                  <a:pt x="129" y="66"/>
                </a:lnTo>
                <a:lnTo>
                  <a:pt x="125" y="73"/>
                </a:lnTo>
                <a:lnTo>
                  <a:pt x="123" y="75"/>
                </a:lnTo>
                <a:lnTo>
                  <a:pt x="121" y="74"/>
                </a:lnTo>
                <a:lnTo>
                  <a:pt x="114" y="81"/>
                </a:lnTo>
                <a:lnTo>
                  <a:pt x="110" y="82"/>
                </a:lnTo>
                <a:lnTo>
                  <a:pt x="107" y="81"/>
                </a:lnTo>
                <a:lnTo>
                  <a:pt x="107" y="82"/>
                </a:lnTo>
                <a:lnTo>
                  <a:pt x="107" y="89"/>
                </a:lnTo>
                <a:lnTo>
                  <a:pt x="106" y="94"/>
                </a:lnTo>
                <a:lnTo>
                  <a:pt x="99" y="97"/>
                </a:lnTo>
                <a:lnTo>
                  <a:pt x="90" y="101"/>
                </a:lnTo>
                <a:lnTo>
                  <a:pt x="84" y="103"/>
                </a:lnTo>
                <a:lnTo>
                  <a:pt x="80" y="104"/>
                </a:lnTo>
                <a:lnTo>
                  <a:pt x="81" y="111"/>
                </a:lnTo>
                <a:lnTo>
                  <a:pt x="67" y="115"/>
                </a:lnTo>
                <a:lnTo>
                  <a:pt x="66" y="114"/>
                </a:lnTo>
                <a:lnTo>
                  <a:pt x="65" y="111"/>
                </a:lnTo>
                <a:lnTo>
                  <a:pt x="63" y="111"/>
                </a:lnTo>
                <a:lnTo>
                  <a:pt x="63" y="97"/>
                </a:lnTo>
                <a:lnTo>
                  <a:pt x="58" y="89"/>
                </a:lnTo>
                <a:lnTo>
                  <a:pt x="54" y="85"/>
                </a:lnTo>
                <a:lnTo>
                  <a:pt x="56" y="82"/>
                </a:lnTo>
                <a:lnTo>
                  <a:pt x="62" y="86"/>
                </a:lnTo>
                <a:lnTo>
                  <a:pt x="65" y="90"/>
                </a:lnTo>
                <a:lnTo>
                  <a:pt x="65" y="85"/>
                </a:lnTo>
                <a:lnTo>
                  <a:pt x="65" y="82"/>
                </a:lnTo>
                <a:lnTo>
                  <a:pt x="56" y="70"/>
                </a:lnTo>
                <a:lnTo>
                  <a:pt x="63" y="70"/>
                </a:lnTo>
                <a:lnTo>
                  <a:pt x="63" y="67"/>
                </a:lnTo>
                <a:lnTo>
                  <a:pt x="58" y="64"/>
                </a:lnTo>
                <a:lnTo>
                  <a:pt x="51" y="63"/>
                </a:lnTo>
                <a:lnTo>
                  <a:pt x="47" y="58"/>
                </a:lnTo>
                <a:lnTo>
                  <a:pt x="44" y="51"/>
                </a:lnTo>
                <a:lnTo>
                  <a:pt x="41" y="48"/>
                </a:lnTo>
                <a:lnTo>
                  <a:pt x="35" y="41"/>
                </a:lnTo>
                <a:lnTo>
                  <a:pt x="39" y="40"/>
                </a:lnTo>
                <a:lnTo>
                  <a:pt x="40" y="40"/>
                </a:lnTo>
                <a:lnTo>
                  <a:pt x="45" y="39"/>
                </a:lnTo>
                <a:lnTo>
                  <a:pt x="54" y="52"/>
                </a:lnTo>
                <a:lnTo>
                  <a:pt x="60" y="54"/>
                </a:lnTo>
                <a:lnTo>
                  <a:pt x="65" y="58"/>
                </a:lnTo>
                <a:lnTo>
                  <a:pt x="69" y="63"/>
                </a:lnTo>
                <a:lnTo>
                  <a:pt x="80" y="69"/>
                </a:lnTo>
                <a:lnTo>
                  <a:pt x="80" y="84"/>
                </a:lnTo>
                <a:lnTo>
                  <a:pt x="88" y="89"/>
                </a:lnTo>
                <a:lnTo>
                  <a:pt x="86" y="78"/>
                </a:lnTo>
                <a:lnTo>
                  <a:pt x="88" y="78"/>
                </a:lnTo>
                <a:lnTo>
                  <a:pt x="93" y="86"/>
                </a:lnTo>
                <a:lnTo>
                  <a:pt x="96" y="85"/>
                </a:lnTo>
                <a:lnTo>
                  <a:pt x="95" y="75"/>
                </a:lnTo>
                <a:lnTo>
                  <a:pt x="92" y="73"/>
                </a:lnTo>
                <a:lnTo>
                  <a:pt x="89" y="70"/>
                </a:lnTo>
                <a:lnTo>
                  <a:pt x="84" y="60"/>
                </a:lnTo>
                <a:lnTo>
                  <a:pt x="80" y="62"/>
                </a:lnTo>
                <a:lnTo>
                  <a:pt x="74" y="56"/>
                </a:lnTo>
                <a:lnTo>
                  <a:pt x="80" y="49"/>
                </a:lnTo>
                <a:lnTo>
                  <a:pt x="81" y="48"/>
                </a:lnTo>
                <a:lnTo>
                  <a:pt x="86" y="47"/>
                </a:lnTo>
                <a:lnTo>
                  <a:pt x="92" y="45"/>
                </a:lnTo>
                <a:lnTo>
                  <a:pt x="89" y="39"/>
                </a:lnTo>
                <a:lnTo>
                  <a:pt x="92" y="34"/>
                </a:lnTo>
                <a:lnTo>
                  <a:pt x="93" y="34"/>
                </a:lnTo>
                <a:lnTo>
                  <a:pt x="95" y="34"/>
                </a:lnTo>
                <a:lnTo>
                  <a:pt x="103" y="34"/>
                </a:lnTo>
                <a:lnTo>
                  <a:pt x="107" y="39"/>
                </a:lnTo>
                <a:lnTo>
                  <a:pt x="111" y="37"/>
                </a:lnTo>
                <a:lnTo>
                  <a:pt x="118" y="37"/>
                </a:lnTo>
                <a:lnTo>
                  <a:pt x="119" y="36"/>
                </a:lnTo>
                <a:lnTo>
                  <a:pt x="119" y="34"/>
                </a:lnTo>
                <a:lnTo>
                  <a:pt x="118" y="34"/>
                </a:lnTo>
                <a:lnTo>
                  <a:pt x="114" y="33"/>
                </a:lnTo>
                <a:lnTo>
                  <a:pt x="111" y="33"/>
                </a:lnTo>
                <a:lnTo>
                  <a:pt x="107" y="30"/>
                </a:lnTo>
                <a:lnTo>
                  <a:pt x="112" y="25"/>
                </a:lnTo>
                <a:lnTo>
                  <a:pt x="108" y="24"/>
                </a:lnTo>
                <a:lnTo>
                  <a:pt x="101" y="29"/>
                </a:lnTo>
                <a:lnTo>
                  <a:pt x="93" y="29"/>
                </a:lnTo>
                <a:lnTo>
                  <a:pt x="89" y="29"/>
                </a:lnTo>
                <a:lnTo>
                  <a:pt x="85" y="39"/>
                </a:lnTo>
                <a:lnTo>
                  <a:pt x="80" y="43"/>
                </a:lnTo>
                <a:lnTo>
                  <a:pt x="74" y="41"/>
                </a:lnTo>
                <a:lnTo>
                  <a:pt x="69" y="40"/>
                </a:lnTo>
                <a:lnTo>
                  <a:pt x="66" y="33"/>
                </a:lnTo>
                <a:lnTo>
                  <a:pt x="63" y="36"/>
                </a:lnTo>
                <a:lnTo>
                  <a:pt x="58" y="37"/>
                </a:lnTo>
                <a:lnTo>
                  <a:pt x="62" y="29"/>
                </a:lnTo>
                <a:lnTo>
                  <a:pt x="65" y="21"/>
                </a:lnTo>
                <a:lnTo>
                  <a:pt x="74" y="15"/>
                </a:lnTo>
                <a:lnTo>
                  <a:pt x="81" y="15"/>
                </a:lnTo>
                <a:lnTo>
                  <a:pt x="82" y="11"/>
                </a:lnTo>
                <a:lnTo>
                  <a:pt x="84" y="14"/>
                </a:lnTo>
                <a:lnTo>
                  <a:pt x="86" y="21"/>
                </a:lnTo>
                <a:lnTo>
                  <a:pt x="88" y="21"/>
                </a:lnTo>
                <a:lnTo>
                  <a:pt x="100" y="18"/>
                </a:lnTo>
                <a:lnTo>
                  <a:pt x="108" y="21"/>
                </a:lnTo>
                <a:lnTo>
                  <a:pt x="111" y="21"/>
                </a:lnTo>
                <a:lnTo>
                  <a:pt x="127" y="9"/>
                </a:lnTo>
                <a:lnTo>
                  <a:pt x="136" y="17"/>
                </a:lnTo>
                <a:lnTo>
                  <a:pt x="141" y="14"/>
                </a:lnTo>
                <a:lnTo>
                  <a:pt x="149" y="10"/>
                </a:lnTo>
                <a:lnTo>
                  <a:pt x="157" y="21"/>
                </a:lnTo>
                <a:lnTo>
                  <a:pt x="160" y="21"/>
                </a:lnTo>
                <a:lnTo>
                  <a:pt x="167" y="6"/>
                </a:lnTo>
                <a:lnTo>
                  <a:pt x="179" y="0"/>
                </a:lnTo>
                <a:lnTo>
                  <a:pt x="186" y="11"/>
                </a:lnTo>
                <a:lnTo>
                  <a:pt x="194" y="17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0" name="Freeform 36"/>
          <p:cNvSpPr>
            <a:spLocks noEditPoints="1"/>
          </p:cNvSpPr>
          <p:nvPr/>
        </p:nvSpPr>
        <p:spPr bwMode="auto">
          <a:xfrm>
            <a:off x="3944938" y="4414838"/>
            <a:ext cx="766763" cy="700088"/>
          </a:xfrm>
          <a:custGeom>
            <a:avLst/>
            <a:gdLst>
              <a:gd name="T0" fmla="*/ 29 w 483"/>
              <a:gd name="T1" fmla="*/ 327 h 441"/>
              <a:gd name="T2" fmla="*/ 40 w 483"/>
              <a:gd name="T3" fmla="*/ 293 h 441"/>
              <a:gd name="T4" fmla="*/ 53 w 483"/>
              <a:gd name="T5" fmla="*/ 211 h 441"/>
              <a:gd name="T6" fmla="*/ 109 w 483"/>
              <a:gd name="T7" fmla="*/ 90 h 441"/>
              <a:gd name="T8" fmla="*/ 104 w 483"/>
              <a:gd name="T9" fmla="*/ 57 h 441"/>
              <a:gd name="T10" fmla="*/ 149 w 483"/>
              <a:gd name="T11" fmla="*/ 50 h 441"/>
              <a:gd name="T12" fmla="*/ 225 w 483"/>
              <a:gd name="T13" fmla="*/ 77 h 441"/>
              <a:gd name="T14" fmla="*/ 272 w 483"/>
              <a:gd name="T15" fmla="*/ 66 h 441"/>
              <a:gd name="T16" fmla="*/ 377 w 483"/>
              <a:gd name="T17" fmla="*/ 87 h 441"/>
              <a:gd name="T18" fmla="*/ 434 w 483"/>
              <a:gd name="T19" fmla="*/ 169 h 441"/>
              <a:gd name="T20" fmla="*/ 476 w 483"/>
              <a:gd name="T21" fmla="*/ 252 h 441"/>
              <a:gd name="T22" fmla="*/ 441 w 483"/>
              <a:gd name="T23" fmla="*/ 312 h 441"/>
              <a:gd name="T24" fmla="*/ 418 w 483"/>
              <a:gd name="T25" fmla="*/ 388 h 441"/>
              <a:gd name="T26" fmla="*/ 307 w 483"/>
              <a:gd name="T27" fmla="*/ 430 h 441"/>
              <a:gd name="T28" fmla="*/ 273 w 483"/>
              <a:gd name="T29" fmla="*/ 373 h 441"/>
              <a:gd name="T30" fmla="*/ 220 w 483"/>
              <a:gd name="T31" fmla="*/ 355 h 441"/>
              <a:gd name="T32" fmla="*/ 105 w 483"/>
              <a:gd name="T33" fmla="*/ 342 h 441"/>
              <a:gd name="T34" fmla="*/ 51 w 483"/>
              <a:gd name="T35" fmla="*/ 336 h 441"/>
              <a:gd name="T36" fmla="*/ 70 w 483"/>
              <a:gd name="T37" fmla="*/ 321 h 441"/>
              <a:gd name="T38" fmla="*/ 74 w 483"/>
              <a:gd name="T39" fmla="*/ 295 h 441"/>
              <a:gd name="T40" fmla="*/ 118 w 483"/>
              <a:gd name="T41" fmla="*/ 306 h 441"/>
              <a:gd name="T42" fmla="*/ 153 w 483"/>
              <a:gd name="T43" fmla="*/ 305 h 441"/>
              <a:gd name="T44" fmla="*/ 199 w 483"/>
              <a:gd name="T45" fmla="*/ 306 h 441"/>
              <a:gd name="T46" fmla="*/ 227 w 483"/>
              <a:gd name="T47" fmla="*/ 332 h 441"/>
              <a:gd name="T48" fmla="*/ 283 w 483"/>
              <a:gd name="T49" fmla="*/ 308 h 441"/>
              <a:gd name="T50" fmla="*/ 279 w 483"/>
              <a:gd name="T51" fmla="*/ 373 h 441"/>
              <a:gd name="T52" fmla="*/ 325 w 483"/>
              <a:gd name="T53" fmla="*/ 370 h 441"/>
              <a:gd name="T54" fmla="*/ 337 w 483"/>
              <a:gd name="T55" fmla="*/ 315 h 441"/>
              <a:gd name="T56" fmla="*/ 366 w 483"/>
              <a:gd name="T57" fmla="*/ 309 h 441"/>
              <a:gd name="T58" fmla="*/ 352 w 483"/>
              <a:gd name="T59" fmla="*/ 275 h 441"/>
              <a:gd name="T60" fmla="*/ 370 w 483"/>
              <a:gd name="T61" fmla="*/ 237 h 441"/>
              <a:gd name="T62" fmla="*/ 354 w 483"/>
              <a:gd name="T63" fmla="*/ 264 h 441"/>
              <a:gd name="T64" fmla="*/ 343 w 483"/>
              <a:gd name="T65" fmla="*/ 309 h 441"/>
              <a:gd name="T66" fmla="*/ 304 w 483"/>
              <a:gd name="T67" fmla="*/ 309 h 441"/>
              <a:gd name="T68" fmla="*/ 324 w 483"/>
              <a:gd name="T69" fmla="*/ 286 h 441"/>
              <a:gd name="T70" fmla="*/ 259 w 483"/>
              <a:gd name="T71" fmla="*/ 285 h 441"/>
              <a:gd name="T72" fmla="*/ 277 w 483"/>
              <a:gd name="T73" fmla="*/ 245 h 441"/>
              <a:gd name="T74" fmla="*/ 248 w 483"/>
              <a:gd name="T75" fmla="*/ 274 h 441"/>
              <a:gd name="T76" fmla="*/ 199 w 483"/>
              <a:gd name="T77" fmla="*/ 289 h 441"/>
              <a:gd name="T78" fmla="*/ 158 w 483"/>
              <a:gd name="T79" fmla="*/ 279 h 441"/>
              <a:gd name="T80" fmla="*/ 97 w 483"/>
              <a:gd name="T81" fmla="*/ 287 h 441"/>
              <a:gd name="T82" fmla="*/ 64 w 483"/>
              <a:gd name="T83" fmla="*/ 268 h 441"/>
              <a:gd name="T84" fmla="*/ 62 w 483"/>
              <a:gd name="T85" fmla="*/ 246 h 441"/>
              <a:gd name="T86" fmla="*/ 126 w 483"/>
              <a:gd name="T87" fmla="*/ 226 h 441"/>
              <a:gd name="T88" fmla="*/ 83 w 483"/>
              <a:gd name="T89" fmla="*/ 219 h 441"/>
              <a:gd name="T90" fmla="*/ 72 w 483"/>
              <a:gd name="T91" fmla="*/ 195 h 441"/>
              <a:gd name="T92" fmla="*/ 139 w 483"/>
              <a:gd name="T93" fmla="*/ 208 h 441"/>
              <a:gd name="T94" fmla="*/ 145 w 483"/>
              <a:gd name="T95" fmla="*/ 195 h 441"/>
              <a:gd name="T96" fmla="*/ 90 w 483"/>
              <a:gd name="T97" fmla="*/ 181 h 441"/>
              <a:gd name="T98" fmla="*/ 67 w 483"/>
              <a:gd name="T99" fmla="*/ 159 h 441"/>
              <a:gd name="T100" fmla="*/ 72 w 483"/>
              <a:gd name="T101" fmla="*/ 140 h 441"/>
              <a:gd name="T102" fmla="*/ 103 w 483"/>
              <a:gd name="T103" fmla="*/ 115 h 441"/>
              <a:gd name="T104" fmla="*/ 122 w 483"/>
              <a:gd name="T105" fmla="*/ 92 h 441"/>
              <a:gd name="T106" fmla="*/ 163 w 483"/>
              <a:gd name="T107" fmla="*/ 109 h 441"/>
              <a:gd name="T108" fmla="*/ 210 w 483"/>
              <a:gd name="T109" fmla="*/ 115 h 441"/>
              <a:gd name="T110" fmla="*/ 263 w 483"/>
              <a:gd name="T111" fmla="*/ 129 h 441"/>
              <a:gd name="T112" fmla="*/ 292 w 483"/>
              <a:gd name="T113" fmla="*/ 106 h 441"/>
              <a:gd name="T114" fmla="*/ 212 w 483"/>
              <a:gd name="T115" fmla="*/ 102 h 441"/>
              <a:gd name="T116" fmla="*/ 138 w 483"/>
              <a:gd name="T117" fmla="*/ 76 h 441"/>
              <a:gd name="T118" fmla="*/ 138 w 483"/>
              <a:gd name="T119" fmla="*/ 51 h 441"/>
              <a:gd name="T120" fmla="*/ 146 w 483"/>
              <a:gd name="T121" fmla="*/ 51 h 4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483" h="441">
                <a:moveTo>
                  <a:pt x="29" y="349"/>
                </a:moveTo>
                <a:lnTo>
                  <a:pt x="23" y="345"/>
                </a:lnTo>
                <a:lnTo>
                  <a:pt x="25" y="340"/>
                </a:lnTo>
                <a:lnTo>
                  <a:pt x="21" y="339"/>
                </a:lnTo>
                <a:lnTo>
                  <a:pt x="18" y="338"/>
                </a:lnTo>
                <a:lnTo>
                  <a:pt x="17" y="334"/>
                </a:lnTo>
                <a:lnTo>
                  <a:pt x="19" y="332"/>
                </a:lnTo>
                <a:lnTo>
                  <a:pt x="29" y="334"/>
                </a:lnTo>
                <a:lnTo>
                  <a:pt x="30" y="339"/>
                </a:lnTo>
                <a:lnTo>
                  <a:pt x="29" y="349"/>
                </a:lnTo>
                <a:close/>
                <a:moveTo>
                  <a:pt x="42" y="340"/>
                </a:moveTo>
                <a:lnTo>
                  <a:pt x="42" y="351"/>
                </a:lnTo>
                <a:lnTo>
                  <a:pt x="36" y="350"/>
                </a:lnTo>
                <a:lnTo>
                  <a:pt x="33" y="339"/>
                </a:lnTo>
                <a:lnTo>
                  <a:pt x="29" y="327"/>
                </a:lnTo>
                <a:lnTo>
                  <a:pt x="41" y="328"/>
                </a:lnTo>
                <a:lnTo>
                  <a:pt x="42" y="340"/>
                </a:lnTo>
                <a:close/>
                <a:moveTo>
                  <a:pt x="15" y="300"/>
                </a:moveTo>
                <a:lnTo>
                  <a:pt x="10" y="309"/>
                </a:lnTo>
                <a:lnTo>
                  <a:pt x="4" y="306"/>
                </a:lnTo>
                <a:lnTo>
                  <a:pt x="0" y="297"/>
                </a:lnTo>
                <a:lnTo>
                  <a:pt x="7" y="285"/>
                </a:lnTo>
                <a:lnTo>
                  <a:pt x="12" y="286"/>
                </a:lnTo>
                <a:lnTo>
                  <a:pt x="11" y="294"/>
                </a:lnTo>
                <a:lnTo>
                  <a:pt x="14" y="297"/>
                </a:lnTo>
                <a:lnTo>
                  <a:pt x="15" y="300"/>
                </a:lnTo>
                <a:close/>
                <a:moveTo>
                  <a:pt x="55" y="265"/>
                </a:moveTo>
                <a:lnTo>
                  <a:pt x="52" y="282"/>
                </a:lnTo>
                <a:lnTo>
                  <a:pt x="44" y="289"/>
                </a:lnTo>
                <a:lnTo>
                  <a:pt x="40" y="293"/>
                </a:lnTo>
                <a:lnTo>
                  <a:pt x="37" y="283"/>
                </a:lnTo>
                <a:lnTo>
                  <a:pt x="27" y="291"/>
                </a:lnTo>
                <a:lnTo>
                  <a:pt x="18" y="300"/>
                </a:lnTo>
                <a:lnTo>
                  <a:pt x="18" y="283"/>
                </a:lnTo>
                <a:lnTo>
                  <a:pt x="29" y="279"/>
                </a:lnTo>
                <a:lnTo>
                  <a:pt x="29" y="268"/>
                </a:lnTo>
                <a:lnTo>
                  <a:pt x="33" y="265"/>
                </a:lnTo>
                <a:lnTo>
                  <a:pt x="38" y="274"/>
                </a:lnTo>
                <a:lnTo>
                  <a:pt x="40" y="253"/>
                </a:lnTo>
                <a:lnTo>
                  <a:pt x="55" y="261"/>
                </a:lnTo>
                <a:lnTo>
                  <a:pt x="55" y="265"/>
                </a:lnTo>
                <a:close/>
                <a:moveTo>
                  <a:pt x="62" y="225"/>
                </a:moveTo>
                <a:lnTo>
                  <a:pt x="55" y="229"/>
                </a:lnTo>
                <a:lnTo>
                  <a:pt x="45" y="218"/>
                </a:lnTo>
                <a:lnTo>
                  <a:pt x="53" y="211"/>
                </a:lnTo>
                <a:lnTo>
                  <a:pt x="62" y="214"/>
                </a:lnTo>
                <a:lnTo>
                  <a:pt x="62" y="223"/>
                </a:lnTo>
                <a:lnTo>
                  <a:pt x="62" y="225"/>
                </a:lnTo>
                <a:close/>
                <a:moveTo>
                  <a:pt x="60" y="139"/>
                </a:moveTo>
                <a:lnTo>
                  <a:pt x="53" y="139"/>
                </a:lnTo>
                <a:lnTo>
                  <a:pt x="55" y="126"/>
                </a:lnTo>
                <a:lnTo>
                  <a:pt x="62" y="122"/>
                </a:lnTo>
                <a:lnTo>
                  <a:pt x="62" y="136"/>
                </a:lnTo>
                <a:lnTo>
                  <a:pt x="60" y="139"/>
                </a:lnTo>
                <a:close/>
                <a:moveTo>
                  <a:pt x="63" y="107"/>
                </a:moveTo>
                <a:lnTo>
                  <a:pt x="57" y="113"/>
                </a:lnTo>
                <a:lnTo>
                  <a:pt x="52" y="100"/>
                </a:lnTo>
                <a:lnTo>
                  <a:pt x="62" y="99"/>
                </a:lnTo>
                <a:lnTo>
                  <a:pt x="63" y="107"/>
                </a:lnTo>
                <a:close/>
                <a:moveTo>
                  <a:pt x="109" y="90"/>
                </a:moveTo>
                <a:lnTo>
                  <a:pt x="109" y="98"/>
                </a:lnTo>
                <a:lnTo>
                  <a:pt x="94" y="98"/>
                </a:lnTo>
                <a:lnTo>
                  <a:pt x="74" y="109"/>
                </a:lnTo>
                <a:lnTo>
                  <a:pt x="67" y="99"/>
                </a:lnTo>
                <a:lnTo>
                  <a:pt x="77" y="92"/>
                </a:lnTo>
                <a:lnTo>
                  <a:pt x="60" y="84"/>
                </a:lnTo>
                <a:lnTo>
                  <a:pt x="71" y="81"/>
                </a:lnTo>
                <a:lnTo>
                  <a:pt x="67" y="76"/>
                </a:lnTo>
                <a:lnTo>
                  <a:pt x="75" y="73"/>
                </a:lnTo>
                <a:lnTo>
                  <a:pt x="92" y="85"/>
                </a:lnTo>
                <a:lnTo>
                  <a:pt x="109" y="90"/>
                </a:lnTo>
                <a:close/>
                <a:moveTo>
                  <a:pt x="94" y="42"/>
                </a:moveTo>
                <a:lnTo>
                  <a:pt x="97" y="49"/>
                </a:lnTo>
                <a:lnTo>
                  <a:pt x="104" y="46"/>
                </a:lnTo>
                <a:lnTo>
                  <a:pt x="104" y="57"/>
                </a:lnTo>
                <a:lnTo>
                  <a:pt x="98" y="66"/>
                </a:lnTo>
                <a:lnTo>
                  <a:pt x="96" y="69"/>
                </a:lnTo>
                <a:lnTo>
                  <a:pt x="94" y="72"/>
                </a:lnTo>
                <a:lnTo>
                  <a:pt x="92" y="72"/>
                </a:lnTo>
                <a:lnTo>
                  <a:pt x="87" y="69"/>
                </a:lnTo>
                <a:lnTo>
                  <a:pt x="85" y="65"/>
                </a:lnTo>
                <a:lnTo>
                  <a:pt x="86" y="61"/>
                </a:lnTo>
                <a:lnTo>
                  <a:pt x="89" y="60"/>
                </a:lnTo>
                <a:lnTo>
                  <a:pt x="90" y="50"/>
                </a:lnTo>
                <a:lnTo>
                  <a:pt x="83" y="50"/>
                </a:lnTo>
                <a:lnTo>
                  <a:pt x="87" y="40"/>
                </a:lnTo>
                <a:lnTo>
                  <a:pt x="94" y="42"/>
                </a:lnTo>
                <a:close/>
                <a:moveTo>
                  <a:pt x="146" y="51"/>
                </a:moveTo>
                <a:lnTo>
                  <a:pt x="146" y="53"/>
                </a:lnTo>
                <a:lnTo>
                  <a:pt x="149" y="50"/>
                </a:lnTo>
                <a:lnTo>
                  <a:pt x="149" y="57"/>
                </a:lnTo>
                <a:lnTo>
                  <a:pt x="146" y="58"/>
                </a:lnTo>
                <a:lnTo>
                  <a:pt x="139" y="65"/>
                </a:lnTo>
                <a:lnTo>
                  <a:pt x="143" y="62"/>
                </a:lnTo>
                <a:lnTo>
                  <a:pt x="148" y="66"/>
                </a:lnTo>
                <a:lnTo>
                  <a:pt x="152" y="69"/>
                </a:lnTo>
                <a:lnTo>
                  <a:pt x="171" y="70"/>
                </a:lnTo>
                <a:lnTo>
                  <a:pt x="175" y="68"/>
                </a:lnTo>
                <a:lnTo>
                  <a:pt x="184" y="73"/>
                </a:lnTo>
                <a:lnTo>
                  <a:pt x="205" y="69"/>
                </a:lnTo>
                <a:lnTo>
                  <a:pt x="206" y="72"/>
                </a:lnTo>
                <a:lnTo>
                  <a:pt x="210" y="77"/>
                </a:lnTo>
                <a:lnTo>
                  <a:pt x="212" y="80"/>
                </a:lnTo>
                <a:lnTo>
                  <a:pt x="224" y="77"/>
                </a:lnTo>
                <a:lnTo>
                  <a:pt x="225" y="77"/>
                </a:lnTo>
                <a:lnTo>
                  <a:pt x="227" y="77"/>
                </a:lnTo>
                <a:lnTo>
                  <a:pt x="227" y="75"/>
                </a:lnTo>
                <a:lnTo>
                  <a:pt x="225" y="73"/>
                </a:lnTo>
                <a:lnTo>
                  <a:pt x="227" y="73"/>
                </a:lnTo>
                <a:lnTo>
                  <a:pt x="232" y="68"/>
                </a:lnTo>
                <a:lnTo>
                  <a:pt x="242" y="70"/>
                </a:lnTo>
                <a:lnTo>
                  <a:pt x="239" y="73"/>
                </a:lnTo>
                <a:lnTo>
                  <a:pt x="238" y="75"/>
                </a:lnTo>
                <a:lnTo>
                  <a:pt x="244" y="81"/>
                </a:lnTo>
                <a:lnTo>
                  <a:pt x="247" y="83"/>
                </a:lnTo>
                <a:lnTo>
                  <a:pt x="257" y="80"/>
                </a:lnTo>
                <a:lnTo>
                  <a:pt x="259" y="79"/>
                </a:lnTo>
                <a:lnTo>
                  <a:pt x="261" y="70"/>
                </a:lnTo>
                <a:lnTo>
                  <a:pt x="272" y="72"/>
                </a:lnTo>
                <a:lnTo>
                  <a:pt x="272" y="66"/>
                </a:lnTo>
                <a:lnTo>
                  <a:pt x="277" y="62"/>
                </a:lnTo>
                <a:lnTo>
                  <a:pt x="288" y="64"/>
                </a:lnTo>
                <a:lnTo>
                  <a:pt x="292" y="60"/>
                </a:lnTo>
                <a:lnTo>
                  <a:pt x="296" y="66"/>
                </a:lnTo>
                <a:lnTo>
                  <a:pt x="299" y="73"/>
                </a:lnTo>
                <a:lnTo>
                  <a:pt x="302" y="80"/>
                </a:lnTo>
                <a:lnTo>
                  <a:pt x="307" y="88"/>
                </a:lnTo>
                <a:lnTo>
                  <a:pt x="313" y="91"/>
                </a:lnTo>
                <a:lnTo>
                  <a:pt x="326" y="85"/>
                </a:lnTo>
                <a:lnTo>
                  <a:pt x="339" y="88"/>
                </a:lnTo>
                <a:lnTo>
                  <a:pt x="343" y="83"/>
                </a:lnTo>
                <a:lnTo>
                  <a:pt x="355" y="83"/>
                </a:lnTo>
                <a:lnTo>
                  <a:pt x="363" y="79"/>
                </a:lnTo>
                <a:lnTo>
                  <a:pt x="363" y="83"/>
                </a:lnTo>
                <a:lnTo>
                  <a:pt x="377" y="87"/>
                </a:lnTo>
                <a:lnTo>
                  <a:pt x="379" y="90"/>
                </a:lnTo>
                <a:lnTo>
                  <a:pt x="382" y="91"/>
                </a:lnTo>
                <a:lnTo>
                  <a:pt x="381" y="103"/>
                </a:lnTo>
                <a:lnTo>
                  <a:pt x="381" y="115"/>
                </a:lnTo>
                <a:lnTo>
                  <a:pt x="381" y="115"/>
                </a:lnTo>
                <a:lnTo>
                  <a:pt x="381" y="121"/>
                </a:lnTo>
                <a:lnTo>
                  <a:pt x="381" y="128"/>
                </a:lnTo>
                <a:lnTo>
                  <a:pt x="381" y="129"/>
                </a:lnTo>
                <a:lnTo>
                  <a:pt x="390" y="155"/>
                </a:lnTo>
                <a:lnTo>
                  <a:pt x="389" y="163"/>
                </a:lnTo>
                <a:lnTo>
                  <a:pt x="404" y="162"/>
                </a:lnTo>
                <a:lnTo>
                  <a:pt x="414" y="160"/>
                </a:lnTo>
                <a:lnTo>
                  <a:pt x="420" y="159"/>
                </a:lnTo>
                <a:lnTo>
                  <a:pt x="429" y="166"/>
                </a:lnTo>
                <a:lnTo>
                  <a:pt x="434" y="169"/>
                </a:lnTo>
                <a:lnTo>
                  <a:pt x="438" y="171"/>
                </a:lnTo>
                <a:lnTo>
                  <a:pt x="435" y="181"/>
                </a:lnTo>
                <a:lnTo>
                  <a:pt x="434" y="190"/>
                </a:lnTo>
                <a:lnTo>
                  <a:pt x="438" y="214"/>
                </a:lnTo>
                <a:lnTo>
                  <a:pt x="438" y="215"/>
                </a:lnTo>
                <a:lnTo>
                  <a:pt x="444" y="218"/>
                </a:lnTo>
                <a:lnTo>
                  <a:pt x="459" y="226"/>
                </a:lnTo>
                <a:lnTo>
                  <a:pt x="460" y="225"/>
                </a:lnTo>
                <a:lnTo>
                  <a:pt x="464" y="223"/>
                </a:lnTo>
                <a:lnTo>
                  <a:pt x="468" y="220"/>
                </a:lnTo>
                <a:lnTo>
                  <a:pt x="470" y="220"/>
                </a:lnTo>
                <a:lnTo>
                  <a:pt x="478" y="225"/>
                </a:lnTo>
                <a:lnTo>
                  <a:pt x="483" y="246"/>
                </a:lnTo>
                <a:lnTo>
                  <a:pt x="480" y="248"/>
                </a:lnTo>
                <a:lnTo>
                  <a:pt x="476" y="252"/>
                </a:lnTo>
                <a:lnTo>
                  <a:pt x="465" y="249"/>
                </a:lnTo>
                <a:lnTo>
                  <a:pt x="460" y="252"/>
                </a:lnTo>
                <a:lnTo>
                  <a:pt x="459" y="259"/>
                </a:lnTo>
                <a:lnTo>
                  <a:pt x="459" y="267"/>
                </a:lnTo>
                <a:lnTo>
                  <a:pt x="464" y="272"/>
                </a:lnTo>
                <a:lnTo>
                  <a:pt x="470" y="276"/>
                </a:lnTo>
                <a:lnTo>
                  <a:pt x="468" y="280"/>
                </a:lnTo>
                <a:lnTo>
                  <a:pt x="463" y="285"/>
                </a:lnTo>
                <a:lnTo>
                  <a:pt x="456" y="290"/>
                </a:lnTo>
                <a:lnTo>
                  <a:pt x="453" y="291"/>
                </a:lnTo>
                <a:lnTo>
                  <a:pt x="453" y="293"/>
                </a:lnTo>
                <a:lnTo>
                  <a:pt x="442" y="302"/>
                </a:lnTo>
                <a:lnTo>
                  <a:pt x="437" y="301"/>
                </a:lnTo>
                <a:lnTo>
                  <a:pt x="442" y="305"/>
                </a:lnTo>
                <a:lnTo>
                  <a:pt x="441" y="312"/>
                </a:lnTo>
                <a:lnTo>
                  <a:pt x="440" y="315"/>
                </a:lnTo>
                <a:lnTo>
                  <a:pt x="444" y="316"/>
                </a:lnTo>
                <a:lnTo>
                  <a:pt x="445" y="319"/>
                </a:lnTo>
                <a:lnTo>
                  <a:pt x="445" y="321"/>
                </a:lnTo>
                <a:lnTo>
                  <a:pt x="449" y="335"/>
                </a:lnTo>
                <a:lnTo>
                  <a:pt x="463" y="346"/>
                </a:lnTo>
                <a:lnTo>
                  <a:pt x="457" y="350"/>
                </a:lnTo>
                <a:lnTo>
                  <a:pt x="465" y="357"/>
                </a:lnTo>
                <a:lnTo>
                  <a:pt x="461" y="364"/>
                </a:lnTo>
                <a:lnTo>
                  <a:pt x="457" y="364"/>
                </a:lnTo>
                <a:lnTo>
                  <a:pt x="456" y="375"/>
                </a:lnTo>
                <a:lnTo>
                  <a:pt x="449" y="369"/>
                </a:lnTo>
                <a:lnTo>
                  <a:pt x="448" y="370"/>
                </a:lnTo>
                <a:lnTo>
                  <a:pt x="431" y="391"/>
                </a:lnTo>
                <a:lnTo>
                  <a:pt x="418" y="388"/>
                </a:lnTo>
                <a:lnTo>
                  <a:pt x="411" y="380"/>
                </a:lnTo>
                <a:lnTo>
                  <a:pt x="400" y="387"/>
                </a:lnTo>
                <a:lnTo>
                  <a:pt x="396" y="394"/>
                </a:lnTo>
                <a:lnTo>
                  <a:pt x="392" y="400"/>
                </a:lnTo>
                <a:lnTo>
                  <a:pt x="385" y="413"/>
                </a:lnTo>
                <a:lnTo>
                  <a:pt x="388" y="421"/>
                </a:lnTo>
                <a:lnTo>
                  <a:pt x="384" y="426"/>
                </a:lnTo>
                <a:lnTo>
                  <a:pt x="371" y="424"/>
                </a:lnTo>
                <a:lnTo>
                  <a:pt x="367" y="428"/>
                </a:lnTo>
                <a:lnTo>
                  <a:pt x="364" y="429"/>
                </a:lnTo>
                <a:lnTo>
                  <a:pt x="351" y="441"/>
                </a:lnTo>
                <a:lnTo>
                  <a:pt x="345" y="439"/>
                </a:lnTo>
                <a:lnTo>
                  <a:pt x="321" y="430"/>
                </a:lnTo>
                <a:lnTo>
                  <a:pt x="318" y="430"/>
                </a:lnTo>
                <a:lnTo>
                  <a:pt x="307" y="430"/>
                </a:lnTo>
                <a:lnTo>
                  <a:pt x="303" y="426"/>
                </a:lnTo>
                <a:lnTo>
                  <a:pt x="291" y="422"/>
                </a:lnTo>
                <a:lnTo>
                  <a:pt x="291" y="415"/>
                </a:lnTo>
                <a:lnTo>
                  <a:pt x="292" y="409"/>
                </a:lnTo>
                <a:lnTo>
                  <a:pt x="277" y="407"/>
                </a:lnTo>
                <a:lnTo>
                  <a:pt x="280" y="391"/>
                </a:lnTo>
                <a:lnTo>
                  <a:pt x="287" y="392"/>
                </a:lnTo>
                <a:lnTo>
                  <a:pt x="289" y="388"/>
                </a:lnTo>
                <a:lnTo>
                  <a:pt x="279" y="383"/>
                </a:lnTo>
                <a:lnTo>
                  <a:pt x="273" y="387"/>
                </a:lnTo>
                <a:lnTo>
                  <a:pt x="262" y="387"/>
                </a:lnTo>
                <a:lnTo>
                  <a:pt x="261" y="384"/>
                </a:lnTo>
                <a:lnTo>
                  <a:pt x="259" y="381"/>
                </a:lnTo>
                <a:lnTo>
                  <a:pt x="262" y="379"/>
                </a:lnTo>
                <a:lnTo>
                  <a:pt x="273" y="373"/>
                </a:lnTo>
                <a:lnTo>
                  <a:pt x="274" y="372"/>
                </a:lnTo>
                <a:lnTo>
                  <a:pt x="273" y="365"/>
                </a:lnTo>
                <a:lnTo>
                  <a:pt x="265" y="368"/>
                </a:lnTo>
                <a:lnTo>
                  <a:pt x="266" y="361"/>
                </a:lnTo>
                <a:lnTo>
                  <a:pt x="262" y="362"/>
                </a:lnTo>
                <a:lnTo>
                  <a:pt x="259" y="354"/>
                </a:lnTo>
                <a:lnTo>
                  <a:pt x="255" y="353"/>
                </a:lnTo>
                <a:lnTo>
                  <a:pt x="255" y="361"/>
                </a:lnTo>
                <a:lnTo>
                  <a:pt x="238" y="369"/>
                </a:lnTo>
                <a:lnTo>
                  <a:pt x="233" y="364"/>
                </a:lnTo>
                <a:lnTo>
                  <a:pt x="235" y="360"/>
                </a:lnTo>
                <a:lnTo>
                  <a:pt x="232" y="353"/>
                </a:lnTo>
                <a:lnTo>
                  <a:pt x="227" y="358"/>
                </a:lnTo>
                <a:lnTo>
                  <a:pt x="227" y="358"/>
                </a:lnTo>
                <a:lnTo>
                  <a:pt x="220" y="355"/>
                </a:lnTo>
                <a:lnTo>
                  <a:pt x="208" y="368"/>
                </a:lnTo>
                <a:lnTo>
                  <a:pt x="195" y="357"/>
                </a:lnTo>
                <a:lnTo>
                  <a:pt x="188" y="349"/>
                </a:lnTo>
                <a:lnTo>
                  <a:pt x="191" y="338"/>
                </a:lnTo>
                <a:lnTo>
                  <a:pt x="183" y="332"/>
                </a:lnTo>
                <a:lnTo>
                  <a:pt x="176" y="321"/>
                </a:lnTo>
                <a:lnTo>
                  <a:pt x="164" y="327"/>
                </a:lnTo>
                <a:lnTo>
                  <a:pt x="157" y="342"/>
                </a:lnTo>
                <a:lnTo>
                  <a:pt x="154" y="342"/>
                </a:lnTo>
                <a:lnTo>
                  <a:pt x="146" y="331"/>
                </a:lnTo>
                <a:lnTo>
                  <a:pt x="138" y="335"/>
                </a:lnTo>
                <a:lnTo>
                  <a:pt x="133" y="338"/>
                </a:lnTo>
                <a:lnTo>
                  <a:pt x="124" y="330"/>
                </a:lnTo>
                <a:lnTo>
                  <a:pt x="108" y="342"/>
                </a:lnTo>
                <a:lnTo>
                  <a:pt x="105" y="342"/>
                </a:lnTo>
                <a:lnTo>
                  <a:pt x="97" y="339"/>
                </a:lnTo>
                <a:lnTo>
                  <a:pt x="85" y="342"/>
                </a:lnTo>
                <a:lnTo>
                  <a:pt x="83" y="342"/>
                </a:lnTo>
                <a:lnTo>
                  <a:pt x="81" y="335"/>
                </a:lnTo>
                <a:lnTo>
                  <a:pt x="79" y="332"/>
                </a:lnTo>
                <a:lnTo>
                  <a:pt x="78" y="336"/>
                </a:lnTo>
                <a:lnTo>
                  <a:pt x="71" y="336"/>
                </a:lnTo>
                <a:lnTo>
                  <a:pt x="62" y="342"/>
                </a:lnTo>
                <a:lnTo>
                  <a:pt x="59" y="350"/>
                </a:lnTo>
                <a:lnTo>
                  <a:pt x="55" y="358"/>
                </a:lnTo>
                <a:lnTo>
                  <a:pt x="53" y="358"/>
                </a:lnTo>
                <a:lnTo>
                  <a:pt x="48" y="354"/>
                </a:lnTo>
                <a:lnTo>
                  <a:pt x="48" y="353"/>
                </a:lnTo>
                <a:lnTo>
                  <a:pt x="49" y="346"/>
                </a:lnTo>
                <a:lnTo>
                  <a:pt x="51" y="336"/>
                </a:lnTo>
                <a:lnTo>
                  <a:pt x="47" y="328"/>
                </a:lnTo>
                <a:lnTo>
                  <a:pt x="47" y="323"/>
                </a:lnTo>
                <a:lnTo>
                  <a:pt x="57" y="328"/>
                </a:lnTo>
                <a:lnTo>
                  <a:pt x="59" y="332"/>
                </a:lnTo>
                <a:lnTo>
                  <a:pt x="60" y="331"/>
                </a:lnTo>
                <a:lnTo>
                  <a:pt x="62" y="331"/>
                </a:lnTo>
                <a:lnTo>
                  <a:pt x="62" y="328"/>
                </a:lnTo>
                <a:lnTo>
                  <a:pt x="62" y="325"/>
                </a:lnTo>
                <a:lnTo>
                  <a:pt x="64" y="325"/>
                </a:lnTo>
                <a:lnTo>
                  <a:pt x="66" y="325"/>
                </a:lnTo>
                <a:lnTo>
                  <a:pt x="77" y="325"/>
                </a:lnTo>
                <a:lnTo>
                  <a:pt x="77" y="323"/>
                </a:lnTo>
                <a:lnTo>
                  <a:pt x="71" y="323"/>
                </a:lnTo>
                <a:lnTo>
                  <a:pt x="71" y="321"/>
                </a:lnTo>
                <a:lnTo>
                  <a:pt x="70" y="321"/>
                </a:lnTo>
                <a:lnTo>
                  <a:pt x="68" y="319"/>
                </a:lnTo>
                <a:lnTo>
                  <a:pt x="68" y="317"/>
                </a:lnTo>
                <a:lnTo>
                  <a:pt x="67" y="316"/>
                </a:lnTo>
                <a:lnTo>
                  <a:pt x="59" y="317"/>
                </a:lnTo>
                <a:lnTo>
                  <a:pt x="55" y="320"/>
                </a:lnTo>
                <a:lnTo>
                  <a:pt x="52" y="319"/>
                </a:lnTo>
                <a:lnTo>
                  <a:pt x="52" y="316"/>
                </a:lnTo>
                <a:lnTo>
                  <a:pt x="53" y="306"/>
                </a:lnTo>
                <a:lnTo>
                  <a:pt x="52" y="302"/>
                </a:lnTo>
                <a:lnTo>
                  <a:pt x="52" y="301"/>
                </a:lnTo>
                <a:lnTo>
                  <a:pt x="56" y="297"/>
                </a:lnTo>
                <a:lnTo>
                  <a:pt x="59" y="297"/>
                </a:lnTo>
                <a:lnTo>
                  <a:pt x="70" y="293"/>
                </a:lnTo>
                <a:lnTo>
                  <a:pt x="71" y="294"/>
                </a:lnTo>
                <a:lnTo>
                  <a:pt x="74" y="295"/>
                </a:lnTo>
                <a:lnTo>
                  <a:pt x="82" y="300"/>
                </a:lnTo>
                <a:lnTo>
                  <a:pt x="83" y="301"/>
                </a:lnTo>
                <a:lnTo>
                  <a:pt x="85" y="302"/>
                </a:lnTo>
                <a:lnTo>
                  <a:pt x="87" y="304"/>
                </a:lnTo>
                <a:lnTo>
                  <a:pt x="90" y="310"/>
                </a:lnTo>
                <a:lnTo>
                  <a:pt x="100" y="313"/>
                </a:lnTo>
                <a:lnTo>
                  <a:pt x="105" y="312"/>
                </a:lnTo>
                <a:lnTo>
                  <a:pt x="105" y="315"/>
                </a:lnTo>
                <a:lnTo>
                  <a:pt x="105" y="321"/>
                </a:lnTo>
                <a:lnTo>
                  <a:pt x="107" y="321"/>
                </a:lnTo>
                <a:lnTo>
                  <a:pt x="108" y="321"/>
                </a:lnTo>
                <a:lnTo>
                  <a:pt x="111" y="312"/>
                </a:lnTo>
                <a:lnTo>
                  <a:pt x="111" y="308"/>
                </a:lnTo>
                <a:lnTo>
                  <a:pt x="112" y="308"/>
                </a:lnTo>
                <a:lnTo>
                  <a:pt x="118" y="306"/>
                </a:lnTo>
                <a:lnTo>
                  <a:pt x="120" y="305"/>
                </a:lnTo>
                <a:lnTo>
                  <a:pt x="124" y="304"/>
                </a:lnTo>
                <a:lnTo>
                  <a:pt x="126" y="304"/>
                </a:lnTo>
                <a:lnTo>
                  <a:pt x="128" y="306"/>
                </a:lnTo>
                <a:lnTo>
                  <a:pt x="130" y="308"/>
                </a:lnTo>
                <a:lnTo>
                  <a:pt x="133" y="306"/>
                </a:lnTo>
                <a:lnTo>
                  <a:pt x="131" y="305"/>
                </a:lnTo>
                <a:lnTo>
                  <a:pt x="130" y="302"/>
                </a:lnTo>
                <a:lnTo>
                  <a:pt x="134" y="297"/>
                </a:lnTo>
                <a:lnTo>
                  <a:pt x="138" y="300"/>
                </a:lnTo>
                <a:lnTo>
                  <a:pt x="139" y="300"/>
                </a:lnTo>
                <a:lnTo>
                  <a:pt x="149" y="298"/>
                </a:lnTo>
                <a:lnTo>
                  <a:pt x="150" y="295"/>
                </a:lnTo>
                <a:lnTo>
                  <a:pt x="154" y="297"/>
                </a:lnTo>
                <a:lnTo>
                  <a:pt x="153" y="305"/>
                </a:lnTo>
                <a:lnTo>
                  <a:pt x="150" y="309"/>
                </a:lnTo>
                <a:lnTo>
                  <a:pt x="150" y="312"/>
                </a:lnTo>
                <a:lnTo>
                  <a:pt x="154" y="310"/>
                </a:lnTo>
                <a:lnTo>
                  <a:pt x="157" y="305"/>
                </a:lnTo>
                <a:lnTo>
                  <a:pt x="160" y="304"/>
                </a:lnTo>
                <a:lnTo>
                  <a:pt x="161" y="304"/>
                </a:lnTo>
                <a:lnTo>
                  <a:pt x="161" y="300"/>
                </a:lnTo>
                <a:lnTo>
                  <a:pt x="164" y="294"/>
                </a:lnTo>
                <a:lnTo>
                  <a:pt x="175" y="297"/>
                </a:lnTo>
                <a:lnTo>
                  <a:pt x="176" y="298"/>
                </a:lnTo>
                <a:lnTo>
                  <a:pt x="183" y="304"/>
                </a:lnTo>
                <a:lnTo>
                  <a:pt x="186" y="304"/>
                </a:lnTo>
                <a:lnTo>
                  <a:pt x="194" y="304"/>
                </a:lnTo>
                <a:lnTo>
                  <a:pt x="197" y="305"/>
                </a:lnTo>
                <a:lnTo>
                  <a:pt x="199" y="306"/>
                </a:lnTo>
                <a:lnTo>
                  <a:pt x="205" y="309"/>
                </a:lnTo>
                <a:lnTo>
                  <a:pt x="209" y="309"/>
                </a:lnTo>
                <a:lnTo>
                  <a:pt x="214" y="310"/>
                </a:lnTo>
                <a:lnTo>
                  <a:pt x="216" y="315"/>
                </a:lnTo>
                <a:lnTo>
                  <a:pt x="214" y="317"/>
                </a:lnTo>
                <a:lnTo>
                  <a:pt x="212" y="321"/>
                </a:lnTo>
                <a:lnTo>
                  <a:pt x="210" y="323"/>
                </a:lnTo>
                <a:lnTo>
                  <a:pt x="213" y="325"/>
                </a:lnTo>
                <a:lnTo>
                  <a:pt x="217" y="321"/>
                </a:lnTo>
                <a:lnTo>
                  <a:pt x="218" y="319"/>
                </a:lnTo>
                <a:lnTo>
                  <a:pt x="227" y="320"/>
                </a:lnTo>
                <a:lnTo>
                  <a:pt x="225" y="321"/>
                </a:lnTo>
                <a:lnTo>
                  <a:pt x="221" y="331"/>
                </a:lnTo>
                <a:lnTo>
                  <a:pt x="225" y="334"/>
                </a:lnTo>
                <a:lnTo>
                  <a:pt x="227" y="332"/>
                </a:lnTo>
                <a:lnTo>
                  <a:pt x="229" y="327"/>
                </a:lnTo>
                <a:lnTo>
                  <a:pt x="231" y="321"/>
                </a:lnTo>
                <a:lnTo>
                  <a:pt x="239" y="317"/>
                </a:lnTo>
                <a:lnTo>
                  <a:pt x="246" y="312"/>
                </a:lnTo>
                <a:lnTo>
                  <a:pt x="250" y="315"/>
                </a:lnTo>
                <a:lnTo>
                  <a:pt x="251" y="317"/>
                </a:lnTo>
                <a:lnTo>
                  <a:pt x="253" y="313"/>
                </a:lnTo>
                <a:lnTo>
                  <a:pt x="259" y="300"/>
                </a:lnTo>
                <a:lnTo>
                  <a:pt x="259" y="297"/>
                </a:lnTo>
                <a:lnTo>
                  <a:pt x="262" y="300"/>
                </a:lnTo>
                <a:lnTo>
                  <a:pt x="269" y="305"/>
                </a:lnTo>
                <a:lnTo>
                  <a:pt x="272" y="306"/>
                </a:lnTo>
                <a:lnTo>
                  <a:pt x="274" y="306"/>
                </a:lnTo>
                <a:lnTo>
                  <a:pt x="277" y="306"/>
                </a:lnTo>
                <a:lnTo>
                  <a:pt x="283" y="308"/>
                </a:lnTo>
                <a:lnTo>
                  <a:pt x="288" y="313"/>
                </a:lnTo>
                <a:lnTo>
                  <a:pt x="287" y="320"/>
                </a:lnTo>
                <a:lnTo>
                  <a:pt x="288" y="321"/>
                </a:lnTo>
                <a:lnTo>
                  <a:pt x="291" y="327"/>
                </a:lnTo>
                <a:lnTo>
                  <a:pt x="295" y="327"/>
                </a:lnTo>
                <a:lnTo>
                  <a:pt x="296" y="327"/>
                </a:lnTo>
                <a:lnTo>
                  <a:pt x="299" y="327"/>
                </a:lnTo>
                <a:lnTo>
                  <a:pt x="300" y="335"/>
                </a:lnTo>
                <a:lnTo>
                  <a:pt x="302" y="340"/>
                </a:lnTo>
                <a:lnTo>
                  <a:pt x="302" y="342"/>
                </a:lnTo>
                <a:lnTo>
                  <a:pt x="302" y="347"/>
                </a:lnTo>
                <a:lnTo>
                  <a:pt x="298" y="351"/>
                </a:lnTo>
                <a:lnTo>
                  <a:pt x="287" y="358"/>
                </a:lnTo>
                <a:lnTo>
                  <a:pt x="283" y="362"/>
                </a:lnTo>
                <a:lnTo>
                  <a:pt x="279" y="373"/>
                </a:lnTo>
                <a:lnTo>
                  <a:pt x="283" y="372"/>
                </a:lnTo>
                <a:lnTo>
                  <a:pt x="285" y="365"/>
                </a:lnTo>
                <a:lnTo>
                  <a:pt x="292" y="362"/>
                </a:lnTo>
                <a:lnTo>
                  <a:pt x="298" y="358"/>
                </a:lnTo>
                <a:lnTo>
                  <a:pt x="304" y="354"/>
                </a:lnTo>
                <a:lnTo>
                  <a:pt x="310" y="362"/>
                </a:lnTo>
                <a:lnTo>
                  <a:pt x="317" y="368"/>
                </a:lnTo>
                <a:lnTo>
                  <a:pt x="317" y="373"/>
                </a:lnTo>
                <a:lnTo>
                  <a:pt x="314" y="377"/>
                </a:lnTo>
                <a:lnTo>
                  <a:pt x="313" y="381"/>
                </a:lnTo>
                <a:lnTo>
                  <a:pt x="313" y="384"/>
                </a:lnTo>
                <a:lnTo>
                  <a:pt x="319" y="377"/>
                </a:lnTo>
                <a:lnTo>
                  <a:pt x="321" y="376"/>
                </a:lnTo>
                <a:lnTo>
                  <a:pt x="322" y="376"/>
                </a:lnTo>
                <a:lnTo>
                  <a:pt x="325" y="370"/>
                </a:lnTo>
                <a:lnTo>
                  <a:pt x="325" y="365"/>
                </a:lnTo>
                <a:lnTo>
                  <a:pt x="325" y="364"/>
                </a:lnTo>
                <a:lnTo>
                  <a:pt x="317" y="360"/>
                </a:lnTo>
                <a:lnTo>
                  <a:pt x="313" y="355"/>
                </a:lnTo>
                <a:lnTo>
                  <a:pt x="310" y="343"/>
                </a:lnTo>
                <a:lnTo>
                  <a:pt x="309" y="338"/>
                </a:lnTo>
                <a:lnTo>
                  <a:pt x="307" y="335"/>
                </a:lnTo>
                <a:lnTo>
                  <a:pt x="309" y="332"/>
                </a:lnTo>
                <a:lnTo>
                  <a:pt x="309" y="331"/>
                </a:lnTo>
                <a:lnTo>
                  <a:pt x="307" y="324"/>
                </a:lnTo>
                <a:lnTo>
                  <a:pt x="310" y="321"/>
                </a:lnTo>
                <a:lnTo>
                  <a:pt x="313" y="320"/>
                </a:lnTo>
                <a:lnTo>
                  <a:pt x="326" y="321"/>
                </a:lnTo>
                <a:lnTo>
                  <a:pt x="329" y="321"/>
                </a:lnTo>
                <a:lnTo>
                  <a:pt x="337" y="315"/>
                </a:lnTo>
                <a:lnTo>
                  <a:pt x="341" y="316"/>
                </a:lnTo>
                <a:lnTo>
                  <a:pt x="344" y="317"/>
                </a:lnTo>
                <a:lnTo>
                  <a:pt x="347" y="317"/>
                </a:lnTo>
                <a:lnTo>
                  <a:pt x="349" y="319"/>
                </a:lnTo>
                <a:lnTo>
                  <a:pt x="351" y="320"/>
                </a:lnTo>
                <a:lnTo>
                  <a:pt x="352" y="321"/>
                </a:lnTo>
                <a:lnTo>
                  <a:pt x="356" y="325"/>
                </a:lnTo>
                <a:lnTo>
                  <a:pt x="358" y="328"/>
                </a:lnTo>
                <a:lnTo>
                  <a:pt x="363" y="328"/>
                </a:lnTo>
                <a:lnTo>
                  <a:pt x="360" y="321"/>
                </a:lnTo>
                <a:lnTo>
                  <a:pt x="356" y="316"/>
                </a:lnTo>
                <a:lnTo>
                  <a:pt x="354" y="315"/>
                </a:lnTo>
                <a:lnTo>
                  <a:pt x="354" y="313"/>
                </a:lnTo>
                <a:lnTo>
                  <a:pt x="358" y="312"/>
                </a:lnTo>
                <a:lnTo>
                  <a:pt x="366" y="309"/>
                </a:lnTo>
                <a:lnTo>
                  <a:pt x="369" y="309"/>
                </a:lnTo>
                <a:lnTo>
                  <a:pt x="378" y="306"/>
                </a:lnTo>
                <a:lnTo>
                  <a:pt x="385" y="308"/>
                </a:lnTo>
                <a:lnTo>
                  <a:pt x="388" y="306"/>
                </a:lnTo>
                <a:lnTo>
                  <a:pt x="392" y="301"/>
                </a:lnTo>
                <a:lnTo>
                  <a:pt x="397" y="298"/>
                </a:lnTo>
                <a:lnTo>
                  <a:pt x="394" y="294"/>
                </a:lnTo>
                <a:lnTo>
                  <a:pt x="390" y="294"/>
                </a:lnTo>
                <a:lnTo>
                  <a:pt x="386" y="298"/>
                </a:lnTo>
                <a:lnTo>
                  <a:pt x="374" y="298"/>
                </a:lnTo>
                <a:lnTo>
                  <a:pt x="363" y="301"/>
                </a:lnTo>
                <a:lnTo>
                  <a:pt x="359" y="300"/>
                </a:lnTo>
                <a:lnTo>
                  <a:pt x="358" y="297"/>
                </a:lnTo>
                <a:lnTo>
                  <a:pt x="358" y="282"/>
                </a:lnTo>
                <a:lnTo>
                  <a:pt x="352" y="275"/>
                </a:lnTo>
                <a:lnTo>
                  <a:pt x="351" y="274"/>
                </a:lnTo>
                <a:lnTo>
                  <a:pt x="358" y="268"/>
                </a:lnTo>
                <a:lnTo>
                  <a:pt x="360" y="265"/>
                </a:lnTo>
                <a:lnTo>
                  <a:pt x="363" y="257"/>
                </a:lnTo>
                <a:lnTo>
                  <a:pt x="369" y="249"/>
                </a:lnTo>
                <a:lnTo>
                  <a:pt x="377" y="246"/>
                </a:lnTo>
                <a:lnTo>
                  <a:pt x="381" y="240"/>
                </a:lnTo>
                <a:lnTo>
                  <a:pt x="389" y="233"/>
                </a:lnTo>
                <a:lnTo>
                  <a:pt x="392" y="229"/>
                </a:lnTo>
                <a:lnTo>
                  <a:pt x="392" y="227"/>
                </a:lnTo>
                <a:lnTo>
                  <a:pt x="390" y="226"/>
                </a:lnTo>
                <a:lnTo>
                  <a:pt x="379" y="234"/>
                </a:lnTo>
                <a:lnTo>
                  <a:pt x="375" y="235"/>
                </a:lnTo>
                <a:lnTo>
                  <a:pt x="373" y="237"/>
                </a:lnTo>
                <a:lnTo>
                  <a:pt x="370" y="237"/>
                </a:lnTo>
                <a:lnTo>
                  <a:pt x="370" y="241"/>
                </a:lnTo>
                <a:lnTo>
                  <a:pt x="370" y="245"/>
                </a:lnTo>
                <a:lnTo>
                  <a:pt x="360" y="249"/>
                </a:lnTo>
                <a:lnTo>
                  <a:pt x="359" y="249"/>
                </a:lnTo>
                <a:lnTo>
                  <a:pt x="358" y="250"/>
                </a:lnTo>
                <a:lnTo>
                  <a:pt x="355" y="249"/>
                </a:lnTo>
                <a:lnTo>
                  <a:pt x="355" y="248"/>
                </a:lnTo>
                <a:lnTo>
                  <a:pt x="351" y="246"/>
                </a:lnTo>
                <a:lnTo>
                  <a:pt x="351" y="246"/>
                </a:lnTo>
                <a:lnTo>
                  <a:pt x="351" y="248"/>
                </a:lnTo>
                <a:lnTo>
                  <a:pt x="349" y="252"/>
                </a:lnTo>
                <a:lnTo>
                  <a:pt x="351" y="252"/>
                </a:lnTo>
                <a:lnTo>
                  <a:pt x="352" y="253"/>
                </a:lnTo>
                <a:lnTo>
                  <a:pt x="356" y="257"/>
                </a:lnTo>
                <a:lnTo>
                  <a:pt x="354" y="264"/>
                </a:lnTo>
                <a:lnTo>
                  <a:pt x="344" y="271"/>
                </a:lnTo>
                <a:lnTo>
                  <a:pt x="343" y="272"/>
                </a:lnTo>
                <a:lnTo>
                  <a:pt x="343" y="275"/>
                </a:lnTo>
                <a:lnTo>
                  <a:pt x="351" y="283"/>
                </a:lnTo>
                <a:lnTo>
                  <a:pt x="352" y="295"/>
                </a:lnTo>
                <a:lnTo>
                  <a:pt x="352" y="298"/>
                </a:lnTo>
                <a:lnTo>
                  <a:pt x="354" y="302"/>
                </a:lnTo>
                <a:lnTo>
                  <a:pt x="355" y="305"/>
                </a:lnTo>
                <a:lnTo>
                  <a:pt x="356" y="305"/>
                </a:lnTo>
                <a:lnTo>
                  <a:pt x="358" y="306"/>
                </a:lnTo>
                <a:lnTo>
                  <a:pt x="355" y="308"/>
                </a:lnTo>
                <a:lnTo>
                  <a:pt x="351" y="309"/>
                </a:lnTo>
                <a:lnTo>
                  <a:pt x="348" y="309"/>
                </a:lnTo>
                <a:lnTo>
                  <a:pt x="345" y="310"/>
                </a:lnTo>
                <a:lnTo>
                  <a:pt x="343" y="309"/>
                </a:lnTo>
                <a:lnTo>
                  <a:pt x="337" y="305"/>
                </a:lnTo>
                <a:lnTo>
                  <a:pt x="336" y="304"/>
                </a:lnTo>
                <a:lnTo>
                  <a:pt x="332" y="305"/>
                </a:lnTo>
                <a:lnTo>
                  <a:pt x="326" y="309"/>
                </a:lnTo>
                <a:lnTo>
                  <a:pt x="325" y="312"/>
                </a:lnTo>
                <a:lnTo>
                  <a:pt x="317" y="312"/>
                </a:lnTo>
                <a:lnTo>
                  <a:pt x="314" y="310"/>
                </a:lnTo>
                <a:lnTo>
                  <a:pt x="311" y="312"/>
                </a:lnTo>
                <a:lnTo>
                  <a:pt x="310" y="312"/>
                </a:lnTo>
                <a:lnTo>
                  <a:pt x="303" y="317"/>
                </a:lnTo>
                <a:lnTo>
                  <a:pt x="302" y="316"/>
                </a:lnTo>
                <a:lnTo>
                  <a:pt x="298" y="315"/>
                </a:lnTo>
                <a:lnTo>
                  <a:pt x="296" y="309"/>
                </a:lnTo>
                <a:lnTo>
                  <a:pt x="298" y="309"/>
                </a:lnTo>
                <a:lnTo>
                  <a:pt x="304" y="309"/>
                </a:lnTo>
                <a:lnTo>
                  <a:pt x="306" y="308"/>
                </a:lnTo>
                <a:lnTo>
                  <a:pt x="310" y="305"/>
                </a:lnTo>
                <a:lnTo>
                  <a:pt x="317" y="298"/>
                </a:lnTo>
                <a:lnTo>
                  <a:pt x="322" y="298"/>
                </a:lnTo>
                <a:lnTo>
                  <a:pt x="326" y="297"/>
                </a:lnTo>
                <a:lnTo>
                  <a:pt x="328" y="297"/>
                </a:lnTo>
                <a:lnTo>
                  <a:pt x="324" y="294"/>
                </a:lnTo>
                <a:lnTo>
                  <a:pt x="325" y="291"/>
                </a:lnTo>
                <a:lnTo>
                  <a:pt x="325" y="290"/>
                </a:lnTo>
                <a:lnTo>
                  <a:pt x="326" y="286"/>
                </a:lnTo>
                <a:lnTo>
                  <a:pt x="330" y="283"/>
                </a:lnTo>
                <a:lnTo>
                  <a:pt x="330" y="280"/>
                </a:lnTo>
                <a:lnTo>
                  <a:pt x="330" y="279"/>
                </a:lnTo>
                <a:lnTo>
                  <a:pt x="325" y="283"/>
                </a:lnTo>
                <a:lnTo>
                  <a:pt x="324" y="286"/>
                </a:lnTo>
                <a:lnTo>
                  <a:pt x="322" y="286"/>
                </a:lnTo>
                <a:lnTo>
                  <a:pt x="318" y="290"/>
                </a:lnTo>
                <a:lnTo>
                  <a:pt x="318" y="291"/>
                </a:lnTo>
                <a:lnTo>
                  <a:pt x="313" y="295"/>
                </a:lnTo>
                <a:lnTo>
                  <a:pt x="306" y="302"/>
                </a:lnTo>
                <a:lnTo>
                  <a:pt x="300" y="305"/>
                </a:lnTo>
                <a:lnTo>
                  <a:pt x="292" y="301"/>
                </a:lnTo>
                <a:lnTo>
                  <a:pt x="292" y="300"/>
                </a:lnTo>
                <a:lnTo>
                  <a:pt x="291" y="300"/>
                </a:lnTo>
                <a:lnTo>
                  <a:pt x="283" y="294"/>
                </a:lnTo>
                <a:lnTo>
                  <a:pt x="273" y="294"/>
                </a:lnTo>
                <a:lnTo>
                  <a:pt x="270" y="294"/>
                </a:lnTo>
                <a:lnTo>
                  <a:pt x="268" y="290"/>
                </a:lnTo>
                <a:lnTo>
                  <a:pt x="266" y="289"/>
                </a:lnTo>
                <a:lnTo>
                  <a:pt x="259" y="285"/>
                </a:lnTo>
                <a:lnTo>
                  <a:pt x="258" y="285"/>
                </a:lnTo>
                <a:lnTo>
                  <a:pt x="257" y="282"/>
                </a:lnTo>
                <a:lnTo>
                  <a:pt x="257" y="280"/>
                </a:lnTo>
                <a:lnTo>
                  <a:pt x="259" y="278"/>
                </a:lnTo>
                <a:lnTo>
                  <a:pt x="261" y="276"/>
                </a:lnTo>
                <a:lnTo>
                  <a:pt x="266" y="272"/>
                </a:lnTo>
                <a:lnTo>
                  <a:pt x="270" y="270"/>
                </a:lnTo>
                <a:lnTo>
                  <a:pt x="272" y="265"/>
                </a:lnTo>
                <a:lnTo>
                  <a:pt x="277" y="255"/>
                </a:lnTo>
                <a:lnTo>
                  <a:pt x="283" y="242"/>
                </a:lnTo>
                <a:lnTo>
                  <a:pt x="284" y="241"/>
                </a:lnTo>
                <a:lnTo>
                  <a:pt x="285" y="234"/>
                </a:lnTo>
                <a:lnTo>
                  <a:pt x="285" y="233"/>
                </a:lnTo>
                <a:lnTo>
                  <a:pt x="280" y="235"/>
                </a:lnTo>
                <a:lnTo>
                  <a:pt x="277" y="245"/>
                </a:lnTo>
                <a:lnTo>
                  <a:pt x="276" y="249"/>
                </a:lnTo>
                <a:lnTo>
                  <a:pt x="269" y="256"/>
                </a:lnTo>
                <a:lnTo>
                  <a:pt x="265" y="265"/>
                </a:lnTo>
                <a:lnTo>
                  <a:pt x="263" y="265"/>
                </a:lnTo>
                <a:lnTo>
                  <a:pt x="262" y="268"/>
                </a:lnTo>
                <a:lnTo>
                  <a:pt x="259" y="271"/>
                </a:lnTo>
                <a:lnTo>
                  <a:pt x="257" y="274"/>
                </a:lnTo>
                <a:lnTo>
                  <a:pt x="257" y="265"/>
                </a:lnTo>
                <a:lnTo>
                  <a:pt x="257" y="260"/>
                </a:lnTo>
                <a:lnTo>
                  <a:pt x="257" y="261"/>
                </a:lnTo>
                <a:lnTo>
                  <a:pt x="253" y="263"/>
                </a:lnTo>
                <a:lnTo>
                  <a:pt x="251" y="268"/>
                </a:lnTo>
                <a:lnTo>
                  <a:pt x="247" y="267"/>
                </a:lnTo>
                <a:lnTo>
                  <a:pt x="248" y="270"/>
                </a:lnTo>
                <a:lnTo>
                  <a:pt x="248" y="274"/>
                </a:lnTo>
                <a:lnTo>
                  <a:pt x="250" y="276"/>
                </a:lnTo>
                <a:lnTo>
                  <a:pt x="251" y="282"/>
                </a:lnTo>
                <a:lnTo>
                  <a:pt x="244" y="279"/>
                </a:lnTo>
                <a:lnTo>
                  <a:pt x="244" y="285"/>
                </a:lnTo>
                <a:lnTo>
                  <a:pt x="250" y="286"/>
                </a:lnTo>
                <a:lnTo>
                  <a:pt x="248" y="295"/>
                </a:lnTo>
                <a:lnTo>
                  <a:pt x="248" y="298"/>
                </a:lnTo>
                <a:lnTo>
                  <a:pt x="247" y="302"/>
                </a:lnTo>
                <a:lnTo>
                  <a:pt x="238" y="305"/>
                </a:lnTo>
                <a:lnTo>
                  <a:pt x="238" y="309"/>
                </a:lnTo>
                <a:lnTo>
                  <a:pt x="227" y="308"/>
                </a:lnTo>
                <a:lnTo>
                  <a:pt x="209" y="294"/>
                </a:lnTo>
                <a:lnTo>
                  <a:pt x="208" y="291"/>
                </a:lnTo>
                <a:lnTo>
                  <a:pt x="208" y="285"/>
                </a:lnTo>
                <a:lnTo>
                  <a:pt x="199" y="289"/>
                </a:lnTo>
                <a:lnTo>
                  <a:pt x="195" y="290"/>
                </a:lnTo>
                <a:lnTo>
                  <a:pt x="194" y="290"/>
                </a:lnTo>
                <a:lnTo>
                  <a:pt x="194" y="291"/>
                </a:lnTo>
                <a:lnTo>
                  <a:pt x="188" y="291"/>
                </a:lnTo>
                <a:lnTo>
                  <a:pt x="182" y="287"/>
                </a:lnTo>
                <a:lnTo>
                  <a:pt x="188" y="282"/>
                </a:lnTo>
                <a:lnTo>
                  <a:pt x="193" y="279"/>
                </a:lnTo>
                <a:lnTo>
                  <a:pt x="191" y="276"/>
                </a:lnTo>
                <a:lnTo>
                  <a:pt x="188" y="275"/>
                </a:lnTo>
                <a:lnTo>
                  <a:pt x="187" y="279"/>
                </a:lnTo>
                <a:lnTo>
                  <a:pt x="179" y="282"/>
                </a:lnTo>
                <a:lnTo>
                  <a:pt x="172" y="287"/>
                </a:lnTo>
                <a:lnTo>
                  <a:pt x="164" y="287"/>
                </a:lnTo>
                <a:lnTo>
                  <a:pt x="158" y="283"/>
                </a:lnTo>
                <a:lnTo>
                  <a:pt x="158" y="279"/>
                </a:lnTo>
                <a:lnTo>
                  <a:pt x="158" y="274"/>
                </a:lnTo>
                <a:lnTo>
                  <a:pt x="153" y="279"/>
                </a:lnTo>
                <a:lnTo>
                  <a:pt x="153" y="279"/>
                </a:lnTo>
                <a:lnTo>
                  <a:pt x="152" y="283"/>
                </a:lnTo>
                <a:lnTo>
                  <a:pt x="143" y="280"/>
                </a:lnTo>
                <a:lnTo>
                  <a:pt x="141" y="287"/>
                </a:lnTo>
                <a:lnTo>
                  <a:pt x="138" y="286"/>
                </a:lnTo>
                <a:lnTo>
                  <a:pt x="130" y="283"/>
                </a:lnTo>
                <a:lnTo>
                  <a:pt x="127" y="290"/>
                </a:lnTo>
                <a:lnTo>
                  <a:pt x="115" y="297"/>
                </a:lnTo>
                <a:lnTo>
                  <a:pt x="113" y="298"/>
                </a:lnTo>
                <a:lnTo>
                  <a:pt x="105" y="298"/>
                </a:lnTo>
                <a:lnTo>
                  <a:pt x="104" y="298"/>
                </a:lnTo>
                <a:lnTo>
                  <a:pt x="100" y="300"/>
                </a:lnTo>
                <a:lnTo>
                  <a:pt x="97" y="287"/>
                </a:lnTo>
                <a:lnTo>
                  <a:pt x="96" y="280"/>
                </a:lnTo>
                <a:lnTo>
                  <a:pt x="92" y="283"/>
                </a:lnTo>
                <a:lnTo>
                  <a:pt x="83" y="289"/>
                </a:lnTo>
                <a:lnTo>
                  <a:pt x="81" y="289"/>
                </a:lnTo>
                <a:lnTo>
                  <a:pt x="78" y="287"/>
                </a:lnTo>
                <a:lnTo>
                  <a:pt x="79" y="283"/>
                </a:lnTo>
                <a:lnTo>
                  <a:pt x="81" y="280"/>
                </a:lnTo>
                <a:lnTo>
                  <a:pt x="85" y="280"/>
                </a:lnTo>
                <a:lnTo>
                  <a:pt x="86" y="279"/>
                </a:lnTo>
                <a:lnTo>
                  <a:pt x="85" y="278"/>
                </a:lnTo>
                <a:lnTo>
                  <a:pt x="81" y="274"/>
                </a:lnTo>
                <a:lnTo>
                  <a:pt x="75" y="275"/>
                </a:lnTo>
                <a:lnTo>
                  <a:pt x="68" y="270"/>
                </a:lnTo>
                <a:lnTo>
                  <a:pt x="66" y="268"/>
                </a:lnTo>
                <a:lnTo>
                  <a:pt x="64" y="268"/>
                </a:lnTo>
                <a:lnTo>
                  <a:pt x="68" y="263"/>
                </a:lnTo>
                <a:lnTo>
                  <a:pt x="68" y="261"/>
                </a:lnTo>
                <a:lnTo>
                  <a:pt x="72" y="263"/>
                </a:lnTo>
                <a:lnTo>
                  <a:pt x="75" y="263"/>
                </a:lnTo>
                <a:lnTo>
                  <a:pt x="81" y="267"/>
                </a:lnTo>
                <a:lnTo>
                  <a:pt x="82" y="268"/>
                </a:lnTo>
                <a:lnTo>
                  <a:pt x="87" y="272"/>
                </a:lnTo>
                <a:lnTo>
                  <a:pt x="90" y="267"/>
                </a:lnTo>
                <a:lnTo>
                  <a:pt x="82" y="259"/>
                </a:lnTo>
                <a:lnTo>
                  <a:pt x="78" y="255"/>
                </a:lnTo>
                <a:lnTo>
                  <a:pt x="71" y="255"/>
                </a:lnTo>
                <a:lnTo>
                  <a:pt x="57" y="253"/>
                </a:lnTo>
                <a:lnTo>
                  <a:pt x="63" y="249"/>
                </a:lnTo>
                <a:lnTo>
                  <a:pt x="62" y="248"/>
                </a:lnTo>
                <a:lnTo>
                  <a:pt x="62" y="246"/>
                </a:lnTo>
                <a:lnTo>
                  <a:pt x="55" y="240"/>
                </a:lnTo>
                <a:lnTo>
                  <a:pt x="67" y="235"/>
                </a:lnTo>
                <a:lnTo>
                  <a:pt x="72" y="234"/>
                </a:lnTo>
                <a:lnTo>
                  <a:pt x="79" y="234"/>
                </a:lnTo>
                <a:lnTo>
                  <a:pt x="86" y="235"/>
                </a:lnTo>
                <a:lnTo>
                  <a:pt x="87" y="231"/>
                </a:lnTo>
                <a:lnTo>
                  <a:pt x="89" y="227"/>
                </a:lnTo>
                <a:lnTo>
                  <a:pt x="90" y="227"/>
                </a:lnTo>
                <a:lnTo>
                  <a:pt x="96" y="227"/>
                </a:lnTo>
                <a:lnTo>
                  <a:pt x="98" y="234"/>
                </a:lnTo>
                <a:lnTo>
                  <a:pt x="100" y="233"/>
                </a:lnTo>
                <a:lnTo>
                  <a:pt x="98" y="227"/>
                </a:lnTo>
                <a:lnTo>
                  <a:pt x="111" y="223"/>
                </a:lnTo>
                <a:lnTo>
                  <a:pt x="115" y="223"/>
                </a:lnTo>
                <a:lnTo>
                  <a:pt x="126" y="226"/>
                </a:lnTo>
                <a:lnTo>
                  <a:pt x="128" y="227"/>
                </a:lnTo>
                <a:lnTo>
                  <a:pt x="131" y="229"/>
                </a:lnTo>
                <a:lnTo>
                  <a:pt x="138" y="229"/>
                </a:lnTo>
                <a:lnTo>
                  <a:pt x="143" y="229"/>
                </a:lnTo>
                <a:lnTo>
                  <a:pt x="145" y="229"/>
                </a:lnTo>
                <a:lnTo>
                  <a:pt x="143" y="226"/>
                </a:lnTo>
                <a:lnTo>
                  <a:pt x="138" y="223"/>
                </a:lnTo>
                <a:lnTo>
                  <a:pt x="135" y="222"/>
                </a:lnTo>
                <a:lnTo>
                  <a:pt x="118" y="218"/>
                </a:lnTo>
                <a:lnTo>
                  <a:pt x="113" y="216"/>
                </a:lnTo>
                <a:lnTo>
                  <a:pt x="112" y="216"/>
                </a:lnTo>
                <a:lnTo>
                  <a:pt x="104" y="219"/>
                </a:lnTo>
                <a:lnTo>
                  <a:pt x="101" y="219"/>
                </a:lnTo>
                <a:lnTo>
                  <a:pt x="94" y="219"/>
                </a:lnTo>
                <a:lnTo>
                  <a:pt x="83" y="219"/>
                </a:lnTo>
                <a:lnTo>
                  <a:pt x="82" y="225"/>
                </a:lnTo>
                <a:lnTo>
                  <a:pt x="74" y="227"/>
                </a:lnTo>
                <a:lnTo>
                  <a:pt x="70" y="226"/>
                </a:lnTo>
                <a:lnTo>
                  <a:pt x="72" y="222"/>
                </a:lnTo>
                <a:lnTo>
                  <a:pt x="64" y="223"/>
                </a:lnTo>
                <a:lnTo>
                  <a:pt x="66" y="211"/>
                </a:lnTo>
                <a:lnTo>
                  <a:pt x="75" y="214"/>
                </a:lnTo>
                <a:lnTo>
                  <a:pt x="77" y="207"/>
                </a:lnTo>
                <a:lnTo>
                  <a:pt x="83" y="205"/>
                </a:lnTo>
                <a:lnTo>
                  <a:pt x="83" y="204"/>
                </a:lnTo>
                <a:lnTo>
                  <a:pt x="82" y="201"/>
                </a:lnTo>
                <a:lnTo>
                  <a:pt x="78" y="201"/>
                </a:lnTo>
                <a:lnTo>
                  <a:pt x="63" y="205"/>
                </a:lnTo>
                <a:lnTo>
                  <a:pt x="62" y="200"/>
                </a:lnTo>
                <a:lnTo>
                  <a:pt x="72" y="195"/>
                </a:lnTo>
                <a:lnTo>
                  <a:pt x="79" y="195"/>
                </a:lnTo>
                <a:lnTo>
                  <a:pt x="86" y="195"/>
                </a:lnTo>
                <a:lnTo>
                  <a:pt x="87" y="196"/>
                </a:lnTo>
                <a:lnTo>
                  <a:pt x="94" y="196"/>
                </a:lnTo>
                <a:lnTo>
                  <a:pt x="96" y="190"/>
                </a:lnTo>
                <a:lnTo>
                  <a:pt x="109" y="197"/>
                </a:lnTo>
                <a:lnTo>
                  <a:pt x="109" y="193"/>
                </a:lnTo>
                <a:lnTo>
                  <a:pt x="119" y="196"/>
                </a:lnTo>
                <a:lnTo>
                  <a:pt x="118" y="201"/>
                </a:lnTo>
                <a:lnTo>
                  <a:pt x="118" y="203"/>
                </a:lnTo>
                <a:lnTo>
                  <a:pt x="124" y="205"/>
                </a:lnTo>
                <a:lnTo>
                  <a:pt x="128" y="207"/>
                </a:lnTo>
                <a:lnTo>
                  <a:pt x="130" y="208"/>
                </a:lnTo>
                <a:lnTo>
                  <a:pt x="138" y="208"/>
                </a:lnTo>
                <a:lnTo>
                  <a:pt x="139" y="208"/>
                </a:lnTo>
                <a:lnTo>
                  <a:pt x="145" y="204"/>
                </a:lnTo>
                <a:lnTo>
                  <a:pt x="153" y="200"/>
                </a:lnTo>
                <a:lnTo>
                  <a:pt x="161" y="203"/>
                </a:lnTo>
                <a:lnTo>
                  <a:pt x="161" y="203"/>
                </a:lnTo>
                <a:lnTo>
                  <a:pt x="168" y="208"/>
                </a:lnTo>
                <a:lnTo>
                  <a:pt x="169" y="207"/>
                </a:lnTo>
                <a:lnTo>
                  <a:pt x="169" y="205"/>
                </a:lnTo>
                <a:lnTo>
                  <a:pt x="171" y="204"/>
                </a:lnTo>
                <a:lnTo>
                  <a:pt x="167" y="203"/>
                </a:lnTo>
                <a:lnTo>
                  <a:pt x="167" y="199"/>
                </a:lnTo>
                <a:lnTo>
                  <a:pt x="163" y="193"/>
                </a:lnTo>
                <a:lnTo>
                  <a:pt x="160" y="192"/>
                </a:lnTo>
                <a:lnTo>
                  <a:pt x="157" y="190"/>
                </a:lnTo>
                <a:lnTo>
                  <a:pt x="156" y="190"/>
                </a:lnTo>
                <a:lnTo>
                  <a:pt x="145" y="195"/>
                </a:lnTo>
                <a:lnTo>
                  <a:pt x="145" y="196"/>
                </a:lnTo>
                <a:lnTo>
                  <a:pt x="141" y="201"/>
                </a:lnTo>
                <a:lnTo>
                  <a:pt x="138" y="201"/>
                </a:lnTo>
                <a:lnTo>
                  <a:pt x="131" y="200"/>
                </a:lnTo>
                <a:lnTo>
                  <a:pt x="127" y="200"/>
                </a:lnTo>
                <a:lnTo>
                  <a:pt x="123" y="197"/>
                </a:lnTo>
                <a:lnTo>
                  <a:pt x="128" y="192"/>
                </a:lnTo>
                <a:lnTo>
                  <a:pt x="128" y="192"/>
                </a:lnTo>
                <a:lnTo>
                  <a:pt x="123" y="190"/>
                </a:lnTo>
                <a:lnTo>
                  <a:pt x="115" y="189"/>
                </a:lnTo>
                <a:lnTo>
                  <a:pt x="104" y="186"/>
                </a:lnTo>
                <a:lnTo>
                  <a:pt x="98" y="184"/>
                </a:lnTo>
                <a:lnTo>
                  <a:pt x="94" y="182"/>
                </a:lnTo>
                <a:lnTo>
                  <a:pt x="92" y="181"/>
                </a:lnTo>
                <a:lnTo>
                  <a:pt x="90" y="181"/>
                </a:lnTo>
                <a:lnTo>
                  <a:pt x="90" y="177"/>
                </a:lnTo>
                <a:lnTo>
                  <a:pt x="92" y="175"/>
                </a:lnTo>
                <a:lnTo>
                  <a:pt x="93" y="170"/>
                </a:lnTo>
                <a:lnTo>
                  <a:pt x="101" y="175"/>
                </a:lnTo>
                <a:lnTo>
                  <a:pt x="107" y="175"/>
                </a:lnTo>
                <a:lnTo>
                  <a:pt x="108" y="171"/>
                </a:lnTo>
                <a:lnTo>
                  <a:pt x="101" y="166"/>
                </a:lnTo>
                <a:lnTo>
                  <a:pt x="97" y="163"/>
                </a:lnTo>
                <a:lnTo>
                  <a:pt x="116" y="165"/>
                </a:lnTo>
                <a:lnTo>
                  <a:pt x="120" y="159"/>
                </a:lnTo>
                <a:lnTo>
                  <a:pt x="109" y="159"/>
                </a:lnTo>
                <a:lnTo>
                  <a:pt x="101" y="158"/>
                </a:lnTo>
                <a:lnTo>
                  <a:pt x="90" y="156"/>
                </a:lnTo>
                <a:lnTo>
                  <a:pt x="70" y="162"/>
                </a:lnTo>
                <a:lnTo>
                  <a:pt x="67" y="159"/>
                </a:lnTo>
                <a:lnTo>
                  <a:pt x="68" y="155"/>
                </a:lnTo>
                <a:lnTo>
                  <a:pt x="74" y="152"/>
                </a:lnTo>
                <a:lnTo>
                  <a:pt x="90" y="152"/>
                </a:lnTo>
                <a:lnTo>
                  <a:pt x="96" y="152"/>
                </a:lnTo>
                <a:lnTo>
                  <a:pt x="105" y="154"/>
                </a:lnTo>
                <a:lnTo>
                  <a:pt x="112" y="154"/>
                </a:lnTo>
                <a:lnTo>
                  <a:pt x="116" y="154"/>
                </a:lnTo>
                <a:lnTo>
                  <a:pt x="119" y="151"/>
                </a:lnTo>
                <a:lnTo>
                  <a:pt x="119" y="148"/>
                </a:lnTo>
                <a:lnTo>
                  <a:pt x="108" y="145"/>
                </a:lnTo>
                <a:lnTo>
                  <a:pt x="98" y="144"/>
                </a:lnTo>
                <a:lnTo>
                  <a:pt x="89" y="144"/>
                </a:lnTo>
                <a:lnTo>
                  <a:pt x="79" y="144"/>
                </a:lnTo>
                <a:lnTo>
                  <a:pt x="75" y="141"/>
                </a:lnTo>
                <a:lnTo>
                  <a:pt x="72" y="140"/>
                </a:lnTo>
                <a:lnTo>
                  <a:pt x="71" y="135"/>
                </a:lnTo>
                <a:lnTo>
                  <a:pt x="74" y="130"/>
                </a:lnTo>
                <a:lnTo>
                  <a:pt x="75" y="124"/>
                </a:lnTo>
                <a:lnTo>
                  <a:pt x="77" y="118"/>
                </a:lnTo>
                <a:lnTo>
                  <a:pt x="77" y="117"/>
                </a:lnTo>
                <a:lnTo>
                  <a:pt x="83" y="115"/>
                </a:lnTo>
                <a:lnTo>
                  <a:pt x="87" y="118"/>
                </a:lnTo>
                <a:lnTo>
                  <a:pt x="89" y="121"/>
                </a:lnTo>
                <a:lnTo>
                  <a:pt x="90" y="124"/>
                </a:lnTo>
                <a:lnTo>
                  <a:pt x="94" y="128"/>
                </a:lnTo>
                <a:lnTo>
                  <a:pt x="96" y="126"/>
                </a:lnTo>
                <a:lnTo>
                  <a:pt x="101" y="125"/>
                </a:lnTo>
                <a:lnTo>
                  <a:pt x="96" y="121"/>
                </a:lnTo>
                <a:lnTo>
                  <a:pt x="96" y="117"/>
                </a:lnTo>
                <a:lnTo>
                  <a:pt x="103" y="115"/>
                </a:lnTo>
                <a:lnTo>
                  <a:pt x="107" y="115"/>
                </a:lnTo>
                <a:lnTo>
                  <a:pt x="107" y="114"/>
                </a:lnTo>
                <a:lnTo>
                  <a:pt x="100" y="113"/>
                </a:lnTo>
                <a:lnTo>
                  <a:pt x="93" y="113"/>
                </a:lnTo>
                <a:lnTo>
                  <a:pt x="90" y="113"/>
                </a:lnTo>
                <a:lnTo>
                  <a:pt x="89" y="113"/>
                </a:lnTo>
                <a:lnTo>
                  <a:pt x="90" y="110"/>
                </a:lnTo>
                <a:lnTo>
                  <a:pt x="96" y="105"/>
                </a:lnTo>
                <a:lnTo>
                  <a:pt x="100" y="102"/>
                </a:lnTo>
                <a:lnTo>
                  <a:pt x="109" y="102"/>
                </a:lnTo>
                <a:lnTo>
                  <a:pt x="116" y="103"/>
                </a:lnTo>
                <a:lnTo>
                  <a:pt x="122" y="102"/>
                </a:lnTo>
                <a:lnTo>
                  <a:pt x="123" y="100"/>
                </a:lnTo>
                <a:lnTo>
                  <a:pt x="124" y="96"/>
                </a:lnTo>
                <a:lnTo>
                  <a:pt x="122" y="92"/>
                </a:lnTo>
                <a:lnTo>
                  <a:pt x="126" y="87"/>
                </a:lnTo>
                <a:lnTo>
                  <a:pt x="131" y="83"/>
                </a:lnTo>
                <a:lnTo>
                  <a:pt x="138" y="83"/>
                </a:lnTo>
                <a:lnTo>
                  <a:pt x="138" y="83"/>
                </a:lnTo>
                <a:lnTo>
                  <a:pt x="143" y="85"/>
                </a:lnTo>
                <a:lnTo>
                  <a:pt x="152" y="88"/>
                </a:lnTo>
                <a:lnTo>
                  <a:pt x="161" y="92"/>
                </a:lnTo>
                <a:lnTo>
                  <a:pt x="165" y="94"/>
                </a:lnTo>
                <a:lnTo>
                  <a:pt x="167" y="99"/>
                </a:lnTo>
                <a:lnTo>
                  <a:pt x="168" y="102"/>
                </a:lnTo>
                <a:lnTo>
                  <a:pt x="161" y="105"/>
                </a:lnTo>
                <a:lnTo>
                  <a:pt x="154" y="109"/>
                </a:lnTo>
                <a:lnTo>
                  <a:pt x="156" y="110"/>
                </a:lnTo>
                <a:lnTo>
                  <a:pt x="158" y="113"/>
                </a:lnTo>
                <a:lnTo>
                  <a:pt x="163" y="109"/>
                </a:lnTo>
                <a:lnTo>
                  <a:pt x="173" y="107"/>
                </a:lnTo>
                <a:lnTo>
                  <a:pt x="183" y="107"/>
                </a:lnTo>
                <a:lnTo>
                  <a:pt x="184" y="107"/>
                </a:lnTo>
                <a:lnTo>
                  <a:pt x="194" y="107"/>
                </a:lnTo>
                <a:lnTo>
                  <a:pt x="198" y="109"/>
                </a:lnTo>
                <a:lnTo>
                  <a:pt x="194" y="121"/>
                </a:lnTo>
                <a:lnTo>
                  <a:pt x="191" y="129"/>
                </a:lnTo>
                <a:lnTo>
                  <a:pt x="190" y="133"/>
                </a:lnTo>
                <a:lnTo>
                  <a:pt x="194" y="133"/>
                </a:lnTo>
                <a:lnTo>
                  <a:pt x="198" y="125"/>
                </a:lnTo>
                <a:lnTo>
                  <a:pt x="199" y="124"/>
                </a:lnTo>
                <a:lnTo>
                  <a:pt x="203" y="115"/>
                </a:lnTo>
                <a:lnTo>
                  <a:pt x="208" y="113"/>
                </a:lnTo>
                <a:lnTo>
                  <a:pt x="209" y="114"/>
                </a:lnTo>
                <a:lnTo>
                  <a:pt x="210" y="115"/>
                </a:lnTo>
                <a:lnTo>
                  <a:pt x="212" y="124"/>
                </a:lnTo>
                <a:lnTo>
                  <a:pt x="216" y="129"/>
                </a:lnTo>
                <a:lnTo>
                  <a:pt x="221" y="133"/>
                </a:lnTo>
                <a:lnTo>
                  <a:pt x="223" y="132"/>
                </a:lnTo>
                <a:lnTo>
                  <a:pt x="225" y="130"/>
                </a:lnTo>
                <a:lnTo>
                  <a:pt x="221" y="121"/>
                </a:lnTo>
                <a:lnTo>
                  <a:pt x="220" y="118"/>
                </a:lnTo>
                <a:lnTo>
                  <a:pt x="218" y="115"/>
                </a:lnTo>
                <a:lnTo>
                  <a:pt x="227" y="115"/>
                </a:lnTo>
                <a:lnTo>
                  <a:pt x="228" y="115"/>
                </a:lnTo>
                <a:lnTo>
                  <a:pt x="238" y="115"/>
                </a:lnTo>
                <a:lnTo>
                  <a:pt x="240" y="115"/>
                </a:lnTo>
                <a:lnTo>
                  <a:pt x="251" y="125"/>
                </a:lnTo>
                <a:lnTo>
                  <a:pt x="259" y="128"/>
                </a:lnTo>
                <a:lnTo>
                  <a:pt x="263" y="129"/>
                </a:lnTo>
                <a:lnTo>
                  <a:pt x="266" y="128"/>
                </a:lnTo>
                <a:lnTo>
                  <a:pt x="274" y="122"/>
                </a:lnTo>
                <a:lnTo>
                  <a:pt x="276" y="121"/>
                </a:lnTo>
                <a:lnTo>
                  <a:pt x="283" y="117"/>
                </a:lnTo>
                <a:lnTo>
                  <a:pt x="283" y="115"/>
                </a:lnTo>
                <a:lnTo>
                  <a:pt x="281" y="115"/>
                </a:lnTo>
                <a:lnTo>
                  <a:pt x="279" y="114"/>
                </a:lnTo>
                <a:lnTo>
                  <a:pt x="289" y="115"/>
                </a:lnTo>
                <a:lnTo>
                  <a:pt x="298" y="118"/>
                </a:lnTo>
                <a:lnTo>
                  <a:pt x="300" y="121"/>
                </a:lnTo>
                <a:lnTo>
                  <a:pt x="302" y="124"/>
                </a:lnTo>
                <a:lnTo>
                  <a:pt x="307" y="117"/>
                </a:lnTo>
                <a:lnTo>
                  <a:pt x="302" y="115"/>
                </a:lnTo>
                <a:lnTo>
                  <a:pt x="292" y="111"/>
                </a:lnTo>
                <a:lnTo>
                  <a:pt x="292" y="106"/>
                </a:lnTo>
                <a:lnTo>
                  <a:pt x="288" y="109"/>
                </a:lnTo>
                <a:lnTo>
                  <a:pt x="274" y="107"/>
                </a:lnTo>
                <a:lnTo>
                  <a:pt x="273" y="110"/>
                </a:lnTo>
                <a:lnTo>
                  <a:pt x="270" y="114"/>
                </a:lnTo>
                <a:lnTo>
                  <a:pt x="268" y="117"/>
                </a:lnTo>
                <a:lnTo>
                  <a:pt x="265" y="120"/>
                </a:lnTo>
                <a:lnTo>
                  <a:pt x="257" y="118"/>
                </a:lnTo>
                <a:lnTo>
                  <a:pt x="250" y="113"/>
                </a:lnTo>
                <a:lnTo>
                  <a:pt x="244" y="109"/>
                </a:lnTo>
                <a:lnTo>
                  <a:pt x="238" y="109"/>
                </a:lnTo>
                <a:lnTo>
                  <a:pt x="235" y="107"/>
                </a:lnTo>
                <a:lnTo>
                  <a:pt x="227" y="110"/>
                </a:lnTo>
                <a:lnTo>
                  <a:pt x="221" y="110"/>
                </a:lnTo>
                <a:lnTo>
                  <a:pt x="214" y="105"/>
                </a:lnTo>
                <a:lnTo>
                  <a:pt x="212" y="102"/>
                </a:lnTo>
                <a:lnTo>
                  <a:pt x="202" y="99"/>
                </a:lnTo>
                <a:lnTo>
                  <a:pt x="193" y="98"/>
                </a:lnTo>
                <a:lnTo>
                  <a:pt x="182" y="102"/>
                </a:lnTo>
                <a:lnTo>
                  <a:pt x="178" y="91"/>
                </a:lnTo>
                <a:lnTo>
                  <a:pt x="202" y="95"/>
                </a:lnTo>
                <a:lnTo>
                  <a:pt x="203" y="92"/>
                </a:lnTo>
                <a:lnTo>
                  <a:pt x="205" y="91"/>
                </a:lnTo>
                <a:lnTo>
                  <a:pt x="194" y="87"/>
                </a:lnTo>
                <a:lnTo>
                  <a:pt x="187" y="85"/>
                </a:lnTo>
                <a:lnTo>
                  <a:pt x="173" y="85"/>
                </a:lnTo>
                <a:lnTo>
                  <a:pt x="164" y="84"/>
                </a:lnTo>
                <a:lnTo>
                  <a:pt x="149" y="80"/>
                </a:lnTo>
                <a:lnTo>
                  <a:pt x="143" y="77"/>
                </a:lnTo>
                <a:lnTo>
                  <a:pt x="139" y="76"/>
                </a:lnTo>
                <a:lnTo>
                  <a:pt x="138" y="76"/>
                </a:lnTo>
                <a:lnTo>
                  <a:pt x="135" y="75"/>
                </a:lnTo>
                <a:lnTo>
                  <a:pt x="127" y="77"/>
                </a:lnTo>
                <a:lnTo>
                  <a:pt x="119" y="79"/>
                </a:lnTo>
                <a:lnTo>
                  <a:pt x="109" y="77"/>
                </a:lnTo>
                <a:lnTo>
                  <a:pt x="108" y="77"/>
                </a:lnTo>
                <a:lnTo>
                  <a:pt x="103" y="77"/>
                </a:lnTo>
                <a:lnTo>
                  <a:pt x="103" y="72"/>
                </a:lnTo>
                <a:lnTo>
                  <a:pt x="103" y="70"/>
                </a:lnTo>
                <a:lnTo>
                  <a:pt x="111" y="58"/>
                </a:lnTo>
                <a:lnTo>
                  <a:pt x="118" y="62"/>
                </a:lnTo>
                <a:lnTo>
                  <a:pt x="124" y="61"/>
                </a:lnTo>
                <a:lnTo>
                  <a:pt x="131" y="50"/>
                </a:lnTo>
                <a:lnTo>
                  <a:pt x="138" y="53"/>
                </a:lnTo>
                <a:lnTo>
                  <a:pt x="139" y="53"/>
                </a:lnTo>
                <a:lnTo>
                  <a:pt x="138" y="51"/>
                </a:lnTo>
                <a:lnTo>
                  <a:pt x="130" y="46"/>
                </a:lnTo>
                <a:lnTo>
                  <a:pt x="126" y="32"/>
                </a:lnTo>
                <a:lnTo>
                  <a:pt x="122" y="25"/>
                </a:lnTo>
                <a:lnTo>
                  <a:pt x="107" y="23"/>
                </a:lnTo>
                <a:lnTo>
                  <a:pt x="107" y="17"/>
                </a:lnTo>
                <a:lnTo>
                  <a:pt x="113" y="17"/>
                </a:lnTo>
                <a:lnTo>
                  <a:pt x="105" y="10"/>
                </a:lnTo>
                <a:lnTo>
                  <a:pt x="108" y="1"/>
                </a:lnTo>
                <a:lnTo>
                  <a:pt x="122" y="0"/>
                </a:lnTo>
                <a:lnTo>
                  <a:pt x="126" y="9"/>
                </a:lnTo>
                <a:lnTo>
                  <a:pt x="134" y="15"/>
                </a:lnTo>
                <a:lnTo>
                  <a:pt x="130" y="20"/>
                </a:lnTo>
                <a:lnTo>
                  <a:pt x="138" y="32"/>
                </a:lnTo>
                <a:lnTo>
                  <a:pt x="145" y="42"/>
                </a:lnTo>
                <a:lnTo>
                  <a:pt x="146" y="51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1" name="Freeform 37"/>
          <p:cNvSpPr>
            <a:spLocks noEditPoints="1"/>
          </p:cNvSpPr>
          <p:nvPr/>
        </p:nvSpPr>
        <p:spPr bwMode="auto">
          <a:xfrm>
            <a:off x="4165601" y="3957638"/>
            <a:ext cx="801688" cy="601663"/>
          </a:xfrm>
          <a:custGeom>
            <a:avLst/>
            <a:gdLst>
              <a:gd name="T0" fmla="*/ 34 w 505"/>
              <a:gd name="T1" fmla="*/ 290 h 379"/>
              <a:gd name="T2" fmla="*/ 52 w 505"/>
              <a:gd name="T3" fmla="*/ 262 h 379"/>
              <a:gd name="T4" fmla="*/ 81 w 505"/>
              <a:gd name="T5" fmla="*/ 245 h 379"/>
              <a:gd name="T6" fmla="*/ 93 w 505"/>
              <a:gd name="T7" fmla="*/ 243 h 379"/>
              <a:gd name="T8" fmla="*/ 109 w 505"/>
              <a:gd name="T9" fmla="*/ 203 h 379"/>
              <a:gd name="T10" fmla="*/ 123 w 505"/>
              <a:gd name="T11" fmla="*/ 176 h 379"/>
              <a:gd name="T12" fmla="*/ 180 w 505"/>
              <a:gd name="T13" fmla="*/ 173 h 379"/>
              <a:gd name="T14" fmla="*/ 212 w 505"/>
              <a:gd name="T15" fmla="*/ 162 h 379"/>
              <a:gd name="T16" fmla="*/ 317 w 505"/>
              <a:gd name="T17" fmla="*/ 108 h 379"/>
              <a:gd name="T18" fmla="*/ 272 w 505"/>
              <a:gd name="T19" fmla="*/ 113 h 379"/>
              <a:gd name="T20" fmla="*/ 318 w 505"/>
              <a:gd name="T21" fmla="*/ 90 h 379"/>
              <a:gd name="T22" fmla="*/ 474 w 505"/>
              <a:gd name="T23" fmla="*/ 247 h 379"/>
              <a:gd name="T24" fmla="*/ 410 w 505"/>
              <a:gd name="T25" fmla="*/ 296 h 379"/>
              <a:gd name="T26" fmla="*/ 279 w 505"/>
              <a:gd name="T27" fmla="*/ 342 h 379"/>
              <a:gd name="T28" fmla="*/ 200 w 505"/>
              <a:gd name="T29" fmla="*/ 376 h 379"/>
              <a:gd name="T30" fmla="*/ 118 w 505"/>
              <a:gd name="T31" fmla="*/ 368 h 379"/>
              <a:gd name="T32" fmla="*/ 71 w 505"/>
              <a:gd name="T33" fmla="*/ 365 h 379"/>
              <a:gd name="T34" fmla="*/ 14 w 505"/>
              <a:gd name="T35" fmla="*/ 337 h 379"/>
              <a:gd name="T36" fmla="*/ 33 w 505"/>
              <a:gd name="T37" fmla="*/ 313 h 379"/>
              <a:gd name="T38" fmla="*/ 54 w 505"/>
              <a:gd name="T39" fmla="*/ 341 h 379"/>
              <a:gd name="T40" fmla="*/ 104 w 505"/>
              <a:gd name="T41" fmla="*/ 342 h 379"/>
              <a:gd name="T42" fmla="*/ 75 w 505"/>
              <a:gd name="T43" fmla="*/ 301 h 379"/>
              <a:gd name="T44" fmla="*/ 124 w 505"/>
              <a:gd name="T45" fmla="*/ 264 h 379"/>
              <a:gd name="T46" fmla="*/ 148 w 505"/>
              <a:gd name="T47" fmla="*/ 333 h 379"/>
              <a:gd name="T48" fmla="*/ 144 w 505"/>
              <a:gd name="T49" fmla="*/ 258 h 379"/>
              <a:gd name="T50" fmla="*/ 190 w 505"/>
              <a:gd name="T51" fmla="*/ 258 h 379"/>
              <a:gd name="T52" fmla="*/ 185 w 505"/>
              <a:gd name="T53" fmla="*/ 348 h 379"/>
              <a:gd name="T54" fmla="*/ 225 w 505"/>
              <a:gd name="T55" fmla="*/ 346 h 379"/>
              <a:gd name="T56" fmla="*/ 219 w 505"/>
              <a:gd name="T57" fmla="*/ 301 h 379"/>
              <a:gd name="T58" fmla="*/ 245 w 505"/>
              <a:gd name="T59" fmla="*/ 297 h 379"/>
              <a:gd name="T60" fmla="*/ 201 w 505"/>
              <a:gd name="T61" fmla="*/ 256 h 379"/>
              <a:gd name="T62" fmla="*/ 129 w 505"/>
              <a:gd name="T63" fmla="*/ 240 h 379"/>
              <a:gd name="T64" fmla="*/ 175 w 505"/>
              <a:gd name="T65" fmla="*/ 237 h 379"/>
              <a:gd name="T66" fmla="*/ 127 w 505"/>
              <a:gd name="T67" fmla="*/ 204 h 379"/>
              <a:gd name="T68" fmla="*/ 170 w 505"/>
              <a:gd name="T69" fmla="*/ 203 h 379"/>
              <a:gd name="T70" fmla="*/ 208 w 505"/>
              <a:gd name="T71" fmla="*/ 200 h 379"/>
              <a:gd name="T72" fmla="*/ 240 w 505"/>
              <a:gd name="T73" fmla="*/ 211 h 379"/>
              <a:gd name="T74" fmla="*/ 292 w 505"/>
              <a:gd name="T75" fmla="*/ 238 h 379"/>
              <a:gd name="T76" fmla="*/ 270 w 505"/>
              <a:gd name="T77" fmla="*/ 226 h 379"/>
              <a:gd name="T78" fmla="*/ 284 w 505"/>
              <a:gd name="T79" fmla="*/ 202 h 379"/>
              <a:gd name="T80" fmla="*/ 350 w 505"/>
              <a:gd name="T81" fmla="*/ 193 h 379"/>
              <a:gd name="T82" fmla="*/ 272 w 505"/>
              <a:gd name="T83" fmla="*/ 196 h 379"/>
              <a:gd name="T84" fmla="*/ 249 w 505"/>
              <a:gd name="T85" fmla="*/ 177 h 379"/>
              <a:gd name="T86" fmla="*/ 245 w 505"/>
              <a:gd name="T87" fmla="*/ 155 h 379"/>
              <a:gd name="T88" fmla="*/ 264 w 505"/>
              <a:gd name="T89" fmla="*/ 117 h 379"/>
              <a:gd name="T90" fmla="*/ 316 w 505"/>
              <a:gd name="T91" fmla="*/ 135 h 379"/>
              <a:gd name="T92" fmla="*/ 356 w 505"/>
              <a:gd name="T93" fmla="*/ 165 h 379"/>
              <a:gd name="T94" fmla="*/ 396 w 505"/>
              <a:gd name="T95" fmla="*/ 193 h 379"/>
              <a:gd name="T96" fmla="*/ 352 w 505"/>
              <a:gd name="T97" fmla="*/ 125 h 379"/>
              <a:gd name="T98" fmla="*/ 377 w 505"/>
              <a:gd name="T99" fmla="*/ 127 h 379"/>
              <a:gd name="T100" fmla="*/ 396 w 505"/>
              <a:gd name="T101" fmla="*/ 159 h 379"/>
              <a:gd name="T102" fmla="*/ 399 w 505"/>
              <a:gd name="T103" fmla="*/ 142 h 379"/>
              <a:gd name="T104" fmla="*/ 404 w 505"/>
              <a:gd name="T105" fmla="*/ 131 h 379"/>
              <a:gd name="T106" fmla="*/ 378 w 505"/>
              <a:gd name="T107" fmla="*/ 117 h 379"/>
              <a:gd name="T108" fmla="*/ 393 w 505"/>
              <a:gd name="T109" fmla="*/ 90 h 379"/>
              <a:gd name="T110" fmla="*/ 448 w 505"/>
              <a:gd name="T111" fmla="*/ 88 h 379"/>
              <a:gd name="T112" fmla="*/ 481 w 505"/>
              <a:gd name="T113" fmla="*/ 143 h 379"/>
              <a:gd name="T114" fmla="*/ 365 w 505"/>
              <a:gd name="T115" fmla="*/ 86 h 379"/>
              <a:gd name="T116" fmla="*/ 386 w 505"/>
              <a:gd name="T117" fmla="*/ 57 h 379"/>
              <a:gd name="T118" fmla="*/ 423 w 505"/>
              <a:gd name="T119" fmla="*/ 26 h 379"/>
              <a:gd name="T120" fmla="*/ 452 w 505"/>
              <a:gd name="T121" fmla="*/ 38 h 379"/>
              <a:gd name="T122" fmla="*/ 457 w 505"/>
              <a:gd name="T123" fmla="*/ 56 h 3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505" h="379">
                <a:moveTo>
                  <a:pt x="15" y="283"/>
                </a:moveTo>
                <a:lnTo>
                  <a:pt x="7" y="285"/>
                </a:lnTo>
                <a:lnTo>
                  <a:pt x="7" y="283"/>
                </a:lnTo>
                <a:lnTo>
                  <a:pt x="7" y="273"/>
                </a:lnTo>
                <a:lnTo>
                  <a:pt x="10" y="273"/>
                </a:lnTo>
                <a:lnTo>
                  <a:pt x="13" y="273"/>
                </a:lnTo>
                <a:lnTo>
                  <a:pt x="17" y="275"/>
                </a:lnTo>
                <a:lnTo>
                  <a:pt x="15" y="283"/>
                </a:lnTo>
                <a:close/>
                <a:moveTo>
                  <a:pt x="48" y="297"/>
                </a:moveTo>
                <a:lnTo>
                  <a:pt x="48" y="298"/>
                </a:lnTo>
                <a:lnTo>
                  <a:pt x="30" y="298"/>
                </a:lnTo>
                <a:lnTo>
                  <a:pt x="22" y="298"/>
                </a:lnTo>
                <a:lnTo>
                  <a:pt x="22" y="293"/>
                </a:lnTo>
                <a:lnTo>
                  <a:pt x="34" y="290"/>
                </a:lnTo>
                <a:lnTo>
                  <a:pt x="24" y="285"/>
                </a:lnTo>
                <a:lnTo>
                  <a:pt x="28" y="273"/>
                </a:lnTo>
                <a:lnTo>
                  <a:pt x="29" y="273"/>
                </a:lnTo>
                <a:lnTo>
                  <a:pt x="34" y="271"/>
                </a:lnTo>
                <a:lnTo>
                  <a:pt x="49" y="273"/>
                </a:lnTo>
                <a:lnTo>
                  <a:pt x="58" y="278"/>
                </a:lnTo>
                <a:lnTo>
                  <a:pt x="48" y="297"/>
                </a:lnTo>
                <a:close/>
                <a:moveTo>
                  <a:pt x="24" y="248"/>
                </a:moveTo>
                <a:lnTo>
                  <a:pt x="40" y="249"/>
                </a:lnTo>
                <a:lnTo>
                  <a:pt x="52" y="249"/>
                </a:lnTo>
                <a:lnTo>
                  <a:pt x="55" y="249"/>
                </a:lnTo>
                <a:lnTo>
                  <a:pt x="54" y="253"/>
                </a:lnTo>
                <a:lnTo>
                  <a:pt x="52" y="260"/>
                </a:lnTo>
                <a:lnTo>
                  <a:pt x="52" y="262"/>
                </a:lnTo>
                <a:lnTo>
                  <a:pt x="52" y="267"/>
                </a:lnTo>
                <a:lnTo>
                  <a:pt x="40" y="266"/>
                </a:lnTo>
                <a:lnTo>
                  <a:pt x="32" y="262"/>
                </a:lnTo>
                <a:lnTo>
                  <a:pt x="22" y="260"/>
                </a:lnTo>
                <a:lnTo>
                  <a:pt x="24" y="248"/>
                </a:lnTo>
                <a:close/>
                <a:moveTo>
                  <a:pt x="63" y="289"/>
                </a:moveTo>
                <a:lnTo>
                  <a:pt x="60" y="285"/>
                </a:lnTo>
                <a:lnTo>
                  <a:pt x="62" y="279"/>
                </a:lnTo>
                <a:lnTo>
                  <a:pt x="62" y="278"/>
                </a:lnTo>
                <a:lnTo>
                  <a:pt x="62" y="275"/>
                </a:lnTo>
                <a:lnTo>
                  <a:pt x="66" y="266"/>
                </a:lnTo>
                <a:lnTo>
                  <a:pt x="60" y="260"/>
                </a:lnTo>
                <a:lnTo>
                  <a:pt x="64" y="248"/>
                </a:lnTo>
                <a:lnTo>
                  <a:pt x="81" y="245"/>
                </a:lnTo>
                <a:lnTo>
                  <a:pt x="88" y="245"/>
                </a:lnTo>
                <a:lnTo>
                  <a:pt x="88" y="259"/>
                </a:lnTo>
                <a:lnTo>
                  <a:pt x="93" y="266"/>
                </a:lnTo>
                <a:lnTo>
                  <a:pt x="93" y="267"/>
                </a:lnTo>
                <a:lnTo>
                  <a:pt x="74" y="281"/>
                </a:lnTo>
                <a:lnTo>
                  <a:pt x="73" y="282"/>
                </a:lnTo>
                <a:lnTo>
                  <a:pt x="66" y="288"/>
                </a:lnTo>
                <a:lnTo>
                  <a:pt x="63" y="289"/>
                </a:lnTo>
                <a:close/>
                <a:moveTo>
                  <a:pt x="123" y="255"/>
                </a:moveTo>
                <a:lnTo>
                  <a:pt x="103" y="255"/>
                </a:lnTo>
                <a:lnTo>
                  <a:pt x="101" y="252"/>
                </a:lnTo>
                <a:lnTo>
                  <a:pt x="100" y="251"/>
                </a:lnTo>
                <a:lnTo>
                  <a:pt x="96" y="245"/>
                </a:lnTo>
                <a:lnTo>
                  <a:pt x="93" y="243"/>
                </a:lnTo>
                <a:lnTo>
                  <a:pt x="112" y="243"/>
                </a:lnTo>
                <a:lnTo>
                  <a:pt x="114" y="243"/>
                </a:lnTo>
                <a:lnTo>
                  <a:pt x="114" y="244"/>
                </a:lnTo>
                <a:lnTo>
                  <a:pt x="120" y="249"/>
                </a:lnTo>
                <a:lnTo>
                  <a:pt x="126" y="255"/>
                </a:lnTo>
                <a:lnTo>
                  <a:pt x="123" y="255"/>
                </a:lnTo>
                <a:close/>
                <a:moveTo>
                  <a:pt x="107" y="225"/>
                </a:moveTo>
                <a:lnTo>
                  <a:pt x="103" y="226"/>
                </a:lnTo>
                <a:lnTo>
                  <a:pt x="101" y="213"/>
                </a:lnTo>
                <a:lnTo>
                  <a:pt x="94" y="213"/>
                </a:lnTo>
                <a:lnTo>
                  <a:pt x="94" y="207"/>
                </a:lnTo>
                <a:lnTo>
                  <a:pt x="100" y="207"/>
                </a:lnTo>
                <a:lnTo>
                  <a:pt x="103" y="203"/>
                </a:lnTo>
                <a:lnTo>
                  <a:pt x="109" y="203"/>
                </a:lnTo>
                <a:lnTo>
                  <a:pt x="107" y="225"/>
                </a:lnTo>
                <a:close/>
                <a:moveTo>
                  <a:pt x="116" y="177"/>
                </a:moveTo>
                <a:lnTo>
                  <a:pt x="120" y="185"/>
                </a:lnTo>
                <a:lnTo>
                  <a:pt x="122" y="184"/>
                </a:lnTo>
                <a:lnTo>
                  <a:pt x="127" y="195"/>
                </a:lnTo>
                <a:lnTo>
                  <a:pt x="124" y="198"/>
                </a:lnTo>
                <a:lnTo>
                  <a:pt x="109" y="185"/>
                </a:lnTo>
                <a:lnTo>
                  <a:pt x="111" y="184"/>
                </a:lnTo>
                <a:lnTo>
                  <a:pt x="116" y="177"/>
                </a:lnTo>
                <a:close/>
                <a:moveTo>
                  <a:pt x="140" y="180"/>
                </a:moveTo>
                <a:lnTo>
                  <a:pt x="134" y="191"/>
                </a:lnTo>
                <a:lnTo>
                  <a:pt x="126" y="184"/>
                </a:lnTo>
                <a:lnTo>
                  <a:pt x="123" y="178"/>
                </a:lnTo>
                <a:lnTo>
                  <a:pt x="123" y="176"/>
                </a:lnTo>
                <a:lnTo>
                  <a:pt x="127" y="176"/>
                </a:lnTo>
                <a:lnTo>
                  <a:pt x="140" y="180"/>
                </a:lnTo>
                <a:close/>
                <a:moveTo>
                  <a:pt x="180" y="173"/>
                </a:moveTo>
                <a:lnTo>
                  <a:pt x="190" y="176"/>
                </a:lnTo>
                <a:lnTo>
                  <a:pt x="191" y="176"/>
                </a:lnTo>
                <a:lnTo>
                  <a:pt x="208" y="174"/>
                </a:lnTo>
                <a:lnTo>
                  <a:pt x="209" y="187"/>
                </a:lnTo>
                <a:lnTo>
                  <a:pt x="193" y="189"/>
                </a:lnTo>
                <a:lnTo>
                  <a:pt x="182" y="191"/>
                </a:lnTo>
                <a:lnTo>
                  <a:pt x="178" y="193"/>
                </a:lnTo>
                <a:lnTo>
                  <a:pt x="174" y="191"/>
                </a:lnTo>
                <a:lnTo>
                  <a:pt x="175" y="187"/>
                </a:lnTo>
                <a:lnTo>
                  <a:pt x="179" y="181"/>
                </a:lnTo>
                <a:lnTo>
                  <a:pt x="180" y="173"/>
                </a:lnTo>
                <a:close/>
                <a:moveTo>
                  <a:pt x="153" y="170"/>
                </a:moveTo>
                <a:lnTo>
                  <a:pt x="152" y="172"/>
                </a:lnTo>
                <a:lnTo>
                  <a:pt x="146" y="166"/>
                </a:lnTo>
                <a:lnTo>
                  <a:pt x="149" y="161"/>
                </a:lnTo>
                <a:lnTo>
                  <a:pt x="157" y="154"/>
                </a:lnTo>
                <a:lnTo>
                  <a:pt x="156" y="166"/>
                </a:lnTo>
                <a:lnTo>
                  <a:pt x="153" y="170"/>
                </a:lnTo>
                <a:close/>
                <a:moveTo>
                  <a:pt x="212" y="162"/>
                </a:moveTo>
                <a:lnTo>
                  <a:pt x="208" y="169"/>
                </a:lnTo>
                <a:lnTo>
                  <a:pt x="193" y="154"/>
                </a:lnTo>
                <a:lnTo>
                  <a:pt x="191" y="153"/>
                </a:lnTo>
                <a:lnTo>
                  <a:pt x="197" y="143"/>
                </a:lnTo>
                <a:lnTo>
                  <a:pt x="215" y="148"/>
                </a:lnTo>
                <a:lnTo>
                  <a:pt x="212" y="162"/>
                </a:lnTo>
                <a:close/>
                <a:moveTo>
                  <a:pt x="328" y="128"/>
                </a:moveTo>
                <a:lnTo>
                  <a:pt x="322" y="129"/>
                </a:lnTo>
                <a:lnTo>
                  <a:pt x="320" y="127"/>
                </a:lnTo>
                <a:lnTo>
                  <a:pt x="321" y="123"/>
                </a:lnTo>
                <a:lnTo>
                  <a:pt x="322" y="121"/>
                </a:lnTo>
                <a:lnTo>
                  <a:pt x="324" y="121"/>
                </a:lnTo>
                <a:lnTo>
                  <a:pt x="328" y="120"/>
                </a:lnTo>
                <a:lnTo>
                  <a:pt x="331" y="124"/>
                </a:lnTo>
                <a:lnTo>
                  <a:pt x="331" y="125"/>
                </a:lnTo>
                <a:lnTo>
                  <a:pt x="328" y="128"/>
                </a:lnTo>
                <a:close/>
                <a:moveTo>
                  <a:pt x="320" y="113"/>
                </a:moveTo>
                <a:lnTo>
                  <a:pt x="317" y="113"/>
                </a:lnTo>
                <a:lnTo>
                  <a:pt x="317" y="113"/>
                </a:lnTo>
                <a:lnTo>
                  <a:pt x="317" y="108"/>
                </a:lnTo>
                <a:lnTo>
                  <a:pt x="317" y="97"/>
                </a:lnTo>
                <a:lnTo>
                  <a:pt x="328" y="95"/>
                </a:lnTo>
                <a:lnTo>
                  <a:pt x="335" y="94"/>
                </a:lnTo>
                <a:lnTo>
                  <a:pt x="332" y="106"/>
                </a:lnTo>
                <a:lnTo>
                  <a:pt x="321" y="112"/>
                </a:lnTo>
                <a:lnTo>
                  <a:pt x="320" y="113"/>
                </a:lnTo>
                <a:close/>
                <a:moveTo>
                  <a:pt x="309" y="98"/>
                </a:moveTo>
                <a:lnTo>
                  <a:pt x="310" y="118"/>
                </a:lnTo>
                <a:lnTo>
                  <a:pt x="295" y="127"/>
                </a:lnTo>
                <a:lnTo>
                  <a:pt x="287" y="129"/>
                </a:lnTo>
                <a:lnTo>
                  <a:pt x="284" y="125"/>
                </a:lnTo>
                <a:lnTo>
                  <a:pt x="272" y="116"/>
                </a:lnTo>
                <a:lnTo>
                  <a:pt x="272" y="114"/>
                </a:lnTo>
                <a:lnTo>
                  <a:pt x="272" y="113"/>
                </a:lnTo>
                <a:lnTo>
                  <a:pt x="277" y="110"/>
                </a:lnTo>
                <a:lnTo>
                  <a:pt x="280" y="102"/>
                </a:lnTo>
                <a:lnTo>
                  <a:pt x="287" y="97"/>
                </a:lnTo>
                <a:lnTo>
                  <a:pt x="292" y="102"/>
                </a:lnTo>
                <a:lnTo>
                  <a:pt x="299" y="101"/>
                </a:lnTo>
                <a:lnTo>
                  <a:pt x="302" y="87"/>
                </a:lnTo>
                <a:lnTo>
                  <a:pt x="309" y="87"/>
                </a:lnTo>
                <a:lnTo>
                  <a:pt x="309" y="94"/>
                </a:lnTo>
                <a:lnTo>
                  <a:pt x="309" y="95"/>
                </a:lnTo>
                <a:lnTo>
                  <a:pt x="309" y="97"/>
                </a:lnTo>
                <a:lnTo>
                  <a:pt x="309" y="98"/>
                </a:lnTo>
                <a:close/>
                <a:moveTo>
                  <a:pt x="329" y="91"/>
                </a:moveTo>
                <a:lnTo>
                  <a:pt x="321" y="91"/>
                </a:lnTo>
                <a:lnTo>
                  <a:pt x="318" y="90"/>
                </a:lnTo>
                <a:lnTo>
                  <a:pt x="317" y="90"/>
                </a:lnTo>
                <a:lnTo>
                  <a:pt x="314" y="87"/>
                </a:lnTo>
                <a:lnTo>
                  <a:pt x="317" y="84"/>
                </a:lnTo>
                <a:lnTo>
                  <a:pt x="320" y="83"/>
                </a:lnTo>
                <a:lnTo>
                  <a:pt x="333" y="84"/>
                </a:lnTo>
                <a:lnTo>
                  <a:pt x="335" y="91"/>
                </a:lnTo>
                <a:lnTo>
                  <a:pt x="329" y="91"/>
                </a:lnTo>
                <a:close/>
                <a:moveTo>
                  <a:pt x="501" y="191"/>
                </a:moveTo>
                <a:lnTo>
                  <a:pt x="505" y="193"/>
                </a:lnTo>
                <a:lnTo>
                  <a:pt x="479" y="202"/>
                </a:lnTo>
                <a:lnTo>
                  <a:pt x="477" y="200"/>
                </a:lnTo>
                <a:lnTo>
                  <a:pt x="471" y="199"/>
                </a:lnTo>
                <a:lnTo>
                  <a:pt x="449" y="210"/>
                </a:lnTo>
                <a:lnTo>
                  <a:pt x="474" y="247"/>
                </a:lnTo>
                <a:lnTo>
                  <a:pt x="475" y="249"/>
                </a:lnTo>
                <a:lnTo>
                  <a:pt x="477" y="249"/>
                </a:lnTo>
                <a:lnTo>
                  <a:pt x="481" y="249"/>
                </a:lnTo>
                <a:lnTo>
                  <a:pt x="483" y="249"/>
                </a:lnTo>
                <a:lnTo>
                  <a:pt x="486" y="255"/>
                </a:lnTo>
                <a:lnTo>
                  <a:pt x="481" y="264"/>
                </a:lnTo>
                <a:lnTo>
                  <a:pt x="479" y="271"/>
                </a:lnTo>
                <a:lnTo>
                  <a:pt x="479" y="273"/>
                </a:lnTo>
                <a:lnTo>
                  <a:pt x="477" y="288"/>
                </a:lnTo>
                <a:lnTo>
                  <a:pt x="459" y="301"/>
                </a:lnTo>
                <a:lnTo>
                  <a:pt x="444" y="305"/>
                </a:lnTo>
                <a:lnTo>
                  <a:pt x="438" y="298"/>
                </a:lnTo>
                <a:lnTo>
                  <a:pt x="418" y="297"/>
                </a:lnTo>
                <a:lnTo>
                  <a:pt x="410" y="296"/>
                </a:lnTo>
                <a:lnTo>
                  <a:pt x="377" y="296"/>
                </a:lnTo>
                <a:lnTo>
                  <a:pt x="352" y="303"/>
                </a:lnTo>
                <a:lnTo>
                  <a:pt x="347" y="309"/>
                </a:lnTo>
                <a:lnTo>
                  <a:pt x="343" y="313"/>
                </a:lnTo>
                <a:lnTo>
                  <a:pt x="343" y="315"/>
                </a:lnTo>
                <a:lnTo>
                  <a:pt x="337" y="320"/>
                </a:lnTo>
                <a:lnTo>
                  <a:pt x="337" y="322"/>
                </a:lnTo>
                <a:lnTo>
                  <a:pt x="321" y="338"/>
                </a:lnTo>
                <a:lnTo>
                  <a:pt x="306" y="339"/>
                </a:lnTo>
                <a:lnTo>
                  <a:pt x="302" y="334"/>
                </a:lnTo>
                <a:lnTo>
                  <a:pt x="291" y="334"/>
                </a:lnTo>
                <a:lnTo>
                  <a:pt x="285" y="338"/>
                </a:lnTo>
                <a:lnTo>
                  <a:pt x="283" y="339"/>
                </a:lnTo>
                <a:lnTo>
                  <a:pt x="279" y="342"/>
                </a:lnTo>
                <a:lnTo>
                  <a:pt x="270" y="348"/>
                </a:lnTo>
                <a:lnTo>
                  <a:pt x="276" y="358"/>
                </a:lnTo>
                <a:lnTo>
                  <a:pt x="269" y="364"/>
                </a:lnTo>
                <a:lnTo>
                  <a:pt x="261" y="354"/>
                </a:lnTo>
                <a:lnTo>
                  <a:pt x="249" y="354"/>
                </a:lnTo>
                <a:lnTo>
                  <a:pt x="246" y="363"/>
                </a:lnTo>
                <a:lnTo>
                  <a:pt x="238" y="368"/>
                </a:lnTo>
                <a:lnTo>
                  <a:pt x="238" y="371"/>
                </a:lnTo>
                <a:lnTo>
                  <a:pt x="238" y="375"/>
                </a:lnTo>
                <a:lnTo>
                  <a:pt x="224" y="371"/>
                </a:lnTo>
                <a:lnTo>
                  <a:pt x="224" y="367"/>
                </a:lnTo>
                <a:lnTo>
                  <a:pt x="216" y="371"/>
                </a:lnTo>
                <a:lnTo>
                  <a:pt x="204" y="371"/>
                </a:lnTo>
                <a:lnTo>
                  <a:pt x="200" y="376"/>
                </a:lnTo>
                <a:lnTo>
                  <a:pt x="187" y="373"/>
                </a:lnTo>
                <a:lnTo>
                  <a:pt x="174" y="379"/>
                </a:lnTo>
                <a:lnTo>
                  <a:pt x="168" y="376"/>
                </a:lnTo>
                <a:lnTo>
                  <a:pt x="163" y="368"/>
                </a:lnTo>
                <a:lnTo>
                  <a:pt x="160" y="361"/>
                </a:lnTo>
                <a:lnTo>
                  <a:pt x="157" y="354"/>
                </a:lnTo>
                <a:lnTo>
                  <a:pt x="153" y="348"/>
                </a:lnTo>
                <a:lnTo>
                  <a:pt x="149" y="352"/>
                </a:lnTo>
                <a:lnTo>
                  <a:pt x="138" y="350"/>
                </a:lnTo>
                <a:lnTo>
                  <a:pt x="133" y="354"/>
                </a:lnTo>
                <a:lnTo>
                  <a:pt x="133" y="360"/>
                </a:lnTo>
                <a:lnTo>
                  <a:pt x="122" y="358"/>
                </a:lnTo>
                <a:lnTo>
                  <a:pt x="120" y="367"/>
                </a:lnTo>
                <a:lnTo>
                  <a:pt x="118" y="368"/>
                </a:lnTo>
                <a:lnTo>
                  <a:pt x="108" y="371"/>
                </a:lnTo>
                <a:lnTo>
                  <a:pt x="105" y="369"/>
                </a:lnTo>
                <a:lnTo>
                  <a:pt x="99" y="363"/>
                </a:lnTo>
                <a:lnTo>
                  <a:pt x="100" y="361"/>
                </a:lnTo>
                <a:lnTo>
                  <a:pt x="103" y="358"/>
                </a:lnTo>
                <a:lnTo>
                  <a:pt x="93" y="356"/>
                </a:lnTo>
                <a:lnTo>
                  <a:pt x="88" y="361"/>
                </a:lnTo>
                <a:lnTo>
                  <a:pt x="86" y="361"/>
                </a:lnTo>
                <a:lnTo>
                  <a:pt x="88" y="363"/>
                </a:lnTo>
                <a:lnTo>
                  <a:pt x="88" y="365"/>
                </a:lnTo>
                <a:lnTo>
                  <a:pt x="86" y="365"/>
                </a:lnTo>
                <a:lnTo>
                  <a:pt x="85" y="365"/>
                </a:lnTo>
                <a:lnTo>
                  <a:pt x="73" y="368"/>
                </a:lnTo>
                <a:lnTo>
                  <a:pt x="71" y="365"/>
                </a:lnTo>
                <a:lnTo>
                  <a:pt x="67" y="360"/>
                </a:lnTo>
                <a:lnTo>
                  <a:pt x="66" y="357"/>
                </a:lnTo>
                <a:lnTo>
                  <a:pt x="45" y="361"/>
                </a:lnTo>
                <a:lnTo>
                  <a:pt x="36" y="356"/>
                </a:lnTo>
                <a:lnTo>
                  <a:pt x="32" y="358"/>
                </a:lnTo>
                <a:lnTo>
                  <a:pt x="13" y="357"/>
                </a:lnTo>
                <a:lnTo>
                  <a:pt x="9" y="354"/>
                </a:lnTo>
                <a:lnTo>
                  <a:pt x="4" y="350"/>
                </a:lnTo>
                <a:lnTo>
                  <a:pt x="0" y="353"/>
                </a:lnTo>
                <a:lnTo>
                  <a:pt x="7" y="346"/>
                </a:lnTo>
                <a:lnTo>
                  <a:pt x="10" y="345"/>
                </a:lnTo>
                <a:lnTo>
                  <a:pt x="10" y="338"/>
                </a:lnTo>
                <a:lnTo>
                  <a:pt x="13" y="337"/>
                </a:lnTo>
                <a:lnTo>
                  <a:pt x="14" y="337"/>
                </a:lnTo>
                <a:lnTo>
                  <a:pt x="14" y="328"/>
                </a:lnTo>
                <a:lnTo>
                  <a:pt x="18" y="330"/>
                </a:lnTo>
                <a:lnTo>
                  <a:pt x="22" y="331"/>
                </a:lnTo>
                <a:lnTo>
                  <a:pt x="22" y="327"/>
                </a:lnTo>
                <a:lnTo>
                  <a:pt x="21" y="324"/>
                </a:lnTo>
                <a:lnTo>
                  <a:pt x="19" y="322"/>
                </a:lnTo>
                <a:lnTo>
                  <a:pt x="9" y="316"/>
                </a:lnTo>
                <a:lnTo>
                  <a:pt x="3" y="311"/>
                </a:lnTo>
                <a:lnTo>
                  <a:pt x="13" y="297"/>
                </a:lnTo>
                <a:lnTo>
                  <a:pt x="19" y="298"/>
                </a:lnTo>
                <a:lnTo>
                  <a:pt x="24" y="305"/>
                </a:lnTo>
                <a:lnTo>
                  <a:pt x="32" y="305"/>
                </a:lnTo>
                <a:lnTo>
                  <a:pt x="33" y="305"/>
                </a:lnTo>
                <a:lnTo>
                  <a:pt x="33" y="313"/>
                </a:lnTo>
                <a:lnTo>
                  <a:pt x="34" y="322"/>
                </a:lnTo>
                <a:lnTo>
                  <a:pt x="39" y="328"/>
                </a:lnTo>
                <a:lnTo>
                  <a:pt x="43" y="327"/>
                </a:lnTo>
                <a:lnTo>
                  <a:pt x="41" y="318"/>
                </a:lnTo>
                <a:lnTo>
                  <a:pt x="40" y="311"/>
                </a:lnTo>
                <a:lnTo>
                  <a:pt x="40" y="305"/>
                </a:lnTo>
                <a:lnTo>
                  <a:pt x="49" y="305"/>
                </a:lnTo>
                <a:lnTo>
                  <a:pt x="59" y="304"/>
                </a:lnTo>
                <a:lnTo>
                  <a:pt x="63" y="305"/>
                </a:lnTo>
                <a:lnTo>
                  <a:pt x="66" y="312"/>
                </a:lnTo>
                <a:lnTo>
                  <a:pt x="64" y="320"/>
                </a:lnTo>
                <a:lnTo>
                  <a:pt x="62" y="327"/>
                </a:lnTo>
                <a:lnTo>
                  <a:pt x="56" y="338"/>
                </a:lnTo>
                <a:lnTo>
                  <a:pt x="54" y="341"/>
                </a:lnTo>
                <a:lnTo>
                  <a:pt x="49" y="348"/>
                </a:lnTo>
                <a:lnTo>
                  <a:pt x="51" y="349"/>
                </a:lnTo>
                <a:lnTo>
                  <a:pt x="55" y="352"/>
                </a:lnTo>
                <a:lnTo>
                  <a:pt x="60" y="343"/>
                </a:lnTo>
                <a:lnTo>
                  <a:pt x="71" y="328"/>
                </a:lnTo>
                <a:lnTo>
                  <a:pt x="75" y="322"/>
                </a:lnTo>
                <a:lnTo>
                  <a:pt x="79" y="324"/>
                </a:lnTo>
                <a:lnTo>
                  <a:pt x="84" y="333"/>
                </a:lnTo>
                <a:lnTo>
                  <a:pt x="79" y="341"/>
                </a:lnTo>
                <a:lnTo>
                  <a:pt x="86" y="339"/>
                </a:lnTo>
                <a:lnTo>
                  <a:pt x="89" y="338"/>
                </a:lnTo>
                <a:lnTo>
                  <a:pt x="90" y="338"/>
                </a:lnTo>
                <a:lnTo>
                  <a:pt x="99" y="339"/>
                </a:lnTo>
                <a:lnTo>
                  <a:pt x="104" y="342"/>
                </a:lnTo>
                <a:lnTo>
                  <a:pt x="109" y="343"/>
                </a:lnTo>
                <a:lnTo>
                  <a:pt x="111" y="343"/>
                </a:lnTo>
                <a:lnTo>
                  <a:pt x="112" y="339"/>
                </a:lnTo>
                <a:lnTo>
                  <a:pt x="104" y="337"/>
                </a:lnTo>
                <a:lnTo>
                  <a:pt x="93" y="331"/>
                </a:lnTo>
                <a:lnTo>
                  <a:pt x="88" y="324"/>
                </a:lnTo>
                <a:lnTo>
                  <a:pt x="88" y="323"/>
                </a:lnTo>
                <a:lnTo>
                  <a:pt x="85" y="318"/>
                </a:lnTo>
                <a:lnTo>
                  <a:pt x="84" y="315"/>
                </a:lnTo>
                <a:lnTo>
                  <a:pt x="79" y="311"/>
                </a:lnTo>
                <a:lnTo>
                  <a:pt x="77" y="307"/>
                </a:lnTo>
                <a:lnTo>
                  <a:pt x="75" y="305"/>
                </a:lnTo>
                <a:lnTo>
                  <a:pt x="75" y="303"/>
                </a:lnTo>
                <a:lnTo>
                  <a:pt x="75" y="301"/>
                </a:lnTo>
                <a:lnTo>
                  <a:pt x="75" y="300"/>
                </a:lnTo>
                <a:lnTo>
                  <a:pt x="86" y="305"/>
                </a:lnTo>
                <a:lnTo>
                  <a:pt x="88" y="305"/>
                </a:lnTo>
                <a:lnTo>
                  <a:pt x="92" y="307"/>
                </a:lnTo>
                <a:lnTo>
                  <a:pt x="93" y="305"/>
                </a:lnTo>
                <a:lnTo>
                  <a:pt x="92" y="304"/>
                </a:lnTo>
                <a:lnTo>
                  <a:pt x="89" y="303"/>
                </a:lnTo>
                <a:lnTo>
                  <a:pt x="84" y="300"/>
                </a:lnTo>
                <a:lnTo>
                  <a:pt x="79" y="292"/>
                </a:lnTo>
                <a:lnTo>
                  <a:pt x="75" y="289"/>
                </a:lnTo>
                <a:lnTo>
                  <a:pt x="86" y="281"/>
                </a:lnTo>
                <a:lnTo>
                  <a:pt x="109" y="267"/>
                </a:lnTo>
                <a:lnTo>
                  <a:pt x="122" y="264"/>
                </a:lnTo>
                <a:lnTo>
                  <a:pt x="124" y="264"/>
                </a:lnTo>
                <a:lnTo>
                  <a:pt x="126" y="264"/>
                </a:lnTo>
                <a:lnTo>
                  <a:pt x="126" y="266"/>
                </a:lnTo>
                <a:lnTo>
                  <a:pt x="131" y="281"/>
                </a:lnTo>
                <a:lnTo>
                  <a:pt x="131" y="292"/>
                </a:lnTo>
                <a:lnTo>
                  <a:pt x="134" y="298"/>
                </a:lnTo>
                <a:lnTo>
                  <a:pt x="137" y="304"/>
                </a:lnTo>
                <a:lnTo>
                  <a:pt x="138" y="305"/>
                </a:lnTo>
                <a:lnTo>
                  <a:pt x="140" y="312"/>
                </a:lnTo>
                <a:lnTo>
                  <a:pt x="141" y="316"/>
                </a:lnTo>
                <a:lnTo>
                  <a:pt x="146" y="326"/>
                </a:lnTo>
                <a:lnTo>
                  <a:pt x="142" y="331"/>
                </a:lnTo>
                <a:lnTo>
                  <a:pt x="138" y="335"/>
                </a:lnTo>
                <a:lnTo>
                  <a:pt x="145" y="335"/>
                </a:lnTo>
                <a:lnTo>
                  <a:pt x="148" y="333"/>
                </a:lnTo>
                <a:lnTo>
                  <a:pt x="152" y="333"/>
                </a:lnTo>
                <a:lnTo>
                  <a:pt x="152" y="326"/>
                </a:lnTo>
                <a:lnTo>
                  <a:pt x="146" y="313"/>
                </a:lnTo>
                <a:lnTo>
                  <a:pt x="149" y="313"/>
                </a:lnTo>
                <a:lnTo>
                  <a:pt x="155" y="312"/>
                </a:lnTo>
                <a:lnTo>
                  <a:pt x="153" y="309"/>
                </a:lnTo>
                <a:lnTo>
                  <a:pt x="145" y="308"/>
                </a:lnTo>
                <a:lnTo>
                  <a:pt x="144" y="297"/>
                </a:lnTo>
                <a:lnTo>
                  <a:pt x="141" y="286"/>
                </a:lnTo>
                <a:lnTo>
                  <a:pt x="138" y="275"/>
                </a:lnTo>
                <a:lnTo>
                  <a:pt x="138" y="273"/>
                </a:lnTo>
                <a:lnTo>
                  <a:pt x="133" y="267"/>
                </a:lnTo>
                <a:lnTo>
                  <a:pt x="134" y="260"/>
                </a:lnTo>
                <a:lnTo>
                  <a:pt x="144" y="258"/>
                </a:lnTo>
                <a:lnTo>
                  <a:pt x="153" y="262"/>
                </a:lnTo>
                <a:lnTo>
                  <a:pt x="153" y="267"/>
                </a:lnTo>
                <a:lnTo>
                  <a:pt x="153" y="271"/>
                </a:lnTo>
                <a:lnTo>
                  <a:pt x="153" y="271"/>
                </a:lnTo>
                <a:lnTo>
                  <a:pt x="155" y="271"/>
                </a:lnTo>
                <a:lnTo>
                  <a:pt x="156" y="270"/>
                </a:lnTo>
                <a:lnTo>
                  <a:pt x="156" y="264"/>
                </a:lnTo>
                <a:lnTo>
                  <a:pt x="156" y="260"/>
                </a:lnTo>
                <a:lnTo>
                  <a:pt x="155" y="255"/>
                </a:lnTo>
                <a:lnTo>
                  <a:pt x="170" y="251"/>
                </a:lnTo>
                <a:lnTo>
                  <a:pt x="175" y="251"/>
                </a:lnTo>
                <a:lnTo>
                  <a:pt x="178" y="256"/>
                </a:lnTo>
                <a:lnTo>
                  <a:pt x="186" y="258"/>
                </a:lnTo>
                <a:lnTo>
                  <a:pt x="190" y="258"/>
                </a:lnTo>
                <a:lnTo>
                  <a:pt x="190" y="260"/>
                </a:lnTo>
                <a:lnTo>
                  <a:pt x="191" y="271"/>
                </a:lnTo>
                <a:lnTo>
                  <a:pt x="193" y="273"/>
                </a:lnTo>
                <a:lnTo>
                  <a:pt x="195" y="279"/>
                </a:lnTo>
                <a:lnTo>
                  <a:pt x="197" y="286"/>
                </a:lnTo>
                <a:lnTo>
                  <a:pt x="198" y="293"/>
                </a:lnTo>
                <a:lnTo>
                  <a:pt x="205" y="297"/>
                </a:lnTo>
                <a:lnTo>
                  <a:pt x="201" y="312"/>
                </a:lnTo>
                <a:lnTo>
                  <a:pt x="200" y="326"/>
                </a:lnTo>
                <a:lnTo>
                  <a:pt x="191" y="335"/>
                </a:lnTo>
                <a:lnTo>
                  <a:pt x="186" y="339"/>
                </a:lnTo>
                <a:lnTo>
                  <a:pt x="180" y="345"/>
                </a:lnTo>
                <a:lnTo>
                  <a:pt x="182" y="346"/>
                </a:lnTo>
                <a:lnTo>
                  <a:pt x="185" y="348"/>
                </a:lnTo>
                <a:lnTo>
                  <a:pt x="186" y="346"/>
                </a:lnTo>
                <a:lnTo>
                  <a:pt x="187" y="346"/>
                </a:lnTo>
                <a:lnTo>
                  <a:pt x="195" y="346"/>
                </a:lnTo>
                <a:lnTo>
                  <a:pt x="198" y="350"/>
                </a:lnTo>
                <a:lnTo>
                  <a:pt x="205" y="353"/>
                </a:lnTo>
                <a:lnTo>
                  <a:pt x="208" y="350"/>
                </a:lnTo>
                <a:lnTo>
                  <a:pt x="209" y="349"/>
                </a:lnTo>
                <a:lnTo>
                  <a:pt x="215" y="345"/>
                </a:lnTo>
                <a:lnTo>
                  <a:pt x="219" y="349"/>
                </a:lnTo>
                <a:lnTo>
                  <a:pt x="219" y="349"/>
                </a:lnTo>
                <a:lnTo>
                  <a:pt x="221" y="352"/>
                </a:lnTo>
                <a:lnTo>
                  <a:pt x="221" y="350"/>
                </a:lnTo>
                <a:lnTo>
                  <a:pt x="223" y="349"/>
                </a:lnTo>
                <a:lnTo>
                  <a:pt x="225" y="346"/>
                </a:lnTo>
                <a:lnTo>
                  <a:pt x="219" y="339"/>
                </a:lnTo>
                <a:lnTo>
                  <a:pt x="219" y="339"/>
                </a:lnTo>
                <a:lnTo>
                  <a:pt x="212" y="339"/>
                </a:lnTo>
                <a:lnTo>
                  <a:pt x="206" y="345"/>
                </a:lnTo>
                <a:lnTo>
                  <a:pt x="201" y="343"/>
                </a:lnTo>
                <a:lnTo>
                  <a:pt x="194" y="339"/>
                </a:lnTo>
                <a:lnTo>
                  <a:pt x="200" y="335"/>
                </a:lnTo>
                <a:lnTo>
                  <a:pt x="206" y="330"/>
                </a:lnTo>
                <a:lnTo>
                  <a:pt x="208" y="324"/>
                </a:lnTo>
                <a:lnTo>
                  <a:pt x="208" y="323"/>
                </a:lnTo>
                <a:lnTo>
                  <a:pt x="208" y="313"/>
                </a:lnTo>
                <a:lnTo>
                  <a:pt x="210" y="303"/>
                </a:lnTo>
                <a:lnTo>
                  <a:pt x="210" y="300"/>
                </a:lnTo>
                <a:lnTo>
                  <a:pt x="219" y="301"/>
                </a:lnTo>
                <a:lnTo>
                  <a:pt x="221" y="305"/>
                </a:lnTo>
                <a:lnTo>
                  <a:pt x="223" y="305"/>
                </a:lnTo>
                <a:lnTo>
                  <a:pt x="231" y="308"/>
                </a:lnTo>
                <a:lnTo>
                  <a:pt x="238" y="304"/>
                </a:lnTo>
                <a:lnTo>
                  <a:pt x="243" y="305"/>
                </a:lnTo>
                <a:lnTo>
                  <a:pt x="249" y="311"/>
                </a:lnTo>
                <a:lnTo>
                  <a:pt x="253" y="319"/>
                </a:lnTo>
                <a:lnTo>
                  <a:pt x="255" y="313"/>
                </a:lnTo>
                <a:lnTo>
                  <a:pt x="255" y="312"/>
                </a:lnTo>
                <a:lnTo>
                  <a:pt x="255" y="311"/>
                </a:lnTo>
                <a:lnTo>
                  <a:pt x="251" y="305"/>
                </a:lnTo>
                <a:lnTo>
                  <a:pt x="247" y="298"/>
                </a:lnTo>
                <a:lnTo>
                  <a:pt x="246" y="297"/>
                </a:lnTo>
                <a:lnTo>
                  <a:pt x="245" y="297"/>
                </a:lnTo>
                <a:lnTo>
                  <a:pt x="232" y="298"/>
                </a:lnTo>
                <a:lnTo>
                  <a:pt x="231" y="298"/>
                </a:lnTo>
                <a:lnTo>
                  <a:pt x="225" y="298"/>
                </a:lnTo>
                <a:lnTo>
                  <a:pt x="221" y="297"/>
                </a:lnTo>
                <a:lnTo>
                  <a:pt x="217" y="294"/>
                </a:lnTo>
                <a:lnTo>
                  <a:pt x="205" y="289"/>
                </a:lnTo>
                <a:lnTo>
                  <a:pt x="205" y="286"/>
                </a:lnTo>
                <a:lnTo>
                  <a:pt x="204" y="281"/>
                </a:lnTo>
                <a:lnTo>
                  <a:pt x="202" y="275"/>
                </a:lnTo>
                <a:lnTo>
                  <a:pt x="206" y="273"/>
                </a:lnTo>
                <a:lnTo>
                  <a:pt x="202" y="270"/>
                </a:lnTo>
                <a:lnTo>
                  <a:pt x="202" y="267"/>
                </a:lnTo>
                <a:lnTo>
                  <a:pt x="204" y="259"/>
                </a:lnTo>
                <a:lnTo>
                  <a:pt x="201" y="256"/>
                </a:lnTo>
                <a:lnTo>
                  <a:pt x="195" y="252"/>
                </a:lnTo>
                <a:lnTo>
                  <a:pt x="191" y="247"/>
                </a:lnTo>
                <a:lnTo>
                  <a:pt x="185" y="245"/>
                </a:lnTo>
                <a:lnTo>
                  <a:pt x="183" y="243"/>
                </a:lnTo>
                <a:lnTo>
                  <a:pt x="175" y="240"/>
                </a:lnTo>
                <a:lnTo>
                  <a:pt x="172" y="240"/>
                </a:lnTo>
                <a:lnTo>
                  <a:pt x="155" y="248"/>
                </a:lnTo>
                <a:lnTo>
                  <a:pt x="153" y="249"/>
                </a:lnTo>
                <a:lnTo>
                  <a:pt x="148" y="249"/>
                </a:lnTo>
                <a:lnTo>
                  <a:pt x="146" y="249"/>
                </a:lnTo>
                <a:lnTo>
                  <a:pt x="133" y="251"/>
                </a:lnTo>
                <a:lnTo>
                  <a:pt x="133" y="249"/>
                </a:lnTo>
                <a:lnTo>
                  <a:pt x="131" y="247"/>
                </a:lnTo>
                <a:lnTo>
                  <a:pt x="129" y="240"/>
                </a:lnTo>
                <a:lnTo>
                  <a:pt x="116" y="240"/>
                </a:lnTo>
                <a:lnTo>
                  <a:pt x="109" y="240"/>
                </a:lnTo>
                <a:lnTo>
                  <a:pt x="107" y="238"/>
                </a:lnTo>
                <a:lnTo>
                  <a:pt x="94" y="237"/>
                </a:lnTo>
                <a:lnTo>
                  <a:pt x="99" y="233"/>
                </a:lnTo>
                <a:lnTo>
                  <a:pt x="112" y="233"/>
                </a:lnTo>
                <a:lnTo>
                  <a:pt x="126" y="237"/>
                </a:lnTo>
                <a:lnTo>
                  <a:pt x="131" y="236"/>
                </a:lnTo>
                <a:lnTo>
                  <a:pt x="141" y="233"/>
                </a:lnTo>
                <a:lnTo>
                  <a:pt x="142" y="233"/>
                </a:lnTo>
                <a:lnTo>
                  <a:pt x="148" y="233"/>
                </a:lnTo>
                <a:lnTo>
                  <a:pt x="159" y="236"/>
                </a:lnTo>
                <a:lnTo>
                  <a:pt x="164" y="238"/>
                </a:lnTo>
                <a:lnTo>
                  <a:pt x="175" y="237"/>
                </a:lnTo>
                <a:lnTo>
                  <a:pt x="167" y="232"/>
                </a:lnTo>
                <a:lnTo>
                  <a:pt x="159" y="229"/>
                </a:lnTo>
                <a:lnTo>
                  <a:pt x="152" y="226"/>
                </a:lnTo>
                <a:lnTo>
                  <a:pt x="150" y="226"/>
                </a:lnTo>
                <a:lnTo>
                  <a:pt x="153" y="226"/>
                </a:lnTo>
                <a:lnTo>
                  <a:pt x="161" y="223"/>
                </a:lnTo>
                <a:lnTo>
                  <a:pt x="160" y="222"/>
                </a:lnTo>
                <a:lnTo>
                  <a:pt x="159" y="221"/>
                </a:lnTo>
                <a:lnTo>
                  <a:pt x="149" y="219"/>
                </a:lnTo>
                <a:lnTo>
                  <a:pt x="142" y="222"/>
                </a:lnTo>
                <a:lnTo>
                  <a:pt x="120" y="221"/>
                </a:lnTo>
                <a:lnTo>
                  <a:pt x="122" y="213"/>
                </a:lnTo>
                <a:lnTo>
                  <a:pt x="122" y="207"/>
                </a:lnTo>
                <a:lnTo>
                  <a:pt x="127" y="204"/>
                </a:lnTo>
                <a:lnTo>
                  <a:pt x="135" y="200"/>
                </a:lnTo>
                <a:lnTo>
                  <a:pt x="145" y="203"/>
                </a:lnTo>
                <a:lnTo>
                  <a:pt x="146" y="206"/>
                </a:lnTo>
                <a:lnTo>
                  <a:pt x="148" y="207"/>
                </a:lnTo>
                <a:lnTo>
                  <a:pt x="152" y="203"/>
                </a:lnTo>
                <a:lnTo>
                  <a:pt x="160" y="202"/>
                </a:lnTo>
                <a:lnTo>
                  <a:pt x="160" y="203"/>
                </a:lnTo>
                <a:lnTo>
                  <a:pt x="161" y="204"/>
                </a:lnTo>
                <a:lnTo>
                  <a:pt x="161" y="207"/>
                </a:lnTo>
                <a:lnTo>
                  <a:pt x="163" y="207"/>
                </a:lnTo>
                <a:lnTo>
                  <a:pt x="164" y="210"/>
                </a:lnTo>
                <a:lnTo>
                  <a:pt x="167" y="214"/>
                </a:lnTo>
                <a:lnTo>
                  <a:pt x="168" y="207"/>
                </a:lnTo>
                <a:lnTo>
                  <a:pt x="170" y="203"/>
                </a:lnTo>
                <a:lnTo>
                  <a:pt x="170" y="200"/>
                </a:lnTo>
                <a:lnTo>
                  <a:pt x="178" y="199"/>
                </a:lnTo>
                <a:lnTo>
                  <a:pt x="180" y="199"/>
                </a:lnTo>
                <a:lnTo>
                  <a:pt x="190" y="198"/>
                </a:lnTo>
                <a:lnTo>
                  <a:pt x="195" y="204"/>
                </a:lnTo>
                <a:lnTo>
                  <a:pt x="197" y="207"/>
                </a:lnTo>
                <a:lnTo>
                  <a:pt x="197" y="208"/>
                </a:lnTo>
                <a:lnTo>
                  <a:pt x="198" y="210"/>
                </a:lnTo>
                <a:lnTo>
                  <a:pt x="201" y="217"/>
                </a:lnTo>
                <a:lnTo>
                  <a:pt x="205" y="211"/>
                </a:lnTo>
                <a:lnTo>
                  <a:pt x="208" y="204"/>
                </a:lnTo>
                <a:lnTo>
                  <a:pt x="206" y="203"/>
                </a:lnTo>
                <a:lnTo>
                  <a:pt x="206" y="200"/>
                </a:lnTo>
                <a:lnTo>
                  <a:pt x="208" y="200"/>
                </a:lnTo>
                <a:lnTo>
                  <a:pt x="223" y="200"/>
                </a:lnTo>
                <a:lnTo>
                  <a:pt x="225" y="202"/>
                </a:lnTo>
                <a:lnTo>
                  <a:pt x="227" y="202"/>
                </a:lnTo>
                <a:lnTo>
                  <a:pt x="227" y="207"/>
                </a:lnTo>
                <a:lnTo>
                  <a:pt x="227" y="210"/>
                </a:lnTo>
                <a:lnTo>
                  <a:pt x="227" y="213"/>
                </a:lnTo>
                <a:lnTo>
                  <a:pt x="224" y="219"/>
                </a:lnTo>
                <a:lnTo>
                  <a:pt x="224" y="225"/>
                </a:lnTo>
                <a:lnTo>
                  <a:pt x="225" y="234"/>
                </a:lnTo>
                <a:lnTo>
                  <a:pt x="230" y="234"/>
                </a:lnTo>
                <a:lnTo>
                  <a:pt x="231" y="223"/>
                </a:lnTo>
                <a:lnTo>
                  <a:pt x="231" y="213"/>
                </a:lnTo>
                <a:lnTo>
                  <a:pt x="234" y="207"/>
                </a:lnTo>
                <a:lnTo>
                  <a:pt x="240" y="211"/>
                </a:lnTo>
                <a:lnTo>
                  <a:pt x="249" y="215"/>
                </a:lnTo>
                <a:lnTo>
                  <a:pt x="253" y="217"/>
                </a:lnTo>
                <a:lnTo>
                  <a:pt x="258" y="221"/>
                </a:lnTo>
                <a:lnTo>
                  <a:pt x="261" y="226"/>
                </a:lnTo>
                <a:lnTo>
                  <a:pt x="262" y="230"/>
                </a:lnTo>
                <a:lnTo>
                  <a:pt x="264" y="232"/>
                </a:lnTo>
                <a:lnTo>
                  <a:pt x="266" y="234"/>
                </a:lnTo>
                <a:lnTo>
                  <a:pt x="268" y="236"/>
                </a:lnTo>
                <a:lnTo>
                  <a:pt x="273" y="240"/>
                </a:lnTo>
                <a:lnTo>
                  <a:pt x="275" y="244"/>
                </a:lnTo>
                <a:lnTo>
                  <a:pt x="276" y="245"/>
                </a:lnTo>
                <a:lnTo>
                  <a:pt x="281" y="241"/>
                </a:lnTo>
                <a:lnTo>
                  <a:pt x="291" y="238"/>
                </a:lnTo>
                <a:lnTo>
                  <a:pt x="292" y="238"/>
                </a:lnTo>
                <a:lnTo>
                  <a:pt x="296" y="238"/>
                </a:lnTo>
                <a:lnTo>
                  <a:pt x="296" y="236"/>
                </a:lnTo>
                <a:lnTo>
                  <a:pt x="296" y="233"/>
                </a:lnTo>
                <a:lnTo>
                  <a:pt x="310" y="234"/>
                </a:lnTo>
                <a:lnTo>
                  <a:pt x="306" y="230"/>
                </a:lnTo>
                <a:lnTo>
                  <a:pt x="303" y="228"/>
                </a:lnTo>
                <a:lnTo>
                  <a:pt x="294" y="228"/>
                </a:lnTo>
                <a:lnTo>
                  <a:pt x="292" y="228"/>
                </a:lnTo>
                <a:lnTo>
                  <a:pt x="288" y="230"/>
                </a:lnTo>
                <a:lnTo>
                  <a:pt x="285" y="230"/>
                </a:lnTo>
                <a:lnTo>
                  <a:pt x="284" y="232"/>
                </a:lnTo>
                <a:lnTo>
                  <a:pt x="283" y="232"/>
                </a:lnTo>
                <a:lnTo>
                  <a:pt x="277" y="232"/>
                </a:lnTo>
                <a:lnTo>
                  <a:pt x="270" y="226"/>
                </a:lnTo>
                <a:lnTo>
                  <a:pt x="268" y="219"/>
                </a:lnTo>
                <a:lnTo>
                  <a:pt x="266" y="219"/>
                </a:lnTo>
                <a:lnTo>
                  <a:pt x="264" y="213"/>
                </a:lnTo>
                <a:lnTo>
                  <a:pt x="272" y="211"/>
                </a:lnTo>
                <a:lnTo>
                  <a:pt x="273" y="213"/>
                </a:lnTo>
                <a:lnTo>
                  <a:pt x="281" y="222"/>
                </a:lnTo>
                <a:lnTo>
                  <a:pt x="283" y="217"/>
                </a:lnTo>
                <a:lnTo>
                  <a:pt x="283" y="215"/>
                </a:lnTo>
                <a:lnTo>
                  <a:pt x="281" y="213"/>
                </a:lnTo>
                <a:lnTo>
                  <a:pt x="280" y="213"/>
                </a:lnTo>
                <a:lnTo>
                  <a:pt x="279" y="208"/>
                </a:lnTo>
                <a:lnTo>
                  <a:pt x="279" y="207"/>
                </a:lnTo>
                <a:lnTo>
                  <a:pt x="279" y="206"/>
                </a:lnTo>
                <a:lnTo>
                  <a:pt x="284" y="202"/>
                </a:lnTo>
                <a:lnTo>
                  <a:pt x="306" y="195"/>
                </a:lnTo>
                <a:lnTo>
                  <a:pt x="307" y="195"/>
                </a:lnTo>
                <a:lnTo>
                  <a:pt x="322" y="192"/>
                </a:lnTo>
                <a:lnTo>
                  <a:pt x="331" y="195"/>
                </a:lnTo>
                <a:lnTo>
                  <a:pt x="336" y="189"/>
                </a:lnTo>
                <a:lnTo>
                  <a:pt x="336" y="191"/>
                </a:lnTo>
                <a:lnTo>
                  <a:pt x="340" y="198"/>
                </a:lnTo>
                <a:lnTo>
                  <a:pt x="347" y="204"/>
                </a:lnTo>
                <a:lnTo>
                  <a:pt x="350" y="206"/>
                </a:lnTo>
                <a:lnTo>
                  <a:pt x="352" y="207"/>
                </a:lnTo>
                <a:lnTo>
                  <a:pt x="352" y="203"/>
                </a:lnTo>
                <a:lnTo>
                  <a:pt x="352" y="200"/>
                </a:lnTo>
                <a:lnTo>
                  <a:pt x="350" y="195"/>
                </a:lnTo>
                <a:lnTo>
                  <a:pt x="350" y="193"/>
                </a:lnTo>
                <a:lnTo>
                  <a:pt x="346" y="192"/>
                </a:lnTo>
                <a:lnTo>
                  <a:pt x="341" y="187"/>
                </a:lnTo>
                <a:lnTo>
                  <a:pt x="347" y="185"/>
                </a:lnTo>
                <a:lnTo>
                  <a:pt x="347" y="184"/>
                </a:lnTo>
                <a:lnTo>
                  <a:pt x="347" y="181"/>
                </a:lnTo>
                <a:lnTo>
                  <a:pt x="339" y="181"/>
                </a:lnTo>
                <a:lnTo>
                  <a:pt x="328" y="183"/>
                </a:lnTo>
                <a:lnTo>
                  <a:pt x="317" y="184"/>
                </a:lnTo>
                <a:lnTo>
                  <a:pt x="305" y="189"/>
                </a:lnTo>
                <a:lnTo>
                  <a:pt x="299" y="189"/>
                </a:lnTo>
                <a:lnTo>
                  <a:pt x="290" y="192"/>
                </a:lnTo>
                <a:lnTo>
                  <a:pt x="280" y="195"/>
                </a:lnTo>
                <a:lnTo>
                  <a:pt x="273" y="196"/>
                </a:lnTo>
                <a:lnTo>
                  <a:pt x="272" y="196"/>
                </a:lnTo>
                <a:lnTo>
                  <a:pt x="268" y="195"/>
                </a:lnTo>
                <a:lnTo>
                  <a:pt x="265" y="195"/>
                </a:lnTo>
                <a:lnTo>
                  <a:pt x="260" y="193"/>
                </a:lnTo>
                <a:lnTo>
                  <a:pt x="269" y="189"/>
                </a:lnTo>
                <a:lnTo>
                  <a:pt x="268" y="187"/>
                </a:lnTo>
                <a:lnTo>
                  <a:pt x="266" y="184"/>
                </a:lnTo>
                <a:lnTo>
                  <a:pt x="266" y="183"/>
                </a:lnTo>
                <a:lnTo>
                  <a:pt x="283" y="180"/>
                </a:lnTo>
                <a:lnTo>
                  <a:pt x="306" y="174"/>
                </a:lnTo>
                <a:lnTo>
                  <a:pt x="298" y="172"/>
                </a:lnTo>
                <a:lnTo>
                  <a:pt x="280" y="174"/>
                </a:lnTo>
                <a:lnTo>
                  <a:pt x="268" y="176"/>
                </a:lnTo>
                <a:lnTo>
                  <a:pt x="257" y="176"/>
                </a:lnTo>
                <a:lnTo>
                  <a:pt x="249" y="177"/>
                </a:lnTo>
                <a:lnTo>
                  <a:pt x="247" y="177"/>
                </a:lnTo>
                <a:lnTo>
                  <a:pt x="238" y="178"/>
                </a:lnTo>
                <a:lnTo>
                  <a:pt x="230" y="178"/>
                </a:lnTo>
                <a:lnTo>
                  <a:pt x="220" y="178"/>
                </a:lnTo>
                <a:lnTo>
                  <a:pt x="220" y="174"/>
                </a:lnTo>
                <a:lnTo>
                  <a:pt x="220" y="172"/>
                </a:lnTo>
                <a:lnTo>
                  <a:pt x="220" y="166"/>
                </a:lnTo>
                <a:lnTo>
                  <a:pt x="221" y="163"/>
                </a:lnTo>
                <a:lnTo>
                  <a:pt x="224" y="157"/>
                </a:lnTo>
                <a:lnTo>
                  <a:pt x="231" y="158"/>
                </a:lnTo>
                <a:lnTo>
                  <a:pt x="235" y="158"/>
                </a:lnTo>
                <a:lnTo>
                  <a:pt x="238" y="159"/>
                </a:lnTo>
                <a:lnTo>
                  <a:pt x="243" y="159"/>
                </a:lnTo>
                <a:lnTo>
                  <a:pt x="245" y="155"/>
                </a:lnTo>
                <a:lnTo>
                  <a:pt x="245" y="150"/>
                </a:lnTo>
                <a:lnTo>
                  <a:pt x="236" y="148"/>
                </a:lnTo>
                <a:lnTo>
                  <a:pt x="228" y="151"/>
                </a:lnTo>
                <a:lnTo>
                  <a:pt x="221" y="151"/>
                </a:lnTo>
                <a:lnTo>
                  <a:pt x="223" y="142"/>
                </a:lnTo>
                <a:lnTo>
                  <a:pt x="219" y="136"/>
                </a:lnTo>
                <a:lnTo>
                  <a:pt x="216" y="135"/>
                </a:lnTo>
                <a:lnTo>
                  <a:pt x="212" y="131"/>
                </a:lnTo>
                <a:lnTo>
                  <a:pt x="235" y="116"/>
                </a:lnTo>
                <a:lnTo>
                  <a:pt x="246" y="110"/>
                </a:lnTo>
                <a:lnTo>
                  <a:pt x="255" y="110"/>
                </a:lnTo>
                <a:lnTo>
                  <a:pt x="260" y="110"/>
                </a:lnTo>
                <a:lnTo>
                  <a:pt x="260" y="112"/>
                </a:lnTo>
                <a:lnTo>
                  <a:pt x="264" y="117"/>
                </a:lnTo>
                <a:lnTo>
                  <a:pt x="265" y="120"/>
                </a:lnTo>
                <a:lnTo>
                  <a:pt x="270" y="128"/>
                </a:lnTo>
                <a:lnTo>
                  <a:pt x="272" y="129"/>
                </a:lnTo>
                <a:lnTo>
                  <a:pt x="275" y="135"/>
                </a:lnTo>
                <a:lnTo>
                  <a:pt x="276" y="138"/>
                </a:lnTo>
                <a:lnTo>
                  <a:pt x="277" y="140"/>
                </a:lnTo>
                <a:lnTo>
                  <a:pt x="287" y="142"/>
                </a:lnTo>
                <a:lnTo>
                  <a:pt x="294" y="136"/>
                </a:lnTo>
                <a:lnTo>
                  <a:pt x="296" y="135"/>
                </a:lnTo>
                <a:lnTo>
                  <a:pt x="309" y="127"/>
                </a:lnTo>
                <a:lnTo>
                  <a:pt x="313" y="127"/>
                </a:lnTo>
                <a:lnTo>
                  <a:pt x="317" y="129"/>
                </a:lnTo>
                <a:lnTo>
                  <a:pt x="320" y="131"/>
                </a:lnTo>
                <a:lnTo>
                  <a:pt x="316" y="135"/>
                </a:lnTo>
                <a:lnTo>
                  <a:pt x="310" y="139"/>
                </a:lnTo>
                <a:lnTo>
                  <a:pt x="307" y="142"/>
                </a:lnTo>
                <a:lnTo>
                  <a:pt x="306" y="144"/>
                </a:lnTo>
                <a:lnTo>
                  <a:pt x="309" y="144"/>
                </a:lnTo>
                <a:lnTo>
                  <a:pt x="325" y="135"/>
                </a:lnTo>
                <a:lnTo>
                  <a:pt x="326" y="133"/>
                </a:lnTo>
                <a:lnTo>
                  <a:pt x="340" y="131"/>
                </a:lnTo>
                <a:lnTo>
                  <a:pt x="344" y="131"/>
                </a:lnTo>
                <a:lnTo>
                  <a:pt x="350" y="132"/>
                </a:lnTo>
                <a:lnTo>
                  <a:pt x="351" y="135"/>
                </a:lnTo>
                <a:lnTo>
                  <a:pt x="358" y="143"/>
                </a:lnTo>
                <a:lnTo>
                  <a:pt x="355" y="153"/>
                </a:lnTo>
                <a:lnTo>
                  <a:pt x="355" y="157"/>
                </a:lnTo>
                <a:lnTo>
                  <a:pt x="356" y="165"/>
                </a:lnTo>
                <a:lnTo>
                  <a:pt x="356" y="169"/>
                </a:lnTo>
                <a:lnTo>
                  <a:pt x="363" y="176"/>
                </a:lnTo>
                <a:lnTo>
                  <a:pt x="367" y="178"/>
                </a:lnTo>
                <a:lnTo>
                  <a:pt x="377" y="185"/>
                </a:lnTo>
                <a:lnTo>
                  <a:pt x="378" y="187"/>
                </a:lnTo>
                <a:lnTo>
                  <a:pt x="384" y="195"/>
                </a:lnTo>
                <a:lnTo>
                  <a:pt x="396" y="206"/>
                </a:lnTo>
                <a:lnTo>
                  <a:pt x="400" y="213"/>
                </a:lnTo>
                <a:lnTo>
                  <a:pt x="404" y="217"/>
                </a:lnTo>
                <a:lnTo>
                  <a:pt x="406" y="211"/>
                </a:lnTo>
                <a:lnTo>
                  <a:pt x="406" y="203"/>
                </a:lnTo>
                <a:lnTo>
                  <a:pt x="404" y="202"/>
                </a:lnTo>
                <a:lnTo>
                  <a:pt x="399" y="195"/>
                </a:lnTo>
                <a:lnTo>
                  <a:pt x="396" y="193"/>
                </a:lnTo>
                <a:lnTo>
                  <a:pt x="392" y="189"/>
                </a:lnTo>
                <a:lnTo>
                  <a:pt x="382" y="181"/>
                </a:lnTo>
                <a:lnTo>
                  <a:pt x="382" y="178"/>
                </a:lnTo>
                <a:lnTo>
                  <a:pt x="381" y="176"/>
                </a:lnTo>
                <a:lnTo>
                  <a:pt x="373" y="174"/>
                </a:lnTo>
                <a:lnTo>
                  <a:pt x="365" y="166"/>
                </a:lnTo>
                <a:lnTo>
                  <a:pt x="362" y="157"/>
                </a:lnTo>
                <a:lnTo>
                  <a:pt x="367" y="147"/>
                </a:lnTo>
                <a:lnTo>
                  <a:pt x="362" y="142"/>
                </a:lnTo>
                <a:lnTo>
                  <a:pt x="361" y="135"/>
                </a:lnTo>
                <a:lnTo>
                  <a:pt x="359" y="133"/>
                </a:lnTo>
                <a:lnTo>
                  <a:pt x="359" y="132"/>
                </a:lnTo>
                <a:lnTo>
                  <a:pt x="356" y="129"/>
                </a:lnTo>
                <a:lnTo>
                  <a:pt x="352" y="125"/>
                </a:lnTo>
                <a:lnTo>
                  <a:pt x="347" y="116"/>
                </a:lnTo>
                <a:lnTo>
                  <a:pt x="340" y="123"/>
                </a:lnTo>
                <a:lnTo>
                  <a:pt x="333" y="123"/>
                </a:lnTo>
                <a:lnTo>
                  <a:pt x="333" y="121"/>
                </a:lnTo>
                <a:lnTo>
                  <a:pt x="336" y="112"/>
                </a:lnTo>
                <a:lnTo>
                  <a:pt x="339" y="112"/>
                </a:lnTo>
                <a:lnTo>
                  <a:pt x="346" y="109"/>
                </a:lnTo>
                <a:lnTo>
                  <a:pt x="348" y="99"/>
                </a:lnTo>
                <a:lnTo>
                  <a:pt x="361" y="95"/>
                </a:lnTo>
                <a:lnTo>
                  <a:pt x="363" y="106"/>
                </a:lnTo>
                <a:lnTo>
                  <a:pt x="363" y="110"/>
                </a:lnTo>
                <a:lnTo>
                  <a:pt x="363" y="114"/>
                </a:lnTo>
                <a:lnTo>
                  <a:pt x="371" y="123"/>
                </a:lnTo>
                <a:lnTo>
                  <a:pt x="377" y="127"/>
                </a:lnTo>
                <a:lnTo>
                  <a:pt x="376" y="132"/>
                </a:lnTo>
                <a:lnTo>
                  <a:pt x="381" y="131"/>
                </a:lnTo>
                <a:lnTo>
                  <a:pt x="382" y="135"/>
                </a:lnTo>
                <a:lnTo>
                  <a:pt x="382" y="136"/>
                </a:lnTo>
                <a:lnTo>
                  <a:pt x="382" y="142"/>
                </a:lnTo>
                <a:lnTo>
                  <a:pt x="381" y="142"/>
                </a:lnTo>
                <a:lnTo>
                  <a:pt x="382" y="146"/>
                </a:lnTo>
                <a:lnTo>
                  <a:pt x="382" y="151"/>
                </a:lnTo>
                <a:lnTo>
                  <a:pt x="378" y="159"/>
                </a:lnTo>
                <a:lnTo>
                  <a:pt x="385" y="162"/>
                </a:lnTo>
                <a:lnTo>
                  <a:pt x="391" y="163"/>
                </a:lnTo>
                <a:lnTo>
                  <a:pt x="400" y="172"/>
                </a:lnTo>
                <a:lnTo>
                  <a:pt x="403" y="172"/>
                </a:lnTo>
                <a:lnTo>
                  <a:pt x="396" y="159"/>
                </a:lnTo>
                <a:lnTo>
                  <a:pt x="399" y="157"/>
                </a:lnTo>
                <a:lnTo>
                  <a:pt x="406" y="163"/>
                </a:lnTo>
                <a:lnTo>
                  <a:pt x="412" y="168"/>
                </a:lnTo>
                <a:lnTo>
                  <a:pt x="415" y="174"/>
                </a:lnTo>
                <a:lnTo>
                  <a:pt x="419" y="177"/>
                </a:lnTo>
                <a:lnTo>
                  <a:pt x="421" y="177"/>
                </a:lnTo>
                <a:lnTo>
                  <a:pt x="425" y="172"/>
                </a:lnTo>
                <a:lnTo>
                  <a:pt x="419" y="169"/>
                </a:lnTo>
                <a:lnTo>
                  <a:pt x="419" y="163"/>
                </a:lnTo>
                <a:lnTo>
                  <a:pt x="416" y="158"/>
                </a:lnTo>
                <a:lnTo>
                  <a:pt x="411" y="159"/>
                </a:lnTo>
                <a:lnTo>
                  <a:pt x="406" y="153"/>
                </a:lnTo>
                <a:lnTo>
                  <a:pt x="400" y="147"/>
                </a:lnTo>
                <a:lnTo>
                  <a:pt x="399" y="142"/>
                </a:lnTo>
                <a:lnTo>
                  <a:pt x="404" y="142"/>
                </a:lnTo>
                <a:lnTo>
                  <a:pt x="408" y="142"/>
                </a:lnTo>
                <a:lnTo>
                  <a:pt x="415" y="142"/>
                </a:lnTo>
                <a:lnTo>
                  <a:pt x="418" y="140"/>
                </a:lnTo>
                <a:lnTo>
                  <a:pt x="419" y="139"/>
                </a:lnTo>
                <a:lnTo>
                  <a:pt x="422" y="138"/>
                </a:lnTo>
                <a:lnTo>
                  <a:pt x="423" y="135"/>
                </a:lnTo>
                <a:lnTo>
                  <a:pt x="423" y="133"/>
                </a:lnTo>
                <a:lnTo>
                  <a:pt x="421" y="133"/>
                </a:lnTo>
                <a:lnTo>
                  <a:pt x="415" y="132"/>
                </a:lnTo>
                <a:lnTo>
                  <a:pt x="411" y="135"/>
                </a:lnTo>
                <a:lnTo>
                  <a:pt x="410" y="135"/>
                </a:lnTo>
                <a:lnTo>
                  <a:pt x="404" y="135"/>
                </a:lnTo>
                <a:lnTo>
                  <a:pt x="404" y="131"/>
                </a:lnTo>
                <a:lnTo>
                  <a:pt x="418" y="125"/>
                </a:lnTo>
                <a:lnTo>
                  <a:pt x="416" y="124"/>
                </a:lnTo>
                <a:lnTo>
                  <a:pt x="415" y="124"/>
                </a:lnTo>
                <a:lnTo>
                  <a:pt x="412" y="121"/>
                </a:lnTo>
                <a:lnTo>
                  <a:pt x="407" y="123"/>
                </a:lnTo>
                <a:lnTo>
                  <a:pt x="406" y="124"/>
                </a:lnTo>
                <a:lnTo>
                  <a:pt x="404" y="124"/>
                </a:lnTo>
                <a:lnTo>
                  <a:pt x="392" y="132"/>
                </a:lnTo>
                <a:lnTo>
                  <a:pt x="386" y="129"/>
                </a:lnTo>
                <a:lnTo>
                  <a:pt x="391" y="125"/>
                </a:lnTo>
                <a:lnTo>
                  <a:pt x="391" y="121"/>
                </a:lnTo>
                <a:lnTo>
                  <a:pt x="382" y="123"/>
                </a:lnTo>
                <a:lnTo>
                  <a:pt x="381" y="120"/>
                </a:lnTo>
                <a:lnTo>
                  <a:pt x="378" y="117"/>
                </a:lnTo>
                <a:lnTo>
                  <a:pt x="376" y="114"/>
                </a:lnTo>
                <a:lnTo>
                  <a:pt x="374" y="113"/>
                </a:lnTo>
                <a:lnTo>
                  <a:pt x="374" y="109"/>
                </a:lnTo>
                <a:lnTo>
                  <a:pt x="376" y="106"/>
                </a:lnTo>
                <a:lnTo>
                  <a:pt x="374" y="106"/>
                </a:lnTo>
                <a:lnTo>
                  <a:pt x="370" y="98"/>
                </a:lnTo>
                <a:lnTo>
                  <a:pt x="369" y="91"/>
                </a:lnTo>
                <a:lnTo>
                  <a:pt x="376" y="93"/>
                </a:lnTo>
                <a:lnTo>
                  <a:pt x="382" y="99"/>
                </a:lnTo>
                <a:lnTo>
                  <a:pt x="382" y="94"/>
                </a:lnTo>
                <a:lnTo>
                  <a:pt x="382" y="88"/>
                </a:lnTo>
                <a:lnTo>
                  <a:pt x="389" y="88"/>
                </a:lnTo>
                <a:lnTo>
                  <a:pt x="391" y="87"/>
                </a:lnTo>
                <a:lnTo>
                  <a:pt x="393" y="90"/>
                </a:lnTo>
                <a:lnTo>
                  <a:pt x="396" y="91"/>
                </a:lnTo>
                <a:lnTo>
                  <a:pt x="404" y="93"/>
                </a:lnTo>
                <a:lnTo>
                  <a:pt x="410" y="93"/>
                </a:lnTo>
                <a:lnTo>
                  <a:pt x="412" y="95"/>
                </a:lnTo>
                <a:lnTo>
                  <a:pt x="419" y="102"/>
                </a:lnTo>
                <a:lnTo>
                  <a:pt x="423" y="99"/>
                </a:lnTo>
                <a:lnTo>
                  <a:pt x="421" y="93"/>
                </a:lnTo>
                <a:lnTo>
                  <a:pt x="419" y="90"/>
                </a:lnTo>
                <a:lnTo>
                  <a:pt x="418" y="88"/>
                </a:lnTo>
                <a:lnTo>
                  <a:pt x="426" y="86"/>
                </a:lnTo>
                <a:lnTo>
                  <a:pt x="441" y="84"/>
                </a:lnTo>
                <a:lnTo>
                  <a:pt x="445" y="84"/>
                </a:lnTo>
                <a:lnTo>
                  <a:pt x="446" y="86"/>
                </a:lnTo>
                <a:lnTo>
                  <a:pt x="448" y="88"/>
                </a:lnTo>
                <a:lnTo>
                  <a:pt x="449" y="93"/>
                </a:lnTo>
                <a:lnTo>
                  <a:pt x="448" y="99"/>
                </a:lnTo>
                <a:lnTo>
                  <a:pt x="460" y="103"/>
                </a:lnTo>
                <a:lnTo>
                  <a:pt x="467" y="99"/>
                </a:lnTo>
                <a:lnTo>
                  <a:pt x="468" y="105"/>
                </a:lnTo>
                <a:lnTo>
                  <a:pt x="468" y="109"/>
                </a:lnTo>
                <a:lnTo>
                  <a:pt x="466" y="110"/>
                </a:lnTo>
                <a:lnTo>
                  <a:pt x="466" y="116"/>
                </a:lnTo>
                <a:lnTo>
                  <a:pt x="479" y="113"/>
                </a:lnTo>
                <a:lnTo>
                  <a:pt x="481" y="129"/>
                </a:lnTo>
                <a:lnTo>
                  <a:pt x="486" y="133"/>
                </a:lnTo>
                <a:lnTo>
                  <a:pt x="485" y="138"/>
                </a:lnTo>
                <a:lnTo>
                  <a:pt x="487" y="139"/>
                </a:lnTo>
                <a:lnTo>
                  <a:pt x="481" y="143"/>
                </a:lnTo>
                <a:lnTo>
                  <a:pt x="481" y="155"/>
                </a:lnTo>
                <a:lnTo>
                  <a:pt x="486" y="159"/>
                </a:lnTo>
                <a:lnTo>
                  <a:pt x="497" y="158"/>
                </a:lnTo>
                <a:lnTo>
                  <a:pt x="501" y="165"/>
                </a:lnTo>
                <a:lnTo>
                  <a:pt x="498" y="172"/>
                </a:lnTo>
                <a:lnTo>
                  <a:pt x="504" y="176"/>
                </a:lnTo>
                <a:lnTo>
                  <a:pt x="501" y="191"/>
                </a:lnTo>
                <a:close/>
                <a:moveTo>
                  <a:pt x="365" y="64"/>
                </a:moveTo>
                <a:lnTo>
                  <a:pt x="367" y="71"/>
                </a:lnTo>
                <a:lnTo>
                  <a:pt x="377" y="65"/>
                </a:lnTo>
                <a:lnTo>
                  <a:pt x="382" y="76"/>
                </a:lnTo>
                <a:lnTo>
                  <a:pt x="385" y="80"/>
                </a:lnTo>
                <a:lnTo>
                  <a:pt x="373" y="83"/>
                </a:lnTo>
                <a:lnTo>
                  <a:pt x="365" y="86"/>
                </a:lnTo>
                <a:lnTo>
                  <a:pt x="361" y="84"/>
                </a:lnTo>
                <a:lnTo>
                  <a:pt x="354" y="83"/>
                </a:lnTo>
                <a:lnTo>
                  <a:pt x="348" y="82"/>
                </a:lnTo>
                <a:lnTo>
                  <a:pt x="347" y="80"/>
                </a:lnTo>
                <a:lnTo>
                  <a:pt x="343" y="73"/>
                </a:lnTo>
                <a:lnTo>
                  <a:pt x="362" y="65"/>
                </a:lnTo>
                <a:lnTo>
                  <a:pt x="365" y="64"/>
                </a:lnTo>
                <a:close/>
                <a:moveTo>
                  <a:pt x="416" y="79"/>
                </a:moveTo>
                <a:lnTo>
                  <a:pt x="399" y="86"/>
                </a:lnTo>
                <a:lnTo>
                  <a:pt x="389" y="80"/>
                </a:lnTo>
                <a:lnTo>
                  <a:pt x="389" y="78"/>
                </a:lnTo>
                <a:lnTo>
                  <a:pt x="389" y="76"/>
                </a:lnTo>
                <a:lnTo>
                  <a:pt x="384" y="67"/>
                </a:lnTo>
                <a:lnTo>
                  <a:pt x="386" y="57"/>
                </a:lnTo>
                <a:lnTo>
                  <a:pt x="407" y="57"/>
                </a:lnTo>
                <a:lnTo>
                  <a:pt x="408" y="60"/>
                </a:lnTo>
                <a:lnTo>
                  <a:pt x="411" y="69"/>
                </a:lnTo>
                <a:lnTo>
                  <a:pt x="415" y="71"/>
                </a:lnTo>
                <a:lnTo>
                  <a:pt x="416" y="72"/>
                </a:lnTo>
                <a:lnTo>
                  <a:pt x="416" y="79"/>
                </a:lnTo>
                <a:close/>
                <a:moveTo>
                  <a:pt x="434" y="41"/>
                </a:moveTo>
                <a:lnTo>
                  <a:pt x="422" y="43"/>
                </a:lnTo>
                <a:lnTo>
                  <a:pt x="415" y="39"/>
                </a:lnTo>
                <a:lnTo>
                  <a:pt x="411" y="37"/>
                </a:lnTo>
                <a:lnTo>
                  <a:pt x="414" y="31"/>
                </a:lnTo>
                <a:lnTo>
                  <a:pt x="415" y="28"/>
                </a:lnTo>
                <a:lnTo>
                  <a:pt x="416" y="26"/>
                </a:lnTo>
                <a:lnTo>
                  <a:pt x="423" y="26"/>
                </a:lnTo>
                <a:lnTo>
                  <a:pt x="430" y="26"/>
                </a:lnTo>
                <a:lnTo>
                  <a:pt x="434" y="41"/>
                </a:lnTo>
                <a:close/>
                <a:moveTo>
                  <a:pt x="455" y="76"/>
                </a:moveTo>
                <a:lnTo>
                  <a:pt x="426" y="78"/>
                </a:lnTo>
                <a:lnTo>
                  <a:pt x="425" y="76"/>
                </a:lnTo>
                <a:lnTo>
                  <a:pt x="423" y="72"/>
                </a:lnTo>
                <a:lnTo>
                  <a:pt x="422" y="65"/>
                </a:lnTo>
                <a:lnTo>
                  <a:pt x="415" y="54"/>
                </a:lnTo>
                <a:lnTo>
                  <a:pt x="422" y="52"/>
                </a:lnTo>
                <a:lnTo>
                  <a:pt x="427" y="50"/>
                </a:lnTo>
                <a:lnTo>
                  <a:pt x="438" y="46"/>
                </a:lnTo>
                <a:lnTo>
                  <a:pt x="456" y="41"/>
                </a:lnTo>
                <a:lnTo>
                  <a:pt x="453" y="38"/>
                </a:lnTo>
                <a:lnTo>
                  <a:pt x="452" y="38"/>
                </a:lnTo>
                <a:lnTo>
                  <a:pt x="442" y="38"/>
                </a:lnTo>
                <a:lnTo>
                  <a:pt x="438" y="27"/>
                </a:lnTo>
                <a:lnTo>
                  <a:pt x="438" y="22"/>
                </a:lnTo>
                <a:lnTo>
                  <a:pt x="438" y="20"/>
                </a:lnTo>
                <a:lnTo>
                  <a:pt x="448" y="20"/>
                </a:lnTo>
                <a:lnTo>
                  <a:pt x="449" y="19"/>
                </a:lnTo>
                <a:lnTo>
                  <a:pt x="452" y="31"/>
                </a:lnTo>
                <a:lnTo>
                  <a:pt x="452" y="34"/>
                </a:lnTo>
                <a:lnTo>
                  <a:pt x="455" y="35"/>
                </a:lnTo>
                <a:lnTo>
                  <a:pt x="460" y="35"/>
                </a:lnTo>
                <a:lnTo>
                  <a:pt x="463" y="41"/>
                </a:lnTo>
                <a:lnTo>
                  <a:pt x="463" y="42"/>
                </a:lnTo>
                <a:lnTo>
                  <a:pt x="459" y="54"/>
                </a:lnTo>
                <a:lnTo>
                  <a:pt x="457" y="56"/>
                </a:lnTo>
                <a:lnTo>
                  <a:pt x="452" y="63"/>
                </a:lnTo>
                <a:lnTo>
                  <a:pt x="456" y="76"/>
                </a:lnTo>
                <a:lnTo>
                  <a:pt x="455" y="76"/>
                </a:lnTo>
                <a:close/>
                <a:moveTo>
                  <a:pt x="381" y="28"/>
                </a:moveTo>
                <a:lnTo>
                  <a:pt x="369" y="38"/>
                </a:lnTo>
                <a:lnTo>
                  <a:pt x="354" y="35"/>
                </a:lnTo>
                <a:lnTo>
                  <a:pt x="350" y="27"/>
                </a:lnTo>
                <a:lnTo>
                  <a:pt x="333" y="20"/>
                </a:lnTo>
                <a:lnTo>
                  <a:pt x="332" y="20"/>
                </a:lnTo>
                <a:lnTo>
                  <a:pt x="337" y="9"/>
                </a:lnTo>
                <a:lnTo>
                  <a:pt x="346" y="5"/>
                </a:lnTo>
                <a:lnTo>
                  <a:pt x="374" y="0"/>
                </a:lnTo>
                <a:lnTo>
                  <a:pt x="381" y="28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4" name="Freeform 40"/>
          <p:cNvSpPr>
            <a:spLocks noEditPoints="1"/>
          </p:cNvSpPr>
          <p:nvPr/>
        </p:nvSpPr>
        <p:spPr bwMode="auto">
          <a:xfrm>
            <a:off x="5487988" y="1563688"/>
            <a:ext cx="1058863" cy="1839913"/>
          </a:xfrm>
          <a:custGeom>
            <a:avLst/>
            <a:gdLst>
              <a:gd name="T0" fmla="*/ 21 w 667"/>
              <a:gd name="T1" fmla="*/ 1107 h 1159"/>
              <a:gd name="T2" fmla="*/ 17 w 667"/>
              <a:gd name="T3" fmla="*/ 983 h 1159"/>
              <a:gd name="T4" fmla="*/ 84 w 667"/>
              <a:gd name="T5" fmla="*/ 935 h 1159"/>
              <a:gd name="T6" fmla="*/ 69 w 667"/>
              <a:gd name="T7" fmla="*/ 898 h 1159"/>
              <a:gd name="T8" fmla="*/ 101 w 667"/>
              <a:gd name="T9" fmla="*/ 881 h 1159"/>
              <a:gd name="T10" fmla="*/ 125 w 667"/>
              <a:gd name="T11" fmla="*/ 834 h 1159"/>
              <a:gd name="T12" fmla="*/ 136 w 667"/>
              <a:gd name="T13" fmla="*/ 818 h 1159"/>
              <a:gd name="T14" fmla="*/ 128 w 667"/>
              <a:gd name="T15" fmla="*/ 761 h 1159"/>
              <a:gd name="T16" fmla="*/ 111 w 667"/>
              <a:gd name="T17" fmla="*/ 722 h 1159"/>
              <a:gd name="T18" fmla="*/ 191 w 667"/>
              <a:gd name="T19" fmla="*/ 656 h 1159"/>
              <a:gd name="T20" fmla="*/ 124 w 667"/>
              <a:gd name="T21" fmla="*/ 446 h 1159"/>
              <a:gd name="T22" fmla="*/ 416 w 667"/>
              <a:gd name="T23" fmla="*/ 356 h 1159"/>
              <a:gd name="T24" fmla="*/ 182 w 667"/>
              <a:gd name="T25" fmla="*/ 341 h 1159"/>
              <a:gd name="T26" fmla="*/ 204 w 667"/>
              <a:gd name="T27" fmla="*/ 327 h 1159"/>
              <a:gd name="T28" fmla="*/ 272 w 667"/>
              <a:gd name="T29" fmla="*/ 259 h 1159"/>
              <a:gd name="T30" fmla="*/ 311 w 667"/>
              <a:gd name="T31" fmla="*/ 251 h 1159"/>
              <a:gd name="T32" fmla="*/ 480 w 667"/>
              <a:gd name="T33" fmla="*/ 237 h 1159"/>
              <a:gd name="T34" fmla="*/ 664 w 667"/>
              <a:gd name="T35" fmla="*/ 275 h 1159"/>
              <a:gd name="T36" fmla="*/ 558 w 667"/>
              <a:gd name="T37" fmla="*/ 346 h 1159"/>
              <a:gd name="T38" fmla="*/ 494 w 667"/>
              <a:gd name="T39" fmla="*/ 545 h 1159"/>
              <a:gd name="T40" fmla="*/ 413 w 667"/>
              <a:gd name="T41" fmla="*/ 733 h 1159"/>
              <a:gd name="T42" fmla="*/ 311 w 667"/>
              <a:gd name="T43" fmla="*/ 893 h 1159"/>
              <a:gd name="T44" fmla="*/ 283 w 667"/>
              <a:gd name="T45" fmla="*/ 1103 h 1159"/>
              <a:gd name="T46" fmla="*/ 45 w 667"/>
              <a:gd name="T47" fmla="*/ 1136 h 1159"/>
              <a:gd name="T48" fmla="*/ 109 w 667"/>
              <a:gd name="T49" fmla="*/ 1077 h 1159"/>
              <a:gd name="T50" fmla="*/ 64 w 667"/>
              <a:gd name="T51" fmla="*/ 1061 h 1159"/>
              <a:gd name="T52" fmla="*/ 50 w 667"/>
              <a:gd name="T53" fmla="*/ 1044 h 1159"/>
              <a:gd name="T54" fmla="*/ 77 w 667"/>
              <a:gd name="T55" fmla="*/ 1026 h 1159"/>
              <a:gd name="T56" fmla="*/ 77 w 667"/>
              <a:gd name="T57" fmla="*/ 1003 h 1159"/>
              <a:gd name="T58" fmla="*/ 98 w 667"/>
              <a:gd name="T59" fmla="*/ 951 h 1159"/>
              <a:gd name="T60" fmla="*/ 152 w 667"/>
              <a:gd name="T61" fmla="*/ 894 h 1159"/>
              <a:gd name="T62" fmla="*/ 206 w 667"/>
              <a:gd name="T63" fmla="*/ 829 h 1159"/>
              <a:gd name="T64" fmla="*/ 230 w 667"/>
              <a:gd name="T65" fmla="*/ 810 h 1159"/>
              <a:gd name="T66" fmla="*/ 165 w 667"/>
              <a:gd name="T67" fmla="*/ 797 h 1159"/>
              <a:gd name="T68" fmla="*/ 207 w 667"/>
              <a:gd name="T69" fmla="*/ 724 h 1159"/>
              <a:gd name="T70" fmla="*/ 197 w 667"/>
              <a:gd name="T71" fmla="*/ 691 h 1159"/>
              <a:gd name="T72" fmla="*/ 230 w 667"/>
              <a:gd name="T73" fmla="*/ 662 h 1159"/>
              <a:gd name="T74" fmla="*/ 282 w 667"/>
              <a:gd name="T75" fmla="*/ 608 h 1159"/>
              <a:gd name="T76" fmla="*/ 318 w 667"/>
              <a:gd name="T77" fmla="*/ 564 h 1159"/>
              <a:gd name="T78" fmla="*/ 394 w 667"/>
              <a:gd name="T79" fmla="*/ 567 h 1159"/>
              <a:gd name="T80" fmla="*/ 331 w 667"/>
              <a:gd name="T81" fmla="*/ 534 h 1159"/>
              <a:gd name="T82" fmla="*/ 364 w 667"/>
              <a:gd name="T83" fmla="*/ 459 h 1159"/>
              <a:gd name="T84" fmla="*/ 423 w 667"/>
              <a:gd name="T85" fmla="*/ 503 h 1159"/>
              <a:gd name="T86" fmla="*/ 375 w 667"/>
              <a:gd name="T87" fmla="*/ 448 h 1159"/>
              <a:gd name="T88" fmla="*/ 402 w 667"/>
              <a:gd name="T89" fmla="*/ 402 h 1159"/>
              <a:gd name="T90" fmla="*/ 354 w 667"/>
              <a:gd name="T91" fmla="*/ 409 h 1159"/>
              <a:gd name="T92" fmla="*/ 414 w 667"/>
              <a:gd name="T93" fmla="*/ 369 h 1159"/>
              <a:gd name="T94" fmla="*/ 386 w 667"/>
              <a:gd name="T95" fmla="*/ 335 h 1159"/>
              <a:gd name="T96" fmla="*/ 450 w 667"/>
              <a:gd name="T97" fmla="*/ 291 h 1159"/>
              <a:gd name="T98" fmla="*/ 502 w 667"/>
              <a:gd name="T99" fmla="*/ 386 h 1159"/>
              <a:gd name="T100" fmla="*/ 500 w 667"/>
              <a:gd name="T101" fmla="*/ 338 h 1159"/>
              <a:gd name="T102" fmla="*/ 480 w 667"/>
              <a:gd name="T103" fmla="*/ 293 h 1159"/>
              <a:gd name="T104" fmla="*/ 483 w 667"/>
              <a:gd name="T105" fmla="*/ 251 h 1159"/>
              <a:gd name="T106" fmla="*/ 582 w 667"/>
              <a:gd name="T107" fmla="*/ 233 h 1159"/>
              <a:gd name="T108" fmla="*/ 579 w 667"/>
              <a:gd name="T109" fmla="*/ 221 h 1159"/>
              <a:gd name="T110" fmla="*/ 609 w 667"/>
              <a:gd name="T111" fmla="*/ 186 h 1159"/>
              <a:gd name="T112" fmla="*/ 420 w 667"/>
              <a:gd name="T113" fmla="*/ 185 h 1159"/>
              <a:gd name="T114" fmla="*/ 454 w 667"/>
              <a:gd name="T115" fmla="*/ 240 h 1159"/>
              <a:gd name="T116" fmla="*/ 380 w 667"/>
              <a:gd name="T117" fmla="*/ 230 h 1159"/>
              <a:gd name="T118" fmla="*/ 408 w 667"/>
              <a:gd name="T119" fmla="*/ 137 h 1159"/>
              <a:gd name="T120" fmla="*/ 361 w 667"/>
              <a:gd name="T121" fmla="*/ 171 h 1159"/>
              <a:gd name="T122" fmla="*/ 363 w 667"/>
              <a:gd name="T123" fmla="*/ 113 h 1159"/>
              <a:gd name="T124" fmla="*/ 468 w 667"/>
              <a:gd name="T125" fmla="*/ 9 h 1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667" h="1159">
                <a:moveTo>
                  <a:pt x="50" y="1107"/>
                </a:moveTo>
                <a:lnTo>
                  <a:pt x="50" y="1110"/>
                </a:lnTo>
                <a:lnTo>
                  <a:pt x="56" y="1108"/>
                </a:lnTo>
                <a:lnTo>
                  <a:pt x="57" y="1114"/>
                </a:lnTo>
                <a:lnTo>
                  <a:pt x="56" y="1115"/>
                </a:lnTo>
                <a:lnTo>
                  <a:pt x="53" y="1118"/>
                </a:lnTo>
                <a:lnTo>
                  <a:pt x="42" y="1122"/>
                </a:lnTo>
                <a:lnTo>
                  <a:pt x="35" y="1122"/>
                </a:lnTo>
                <a:lnTo>
                  <a:pt x="30" y="1121"/>
                </a:lnTo>
                <a:lnTo>
                  <a:pt x="28" y="1123"/>
                </a:lnTo>
                <a:lnTo>
                  <a:pt x="32" y="1126"/>
                </a:lnTo>
                <a:lnTo>
                  <a:pt x="41" y="1129"/>
                </a:lnTo>
                <a:lnTo>
                  <a:pt x="41" y="1136"/>
                </a:lnTo>
                <a:lnTo>
                  <a:pt x="41" y="1137"/>
                </a:lnTo>
                <a:lnTo>
                  <a:pt x="38" y="1134"/>
                </a:lnTo>
                <a:lnTo>
                  <a:pt x="35" y="1136"/>
                </a:lnTo>
                <a:lnTo>
                  <a:pt x="35" y="1140"/>
                </a:lnTo>
                <a:lnTo>
                  <a:pt x="30" y="1138"/>
                </a:lnTo>
                <a:lnTo>
                  <a:pt x="26" y="1134"/>
                </a:lnTo>
                <a:lnTo>
                  <a:pt x="27" y="1123"/>
                </a:lnTo>
                <a:lnTo>
                  <a:pt x="27" y="1122"/>
                </a:lnTo>
                <a:lnTo>
                  <a:pt x="26" y="1121"/>
                </a:lnTo>
                <a:lnTo>
                  <a:pt x="20" y="1119"/>
                </a:lnTo>
                <a:lnTo>
                  <a:pt x="16" y="1118"/>
                </a:lnTo>
                <a:lnTo>
                  <a:pt x="12" y="1119"/>
                </a:lnTo>
                <a:lnTo>
                  <a:pt x="8" y="1119"/>
                </a:lnTo>
                <a:lnTo>
                  <a:pt x="17" y="1107"/>
                </a:lnTo>
                <a:lnTo>
                  <a:pt x="16" y="1099"/>
                </a:lnTo>
                <a:lnTo>
                  <a:pt x="16" y="1097"/>
                </a:lnTo>
                <a:lnTo>
                  <a:pt x="13" y="1097"/>
                </a:lnTo>
                <a:lnTo>
                  <a:pt x="20" y="1093"/>
                </a:lnTo>
                <a:lnTo>
                  <a:pt x="23" y="1099"/>
                </a:lnTo>
                <a:lnTo>
                  <a:pt x="24" y="1101"/>
                </a:lnTo>
                <a:lnTo>
                  <a:pt x="21" y="1107"/>
                </a:lnTo>
                <a:lnTo>
                  <a:pt x="20" y="1108"/>
                </a:lnTo>
                <a:lnTo>
                  <a:pt x="19" y="1114"/>
                </a:lnTo>
                <a:lnTo>
                  <a:pt x="16" y="1116"/>
                </a:lnTo>
                <a:lnTo>
                  <a:pt x="17" y="1118"/>
                </a:lnTo>
                <a:lnTo>
                  <a:pt x="24" y="1115"/>
                </a:lnTo>
                <a:lnTo>
                  <a:pt x="26" y="1116"/>
                </a:lnTo>
                <a:lnTo>
                  <a:pt x="27" y="1118"/>
                </a:lnTo>
                <a:lnTo>
                  <a:pt x="28" y="1115"/>
                </a:lnTo>
                <a:lnTo>
                  <a:pt x="30" y="1115"/>
                </a:lnTo>
                <a:lnTo>
                  <a:pt x="30" y="1108"/>
                </a:lnTo>
                <a:lnTo>
                  <a:pt x="31" y="1104"/>
                </a:lnTo>
                <a:lnTo>
                  <a:pt x="35" y="1103"/>
                </a:lnTo>
                <a:lnTo>
                  <a:pt x="35" y="1091"/>
                </a:lnTo>
                <a:lnTo>
                  <a:pt x="47" y="1084"/>
                </a:lnTo>
                <a:lnTo>
                  <a:pt x="53" y="1093"/>
                </a:lnTo>
                <a:lnTo>
                  <a:pt x="54" y="1097"/>
                </a:lnTo>
                <a:lnTo>
                  <a:pt x="50" y="1107"/>
                </a:lnTo>
                <a:close/>
                <a:moveTo>
                  <a:pt x="41" y="1028"/>
                </a:moveTo>
                <a:lnTo>
                  <a:pt x="30" y="1029"/>
                </a:lnTo>
                <a:lnTo>
                  <a:pt x="43" y="1006"/>
                </a:lnTo>
                <a:lnTo>
                  <a:pt x="41" y="1028"/>
                </a:lnTo>
                <a:close/>
                <a:moveTo>
                  <a:pt x="42" y="984"/>
                </a:moveTo>
                <a:lnTo>
                  <a:pt x="41" y="984"/>
                </a:lnTo>
                <a:lnTo>
                  <a:pt x="41" y="980"/>
                </a:lnTo>
                <a:lnTo>
                  <a:pt x="42" y="976"/>
                </a:lnTo>
                <a:lnTo>
                  <a:pt x="45" y="971"/>
                </a:lnTo>
                <a:lnTo>
                  <a:pt x="45" y="969"/>
                </a:lnTo>
                <a:lnTo>
                  <a:pt x="47" y="968"/>
                </a:lnTo>
                <a:lnTo>
                  <a:pt x="49" y="971"/>
                </a:lnTo>
                <a:lnTo>
                  <a:pt x="47" y="976"/>
                </a:lnTo>
                <a:lnTo>
                  <a:pt x="46" y="980"/>
                </a:lnTo>
                <a:lnTo>
                  <a:pt x="42" y="984"/>
                </a:lnTo>
                <a:close/>
                <a:moveTo>
                  <a:pt x="28" y="966"/>
                </a:moveTo>
                <a:lnTo>
                  <a:pt x="17" y="983"/>
                </a:lnTo>
                <a:lnTo>
                  <a:pt x="16" y="981"/>
                </a:lnTo>
                <a:lnTo>
                  <a:pt x="8" y="976"/>
                </a:lnTo>
                <a:lnTo>
                  <a:pt x="0" y="973"/>
                </a:lnTo>
                <a:lnTo>
                  <a:pt x="4" y="966"/>
                </a:lnTo>
                <a:lnTo>
                  <a:pt x="8" y="953"/>
                </a:lnTo>
                <a:lnTo>
                  <a:pt x="13" y="951"/>
                </a:lnTo>
                <a:lnTo>
                  <a:pt x="28" y="954"/>
                </a:lnTo>
                <a:lnTo>
                  <a:pt x="43" y="957"/>
                </a:lnTo>
                <a:lnTo>
                  <a:pt x="41" y="964"/>
                </a:lnTo>
                <a:lnTo>
                  <a:pt x="28" y="966"/>
                </a:lnTo>
                <a:close/>
                <a:moveTo>
                  <a:pt x="66" y="968"/>
                </a:moveTo>
                <a:lnTo>
                  <a:pt x="62" y="968"/>
                </a:lnTo>
                <a:lnTo>
                  <a:pt x="62" y="964"/>
                </a:lnTo>
                <a:lnTo>
                  <a:pt x="66" y="958"/>
                </a:lnTo>
                <a:lnTo>
                  <a:pt x="72" y="957"/>
                </a:lnTo>
                <a:lnTo>
                  <a:pt x="72" y="954"/>
                </a:lnTo>
                <a:lnTo>
                  <a:pt x="75" y="950"/>
                </a:lnTo>
                <a:lnTo>
                  <a:pt x="77" y="949"/>
                </a:lnTo>
                <a:lnTo>
                  <a:pt x="76" y="951"/>
                </a:lnTo>
                <a:lnTo>
                  <a:pt x="73" y="957"/>
                </a:lnTo>
                <a:lnTo>
                  <a:pt x="72" y="961"/>
                </a:lnTo>
                <a:lnTo>
                  <a:pt x="68" y="965"/>
                </a:lnTo>
                <a:lnTo>
                  <a:pt x="66" y="968"/>
                </a:lnTo>
                <a:close/>
                <a:moveTo>
                  <a:pt x="77" y="941"/>
                </a:moveTo>
                <a:lnTo>
                  <a:pt x="73" y="945"/>
                </a:lnTo>
                <a:lnTo>
                  <a:pt x="72" y="943"/>
                </a:lnTo>
                <a:lnTo>
                  <a:pt x="75" y="938"/>
                </a:lnTo>
                <a:lnTo>
                  <a:pt x="75" y="934"/>
                </a:lnTo>
                <a:lnTo>
                  <a:pt x="79" y="931"/>
                </a:lnTo>
                <a:lnTo>
                  <a:pt x="81" y="930"/>
                </a:lnTo>
                <a:lnTo>
                  <a:pt x="83" y="928"/>
                </a:lnTo>
                <a:lnTo>
                  <a:pt x="84" y="930"/>
                </a:lnTo>
                <a:lnTo>
                  <a:pt x="83" y="931"/>
                </a:lnTo>
                <a:lnTo>
                  <a:pt x="84" y="935"/>
                </a:lnTo>
                <a:lnTo>
                  <a:pt x="80" y="941"/>
                </a:lnTo>
                <a:lnTo>
                  <a:pt x="77" y="941"/>
                </a:lnTo>
                <a:close/>
                <a:moveTo>
                  <a:pt x="76" y="923"/>
                </a:moveTo>
                <a:lnTo>
                  <a:pt x="75" y="924"/>
                </a:lnTo>
                <a:lnTo>
                  <a:pt x="73" y="917"/>
                </a:lnTo>
                <a:lnTo>
                  <a:pt x="79" y="913"/>
                </a:lnTo>
                <a:lnTo>
                  <a:pt x="84" y="909"/>
                </a:lnTo>
                <a:lnTo>
                  <a:pt x="87" y="906"/>
                </a:lnTo>
                <a:lnTo>
                  <a:pt x="90" y="906"/>
                </a:lnTo>
                <a:lnTo>
                  <a:pt x="86" y="912"/>
                </a:lnTo>
                <a:lnTo>
                  <a:pt x="84" y="916"/>
                </a:lnTo>
                <a:lnTo>
                  <a:pt x="84" y="919"/>
                </a:lnTo>
                <a:lnTo>
                  <a:pt x="80" y="921"/>
                </a:lnTo>
                <a:lnTo>
                  <a:pt x="76" y="923"/>
                </a:lnTo>
                <a:close/>
                <a:moveTo>
                  <a:pt x="32" y="906"/>
                </a:moveTo>
                <a:lnTo>
                  <a:pt x="31" y="906"/>
                </a:lnTo>
                <a:lnTo>
                  <a:pt x="32" y="902"/>
                </a:lnTo>
                <a:lnTo>
                  <a:pt x="35" y="900"/>
                </a:lnTo>
                <a:lnTo>
                  <a:pt x="38" y="902"/>
                </a:lnTo>
                <a:lnTo>
                  <a:pt x="35" y="905"/>
                </a:lnTo>
                <a:lnTo>
                  <a:pt x="32" y="906"/>
                </a:lnTo>
                <a:close/>
                <a:moveTo>
                  <a:pt x="60" y="916"/>
                </a:moveTo>
                <a:lnTo>
                  <a:pt x="60" y="920"/>
                </a:lnTo>
                <a:lnTo>
                  <a:pt x="57" y="919"/>
                </a:lnTo>
                <a:lnTo>
                  <a:pt x="57" y="913"/>
                </a:lnTo>
                <a:lnTo>
                  <a:pt x="58" y="911"/>
                </a:lnTo>
                <a:lnTo>
                  <a:pt x="60" y="905"/>
                </a:lnTo>
                <a:lnTo>
                  <a:pt x="62" y="904"/>
                </a:lnTo>
                <a:lnTo>
                  <a:pt x="65" y="900"/>
                </a:lnTo>
                <a:lnTo>
                  <a:pt x="65" y="897"/>
                </a:lnTo>
                <a:lnTo>
                  <a:pt x="65" y="894"/>
                </a:lnTo>
                <a:lnTo>
                  <a:pt x="71" y="894"/>
                </a:lnTo>
                <a:lnTo>
                  <a:pt x="73" y="896"/>
                </a:lnTo>
                <a:lnTo>
                  <a:pt x="69" y="898"/>
                </a:lnTo>
                <a:lnTo>
                  <a:pt x="65" y="905"/>
                </a:lnTo>
                <a:lnTo>
                  <a:pt x="65" y="908"/>
                </a:lnTo>
                <a:lnTo>
                  <a:pt x="61" y="911"/>
                </a:lnTo>
                <a:lnTo>
                  <a:pt x="60" y="916"/>
                </a:lnTo>
                <a:close/>
                <a:moveTo>
                  <a:pt x="58" y="871"/>
                </a:moveTo>
                <a:lnTo>
                  <a:pt x="62" y="875"/>
                </a:lnTo>
                <a:lnTo>
                  <a:pt x="68" y="874"/>
                </a:lnTo>
                <a:lnTo>
                  <a:pt x="73" y="872"/>
                </a:lnTo>
                <a:lnTo>
                  <a:pt x="73" y="874"/>
                </a:lnTo>
                <a:lnTo>
                  <a:pt x="66" y="883"/>
                </a:lnTo>
                <a:lnTo>
                  <a:pt x="62" y="889"/>
                </a:lnTo>
                <a:lnTo>
                  <a:pt x="56" y="891"/>
                </a:lnTo>
                <a:lnTo>
                  <a:pt x="56" y="887"/>
                </a:lnTo>
                <a:lnTo>
                  <a:pt x="56" y="881"/>
                </a:lnTo>
                <a:lnTo>
                  <a:pt x="53" y="871"/>
                </a:lnTo>
                <a:lnTo>
                  <a:pt x="54" y="871"/>
                </a:lnTo>
                <a:lnTo>
                  <a:pt x="58" y="871"/>
                </a:lnTo>
                <a:close/>
                <a:moveTo>
                  <a:pt x="128" y="879"/>
                </a:moveTo>
                <a:lnTo>
                  <a:pt x="118" y="883"/>
                </a:lnTo>
                <a:lnTo>
                  <a:pt x="116" y="883"/>
                </a:lnTo>
                <a:lnTo>
                  <a:pt x="106" y="887"/>
                </a:lnTo>
                <a:lnTo>
                  <a:pt x="103" y="889"/>
                </a:lnTo>
                <a:lnTo>
                  <a:pt x="96" y="897"/>
                </a:lnTo>
                <a:lnTo>
                  <a:pt x="90" y="904"/>
                </a:lnTo>
                <a:lnTo>
                  <a:pt x="87" y="905"/>
                </a:lnTo>
                <a:lnTo>
                  <a:pt x="73" y="905"/>
                </a:lnTo>
                <a:lnTo>
                  <a:pt x="73" y="904"/>
                </a:lnTo>
                <a:lnTo>
                  <a:pt x="76" y="896"/>
                </a:lnTo>
                <a:lnTo>
                  <a:pt x="83" y="894"/>
                </a:lnTo>
                <a:lnTo>
                  <a:pt x="83" y="887"/>
                </a:lnTo>
                <a:lnTo>
                  <a:pt x="96" y="872"/>
                </a:lnTo>
                <a:lnTo>
                  <a:pt x="99" y="872"/>
                </a:lnTo>
                <a:lnTo>
                  <a:pt x="103" y="874"/>
                </a:lnTo>
                <a:lnTo>
                  <a:pt x="101" y="881"/>
                </a:lnTo>
                <a:lnTo>
                  <a:pt x="106" y="879"/>
                </a:lnTo>
                <a:lnTo>
                  <a:pt x="110" y="875"/>
                </a:lnTo>
                <a:lnTo>
                  <a:pt x="116" y="874"/>
                </a:lnTo>
                <a:lnTo>
                  <a:pt x="118" y="872"/>
                </a:lnTo>
                <a:lnTo>
                  <a:pt x="129" y="870"/>
                </a:lnTo>
                <a:lnTo>
                  <a:pt x="129" y="872"/>
                </a:lnTo>
                <a:lnTo>
                  <a:pt x="128" y="879"/>
                </a:lnTo>
                <a:close/>
                <a:moveTo>
                  <a:pt x="72" y="841"/>
                </a:moveTo>
                <a:lnTo>
                  <a:pt x="65" y="841"/>
                </a:lnTo>
                <a:lnTo>
                  <a:pt x="65" y="837"/>
                </a:lnTo>
                <a:lnTo>
                  <a:pt x="68" y="831"/>
                </a:lnTo>
                <a:lnTo>
                  <a:pt x="72" y="830"/>
                </a:lnTo>
                <a:lnTo>
                  <a:pt x="73" y="831"/>
                </a:lnTo>
                <a:lnTo>
                  <a:pt x="73" y="834"/>
                </a:lnTo>
                <a:lnTo>
                  <a:pt x="72" y="836"/>
                </a:lnTo>
                <a:lnTo>
                  <a:pt x="75" y="837"/>
                </a:lnTo>
                <a:lnTo>
                  <a:pt x="72" y="841"/>
                </a:lnTo>
                <a:close/>
                <a:moveTo>
                  <a:pt x="116" y="840"/>
                </a:moveTo>
                <a:lnTo>
                  <a:pt x="109" y="840"/>
                </a:lnTo>
                <a:lnTo>
                  <a:pt x="106" y="837"/>
                </a:lnTo>
                <a:lnTo>
                  <a:pt x="109" y="833"/>
                </a:lnTo>
                <a:lnTo>
                  <a:pt x="106" y="829"/>
                </a:lnTo>
                <a:lnTo>
                  <a:pt x="111" y="827"/>
                </a:lnTo>
                <a:lnTo>
                  <a:pt x="116" y="830"/>
                </a:lnTo>
                <a:lnTo>
                  <a:pt x="114" y="831"/>
                </a:lnTo>
                <a:lnTo>
                  <a:pt x="117" y="831"/>
                </a:lnTo>
                <a:lnTo>
                  <a:pt x="118" y="833"/>
                </a:lnTo>
                <a:lnTo>
                  <a:pt x="120" y="833"/>
                </a:lnTo>
                <a:lnTo>
                  <a:pt x="121" y="837"/>
                </a:lnTo>
                <a:lnTo>
                  <a:pt x="118" y="838"/>
                </a:lnTo>
                <a:lnTo>
                  <a:pt x="116" y="840"/>
                </a:lnTo>
                <a:close/>
                <a:moveTo>
                  <a:pt x="135" y="834"/>
                </a:moveTo>
                <a:lnTo>
                  <a:pt x="131" y="836"/>
                </a:lnTo>
                <a:lnTo>
                  <a:pt x="125" y="834"/>
                </a:lnTo>
                <a:lnTo>
                  <a:pt x="129" y="830"/>
                </a:lnTo>
                <a:lnTo>
                  <a:pt x="129" y="826"/>
                </a:lnTo>
                <a:lnTo>
                  <a:pt x="133" y="823"/>
                </a:lnTo>
                <a:lnTo>
                  <a:pt x="139" y="822"/>
                </a:lnTo>
                <a:lnTo>
                  <a:pt x="140" y="833"/>
                </a:lnTo>
                <a:lnTo>
                  <a:pt x="135" y="834"/>
                </a:lnTo>
                <a:close/>
                <a:moveTo>
                  <a:pt x="96" y="818"/>
                </a:moveTo>
                <a:lnTo>
                  <a:pt x="101" y="836"/>
                </a:lnTo>
                <a:lnTo>
                  <a:pt x="92" y="842"/>
                </a:lnTo>
                <a:lnTo>
                  <a:pt x="94" y="845"/>
                </a:lnTo>
                <a:lnTo>
                  <a:pt x="96" y="844"/>
                </a:lnTo>
                <a:lnTo>
                  <a:pt x="99" y="842"/>
                </a:lnTo>
                <a:lnTo>
                  <a:pt x="102" y="853"/>
                </a:lnTo>
                <a:lnTo>
                  <a:pt x="101" y="853"/>
                </a:lnTo>
                <a:lnTo>
                  <a:pt x="95" y="857"/>
                </a:lnTo>
                <a:lnTo>
                  <a:pt x="87" y="864"/>
                </a:lnTo>
                <a:lnTo>
                  <a:pt x="66" y="870"/>
                </a:lnTo>
                <a:lnTo>
                  <a:pt x="66" y="868"/>
                </a:lnTo>
                <a:lnTo>
                  <a:pt x="65" y="864"/>
                </a:lnTo>
                <a:lnTo>
                  <a:pt x="68" y="864"/>
                </a:lnTo>
                <a:lnTo>
                  <a:pt x="79" y="860"/>
                </a:lnTo>
                <a:lnTo>
                  <a:pt x="79" y="856"/>
                </a:lnTo>
                <a:lnTo>
                  <a:pt x="72" y="856"/>
                </a:lnTo>
                <a:lnTo>
                  <a:pt x="72" y="852"/>
                </a:lnTo>
                <a:lnTo>
                  <a:pt x="81" y="848"/>
                </a:lnTo>
                <a:lnTo>
                  <a:pt x="90" y="831"/>
                </a:lnTo>
                <a:lnTo>
                  <a:pt x="81" y="834"/>
                </a:lnTo>
                <a:lnTo>
                  <a:pt x="83" y="826"/>
                </a:lnTo>
                <a:lnTo>
                  <a:pt x="96" y="818"/>
                </a:lnTo>
                <a:close/>
                <a:moveTo>
                  <a:pt x="161" y="804"/>
                </a:moveTo>
                <a:lnTo>
                  <a:pt x="154" y="808"/>
                </a:lnTo>
                <a:lnTo>
                  <a:pt x="142" y="818"/>
                </a:lnTo>
                <a:lnTo>
                  <a:pt x="137" y="819"/>
                </a:lnTo>
                <a:lnTo>
                  <a:pt x="136" y="818"/>
                </a:lnTo>
                <a:lnTo>
                  <a:pt x="135" y="816"/>
                </a:lnTo>
                <a:lnTo>
                  <a:pt x="144" y="804"/>
                </a:lnTo>
                <a:lnTo>
                  <a:pt x="147" y="804"/>
                </a:lnTo>
                <a:lnTo>
                  <a:pt x="151" y="803"/>
                </a:lnTo>
                <a:lnTo>
                  <a:pt x="161" y="804"/>
                </a:lnTo>
                <a:close/>
                <a:moveTo>
                  <a:pt x="118" y="822"/>
                </a:moveTo>
                <a:lnTo>
                  <a:pt x="109" y="812"/>
                </a:lnTo>
                <a:lnTo>
                  <a:pt x="118" y="801"/>
                </a:lnTo>
                <a:lnTo>
                  <a:pt x="124" y="799"/>
                </a:lnTo>
                <a:lnTo>
                  <a:pt x="131" y="806"/>
                </a:lnTo>
                <a:lnTo>
                  <a:pt x="129" y="815"/>
                </a:lnTo>
                <a:lnTo>
                  <a:pt x="124" y="821"/>
                </a:lnTo>
                <a:lnTo>
                  <a:pt x="118" y="822"/>
                </a:lnTo>
                <a:close/>
                <a:moveTo>
                  <a:pt x="99" y="776"/>
                </a:moveTo>
                <a:lnTo>
                  <a:pt x="92" y="780"/>
                </a:lnTo>
                <a:lnTo>
                  <a:pt x="94" y="771"/>
                </a:lnTo>
                <a:lnTo>
                  <a:pt x="99" y="776"/>
                </a:lnTo>
                <a:close/>
                <a:moveTo>
                  <a:pt x="155" y="774"/>
                </a:moveTo>
                <a:lnTo>
                  <a:pt x="144" y="778"/>
                </a:lnTo>
                <a:lnTo>
                  <a:pt x="140" y="773"/>
                </a:lnTo>
                <a:lnTo>
                  <a:pt x="144" y="767"/>
                </a:lnTo>
                <a:lnTo>
                  <a:pt x="148" y="763"/>
                </a:lnTo>
                <a:lnTo>
                  <a:pt x="152" y="763"/>
                </a:lnTo>
                <a:lnTo>
                  <a:pt x="158" y="767"/>
                </a:lnTo>
                <a:lnTo>
                  <a:pt x="155" y="774"/>
                </a:lnTo>
                <a:close/>
                <a:moveTo>
                  <a:pt x="140" y="767"/>
                </a:moveTo>
                <a:lnTo>
                  <a:pt x="139" y="774"/>
                </a:lnTo>
                <a:lnTo>
                  <a:pt x="135" y="773"/>
                </a:lnTo>
                <a:lnTo>
                  <a:pt x="133" y="771"/>
                </a:lnTo>
                <a:lnTo>
                  <a:pt x="132" y="777"/>
                </a:lnTo>
                <a:lnTo>
                  <a:pt x="128" y="780"/>
                </a:lnTo>
                <a:lnTo>
                  <a:pt x="121" y="774"/>
                </a:lnTo>
                <a:lnTo>
                  <a:pt x="128" y="766"/>
                </a:lnTo>
                <a:lnTo>
                  <a:pt x="128" y="761"/>
                </a:lnTo>
                <a:lnTo>
                  <a:pt x="135" y="758"/>
                </a:lnTo>
                <a:lnTo>
                  <a:pt x="139" y="756"/>
                </a:lnTo>
                <a:lnTo>
                  <a:pt x="142" y="755"/>
                </a:lnTo>
                <a:lnTo>
                  <a:pt x="140" y="762"/>
                </a:lnTo>
                <a:lnTo>
                  <a:pt x="140" y="767"/>
                </a:lnTo>
                <a:close/>
                <a:moveTo>
                  <a:pt x="53" y="743"/>
                </a:moveTo>
                <a:lnTo>
                  <a:pt x="50" y="747"/>
                </a:lnTo>
                <a:lnTo>
                  <a:pt x="46" y="746"/>
                </a:lnTo>
                <a:lnTo>
                  <a:pt x="42" y="743"/>
                </a:lnTo>
                <a:lnTo>
                  <a:pt x="39" y="741"/>
                </a:lnTo>
                <a:lnTo>
                  <a:pt x="39" y="737"/>
                </a:lnTo>
                <a:lnTo>
                  <a:pt x="45" y="735"/>
                </a:lnTo>
                <a:lnTo>
                  <a:pt x="51" y="737"/>
                </a:lnTo>
                <a:lnTo>
                  <a:pt x="53" y="743"/>
                </a:lnTo>
                <a:close/>
                <a:moveTo>
                  <a:pt x="133" y="737"/>
                </a:moveTo>
                <a:lnTo>
                  <a:pt x="125" y="740"/>
                </a:lnTo>
                <a:lnTo>
                  <a:pt x="124" y="737"/>
                </a:lnTo>
                <a:lnTo>
                  <a:pt x="122" y="735"/>
                </a:lnTo>
                <a:lnTo>
                  <a:pt x="124" y="733"/>
                </a:lnTo>
                <a:lnTo>
                  <a:pt x="124" y="732"/>
                </a:lnTo>
                <a:lnTo>
                  <a:pt x="131" y="728"/>
                </a:lnTo>
                <a:lnTo>
                  <a:pt x="135" y="732"/>
                </a:lnTo>
                <a:lnTo>
                  <a:pt x="133" y="735"/>
                </a:lnTo>
                <a:lnTo>
                  <a:pt x="133" y="737"/>
                </a:lnTo>
                <a:close/>
                <a:moveTo>
                  <a:pt x="113" y="726"/>
                </a:moveTo>
                <a:lnTo>
                  <a:pt x="107" y="733"/>
                </a:lnTo>
                <a:lnTo>
                  <a:pt x="105" y="731"/>
                </a:lnTo>
                <a:lnTo>
                  <a:pt x="102" y="729"/>
                </a:lnTo>
                <a:lnTo>
                  <a:pt x="106" y="726"/>
                </a:lnTo>
                <a:lnTo>
                  <a:pt x="105" y="724"/>
                </a:lnTo>
                <a:lnTo>
                  <a:pt x="105" y="722"/>
                </a:lnTo>
                <a:lnTo>
                  <a:pt x="107" y="717"/>
                </a:lnTo>
                <a:lnTo>
                  <a:pt x="111" y="720"/>
                </a:lnTo>
                <a:lnTo>
                  <a:pt x="111" y="722"/>
                </a:lnTo>
                <a:lnTo>
                  <a:pt x="113" y="726"/>
                </a:lnTo>
                <a:close/>
                <a:moveTo>
                  <a:pt x="151" y="718"/>
                </a:moveTo>
                <a:lnTo>
                  <a:pt x="147" y="721"/>
                </a:lnTo>
                <a:lnTo>
                  <a:pt x="144" y="720"/>
                </a:lnTo>
                <a:lnTo>
                  <a:pt x="144" y="716"/>
                </a:lnTo>
                <a:lnTo>
                  <a:pt x="146" y="710"/>
                </a:lnTo>
                <a:lnTo>
                  <a:pt x="150" y="707"/>
                </a:lnTo>
                <a:lnTo>
                  <a:pt x="154" y="709"/>
                </a:lnTo>
                <a:lnTo>
                  <a:pt x="151" y="718"/>
                </a:lnTo>
                <a:close/>
                <a:moveTo>
                  <a:pt x="157" y="705"/>
                </a:moveTo>
                <a:lnTo>
                  <a:pt x="152" y="705"/>
                </a:lnTo>
                <a:lnTo>
                  <a:pt x="151" y="701"/>
                </a:lnTo>
                <a:lnTo>
                  <a:pt x="151" y="695"/>
                </a:lnTo>
                <a:lnTo>
                  <a:pt x="155" y="692"/>
                </a:lnTo>
                <a:lnTo>
                  <a:pt x="157" y="698"/>
                </a:lnTo>
                <a:lnTo>
                  <a:pt x="157" y="702"/>
                </a:lnTo>
                <a:lnTo>
                  <a:pt x="157" y="705"/>
                </a:lnTo>
                <a:close/>
                <a:moveTo>
                  <a:pt x="187" y="680"/>
                </a:moveTo>
                <a:lnTo>
                  <a:pt x="177" y="680"/>
                </a:lnTo>
                <a:lnTo>
                  <a:pt x="176" y="677"/>
                </a:lnTo>
                <a:lnTo>
                  <a:pt x="184" y="671"/>
                </a:lnTo>
                <a:lnTo>
                  <a:pt x="189" y="671"/>
                </a:lnTo>
                <a:lnTo>
                  <a:pt x="192" y="673"/>
                </a:lnTo>
                <a:lnTo>
                  <a:pt x="196" y="673"/>
                </a:lnTo>
                <a:lnTo>
                  <a:pt x="200" y="673"/>
                </a:lnTo>
                <a:lnTo>
                  <a:pt x="197" y="676"/>
                </a:lnTo>
                <a:lnTo>
                  <a:pt x="196" y="679"/>
                </a:lnTo>
                <a:lnTo>
                  <a:pt x="189" y="679"/>
                </a:lnTo>
                <a:lnTo>
                  <a:pt x="187" y="680"/>
                </a:lnTo>
                <a:close/>
                <a:moveTo>
                  <a:pt x="193" y="662"/>
                </a:moveTo>
                <a:lnTo>
                  <a:pt x="184" y="665"/>
                </a:lnTo>
                <a:lnTo>
                  <a:pt x="182" y="664"/>
                </a:lnTo>
                <a:lnTo>
                  <a:pt x="185" y="657"/>
                </a:lnTo>
                <a:lnTo>
                  <a:pt x="191" y="656"/>
                </a:lnTo>
                <a:lnTo>
                  <a:pt x="193" y="654"/>
                </a:lnTo>
                <a:lnTo>
                  <a:pt x="200" y="654"/>
                </a:lnTo>
                <a:lnTo>
                  <a:pt x="203" y="654"/>
                </a:lnTo>
                <a:lnTo>
                  <a:pt x="206" y="657"/>
                </a:lnTo>
                <a:lnTo>
                  <a:pt x="206" y="661"/>
                </a:lnTo>
                <a:lnTo>
                  <a:pt x="195" y="662"/>
                </a:lnTo>
                <a:lnTo>
                  <a:pt x="193" y="662"/>
                </a:lnTo>
                <a:close/>
                <a:moveTo>
                  <a:pt x="279" y="575"/>
                </a:moveTo>
                <a:lnTo>
                  <a:pt x="274" y="583"/>
                </a:lnTo>
                <a:lnTo>
                  <a:pt x="274" y="590"/>
                </a:lnTo>
                <a:lnTo>
                  <a:pt x="274" y="606"/>
                </a:lnTo>
                <a:lnTo>
                  <a:pt x="270" y="611"/>
                </a:lnTo>
                <a:lnTo>
                  <a:pt x="267" y="598"/>
                </a:lnTo>
                <a:lnTo>
                  <a:pt x="263" y="597"/>
                </a:lnTo>
                <a:lnTo>
                  <a:pt x="255" y="591"/>
                </a:lnTo>
                <a:lnTo>
                  <a:pt x="253" y="591"/>
                </a:lnTo>
                <a:lnTo>
                  <a:pt x="255" y="590"/>
                </a:lnTo>
                <a:lnTo>
                  <a:pt x="256" y="589"/>
                </a:lnTo>
                <a:lnTo>
                  <a:pt x="256" y="587"/>
                </a:lnTo>
                <a:lnTo>
                  <a:pt x="262" y="576"/>
                </a:lnTo>
                <a:lnTo>
                  <a:pt x="264" y="578"/>
                </a:lnTo>
                <a:lnTo>
                  <a:pt x="270" y="581"/>
                </a:lnTo>
                <a:lnTo>
                  <a:pt x="278" y="570"/>
                </a:lnTo>
                <a:lnTo>
                  <a:pt x="279" y="575"/>
                </a:lnTo>
                <a:close/>
                <a:moveTo>
                  <a:pt x="66" y="474"/>
                </a:moveTo>
                <a:lnTo>
                  <a:pt x="54" y="476"/>
                </a:lnTo>
                <a:lnTo>
                  <a:pt x="56" y="471"/>
                </a:lnTo>
                <a:lnTo>
                  <a:pt x="62" y="465"/>
                </a:lnTo>
                <a:lnTo>
                  <a:pt x="66" y="470"/>
                </a:lnTo>
                <a:lnTo>
                  <a:pt x="66" y="474"/>
                </a:lnTo>
                <a:close/>
                <a:moveTo>
                  <a:pt x="126" y="426"/>
                </a:moveTo>
                <a:lnTo>
                  <a:pt x="126" y="440"/>
                </a:lnTo>
                <a:lnTo>
                  <a:pt x="126" y="444"/>
                </a:lnTo>
                <a:lnTo>
                  <a:pt x="124" y="446"/>
                </a:lnTo>
                <a:lnTo>
                  <a:pt x="121" y="439"/>
                </a:lnTo>
                <a:lnTo>
                  <a:pt x="118" y="439"/>
                </a:lnTo>
                <a:lnTo>
                  <a:pt x="117" y="439"/>
                </a:lnTo>
                <a:lnTo>
                  <a:pt x="114" y="444"/>
                </a:lnTo>
                <a:lnTo>
                  <a:pt x="107" y="446"/>
                </a:lnTo>
                <a:lnTo>
                  <a:pt x="109" y="446"/>
                </a:lnTo>
                <a:lnTo>
                  <a:pt x="109" y="437"/>
                </a:lnTo>
                <a:lnTo>
                  <a:pt x="118" y="432"/>
                </a:lnTo>
                <a:lnTo>
                  <a:pt x="126" y="426"/>
                </a:lnTo>
                <a:close/>
                <a:moveTo>
                  <a:pt x="369" y="356"/>
                </a:moveTo>
                <a:lnTo>
                  <a:pt x="369" y="365"/>
                </a:lnTo>
                <a:lnTo>
                  <a:pt x="382" y="366"/>
                </a:lnTo>
                <a:lnTo>
                  <a:pt x="383" y="366"/>
                </a:lnTo>
                <a:lnTo>
                  <a:pt x="384" y="369"/>
                </a:lnTo>
                <a:lnTo>
                  <a:pt x="375" y="373"/>
                </a:lnTo>
                <a:lnTo>
                  <a:pt x="369" y="373"/>
                </a:lnTo>
                <a:lnTo>
                  <a:pt x="364" y="372"/>
                </a:lnTo>
                <a:lnTo>
                  <a:pt x="353" y="369"/>
                </a:lnTo>
                <a:lnTo>
                  <a:pt x="353" y="368"/>
                </a:lnTo>
                <a:lnTo>
                  <a:pt x="353" y="365"/>
                </a:lnTo>
                <a:lnTo>
                  <a:pt x="353" y="358"/>
                </a:lnTo>
                <a:lnTo>
                  <a:pt x="356" y="358"/>
                </a:lnTo>
                <a:lnTo>
                  <a:pt x="361" y="360"/>
                </a:lnTo>
                <a:lnTo>
                  <a:pt x="367" y="354"/>
                </a:lnTo>
                <a:lnTo>
                  <a:pt x="369" y="356"/>
                </a:lnTo>
                <a:close/>
                <a:moveTo>
                  <a:pt x="425" y="342"/>
                </a:moveTo>
                <a:lnTo>
                  <a:pt x="429" y="345"/>
                </a:lnTo>
                <a:lnTo>
                  <a:pt x="438" y="345"/>
                </a:lnTo>
                <a:lnTo>
                  <a:pt x="443" y="354"/>
                </a:lnTo>
                <a:lnTo>
                  <a:pt x="439" y="356"/>
                </a:lnTo>
                <a:lnTo>
                  <a:pt x="427" y="347"/>
                </a:lnTo>
                <a:lnTo>
                  <a:pt x="420" y="357"/>
                </a:lnTo>
                <a:lnTo>
                  <a:pt x="418" y="357"/>
                </a:lnTo>
                <a:lnTo>
                  <a:pt x="416" y="356"/>
                </a:lnTo>
                <a:lnTo>
                  <a:pt x="406" y="353"/>
                </a:lnTo>
                <a:lnTo>
                  <a:pt x="405" y="350"/>
                </a:lnTo>
                <a:lnTo>
                  <a:pt x="413" y="347"/>
                </a:lnTo>
                <a:lnTo>
                  <a:pt x="418" y="345"/>
                </a:lnTo>
                <a:lnTo>
                  <a:pt x="421" y="343"/>
                </a:lnTo>
                <a:lnTo>
                  <a:pt x="425" y="342"/>
                </a:lnTo>
                <a:close/>
                <a:moveTo>
                  <a:pt x="174" y="356"/>
                </a:moveTo>
                <a:lnTo>
                  <a:pt x="173" y="361"/>
                </a:lnTo>
                <a:lnTo>
                  <a:pt x="169" y="361"/>
                </a:lnTo>
                <a:lnTo>
                  <a:pt x="159" y="358"/>
                </a:lnTo>
                <a:lnTo>
                  <a:pt x="166" y="364"/>
                </a:lnTo>
                <a:lnTo>
                  <a:pt x="169" y="365"/>
                </a:lnTo>
                <a:lnTo>
                  <a:pt x="162" y="375"/>
                </a:lnTo>
                <a:lnTo>
                  <a:pt x="159" y="380"/>
                </a:lnTo>
                <a:lnTo>
                  <a:pt x="154" y="380"/>
                </a:lnTo>
                <a:lnTo>
                  <a:pt x="148" y="381"/>
                </a:lnTo>
                <a:lnTo>
                  <a:pt x="147" y="386"/>
                </a:lnTo>
                <a:lnTo>
                  <a:pt x="142" y="395"/>
                </a:lnTo>
                <a:lnTo>
                  <a:pt x="137" y="388"/>
                </a:lnTo>
                <a:lnTo>
                  <a:pt x="146" y="368"/>
                </a:lnTo>
                <a:lnTo>
                  <a:pt x="144" y="360"/>
                </a:lnTo>
                <a:lnTo>
                  <a:pt x="158" y="336"/>
                </a:lnTo>
                <a:lnTo>
                  <a:pt x="167" y="317"/>
                </a:lnTo>
                <a:lnTo>
                  <a:pt x="173" y="326"/>
                </a:lnTo>
                <a:lnTo>
                  <a:pt x="172" y="335"/>
                </a:lnTo>
                <a:lnTo>
                  <a:pt x="166" y="339"/>
                </a:lnTo>
                <a:lnTo>
                  <a:pt x="172" y="342"/>
                </a:lnTo>
                <a:lnTo>
                  <a:pt x="173" y="347"/>
                </a:lnTo>
                <a:lnTo>
                  <a:pt x="174" y="354"/>
                </a:lnTo>
                <a:lnTo>
                  <a:pt x="174" y="356"/>
                </a:lnTo>
                <a:close/>
                <a:moveTo>
                  <a:pt x="193" y="341"/>
                </a:moveTo>
                <a:lnTo>
                  <a:pt x="189" y="346"/>
                </a:lnTo>
                <a:lnTo>
                  <a:pt x="182" y="347"/>
                </a:lnTo>
                <a:lnTo>
                  <a:pt x="182" y="341"/>
                </a:lnTo>
                <a:lnTo>
                  <a:pt x="176" y="346"/>
                </a:lnTo>
                <a:lnTo>
                  <a:pt x="176" y="342"/>
                </a:lnTo>
                <a:lnTo>
                  <a:pt x="177" y="331"/>
                </a:lnTo>
                <a:lnTo>
                  <a:pt x="181" y="327"/>
                </a:lnTo>
                <a:lnTo>
                  <a:pt x="181" y="321"/>
                </a:lnTo>
                <a:lnTo>
                  <a:pt x="191" y="320"/>
                </a:lnTo>
                <a:lnTo>
                  <a:pt x="191" y="316"/>
                </a:lnTo>
                <a:lnTo>
                  <a:pt x="187" y="313"/>
                </a:lnTo>
                <a:lnTo>
                  <a:pt x="189" y="305"/>
                </a:lnTo>
                <a:lnTo>
                  <a:pt x="199" y="308"/>
                </a:lnTo>
                <a:lnTo>
                  <a:pt x="197" y="315"/>
                </a:lnTo>
                <a:lnTo>
                  <a:pt x="193" y="341"/>
                </a:lnTo>
                <a:close/>
                <a:moveTo>
                  <a:pt x="260" y="275"/>
                </a:moveTo>
                <a:lnTo>
                  <a:pt x="259" y="281"/>
                </a:lnTo>
                <a:lnTo>
                  <a:pt x="267" y="276"/>
                </a:lnTo>
                <a:lnTo>
                  <a:pt x="268" y="278"/>
                </a:lnTo>
                <a:lnTo>
                  <a:pt x="271" y="285"/>
                </a:lnTo>
                <a:lnTo>
                  <a:pt x="268" y="291"/>
                </a:lnTo>
                <a:lnTo>
                  <a:pt x="241" y="305"/>
                </a:lnTo>
                <a:lnTo>
                  <a:pt x="245" y="315"/>
                </a:lnTo>
                <a:lnTo>
                  <a:pt x="244" y="316"/>
                </a:lnTo>
                <a:lnTo>
                  <a:pt x="238" y="320"/>
                </a:lnTo>
                <a:lnTo>
                  <a:pt x="229" y="319"/>
                </a:lnTo>
                <a:lnTo>
                  <a:pt x="229" y="328"/>
                </a:lnTo>
                <a:lnTo>
                  <a:pt x="227" y="328"/>
                </a:lnTo>
                <a:lnTo>
                  <a:pt x="219" y="324"/>
                </a:lnTo>
                <a:lnTo>
                  <a:pt x="218" y="317"/>
                </a:lnTo>
                <a:lnTo>
                  <a:pt x="212" y="317"/>
                </a:lnTo>
                <a:lnTo>
                  <a:pt x="215" y="324"/>
                </a:lnTo>
                <a:lnTo>
                  <a:pt x="214" y="328"/>
                </a:lnTo>
                <a:lnTo>
                  <a:pt x="212" y="332"/>
                </a:lnTo>
                <a:lnTo>
                  <a:pt x="208" y="335"/>
                </a:lnTo>
                <a:lnTo>
                  <a:pt x="206" y="332"/>
                </a:lnTo>
                <a:lnTo>
                  <a:pt x="204" y="327"/>
                </a:lnTo>
                <a:lnTo>
                  <a:pt x="206" y="316"/>
                </a:lnTo>
                <a:lnTo>
                  <a:pt x="214" y="308"/>
                </a:lnTo>
                <a:lnTo>
                  <a:pt x="211" y="306"/>
                </a:lnTo>
                <a:lnTo>
                  <a:pt x="206" y="309"/>
                </a:lnTo>
                <a:lnTo>
                  <a:pt x="208" y="291"/>
                </a:lnTo>
                <a:lnTo>
                  <a:pt x="222" y="287"/>
                </a:lnTo>
                <a:lnTo>
                  <a:pt x="221" y="283"/>
                </a:lnTo>
                <a:lnTo>
                  <a:pt x="212" y="283"/>
                </a:lnTo>
                <a:lnTo>
                  <a:pt x="208" y="278"/>
                </a:lnTo>
                <a:lnTo>
                  <a:pt x="226" y="270"/>
                </a:lnTo>
                <a:lnTo>
                  <a:pt x="236" y="285"/>
                </a:lnTo>
                <a:lnTo>
                  <a:pt x="237" y="285"/>
                </a:lnTo>
                <a:lnTo>
                  <a:pt x="241" y="283"/>
                </a:lnTo>
                <a:lnTo>
                  <a:pt x="240" y="279"/>
                </a:lnTo>
                <a:lnTo>
                  <a:pt x="236" y="274"/>
                </a:lnTo>
                <a:lnTo>
                  <a:pt x="251" y="260"/>
                </a:lnTo>
                <a:lnTo>
                  <a:pt x="257" y="263"/>
                </a:lnTo>
                <a:lnTo>
                  <a:pt x="260" y="275"/>
                </a:lnTo>
                <a:close/>
                <a:moveTo>
                  <a:pt x="275" y="263"/>
                </a:moveTo>
                <a:lnTo>
                  <a:pt x="277" y="264"/>
                </a:lnTo>
                <a:lnTo>
                  <a:pt x="282" y="264"/>
                </a:lnTo>
                <a:lnTo>
                  <a:pt x="285" y="271"/>
                </a:lnTo>
                <a:lnTo>
                  <a:pt x="283" y="279"/>
                </a:lnTo>
                <a:lnTo>
                  <a:pt x="282" y="281"/>
                </a:lnTo>
                <a:lnTo>
                  <a:pt x="278" y="282"/>
                </a:lnTo>
                <a:lnTo>
                  <a:pt x="274" y="279"/>
                </a:lnTo>
                <a:lnTo>
                  <a:pt x="274" y="278"/>
                </a:lnTo>
                <a:lnTo>
                  <a:pt x="271" y="275"/>
                </a:lnTo>
                <a:lnTo>
                  <a:pt x="272" y="270"/>
                </a:lnTo>
                <a:lnTo>
                  <a:pt x="266" y="271"/>
                </a:lnTo>
                <a:lnTo>
                  <a:pt x="264" y="264"/>
                </a:lnTo>
                <a:lnTo>
                  <a:pt x="268" y="266"/>
                </a:lnTo>
                <a:lnTo>
                  <a:pt x="267" y="260"/>
                </a:lnTo>
                <a:lnTo>
                  <a:pt x="272" y="259"/>
                </a:lnTo>
                <a:lnTo>
                  <a:pt x="275" y="263"/>
                </a:lnTo>
                <a:close/>
                <a:moveTo>
                  <a:pt x="369" y="229"/>
                </a:moveTo>
                <a:lnTo>
                  <a:pt x="360" y="249"/>
                </a:lnTo>
                <a:lnTo>
                  <a:pt x="352" y="252"/>
                </a:lnTo>
                <a:lnTo>
                  <a:pt x="350" y="259"/>
                </a:lnTo>
                <a:lnTo>
                  <a:pt x="343" y="264"/>
                </a:lnTo>
                <a:lnTo>
                  <a:pt x="330" y="275"/>
                </a:lnTo>
                <a:lnTo>
                  <a:pt x="328" y="263"/>
                </a:lnTo>
                <a:lnTo>
                  <a:pt x="328" y="264"/>
                </a:lnTo>
                <a:lnTo>
                  <a:pt x="327" y="266"/>
                </a:lnTo>
                <a:lnTo>
                  <a:pt x="320" y="279"/>
                </a:lnTo>
                <a:lnTo>
                  <a:pt x="323" y="287"/>
                </a:lnTo>
                <a:lnTo>
                  <a:pt x="320" y="290"/>
                </a:lnTo>
                <a:lnTo>
                  <a:pt x="315" y="287"/>
                </a:lnTo>
                <a:lnTo>
                  <a:pt x="313" y="286"/>
                </a:lnTo>
                <a:lnTo>
                  <a:pt x="312" y="286"/>
                </a:lnTo>
                <a:lnTo>
                  <a:pt x="311" y="285"/>
                </a:lnTo>
                <a:lnTo>
                  <a:pt x="311" y="290"/>
                </a:lnTo>
                <a:lnTo>
                  <a:pt x="304" y="297"/>
                </a:lnTo>
                <a:lnTo>
                  <a:pt x="277" y="311"/>
                </a:lnTo>
                <a:lnTo>
                  <a:pt x="275" y="305"/>
                </a:lnTo>
                <a:lnTo>
                  <a:pt x="277" y="287"/>
                </a:lnTo>
                <a:lnTo>
                  <a:pt x="277" y="286"/>
                </a:lnTo>
                <a:lnTo>
                  <a:pt x="277" y="285"/>
                </a:lnTo>
                <a:lnTo>
                  <a:pt x="286" y="283"/>
                </a:lnTo>
                <a:lnTo>
                  <a:pt x="287" y="283"/>
                </a:lnTo>
                <a:lnTo>
                  <a:pt x="287" y="278"/>
                </a:lnTo>
                <a:lnTo>
                  <a:pt x="290" y="261"/>
                </a:lnTo>
                <a:lnTo>
                  <a:pt x="294" y="259"/>
                </a:lnTo>
                <a:lnTo>
                  <a:pt x="300" y="264"/>
                </a:lnTo>
                <a:lnTo>
                  <a:pt x="304" y="259"/>
                </a:lnTo>
                <a:lnTo>
                  <a:pt x="297" y="249"/>
                </a:lnTo>
                <a:lnTo>
                  <a:pt x="305" y="244"/>
                </a:lnTo>
                <a:lnTo>
                  <a:pt x="311" y="251"/>
                </a:lnTo>
                <a:lnTo>
                  <a:pt x="313" y="248"/>
                </a:lnTo>
                <a:lnTo>
                  <a:pt x="312" y="242"/>
                </a:lnTo>
                <a:lnTo>
                  <a:pt x="312" y="241"/>
                </a:lnTo>
                <a:lnTo>
                  <a:pt x="316" y="238"/>
                </a:lnTo>
                <a:lnTo>
                  <a:pt x="318" y="238"/>
                </a:lnTo>
                <a:lnTo>
                  <a:pt x="320" y="237"/>
                </a:lnTo>
                <a:lnTo>
                  <a:pt x="322" y="238"/>
                </a:lnTo>
                <a:lnTo>
                  <a:pt x="326" y="242"/>
                </a:lnTo>
                <a:lnTo>
                  <a:pt x="328" y="237"/>
                </a:lnTo>
                <a:lnTo>
                  <a:pt x="328" y="236"/>
                </a:lnTo>
                <a:lnTo>
                  <a:pt x="335" y="234"/>
                </a:lnTo>
                <a:lnTo>
                  <a:pt x="339" y="240"/>
                </a:lnTo>
                <a:lnTo>
                  <a:pt x="341" y="241"/>
                </a:lnTo>
                <a:lnTo>
                  <a:pt x="339" y="245"/>
                </a:lnTo>
                <a:lnTo>
                  <a:pt x="345" y="246"/>
                </a:lnTo>
                <a:lnTo>
                  <a:pt x="348" y="237"/>
                </a:lnTo>
                <a:lnTo>
                  <a:pt x="348" y="236"/>
                </a:lnTo>
                <a:lnTo>
                  <a:pt x="354" y="233"/>
                </a:lnTo>
                <a:lnTo>
                  <a:pt x="364" y="227"/>
                </a:lnTo>
                <a:lnTo>
                  <a:pt x="369" y="227"/>
                </a:lnTo>
                <a:lnTo>
                  <a:pt x="369" y="229"/>
                </a:lnTo>
                <a:close/>
                <a:moveTo>
                  <a:pt x="480" y="237"/>
                </a:moveTo>
                <a:lnTo>
                  <a:pt x="468" y="245"/>
                </a:lnTo>
                <a:lnTo>
                  <a:pt x="462" y="240"/>
                </a:lnTo>
                <a:lnTo>
                  <a:pt x="473" y="214"/>
                </a:lnTo>
                <a:lnTo>
                  <a:pt x="477" y="207"/>
                </a:lnTo>
                <a:lnTo>
                  <a:pt x="488" y="203"/>
                </a:lnTo>
                <a:lnTo>
                  <a:pt x="498" y="210"/>
                </a:lnTo>
                <a:lnTo>
                  <a:pt x="496" y="214"/>
                </a:lnTo>
                <a:lnTo>
                  <a:pt x="502" y="223"/>
                </a:lnTo>
                <a:lnTo>
                  <a:pt x="495" y="237"/>
                </a:lnTo>
                <a:lnTo>
                  <a:pt x="491" y="237"/>
                </a:lnTo>
                <a:lnTo>
                  <a:pt x="481" y="237"/>
                </a:lnTo>
                <a:lnTo>
                  <a:pt x="480" y="237"/>
                </a:lnTo>
                <a:close/>
                <a:moveTo>
                  <a:pt x="326" y="196"/>
                </a:moveTo>
                <a:lnTo>
                  <a:pt x="337" y="204"/>
                </a:lnTo>
                <a:lnTo>
                  <a:pt x="343" y="201"/>
                </a:lnTo>
                <a:lnTo>
                  <a:pt x="346" y="204"/>
                </a:lnTo>
                <a:lnTo>
                  <a:pt x="348" y="204"/>
                </a:lnTo>
                <a:lnTo>
                  <a:pt x="349" y="204"/>
                </a:lnTo>
                <a:lnTo>
                  <a:pt x="353" y="207"/>
                </a:lnTo>
                <a:lnTo>
                  <a:pt x="356" y="210"/>
                </a:lnTo>
                <a:lnTo>
                  <a:pt x="349" y="214"/>
                </a:lnTo>
                <a:lnTo>
                  <a:pt x="343" y="219"/>
                </a:lnTo>
                <a:lnTo>
                  <a:pt x="337" y="221"/>
                </a:lnTo>
                <a:lnTo>
                  <a:pt x="334" y="222"/>
                </a:lnTo>
                <a:lnTo>
                  <a:pt x="328" y="222"/>
                </a:lnTo>
                <a:lnTo>
                  <a:pt x="323" y="214"/>
                </a:lnTo>
                <a:lnTo>
                  <a:pt x="316" y="206"/>
                </a:lnTo>
                <a:lnTo>
                  <a:pt x="326" y="196"/>
                </a:lnTo>
                <a:close/>
                <a:moveTo>
                  <a:pt x="659" y="196"/>
                </a:moveTo>
                <a:lnTo>
                  <a:pt x="661" y="201"/>
                </a:lnTo>
                <a:lnTo>
                  <a:pt x="661" y="210"/>
                </a:lnTo>
                <a:lnTo>
                  <a:pt x="661" y="212"/>
                </a:lnTo>
                <a:lnTo>
                  <a:pt x="661" y="214"/>
                </a:lnTo>
                <a:lnTo>
                  <a:pt x="661" y="219"/>
                </a:lnTo>
                <a:lnTo>
                  <a:pt x="660" y="222"/>
                </a:lnTo>
                <a:lnTo>
                  <a:pt x="660" y="227"/>
                </a:lnTo>
                <a:lnTo>
                  <a:pt x="660" y="229"/>
                </a:lnTo>
                <a:lnTo>
                  <a:pt x="660" y="231"/>
                </a:lnTo>
                <a:lnTo>
                  <a:pt x="660" y="233"/>
                </a:lnTo>
                <a:lnTo>
                  <a:pt x="660" y="236"/>
                </a:lnTo>
                <a:lnTo>
                  <a:pt x="661" y="244"/>
                </a:lnTo>
                <a:lnTo>
                  <a:pt x="663" y="252"/>
                </a:lnTo>
                <a:lnTo>
                  <a:pt x="664" y="261"/>
                </a:lnTo>
                <a:lnTo>
                  <a:pt x="664" y="266"/>
                </a:lnTo>
                <a:lnTo>
                  <a:pt x="664" y="272"/>
                </a:lnTo>
                <a:lnTo>
                  <a:pt x="664" y="275"/>
                </a:lnTo>
                <a:lnTo>
                  <a:pt x="665" y="276"/>
                </a:lnTo>
                <a:lnTo>
                  <a:pt x="665" y="282"/>
                </a:lnTo>
                <a:lnTo>
                  <a:pt x="667" y="290"/>
                </a:lnTo>
                <a:lnTo>
                  <a:pt x="665" y="293"/>
                </a:lnTo>
                <a:lnTo>
                  <a:pt x="664" y="297"/>
                </a:lnTo>
                <a:lnTo>
                  <a:pt x="664" y="305"/>
                </a:lnTo>
                <a:lnTo>
                  <a:pt x="660" y="312"/>
                </a:lnTo>
                <a:lnTo>
                  <a:pt x="660" y="315"/>
                </a:lnTo>
                <a:lnTo>
                  <a:pt x="659" y="317"/>
                </a:lnTo>
                <a:lnTo>
                  <a:pt x="657" y="319"/>
                </a:lnTo>
                <a:lnTo>
                  <a:pt x="656" y="324"/>
                </a:lnTo>
                <a:lnTo>
                  <a:pt x="656" y="326"/>
                </a:lnTo>
                <a:lnTo>
                  <a:pt x="655" y="330"/>
                </a:lnTo>
                <a:lnTo>
                  <a:pt x="652" y="334"/>
                </a:lnTo>
                <a:lnTo>
                  <a:pt x="650" y="339"/>
                </a:lnTo>
                <a:lnTo>
                  <a:pt x="648" y="346"/>
                </a:lnTo>
                <a:lnTo>
                  <a:pt x="645" y="351"/>
                </a:lnTo>
                <a:lnTo>
                  <a:pt x="640" y="347"/>
                </a:lnTo>
                <a:lnTo>
                  <a:pt x="634" y="343"/>
                </a:lnTo>
                <a:lnTo>
                  <a:pt x="627" y="339"/>
                </a:lnTo>
                <a:lnTo>
                  <a:pt x="622" y="335"/>
                </a:lnTo>
                <a:lnTo>
                  <a:pt x="615" y="331"/>
                </a:lnTo>
                <a:lnTo>
                  <a:pt x="609" y="328"/>
                </a:lnTo>
                <a:lnTo>
                  <a:pt x="604" y="326"/>
                </a:lnTo>
                <a:lnTo>
                  <a:pt x="599" y="323"/>
                </a:lnTo>
                <a:lnTo>
                  <a:pt x="596" y="321"/>
                </a:lnTo>
                <a:lnTo>
                  <a:pt x="590" y="319"/>
                </a:lnTo>
                <a:lnTo>
                  <a:pt x="582" y="315"/>
                </a:lnTo>
                <a:lnTo>
                  <a:pt x="579" y="320"/>
                </a:lnTo>
                <a:lnTo>
                  <a:pt x="575" y="328"/>
                </a:lnTo>
                <a:lnTo>
                  <a:pt x="573" y="334"/>
                </a:lnTo>
                <a:lnTo>
                  <a:pt x="566" y="339"/>
                </a:lnTo>
                <a:lnTo>
                  <a:pt x="560" y="343"/>
                </a:lnTo>
                <a:lnTo>
                  <a:pt x="558" y="346"/>
                </a:lnTo>
                <a:lnTo>
                  <a:pt x="552" y="351"/>
                </a:lnTo>
                <a:lnTo>
                  <a:pt x="551" y="351"/>
                </a:lnTo>
                <a:lnTo>
                  <a:pt x="548" y="354"/>
                </a:lnTo>
                <a:lnTo>
                  <a:pt x="547" y="356"/>
                </a:lnTo>
                <a:lnTo>
                  <a:pt x="539" y="362"/>
                </a:lnTo>
                <a:lnTo>
                  <a:pt x="534" y="368"/>
                </a:lnTo>
                <a:lnTo>
                  <a:pt x="530" y="372"/>
                </a:lnTo>
                <a:lnTo>
                  <a:pt x="530" y="376"/>
                </a:lnTo>
                <a:lnTo>
                  <a:pt x="528" y="384"/>
                </a:lnTo>
                <a:lnTo>
                  <a:pt x="526" y="390"/>
                </a:lnTo>
                <a:lnTo>
                  <a:pt x="525" y="395"/>
                </a:lnTo>
                <a:lnTo>
                  <a:pt x="524" y="406"/>
                </a:lnTo>
                <a:lnTo>
                  <a:pt x="522" y="410"/>
                </a:lnTo>
                <a:lnTo>
                  <a:pt x="519" y="418"/>
                </a:lnTo>
                <a:lnTo>
                  <a:pt x="518" y="425"/>
                </a:lnTo>
                <a:lnTo>
                  <a:pt x="517" y="435"/>
                </a:lnTo>
                <a:lnTo>
                  <a:pt x="514" y="441"/>
                </a:lnTo>
                <a:lnTo>
                  <a:pt x="510" y="451"/>
                </a:lnTo>
                <a:lnTo>
                  <a:pt x="507" y="456"/>
                </a:lnTo>
                <a:lnTo>
                  <a:pt x="503" y="466"/>
                </a:lnTo>
                <a:lnTo>
                  <a:pt x="500" y="471"/>
                </a:lnTo>
                <a:lnTo>
                  <a:pt x="498" y="473"/>
                </a:lnTo>
                <a:lnTo>
                  <a:pt x="488" y="474"/>
                </a:lnTo>
                <a:lnTo>
                  <a:pt x="483" y="474"/>
                </a:lnTo>
                <a:lnTo>
                  <a:pt x="474" y="477"/>
                </a:lnTo>
                <a:lnTo>
                  <a:pt x="472" y="486"/>
                </a:lnTo>
                <a:lnTo>
                  <a:pt x="469" y="492"/>
                </a:lnTo>
                <a:lnTo>
                  <a:pt x="468" y="500"/>
                </a:lnTo>
                <a:lnTo>
                  <a:pt x="474" y="511"/>
                </a:lnTo>
                <a:lnTo>
                  <a:pt x="477" y="516"/>
                </a:lnTo>
                <a:lnTo>
                  <a:pt x="480" y="522"/>
                </a:lnTo>
                <a:lnTo>
                  <a:pt x="487" y="533"/>
                </a:lnTo>
                <a:lnTo>
                  <a:pt x="489" y="537"/>
                </a:lnTo>
                <a:lnTo>
                  <a:pt x="494" y="545"/>
                </a:lnTo>
                <a:lnTo>
                  <a:pt x="498" y="552"/>
                </a:lnTo>
                <a:lnTo>
                  <a:pt x="500" y="560"/>
                </a:lnTo>
                <a:lnTo>
                  <a:pt x="500" y="567"/>
                </a:lnTo>
                <a:lnTo>
                  <a:pt x="500" y="568"/>
                </a:lnTo>
                <a:lnTo>
                  <a:pt x="500" y="572"/>
                </a:lnTo>
                <a:lnTo>
                  <a:pt x="500" y="585"/>
                </a:lnTo>
                <a:lnTo>
                  <a:pt x="500" y="587"/>
                </a:lnTo>
                <a:lnTo>
                  <a:pt x="500" y="593"/>
                </a:lnTo>
                <a:lnTo>
                  <a:pt x="500" y="597"/>
                </a:lnTo>
                <a:lnTo>
                  <a:pt x="500" y="602"/>
                </a:lnTo>
                <a:lnTo>
                  <a:pt x="499" y="604"/>
                </a:lnTo>
                <a:lnTo>
                  <a:pt x="492" y="609"/>
                </a:lnTo>
                <a:lnTo>
                  <a:pt x="489" y="612"/>
                </a:lnTo>
                <a:lnTo>
                  <a:pt x="481" y="619"/>
                </a:lnTo>
                <a:lnTo>
                  <a:pt x="476" y="626"/>
                </a:lnTo>
                <a:lnTo>
                  <a:pt x="474" y="628"/>
                </a:lnTo>
                <a:lnTo>
                  <a:pt x="469" y="634"/>
                </a:lnTo>
                <a:lnTo>
                  <a:pt x="465" y="638"/>
                </a:lnTo>
                <a:lnTo>
                  <a:pt x="461" y="649"/>
                </a:lnTo>
                <a:lnTo>
                  <a:pt x="457" y="657"/>
                </a:lnTo>
                <a:lnTo>
                  <a:pt x="454" y="662"/>
                </a:lnTo>
                <a:lnTo>
                  <a:pt x="451" y="666"/>
                </a:lnTo>
                <a:lnTo>
                  <a:pt x="447" y="675"/>
                </a:lnTo>
                <a:lnTo>
                  <a:pt x="446" y="677"/>
                </a:lnTo>
                <a:lnTo>
                  <a:pt x="442" y="686"/>
                </a:lnTo>
                <a:lnTo>
                  <a:pt x="439" y="691"/>
                </a:lnTo>
                <a:lnTo>
                  <a:pt x="436" y="694"/>
                </a:lnTo>
                <a:lnTo>
                  <a:pt x="435" y="701"/>
                </a:lnTo>
                <a:lnTo>
                  <a:pt x="432" y="703"/>
                </a:lnTo>
                <a:lnTo>
                  <a:pt x="431" y="707"/>
                </a:lnTo>
                <a:lnTo>
                  <a:pt x="425" y="717"/>
                </a:lnTo>
                <a:lnTo>
                  <a:pt x="423" y="724"/>
                </a:lnTo>
                <a:lnTo>
                  <a:pt x="416" y="731"/>
                </a:lnTo>
                <a:lnTo>
                  <a:pt x="413" y="733"/>
                </a:lnTo>
                <a:lnTo>
                  <a:pt x="412" y="735"/>
                </a:lnTo>
                <a:lnTo>
                  <a:pt x="403" y="741"/>
                </a:lnTo>
                <a:lnTo>
                  <a:pt x="402" y="744"/>
                </a:lnTo>
                <a:lnTo>
                  <a:pt x="397" y="752"/>
                </a:lnTo>
                <a:lnTo>
                  <a:pt x="398" y="756"/>
                </a:lnTo>
                <a:lnTo>
                  <a:pt x="401" y="766"/>
                </a:lnTo>
                <a:lnTo>
                  <a:pt x="402" y="777"/>
                </a:lnTo>
                <a:lnTo>
                  <a:pt x="403" y="784"/>
                </a:lnTo>
                <a:lnTo>
                  <a:pt x="405" y="789"/>
                </a:lnTo>
                <a:lnTo>
                  <a:pt x="408" y="800"/>
                </a:lnTo>
                <a:lnTo>
                  <a:pt x="408" y="806"/>
                </a:lnTo>
                <a:lnTo>
                  <a:pt x="405" y="808"/>
                </a:lnTo>
                <a:lnTo>
                  <a:pt x="402" y="810"/>
                </a:lnTo>
                <a:lnTo>
                  <a:pt x="394" y="816"/>
                </a:lnTo>
                <a:lnTo>
                  <a:pt x="390" y="819"/>
                </a:lnTo>
                <a:lnTo>
                  <a:pt x="382" y="826"/>
                </a:lnTo>
                <a:lnTo>
                  <a:pt x="378" y="829"/>
                </a:lnTo>
                <a:lnTo>
                  <a:pt x="369" y="833"/>
                </a:lnTo>
                <a:lnTo>
                  <a:pt x="361" y="840"/>
                </a:lnTo>
                <a:lnTo>
                  <a:pt x="348" y="841"/>
                </a:lnTo>
                <a:lnTo>
                  <a:pt x="342" y="842"/>
                </a:lnTo>
                <a:lnTo>
                  <a:pt x="337" y="842"/>
                </a:lnTo>
                <a:lnTo>
                  <a:pt x="330" y="844"/>
                </a:lnTo>
                <a:lnTo>
                  <a:pt x="323" y="844"/>
                </a:lnTo>
                <a:lnTo>
                  <a:pt x="315" y="845"/>
                </a:lnTo>
                <a:lnTo>
                  <a:pt x="312" y="845"/>
                </a:lnTo>
                <a:lnTo>
                  <a:pt x="304" y="845"/>
                </a:lnTo>
                <a:lnTo>
                  <a:pt x="305" y="856"/>
                </a:lnTo>
                <a:lnTo>
                  <a:pt x="307" y="866"/>
                </a:lnTo>
                <a:lnTo>
                  <a:pt x="307" y="870"/>
                </a:lnTo>
                <a:lnTo>
                  <a:pt x="308" y="875"/>
                </a:lnTo>
                <a:lnTo>
                  <a:pt x="308" y="881"/>
                </a:lnTo>
                <a:lnTo>
                  <a:pt x="309" y="889"/>
                </a:lnTo>
                <a:lnTo>
                  <a:pt x="311" y="893"/>
                </a:lnTo>
                <a:lnTo>
                  <a:pt x="311" y="900"/>
                </a:lnTo>
                <a:lnTo>
                  <a:pt x="311" y="902"/>
                </a:lnTo>
                <a:lnTo>
                  <a:pt x="311" y="906"/>
                </a:lnTo>
                <a:lnTo>
                  <a:pt x="312" y="913"/>
                </a:lnTo>
                <a:lnTo>
                  <a:pt x="313" y="917"/>
                </a:lnTo>
                <a:lnTo>
                  <a:pt x="313" y="921"/>
                </a:lnTo>
                <a:lnTo>
                  <a:pt x="316" y="930"/>
                </a:lnTo>
                <a:lnTo>
                  <a:pt x="313" y="939"/>
                </a:lnTo>
                <a:lnTo>
                  <a:pt x="311" y="946"/>
                </a:lnTo>
                <a:lnTo>
                  <a:pt x="311" y="947"/>
                </a:lnTo>
                <a:lnTo>
                  <a:pt x="309" y="951"/>
                </a:lnTo>
                <a:lnTo>
                  <a:pt x="307" y="961"/>
                </a:lnTo>
                <a:lnTo>
                  <a:pt x="305" y="965"/>
                </a:lnTo>
                <a:lnTo>
                  <a:pt x="305" y="973"/>
                </a:lnTo>
                <a:lnTo>
                  <a:pt x="304" y="984"/>
                </a:lnTo>
                <a:lnTo>
                  <a:pt x="304" y="991"/>
                </a:lnTo>
                <a:lnTo>
                  <a:pt x="303" y="999"/>
                </a:lnTo>
                <a:lnTo>
                  <a:pt x="303" y="1003"/>
                </a:lnTo>
                <a:lnTo>
                  <a:pt x="303" y="1007"/>
                </a:lnTo>
                <a:lnTo>
                  <a:pt x="303" y="1016"/>
                </a:lnTo>
                <a:lnTo>
                  <a:pt x="303" y="1025"/>
                </a:lnTo>
                <a:lnTo>
                  <a:pt x="303" y="1028"/>
                </a:lnTo>
                <a:lnTo>
                  <a:pt x="303" y="1028"/>
                </a:lnTo>
                <a:lnTo>
                  <a:pt x="303" y="1032"/>
                </a:lnTo>
                <a:lnTo>
                  <a:pt x="303" y="1035"/>
                </a:lnTo>
                <a:lnTo>
                  <a:pt x="303" y="1047"/>
                </a:lnTo>
                <a:lnTo>
                  <a:pt x="303" y="1054"/>
                </a:lnTo>
                <a:lnTo>
                  <a:pt x="303" y="1063"/>
                </a:lnTo>
                <a:lnTo>
                  <a:pt x="298" y="1067"/>
                </a:lnTo>
                <a:lnTo>
                  <a:pt x="292" y="1076"/>
                </a:lnTo>
                <a:lnTo>
                  <a:pt x="287" y="1081"/>
                </a:lnTo>
                <a:lnTo>
                  <a:pt x="286" y="1089"/>
                </a:lnTo>
                <a:lnTo>
                  <a:pt x="285" y="1093"/>
                </a:lnTo>
                <a:lnTo>
                  <a:pt x="283" y="1103"/>
                </a:lnTo>
                <a:lnTo>
                  <a:pt x="282" y="1108"/>
                </a:lnTo>
                <a:lnTo>
                  <a:pt x="281" y="1115"/>
                </a:lnTo>
                <a:lnTo>
                  <a:pt x="264" y="1108"/>
                </a:lnTo>
                <a:lnTo>
                  <a:pt x="252" y="1114"/>
                </a:lnTo>
                <a:lnTo>
                  <a:pt x="247" y="1111"/>
                </a:lnTo>
                <a:lnTo>
                  <a:pt x="207" y="1116"/>
                </a:lnTo>
                <a:lnTo>
                  <a:pt x="204" y="1116"/>
                </a:lnTo>
                <a:lnTo>
                  <a:pt x="192" y="1114"/>
                </a:lnTo>
                <a:lnTo>
                  <a:pt x="178" y="1118"/>
                </a:lnTo>
                <a:lnTo>
                  <a:pt x="177" y="1118"/>
                </a:lnTo>
                <a:lnTo>
                  <a:pt x="174" y="1118"/>
                </a:lnTo>
                <a:lnTo>
                  <a:pt x="172" y="1116"/>
                </a:lnTo>
                <a:lnTo>
                  <a:pt x="158" y="1115"/>
                </a:lnTo>
                <a:lnTo>
                  <a:pt x="143" y="1114"/>
                </a:lnTo>
                <a:lnTo>
                  <a:pt x="140" y="1123"/>
                </a:lnTo>
                <a:lnTo>
                  <a:pt x="133" y="1125"/>
                </a:lnTo>
                <a:lnTo>
                  <a:pt x="129" y="1133"/>
                </a:lnTo>
                <a:lnTo>
                  <a:pt x="122" y="1134"/>
                </a:lnTo>
                <a:lnTo>
                  <a:pt x="126" y="1142"/>
                </a:lnTo>
                <a:lnTo>
                  <a:pt x="125" y="1146"/>
                </a:lnTo>
                <a:lnTo>
                  <a:pt x="118" y="1148"/>
                </a:lnTo>
                <a:lnTo>
                  <a:pt x="106" y="1149"/>
                </a:lnTo>
                <a:lnTo>
                  <a:pt x="106" y="1159"/>
                </a:lnTo>
                <a:lnTo>
                  <a:pt x="101" y="1155"/>
                </a:lnTo>
                <a:lnTo>
                  <a:pt x="90" y="1157"/>
                </a:lnTo>
                <a:lnTo>
                  <a:pt x="86" y="1145"/>
                </a:lnTo>
                <a:lnTo>
                  <a:pt x="76" y="1146"/>
                </a:lnTo>
                <a:lnTo>
                  <a:pt x="65" y="1142"/>
                </a:lnTo>
                <a:lnTo>
                  <a:pt x="51" y="1149"/>
                </a:lnTo>
                <a:lnTo>
                  <a:pt x="50" y="1151"/>
                </a:lnTo>
                <a:lnTo>
                  <a:pt x="41" y="1145"/>
                </a:lnTo>
                <a:lnTo>
                  <a:pt x="41" y="1141"/>
                </a:lnTo>
                <a:lnTo>
                  <a:pt x="42" y="1141"/>
                </a:lnTo>
                <a:lnTo>
                  <a:pt x="45" y="1136"/>
                </a:lnTo>
                <a:lnTo>
                  <a:pt x="45" y="1130"/>
                </a:lnTo>
                <a:lnTo>
                  <a:pt x="42" y="1126"/>
                </a:lnTo>
                <a:lnTo>
                  <a:pt x="47" y="1126"/>
                </a:lnTo>
                <a:lnTo>
                  <a:pt x="56" y="1123"/>
                </a:lnTo>
                <a:lnTo>
                  <a:pt x="64" y="1115"/>
                </a:lnTo>
                <a:lnTo>
                  <a:pt x="69" y="1121"/>
                </a:lnTo>
                <a:lnTo>
                  <a:pt x="72" y="1125"/>
                </a:lnTo>
                <a:lnTo>
                  <a:pt x="75" y="1123"/>
                </a:lnTo>
                <a:lnTo>
                  <a:pt x="76" y="1123"/>
                </a:lnTo>
                <a:lnTo>
                  <a:pt x="76" y="1119"/>
                </a:lnTo>
                <a:lnTo>
                  <a:pt x="73" y="1118"/>
                </a:lnTo>
                <a:lnTo>
                  <a:pt x="73" y="1116"/>
                </a:lnTo>
                <a:lnTo>
                  <a:pt x="68" y="1114"/>
                </a:lnTo>
                <a:lnTo>
                  <a:pt x="73" y="1111"/>
                </a:lnTo>
                <a:lnTo>
                  <a:pt x="76" y="1110"/>
                </a:lnTo>
                <a:lnTo>
                  <a:pt x="83" y="1106"/>
                </a:lnTo>
                <a:lnTo>
                  <a:pt x="90" y="1106"/>
                </a:lnTo>
                <a:lnTo>
                  <a:pt x="101" y="1095"/>
                </a:lnTo>
                <a:lnTo>
                  <a:pt x="103" y="1093"/>
                </a:lnTo>
                <a:lnTo>
                  <a:pt x="105" y="1091"/>
                </a:lnTo>
                <a:lnTo>
                  <a:pt x="107" y="1086"/>
                </a:lnTo>
                <a:lnTo>
                  <a:pt x="110" y="1084"/>
                </a:lnTo>
                <a:lnTo>
                  <a:pt x="111" y="1081"/>
                </a:lnTo>
                <a:lnTo>
                  <a:pt x="116" y="1077"/>
                </a:lnTo>
                <a:lnTo>
                  <a:pt x="117" y="1076"/>
                </a:lnTo>
                <a:lnTo>
                  <a:pt x="118" y="1074"/>
                </a:lnTo>
                <a:lnTo>
                  <a:pt x="125" y="1066"/>
                </a:lnTo>
                <a:lnTo>
                  <a:pt x="129" y="1062"/>
                </a:lnTo>
                <a:lnTo>
                  <a:pt x="132" y="1059"/>
                </a:lnTo>
                <a:lnTo>
                  <a:pt x="131" y="1055"/>
                </a:lnTo>
                <a:lnTo>
                  <a:pt x="118" y="1063"/>
                </a:lnTo>
                <a:lnTo>
                  <a:pt x="118" y="1065"/>
                </a:lnTo>
                <a:lnTo>
                  <a:pt x="113" y="1070"/>
                </a:lnTo>
                <a:lnTo>
                  <a:pt x="109" y="1077"/>
                </a:lnTo>
                <a:lnTo>
                  <a:pt x="102" y="1085"/>
                </a:lnTo>
                <a:lnTo>
                  <a:pt x="99" y="1089"/>
                </a:lnTo>
                <a:lnTo>
                  <a:pt x="98" y="1091"/>
                </a:lnTo>
                <a:lnTo>
                  <a:pt x="92" y="1093"/>
                </a:lnTo>
                <a:lnTo>
                  <a:pt x="79" y="1101"/>
                </a:lnTo>
                <a:lnTo>
                  <a:pt x="75" y="1103"/>
                </a:lnTo>
                <a:lnTo>
                  <a:pt x="68" y="1099"/>
                </a:lnTo>
                <a:lnTo>
                  <a:pt x="64" y="1097"/>
                </a:lnTo>
                <a:lnTo>
                  <a:pt x="66" y="1093"/>
                </a:lnTo>
                <a:lnTo>
                  <a:pt x="71" y="1091"/>
                </a:lnTo>
                <a:lnTo>
                  <a:pt x="75" y="1093"/>
                </a:lnTo>
                <a:lnTo>
                  <a:pt x="80" y="1089"/>
                </a:lnTo>
                <a:lnTo>
                  <a:pt x="77" y="1088"/>
                </a:lnTo>
                <a:lnTo>
                  <a:pt x="73" y="1086"/>
                </a:lnTo>
                <a:lnTo>
                  <a:pt x="71" y="1085"/>
                </a:lnTo>
                <a:lnTo>
                  <a:pt x="73" y="1082"/>
                </a:lnTo>
                <a:lnTo>
                  <a:pt x="71" y="1078"/>
                </a:lnTo>
                <a:lnTo>
                  <a:pt x="61" y="1081"/>
                </a:lnTo>
                <a:lnTo>
                  <a:pt x="68" y="1076"/>
                </a:lnTo>
                <a:lnTo>
                  <a:pt x="73" y="1077"/>
                </a:lnTo>
                <a:lnTo>
                  <a:pt x="76" y="1076"/>
                </a:lnTo>
                <a:lnTo>
                  <a:pt x="77" y="1076"/>
                </a:lnTo>
                <a:lnTo>
                  <a:pt x="73" y="1073"/>
                </a:lnTo>
                <a:lnTo>
                  <a:pt x="72" y="1070"/>
                </a:lnTo>
                <a:lnTo>
                  <a:pt x="66" y="1070"/>
                </a:lnTo>
                <a:lnTo>
                  <a:pt x="61" y="1071"/>
                </a:lnTo>
                <a:lnTo>
                  <a:pt x="60" y="1074"/>
                </a:lnTo>
                <a:lnTo>
                  <a:pt x="57" y="1076"/>
                </a:lnTo>
                <a:lnTo>
                  <a:pt x="53" y="1076"/>
                </a:lnTo>
                <a:lnTo>
                  <a:pt x="57" y="1069"/>
                </a:lnTo>
                <a:lnTo>
                  <a:pt x="58" y="1067"/>
                </a:lnTo>
                <a:lnTo>
                  <a:pt x="60" y="1065"/>
                </a:lnTo>
                <a:lnTo>
                  <a:pt x="61" y="1063"/>
                </a:lnTo>
                <a:lnTo>
                  <a:pt x="64" y="1061"/>
                </a:lnTo>
                <a:lnTo>
                  <a:pt x="66" y="1061"/>
                </a:lnTo>
                <a:lnTo>
                  <a:pt x="72" y="1061"/>
                </a:lnTo>
                <a:lnTo>
                  <a:pt x="73" y="1058"/>
                </a:lnTo>
                <a:lnTo>
                  <a:pt x="73" y="1056"/>
                </a:lnTo>
                <a:lnTo>
                  <a:pt x="73" y="1055"/>
                </a:lnTo>
                <a:lnTo>
                  <a:pt x="71" y="1054"/>
                </a:lnTo>
                <a:lnTo>
                  <a:pt x="73" y="1047"/>
                </a:lnTo>
                <a:lnTo>
                  <a:pt x="75" y="1047"/>
                </a:lnTo>
                <a:lnTo>
                  <a:pt x="77" y="1044"/>
                </a:lnTo>
                <a:lnTo>
                  <a:pt x="73" y="1043"/>
                </a:lnTo>
                <a:lnTo>
                  <a:pt x="73" y="1043"/>
                </a:lnTo>
                <a:lnTo>
                  <a:pt x="69" y="1046"/>
                </a:lnTo>
                <a:lnTo>
                  <a:pt x="69" y="1047"/>
                </a:lnTo>
                <a:lnTo>
                  <a:pt x="68" y="1047"/>
                </a:lnTo>
                <a:lnTo>
                  <a:pt x="62" y="1055"/>
                </a:lnTo>
                <a:lnTo>
                  <a:pt x="61" y="1055"/>
                </a:lnTo>
                <a:lnTo>
                  <a:pt x="56" y="1056"/>
                </a:lnTo>
                <a:lnTo>
                  <a:pt x="50" y="1052"/>
                </a:lnTo>
                <a:lnTo>
                  <a:pt x="51" y="1063"/>
                </a:lnTo>
                <a:lnTo>
                  <a:pt x="50" y="1069"/>
                </a:lnTo>
                <a:lnTo>
                  <a:pt x="49" y="1069"/>
                </a:lnTo>
                <a:lnTo>
                  <a:pt x="43" y="1074"/>
                </a:lnTo>
                <a:lnTo>
                  <a:pt x="42" y="1076"/>
                </a:lnTo>
                <a:lnTo>
                  <a:pt x="32" y="1081"/>
                </a:lnTo>
                <a:lnTo>
                  <a:pt x="32" y="1078"/>
                </a:lnTo>
                <a:lnTo>
                  <a:pt x="32" y="1076"/>
                </a:lnTo>
                <a:lnTo>
                  <a:pt x="41" y="1061"/>
                </a:lnTo>
                <a:lnTo>
                  <a:pt x="35" y="1059"/>
                </a:lnTo>
                <a:lnTo>
                  <a:pt x="38" y="1055"/>
                </a:lnTo>
                <a:lnTo>
                  <a:pt x="41" y="1050"/>
                </a:lnTo>
                <a:lnTo>
                  <a:pt x="41" y="1041"/>
                </a:lnTo>
                <a:lnTo>
                  <a:pt x="42" y="1041"/>
                </a:lnTo>
                <a:lnTo>
                  <a:pt x="47" y="1043"/>
                </a:lnTo>
                <a:lnTo>
                  <a:pt x="50" y="1044"/>
                </a:lnTo>
                <a:lnTo>
                  <a:pt x="56" y="1039"/>
                </a:lnTo>
                <a:lnTo>
                  <a:pt x="51" y="1039"/>
                </a:lnTo>
                <a:lnTo>
                  <a:pt x="50" y="1039"/>
                </a:lnTo>
                <a:lnTo>
                  <a:pt x="46" y="1039"/>
                </a:lnTo>
                <a:lnTo>
                  <a:pt x="43" y="1039"/>
                </a:lnTo>
                <a:lnTo>
                  <a:pt x="46" y="1031"/>
                </a:lnTo>
                <a:lnTo>
                  <a:pt x="56" y="1024"/>
                </a:lnTo>
                <a:lnTo>
                  <a:pt x="65" y="1018"/>
                </a:lnTo>
                <a:lnTo>
                  <a:pt x="65" y="1017"/>
                </a:lnTo>
                <a:lnTo>
                  <a:pt x="65" y="1013"/>
                </a:lnTo>
                <a:lnTo>
                  <a:pt x="60" y="1011"/>
                </a:lnTo>
                <a:lnTo>
                  <a:pt x="53" y="1018"/>
                </a:lnTo>
                <a:lnTo>
                  <a:pt x="47" y="1024"/>
                </a:lnTo>
                <a:lnTo>
                  <a:pt x="46" y="1025"/>
                </a:lnTo>
                <a:lnTo>
                  <a:pt x="47" y="1016"/>
                </a:lnTo>
                <a:lnTo>
                  <a:pt x="53" y="1007"/>
                </a:lnTo>
                <a:lnTo>
                  <a:pt x="56" y="1002"/>
                </a:lnTo>
                <a:lnTo>
                  <a:pt x="56" y="995"/>
                </a:lnTo>
                <a:lnTo>
                  <a:pt x="56" y="992"/>
                </a:lnTo>
                <a:lnTo>
                  <a:pt x="58" y="986"/>
                </a:lnTo>
                <a:lnTo>
                  <a:pt x="61" y="987"/>
                </a:lnTo>
                <a:lnTo>
                  <a:pt x="64" y="990"/>
                </a:lnTo>
                <a:lnTo>
                  <a:pt x="64" y="991"/>
                </a:lnTo>
                <a:lnTo>
                  <a:pt x="62" y="998"/>
                </a:lnTo>
                <a:lnTo>
                  <a:pt x="71" y="1005"/>
                </a:lnTo>
                <a:lnTo>
                  <a:pt x="76" y="1016"/>
                </a:lnTo>
                <a:lnTo>
                  <a:pt x="73" y="1024"/>
                </a:lnTo>
                <a:lnTo>
                  <a:pt x="77" y="1032"/>
                </a:lnTo>
                <a:lnTo>
                  <a:pt x="79" y="1035"/>
                </a:lnTo>
                <a:lnTo>
                  <a:pt x="80" y="1039"/>
                </a:lnTo>
                <a:lnTo>
                  <a:pt x="84" y="1041"/>
                </a:lnTo>
                <a:lnTo>
                  <a:pt x="83" y="1036"/>
                </a:lnTo>
                <a:lnTo>
                  <a:pt x="83" y="1032"/>
                </a:lnTo>
                <a:lnTo>
                  <a:pt x="77" y="1026"/>
                </a:lnTo>
                <a:lnTo>
                  <a:pt x="79" y="1025"/>
                </a:lnTo>
                <a:lnTo>
                  <a:pt x="81" y="1022"/>
                </a:lnTo>
                <a:lnTo>
                  <a:pt x="87" y="1024"/>
                </a:lnTo>
                <a:lnTo>
                  <a:pt x="87" y="1032"/>
                </a:lnTo>
                <a:lnTo>
                  <a:pt x="92" y="1028"/>
                </a:lnTo>
                <a:lnTo>
                  <a:pt x="96" y="1037"/>
                </a:lnTo>
                <a:lnTo>
                  <a:pt x="102" y="1039"/>
                </a:lnTo>
                <a:lnTo>
                  <a:pt x="102" y="1036"/>
                </a:lnTo>
                <a:lnTo>
                  <a:pt x="102" y="1033"/>
                </a:lnTo>
                <a:lnTo>
                  <a:pt x="95" y="1026"/>
                </a:lnTo>
                <a:lnTo>
                  <a:pt x="98" y="1024"/>
                </a:lnTo>
                <a:lnTo>
                  <a:pt x="107" y="1022"/>
                </a:lnTo>
                <a:lnTo>
                  <a:pt x="110" y="1021"/>
                </a:lnTo>
                <a:lnTo>
                  <a:pt x="110" y="1018"/>
                </a:lnTo>
                <a:lnTo>
                  <a:pt x="107" y="1018"/>
                </a:lnTo>
                <a:lnTo>
                  <a:pt x="96" y="1020"/>
                </a:lnTo>
                <a:lnTo>
                  <a:pt x="95" y="1017"/>
                </a:lnTo>
                <a:lnTo>
                  <a:pt x="94" y="1014"/>
                </a:lnTo>
                <a:lnTo>
                  <a:pt x="92" y="1014"/>
                </a:lnTo>
                <a:lnTo>
                  <a:pt x="91" y="1011"/>
                </a:lnTo>
                <a:lnTo>
                  <a:pt x="88" y="1007"/>
                </a:lnTo>
                <a:lnTo>
                  <a:pt x="94" y="1006"/>
                </a:lnTo>
                <a:lnTo>
                  <a:pt x="96" y="1002"/>
                </a:lnTo>
                <a:lnTo>
                  <a:pt x="96" y="1001"/>
                </a:lnTo>
                <a:lnTo>
                  <a:pt x="94" y="999"/>
                </a:lnTo>
                <a:lnTo>
                  <a:pt x="90" y="998"/>
                </a:lnTo>
                <a:lnTo>
                  <a:pt x="90" y="995"/>
                </a:lnTo>
                <a:lnTo>
                  <a:pt x="90" y="987"/>
                </a:lnTo>
                <a:lnTo>
                  <a:pt x="87" y="995"/>
                </a:lnTo>
                <a:lnTo>
                  <a:pt x="87" y="996"/>
                </a:lnTo>
                <a:lnTo>
                  <a:pt x="87" y="1003"/>
                </a:lnTo>
                <a:lnTo>
                  <a:pt x="83" y="1005"/>
                </a:lnTo>
                <a:lnTo>
                  <a:pt x="80" y="1005"/>
                </a:lnTo>
                <a:lnTo>
                  <a:pt x="77" y="1003"/>
                </a:lnTo>
                <a:lnTo>
                  <a:pt x="77" y="1002"/>
                </a:lnTo>
                <a:lnTo>
                  <a:pt x="83" y="996"/>
                </a:lnTo>
                <a:lnTo>
                  <a:pt x="79" y="998"/>
                </a:lnTo>
                <a:lnTo>
                  <a:pt x="75" y="999"/>
                </a:lnTo>
                <a:lnTo>
                  <a:pt x="72" y="995"/>
                </a:lnTo>
                <a:lnTo>
                  <a:pt x="72" y="992"/>
                </a:lnTo>
                <a:lnTo>
                  <a:pt x="72" y="990"/>
                </a:lnTo>
                <a:lnTo>
                  <a:pt x="72" y="988"/>
                </a:lnTo>
                <a:lnTo>
                  <a:pt x="71" y="986"/>
                </a:lnTo>
                <a:lnTo>
                  <a:pt x="68" y="980"/>
                </a:lnTo>
                <a:lnTo>
                  <a:pt x="69" y="972"/>
                </a:lnTo>
                <a:lnTo>
                  <a:pt x="73" y="962"/>
                </a:lnTo>
                <a:lnTo>
                  <a:pt x="79" y="954"/>
                </a:lnTo>
                <a:lnTo>
                  <a:pt x="80" y="953"/>
                </a:lnTo>
                <a:lnTo>
                  <a:pt x="86" y="949"/>
                </a:lnTo>
                <a:lnTo>
                  <a:pt x="94" y="958"/>
                </a:lnTo>
                <a:lnTo>
                  <a:pt x="94" y="960"/>
                </a:lnTo>
                <a:lnTo>
                  <a:pt x="95" y="962"/>
                </a:lnTo>
                <a:lnTo>
                  <a:pt x="96" y="968"/>
                </a:lnTo>
                <a:lnTo>
                  <a:pt x="98" y="969"/>
                </a:lnTo>
                <a:lnTo>
                  <a:pt x="99" y="972"/>
                </a:lnTo>
                <a:lnTo>
                  <a:pt x="106" y="973"/>
                </a:lnTo>
                <a:lnTo>
                  <a:pt x="106" y="975"/>
                </a:lnTo>
                <a:lnTo>
                  <a:pt x="110" y="984"/>
                </a:lnTo>
                <a:lnTo>
                  <a:pt x="118" y="983"/>
                </a:lnTo>
                <a:lnTo>
                  <a:pt x="113" y="977"/>
                </a:lnTo>
                <a:lnTo>
                  <a:pt x="114" y="972"/>
                </a:lnTo>
                <a:lnTo>
                  <a:pt x="107" y="969"/>
                </a:lnTo>
                <a:lnTo>
                  <a:pt x="106" y="968"/>
                </a:lnTo>
                <a:lnTo>
                  <a:pt x="102" y="966"/>
                </a:lnTo>
                <a:lnTo>
                  <a:pt x="103" y="965"/>
                </a:lnTo>
                <a:lnTo>
                  <a:pt x="103" y="960"/>
                </a:lnTo>
                <a:lnTo>
                  <a:pt x="103" y="958"/>
                </a:lnTo>
                <a:lnTo>
                  <a:pt x="98" y="951"/>
                </a:lnTo>
                <a:lnTo>
                  <a:pt x="90" y="942"/>
                </a:lnTo>
                <a:lnTo>
                  <a:pt x="95" y="935"/>
                </a:lnTo>
                <a:lnTo>
                  <a:pt x="98" y="932"/>
                </a:lnTo>
                <a:lnTo>
                  <a:pt x="101" y="928"/>
                </a:lnTo>
                <a:lnTo>
                  <a:pt x="106" y="935"/>
                </a:lnTo>
                <a:lnTo>
                  <a:pt x="106" y="936"/>
                </a:lnTo>
                <a:lnTo>
                  <a:pt x="109" y="938"/>
                </a:lnTo>
                <a:lnTo>
                  <a:pt x="107" y="935"/>
                </a:lnTo>
                <a:lnTo>
                  <a:pt x="106" y="931"/>
                </a:lnTo>
                <a:lnTo>
                  <a:pt x="107" y="924"/>
                </a:lnTo>
                <a:lnTo>
                  <a:pt x="106" y="919"/>
                </a:lnTo>
                <a:lnTo>
                  <a:pt x="103" y="923"/>
                </a:lnTo>
                <a:lnTo>
                  <a:pt x="101" y="923"/>
                </a:lnTo>
                <a:lnTo>
                  <a:pt x="98" y="923"/>
                </a:lnTo>
                <a:lnTo>
                  <a:pt x="101" y="916"/>
                </a:lnTo>
                <a:lnTo>
                  <a:pt x="103" y="908"/>
                </a:lnTo>
                <a:lnTo>
                  <a:pt x="106" y="901"/>
                </a:lnTo>
                <a:lnTo>
                  <a:pt x="106" y="898"/>
                </a:lnTo>
                <a:lnTo>
                  <a:pt x="111" y="894"/>
                </a:lnTo>
                <a:lnTo>
                  <a:pt x="113" y="893"/>
                </a:lnTo>
                <a:lnTo>
                  <a:pt x="118" y="887"/>
                </a:lnTo>
                <a:lnTo>
                  <a:pt x="121" y="886"/>
                </a:lnTo>
                <a:lnTo>
                  <a:pt x="126" y="890"/>
                </a:lnTo>
                <a:lnTo>
                  <a:pt x="135" y="897"/>
                </a:lnTo>
                <a:lnTo>
                  <a:pt x="143" y="901"/>
                </a:lnTo>
                <a:lnTo>
                  <a:pt x="144" y="901"/>
                </a:lnTo>
                <a:lnTo>
                  <a:pt x="150" y="906"/>
                </a:lnTo>
                <a:lnTo>
                  <a:pt x="152" y="911"/>
                </a:lnTo>
                <a:lnTo>
                  <a:pt x="155" y="916"/>
                </a:lnTo>
                <a:lnTo>
                  <a:pt x="159" y="926"/>
                </a:lnTo>
                <a:lnTo>
                  <a:pt x="161" y="915"/>
                </a:lnTo>
                <a:lnTo>
                  <a:pt x="159" y="904"/>
                </a:lnTo>
                <a:lnTo>
                  <a:pt x="155" y="897"/>
                </a:lnTo>
                <a:lnTo>
                  <a:pt x="152" y="894"/>
                </a:lnTo>
                <a:lnTo>
                  <a:pt x="143" y="893"/>
                </a:lnTo>
                <a:lnTo>
                  <a:pt x="142" y="890"/>
                </a:lnTo>
                <a:lnTo>
                  <a:pt x="136" y="886"/>
                </a:lnTo>
                <a:lnTo>
                  <a:pt x="133" y="885"/>
                </a:lnTo>
                <a:lnTo>
                  <a:pt x="132" y="883"/>
                </a:lnTo>
                <a:lnTo>
                  <a:pt x="137" y="878"/>
                </a:lnTo>
                <a:lnTo>
                  <a:pt x="137" y="874"/>
                </a:lnTo>
                <a:lnTo>
                  <a:pt x="139" y="868"/>
                </a:lnTo>
                <a:lnTo>
                  <a:pt x="137" y="864"/>
                </a:lnTo>
                <a:lnTo>
                  <a:pt x="146" y="860"/>
                </a:lnTo>
                <a:lnTo>
                  <a:pt x="142" y="859"/>
                </a:lnTo>
                <a:lnTo>
                  <a:pt x="133" y="863"/>
                </a:lnTo>
                <a:lnTo>
                  <a:pt x="124" y="866"/>
                </a:lnTo>
                <a:lnTo>
                  <a:pt x="118" y="866"/>
                </a:lnTo>
                <a:lnTo>
                  <a:pt x="111" y="866"/>
                </a:lnTo>
                <a:lnTo>
                  <a:pt x="110" y="864"/>
                </a:lnTo>
                <a:lnTo>
                  <a:pt x="106" y="866"/>
                </a:lnTo>
                <a:lnTo>
                  <a:pt x="109" y="857"/>
                </a:lnTo>
                <a:lnTo>
                  <a:pt x="118" y="848"/>
                </a:lnTo>
                <a:lnTo>
                  <a:pt x="121" y="846"/>
                </a:lnTo>
                <a:lnTo>
                  <a:pt x="137" y="838"/>
                </a:lnTo>
                <a:lnTo>
                  <a:pt x="140" y="838"/>
                </a:lnTo>
                <a:lnTo>
                  <a:pt x="150" y="836"/>
                </a:lnTo>
                <a:lnTo>
                  <a:pt x="155" y="834"/>
                </a:lnTo>
                <a:lnTo>
                  <a:pt x="170" y="827"/>
                </a:lnTo>
                <a:lnTo>
                  <a:pt x="180" y="822"/>
                </a:lnTo>
                <a:lnTo>
                  <a:pt x="195" y="819"/>
                </a:lnTo>
                <a:lnTo>
                  <a:pt x="199" y="819"/>
                </a:lnTo>
                <a:lnTo>
                  <a:pt x="203" y="819"/>
                </a:lnTo>
                <a:lnTo>
                  <a:pt x="203" y="823"/>
                </a:lnTo>
                <a:lnTo>
                  <a:pt x="197" y="826"/>
                </a:lnTo>
                <a:lnTo>
                  <a:pt x="196" y="830"/>
                </a:lnTo>
                <a:lnTo>
                  <a:pt x="202" y="830"/>
                </a:lnTo>
                <a:lnTo>
                  <a:pt x="206" y="829"/>
                </a:lnTo>
                <a:lnTo>
                  <a:pt x="204" y="833"/>
                </a:lnTo>
                <a:lnTo>
                  <a:pt x="204" y="836"/>
                </a:lnTo>
                <a:lnTo>
                  <a:pt x="199" y="844"/>
                </a:lnTo>
                <a:lnTo>
                  <a:pt x="200" y="851"/>
                </a:lnTo>
                <a:lnTo>
                  <a:pt x="208" y="838"/>
                </a:lnTo>
                <a:lnTo>
                  <a:pt x="215" y="837"/>
                </a:lnTo>
                <a:lnTo>
                  <a:pt x="218" y="837"/>
                </a:lnTo>
                <a:lnTo>
                  <a:pt x="225" y="837"/>
                </a:lnTo>
                <a:lnTo>
                  <a:pt x="226" y="838"/>
                </a:lnTo>
                <a:lnTo>
                  <a:pt x="227" y="840"/>
                </a:lnTo>
                <a:lnTo>
                  <a:pt x="227" y="841"/>
                </a:lnTo>
                <a:lnTo>
                  <a:pt x="230" y="840"/>
                </a:lnTo>
                <a:lnTo>
                  <a:pt x="233" y="837"/>
                </a:lnTo>
                <a:lnTo>
                  <a:pt x="229" y="831"/>
                </a:lnTo>
                <a:lnTo>
                  <a:pt x="221" y="830"/>
                </a:lnTo>
                <a:lnTo>
                  <a:pt x="214" y="831"/>
                </a:lnTo>
                <a:lnTo>
                  <a:pt x="211" y="825"/>
                </a:lnTo>
                <a:lnTo>
                  <a:pt x="208" y="818"/>
                </a:lnTo>
                <a:lnTo>
                  <a:pt x="214" y="816"/>
                </a:lnTo>
                <a:lnTo>
                  <a:pt x="222" y="815"/>
                </a:lnTo>
                <a:lnTo>
                  <a:pt x="227" y="816"/>
                </a:lnTo>
                <a:lnTo>
                  <a:pt x="227" y="823"/>
                </a:lnTo>
                <a:lnTo>
                  <a:pt x="237" y="822"/>
                </a:lnTo>
                <a:lnTo>
                  <a:pt x="238" y="821"/>
                </a:lnTo>
                <a:lnTo>
                  <a:pt x="247" y="816"/>
                </a:lnTo>
                <a:lnTo>
                  <a:pt x="249" y="808"/>
                </a:lnTo>
                <a:lnTo>
                  <a:pt x="264" y="799"/>
                </a:lnTo>
                <a:lnTo>
                  <a:pt x="266" y="795"/>
                </a:lnTo>
                <a:lnTo>
                  <a:pt x="266" y="793"/>
                </a:lnTo>
                <a:lnTo>
                  <a:pt x="264" y="791"/>
                </a:lnTo>
                <a:lnTo>
                  <a:pt x="256" y="796"/>
                </a:lnTo>
                <a:lnTo>
                  <a:pt x="244" y="799"/>
                </a:lnTo>
                <a:lnTo>
                  <a:pt x="238" y="806"/>
                </a:lnTo>
                <a:lnTo>
                  <a:pt x="230" y="810"/>
                </a:lnTo>
                <a:lnTo>
                  <a:pt x="223" y="806"/>
                </a:lnTo>
                <a:lnTo>
                  <a:pt x="222" y="807"/>
                </a:lnTo>
                <a:lnTo>
                  <a:pt x="219" y="808"/>
                </a:lnTo>
                <a:lnTo>
                  <a:pt x="210" y="815"/>
                </a:lnTo>
                <a:lnTo>
                  <a:pt x="206" y="812"/>
                </a:lnTo>
                <a:lnTo>
                  <a:pt x="211" y="801"/>
                </a:lnTo>
                <a:lnTo>
                  <a:pt x="204" y="801"/>
                </a:lnTo>
                <a:lnTo>
                  <a:pt x="195" y="811"/>
                </a:lnTo>
                <a:lnTo>
                  <a:pt x="192" y="812"/>
                </a:lnTo>
                <a:lnTo>
                  <a:pt x="184" y="815"/>
                </a:lnTo>
                <a:lnTo>
                  <a:pt x="177" y="811"/>
                </a:lnTo>
                <a:lnTo>
                  <a:pt x="176" y="812"/>
                </a:lnTo>
                <a:lnTo>
                  <a:pt x="170" y="816"/>
                </a:lnTo>
                <a:lnTo>
                  <a:pt x="162" y="825"/>
                </a:lnTo>
                <a:lnTo>
                  <a:pt x="155" y="827"/>
                </a:lnTo>
                <a:lnTo>
                  <a:pt x="150" y="830"/>
                </a:lnTo>
                <a:lnTo>
                  <a:pt x="144" y="829"/>
                </a:lnTo>
                <a:lnTo>
                  <a:pt x="143" y="826"/>
                </a:lnTo>
                <a:lnTo>
                  <a:pt x="143" y="825"/>
                </a:lnTo>
                <a:lnTo>
                  <a:pt x="154" y="816"/>
                </a:lnTo>
                <a:lnTo>
                  <a:pt x="161" y="811"/>
                </a:lnTo>
                <a:lnTo>
                  <a:pt x="167" y="807"/>
                </a:lnTo>
                <a:lnTo>
                  <a:pt x="174" y="803"/>
                </a:lnTo>
                <a:lnTo>
                  <a:pt x="180" y="800"/>
                </a:lnTo>
                <a:lnTo>
                  <a:pt x="195" y="799"/>
                </a:lnTo>
                <a:lnTo>
                  <a:pt x="203" y="799"/>
                </a:lnTo>
                <a:lnTo>
                  <a:pt x="204" y="797"/>
                </a:lnTo>
                <a:lnTo>
                  <a:pt x="195" y="795"/>
                </a:lnTo>
                <a:lnTo>
                  <a:pt x="195" y="791"/>
                </a:lnTo>
                <a:lnTo>
                  <a:pt x="192" y="786"/>
                </a:lnTo>
                <a:lnTo>
                  <a:pt x="185" y="791"/>
                </a:lnTo>
                <a:lnTo>
                  <a:pt x="181" y="793"/>
                </a:lnTo>
                <a:lnTo>
                  <a:pt x="170" y="796"/>
                </a:lnTo>
                <a:lnTo>
                  <a:pt x="165" y="797"/>
                </a:lnTo>
                <a:lnTo>
                  <a:pt x="161" y="799"/>
                </a:lnTo>
                <a:lnTo>
                  <a:pt x="159" y="792"/>
                </a:lnTo>
                <a:lnTo>
                  <a:pt x="152" y="795"/>
                </a:lnTo>
                <a:lnTo>
                  <a:pt x="143" y="789"/>
                </a:lnTo>
                <a:lnTo>
                  <a:pt x="146" y="782"/>
                </a:lnTo>
                <a:lnTo>
                  <a:pt x="161" y="774"/>
                </a:lnTo>
                <a:lnTo>
                  <a:pt x="162" y="767"/>
                </a:lnTo>
                <a:lnTo>
                  <a:pt x="161" y="763"/>
                </a:lnTo>
                <a:lnTo>
                  <a:pt x="154" y="756"/>
                </a:lnTo>
                <a:lnTo>
                  <a:pt x="162" y="756"/>
                </a:lnTo>
                <a:lnTo>
                  <a:pt x="155" y="748"/>
                </a:lnTo>
                <a:lnTo>
                  <a:pt x="148" y="744"/>
                </a:lnTo>
                <a:lnTo>
                  <a:pt x="142" y="740"/>
                </a:lnTo>
                <a:lnTo>
                  <a:pt x="146" y="737"/>
                </a:lnTo>
                <a:lnTo>
                  <a:pt x="147" y="737"/>
                </a:lnTo>
                <a:lnTo>
                  <a:pt x="157" y="733"/>
                </a:lnTo>
                <a:lnTo>
                  <a:pt x="162" y="739"/>
                </a:lnTo>
                <a:lnTo>
                  <a:pt x="165" y="743"/>
                </a:lnTo>
                <a:lnTo>
                  <a:pt x="169" y="748"/>
                </a:lnTo>
                <a:lnTo>
                  <a:pt x="172" y="752"/>
                </a:lnTo>
                <a:lnTo>
                  <a:pt x="167" y="761"/>
                </a:lnTo>
                <a:lnTo>
                  <a:pt x="176" y="761"/>
                </a:lnTo>
                <a:lnTo>
                  <a:pt x="189" y="756"/>
                </a:lnTo>
                <a:lnTo>
                  <a:pt x="187" y="755"/>
                </a:lnTo>
                <a:lnTo>
                  <a:pt x="176" y="751"/>
                </a:lnTo>
                <a:lnTo>
                  <a:pt x="177" y="744"/>
                </a:lnTo>
                <a:lnTo>
                  <a:pt x="173" y="739"/>
                </a:lnTo>
                <a:lnTo>
                  <a:pt x="187" y="737"/>
                </a:lnTo>
                <a:lnTo>
                  <a:pt x="197" y="735"/>
                </a:lnTo>
                <a:lnTo>
                  <a:pt x="214" y="743"/>
                </a:lnTo>
                <a:lnTo>
                  <a:pt x="214" y="737"/>
                </a:lnTo>
                <a:lnTo>
                  <a:pt x="204" y="732"/>
                </a:lnTo>
                <a:lnTo>
                  <a:pt x="199" y="731"/>
                </a:lnTo>
                <a:lnTo>
                  <a:pt x="207" y="724"/>
                </a:lnTo>
                <a:lnTo>
                  <a:pt x="215" y="721"/>
                </a:lnTo>
                <a:lnTo>
                  <a:pt x="225" y="722"/>
                </a:lnTo>
                <a:lnTo>
                  <a:pt x="222" y="718"/>
                </a:lnTo>
                <a:lnTo>
                  <a:pt x="214" y="716"/>
                </a:lnTo>
                <a:lnTo>
                  <a:pt x="207" y="717"/>
                </a:lnTo>
                <a:lnTo>
                  <a:pt x="206" y="717"/>
                </a:lnTo>
                <a:lnTo>
                  <a:pt x="193" y="731"/>
                </a:lnTo>
                <a:lnTo>
                  <a:pt x="177" y="731"/>
                </a:lnTo>
                <a:lnTo>
                  <a:pt x="169" y="732"/>
                </a:lnTo>
                <a:lnTo>
                  <a:pt x="173" y="720"/>
                </a:lnTo>
                <a:lnTo>
                  <a:pt x="173" y="718"/>
                </a:lnTo>
                <a:lnTo>
                  <a:pt x="178" y="716"/>
                </a:lnTo>
                <a:lnTo>
                  <a:pt x="185" y="713"/>
                </a:lnTo>
                <a:lnTo>
                  <a:pt x="181" y="709"/>
                </a:lnTo>
                <a:lnTo>
                  <a:pt x="170" y="709"/>
                </a:lnTo>
                <a:lnTo>
                  <a:pt x="170" y="707"/>
                </a:lnTo>
                <a:lnTo>
                  <a:pt x="165" y="702"/>
                </a:lnTo>
                <a:lnTo>
                  <a:pt x="176" y="701"/>
                </a:lnTo>
                <a:lnTo>
                  <a:pt x="188" y="702"/>
                </a:lnTo>
                <a:lnTo>
                  <a:pt x="193" y="705"/>
                </a:lnTo>
                <a:lnTo>
                  <a:pt x="206" y="707"/>
                </a:lnTo>
                <a:lnTo>
                  <a:pt x="204" y="703"/>
                </a:lnTo>
                <a:lnTo>
                  <a:pt x="200" y="701"/>
                </a:lnTo>
                <a:lnTo>
                  <a:pt x="196" y="701"/>
                </a:lnTo>
                <a:lnTo>
                  <a:pt x="180" y="695"/>
                </a:lnTo>
                <a:lnTo>
                  <a:pt x="177" y="692"/>
                </a:lnTo>
                <a:lnTo>
                  <a:pt x="177" y="691"/>
                </a:lnTo>
                <a:lnTo>
                  <a:pt x="174" y="688"/>
                </a:lnTo>
                <a:lnTo>
                  <a:pt x="173" y="687"/>
                </a:lnTo>
                <a:lnTo>
                  <a:pt x="177" y="687"/>
                </a:lnTo>
                <a:lnTo>
                  <a:pt x="185" y="687"/>
                </a:lnTo>
                <a:lnTo>
                  <a:pt x="187" y="688"/>
                </a:lnTo>
                <a:lnTo>
                  <a:pt x="196" y="690"/>
                </a:lnTo>
                <a:lnTo>
                  <a:pt x="197" y="691"/>
                </a:lnTo>
                <a:lnTo>
                  <a:pt x="199" y="691"/>
                </a:lnTo>
                <a:lnTo>
                  <a:pt x="200" y="691"/>
                </a:lnTo>
                <a:lnTo>
                  <a:pt x="204" y="694"/>
                </a:lnTo>
                <a:lnTo>
                  <a:pt x="215" y="696"/>
                </a:lnTo>
                <a:lnTo>
                  <a:pt x="223" y="694"/>
                </a:lnTo>
                <a:lnTo>
                  <a:pt x="226" y="692"/>
                </a:lnTo>
                <a:lnTo>
                  <a:pt x="227" y="692"/>
                </a:lnTo>
                <a:lnTo>
                  <a:pt x="233" y="691"/>
                </a:lnTo>
                <a:lnTo>
                  <a:pt x="234" y="691"/>
                </a:lnTo>
                <a:lnTo>
                  <a:pt x="238" y="688"/>
                </a:lnTo>
                <a:lnTo>
                  <a:pt x="236" y="686"/>
                </a:lnTo>
                <a:lnTo>
                  <a:pt x="234" y="686"/>
                </a:lnTo>
                <a:lnTo>
                  <a:pt x="221" y="687"/>
                </a:lnTo>
                <a:lnTo>
                  <a:pt x="215" y="691"/>
                </a:lnTo>
                <a:lnTo>
                  <a:pt x="211" y="691"/>
                </a:lnTo>
                <a:lnTo>
                  <a:pt x="208" y="691"/>
                </a:lnTo>
                <a:lnTo>
                  <a:pt x="206" y="687"/>
                </a:lnTo>
                <a:lnTo>
                  <a:pt x="206" y="683"/>
                </a:lnTo>
                <a:lnTo>
                  <a:pt x="206" y="681"/>
                </a:lnTo>
                <a:lnTo>
                  <a:pt x="215" y="680"/>
                </a:lnTo>
                <a:lnTo>
                  <a:pt x="223" y="680"/>
                </a:lnTo>
                <a:lnTo>
                  <a:pt x="222" y="679"/>
                </a:lnTo>
                <a:lnTo>
                  <a:pt x="219" y="676"/>
                </a:lnTo>
                <a:lnTo>
                  <a:pt x="210" y="675"/>
                </a:lnTo>
                <a:lnTo>
                  <a:pt x="204" y="673"/>
                </a:lnTo>
                <a:lnTo>
                  <a:pt x="202" y="668"/>
                </a:lnTo>
                <a:lnTo>
                  <a:pt x="212" y="668"/>
                </a:lnTo>
                <a:lnTo>
                  <a:pt x="214" y="668"/>
                </a:lnTo>
                <a:lnTo>
                  <a:pt x="237" y="671"/>
                </a:lnTo>
                <a:lnTo>
                  <a:pt x="245" y="672"/>
                </a:lnTo>
                <a:lnTo>
                  <a:pt x="252" y="671"/>
                </a:lnTo>
                <a:lnTo>
                  <a:pt x="249" y="666"/>
                </a:lnTo>
                <a:lnTo>
                  <a:pt x="238" y="665"/>
                </a:lnTo>
                <a:lnTo>
                  <a:pt x="230" y="662"/>
                </a:lnTo>
                <a:lnTo>
                  <a:pt x="229" y="662"/>
                </a:lnTo>
                <a:lnTo>
                  <a:pt x="226" y="658"/>
                </a:lnTo>
                <a:lnTo>
                  <a:pt x="223" y="654"/>
                </a:lnTo>
                <a:lnTo>
                  <a:pt x="221" y="646"/>
                </a:lnTo>
                <a:lnTo>
                  <a:pt x="219" y="646"/>
                </a:lnTo>
                <a:lnTo>
                  <a:pt x="215" y="641"/>
                </a:lnTo>
                <a:lnTo>
                  <a:pt x="206" y="639"/>
                </a:lnTo>
                <a:lnTo>
                  <a:pt x="200" y="628"/>
                </a:lnTo>
                <a:lnTo>
                  <a:pt x="212" y="628"/>
                </a:lnTo>
                <a:lnTo>
                  <a:pt x="214" y="628"/>
                </a:lnTo>
                <a:lnTo>
                  <a:pt x="215" y="628"/>
                </a:lnTo>
                <a:lnTo>
                  <a:pt x="225" y="628"/>
                </a:lnTo>
                <a:lnTo>
                  <a:pt x="229" y="628"/>
                </a:lnTo>
                <a:lnTo>
                  <a:pt x="233" y="626"/>
                </a:lnTo>
                <a:lnTo>
                  <a:pt x="226" y="620"/>
                </a:lnTo>
                <a:lnTo>
                  <a:pt x="229" y="620"/>
                </a:lnTo>
                <a:lnTo>
                  <a:pt x="238" y="619"/>
                </a:lnTo>
                <a:lnTo>
                  <a:pt x="245" y="613"/>
                </a:lnTo>
                <a:lnTo>
                  <a:pt x="252" y="615"/>
                </a:lnTo>
                <a:lnTo>
                  <a:pt x="245" y="624"/>
                </a:lnTo>
                <a:lnTo>
                  <a:pt x="242" y="627"/>
                </a:lnTo>
                <a:lnTo>
                  <a:pt x="242" y="630"/>
                </a:lnTo>
                <a:lnTo>
                  <a:pt x="248" y="627"/>
                </a:lnTo>
                <a:lnTo>
                  <a:pt x="256" y="623"/>
                </a:lnTo>
                <a:lnTo>
                  <a:pt x="256" y="621"/>
                </a:lnTo>
                <a:lnTo>
                  <a:pt x="257" y="616"/>
                </a:lnTo>
                <a:lnTo>
                  <a:pt x="255" y="604"/>
                </a:lnTo>
                <a:lnTo>
                  <a:pt x="257" y="597"/>
                </a:lnTo>
                <a:lnTo>
                  <a:pt x="264" y="611"/>
                </a:lnTo>
                <a:lnTo>
                  <a:pt x="266" y="613"/>
                </a:lnTo>
                <a:lnTo>
                  <a:pt x="270" y="620"/>
                </a:lnTo>
                <a:lnTo>
                  <a:pt x="271" y="619"/>
                </a:lnTo>
                <a:lnTo>
                  <a:pt x="278" y="617"/>
                </a:lnTo>
                <a:lnTo>
                  <a:pt x="282" y="608"/>
                </a:lnTo>
                <a:lnTo>
                  <a:pt x="282" y="606"/>
                </a:lnTo>
                <a:lnTo>
                  <a:pt x="281" y="600"/>
                </a:lnTo>
                <a:lnTo>
                  <a:pt x="282" y="600"/>
                </a:lnTo>
                <a:lnTo>
                  <a:pt x="287" y="598"/>
                </a:lnTo>
                <a:lnTo>
                  <a:pt x="294" y="598"/>
                </a:lnTo>
                <a:lnTo>
                  <a:pt x="300" y="598"/>
                </a:lnTo>
                <a:lnTo>
                  <a:pt x="304" y="604"/>
                </a:lnTo>
                <a:lnTo>
                  <a:pt x="308" y="609"/>
                </a:lnTo>
                <a:lnTo>
                  <a:pt x="315" y="609"/>
                </a:lnTo>
                <a:lnTo>
                  <a:pt x="318" y="608"/>
                </a:lnTo>
                <a:lnTo>
                  <a:pt x="319" y="606"/>
                </a:lnTo>
                <a:lnTo>
                  <a:pt x="316" y="600"/>
                </a:lnTo>
                <a:lnTo>
                  <a:pt x="315" y="600"/>
                </a:lnTo>
                <a:lnTo>
                  <a:pt x="307" y="597"/>
                </a:lnTo>
                <a:lnTo>
                  <a:pt x="303" y="594"/>
                </a:lnTo>
                <a:lnTo>
                  <a:pt x="300" y="590"/>
                </a:lnTo>
                <a:lnTo>
                  <a:pt x="290" y="590"/>
                </a:lnTo>
                <a:lnTo>
                  <a:pt x="289" y="590"/>
                </a:lnTo>
                <a:lnTo>
                  <a:pt x="286" y="590"/>
                </a:lnTo>
                <a:lnTo>
                  <a:pt x="282" y="591"/>
                </a:lnTo>
                <a:lnTo>
                  <a:pt x="286" y="583"/>
                </a:lnTo>
                <a:lnTo>
                  <a:pt x="292" y="575"/>
                </a:lnTo>
                <a:lnTo>
                  <a:pt x="293" y="574"/>
                </a:lnTo>
                <a:lnTo>
                  <a:pt x="298" y="570"/>
                </a:lnTo>
                <a:lnTo>
                  <a:pt x="301" y="566"/>
                </a:lnTo>
                <a:lnTo>
                  <a:pt x="305" y="568"/>
                </a:lnTo>
                <a:lnTo>
                  <a:pt x="311" y="570"/>
                </a:lnTo>
                <a:lnTo>
                  <a:pt x="312" y="570"/>
                </a:lnTo>
                <a:lnTo>
                  <a:pt x="318" y="566"/>
                </a:lnTo>
                <a:lnTo>
                  <a:pt x="318" y="567"/>
                </a:lnTo>
                <a:lnTo>
                  <a:pt x="324" y="570"/>
                </a:lnTo>
                <a:lnTo>
                  <a:pt x="327" y="570"/>
                </a:lnTo>
                <a:lnTo>
                  <a:pt x="331" y="568"/>
                </a:lnTo>
                <a:lnTo>
                  <a:pt x="318" y="564"/>
                </a:lnTo>
                <a:lnTo>
                  <a:pt x="313" y="563"/>
                </a:lnTo>
                <a:lnTo>
                  <a:pt x="308" y="561"/>
                </a:lnTo>
                <a:lnTo>
                  <a:pt x="292" y="566"/>
                </a:lnTo>
                <a:lnTo>
                  <a:pt x="294" y="557"/>
                </a:lnTo>
                <a:lnTo>
                  <a:pt x="309" y="552"/>
                </a:lnTo>
                <a:lnTo>
                  <a:pt x="316" y="559"/>
                </a:lnTo>
                <a:lnTo>
                  <a:pt x="316" y="560"/>
                </a:lnTo>
                <a:lnTo>
                  <a:pt x="319" y="560"/>
                </a:lnTo>
                <a:lnTo>
                  <a:pt x="324" y="560"/>
                </a:lnTo>
                <a:lnTo>
                  <a:pt x="337" y="556"/>
                </a:lnTo>
                <a:lnTo>
                  <a:pt x="348" y="555"/>
                </a:lnTo>
                <a:lnTo>
                  <a:pt x="354" y="553"/>
                </a:lnTo>
                <a:lnTo>
                  <a:pt x="349" y="560"/>
                </a:lnTo>
                <a:lnTo>
                  <a:pt x="343" y="570"/>
                </a:lnTo>
                <a:lnTo>
                  <a:pt x="343" y="571"/>
                </a:lnTo>
                <a:lnTo>
                  <a:pt x="343" y="575"/>
                </a:lnTo>
                <a:lnTo>
                  <a:pt x="348" y="578"/>
                </a:lnTo>
                <a:lnTo>
                  <a:pt x="354" y="586"/>
                </a:lnTo>
                <a:lnTo>
                  <a:pt x="357" y="581"/>
                </a:lnTo>
                <a:lnTo>
                  <a:pt x="353" y="575"/>
                </a:lnTo>
                <a:lnTo>
                  <a:pt x="349" y="571"/>
                </a:lnTo>
                <a:lnTo>
                  <a:pt x="350" y="570"/>
                </a:lnTo>
                <a:lnTo>
                  <a:pt x="354" y="564"/>
                </a:lnTo>
                <a:lnTo>
                  <a:pt x="358" y="557"/>
                </a:lnTo>
                <a:lnTo>
                  <a:pt x="363" y="555"/>
                </a:lnTo>
                <a:lnTo>
                  <a:pt x="364" y="556"/>
                </a:lnTo>
                <a:lnTo>
                  <a:pt x="368" y="557"/>
                </a:lnTo>
                <a:lnTo>
                  <a:pt x="369" y="557"/>
                </a:lnTo>
                <a:lnTo>
                  <a:pt x="369" y="561"/>
                </a:lnTo>
                <a:lnTo>
                  <a:pt x="375" y="560"/>
                </a:lnTo>
                <a:lnTo>
                  <a:pt x="376" y="559"/>
                </a:lnTo>
                <a:lnTo>
                  <a:pt x="379" y="560"/>
                </a:lnTo>
                <a:lnTo>
                  <a:pt x="386" y="564"/>
                </a:lnTo>
                <a:lnTo>
                  <a:pt x="394" y="567"/>
                </a:lnTo>
                <a:lnTo>
                  <a:pt x="397" y="568"/>
                </a:lnTo>
                <a:lnTo>
                  <a:pt x="397" y="581"/>
                </a:lnTo>
                <a:lnTo>
                  <a:pt x="397" y="582"/>
                </a:lnTo>
                <a:lnTo>
                  <a:pt x="398" y="587"/>
                </a:lnTo>
                <a:lnTo>
                  <a:pt x="401" y="589"/>
                </a:lnTo>
                <a:lnTo>
                  <a:pt x="403" y="591"/>
                </a:lnTo>
                <a:lnTo>
                  <a:pt x="403" y="581"/>
                </a:lnTo>
                <a:lnTo>
                  <a:pt x="405" y="568"/>
                </a:lnTo>
                <a:lnTo>
                  <a:pt x="403" y="566"/>
                </a:lnTo>
                <a:lnTo>
                  <a:pt x="401" y="560"/>
                </a:lnTo>
                <a:lnTo>
                  <a:pt x="397" y="557"/>
                </a:lnTo>
                <a:lnTo>
                  <a:pt x="398" y="553"/>
                </a:lnTo>
                <a:lnTo>
                  <a:pt x="399" y="551"/>
                </a:lnTo>
                <a:lnTo>
                  <a:pt x="401" y="548"/>
                </a:lnTo>
                <a:lnTo>
                  <a:pt x="398" y="549"/>
                </a:lnTo>
                <a:lnTo>
                  <a:pt x="387" y="553"/>
                </a:lnTo>
                <a:lnTo>
                  <a:pt x="390" y="546"/>
                </a:lnTo>
                <a:lnTo>
                  <a:pt x="378" y="546"/>
                </a:lnTo>
                <a:lnTo>
                  <a:pt x="375" y="546"/>
                </a:lnTo>
                <a:lnTo>
                  <a:pt x="364" y="544"/>
                </a:lnTo>
                <a:lnTo>
                  <a:pt x="373" y="540"/>
                </a:lnTo>
                <a:lnTo>
                  <a:pt x="375" y="540"/>
                </a:lnTo>
                <a:lnTo>
                  <a:pt x="375" y="538"/>
                </a:lnTo>
                <a:lnTo>
                  <a:pt x="372" y="531"/>
                </a:lnTo>
                <a:lnTo>
                  <a:pt x="364" y="534"/>
                </a:lnTo>
                <a:lnTo>
                  <a:pt x="356" y="536"/>
                </a:lnTo>
                <a:lnTo>
                  <a:pt x="348" y="537"/>
                </a:lnTo>
                <a:lnTo>
                  <a:pt x="337" y="538"/>
                </a:lnTo>
                <a:lnTo>
                  <a:pt x="343" y="541"/>
                </a:lnTo>
                <a:lnTo>
                  <a:pt x="333" y="549"/>
                </a:lnTo>
                <a:lnTo>
                  <a:pt x="328" y="551"/>
                </a:lnTo>
                <a:lnTo>
                  <a:pt x="327" y="552"/>
                </a:lnTo>
                <a:lnTo>
                  <a:pt x="330" y="541"/>
                </a:lnTo>
                <a:lnTo>
                  <a:pt x="331" y="534"/>
                </a:lnTo>
                <a:lnTo>
                  <a:pt x="313" y="542"/>
                </a:lnTo>
                <a:lnTo>
                  <a:pt x="300" y="545"/>
                </a:lnTo>
                <a:lnTo>
                  <a:pt x="297" y="546"/>
                </a:lnTo>
                <a:lnTo>
                  <a:pt x="293" y="542"/>
                </a:lnTo>
                <a:lnTo>
                  <a:pt x="294" y="541"/>
                </a:lnTo>
                <a:lnTo>
                  <a:pt x="296" y="540"/>
                </a:lnTo>
                <a:lnTo>
                  <a:pt x="304" y="533"/>
                </a:lnTo>
                <a:lnTo>
                  <a:pt x="312" y="522"/>
                </a:lnTo>
                <a:lnTo>
                  <a:pt x="320" y="512"/>
                </a:lnTo>
                <a:lnTo>
                  <a:pt x="319" y="511"/>
                </a:lnTo>
                <a:lnTo>
                  <a:pt x="315" y="507"/>
                </a:lnTo>
                <a:lnTo>
                  <a:pt x="322" y="501"/>
                </a:lnTo>
                <a:lnTo>
                  <a:pt x="327" y="501"/>
                </a:lnTo>
                <a:lnTo>
                  <a:pt x="337" y="500"/>
                </a:lnTo>
                <a:lnTo>
                  <a:pt x="339" y="506"/>
                </a:lnTo>
                <a:lnTo>
                  <a:pt x="338" y="508"/>
                </a:lnTo>
                <a:lnTo>
                  <a:pt x="337" y="512"/>
                </a:lnTo>
                <a:lnTo>
                  <a:pt x="342" y="514"/>
                </a:lnTo>
                <a:lnTo>
                  <a:pt x="349" y="504"/>
                </a:lnTo>
                <a:lnTo>
                  <a:pt x="360" y="500"/>
                </a:lnTo>
                <a:lnTo>
                  <a:pt x="365" y="496"/>
                </a:lnTo>
                <a:lnTo>
                  <a:pt x="360" y="496"/>
                </a:lnTo>
                <a:lnTo>
                  <a:pt x="353" y="496"/>
                </a:lnTo>
                <a:lnTo>
                  <a:pt x="343" y="495"/>
                </a:lnTo>
                <a:lnTo>
                  <a:pt x="337" y="493"/>
                </a:lnTo>
                <a:lnTo>
                  <a:pt x="323" y="491"/>
                </a:lnTo>
                <a:lnTo>
                  <a:pt x="330" y="484"/>
                </a:lnTo>
                <a:lnTo>
                  <a:pt x="334" y="478"/>
                </a:lnTo>
                <a:lnTo>
                  <a:pt x="338" y="473"/>
                </a:lnTo>
                <a:lnTo>
                  <a:pt x="339" y="471"/>
                </a:lnTo>
                <a:lnTo>
                  <a:pt x="345" y="469"/>
                </a:lnTo>
                <a:lnTo>
                  <a:pt x="352" y="463"/>
                </a:lnTo>
                <a:lnTo>
                  <a:pt x="354" y="461"/>
                </a:lnTo>
                <a:lnTo>
                  <a:pt x="364" y="459"/>
                </a:lnTo>
                <a:lnTo>
                  <a:pt x="365" y="459"/>
                </a:lnTo>
                <a:lnTo>
                  <a:pt x="372" y="469"/>
                </a:lnTo>
                <a:lnTo>
                  <a:pt x="369" y="471"/>
                </a:lnTo>
                <a:lnTo>
                  <a:pt x="368" y="471"/>
                </a:lnTo>
                <a:lnTo>
                  <a:pt x="364" y="470"/>
                </a:lnTo>
                <a:lnTo>
                  <a:pt x="361" y="467"/>
                </a:lnTo>
                <a:lnTo>
                  <a:pt x="358" y="470"/>
                </a:lnTo>
                <a:lnTo>
                  <a:pt x="357" y="471"/>
                </a:lnTo>
                <a:lnTo>
                  <a:pt x="364" y="476"/>
                </a:lnTo>
                <a:lnTo>
                  <a:pt x="356" y="484"/>
                </a:lnTo>
                <a:lnTo>
                  <a:pt x="358" y="484"/>
                </a:lnTo>
                <a:lnTo>
                  <a:pt x="361" y="485"/>
                </a:lnTo>
                <a:lnTo>
                  <a:pt x="369" y="478"/>
                </a:lnTo>
                <a:lnTo>
                  <a:pt x="372" y="480"/>
                </a:lnTo>
                <a:lnTo>
                  <a:pt x="380" y="482"/>
                </a:lnTo>
                <a:lnTo>
                  <a:pt x="372" y="486"/>
                </a:lnTo>
                <a:lnTo>
                  <a:pt x="372" y="488"/>
                </a:lnTo>
                <a:lnTo>
                  <a:pt x="372" y="495"/>
                </a:lnTo>
                <a:lnTo>
                  <a:pt x="379" y="491"/>
                </a:lnTo>
                <a:lnTo>
                  <a:pt x="388" y="482"/>
                </a:lnTo>
                <a:lnTo>
                  <a:pt x="403" y="486"/>
                </a:lnTo>
                <a:lnTo>
                  <a:pt x="405" y="496"/>
                </a:lnTo>
                <a:lnTo>
                  <a:pt x="406" y="500"/>
                </a:lnTo>
                <a:lnTo>
                  <a:pt x="410" y="504"/>
                </a:lnTo>
                <a:lnTo>
                  <a:pt x="413" y="516"/>
                </a:lnTo>
                <a:lnTo>
                  <a:pt x="420" y="521"/>
                </a:lnTo>
                <a:lnTo>
                  <a:pt x="417" y="512"/>
                </a:lnTo>
                <a:lnTo>
                  <a:pt x="421" y="511"/>
                </a:lnTo>
                <a:lnTo>
                  <a:pt x="424" y="510"/>
                </a:lnTo>
                <a:lnTo>
                  <a:pt x="428" y="508"/>
                </a:lnTo>
                <a:lnTo>
                  <a:pt x="431" y="501"/>
                </a:lnTo>
                <a:lnTo>
                  <a:pt x="429" y="501"/>
                </a:lnTo>
                <a:lnTo>
                  <a:pt x="427" y="499"/>
                </a:lnTo>
                <a:lnTo>
                  <a:pt x="423" y="503"/>
                </a:lnTo>
                <a:lnTo>
                  <a:pt x="421" y="504"/>
                </a:lnTo>
                <a:lnTo>
                  <a:pt x="420" y="504"/>
                </a:lnTo>
                <a:lnTo>
                  <a:pt x="414" y="501"/>
                </a:lnTo>
                <a:lnTo>
                  <a:pt x="412" y="501"/>
                </a:lnTo>
                <a:lnTo>
                  <a:pt x="409" y="493"/>
                </a:lnTo>
                <a:lnTo>
                  <a:pt x="410" y="492"/>
                </a:lnTo>
                <a:lnTo>
                  <a:pt x="414" y="491"/>
                </a:lnTo>
                <a:lnTo>
                  <a:pt x="413" y="484"/>
                </a:lnTo>
                <a:lnTo>
                  <a:pt x="416" y="478"/>
                </a:lnTo>
                <a:lnTo>
                  <a:pt x="425" y="470"/>
                </a:lnTo>
                <a:lnTo>
                  <a:pt x="438" y="466"/>
                </a:lnTo>
                <a:lnTo>
                  <a:pt x="442" y="465"/>
                </a:lnTo>
                <a:lnTo>
                  <a:pt x="446" y="463"/>
                </a:lnTo>
                <a:lnTo>
                  <a:pt x="448" y="459"/>
                </a:lnTo>
                <a:lnTo>
                  <a:pt x="446" y="459"/>
                </a:lnTo>
                <a:lnTo>
                  <a:pt x="442" y="458"/>
                </a:lnTo>
                <a:lnTo>
                  <a:pt x="438" y="461"/>
                </a:lnTo>
                <a:lnTo>
                  <a:pt x="429" y="465"/>
                </a:lnTo>
                <a:lnTo>
                  <a:pt x="425" y="466"/>
                </a:lnTo>
                <a:lnTo>
                  <a:pt x="416" y="471"/>
                </a:lnTo>
                <a:lnTo>
                  <a:pt x="409" y="478"/>
                </a:lnTo>
                <a:lnTo>
                  <a:pt x="402" y="473"/>
                </a:lnTo>
                <a:lnTo>
                  <a:pt x="391" y="471"/>
                </a:lnTo>
                <a:lnTo>
                  <a:pt x="379" y="470"/>
                </a:lnTo>
                <a:lnTo>
                  <a:pt x="380" y="461"/>
                </a:lnTo>
                <a:lnTo>
                  <a:pt x="383" y="454"/>
                </a:lnTo>
                <a:lnTo>
                  <a:pt x="393" y="455"/>
                </a:lnTo>
                <a:lnTo>
                  <a:pt x="399" y="461"/>
                </a:lnTo>
                <a:lnTo>
                  <a:pt x="403" y="456"/>
                </a:lnTo>
                <a:lnTo>
                  <a:pt x="399" y="454"/>
                </a:lnTo>
                <a:lnTo>
                  <a:pt x="391" y="450"/>
                </a:lnTo>
                <a:lnTo>
                  <a:pt x="386" y="446"/>
                </a:lnTo>
                <a:lnTo>
                  <a:pt x="379" y="448"/>
                </a:lnTo>
                <a:lnTo>
                  <a:pt x="375" y="448"/>
                </a:lnTo>
                <a:lnTo>
                  <a:pt x="378" y="439"/>
                </a:lnTo>
                <a:lnTo>
                  <a:pt x="382" y="439"/>
                </a:lnTo>
                <a:lnTo>
                  <a:pt x="390" y="436"/>
                </a:lnTo>
                <a:lnTo>
                  <a:pt x="388" y="433"/>
                </a:lnTo>
                <a:lnTo>
                  <a:pt x="386" y="433"/>
                </a:lnTo>
                <a:lnTo>
                  <a:pt x="383" y="433"/>
                </a:lnTo>
                <a:lnTo>
                  <a:pt x="384" y="432"/>
                </a:lnTo>
                <a:lnTo>
                  <a:pt x="386" y="425"/>
                </a:lnTo>
                <a:lnTo>
                  <a:pt x="394" y="426"/>
                </a:lnTo>
                <a:lnTo>
                  <a:pt x="403" y="433"/>
                </a:lnTo>
                <a:lnTo>
                  <a:pt x="409" y="432"/>
                </a:lnTo>
                <a:lnTo>
                  <a:pt x="412" y="431"/>
                </a:lnTo>
                <a:lnTo>
                  <a:pt x="420" y="436"/>
                </a:lnTo>
                <a:lnTo>
                  <a:pt x="424" y="433"/>
                </a:lnTo>
                <a:lnTo>
                  <a:pt x="414" y="428"/>
                </a:lnTo>
                <a:lnTo>
                  <a:pt x="406" y="424"/>
                </a:lnTo>
                <a:lnTo>
                  <a:pt x="402" y="421"/>
                </a:lnTo>
                <a:lnTo>
                  <a:pt x="398" y="416"/>
                </a:lnTo>
                <a:lnTo>
                  <a:pt x="405" y="414"/>
                </a:lnTo>
                <a:lnTo>
                  <a:pt x="417" y="416"/>
                </a:lnTo>
                <a:lnTo>
                  <a:pt x="418" y="417"/>
                </a:lnTo>
                <a:lnTo>
                  <a:pt x="420" y="417"/>
                </a:lnTo>
                <a:lnTo>
                  <a:pt x="425" y="422"/>
                </a:lnTo>
                <a:lnTo>
                  <a:pt x="433" y="424"/>
                </a:lnTo>
                <a:lnTo>
                  <a:pt x="436" y="433"/>
                </a:lnTo>
                <a:lnTo>
                  <a:pt x="443" y="435"/>
                </a:lnTo>
                <a:lnTo>
                  <a:pt x="442" y="429"/>
                </a:lnTo>
                <a:lnTo>
                  <a:pt x="442" y="428"/>
                </a:lnTo>
                <a:lnTo>
                  <a:pt x="435" y="421"/>
                </a:lnTo>
                <a:lnTo>
                  <a:pt x="428" y="416"/>
                </a:lnTo>
                <a:lnTo>
                  <a:pt x="428" y="414"/>
                </a:lnTo>
                <a:lnTo>
                  <a:pt x="418" y="411"/>
                </a:lnTo>
                <a:lnTo>
                  <a:pt x="405" y="405"/>
                </a:lnTo>
                <a:lnTo>
                  <a:pt x="402" y="402"/>
                </a:lnTo>
                <a:lnTo>
                  <a:pt x="402" y="398"/>
                </a:lnTo>
                <a:lnTo>
                  <a:pt x="402" y="391"/>
                </a:lnTo>
                <a:lnTo>
                  <a:pt x="402" y="390"/>
                </a:lnTo>
                <a:lnTo>
                  <a:pt x="399" y="386"/>
                </a:lnTo>
                <a:lnTo>
                  <a:pt x="399" y="387"/>
                </a:lnTo>
                <a:lnTo>
                  <a:pt x="395" y="387"/>
                </a:lnTo>
                <a:lnTo>
                  <a:pt x="394" y="390"/>
                </a:lnTo>
                <a:lnTo>
                  <a:pt x="394" y="394"/>
                </a:lnTo>
                <a:lnTo>
                  <a:pt x="394" y="399"/>
                </a:lnTo>
                <a:lnTo>
                  <a:pt x="394" y="402"/>
                </a:lnTo>
                <a:lnTo>
                  <a:pt x="393" y="405"/>
                </a:lnTo>
                <a:lnTo>
                  <a:pt x="390" y="407"/>
                </a:lnTo>
                <a:lnTo>
                  <a:pt x="380" y="416"/>
                </a:lnTo>
                <a:lnTo>
                  <a:pt x="375" y="422"/>
                </a:lnTo>
                <a:lnTo>
                  <a:pt x="373" y="424"/>
                </a:lnTo>
                <a:lnTo>
                  <a:pt x="367" y="429"/>
                </a:lnTo>
                <a:lnTo>
                  <a:pt x="363" y="435"/>
                </a:lnTo>
                <a:lnTo>
                  <a:pt x="354" y="437"/>
                </a:lnTo>
                <a:lnTo>
                  <a:pt x="349" y="439"/>
                </a:lnTo>
                <a:lnTo>
                  <a:pt x="338" y="441"/>
                </a:lnTo>
                <a:lnTo>
                  <a:pt x="334" y="439"/>
                </a:lnTo>
                <a:lnTo>
                  <a:pt x="335" y="435"/>
                </a:lnTo>
                <a:lnTo>
                  <a:pt x="339" y="428"/>
                </a:lnTo>
                <a:lnTo>
                  <a:pt x="341" y="422"/>
                </a:lnTo>
                <a:lnTo>
                  <a:pt x="348" y="420"/>
                </a:lnTo>
                <a:lnTo>
                  <a:pt x="357" y="418"/>
                </a:lnTo>
                <a:lnTo>
                  <a:pt x="358" y="418"/>
                </a:lnTo>
                <a:lnTo>
                  <a:pt x="364" y="418"/>
                </a:lnTo>
                <a:lnTo>
                  <a:pt x="368" y="417"/>
                </a:lnTo>
                <a:lnTo>
                  <a:pt x="369" y="413"/>
                </a:lnTo>
                <a:lnTo>
                  <a:pt x="363" y="411"/>
                </a:lnTo>
                <a:lnTo>
                  <a:pt x="363" y="410"/>
                </a:lnTo>
                <a:lnTo>
                  <a:pt x="361" y="407"/>
                </a:lnTo>
                <a:lnTo>
                  <a:pt x="354" y="409"/>
                </a:lnTo>
                <a:lnTo>
                  <a:pt x="352" y="409"/>
                </a:lnTo>
                <a:lnTo>
                  <a:pt x="338" y="410"/>
                </a:lnTo>
                <a:lnTo>
                  <a:pt x="341" y="406"/>
                </a:lnTo>
                <a:lnTo>
                  <a:pt x="334" y="406"/>
                </a:lnTo>
                <a:lnTo>
                  <a:pt x="335" y="398"/>
                </a:lnTo>
                <a:lnTo>
                  <a:pt x="339" y="392"/>
                </a:lnTo>
                <a:lnTo>
                  <a:pt x="345" y="396"/>
                </a:lnTo>
                <a:lnTo>
                  <a:pt x="352" y="392"/>
                </a:lnTo>
                <a:lnTo>
                  <a:pt x="353" y="391"/>
                </a:lnTo>
                <a:lnTo>
                  <a:pt x="361" y="390"/>
                </a:lnTo>
                <a:lnTo>
                  <a:pt x="365" y="390"/>
                </a:lnTo>
                <a:lnTo>
                  <a:pt x="368" y="390"/>
                </a:lnTo>
                <a:lnTo>
                  <a:pt x="369" y="390"/>
                </a:lnTo>
                <a:lnTo>
                  <a:pt x="371" y="387"/>
                </a:lnTo>
                <a:lnTo>
                  <a:pt x="371" y="384"/>
                </a:lnTo>
                <a:lnTo>
                  <a:pt x="354" y="386"/>
                </a:lnTo>
                <a:lnTo>
                  <a:pt x="353" y="387"/>
                </a:lnTo>
                <a:lnTo>
                  <a:pt x="346" y="388"/>
                </a:lnTo>
                <a:lnTo>
                  <a:pt x="342" y="384"/>
                </a:lnTo>
                <a:lnTo>
                  <a:pt x="345" y="381"/>
                </a:lnTo>
                <a:lnTo>
                  <a:pt x="348" y="379"/>
                </a:lnTo>
                <a:lnTo>
                  <a:pt x="356" y="376"/>
                </a:lnTo>
                <a:lnTo>
                  <a:pt x="357" y="376"/>
                </a:lnTo>
                <a:lnTo>
                  <a:pt x="367" y="375"/>
                </a:lnTo>
                <a:lnTo>
                  <a:pt x="372" y="377"/>
                </a:lnTo>
                <a:lnTo>
                  <a:pt x="378" y="380"/>
                </a:lnTo>
                <a:lnTo>
                  <a:pt x="378" y="383"/>
                </a:lnTo>
                <a:lnTo>
                  <a:pt x="384" y="381"/>
                </a:lnTo>
                <a:lnTo>
                  <a:pt x="390" y="377"/>
                </a:lnTo>
                <a:lnTo>
                  <a:pt x="397" y="372"/>
                </a:lnTo>
                <a:lnTo>
                  <a:pt x="408" y="368"/>
                </a:lnTo>
                <a:lnTo>
                  <a:pt x="409" y="369"/>
                </a:lnTo>
                <a:lnTo>
                  <a:pt x="413" y="371"/>
                </a:lnTo>
                <a:lnTo>
                  <a:pt x="414" y="369"/>
                </a:lnTo>
                <a:lnTo>
                  <a:pt x="420" y="365"/>
                </a:lnTo>
                <a:lnTo>
                  <a:pt x="429" y="362"/>
                </a:lnTo>
                <a:lnTo>
                  <a:pt x="432" y="362"/>
                </a:lnTo>
                <a:lnTo>
                  <a:pt x="438" y="365"/>
                </a:lnTo>
                <a:lnTo>
                  <a:pt x="438" y="366"/>
                </a:lnTo>
                <a:lnTo>
                  <a:pt x="442" y="373"/>
                </a:lnTo>
                <a:lnTo>
                  <a:pt x="447" y="369"/>
                </a:lnTo>
                <a:lnTo>
                  <a:pt x="447" y="362"/>
                </a:lnTo>
                <a:lnTo>
                  <a:pt x="451" y="357"/>
                </a:lnTo>
                <a:lnTo>
                  <a:pt x="455" y="351"/>
                </a:lnTo>
                <a:lnTo>
                  <a:pt x="454" y="346"/>
                </a:lnTo>
                <a:lnTo>
                  <a:pt x="447" y="341"/>
                </a:lnTo>
                <a:lnTo>
                  <a:pt x="438" y="336"/>
                </a:lnTo>
                <a:lnTo>
                  <a:pt x="428" y="335"/>
                </a:lnTo>
                <a:lnTo>
                  <a:pt x="425" y="335"/>
                </a:lnTo>
                <a:lnTo>
                  <a:pt x="424" y="335"/>
                </a:lnTo>
                <a:lnTo>
                  <a:pt x="421" y="335"/>
                </a:lnTo>
                <a:lnTo>
                  <a:pt x="418" y="335"/>
                </a:lnTo>
                <a:lnTo>
                  <a:pt x="416" y="335"/>
                </a:lnTo>
                <a:lnTo>
                  <a:pt x="412" y="327"/>
                </a:lnTo>
                <a:lnTo>
                  <a:pt x="406" y="334"/>
                </a:lnTo>
                <a:lnTo>
                  <a:pt x="402" y="338"/>
                </a:lnTo>
                <a:lnTo>
                  <a:pt x="401" y="338"/>
                </a:lnTo>
                <a:lnTo>
                  <a:pt x="398" y="342"/>
                </a:lnTo>
                <a:lnTo>
                  <a:pt x="399" y="345"/>
                </a:lnTo>
                <a:lnTo>
                  <a:pt x="399" y="346"/>
                </a:lnTo>
                <a:lnTo>
                  <a:pt x="399" y="349"/>
                </a:lnTo>
                <a:lnTo>
                  <a:pt x="394" y="346"/>
                </a:lnTo>
                <a:lnTo>
                  <a:pt x="390" y="346"/>
                </a:lnTo>
                <a:lnTo>
                  <a:pt x="388" y="346"/>
                </a:lnTo>
                <a:lnTo>
                  <a:pt x="387" y="343"/>
                </a:lnTo>
                <a:lnTo>
                  <a:pt x="386" y="341"/>
                </a:lnTo>
                <a:lnTo>
                  <a:pt x="384" y="338"/>
                </a:lnTo>
                <a:lnTo>
                  <a:pt x="386" y="335"/>
                </a:lnTo>
                <a:lnTo>
                  <a:pt x="390" y="331"/>
                </a:lnTo>
                <a:lnTo>
                  <a:pt x="393" y="323"/>
                </a:lnTo>
                <a:lnTo>
                  <a:pt x="397" y="316"/>
                </a:lnTo>
                <a:lnTo>
                  <a:pt x="399" y="311"/>
                </a:lnTo>
                <a:lnTo>
                  <a:pt x="402" y="309"/>
                </a:lnTo>
                <a:lnTo>
                  <a:pt x="403" y="313"/>
                </a:lnTo>
                <a:lnTo>
                  <a:pt x="405" y="317"/>
                </a:lnTo>
                <a:lnTo>
                  <a:pt x="406" y="319"/>
                </a:lnTo>
                <a:lnTo>
                  <a:pt x="408" y="319"/>
                </a:lnTo>
                <a:lnTo>
                  <a:pt x="410" y="319"/>
                </a:lnTo>
                <a:lnTo>
                  <a:pt x="414" y="312"/>
                </a:lnTo>
                <a:lnTo>
                  <a:pt x="416" y="309"/>
                </a:lnTo>
                <a:lnTo>
                  <a:pt x="417" y="308"/>
                </a:lnTo>
                <a:lnTo>
                  <a:pt x="416" y="301"/>
                </a:lnTo>
                <a:lnTo>
                  <a:pt x="421" y="302"/>
                </a:lnTo>
                <a:lnTo>
                  <a:pt x="427" y="306"/>
                </a:lnTo>
                <a:lnTo>
                  <a:pt x="427" y="308"/>
                </a:lnTo>
                <a:lnTo>
                  <a:pt x="427" y="315"/>
                </a:lnTo>
                <a:lnTo>
                  <a:pt x="421" y="320"/>
                </a:lnTo>
                <a:lnTo>
                  <a:pt x="420" y="326"/>
                </a:lnTo>
                <a:lnTo>
                  <a:pt x="427" y="327"/>
                </a:lnTo>
                <a:lnTo>
                  <a:pt x="429" y="326"/>
                </a:lnTo>
                <a:lnTo>
                  <a:pt x="431" y="326"/>
                </a:lnTo>
                <a:lnTo>
                  <a:pt x="435" y="323"/>
                </a:lnTo>
                <a:lnTo>
                  <a:pt x="440" y="319"/>
                </a:lnTo>
                <a:lnTo>
                  <a:pt x="443" y="317"/>
                </a:lnTo>
                <a:lnTo>
                  <a:pt x="444" y="315"/>
                </a:lnTo>
                <a:lnTo>
                  <a:pt x="447" y="311"/>
                </a:lnTo>
                <a:lnTo>
                  <a:pt x="446" y="306"/>
                </a:lnTo>
                <a:lnTo>
                  <a:pt x="440" y="301"/>
                </a:lnTo>
                <a:lnTo>
                  <a:pt x="440" y="300"/>
                </a:lnTo>
                <a:lnTo>
                  <a:pt x="443" y="297"/>
                </a:lnTo>
                <a:lnTo>
                  <a:pt x="450" y="297"/>
                </a:lnTo>
                <a:lnTo>
                  <a:pt x="450" y="291"/>
                </a:lnTo>
                <a:lnTo>
                  <a:pt x="450" y="287"/>
                </a:lnTo>
                <a:lnTo>
                  <a:pt x="450" y="279"/>
                </a:lnTo>
                <a:lnTo>
                  <a:pt x="453" y="281"/>
                </a:lnTo>
                <a:lnTo>
                  <a:pt x="459" y="282"/>
                </a:lnTo>
                <a:lnTo>
                  <a:pt x="459" y="283"/>
                </a:lnTo>
                <a:lnTo>
                  <a:pt x="463" y="289"/>
                </a:lnTo>
                <a:lnTo>
                  <a:pt x="463" y="290"/>
                </a:lnTo>
                <a:lnTo>
                  <a:pt x="462" y="297"/>
                </a:lnTo>
                <a:lnTo>
                  <a:pt x="461" y="304"/>
                </a:lnTo>
                <a:lnTo>
                  <a:pt x="468" y="298"/>
                </a:lnTo>
                <a:lnTo>
                  <a:pt x="469" y="308"/>
                </a:lnTo>
                <a:lnTo>
                  <a:pt x="468" y="317"/>
                </a:lnTo>
                <a:lnTo>
                  <a:pt x="466" y="324"/>
                </a:lnTo>
                <a:lnTo>
                  <a:pt x="465" y="328"/>
                </a:lnTo>
                <a:lnTo>
                  <a:pt x="463" y="332"/>
                </a:lnTo>
                <a:lnTo>
                  <a:pt x="465" y="338"/>
                </a:lnTo>
                <a:lnTo>
                  <a:pt x="468" y="341"/>
                </a:lnTo>
                <a:lnTo>
                  <a:pt x="470" y="345"/>
                </a:lnTo>
                <a:lnTo>
                  <a:pt x="473" y="346"/>
                </a:lnTo>
                <a:lnTo>
                  <a:pt x="477" y="357"/>
                </a:lnTo>
                <a:lnTo>
                  <a:pt x="477" y="366"/>
                </a:lnTo>
                <a:lnTo>
                  <a:pt x="476" y="373"/>
                </a:lnTo>
                <a:lnTo>
                  <a:pt x="480" y="376"/>
                </a:lnTo>
                <a:lnTo>
                  <a:pt x="481" y="377"/>
                </a:lnTo>
                <a:lnTo>
                  <a:pt x="485" y="380"/>
                </a:lnTo>
                <a:lnTo>
                  <a:pt x="492" y="387"/>
                </a:lnTo>
                <a:lnTo>
                  <a:pt x="499" y="394"/>
                </a:lnTo>
                <a:lnTo>
                  <a:pt x="503" y="399"/>
                </a:lnTo>
                <a:lnTo>
                  <a:pt x="507" y="399"/>
                </a:lnTo>
                <a:lnTo>
                  <a:pt x="507" y="398"/>
                </a:lnTo>
                <a:lnTo>
                  <a:pt x="506" y="395"/>
                </a:lnTo>
                <a:lnTo>
                  <a:pt x="504" y="390"/>
                </a:lnTo>
                <a:lnTo>
                  <a:pt x="503" y="388"/>
                </a:lnTo>
                <a:lnTo>
                  <a:pt x="502" y="386"/>
                </a:lnTo>
                <a:lnTo>
                  <a:pt x="498" y="381"/>
                </a:lnTo>
                <a:lnTo>
                  <a:pt x="489" y="377"/>
                </a:lnTo>
                <a:lnTo>
                  <a:pt x="483" y="373"/>
                </a:lnTo>
                <a:lnTo>
                  <a:pt x="484" y="368"/>
                </a:lnTo>
                <a:lnTo>
                  <a:pt x="484" y="366"/>
                </a:lnTo>
                <a:lnTo>
                  <a:pt x="484" y="361"/>
                </a:lnTo>
                <a:lnTo>
                  <a:pt x="483" y="354"/>
                </a:lnTo>
                <a:lnTo>
                  <a:pt x="481" y="349"/>
                </a:lnTo>
                <a:lnTo>
                  <a:pt x="477" y="343"/>
                </a:lnTo>
                <a:lnTo>
                  <a:pt x="480" y="341"/>
                </a:lnTo>
                <a:lnTo>
                  <a:pt x="485" y="346"/>
                </a:lnTo>
                <a:lnTo>
                  <a:pt x="488" y="351"/>
                </a:lnTo>
                <a:lnTo>
                  <a:pt x="491" y="357"/>
                </a:lnTo>
                <a:lnTo>
                  <a:pt x="498" y="365"/>
                </a:lnTo>
                <a:lnTo>
                  <a:pt x="500" y="369"/>
                </a:lnTo>
                <a:lnTo>
                  <a:pt x="500" y="369"/>
                </a:lnTo>
                <a:lnTo>
                  <a:pt x="502" y="366"/>
                </a:lnTo>
                <a:lnTo>
                  <a:pt x="502" y="362"/>
                </a:lnTo>
                <a:lnTo>
                  <a:pt x="499" y="357"/>
                </a:lnTo>
                <a:lnTo>
                  <a:pt x="498" y="354"/>
                </a:lnTo>
                <a:lnTo>
                  <a:pt x="494" y="349"/>
                </a:lnTo>
                <a:lnTo>
                  <a:pt x="491" y="343"/>
                </a:lnTo>
                <a:lnTo>
                  <a:pt x="495" y="342"/>
                </a:lnTo>
                <a:lnTo>
                  <a:pt x="500" y="347"/>
                </a:lnTo>
                <a:lnTo>
                  <a:pt x="503" y="354"/>
                </a:lnTo>
                <a:lnTo>
                  <a:pt x="506" y="357"/>
                </a:lnTo>
                <a:lnTo>
                  <a:pt x="509" y="356"/>
                </a:lnTo>
                <a:lnTo>
                  <a:pt x="509" y="351"/>
                </a:lnTo>
                <a:lnTo>
                  <a:pt x="507" y="350"/>
                </a:lnTo>
                <a:lnTo>
                  <a:pt x="504" y="349"/>
                </a:lnTo>
                <a:lnTo>
                  <a:pt x="503" y="346"/>
                </a:lnTo>
                <a:lnTo>
                  <a:pt x="506" y="342"/>
                </a:lnTo>
                <a:lnTo>
                  <a:pt x="506" y="341"/>
                </a:lnTo>
                <a:lnTo>
                  <a:pt x="500" y="338"/>
                </a:lnTo>
                <a:lnTo>
                  <a:pt x="495" y="335"/>
                </a:lnTo>
                <a:lnTo>
                  <a:pt x="495" y="331"/>
                </a:lnTo>
                <a:lnTo>
                  <a:pt x="499" y="321"/>
                </a:lnTo>
                <a:lnTo>
                  <a:pt x="502" y="316"/>
                </a:lnTo>
                <a:lnTo>
                  <a:pt x="503" y="319"/>
                </a:lnTo>
                <a:lnTo>
                  <a:pt x="504" y="324"/>
                </a:lnTo>
                <a:lnTo>
                  <a:pt x="510" y="328"/>
                </a:lnTo>
                <a:lnTo>
                  <a:pt x="517" y="330"/>
                </a:lnTo>
                <a:lnTo>
                  <a:pt x="519" y="331"/>
                </a:lnTo>
                <a:lnTo>
                  <a:pt x="525" y="330"/>
                </a:lnTo>
                <a:lnTo>
                  <a:pt x="529" y="324"/>
                </a:lnTo>
                <a:lnTo>
                  <a:pt x="522" y="323"/>
                </a:lnTo>
                <a:lnTo>
                  <a:pt x="514" y="321"/>
                </a:lnTo>
                <a:lnTo>
                  <a:pt x="509" y="319"/>
                </a:lnTo>
                <a:lnTo>
                  <a:pt x="506" y="316"/>
                </a:lnTo>
                <a:lnTo>
                  <a:pt x="504" y="311"/>
                </a:lnTo>
                <a:lnTo>
                  <a:pt x="499" y="313"/>
                </a:lnTo>
                <a:lnTo>
                  <a:pt x="494" y="326"/>
                </a:lnTo>
                <a:lnTo>
                  <a:pt x="491" y="326"/>
                </a:lnTo>
                <a:lnTo>
                  <a:pt x="485" y="317"/>
                </a:lnTo>
                <a:lnTo>
                  <a:pt x="483" y="315"/>
                </a:lnTo>
                <a:lnTo>
                  <a:pt x="480" y="309"/>
                </a:lnTo>
                <a:lnTo>
                  <a:pt x="488" y="305"/>
                </a:lnTo>
                <a:lnTo>
                  <a:pt x="496" y="306"/>
                </a:lnTo>
                <a:lnTo>
                  <a:pt x="500" y="305"/>
                </a:lnTo>
                <a:lnTo>
                  <a:pt x="499" y="298"/>
                </a:lnTo>
                <a:lnTo>
                  <a:pt x="506" y="302"/>
                </a:lnTo>
                <a:lnTo>
                  <a:pt x="513" y="304"/>
                </a:lnTo>
                <a:lnTo>
                  <a:pt x="510" y="300"/>
                </a:lnTo>
                <a:lnTo>
                  <a:pt x="507" y="296"/>
                </a:lnTo>
                <a:lnTo>
                  <a:pt x="504" y="294"/>
                </a:lnTo>
                <a:lnTo>
                  <a:pt x="500" y="286"/>
                </a:lnTo>
                <a:lnTo>
                  <a:pt x="491" y="289"/>
                </a:lnTo>
                <a:lnTo>
                  <a:pt x="480" y="293"/>
                </a:lnTo>
                <a:lnTo>
                  <a:pt x="473" y="289"/>
                </a:lnTo>
                <a:lnTo>
                  <a:pt x="477" y="286"/>
                </a:lnTo>
                <a:lnTo>
                  <a:pt x="480" y="283"/>
                </a:lnTo>
                <a:lnTo>
                  <a:pt x="488" y="281"/>
                </a:lnTo>
                <a:lnTo>
                  <a:pt x="491" y="281"/>
                </a:lnTo>
                <a:lnTo>
                  <a:pt x="489" y="276"/>
                </a:lnTo>
                <a:lnTo>
                  <a:pt x="488" y="276"/>
                </a:lnTo>
                <a:lnTo>
                  <a:pt x="481" y="275"/>
                </a:lnTo>
                <a:lnTo>
                  <a:pt x="474" y="275"/>
                </a:lnTo>
                <a:lnTo>
                  <a:pt x="469" y="274"/>
                </a:lnTo>
                <a:lnTo>
                  <a:pt x="470" y="264"/>
                </a:lnTo>
                <a:lnTo>
                  <a:pt x="479" y="261"/>
                </a:lnTo>
                <a:lnTo>
                  <a:pt x="488" y="267"/>
                </a:lnTo>
                <a:lnTo>
                  <a:pt x="500" y="274"/>
                </a:lnTo>
                <a:lnTo>
                  <a:pt x="506" y="281"/>
                </a:lnTo>
                <a:lnTo>
                  <a:pt x="511" y="286"/>
                </a:lnTo>
                <a:lnTo>
                  <a:pt x="513" y="293"/>
                </a:lnTo>
                <a:lnTo>
                  <a:pt x="521" y="300"/>
                </a:lnTo>
                <a:lnTo>
                  <a:pt x="528" y="306"/>
                </a:lnTo>
                <a:lnTo>
                  <a:pt x="534" y="309"/>
                </a:lnTo>
                <a:lnTo>
                  <a:pt x="537" y="308"/>
                </a:lnTo>
                <a:lnTo>
                  <a:pt x="533" y="301"/>
                </a:lnTo>
                <a:lnTo>
                  <a:pt x="526" y="296"/>
                </a:lnTo>
                <a:lnTo>
                  <a:pt x="522" y="293"/>
                </a:lnTo>
                <a:lnTo>
                  <a:pt x="519" y="287"/>
                </a:lnTo>
                <a:lnTo>
                  <a:pt x="519" y="279"/>
                </a:lnTo>
                <a:lnTo>
                  <a:pt x="518" y="272"/>
                </a:lnTo>
                <a:lnTo>
                  <a:pt x="509" y="270"/>
                </a:lnTo>
                <a:lnTo>
                  <a:pt x="503" y="268"/>
                </a:lnTo>
                <a:lnTo>
                  <a:pt x="499" y="266"/>
                </a:lnTo>
                <a:lnTo>
                  <a:pt x="488" y="261"/>
                </a:lnTo>
                <a:lnTo>
                  <a:pt x="483" y="256"/>
                </a:lnTo>
                <a:lnTo>
                  <a:pt x="483" y="255"/>
                </a:lnTo>
                <a:lnTo>
                  <a:pt x="483" y="251"/>
                </a:lnTo>
                <a:lnTo>
                  <a:pt x="492" y="248"/>
                </a:lnTo>
                <a:lnTo>
                  <a:pt x="494" y="248"/>
                </a:lnTo>
                <a:lnTo>
                  <a:pt x="500" y="244"/>
                </a:lnTo>
                <a:lnTo>
                  <a:pt x="507" y="240"/>
                </a:lnTo>
                <a:lnTo>
                  <a:pt x="518" y="237"/>
                </a:lnTo>
                <a:lnTo>
                  <a:pt x="530" y="238"/>
                </a:lnTo>
                <a:lnTo>
                  <a:pt x="539" y="242"/>
                </a:lnTo>
                <a:lnTo>
                  <a:pt x="539" y="253"/>
                </a:lnTo>
                <a:lnTo>
                  <a:pt x="541" y="255"/>
                </a:lnTo>
                <a:lnTo>
                  <a:pt x="555" y="252"/>
                </a:lnTo>
                <a:lnTo>
                  <a:pt x="556" y="246"/>
                </a:lnTo>
                <a:lnTo>
                  <a:pt x="558" y="244"/>
                </a:lnTo>
                <a:lnTo>
                  <a:pt x="559" y="244"/>
                </a:lnTo>
                <a:lnTo>
                  <a:pt x="563" y="244"/>
                </a:lnTo>
                <a:lnTo>
                  <a:pt x="566" y="244"/>
                </a:lnTo>
                <a:lnTo>
                  <a:pt x="567" y="244"/>
                </a:lnTo>
                <a:lnTo>
                  <a:pt x="573" y="253"/>
                </a:lnTo>
                <a:lnTo>
                  <a:pt x="578" y="268"/>
                </a:lnTo>
                <a:lnTo>
                  <a:pt x="584" y="275"/>
                </a:lnTo>
                <a:lnTo>
                  <a:pt x="585" y="285"/>
                </a:lnTo>
                <a:lnTo>
                  <a:pt x="586" y="296"/>
                </a:lnTo>
                <a:lnTo>
                  <a:pt x="590" y="293"/>
                </a:lnTo>
                <a:lnTo>
                  <a:pt x="592" y="293"/>
                </a:lnTo>
                <a:lnTo>
                  <a:pt x="590" y="290"/>
                </a:lnTo>
                <a:lnTo>
                  <a:pt x="588" y="285"/>
                </a:lnTo>
                <a:lnTo>
                  <a:pt x="589" y="275"/>
                </a:lnTo>
                <a:lnTo>
                  <a:pt x="593" y="278"/>
                </a:lnTo>
                <a:lnTo>
                  <a:pt x="589" y="267"/>
                </a:lnTo>
                <a:lnTo>
                  <a:pt x="581" y="259"/>
                </a:lnTo>
                <a:lnTo>
                  <a:pt x="577" y="248"/>
                </a:lnTo>
                <a:lnTo>
                  <a:pt x="575" y="245"/>
                </a:lnTo>
                <a:lnTo>
                  <a:pt x="577" y="241"/>
                </a:lnTo>
                <a:lnTo>
                  <a:pt x="577" y="240"/>
                </a:lnTo>
                <a:lnTo>
                  <a:pt x="582" y="233"/>
                </a:lnTo>
                <a:lnTo>
                  <a:pt x="586" y="236"/>
                </a:lnTo>
                <a:lnTo>
                  <a:pt x="588" y="236"/>
                </a:lnTo>
                <a:lnTo>
                  <a:pt x="589" y="240"/>
                </a:lnTo>
                <a:lnTo>
                  <a:pt x="596" y="242"/>
                </a:lnTo>
                <a:lnTo>
                  <a:pt x="600" y="246"/>
                </a:lnTo>
                <a:lnTo>
                  <a:pt x="609" y="248"/>
                </a:lnTo>
                <a:lnTo>
                  <a:pt x="611" y="244"/>
                </a:lnTo>
                <a:lnTo>
                  <a:pt x="603" y="241"/>
                </a:lnTo>
                <a:lnTo>
                  <a:pt x="596" y="236"/>
                </a:lnTo>
                <a:lnTo>
                  <a:pt x="593" y="233"/>
                </a:lnTo>
                <a:lnTo>
                  <a:pt x="592" y="231"/>
                </a:lnTo>
                <a:lnTo>
                  <a:pt x="593" y="227"/>
                </a:lnTo>
                <a:lnTo>
                  <a:pt x="596" y="227"/>
                </a:lnTo>
                <a:lnTo>
                  <a:pt x="608" y="226"/>
                </a:lnTo>
                <a:lnTo>
                  <a:pt x="616" y="227"/>
                </a:lnTo>
                <a:lnTo>
                  <a:pt x="620" y="230"/>
                </a:lnTo>
                <a:lnTo>
                  <a:pt x="622" y="230"/>
                </a:lnTo>
                <a:lnTo>
                  <a:pt x="629" y="236"/>
                </a:lnTo>
                <a:lnTo>
                  <a:pt x="633" y="236"/>
                </a:lnTo>
                <a:lnTo>
                  <a:pt x="630" y="231"/>
                </a:lnTo>
                <a:lnTo>
                  <a:pt x="623" y="227"/>
                </a:lnTo>
                <a:lnTo>
                  <a:pt x="620" y="225"/>
                </a:lnTo>
                <a:lnTo>
                  <a:pt x="618" y="222"/>
                </a:lnTo>
                <a:lnTo>
                  <a:pt x="607" y="218"/>
                </a:lnTo>
                <a:lnTo>
                  <a:pt x="599" y="221"/>
                </a:lnTo>
                <a:lnTo>
                  <a:pt x="600" y="214"/>
                </a:lnTo>
                <a:lnTo>
                  <a:pt x="601" y="211"/>
                </a:lnTo>
                <a:lnTo>
                  <a:pt x="605" y="201"/>
                </a:lnTo>
                <a:lnTo>
                  <a:pt x="600" y="200"/>
                </a:lnTo>
                <a:lnTo>
                  <a:pt x="596" y="206"/>
                </a:lnTo>
                <a:lnTo>
                  <a:pt x="594" y="206"/>
                </a:lnTo>
                <a:lnTo>
                  <a:pt x="585" y="214"/>
                </a:lnTo>
                <a:lnTo>
                  <a:pt x="582" y="218"/>
                </a:lnTo>
                <a:lnTo>
                  <a:pt x="579" y="221"/>
                </a:lnTo>
                <a:lnTo>
                  <a:pt x="570" y="225"/>
                </a:lnTo>
                <a:lnTo>
                  <a:pt x="555" y="226"/>
                </a:lnTo>
                <a:lnTo>
                  <a:pt x="562" y="215"/>
                </a:lnTo>
                <a:lnTo>
                  <a:pt x="560" y="214"/>
                </a:lnTo>
                <a:lnTo>
                  <a:pt x="556" y="211"/>
                </a:lnTo>
                <a:lnTo>
                  <a:pt x="548" y="210"/>
                </a:lnTo>
                <a:lnTo>
                  <a:pt x="545" y="214"/>
                </a:lnTo>
                <a:lnTo>
                  <a:pt x="539" y="223"/>
                </a:lnTo>
                <a:lnTo>
                  <a:pt x="518" y="227"/>
                </a:lnTo>
                <a:lnTo>
                  <a:pt x="510" y="229"/>
                </a:lnTo>
                <a:lnTo>
                  <a:pt x="507" y="229"/>
                </a:lnTo>
                <a:lnTo>
                  <a:pt x="504" y="229"/>
                </a:lnTo>
                <a:lnTo>
                  <a:pt x="504" y="219"/>
                </a:lnTo>
                <a:lnTo>
                  <a:pt x="500" y="214"/>
                </a:lnTo>
                <a:lnTo>
                  <a:pt x="500" y="212"/>
                </a:lnTo>
                <a:lnTo>
                  <a:pt x="500" y="207"/>
                </a:lnTo>
                <a:lnTo>
                  <a:pt x="507" y="201"/>
                </a:lnTo>
                <a:lnTo>
                  <a:pt x="511" y="206"/>
                </a:lnTo>
                <a:lnTo>
                  <a:pt x="507" y="210"/>
                </a:lnTo>
                <a:lnTo>
                  <a:pt x="510" y="214"/>
                </a:lnTo>
                <a:lnTo>
                  <a:pt x="510" y="215"/>
                </a:lnTo>
                <a:lnTo>
                  <a:pt x="513" y="214"/>
                </a:lnTo>
                <a:lnTo>
                  <a:pt x="522" y="212"/>
                </a:lnTo>
                <a:lnTo>
                  <a:pt x="524" y="212"/>
                </a:lnTo>
                <a:lnTo>
                  <a:pt x="533" y="204"/>
                </a:lnTo>
                <a:lnTo>
                  <a:pt x="537" y="196"/>
                </a:lnTo>
                <a:lnTo>
                  <a:pt x="569" y="199"/>
                </a:lnTo>
                <a:lnTo>
                  <a:pt x="571" y="199"/>
                </a:lnTo>
                <a:lnTo>
                  <a:pt x="584" y="197"/>
                </a:lnTo>
                <a:lnTo>
                  <a:pt x="593" y="192"/>
                </a:lnTo>
                <a:lnTo>
                  <a:pt x="596" y="192"/>
                </a:lnTo>
                <a:lnTo>
                  <a:pt x="603" y="186"/>
                </a:lnTo>
                <a:lnTo>
                  <a:pt x="605" y="186"/>
                </a:lnTo>
                <a:lnTo>
                  <a:pt x="609" y="186"/>
                </a:lnTo>
                <a:lnTo>
                  <a:pt x="616" y="186"/>
                </a:lnTo>
                <a:lnTo>
                  <a:pt x="629" y="185"/>
                </a:lnTo>
                <a:lnTo>
                  <a:pt x="649" y="182"/>
                </a:lnTo>
                <a:lnTo>
                  <a:pt x="656" y="192"/>
                </a:lnTo>
                <a:lnTo>
                  <a:pt x="659" y="196"/>
                </a:lnTo>
                <a:close/>
                <a:moveTo>
                  <a:pt x="425" y="94"/>
                </a:moveTo>
                <a:lnTo>
                  <a:pt x="429" y="98"/>
                </a:lnTo>
                <a:lnTo>
                  <a:pt x="433" y="96"/>
                </a:lnTo>
                <a:lnTo>
                  <a:pt x="438" y="95"/>
                </a:lnTo>
                <a:lnTo>
                  <a:pt x="442" y="94"/>
                </a:lnTo>
                <a:lnTo>
                  <a:pt x="448" y="113"/>
                </a:lnTo>
                <a:lnTo>
                  <a:pt x="440" y="143"/>
                </a:lnTo>
                <a:lnTo>
                  <a:pt x="435" y="150"/>
                </a:lnTo>
                <a:lnTo>
                  <a:pt x="433" y="154"/>
                </a:lnTo>
                <a:lnTo>
                  <a:pt x="436" y="151"/>
                </a:lnTo>
                <a:lnTo>
                  <a:pt x="438" y="150"/>
                </a:lnTo>
                <a:lnTo>
                  <a:pt x="444" y="146"/>
                </a:lnTo>
                <a:lnTo>
                  <a:pt x="446" y="144"/>
                </a:lnTo>
                <a:lnTo>
                  <a:pt x="447" y="143"/>
                </a:lnTo>
                <a:lnTo>
                  <a:pt x="448" y="140"/>
                </a:lnTo>
                <a:lnTo>
                  <a:pt x="453" y="140"/>
                </a:lnTo>
                <a:lnTo>
                  <a:pt x="453" y="151"/>
                </a:lnTo>
                <a:lnTo>
                  <a:pt x="442" y="156"/>
                </a:lnTo>
                <a:lnTo>
                  <a:pt x="442" y="162"/>
                </a:lnTo>
                <a:lnTo>
                  <a:pt x="435" y="162"/>
                </a:lnTo>
                <a:lnTo>
                  <a:pt x="433" y="162"/>
                </a:lnTo>
                <a:lnTo>
                  <a:pt x="435" y="171"/>
                </a:lnTo>
                <a:lnTo>
                  <a:pt x="433" y="174"/>
                </a:lnTo>
                <a:lnTo>
                  <a:pt x="433" y="176"/>
                </a:lnTo>
                <a:lnTo>
                  <a:pt x="432" y="177"/>
                </a:lnTo>
                <a:lnTo>
                  <a:pt x="431" y="178"/>
                </a:lnTo>
                <a:lnTo>
                  <a:pt x="420" y="182"/>
                </a:lnTo>
                <a:lnTo>
                  <a:pt x="420" y="184"/>
                </a:lnTo>
                <a:lnTo>
                  <a:pt x="420" y="185"/>
                </a:lnTo>
                <a:lnTo>
                  <a:pt x="423" y="192"/>
                </a:lnTo>
                <a:lnTo>
                  <a:pt x="421" y="192"/>
                </a:lnTo>
                <a:lnTo>
                  <a:pt x="414" y="200"/>
                </a:lnTo>
                <a:lnTo>
                  <a:pt x="417" y="207"/>
                </a:lnTo>
                <a:lnTo>
                  <a:pt x="417" y="208"/>
                </a:lnTo>
                <a:lnTo>
                  <a:pt x="420" y="214"/>
                </a:lnTo>
                <a:lnTo>
                  <a:pt x="421" y="218"/>
                </a:lnTo>
                <a:lnTo>
                  <a:pt x="423" y="222"/>
                </a:lnTo>
                <a:lnTo>
                  <a:pt x="417" y="230"/>
                </a:lnTo>
                <a:lnTo>
                  <a:pt x="420" y="233"/>
                </a:lnTo>
                <a:lnTo>
                  <a:pt x="427" y="223"/>
                </a:lnTo>
                <a:lnTo>
                  <a:pt x="428" y="221"/>
                </a:lnTo>
                <a:lnTo>
                  <a:pt x="433" y="214"/>
                </a:lnTo>
                <a:lnTo>
                  <a:pt x="435" y="210"/>
                </a:lnTo>
                <a:lnTo>
                  <a:pt x="436" y="210"/>
                </a:lnTo>
                <a:lnTo>
                  <a:pt x="443" y="210"/>
                </a:lnTo>
                <a:lnTo>
                  <a:pt x="447" y="197"/>
                </a:lnTo>
                <a:lnTo>
                  <a:pt x="450" y="186"/>
                </a:lnTo>
                <a:lnTo>
                  <a:pt x="457" y="197"/>
                </a:lnTo>
                <a:lnTo>
                  <a:pt x="461" y="191"/>
                </a:lnTo>
                <a:lnTo>
                  <a:pt x="480" y="181"/>
                </a:lnTo>
                <a:lnTo>
                  <a:pt x="483" y="188"/>
                </a:lnTo>
                <a:lnTo>
                  <a:pt x="484" y="189"/>
                </a:lnTo>
                <a:lnTo>
                  <a:pt x="496" y="195"/>
                </a:lnTo>
                <a:lnTo>
                  <a:pt x="498" y="199"/>
                </a:lnTo>
                <a:lnTo>
                  <a:pt x="498" y="201"/>
                </a:lnTo>
                <a:lnTo>
                  <a:pt x="483" y="199"/>
                </a:lnTo>
                <a:lnTo>
                  <a:pt x="468" y="208"/>
                </a:lnTo>
                <a:lnTo>
                  <a:pt x="466" y="210"/>
                </a:lnTo>
                <a:lnTo>
                  <a:pt x="465" y="214"/>
                </a:lnTo>
                <a:lnTo>
                  <a:pt x="462" y="225"/>
                </a:lnTo>
                <a:lnTo>
                  <a:pt x="457" y="231"/>
                </a:lnTo>
                <a:lnTo>
                  <a:pt x="455" y="238"/>
                </a:lnTo>
                <a:lnTo>
                  <a:pt x="454" y="240"/>
                </a:lnTo>
                <a:lnTo>
                  <a:pt x="454" y="242"/>
                </a:lnTo>
                <a:lnTo>
                  <a:pt x="444" y="245"/>
                </a:lnTo>
                <a:lnTo>
                  <a:pt x="443" y="233"/>
                </a:lnTo>
                <a:lnTo>
                  <a:pt x="443" y="223"/>
                </a:lnTo>
                <a:lnTo>
                  <a:pt x="438" y="222"/>
                </a:lnTo>
                <a:lnTo>
                  <a:pt x="436" y="222"/>
                </a:lnTo>
                <a:lnTo>
                  <a:pt x="435" y="233"/>
                </a:lnTo>
                <a:lnTo>
                  <a:pt x="435" y="240"/>
                </a:lnTo>
                <a:lnTo>
                  <a:pt x="429" y="242"/>
                </a:lnTo>
                <a:lnTo>
                  <a:pt x="429" y="253"/>
                </a:lnTo>
                <a:lnTo>
                  <a:pt x="418" y="264"/>
                </a:lnTo>
                <a:lnTo>
                  <a:pt x="416" y="267"/>
                </a:lnTo>
                <a:lnTo>
                  <a:pt x="414" y="268"/>
                </a:lnTo>
                <a:lnTo>
                  <a:pt x="409" y="264"/>
                </a:lnTo>
                <a:lnTo>
                  <a:pt x="406" y="261"/>
                </a:lnTo>
                <a:lnTo>
                  <a:pt x="397" y="257"/>
                </a:lnTo>
                <a:lnTo>
                  <a:pt x="391" y="256"/>
                </a:lnTo>
                <a:lnTo>
                  <a:pt x="399" y="242"/>
                </a:lnTo>
                <a:lnTo>
                  <a:pt x="410" y="226"/>
                </a:lnTo>
                <a:lnTo>
                  <a:pt x="416" y="219"/>
                </a:lnTo>
                <a:lnTo>
                  <a:pt x="414" y="219"/>
                </a:lnTo>
                <a:lnTo>
                  <a:pt x="409" y="218"/>
                </a:lnTo>
                <a:lnTo>
                  <a:pt x="408" y="218"/>
                </a:lnTo>
                <a:lnTo>
                  <a:pt x="406" y="221"/>
                </a:lnTo>
                <a:lnTo>
                  <a:pt x="401" y="229"/>
                </a:lnTo>
                <a:lnTo>
                  <a:pt x="399" y="231"/>
                </a:lnTo>
                <a:lnTo>
                  <a:pt x="398" y="231"/>
                </a:lnTo>
                <a:lnTo>
                  <a:pt x="384" y="248"/>
                </a:lnTo>
                <a:lnTo>
                  <a:pt x="378" y="257"/>
                </a:lnTo>
                <a:lnTo>
                  <a:pt x="369" y="267"/>
                </a:lnTo>
                <a:lnTo>
                  <a:pt x="356" y="268"/>
                </a:lnTo>
                <a:lnTo>
                  <a:pt x="358" y="263"/>
                </a:lnTo>
                <a:lnTo>
                  <a:pt x="360" y="260"/>
                </a:lnTo>
                <a:lnTo>
                  <a:pt x="380" y="230"/>
                </a:lnTo>
                <a:lnTo>
                  <a:pt x="383" y="226"/>
                </a:lnTo>
                <a:lnTo>
                  <a:pt x="375" y="216"/>
                </a:lnTo>
                <a:lnTo>
                  <a:pt x="378" y="215"/>
                </a:lnTo>
                <a:lnTo>
                  <a:pt x="388" y="219"/>
                </a:lnTo>
                <a:lnTo>
                  <a:pt x="391" y="216"/>
                </a:lnTo>
                <a:lnTo>
                  <a:pt x="390" y="215"/>
                </a:lnTo>
                <a:lnTo>
                  <a:pt x="388" y="214"/>
                </a:lnTo>
                <a:lnTo>
                  <a:pt x="376" y="208"/>
                </a:lnTo>
                <a:lnTo>
                  <a:pt x="378" y="201"/>
                </a:lnTo>
                <a:lnTo>
                  <a:pt x="386" y="196"/>
                </a:lnTo>
                <a:lnTo>
                  <a:pt x="401" y="185"/>
                </a:lnTo>
                <a:lnTo>
                  <a:pt x="408" y="188"/>
                </a:lnTo>
                <a:lnTo>
                  <a:pt x="412" y="191"/>
                </a:lnTo>
                <a:lnTo>
                  <a:pt x="412" y="189"/>
                </a:lnTo>
                <a:lnTo>
                  <a:pt x="413" y="188"/>
                </a:lnTo>
                <a:lnTo>
                  <a:pt x="414" y="184"/>
                </a:lnTo>
                <a:lnTo>
                  <a:pt x="410" y="180"/>
                </a:lnTo>
                <a:lnTo>
                  <a:pt x="402" y="176"/>
                </a:lnTo>
                <a:lnTo>
                  <a:pt x="402" y="169"/>
                </a:lnTo>
                <a:lnTo>
                  <a:pt x="402" y="165"/>
                </a:lnTo>
                <a:lnTo>
                  <a:pt x="402" y="162"/>
                </a:lnTo>
                <a:lnTo>
                  <a:pt x="403" y="162"/>
                </a:lnTo>
                <a:lnTo>
                  <a:pt x="408" y="161"/>
                </a:lnTo>
                <a:lnTo>
                  <a:pt x="413" y="161"/>
                </a:lnTo>
                <a:lnTo>
                  <a:pt x="417" y="166"/>
                </a:lnTo>
                <a:lnTo>
                  <a:pt x="418" y="169"/>
                </a:lnTo>
                <a:lnTo>
                  <a:pt x="420" y="167"/>
                </a:lnTo>
                <a:lnTo>
                  <a:pt x="424" y="163"/>
                </a:lnTo>
                <a:lnTo>
                  <a:pt x="418" y="151"/>
                </a:lnTo>
                <a:lnTo>
                  <a:pt x="406" y="154"/>
                </a:lnTo>
                <a:lnTo>
                  <a:pt x="403" y="154"/>
                </a:lnTo>
                <a:lnTo>
                  <a:pt x="399" y="147"/>
                </a:lnTo>
                <a:lnTo>
                  <a:pt x="402" y="136"/>
                </a:lnTo>
                <a:lnTo>
                  <a:pt x="408" y="137"/>
                </a:lnTo>
                <a:lnTo>
                  <a:pt x="409" y="136"/>
                </a:lnTo>
                <a:lnTo>
                  <a:pt x="412" y="133"/>
                </a:lnTo>
                <a:lnTo>
                  <a:pt x="414" y="131"/>
                </a:lnTo>
                <a:lnTo>
                  <a:pt x="416" y="129"/>
                </a:lnTo>
                <a:lnTo>
                  <a:pt x="409" y="124"/>
                </a:lnTo>
                <a:lnTo>
                  <a:pt x="413" y="113"/>
                </a:lnTo>
                <a:lnTo>
                  <a:pt x="417" y="102"/>
                </a:lnTo>
                <a:lnTo>
                  <a:pt x="417" y="98"/>
                </a:lnTo>
                <a:lnTo>
                  <a:pt x="420" y="96"/>
                </a:lnTo>
                <a:lnTo>
                  <a:pt x="425" y="94"/>
                </a:lnTo>
                <a:close/>
                <a:moveTo>
                  <a:pt x="382" y="131"/>
                </a:moveTo>
                <a:lnTo>
                  <a:pt x="382" y="132"/>
                </a:lnTo>
                <a:lnTo>
                  <a:pt x="387" y="124"/>
                </a:lnTo>
                <a:lnTo>
                  <a:pt x="390" y="121"/>
                </a:lnTo>
                <a:lnTo>
                  <a:pt x="395" y="125"/>
                </a:lnTo>
                <a:lnTo>
                  <a:pt x="393" y="137"/>
                </a:lnTo>
                <a:lnTo>
                  <a:pt x="384" y="141"/>
                </a:lnTo>
                <a:lnTo>
                  <a:pt x="383" y="147"/>
                </a:lnTo>
                <a:lnTo>
                  <a:pt x="383" y="150"/>
                </a:lnTo>
                <a:lnTo>
                  <a:pt x="384" y="150"/>
                </a:lnTo>
                <a:lnTo>
                  <a:pt x="395" y="155"/>
                </a:lnTo>
                <a:lnTo>
                  <a:pt x="397" y="163"/>
                </a:lnTo>
                <a:lnTo>
                  <a:pt x="397" y="165"/>
                </a:lnTo>
                <a:lnTo>
                  <a:pt x="395" y="170"/>
                </a:lnTo>
                <a:lnTo>
                  <a:pt x="393" y="173"/>
                </a:lnTo>
                <a:lnTo>
                  <a:pt x="375" y="184"/>
                </a:lnTo>
                <a:lnTo>
                  <a:pt x="365" y="192"/>
                </a:lnTo>
                <a:lnTo>
                  <a:pt x="357" y="199"/>
                </a:lnTo>
                <a:lnTo>
                  <a:pt x="352" y="197"/>
                </a:lnTo>
                <a:lnTo>
                  <a:pt x="342" y="196"/>
                </a:lnTo>
                <a:lnTo>
                  <a:pt x="335" y="182"/>
                </a:lnTo>
                <a:lnTo>
                  <a:pt x="343" y="178"/>
                </a:lnTo>
                <a:lnTo>
                  <a:pt x="360" y="171"/>
                </a:lnTo>
                <a:lnTo>
                  <a:pt x="361" y="171"/>
                </a:lnTo>
                <a:lnTo>
                  <a:pt x="369" y="159"/>
                </a:lnTo>
                <a:lnTo>
                  <a:pt x="367" y="151"/>
                </a:lnTo>
                <a:lnTo>
                  <a:pt x="356" y="166"/>
                </a:lnTo>
                <a:lnTo>
                  <a:pt x="349" y="166"/>
                </a:lnTo>
                <a:lnTo>
                  <a:pt x="338" y="173"/>
                </a:lnTo>
                <a:lnTo>
                  <a:pt x="337" y="176"/>
                </a:lnTo>
                <a:lnTo>
                  <a:pt x="323" y="176"/>
                </a:lnTo>
                <a:lnTo>
                  <a:pt x="322" y="178"/>
                </a:lnTo>
                <a:lnTo>
                  <a:pt x="320" y="184"/>
                </a:lnTo>
                <a:lnTo>
                  <a:pt x="311" y="188"/>
                </a:lnTo>
                <a:lnTo>
                  <a:pt x="304" y="191"/>
                </a:lnTo>
                <a:lnTo>
                  <a:pt x="296" y="167"/>
                </a:lnTo>
                <a:lnTo>
                  <a:pt x="311" y="158"/>
                </a:lnTo>
                <a:lnTo>
                  <a:pt x="303" y="148"/>
                </a:lnTo>
                <a:lnTo>
                  <a:pt x="312" y="139"/>
                </a:lnTo>
                <a:lnTo>
                  <a:pt x="316" y="146"/>
                </a:lnTo>
                <a:lnTo>
                  <a:pt x="322" y="132"/>
                </a:lnTo>
                <a:lnTo>
                  <a:pt x="326" y="133"/>
                </a:lnTo>
                <a:lnTo>
                  <a:pt x="323" y="148"/>
                </a:lnTo>
                <a:lnTo>
                  <a:pt x="330" y="146"/>
                </a:lnTo>
                <a:lnTo>
                  <a:pt x="341" y="143"/>
                </a:lnTo>
                <a:lnTo>
                  <a:pt x="343" y="144"/>
                </a:lnTo>
                <a:lnTo>
                  <a:pt x="348" y="146"/>
                </a:lnTo>
                <a:lnTo>
                  <a:pt x="350" y="141"/>
                </a:lnTo>
                <a:lnTo>
                  <a:pt x="346" y="136"/>
                </a:lnTo>
                <a:lnTo>
                  <a:pt x="342" y="132"/>
                </a:lnTo>
                <a:lnTo>
                  <a:pt x="352" y="125"/>
                </a:lnTo>
                <a:lnTo>
                  <a:pt x="356" y="139"/>
                </a:lnTo>
                <a:lnTo>
                  <a:pt x="360" y="139"/>
                </a:lnTo>
                <a:lnTo>
                  <a:pt x="360" y="126"/>
                </a:lnTo>
                <a:lnTo>
                  <a:pt x="365" y="125"/>
                </a:lnTo>
                <a:lnTo>
                  <a:pt x="360" y="117"/>
                </a:lnTo>
                <a:lnTo>
                  <a:pt x="361" y="116"/>
                </a:lnTo>
                <a:lnTo>
                  <a:pt x="363" y="113"/>
                </a:lnTo>
                <a:lnTo>
                  <a:pt x="357" y="96"/>
                </a:lnTo>
                <a:lnTo>
                  <a:pt x="358" y="87"/>
                </a:lnTo>
                <a:lnTo>
                  <a:pt x="367" y="86"/>
                </a:lnTo>
                <a:lnTo>
                  <a:pt x="371" y="83"/>
                </a:lnTo>
                <a:lnTo>
                  <a:pt x="371" y="87"/>
                </a:lnTo>
                <a:lnTo>
                  <a:pt x="371" y="95"/>
                </a:lnTo>
                <a:lnTo>
                  <a:pt x="375" y="106"/>
                </a:lnTo>
                <a:lnTo>
                  <a:pt x="386" y="111"/>
                </a:lnTo>
                <a:lnTo>
                  <a:pt x="380" y="129"/>
                </a:lnTo>
                <a:lnTo>
                  <a:pt x="382" y="131"/>
                </a:lnTo>
                <a:close/>
                <a:moveTo>
                  <a:pt x="410" y="106"/>
                </a:moveTo>
                <a:lnTo>
                  <a:pt x="402" y="118"/>
                </a:lnTo>
                <a:lnTo>
                  <a:pt x="401" y="116"/>
                </a:lnTo>
                <a:lnTo>
                  <a:pt x="398" y="111"/>
                </a:lnTo>
                <a:lnTo>
                  <a:pt x="399" y="107"/>
                </a:lnTo>
                <a:lnTo>
                  <a:pt x="399" y="106"/>
                </a:lnTo>
                <a:lnTo>
                  <a:pt x="398" y="96"/>
                </a:lnTo>
                <a:lnTo>
                  <a:pt x="398" y="91"/>
                </a:lnTo>
                <a:lnTo>
                  <a:pt x="402" y="80"/>
                </a:lnTo>
                <a:lnTo>
                  <a:pt x="405" y="73"/>
                </a:lnTo>
                <a:lnTo>
                  <a:pt x="406" y="71"/>
                </a:lnTo>
                <a:lnTo>
                  <a:pt x="408" y="66"/>
                </a:lnTo>
                <a:lnTo>
                  <a:pt x="409" y="60"/>
                </a:lnTo>
                <a:lnTo>
                  <a:pt x="412" y="56"/>
                </a:lnTo>
                <a:lnTo>
                  <a:pt x="413" y="54"/>
                </a:lnTo>
                <a:lnTo>
                  <a:pt x="417" y="50"/>
                </a:lnTo>
                <a:lnTo>
                  <a:pt x="428" y="46"/>
                </a:lnTo>
                <a:lnTo>
                  <a:pt x="433" y="42"/>
                </a:lnTo>
                <a:lnTo>
                  <a:pt x="438" y="30"/>
                </a:lnTo>
                <a:lnTo>
                  <a:pt x="436" y="20"/>
                </a:lnTo>
                <a:lnTo>
                  <a:pt x="440" y="15"/>
                </a:lnTo>
                <a:lnTo>
                  <a:pt x="462" y="0"/>
                </a:lnTo>
                <a:lnTo>
                  <a:pt x="463" y="0"/>
                </a:lnTo>
                <a:lnTo>
                  <a:pt x="468" y="9"/>
                </a:lnTo>
                <a:lnTo>
                  <a:pt x="468" y="15"/>
                </a:lnTo>
                <a:lnTo>
                  <a:pt x="462" y="19"/>
                </a:lnTo>
                <a:lnTo>
                  <a:pt x="459" y="35"/>
                </a:lnTo>
                <a:lnTo>
                  <a:pt x="459" y="42"/>
                </a:lnTo>
                <a:lnTo>
                  <a:pt x="443" y="64"/>
                </a:lnTo>
                <a:lnTo>
                  <a:pt x="438" y="79"/>
                </a:lnTo>
                <a:lnTo>
                  <a:pt x="421" y="91"/>
                </a:lnTo>
                <a:lnTo>
                  <a:pt x="417" y="92"/>
                </a:lnTo>
                <a:lnTo>
                  <a:pt x="413" y="92"/>
                </a:lnTo>
                <a:lnTo>
                  <a:pt x="410" y="10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5" name="Freeform 41"/>
          <p:cNvSpPr>
            <a:spLocks noEditPoints="1"/>
          </p:cNvSpPr>
          <p:nvPr/>
        </p:nvSpPr>
        <p:spPr bwMode="auto">
          <a:xfrm>
            <a:off x="6145213" y="1131888"/>
            <a:ext cx="1063625" cy="808038"/>
          </a:xfrm>
          <a:custGeom>
            <a:avLst/>
            <a:gdLst>
              <a:gd name="T0" fmla="*/ 90 w 670"/>
              <a:gd name="T1" fmla="*/ 401 h 509"/>
              <a:gd name="T2" fmla="*/ 47 w 670"/>
              <a:gd name="T3" fmla="*/ 463 h 509"/>
              <a:gd name="T4" fmla="*/ 6 w 670"/>
              <a:gd name="T5" fmla="*/ 457 h 509"/>
              <a:gd name="T6" fmla="*/ 19 w 670"/>
              <a:gd name="T7" fmla="*/ 471 h 509"/>
              <a:gd name="T8" fmla="*/ 66 w 670"/>
              <a:gd name="T9" fmla="*/ 424 h 509"/>
              <a:gd name="T10" fmla="*/ 77 w 670"/>
              <a:gd name="T11" fmla="*/ 392 h 509"/>
              <a:gd name="T12" fmla="*/ 111 w 670"/>
              <a:gd name="T13" fmla="*/ 370 h 509"/>
              <a:gd name="T14" fmla="*/ 71 w 670"/>
              <a:gd name="T15" fmla="*/ 374 h 509"/>
              <a:gd name="T16" fmla="*/ 171 w 670"/>
              <a:gd name="T17" fmla="*/ 356 h 509"/>
              <a:gd name="T18" fmla="*/ 231 w 670"/>
              <a:gd name="T19" fmla="*/ 254 h 509"/>
              <a:gd name="T20" fmla="*/ 170 w 670"/>
              <a:gd name="T21" fmla="*/ 311 h 509"/>
              <a:gd name="T22" fmla="*/ 141 w 670"/>
              <a:gd name="T23" fmla="*/ 293 h 509"/>
              <a:gd name="T24" fmla="*/ 138 w 670"/>
              <a:gd name="T25" fmla="*/ 263 h 509"/>
              <a:gd name="T26" fmla="*/ 155 w 670"/>
              <a:gd name="T27" fmla="*/ 248 h 509"/>
              <a:gd name="T28" fmla="*/ 149 w 670"/>
              <a:gd name="T29" fmla="*/ 220 h 509"/>
              <a:gd name="T30" fmla="*/ 204 w 670"/>
              <a:gd name="T31" fmla="*/ 205 h 509"/>
              <a:gd name="T32" fmla="*/ 287 w 670"/>
              <a:gd name="T33" fmla="*/ 195 h 509"/>
              <a:gd name="T34" fmla="*/ 269 w 670"/>
              <a:gd name="T35" fmla="*/ 164 h 509"/>
              <a:gd name="T36" fmla="*/ 298 w 670"/>
              <a:gd name="T37" fmla="*/ 158 h 509"/>
              <a:gd name="T38" fmla="*/ 374 w 670"/>
              <a:gd name="T39" fmla="*/ 98 h 509"/>
              <a:gd name="T40" fmla="*/ 352 w 670"/>
              <a:gd name="T41" fmla="*/ 73 h 509"/>
              <a:gd name="T42" fmla="*/ 295 w 670"/>
              <a:gd name="T43" fmla="*/ 75 h 509"/>
              <a:gd name="T44" fmla="*/ 283 w 670"/>
              <a:gd name="T45" fmla="*/ 64 h 509"/>
              <a:gd name="T46" fmla="*/ 485 w 670"/>
              <a:gd name="T47" fmla="*/ 51 h 509"/>
              <a:gd name="T48" fmla="*/ 451 w 670"/>
              <a:gd name="T49" fmla="*/ 58 h 509"/>
              <a:gd name="T50" fmla="*/ 520 w 670"/>
              <a:gd name="T51" fmla="*/ 14 h 509"/>
              <a:gd name="T52" fmla="*/ 594 w 670"/>
              <a:gd name="T53" fmla="*/ 49 h 509"/>
              <a:gd name="T54" fmla="*/ 657 w 670"/>
              <a:gd name="T55" fmla="*/ 178 h 509"/>
              <a:gd name="T56" fmla="*/ 576 w 670"/>
              <a:gd name="T57" fmla="*/ 266 h 509"/>
              <a:gd name="T58" fmla="*/ 512 w 670"/>
              <a:gd name="T59" fmla="*/ 288 h 509"/>
              <a:gd name="T60" fmla="*/ 475 w 670"/>
              <a:gd name="T61" fmla="*/ 311 h 509"/>
              <a:gd name="T62" fmla="*/ 452 w 670"/>
              <a:gd name="T63" fmla="*/ 375 h 509"/>
              <a:gd name="T64" fmla="*/ 441 w 670"/>
              <a:gd name="T65" fmla="*/ 484 h 509"/>
              <a:gd name="T66" fmla="*/ 347 w 670"/>
              <a:gd name="T67" fmla="*/ 480 h 509"/>
              <a:gd name="T68" fmla="*/ 215 w 670"/>
              <a:gd name="T69" fmla="*/ 457 h 509"/>
              <a:gd name="T70" fmla="*/ 99 w 670"/>
              <a:gd name="T71" fmla="*/ 478 h 509"/>
              <a:gd name="T72" fmla="*/ 148 w 670"/>
              <a:gd name="T73" fmla="*/ 441 h 509"/>
              <a:gd name="T74" fmla="*/ 172 w 670"/>
              <a:gd name="T75" fmla="*/ 419 h 509"/>
              <a:gd name="T76" fmla="*/ 185 w 670"/>
              <a:gd name="T77" fmla="*/ 398 h 509"/>
              <a:gd name="T78" fmla="*/ 185 w 670"/>
              <a:gd name="T79" fmla="*/ 377 h 509"/>
              <a:gd name="T80" fmla="*/ 193 w 670"/>
              <a:gd name="T81" fmla="*/ 336 h 509"/>
              <a:gd name="T82" fmla="*/ 246 w 670"/>
              <a:gd name="T83" fmla="*/ 315 h 509"/>
              <a:gd name="T84" fmla="*/ 256 w 670"/>
              <a:gd name="T85" fmla="*/ 239 h 509"/>
              <a:gd name="T86" fmla="*/ 273 w 670"/>
              <a:gd name="T87" fmla="*/ 284 h 509"/>
              <a:gd name="T88" fmla="*/ 306 w 670"/>
              <a:gd name="T89" fmla="*/ 265 h 509"/>
              <a:gd name="T90" fmla="*/ 286 w 670"/>
              <a:gd name="T91" fmla="*/ 205 h 509"/>
              <a:gd name="T92" fmla="*/ 348 w 670"/>
              <a:gd name="T93" fmla="*/ 284 h 509"/>
              <a:gd name="T94" fmla="*/ 314 w 670"/>
              <a:gd name="T95" fmla="*/ 224 h 509"/>
              <a:gd name="T96" fmla="*/ 316 w 670"/>
              <a:gd name="T97" fmla="*/ 205 h 509"/>
              <a:gd name="T98" fmla="*/ 374 w 670"/>
              <a:gd name="T99" fmla="*/ 139 h 509"/>
              <a:gd name="T100" fmla="*/ 377 w 670"/>
              <a:gd name="T101" fmla="*/ 229 h 509"/>
              <a:gd name="T102" fmla="*/ 382 w 670"/>
              <a:gd name="T103" fmla="*/ 160 h 509"/>
              <a:gd name="T104" fmla="*/ 436 w 670"/>
              <a:gd name="T105" fmla="*/ 104 h 509"/>
              <a:gd name="T106" fmla="*/ 408 w 670"/>
              <a:gd name="T107" fmla="*/ 261 h 509"/>
              <a:gd name="T108" fmla="*/ 482 w 670"/>
              <a:gd name="T109" fmla="*/ 202 h 509"/>
              <a:gd name="T110" fmla="*/ 462 w 670"/>
              <a:gd name="T111" fmla="*/ 124 h 509"/>
              <a:gd name="T112" fmla="*/ 483 w 670"/>
              <a:gd name="T113" fmla="*/ 113 h 509"/>
              <a:gd name="T114" fmla="*/ 507 w 670"/>
              <a:gd name="T115" fmla="*/ 81 h 509"/>
              <a:gd name="T116" fmla="*/ 595 w 670"/>
              <a:gd name="T117" fmla="*/ 124 h 509"/>
              <a:gd name="T118" fmla="*/ 583 w 670"/>
              <a:gd name="T119" fmla="*/ 73 h 509"/>
              <a:gd name="T120" fmla="*/ 524 w 670"/>
              <a:gd name="T121" fmla="*/ 34 h 509"/>
              <a:gd name="T122" fmla="*/ 370 w 670"/>
              <a:gd name="T123" fmla="*/ 60 h 5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670" h="509">
                <a:moveTo>
                  <a:pt x="120" y="426"/>
                </a:moveTo>
                <a:lnTo>
                  <a:pt x="119" y="426"/>
                </a:lnTo>
                <a:lnTo>
                  <a:pt x="119" y="424"/>
                </a:lnTo>
                <a:lnTo>
                  <a:pt x="120" y="424"/>
                </a:lnTo>
                <a:lnTo>
                  <a:pt x="125" y="415"/>
                </a:lnTo>
                <a:lnTo>
                  <a:pt x="135" y="392"/>
                </a:lnTo>
                <a:lnTo>
                  <a:pt x="152" y="411"/>
                </a:lnTo>
                <a:lnTo>
                  <a:pt x="152" y="412"/>
                </a:lnTo>
                <a:lnTo>
                  <a:pt x="148" y="419"/>
                </a:lnTo>
                <a:lnTo>
                  <a:pt x="142" y="422"/>
                </a:lnTo>
                <a:lnTo>
                  <a:pt x="131" y="426"/>
                </a:lnTo>
                <a:lnTo>
                  <a:pt x="120" y="426"/>
                </a:lnTo>
                <a:close/>
                <a:moveTo>
                  <a:pt x="77" y="392"/>
                </a:moveTo>
                <a:lnTo>
                  <a:pt x="80" y="394"/>
                </a:lnTo>
                <a:lnTo>
                  <a:pt x="84" y="393"/>
                </a:lnTo>
                <a:lnTo>
                  <a:pt x="86" y="394"/>
                </a:lnTo>
                <a:lnTo>
                  <a:pt x="86" y="400"/>
                </a:lnTo>
                <a:lnTo>
                  <a:pt x="86" y="403"/>
                </a:lnTo>
                <a:lnTo>
                  <a:pt x="88" y="403"/>
                </a:lnTo>
                <a:lnTo>
                  <a:pt x="90" y="401"/>
                </a:lnTo>
                <a:lnTo>
                  <a:pt x="92" y="398"/>
                </a:lnTo>
                <a:lnTo>
                  <a:pt x="95" y="401"/>
                </a:lnTo>
                <a:lnTo>
                  <a:pt x="92" y="408"/>
                </a:lnTo>
                <a:lnTo>
                  <a:pt x="92" y="411"/>
                </a:lnTo>
                <a:lnTo>
                  <a:pt x="95" y="423"/>
                </a:lnTo>
                <a:lnTo>
                  <a:pt x="96" y="427"/>
                </a:lnTo>
                <a:lnTo>
                  <a:pt x="97" y="443"/>
                </a:lnTo>
                <a:lnTo>
                  <a:pt x="96" y="448"/>
                </a:lnTo>
                <a:lnTo>
                  <a:pt x="93" y="452"/>
                </a:lnTo>
                <a:lnTo>
                  <a:pt x="90" y="458"/>
                </a:lnTo>
                <a:lnTo>
                  <a:pt x="88" y="460"/>
                </a:lnTo>
                <a:lnTo>
                  <a:pt x="89" y="471"/>
                </a:lnTo>
                <a:lnTo>
                  <a:pt x="85" y="473"/>
                </a:lnTo>
                <a:lnTo>
                  <a:pt x="84" y="473"/>
                </a:lnTo>
                <a:lnTo>
                  <a:pt x="84" y="471"/>
                </a:lnTo>
                <a:lnTo>
                  <a:pt x="82" y="467"/>
                </a:lnTo>
                <a:lnTo>
                  <a:pt x="70" y="461"/>
                </a:lnTo>
                <a:lnTo>
                  <a:pt x="69" y="460"/>
                </a:lnTo>
                <a:lnTo>
                  <a:pt x="66" y="453"/>
                </a:lnTo>
                <a:lnTo>
                  <a:pt x="47" y="463"/>
                </a:lnTo>
                <a:lnTo>
                  <a:pt x="43" y="469"/>
                </a:lnTo>
                <a:lnTo>
                  <a:pt x="36" y="458"/>
                </a:lnTo>
                <a:lnTo>
                  <a:pt x="33" y="469"/>
                </a:lnTo>
                <a:lnTo>
                  <a:pt x="29" y="482"/>
                </a:lnTo>
                <a:lnTo>
                  <a:pt x="22" y="482"/>
                </a:lnTo>
                <a:lnTo>
                  <a:pt x="21" y="482"/>
                </a:lnTo>
                <a:lnTo>
                  <a:pt x="19" y="486"/>
                </a:lnTo>
                <a:lnTo>
                  <a:pt x="14" y="493"/>
                </a:lnTo>
                <a:lnTo>
                  <a:pt x="13" y="495"/>
                </a:lnTo>
                <a:lnTo>
                  <a:pt x="6" y="505"/>
                </a:lnTo>
                <a:lnTo>
                  <a:pt x="3" y="502"/>
                </a:lnTo>
                <a:lnTo>
                  <a:pt x="9" y="494"/>
                </a:lnTo>
                <a:lnTo>
                  <a:pt x="7" y="490"/>
                </a:lnTo>
                <a:lnTo>
                  <a:pt x="6" y="486"/>
                </a:lnTo>
                <a:lnTo>
                  <a:pt x="3" y="480"/>
                </a:lnTo>
                <a:lnTo>
                  <a:pt x="3" y="479"/>
                </a:lnTo>
                <a:lnTo>
                  <a:pt x="0" y="472"/>
                </a:lnTo>
                <a:lnTo>
                  <a:pt x="7" y="464"/>
                </a:lnTo>
                <a:lnTo>
                  <a:pt x="9" y="464"/>
                </a:lnTo>
                <a:lnTo>
                  <a:pt x="6" y="457"/>
                </a:lnTo>
                <a:lnTo>
                  <a:pt x="6" y="456"/>
                </a:lnTo>
                <a:lnTo>
                  <a:pt x="6" y="454"/>
                </a:lnTo>
                <a:lnTo>
                  <a:pt x="17" y="450"/>
                </a:lnTo>
                <a:lnTo>
                  <a:pt x="18" y="449"/>
                </a:lnTo>
                <a:lnTo>
                  <a:pt x="19" y="448"/>
                </a:lnTo>
                <a:lnTo>
                  <a:pt x="19" y="446"/>
                </a:lnTo>
                <a:lnTo>
                  <a:pt x="21" y="443"/>
                </a:lnTo>
                <a:lnTo>
                  <a:pt x="19" y="434"/>
                </a:lnTo>
                <a:lnTo>
                  <a:pt x="21" y="434"/>
                </a:lnTo>
                <a:lnTo>
                  <a:pt x="28" y="434"/>
                </a:lnTo>
                <a:lnTo>
                  <a:pt x="28" y="428"/>
                </a:lnTo>
                <a:lnTo>
                  <a:pt x="39" y="423"/>
                </a:lnTo>
                <a:lnTo>
                  <a:pt x="39" y="426"/>
                </a:lnTo>
                <a:lnTo>
                  <a:pt x="37" y="437"/>
                </a:lnTo>
                <a:lnTo>
                  <a:pt x="32" y="443"/>
                </a:lnTo>
                <a:lnTo>
                  <a:pt x="25" y="449"/>
                </a:lnTo>
                <a:lnTo>
                  <a:pt x="25" y="449"/>
                </a:lnTo>
                <a:lnTo>
                  <a:pt x="19" y="449"/>
                </a:lnTo>
                <a:lnTo>
                  <a:pt x="17" y="457"/>
                </a:lnTo>
                <a:lnTo>
                  <a:pt x="19" y="471"/>
                </a:lnTo>
                <a:lnTo>
                  <a:pt x="13" y="479"/>
                </a:lnTo>
                <a:lnTo>
                  <a:pt x="14" y="479"/>
                </a:lnTo>
                <a:lnTo>
                  <a:pt x="18" y="482"/>
                </a:lnTo>
                <a:lnTo>
                  <a:pt x="21" y="476"/>
                </a:lnTo>
                <a:lnTo>
                  <a:pt x="24" y="472"/>
                </a:lnTo>
                <a:lnTo>
                  <a:pt x="22" y="458"/>
                </a:lnTo>
                <a:lnTo>
                  <a:pt x="41" y="443"/>
                </a:lnTo>
                <a:lnTo>
                  <a:pt x="44" y="448"/>
                </a:lnTo>
                <a:lnTo>
                  <a:pt x="48" y="450"/>
                </a:lnTo>
                <a:lnTo>
                  <a:pt x="48" y="452"/>
                </a:lnTo>
                <a:lnTo>
                  <a:pt x="47" y="446"/>
                </a:lnTo>
                <a:lnTo>
                  <a:pt x="45" y="441"/>
                </a:lnTo>
                <a:lnTo>
                  <a:pt x="45" y="439"/>
                </a:lnTo>
                <a:lnTo>
                  <a:pt x="45" y="424"/>
                </a:lnTo>
                <a:lnTo>
                  <a:pt x="52" y="426"/>
                </a:lnTo>
                <a:lnTo>
                  <a:pt x="62" y="427"/>
                </a:lnTo>
                <a:lnTo>
                  <a:pt x="66" y="433"/>
                </a:lnTo>
                <a:lnTo>
                  <a:pt x="67" y="434"/>
                </a:lnTo>
                <a:lnTo>
                  <a:pt x="69" y="428"/>
                </a:lnTo>
                <a:lnTo>
                  <a:pt x="66" y="424"/>
                </a:lnTo>
                <a:lnTo>
                  <a:pt x="65" y="420"/>
                </a:lnTo>
                <a:lnTo>
                  <a:pt x="65" y="419"/>
                </a:lnTo>
                <a:lnTo>
                  <a:pt x="54" y="416"/>
                </a:lnTo>
                <a:lnTo>
                  <a:pt x="52" y="415"/>
                </a:lnTo>
                <a:lnTo>
                  <a:pt x="49" y="409"/>
                </a:lnTo>
                <a:lnTo>
                  <a:pt x="49" y="407"/>
                </a:lnTo>
                <a:lnTo>
                  <a:pt x="48" y="404"/>
                </a:lnTo>
                <a:lnTo>
                  <a:pt x="58" y="392"/>
                </a:lnTo>
                <a:lnTo>
                  <a:pt x="60" y="393"/>
                </a:lnTo>
                <a:lnTo>
                  <a:pt x="63" y="393"/>
                </a:lnTo>
                <a:lnTo>
                  <a:pt x="70" y="403"/>
                </a:lnTo>
                <a:lnTo>
                  <a:pt x="71" y="400"/>
                </a:lnTo>
                <a:lnTo>
                  <a:pt x="67" y="389"/>
                </a:lnTo>
                <a:lnTo>
                  <a:pt x="62" y="385"/>
                </a:lnTo>
                <a:lnTo>
                  <a:pt x="62" y="379"/>
                </a:lnTo>
                <a:lnTo>
                  <a:pt x="62" y="378"/>
                </a:lnTo>
                <a:lnTo>
                  <a:pt x="63" y="378"/>
                </a:lnTo>
                <a:lnTo>
                  <a:pt x="69" y="385"/>
                </a:lnTo>
                <a:lnTo>
                  <a:pt x="73" y="389"/>
                </a:lnTo>
                <a:lnTo>
                  <a:pt x="77" y="392"/>
                </a:lnTo>
                <a:close/>
                <a:moveTo>
                  <a:pt x="179" y="386"/>
                </a:moveTo>
                <a:lnTo>
                  <a:pt x="164" y="403"/>
                </a:lnTo>
                <a:lnTo>
                  <a:pt x="156" y="409"/>
                </a:lnTo>
                <a:lnTo>
                  <a:pt x="156" y="411"/>
                </a:lnTo>
                <a:lnTo>
                  <a:pt x="155" y="408"/>
                </a:lnTo>
                <a:lnTo>
                  <a:pt x="155" y="407"/>
                </a:lnTo>
                <a:lnTo>
                  <a:pt x="153" y="405"/>
                </a:lnTo>
                <a:lnTo>
                  <a:pt x="149" y="393"/>
                </a:lnTo>
                <a:lnTo>
                  <a:pt x="144" y="381"/>
                </a:lnTo>
                <a:lnTo>
                  <a:pt x="145" y="379"/>
                </a:lnTo>
                <a:lnTo>
                  <a:pt x="148" y="375"/>
                </a:lnTo>
                <a:lnTo>
                  <a:pt x="157" y="388"/>
                </a:lnTo>
                <a:lnTo>
                  <a:pt x="159" y="388"/>
                </a:lnTo>
                <a:lnTo>
                  <a:pt x="161" y="388"/>
                </a:lnTo>
                <a:lnTo>
                  <a:pt x="156" y="379"/>
                </a:lnTo>
                <a:lnTo>
                  <a:pt x="153" y="375"/>
                </a:lnTo>
                <a:lnTo>
                  <a:pt x="168" y="375"/>
                </a:lnTo>
                <a:lnTo>
                  <a:pt x="176" y="383"/>
                </a:lnTo>
                <a:lnTo>
                  <a:pt x="179" y="386"/>
                </a:lnTo>
                <a:close/>
                <a:moveTo>
                  <a:pt x="111" y="370"/>
                </a:moveTo>
                <a:lnTo>
                  <a:pt x="104" y="375"/>
                </a:lnTo>
                <a:lnTo>
                  <a:pt x="100" y="367"/>
                </a:lnTo>
                <a:lnTo>
                  <a:pt x="108" y="363"/>
                </a:lnTo>
                <a:lnTo>
                  <a:pt x="111" y="370"/>
                </a:lnTo>
                <a:close/>
                <a:moveTo>
                  <a:pt x="80" y="364"/>
                </a:moveTo>
                <a:lnTo>
                  <a:pt x="90" y="368"/>
                </a:lnTo>
                <a:lnTo>
                  <a:pt x="96" y="364"/>
                </a:lnTo>
                <a:lnTo>
                  <a:pt x="99" y="373"/>
                </a:lnTo>
                <a:lnTo>
                  <a:pt x="99" y="374"/>
                </a:lnTo>
                <a:lnTo>
                  <a:pt x="99" y="379"/>
                </a:lnTo>
                <a:lnTo>
                  <a:pt x="100" y="383"/>
                </a:lnTo>
                <a:lnTo>
                  <a:pt x="92" y="388"/>
                </a:lnTo>
                <a:lnTo>
                  <a:pt x="85" y="386"/>
                </a:lnTo>
                <a:lnTo>
                  <a:pt x="84" y="386"/>
                </a:lnTo>
                <a:lnTo>
                  <a:pt x="82" y="386"/>
                </a:lnTo>
                <a:lnTo>
                  <a:pt x="78" y="382"/>
                </a:lnTo>
                <a:lnTo>
                  <a:pt x="75" y="378"/>
                </a:lnTo>
                <a:lnTo>
                  <a:pt x="74" y="377"/>
                </a:lnTo>
                <a:lnTo>
                  <a:pt x="73" y="375"/>
                </a:lnTo>
                <a:lnTo>
                  <a:pt x="71" y="374"/>
                </a:lnTo>
                <a:lnTo>
                  <a:pt x="69" y="373"/>
                </a:lnTo>
                <a:lnTo>
                  <a:pt x="63" y="367"/>
                </a:lnTo>
                <a:lnTo>
                  <a:pt x="66" y="358"/>
                </a:lnTo>
                <a:lnTo>
                  <a:pt x="69" y="359"/>
                </a:lnTo>
                <a:lnTo>
                  <a:pt x="74" y="360"/>
                </a:lnTo>
                <a:lnTo>
                  <a:pt x="80" y="364"/>
                </a:lnTo>
                <a:close/>
                <a:moveTo>
                  <a:pt x="93" y="359"/>
                </a:moveTo>
                <a:lnTo>
                  <a:pt x="92" y="359"/>
                </a:lnTo>
                <a:lnTo>
                  <a:pt x="81" y="358"/>
                </a:lnTo>
                <a:lnTo>
                  <a:pt x="80" y="358"/>
                </a:lnTo>
                <a:lnTo>
                  <a:pt x="84" y="351"/>
                </a:lnTo>
                <a:lnTo>
                  <a:pt x="90" y="345"/>
                </a:lnTo>
                <a:lnTo>
                  <a:pt x="90" y="349"/>
                </a:lnTo>
                <a:lnTo>
                  <a:pt x="89" y="352"/>
                </a:lnTo>
                <a:lnTo>
                  <a:pt x="89" y="353"/>
                </a:lnTo>
                <a:lnTo>
                  <a:pt x="92" y="355"/>
                </a:lnTo>
                <a:lnTo>
                  <a:pt x="92" y="358"/>
                </a:lnTo>
                <a:lnTo>
                  <a:pt x="93" y="359"/>
                </a:lnTo>
                <a:close/>
                <a:moveTo>
                  <a:pt x="182" y="338"/>
                </a:moveTo>
                <a:lnTo>
                  <a:pt x="171" y="356"/>
                </a:lnTo>
                <a:lnTo>
                  <a:pt x="170" y="356"/>
                </a:lnTo>
                <a:lnTo>
                  <a:pt x="165" y="355"/>
                </a:lnTo>
                <a:lnTo>
                  <a:pt x="167" y="334"/>
                </a:lnTo>
                <a:lnTo>
                  <a:pt x="182" y="328"/>
                </a:lnTo>
                <a:lnTo>
                  <a:pt x="185" y="330"/>
                </a:lnTo>
                <a:lnTo>
                  <a:pt x="182" y="338"/>
                </a:lnTo>
                <a:close/>
                <a:moveTo>
                  <a:pt x="208" y="218"/>
                </a:moveTo>
                <a:lnTo>
                  <a:pt x="204" y="229"/>
                </a:lnTo>
                <a:lnTo>
                  <a:pt x="209" y="231"/>
                </a:lnTo>
                <a:lnTo>
                  <a:pt x="217" y="218"/>
                </a:lnTo>
                <a:lnTo>
                  <a:pt x="224" y="223"/>
                </a:lnTo>
                <a:lnTo>
                  <a:pt x="221" y="228"/>
                </a:lnTo>
                <a:lnTo>
                  <a:pt x="220" y="229"/>
                </a:lnTo>
                <a:lnTo>
                  <a:pt x="216" y="239"/>
                </a:lnTo>
                <a:lnTo>
                  <a:pt x="219" y="242"/>
                </a:lnTo>
                <a:lnTo>
                  <a:pt x="224" y="233"/>
                </a:lnTo>
                <a:lnTo>
                  <a:pt x="227" y="238"/>
                </a:lnTo>
                <a:lnTo>
                  <a:pt x="228" y="251"/>
                </a:lnTo>
                <a:lnTo>
                  <a:pt x="230" y="253"/>
                </a:lnTo>
                <a:lnTo>
                  <a:pt x="231" y="254"/>
                </a:lnTo>
                <a:lnTo>
                  <a:pt x="230" y="255"/>
                </a:lnTo>
                <a:lnTo>
                  <a:pt x="226" y="258"/>
                </a:lnTo>
                <a:lnTo>
                  <a:pt x="217" y="261"/>
                </a:lnTo>
                <a:lnTo>
                  <a:pt x="212" y="266"/>
                </a:lnTo>
                <a:lnTo>
                  <a:pt x="213" y="269"/>
                </a:lnTo>
                <a:lnTo>
                  <a:pt x="217" y="280"/>
                </a:lnTo>
                <a:lnTo>
                  <a:pt x="219" y="285"/>
                </a:lnTo>
                <a:lnTo>
                  <a:pt x="213" y="292"/>
                </a:lnTo>
                <a:lnTo>
                  <a:pt x="224" y="300"/>
                </a:lnTo>
                <a:lnTo>
                  <a:pt x="212" y="310"/>
                </a:lnTo>
                <a:lnTo>
                  <a:pt x="208" y="311"/>
                </a:lnTo>
                <a:lnTo>
                  <a:pt x="200" y="308"/>
                </a:lnTo>
                <a:lnTo>
                  <a:pt x="182" y="313"/>
                </a:lnTo>
                <a:lnTo>
                  <a:pt x="178" y="314"/>
                </a:lnTo>
                <a:lnTo>
                  <a:pt x="182" y="302"/>
                </a:lnTo>
                <a:lnTo>
                  <a:pt x="182" y="298"/>
                </a:lnTo>
                <a:lnTo>
                  <a:pt x="171" y="300"/>
                </a:lnTo>
                <a:lnTo>
                  <a:pt x="171" y="302"/>
                </a:lnTo>
                <a:lnTo>
                  <a:pt x="171" y="306"/>
                </a:lnTo>
                <a:lnTo>
                  <a:pt x="170" y="311"/>
                </a:lnTo>
                <a:lnTo>
                  <a:pt x="150" y="330"/>
                </a:lnTo>
                <a:lnTo>
                  <a:pt x="150" y="332"/>
                </a:lnTo>
                <a:lnTo>
                  <a:pt x="153" y="347"/>
                </a:lnTo>
                <a:lnTo>
                  <a:pt x="148" y="349"/>
                </a:lnTo>
                <a:lnTo>
                  <a:pt x="137" y="352"/>
                </a:lnTo>
                <a:lnTo>
                  <a:pt x="137" y="333"/>
                </a:lnTo>
                <a:lnTo>
                  <a:pt x="126" y="336"/>
                </a:lnTo>
                <a:lnTo>
                  <a:pt x="114" y="338"/>
                </a:lnTo>
                <a:lnTo>
                  <a:pt x="112" y="322"/>
                </a:lnTo>
                <a:lnTo>
                  <a:pt x="131" y="318"/>
                </a:lnTo>
                <a:lnTo>
                  <a:pt x="137" y="315"/>
                </a:lnTo>
                <a:lnTo>
                  <a:pt x="137" y="308"/>
                </a:lnTo>
                <a:lnTo>
                  <a:pt x="137" y="304"/>
                </a:lnTo>
                <a:lnTo>
                  <a:pt x="126" y="302"/>
                </a:lnTo>
                <a:lnTo>
                  <a:pt x="120" y="299"/>
                </a:lnTo>
                <a:lnTo>
                  <a:pt x="120" y="298"/>
                </a:lnTo>
                <a:lnTo>
                  <a:pt x="120" y="293"/>
                </a:lnTo>
                <a:lnTo>
                  <a:pt x="131" y="291"/>
                </a:lnTo>
                <a:lnTo>
                  <a:pt x="140" y="295"/>
                </a:lnTo>
                <a:lnTo>
                  <a:pt x="141" y="293"/>
                </a:lnTo>
                <a:lnTo>
                  <a:pt x="144" y="292"/>
                </a:lnTo>
                <a:lnTo>
                  <a:pt x="145" y="292"/>
                </a:lnTo>
                <a:lnTo>
                  <a:pt x="144" y="292"/>
                </a:lnTo>
                <a:lnTo>
                  <a:pt x="144" y="291"/>
                </a:lnTo>
                <a:lnTo>
                  <a:pt x="142" y="285"/>
                </a:lnTo>
                <a:lnTo>
                  <a:pt x="149" y="280"/>
                </a:lnTo>
                <a:lnTo>
                  <a:pt x="146" y="277"/>
                </a:lnTo>
                <a:lnTo>
                  <a:pt x="141" y="278"/>
                </a:lnTo>
                <a:lnTo>
                  <a:pt x="140" y="280"/>
                </a:lnTo>
                <a:lnTo>
                  <a:pt x="137" y="285"/>
                </a:lnTo>
                <a:lnTo>
                  <a:pt x="134" y="284"/>
                </a:lnTo>
                <a:lnTo>
                  <a:pt x="130" y="283"/>
                </a:lnTo>
                <a:lnTo>
                  <a:pt x="127" y="281"/>
                </a:lnTo>
                <a:lnTo>
                  <a:pt x="120" y="272"/>
                </a:lnTo>
                <a:lnTo>
                  <a:pt x="131" y="268"/>
                </a:lnTo>
                <a:lnTo>
                  <a:pt x="135" y="268"/>
                </a:lnTo>
                <a:lnTo>
                  <a:pt x="142" y="272"/>
                </a:lnTo>
                <a:lnTo>
                  <a:pt x="142" y="268"/>
                </a:lnTo>
                <a:lnTo>
                  <a:pt x="140" y="265"/>
                </a:lnTo>
                <a:lnTo>
                  <a:pt x="138" y="263"/>
                </a:lnTo>
                <a:lnTo>
                  <a:pt x="134" y="261"/>
                </a:lnTo>
                <a:lnTo>
                  <a:pt x="134" y="259"/>
                </a:lnTo>
                <a:lnTo>
                  <a:pt x="135" y="259"/>
                </a:lnTo>
                <a:lnTo>
                  <a:pt x="140" y="259"/>
                </a:lnTo>
                <a:lnTo>
                  <a:pt x="142" y="259"/>
                </a:lnTo>
                <a:lnTo>
                  <a:pt x="144" y="257"/>
                </a:lnTo>
                <a:lnTo>
                  <a:pt x="138" y="255"/>
                </a:lnTo>
                <a:lnTo>
                  <a:pt x="133" y="254"/>
                </a:lnTo>
                <a:lnTo>
                  <a:pt x="129" y="258"/>
                </a:lnTo>
                <a:lnTo>
                  <a:pt x="126" y="258"/>
                </a:lnTo>
                <a:lnTo>
                  <a:pt x="118" y="259"/>
                </a:lnTo>
                <a:lnTo>
                  <a:pt x="123" y="248"/>
                </a:lnTo>
                <a:lnTo>
                  <a:pt x="129" y="250"/>
                </a:lnTo>
                <a:lnTo>
                  <a:pt x="138" y="251"/>
                </a:lnTo>
                <a:lnTo>
                  <a:pt x="141" y="248"/>
                </a:lnTo>
                <a:lnTo>
                  <a:pt x="144" y="244"/>
                </a:lnTo>
                <a:lnTo>
                  <a:pt x="150" y="243"/>
                </a:lnTo>
                <a:lnTo>
                  <a:pt x="155" y="244"/>
                </a:lnTo>
                <a:lnTo>
                  <a:pt x="155" y="246"/>
                </a:lnTo>
                <a:lnTo>
                  <a:pt x="155" y="248"/>
                </a:lnTo>
                <a:lnTo>
                  <a:pt x="157" y="250"/>
                </a:lnTo>
                <a:lnTo>
                  <a:pt x="159" y="251"/>
                </a:lnTo>
                <a:lnTo>
                  <a:pt x="167" y="257"/>
                </a:lnTo>
                <a:lnTo>
                  <a:pt x="168" y="250"/>
                </a:lnTo>
                <a:lnTo>
                  <a:pt x="157" y="247"/>
                </a:lnTo>
                <a:lnTo>
                  <a:pt x="157" y="246"/>
                </a:lnTo>
                <a:lnTo>
                  <a:pt x="161" y="243"/>
                </a:lnTo>
                <a:lnTo>
                  <a:pt x="172" y="240"/>
                </a:lnTo>
                <a:lnTo>
                  <a:pt x="174" y="240"/>
                </a:lnTo>
                <a:lnTo>
                  <a:pt x="176" y="242"/>
                </a:lnTo>
                <a:lnTo>
                  <a:pt x="176" y="238"/>
                </a:lnTo>
                <a:lnTo>
                  <a:pt x="172" y="235"/>
                </a:lnTo>
                <a:lnTo>
                  <a:pt x="171" y="235"/>
                </a:lnTo>
                <a:lnTo>
                  <a:pt x="170" y="235"/>
                </a:lnTo>
                <a:lnTo>
                  <a:pt x="165" y="238"/>
                </a:lnTo>
                <a:lnTo>
                  <a:pt x="161" y="238"/>
                </a:lnTo>
                <a:lnTo>
                  <a:pt x="155" y="236"/>
                </a:lnTo>
                <a:lnTo>
                  <a:pt x="152" y="233"/>
                </a:lnTo>
                <a:lnTo>
                  <a:pt x="150" y="227"/>
                </a:lnTo>
                <a:lnTo>
                  <a:pt x="149" y="220"/>
                </a:lnTo>
                <a:lnTo>
                  <a:pt x="152" y="223"/>
                </a:lnTo>
                <a:lnTo>
                  <a:pt x="159" y="228"/>
                </a:lnTo>
                <a:lnTo>
                  <a:pt x="163" y="224"/>
                </a:lnTo>
                <a:lnTo>
                  <a:pt x="159" y="214"/>
                </a:lnTo>
                <a:lnTo>
                  <a:pt x="160" y="210"/>
                </a:lnTo>
                <a:lnTo>
                  <a:pt x="168" y="214"/>
                </a:lnTo>
                <a:lnTo>
                  <a:pt x="175" y="220"/>
                </a:lnTo>
                <a:lnTo>
                  <a:pt x="178" y="224"/>
                </a:lnTo>
                <a:lnTo>
                  <a:pt x="182" y="224"/>
                </a:lnTo>
                <a:lnTo>
                  <a:pt x="183" y="224"/>
                </a:lnTo>
                <a:lnTo>
                  <a:pt x="182" y="223"/>
                </a:lnTo>
                <a:lnTo>
                  <a:pt x="168" y="206"/>
                </a:lnTo>
                <a:lnTo>
                  <a:pt x="174" y="198"/>
                </a:lnTo>
                <a:lnTo>
                  <a:pt x="175" y="198"/>
                </a:lnTo>
                <a:lnTo>
                  <a:pt x="182" y="202"/>
                </a:lnTo>
                <a:lnTo>
                  <a:pt x="183" y="203"/>
                </a:lnTo>
                <a:lnTo>
                  <a:pt x="185" y="214"/>
                </a:lnTo>
                <a:lnTo>
                  <a:pt x="189" y="218"/>
                </a:lnTo>
                <a:lnTo>
                  <a:pt x="187" y="194"/>
                </a:lnTo>
                <a:lnTo>
                  <a:pt x="204" y="205"/>
                </a:lnTo>
                <a:lnTo>
                  <a:pt x="209" y="205"/>
                </a:lnTo>
                <a:lnTo>
                  <a:pt x="212" y="206"/>
                </a:lnTo>
                <a:lnTo>
                  <a:pt x="208" y="218"/>
                </a:lnTo>
                <a:close/>
                <a:moveTo>
                  <a:pt x="309" y="173"/>
                </a:moveTo>
                <a:lnTo>
                  <a:pt x="305" y="179"/>
                </a:lnTo>
                <a:lnTo>
                  <a:pt x="302" y="167"/>
                </a:lnTo>
                <a:lnTo>
                  <a:pt x="302" y="164"/>
                </a:lnTo>
                <a:lnTo>
                  <a:pt x="303" y="163"/>
                </a:lnTo>
                <a:lnTo>
                  <a:pt x="313" y="154"/>
                </a:lnTo>
                <a:lnTo>
                  <a:pt x="313" y="160"/>
                </a:lnTo>
                <a:lnTo>
                  <a:pt x="311" y="164"/>
                </a:lnTo>
                <a:lnTo>
                  <a:pt x="309" y="173"/>
                </a:lnTo>
                <a:close/>
                <a:moveTo>
                  <a:pt x="298" y="158"/>
                </a:moveTo>
                <a:lnTo>
                  <a:pt x="290" y="169"/>
                </a:lnTo>
                <a:lnTo>
                  <a:pt x="286" y="178"/>
                </a:lnTo>
                <a:lnTo>
                  <a:pt x="292" y="184"/>
                </a:lnTo>
                <a:lnTo>
                  <a:pt x="292" y="186"/>
                </a:lnTo>
                <a:lnTo>
                  <a:pt x="290" y="191"/>
                </a:lnTo>
                <a:lnTo>
                  <a:pt x="288" y="193"/>
                </a:lnTo>
                <a:lnTo>
                  <a:pt x="287" y="195"/>
                </a:lnTo>
                <a:lnTo>
                  <a:pt x="266" y="202"/>
                </a:lnTo>
                <a:lnTo>
                  <a:pt x="254" y="206"/>
                </a:lnTo>
                <a:lnTo>
                  <a:pt x="246" y="209"/>
                </a:lnTo>
                <a:lnTo>
                  <a:pt x="235" y="213"/>
                </a:lnTo>
                <a:lnTo>
                  <a:pt x="231" y="203"/>
                </a:lnTo>
                <a:lnTo>
                  <a:pt x="227" y="202"/>
                </a:lnTo>
                <a:lnTo>
                  <a:pt x="221" y="199"/>
                </a:lnTo>
                <a:lnTo>
                  <a:pt x="220" y="188"/>
                </a:lnTo>
                <a:lnTo>
                  <a:pt x="221" y="187"/>
                </a:lnTo>
                <a:lnTo>
                  <a:pt x="224" y="186"/>
                </a:lnTo>
                <a:lnTo>
                  <a:pt x="230" y="186"/>
                </a:lnTo>
                <a:lnTo>
                  <a:pt x="232" y="184"/>
                </a:lnTo>
                <a:lnTo>
                  <a:pt x="239" y="187"/>
                </a:lnTo>
                <a:lnTo>
                  <a:pt x="245" y="190"/>
                </a:lnTo>
                <a:lnTo>
                  <a:pt x="247" y="191"/>
                </a:lnTo>
                <a:lnTo>
                  <a:pt x="251" y="183"/>
                </a:lnTo>
                <a:lnTo>
                  <a:pt x="250" y="182"/>
                </a:lnTo>
                <a:lnTo>
                  <a:pt x="238" y="176"/>
                </a:lnTo>
                <a:lnTo>
                  <a:pt x="238" y="165"/>
                </a:lnTo>
                <a:lnTo>
                  <a:pt x="269" y="164"/>
                </a:lnTo>
                <a:lnTo>
                  <a:pt x="269" y="157"/>
                </a:lnTo>
                <a:lnTo>
                  <a:pt x="269" y="156"/>
                </a:lnTo>
                <a:lnTo>
                  <a:pt x="249" y="156"/>
                </a:lnTo>
                <a:lnTo>
                  <a:pt x="249" y="142"/>
                </a:lnTo>
                <a:lnTo>
                  <a:pt x="264" y="143"/>
                </a:lnTo>
                <a:lnTo>
                  <a:pt x="268" y="138"/>
                </a:lnTo>
                <a:lnTo>
                  <a:pt x="275" y="138"/>
                </a:lnTo>
                <a:lnTo>
                  <a:pt x="275" y="141"/>
                </a:lnTo>
                <a:lnTo>
                  <a:pt x="280" y="163"/>
                </a:lnTo>
                <a:lnTo>
                  <a:pt x="283" y="143"/>
                </a:lnTo>
                <a:lnTo>
                  <a:pt x="283" y="133"/>
                </a:lnTo>
                <a:lnTo>
                  <a:pt x="276" y="126"/>
                </a:lnTo>
                <a:lnTo>
                  <a:pt x="276" y="119"/>
                </a:lnTo>
                <a:lnTo>
                  <a:pt x="287" y="116"/>
                </a:lnTo>
                <a:lnTo>
                  <a:pt x="290" y="127"/>
                </a:lnTo>
                <a:lnTo>
                  <a:pt x="306" y="131"/>
                </a:lnTo>
                <a:lnTo>
                  <a:pt x="309" y="135"/>
                </a:lnTo>
                <a:lnTo>
                  <a:pt x="313" y="143"/>
                </a:lnTo>
                <a:lnTo>
                  <a:pt x="314" y="143"/>
                </a:lnTo>
                <a:lnTo>
                  <a:pt x="298" y="158"/>
                </a:lnTo>
                <a:close/>
                <a:moveTo>
                  <a:pt x="464" y="116"/>
                </a:moveTo>
                <a:lnTo>
                  <a:pt x="447" y="123"/>
                </a:lnTo>
                <a:lnTo>
                  <a:pt x="447" y="115"/>
                </a:lnTo>
                <a:lnTo>
                  <a:pt x="448" y="105"/>
                </a:lnTo>
                <a:lnTo>
                  <a:pt x="449" y="96"/>
                </a:lnTo>
                <a:lnTo>
                  <a:pt x="462" y="93"/>
                </a:lnTo>
                <a:lnTo>
                  <a:pt x="464" y="96"/>
                </a:lnTo>
                <a:lnTo>
                  <a:pt x="459" y="104"/>
                </a:lnTo>
                <a:lnTo>
                  <a:pt x="463" y="113"/>
                </a:lnTo>
                <a:lnTo>
                  <a:pt x="464" y="116"/>
                </a:lnTo>
                <a:close/>
                <a:moveTo>
                  <a:pt x="373" y="113"/>
                </a:moveTo>
                <a:lnTo>
                  <a:pt x="348" y="122"/>
                </a:lnTo>
                <a:lnTo>
                  <a:pt x="348" y="119"/>
                </a:lnTo>
                <a:lnTo>
                  <a:pt x="351" y="111"/>
                </a:lnTo>
                <a:lnTo>
                  <a:pt x="354" y="104"/>
                </a:lnTo>
                <a:lnTo>
                  <a:pt x="356" y="98"/>
                </a:lnTo>
                <a:lnTo>
                  <a:pt x="363" y="96"/>
                </a:lnTo>
                <a:lnTo>
                  <a:pt x="376" y="77"/>
                </a:lnTo>
                <a:lnTo>
                  <a:pt x="381" y="83"/>
                </a:lnTo>
                <a:lnTo>
                  <a:pt x="374" y="98"/>
                </a:lnTo>
                <a:lnTo>
                  <a:pt x="373" y="100"/>
                </a:lnTo>
                <a:lnTo>
                  <a:pt x="373" y="107"/>
                </a:lnTo>
                <a:lnTo>
                  <a:pt x="373" y="113"/>
                </a:lnTo>
                <a:close/>
                <a:moveTo>
                  <a:pt x="388" y="71"/>
                </a:moveTo>
                <a:lnTo>
                  <a:pt x="392" y="73"/>
                </a:lnTo>
                <a:lnTo>
                  <a:pt x="393" y="71"/>
                </a:lnTo>
                <a:lnTo>
                  <a:pt x="395" y="73"/>
                </a:lnTo>
                <a:lnTo>
                  <a:pt x="393" y="75"/>
                </a:lnTo>
                <a:lnTo>
                  <a:pt x="391" y="75"/>
                </a:lnTo>
                <a:lnTo>
                  <a:pt x="389" y="77"/>
                </a:lnTo>
                <a:lnTo>
                  <a:pt x="382" y="73"/>
                </a:lnTo>
                <a:lnTo>
                  <a:pt x="382" y="70"/>
                </a:lnTo>
                <a:lnTo>
                  <a:pt x="385" y="68"/>
                </a:lnTo>
                <a:lnTo>
                  <a:pt x="388" y="70"/>
                </a:lnTo>
                <a:lnTo>
                  <a:pt x="388" y="71"/>
                </a:lnTo>
                <a:close/>
                <a:moveTo>
                  <a:pt x="336" y="77"/>
                </a:moveTo>
                <a:lnTo>
                  <a:pt x="340" y="79"/>
                </a:lnTo>
                <a:lnTo>
                  <a:pt x="344" y="67"/>
                </a:lnTo>
                <a:lnTo>
                  <a:pt x="351" y="66"/>
                </a:lnTo>
                <a:lnTo>
                  <a:pt x="352" y="73"/>
                </a:lnTo>
                <a:lnTo>
                  <a:pt x="359" y="71"/>
                </a:lnTo>
                <a:lnTo>
                  <a:pt x="363" y="73"/>
                </a:lnTo>
                <a:lnTo>
                  <a:pt x="366" y="77"/>
                </a:lnTo>
                <a:lnTo>
                  <a:pt x="367" y="85"/>
                </a:lnTo>
                <a:lnTo>
                  <a:pt x="362" y="89"/>
                </a:lnTo>
                <a:lnTo>
                  <a:pt x="351" y="92"/>
                </a:lnTo>
                <a:lnTo>
                  <a:pt x="344" y="105"/>
                </a:lnTo>
                <a:lnTo>
                  <a:pt x="339" y="120"/>
                </a:lnTo>
                <a:lnTo>
                  <a:pt x="336" y="124"/>
                </a:lnTo>
                <a:lnTo>
                  <a:pt x="335" y="128"/>
                </a:lnTo>
                <a:lnTo>
                  <a:pt x="317" y="131"/>
                </a:lnTo>
                <a:lnTo>
                  <a:pt x="307" y="122"/>
                </a:lnTo>
                <a:lnTo>
                  <a:pt x="291" y="107"/>
                </a:lnTo>
                <a:lnTo>
                  <a:pt x="279" y="104"/>
                </a:lnTo>
                <a:lnTo>
                  <a:pt x="281" y="94"/>
                </a:lnTo>
                <a:lnTo>
                  <a:pt x="291" y="97"/>
                </a:lnTo>
                <a:lnTo>
                  <a:pt x="296" y="89"/>
                </a:lnTo>
                <a:lnTo>
                  <a:pt x="288" y="86"/>
                </a:lnTo>
                <a:lnTo>
                  <a:pt x="290" y="83"/>
                </a:lnTo>
                <a:lnTo>
                  <a:pt x="295" y="75"/>
                </a:lnTo>
                <a:lnTo>
                  <a:pt x="310" y="75"/>
                </a:lnTo>
                <a:lnTo>
                  <a:pt x="314" y="75"/>
                </a:lnTo>
                <a:lnTo>
                  <a:pt x="310" y="66"/>
                </a:lnTo>
                <a:lnTo>
                  <a:pt x="309" y="63"/>
                </a:lnTo>
                <a:lnTo>
                  <a:pt x="311" y="62"/>
                </a:lnTo>
                <a:lnTo>
                  <a:pt x="317" y="56"/>
                </a:lnTo>
                <a:lnTo>
                  <a:pt x="328" y="59"/>
                </a:lnTo>
                <a:lnTo>
                  <a:pt x="328" y="71"/>
                </a:lnTo>
                <a:lnTo>
                  <a:pt x="336" y="77"/>
                </a:lnTo>
                <a:close/>
                <a:moveTo>
                  <a:pt x="301" y="64"/>
                </a:moveTo>
                <a:lnTo>
                  <a:pt x="287" y="74"/>
                </a:lnTo>
                <a:lnTo>
                  <a:pt x="283" y="78"/>
                </a:lnTo>
                <a:lnTo>
                  <a:pt x="277" y="86"/>
                </a:lnTo>
                <a:lnTo>
                  <a:pt x="273" y="81"/>
                </a:lnTo>
                <a:lnTo>
                  <a:pt x="272" y="79"/>
                </a:lnTo>
                <a:lnTo>
                  <a:pt x="271" y="79"/>
                </a:lnTo>
                <a:lnTo>
                  <a:pt x="276" y="62"/>
                </a:lnTo>
                <a:lnTo>
                  <a:pt x="279" y="55"/>
                </a:lnTo>
                <a:lnTo>
                  <a:pt x="283" y="56"/>
                </a:lnTo>
                <a:lnTo>
                  <a:pt x="283" y="64"/>
                </a:lnTo>
                <a:lnTo>
                  <a:pt x="287" y="64"/>
                </a:lnTo>
                <a:lnTo>
                  <a:pt x="294" y="55"/>
                </a:lnTo>
                <a:lnTo>
                  <a:pt x="296" y="55"/>
                </a:lnTo>
                <a:lnTo>
                  <a:pt x="301" y="64"/>
                </a:lnTo>
                <a:close/>
                <a:moveTo>
                  <a:pt x="482" y="67"/>
                </a:moveTo>
                <a:lnTo>
                  <a:pt x="479" y="70"/>
                </a:lnTo>
                <a:lnTo>
                  <a:pt x="483" y="68"/>
                </a:lnTo>
                <a:lnTo>
                  <a:pt x="486" y="67"/>
                </a:lnTo>
                <a:lnTo>
                  <a:pt x="489" y="73"/>
                </a:lnTo>
                <a:lnTo>
                  <a:pt x="481" y="78"/>
                </a:lnTo>
                <a:lnTo>
                  <a:pt x="482" y="79"/>
                </a:lnTo>
                <a:lnTo>
                  <a:pt x="474" y="83"/>
                </a:lnTo>
                <a:lnTo>
                  <a:pt x="468" y="88"/>
                </a:lnTo>
                <a:lnTo>
                  <a:pt x="463" y="79"/>
                </a:lnTo>
                <a:lnTo>
                  <a:pt x="459" y="66"/>
                </a:lnTo>
                <a:lnTo>
                  <a:pt x="470" y="58"/>
                </a:lnTo>
                <a:lnTo>
                  <a:pt x="477" y="67"/>
                </a:lnTo>
                <a:lnTo>
                  <a:pt x="477" y="66"/>
                </a:lnTo>
                <a:lnTo>
                  <a:pt x="479" y="60"/>
                </a:lnTo>
                <a:lnTo>
                  <a:pt x="485" y="51"/>
                </a:lnTo>
                <a:lnTo>
                  <a:pt x="487" y="56"/>
                </a:lnTo>
                <a:lnTo>
                  <a:pt x="486" y="59"/>
                </a:lnTo>
                <a:lnTo>
                  <a:pt x="482" y="67"/>
                </a:lnTo>
                <a:close/>
                <a:moveTo>
                  <a:pt x="354" y="43"/>
                </a:moveTo>
                <a:lnTo>
                  <a:pt x="354" y="52"/>
                </a:lnTo>
                <a:lnTo>
                  <a:pt x="335" y="47"/>
                </a:lnTo>
                <a:lnTo>
                  <a:pt x="339" y="34"/>
                </a:lnTo>
                <a:lnTo>
                  <a:pt x="354" y="43"/>
                </a:lnTo>
                <a:close/>
                <a:moveTo>
                  <a:pt x="326" y="28"/>
                </a:moveTo>
                <a:lnTo>
                  <a:pt x="316" y="52"/>
                </a:lnTo>
                <a:lnTo>
                  <a:pt x="302" y="38"/>
                </a:lnTo>
                <a:lnTo>
                  <a:pt x="311" y="29"/>
                </a:lnTo>
                <a:lnTo>
                  <a:pt x="311" y="18"/>
                </a:lnTo>
                <a:lnTo>
                  <a:pt x="318" y="11"/>
                </a:lnTo>
                <a:lnTo>
                  <a:pt x="320" y="10"/>
                </a:lnTo>
                <a:lnTo>
                  <a:pt x="320" y="11"/>
                </a:lnTo>
                <a:lnTo>
                  <a:pt x="326" y="28"/>
                </a:lnTo>
                <a:close/>
                <a:moveTo>
                  <a:pt x="456" y="40"/>
                </a:moveTo>
                <a:lnTo>
                  <a:pt x="460" y="52"/>
                </a:lnTo>
                <a:lnTo>
                  <a:pt x="451" y="58"/>
                </a:lnTo>
                <a:lnTo>
                  <a:pt x="447" y="62"/>
                </a:lnTo>
                <a:lnTo>
                  <a:pt x="445" y="52"/>
                </a:lnTo>
                <a:lnTo>
                  <a:pt x="441" y="48"/>
                </a:lnTo>
                <a:lnTo>
                  <a:pt x="436" y="56"/>
                </a:lnTo>
                <a:lnTo>
                  <a:pt x="434" y="59"/>
                </a:lnTo>
                <a:lnTo>
                  <a:pt x="432" y="56"/>
                </a:lnTo>
                <a:lnTo>
                  <a:pt x="429" y="55"/>
                </a:lnTo>
                <a:lnTo>
                  <a:pt x="426" y="52"/>
                </a:lnTo>
                <a:lnTo>
                  <a:pt x="426" y="38"/>
                </a:lnTo>
                <a:lnTo>
                  <a:pt x="426" y="36"/>
                </a:lnTo>
                <a:lnTo>
                  <a:pt x="426" y="26"/>
                </a:lnTo>
                <a:lnTo>
                  <a:pt x="436" y="18"/>
                </a:lnTo>
                <a:lnTo>
                  <a:pt x="437" y="11"/>
                </a:lnTo>
                <a:lnTo>
                  <a:pt x="437" y="10"/>
                </a:lnTo>
                <a:lnTo>
                  <a:pt x="452" y="8"/>
                </a:lnTo>
                <a:lnTo>
                  <a:pt x="456" y="11"/>
                </a:lnTo>
                <a:lnTo>
                  <a:pt x="462" y="15"/>
                </a:lnTo>
                <a:lnTo>
                  <a:pt x="456" y="40"/>
                </a:lnTo>
                <a:close/>
                <a:moveTo>
                  <a:pt x="516" y="11"/>
                </a:moveTo>
                <a:lnTo>
                  <a:pt x="520" y="14"/>
                </a:lnTo>
                <a:lnTo>
                  <a:pt x="526" y="13"/>
                </a:lnTo>
                <a:lnTo>
                  <a:pt x="530" y="11"/>
                </a:lnTo>
                <a:lnTo>
                  <a:pt x="539" y="10"/>
                </a:lnTo>
                <a:lnTo>
                  <a:pt x="539" y="11"/>
                </a:lnTo>
                <a:lnTo>
                  <a:pt x="539" y="17"/>
                </a:lnTo>
                <a:lnTo>
                  <a:pt x="545" y="19"/>
                </a:lnTo>
                <a:lnTo>
                  <a:pt x="547" y="22"/>
                </a:lnTo>
                <a:lnTo>
                  <a:pt x="549" y="26"/>
                </a:lnTo>
                <a:lnTo>
                  <a:pt x="552" y="28"/>
                </a:lnTo>
                <a:lnTo>
                  <a:pt x="558" y="30"/>
                </a:lnTo>
                <a:lnTo>
                  <a:pt x="563" y="28"/>
                </a:lnTo>
                <a:lnTo>
                  <a:pt x="565" y="15"/>
                </a:lnTo>
                <a:lnTo>
                  <a:pt x="571" y="17"/>
                </a:lnTo>
                <a:lnTo>
                  <a:pt x="583" y="10"/>
                </a:lnTo>
                <a:lnTo>
                  <a:pt x="583" y="15"/>
                </a:lnTo>
                <a:lnTo>
                  <a:pt x="583" y="22"/>
                </a:lnTo>
                <a:lnTo>
                  <a:pt x="594" y="38"/>
                </a:lnTo>
                <a:lnTo>
                  <a:pt x="597" y="44"/>
                </a:lnTo>
                <a:lnTo>
                  <a:pt x="595" y="44"/>
                </a:lnTo>
                <a:lnTo>
                  <a:pt x="594" y="49"/>
                </a:lnTo>
                <a:lnTo>
                  <a:pt x="594" y="51"/>
                </a:lnTo>
                <a:lnTo>
                  <a:pt x="601" y="63"/>
                </a:lnTo>
                <a:lnTo>
                  <a:pt x="616" y="71"/>
                </a:lnTo>
                <a:lnTo>
                  <a:pt x="625" y="71"/>
                </a:lnTo>
                <a:lnTo>
                  <a:pt x="628" y="77"/>
                </a:lnTo>
                <a:lnTo>
                  <a:pt x="623" y="85"/>
                </a:lnTo>
                <a:lnTo>
                  <a:pt x="632" y="90"/>
                </a:lnTo>
                <a:lnTo>
                  <a:pt x="625" y="107"/>
                </a:lnTo>
                <a:lnTo>
                  <a:pt x="633" y="111"/>
                </a:lnTo>
                <a:lnTo>
                  <a:pt x="639" y="128"/>
                </a:lnTo>
                <a:lnTo>
                  <a:pt x="657" y="141"/>
                </a:lnTo>
                <a:lnTo>
                  <a:pt x="658" y="141"/>
                </a:lnTo>
                <a:lnTo>
                  <a:pt x="665" y="134"/>
                </a:lnTo>
                <a:lnTo>
                  <a:pt x="670" y="139"/>
                </a:lnTo>
                <a:lnTo>
                  <a:pt x="661" y="152"/>
                </a:lnTo>
                <a:lnTo>
                  <a:pt x="659" y="167"/>
                </a:lnTo>
                <a:lnTo>
                  <a:pt x="657" y="168"/>
                </a:lnTo>
                <a:lnTo>
                  <a:pt x="657" y="171"/>
                </a:lnTo>
                <a:lnTo>
                  <a:pt x="659" y="178"/>
                </a:lnTo>
                <a:lnTo>
                  <a:pt x="657" y="178"/>
                </a:lnTo>
                <a:lnTo>
                  <a:pt x="640" y="179"/>
                </a:lnTo>
                <a:lnTo>
                  <a:pt x="618" y="188"/>
                </a:lnTo>
                <a:lnTo>
                  <a:pt x="627" y="220"/>
                </a:lnTo>
                <a:lnTo>
                  <a:pt x="631" y="220"/>
                </a:lnTo>
                <a:lnTo>
                  <a:pt x="650" y="251"/>
                </a:lnTo>
                <a:lnTo>
                  <a:pt x="651" y="263"/>
                </a:lnTo>
                <a:lnTo>
                  <a:pt x="653" y="272"/>
                </a:lnTo>
                <a:lnTo>
                  <a:pt x="653" y="273"/>
                </a:lnTo>
                <a:lnTo>
                  <a:pt x="650" y="285"/>
                </a:lnTo>
                <a:lnTo>
                  <a:pt x="636" y="295"/>
                </a:lnTo>
                <a:lnTo>
                  <a:pt x="605" y="300"/>
                </a:lnTo>
                <a:lnTo>
                  <a:pt x="603" y="299"/>
                </a:lnTo>
                <a:lnTo>
                  <a:pt x="599" y="295"/>
                </a:lnTo>
                <a:lnTo>
                  <a:pt x="598" y="292"/>
                </a:lnTo>
                <a:lnTo>
                  <a:pt x="595" y="289"/>
                </a:lnTo>
                <a:lnTo>
                  <a:pt x="588" y="284"/>
                </a:lnTo>
                <a:lnTo>
                  <a:pt x="584" y="278"/>
                </a:lnTo>
                <a:lnTo>
                  <a:pt x="583" y="276"/>
                </a:lnTo>
                <a:lnTo>
                  <a:pt x="580" y="273"/>
                </a:lnTo>
                <a:lnTo>
                  <a:pt x="576" y="266"/>
                </a:lnTo>
                <a:lnTo>
                  <a:pt x="572" y="261"/>
                </a:lnTo>
                <a:lnTo>
                  <a:pt x="571" y="259"/>
                </a:lnTo>
                <a:lnTo>
                  <a:pt x="568" y="255"/>
                </a:lnTo>
                <a:lnTo>
                  <a:pt x="565" y="251"/>
                </a:lnTo>
                <a:lnTo>
                  <a:pt x="561" y="250"/>
                </a:lnTo>
                <a:lnTo>
                  <a:pt x="557" y="250"/>
                </a:lnTo>
                <a:lnTo>
                  <a:pt x="553" y="250"/>
                </a:lnTo>
                <a:lnTo>
                  <a:pt x="546" y="248"/>
                </a:lnTo>
                <a:lnTo>
                  <a:pt x="539" y="247"/>
                </a:lnTo>
                <a:lnTo>
                  <a:pt x="531" y="244"/>
                </a:lnTo>
                <a:lnTo>
                  <a:pt x="530" y="246"/>
                </a:lnTo>
                <a:lnTo>
                  <a:pt x="524" y="251"/>
                </a:lnTo>
                <a:lnTo>
                  <a:pt x="515" y="259"/>
                </a:lnTo>
                <a:lnTo>
                  <a:pt x="511" y="268"/>
                </a:lnTo>
                <a:lnTo>
                  <a:pt x="508" y="270"/>
                </a:lnTo>
                <a:lnTo>
                  <a:pt x="508" y="272"/>
                </a:lnTo>
                <a:lnTo>
                  <a:pt x="508" y="274"/>
                </a:lnTo>
                <a:lnTo>
                  <a:pt x="508" y="280"/>
                </a:lnTo>
                <a:lnTo>
                  <a:pt x="511" y="284"/>
                </a:lnTo>
                <a:lnTo>
                  <a:pt x="512" y="288"/>
                </a:lnTo>
                <a:lnTo>
                  <a:pt x="513" y="292"/>
                </a:lnTo>
                <a:lnTo>
                  <a:pt x="515" y="296"/>
                </a:lnTo>
                <a:lnTo>
                  <a:pt x="520" y="302"/>
                </a:lnTo>
                <a:lnTo>
                  <a:pt x="519" y="311"/>
                </a:lnTo>
                <a:lnTo>
                  <a:pt x="517" y="319"/>
                </a:lnTo>
                <a:lnTo>
                  <a:pt x="511" y="317"/>
                </a:lnTo>
                <a:lnTo>
                  <a:pt x="501" y="311"/>
                </a:lnTo>
                <a:lnTo>
                  <a:pt x="500" y="310"/>
                </a:lnTo>
                <a:lnTo>
                  <a:pt x="496" y="307"/>
                </a:lnTo>
                <a:lnTo>
                  <a:pt x="487" y="303"/>
                </a:lnTo>
                <a:lnTo>
                  <a:pt x="486" y="303"/>
                </a:lnTo>
                <a:lnTo>
                  <a:pt x="486" y="302"/>
                </a:lnTo>
                <a:lnTo>
                  <a:pt x="483" y="300"/>
                </a:lnTo>
                <a:lnTo>
                  <a:pt x="482" y="302"/>
                </a:lnTo>
                <a:lnTo>
                  <a:pt x="481" y="303"/>
                </a:lnTo>
                <a:lnTo>
                  <a:pt x="479" y="306"/>
                </a:lnTo>
                <a:lnTo>
                  <a:pt x="478" y="307"/>
                </a:lnTo>
                <a:lnTo>
                  <a:pt x="478" y="308"/>
                </a:lnTo>
                <a:lnTo>
                  <a:pt x="477" y="310"/>
                </a:lnTo>
                <a:lnTo>
                  <a:pt x="475" y="311"/>
                </a:lnTo>
                <a:lnTo>
                  <a:pt x="474" y="314"/>
                </a:lnTo>
                <a:lnTo>
                  <a:pt x="471" y="317"/>
                </a:lnTo>
                <a:lnTo>
                  <a:pt x="470" y="318"/>
                </a:lnTo>
                <a:lnTo>
                  <a:pt x="462" y="318"/>
                </a:lnTo>
                <a:lnTo>
                  <a:pt x="459" y="319"/>
                </a:lnTo>
                <a:lnTo>
                  <a:pt x="455" y="319"/>
                </a:lnTo>
                <a:lnTo>
                  <a:pt x="447" y="321"/>
                </a:lnTo>
                <a:lnTo>
                  <a:pt x="436" y="323"/>
                </a:lnTo>
                <a:lnTo>
                  <a:pt x="430" y="323"/>
                </a:lnTo>
                <a:lnTo>
                  <a:pt x="423" y="325"/>
                </a:lnTo>
                <a:lnTo>
                  <a:pt x="427" y="332"/>
                </a:lnTo>
                <a:lnTo>
                  <a:pt x="430" y="334"/>
                </a:lnTo>
                <a:lnTo>
                  <a:pt x="437" y="341"/>
                </a:lnTo>
                <a:lnTo>
                  <a:pt x="442" y="348"/>
                </a:lnTo>
                <a:lnTo>
                  <a:pt x="445" y="351"/>
                </a:lnTo>
                <a:lnTo>
                  <a:pt x="448" y="355"/>
                </a:lnTo>
                <a:lnTo>
                  <a:pt x="449" y="359"/>
                </a:lnTo>
                <a:lnTo>
                  <a:pt x="451" y="364"/>
                </a:lnTo>
                <a:lnTo>
                  <a:pt x="452" y="374"/>
                </a:lnTo>
                <a:lnTo>
                  <a:pt x="452" y="375"/>
                </a:lnTo>
                <a:lnTo>
                  <a:pt x="453" y="382"/>
                </a:lnTo>
                <a:lnTo>
                  <a:pt x="455" y="388"/>
                </a:lnTo>
                <a:lnTo>
                  <a:pt x="453" y="393"/>
                </a:lnTo>
                <a:lnTo>
                  <a:pt x="452" y="397"/>
                </a:lnTo>
                <a:lnTo>
                  <a:pt x="449" y="405"/>
                </a:lnTo>
                <a:lnTo>
                  <a:pt x="448" y="413"/>
                </a:lnTo>
                <a:lnTo>
                  <a:pt x="447" y="420"/>
                </a:lnTo>
                <a:lnTo>
                  <a:pt x="445" y="424"/>
                </a:lnTo>
                <a:lnTo>
                  <a:pt x="442" y="431"/>
                </a:lnTo>
                <a:lnTo>
                  <a:pt x="436" y="442"/>
                </a:lnTo>
                <a:lnTo>
                  <a:pt x="433" y="446"/>
                </a:lnTo>
                <a:lnTo>
                  <a:pt x="426" y="450"/>
                </a:lnTo>
                <a:lnTo>
                  <a:pt x="422" y="456"/>
                </a:lnTo>
                <a:lnTo>
                  <a:pt x="429" y="460"/>
                </a:lnTo>
                <a:lnTo>
                  <a:pt x="432" y="463"/>
                </a:lnTo>
                <a:lnTo>
                  <a:pt x="436" y="464"/>
                </a:lnTo>
                <a:lnTo>
                  <a:pt x="442" y="467"/>
                </a:lnTo>
                <a:lnTo>
                  <a:pt x="451" y="471"/>
                </a:lnTo>
                <a:lnTo>
                  <a:pt x="445" y="480"/>
                </a:lnTo>
                <a:lnTo>
                  <a:pt x="441" y="484"/>
                </a:lnTo>
                <a:lnTo>
                  <a:pt x="440" y="486"/>
                </a:lnTo>
                <a:lnTo>
                  <a:pt x="438" y="488"/>
                </a:lnTo>
                <a:lnTo>
                  <a:pt x="433" y="497"/>
                </a:lnTo>
                <a:lnTo>
                  <a:pt x="432" y="497"/>
                </a:lnTo>
                <a:lnTo>
                  <a:pt x="429" y="501"/>
                </a:lnTo>
                <a:lnTo>
                  <a:pt x="427" y="503"/>
                </a:lnTo>
                <a:lnTo>
                  <a:pt x="425" y="509"/>
                </a:lnTo>
                <a:lnTo>
                  <a:pt x="414" y="506"/>
                </a:lnTo>
                <a:lnTo>
                  <a:pt x="411" y="503"/>
                </a:lnTo>
                <a:lnTo>
                  <a:pt x="408" y="503"/>
                </a:lnTo>
                <a:lnTo>
                  <a:pt x="403" y="501"/>
                </a:lnTo>
                <a:lnTo>
                  <a:pt x="397" y="498"/>
                </a:lnTo>
                <a:lnTo>
                  <a:pt x="387" y="495"/>
                </a:lnTo>
                <a:lnTo>
                  <a:pt x="381" y="493"/>
                </a:lnTo>
                <a:lnTo>
                  <a:pt x="377" y="491"/>
                </a:lnTo>
                <a:lnTo>
                  <a:pt x="367" y="487"/>
                </a:lnTo>
                <a:lnTo>
                  <a:pt x="366" y="486"/>
                </a:lnTo>
                <a:lnTo>
                  <a:pt x="358" y="483"/>
                </a:lnTo>
                <a:lnTo>
                  <a:pt x="355" y="482"/>
                </a:lnTo>
                <a:lnTo>
                  <a:pt x="347" y="480"/>
                </a:lnTo>
                <a:lnTo>
                  <a:pt x="341" y="478"/>
                </a:lnTo>
                <a:lnTo>
                  <a:pt x="335" y="475"/>
                </a:lnTo>
                <a:lnTo>
                  <a:pt x="331" y="473"/>
                </a:lnTo>
                <a:lnTo>
                  <a:pt x="322" y="475"/>
                </a:lnTo>
                <a:lnTo>
                  <a:pt x="316" y="476"/>
                </a:lnTo>
                <a:lnTo>
                  <a:pt x="307" y="476"/>
                </a:lnTo>
                <a:lnTo>
                  <a:pt x="302" y="478"/>
                </a:lnTo>
                <a:lnTo>
                  <a:pt x="295" y="479"/>
                </a:lnTo>
                <a:lnTo>
                  <a:pt x="287" y="472"/>
                </a:lnTo>
                <a:lnTo>
                  <a:pt x="281" y="465"/>
                </a:lnTo>
                <a:lnTo>
                  <a:pt x="277" y="461"/>
                </a:lnTo>
                <a:lnTo>
                  <a:pt x="273" y="458"/>
                </a:lnTo>
                <a:lnTo>
                  <a:pt x="266" y="463"/>
                </a:lnTo>
                <a:lnTo>
                  <a:pt x="262" y="464"/>
                </a:lnTo>
                <a:lnTo>
                  <a:pt x="256" y="468"/>
                </a:lnTo>
                <a:lnTo>
                  <a:pt x="247" y="473"/>
                </a:lnTo>
                <a:lnTo>
                  <a:pt x="245" y="468"/>
                </a:lnTo>
                <a:lnTo>
                  <a:pt x="242" y="464"/>
                </a:lnTo>
                <a:lnTo>
                  <a:pt x="235" y="454"/>
                </a:lnTo>
                <a:lnTo>
                  <a:pt x="215" y="457"/>
                </a:lnTo>
                <a:lnTo>
                  <a:pt x="202" y="458"/>
                </a:lnTo>
                <a:lnTo>
                  <a:pt x="195" y="458"/>
                </a:lnTo>
                <a:lnTo>
                  <a:pt x="191" y="458"/>
                </a:lnTo>
                <a:lnTo>
                  <a:pt x="189" y="458"/>
                </a:lnTo>
                <a:lnTo>
                  <a:pt x="182" y="464"/>
                </a:lnTo>
                <a:lnTo>
                  <a:pt x="179" y="464"/>
                </a:lnTo>
                <a:lnTo>
                  <a:pt x="170" y="469"/>
                </a:lnTo>
                <a:lnTo>
                  <a:pt x="157" y="471"/>
                </a:lnTo>
                <a:lnTo>
                  <a:pt x="155" y="471"/>
                </a:lnTo>
                <a:lnTo>
                  <a:pt x="123" y="468"/>
                </a:lnTo>
                <a:lnTo>
                  <a:pt x="119" y="476"/>
                </a:lnTo>
                <a:lnTo>
                  <a:pt x="110" y="484"/>
                </a:lnTo>
                <a:lnTo>
                  <a:pt x="108" y="484"/>
                </a:lnTo>
                <a:lnTo>
                  <a:pt x="99" y="486"/>
                </a:lnTo>
                <a:lnTo>
                  <a:pt x="96" y="487"/>
                </a:lnTo>
                <a:lnTo>
                  <a:pt x="96" y="486"/>
                </a:lnTo>
                <a:lnTo>
                  <a:pt x="93" y="482"/>
                </a:lnTo>
                <a:lnTo>
                  <a:pt x="97" y="478"/>
                </a:lnTo>
                <a:lnTo>
                  <a:pt x="97" y="479"/>
                </a:lnTo>
                <a:lnTo>
                  <a:pt x="99" y="478"/>
                </a:lnTo>
                <a:lnTo>
                  <a:pt x="103" y="471"/>
                </a:lnTo>
                <a:lnTo>
                  <a:pt x="101" y="471"/>
                </a:lnTo>
                <a:lnTo>
                  <a:pt x="100" y="469"/>
                </a:lnTo>
                <a:lnTo>
                  <a:pt x="99" y="469"/>
                </a:lnTo>
                <a:lnTo>
                  <a:pt x="95" y="467"/>
                </a:lnTo>
                <a:lnTo>
                  <a:pt x="95" y="460"/>
                </a:lnTo>
                <a:lnTo>
                  <a:pt x="97" y="454"/>
                </a:lnTo>
                <a:lnTo>
                  <a:pt x="99" y="450"/>
                </a:lnTo>
                <a:lnTo>
                  <a:pt x="112" y="439"/>
                </a:lnTo>
                <a:lnTo>
                  <a:pt x="120" y="438"/>
                </a:lnTo>
                <a:lnTo>
                  <a:pt x="125" y="439"/>
                </a:lnTo>
                <a:lnTo>
                  <a:pt x="127" y="437"/>
                </a:lnTo>
                <a:lnTo>
                  <a:pt x="133" y="430"/>
                </a:lnTo>
                <a:lnTo>
                  <a:pt x="134" y="431"/>
                </a:lnTo>
                <a:lnTo>
                  <a:pt x="141" y="435"/>
                </a:lnTo>
                <a:lnTo>
                  <a:pt x="145" y="443"/>
                </a:lnTo>
                <a:lnTo>
                  <a:pt x="150" y="449"/>
                </a:lnTo>
                <a:lnTo>
                  <a:pt x="155" y="448"/>
                </a:lnTo>
                <a:lnTo>
                  <a:pt x="156" y="448"/>
                </a:lnTo>
                <a:lnTo>
                  <a:pt x="148" y="441"/>
                </a:lnTo>
                <a:lnTo>
                  <a:pt x="148" y="433"/>
                </a:lnTo>
                <a:lnTo>
                  <a:pt x="152" y="427"/>
                </a:lnTo>
                <a:lnTo>
                  <a:pt x="153" y="427"/>
                </a:lnTo>
                <a:lnTo>
                  <a:pt x="159" y="426"/>
                </a:lnTo>
                <a:lnTo>
                  <a:pt x="161" y="424"/>
                </a:lnTo>
                <a:lnTo>
                  <a:pt x="168" y="426"/>
                </a:lnTo>
                <a:lnTo>
                  <a:pt x="174" y="431"/>
                </a:lnTo>
                <a:lnTo>
                  <a:pt x="179" y="437"/>
                </a:lnTo>
                <a:lnTo>
                  <a:pt x="182" y="437"/>
                </a:lnTo>
                <a:lnTo>
                  <a:pt x="185" y="439"/>
                </a:lnTo>
                <a:lnTo>
                  <a:pt x="194" y="439"/>
                </a:lnTo>
                <a:lnTo>
                  <a:pt x="201" y="439"/>
                </a:lnTo>
                <a:lnTo>
                  <a:pt x="204" y="438"/>
                </a:lnTo>
                <a:lnTo>
                  <a:pt x="200" y="434"/>
                </a:lnTo>
                <a:lnTo>
                  <a:pt x="198" y="434"/>
                </a:lnTo>
                <a:lnTo>
                  <a:pt x="190" y="431"/>
                </a:lnTo>
                <a:lnTo>
                  <a:pt x="183" y="427"/>
                </a:lnTo>
                <a:lnTo>
                  <a:pt x="182" y="422"/>
                </a:lnTo>
                <a:lnTo>
                  <a:pt x="180" y="420"/>
                </a:lnTo>
                <a:lnTo>
                  <a:pt x="172" y="419"/>
                </a:lnTo>
                <a:lnTo>
                  <a:pt x="165" y="420"/>
                </a:lnTo>
                <a:lnTo>
                  <a:pt x="163" y="418"/>
                </a:lnTo>
                <a:lnTo>
                  <a:pt x="160" y="416"/>
                </a:lnTo>
                <a:lnTo>
                  <a:pt x="163" y="411"/>
                </a:lnTo>
                <a:lnTo>
                  <a:pt x="171" y="405"/>
                </a:lnTo>
                <a:lnTo>
                  <a:pt x="176" y="401"/>
                </a:lnTo>
                <a:lnTo>
                  <a:pt x="178" y="403"/>
                </a:lnTo>
                <a:lnTo>
                  <a:pt x="182" y="405"/>
                </a:lnTo>
                <a:lnTo>
                  <a:pt x="185" y="407"/>
                </a:lnTo>
                <a:lnTo>
                  <a:pt x="195" y="412"/>
                </a:lnTo>
                <a:lnTo>
                  <a:pt x="202" y="415"/>
                </a:lnTo>
                <a:lnTo>
                  <a:pt x="210" y="416"/>
                </a:lnTo>
                <a:lnTo>
                  <a:pt x="212" y="413"/>
                </a:lnTo>
                <a:lnTo>
                  <a:pt x="210" y="409"/>
                </a:lnTo>
                <a:lnTo>
                  <a:pt x="205" y="405"/>
                </a:lnTo>
                <a:lnTo>
                  <a:pt x="197" y="404"/>
                </a:lnTo>
                <a:lnTo>
                  <a:pt x="194" y="404"/>
                </a:lnTo>
                <a:lnTo>
                  <a:pt x="193" y="403"/>
                </a:lnTo>
                <a:lnTo>
                  <a:pt x="190" y="403"/>
                </a:lnTo>
                <a:lnTo>
                  <a:pt x="185" y="398"/>
                </a:lnTo>
                <a:lnTo>
                  <a:pt x="182" y="394"/>
                </a:lnTo>
                <a:lnTo>
                  <a:pt x="186" y="388"/>
                </a:lnTo>
                <a:lnTo>
                  <a:pt x="187" y="386"/>
                </a:lnTo>
                <a:lnTo>
                  <a:pt x="191" y="383"/>
                </a:lnTo>
                <a:lnTo>
                  <a:pt x="197" y="381"/>
                </a:lnTo>
                <a:lnTo>
                  <a:pt x="201" y="381"/>
                </a:lnTo>
                <a:lnTo>
                  <a:pt x="205" y="383"/>
                </a:lnTo>
                <a:lnTo>
                  <a:pt x="210" y="386"/>
                </a:lnTo>
                <a:lnTo>
                  <a:pt x="212" y="386"/>
                </a:lnTo>
                <a:lnTo>
                  <a:pt x="216" y="386"/>
                </a:lnTo>
                <a:lnTo>
                  <a:pt x="217" y="383"/>
                </a:lnTo>
                <a:lnTo>
                  <a:pt x="212" y="379"/>
                </a:lnTo>
                <a:lnTo>
                  <a:pt x="208" y="375"/>
                </a:lnTo>
                <a:lnTo>
                  <a:pt x="206" y="374"/>
                </a:lnTo>
                <a:lnTo>
                  <a:pt x="202" y="371"/>
                </a:lnTo>
                <a:lnTo>
                  <a:pt x="200" y="371"/>
                </a:lnTo>
                <a:lnTo>
                  <a:pt x="194" y="373"/>
                </a:lnTo>
                <a:lnTo>
                  <a:pt x="189" y="374"/>
                </a:lnTo>
                <a:lnTo>
                  <a:pt x="186" y="375"/>
                </a:lnTo>
                <a:lnTo>
                  <a:pt x="185" y="377"/>
                </a:lnTo>
                <a:lnTo>
                  <a:pt x="182" y="378"/>
                </a:lnTo>
                <a:lnTo>
                  <a:pt x="179" y="379"/>
                </a:lnTo>
                <a:lnTo>
                  <a:pt x="179" y="378"/>
                </a:lnTo>
                <a:lnTo>
                  <a:pt x="178" y="377"/>
                </a:lnTo>
                <a:lnTo>
                  <a:pt x="179" y="373"/>
                </a:lnTo>
                <a:lnTo>
                  <a:pt x="178" y="370"/>
                </a:lnTo>
                <a:lnTo>
                  <a:pt x="179" y="364"/>
                </a:lnTo>
                <a:lnTo>
                  <a:pt x="182" y="364"/>
                </a:lnTo>
                <a:lnTo>
                  <a:pt x="183" y="363"/>
                </a:lnTo>
                <a:lnTo>
                  <a:pt x="187" y="362"/>
                </a:lnTo>
                <a:lnTo>
                  <a:pt x="185" y="356"/>
                </a:lnTo>
                <a:lnTo>
                  <a:pt x="182" y="356"/>
                </a:lnTo>
                <a:lnTo>
                  <a:pt x="179" y="358"/>
                </a:lnTo>
                <a:lnTo>
                  <a:pt x="180" y="352"/>
                </a:lnTo>
                <a:lnTo>
                  <a:pt x="180" y="351"/>
                </a:lnTo>
                <a:lnTo>
                  <a:pt x="182" y="351"/>
                </a:lnTo>
                <a:lnTo>
                  <a:pt x="185" y="345"/>
                </a:lnTo>
                <a:lnTo>
                  <a:pt x="189" y="340"/>
                </a:lnTo>
                <a:lnTo>
                  <a:pt x="190" y="340"/>
                </a:lnTo>
                <a:lnTo>
                  <a:pt x="193" y="336"/>
                </a:lnTo>
                <a:lnTo>
                  <a:pt x="197" y="328"/>
                </a:lnTo>
                <a:lnTo>
                  <a:pt x="193" y="328"/>
                </a:lnTo>
                <a:lnTo>
                  <a:pt x="190" y="328"/>
                </a:lnTo>
                <a:lnTo>
                  <a:pt x="191" y="326"/>
                </a:lnTo>
                <a:lnTo>
                  <a:pt x="197" y="321"/>
                </a:lnTo>
                <a:lnTo>
                  <a:pt x="198" y="321"/>
                </a:lnTo>
                <a:lnTo>
                  <a:pt x="205" y="319"/>
                </a:lnTo>
                <a:lnTo>
                  <a:pt x="209" y="318"/>
                </a:lnTo>
                <a:lnTo>
                  <a:pt x="216" y="315"/>
                </a:lnTo>
                <a:lnTo>
                  <a:pt x="217" y="315"/>
                </a:lnTo>
                <a:lnTo>
                  <a:pt x="223" y="311"/>
                </a:lnTo>
                <a:lnTo>
                  <a:pt x="224" y="311"/>
                </a:lnTo>
                <a:lnTo>
                  <a:pt x="231" y="311"/>
                </a:lnTo>
                <a:lnTo>
                  <a:pt x="239" y="311"/>
                </a:lnTo>
                <a:lnTo>
                  <a:pt x="239" y="313"/>
                </a:lnTo>
                <a:lnTo>
                  <a:pt x="243" y="318"/>
                </a:lnTo>
                <a:lnTo>
                  <a:pt x="245" y="318"/>
                </a:lnTo>
                <a:lnTo>
                  <a:pt x="245" y="317"/>
                </a:lnTo>
                <a:lnTo>
                  <a:pt x="246" y="317"/>
                </a:lnTo>
                <a:lnTo>
                  <a:pt x="246" y="315"/>
                </a:lnTo>
                <a:lnTo>
                  <a:pt x="241" y="311"/>
                </a:lnTo>
                <a:lnTo>
                  <a:pt x="241" y="310"/>
                </a:lnTo>
                <a:lnTo>
                  <a:pt x="241" y="308"/>
                </a:lnTo>
                <a:lnTo>
                  <a:pt x="231" y="303"/>
                </a:lnTo>
                <a:lnTo>
                  <a:pt x="232" y="295"/>
                </a:lnTo>
                <a:lnTo>
                  <a:pt x="234" y="288"/>
                </a:lnTo>
                <a:lnTo>
                  <a:pt x="226" y="288"/>
                </a:lnTo>
                <a:lnTo>
                  <a:pt x="223" y="291"/>
                </a:lnTo>
                <a:lnTo>
                  <a:pt x="221" y="288"/>
                </a:lnTo>
                <a:lnTo>
                  <a:pt x="221" y="285"/>
                </a:lnTo>
                <a:lnTo>
                  <a:pt x="226" y="272"/>
                </a:lnTo>
                <a:lnTo>
                  <a:pt x="232" y="257"/>
                </a:lnTo>
                <a:lnTo>
                  <a:pt x="236" y="248"/>
                </a:lnTo>
                <a:lnTo>
                  <a:pt x="241" y="247"/>
                </a:lnTo>
                <a:lnTo>
                  <a:pt x="236" y="239"/>
                </a:lnTo>
                <a:lnTo>
                  <a:pt x="235" y="228"/>
                </a:lnTo>
                <a:lnTo>
                  <a:pt x="242" y="227"/>
                </a:lnTo>
                <a:lnTo>
                  <a:pt x="250" y="221"/>
                </a:lnTo>
                <a:lnTo>
                  <a:pt x="256" y="227"/>
                </a:lnTo>
                <a:lnTo>
                  <a:pt x="256" y="239"/>
                </a:lnTo>
                <a:lnTo>
                  <a:pt x="250" y="246"/>
                </a:lnTo>
                <a:lnTo>
                  <a:pt x="249" y="253"/>
                </a:lnTo>
                <a:lnTo>
                  <a:pt x="247" y="258"/>
                </a:lnTo>
                <a:lnTo>
                  <a:pt x="246" y="268"/>
                </a:lnTo>
                <a:lnTo>
                  <a:pt x="249" y="272"/>
                </a:lnTo>
                <a:lnTo>
                  <a:pt x="249" y="273"/>
                </a:lnTo>
                <a:lnTo>
                  <a:pt x="251" y="263"/>
                </a:lnTo>
                <a:lnTo>
                  <a:pt x="254" y="255"/>
                </a:lnTo>
                <a:lnTo>
                  <a:pt x="258" y="247"/>
                </a:lnTo>
                <a:lnTo>
                  <a:pt x="264" y="248"/>
                </a:lnTo>
                <a:lnTo>
                  <a:pt x="266" y="250"/>
                </a:lnTo>
                <a:lnTo>
                  <a:pt x="268" y="258"/>
                </a:lnTo>
                <a:lnTo>
                  <a:pt x="269" y="263"/>
                </a:lnTo>
                <a:lnTo>
                  <a:pt x="269" y="269"/>
                </a:lnTo>
                <a:lnTo>
                  <a:pt x="269" y="273"/>
                </a:lnTo>
                <a:lnTo>
                  <a:pt x="269" y="276"/>
                </a:lnTo>
                <a:lnTo>
                  <a:pt x="269" y="280"/>
                </a:lnTo>
                <a:lnTo>
                  <a:pt x="269" y="288"/>
                </a:lnTo>
                <a:lnTo>
                  <a:pt x="271" y="287"/>
                </a:lnTo>
                <a:lnTo>
                  <a:pt x="273" y="284"/>
                </a:lnTo>
                <a:lnTo>
                  <a:pt x="275" y="274"/>
                </a:lnTo>
                <a:lnTo>
                  <a:pt x="276" y="265"/>
                </a:lnTo>
                <a:lnTo>
                  <a:pt x="276" y="263"/>
                </a:lnTo>
                <a:lnTo>
                  <a:pt x="276" y="262"/>
                </a:lnTo>
                <a:lnTo>
                  <a:pt x="276" y="257"/>
                </a:lnTo>
                <a:lnTo>
                  <a:pt x="280" y="265"/>
                </a:lnTo>
                <a:lnTo>
                  <a:pt x="281" y="266"/>
                </a:lnTo>
                <a:lnTo>
                  <a:pt x="283" y="273"/>
                </a:lnTo>
                <a:lnTo>
                  <a:pt x="287" y="280"/>
                </a:lnTo>
                <a:lnTo>
                  <a:pt x="290" y="281"/>
                </a:lnTo>
                <a:lnTo>
                  <a:pt x="292" y="278"/>
                </a:lnTo>
                <a:lnTo>
                  <a:pt x="292" y="274"/>
                </a:lnTo>
                <a:lnTo>
                  <a:pt x="292" y="273"/>
                </a:lnTo>
                <a:lnTo>
                  <a:pt x="288" y="268"/>
                </a:lnTo>
                <a:lnTo>
                  <a:pt x="286" y="263"/>
                </a:lnTo>
                <a:lnTo>
                  <a:pt x="287" y="261"/>
                </a:lnTo>
                <a:lnTo>
                  <a:pt x="292" y="261"/>
                </a:lnTo>
                <a:lnTo>
                  <a:pt x="303" y="261"/>
                </a:lnTo>
                <a:lnTo>
                  <a:pt x="306" y="262"/>
                </a:lnTo>
                <a:lnTo>
                  <a:pt x="306" y="265"/>
                </a:lnTo>
                <a:lnTo>
                  <a:pt x="309" y="269"/>
                </a:lnTo>
                <a:lnTo>
                  <a:pt x="316" y="270"/>
                </a:lnTo>
                <a:lnTo>
                  <a:pt x="318" y="269"/>
                </a:lnTo>
                <a:lnTo>
                  <a:pt x="316" y="265"/>
                </a:lnTo>
                <a:lnTo>
                  <a:pt x="316" y="263"/>
                </a:lnTo>
                <a:lnTo>
                  <a:pt x="313" y="258"/>
                </a:lnTo>
                <a:lnTo>
                  <a:pt x="309" y="257"/>
                </a:lnTo>
                <a:lnTo>
                  <a:pt x="307" y="255"/>
                </a:lnTo>
                <a:lnTo>
                  <a:pt x="298" y="255"/>
                </a:lnTo>
                <a:lnTo>
                  <a:pt x="283" y="250"/>
                </a:lnTo>
                <a:lnTo>
                  <a:pt x="277" y="240"/>
                </a:lnTo>
                <a:lnTo>
                  <a:pt x="271" y="231"/>
                </a:lnTo>
                <a:lnTo>
                  <a:pt x="266" y="231"/>
                </a:lnTo>
                <a:lnTo>
                  <a:pt x="265" y="227"/>
                </a:lnTo>
                <a:lnTo>
                  <a:pt x="266" y="220"/>
                </a:lnTo>
                <a:lnTo>
                  <a:pt x="264" y="216"/>
                </a:lnTo>
                <a:lnTo>
                  <a:pt x="265" y="213"/>
                </a:lnTo>
                <a:lnTo>
                  <a:pt x="268" y="212"/>
                </a:lnTo>
                <a:lnTo>
                  <a:pt x="275" y="209"/>
                </a:lnTo>
                <a:lnTo>
                  <a:pt x="286" y="205"/>
                </a:lnTo>
                <a:lnTo>
                  <a:pt x="292" y="202"/>
                </a:lnTo>
                <a:lnTo>
                  <a:pt x="295" y="201"/>
                </a:lnTo>
                <a:lnTo>
                  <a:pt x="298" y="198"/>
                </a:lnTo>
                <a:lnTo>
                  <a:pt x="302" y="209"/>
                </a:lnTo>
                <a:lnTo>
                  <a:pt x="301" y="213"/>
                </a:lnTo>
                <a:lnTo>
                  <a:pt x="299" y="216"/>
                </a:lnTo>
                <a:lnTo>
                  <a:pt x="305" y="217"/>
                </a:lnTo>
                <a:lnTo>
                  <a:pt x="306" y="223"/>
                </a:lnTo>
                <a:lnTo>
                  <a:pt x="307" y="227"/>
                </a:lnTo>
                <a:lnTo>
                  <a:pt x="313" y="233"/>
                </a:lnTo>
                <a:lnTo>
                  <a:pt x="316" y="243"/>
                </a:lnTo>
                <a:lnTo>
                  <a:pt x="321" y="251"/>
                </a:lnTo>
                <a:lnTo>
                  <a:pt x="332" y="254"/>
                </a:lnTo>
                <a:lnTo>
                  <a:pt x="341" y="251"/>
                </a:lnTo>
                <a:lnTo>
                  <a:pt x="348" y="254"/>
                </a:lnTo>
                <a:lnTo>
                  <a:pt x="348" y="259"/>
                </a:lnTo>
                <a:lnTo>
                  <a:pt x="347" y="266"/>
                </a:lnTo>
                <a:lnTo>
                  <a:pt x="343" y="277"/>
                </a:lnTo>
                <a:lnTo>
                  <a:pt x="344" y="283"/>
                </a:lnTo>
                <a:lnTo>
                  <a:pt x="348" y="284"/>
                </a:lnTo>
                <a:lnTo>
                  <a:pt x="351" y="280"/>
                </a:lnTo>
                <a:lnTo>
                  <a:pt x="359" y="283"/>
                </a:lnTo>
                <a:lnTo>
                  <a:pt x="363" y="283"/>
                </a:lnTo>
                <a:lnTo>
                  <a:pt x="369" y="285"/>
                </a:lnTo>
                <a:lnTo>
                  <a:pt x="369" y="283"/>
                </a:lnTo>
                <a:lnTo>
                  <a:pt x="369" y="280"/>
                </a:lnTo>
                <a:lnTo>
                  <a:pt x="363" y="277"/>
                </a:lnTo>
                <a:lnTo>
                  <a:pt x="362" y="276"/>
                </a:lnTo>
                <a:lnTo>
                  <a:pt x="356" y="270"/>
                </a:lnTo>
                <a:lnTo>
                  <a:pt x="356" y="268"/>
                </a:lnTo>
                <a:lnTo>
                  <a:pt x="355" y="261"/>
                </a:lnTo>
                <a:lnTo>
                  <a:pt x="354" y="253"/>
                </a:lnTo>
                <a:lnTo>
                  <a:pt x="351" y="248"/>
                </a:lnTo>
                <a:lnTo>
                  <a:pt x="350" y="246"/>
                </a:lnTo>
                <a:lnTo>
                  <a:pt x="346" y="243"/>
                </a:lnTo>
                <a:lnTo>
                  <a:pt x="337" y="242"/>
                </a:lnTo>
                <a:lnTo>
                  <a:pt x="326" y="244"/>
                </a:lnTo>
                <a:lnTo>
                  <a:pt x="321" y="238"/>
                </a:lnTo>
                <a:lnTo>
                  <a:pt x="320" y="229"/>
                </a:lnTo>
                <a:lnTo>
                  <a:pt x="314" y="224"/>
                </a:lnTo>
                <a:lnTo>
                  <a:pt x="314" y="217"/>
                </a:lnTo>
                <a:lnTo>
                  <a:pt x="316" y="214"/>
                </a:lnTo>
                <a:lnTo>
                  <a:pt x="316" y="209"/>
                </a:lnTo>
                <a:lnTo>
                  <a:pt x="317" y="208"/>
                </a:lnTo>
                <a:lnTo>
                  <a:pt x="321" y="202"/>
                </a:lnTo>
                <a:lnTo>
                  <a:pt x="322" y="201"/>
                </a:lnTo>
                <a:lnTo>
                  <a:pt x="328" y="199"/>
                </a:lnTo>
                <a:lnTo>
                  <a:pt x="331" y="203"/>
                </a:lnTo>
                <a:lnTo>
                  <a:pt x="335" y="210"/>
                </a:lnTo>
                <a:lnTo>
                  <a:pt x="336" y="209"/>
                </a:lnTo>
                <a:lnTo>
                  <a:pt x="339" y="206"/>
                </a:lnTo>
                <a:lnTo>
                  <a:pt x="333" y="199"/>
                </a:lnTo>
                <a:lnTo>
                  <a:pt x="329" y="194"/>
                </a:lnTo>
                <a:lnTo>
                  <a:pt x="329" y="191"/>
                </a:lnTo>
                <a:lnTo>
                  <a:pt x="324" y="194"/>
                </a:lnTo>
                <a:lnTo>
                  <a:pt x="321" y="195"/>
                </a:lnTo>
                <a:lnTo>
                  <a:pt x="316" y="199"/>
                </a:lnTo>
                <a:lnTo>
                  <a:pt x="316" y="201"/>
                </a:lnTo>
                <a:lnTo>
                  <a:pt x="316" y="203"/>
                </a:lnTo>
                <a:lnTo>
                  <a:pt x="316" y="205"/>
                </a:lnTo>
                <a:lnTo>
                  <a:pt x="314" y="206"/>
                </a:lnTo>
                <a:lnTo>
                  <a:pt x="311" y="203"/>
                </a:lnTo>
                <a:lnTo>
                  <a:pt x="310" y="198"/>
                </a:lnTo>
                <a:lnTo>
                  <a:pt x="307" y="191"/>
                </a:lnTo>
                <a:lnTo>
                  <a:pt x="307" y="187"/>
                </a:lnTo>
                <a:lnTo>
                  <a:pt x="309" y="183"/>
                </a:lnTo>
                <a:lnTo>
                  <a:pt x="311" y="176"/>
                </a:lnTo>
                <a:lnTo>
                  <a:pt x="316" y="171"/>
                </a:lnTo>
                <a:lnTo>
                  <a:pt x="316" y="168"/>
                </a:lnTo>
                <a:lnTo>
                  <a:pt x="320" y="160"/>
                </a:lnTo>
                <a:lnTo>
                  <a:pt x="320" y="149"/>
                </a:lnTo>
                <a:lnTo>
                  <a:pt x="322" y="148"/>
                </a:lnTo>
                <a:lnTo>
                  <a:pt x="325" y="146"/>
                </a:lnTo>
                <a:lnTo>
                  <a:pt x="335" y="139"/>
                </a:lnTo>
                <a:lnTo>
                  <a:pt x="348" y="135"/>
                </a:lnTo>
                <a:lnTo>
                  <a:pt x="361" y="130"/>
                </a:lnTo>
                <a:lnTo>
                  <a:pt x="367" y="127"/>
                </a:lnTo>
                <a:lnTo>
                  <a:pt x="371" y="124"/>
                </a:lnTo>
                <a:lnTo>
                  <a:pt x="377" y="131"/>
                </a:lnTo>
                <a:lnTo>
                  <a:pt x="374" y="139"/>
                </a:lnTo>
                <a:lnTo>
                  <a:pt x="374" y="142"/>
                </a:lnTo>
                <a:lnTo>
                  <a:pt x="374" y="145"/>
                </a:lnTo>
                <a:lnTo>
                  <a:pt x="373" y="153"/>
                </a:lnTo>
                <a:lnTo>
                  <a:pt x="370" y="164"/>
                </a:lnTo>
                <a:lnTo>
                  <a:pt x="370" y="165"/>
                </a:lnTo>
                <a:lnTo>
                  <a:pt x="376" y="167"/>
                </a:lnTo>
                <a:lnTo>
                  <a:pt x="377" y="176"/>
                </a:lnTo>
                <a:lnTo>
                  <a:pt x="376" y="184"/>
                </a:lnTo>
                <a:lnTo>
                  <a:pt x="376" y="188"/>
                </a:lnTo>
                <a:lnTo>
                  <a:pt x="374" y="193"/>
                </a:lnTo>
                <a:lnTo>
                  <a:pt x="373" y="201"/>
                </a:lnTo>
                <a:lnTo>
                  <a:pt x="374" y="209"/>
                </a:lnTo>
                <a:lnTo>
                  <a:pt x="376" y="212"/>
                </a:lnTo>
                <a:lnTo>
                  <a:pt x="373" y="218"/>
                </a:lnTo>
                <a:lnTo>
                  <a:pt x="367" y="224"/>
                </a:lnTo>
                <a:lnTo>
                  <a:pt x="362" y="232"/>
                </a:lnTo>
                <a:lnTo>
                  <a:pt x="359" y="239"/>
                </a:lnTo>
                <a:lnTo>
                  <a:pt x="366" y="236"/>
                </a:lnTo>
                <a:lnTo>
                  <a:pt x="371" y="228"/>
                </a:lnTo>
                <a:lnTo>
                  <a:pt x="377" y="229"/>
                </a:lnTo>
                <a:lnTo>
                  <a:pt x="380" y="224"/>
                </a:lnTo>
                <a:lnTo>
                  <a:pt x="378" y="220"/>
                </a:lnTo>
                <a:lnTo>
                  <a:pt x="381" y="212"/>
                </a:lnTo>
                <a:lnTo>
                  <a:pt x="381" y="205"/>
                </a:lnTo>
                <a:lnTo>
                  <a:pt x="382" y="198"/>
                </a:lnTo>
                <a:lnTo>
                  <a:pt x="381" y="188"/>
                </a:lnTo>
                <a:lnTo>
                  <a:pt x="381" y="180"/>
                </a:lnTo>
                <a:lnTo>
                  <a:pt x="382" y="179"/>
                </a:lnTo>
                <a:lnTo>
                  <a:pt x="385" y="180"/>
                </a:lnTo>
                <a:lnTo>
                  <a:pt x="392" y="182"/>
                </a:lnTo>
                <a:lnTo>
                  <a:pt x="404" y="186"/>
                </a:lnTo>
                <a:lnTo>
                  <a:pt x="410" y="186"/>
                </a:lnTo>
                <a:lnTo>
                  <a:pt x="417" y="184"/>
                </a:lnTo>
                <a:lnTo>
                  <a:pt x="414" y="182"/>
                </a:lnTo>
                <a:lnTo>
                  <a:pt x="404" y="182"/>
                </a:lnTo>
                <a:lnTo>
                  <a:pt x="396" y="178"/>
                </a:lnTo>
                <a:lnTo>
                  <a:pt x="389" y="173"/>
                </a:lnTo>
                <a:lnTo>
                  <a:pt x="387" y="167"/>
                </a:lnTo>
                <a:lnTo>
                  <a:pt x="385" y="164"/>
                </a:lnTo>
                <a:lnTo>
                  <a:pt x="382" y="160"/>
                </a:lnTo>
                <a:lnTo>
                  <a:pt x="384" y="152"/>
                </a:lnTo>
                <a:lnTo>
                  <a:pt x="388" y="146"/>
                </a:lnTo>
                <a:lnTo>
                  <a:pt x="388" y="135"/>
                </a:lnTo>
                <a:lnTo>
                  <a:pt x="396" y="118"/>
                </a:lnTo>
                <a:lnTo>
                  <a:pt x="399" y="122"/>
                </a:lnTo>
                <a:lnTo>
                  <a:pt x="397" y="133"/>
                </a:lnTo>
                <a:lnTo>
                  <a:pt x="400" y="131"/>
                </a:lnTo>
                <a:lnTo>
                  <a:pt x="402" y="131"/>
                </a:lnTo>
                <a:lnTo>
                  <a:pt x="403" y="119"/>
                </a:lnTo>
                <a:lnTo>
                  <a:pt x="407" y="105"/>
                </a:lnTo>
                <a:lnTo>
                  <a:pt x="408" y="96"/>
                </a:lnTo>
                <a:lnTo>
                  <a:pt x="411" y="90"/>
                </a:lnTo>
                <a:lnTo>
                  <a:pt x="411" y="89"/>
                </a:lnTo>
                <a:lnTo>
                  <a:pt x="412" y="93"/>
                </a:lnTo>
                <a:lnTo>
                  <a:pt x="415" y="92"/>
                </a:lnTo>
                <a:lnTo>
                  <a:pt x="419" y="82"/>
                </a:lnTo>
                <a:lnTo>
                  <a:pt x="422" y="79"/>
                </a:lnTo>
                <a:lnTo>
                  <a:pt x="427" y="86"/>
                </a:lnTo>
                <a:lnTo>
                  <a:pt x="433" y="94"/>
                </a:lnTo>
                <a:lnTo>
                  <a:pt x="436" y="104"/>
                </a:lnTo>
                <a:lnTo>
                  <a:pt x="432" y="120"/>
                </a:lnTo>
                <a:lnTo>
                  <a:pt x="430" y="134"/>
                </a:lnTo>
                <a:lnTo>
                  <a:pt x="430" y="138"/>
                </a:lnTo>
                <a:lnTo>
                  <a:pt x="429" y="150"/>
                </a:lnTo>
                <a:lnTo>
                  <a:pt x="427" y="157"/>
                </a:lnTo>
                <a:lnTo>
                  <a:pt x="433" y="164"/>
                </a:lnTo>
                <a:lnTo>
                  <a:pt x="436" y="173"/>
                </a:lnTo>
                <a:lnTo>
                  <a:pt x="433" y="182"/>
                </a:lnTo>
                <a:lnTo>
                  <a:pt x="427" y="184"/>
                </a:lnTo>
                <a:lnTo>
                  <a:pt x="426" y="191"/>
                </a:lnTo>
                <a:lnTo>
                  <a:pt x="429" y="201"/>
                </a:lnTo>
                <a:lnTo>
                  <a:pt x="430" y="209"/>
                </a:lnTo>
                <a:lnTo>
                  <a:pt x="425" y="214"/>
                </a:lnTo>
                <a:lnTo>
                  <a:pt x="423" y="224"/>
                </a:lnTo>
                <a:lnTo>
                  <a:pt x="422" y="228"/>
                </a:lnTo>
                <a:lnTo>
                  <a:pt x="419" y="236"/>
                </a:lnTo>
                <a:lnTo>
                  <a:pt x="410" y="243"/>
                </a:lnTo>
                <a:lnTo>
                  <a:pt x="408" y="250"/>
                </a:lnTo>
                <a:lnTo>
                  <a:pt x="403" y="266"/>
                </a:lnTo>
                <a:lnTo>
                  <a:pt x="408" y="261"/>
                </a:lnTo>
                <a:lnTo>
                  <a:pt x="411" y="259"/>
                </a:lnTo>
                <a:lnTo>
                  <a:pt x="412" y="257"/>
                </a:lnTo>
                <a:lnTo>
                  <a:pt x="421" y="240"/>
                </a:lnTo>
                <a:lnTo>
                  <a:pt x="429" y="233"/>
                </a:lnTo>
                <a:lnTo>
                  <a:pt x="432" y="232"/>
                </a:lnTo>
                <a:lnTo>
                  <a:pt x="434" y="231"/>
                </a:lnTo>
                <a:lnTo>
                  <a:pt x="434" y="229"/>
                </a:lnTo>
                <a:lnTo>
                  <a:pt x="437" y="220"/>
                </a:lnTo>
                <a:lnTo>
                  <a:pt x="438" y="214"/>
                </a:lnTo>
                <a:lnTo>
                  <a:pt x="444" y="184"/>
                </a:lnTo>
                <a:lnTo>
                  <a:pt x="447" y="180"/>
                </a:lnTo>
                <a:lnTo>
                  <a:pt x="449" y="184"/>
                </a:lnTo>
                <a:lnTo>
                  <a:pt x="451" y="186"/>
                </a:lnTo>
                <a:lnTo>
                  <a:pt x="453" y="188"/>
                </a:lnTo>
                <a:lnTo>
                  <a:pt x="455" y="190"/>
                </a:lnTo>
                <a:lnTo>
                  <a:pt x="459" y="188"/>
                </a:lnTo>
                <a:lnTo>
                  <a:pt x="464" y="195"/>
                </a:lnTo>
                <a:lnTo>
                  <a:pt x="468" y="198"/>
                </a:lnTo>
                <a:lnTo>
                  <a:pt x="474" y="199"/>
                </a:lnTo>
                <a:lnTo>
                  <a:pt x="482" y="202"/>
                </a:lnTo>
                <a:lnTo>
                  <a:pt x="483" y="199"/>
                </a:lnTo>
                <a:lnTo>
                  <a:pt x="479" y="191"/>
                </a:lnTo>
                <a:lnTo>
                  <a:pt x="472" y="193"/>
                </a:lnTo>
                <a:lnTo>
                  <a:pt x="468" y="190"/>
                </a:lnTo>
                <a:lnTo>
                  <a:pt x="464" y="188"/>
                </a:lnTo>
                <a:lnTo>
                  <a:pt x="459" y="180"/>
                </a:lnTo>
                <a:lnTo>
                  <a:pt x="453" y="176"/>
                </a:lnTo>
                <a:lnTo>
                  <a:pt x="452" y="175"/>
                </a:lnTo>
                <a:lnTo>
                  <a:pt x="448" y="172"/>
                </a:lnTo>
                <a:lnTo>
                  <a:pt x="448" y="161"/>
                </a:lnTo>
                <a:lnTo>
                  <a:pt x="448" y="158"/>
                </a:lnTo>
                <a:lnTo>
                  <a:pt x="448" y="156"/>
                </a:lnTo>
                <a:lnTo>
                  <a:pt x="448" y="154"/>
                </a:lnTo>
                <a:lnTo>
                  <a:pt x="449" y="148"/>
                </a:lnTo>
                <a:lnTo>
                  <a:pt x="448" y="138"/>
                </a:lnTo>
                <a:lnTo>
                  <a:pt x="445" y="134"/>
                </a:lnTo>
                <a:lnTo>
                  <a:pt x="445" y="133"/>
                </a:lnTo>
                <a:lnTo>
                  <a:pt x="447" y="131"/>
                </a:lnTo>
                <a:lnTo>
                  <a:pt x="451" y="130"/>
                </a:lnTo>
                <a:lnTo>
                  <a:pt x="462" y="124"/>
                </a:lnTo>
                <a:lnTo>
                  <a:pt x="466" y="122"/>
                </a:lnTo>
                <a:lnTo>
                  <a:pt x="470" y="119"/>
                </a:lnTo>
                <a:lnTo>
                  <a:pt x="472" y="112"/>
                </a:lnTo>
                <a:lnTo>
                  <a:pt x="472" y="111"/>
                </a:lnTo>
                <a:lnTo>
                  <a:pt x="472" y="101"/>
                </a:lnTo>
                <a:lnTo>
                  <a:pt x="474" y="96"/>
                </a:lnTo>
                <a:lnTo>
                  <a:pt x="477" y="90"/>
                </a:lnTo>
                <a:lnTo>
                  <a:pt x="479" y="89"/>
                </a:lnTo>
                <a:lnTo>
                  <a:pt x="482" y="86"/>
                </a:lnTo>
                <a:lnTo>
                  <a:pt x="490" y="79"/>
                </a:lnTo>
                <a:lnTo>
                  <a:pt x="494" y="78"/>
                </a:lnTo>
                <a:lnTo>
                  <a:pt x="493" y="83"/>
                </a:lnTo>
                <a:lnTo>
                  <a:pt x="489" y="89"/>
                </a:lnTo>
                <a:lnTo>
                  <a:pt x="487" y="90"/>
                </a:lnTo>
                <a:lnTo>
                  <a:pt x="483" y="96"/>
                </a:lnTo>
                <a:lnTo>
                  <a:pt x="478" y="104"/>
                </a:lnTo>
                <a:lnTo>
                  <a:pt x="479" y="107"/>
                </a:lnTo>
                <a:lnTo>
                  <a:pt x="486" y="107"/>
                </a:lnTo>
                <a:lnTo>
                  <a:pt x="483" y="112"/>
                </a:lnTo>
                <a:lnTo>
                  <a:pt x="483" y="113"/>
                </a:lnTo>
                <a:lnTo>
                  <a:pt x="486" y="119"/>
                </a:lnTo>
                <a:lnTo>
                  <a:pt x="490" y="124"/>
                </a:lnTo>
                <a:lnTo>
                  <a:pt x="493" y="122"/>
                </a:lnTo>
                <a:lnTo>
                  <a:pt x="497" y="120"/>
                </a:lnTo>
                <a:lnTo>
                  <a:pt x="492" y="115"/>
                </a:lnTo>
                <a:lnTo>
                  <a:pt x="496" y="108"/>
                </a:lnTo>
                <a:lnTo>
                  <a:pt x="494" y="100"/>
                </a:lnTo>
                <a:lnTo>
                  <a:pt x="498" y="96"/>
                </a:lnTo>
                <a:lnTo>
                  <a:pt x="508" y="98"/>
                </a:lnTo>
                <a:lnTo>
                  <a:pt x="504" y="108"/>
                </a:lnTo>
                <a:lnTo>
                  <a:pt x="504" y="115"/>
                </a:lnTo>
                <a:lnTo>
                  <a:pt x="508" y="112"/>
                </a:lnTo>
                <a:lnTo>
                  <a:pt x="509" y="112"/>
                </a:lnTo>
                <a:lnTo>
                  <a:pt x="511" y="103"/>
                </a:lnTo>
                <a:lnTo>
                  <a:pt x="512" y="97"/>
                </a:lnTo>
                <a:lnTo>
                  <a:pt x="508" y="92"/>
                </a:lnTo>
                <a:lnTo>
                  <a:pt x="508" y="89"/>
                </a:lnTo>
                <a:lnTo>
                  <a:pt x="516" y="89"/>
                </a:lnTo>
                <a:lnTo>
                  <a:pt x="517" y="85"/>
                </a:lnTo>
                <a:lnTo>
                  <a:pt x="507" y="81"/>
                </a:lnTo>
                <a:lnTo>
                  <a:pt x="508" y="68"/>
                </a:lnTo>
                <a:lnTo>
                  <a:pt x="509" y="59"/>
                </a:lnTo>
                <a:lnTo>
                  <a:pt x="515" y="58"/>
                </a:lnTo>
                <a:lnTo>
                  <a:pt x="522" y="56"/>
                </a:lnTo>
                <a:lnTo>
                  <a:pt x="527" y="59"/>
                </a:lnTo>
                <a:lnTo>
                  <a:pt x="534" y="66"/>
                </a:lnTo>
                <a:lnTo>
                  <a:pt x="537" y="71"/>
                </a:lnTo>
                <a:lnTo>
                  <a:pt x="537" y="73"/>
                </a:lnTo>
                <a:lnTo>
                  <a:pt x="541" y="79"/>
                </a:lnTo>
                <a:lnTo>
                  <a:pt x="545" y="88"/>
                </a:lnTo>
                <a:lnTo>
                  <a:pt x="552" y="89"/>
                </a:lnTo>
                <a:lnTo>
                  <a:pt x="558" y="89"/>
                </a:lnTo>
                <a:lnTo>
                  <a:pt x="567" y="98"/>
                </a:lnTo>
                <a:lnTo>
                  <a:pt x="568" y="100"/>
                </a:lnTo>
                <a:lnTo>
                  <a:pt x="575" y="109"/>
                </a:lnTo>
                <a:lnTo>
                  <a:pt x="583" y="122"/>
                </a:lnTo>
                <a:lnTo>
                  <a:pt x="587" y="123"/>
                </a:lnTo>
                <a:lnTo>
                  <a:pt x="582" y="124"/>
                </a:lnTo>
                <a:lnTo>
                  <a:pt x="591" y="126"/>
                </a:lnTo>
                <a:lnTo>
                  <a:pt x="595" y="124"/>
                </a:lnTo>
                <a:lnTo>
                  <a:pt x="597" y="120"/>
                </a:lnTo>
                <a:lnTo>
                  <a:pt x="588" y="116"/>
                </a:lnTo>
                <a:lnTo>
                  <a:pt x="593" y="113"/>
                </a:lnTo>
                <a:lnTo>
                  <a:pt x="591" y="113"/>
                </a:lnTo>
                <a:lnTo>
                  <a:pt x="578" y="103"/>
                </a:lnTo>
                <a:lnTo>
                  <a:pt x="573" y="98"/>
                </a:lnTo>
                <a:lnTo>
                  <a:pt x="572" y="98"/>
                </a:lnTo>
                <a:lnTo>
                  <a:pt x="573" y="97"/>
                </a:lnTo>
                <a:lnTo>
                  <a:pt x="579" y="97"/>
                </a:lnTo>
                <a:lnTo>
                  <a:pt x="583" y="94"/>
                </a:lnTo>
                <a:lnTo>
                  <a:pt x="584" y="94"/>
                </a:lnTo>
                <a:lnTo>
                  <a:pt x="573" y="90"/>
                </a:lnTo>
                <a:lnTo>
                  <a:pt x="571" y="82"/>
                </a:lnTo>
                <a:lnTo>
                  <a:pt x="568" y="70"/>
                </a:lnTo>
                <a:lnTo>
                  <a:pt x="569" y="70"/>
                </a:lnTo>
                <a:lnTo>
                  <a:pt x="572" y="67"/>
                </a:lnTo>
                <a:lnTo>
                  <a:pt x="568" y="60"/>
                </a:lnTo>
                <a:lnTo>
                  <a:pt x="575" y="58"/>
                </a:lnTo>
                <a:lnTo>
                  <a:pt x="578" y="68"/>
                </a:lnTo>
                <a:lnTo>
                  <a:pt x="583" y="73"/>
                </a:lnTo>
                <a:lnTo>
                  <a:pt x="582" y="66"/>
                </a:lnTo>
                <a:lnTo>
                  <a:pt x="580" y="56"/>
                </a:lnTo>
                <a:lnTo>
                  <a:pt x="578" y="52"/>
                </a:lnTo>
                <a:lnTo>
                  <a:pt x="579" y="51"/>
                </a:lnTo>
                <a:lnTo>
                  <a:pt x="584" y="47"/>
                </a:lnTo>
                <a:lnTo>
                  <a:pt x="579" y="48"/>
                </a:lnTo>
                <a:lnTo>
                  <a:pt x="573" y="49"/>
                </a:lnTo>
                <a:lnTo>
                  <a:pt x="563" y="55"/>
                </a:lnTo>
                <a:lnTo>
                  <a:pt x="557" y="47"/>
                </a:lnTo>
                <a:lnTo>
                  <a:pt x="567" y="40"/>
                </a:lnTo>
                <a:lnTo>
                  <a:pt x="576" y="36"/>
                </a:lnTo>
                <a:lnTo>
                  <a:pt x="579" y="28"/>
                </a:lnTo>
                <a:lnTo>
                  <a:pt x="579" y="22"/>
                </a:lnTo>
                <a:lnTo>
                  <a:pt x="568" y="34"/>
                </a:lnTo>
                <a:lnTo>
                  <a:pt x="557" y="34"/>
                </a:lnTo>
                <a:lnTo>
                  <a:pt x="549" y="45"/>
                </a:lnTo>
                <a:lnTo>
                  <a:pt x="539" y="37"/>
                </a:lnTo>
                <a:lnTo>
                  <a:pt x="535" y="30"/>
                </a:lnTo>
                <a:lnTo>
                  <a:pt x="532" y="37"/>
                </a:lnTo>
                <a:lnTo>
                  <a:pt x="524" y="34"/>
                </a:lnTo>
                <a:lnTo>
                  <a:pt x="520" y="23"/>
                </a:lnTo>
                <a:lnTo>
                  <a:pt x="526" y="17"/>
                </a:lnTo>
                <a:lnTo>
                  <a:pt x="523" y="14"/>
                </a:lnTo>
                <a:lnTo>
                  <a:pt x="511" y="19"/>
                </a:lnTo>
                <a:lnTo>
                  <a:pt x="504" y="14"/>
                </a:lnTo>
                <a:lnTo>
                  <a:pt x="501" y="11"/>
                </a:lnTo>
                <a:lnTo>
                  <a:pt x="497" y="6"/>
                </a:lnTo>
                <a:lnTo>
                  <a:pt x="498" y="4"/>
                </a:lnTo>
                <a:lnTo>
                  <a:pt x="505" y="6"/>
                </a:lnTo>
                <a:lnTo>
                  <a:pt x="516" y="11"/>
                </a:lnTo>
                <a:close/>
                <a:moveTo>
                  <a:pt x="369" y="32"/>
                </a:moveTo>
                <a:lnTo>
                  <a:pt x="373" y="33"/>
                </a:lnTo>
                <a:lnTo>
                  <a:pt x="376" y="23"/>
                </a:lnTo>
                <a:lnTo>
                  <a:pt x="381" y="25"/>
                </a:lnTo>
                <a:lnTo>
                  <a:pt x="381" y="33"/>
                </a:lnTo>
                <a:lnTo>
                  <a:pt x="397" y="48"/>
                </a:lnTo>
                <a:lnTo>
                  <a:pt x="387" y="60"/>
                </a:lnTo>
                <a:lnTo>
                  <a:pt x="387" y="62"/>
                </a:lnTo>
                <a:lnTo>
                  <a:pt x="378" y="60"/>
                </a:lnTo>
                <a:lnTo>
                  <a:pt x="370" y="60"/>
                </a:lnTo>
                <a:lnTo>
                  <a:pt x="356" y="28"/>
                </a:lnTo>
                <a:lnTo>
                  <a:pt x="347" y="21"/>
                </a:lnTo>
                <a:lnTo>
                  <a:pt x="348" y="11"/>
                </a:lnTo>
                <a:lnTo>
                  <a:pt x="348" y="10"/>
                </a:lnTo>
                <a:lnTo>
                  <a:pt x="354" y="0"/>
                </a:lnTo>
                <a:lnTo>
                  <a:pt x="359" y="6"/>
                </a:lnTo>
                <a:lnTo>
                  <a:pt x="359" y="11"/>
                </a:lnTo>
                <a:lnTo>
                  <a:pt x="359" y="14"/>
                </a:lnTo>
                <a:lnTo>
                  <a:pt x="367" y="22"/>
                </a:lnTo>
                <a:lnTo>
                  <a:pt x="369" y="32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6" name="Freeform 42"/>
          <p:cNvSpPr>
            <a:spLocks noEditPoints="1"/>
          </p:cNvSpPr>
          <p:nvPr/>
        </p:nvSpPr>
        <p:spPr bwMode="auto">
          <a:xfrm>
            <a:off x="6935788" y="620713"/>
            <a:ext cx="1441450" cy="1152525"/>
          </a:xfrm>
          <a:custGeom>
            <a:avLst/>
            <a:gdLst>
              <a:gd name="T0" fmla="*/ 149 w 908"/>
              <a:gd name="T1" fmla="*/ 283 h 726"/>
              <a:gd name="T2" fmla="*/ 182 w 908"/>
              <a:gd name="T3" fmla="*/ 281 h 726"/>
              <a:gd name="T4" fmla="*/ 189 w 908"/>
              <a:gd name="T5" fmla="*/ 215 h 726"/>
              <a:gd name="T6" fmla="*/ 226 w 908"/>
              <a:gd name="T7" fmla="*/ 217 h 726"/>
              <a:gd name="T8" fmla="*/ 60 w 908"/>
              <a:gd name="T9" fmla="*/ 224 h 726"/>
              <a:gd name="T10" fmla="*/ 135 w 908"/>
              <a:gd name="T11" fmla="*/ 185 h 726"/>
              <a:gd name="T12" fmla="*/ 239 w 908"/>
              <a:gd name="T13" fmla="*/ 105 h 726"/>
              <a:gd name="T14" fmla="*/ 397 w 908"/>
              <a:gd name="T15" fmla="*/ 48 h 726"/>
              <a:gd name="T16" fmla="*/ 576 w 908"/>
              <a:gd name="T17" fmla="*/ 15 h 726"/>
              <a:gd name="T18" fmla="*/ 549 w 908"/>
              <a:gd name="T19" fmla="*/ 134 h 726"/>
              <a:gd name="T20" fmla="*/ 605 w 908"/>
              <a:gd name="T21" fmla="*/ 164 h 726"/>
              <a:gd name="T22" fmla="*/ 635 w 908"/>
              <a:gd name="T23" fmla="*/ 153 h 726"/>
              <a:gd name="T24" fmla="*/ 680 w 908"/>
              <a:gd name="T25" fmla="*/ 52 h 726"/>
              <a:gd name="T26" fmla="*/ 785 w 908"/>
              <a:gd name="T27" fmla="*/ 84 h 726"/>
              <a:gd name="T28" fmla="*/ 856 w 908"/>
              <a:gd name="T29" fmla="*/ 160 h 726"/>
              <a:gd name="T30" fmla="*/ 674 w 908"/>
              <a:gd name="T31" fmla="*/ 228 h 726"/>
              <a:gd name="T32" fmla="*/ 718 w 908"/>
              <a:gd name="T33" fmla="*/ 253 h 726"/>
              <a:gd name="T34" fmla="*/ 778 w 908"/>
              <a:gd name="T35" fmla="*/ 314 h 726"/>
              <a:gd name="T36" fmla="*/ 805 w 908"/>
              <a:gd name="T37" fmla="*/ 325 h 726"/>
              <a:gd name="T38" fmla="*/ 823 w 908"/>
              <a:gd name="T39" fmla="*/ 290 h 726"/>
              <a:gd name="T40" fmla="*/ 872 w 908"/>
              <a:gd name="T41" fmla="*/ 281 h 726"/>
              <a:gd name="T42" fmla="*/ 900 w 908"/>
              <a:gd name="T43" fmla="*/ 311 h 726"/>
              <a:gd name="T44" fmla="*/ 831 w 908"/>
              <a:gd name="T45" fmla="*/ 336 h 726"/>
              <a:gd name="T46" fmla="*/ 816 w 908"/>
              <a:gd name="T47" fmla="*/ 405 h 726"/>
              <a:gd name="T48" fmla="*/ 782 w 908"/>
              <a:gd name="T49" fmla="*/ 467 h 726"/>
              <a:gd name="T50" fmla="*/ 766 w 908"/>
              <a:gd name="T51" fmla="*/ 520 h 726"/>
              <a:gd name="T52" fmla="*/ 758 w 908"/>
              <a:gd name="T53" fmla="*/ 434 h 726"/>
              <a:gd name="T54" fmla="*/ 740 w 908"/>
              <a:gd name="T55" fmla="*/ 348 h 726"/>
              <a:gd name="T56" fmla="*/ 651 w 908"/>
              <a:gd name="T57" fmla="*/ 311 h 726"/>
              <a:gd name="T58" fmla="*/ 584 w 908"/>
              <a:gd name="T59" fmla="*/ 275 h 726"/>
              <a:gd name="T60" fmla="*/ 553 w 908"/>
              <a:gd name="T61" fmla="*/ 315 h 726"/>
              <a:gd name="T62" fmla="*/ 507 w 908"/>
              <a:gd name="T63" fmla="*/ 326 h 726"/>
              <a:gd name="T64" fmla="*/ 468 w 908"/>
              <a:gd name="T65" fmla="*/ 384 h 726"/>
              <a:gd name="T66" fmla="*/ 455 w 908"/>
              <a:gd name="T67" fmla="*/ 437 h 726"/>
              <a:gd name="T68" fmla="*/ 451 w 908"/>
              <a:gd name="T69" fmla="*/ 479 h 726"/>
              <a:gd name="T70" fmla="*/ 449 w 908"/>
              <a:gd name="T71" fmla="*/ 519 h 726"/>
              <a:gd name="T72" fmla="*/ 464 w 908"/>
              <a:gd name="T73" fmla="*/ 588 h 726"/>
              <a:gd name="T74" fmla="*/ 422 w 908"/>
              <a:gd name="T75" fmla="*/ 640 h 726"/>
              <a:gd name="T76" fmla="*/ 415 w 908"/>
              <a:gd name="T77" fmla="*/ 701 h 726"/>
              <a:gd name="T78" fmla="*/ 392 w 908"/>
              <a:gd name="T79" fmla="*/ 707 h 726"/>
              <a:gd name="T80" fmla="*/ 325 w 908"/>
              <a:gd name="T81" fmla="*/ 680 h 726"/>
              <a:gd name="T82" fmla="*/ 246 w 908"/>
              <a:gd name="T83" fmla="*/ 714 h 726"/>
              <a:gd name="T84" fmla="*/ 180 w 908"/>
              <a:gd name="T85" fmla="*/ 708 h 726"/>
              <a:gd name="T86" fmla="*/ 126 w 908"/>
              <a:gd name="T87" fmla="*/ 648 h 726"/>
              <a:gd name="T88" fmla="*/ 163 w 908"/>
              <a:gd name="T89" fmla="*/ 474 h 726"/>
              <a:gd name="T90" fmla="*/ 73 w 908"/>
              <a:gd name="T91" fmla="*/ 339 h 726"/>
              <a:gd name="T92" fmla="*/ 26 w 908"/>
              <a:gd name="T93" fmla="*/ 320 h 726"/>
              <a:gd name="T94" fmla="*/ 80 w 908"/>
              <a:gd name="T95" fmla="*/ 313 h 726"/>
              <a:gd name="T96" fmla="*/ 103 w 908"/>
              <a:gd name="T97" fmla="*/ 306 h 726"/>
              <a:gd name="T98" fmla="*/ 125 w 908"/>
              <a:gd name="T99" fmla="*/ 355 h 726"/>
              <a:gd name="T100" fmla="*/ 197 w 908"/>
              <a:gd name="T101" fmla="*/ 366 h 726"/>
              <a:gd name="T102" fmla="*/ 194 w 908"/>
              <a:gd name="T103" fmla="*/ 302 h 726"/>
              <a:gd name="T104" fmla="*/ 266 w 908"/>
              <a:gd name="T105" fmla="*/ 228 h 726"/>
              <a:gd name="T106" fmla="*/ 253 w 908"/>
              <a:gd name="T107" fmla="*/ 148 h 726"/>
              <a:gd name="T108" fmla="*/ 279 w 908"/>
              <a:gd name="T109" fmla="*/ 85 h 726"/>
              <a:gd name="T110" fmla="*/ 351 w 908"/>
              <a:gd name="T111" fmla="*/ 107 h 726"/>
              <a:gd name="T112" fmla="*/ 346 w 908"/>
              <a:gd name="T113" fmla="*/ 200 h 726"/>
              <a:gd name="T114" fmla="*/ 336 w 908"/>
              <a:gd name="T115" fmla="*/ 306 h 726"/>
              <a:gd name="T116" fmla="*/ 370 w 908"/>
              <a:gd name="T117" fmla="*/ 245 h 726"/>
              <a:gd name="T118" fmla="*/ 466 w 908"/>
              <a:gd name="T119" fmla="*/ 161 h 726"/>
              <a:gd name="T120" fmla="*/ 502 w 908"/>
              <a:gd name="T121" fmla="*/ 137 h 726"/>
              <a:gd name="T122" fmla="*/ 497 w 908"/>
              <a:gd name="T123" fmla="*/ 30 h 7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908" h="726">
                <a:moveTo>
                  <a:pt x="44" y="310"/>
                </a:moveTo>
                <a:lnTo>
                  <a:pt x="44" y="311"/>
                </a:lnTo>
                <a:lnTo>
                  <a:pt x="44" y="310"/>
                </a:lnTo>
                <a:lnTo>
                  <a:pt x="37" y="306"/>
                </a:lnTo>
                <a:lnTo>
                  <a:pt x="39" y="292"/>
                </a:lnTo>
                <a:lnTo>
                  <a:pt x="40" y="291"/>
                </a:lnTo>
                <a:lnTo>
                  <a:pt x="34" y="285"/>
                </a:lnTo>
                <a:lnTo>
                  <a:pt x="40" y="279"/>
                </a:lnTo>
                <a:lnTo>
                  <a:pt x="52" y="290"/>
                </a:lnTo>
                <a:lnTo>
                  <a:pt x="44" y="310"/>
                </a:lnTo>
                <a:close/>
                <a:moveTo>
                  <a:pt x="804" y="283"/>
                </a:moveTo>
                <a:lnTo>
                  <a:pt x="801" y="288"/>
                </a:lnTo>
                <a:lnTo>
                  <a:pt x="809" y="287"/>
                </a:lnTo>
                <a:lnTo>
                  <a:pt x="812" y="294"/>
                </a:lnTo>
                <a:lnTo>
                  <a:pt x="794" y="311"/>
                </a:lnTo>
                <a:lnTo>
                  <a:pt x="796" y="313"/>
                </a:lnTo>
                <a:lnTo>
                  <a:pt x="785" y="313"/>
                </a:lnTo>
                <a:lnTo>
                  <a:pt x="792" y="296"/>
                </a:lnTo>
                <a:lnTo>
                  <a:pt x="786" y="276"/>
                </a:lnTo>
                <a:lnTo>
                  <a:pt x="801" y="273"/>
                </a:lnTo>
                <a:lnTo>
                  <a:pt x="804" y="283"/>
                </a:lnTo>
                <a:close/>
                <a:moveTo>
                  <a:pt x="149" y="283"/>
                </a:moveTo>
                <a:lnTo>
                  <a:pt x="153" y="291"/>
                </a:lnTo>
                <a:lnTo>
                  <a:pt x="159" y="302"/>
                </a:lnTo>
                <a:lnTo>
                  <a:pt x="134" y="305"/>
                </a:lnTo>
                <a:lnTo>
                  <a:pt x="114" y="299"/>
                </a:lnTo>
                <a:lnTo>
                  <a:pt x="112" y="298"/>
                </a:lnTo>
                <a:lnTo>
                  <a:pt x="99" y="287"/>
                </a:lnTo>
                <a:lnTo>
                  <a:pt x="100" y="283"/>
                </a:lnTo>
                <a:lnTo>
                  <a:pt x="100" y="281"/>
                </a:lnTo>
                <a:lnTo>
                  <a:pt x="107" y="284"/>
                </a:lnTo>
                <a:lnTo>
                  <a:pt x="112" y="277"/>
                </a:lnTo>
                <a:lnTo>
                  <a:pt x="127" y="272"/>
                </a:lnTo>
                <a:lnTo>
                  <a:pt x="133" y="270"/>
                </a:lnTo>
                <a:lnTo>
                  <a:pt x="140" y="280"/>
                </a:lnTo>
                <a:lnTo>
                  <a:pt x="148" y="281"/>
                </a:lnTo>
                <a:lnTo>
                  <a:pt x="149" y="283"/>
                </a:lnTo>
                <a:close/>
                <a:moveTo>
                  <a:pt x="204" y="227"/>
                </a:moveTo>
                <a:lnTo>
                  <a:pt x="206" y="243"/>
                </a:lnTo>
                <a:lnTo>
                  <a:pt x="204" y="246"/>
                </a:lnTo>
                <a:lnTo>
                  <a:pt x="193" y="258"/>
                </a:lnTo>
                <a:lnTo>
                  <a:pt x="179" y="275"/>
                </a:lnTo>
                <a:lnTo>
                  <a:pt x="185" y="280"/>
                </a:lnTo>
                <a:lnTo>
                  <a:pt x="182" y="281"/>
                </a:lnTo>
                <a:lnTo>
                  <a:pt x="172" y="292"/>
                </a:lnTo>
                <a:lnTo>
                  <a:pt x="163" y="287"/>
                </a:lnTo>
                <a:lnTo>
                  <a:pt x="167" y="262"/>
                </a:lnTo>
                <a:lnTo>
                  <a:pt x="159" y="270"/>
                </a:lnTo>
                <a:lnTo>
                  <a:pt x="153" y="276"/>
                </a:lnTo>
                <a:lnTo>
                  <a:pt x="145" y="270"/>
                </a:lnTo>
                <a:lnTo>
                  <a:pt x="145" y="264"/>
                </a:lnTo>
                <a:lnTo>
                  <a:pt x="145" y="262"/>
                </a:lnTo>
                <a:lnTo>
                  <a:pt x="145" y="261"/>
                </a:lnTo>
                <a:lnTo>
                  <a:pt x="141" y="251"/>
                </a:lnTo>
                <a:lnTo>
                  <a:pt x="144" y="246"/>
                </a:lnTo>
                <a:lnTo>
                  <a:pt x="152" y="238"/>
                </a:lnTo>
                <a:lnTo>
                  <a:pt x="156" y="234"/>
                </a:lnTo>
                <a:lnTo>
                  <a:pt x="159" y="235"/>
                </a:lnTo>
                <a:lnTo>
                  <a:pt x="163" y="238"/>
                </a:lnTo>
                <a:lnTo>
                  <a:pt x="165" y="234"/>
                </a:lnTo>
                <a:lnTo>
                  <a:pt x="165" y="232"/>
                </a:lnTo>
                <a:lnTo>
                  <a:pt x="160" y="225"/>
                </a:lnTo>
                <a:lnTo>
                  <a:pt x="164" y="220"/>
                </a:lnTo>
                <a:lnTo>
                  <a:pt x="171" y="232"/>
                </a:lnTo>
                <a:lnTo>
                  <a:pt x="174" y="221"/>
                </a:lnTo>
                <a:lnTo>
                  <a:pt x="189" y="215"/>
                </a:lnTo>
                <a:lnTo>
                  <a:pt x="178" y="202"/>
                </a:lnTo>
                <a:lnTo>
                  <a:pt x="190" y="198"/>
                </a:lnTo>
                <a:lnTo>
                  <a:pt x="197" y="215"/>
                </a:lnTo>
                <a:lnTo>
                  <a:pt x="195" y="223"/>
                </a:lnTo>
                <a:lnTo>
                  <a:pt x="202" y="227"/>
                </a:lnTo>
                <a:lnTo>
                  <a:pt x="204" y="227"/>
                </a:lnTo>
                <a:close/>
                <a:moveTo>
                  <a:pt x="223" y="219"/>
                </a:moveTo>
                <a:lnTo>
                  <a:pt x="217" y="219"/>
                </a:lnTo>
                <a:lnTo>
                  <a:pt x="212" y="216"/>
                </a:lnTo>
                <a:lnTo>
                  <a:pt x="208" y="208"/>
                </a:lnTo>
                <a:lnTo>
                  <a:pt x="201" y="193"/>
                </a:lnTo>
                <a:lnTo>
                  <a:pt x="205" y="185"/>
                </a:lnTo>
                <a:lnTo>
                  <a:pt x="201" y="180"/>
                </a:lnTo>
                <a:lnTo>
                  <a:pt x="200" y="172"/>
                </a:lnTo>
                <a:lnTo>
                  <a:pt x="201" y="163"/>
                </a:lnTo>
                <a:lnTo>
                  <a:pt x="213" y="159"/>
                </a:lnTo>
                <a:lnTo>
                  <a:pt x="217" y="167"/>
                </a:lnTo>
                <a:lnTo>
                  <a:pt x="235" y="172"/>
                </a:lnTo>
                <a:lnTo>
                  <a:pt x="241" y="182"/>
                </a:lnTo>
                <a:lnTo>
                  <a:pt x="243" y="187"/>
                </a:lnTo>
                <a:lnTo>
                  <a:pt x="235" y="215"/>
                </a:lnTo>
                <a:lnTo>
                  <a:pt x="226" y="217"/>
                </a:lnTo>
                <a:lnTo>
                  <a:pt x="223" y="219"/>
                </a:lnTo>
                <a:close/>
                <a:moveTo>
                  <a:pt x="168" y="138"/>
                </a:moveTo>
                <a:lnTo>
                  <a:pt x="185" y="153"/>
                </a:lnTo>
                <a:lnTo>
                  <a:pt x="176" y="160"/>
                </a:lnTo>
                <a:lnTo>
                  <a:pt x="159" y="195"/>
                </a:lnTo>
                <a:lnTo>
                  <a:pt x="146" y="219"/>
                </a:lnTo>
                <a:lnTo>
                  <a:pt x="140" y="220"/>
                </a:lnTo>
                <a:lnTo>
                  <a:pt x="142" y="228"/>
                </a:lnTo>
                <a:lnTo>
                  <a:pt x="126" y="234"/>
                </a:lnTo>
                <a:lnTo>
                  <a:pt x="123" y="235"/>
                </a:lnTo>
                <a:lnTo>
                  <a:pt x="116" y="230"/>
                </a:lnTo>
                <a:lnTo>
                  <a:pt x="112" y="240"/>
                </a:lnTo>
                <a:lnTo>
                  <a:pt x="92" y="247"/>
                </a:lnTo>
                <a:lnTo>
                  <a:pt x="86" y="240"/>
                </a:lnTo>
                <a:lnTo>
                  <a:pt x="85" y="247"/>
                </a:lnTo>
                <a:lnTo>
                  <a:pt x="75" y="251"/>
                </a:lnTo>
                <a:lnTo>
                  <a:pt x="74" y="240"/>
                </a:lnTo>
                <a:lnTo>
                  <a:pt x="84" y="220"/>
                </a:lnTo>
                <a:lnTo>
                  <a:pt x="81" y="216"/>
                </a:lnTo>
                <a:lnTo>
                  <a:pt x="74" y="217"/>
                </a:lnTo>
                <a:lnTo>
                  <a:pt x="71" y="223"/>
                </a:lnTo>
                <a:lnTo>
                  <a:pt x="60" y="224"/>
                </a:lnTo>
                <a:lnTo>
                  <a:pt x="59" y="215"/>
                </a:lnTo>
                <a:lnTo>
                  <a:pt x="55" y="212"/>
                </a:lnTo>
                <a:lnTo>
                  <a:pt x="55" y="205"/>
                </a:lnTo>
                <a:lnTo>
                  <a:pt x="73" y="209"/>
                </a:lnTo>
                <a:lnTo>
                  <a:pt x="77" y="206"/>
                </a:lnTo>
                <a:lnTo>
                  <a:pt x="77" y="200"/>
                </a:lnTo>
                <a:lnTo>
                  <a:pt x="80" y="197"/>
                </a:lnTo>
                <a:lnTo>
                  <a:pt x="86" y="202"/>
                </a:lnTo>
                <a:lnTo>
                  <a:pt x="90" y="186"/>
                </a:lnTo>
                <a:lnTo>
                  <a:pt x="99" y="193"/>
                </a:lnTo>
                <a:lnTo>
                  <a:pt x="104" y="185"/>
                </a:lnTo>
                <a:lnTo>
                  <a:pt x="112" y="191"/>
                </a:lnTo>
                <a:lnTo>
                  <a:pt x="110" y="204"/>
                </a:lnTo>
                <a:lnTo>
                  <a:pt x="119" y="205"/>
                </a:lnTo>
                <a:lnTo>
                  <a:pt x="127" y="200"/>
                </a:lnTo>
                <a:lnTo>
                  <a:pt x="122" y="191"/>
                </a:lnTo>
                <a:lnTo>
                  <a:pt x="122" y="183"/>
                </a:lnTo>
                <a:lnTo>
                  <a:pt x="115" y="176"/>
                </a:lnTo>
                <a:lnTo>
                  <a:pt x="122" y="170"/>
                </a:lnTo>
                <a:lnTo>
                  <a:pt x="122" y="171"/>
                </a:lnTo>
                <a:lnTo>
                  <a:pt x="134" y="178"/>
                </a:lnTo>
                <a:lnTo>
                  <a:pt x="135" y="185"/>
                </a:lnTo>
                <a:lnTo>
                  <a:pt x="141" y="189"/>
                </a:lnTo>
                <a:lnTo>
                  <a:pt x="155" y="174"/>
                </a:lnTo>
                <a:lnTo>
                  <a:pt x="144" y="161"/>
                </a:lnTo>
                <a:lnTo>
                  <a:pt x="149" y="153"/>
                </a:lnTo>
                <a:lnTo>
                  <a:pt x="155" y="157"/>
                </a:lnTo>
                <a:lnTo>
                  <a:pt x="157" y="150"/>
                </a:lnTo>
                <a:lnTo>
                  <a:pt x="159" y="150"/>
                </a:lnTo>
                <a:lnTo>
                  <a:pt x="164" y="152"/>
                </a:lnTo>
                <a:lnTo>
                  <a:pt x="168" y="138"/>
                </a:lnTo>
                <a:close/>
                <a:moveTo>
                  <a:pt x="868" y="126"/>
                </a:moveTo>
                <a:lnTo>
                  <a:pt x="867" y="127"/>
                </a:lnTo>
                <a:lnTo>
                  <a:pt x="865" y="126"/>
                </a:lnTo>
                <a:lnTo>
                  <a:pt x="860" y="119"/>
                </a:lnTo>
                <a:lnTo>
                  <a:pt x="861" y="118"/>
                </a:lnTo>
                <a:lnTo>
                  <a:pt x="865" y="123"/>
                </a:lnTo>
                <a:lnTo>
                  <a:pt x="867" y="123"/>
                </a:lnTo>
                <a:lnTo>
                  <a:pt x="867" y="123"/>
                </a:lnTo>
                <a:lnTo>
                  <a:pt x="868" y="126"/>
                </a:lnTo>
                <a:close/>
                <a:moveTo>
                  <a:pt x="224" y="96"/>
                </a:moveTo>
                <a:lnTo>
                  <a:pt x="224" y="101"/>
                </a:lnTo>
                <a:lnTo>
                  <a:pt x="236" y="99"/>
                </a:lnTo>
                <a:lnTo>
                  <a:pt x="239" y="105"/>
                </a:lnTo>
                <a:lnTo>
                  <a:pt x="230" y="110"/>
                </a:lnTo>
                <a:lnTo>
                  <a:pt x="226" y="116"/>
                </a:lnTo>
                <a:lnTo>
                  <a:pt x="212" y="108"/>
                </a:lnTo>
                <a:lnTo>
                  <a:pt x="216" y="101"/>
                </a:lnTo>
                <a:lnTo>
                  <a:pt x="209" y="95"/>
                </a:lnTo>
                <a:lnTo>
                  <a:pt x="213" y="86"/>
                </a:lnTo>
                <a:lnTo>
                  <a:pt x="221" y="85"/>
                </a:lnTo>
                <a:lnTo>
                  <a:pt x="232" y="90"/>
                </a:lnTo>
                <a:lnTo>
                  <a:pt x="224" y="96"/>
                </a:lnTo>
                <a:close/>
                <a:moveTo>
                  <a:pt x="286" y="55"/>
                </a:moveTo>
                <a:lnTo>
                  <a:pt x="284" y="74"/>
                </a:lnTo>
                <a:lnTo>
                  <a:pt x="271" y="67"/>
                </a:lnTo>
                <a:lnTo>
                  <a:pt x="277" y="51"/>
                </a:lnTo>
                <a:lnTo>
                  <a:pt x="286" y="55"/>
                </a:lnTo>
                <a:close/>
                <a:moveTo>
                  <a:pt x="365" y="22"/>
                </a:moveTo>
                <a:lnTo>
                  <a:pt x="365" y="36"/>
                </a:lnTo>
                <a:lnTo>
                  <a:pt x="381" y="32"/>
                </a:lnTo>
                <a:lnTo>
                  <a:pt x="386" y="36"/>
                </a:lnTo>
                <a:lnTo>
                  <a:pt x="376" y="48"/>
                </a:lnTo>
                <a:lnTo>
                  <a:pt x="388" y="60"/>
                </a:lnTo>
                <a:lnTo>
                  <a:pt x="395" y="55"/>
                </a:lnTo>
                <a:lnTo>
                  <a:pt x="397" y="48"/>
                </a:lnTo>
                <a:lnTo>
                  <a:pt x="404" y="47"/>
                </a:lnTo>
                <a:lnTo>
                  <a:pt x="404" y="59"/>
                </a:lnTo>
                <a:lnTo>
                  <a:pt x="388" y="74"/>
                </a:lnTo>
                <a:lnTo>
                  <a:pt x="386" y="74"/>
                </a:lnTo>
                <a:lnTo>
                  <a:pt x="366" y="73"/>
                </a:lnTo>
                <a:lnTo>
                  <a:pt x="366" y="78"/>
                </a:lnTo>
                <a:lnTo>
                  <a:pt x="366" y="81"/>
                </a:lnTo>
                <a:lnTo>
                  <a:pt x="355" y="88"/>
                </a:lnTo>
                <a:lnTo>
                  <a:pt x="340" y="74"/>
                </a:lnTo>
                <a:lnTo>
                  <a:pt x="348" y="66"/>
                </a:lnTo>
                <a:lnTo>
                  <a:pt x="346" y="63"/>
                </a:lnTo>
                <a:lnTo>
                  <a:pt x="326" y="70"/>
                </a:lnTo>
                <a:lnTo>
                  <a:pt x="326" y="69"/>
                </a:lnTo>
                <a:lnTo>
                  <a:pt x="324" y="51"/>
                </a:lnTo>
                <a:lnTo>
                  <a:pt x="348" y="45"/>
                </a:lnTo>
                <a:lnTo>
                  <a:pt x="358" y="51"/>
                </a:lnTo>
                <a:lnTo>
                  <a:pt x="361" y="44"/>
                </a:lnTo>
                <a:lnTo>
                  <a:pt x="343" y="30"/>
                </a:lnTo>
                <a:lnTo>
                  <a:pt x="346" y="25"/>
                </a:lnTo>
                <a:lnTo>
                  <a:pt x="365" y="22"/>
                </a:lnTo>
                <a:close/>
                <a:moveTo>
                  <a:pt x="580" y="6"/>
                </a:moveTo>
                <a:lnTo>
                  <a:pt x="576" y="15"/>
                </a:lnTo>
                <a:lnTo>
                  <a:pt x="578" y="30"/>
                </a:lnTo>
                <a:lnTo>
                  <a:pt x="587" y="21"/>
                </a:lnTo>
                <a:lnTo>
                  <a:pt x="605" y="21"/>
                </a:lnTo>
                <a:lnTo>
                  <a:pt x="608" y="35"/>
                </a:lnTo>
                <a:lnTo>
                  <a:pt x="602" y="51"/>
                </a:lnTo>
                <a:lnTo>
                  <a:pt x="606" y="52"/>
                </a:lnTo>
                <a:lnTo>
                  <a:pt x="603" y="66"/>
                </a:lnTo>
                <a:lnTo>
                  <a:pt x="591" y="69"/>
                </a:lnTo>
                <a:lnTo>
                  <a:pt x="597" y="74"/>
                </a:lnTo>
                <a:lnTo>
                  <a:pt x="579" y="81"/>
                </a:lnTo>
                <a:lnTo>
                  <a:pt x="571" y="77"/>
                </a:lnTo>
                <a:lnTo>
                  <a:pt x="558" y="84"/>
                </a:lnTo>
                <a:lnTo>
                  <a:pt x="557" y="89"/>
                </a:lnTo>
                <a:lnTo>
                  <a:pt x="556" y="96"/>
                </a:lnTo>
                <a:lnTo>
                  <a:pt x="568" y="90"/>
                </a:lnTo>
                <a:lnTo>
                  <a:pt x="583" y="92"/>
                </a:lnTo>
                <a:lnTo>
                  <a:pt x="586" y="96"/>
                </a:lnTo>
                <a:lnTo>
                  <a:pt x="576" y="108"/>
                </a:lnTo>
                <a:lnTo>
                  <a:pt x="571" y="118"/>
                </a:lnTo>
                <a:lnTo>
                  <a:pt x="560" y="127"/>
                </a:lnTo>
                <a:lnTo>
                  <a:pt x="550" y="134"/>
                </a:lnTo>
                <a:lnTo>
                  <a:pt x="549" y="134"/>
                </a:lnTo>
                <a:lnTo>
                  <a:pt x="553" y="134"/>
                </a:lnTo>
                <a:lnTo>
                  <a:pt x="560" y="134"/>
                </a:lnTo>
                <a:lnTo>
                  <a:pt x="580" y="120"/>
                </a:lnTo>
                <a:lnTo>
                  <a:pt x="593" y="108"/>
                </a:lnTo>
                <a:lnTo>
                  <a:pt x="601" y="96"/>
                </a:lnTo>
                <a:lnTo>
                  <a:pt x="602" y="99"/>
                </a:lnTo>
                <a:lnTo>
                  <a:pt x="606" y="112"/>
                </a:lnTo>
                <a:lnTo>
                  <a:pt x="602" y="130"/>
                </a:lnTo>
                <a:lnTo>
                  <a:pt x="590" y="146"/>
                </a:lnTo>
                <a:lnTo>
                  <a:pt x="580" y="157"/>
                </a:lnTo>
                <a:lnTo>
                  <a:pt x="576" y="165"/>
                </a:lnTo>
                <a:lnTo>
                  <a:pt x="575" y="170"/>
                </a:lnTo>
                <a:lnTo>
                  <a:pt x="579" y="176"/>
                </a:lnTo>
                <a:lnTo>
                  <a:pt x="583" y="165"/>
                </a:lnTo>
                <a:lnTo>
                  <a:pt x="586" y="161"/>
                </a:lnTo>
                <a:lnTo>
                  <a:pt x="597" y="157"/>
                </a:lnTo>
                <a:lnTo>
                  <a:pt x="599" y="157"/>
                </a:lnTo>
                <a:lnTo>
                  <a:pt x="602" y="157"/>
                </a:lnTo>
                <a:lnTo>
                  <a:pt x="599" y="161"/>
                </a:lnTo>
                <a:lnTo>
                  <a:pt x="594" y="171"/>
                </a:lnTo>
                <a:lnTo>
                  <a:pt x="598" y="174"/>
                </a:lnTo>
                <a:lnTo>
                  <a:pt x="605" y="164"/>
                </a:lnTo>
                <a:lnTo>
                  <a:pt x="605" y="161"/>
                </a:lnTo>
                <a:lnTo>
                  <a:pt x="612" y="149"/>
                </a:lnTo>
                <a:lnTo>
                  <a:pt x="623" y="148"/>
                </a:lnTo>
                <a:lnTo>
                  <a:pt x="613" y="165"/>
                </a:lnTo>
                <a:lnTo>
                  <a:pt x="612" y="189"/>
                </a:lnTo>
                <a:lnTo>
                  <a:pt x="612" y="206"/>
                </a:lnTo>
                <a:lnTo>
                  <a:pt x="614" y="216"/>
                </a:lnTo>
                <a:lnTo>
                  <a:pt x="617" y="232"/>
                </a:lnTo>
                <a:lnTo>
                  <a:pt x="624" y="234"/>
                </a:lnTo>
                <a:lnTo>
                  <a:pt x="624" y="232"/>
                </a:lnTo>
                <a:lnTo>
                  <a:pt x="621" y="223"/>
                </a:lnTo>
                <a:lnTo>
                  <a:pt x="620" y="215"/>
                </a:lnTo>
                <a:lnTo>
                  <a:pt x="618" y="212"/>
                </a:lnTo>
                <a:lnTo>
                  <a:pt x="618" y="200"/>
                </a:lnTo>
                <a:lnTo>
                  <a:pt x="618" y="195"/>
                </a:lnTo>
                <a:lnTo>
                  <a:pt x="617" y="180"/>
                </a:lnTo>
                <a:lnTo>
                  <a:pt x="621" y="172"/>
                </a:lnTo>
                <a:lnTo>
                  <a:pt x="623" y="160"/>
                </a:lnTo>
                <a:lnTo>
                  <a:pt x="627" y="153"/>
                </a:lnTo>
                <a:lnTo>
                  <a:pt x="635" y="161"/>
                </a:lnTo>
                <a:lnTo>
                  <a:pt x="635" y="157"/>
                </a:lnTo>
                <a:lnTo>
                  <a:pt x="635" y="153"/>
                </a:lnTo>
                <a:lnTo>
                  <a:pt x="635" y="152"/>
                </a:lnTo>
                <a:lnTo>
                  <a:pt x="636" y="145"/>
                </a:lnTo>
                <a:lnTo>
                  <a:pt x="635" y="145"/>
                </a:lnTo>
                <a:lnTo>
                  <a:pt x="624" y="141"/>
                </a:lnTo>
                <a:lnTo>
                  <a:pt x="624" y="127"/>
                </a:lnTo>
                <a:lnTo>
                  <a:pt x="625" y="116"/>
                </a:lnTo>
                <a:lnTo>
                  <a:pt x="624" y="104"/>
                </a:lnTo>
                <a:lnTo>
                  <a:pt x="624" y="103"/>
                </a:lnTo>
                <a:lnTo>
                  <a:pt x="631" y="100"/>
                </a:lnTo>
                <a:lnTo>
                  <a:pt x="632" y="100"/>
                </a:lnTo>
                <a:lnTo>
                  <a:pt x="633" y="100"/>
                </a:lnTo>
                <a:lnTo>
                  <a:pt x="632" y="99"/>
                </a:lnTo>
                <a:lnTo>
                  <a:pt x="627" y="93"/>
                </a:lnTo>
                <a:lnTo>
                  <a:pt x="625" y="84"/>
                </a:lnTo>
                <a:lnTo>
                  <a:pt x="629" y="69"/>
                </a:lnTo>
                <a:lnTo>
                  <a:pt x="635" y="51"/>
                </a:lnTo>
                <a:lnTo>
                  <a:pt x="636" y="48"/>
                </a:lnTo>
                <a:lnTo>
                  <a:pt x="655" y="40"/>
                </a:lnTo>
                <a:lnTo>
                  <a:pt x="665" y="44"/>
                </a:lnTo>
                <a:lnTo>
                  <a:pt x="673" y="44"/>
                </a:lnTo>
                <a:lnTo>
                  <a:pt x="676" y="44"/>
                </a:lnTo>
                <a:lnTo>
                  <a:pt x="680" y="52"/>
                </a:lnTo>
                <a:lnTo>
                  <a:pt x="692" y="55"/>
                </a:lnTo>
                <a:lnTo>
                  <a:pt x="685" y="69"/>
                </a:lnTo>
                <a:lnTo>
                  <a:pt x="696" y="70"/>
                </a:lnTo>
                <a:lnTo>
                  <a:pt x="689" y="84"/>
                </a:lnTo>
                <a:lnTo>
                  <a:pt x="688" y="92"/>
                </a:lnTo>
                <a:lnTo>
                  <a:pt x="700" y="82"/>
                </a:lnTo>
                <a:lnTo>
                  <a:pt x="710" y="75"/>
                </a:lnTo>
                <a:lnTo>
                  <a:pt x="722" y="66"/>
                </a:lnTo>
                <a:lnTo>
                  <a:pt x="728" y="65"/>
                </a:lnTo>
                <a:lnTo>
                  <a:pt x="730" y="63"/>
                </a:lnTo>
                <a:lnTo>
                  <a:pt x="734" y="75"/>
                </a:lnTo>
                <a:lnTo>
                  <a:pt x="728" y="96"/>
                </a:lnTo>
                <a:lnTo>
                  <a:pt x="737" y="89"/>
                </a:lnTo>
                <a:lnTo>
                  <a:pt x="740" y="82"/>
                </a:lnTo>
                <a:lnTo>
                  <a:pt x="747" y="71"/>
                </a:lnTo>
                <a:lnTo>
                  <a:pt x="748" y="63"/>
                </a:lnTo>
                <a:lnTo>
                  <a:pt x="762" y="66"/>
                </a:lnTo>
                <a:lnTo>
                  <a:pt x="769" y="69"/>
                </a:lnTo>
                <a:lnTo>
                  <a:pt x="763" y="77"/>
                </a:lnTo>
                <a:lnTo>
                  <a:pt x="771" y="77"/>
                </a:lnTo>
                <a:lnTo>
                  <a:pt x="779" y="81"/>
                </a:lnTo>
                <a:lnTo>
                  <a:pt x="785" y="84"/>
                </a:lnTo>
                <a:lnTo>
                  <a:pt x="778" y="95"/>
                </a:lnTo>
                <a:lnTo>
                  <a:pt x="770" y="103"/>
                </a:lnTo>
                <a:lnTo>
                  <a:pt x="763" y="108"/>
                </a:lnTo>
                <a:lnTo>
                  <a:pt x="769" y="112"/>
                </a:lnTo>
                <a:lnTo>
                  <a:pt x="771" y="114"/>
                </a:lnTo>
                <a:lnTo>
                  <a:pt x="796" y="100"/>
                </a:lnTo>
                <a:lnTo>
                  <a:pt x="809" y="93"/>
                </a:lnTo>
                <a:lnTo>
                  <a:pt x="814" y="100"/>
                </a:lnTo>
                <a:lnTo>
                  <a:pt x="814" y="104"/>
                </a:lnTo>
                <a:lnTo>
                  <a:pt x="823" y="105"/>
                </a:lnTo>
                <a:lnTo>
                  <a:pt x="827" y="110"/>
                </a:lnTo>
                <a:lnTo>
                  <a:pt x="831" y="119"/>
                </a:lnTo>
                <a:lnTo>
                  <a:pt x="837" y="118"/>
                </a:lnTo>
                <a:lnTo>
                  <a:pt x="848" y="110"/>
                </a:lnTo>
                <a:lnTo>
                  <a:pt x="856" y="118"/>
                </a:lnTo>
                <a:lnTo>
                  <a:pt x="859" y="126"/>
                </a:lnTo>
                <a:lnTo>
                  <a:pt x="861" y="131"/>
                </a:lnTo>
                <a:lnTo>
                  <a:pt x="863" y="135"/>
                </a:lnTo>
                <a:lnTo>
                  <a:pt x="867" y="146"/>
                </a:lnTo>
                <a:lnTo>
                  <a:pt x="867" y="149"/>
                </a:lnTo>
                <a:lnTo>
                  <a:pt x="861" y="157"/>
                </a:lnTo>
                <a:lnTo>
                  <a:pt x="856" y="160"/>
                </a:lnTo>
                <a:lnTo>
                  <a:pt x="839" y="168"/>
                </a:lnTo>
                <a:lnTo>
                  <a:pt x="824" y="176"/>
                </a:lnTo>
                <a:lnTo>
                  <a:pt x="824" y="186"/>
                </a:lnTo>
                <a:lnTo>
                  <a:pt x="823" y="186"/>
                </a:lnTo>
                <a:lnTo>
                  <a:pt x="814" y="191"/>
                </a:lnTo>
                <a:lnTo>
                  <a:pt x="816" y="201"/>
                </a:lnTo>
                <a:lnTo>
                  <a:pt x="811" y="210"/>
                </a:lnTo>
                <a:lnTo>
                  <a:pt x="804" y="215"/>
                </a:lnTo>
                <a:lnTo>
                  <a:pt x="799" y="220"/>
                </a:lnTo>
                <a:lnTo>
                  <a:pt x="804" y="225"/>
                </a:lnTo>
                <a:lnTo>
                  <a:pt x="792" y="230"/>
                </a:lnTo>
                <a:lnTo>
                  <a:pt x="771" y="238"/>
                </a:lnTo>
                <a:lnTo>
                  <a:pt x="769" y="236"/>
                </a:lnTo>
                <a:lnTo>
                  <a:pt x="752" y="236"/>
                </a:lnTo>
                <a:lnTo>
                  <a:pt x="736" y="235"/>
                </a:lnTo>
                <a:lnTo>
                  <a:pt x="734" y="235"/>
                </a:lnTo>
                <a:lnTo>
                  <a:pt x="721" y="234"/>
                </a:lnTo>
                <a:lnTo>
                  <a:pt x="717" y="234"/>
                </a:lnTo>
                <a:lnTo>
                  <a:pt x="714" y="234"/>
                </a:lnTo>
                <a:lnTo>
                  <a:pt x="706" y="234"/>
                </a:lnTo>
                <a:lnTo>
                  <a:pt x="688" y="232"/>
                </a:lnTo>
                <a:lnTo>
                  <a:pt x="674" y="228"/>
                </a:lnTo>
                <a:lnTo>
                  <a:pt x="672" y="227"/>
                </a:lnTo>
                <a:lnTo>
                  <a:pt x="670" y="228"/>
                </a:lnTo>
                <a:lnTo>
                  <a:pt x="665" y="230"/>
                </a:lnTo>
                <a:lnTo>
                  <a:pt x="663" y="230"/>
                </a:lnTo>
                <a:lnTo>
                  <a:pt x="658" y="232"/>
                </a:lnTo>
                <a:lnTo>
                  <a:pt x="661" y="236"/>
                </a:lnTo>
                <a:lnTo>
                  <a:pt x="663" y="235"/>
                </a:lnTo>
                <a:lnTo>
                  <a:pt x="670" y="234"/>
                </a:lnTo>
                <a:lnTo>
                  <a:pt x="674" y="232"/>
                </a:lnTo>
                <a:lnTo>
                  <a:pt x="670" y="240"/>
                </a:lnTo>
                <a:lnTo>
                  <a:pt x="665" y="246"/>
                </a:lnTo>
                <a:lnTo>
                  <a:pt x="668" y="249"/>
                </a:lnTo>
                <a:lnTo>
                  <a:pt x="672" y="250"/>
                </a:lnTo>
                <a:lnTo>
                  <a:pt x="680" y="246"/>
                </a:lnTo>
                <a:lnTo>
                  <a:pt x="685" y="246"/>
                </a:lnTo>
                <a:lnTo>
                  <a:pt x="687" y="247"/>
                </a:lnTo>
                <a:lnTo>
                  <a:pt x="680" y="250"/>
                </a:lnTo>
                <a:lnTo>
                  <a:pt x="684" y="253"/>
                </a:lnTo>
                <a:lnTo>
                  <a:pt x="689" y="251"/>
                </a:lnTo>
                <a:lnTo>
                  <a:pt x="700" y="251"/>
                </a:lnTo>
                <a:lnTo>
                  <a:pt x="710" y="251"/>
                </a:lnTo>
                <a:lnTo>
                  <a:pt x="718" y="253"/>
                </a:lnTo>
                <a:lnTo>
                  <a:pt x="721" y="260"/>
                </a:lnTo>
                <a:lnTo>
                  <a:pt x="732" y="258"/>
                </a:lnTo>
                <a:lnTo>
                  <a:pt x="736" y="258"/>
                </a:lnTo>
                <a:lnTo>
                  <a:pt x="745" y="257"/>
                </a:lnTo>
                <a:lnTo>
                  <a:pt x="755" y="260"/>
                </a:lnTo>
                <a:lnTo>
                  <a:pt x="766" y="264"/>
                </a:lnTo>
                <a:lnTo>
                  <a:pt x="759" y="273"/>
                </a:lnTo>
                <a:lnTo>
                  <a:pt x="751" y="281"/>
                </a:lnTo>
                <a:lnTo>
                  <a:pt x="749" y="288"/>
                </a:lnTo>
                <a:lnTo>
                  <a:pt x="749" y="290"/>
                </a:lnTo>
                <a:lnTo>
                  <a:pt x="749" y="298"/>
                </a:lnTo>
                <a:lnTo>
                  <a:pt x="755" y="296"/>
                </a:lnTo>
                <a:lnTo>
                  <a:pt x="756" y="295"/>
                </a:lnTo>
                <a:lnTo>
                  <a:pt x="760" y="280"/>
                </a:lnTo>
                <a:lnTo>
                  <a:pt x="769" y="277"/>
                </a:lnTo>
                <a:lnTo>
                  <a:pt x="774" y="277"/>
                </a:lnTo>
                <a:lnTo>
                  <a:pt x="781" y="280"/>
                </a:lnTo>
                <a:lnTo>
                  <a:pt x="784" y="292"/>
                </a:lnTo>
                <a:lnTo>
                  <a:pt x="782" y="302"/>
                </a:lnTo>
                <a:lnTo>
                  <a:pt x="781" y="306"/>
                </a:lnTo>
                <a:lnTo>
                  <a:pt x="779" y="310"/>
                </a:lnTo>
                <a:lnTo>
                  <a:pt x="778" y="314"/>
                </a:lnTo>
                <a:lnTo>
                  <a:pt x="775" y="325"/>
                </a:lnTo>
                <a:lnTo>
                  <a:pt x="774" y="329"/>
                </a:lnTo>
                <a:lnTo>
                  <a:pt x="773" y="330"/>
                </a:lnTo>
                <a:lnTo>
                  <a:pt x="769" y="333"/>
                </a:lnTo>
                <a:lnTo>
                  <a:pt x="763" y="337"/>
                </a:lnTo>
                <a:lnTo>
                  <a:pt x="769" y="339"/>
                </a:lnTo>
                <a:lnTo>
                  <a:pt x="770" y="339"/>
                </a:lnTo>
                <a:lnTo>
                  <a:pt x="771" y="345"/>
                </a:lnTo>
                <a:lnTo>
                  <a:pt x="771" y="347"/>
                </a:lnTo>
                <a:lnTo>
                  <a:pt x="775" y="344"/>
                </a:lnTo>
                <a:lnTo>
                  <a:pt x="778" y="340"/>
                </a:lnTo>
                <a:lnTo>
                  <a:pt x="781" y="333"/>
                </a:lnTo>
                <a:lnTo>
                  <a:pt x="784" y="326"/>
                </a:lnTo>
                <a:lnTo>
                  <a:pt x="789" y="318"/>
                </a:lnTo>
                <a:lnTo>
                  <a:pt x="797" y="318"/>
                </a:lnTo>
                <a:lnTo>
                  <a:pt x="801" y="318"/>
                </a:lnTo>
                <a:lnTo>
                  <a:pt x="805" y="313"/>
                </a:lnTo>
                <a:lnTo>
                  <a:pt x="812" y="306"/>
                </a:lnTo>
                <a:lnTo>
                  <a:pt x="816" y="305"/>
                </a:lnTo>
                <a:lnTo>
                  <a:pt x="812" y="315"/>
                </a:lnTo>
                <a:lnTo>
                  <a:pt x="809" y="318"/>
                </a:lnTo>
                <a:lnTo>
                  <a:pt x="805" y="325"/>
                </a:lnTo>
                <a:lnTo>
                  <a:pt x="804" y="326"/>
                </a:lnTo>
                <a:lnTo>
                  <a:pt x="805" y="333"/>
                </a:lnTo>
                <a:lnTo>
                  <a:pt x="808" y="343"/>
                </a:lnTo>
                <a:lnTo>
                  <a:pt x="812" y="351"/>
                </a:lnTo>
                <a:lnTo>
                  <a:pt x="816" y="347"/>
                </a:lnTo>
                <a:lnTo>
                  <a:pt x="812" y="337"/>
                </a:lnTo>
                <a:lnTo>
                  <a:pt x="812" y="333"/>
                </a:lnTo>
                <a:lnTo>
                  <a:pt x="811" y="329"/>
                </a:lnTo>
                <a:lnTo>
                  <a:pt x="812" y="326"/>
                </a:lnTo>
                <a:lnTo>
                  <a:pt x="812" y="325"/>
                </a:lnTo>
                <a:lnTo>
                  <a:pt x="818" y="314"/>
                </a:lnTo>
                <a:lnTo>
                  <a:pt x="824" y="325"/>
                </a:lnTo>
                <a:lnTo>
                  <a:pt x="827" y="329"/>
                </a:lnTo>
                <a:lnTo>
                  <a:pt x="827" y="326"/>
                </a:lnTo>
                <a:lnTo>
                  <a:pt x="827" y="320"/>
                </a:lnTo>
                <a:lnTo>
                  <a:pt x="827" y="318"/>
                </a:lnTo>
                <a:lnTo>
                  <a:pt x="826" y="313"/>
                </a:lnTo>
                <a:lnTo>
                  <a:pt x="822" y="306"/>
                </a:lnTo>
                <a:lnTo>
                  <a:pt x="823" y="305"/>
                </a:lnTo>
                <a:lnTo>
                  <a:pt x="829" y="302"/>
                </a:lnTo>
                <a:lnTo>
                  <a:pt x="829" y="300"/>
                </a:lnTo>
                <a:lnTo>
                  <a:pt x="823" y="290"/>
                </a:lnTo>
                <a:lnTo>
                  <a:pt x="818" y="280"/>
                </a:lnTo>
                <a:lnTo>
                  <a:pt x="820" y="275"/>
                </a:lnTo>
                <a:lnTo>
                  <a:pt x="833" y="275"/>
                </a:lnTo>
                <a:lnTo>
                  <a:pt x="830" y="283"/>
                </a:lnTo>
                <a:lnTo>
                  <a:pt x="837" y="281"/>
                </a:lnTo>
                <a:lnTo>
                  <a:pt x="844" y="292"/>
                </a:lnTo>
                <a:lnTo>
                  <a:pt x="848" y="303"/>
                </a:lnTo>
                <a:lnTo>
                  <a:pt x="849" y="309"/>
                </a:lnTo>
                <a:lnTo>
                  <a:pt x="849" y="313"/>
                </a:lnTo>
                <a:lnTo>
                  <a:pt x="848" y="320"/>
                </a:lnTo>
                <a:lnTo>
                  <a:pt x="844" y="324"/>
                </a:lnTo>
                <a:lnTo>
                  <a:pt x="850" y="325"/>
                </a:lnTo>
                <a:lnTo>
                  <a:pt x="857" y="318"/>
                </a:lnTo>
                <a:lnTo>
                  <a:pt x="854" y="313"/>
                </a:lnTo>
                <a:lnTo>
                  <a:pt x="853" y="306"/>
                </a:lnTo>
                <a:lnTo>
                  <a:pt x="853" y="305"/>
                </a:lnTo>
                <a:lnTo>
                  <a:pt x="849" y="296"/>
                </a:lnTo>
                <a:lnTo>
                  <a:pt x="846" y="285"/>
                </a:lnTo>
                <a:lnTo>
                  <a:pt x="853" y="280"/>
                </a:lnTo>
                <a:lnTo>
                  <a:pt x="861" y="283"/>
                </a:lnTo>
                <a:lnTo>
                  <a:pt x="863" y="280"/>
                </a:lnTo>
                <a:lnTo>
                  <a:pt x="872" y="281"/>
                </a:lnTo>
                <a:lnTo>
                  <a:pt x="874" y="281"/>
                </a:lnTo>
                <a:lnTo>
                  <a:pt x="871" y="294"/>
                </a:lnTo>
                <a:lnTo>
                  <a:pt x="880" y="283"/>
                </a:lnTo>
                <a:lnTo>
                  <a:pt x="883" y="283"/>
                </a:lnTo>
                <a:lnTo>
                  <a:pt x="884" y="284"/>
                </a:lnTo>
                <a:lnTo>
                  <a:pt x="887" y="287"/>
                </a:lnTo>
                <a:lnTo>
                  <a:pt x="887" y="288"/>
                </a:lnTo>
                <a:lnTo>
                  <a:pt x="889" y="290"/>
                </a:lnTo>
                <a:lnTo>
                  <a:pt x="889" y="291"/>
                </a:lnTo>
                <a:lnTo>
                  <a:pt x="890" y="290"/>
                </a:lnTo>
                <a:lnTo>
                  <a:pt x="891" y="294"/>
                </a:lnTo>
                <a:lnTo>
                  <a:pt x="893" y="294"/>
                </a:lnTo>
                <a:lnTo>
                  <a:pt x="894" y="299"/>
                </a:lnTo>
                <a:lnTo>
                  <a:pt x="893" y="300"/>
                </a:lnTo>
                <a:lnTo>
                  <a:pt x="895" y="303"/>
                </a:lnTo>
                <a:lnTo>
                  <a:pt x="897" y="305"/>
                </a:lnTo>
                <a:lnTo>
                  <a:pt x="900" y="307"/>
                </a:lnTo>
                <a:lnTo>
                  <a:pt x="900" y="306"/>
                </a:lnTo>
                <a:lnTo>
                  <a:pt x="901" y="307"/>
                </a:lnTo>
                <a:lnTo>
                  <a:pt x="901" y="310"/>
                </a:lnTo>
                <a:lnTo>
                  <a:pt x="900" y="310"/>
                </a:lnTo>
                <a:lnTo>
                  <a:pt x="900" y="311"/>
                </a:lnTo>
                <a:lnTo>
                  <a:pt x="902" y="315"/>
                </a:lnTo>
                <a:lnTo>
                  <a:pt x="905" y="320"/>
                </a:lnTo>
                <a:lnTo>
                  <a:pt x="906" y="328"/>
                </a:lnTo>
                <a:lnTo>
                  <a:pt x="906" y="329"/>
                </a:lnTo>
                <a:lnTo>
                  <a:pt x="908" y="333"/>
                </a:lnTo>
                <a:lnTo>
                  <a:pt x="908" y="335"/>
                </a:lnTo>
                <a:lnTo>
                  <a:pt x="908" y="339"/>
                </a:lnTo>
                <a:lnTo>
                  <a:pt x="900" y="350"/>
                </a:lnTo>
                <a:lnTo>
                  <a:pt x="894" y="350"/>
                </a:lnTo>
                <a:lnTo>
                  <a:pt x="891" y="350"/>
                </a:lnTo>
                <a:lnTo>
                  <a:pt x="889" y="350"/>
                </a:lnTo>
                <a:lnTo>
                  <a:pt x="882" y="351"/>
                </a:lnTo>
                <a:lnTo>
                  <a:pt x="872" y="354"/>
                </a:lnTo>
                <a:lnTo>
                  <a:pt x="860" y="344"/>
                </a:lnTo>
                <a:lnTo>
                  <a:pt x="854" y="340"/>
                </a:lnTo>
                <a:lnTo>
                  <a:pt x="841" y="333"/>
                </a:lnTo>
                <a:lnTo>
                  <a:pt x="839" y="332"/>
                </a:lnTo>
                <a:lnTo>
                  <a:pt x="831" y="329"/>
                </a:lnTo>
                <a:lnTo>
                  <a:pt x="829" y="332"/>
                </a:lnTo>
                <a:lnTo>
                  <a:pt x="826" y="333"/>
                </a:lnTo>
                <a:lnTo>
                  <a:pt x="827" y="337"/>
                </a:lnTo>
                <a:lnTo>
                  <a:pt x="831" y="336"/>
                </a:lnTo>
                <a:lnTo>
                  <a:pt x="834" y="345"/>
                </a:lnTo>
                <a:lnTo>
                  <a:pt x="835" y="345"/>
                </a:lnTo>
                <a:lnTo>
                  <a:pt x="838" y="351"/>
                </a:lnTo>
                <a:lnTo>
                  <a:pt x="841" y="354"/>
                </a:lnTo>
                <a:lnTo>
                  <a:pt x="841" y="358"/>
                </a:lnTo>
                <a:lnTo>
                  <a:pt x="841" y="359"/>
                </a:lnTo>
                <a:lnTo>
                  <a:pt x="841" y="362"/>
                </a:lnTo>
                <a:lnTo>
                  <a:pt x="838" y="367"/>
                </a:lnTo>
                <a:lnTo>
                  <a:pt x="838" y="369"/>
                </a:lnTo>
                <a:lnTo>
                  <a:pt x="838" y="370"/>
                </a:lnTo>
                <a:lnTo>
                  <a:pt x="838" y="373"/>
                </a:lnTo>
                <a:lnTo>
                  <a:pt x="839" y="378"/>
                </a:lnTo>
                <a:lnTo>
                  <a:pt x="841" y="381"/>
                </a:lnTo>
                <a:lnTo>
                  <a:pt x="837" y="392"/>
                </a:lnTo>
                <a:lnTo>
                  <a:pt x="834" y="397"/>
                </a:lnTo>
                <a:lnTo>
                  <a:pt x="830" y="401"/>
                </a:lnTo>
                <a:lnTo>
                  <a:pt x="829" y="403"/>
                </a:lnTo>
                <a:lnTo>
                  <a:pt x="829" y="401"/>
                </a:lnTo>
                <a:lnTo>
                  <a:pt x="826" y="400"/>
                </a:lnTo>
                <a:lnTo>
                  <a:pt x="820" y="399"/>
                </a:lnTo>
                <a:lnTo>
                  <a:pt x="820" y="400"/>
                </a:lnTo>
                <a:lnTo>
                  <a:pt x="816" y="405"/>
                </a:lnTo>
                <a:lnTo>
                  <a:pt x="815" y="408"/>
                </a:lnTo>
                <a:lnTo>
                  <a:pt x="809" y="411"/>
                </a:lnTo>
                <a:lnTo>
                  <a:pt x="809" y="411"/>
                </a:lnTo>
                <a:lnTo>
                  <a:pt x="809" y="412"/>
                </a:lnTo>
                <a:lnTo>
                  <a:pt x="809" y="415"/>
                </a:lnTo>
                <a:lnTo>
                  <a:pt x="809" y="418"/>
                </a:lnTo>
                <a:lnTo>
                  <a:pt x="801" y="433"/>
                </a:lnTo>
                <a:lnTo>
                  <a:pt x="799" y="434"/>
                </a:lnTo>
                <a:lnTo>
                  <a:pt x="797" y="433"/>
                </a:lnTo>
                <a:lnTo>
                  <a:pt x="796" y="431"/>
                </a:lnTo>
                <a:lnTo>
                  <a:pt x="793" y="434"/>
                </a:lnTo>
                <a:lnTo>
                  <a:pt x="786" y="437"/>
                </a:lnTo>
                <a:lnTo>
                  <a:pt x="785" y="435"/>
                </a:lnTo>
                <a:lnTo>
                  <a:pt x="779" y="441"/>
                </a:lnTo>
                <a:lnTo>
                  <a:pt x="775" y="444"/>
                </a:lnTo>
                <a:lnTo>
                  <a:pt x="777" y="455"/>
                </a:lnTo>
                <a:lnTo>
                  <a:pt x="779" y="457"/>
                </a:lnTo>
                <a:lnTo>
                  <a:pt x="779" y="459"/>
                </a:lnTo>
                <a:lnTo>
                  <a:pt x="782" y="460"/>
                </a:lnTo>
                <a:lnTo>
                  <a:pt x="782" y="461"/>
                </a:lnTo>
                <a:lnTo>
                  <a:pt x="784" y="467"/>
                </a:lnTo>
                <a:lnTo>
                  <a:pt x="782" y="467"/>
                </a:lnTo>
                <a:lnTo>
                  <a:pt x="782" y="468"/>
                </a:lnTo>
                <a:lnTo>
                  <a:pt x="782" y="472"/>
                </a:lnTo>
                <a:lnTo>
                  <a:pt x="784" y="476"/>
                </a:lnTo>
                <a:lnTo>
                  <a:pt x="784" y="476"/>
                </a:lnTo>
                <a:lnTo>
                  <a:pt x="782" y="478"/>
                </a:lnTo>
                <a:lnTo>
                  <a:pt x="782" y="479"/>
                </a:lnTo>
                <a:lnTo>
                  <a:pt x="781" y="480"/>
                </a:lnTo>
                <a:lnTo>
                  <a:pt x="782" y="482"/>
                </a:lnTo>
                <a:lnTo>
                  <a:pt x="781" y="487"/>
                </a:lnTo>
                <a:lnTo>
                  <a:pt x="782" y="491"/>
                </a:lnTo>
                <a:lnTo>
                  <a:pt x="782" y="493"/>
                </a:lnTo>
                <a:lnTo>
                  <a:pt x="784" y="493"/>
                </a:lnTo>
                <a:lnTo>
                  <a:pt x="778" y="508"/>
                </a:lnTo>
                <a:lnTo>
                  <a:pt x="777" y="509"/>
                </a:lnTo>
                <a:lnTo>
                  <a:pt x="774" y="515"/>
                </a:lnTo>
                <a:lnTo>
                  <a:pt x="773" y="517"/>
                </a:lnTo>
                <a:lnTo>
                  <a:pt x="771" y="523"/>
                </a:lnTo>
                <a:lnTo>
                  <a:pt x="770" y="524"/>
                </a:lnTo>
                <a:lnTo>
                  <a:pt x="769" y="523"/>
                </a:lnTo>
                <a:lnTo>
                  <a:pt x="769" y="521"/>
                </a:lnTo>
                <a:lnTo>
                  <a:pt x="769" y="520"/>
                </a:lnTo>
                <a:lnTo>
                  <a:pt x="766" y="520"/>
                </a:lnTo>
                <a:lnTo>
                  <a:pt x="766" y="519"/>
                </a:lnTo>
                <a:lnTo>
                  <a:pt x="764" y="519"/>
                </a:lnTo>
                <a:lnTo>
                  <a:pt x="763" y="519"/>
                </a:lnTo>
                <a:lnTo>
                  <a:pt x="762" y="517"/>
                </a:lnTo>
                <a:lnTo>
                  <a:pt x="760" y="516"/>
                </a:lnTo>
                <a:lnTo>
                  <a:pt x="758" y="516"/>
                </a:lnTo>
                <a:lnTo>
                  <a:pt x="752" y="512"/>
                </a:lnTo>
                <a:lnTo>
                  <a:pt x="749" y="510"/>
                </a:lnTo>
                <a:lnTo>
                  <a:pt x="747" y="509"/>
                </a:lnTo>
                <a:lnTo>
                  <a:pt x="743" y="504"/>
                </a:lnTo>
                <a:lnTo>
                  <a:pt x="743" y="501"/>
                </a:lnTo>
                <a:lnTo>
                  <a:pt x="741" y="490"/>
                </a:lnTo>
                <a:lnTo>
                  <a:pt x="741" y="486"/>
                </a:lnTo>
                <a:lnTo>
                  <a:pt x="740" y="482"/>
                </a:lnTo>
                <a:lnTo>
                  <a:pt x="739" y="476"/>
                </a:lnTo>
                <a:lnTo>
                  <a:pt x="739" y="474"/>
                </a:lnTo>
                <a:lnTo>
                  <a:pt x="743" y="465"/>
                </a:lnTo>
                <a:lnTo>
                  <a:pt x="745" y="460"/>
                </a:lnTo>
                <a:lnTo>
                  <a:pt x="749" y="450"/>
                </a:lnTo>
                <a:lnTo>
                  <a:pt x="754" y="442"/>
                </a:lnTo>
                <a:lnTo>
                  <a:pt x="756" y="435"/>
                </a:lnTo>
                <a:lnTo>
                  <a:pt x="758" y="434"/>
                </a:lnTo>
                <a:lnTo>
                  <a:pt x="760" y="429"/>
                </a:lnTo>
                <a:lnTo>
                  <a:pt x="764" y="419"/>
                </a:lnTo>
                <a:lnTo>
                  <a:pt x="766" y="411"/>
                </a:lnTo>
                <a:lnTo>
                  <a:pt x="767" y="408"/>
                </a:lnTo>
                <a:lnTo>
                  <a:pt x="769" y="405"/>
                </a:lnTo>
                <a:lnTo>
                  <a:pt x="769" y="396"/>
                </a:lnTo>
                <a:lnTo>
                  <a:pt x="767" y="392"/>
                </a:lnTo>
                <a:lnTo>
                  <a:pt x="763" y="385"/>
                </a:lnTo>
                <a:lnTo>
                  <a:pt x="762" y="385"/>
                </a:lnTo>
                <a:lnTo>
                  <a:pt x="760" y="381"/>
                </a:lnTo>
                <a:lnTo>
                  <a:pt x="759" y="380"/>
                </a:lnTo>
                <a:lnTo>
                  <a:pt x="758" y="378"/>
                </a:lnTo>
                <a:lnTo>
                  <a:pt x="754" y="373"/>
                </a:lnTo>
                <a:lnTo>
                  <a:pt x="752" y="370"/>
                </a:lnTo>
                <a:lnTo>
                  <a:pt x="749" y="366"/>
                </a:lnTo>
                <a:lnTo>
                  <a:pt x="748" y="366"/>
                </a:lnTo>
                <a:lnTo>
                  <a:pt x="748" y="363"/>
                </a:lnTo>
                <a:lnTo>
                  <a:pt x="745" y="360"/>
                </a:lnTo>
                <a:lnTo>
                  <a:pt x="744" y="358"/>
                </a:lnTo>
                <a:lnTo>
                  <a:pt x="741" y="354"/>
                </a:lnTo>
                <a:lnTo>
                  <a:pt x="740" y="351"/>
                </a:lnTo>
                <a:lnTo>
                  <a:pt x="740" y="348"/>
                </a:lnTo>
                <a:lnTo>
                  <a:pt x="737" y="345"/>
                </a:lnTo>
                <a:lnTo>
                  <a:pt x="736" y="344"/>
                </a:lnTo>
                <a:lnTo>
                  <a:pt x="728" y="343"/>
                </a:lnTo>
                <a:lnTo>
                  <a:pt x="724" y="343"/>
                </a:lnTo>
                <a:lnTo>
                  <a:pt x="715" y="341"/>
                </a:lnTo>
                <a:lnTo>
                  <a:pt x="714" y="340"/>
                </a:lnTo>
                <a:lnTo>
                  <a:pt x="704" y="337"/>
                </a:lnTo>
                <a:lnTo>
                  <a:pt x="702" y="337"/>
                </a:lnTo>
                <a:lnTo>
                  <a:pt x="693" y="335"/>
                </a:lnTo>
                <a:lnTo>
                  <a:pt x="688" y="333"/>
                </a:lnTo>
                <a:lnTo>
                  <a:pt x="687" y="333"/>
                </a:lnTo>
                <a:lnTo>
                  <a:pt x="684" y="333"/>
                </a:lnTo>
                <a:lnTo>
                  <a:pt x="676" y="330"/>
                </a:lnTo>
                <a:lnTo>
                  <a:pt x="673" y="329"/>
                </a:lnTo>
                <a:lnTo>
                  <a:pt x="669" y="329"/>
                </a:lnTo>
                <a:lnTo>
                  <a:pt x="665" y="328"/>
                </a:lnTo>
                <a:lnTo>
                  <a:pt x="662" y="326"/>
                </a:lnTo>
                <a:lnTo>
                  <a:pt x="657" y="321"/>
                </a:lnTo>
                <a:lnTo>
                  <a:pt x="657" y="317"/>
                </a:lnTo>
                <a:lnTo>
                  <a:pt x="657" y="315"/>
                </a:lnTo>
                <a:lnTo>
                  <a:pt x="655" y="313"/>
                </a:lnTo>
                <a:lnTo>
                  <a:pt x="651" y="311"/>
                </a:lnTo>
                <a:lnTo>
                  <a:pt x="647" y="310"/>
                </a:lnTo>
                <a:lnTo>
                  <a:pt x="646" y="310"/>
                </a:lnTo>
                <a:lnTo>
                  <a:pt x="638" y="306"/>
                </a:lnTo>
                <a:lnTo>
                  <a:pt x="635" y="305"/>
                </a:lnTo>
                <a:lnTo>
                  <a:pt x="631" y="300"/>
                </a:lnTo>
                <a:lnTo>
                  <a:pt x="625" y="295"/>
                </a:lnTo>
                <a:lnTo>
                  <a:pt x="621" y="291"/>
                </a:lnTo>
                <a:lnTo>
                  <a:pt x="620" y="290"/>
                </a:lnTo>
                <a:lnTo>
                  <a:pt x="620" y="288"/>
                </a:lnTo>
                <a:lnTo>
                  <a:pt x="618" y="288"/>
                </a:lnTo>
                <a:lnTo>
                  <a:pt x="616" y="284"/>
                </a:lnTo>
                <a:lnTo>
                  <a:pt x="614" y="281"/>
                </a:lnTo>
                <a:lnTo>
                  <a:pt x="613" y="276"/>
                </a:lnTo>
                <a:lnTo>
                  <a:pt x="612" y="275"/>
                </a:lnTo>
                <a:lnTo>
                  <a:pt x="610" y="269"/>
                </a:lnTo>
                <a:lnTo>
                  <a:pt x="609" y="266"/>
                </a:lnTo>
                <a:lnTo>
                  <a:pt x="608" y="266"/>
                </a:lnTo>
                <a:lnTo>
                  <a:pt x="597" y="273"/>
                </a:lnTo>
                <a:lnTo>
                  <a:pt x="593" y="277"/>
                </a:lnTo>
                <a:lnTo>
                  <a:pt x="591" y="277"/>
                </a:lnTo>
                <a:lnTo>
                  <a:pt x="587" y="275"/>
                </a:lnTo>
                <a:lnTo>
                  <a:pt x="584" y="275"/>
                </a:lnTo>
                <a:lnTo>
                  <a:pt x="584" y="276"/>
                </a:lnTo>
                <a:lnTo>
                  <a:pt x="579" y="277"/>
                </a:lnTo>
                <a:lnTo>
                  <a:pt x="576" y="280"/>
                </a:lnTo>
                <a:lnTo>
                  <a:pt x="575" y="280"/>
                </a:lnTo>
                <a:lnTo>
                  <a:pt x="575" y="290"/>
                </a:lnTo>
                <a:lnTo>
                  <a:pt x="573" y="291"/>
                </a:lnTo>
                <a:lnTo>
                  <a:pt x="571" y="292"/>
                </a:lnTo>
                <a:lnTo>
                  <a:pt x="571" y="294"/>
                </a:lnTo>
                <a:lnTo>
                  <a:pt x="567" y="294"/>
                </a:lnTo>
                <a:lnTo>
                  <a:pt x="567" y="295"/>
                </a:lnTo>
                <a:lnTo>
                  <a:pt x="561" y="303"/>
                </a:lnTo>
                <a:lnTo>
                  <a:pt x="558" y="305"/>
                </a:lnTo>
                <a:lnTo>
                  <a:pt x="557" y="305"/>
                </a:lnTo>
                <a:lnTo>
                  <a:pt x="556" y="306"/>
                </a:lnTo>
                <a:lnTo>
                  <a:pt x="556" y="307"/>
                </a:lnTo>
                <a:lnTo>
                  <a:pt x="554" y="309"/>
                </a:lnTo>
                <a:lnTo>
                  <a:pt x="557" y="311"/>
                </a:lnTo>
                <a:lnTo>
                  <a:pt x="558" y="313"/>
                </a:lnTo>
                <a:lnTo>
                  <a:pt x="558" y="313"/>
                </a:lnTo>
                <a:lnTo>
                  <a:pt x="557" y="313"/>
                </a:lnTo>
                <a:lnTo>
                  <a:pt x="557" y="314"/>
                </a:lnTo>
                <a:lnTo>
                  <a:pt x="553" y="315"/>
                </a:lnTo>
                <a:lnTo>
                  <a:pt x="547" y="321"/>
                </a:lnTo>
                <a:lnTo>
                  <a:pt x="543" y="322"/>
                </a:lnTo>
                <a:lnTo>
                  <a:pt x="542" y="325"/>
                </a:lnTo>
                <a:lnTo>
                  <a:pt x="542" y="326"/>
                </a:lnTo>
                <a:lnTo>
                  <a:pt x="539" y="326"/>
                </a:lnTo>
                <a:lnTo>
                  <a:pt x="539" y="328"/>
                </a:lnTo>
                <a:lnTo>
                  <a:pt x="539" y="328"/>
                </a:lnTo>
                <a:lnTo>
                  <a:pt x="538" y="329"/>
                </a:lnTo>
                <a:lnTo>
                  <a:pt x="538" y="330"/>
                </a:lnTo>
                <a:lnTo>
                  <a:pt x="537" y="329"/>
                </a:lnTo>
                <a:lnTo>
                  <a:pt x="535" y="328"/>
                </a:lnTo>
                <a:lnTo>
                  <a:pt x="531" y="324"/>
                </a:lnTo>
                <a:lnTo>
                  <a:pt x="530" y="324"/>
                </a:lnTo>
                <a:lnTo>
                  <a:pt x="528" y="324"/>
                </a:lnTo>
                <a:lnTo>
                  <a:pt x="527" y="324"/>
                </a:lnTo>
                <a:lnTo>
                  <a:pt x="526" y="325"/>
                </a:lnTo>
                <a:lnTo>
                  <a:pt x="523" y="326"/>
                </a:lnTo>
                <a:lnTo>
                  <a:pt x="522" y="326"/>
                </a:lnTo>
                <a:lnTo>
                  <a:pt x="519" y="325"/>
                </a:lnTo>
                <a:lnTo>
                  <a:pt x="517" y="320"/>
                </a:lnTo>
                <a:lnTo>
                  <a:pt x="512" y="321"/>
                </a:lnTo>
                <a:lnTo>
                  <a:pt x="507" y="326"/>
                </a:lnTo>
                <a:lnTo>
                  <a:pt x="507" y="326"/>
                </a:lnTo>
                <a:lnTo>
                  <a:pt x="502" y="322"/>
                </a:lnTo>
                <a:lnTo>
                  <a:pt x="492" y="329"/>
                </a:lnTo>
                <a:lnTo>
                  <a:pt x="489" y="329"/>
                </a:lnTo>
                <a:lnTo>
                  <a:pt x="486" y="330"/>
                </a:lnTo>
                <a:lnTo>
                  <a:pt x="483" y="332"/>
                </a:lnTo>
                <a:lnTo>
                  <a:pt x="483" y="333"/>
                </a:lnTo>
                <a:lnTo>
                  <a:pt x="483" y="339"/>
                </a:lnTo>
                <a:lnTo>
                  <a:pt x="483" y="340"/>
                </a:lnTo>
                <a:lnTo>
                  <a:pt x="481" y="344"/>
                </a:lnTo>
                <a:lnTo>
                  <a:pt x="482" y="345"/>
                </a:lnTo>
                <a:lnTo>
                  <a:pt x="482" y="348"/>
                </a:lnTo>
                <a:lnTo>
                  <a:pt x="481" y="355"/>
                </a:lnTo>
                <a:lnTo>
                  <a:pt x="472" y="367"/>
                </a:lnTo>
                <a:lnTo>
                  <a:pt x="471" y="367"/>
                </a:lnTo>
                <a:lnTo>
                  <a:pt x="471" y="369"/>
                </a:lnTo>
                <a:lnTo>
                  <a:pt x="471" y="370"/>
                </a:lnTo>
                <a:lnTo>
                  <a:pt x="472" y="374"/>
                </a:lnTo>
                <a:lnTo>
                  <a:pt x="471" y="375"/>
                </a:lnTo>
                <a:lnTo>
                  <a:pt x="470" y="378"/>
                </a:lnTo>
                <a:lnTo>
                  <a:pt x="468" y="378"/>
                </a:lnTo>
                <a:lnTo>
                  <a:pt x="468" y="384"/>
                </a:lnTo>
                <a:lnTo>
                  <a:pt x="466" y="385"/>
                </a:lnTo>
                <a:lnTo>
                  <a:pt x="464" y="388"/>
                </a:lnTo>
                <a:lnTo>
                  <a:pt x="464" y="390"/>
                </a:lnTo>
                <a:lnTo>
                  <a:pt x="462" y="393"/>
                </a:lnTo>
                <a:lnTo>
                  <a:pt x="457" y="396"/>
                </a:lnTo>
                <a:lnTo>
                  <a:pt x="455" y="396"/>
                </a:lnTo>
                <a:lnTo>
                  <a:pt x="453" y="396"/>
                </a:lnTo>
                <a:lnTo>
                  <a:pt x="453" y="397"/>
                </a:lnTo>
                <a:lnTo>
                  <a:pt x="452" y="397"/>
                </a:lnTo>
                <a:lnTo>
                  <a:pt x="449" y="404"/>
                </a:lnTo>
                <a:lnTo>
                  <a:pt x="449" y="405"/>
                </a:lnTo>
                <a:lnTo>
                  <a:pt x="449" y="408"/>
                </a:lnTo>
                <a:lnTo>
                  <a:pt x="445" y="412"/>
                </a:lnTo>
                <a:lnTo>
                  <a:pt x="447" y="415"/>
                </a:lnTo>
                <a:lnTo>
                  <a:pt x="448" y="415"/>
                </a:lnTo>
                <a:lnTo>
                  <a:pt x="449" y="415"/>
                </a:lnTo>
                <a:lnTo>
                  <a:pt x="452" y="416"/>
                </a:lnTo>
                <a:lnTo>
                  <a:pt x="453" y="423"/>
                </a:lnTo>
                <a:lnTo>
                  <a:pt x="453" y="425"/>
                </a:lnTo>
                <a:lnTo>
                  <a:pt x="455" y="426"/>
                </a:lnTo>
                <a:lnTo>
                  <a:pt x="456" y="426"/>
                </a:lnTo>
                <a:lnTo>
                  <a:pt x="455" y="437"/>
                </a:lnTo>
                <a:lnTo>
                  <a:pt x="449" y="444"/>
                </a:lnTo>
                <a:lnTo>
                  <a:pt x="447" y="444"/>
                </a:lnTo>
                <a:lnTo>
                  <a:pt x="447" y="446"/>
                </a:lnTo>
                <a:lnTo>
                  <a:pt x="448" y="448"/>
                </a:lnTo>
                <a:lnTo>
                  <a:pt x="449" y="448"/>
                </a:lnTo>
                <a:lnTo>
                  <a:pt x="451" y="450"/>
                </a:lnTo>
                <a:lnTo>
                  <a:pt x="451" y="452"/>
                </a:lnTo>
                <a:lnTo>
                  <a:pt x="451" y="453"/>
                </a:lnTo>
                <a:lnTo>
                  <a:pt x="449" y="460"/>
                </a:lnTo>
                <a:lnTo>
                  <a:pt x="451" y="460"/>
                </a:lnTo>
                <a:lnTo>
                  <a:pt x="451" y="461"/>
                </a:lnTo>
                <a:lnTo>
                  <a:pt x="452" y="464"/>
                </a:lnTo>
                <a:lnTo>
                  <a:pt x="449" y="465"/>
                </a:lnTo>
                <a:lnTo>
                  <a:pt x="449" y="467"/>
                </a:lnTo>
                <a:lnTo>
                  <a:pt x="449" y="470"/>
                </a:lnTo>
                <a:lnTo>
                  <a:pt x="449" y="472"/>
                </a:lnTo>
                <a:lnTo>
                  <a:pt x="449" y="474"/>
                </a:lnTo>
                <a:lnTo>
                  <a:pt x="448" y="476"/>
                </a:lnTo>
                <a:lnTo>
                  <a:pt x="449" y="476"/>
                </a:lnTo>
                <a:lnTo>
                  <a:pt x="448" y="478"/>
                </a:lnTo>
                <a:lnTo>
                  <a:pt x="448" y="479"/>
                </a:lnTo>
                <a:lnTo>
                  <a:pt x="451" y="479"/>
                </a:lnTo>
                <a:lnTo>
                  <a:pt x="451" y="480"/>
                </a:lnTo>
                <a:lnTo>
                  <a:pt x="449" y="482"/>
                </a:lnTo>
                <a:lnTo>
                  <a:pt x="451" y="482"/>
                </a:lnTo>
                <a:lnTo>
                  <a:pt x="452" y="482"/>
                </a:lnTo>
                <a:lnTo>
                  <a:pt x="453" y="483"/>
                </a:lnTo>
                <a:lnTo>
                  <a:pt x="455" y="485"/>
                </a:lnTo>
                <a:lnTo>
                  <a:pt x="453" y="486"/>
                </a:lnTo>
                <a:lnTo>
                  <a:pt x="452" y="490"/>
                </a:lnTo>
                <a:lnTo>
                  <a:pt x="452" y="491"/>
                </a:lnTo>
                <a:lnTo>
                  <a:pt x="453" y="494"/>
                </a:lnTo>
                <a:lnTo>
                  <a:pt x="451" y="495"/>
                </a:lnTo>
                <a:lnTo>
                  <a:pt x="451" y="497"/>
                </a:lnTo>
                <a:lnTo>
                  <a:pt x="449" y="500"/>
                </a:lnTo>
                <a:lnTo>
                  <a:pt x="448" y="501"/>
                </a:lnTo>
                <a:lnTo>
                  <a:pt x="449" y="505"/>
                </a:lnTo>
                <a:lnTo>
                  <a:pt x="448" y="509"/>
                </a:lnTo>
                <a:lnTo>
                  <a:pt x="448" y="509"/>
                </a:lnTo>
                <a:lnTo>
                  <a:pt x="449" y="509"/>
                </a:lnTo>
                <a:lnTo>
                  <a:pt x="448" y="512"/>
                </a:lnTo>
                <a:lnTo>
                  <a:pt x="449" y="515"/>
                </a:lnTo>
                <a:lnTo>
                  <a:pt x="449" y="517"/>
                </a:lnTo>
                <a:lnTo>
                  <a:pt x="449" y="519"/>
                </a:lnTo>
                <a:lnTo>
                  <a:pt x="449" y="523"/>
                </a:lnTo>
                <a:lnTo>
                  <a:pt x="447" y="524"/>
                </a:lnTo>
                <a:lnTo>
                  <a:pt x="451" y="535"/>
                </a:lnTo>
                <a:lnTo>
                  <a:pt x="449" y="538"/>
                </a:lnTo>
                <a:lnTo>
                  <a:pt x="449" y="540"/>
                </a:lnTo>
                <a:lnTo>
                  <a:pt x="453" y="547"/>
                </a:lnTo>
                <a:lnTo>
                  <a:pt x="453" y="549"/>
                </a:lnTo>
                <a:lnTo>
                  <a:pt x="456" y="554"/>
                </a:lnTo>
                <a:lnTo>
                  <a:pt x="456" y="560"/>
                </a:lnTo>
                <a:lnTo>
                  <a:pt x="456" y="562"/>
                </a:lnTo>
                <a:lnTo>
                  <a:pt x="457" y="564"/>
                </a:lnTo>
                <a:lnTo>
                  <a:pt x="457" y="569"/>
                </a:lnTo>
                <a:lnTo>
                  <a:pt x="457" y="570"/>
                </a:lnTo>
                <a:lnTo>
                  <a:pt x="459" y="570"/>
                </a:lnTo>
                <a:lnTo>
                  <a:pt x="462" y="575"/>
                </a:lnTo>
                <a:lnTo>
                  <a:pt x="462" y="577"/>
                </a:lnTo>
                <a:lnTo>
                  <a:pt x="463" y="581"/>
                </a:lnTo>
                <a:lnTo>
                  <a:pt x="464" y="581"/>
                </a:lnTo>
                <a:lnTo>
                  <a:pt x="466" y="583"/>
                </a:lnTo>
                <a:lnTo>
                  <a:pt x="466" y="584"/>
                </a:lnTo>
                <a:lnTo>
                  <a:pt x="466" y="587"/>
                </a:lnTo>
                <a:lnTo>
                  <a:pt x="464" y="588"/>
                </a:lnTo>
                <a:lnTo>
                  <a:pt x="464" y="590"/>
                </a:lnTo>
                <a:lnTo>
                  <a:pt x="463" y="590"/>
                </a:lnTo>
                <a:lnTo>
                  <a:pt x="462" y="596"/>
                </a:lnTo>
                <a:lnTo>
                  <a:pt x="462" y="599"/>
                </a:lnTo>
                <a:lnTo>
                  <a:pt x="460" y="605"/>
                </a:lnTo>
                <a:lnTo>
                  <a:pt x="459" y="614"/>
                </a:lnTo>
                <a:lnTo>
                  <a:pt x="459" y="615"/>
                </a:lnTo>
                <a:lnTo>
                  <a:pt x="457" y="617"/>
                </a:lnTo>
                <a:lnTo>
                  <a:pt x="457" y="618"/>
                </a:lnTo>
                <a:lnTo>
                  <a:pt x="457" y="620"/>
                </a:lnTo>
                <a:lnTo>
                  <a:pt x="455" y="622"/>
                </a:lnTo>
                <a:lnTo>
                  <a:pt x="453" y="622"/>
                </a:lnTo>
                <a:lnTo>
                  <a:pt x="452" y="622"/>
                </a:lnTo>
                <a:lnTo>
                  <a:pt x="448" y="624"/>
                </a:lnTo>
                <a:lnTo>
                  <a:pt x="442" y="620"/>
                </a:lnTo>
                <a:lnTo>
                  <a:pt x="437" y="624"/>
                </a:lnTo>
                <a:lnTo>
                  <a:pt x="436" y="625"/>
                </a:lnTo>
                <a:lnTo>
                  <a:pt x="436" y="626"/>
                </a:lnTo>
                <a:lnTo>
                  <a:pt x="433" y="629"/>
                </a:lnTo>
                <a:lnTo>
                  <a:pt x="426" y="636"/>
                </a:lnTo>
                <a:lnTo>
                  <a:pt x="425" y="637"/>
                </a:lnTo>
                <a:lnTo>
                  <a:pt x="422" y="640"/>
                </a:lnTo>
                <a:lnTo>
                  <a:pt x="422" y="641"/>
                </a:lnTo>
                <a:lnTo>
                  <a:pt x="422" y="644"/>
                </a:lnTo>
                <a:lnTo>
                  <a:pt x="422" y="645"/>
                </a:lnTo>
                <a:lnTo>
                  <a:pt x="419" y="648"/>
                </a:lnTo>
                <a:lnTo>
                  <a:pt x="417" y="652"/>
                </a:lnTo>
                <a:lnTo>
                  <a:pt x="415" y="666"/>
                </a:lnTo>
                <a:lnTo>
                  <a:pt x="417" y="671"/>
                </a:lnTo>
                <a:lnTo>
                  <a:pt x="417" y="673"/>
                </a:lnTo>
                <a:lnTo>
                  <a:pt x="418" y="674"/>
                </a:lnTo>
                <a:lnTo>
                  <a:pt x="417" y="677"/>
                </a:lnTo>
                <a:lnTo>
                  <a:pt x="417" y="678"/>
                </a:lnTo>
                <a:lnTo>
                  <a:pt x="417" y="681"/>
                </a:lnTo>
                <a:lnTo>
                  <a:pt x="417" y="685"/>
                </a:lnTo>
                <a:lnTo>
                  <a:pt x="418" y="685"/>
                </a:lnTo>
                <a:lnTo>
                  <a:pt x="418" y="686"/>
                </a:lnTo>
                <a:lnTo>
                  <a:pt x="418" y="688"/>
                </a:lnTo>
                <a:lnTo>
                  <a:pt x="418" y="689"/>
                </a:lnTo>
                <a:lnTo>
                  <a:pt x="419" y="695"/>
                </a:lnTo>
                <a:lnTo>
                  <a:pt x="417" y="697"/>
                </a:lnTo>
                <a:lnTo>
                  <a:pt x="417" y="699"/>
                </a:lnTo>
                <a:lnTo>
                  <a:pt x="417" y="700"/>
                </a:lnTo>
                <a:lnTo>
                  <a:pt x="415" y="701"/>
                </a:lnTo>
                <a:lnTo>
                  <a:pt x="415" y="700"/>
                </a:lnTo>
                <a:lnTo>
                  <a:pt x="414" y="700"/>
                </a:lnTo>
                <a:lnTo>
                  <a:pt x="411" y="701"/>
                </a:lnTo>
                <a:lnTo>
                  <a:pt x="411" y="703"/>
                </a:lnTo>
                <a:lnTo>
                  <a:pt x="410" y="704"/>
                </a:lnTo>
                <a:lnTo>
                  <a:pt x="408" y="704"/>
                </a:lnTo>
                <a:lnTo>
                  <a:pt x="408" y="704"/>
                </a:lnTo>
                <a:lnTo>
                  <a:pt x="408" y="703"/>
                </a:lnTo>
                <a:lnTo>
                  <a:pt x="408" y="704"/>
                </a:lnTo>
                <a:lnTo>
                  <a:pt x="407" y="704"/>
                </a:lnTo>
                <a:lnTo>
                  <a:pt x="406" y="704"/>
                </a:lnTo>
                <a:lnTo>
                  <a:pt x="404" y="705"/>
                </a:lnTo>
                <a:lnTo>
                  <a:pt x="404" y="705"/>
                </a:lnTo>
                <a:lnTo>
                  <a:pt x="403" y="705"/>
                </a:lnTo>
                <a:lnTo>
                  <a:pt x="403" y="707"/>
                </a:lnTo>
                <a:lnTo>
                  <a:pt x="403" y="712"/>
                </a:lnTo>
                <a:lnTo>
                  <a:pt x="403" y="714"/>
                </a:lnTo>
                <a:lnTo>
                  <a:pt x="403" y="716"/>
                </a:lnTo>
                <a:lnTo>
                  <a:pt x="403" y="720"/>
                </a:lnTo>
                <a:lnTo>
                  <a:pt x="399" y="719"/>
                </a:lnTo>
                <a:lnTo>
                  <a:pt x="395" y="711"/>
                </a:lnTo>
                <a:lnTo>
                  <a:pt x="392" y="707"/>
                </a:lnTo>
                <a:lnTo>
                  <a:pt x="391" y="705"/>
                </a:lnTo>
                <a:lnTo>
                  <a:pt x="389" y="704"/>
                </a:lnTo>
                <a:lnTo>
                  <a:pt x="389" y="703"/>
                </a:lnTo>
                <a:lnTo>
                  <a:pt x="388" y="701"/>
                </a:lnTo>
                <a:lnTo>
                  <a:pt x="381" y="697"/>
                </a:lnTo>
                <a:lnTo>
                  <a:pt x="378" y="697"/>
                </a:lnTo>
                <a:lnTo>
                  <a:pt x="376" y="695"/>
                </a:lnTo>
                <a:lnTo>
                  <a:pt x="371" y="692"/>
                </a:lnTo>
                <a:lnTo>
                  <a:pt x="370" y="692"/>
                </a:lnTo>
                <a:lnTo>
                  <a:pt x="366" y="690"/>
                </a:lnTo>
                <a:lnTo>
                  <a:pt x="359" y="689"/>
                </a:lnTo>
                <a:lnTo>
                  <a:pt x="358" y="689"/>
                </a:lnTo>
                <a:lnTo>
                  <a:pt x="355" y="689"/>
                </a:lnTo>
                <a:lnTo>
                  <a:pt x="351" y="689"/>
                </a:lnTo>
                <a:lnTo>
                  <a:pt x="348" y="688"/>
                </a:lnTo>
                <a:lnTo>
                  <a:pt x="341" y="686"/>
                </a:lnTo>
                <a:lnTo>
                  <a:pt x="339" y="686"/>
                </a:lnTo>
                <a:lnTo>
                  <a:pt x="336" y="685"/>
                </a:lnTo>
                <a:lnTo>
                  <a:pt x="333" y="685"/>
                </a:lnTo>
                <a:lnTo>
                  <a:pt x="331" y="682"/>
                </a:lnTo>
                <a:lnTo>
                  <a:pt x="329" y="681"/>
                </a:lnTo>
                <a:lnTo>
                  <a:pt x="325" y="680"/>
                </a:lnTo>
                <a:lnTo>
                  <a:pt x="322" y="680"/>
                </a:lnTo>
                <a:lnTo>
                  <a:pt x="322" y="670"/>
                </a:lnTo>
                <a:lnTo>
                  <a:pt x="314" y="673"/>
                </a:lnTo>
                <a:lnTo>
                  <a:pt x="309" y="666"/>
                </a:lnTo>
                <a:lnTo>
                  <a:pt x="305" y="663"/>
                </a:lnTo>
                <a:lnTo>
                  <a:pt x="301" y="662"/>
                </a:lnTo>
                <a:lnTo>
                  <a:pt x="294" y="662"/>
                </a:lnTo>
                <a:lnTo>
                  <a:pt x="288" y="666"/>
                </a:lnTo>
                <a:lnTo>
                  <a:pt x="284" y="667"/>
                </a:lnTo>
                <a:lnTo>
                  <a:pt x="283" y="675"/>
                </a:lnTo>
                <a:lnTo>
                  <a:pt x="283" y="681"/>
                </a:lnTo>
                <a:lnTo>
                  <a:pt x="283" y="686"/>
                </a:lnTo>
                <a:lnTo>
                  <a:pt x="279" y="699"/>
                </a:lnTo>
                <a:lnTo>
                  <a:pt x="276" y="700"/>
                </a:lnTo>
                <a:lnTo>
                  <a:pt x="272" y="701"/>
                </a:lnTo>
                <a:lnTo>
                  <a:pt x="268" y="703"/>
                </a:lnTo>
                <a:lnTo>
                  <a:pt x="264" y="704"/>
                </a:lnTo>
                <a:lnTo>
                  <a:pt x="257" y="705"/>
                </a:lnTo>
                <a:lnTo>
                  <a:pt x="253" y="708"/>
                </a:lnTo>
                <a:lnTo>
                  <a:pt x="250" y="711"/>
                </a:lnTo>
                <a:lnTo>
                  <a:pt x="247" y="712"/>
                </a:lnTo>
                <a:lnTo>
                  <a:pt x="246" y="714"/>
                </a:lnTo>
                <a:lnTo>
                  <a:pt x="246" y="715"/>
                </a:lnTo>
                <a:lnTo>
                  <a:pt x="241" y="720"/>
                </a:lnTo>
                <a:lnTo>
                  <a:pt x="239" y="722"/>
                </a:lnTo>
                <a:lnTo>
                  <a:pt x="238" y="722"/>
                </a:lnTo>
                <a:lnTo>
                  <a:pt x="234" y="726"/>
                </a:lnTo>
                <a:lnTo>
                  <a:pt x="230" y="722"/>
                </a:lnTo>
                <a:lnTo>
                  <a:pt x="226" y="718"/>
                </a:lnTo>
                <a:lnTo>
                  <a:pt x="221" y="714"/>
                </a:lnTo>
                <a:lnTo>
                  <a:pt x="221" y="712"/>
                </a:lnTo>
                <a:lnTo>
                  <a:pt x="220" y="712"/>
                </a:lnTo>
                <a:lnTo>
                  <a:pt x="219" y="711"/>
                </a:lnTo>
                <a:lnTo>
                  <a:pt x="216" y="711"/>
                </a:lnTo>
                <a:lnTo>
                  <a:pt x="212" y="712"/>
                </a:lnTo>
                <a:lnTo>
                  <a:pt x="204" y="714"/>
                </a:lnTo>
                <a:lnTo>
                  <a:pt x="197" y="715"/>
                </a:lnTo>
                <a:lnTo>
                  <a:pt x="190" y="712"/>
                </a:lnTo>
                <a:lnTo>
                  <a:pt x="189" y="711"/>
                </a:lnTo>
                <a:lnTo>
                  <a:pt x="187" y="711"/>
                </a:lnTo>
                <a:lnTo>
                  <a:pt x="186" y="710"/>
                </a:lnTo>
                <a:lnTo>
                  <a:pt x="185" y="710"/>
                </a:lnTo>
                <a:lnTo>
                  <a:pt x="183" y="710"/>
                </a:lnTo>
                <a:lnTo>
                  <a:pt x="180" y="708"/>
                </a:lnTo>
                <a:lnTo>
                  <a:pt x="179" y="707"/>
                </a:lnTo>
                <a:lnTo>
                  <a:pt x="176" y="707"/>
                </a:lnTo>
                <a:lnTo>
                  <a:pt x="175" y="705"/>
                </a:lnTo>
                <a:lnTo>
                  <a:pt x="170" y="703"/>
                </a:lnTo>
                <a:lnTo>
                  <a:pt x="165" y="705"/>
                </a:lnTo>
                <a:lnTo>
                  <a:pt x="160" y="708"/>
                </a:lnTo>
                <a:lnTo>
                  <a:pt x="159" y="708"/>
                </a:lnTo>
                <a:lnTo>
                  <a:pt x="157" y="710"/>
                </a:lnTo>
                <a:lnTo>
                  <a:pt x="155" y="712"/>
                </a:lnTo>
                <a:lnTo>
                  <a:pt x="153" y="705"/>
                </a:lnTo>
                <a:lnTo>
                  <a:pt x="152" y="704"/>
                </a:lnTo>
                <a:lnTo>
                  <a:pt x="149" y="695"/>
                </a:lnTo>
                <a:lnTo>
                  <a:pt x="149" y="689"/>
                </a:lnTo>
                <a:lnTo>
                  <a:pt x="148" y="684"/>
                </a:lnTo>
                <a:lnTo>
                  <a:pt x="146" y="684"/>
                </a:lnTo>
                <a:lnTo>
                  <a:pt x="140" y="673"/>
                </a:lnTo>
                <a:lnTo>
                  <a:pt x="138" y="671"/>
                </a:lnTo>
                <a:lnTo>
                  <a:pt x="130" y="660"/>
                </a:lnTo>
                <a:lnTo>
                  <a:pt x="130" y="658"/>
                </a:lnTo>
                <a:lnTo>
                  <a:pt x="130" y="656"/>
                </a:lnTo>
                <a:lnTo>
                  <a:pt x="127" y="651"/>
                </a:lnTo>
                <a:lnTo>
                  <a:pt x="126" y="648"/>
                </a:lnTo>
                <a:lnTo>
                  <a:pt x="118" y="639"/>
                </a:lnTo>
                <a:lnTo>
                  <a:pt x="116" y="637"/>
                </a:lnTo>
                <a:lnTo>
                  <a:pt x="114" y="633"/>
                </a:lnTo>
                <a:lnTo>
                  <a:pt x="111" y="629"/>
                </a:lnTo>
                <a:lnTo>
                  <a:pt x="110" y="626"/>
                </a:lnTo>
                <a:lnTo>
                  <a:pt x="107" y="622"/>
                </a:lnTo>
                <a:lnTo>
                  <a:pt x="138" y="617"/>
                </a:lnTo>
                <a:lnTo>
                  <a:pt x="152" y="607"/>
                </a:lnTo>
                <a:lnTo>
                  <a:pt x="155" y="595"/>
                </a:lnTo>
                <a:lnTo>
                  <a:pt x="155" y="594"/>
                </a:lnTo>
                <a:lnTo>
                  <a:pt x="153" y="585"/>
                </a:lnTo>
                <a:lnTo>
                  <a:pt x="152" y="573"/>
                </a:lnTo>
                <a:lnTo>
                  <a:pt x="133" y="542"/>
                </a:lnTo>
                <a:lnTo>
                  <a:pt x="129" y="542"/>
                </a:lnTo>
                <a:lnTo>
                  <a:pt x="120" y="510"/>
                </a:lnTo>
                <a:lnTo>
                  <a:pt x="142" y="501"/>
                </a:lnTo>
                <a:lnTo>
                  <a:pt x="159" y="500"/>
                </a:lnTo>
                <a:lnTo>
                  <a:pt x="161" y="500"/>
                </a:lnTo>
                <a:lnTo>
                  <a:pt x="159" y="493"/>
                </a:lnTo>
                <a:lnTo>
                  <a:pt x="159" y="490"/>
                </a:lnTo>
                <a:lnTo>
                  <a:pt x="161" y="489"/>
                </a:lnTo>
                <a:lnTo>
                  <a:pt x="163" y="474"/>
                </a:lnTo>
                <a:lnTo>
                  <a:pt x="172" y="461"/>
                </a:lnTo>
                <a:lnTo>
                  <a:pt x="167" y="456"/>
                </a:lnTo>
                <a:lnTo>
                  <a:pt x="160" y="463"/>
                </a:lnTo>
                <a:lnTo>
                  <a:pt x="159" y="463"/>
                </a:lnTo>
                <a:lnTo>
                  <a:pt x="141" y="450"/>
                </a:lnTo>
                <a:lnTo>
                  <a:pt x="135" y="433"/>
                </a:lnTo>
                <a:lnTo>
                  <a:pt x="127" y="429"/>
                </a:lnTo>
                <a:lnTo>
                  <a:pt x="134" y="412"/>
                </a:lnTo>
                <a:lnTo>
                  <a:pt x="125" y="407"/>
                </a:lnTo>
                <a:lnTo>
                  <a:pt x="130" y="399"/>
                </a:lnTo>
                <a:lnTo>
                  <a:pt x="127" y="393"/>
                </a:lnTo>
                <a:lnTo>
                  <a:pt x="118" y="393"/>
                </a:lnTo>
                <a:lnTo>
                  <a:pt x="103" y="385"/>
                </a:lnTo>
                <a:lnTo>
                  <a:pt x="96" y="373"/>
                </a:lnTo>
                <a:lnTo>
                  <a:pt x="96" y="371"/>
                </a:lnTo>
                <a:lnTo>
                  <a:pt x="97" y="366"/>
                </a:lnTo>
                <a:lnTo>
                  <a:pt x="99" y="366"/>
                </a:lnTo>
                <a:lnTo>
                  <a:pt x="96" y="360"/>
                </a:lnTo>
                <a:lnTo>
                  <a:pt x="85" y="344"/>
                </a:lnTo>
                <a:lnTo>
                  <a:pt x="85" y="337"/>
                </a:lnTo>
                <a:lnTo>
                  <a:pt x="85" y="332"/>
                </a:lnTo>
                <a:lnTo>
                  <a:pt x="73" y="339"/>
                </a:lnTo>
                <a:lnTo>
                  <a:pt x="67" y="337"/>
                </a:lnTo>
                <a:lnTo>
                  <a:pt x="65" y="350"/>
                </a:lnTo>
                <a:lnTo>
                  <a:pt x="60" y="352"/>
                </a:lnTo>
                <a:lnTo>
                  <a:pt x="54" y="350"/>
                </a:lnTo>
                <a:lnTo>
                  <a:pt x="51" y="348"/>
                </a:lnTo>
                <a:lnTo>
                  <a:pt x="49" y="344"/>
                </a:lnTo>
                <a:lnTo>
                  <a:pt x="47" y="341"/>
                </a:lnTo>
                <a:lnTo>
                  <a:pt x="41" y="339"/>
                </a:lnTo>
                <a:lnTo>
                  <a:pt x="41" y="333"/>
                </a:lnTo>
                <a:lnTo>
                  <a:pt x="41" y="332"/>
                </a:lnTo>
                <a:lnTo>
                  <a:pt x="32" y="333"/>
                </a:lnTo>
                <a:lnTo>
                  <a:pt x="28" y="335"/>
                </a:lnTo>
                <a:lnTo>
                  <a:pt x="22" y="336"/>
                </a:lnTo>
                <a:lnTo>
                  <a:pt x="18" y="333"/>
                </a:lnTo>
                <a:lnTo>
                  <a:pt x="7" y="328"/>
                </a:lnTo>
                <a:lnTo>
                  <a:pt x="0" y="326"/>
                </a:lnTo>
                <a:lnTo>
                  <a:pt x="6" y="321"/>
                </a:lnTo>
                <a:lnTo>
                  <a:pt x="14" y="314"/>
                </a:lnTo>
                <a:lnTo>
                  <a:pt x="18" y="313"/>
                </a:lnTo>
                <a:lnTo>
                  <a:pt x="19" y="325"/>
                </a:lnTo>
                <a:lnTo>
                  <a:pt x="28" y="332"/>
                </a:lnTo>
                <a:lnTo>
                  <a:pt x="26" y="320"/>
                </a:lnTo>
                <a:lnTo>
                  <a:pt x="26" y="317"/>
                </a:lnTo>
                <a:lnTo>
                  <a:pt x="24" y="306"/>
                </a:lnTo>
                <a:lnTo>
                  <a:pt x="25" y="299"/>
                </a:lnTo>
                <a:lnTo>
                  <a:pt x="30" y="300"/>
                </a:lnTo>
                <a:lnTo>
                  <a:pt x="36" y="313"/>
                </a:lnTo>
                <a:lnTo>
                  <a:pt x="47" y="322"/>
                </a:lnTo>
                <a:lnTo>
                  <a:pt x="54" y="328"/>
                </a:lnTo>
                <a:lnTo>
                  <a:pt x="55" y="333"/>
                </a:lnTo>
                <a:lnTo>
                  <a:pt x="58" y="337"/>
                </a:lnTo>
                <a:lnTo>
                  <a:pt x="62" y="344"/>
                </a:lnTo>
                <a:lnTo>
                  <a:pt x="63" y="337"/>
                </a:lnTo>
                <a:lnTo>
                  <a:pt x="60" y="333"/>
                </a:lnTo>
                <a:lnTo>
                  <a:pt x="59" y="329"/>
                </a:lnTo>
                <a:lnTo>
                  <a:pt x="58" y="322"/>
                </a:lnTo>
                <a:lnTo>
                  <a:pt x="52" y="317"/>
                </a:lnTo>
                <a:lnTo>
                  <a:pt x="54" y="310"/>
                </a:lnTo>
                <a:lnTo>
                  <a:pt x="59" y="299"/>
                </a:lnTo>
                <a:lnTo>
                  <a:pt x="69" y="294"/>
                </a:lnTo>
                <a:lnTo>
                  <a:pt x="70" y="299"/>
                </a:lnTo>
                <a:lnTo>
                  <a:pt x="77" y="295"/>
                </a:lnTo>
                <a:lnTo>
                  <a:pt x="78" y="305"/>
                </a:lnTo>
                <a:lnTo>
                  <a:pt x="80" y="313"/>
                </a:lnTo>
                <a:lnTo>
                  <a:pt x="81" y="313"/>
                </a:lnTo>
                <a:lnTo>
                  <a:pt x="82" y="302"/>
                </a:lnTo>
                <a:lnTo>
                  <a:pt x="96" y="302"/>
                </a:lnTo>
                <a:lnTo>
                  <a:pt x="95" y="311"/>
                </a:lnTo>
                <a:lnTo>
                  <a:pt x="95" y="318"/>
                </a:lnTo>
                <a:lnTo>
                  <a:pt x="96" y="330"/>
                </a:lnTo>
                <a:lnTo>
                  <a:pt x="96" y="333"/>
                </a:lnTo>
                <a:lnTo>
                  <a:pt x="96" y="336"/>
                </a:lnTo>
                <a:lnTo>
                  <a:pt x="90" y="340"/>
                </a:lnTo>
                <a:lnTo>
                  <a:pt x="95" y="343"/>
                </a:lnTo>
                <a:lnTo>
                  <a:pt x="107" y="339"/>
                </a:lnTo>
                <a:lnTo>
                  <a:pt x="118" y="340"/>
                </a:lnTo>
                <a:lnTo>
                  <a:pt x="120" y="341"/>
                </a:lnTo>
                <a:lnTo>
                  <a:pt x="123" y="340"/>
                </a:lnTo>
                <a:lnTo>
                  <a:pt x="125" y="339"/>
                </a:lnTo>
                <a:lnTo>
                  <a:pt x="112" y="335"/>
                </a:lnTo>
                <a:lnTo>
                  <a:pt x="110" y="333"/>
                </a:lnTo>
                <a:lnTo>
                  <a:pt x="101" y="332"/>
                </a:lnTo>
                <a:lnTo>
                  <a:pt x="103" y="321"/>
                </a:lnTo>
                <a:lnTo>
                  <a:pt x="103" y="311"/>
                </a:lnTo>
                <a:lnTo>
                  <a:pt x="103" y="310"/>
                </a:lnTo>
                <a:lnTo>
                  <a:pt x="103" y="306"/>
                </a:lnTo>
                <a:lnTo>
                  <a:pt x="111" y="306"/>
                </a:lnTo>
                <a:lnTo>
                  <a:pt x="112" y="306"/>
                </a:lnTo>
                <a:lnTo>
                  <a:pt x="126" y="313"/>
                </a:lnTo>
                <a:lnTo>
                  <a:pt x="134" y="313"/>
                </a:lnTo>
                <a:lnTo>
                  <a:pt x="145" y="314"/>
                </a:lnTo>
                <a:lnTo>
                  <a:pt x="157" y="314"/>
                </a:lnTo>
                <a:lnTo>
                  <a:pt x="156" y="324"/>
                </a:lnTo>
                <a:lnTo>
                  <a:pt x="156" y="326"/>
                </a:lnTo>
                <a:lnTo>
                  <a:pt x="150" y="333"/>
                </a:lnTo>
                <a:lnTo>
                  <a:pt x="148" y="336"/>
                </a:lnTo>
                <a:lnTo>
                  <a:pt x="145" y="339"/>
                </a:lnTo>
                <a:lnTo>
                  <a:pt x="140" y="344"/>
                </a:lnTo>
                <a:lnTo>
                  <a:pt x="135" y="345"/>
                </a:lnTo>
                <a:lnTo>
                  <a:pt x="131" y="347"/>
                </a:lnTo>
                <a:lnTo>
                  <a:pt x="126" y="348"/>
                </a:lnTo>
                <a:lnTo>
                  <a:pt x="123" y="350"/>
                </a:lnTo>
                <a:lnTo>
                  <a:pt x="114" y="355"/>
                </a:lnTo>
                <a:lnTo>
                  <a:pt x="112" y="356"/>
                </a:lnTo>
                <a:lnTo>
                  <a:pt x="105" y="362"/>
                </a:lnTo>
                <a:lnTo>
                  <a:pt x="105" y="367"/>
                </a:lnTo>
                <a:lnTo>
                  <a:pt x="115" y="358"/>
                </a:lnTo>
                <a:lnTo>
                  <a:pt x="125" y="355"/>
                </a:lnTo>
                <a:lnTo>
                  <a:pt x="137" y="351"/>
                </a:lnTo>
                <a:lnTo>
                  <a:pt x="145" y="345"/>
                </a:lnTo>
                <a:lnTo>
                  <a:pt x="149" y="345"/>
                </a:lnTo>
                <a:lnTo>
                  <a:pt x="159" y="339"/>
                </a:lnTo>
                <a:lnTo>
                  <a:pt x="160" y="336"/>
                </a:lnTo>
                <a:lnTo>
                  <a:pt x="161" y="333"/>
                </a:lnTo>
                <a:lnTo>
                  <a:pt x="161" y="332"/>
                </a:lnTo>
                <a:lnTo>
                  <a:pt x="163" y="333"/>
                </a:lnTo>
                <a:lnTo>
                  <a:pt x="167" y="335"/>
                </a:lnTo>
                <a:lnTo>
                  <a:pt x="167" y="343"/>
                </a:lnTo>
                <a:lnTo>
                  <a:pt x="167" y="350"/>
                </a:lnTo>
                <a:lnTo>
                  <a:pt x="165" y="356"/>
                </a:lnTo>
                <a:lnTo>
                  <a:pt x="172" y="362"/>
                </a:lnTo>
                <a:lnTo>
                  <a:pt x="176" y="358"/>
                </a:lnTo>
                <a:lnTo>
                  <a:pt x="179" y="366"/>
                </a:lnTo>
                <a:lnTo>
                  <a:pt x="179" y="373"/>
                </a:lnTo>
                <a:lnTo>
                  <a:pt x="176" y="378"/>
                </a:lnTo>
                <a:lnTo>
                  <a:pt x="175" y="378"/>
                </a:lnTo>
                <a:lnTo>
                  <a:pt x="172" y="386"/>
                </a:lnTo>
                <a:lnTo>
                  <a:pt x="180" y="381"/>
                </a:lnTo>
                <a:lnTo>
                  <a:pt x="190" y="374"/>
                </a:lnTo>
                <a:lnTo>
                  <a:pt x="197" y="366"/>
                </a:lnTo>
                <a:lnTo>
                  <a:pt x="205" y="369"/>
                </a:lnTo>
                <a:lnTo>
                  <a:pt x="206" y="369"/>
                </a:lnTo>
                <a:lnTo>
                  <a:pt x="210" y="369"/>
                </a:lnTo>
                <a:lnTo>
                  <a:pt x="215" y="358"/>
                </a:lnTo>
                <a:lnTo>
                  <a:pt x="213" y="352"/>
                </a:lnTo>
                <a:lnTo>
                  <a:pt x="201" y="356"/>
                </a:lnTo>
                <a:lnTo>
                  <a:pt x="200" y="355"/>
                </a:lnTo>
                <a:lnTo>
                  <a:pt x="186" y="350"/>
                </a:lnTo>
                <a:lnTo>
                  <a:pt x="183" y="345"/>
                </a:lnTo>
                <a:lnTo>
                  <a:pt x="179" y="343"/>
                </a:lnTo>
                <a:lnTo>
                  <a:pt x="189" y="337"/>
                </a:lnTo>
                <a:lnTo>
                  <a:pt x="198" y="336"/>
                </a:lnTo>
                <a:lnTo>
                  <a:pt x="198" y="333"/>
                </a:lnTo>
                <a:lnTo>
                  <a:pt x="200" y="330"/>
                </a:lnTo>
                <a:lnTo>
                  <a:pt x="190" y="324"/>
                </a:lnTo>
                <a:lnTo>
                  <a:pt x="189" y="321"/>
                </a:lnTo>
                <a:lnTo>
                  <a:pt x="187" y="317"/>
                </a:lnTo>
                <a:lnTo>
                  <a:pt x="191" y="314"/>
                </a:lnTo>
                <a:lnTo>
                  <a:pt x="182" y="313"/>
                </a:lnTo>
                <a:lnTo>
                  <a:pt x="179" y="309"/>
                </a:lnTo>
                <a:lnTo>
                  <a:pt x="186" y="305"/>
                </a:lnTo>
                <a:lnTo>
                  <a:pt x="194" y="302"/>
                </a:lnTo>
                <a:lnTo>
                  <a:pt x="195" y="300"/>
                </a:lnTo>
                <a:lnTo>
                  <a:pt x="201" y="298"/>
                </a:lnTo>
                <a:lnTo>
                  <a:pt x="200" y="296"/>
                </a:lnTo>
                <a:lnTo>
                  <a:pt x="187" y="299"/>
                </a:lnTo>
                <a:lnTo>
                  <a:pt x="182" y="298"/>
                </a:lnTo>
                <a:lnTo>
                  <a:pt x="197" y="287"/>
                </a:lnTo>
                <a:lnTo>
                  <a:pt x="208" y="285"/>
                </a:lnTo>
                <a:lnTo>
                  <a:pt x="212" y="280"/>
                </a:lnTo>
                <a:lnTo>
                  <a:pt x="210" y="280"/>
                </a:lnTo>
                <a:lnTo>
                  <a:pt x="204" y="280"/>
                </a:lnTo>
                <a:lnTo>
                  <a:pt x="202" y="279"/>
                </a:lnTo>
                <a:lnTo>
                  <a:pt x="198" y="275"/>
                </a:lnTo>
                <a:lnTo>
                  <a:pt x="200" y="272"/>
                </a:lnTo>
                <a:lnTo>
                  <a:pt x="204" y="265"/>
                </a:lnTo>
                <a:lnTo>
                  <a:pt x="205" y="262"/>
                </a:lnTo>
                <a:lnTo>
                  <a:pt x="213" y="250"/>
                </a:lnTo>
                <a:lnTo>
                  <a:pt x="224" y="235"/>
                </a:lnTo>
                <a:lnTo>
                  <a:pt x="234" y="224"/>
                </a:lnTo>
                <a:lnTo>
                  <a:pt x="236" y="223"/>
                </a:lnTo>
                <a:lnTo>
                  <a:pt x="243" y="220"/>
                </a:lnTo>
                <a:lnTo>
                  <a:pt x="257" y="223"/>
                </a:lnTo>
                <a:lnTo>
                  <a:pt x="266" y="228"/>
                </a:lnTo>
                <a:lnTo>
                  <a:pt x="269" y="230"/>
                </a:lnTo>
                <a:lnTo>
                  <a:pt x="272" y="231"/>
                </a:lnTo>
                <a:lnTo>
                  <a:pt x="271" y="227"/>
                </a:lnTo>
                <a:lnTo>
                  <a:pt x="271" y="223"/>
                </a:lnTo>
                <a:lnTo>
                  <a:pt x="265" y="216"/>
                </a:lnTo>
                <a:lnTo>
                  <a:pt x="257" y="215"/>
                </a:lnTo>
                <a:lnTo>
                  <a:pt x="250" y="213"/>
                </a:lnTo>
                <a:lnTo>
                  <a:pt x="250" y="202"/>
                </a:lnTo>
                <a:lnTo>
                  <a:pt x="254" y="193"/>
                </a:lnTo>
                <a:lnTo>
                  <a:pt x="258" y="179"/>
                </a:lnTo>
                <a:lnTo>
                  <a:pt x="261" y="168"/>
                </a:lnTo>
                <a:lnTo>
                  <a:pt x="273" y="171"/>
                </a:lnTo>
                <a:lnTo>
                  <a:pt x="283" y="179"/>
                </a:lnTo>
                <a:lnTo>
                  <a:pt x="291" y="185"/>
                </a:lnTo>
                <a:lnTo>
                  <a:pt x="296" y="180"/>
                </a:lnTo>
                <a:lnTo>
                  <a:pt x="292" y="174"/>
                </a:lnTo>
                <a:lnTo>
                  <a:pt x="288" y="167"/>
                </a:lnTo>
                <a:lnTo>
                  <a:pt x="286" y="161"/>
                </a:lnTo>
                <a:lnTo>
                  <a:pt x="277" y="153"/>
                </a:lnTo>
                <a:lnTo>
                  <a:pt x="273" y="149"/>
                </a:lnTo>
                <a:lnTo>
                  <a:pt x="262" y="149"/>
                </a:lnTo>
                <a:lnTo>
                  <a:pt x="253" y="148"/>
                </a:lnTo>
                <a:lnTo>
                  <a:pt x="250" y="134"/>
                </a:lnTo>
                <a:lnTo>
                  <a:pt x="249" y="127"/>
                </a:lnTo>
                <a:lnTo>
                  <a:pt x="257" y="120"/>
                </a:lnTo>
                <a:lnTo>
                  <a:pt x="265" y="129"/>
                </a:lnTo>
                <a:lnTo>
                  <a:pt x="272" y="134"/>
                </a:lnTo>
                <a:lnTo>
                  <a:pt x="281" y="141"/>
                </a:lnTo>
                <a:lnTo>
                  <a:pt x="281" y="142"/>
                </a:lnTo>
                <a:lnTo>
                  <a:pt x="281" y="141"/>
                </a:lnTo>
                <a:lnTo>
                  <a:pt x="283" y="131"/>
                </a:lnTo>
                <a:lnTo>
                  <a:pt x="276" y="125"/>
                </a:lnTo>
                <a:lnTo>
                  <a:pt x="275" y="118"/>
                </a:lnTo>
                <a:lnTo>
                  <a:pt x="284" y="118"/>
                </a:lnTo>
                <a:lnTo>
                  <a:pt x="286" y="115"/>
                </a:lnTo>
                <a:lnTo>
                  <a:pt x="273" y="110"/>
                </a:lnTo>
                <a:lnTo>
                  <a:pt x="272" y="93"/>
                </a:lnTo>
                <a:lnTo>
                  <a:pt x="275" y="88"/>
                </a:lnTo>
                <a:lnTo>
                  <a:pt x="271" y="82"/>
                </a:lnTo>
                <a:lnTo>
                  <a:pt x="272" y="78"/>
                </a:lnTo>
                <a:lnTo>
                  <a:pt x="277" y="80"/>
                </a:lnTo>
                <a:lnTo>
                  <a:pt x="279" y="84"/>
                </a:lnTo>
                <a:lnTo>
                  <a:pt x="279" y="84"/>
                </a:lnTo>
                <a:lnTo>
                  <a:pt x="279" y="85"/>
                </a:lnTo>
                <a:lnTo>
                  <a:pt x="287" y="85"/>
                </a:lnTo>
                <a:lnTo>
                  <a:pt x="290" y="95"/>
                </a:lnTo>
                <a:lnTo>
                  <a:pt x="295" y="103"/>
                </a:lnTo>
                <a:lnTo>
                  <a:pt x="303" y="100"/>
                </a:lnTo>
                <a:lnTo>
                  <a:pt x="306" y="86"/>
                </a:lnTo>
                <a:lnTo>
                  <a:pt x="310" y="92"/>
                </a:lnTo>
                <a:lnTo>
                  <a:pt x="306" y="111"/>
                </a:lnTo>
                <a:lnTo>
                  <a:pt x="311" y="114"/>
                </a:lnTo>
                <a:lnTo>
                  <a:pt x="314" y="97"/>
                </a:lnTo>
                <a:lnTo>
                  <a:pt x="322" y="100"/>
                </a:lnTo>
                <a:lnTo>
                  <a:pt x="331" y="114"/>
                </a:lnTo>
                <a:lnTo>
                  <a:pt x="335" y="126"/>
                </a:lnTo>
                <a:lnTo>
                  <a:pt x="341" y="120"/>
                </a:lnTo>
                <a:lnTo>
                  <a:pt x="344" y="112"/>
                </a:lnTo>
                <a:lnTo>
                  <a:pt x="341" y="103"/>
                </a:lnTo>
                <a:lnTo>
                  <a:pt x="337" y="88"/>
                </a:lnTo>
                <a:lnTo>
                  <a:pt x="335" y="81"/>
                </a:lnTo>
                <a:lnTo>
                  <a:pt x="341" y="82"/>
                </a:lnTo>
                <a:lnTo>
                  <a:pt x="348" y="88"/>
                </a:lnTo>
                <a:lnTo>
                  <a:pt x="351" y="92"/>
                </a:lnTo>
                <a:lnTo>
                  <a:pt x="354" y="96"/>
                </a:lnTo>
                <a:lnTo>
                  <a:pt x="351" y="107"/>
                </a:lnTo>
                <a:lnTo>
                  <a:pt x="355" y="107"/>
                </a:lnTo>
                <a:lnTo>
                  <a:pt x="361" y="96"/>
                </a:lnTo>
                <a:lnTo>
                  <a:pt x="367" y="92"/>
                </a:lnTo>
                <a:lnTo>
                  <a:pt x="369" y="95"/>
                </a:lnTo>
                <a:lnTo>
                  <a:pt x="373" y="100"/>
                </a:lnTo>
                <a:lnTo>
                  <a:pt x="376" y="100"/>
                </a:lnTo>
                <a:lnTo>
                  <a:pt x="381" y="92"/>
                </a:lnTo>
                <a:lnTo>
                  <a:pt x="386" y="95"/>
                </a:lnTo>
                <a:lnTo>
                  <a:pt x="388" y="101"/>
                </a:lnTo>
                <a:lnTo>
                  <a:pt x="381" y="114"/>
                </a:lnTo>
                <a:lnTo>
                  <a:pt x="380" y="120"/>
                </a:lnTo>
                <a:lnTo>
                  <a:pt x="369" y="126"/>
                </a:lnTo>
                <a:lnTo>
                  <a:pt x="371" y="134"/>
                </a:lnTo>
                <a:lnTo>
                  <a:pt x="376" y="133"/>
                </a:lnTo>
                <a:lnTo>
                  <a:pt x="371" y="142"/>
                </a:lnTo>
                <a:lnTo>
                  <a:pt x="369" y="146"/>
                </a:lnTo>
                <a:lnTo>
                  <a:pt x="358" y="156"/>
                </a:lnTo>
                <a:lnTo>
                  <a:pt x="351" y="174"/>
                </a:lnTo>
                <a:lnTo>
                  <a:pt x="346" y="183"/>
                </a:lnTo>
                <a:lnTo>
                  <a:pt x="337" y="197"/>
                </a:lnTo>
                <a:lnTo>
                  <a:pt x="331" y="206"/>
                </a:lnTo>
                <a:lnTo>
                  <a:pt x="346" y="200"/>
                </a:lnTo>
                <a:lnTo>
                  <a:pt x="346" y="208"/>
                </a:lnTo>
                <a:lnTo>
                  <a:pt x="336" y="210"/>
                </a:lnTo>
                <a:lnTo>
                  <a:pt x="336" y="212"/>
                </a:lnTo>
                <a:lnTo>
                  <a:pt x="337" y="215"/>
                </a:lnTo>
                <a:lnTo>
                  <a:pt x="346" y="213"/>
                </a:lnTo>
                <a:lnTo>
                  <a:pt x="347" y="213"/>
                </a:lnTo>
                <a:lnTo>
                  <a:pt x="348" y="215"/>
                </a:lnTo>
                <a:lnTo>
                  <a:pt x="348" y="217"/>
                </a:lnTo>
                <a:lnTo>
                  <a:pt x="350" y="220"/>
                </a:lnTo>
                <a:lnTo>
                  <a:pt x="348" y="227"/>
                </a:lnTo>
                <a:lnTo>
                  <a:pt x="354" y="232"/>
                </a:lnTo>
                <a:lnTo>
                  <a:pt x="344" y="235"/>
                </a:lnTo>
                <a:lnTo>
                  <a:pt x="340" y="246"/>
                </a:lnTo>
                <a:lnTo>
                  <a:pt x="340" y="254"/>
                </a:lnTo>
                <a:lnTo>
                  <a:pt x="341" y="253"/>
                </a:lnTo>
                <a:lnTo>
                  <a:pt x="351" y="250"/>
                </a:lnTo>
                <a:lnTo>
                  <a:pt x="348" y="264"/>
                </a:lnTo>
                <a:lnTo>
                  <a:pt x="343" y="270"/>
                </a:lnTo>
                <a:lnTo>
                  <a:pt x="333" y="280"/>
                </a:lnTo>
                <a:lnTo>
                  <a:pt x="335" y="294"/>
                </a:lnTo>
                <a:lnTo>
                  <a:pt x="336" y="299"/>
                </a:lnTo>
                <a:lnTo>
                  <a:pt x="336" y="306"/>
                </a:lnTo>
                <a:lnTo>
                  <a:pt x="340" y="315"/>
                </a:lnTo>
                <a:lnTo>
                  <a:pt x="343" y="322"/>
                </a:lnTo>
                <a:lnTo>
                  <a:pt x="348" y="322"/>
                </a:lnTo>
                <a:lnTo>
                  <a:pt x="347" y="317"/>
                </a:lnTo>
                <a:lnTo>
                  <a:pt x="343" y="313"/>
                </a:lnTo>
                <a:lnTo>
                  <a:pt x="343" y="300"/>
                </a:lnTo>
                <a:lnTo>
                  <a:pt x="348" y="300"/>
                </a:lnTo>
                <a:lnTo>
                  <a:pt x="355" y="302"/>
                </a:lnTo>
                <a:lnTo>
                  <a:pt x="350" y="313"/>
                </a:lnTo>
                <a:lnTo>
                  <a:pt x="350" y="314"/>
                </a:lnTo>
                <a:lnTo>
                  <a:pt x="358" y="315"/>
                </a:lnTo>
                <a:lnTo>
                  <a:pt x="359" y="315"/>
                </a:lnTo>
                <a:lnTo>
                  <a:pt x="361" y="315"/>
                </a:lnTo>
                <a:lnTo>
                  <a:pt x="365" y="303"/>
                </a:lnTo>
                <a:lnTo>
                  <a:pt x="367" y="284"/>
                </a:lnTo>
                <a:lnTo>
                  <a:pt x="376" y="275"/>
                </a:lnTo>
                <a:lnTo>
                  <a:pt x="376" y="272"/>
                </a:lnTo>
                <a:lnTo>
                  <a:pt x="381" y="260"/>
                </a:lnTo>
                <a:lnTo>
                  <a:pt x="384" y="253"/>
                </a:lnTo>
                <a:lnTo>
                  <a:pt x="385" y="249"/>
                </a:lnTo>
                <a:lnTo>
                  <a:pt x="374" y="249"/>
                </a:lnTo>
                <a:lnTo>
                  <a:pt x="370" y="245"/>
                </a:lnTo>
                <a:lnTo>
                  <a:pt x="376" y="234"/>
                </a:lnTo>
                <a:lnTo>
                  <a:pt x="380" y="223"/>
                </a:lnTo>
                <a:lnTo>
                  <a:pt x="392" y="195"/>
                </a:lnTo>
                <a:lnTo>
                  <a:pt x="408" y="165"/>
                </a:lnTo>
                <a:lnTo>
                  <a:pt x="408" y="150"/>
                </a:lnTo>
                <a:lnTo>
                  <a:pt x="410" y="137"/>
                </a:lnTo>
                <a:lnTo>
                  <a:pt x="419" y="112"/>
                </a:lnTo>
                <a:lnTo>
                  <a:pt x="433" y="82"/>
                </a:lnTo>
                <a:lnTo>
                  <a:pt x="447" y="59"/>
                </a:lnTo>
                <a:lnTo>
                  <a:pt x="451" y="62"/>
                </a:lnTo>
                <a:lnTo>
                  <a:pt x="455" y="65"/>
                </a:lnTo>
                <a:lnTo>
                  <a:pt x="455" y="92"/>
                </a:lnTo>
                <a:lnTo>
                  <a:pt x="462" y="92"/>
                </a:lnTo>
                <a:lnTo>
                  <a:pt x="463" y="116"/>
                </a:lnTo>
                <a:lnTo>
                  <a:pt x="456" y="127"/>
                </a:lnTo>
                <a:lnTo>
                  <a:pt x="438" y="145"/>
                </a:lnTo>
                <a:lnTo>
                  <a:pt x="436" y="149"/>
                </a:lnTo>
                <a:lnTo>
                  <a:pt x="437" y="148"/>
                </a:lnTo>
                <a:lnTo>
                  <a:pt x="451" y="142"/>
                </a:lnTo>
                <a:lnTo>
                  <a:pt x="464" y="144"/>
                </a:lnTo>
                <a:lnTo>
                  <a:pt x="466" y="160"/>
                </a:lnTo>
                <a:lnTo>
                  <a:pt x="466" y="161"/>
                </a:lnTo>
                <a:lnTo>
                  <a:pt x="466" y="174"/>
                </a:lnTo>
                <a:lnTo>
                  <a:pt x="466" y="191"/>
                </a:lnTo>
                <a:lnTo>
                  <a:pt x="466" y="215"/>
                </a:lnTo>
                <a:lnTo>
                  <a:pt x="466" y="221"/>
                </a:lnTo>
                <a:lnTo>
                  <a:pt x="472" y="213"/>
                </a:lnTo>
                <a:lnTo>
                  <a:pt x="474" y="202"/>
                </a:lnTo>
                <a:lnTo>
                  <a:pt x="475" y="202"/>
                </a:lnTo>
                <a:lnTo>
                  <a:pt x="482" y="201"/>
                </a:lnTo>
                <a:lnTo>
                  <a:pt x="486" y="185"/>
                </a:lnTo>
                <a:lnTo>
                  <a:pt x="493" y="185"/>
                </a:lnTo>
                <a:lnTo>
                  <a:pt x="501" y="185"/>
                </a:lnTo>
                <a:lnTo>
                  <a:pt x="508" y="179"/>
                </a:lnTo>
                <a:lnTo>
                  <a:pt x="496" y="164"/>
                </a:lnTo>
                <a:lnTo>
                  <a:pt x="500" y="157"/>
                </a:lnTo>
                <a:lnTo>
                  <a:pt x="494" y="157"/>
                </a:lnTo>
                <a:lnTo>
                  <a:pt x="501" y="145"/>
                </a:lnTo>
                <a:lnTo>
                  <a:pt x="504" y="145"/>
                </a:lnTo>
                <a:lnTo>
                  <a:pt x="516" y="149"/>
                </a:lnTo>
                <a:lnTo>
                  <a:pt x="519" y="149"/>
                </a:lnTo>
                <a:lnTo>
                  <a:pt x="519" y="146"/>
                </a:lnTo>
                <a:lnTo>
                  <a:pt x="517" y="144"/>
                </a:lnTo>
                <a:lnTo>
                  <a:pt x="502" y="137"/>
                </a:lnTo>
                <a:lnTo>
                  <a:pt x="504" y="133"/>
                </a:lnTo>
                <a:lnTo>
                  <a:pt x="507" y="127"/>
                </a:lnTo>
                <a:lnTo>
                  <a:pt x="507" y="125"/>
                </a:lnTo>
                <a:lnTo>
                  <a:pt x="497" y="120"/>
                </a:lnTo>
                <a:lnTo>
                  <a:pt x="500" y="108"/>
                </a:lnTo>
                <a:lnTo>
                  <a:pt x="516" y="110"/>
                </a:lnTo>
                <a:lnTo>
                  <a:pt x="519" y="103"/>
                </a:lnTo>
                <a:lnTo>
                  <a:pt x="512" y="100"/>
                </a:lnTo>
                <a:lnTo>
                  <a:pt x="511" y="86"/>
                </a:lnTo>
                <a:lnTo>
                  <a:pt x="527" y="86"/>
                </a:lnTo>
                <a:lnTo>
                  <a:pt x="546" y="86"/>
                </a:lnTo>
                <a:lnTo>
                  <a:pt x="537" y="82"/>
                </a:lnTo>
                <a:lnTo>
                  <a:pt x="526" y="78"/>
                </a:lnTo>
                <a:lnTo>
                  <a:pt x="524" y="71"/>
                </a:lnTo>
                <a:lnTo>
                  <a:pt x="516" y="58"/>
                </a:lnTo>
                <a:lnTo>
                  <a:pt x="505" y="69"/>
                </a:lnTo>
                <a:lnTo>
                  <a:pt x="493" y="59"/>
                </a:lnTo>
                <a:lnTo>
                  <a:pt x="492" y="50"/>
                </a:lnTo>
                <a:lnTo>
                  <a:pt x="507" y="54"/>
                </a:lnTo>
                <a:lnTo>
                  <a:pt x="504" y="44"/>
                </a:lnTo>
                <a:lnTo>
                  <a:pt x="496" y="39"/>
                </a:lnTo>
                <a:lnTo>
                  <a:pt x="497" y="30"/>
                </a:lnTo>
                <a:lnTo>
                  <a:pt x="516" y="33"/>
                </a:lnTo>
                <a:lnTo>
                  <a:pt x="526" y="50"/>
                </a:lnTo>
                <a:lnTo>
                  <a:pt x="527" y="29"/>
                </a:lnTo>
                <a:lnTo>
                  <a:pt x="517" y="21"/>
                </a:lnTo>
                <a:lnTo>
                  <a:pt x="517" y="10"/>
                </a:lnTo>
                <a:lnTo>
                  <a:pt x="522" y="7"/>
                </a:lnTo>
                <a:lnTo>
                  <a:pt x="524" y="2"/>
                </a:lnTo>
                <a:lnTo>
                  <a:pt x="526" y="2"/>
                </a:lnTo>
                <a:lnTo>
                  <a:pt x="537" y="5"/>
                </a:lnTo>
                <a:lnTo>
                  <a:pt x="534" y="18"/>
                </a:lnTo>
                <a:lnTo>
                  <a:pt x="541" y="14"/>
                </a:lnTo>
                <a:lnTo>
                  <a:pt x="543" y="18"/>
                </a:lnTo>
                <a:lnTo>
                  <a:pt x="546" y="20"/>
                </a:lnTo>
                <a:lnTo>
                  <a:pt x="558" y="7"/>
                </a:lnTo>
                <a:lnTo>
                  <a:pt x="564" y="13"/>
                </a:lnTo>
                <a:lnTo>
                  <a:pt x="572" y="2"/>
                </a:lnTo>
                <a:lnTo>
                  <a:pt x="572" y="0"/>
                </a:lnTo>
                <a:lnTo>
                  <a:pt x="580" y="5"/>
                </a:lnTo>
                <a:lnTo>
                  <a:pt x="580" y="6"/>
                </a:lnTo>
                <a:close/>
              </a:path>
            </a:pathLst>
          </a:custGeom>
          <a:solidFill>
            <a:srgbClr val="EDE39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7" name="Freeform 43"/>
          <p:cNvSpPr>
            <a:spLocks/>
          </p:cNvSpPr>
          <p:nvPr/>
        </p:nvSpPr>
        <p:spPr bwMode="auto">
          <a:xfrm>
            <a:off x="4176713" y="6107113"/>
            <a:ext cx="23813" cy="23813"/>
          </a:xfrm>
          <a:custGeom>
            <a:avLst/>
            <a:gdLst>
              <a:gd name="T0" fmla="*/ 15 w 15"/>
              <a:gd name="T1" fmla="*/ 15 h 15"/>
              <a:gd name="T2" fmla="*/ 7 w 15"/>
              <a:gd name="T3" fmla="*/ 11 h 15"/>
              <a:gd name="T4" fmla="*/ 7 w 15"/>
              <a:gd name="T5" fmla="*/ 7 h 15"/>
              <a:gd name="T6" fmla="*/ 4 w 15"/>
              <a:gd name="T7" fmla="*/ 8 h 15"/>
              <a:gd name="T8" fmla="*/ 2 w 15"/>
              <a:gd name="T9" fmla="*/ 8 h 15"/>
              <a:gd name="T10" fmla="*/ 0 w 15"/>
              <a:gd name="T11" fmla="*/ 1 h 15"/>
              <a:gd name="T12" fmla="*/ 2 w 15"/>
              <a:gd name="T13" fmla="*/ 0 h 15"/>
              <a:gd name="T14" fmla="*/ 12 w 15"/>
              <a:gd name="T15" fmla="*/ 4 h 15"/>
              <a:gd name="T16" fmla="*/ 15 w 15"/>
              <a:gd name="T17" fmla="*/ 8 h 15"/>
              <a:gd name="T18" fmla="*/ 15 w 15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" h="15">
                <a:moveTo>
                  <a:pt x="15" y="15"/>
                </a:moveTo>
                <a:lnTo>
                  <a:pt x="7" y="11"/>
                </a:lnTo>
                <a:lnTo>
                  <a:pt x="7" y="7"/>
                </a:lnTo>
                <a:lnTo>
                  <a:pt x="4" y="8"/>
                </a:lnTo>
                <a:lnTo>
                  <a:pt x="2" y="8"/>
                </a:lnTo>
                <a:lnTo>
                  <a:pt x="0" y="1"/>
                </a:lnTo>
                <a:lnTo>
                  <a:pt x="2" y="0"/>
                </a:lnTo>
                <a:lnTo>
                  <a:pt x="12" y="4"/>
                </a:lnTo>
                <a:lnTo>
                  <a:pt x="15" y="8"/>
                </a:lnTo>
                <a:lnTo>
                  <a:pt x="15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8" name="Freeform 44"/>
          <p:cNvSpPr>
            <a:spLocks/>
          </p:cNvSpPr>
          <p:nvPr/>
        </p:nvSpPr>
        <p:spPr bwMode="auto">
          <a:xfrm>
            <a:off x="4673601" y="6040438"/>
            <a:ext cx="55563" cy="49213"/>
          </a:xfrm>
          <a:custGeom>
            <a:avLst/>
            <a:gdLst>
              <a:gd name="T0" fmla="*/ 8 w 35"/>
              <a:gd name="T1" fmla="*/ 28 h 31"/>
              <a:gd name="T2" fmla="*/ 1 w 35"/>
              <a:gd name="T3" fmla="*/ 31 h 31"/>
              <a:gd name="T4" fmla="*/ 0 w 35"/>
              <a:gd name="T5" fmla="*/ 26 h 31"/>
              <a:gd name="T6" fmla="*/ 2 w 35"/>
              <a:gd name="T7" fmla="*/ 24 h 31"/>
              <a:gd name="T8" fmla="*/ 16 w 35"/>
              <a:gd name="T9" fmla="*/ 17 h 31"/>
              <a:gd name="T10" fmla="*/ 19 w 35"/>
              <a:gd name="T11" fmla="*/ 12 h 31"/>
              <a:gd name="T12" fmla="*/ 28 w 35"/>
              <a:gd name="T13" fmla="*/ 8 h 31"/>
              <a:gd name="T14" fmla="*/ 28 w 35"/>
              <a:gd name="T15" fmla="*/ 5 h 31"/>
              <a:gd name="T16" fmla="*/ 35 w 35"/>
              <a:gd name="T17" fmla="*/ 0 h 31"/>
              <a:gd name="T18" fmla="*/ 34 w 35"/>
              <a:gd name="T19" fmla="*/ 6 h 31"/>
              <a:gd name="T20" fmla="*/ 23 w 35"/>
              <a:gd name="T21" fmla="*/ 20 h 31"/>
              <a:gd name="T22" fmla="*/ 12 w 35"/>
              <a:gd name="T23" fmla="*/ 27 h 31"/>
              <a:gd name="T24" fmla="*/ 8 w 35"/>
              <a:gd name="T25" fmla="*/ 28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5" h="31">
                <a:moveTo>
                  <a:pt x="8" y="28"/>
                </a:moveTo>
                <a:lnTo>
                  <a:pt x="1" y="31"/>
                </a:lnTo>
                <a:lnTo>
                  <a:pt x="0" y="26"/>
                </a:lnTo>
                <a:lnTo>
                  <a:pt x="2" y="24"/>
                </a:lnTo>
                <a:lnTo>
                  <a:pt x="16" y="17"/>
                </a:lnTo>
                <a:lnTo>
                  <a:pt x="19" y="12"/>
                </a:lnTo>
                <a:lnTo>
                  <a:pt x="28" y="8"/>
                </a:lnTo>
                <a:lnTo>
                  <a:pt x="28" y="5"/>
                </a:lnTo>
                <a:lnTo>
                  <a:pt x="35" y="0"/>
                </a:lnTo>
                <a:lnTo>
                  <a:pt x="34" y="6"/>
                </a:lnTo>
                <a:lnTo>
                  <a:pt x="23" y="20"/>
                </a:lnTo>
                <a:lnTo>
                  <a:pt x="12" y="27"/>
                </a:lnTo>
                <a:lnTo>
                  <a:pt x="8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9" name="Freeform 45"/>
          <p:cNvSpPr>
            <a:spLocks/>
          </p:cNvSpPr>
          <p:nvPr/>
        </p:nvSpPr>
        <p:spPr bwMode="auto">
          <a:xfrm>
            <a:off x="4044951" y="6000751"/>
            <a:ext cx="23813" cy="19050"/>
          </a:xfrm>
          <a:custGeom>
            <a:avLst/>
            <a:gdLst>
              <a:gd name="T0" fmla="*/ 15 w 15"/>
              <a:gd name="T1" fmla="*/ 12 h 12"/>
              <a:gd name="T2" fmla="*/ 8 w 15"/>
              <a:gd name="T3" fmla="*/ 11 h 12"/>
              <a:gd name="T4" fmla="*/ 7 w 15"/>
              <a:gd name="T5" fmla="*/ 4 h 12"/>
              <a:gd name="T6" fmla="*/ 1 w 15"/>
              <a:gd name="T7" fmla="*/ 6 h 12"/>
              <a:gd name="T8" fmla="*/ 0 w 15"/>
              <a:gd name="T9" fmla="*/ 6 h 12"/>
              <a:gd name="T10" fmla="*/ 0 w 15"/>
              <a:gd name="T11" fmla="*/ 1 h 12"/>
              <a:gd name="T12" fmla="*/ 12 w 15"/>
              <a:gd name="T13" fmla="*/ 0 h 12"/>
              <a:gd name="T14" fmla="*/ 15 w 15"/>
              <a:gd name="T1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12">
                <a:moveTo>
                  <a:pt x="15" y="12"/>
                </a:moveTo>
                <a:lnTo>
                  <a:pt x="8" y="11"/>
                </a:lnTo>
                <a:lnTo>
                  <a:pt x="7" y="4"/>
                </a:lnTo>
                <a:lnTo>
                  <a:pt x="1" y="6"/>
                </a:lnTo>
                <a:lnTo>
                  <a:pt x="0" y="6"/>
                </a:lnTo>
                <a:lnTo>
                  <a:pt x="0" y="1"/>
                </a:lnTo>
                <a:lnTo>
                  <a:pt x="12" y="0"/>
                </a:lnTo>
                <a:lnTo>
                  <a:pt x="15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0" name="Freeform 46"/>
          <p:cNvSpPr>
            <a:spLocks/>
          </p:cNvSpPr>
          <p:nvPr/>
        </p:nvSpPr>
        <p:spPr bwMode="auto">
          <a:xfrm>
            <a:off x="3967163" y="5141913"/>
            <a:ext cx="1325563" cy="1090613"/>
          </a:xfrm>
          <a:custGeom>
            <a:avLst/>
            <a:gdLst>
              <a:gd name="T0" fmla="*/ 809 w 835"/>
              <a:gd name="T1" fmla="*/ 440 h 687"/>
              <a:gd name="T2" fmla="*/ 780 w 835"/>
              <a:gd name="T3" fmla="*/ 435 h 687"/>
              <a:gd name="T4" fmla="*/ 747 w 835"/>
              <a:gd name="T5" fmla="*/ 421 h 687"/>
              <a:gd name="T6" fmla="*/ 731 w 835"/>
              <a:gd name="T7" fmla="*/ 382 h 687"/>
              <a:gd name="T8" fmla="*/ 730 w 835"/>
              <a:gd name="T9" fmla="*/ 312 h 687"/>
              <a:gd name="T10" fmla="*/ 738 w 835"/>
              <a:gd name="T11" fmla="*/ 233 h 687"/>
              <a:gd name="T12" fmla="*/ 745 w 835"/>
              <a:gd name="T13" fmla="*/ 251 h 687"/>
              <a:gd name="T14" fmla="*/ 713 w 835"/>
              <a:gd name="T15" fmla="*/ 234 h 687"/>
              <a:gd name="T16" fmla="*/ 708 w 835"/>
              <a:gd name="T17" fmla="*/ 324 h 687"/>
              <a:gd name="T18" fmla="*/ 685 w 835"/>
              <a:gd name="T19" fmla="*/ 263 h 687"/>
              <a:gd name="T20" fmla="*/ 693 w 835"/>
              <a:gd name="T21" fmla="*/ 320 h 687"/>
              <a:gd name="T22" fmla="*/ 700 w 835"/>
              <a:gd name="T23" fmla="*/ 346 h 687"/>
              <a:gd name="T24" fmla="*/ 701 w 835"/>
              <a:gd name="T25" fmla="*/ 397 h 687"/>
              <a:gd name="T26" fmla="*/ 670 w 835"/>
              <a:gd name="T27" fmla="*/ 444 h 687"/>
              <a:gd name="T28" fmla="*/ 641 w 835"/>
              <a:gd name="T29" fmla="*/ 452 h 687"/>
              <a:gd name="T30" fmla="*/ 592 w 835"/>
              <a:gd name="T31" fmla="*/ 425 h 687"/>
              <a:gd name="T32" fmla="*/ 597 w 835"/>
              <a:gd name="T33" fmla="*/ 455 h 687"/>
              <a:gd name="T34" fmla="*/ 531 w 835"/>
              <a:gd name="T35" fmla="*/ 492 h 687"/>
              <a:gd name="T36" fmla="*/ 522 w 835"/>
              <a:gd name="T37" fmla="*/ 521 h 687"/>
              <a:gd name="T38" fmla="*/ 450 w 835"/>
              <a:gd name="T39" fmla="*/ 586 h 687"/>
              <a:gd name="T40" fmla="*/ 393 w 835"/>
              <a:gd name="T41" fmla="*/ 635 h 687"/>
              <a:gd name="T42" fmla="*/ 342 w 835"/>
              <a:gd name="T43" fmla="*/ 658 h 687"/>
              <a:gd name="T44" fmla="*/ 312 w 835"/>
              <a:gd name="T45" fmla="*/ 673 h 687"/>
              <a:gd name="T46" fmla="*/ 219 w 835"/>
              <a:gd name="T47" fmla="*/ 673 h 687"/>
              <a:gd name="T48" fmla="*/ 196 w 835"/>
              <a:gd name="T49" fmla="*/ 671 h 687"/>
              <a:gd name="T50" fmla="*/ 200 w 835"/>
              <a:gd name="T51" fmla="*/ 647 h 687"/>
              <a:gd name="T52" fmla="*/ 166 w 835"/>
              <a:gd name="T53" fmla="*/ 653 h 687"/>
              <a:gd name="T54" fmla="*/ 183 w 835"/>
              <a:gd name="T55" fmla="*/ 608 h 687"/>
              <a:gd name="T56" fmla="*/ 114 w 835"/>
              <a:gd name="T57" fmla="*/ 597 h 687"/>
              <a:gd name="T58" fmla="*/ 48 w 835"/>
              <a:gd name="T59" fmla="*/ 534 h 687"/>
              <a:gd name="T60" fmla="*/ 19 w 835"/>
              <a:gd name="T61" fmla="*/ 435 h 687"/>
              <a:gd name="T62" fmla="*/ 37 w 835"/>
              <a:gd name="T63" fmla="*/ 387 h 687"/>
              <a:gd name="T64" fmla="*/ 80 w 835"/>
              <a:gd name="T65" fmla="*/ 416 h 687"/>
              <a:gd name="T66" fmla="*/ 121 w 835"/>
              <a:gd name="T67" fmla="*/ 409 h 687"/>
              <a:gd name="T68" fmla="*/ 94 w 835"/>
              <a:gd name="T69" fmla="*/ 420 h 687"/>
              <a:gd name="T70" fmla="*/ 108 w 835"/>
              <a:gd name="T71" fmla="*/ 365 h 687"/>
              <a:gd name="T72" fmla="*/ 134 w 835"/>
              <a:gd name="T73" fmla="*/ 335 h 687"/>
              <a:gd name="T74" fmla="*/ 114 w 835"/>
              <a:gd name="T75" fmla="*/ 323 h 687"/>
              <a:gd name="T76" fmla="*/ 114 w 835"/>
              <a:gd name="T77" fmla="*/ 308 h 687"/>
              <a:gd name="T78" fmla="*/ 140 w 835"/>
              <a:gd name="T79" fmla="*/ 272 h 687"/>
              <a:gd name="T80" fmla="*/ 144 w 835"/>
              <a:gd name="T81" fmla="*/ 256 h 687"/>
              <a:gd name="T82" fmla="*/ 124 w 835"/>
              <a:gd name="T83" fmla="*/ 279 h 687"/>
              <a:gd name="T84" fmla="*/ 73 w 835"/>
              <a:gd name="T85" fmla="*/ 278 h 687"/>
              <a:gd name="T86" fmla="*/ 49 w 835"/>
              <a:gd name="T87" fmla="*/ 320 h 687"/>
              <a:gd name="T88" fmla="*/ 39 w 835"/>
              <a:gd name="T89" fmla="*/ 278 h 687"/>
              <a:gd name="T90" fmla="*/ 16 w 835"/>
              <a:gd name="T91" fmla="*/ 281 h 687"/>
              <a:gd name="T92" fmla="*/ 7 w 835"/>
              <a:gd name="T93" fmla="*/ 241 h 687"/>
              <a:gd name="T94" fmla="*/ 49 w 835"/>
              <a:gd name="T95" fmla="*/ 200 h 687"/>
              <a:gd name="T96" fmla="*/ 64 w 835"/>
              <a:gd name="T97" fmla="*/ 215 h 687"/>
              <a:gd name="T98" fmla="*/ 83 w 835"/>
              <a:gd name="T99" fmla="*/ 223 h 687"/>
              <a:gd name="T100" fmla="*/ 155 w 835"/>
              <a:gd name="T101" fmla="*/ 185 h 687"/>
              <a:gd name="T102" fmla="*/ 114 w 835"/>
              <a:gd name="T103" fmla="*/ 199 h 687"/>
              <a:gd name="T104" fmla="*/ 80 w 835"/>
              <a:gd name="T105" fmla="*/ 176 h 687"/>
              <a:gd name="T106" fmla="*/ 120 w 835"/>
              <a:gd name="T107" fmla="*/ 147 h 687"/>
              <a:gd name="T108" fmla="*/ 168 w 835"/>
              <a:gd name="T109" fmla="*/ 99 h 687"/>
              <a:gd name="T110" fmla="*/ 166 w 835"/>
              <a:gd name="T111" fmla="*/ 61 h 687"/>
              <a:gd name="T112" fmla="*/ 210 w 835"/>
              <a:gd name="T113" fmla="*/ 75 h 687"/>
              <a:gd name="T114" fmla="*/ 219 w 835"/>
              <a:gd name="T115" fmla="*/ 57 h 687"/>
              <a:gd name="T116" fmla="*/ 286 w 835"/>
              <a:gd name="T117" fmla="*/ 26 h 687"/>
              <a:gd name="T118" fmla="*/ 259 w 835"/>
              <a:gd name="T119" fmla="*/ 15 h 6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35" h="687">
                <a:moveTo>
                  <a:pt x="831" y="473"/>
                </a:moveTo>
                <a:lnTo>
                  <a:pt x="832" y="474"/>
                </a:lnTo>
                <a:lnTo>
                  <a:pt x="833" y="474"/>
                </a:lnTo>
                <a:lnTo>
                  <a:pt x="835" y="473"/>
                </a:lnTo>
                <a:lnTo>
                  <a:pt x="833" y="472"/>
                </a:lnTo>
                <a:lnTo>
                  <a:pt x="833" y="470"/>
                </a:lnTo>
                <a:lnTo>
                  <a:pt x="831" y="465"/>
                </a:lnTo>
                <a:lnTo>
                  <a:pt x="828" y="458"/>
                </a:lnTo>
                <a:lnTo>
                  <a:pt x="827" y="457"/>
                </a:lnTo>
                <a:lnTo>
                  <a:pt x="827" y="455"/>
                </a:lnTo>
                <a:lnTo>
                  <a:pt x="825" y="450"/>
                </a:lnTo>
                <a:lnTo>
                  <a:pt x="823" y="443"/>
                </a:lnTo>
                <a:lnTo>
                  <a:pt x="823" y="440"/>
                </a:lnTo>
                <a:lnTo>
                  <a:pt x="823" y="439"/>
                </a:lnTo>
                <a:lnTo>
                  <a:pt x="816" y="437"/>
                </a:lnTo>
                <a:lnTo>
                  <a:pt x="812" y="439"/>
                </a:lnTo>
                <a:lnTo>
                  <a:pt x="809" y="440"/>
                </a:lnTo>
                <a:lnTo>
                  <a:pt x="803" y="442"/>
                </a:lnTo>
                <a:lnTo>
                  <a:pt x="802" y="442"/>
                </a:lnTo>
                <a:lnTo>
                  <a:pt x="802" y="444"/>
                </a:lnTo>
                <a:lnTo>
                  <a:pt x="799" y="444"/>
                </a:lnTo>
                <a:lnTo>
                  <a:pt x="798" y="443"/>
                </a:lnTo>
                <a:lnTo>
                  <a:pt x="798" y="436"/>
                </a:lnTo>
                <a:lnTo>
                  <a:pt x="794" y="433"/>
                </a:lnTo>
                <a:lnTo>
                  <a:pt x="795" y="424"/>
                </a:lnTo>
                <a:lnTo>
                  <a:pt x="795" y="421"/>
                </a:lnTo>
                <a:lnTo>
                  <a:pt x="797" y="417"/>
                </a:lnTo>
                <a:lnTo>
                  <a:pt x="797" y="416"/>
                </a:lnTo>
                <a:lnTo>
                  <a:pt x="791" y="416"/>
                </a:lnTo>
                <a:lnTo>
                  <a:pt x="793" y="424"/>
                </a:lnTo>
                <a:lnTo>
                  <a:pt x="790" y="425"/>
                </a:lnTo>
                <a:lnTo>
                  <a:pt x="786" y="427"/>
                </a:lnTo>
                <a:lnTo>
                  <a:pt x="786" y="428"/>
                </a:lnTo>
                <a:lnTo>
                  <a:pt x="780" y="435"/>
                </a:lnTo>
                <a:lnTo>
                  <a:pt x="778" y="433"/>
                </a:lnTo>
                <a:lnTo>
                  <a:pt x="775" y="429"/>
                </a:lnTo>
                <a:lnTo>
                  <a:pt x="773" y="428"/>
                </a:lnTo>
                <a:lnTo>
                  <a:pt x="772" y="421"/>
                </a:lnTo>
                <a:lnTo>
                  <a:pt x="769" y="418"/>
                </a:lnTo>
                <a:lnTo>
                  <a:pt x="767" y="418"/>
                </a:lnTo>
                <a:lnTo>
                  <a:pt x="763" y="427"/>
                </a:lnTo>
                <a:lnTo>
                  <a:pt x="760" y="429"/>
                </a:lnTo>
                <a:lnTo>
                  <a:pt x="757" y="428"/>
                </a:lnTo>
                <a:lnTo>
                  <a:pt x="758" y="422"/>
                </a:lnTo>
                <a:lnTo>
                  <a:pt x="757" y="417"/>
                </a:lnTo>
                <a:lnTo>
                  <a:pt x="757" y="413"/>
                </a:lnTo>
                <a:lnTo>
                  <a:pt x="756" y="413"/>
                </a:lnTo>
                <a:lnTo>
                  <a:pt x="754" y="414"/>
                </a:lnTo>
                <a:lnTo>
                  <a:pt x="753" y="416"/>
                </a:lnTo>
                <a:lnTo>
                  <a:pt x="752" y="420"/>
                </a:lnTo>
                <a:lnTo>
                  <a:pt x="747" y="421"/>
                </a:lnTo>
                <a:lnTo>
                  <a:pt x="746" y="418"/>
                </a:lnTo>
                <a:lnTo>
                  <a:pt x="743" y="417"/>
                </a:lnTo>
                <a:lnTo>
                  <a:pt x="743" y="413"/>
                </a:lnTo>
                <a:lnTo>
                  <a:pt x="743" y="412"/>
                </a:lnTo>
                <a:lnTo>
                  <a:pt x="741" y="406"/>
                </a:lnTo>
                <a:lnTo>
                  <a:pt x="735" y="403"/>
                </a:lnTo>
                <a:lnTo>
                  <a:pt x="735" y="395"/>
                </a:lnTo>
                <a:lnTo>
                  <a:pt x="737" y="392"/>
                </a:lnTo>
                <a:lnTo>
                  <a:pt x="738" y="387"/>
                </a:lnTo>
                <a:lnTo>
                  <a:pt x="739" y="384"/>
                </a:lnTo>
                <a:lnTo>
                  <a:pt x="745" y="379"/>
                </a:lnTo>
                <a:lnTo>
                  <a:pt x="741" y="379"/>
                </a:lnTo>
                <a:lnTo>
                  <a:pt x="739" y="379"/>
                </a:lnTo>
                <a:lnTo>
                  <a:pt x="738" y="377"/>
                </a:lnTo>
                <a:lnTo>
                  <a:pt x="737" y="375"/>
                </a:lnTo>
                <a:lnTo>
                  <a:pt x="737" y="376"/>
                </a:lnTo>
                <a:lnTo>
                  <a:pt x="731" y="382"/>
                </a:lnTo>
                <a:lnTo>
                  <a:pt x="730" y="383"/>
                </a:lnTo>
                <a:lnTo>
                  <a:pt x="728" y="380"/>
                </a:lnTo>
                <a:lnTo>
                  <a:pt x="727" y="373"/>
                </a:lnTo>
                <a:lnTo>
                  <a:pt x="727" y="361"/>
                </a:lnTo>
                <a:lnTo>
                  <a:pt x="727" y="358"/>
                </a:lnTo>
                <a:lnTo>
                  <a:pt x="728" y="353"/>
                </a:lnTo>
                <a:lnTo>
                  <a:pt x="730" y="352"/>
                </a:lnTo>
                <a:lnTo>
                  <a:pt x="731" y="349"/>
                </a:lnTo>
                <a:lnTo>
                  <a:pt x="731" y="347"/>
                </a:lnTo>
                <a:lnTo>
                  <a:pt x="734" y="341"/>
                </a:lnTo>
                <a:lnTo>
                  <a:pt x="735" y="338"/>
                </a:lnTo>
                <a:lnTo>
                  <a:pt x="735" y="337"/>
                </a:lnTo>
                <a:lnTo>
                  <a:pt x="735" y="334"/>
                </a:lnTo>
                <a:lnTo>
                  <a:pt x="734" y="328"/>
                </a:lnTo>
                <a:lnTo>
                  <a:pt x="732" y="326"/>
                </a:lnTo>
                <a:lnTo>
                  <a:pt x="728" y="317"/>
                </a:lnTo>
                <a:lnTo>
                  <a:pt x="730" y="312"/>
                </a:lnTo>
                <a:lnTo>
                  <a:pt x="732" y="307"/>
                </a:lnTo>
                <a:lnTo>
                  <a:pt x="731" y="300"/>
                </a:lnTo>
                <a:lnTo>
                  <a:pt x="731" y="294"/>
                </a:lnTo>
                <a:lnTo>
                  <a:pt x="730" y="290"/>
                </a:lnTo>
                <a:lnTo>
                  <a:pt x="730" y="285"/>
                </a:lnTo>
                <a:lnTo>
                  <a:pt x="726" y="278"/>
                </a:lnTo>
                <a:lnTo>
                  <a:pt x="724" y="271"/>
                </a:lnTo>
                <a:lnTo>
                  <a:pt x="724" y="270"/>
                </a:lnTo>
                <a:lnTo>
                  <a:pt x="724" y="267"/>
                </a:lnTo>
                <a:lnTo>
                  <a:pt x="724" y="264"/>
                </a:lnTo>
                <a:lnTo>
                  <a:pt x="726" y="257"/>
                </a:lnTo>
                <a:lnTo>
                  <a:pt x="730" y="248"/>
                </a:lnTo>
                <a:lnTo>
                  <a:pt x="730" y="248"/>
                </a:lnTo>
                <a:lnTo>
                  <a:pt x="732" y="242"/>
                </a:lnTo>
                <a:lnTo>
                  <a:pt x="734" y="238"/>
                </a:lnTo>
                <a:lnTo>
                  <a:pt x="737" y="233"/>
                </a:lnTo>
                <a:lnTo>
                  <a:pt x="738" y="233"/>
                </a:lnTo>
                <a:lnTo>
                  <a:pt x="739" y="236"/>
                </a:lnTo>
                <a:lnTo>
                  <a:pt x="741" y="242"/>
                </a:lnTo>
                <a:lnTo>
                  <a:pt x="739" y="248"/>
                </a:lnTo>
                <a:lnTo>
                  <a:pt x="739" y="248"/>
                </a:lnTo>
                <a:lnTo>
                  <a:pt x="739" y="257"/>
                </a:lnTo>
                <a:lnTo>
                  <a:pt x="739" y="259"/>
                </a:lnTo>
                <a:lnTo>
                  <a:pt x="739" y="266"/>
                </a:lnTo>
                <a:lnTo>
                  <a:pt x="739" y="272"/>
                </a:lnTo>
                <a:lnTo>
                  <a:pt x="742" y="274"/>
                </a:lnTo>
                <a:lnTo>
                  <a:pt x="743" y="274"/>
                </a:lnTo>
                <a:lnTo>
                  <a:pt x="743" y="272"/>
                </a:lnTo>
                <a:lnTo>
                  <a:pt x="745" y="272"/>
                </a:lnTo>
                <a:lnTo>
                  <a:pt x="745" y="267"/>
                </a:lnTo>
                <a:lnTo>
                  <a:pt x="743" y="263"/>
                </a:lnTo>
                <a:lnTo>
                  <a:pt x="743" y="262"/>
                </a:lnTo>
                <a:lnTo>
                  <a:pt x="745" y="257"/>
                </a:lnTo>
                <a:lnTo>
                  <a:pt x="745" y="251"/>
                </a:lnTo>
                <a:lnTo>
                  <a:pt x="749" y="245"/>
                </a:lnTo>
                <a:lnTo>
                  <a:pt x="749" y="244"/>
                </a:lnTo>
                <a:lnTo>
                  <a:pt x="750" y="241"/>
                </a:lnTo>
                <a:lnTo>
                  <a:pt x="752" y="237"/>
                </a:lnTo>
                <a:lnTo>
                  <a:pt x="749" y="230"/>
                </a:lnTo>
                <a:lnTo>
                  <a:pt x="749" y="226"/>
                </a:lnTo>
                <a:lnTo>
                  <a:pt x="742" y="223"/>
                </a:lnTo>
                <a:lnTo>
                  <a:pt x="739" y="222"/>
                </a:lnTo>
                <a:lnTo>
                  <a:pt x="738" y="221"/>
                </a:lnTo>
                <a:lnTo>
                  <a:pt x="735" y="225"/>
                </a:lnTo>
                <a:lnTo>
                  <a:pt x="732" y="230"/>
                </a:lnTo>
                <a:lnTo>
                  <a:pt x="727" y="227"/>
                </a:lnTo>
                <a:lnTo>
                  <a:pt x="726" y="226"/>
                </a:lnTo>
                <a:lnTo>
                  <a:pt x="720" y="229"/>
                </a:lnTo>
                <a:lnTo>
                  <a:pt x="717" y="230"/>
                </a:lnTo>
                <a:lnTo>
                  <a:pt x="716" y="230"/>
                </a:lnTo>
                <a:lnTo>
                  <a:pt x="713" y="234"/>
                </a:lnTo>
                <a:lnTo>
                  <a:pt x="712" y="241"/>
                </a:lnTo>
                <a:lnTo>
                  <a:pt x="711" y="248"/>
                </a:lnTo>
                <a:lnTo>
                  <a:pt x="712" y="255"/>
                </a:lnTo>
                <a:lnTo>
                  <a:pt x="713" y="255"/>
                </a:lnTo>
                <a:lnTo>
                  <a:pt x="713" y="257"/>
                </a:lnTo>
                <a:lnTo>
                  <a:pt x="716" y="259"/>
                </a:lnTo>
                <a:lnTo>
                  <a:pt x="715" y="267"/>
                </a:lnTo>
                <a:lnTo>
                  <a:pt x="715" y="272"/>
                </a:lnTo>
                <a:lnTo>
                  <a:pt x="715" y="277"/>
                </a:lnTo>
                <a:lnTo>
                  <a:pt x="715" y="281"/>
                </a:lnTo>
                <a:lnTo>
                  <a:pt x="720" y="283"/>
                </a:lnTo>
                <a:lnTo>
                  <a:pt x="724" y="287"/>
                </a:lnTo>
                <a:lnTo>
                  <a:pt x="724" y="289"/>
                </a:lnTo>
                <a:lnTo>
                  <a:pt x="726" y="301"/>
                </a:lnTo>
                <a:lnTo>
                  <a:pt x="726" y="312"/>
                </a:lnTo>
                <a:lnTo>
                  <a:pt x="720" y="319"/>
                </a:lnTo>
                <a:lnTo>
                  <a:pt x="708" y="324"/>
                </a:lnTo>
                <a:lnTo>
                  <a:pt x="704" y="324"/>
                </a:lnTo>
                <a:lnTo>
                  <a:pt x="698" y="322"/>
                </a:lnTo>
                <a:lnTo>
                  <a:pt x="700" y="313"/>
                </a:lnTo>
                <a:lnTo>
                  <a:pt x="701" y="308"/>
                </a:lnTo>
                <a:lnTo>
                  <a:pt x="702" y="305"/>
                </a:lnTo>
                <a:lnTo>
                  <a:pt x="702" y="300"/>
                </a:lnTo>
                <a:lnTo>
                  <a:pt x="702" y="298"/>
                </a:lnTo>
                <a:lnTo>
                  <a:pt x="702" y="293"/>
                </a:lnTo>
                <a:lnTo>
                  <a:pt x="704" y="286"/>
                </a:lnTo>
                <a:lnTo>
                  <a:pt x="702" y="282"/>
                </a:lnTo>
                <a:lnTo>
                  <a:pt x="698" y="277"/>
                </a:lnTo>
                <a:lnTo>
                  <a:pt x="692" y="272"/>
                </a:lnTo>
                <a:lnTo>
                  <a:pt x="690" y="271"/>
                </a:lnTo>
                <a:lnTo>
                  <a:pt x="689" y="268"/>
                </a:lnTo>
                <a:lnTo>
                  <a:pt x="687" y="266"/>
                </a:lnTo>
                <a:lnTo>
                  <a:pt x="686" y="266"/>
                </a:lnTo>
                <a:lnTo>
                  <a:pt x="685" y="263"/>
                </a:lnTo>
                <a:lnTo>
                  <a:pt x="681" y="262"/>
                </a:lnTo>
                <a:lnTo>
                  <a:pt x="678" y="260"/>
                </a:lnTo>
                <a:lnTo>
                  <a:pt x="677" y="262"/>
                </a:lnTo>
                <a:lnTo>
                  <a:pt x="672" y="263"/>
                </a:lnTo>
                <a:lnTo>
                  <a:pt x="674" y="264"/>
                </a:lnTo>
                <a:lnTo>
                  <a:pt x="674" y="266"/>
                </a:lnTo>
                <a:lnTo>
                  <a:pt x="677" y="268"/>
                </a:lnTo>
                <a:lnTo>
                  <a:pt x="687" y="278"/>
                </a:lnTo>
                <a:lnTo>
                  <a:pt x="687" y="279"/>
                </a:lnTo>
                <a:lnTo>
                  <a:pt x="692" y="279"/>
                </a:lnTo>
                <a:lnTo>
                  <a:pt x="694" y="281"/>
                </a:lnTo>
                <a:lnTo>
                  <a:pt x="697" y="287"/>
                </a:lnTo>
                <a:lnTo>
                  <a:pt x="700" y="296"/>
                </a:lnTo>
                <a:lnTo>
                  <a:pt x="696" y="311"/>
                </a:lnTo>
                <a:lnTo>
                  <a:pt x="696" y="316"/>
                </a:lnTo>
                <a:lnTo>
                  <a:pt x="694" y="317"/>
                </a:lnTo>
                <a:lnTo>
                  <a:pt x="693" y="320"/>
                </a:lnTo>
                <a:lnTo>
                  <a:pt x="687" y="319"/>
                </a:lnTo>
                <a:lnTo>
                  <a:pt x="678" y="313"/>
                </a:lnTo>
                <a:lnTo>
                  <a:pt x="674" y="308"/>
                </a:lnTo>
                <a:lnTo>
                  <a:pt x="671" y="311"/>
                </a:lnTo>
                <a:lnTo>
                  <a:pt x="674" y="315"/>
                </a:lnTo>
                <a:lnTo>
                  <a:pt x="677" y="316"/>
                </a:lnTo>
                <a:lnTo>
                  <a:pt x="678" y="320"/>
                </a:lnTo>
                <a:lnTo>
                  <a:pt x="682" y="324"/>
                </a:lnTo>
                <a:lnTo>
                  <a:pt x="683" y="328"/>
                </a:lnTo>
                <a:lnTo>
                  <a:pt x="686" y="335"/>
                </a:lnTo>
                <a:lnTo>
                  <a:pt x="687" y="338"/>
                </a:lnTo>
                <a:lnTo>
                  <a:pt x="687" y="339"/>
                </a:lnTo>
                <a:lnTo>
                  <a:pt x="689" y="341"/>
                </a:lnTo>
                <a:lnTo>
                  <a:pt x="690" y="342"/>
                </a:lnTo>
                <a:lnTo>
                  <a:pt x="690" y="343"/>
                </a:lnTo>
                <a:lnTo>
                  <a:pt x="696" y="345"/>
                </a:lnTo>
                <a:lnTo>
                  <a:pt x="700" y="346"/>
                </a:lnTo>
                <a:lnTo>
                  <a:pt x="704" y="347"/>
                </a:lnTo>
                <a:lnTo>
                  <a:pt x="705" y="350"/>
                </a:lnTo>
                <a:lnTo>
                  <a:pt x="705" y="352"/>
                </a:lnTo>
                <a:lnTo>
                  <a:pt x="705" y="353"/>
                </a:lnTo>
                <a:lnTo>
                  <a:pt x="704" y="357"/>
                </a:lnTo>
                <a:lnTo>
                  <a:pt x="702" y="361"/>
                </a:lnTo>
                <a:lnTo>
                  <a:pt x="702" y="364"/>
                </a:lnTo>
                <a:lnTo>
                  <a:pt x="702" y="368"/>
                </a:lnTo>
                <a:lnTo>
                  <a:pt x="704" y="369"/>
                </a:lnTo>
                <a:lnTo>
                  <a:pt x="704" y="373"/>
                </a:lnTo>
                <a:lnTo>
                  <a:pt x="704" y="375"/>
                </a:lnTo>
                <a:lnTo>
                  <a:pt x="704" y="376"/>
                </a:lnTo>
                <a:lnTo>
                  <a:pt x="705" y="379"/>
                </a:lnTo>
                <a:lnTo>
                  <a:pt x="707" y="380"/>
                </a:lnTo>
                <a:lnTo>
                  <a:pt x="704" y="387"/>
                </a:lnTo>
                <a:lnTo>
                  <a:pt x="704" y="388"/>
                </a:lnTo>
                <a:lnTo>
                  <a:pt x="701" y="397"/>
                </a:lnTo>
                <a:lnTo>
                  <a:pt x="693" y="391"/>
                </a:lnTo>
                <a:lnTo>
                  <a:pt x="689" y="386"/>
                </a:lnTo>
                <a:lnTo>
                  <a:pt x="687" y="391"/>
                </a:lnTo>
                <a:lnTo>
                  <a:pt x="685" y="395"/>
                </a:lnTo>
                <a:lnTo>
                  <a:pt x="683" y="402"/>
                </a:lnTo>
                <a:lnTo>
                  <a:pt x="681" y="406"/>
                </a:lnTo>
                <a:lnTo>
                  <a:pt x="678" y="414"/>
                </a:lnTo>
                <a:lnTo>
                  <a:pt x="677" y="422"/>
                </a:lnTo>
                <a:lnTo>
                  <a:pt x="674" y="427"/>
                </a:lnTo>
                <a:lnTo>
                  <a:pt x="675" y="435"/>
                </a:lnTo>
                <a:lnTo>
                  <a:pt x="675" y="444"/>
                </a:lnTo>
                <a:lnTo>
                  <a:pt x="672" y="442"/>
                </a:lnTo>
                <a:lnTo>
                  <a:pt x="671" y="433"/>
                </a:lnTo>
                <a:lnTo>
                  <a:pt x="671" y="436"/>
                </a:lnTo>
                <a:lnTo>
                  <a:pt x="671" y="446"/>
                </a:lnTo>
                <a:lnTo>
                  <a:pt x="670" y="447"/>
                </a:lnTo>
                <a:lnTo>
                  <a:pt x="670" y="444"/>
                </a:lnTo>
                <a:lnTo>
                  <a:pt x="667" y="429"/>
                </a:lnTo>
                <a:lnTo>
                  <a:pt x="667" y="427"/>
                </a:lnTo>
                <a:lnTo>
                  <a:pt x="666" y="425"/>
                </a:lnTo>
                <a:lnTo>
                  <a:pt x="662" y="435"/>
                </a:lnTo>
                <a:lnTo>
                  <a:pt x="662" y="436"/>
                </a:lnTo>
                <a:lnTo>
                  <a:pt x="662" y="440"/>
                </a:lnTo>
                <a:lnTo>
                  <a:pt x="662" y="443"/>
                </a:lnTo>
                <a:lnTo>
                  <a:pt x="663" y="444"/>
                </a:lnTo>
                <a:lnTo>
                  <a:pt x="663" y="448"/>
                </a:lnTo>
                <a:lnTo>
                  <a:pt x="659" y="454"/>
                </a:lnTo>
                <a:lnTo>
                  <a:pt x="652" y="455"/>
                </a:lnTo>
                <a:lnTo>
                  <a:pt x="649" y="452"/>
                </a:lnTo>
                <a:lnTo>
                  <a:pt x="651" y="451"/>
                </a:lnTo>
                <a:lnTo>
                  <a:pt x="652" y="450"/>
                </a:lnTo>
                <a:lnTo>
                  <a:pt x="651" y="447"/>
                </a:lnTo>
                <a:lnTo>
                  <a:pt x="647" y="448"/>
                </a:lnTo>
                <a:lnTo>
                  <a:pt x="641" y="452"/>
                </a:lnTo>
                <a:lnTo>
                  <a:pt x="640" y="446"/>
                </a:lnTo>
                <a:lnTo>
                  <a:pt x="636" y="444"/>
                </a:lnTo>
                <a:lnTo>
                  <a:pt x="638" y="455"/>
                </a:lnTo>
                <a:lnTo>
                  <a:pt x="638" y="458"/>
                </a:lnTo>
                <a:lnTo>
                  <a:pt x="636" y="462"/>
                </a:lnTo>
                <a:lnTo>
                  <a:pt x="611" y="466"/>
                </a:lnTo>
                <a:lnTo>
                  <a:pt x="606" y="462"/>
                </a:lnTo>
                <a:lnTo>
                  <a:pt x="611" y="454"/>
                </a:lnTo>
                <a:lnTo>
                  <a:pt x="607" y="444"/>
                </a:lnTo>
                <a:lnTo>
                  <a:pt x="607" y="444"/>
                </a:lnTo>
                <a:lnTo>
                  <a:pt x="606" y="437"/>
                </a:lnTo>
                <a:lnTo>
                  <a:pt x="603" y="437"/>
                </a:lnTo>
                <a:lnTo>
                  <a:pt x="602" y="437"/>
                </a:lnTo>
                <a:lnTo>
                  <a:pt x="600" y="437"/>
                </a:lnTo>
                <a:lnTo>
                  <a:pt x="596" y="431"/>
                </a:lnTo>
                <a:lnTo>
                  <a:pt x="597" y="425"/>
                </a:lnTo>
                <a:lnTo>
                  <a:pt x="592" y="425"/>
                </a:lnTo>
                <a:lnTo>
                  <a:pt x="592" y="440"/>
                </a:lnTo>
                <a:lnTo>
                  <a:pt x="588" y="439"/>
                </a:lnTo>
                <a:lnTo>
                  <a:pt x="586" y="437"/>
                </a:lnTo>
                <a:lnTo>
                  <a:pt x="586" y="436"/>
                </a:lnTo>
                <a:lnTo>
                  <a:pt x="585" y="427"/>
                </a:lnTo>
                <a:lnTo>
                  <a:pt x="585" y="425"/>
                </a:lnTo>
                <a:lnTo>
                  <a:pt x="581" y="418"/>
                </a:lnTo>
                <a:lnTo>
                  <a:pt x="578" y="418"/>
                </a:lnTo>
                <a:lnTo>
                  <a:pt x="570" y="418"/>
                </a:lnTo>
                <a:lnTo>
                  <a:pt x="574" y="425"/>
                </a:lnTo>
                <a:lnTo>
                  <a:pt x="580" y="429"/>
                </a:lnTo>
                <a:lnTo>
                  <a:pt x="578" y="436"/>
                </a:lnTo>
                <a:lnTo>
                  <a:pt x="584" y="442"/>
                </a:lnTo>
                <a:lnTo>
                  <a:pt x="588" y="443"/>
                </a:lnTo>
                <a:lnTo>
                  <a:pt x="591" y="443"/>
                </a:lnTo>
                <a:lnTo>
                  <a:pt x="595" y="448"/>
                </a:lnTo>
                <a:lnTo>
                  <a:pt x="597" y="455"/>
                </a:lnTo>
                <a:lnTo>
                  <a:pt x="591" y="455"/>
                </a:lnTo>
                <a:lnTo>
                  <a:pt x="586" y="458"/>
                </a:lnTo>
                <a:lnTo>
                  <a:pt x="584" y="462"/>
                </a:lnTo>
                <a:lnTo>
                  <a:pt x="578" y="466"/>
                </a:lnTo>
                <a:lnTo>
                  <a:pt x="574" y="469"/>
                </a:lnTo>
                <a:lnTo>
                  <a:pt x="569" y="472"/>
                </a:lnTo>
                <a:lnTo>
                  <a:pt x="562" y="469"/>
                </a:lnTo>
                <a:lnTo>
                  <a:pt x="559" y="472"/>
                </a:lnTo>
                <a:lnTo>
                  <a:pt x="555" y="477"/>
                </a:lnTo>
                <a:lnTo>
                  <a:pt x="550" y="476"/>
                </a:lnTo>
                <a:lnTo>
                  <a:pt x="550" y="478"/>
                </a:lnTo>
                <a:lnTo>
                  <a:pt x="550" y="484"/>
                </a:lnTo>
                <a:lnTo>
                  <a:pt x="547" y="487"/>
                </a:lnTo>
                <a:lnTo>
                  <a:pt x="541" y="487"/>
                </a:lnTo>
                <a:lnTo>
                  <a:pt x="540" y="484"/>
                </a:lnTo>
                <a:lnTo>
                  <a:pt x="533" y="481"/>
                </a:lnTo>
                <a:lnTo>
                  <a:pt x="531" y="492"/>
                </a:lnTo>
                <a:lnTo>
                  <a:pt x="540" y="492"/>
                </a:lnTo>
                <a:lnTo>
                  <a:pt x="548" y="491"/>
                </a:lnTo>
                <a:lnTo>
                  <a:pt x="550" y="491"/>
                </a:lnTo>
                <a:lnTo>
                  <a:pt x="550" y="492"/>
                </a:lnTo>
                <a:lnTo>
                  <a:pt x="551" y="497"/>
                </a:lnTo>
                <a:lnTo>
                  <a:pt x="540" y="508"/>
                </a:lnTo>
                <a:lnTo>
                  <a:pt x="539" y="510"/>
                </a:lnTo>
                <a:lnTo>
                  <a:pt x="533" y="514"/>
                </a:lnTo>
                <a:lnTo>
                  <a:pt x="524" y="515"/>
                </a:lnTo>
                <a:lnTo>
                  <a:pt x="513" y="514"/>
                </a:lnTo>
                <a:lnTo>
                  <a:pt x="503" y="512"/>
                </a:lnTo>
                <a:lnTo>
                  <a:pt x="499" y="512"/>
                </a:lnTo>
                <a:lnTo>
                  <a:pt x="496" y="518"/>
                </a:lnTo>
                <a:lnTo>
                  <a:pt x="507" y="522"/>
                </a:lnTo>
                <a:lnTo>
                  <a:pt x="507" y="519"/>
                </a:lnTo>
                <a:lnTo>
                  <a:pt x="514" y="519"/>
                </a:lnTo>
                <a:lnTo>
                  <a:pt x="522" y="521"/>
                </a:lnTo>
                <a:lnTo>
                  <a:pt x="520" y="526"/>
                </a:lnTo>
                <a:lnTo>
                  <a:pt x="511" y="527"/>
                </a:lnTo>
                <a:lnTo>
                  <a:pt x="516" y="532"/>
                </a:lnTo>
                <a:lnTo>
                  <a:pt x="509" y="538"/>
                </a:lnTo>
                <a:lnTo>
                  <a:pt x="507" y="538"/>
                </a:lnTo>
                <a:lnTo>
                  <a:pt x="496" y="542"/>
                </a:lnTo>
                <a:lnTo>
                  <a:pt x="490" y="548"/>
                </a:lnTo>
                <a:lnTo>
                  <a:pt x="484" y="549"/>
                </a:lnTo>
                <a:lnTo>
                  <a:pt x="477" y="544"/>
                </a:lnTo>
                <a:lnTo>
                  <a:pt x="479" y="555"/>
                </a:lnTo>
                <a:lnTo>
                  <a:pt x="477" y="560"/>
                </a:lnTo>
                <a:lnTo>
                  <a:pt x="475" y="566"/>
                </a:lnTo>
                <a:lnTo>
                  <a:pt x="469" y="570"/>
                </a:lnTo>
                <a:lnTo>
                  <a:pt x="466" y="572"/>
                </a:lnTo>
                <a:lnTo>
                  <a:pt x="460" y="578"/>
                </a:lnTo>
                <a:lnTo>
                  <a:pt x="454" y="582"/>
                </a:lnTo>
                <a:lnTo>
                  <a:pt x="450" y="586"/>
                </a:lnTo>
                <a:lnTo>
                  <a:pt x="442" y="587"/>
                </a:lnTo>
                <a:lnTo>
                  <a:pt x="441" y="592"/>
                </a:lnTo>
                <a:lnTo>
                  <a:pt x="442" y="598"/>
                </a:lnTo>
                <a:lnTo>
                  <a:pt x="442" y="602"/>
                </a:lnTo>
                <a:lnTo>
                  <a:pt x="442" y="605"/>
                </a:lnTo>
                <a:lnTo>
                  <a:pt x="438" y="608"/>
                </a:lnTo>
                <a:lnTo>
                  <a:pt x="428" y="615"/>
                </a:lnTo>
                <a:lnTo>
                  <a:pt x="421" y="616"/>
                </a:lnTo>
                <a:lnTo>
                  <a:pt x="419" y="619"/>
                </a:lnTo>
                <a:lnTo>
                  <a:pt x="417" y="622"/>
                </a:lnTo>
                <a:lnTo>
                  <a:pt x="416" y="624"/>
                </a:lnTo>
                <a:lnTo>
                  <a:pt x="409" y="627"/>
                </a:lnTo>
                <a:lnTo>
                  <a:pt x="412" y="631"/>
                </a:lnTo>
                <a:lnTo>
                  <a:pt x="408" y="637"/>
                </a:lnTo>
                <a:lnTo>
                  <a:pt x="401" y="637"/>
                </a:lnTo>
                <a:lnTo>
                  <a:pt x="398" y="637"/>
                </a:lnTo>
                <a:lnTo>
                  <a:pt x="393" y="635"/>
                </a:lnTo>
                <a:lnTo>
                  <a:pt x="390" y="639"/>
                </a:lnTo>
                <a:lnTo>
                  <a:pt x="386" y="641"/>
                </a:lnTo>
                <a:lnTo>
                  <a:pt x="383" y="641"/>
                </a:lnTo>
                <a:lnTo>
                  <a:pt x="379" y="642"/>
                </a:lnTo>
                <a:lnTo>
                  <a:pt x="374" y="645"/>
                </a:lnTo>
                <a:lnTo>
                  <a:pt x="378" y="650"/>
                </a:lnTo>
                <a:lnTo>
                  <a:pt x="372" y="657"/>
                </a:lnTo>
                <a:lnTo>
                  <a:pt x="367" y="654"/>
                </a:lnTo>
                <a:lnTo>
                  <a:pt x="371" y="665"/>
                </a:lnTo>
                <a:lnTo>
                  <a:pt x="364" y="667"/>
                </a:lnTo>
                <a:lnTo>
                  <a:pt x="364" y="664"/>
                </a:lnTo>
                <a:lnTo>
                  <a:pt x="364" y="657"/>
                </a:lnTo>
                <a:lnTo>
                  <a:pt x="360" y="658"/>
                </a:lnTo>
                <a:lnTo>
                  <a:pt x="359" y="661"/>
                </a:lnTo>
                <a:lnTo>
                  <a:pt x="355" y="671"/>
                </a:lnTo>
                <a:lnTo>
                  <a:pt x="344" y="664"/>
                </a:lnTo>
                <a:lnTo>
                  <a:pt x="342" y="658"/>
                </a:lnTo>
                <a:lnTo>
                  <a:pt x="345" y="654"/>
                </a:lnTo>
                <a:lnTo>
                  <a:pt x="348" y="650"/>
                </a:lnTo>
                <a:lnTo>
                  <a:pt x="348" y="647"/>
                </a:lnTo>
                <a:lnTo>
                  <a:pt x="348" y="646"/>
                </a:lnTo>
                <a:lnTo>
                  <a:pt x="346" y="641"/>
                </a:lnTo>
                <a:lnTo>
                  <a:pt x="346" y="641"/>
                </a:lnTo>
                <a:lnTo>
                  <a:pt x="342" y="634"/>
                </a:lnTo>
                <a:lnTo>
                  <a:pt x="341" y="641"/>
                </a:lnTo>
                <a:lnTo>
                  <a:pt x="342" y="649"/>
                </a:lnTo>
                <a:lnTo>
                  <a:pt x="340" y="653"/>
                </a:lnTo>
                <a:lnTo>
                  <a:pt x="334" y="661"/>
                </a:lnTo>
                <a:lnTo>
                  <a:pt x="330" y="661"/>
                </a:lnTo>
                <a:lnTo>
                  <a:pt x="330" y="671"/>
                </a:lnTo>
                <a:lnTo>
                  <a:pt x="331" y="673"/>
                </a:lnTo>
                <a:lnTo>
                  <a:pt x="330" y="675"/>
                </a:lnTo>
                <a:lnTo>
                  <a:pt x="325" y="675"/>
                </a:lnTo>
                <a:lnTo>
                  <a:pt x="312" y="673"/>
                </a:lnTo>
                <a:lnTo>
                  <a:pt x="304" y="673"/>
                </a:lnTo>
                <a:lnTo>
                  <a:pt x="299" y="673"/>
                </a:lnTo>
                <a:lnTo>
                  <a:pt x="289" y="675"/>
                </a:lnTo>
                <a:lnTo>
                  <a:pt x="285" y="683"/>
                </a:lnTo>
                <a:lnTo>
                  <a:pt x="282" y="687"/>
                </a:lnTo>
                <a:lnTo>
                  <a:pt x="278" y="680"/>
                </a:lnTo>
                <a:lnTo>
                  <a:pt x="277" y="687"/>
                </a:lnTo>
                <a:lnTo>
                  <a:pt x="265" y="686"/>
                </a:lnTo>
                <a:lnTo>
                  <a:pt x="259" y="684"/>
                </a:lnTo>
                <a:lnTo>
                  <a:pt x="258" y="683"/>
                </a:lnTo>
                <a:lnTo>
                  <a:pt x="255" y="682"/>
                </a:lnTo>
                <a:lnTo>
                  <a:pt x="254" y="682"/>
                </a:lnTo>
                <a:lnTo>
                  <a:pt x="248" y="682"/>
                </a:lnTo>
                <a:lnTo>
                  <a:pt x="245" y="682"/>
                </a:lnTo>
                <a:lnTo>
                  <a:pt x="239" y="679"/>
                </a:lnTo>
                <a:lnTo>
                  <a:pt x="228" y="673"/>
                </a:lnTo>
                <a:lnTo>
                  <a:pt x="219" y="673"/>
                </a:lnTo>
                <a:lnTo>
                  <a:pt x="211" y="673"/>
                </a:lnTo>
                <a:lnTo>
                  <a:pt x="207" y="679"/>
                </a:lnTo>
                <a:lnTo>
                  <a:pt x="198" y="686"/>
                </a:lnTo>
                <a:lnTo>
                  <a:pt x="194" y="683"/>
                </a:lnTo>
                <a:lnTo>
                  <a:pt x="196" y="676"/>
                </a:lnTo>
                <a:lnTo>
                  <a:pt x="200" y="672"/>
                </a:lnTo>
                <a:lnTo>
                  <a:pt x="204" y="669"/>
                </a:lnTo>
                <a:lnTo>
                  <a:pt x="207" y="669"/>
                </a:lnTo>
                <a:lnTo>
                  <a:pt x="214" y="668"/>
                </a:lnTo>
                <a:lnTo>
                  <a:pt x="219" y="656"/>
                </a:lnTo>
                <a:lnTo>
                  <a:pt x="219" y="654"/>
                </a:lnTo>
                <a:lnTo>
                  <a:pt x="219" y="652"/>
                </a:lnTo>
                <a:lnTo>
                  <a:pt x="214" y="657"/>
                </a:lnTo>
                <a:lnTo>
                  <a:pt x="213" y="662"/>
                </a:lnTo>
                <a:lnTo>
                  <a:pt x="206" y="664"/>
                </a:lnTo>
                <a:lnTo>
                  <a:pt x="202" y="667"/>
                </a:lnTo>
                <a:lnTo>
                  <a:pt x="196" y="671"/>
                </a:lnTo>
                <a:lnTo>
                  <a:pt x="191" y="672"/>
                </a:lnTo>
                <a:lnTo>
                  <a:pt x="191" y="668"/>
                </a:lnTo>
                <a:lnTo>
                  <a:pt x="192" y="667"/>
                </a:lnTo>
                <a:lnTo>
                  <a:pt x="199" y="657"/>
                </a:lnTo>
                <a:lnTo>
                  <a:pt x="192" y="661"/>
                </a:lnTo>
                <a:lnTo>
                  <a:pt x="189" y="662"/>
                </a:lnTo>
                <a:lnTo>
                  <a:pt x="187" y="665"/>
                </a:lnTo>
                <a:lnTo>
                  <a:pt x="181" y="665"/>
                </a:lnTo>
                <a:lnTo>
                  <a:pt x="185" y="654"/>
                </a:lnTo>
                <a:lnTo>
                  <a:pt x="183" y="653"/>
                </a:lnTo>
                <a:lnTo>
                  <a:pt x="180" y="657"/>
                </a:lnTo>
                <a:lnTo>
                  <a:pt x="172" y="653"/>
                </a:lnTo>
                <a:lnTo>
                  <a:pt x="170" y="653"/>
                </a:lnTo>
                <a:lnTo>
                  <a:pt x="181" y="646"/>
                </a:lnTo>
                <a:lnTo>
                  <a:pt x="185" y="647"/>
                </a:lnTo>
                <a:lnTo>
                  <a:pt x="188" y="649"/>
                </a:lnTo>
                <a:lnTo>
                  <a:pt x="200" y="647"/>
                </a:lnTo>
                <a:lnTo>
                  <a:pt x="200" y="642"/>
                </a:lnTo>
                <a:lnTo>
                  <a:pt x="199" y="642"/>
                </a:lnTo>
                <a:lnTo>
                  <a:pt x="189" y="645"/>
                </a:lnTo>
                <a:lnTo>
                  <a:pt x="184" y="642"/>
                </a:lnTo>
                <a:lnTo>
                  <a:pt x="179" y="641"/>
                </a:lnTo>
                <a:lnTo>
                  <a:pt x="177" y="639"/>
                </a:lnTo>
                <a:lnTo>
                  <a:pt x="176" y="635"/>
                </a:lnTo>
                <a:lnTo>
                  <a:pt x="172" y="627"/>
                </a:lnTo>
                <a:lnTo>
                  <a:pt x="168" y="631"/>
                </a:lnTo>
                <a:lnTo>
                  <a:pt x="169" y="637"/>
                </a:lnTo>
                <a:lnTo>
                  <a:pt x="172" y="639"/>
                </a:lnTo>
                <a:lnTo>
                  <a:pt x="176" y="642"/>
                </a:lnTo>
                <a:lnTo>
                  <a:pt x="173" y="646"/>
                </a:lnTo>
                <a:lnTo>
                  <a:pt x="165" y="647"/>
                </a:lnTo>
                <a:lnTo>
                  <a:pt x="159" y="647"/>
                </a:lnTo>
                <a:lnTo>
                  <a:pt x="165" y="652"/>
                </a:lnTo>
                <a:lnTo>
                  <a:pt x="166" y="653"/>
                </a:lnTo>
                <a:lnTo>
                  <a:pt x="168" y="660"/>
                </a:lnTo>
                <a:lnTo>
                  <a:pt x="149" y="658"/>
                </a:lnTo>
                <a:lnTo>
                  <a:pt x="140" y="652"/>
                </a:lnTo>
                <a:lnTo>
                  <a:pt x="135" y="652"/>
                </a:lnTo>
                <a:lnTo>
                  <a:pt x="132" y="641"/>
                </a:lnTo>
                <a:lnTo>
                  <a:pt x="139" y="639"/>
                </a:lnTo>
                <a:lnTo>
                  <a:pt x="140" y="635"/>
                </a:lnTo>
                <a:lnTo>
                  <a:pt x="144" y="627"/>
                </a:lnTo>
                <a:lnTo>
                  <a:pt x="153" y="628"/>
                </a:lnTo>
                <a:lnTo>
                  <a:pt x="151" y="624"/>
                </a:lnTo>
                <a:lnTo>
                  <a:pt x="162" y="620"/>
                </a:lnTo>
                <a:lnTo>
                  <a:pt x="166" y="617"/>
                </a:lnTo>
                <a:lnTo>
                  <a:pt x="168" y="617"/>
                </a:lnTo>
                <a:lnTo>
                  <a:pt x="170" y="616"/>
                </a:lnTo>
                <a:lnTo>
                  <a:pt x="179" y="611"/>
                </a:lnTo>
                <a:lnTo>
                  <a:pt x="180" y="609"/>
                </a:lnTo>
                <a:lnTo>
                  <a:pt x="183" y="608"/>
                </a:lnTo>
                <a:lnTo>
                  <a:pt x="181" y="607"/>
                </a:lnTo>
                <a:lnTo>
                  <a:pt x="177" y="608"/>
                </a:lnTo>
                <a:lnTo>
                  <a:pt x="172" y="608"/>
                </a:lnTo>
                <a:lnTo>
                  <a:pt x="159" y="616"/>
                </a:lnTo>
                <a:lnTo>
                  <a:pt x="158" y="616"/>
                </a:lnTo>
                <a:lnTo>
                  <a:pt x="154" y="607"/>
                </a:lnTo>
                <a:lnTo>
                  <a:pt x="153" y="600"/>
                </a:lnTo>
                <a:lnTo>
                  <a:pt x="150" y="602"/>
                </a:lnTo>
                <a:lnTo>
                  <a:pt x="149" y="604"/>
                </a:lnTo>
                <a:lnTo>
                  <a:pt x="150" y="609"/>
                </a:lnTo>
                <a:lnTo>
                  <a:pt x="144" y="608"/>
                </a:lnTo>
                <a:lnTo>
                  <a:pt x="142" y="608"/>
                </a:lnTo>
                <a:lnTo>
                  <a:pt x="135" y="607"/>
                </a:lnTo>
                <a:lnTo>
                  <a:pt x="129" y="604"/>
                </a:lnTo>
                <a:lnTo>
                  <a:pt x="124" y="602"/>
                </a:lnTo>
                <a:lnTo>
                  <a:pt x="117" y="600"/>
                </a:lnTo>
                <a:lnTo>
                  <a:pt x="114" y="597"/>
                </a:lnTo>
                <a:lnTo>
                  <a:pt x="113" y="596"/>
                </a:lnTo>
                <a:lnTo>
                  <a:pt x="108" y="589"/>
                </a:lnTo>
                <a:lnTo>
                  <a:pt x="104" y="586"/>
                </a:lnTo>
                <a:lnTo>
                  <a:pt x="93" y="578"/>
                </a:lnTo>
                <a:lnTo>
                  <a:pt x="86" y="575"/>
                </a:lnTo>
                <a:lnTo>
                  <a:pt x="80" y="571"/>
                </a:lnTo>
                <a:lnTo>
                  <a:pt x="72" y="566"/>
                </a:lnTo>
                <a:lnTo>
                  <a:pt x="69" y="562"/>
                </a:lnTo>
                <a:lnTo>
                  <a:pt x="67" y="553"/>
                </a:lnTo>
                <a:lnTo>
                  <a:pt x="65" y="542"/>
                </a:lnTo>
                <a:lnTo>
                  <a:pt x="65" y="541"/>
                </a:lnTo>
                <a:lnTo>
                  <a:pt x="65" y="538"/>
                </a:lnTo>
                <a:lnTo>
                  <a:pt x="63" y="538"/>
                </a:lnTo>
                <a:lnTo>
                  <a:pt x="58" y="538"/>
                </a:lnTo>
                <a:lnTo>
                  <a:pt x="56" y="537"/>
                </a:lnTo>
                <a:lnTo>
                  <a:pt x="49" y="536"/>
                </a:lnTo>
                <a:lnTo>
                  <a:pt x="48" y="534"/>
                </a:lnTo>
                <a:lnTo>
                  <a:pt x="43" y="534"/>
                </a:lnTo>
                <a:lnTo>
                  <a:pt x="39" y="529"/>
                </a:lnTo>
                <a:lnTo>
                  <a:pt x="41" y="521"/>
                </a:lnTo>
                <a:lnTo>
                  <a:pt x="34" y="517"/>
                </a:lnTo>
                <a:lnTo>
                  <a:pt x="27" y="514"/>
                </a:lnTo>
                <a:lnTo>
                  <a:pt x="23" y="511"/>
                </a:lnTo>
                <a:lnTo>
                  <a:pt x="22" y="510"/>
                </a:lnTo>
                <a:lnTo>
                  <a:pt x="19" y="499"/>
                </a:lnTo>
                <a:lnTo>
                  <a:pt x="18" y="493"/>
                </a:lnTo>
                <a:lnTo>
                  <a:pt x="15" y="481"/>
                </a:lnTo>
                <a:lnTo>
                  <a:pt x="12" y="474"/>
                </a:lnTo>
                <a:lnTo>
                  <a:pt x="12" y="473"/>
                </a:lnTo>
                <a:lnTo>
                  <a:pt x="11" y="462"/>
                </a:lnTo>
                <a:lnTo>
                  <a:pt x="9" y="455"/>
                </a:lnTo>
                <a:lnTo>
                  <a:pt x="16" y="444"/>
                </a:lnTo>
                <a:lnTo>
                  <a:pt x="19" y="436"/>
                </a:lnTo>
                <a:lnTo>
                  <a:pt x="19" y="435"/>
                </a:lnTo>
                <a:lnTo>
                  <a:pt x="23" y="424"/>
                </a:lnTo>
                <a:lnTo>
                  <a:pt x="24" y="418"/>
                </a:lnTo>
                <a:lnTo>
                  <a:pt x="24" y="412"/>
                </a:lnTo>
                <a:lnTo>
                  <a:pt x="24" y="405"/>
                </a:lnTo>
                <a:lnTo>
                  <a:pt x="27" y="407"/>
                </a:lnTo>
                <a:lnTo>
                  <a:pt x="33" y="414"/>
                </a:lnTo>
                <a:lnTo>
                  <a:pt x="37" y="412"/>
                </a:lnTo>
                <a:lnTo>
                  <a:pt x="39" y="412"/>
                </a:lnTo>
                <a:lnTo>
                  <a:pt x="35" y="409"/>
                </a:lnTo>
                <a:lnTo>
                  <a:pt x="33" y="405"/>
                </a:lnTo>
                <a:lnTo>
                  <a:pt x="31" y="402"/>
                </a:lnTo>
                <a:lnTo>
                  <a:pt x="30" y="401"/>
                </a:lnTo>
                <a:lnTo>
                  <a:pt x="30" y="399"/>
                </a:lnTo>
                <a:lnTo>
                  <a:pt x="28" y="395"/>
                </a:lnTo>
                <a:lnTo>
                  <a:pt x="31" y="383"/>
                </a:lnTo>
                <a:lnTo>
                  <a:pt x="35" y="386"/>
                </a:lnTo>
                <a:lnTo>
                  <a:pt x="37" y="387"/>
                </a:lnTo>
                <a:lnTo>
                  <a:pt x="38" y="387"/>
                </a:lnTo>
                <a:lnTo>
                  <a:pt x="41" y="391"/>
                </a:lnTo>
                <a:lnTo>
                  <a:pt x="41" y="392"/>
                </a:lnTo>
                <a:lnTo>
                  <a:pt x="48" y="401"/>
                </a:lnTo>
                <a:lnTo>
                  <a:pt x="49" y="401"/>
                </a:lnTo>
                <a:lnTo>
                  <a:pt x="52" y="402"/>
                </a:lnTo>
                <a:lnTo>
                  <a:pt x="50" y="406"/>
                </a:lnTo>
                <a:lnTo>
                  <a:pt x="50" y="412"/>
                </a:lnTo>
                <a:lnTo>
                  <a:pt x="48" y="424"/>
                </a:lnTo>
                <a:lnTo>
                  <a:pt x="50" y="427"/>
                </a:lnTo>
                <a:lnTo>
                  <a:pt x="54" y="413"/>
                </a:lnTo>
                <a:lnTo>
                  <a:pt x="61" y="414"/>
                </a:lnTo>
                <a:lnTo>
                  <a:pt x="67" y="410"/>
                </a:lnTo>
                <a:lnTo>
                  <a:pt x="68" y="409"/>
                </a:lnTo>
                <a:lnTo>
                  <a:pt x="73" y="409"/>
                </a:lnTo>
                <a:lnTo>
                  <a:pt x="79" y="413"/>
                </a:lnTo>
                <a:lnTo>
                  <a:pt x="80" y="416"/>
                </a:lnTo>
                <a:lnTo>
                  <a:pt x="83" y="418"/>
                </a:lnTo>
                <a:lnTo>
                  <a:pt x="89" y="428"/>
                </a:lnTo>
                <a:lnTo>
                  <a:pt x="90" y="429"/>
                </a:lnTo>
                <a:lnTo>
                  <a:pt x="94" y="437"/>
                </a:lnTo>
                <a:lnTo>
                  <a:pt x="97" y="443"/>
                </a:lnTo>
                <a:lnTo>
                  <a:pt x="106" y="446"/>
                </a:lnTo>
                <a:lnTo>
                  <a:pt x="112" y="447"/>
                </a:lnTo>
                <a:lnTo>
                  <a:pt x="117" y="447"/>
                </a:lnTo>
                <a:lnTo>
                  <a:pt x="116" y="444"/>
                </a:lnTo>
                <a:lnTo>
                  <a:pt x="114" y="443"/>
                </a:lnTo>
                <a:lnTo>
                  <a:pt x="110" y="443"/>
                </a:lnTo>
                <a:lnTo>
                  <a:pt x="106" y="442"/>
                </a:lnTo>
                <a:lnTo>
                  <a:pt x="99" y="435"/>
                </a:lnTo>
                <a:lnTo>
                  <a:pt x="95" y="429"/>
                </a:lnTo>
                <a:lnTo>
                  <a:pt x="102" y="418"/>
                </a:lnTo>
                <a:lnTo>
                  <a:pt x="110" y="413"/>
                </a:lnTo>
                <a:lnTo>
                  <a:pt x="121" y="409"/>
                </a:lnTo>
                <a:lnTo>
                  <a:pt x="123" y="409"/>
                </a:lnTo>
                <a:lnTo>
                  <a:pt x="124" y="407"/>
                </a:lnTo>
                <a:lnTo>
                  <a:pt x="132" y="407"/>
                </a:lnTo>
                <a:lnTo>
                  <a:pt x="144" y="406"/>
                </a:lnTo>
                <a:lnTo>
                  <a:pt x="150" y="403"/>
                </a:lnTo>
                <a:lnTo>
                  <a:pt x="154" y="402"/>
                </a:lnTo>
                <a:lnTo>
                  <a:pt x="161" y="401"/>
                </a:lnTo>
                <a:lnTo>
                  <a:pt x="158" y="398"/>
                </a:lnTo>
                <a:lnTo>
                  <a:pt x="144" y="399"/>
                </a:lnTo>
                <a:lnTo>
                  <a:pt x="139" y="401"/>
                </a:lnTo>
                <a:lnTo>
                  <a:pt x="135" y="402"/>
                </a:lnTo>
                <a:lnTo>
                  <a:pt x="124" y="402"/>
                </a:lnTo>
                <a:lnTo>
                  <a:pt x="121" y="402"/>
                </a:lnTo>
                <a:lnTo>
                  <a:pt x="117" y="405"/>
                </a:lnTo>
                <a:lnTo>
                  <a:pt x="112" y="407"/>
                </a:lnTo>
                <a:lnTo>
                  <a:pt x="99" y="413"/>
                </a:lnTo>
                <a:lnTo>
                  <a:pt x="94" y="420"/>
                </a:lnTo>
                <a:lnTo>
                  <a:pt x="91" y="422"/>
                </a:lnTo>
                <a:lnTo>
                  <a:pt x="89" y="414"/>
                </a:lnTo>
                <a:lnTo>
                  <a:pt x="86" y="409"/>
                </a:lnTo>
                <a:lnTo>
                  <a:pt x="84" y="407"/>
                </a:lnTo>
                <a:lnTo>
                  <a:pt x="97" y="402"/>
                </a:lnTo>
                <a:lnTo>
                  <a:pt x="95" y="399"/>
                </a:lnTo>
                <a:lnTo>
                  <a:pt x="91" y="395"/>
                </a:lnTo>
                <a:lnTo>
                  <a:pt x="80" y="392"/>
                </a:lnTo>
                <a:lnTo>
                  <a:pt x="79" y="386"/>
                </a:lnTo>
                <a:lnTo>
                  <a:pt x="78" y="382"/>
                </a:lnTo>
                <a:lnTo>
                  <a:pt x="76" y="380"/>
                </a:lnTo>
                <a:lnTo>
                  <a:pt x="75" y="379"/>
                </a:lnTo>
                <a:lnTo>
                  <a:pt x="78" y="376"/>
                </a:lnTo>
                <a:lnTo>
                  <a:pt x="89" y="368"/>
                </a:lnTo>
                <a:lnTo>
                  <a:pt x="94" y="371"/>
                </a:lnTo>
                <a:lnTo>
                  <a:pt x="105" y="367"/>
                </a:lnTo>
                <a:lnTo>
                  <a:pt x="108" y="365"/>
                </a:lnTo>
                <a:lnTo>
                  <a:pt x="109" y="365"/>
                </a:lnTo>
                <a:lnTo>
                  <a:pt x="108" y="365"/>
                </a:lnTo>
                <a:lnTo>
                  <a:pt x="105" y="361"/>
                </a:lnTo>
                <a:lnTo>
                  <a:pt x="99" y="362"/>
                </a:lnTo>
                <a:lnTo>
                  <a:pt x="98" y="360"/>
                </a:lnTo>
                <a:lnTo>
                  <a:pt x="98" y="358"/>
                </a:lnTo>
                <a:lnTo>
                  <a:pt x="104" y="354"/>
                </a:lnTo>
                <a:lnTo>
                  <a:pt x="104" y="353"/>
                </a:lnTo>
                <a:lnTo>
                  <a:pt x="106" y="352"/>
                </a:lnTo>
                <a:lnTo>
                  <a:pt x="109" y="345"/>
                </a:lnTo>
                <a:lnTo>
                  <a:pt x="116" y="341"/>
                </a:lnTo>
                <a:lnTo>
                  <a:pt x="117" y="341"/>
                </a:lnTo>
                <a:lnTo>
                  <a:pt x="123" y="338"/>
                </a:lnTo>
                <a:lnTo>
                  <a:pt x="124" y="337"/>
                </a:lnTo>
                <a:lnTo>
                  <a:pt x="125" y="335"/>
                </a:lnTo>
                <a:lnTo>
                  <a:pt x="128" y="335"/>
                </a:lnTo>
                <a:lnTo>
                  <a:pt x="134" y="335"/>
                </a:lnTo>
                <a:lnTo>
                  <a:pt x="138" y="334"/>
                </a:lnTo>
                <a:lnTo>
                  <a:pt x="143" y="331"/>
                </a:lnTo>
                <a:lnTo>
                  <a:pt x="159" y="327"/>
                </a:lnTo>
                <a:lnTo>
                  <a:pt x="162" y="326"/>
                </a:lnTo>
                <a:lnTo>
                  <a:pt x="161" y="326"/>
                </a:lnTo>
                <a:lnTo>
                  <a:pt x="157" y="323"/>
                </a:lnTo>
                <a:lnTo>
                  <a:pt x="154" y="323"/>
                </a:lnTo>
                <a:lnTo>
                  <a:pt x="147" y="323"/>
                </a:lnTo>
                <a:lnTo>
                  <a:pt x="144" y="324"/>
                </a:lnTo>
                <a:lnTo>
                  <a:pt x="142" y="327"/>
                </a:lnTo>
                <a:lnTo>
                  <a:pt x="136" y="328"/>
                </a:lnTo>
                <a:lnTo>
                  <a:pt x="132" y="328"/>
                </a:lnTo>
                <a:lnTo>
                  <a:pt x="127" y="330"/>
                </a:lnTo>
                <a:lnTo>
                  <a:pt x="125" y="330"/>
                </a:lnTo>
                <a:lnTo>
                  <a:pt x="124" y="331"/>
                </a:lnTo>
                <a:lnTo>
                  <a:pt x="120" y="332"/>
                </a:lnTo>
                <a:lnTo>
                  <a:pt x="114" y="323"/>
                </a:lnTo>
                <a:lnTo>
                  <a:pt x="116" y="322"/>
                </a:lnTo>
                <a:lnTo>
                  <a:pt x="119" y="322"/>
                </a:lnTo>
                <a:lnTo>
                  <a:pt x="121" y="322"/>
                </a:lnTo>
                <a:lnTo>
                  <a:pt x="123" y="323"/>
                </a:lnTo>
                <a:lnTo>
                  <a:pt x="124" y="323"/>
                </a:lnTo>
                <a:lnTo>
                  <a:pt x="129" y="323"/>
                </a:lnTo>
                <a:lnTo>
                  <a:pt x="131" y="323"/>
                </a:lnTo>
                <a:lnTo>
                  <a:pt x="132" y="323"/>
                </a:lnTo>
                <a:lnTo>
                  <a:pt x="135" y="324"/>
                </a:lnTo>
                <a:lnTo>
                  <a:pt x="134" y="316"/>
                </a:lnTo>
                <a:lnTo>
                  <a:pt x="131" y="312"/>
                </a:lnTo>
                <a:lnTo>
                  <a:pt x="131" y="311"/>
                </a:lnTo>
                <a:lnTo>
                  <a:pt x="127" y="315"/>
                </a:lnTo>
                <a:lnTo>
                  <a:pt x="124" y="313"/>
                </a:lnTo>
                <a:lnTo>
                  <a:pt x="120" y="316"/>
                </a:lnTo>
                <a:lnTo>
                  <a:pt x="114" y="313"/>
                </a:lnTo>
                <a:lnTo>
                  <a:pt x="114" y="308"/>
                </a:lnTo>
                <a:lnTo>
                  <a:pt x="109" y="313"/>
                </a:lnTo>
                <a:lnTo>
                  <a:pt x="104" y="311"/>
                </a:lnTo>
                <a:lnTo>
                  <a:pt x="102" y="311"/>
                </a:lnTo>
                <a:lnTo>
                  <a:pt x="108" y="304"/>
                </a:lnTo>
                <a:lnTo>
                  <a:pt x="110" y="300"/>
                </a:lnTo>
                <a:lnTo>
                  <a:pt x="117" y="298"/>
                </a:lnTo>
                <a:lnTo>
                  <a:pt x="124" y="293"/>
                </a:lnTo>
                <a:lnTo>
                  <a:pt x="125" y="293"/>
                </a:lnTo>
                <a:lnTo>
                  <a:pt x="131" y="287"/>
                </a:lnTo>
                <a:lnTo>
                  <a:pt x="135" y="285"/>
                </a:lnTo>
                <a:lnTo>
                  <a:pt x="136" y="285"/>
                </a:lnTo>
                <a:lnTo>
                  <a:pt x="136" y="283"/>
                </a:lnTo>
                <a:lnTo>
                  <a:pt x="138" y="281"/>
                </a:lnTo>
                <a:lnTo>
                  <a:pt x="138" y="279"/>
                </a:lnTo>
                <a:lnTo>
                  <a:pt x="138" y="277"/>
                </a:lnTo>
                <a:lnTo>
                  <a:pt x="136" y="277"/>
                </a:lnTo>
                <a:lnTo>
                  <a:pt x="140" y="272"/>
                </a:lnTo>
                <a:lnTo>
                  <a:pt x="154" y="270"/>
                </a:lnTo>
                <a:lnTo>
                  <a:pt x="164" y="267"/>
                </a:lnTo>
                <a:lnTo>
                  <a:pt x="170" y="264"/>
                </a:lnTo>
                <a:lnTo>
                  <a:pt x="176" y="263"/>
                </a:lnTo>
                <a:lnTo>
                  <a:pt x="169" y="260"/>
                </a:lnTo>
                <a:lnTo>
                  <a:pt x="155" y="264"/>
                </a:lnTo>
                <a:lnTo>
                  <a:pt x="144" y="267"/>
                </a:lnTo>
                <a:lnTo>
                  <a:pt x="149" y="257"/>
                </a:lnTo>
                <a:lnTo>
                  <a:pt x="150" y="256"/>
                </a:lnTo>
                <a:lnTo>
                  <a:pt x="153" y="252"/>
                </a:lnTo>
                <a:lnTo>
                  <a:pt x="154" y="241"/>
                </a:lnTo>
                <a:lnTo>
                  <a:pt x="155" y="240"/>
                </a:lnTo>
                <a:lnTo>
                  <a:pt x="159" y="237"/>
                </a:lnTo>
                <a:lnTo>
                  <a:pt x="154" y="237"/>
                </a:lnTo>
                <a:lnTo>
                  <a:pt x="147" y="247"/>
                </a:lnTo>
                <a:lnTo>
                  <a:pt x="144" y="255"/>
                </a:lnTo>
                <a:lnTo>
                  <a:pt x="144" y="256"/>
                </a:lnTo>
                <a:lnTo>
                  <a:pt x="139" y="263"/>
                </a:lnTo>
                <a:lnTo>
                  <a:pt x="134" y="271"/>
                </a:lnTo>
                <a:lnTo>
                  <a:pt x="131" y="275"/>
                </a:lnTo>
                <a:lnTo>
                  <a:pt x="131" y="277"/>
                </a:lnTo>
                <a:lnTo>
                  <a:pt x="132" y="281"/>
                </a:lnTo>
                <a:lnTo>
                  <a:pt x="127" y="285"/>
                </a:lnTo>
                <a:lnTo>
                  <a:pt x="124" y="286"/>
                </a:lnTo>
                <a:lnTo>
                  <a:pt x="119" y="292"/>
                </a:lnTo>
                <a:lnTo>
                  <a:pt x="112" y="292"/>
                </a:lnTo>
                <a:lnTo>
                  <a:pt x="104" y="293"/>
                </a:lnTo>
                <a:lnTo>
                  <a:pt x="101" y="298"/>
                </a:lnTo>
                <a:lnTo>
                  <a:pt x="95" y="307"/>
                </a:lnTo>
                <a:lnTo>
                  <a:pt x="91" y="304"/>
                </a:lnTo>
                <a:lnTo>
                  <a:pt x="91" y="301"/>
                </a:lnTo>
                <a:lnTo>
                  <a:pt x="90" y="283"/>
                </a:lnTo>
                <a:lnTo>
                  <a:pt x="106" y="281"/>
                </a:lnTo>
                <a:lnTo>
                  <a:pt x="124" y="279"/>
                </a:lnTo>
                <a:lnTo>
                  <a:pt x="125" y="277"/>
                </a:lnTo>
                <a:lnTo>
                  <a:pt x="127" y="277"/>
                </a:lnTo>
                <a:lnTo>
                  <a:pt x="124" y="277"/>
                </a:lnTo>
                <a:lnTo>
                  <a:pt x="114" y="277"/>
                </a:lnTo>
                <a:lnTo>
                  <a:pt x="93" y="272"/>
                </a:lnTo>
                <a:lnTo>
                  <a:pt x="91" y="272"/>
                </a:lnTo>
                <a:lnTo>
                  <a:pt x="91" y="271"/>
                </a:lnTo>
                <a:lnTo>
                  <a:pt x="89" y="268"/>
                </a:lnTo>
                <a:lnTo>
                  <a:pt x="89" y="264"/>
                </a:lnTo>
                <a:lnTo>
                  <a:pt x="89" y="259"/>
                </a:lnTo>
                <a:lnTo>
                  <a:pt x="89" y="257"/>
                </a:lnTo>
                <a:lnTo>
                  <a:pt x="87" y="253"/>
                </a:lnTo>
                <a:lnTo>
                  <a:pt x="80" y="259"/>
                </a:lnTo>
                <a:lnTo>
                  <a:pt x="82" y="263"/>
                </a:lnTo>
                <a:lnTo>
                  <a:pt x="83" y="274"/>
                </a:lnTo>
                <a:lnTo>
                  <a:pt x="73" y="279"/>
                </a:lnTo>
                <a:lnTo>
                  <a:pt x="73" y="278"/>
                </a:lnTo>
                <a:lnTo>
                  <a:pt x="71" y="274"/>
                </a:lnTo>
                <a:lnTo>
                  <a:pt x="68" y="275"/>
                </a:lnTo>
                <a:lnTo>
                  <a:pt x="68" y="281"/>
                </a:lnTo>
                <a:lnTo>
                  <a:pt x="64" y="283"/>
                </a:lnTo>
                <a:lnTo>
                  <a:pt x="61" y="285"/>
                </a:lnTo>
                <a:lnTo>
                  <a:pt x="61" y="289"/>
                </a:lnTo>
                <a:lnTo>
                  <a:pt x="64" y="287"/>
                </a:lnTo>
                <a:lnTo>
                  <a:pt x="73" y="283"/>
                </a:lnTo>
                <a:lnTo>
                  <a:pt x="80" y="282"/>
                </a:lnTo>
                <a:lnTo>
                  <a:pt x="84" y="302"/>
                </a:lnTo>
                <a:lnTo>
                  <a:pt x="84" y="304"/>
                </a:lnTo>
                <a:lnTo>
                  <a:pt x="83" y="304"/>
                </a:lnTo>
                <a:lnTo>
                  <a:pt x="73" y="308"/>
                </a:lnTo>
                <a:lnTo>
                  <a:pt x="68" y="311"/>
                </a:lnTo>
                <a:lnTo>
                  <a:pt x="65" y="304"/>
                </a:lnTo>
                <a:lnTo>
                  <a:pt x="60" y="311"/>
                </a:lnTo>
                <a:lnTo>
                  <a:pt x="49" y="320"/>
                </a:lnTo>
                <a:lnTo>
                  <a:pt x="49" y="312"/>
                </a:lnTo>
                <a:lnTo>
                  <a:pt x="50" y="311"/>
                </a:lnTo>
                <a:lnTo>
                  <a:pt x="53" y="304"/>
                </a:lnTo>
                <a:lnTo>
                  <a:pt x="53" y="302"/>
                </a:lnTo>
                <a:lnTo>
                  <a:pt x="52" y="289"/>
                </a:lnTo>
                <a:lnTo>
                  <a:pt x="52" y="281"/>
                </a:lnTo>
                <a:lnTo>
                  <a:pt x="53" y="272"/>
                </a:lnTo>
                <a:lnTo>
                  <a:pt x="53" y="266"/>
                </a:lnTo>
                <a:lnTo>
                  <a:pt x="53" y="262"/>
                </a:lnTo>
                <a:lnTo>
                  <a:pt x="50" y="262"/>
                </a:lnTo>
                <a:lnTo>
                  <a:pt x="49" y="263"/>
                </a:lnTo>
                <a:lnTo>
                  <a:pt x="48" y="263"/>
                </a:lnTo>
                <a:lnTo>
                  <a:pt x="46" y="264"/>
                </a:lnTo>
                <a:lnTo>
                  <a:pt x="37" y="271"/>
                </a:lnTo>
                <a:lnTo>
                  <a:pt x="31" y="268"/>
                </a:lnTo>
                <a:lnTo>
                  <a:pt x="34" y="275"/>
                </a:lnTo>
                <a:lnTo>
                  <a:pt x="39" y="278"/>
                </a:lnTo>
                <a:lnTo>
                  <a:pt x="48" y="268"/>
                </a:lnTo>
                <a:lnTo>
                  <a:pt x="48" y="281"/>
                </a:lnTo>
                <a:lnTo>
                  <a:pt x="48" y="290"/>
                </a:lnTo>
                <a:lnTo>
                  <a:pt x="48" y="293"/>
                </a:lnTo>
                <a:lnTo>
                  <a:pt x="46" y="301"/>
                </a:lnTo>
                <a:lnTo>
                  <a:pt x="46" y="304"/>
                </a:lnTo>
                <a:lnTo>
                  <a:pt x="42" y="313"/>
                </a:lnTo>
                <a:lnTo>
                  <a:pt x="35" y="317"/>
                </a:lnTo>
                <a:lnTo>
                  <a:pt x="27" y="316"/>
                </a:lnTo>
                <a:lnTo>
                  <a:pt x="27" y="313"/>
                </a:lnTo>
                <a:lnTo>
                  <a:pt x="26" y="308"/>
                </a:lnTo>
                <a:lnTo>
                  <a:pt x="22" y="309"/>
                </a:lnTo>
                <a:lnTo>
                  <a:pt x="18" y="307"/>
                </a:lnTo>
                <a:lnTo>
                  <a:pt x="19" y="289"/>
                </a:lnTo>
                <a:lnTo>
                  <a:pt x="19" y="281"/>
                </a:lnTo>
                <a:lnTo>
                  <a:pt x="16" y="279"/>
                </a:lnTo>
                <a:lnTo>
                  <a:pt x="16" y="281"/>
                </a:lnTo>
                <a:lnTo>
                  <a:pt x="16" y="285"/>
                </a:lnTo>
                <a:lnTo>
                  <a:pt x="13" y="287"/>
                </a:lnTo>
                <a:lnTo>
                  <a:pt x="13" y="294"/>
                </a:lnTo>
                <a:lnTo>
                  <a:pt x="13" y="297"/>
                </a:lnTo>
                <a:lnTo>
                  <a:pt x="9" y="297"/>
                </a:lnTo>
                <a:lnTo>
                  <a:pt x="9" y="293"/>
                </a:lnTo>
                <a:lnTo>
                  <a:pt x="8" y="289"/>
                </a:lnTo>
                <a:lnTo>
                  <a:pt x="7" y="286"/>
                </a:lnTo>
                <a:lnTo>
                  <a:pt x="7" y="285"/>
                </a:lnTo>
                <a:lnTo>
                  <a:pt x="5" y="281"/>
                </a:lnTo>
                <a:lnTo>
                  <a:pt x="4" y="278"/>
                </a:lnTo>
                <a:lnTo>
                  <a:pt x="1" y="271"/>
                </a:lnTo>
                <a:lnTo>
                  <a:pt x="0" y="255"/>
                </a:lnTo>
                <a:lnTo>
                  <a:pt x="5" y="255"/>
                </a:lnTo>
                <a:lnTo>
                  <a:pt x="8" y="249"/>
                </a:lnTo>
                <a:lnTo>
                  <a:pt x="3" y="245"/>
                </a:lnTo>
                <a:lnTo>
                  <a:pt x="7" y="241"/>
                </a:lnTo>
                <a:lnTo>
                  <a:pt x="12" y="233"/>
                </a:lnTo>
                <a:lnTo>
                  <a:pt x="16" y="225"/>
                </a:lnTo>
                <a:lnTo>
                  <a:pt x="20" y="222"/>
                </a:lnTo>
                <a:lnTo>
                  <a:pt x="24" y="219"/>
                </a:lnTo>
                <a:lnTo>
                  <a:pt x="28" y="218"/>
                </a:lnTo>
                <a:lnTo>
                  <a:pt x="28" y="219"/>
                </a:lnTo>
                <a:lnTo>
                  <a:pt x="31" y="227"/>
                </a:lnTo>
                <a:lnTo>
                  <a:pt x="33" y="230"/>
                </a:lnTo>
                <a:lnTo>
                  <a:pt x="38" y="227"/>
                </a:lnTo>
                <a:lnTo>
                  <a:pt x="37" y="221"/>
                </a:lnTo>
                <a:lnTo>
                  <a:pt x="34" y="215"/>
                </a:lnTo>
                <a:lnTo>
                  <a:pt x="39" y="210"/>
                </a:lnTo>
                <a:lnTo>
                  <a:pt x="43" y="206"/>
                </a:lnTo>
                <a:lnTo>
                  <a:pt x="46" y="202"/>
                </a:lnTo>
                <a:lnTo>
                  <a:pt x="48" y="200"/>
                </a:lnTo>
                <a:lnTo>
                  <a:pt x="49" y="197"/>
                </a:lnTo>
                <a:lnTo>
                  <a:pt x="49" y="200"/>
                </a:lnTo>
                <a:lnTo>
                  <a:pt x="49" y="211"/>
                </a:lnTo>
                <a:lnTo>
                  <a:pt x="48" y="218"/>
                </a:lnTo>
                <a:lnTo>
                  <a:pt x="45" y="229"/>
                </a:lnTo>
                <a:lnTo>
                  <a:pt x="45" y="241"/>
                </a:lnTo>
                <a:lnTo>
                  <a:pt x="38" y="248"/>
                </a:lnTo>
                <a:lnTo>
                  <a:pt x="34" y="248"/>
                </a:lnTo>
                <a:lnTo>
                  <a:pt x="31" y="249"/>
                </a:lnTo>
                <a:lnTo>
                  <a:pt x="31" y="257"/>
                </a:lnTo>
                <a:lnTo>
                  <a:pt x="33" y="257"/>
                </a:lnTo>
                <a:lnTo>
                  <a:pt x="42" y="253"/>
                </a:lnTo>
                <a:lnTo>
                  <a:pt x="48" y="248"/>
                </a:lnTo>
                <a:lnTo>
                  <a:pt x="50" y="244"/>
                </a:lnTo>
                <a:lnTo>
                  <a:pt x="50" y="230"/>
                </a:lnTo>
                <a:lnTo>
                  <a:pt x="53" y="218"/>
                </a:lnTo>
                <a:lnTo>
                  <a:pt x="57" y="212"/>
                </a:lnTo>
                <a:lnTo>
                  <a:pt x="60" y="214"/>
                </a:lnTo>
                <a:lnTo>
                  <a:pt x="64" y="215"/>
                </a:lnTo>
                <a:lnTo>
                  <a:pt x="76" y="223"/>
                </a:lnTo>
                <a:lnTo>
                  <a:pt x="78" y="223"/>
                </a:lnTo>
                <a:lnTo>
                  <a:pt x="80" y="229"/>
                </a:lnTo>
                <a:lnTo>
                  <a:pt x="78" y="234"/>
                </a:lnTo>
                <a:lnTo>
                  <a:pt x="76" y="234"/>
                </a:lnTo>
                <a:lnTo>
                  <a:pt x="75" y="236"/>
                </a:lnTo>
                <a:lnTo>
                  <a:pt x="75" y="237"/>
                </a:lnTo>
                <a:lnTo>
                  <a:pt x="82" y="236"/>
                </a:lnTo>
                <a:lnTo>
                  <a:pt x="83" y="230"/>
                </a:lnTo>
                <a:lnTo>
                  <a:pt x="83" y="229"/>
                </a:lnTo>
                <a:lnTo>
                  <a:pt x="83" y="227"/>
                </a:lnTo>
                <a:lnTo>
                  <a:pt x="87" y="227"/>
                </a:lnTo>
                <a:lnTo>
                  <a:pt x="95" y="229"/>
                </a:lnTo>
                <a:lnTo>
                  <a:pt x="102" y="223"/>
                </a:lnTo>
                <a:lnTo>
                  <a:pt x="101" y="219"/>
                </a:lnTo>
                <a:lnTo>
                  <a:pt x="90" y="222"/>
                </a:lnTo>
                <a:lnTo>
                  <a:pt x="83" y="223"/>
                </a:lnTo>
                <a:lnTo>
                  <a:pt x="83" y="217"/>
                </a:lnTo>
                <a:lnTo>
                  <a:pt x="89" y="212"/>
                </a:lnTo>
                <a:lnTo>
                  <a:pt x="94" y="208"/>
                </a:lnTo>
                <a:lnTo>
                  <a:pt x="104" y="204"/>
                </a:lnTo>
                <a:lnTo>
                  <a:pt x="104" y="202"/>
                </a:lnTo>
                <a:lnTo>
                  <a:pt x="105" y="199"/>
                </a:lnTo>
                <a:lnTo>
                  <a:pt x="106" y="196"/>
                </a:lnTo>
                <a:lnTo>
                  <a:pt x="109" y="202"/>
                </a:lnTo>
                <a:lnTo>
                  <a:pt x="113" y="204"/>
                </a:lnTo>
                <a:lnTo>
                  <a:pt x="124" y="207"/>
                </a:lnTo>
                <a:lnTo>
                  <a:pt x="125" y="207"/>
                </a:lnTo>
                <a:lnTo>
                  <a:pt x="129" y="206"/>
                </a:lnTo>
                <a:lnTo>
                  <a:pt x="129" y="204"/>
                </a:lnTo>
                <a:lnTo>
                  <a:pt x="134" y="196"/>
                </a:lnTo>
                <a:lnTo>
                  <a:pt x="146" y="191"/>
                </a:lnTo>
                <a:lnTo>
                  <a:pt x="149" y="187"/>
                </a:lnTo>
                <a:lnTo>
                  <a:pt x="155" y="185"/>
                </a:lnTo>
                <a:lnTo>
                  <a:pt x="158" y="184"/>
                </a:lnTo>
                <a:lnTo>
                  <a:pt x="164" y="182"/>
                </a:lnTo>
                <a:lnTo>
                  <a:pt x="165" y="182"/>
                </a:lnTo>
                <a:lnTo>
                  <a:pt x="166" y="177"/>
                </a:lnTo>
                <a:lnTo>
                  <a:pt x="162" y="178"/>
                </a:lnTo>
                <a:lnTo>
                  <a:pt x="161" y="180"/>
                </a:lnTo>
                <a:lnTo>
                  <a:pt x="158" y="182"/>
                </a:lnTo>
                <a:lnTo>
                  <a:pt x="147" y="184"/>
                </a:lnTo>
                <a:lnTo>
                  <a:pt x="147" y="184"/>
                </a:lnTo>
                <a:lnTo>
                  <a:pt x="140" y="188"/>
                </a:lnTo>
                <a:lnTo>
                  <a:pt x="135" y="191"/>
                </a:lnTo>
                <a:lnTo>
                  <a:pt x="135" y="192"/>
                </a:lnTo>
                <a:lnTo>
                  <a:pt x="128" y="193"/>
                </a:lnTo>
                <a:lnTo>
                  <a:pt x="125" y="199"/>
                </a:lnTo>
                <a:lnTo>
                  <a:pt x="124" y="199"/>
                </a:lnTo>
                <a:lnTo>
                  <a:pt x="117" y="200"/>
                </a:lnTo>
                <a:lnTo>
                  <a:pt x="114" y="199"/>
                </a:lnTo>
                <a:lnTo>
                  <a:pt x="110" y="193"/>
                </a:lnTo>
                <a:lnTo>
                  <a:pt x="113" y="188"/>
                </a:lnTo>
                <a:lnTo>
                  <a:pt x="114" y="182"/>
                </a:lnTo>
                <a:lnTo>
                  <a:pt x="114" y="182"/>
                </a:lnTo>
                <a:lnTo>
                  <a:pt x="114" y="177"/>
                </a:lnTo>
                <a:lnTo>
                  <a:pt x="114" y="173"/>
                </a:lnTo>
                <a:lnTo>
                  <a:pt x="113" y="174"/>
                </a:lnTo>
                <a:lnTo>
                  <a:pt x="110" y="182"/>
                </a:lnTo>
                <a:lnTo>
                  <a:pt x="106" y="188"/>
                </a:lnTo>
                <a:lnTo>
                  <a:pt x="102" y="192"/>
                </a:lnTo>
                <a:lnTo>
                  <a:pt x="98" y="195"/>
                </a:lnTo>
                <a:lnTo>
                  <a:pt x="95" y="191"/>
                </a:lnTo>
                <a:lnTo>
                  <a:pt x="93" y="187"/>
                </a:lnTo>
                <a:lnTo>
                  <a:pt x="91" y="184"/>
                </a:lnTo>
                <a:lnTo>
                  <a:pt x="90" y="178"/>
                </a:lnTo>
                <a:lnTo>
                  <a:pt x="84" y="174"/>
                </a:lnTo>
                <a:lnTo>
                  <a:pt x="80" y="176"/>
                </a:lnTo>
                <a:lnTo>
                  <a:pt x="79" y="176"/>
                </a:lnTo>
                <a:lnTo>
                  <a:pt x="76" y="173"/>
                </a:lnTo>
                <a:lnTo>
                  <a:pt x="79" y="167"/>
                </a:lnTo>
                <a:lnTo>
                  <a:pt x="83" y="166"/>
                </a:lnTo>
                <a:lnTo>
                  <a:pt x="86" y="162"/>
                </a:lnTo>
                <a:lnTo>
                  <a:pt x="87" y="157"/>
                </a:lnTo>
                <a:lnTo>
                  <a:pt x="91" y="152"/>
                </a:lnTo>
                <a:lnTo>
                  <a:pt x="93" y="152"/>
                </a:lnTo>
                <a:lnTo>
                  <a:pt x="98" y="151"/>
                </a:lnTo>
                <a:lnTo>
                  <a:pt x="104" y="150"/>
                </a:lnTo>
                <a:lnTo>
                  <a:pt x="105" y="150"/>
                </a:lnTo>
                <a:lnTo>
                  <a:pt x="106" y="150"/>
                </a:lnTo>
                <a:lnTo>
                  <a:pt x="112" y="148"/>
                </a:lnTo>
                <a:lnTo>
                  <a:pt x="113" y="148"/>
                </a:lnTo>
                <a:lnTo>
                  <a:pt x="114" y="148"/>
                </a:lnTo>
                <a:lnTo>
                  <a:pt x="116" y="148"/>
                </a:lnTo>
                <a:lnTo>
                  <a:pt x="120" y="147"/>
                </a:lnTo>
                <a:lnTo>
                  <a:pt x="121" y="146"/>
                </a:lnTo>
                <a:lnTo>
                  <a:pt x="124" y="142"/>
                </a:lnTo>
                <a:lnTo>
                  <a:pt x="124" y="140"/>
                </a:lnTo>
                <a:lnTo>
                  <a:pt x="121" y="137"/>
                </a:lnTo>
                <a:lnTo>
                  <a:pt x="123" y="132"/>
                </a:lnTo>
                <a:lnTo>
                  <a:pt x="124" y="128"/>
                </a:lnTo>
                <a:lnTo>
                  <a:pt x="128" y="121"/>
                </a:lnTo>
                <a:lnTo>
                  <a:pt x="135" y="116"/>
                </a:lnTo>
                <a:lnTo>
                  <a:pt x="136" y="116"/>
                </a:lnTo>
                <a:lnTo>
                  <a:pt x="144" y="116"/>
                </a:lnTo>
                <a:lnTo>
                  <a:pt x="151" y="114"/>
                </a:lnTo>
                <a:lnTo>
                  <a:pt x="153" y="114"/>
                </a:lnTo>
                <a:lnTo>
                  <a:pt x="157" y="113"/>
                </a:lnTo>
                <a:lnTo>
                  <a:pt x="162" y="110"/>
                </a:lnTo>
                <a:lnTo>
                  <a:pt x="166" y="107"/>
                </a:lnTo>
                <a:lnTo>
                  <a:pt x="166" y="105"/>
                </a:lnTo>
                <a:lnTo>
                  <a:pt x="168" y="99"/>
                </a:lnTo>
                <a:lnTo>
                  <a:pt x="164" y="97"/>
                </a:lnTo>
                <a:lnTo>
                  <a:pt x="162" y="99"/>
                </a:lnTo>
                <a:lnTo>
                  <a:pt x="161" y="103"/>
                </a:lnTo>
                <a:lnTo>
                  <a:pt x="149" y="110"/>
                </a:lnTo>
                <a:lnTo>
                  <a:pt x="147" y="107"/>
                </a:lnTo>
                <a:lnTo>
                  <a:pt x="147" y="106"/>
                </a:lnTo>
                <a:lnTo>
                  <a:pt x="146" y="99"/>
                </a:lnTo>
                <a:lnTo>
                  <a:pt x="144" y="99"/>
                </a:lnTo>
                <a:lnTo>
                  <a:pt x="142" y="88"/>
                </a:lnTo>
                <a:lnTo>
                  <a:pt x="142" y="87"/>
                </a:lnTo>
                <a:lnTo>
                  <a:pt x="144" y="83"/>
                </a:lnTo>
                <a:lnTo>
                  <a:pt x="149" y="83"/>
                </a:lnTo>
                <a:lnTo>
                  <a:pt x="150" y="82"/>
                </a:lnTo>
                <a:lnTo>
                  <a:pt x="158" y="79"/>
                </a:lnTo>
                <a:lnTo>
                  <a:pt x="159" y="73"/>
                </a:lnTo>
                <a:lnTo>
                  <a:pt x="162" y="69"/>
                </a:lnTo>
                <a:lnTo>
                  <a:pt x="166" y="61"/>
                </a:lnTo>
                <a:lnTo>
                  <a:pt x="174" y="58"/>
                </a:lnTo>
                <a:lnTo>
                  <a:pt x="180" y="54"/>
                </a:lnTo>
                <a:lnTo>
                  <a:pt x="181" y="52"/>
                </a:lnTo>
                <a:lnTo>
                  <a:pt x="181" y="46"/>
                </a:lnTo>
                <a:lnTo>
                  <a:pt x="184" y="46"/>
                </a:lnTo>
                <a:lnTo>
                  <a:pt x="185" y="46"/>
                </a:lnTo>
                <a:lnTo>
                  <a:pt x="192" y="47"/>
                </a:lnTo>
                <a:lnTo>
                  <a:pt x="200" y="45"/>
                </a:lnTo>
                <a:lnTo>
                  <a:pt x="203" y="39"/>
                </a:lnTo>
                <a:lnTo>
                  <a:pt x="211" y="32"/>
                </a:lnTo>
                <a:lnTo>
                  <a:pt x="213" y="31"/>
                </a:lnTo>
                <a:lnTo>
                  <a:pt x="217" y="34"/>
                </a:lnTo>
                <a:lnTo>
                  <a:pt x="224" y="41"/>
                </a:lnTo>
                <a:lnTo>
                  <a:pt x="222" y="42"/>
                </a:lnTo>
                <a:lnTo>
                  <a:pt x="217" y="53"/>
                </a:lnTo>
                <a:lnTo>
                  <a:pt x="213" y="67"/>
                </a:lnTo>
                <a:lnTo>
                  <a:pt x="210" y="75"/>
                </a:lnTo>
                <a:lnTo>
                  <a:pt x="206" y="83"/>
                </a:lnTo>
                <a:lnTo>
                  <a:pt x="203" y="91"/>
                </a:lnTo>
                <a:lnTo>
                  <a:pt x="200" y="98"/>
                </a:lnTo>
                <a:lnTo>
                  <a:pt x="200" y="99"/>
                </a:lnTo>
                <a:lnTo>
                  <a:pt x="199" y="106"/>
                </a:lnTo>
                <a:lnTo>
                  <a:pt x="196" y="112"/>
                </a:lnTo>
                <a:lnTo>
                  <a:pt x="195" y="116"/>
                </a:lnTo>
                <a:lnTo>
                  <a:pt x="195" y="117"/>
                </a:lnTo>
                <a:lnTo>
                  <a:pt x="196" y="121"/>
                </a:lnTo>
                <a:lnTo>
                  <a:pt x="198" y="122"/>
                </a:lnTo>
                <a:lnTo>
                  <a:pt x="200" y="113"/>
                </a:lnTo>
                <a:lnTo>
                  <a:pt x="203" y="109"/>
                </a:lnTo>
                <a:lnTo>
                  <a:pt x="204" y="102"/>
                </a:lnTo>
                <a:lnTo>
                  <a:pt x="204" y="101"/>
                </a:lnTo>
                <a:lnTo>
                  <a:pt x="213" y="83"/>
                </a:lnTo>
                <a:lnTo>
                  <a:pt x="214" y="72"/>
                </a:lnTo>
                <a:lnTo>
                  <a:pt x="219" y="57"/>
                </a:lnTo>
                <a:lnTo>
                  <a:pt x="224" y="50"/>
                </a:lnTo>
                <a:lnTo>
                  <a:pt x="226" y="46"/>
                </a:lnTo>
                <a:lnTo>
                  <a:pt x="230" y="50"/>
                </a:lnTo>
                <a:lnTo>
                  <a:pt x="230" y="46"/>
                </a:lnTo>
                <a:lnTo>
                  <a:pt x="229" y="45"/>
                </a:lnTo>
                <a:lnTo>
                  <a:pt x="233" y="39"/>
                </a:lnTo>
                <a:lnTo>
                  <a:pt x="237" y="35"/>
                </a:lnTo>
                <a:lnTo>
                  <a:pt x="248" y="26"/>
                </a:lnTo>
                <a:lnTo>
                  <a:pt x="249" y="26"/>
                </a:lnTo>
                <a:lnTo>
                  <a:pt x="255" y="27"/>
                </a:lnTo>
                <a:lnTo>
                  <a:pt x="256" y="27"/>
                </a:lnTo>
                <a:lnTo>
                  <a:pt x="269" y="26"/>
                </a:lnTo>
                <a:lnTo>
                  <a:pt x="275" y="28"/>
                </a:lnTo>
                <a:lnTo>
                  <a:pt x="278" y="31"/>
                </a:lnTo>
                <a:lnTo>
                  <a:pt x="278" y="32"/>
                </a:lnTo>
                <a:lnTo>
                  <a:pt x="282" y="28"/>
                </a:lnTo>
                <a:lnTo>
                  <a:pt x="286" y="26"/>
                </a:lnTo>
                <a:lnTo>
                  <a:pt x="285" y="23"/>
                </a:lnTo>
                <a:lnTo>
                  <a:pt x="282" y="23"/>
                </a:lnTo>
                <a:lnTo>
                  <a:pt x="278" y="23"/>
                </a:lnTo>
                <a:lnTo>
                  <a:pt x="271" y="19"/>
                </a:lnTo>
                <a:lnTo>
                  <a:pt x="266" y="20"/>
                </a:lnTo>
                <a:lnTo>
                  <a:pt x="265" y="20"/>
                </a:lnTo>
                <a:lnTo>
                  <a:pt x="260" y="20"/>
                </a:lnTo>
                <a:lnTo>
                  <a:pt x="266" y="13"/>
                </a:lnTo>
                <a:lnTo>
                  <a:pt x="273" y="5"/>
                </a:lnTo>
                <a:lnTo>
                  <a:pt x="275" y="2"/>
                </a:lnTo>
                <a:lnTo>
                  <a:pt x="273" y="0"/>
                </a:lnTo>
                <a:lnTo>
                  <a:pt x="267" y="4"/>
                </a:lnTo>
                <a:lnTo>
                  <a:pt x="263" y="11"/>
                </a:lnTo>
                <a:lnTo>
                  <a:pt x="263" y="4"/>
                </a:lnTo>
                <a:lnTo>
                  <a:pt x="260" y="5"/>
                </a:lnTo>
                <a:lnTo>
                  <a:pt x="258" y="12"/>
                </a:lnTo>
                <a:lnTo>
                  <a:pt x="259" y="15"/>
                </a:lnTo>
                <a:lnTo>
                  <a:pt x="255" y="22"/>
                </a:lnTo>
                <a:lnTo>
                  <a:pt x="254" y="23"/>
                </a:lnTo>
                <a:lnTo>
                  <a:pt x="248" y="20"/>
                </a:lnTo>
                <a:lnTo>
                  <a:pt x="244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1" name="Freeform 47"/>
          <p:cNvSpPr>
            <a:spLocks/>
          </p:cNvSpPr>
          <p:nvPr/>
        </p:nvSpPr>
        <p:spPr bwMode="auto">
          <a:xfrm>
            <a:off x="3995738" y="4376738"/>
            <a:ext cx="579438" cy="981075"/>
          </a:xfrm>
          <a:custGeom>
            <a:avLst/>
            <a:gdLst>
              <a:gd name="T0" fmla="*/ 178 w 365"/>
              <a:gd name="T1" fmla="*/ 512 h 618"/>
              <a:gd name="T2" fmla="*/ 144 w 365"/>
              <a:gd name="T3" fmla="*/ 535 h 618"/>
              <a:gd name="T4" fmla="*/ 96 w 365"/>
              <a:gd name="T5" fmla="*/ 587 h 618"/>
              <a:gd name="T6" fmla="*/ 77 w 365"/>
              <a:gd name="T7" fmla="*/ 598 h 618"/>
              <a:gd name="T8" fmla="*/ 58 w 365"/>
              <a:gd name="T9" fmla="*/ 570 h 618"/>
              <a:gd name="T10" fmla="*/ 88 w 365"/>
              <a:gd name="T11" fmla="*/ 510 h 618"/>
              <a:gd name="T12" fmla="*/ 40 w 365"/>
              <a:gd name="T13" fmla="*/ 562 h 618"/>
              <a:gd name="T14" fmla="*/ 27 w 365"/>
              <a:gd name="T15" fmla="*/ 532 h 618"/>
              <a:gd name="T16" fmla="*/ 27 w 365"/>
              <a:gd name="T17" fmla="*/ 517 h 618"/>
              <a:gd name="T18" fmla="*/ 31 w 365"/>
              <a:gd name="T19" fmla="*/ 467 h 618"/>
              <a:gd name="T20" fmla="*/ 95 w 365"/>
              <a:gd name="T21" fmla="*/ 457 h 618"/>
              <a:gd name="T22" fmla="*/ 94 w 365"/>
              <a:gd name="T23" fmla="*/ 411 h 618"/>
              <a:gd name="T24" fmla="*/ 30 w 365"/>
              <a:gd name="T25" fmla="*/ 456 h 618"/>
              <a:gd name="T26" fmla="*/ 6 w 365"/>
              <a:gd name="T27" fmla="*/ 393 h 618"/>
              <a:gd name="T28" fmla="*/ 57 w 365"/>
              <a:gd name="T29" fmla="*/ 418 h 618"/>
              <a:gd name="T30" fmla="*/ 84 w 365"/>
              <a:gd name="T31" fmla="*/ 381 h 618"/>
              <a:gd name="T32" fmla="*/ 23 w 365"/>
              <a:gd name="T33" fmla="*/ 382 h 618"/>
              <a:gd name="T34" fmla="*/ 45 w 365"/>
              <a:gd name="T35" fmla="*/ 347 h 618"/>
              <a:gd name="T36" fmla="*/ 39 w 365"/>
              <a:gd name="T37" fmla="*/ 318 h 618"/>
              <a:gd name="T38" fmla="*/ 88 w 365"/>
              <a:gd name="T39" fmla="*/ 329 h 618"/>
              <a:gd name="T40" fmla="*/ 122 w 365"/>
              <a:gd name="T41" fmla="*/ 334 h 618"/>
              <a:gd name="T42" fmla="*/ 182 w 365"/>
              <a:gd name="T43" fmla="*/ 341 h 618"/>
              <a:gd name="T44" fmla="*/ 221 w 365"/>
              <a:gd name="T45" fmla="*/ 337 h 618"/>
              <a:gd name="T46" fmla="*/ 270 w 365"/>
              <a:gd name="T47" fmla="*/ 364 h 618"/>
              <a:gd name="T48" fmla="*/ 281 w 365"/>
              <a:gd name="T49" fmla="*/ 408 h 618"/>
              <a:gd name="T50" fmla="*/ 294 w 365"/>
              <a:gd name="T51" fmla="*/ 345 h 618"/>
              <a:gd name="T52" fmla="*/ 334 w 365"/>
              <a:gd name="T53" fmla="*/ 333 h 618"/>
              <a:gd name="T54" fmla="*/ 326 w 365"/>
              <a:gd name="T55" fmla="*/ 292 h 618"/>
              <a:gd name="T56" fmla="*/ 327 w 365"/>
              <a:gd name="T57" fmla="*/ 273 h 618"/>
              <a:gd name="T58" fmla="*/ 320 w 365"/>
              <a:gd name="T59" fmla="*/ 322 h 618"/>
              <a:gd name="T60" fmla="*/ 279 w 365"/>
              <a:gd name="T61" fmla="*/ 336 h 618"/>
              <a:gd name="T62" fmla="*/ 294 w 365"/>
              <a:gd name="T63" fmla="*/ 310 h 618"/>
              <a:gd name="T64" fmla="*/ 238 w 365"/>
              <a:gd name="T65" fmla="*/ 318 h 618"/>
              <a:gd name="T66" fmla="*/ 248 w 365"/>
              <a:gd name="T67" fmla="*/ 259 h 618"/>
              <a:gd name="T68" fmla="*/ 218 w 365"/>
              <a:gd name="T69" fmla="*/ 300 h 618"/>
              <a:gd name="T70" fmla="*/ 162 w 365"/>
              <a:gd name="T71" fmla="*/ 315 h 618"/>
              <a:gd name="T72" fmla="*/ 111 w 365"/>
              <a:gd name="T73" fmla="*/ 304 h 618"/>
              <a:gd name="T74" fmla="*/ 49 w 365"/>
              <a:gd name="T75" fmla="*/ 304 h 618"/>
              <a:gd name="T76" fmla="*/ 50 w 365"/>
              <a:gd name="T77" fmla="*/ 283 h 618"/>
              <a:gd name="T78" fmla="*/ 68 w 365"/>
              <a:gd name="T79" fmla="*/ 257 h 618"/>
              <a:gd name="T80" fmla="*/ 72 w 365"/>
              <a:gd name="T81" fmla="*/ 243 h 618"/>
              <a:gd name="T82" fmla="*/ 30 w 365"/>
              <a:gd name="T83" fmla="*/ 224 h 618"/>
              <a:gd name="T84" fmla="*/ 113 w 365"/>
              <a:gd name="T85" fmla="*/ 228 h 618"/>
              <a:gd name="T86" fmla="*/ 106 w 365"/>
              <a:gd name="T87" fmla="*/ 225 h 618"/>
              <a:gd name="T88" fmla="*/ 75 w 365"/>
              <a:gd name="T89" fmla="*/ 199 h 618"/>
              <a:gd name="T90" fmla="*/ 84 w 365"/>
              <a:gd name="T91" fmla="*/ 178 h 618"/>
              <a:gd name="T92" fmla="*/ 58 w 365"/>
              <a:gd name="T93" fmla="*/ 148 h 618"/>
              <a:gd name="T94" fmla="*/ 84 w 365"/>
              <a:gd name="T95" fmla="*/ 127 h 618"/>
              <a:gd name="T96" fmla="*/ 124 w 365"/>
              <a:gd name="T97" fmla="*/ 134 h 618"/>
              <a:gd name="T98" fmla="*/ 178 w 365"/>
              <a:gd name="T99" fmla="*/ 139 h 618"/>
              <a:gd name="T100" fmla="*/ 242 w 365"/>
              <a:gd name="T101" fmla="*/ 146 h 618"/>
              <a:gd name="T102" fmla="*/ 238 w 365"/>
              <a:gd name="T103" fmla="*/ 138 h 618"/>
              <a:gd name="T104" fmla="*/ 171 w 365"/>
              <a:gd name="T105" fmla="*/ 116 h 618"/>
              <a:gd name="T106" fmla="*/ 71 w 365"/>
              <a:gd name="T107" fmla="*/ 94 h 618"/>
              <a:gd name="T108" fmla="*/ 94 w 365"/>
              <a:gd name="T109" fmla="*/ 33 h 618"/>
              <a:gd name="T110" fmla="*/ 110 w 365"/>
              <a:gd name="T111" fmla="*/ 47 h 618"/>
              <a:gd name="T112" fmla="*/ 171 w 365"/>
              <a:gd name="T113" fmla="*/ 56 h 618"/>
              <a:gd name="T114" fmla="*/ 211 w 365"/>
              <a:gd name="T115" fmla="*/ 78 h 618"/>
              <a:gd name="T116" fmla="*/ 195 w 365"/>
              <a:gd name="T117" fmla="*/ 41 h 618"/>
              <a:gd name="T118" fmla="*/ 244 w 365"/>
              <a:gd name="T119" fmla="*/ 40 h 6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65" h="618">
                <a:moveTo>
                  <a:pt x="226" y="505"/>
                </a:moveTo>
                <a:lnTo>
                  <a:pt x="219" y="508"/>
                </a:lnTo>
                <a:lnTo>
                  <a:pt x="211" y="516"/>
                </a:lnTo>
                <a:lnTo>
                  <a:pt x="207" y="513"/>
                </a:lnTo>
                <a:lnTo>
                  <a:pt x="203" y="508"/>
                </a:lnTo>
                <a:lnTo>
                  <a:pt x="204" y="506"/>
                </a:lnTo>
                <a:lnTo>
                  <a:pt x="212" y="499"/>
                </a:lnTo>
                <a:lnTo>
                  <a:pt x="216" y="494"/>
                </a:lnTo>
                <a:lnTo>
                  <a:pt x="215" y="493"/>
                </a:lnTo>
                <a:lnTo>
                  <a:pt x="210" y="498"/>
                </a:lnTo>
                <a:lnTo>
                  <a:pt x="204" y="502"/>
                </a:lnTo>
                <a:lnTo>
                  <a:pt x="200" y="504"/>
                </a:lnTo>
                <a:lnTo>
                  <a:pt x="199" y="508"/>
                </a:lnTo>
                <a:lnTo>
                  <a:pt x="193" y="508"/>
                </a:lnTo>
                <a:lnTo>
                  <a:pt x="189" y="508"/>
                </a:lnTo>
                <a:lnTo>
                  <a:pt x="185" y="509"/>
                </a:lnTo>
                <a:lnTo>
                  <a:pt x="178" y="512"/>
                </a:lnTo>
                <a:lnTo>
                  <a:pt x="174" y="512"/>
                </a:lnTo>
                <a:lnTo>
                  <a:pt x="171" y="516"/>
                </a:lnTo>
                <a:lnTo>
                  <a:pt x="165" y="516"/>
                </a:lnTo>
                <a:lnTo>
                  <a:pt x="156" y="520"/>
                </a:lnTo>
                <a:lnTo>
                  <a:pt x="155" y="519"/>
                </a:lnTo>
                <a:lnTo>
                  <a:pt x="152" y="510"/>
                </a:lnTo>
                <a:lnTo>
                  <a:pt x="152" y="508"/>
                </a:lnTo>
                <a:lnTo>
                  <a:pt x="151" y="498"/>
                </a:lnTo>
                <a:lnTo>
                  <a:pt x="147" y="499"/>
                </a:lnTo>
                <a:lnTo>
                  <a:pt x="148" y="512"/>
                </a:lnTo>
                <a:lnTo>
                  <a:pt x="151" y="517"/>
                </a:lnTo>
                <a:lnTo>
                  <a:pt x="152" y="520"/>
                </a:lnTo>
                <a:lnTo>
                  <a:pt x="154" y="523"/>
                </a:lnTo>
                <a:lnTo>
                  <a:pt x="143" y="523"/>
                </a:lnTo>
                <a:lnTo>
                  <a:pt x="137" y="524"/>
                </a:lnTo>
                <a:lnTo>
                  <a:pt x="144" y="532"/>
                </a:lnTo>
                <a:lnTo>
                  <a:pt x="144" y="535"/>
                </a:lnTo>
                <a:lnTo>
                  <a:pt x="140" y="536"/>
                </a:lnTo>
                <a:lnTo>
                  <a:pt x="137" y="538"/>
                </a:lnTo>
                <a:lnTo>
                  <a:pt x="139" y="540"/>
                </a:lnTo>
                <a:lnTo>
                  <a:pt x="139" y="547"/>
                </a:lnTo>
                <a:lnTo>
                  <a:pt x="133" y="557"/>
                </a:lnTo>
                <a:lnTo>
                  <a:pt x="131" y="555"/>
                </a:lnTo>
                <a:lnTo>
                  <a:pt x="118" y="546"/>
                </a:lnTo>
                <a:lnTo>
                  <a:pt x="117" y="549"/>
                </a:lnTo>
                <a:lnTo>
                  <a:pt x="117" y="550"/>
                </a:lnTo>
                <a:lnTo>
                  <a:pt x="113" y="555"/>
                </a:lnTo>
                <a:lnTo>
                  <a:pt x="106" y="565"/>
                </a:lnTo>
                <a:lnTo>
                  <a:pt x="106" y="565"/>
                </a:lnTo>
                <a:lnTo>
                  <a:pt x="105" y="570"/>
                </a:lnTo>
                <a:lnTo>
                  <a:pt x="103" y="574"/>
                </a:lnTo>
                <a:lnTo>
                  <a:pt x="96" y="574"/>
                </a:lnTo>
                <a:lnTo>
                  <a:pt x="95" y="581"/>
                </a:lnTo>
                <a:lnTo>
                  <a:pt x="96" y="587"/>
                </a:lnTo>
                <a:lnTo>
                  <a:pt x="96" y="592"/>
                </a:lnTo>
                <a:lnTo>
                  <a:pt x="96" y="599"/>
                </a:lnTo>
                <a:lnTo>
                  <a:pt x="95" y="603"/>
                </a:lnTo>
                <a:lnTo>
                  <a:pt x="94" y="607"/>
                </a:lnTo>
                <a:lnTo>
                  <a:pt x="88" y="614"/>
                </a:lnTo>
                <a:lnTo>
                  <a:pt x="84" y="617"/>
                </a:lnTo>
                <a:lnTo>
                  <a:pt x="81" y="618"/>
                </a:lnTo>
                <a:lnTo>
                  <a:pt x="81" y="613"/>
                </a:lnTo>
                <a:lnTo>
                  <a:pt x="75" y="617"/>
                </a:lnTo>
                <a:lnTo>
                  <a:pt x="73" y="618"/>
                </a:lnTo>
                <a:lnTo>
                  <a:pt x="71" y="618"/>
                </a:lnTo>
                <a:lnTo>
                  <a:pt x="72" y="615"/>
                </a:lnTo>
                <a:lnTo>
                  <a:pt x="72" y="611"/>
                </a:lnTo>
                <a:lnTo>
                  <a:pt x="72" y="606"/>
                </a:lnTo>
                <a:lnTo>
                  <a:pt x="71" y="599"/>
                </a:lnTo>
                <a:lnTo>
                  <a:pt x="72" y="596"/>
                </a:lnTo>
                <a:lnTo>
                  <a:pt x="77" y="598"/>
                </a:lnTo>
                <a:lnTo>
                  <a:pt x="80" y="598"/>
                </a:lnTo>
                <a:lnTo>
                  <a:pt x="84" y="592"/>
                </a:lnTo>
                <a:lnTo>
                  <a:pt x="80" y="591"/>
                </a:lnTo>
                <a:lnTo>
                  <a:pt x="77" y="592"/>
                </a:lnTo>
                <a:lnTo>
                  <a:pt x="75" y="589"/>
                </a:lnTo>
                <a:lnTo>
                  <a:pt x="75" y="583"/>
                </a:lnTo>
                <a:lnTo>
                  <a:pt x="76" y="570"/>
                </a:lnTo>
                <a:lnTo>
                  <a:pt x="83" y="566"/>
                </a:lnTo>
                <a:lnTo>
                  <a:pt x="90" y="564"/>
                </a:lnTo>
                <a:lnTo>
                  <a:pt x="92" y="562"/>
                </a:lnTo>
                <a:lnTo>
                  <a:pt x="91" y="559"/>
                </a:lnTo>
                <a:lnTo>
                  <a:pt x="90" y="559"/>
                </a:lnTo>
                <a:lnTo>
                  <a:pt x="75" y="564"/>
                </a:lnTo>
                <a:lnTo>
                  <a:pt x="68" y="566"/>
                </a:lnTo>
                <a:lnTo>
                  <a:pt x="65" y="570"/>
                </a:lnTo>
                <a:lnTo>
                  <a:pt x="60" y="570"/>
                </a:lnTo>
                <a:lnTo>
                  <a:pt x="58" y="570"/>
                </a:lnTo>
                <a:lnTo>
                  <a:pt x="57" y="565"/>
                </a:lnTo>
                <a:lnTo>
                  <a:pt x="60" y="557"/>
                </a:lnTo>
                <a:lnTo>
                  <a:pt x="66" y="553"/>
                </a:lnTo>
                <a:lnTo>
                  <a:pt x="68" y="551"/>
                </a:lnTo>
                <a:lnTo>
                  <a:pt x="79" y="551"/>
                </a:lnTo>
                <a:lnTo>
                  <a:pt x="79" y="549"/>
                </a:lnTo>
                <a:lnTo>
                  <a:pt x="66" y="547"/>
                </a:lnTo>
                <a:lnTo>
                  <a:pt x="71" y="539"/>
                </a:lnTo>
                <a:lnTo>
                  <a:pt x="64" y="542"/>
                </a:lnTo>
                <a:lnTo>
                  <a:pt x="69" y="534"/>
                </a:lnTo>
                <a:lnTo>
                  <a:pt x="71" y="532"/>
                </a:lnTo>
                <a:lnTo>
                  <a:pt x="72" y="528"/>
                </a:lnTo>
                <a:lnTo>
                  <a:pt x="73" y="525"/>
                </a:lnTo>
                <a:lnTo>
                  <a:pt x="77" y="519"/>
                </a:lnTo>
                <a:lnTo>
                  <a:pt x="79" y="517"/>
                </a:lnTo>
                <a:lnTo>
                  <a:pt x="86" y="514"/>
                </a:lnTo>
                <a:lnTo>
                  <a:pt x="88" y="510"/>
                </a:lnTo>
                <a:lnTo>
                  <a:pt x="86" y="508"/>
                </a:lnTo>
                <a:lnTo>
                  <a:pt x="84" y="505"/>
                </a:lnTo>
                <a:lnTo>
                  <a:pt x="83" y="506"/>
                </a:lnTo>
                <a:lnTo>
                  <a:pt x="80" y="512"/>
                </a:lnTo>
                <a:lnTo>
                  <a:pt x="73" y="512"/>
                </a:lnTo>
                <a:lnTo>
                  <a:pt x="68" y="524"/>
                </a:lnTo>
                <a:lnTo>
                  <a:pt x="62" y="534"/>
                </a:lnTo>
                <a:lnTo>
                  <a:pt x="62" y="535"/>
                </a:lnTo>
                <a:lnTo>
                  <a:pt x="60" y="538"/>
                </a:lnTo>
                <a:lnTo>
                  <a:pt x="58" y="540"/>
                </a:lnTo>
                <a:lnTo>
                  <a:pt x="55" y="542"/>
                </a:lnTo>
                <a:lnTo>
                  <a:pt x="54" y="549"/>
                </a:lnTo>
                <a:lnTo>
                  <a:pt x="51" y="555"/>
                </a:lnTo>
                <a:lnTo>
                  <a:pt x="50" y="557"/>
                </a:lnTo>
                <a:lnTo>
                  <a:pt x="49" y="558"/>
                </a:lnTo>
                <a:lnTo>
                  <a:pt x="43" y="561"/>
                </a:lnTo>
                <a:lnTo>
                  <a:pt x="40" y="562"/>
                </a:lnTo>
                <a:lnTo>
                  <a:pt x="39" y="564"/>
                </a:lnTo>
                <a:lnTo>
                  <a:pt x="36" y="572"/>
                </a:lnTo>
                <a:lnTo>
                  <a:pt x="35" y="566"/>
                </a:lnTo>
                <a:lnTo>
                  <a:pt x="34" y="565"/>
                </a:lnTo>
                <a:lnTo>
                  <a:pt x="30" y="559"/>
                </a:lnTo>
                <a:lnTo>
                  <a:pt x="25" y="555"/>
                </a:lnTo>
                <a:lnTo>
                  <a:pt x="30" y="551"/>
                </a:lnTo>
                <a:lnTo>
                  <a:pt x="30" y="547"/>
                </a:lnTo>
                <a:lnTo>
                  <a:pt x="28" y="546"/>
                </a:lnTo>
                <a:lnTo>
                  <a:pt x="19" y="549"/>
                </a:lnTo>
                <a:lnTo>
                  <a:pt x="17" y="547"/>
                </a:lnTo>
                <a:lnTo>
                  <a:pt x="15" y="546"/>
                </a:lnTo>
                <a:lnTo>
                  <a:pt x="16" y="542"/>
                </a:lnTo>
                <a:lnTo>
                  <a:pt x="19" y="542"/>
                </a:lnTo>
                <a:lnTo>
                  <a:pt x="23" y="539"/>
                </a:lnTo>
                <a:lnTo>
                  <a:pt x="27" y="536"/>
                </a:lnTo>
                <a:lnTo>
                  <a:pt x="27" y="532"/>
                </a:lnTo>
                <a:lnTo>
                  <a:pt x="21" y="532"/>
                </a:lnTo>
                <a:lnTo>
                  <a:pt x="16" y="539"/>
                </a:lnTo>
                <a:lnTo>
                  <a:pt x="13" y="539"/>
                </a:lnTo>
                <a:lnTo>
                  <a:pt x="13" y="538"/>
                </a:lnTo>
                <a:lnTo>
                  <a:pt x="12" y="535"/>
                </a:lnTo>
                <a:lnTo>
                  <a:pt x="10" y="531"/>
                </a:lnTo>
                <a:lnTo>
                  <a:pt x="10" y="525"/>
                </a:lnTo>
                <a:lnTo>
                  <a:pt x="13" y="519"/>
                </a:lnTo>
                <a:lnTo>
                  <a:pt x="17" y="520"/>
                </a:lnTo>
                <a:lnTo>
                  <a:pt x="20" y="520"/>
                </a:lnTo>
                <a:lnTo>
                  <a:pt x="24" y="523"/>
                </a:lnTo>
                <a:lnTo>
                  <a:pt x="25" y="523"/>
                </a:lnTo>
                <a:lnTo>
                  <a:pt x="28" y="525"/>
                </a:lnTo>
                <a:lnTo>
                  <a:pt x="30" y="525"/>
                </a:lnTo>
                <a:lnTo>
                  <a:pt x="30" y="521"/>
                </a:lnTo>
                <a:lnTo>
                  <a:pt x="31" y="516"/>
                </a:lnTo>
                <a:lnTo>
                  <a:pt x="27" y="517"/>
                </a:lnTo>
                <a:lnTo>
                  <a:pt x="20" y="516"/>
                </a:lnTo>
                <a:lnTo>
                  <a:pt x="16" y="513"/>
                </a:lnTo>
                <a:lnTo>
                  <a:pt x="13" y="510"/>
                </a:lnTo>
                <a:lnTo>
                  <a:pt x="13" y="506"/>
                </a:lnTo>
                <a:lnTo>
                  <a:pt x="13" y="505"/>
                </a:lnTo>
                <a:lnTo>
                  <a:pt x="15" y="501"/>
                </a:lnTo>
                <a:lnTo>
                  <a:pt x="20" y="501"/>
                </a:lnTo>
                <a:lnTo>
                  <a:pt x="27" y="502"/>
                </a:lnTo>
                <a:lnTo>
                  <a:pt x="31" y="499"/>
                </a:lnTo>
                <a:lnTo>
                  <a:pt x="30" y="495"/>
                </a:lnTo>
                <a:lnTo>
                  <a:pt x="30" y="494"/>
                </a:lnTo>
                <a:lnTo>
                  <a:pt x="28" y="489"/>
                </a:lnTo>
                <a:lnTo>
                  <a:pt x="30" y="482"/>
                </a:lnTo>
                <a:lnTo>
                  <a:pt x="28" y="476"/>
                </a:lnTo>
                <a:lnTo>
                  <a:pt x="28" y="471"/>
                </a:lnTo>
                <a:lnTo>
                  <a:pt x="31" y="468"/>
                </a:lnTo>
                <a:lnTo>
                  <a:pt x="31" y="467"/>
                </a:lnTo>
                <a:lnTo>
                  <a:pt x="39" y="471"/>
                </a:lnTo>
                <a:lnTo>
                  <a:pt x="43" y="479"/>
                </a:lnTo>
                <a:lnTo>
                  <a:pt x="50" y="487"/>
                </a:lnTo>
                <a:lnTo>
                  <a:pt x="54" y="497"/>
                </a:lnTo>
                <a:lnTo>
                  <a:pt x="58" y="499"/>
                </a:lnTo>
                <a:lnTo>
                  <a:pt x="61" y="499"/>
                </a:lnTo>
                <a:lnTo>
                  <a:pt x="65" y="499"/>
                </a:lnTo>
                <a:lnTo>
                  <a:pt x="71" y="498"/>
                </a:lnTo>
                <a:lnTo>
                  <a:pt x="72" y="497"/>
                </a:lnTo>
                <a:lnTo>
                  <a:pt x="75" y="494"/>
                </a:lnTo>
                <a:lnTo>
                  <a:pt x="79" y="491"/>
                </a:lnTo>
                <a:lnTo>
                  <a:pt x="84" y="493"/>
                </a:lnTo>
                <a:lnTo>
                  <a:pt x="86" y="489"/>
                </a:lnTo>
                <a:lnTo>
                  <a:pt x="87" y="484"/>
                </a:lnTo>
                <a:lnTo>
                  <a:pt x="88" y="468"/>
                </a:lnTo>
                <a:lnTo>
                  <a:pt x="91" y="467"/>
                </a:lnTo>
                <a:lnTo>
                  <a:pt x="95" y="457"/>
                </a:lnTo>
                <a:lnTo>
                  <a:pt x="95" y="449"/>
                </a:lnTo>
                <a:lnTo>
                  <a:pt x="96" y="442"/>
                </a:lnTo>
                <a:lnTo>
                  <a:pt x="96" y="435"/>
                </a:lnTo>
                <a:lnTo>
                  <a:pt x="98" y="431"/>
                </a:lnTo>
                <a:lnTo>
                  <a:pt x="101" y="429"/>
                </a:lnTo>
                <a:lnTo>
                  <a:pt x="88" y="426"/>
                </a:lnTo>
                <a:lnTo>
                  <a:pt x="90" y="422"/>
                </a:lnTo>
                <a:lnTo>
                  <a:pt x="92" y="419"/>
                </a:lnTo>
                <a:lnTo>
                  <a:pt x="95" y="416"/>
                </a:lnTo>
                <a:lnTo>
                  <a:pt x="98" y="412"/>
                </a:lnTo>
                <a:lnTo>
                  <a:pt x="106" y="404"/>
                </a:lnTo>
                <a:lnTo>
                  <a:pt x="106" y="401"/>
                </a:lnTo>
                <a:lnTo>
                  <a:pt x="106" y="401"/>
                </a:lnTo>
                <a:lnTo>
                  <a:pt x="107" y="399"/>
                </a:lnTo>
                <a:lnTo>
                  <a:pt x="106" y="400"/>
                </a:lnTo>
                <a:lnTo>
                  <a:pt x="101" y="404"/>
                </a:lnTo>
                <a:lnTo>
                  <a:pt x="94" y="411"/>
                </a:lnTo>
                <a:lnTo>
                  <a:pt x="90" y="418"/>
                </a:lnTo>
                <a:lnTo>
                  <a:pt x="88" y="420"/>
                </a:lnTo>
                <a:lnTo>
                  <a:pt x="86" y="419"/>
                </a:lnTo>
                <a:lnTo>
                  <a:pt x="79" y="426"/>
                </a:lnTo>
                <a:lnTo>
                  <a:pt x="75" y="427"/>
                </a:lnTo>
                <a:lnTo>
                  <a:pt x="72" y="426"/>
                </a:lnTo>
                <a:lnTo>
                  <a:pt x="72" y="427"/>
                </a:lnTo>
                <a:lnTo>
                  <a:pt x="72" y="434"/>
                </a:lnTo>
                <a:lnTo>
                  <a:pt x="71" y="439"/>
                </a:lnTo>
                <a:lnTo>
                  <a:pt x="64" y="442"/>
                </a:lnTo>
                <a:lnTo>
                  <a:pt x="55" y="446"/>
                </a:lnTo>
                <a:lnTo>
                  <a:pt x="49" y="448"/>
                </a:lnTo>
                <a:lnTo>
                  <a:pt x="45" y="449"/>
                </a:lnTo>
                <a:lnTo>
                  <a:pt x="46" y="456"/>
                </a:lnTo>
                <a:lnTo>
                  <a:pt x="32" y="460"/>
                </a:lnTo>
                <a:lnTo>
                  <a:pt x="31" y="459"/>
                </a:lnTo>
                <a:lnTo>
                  <a:pt x="30" y="456"/>
                </a:lnTo>
                <a:lnTo>
                  <a:pt x="28" y="456"/>
                </a:lnTo>
                <a:lnTo>
                  <a:pt x="28" y="442"/>
                </a:lnTo>
                <a:lnTo>
                  <a:pt x="23" y="434"/>
                </a:lnTo>
                <a:lnTo>
                  <a:pt x="19" y="430"/>
                </a:lnTo>
                <a:lnTo>
                  <a:pt x="21" y="427"/>
                </a:lnTo>
                <a:lnTo>
                  <a:pt x="27" y="431"/>
                </a:lnTo>
                <a:lnTo>
                  <a:pt x="30" y="435"/>
                </a:lnTo>
                <a:lnTo>
                  <a:pt x="30" y="430"/>
                </a:lnTo>
                <a:lnTo>
                  <a:pt x="30" y="427"/>
                </a:lnTo>
                <a:lnTo>
                  <a:pt x="21" y="415"/>
                </a:lnTo>
                <a:lnTo>
                  <a:pt x="28" y="415"/>
                </a:lnTo>
                <a:lnTo>
                  <a:pt x="28" y="412"/>
                </a:lnTo>
                <a:lnTo>
                  <a:pt x="23" y="409"/>
                </a:lnTo>
                <a:lnTo>
                  <a:pt x="16" y="408"/>
                </a:lnTo>
                <a:lnTo>
                  <a:pt x="12" y="403"/>
                </a:lnTo>
                <a:lnTo>
                  <a:pt x="9" y="396"/>
                </a:lnTo>
                <a:lnTo>
                  <a:pt x="6" y="393"/>
                </a:lnTo>
                <a:lnTo>
                  <a:pt x="0" y="386"/>
                </a:lnTo>
                <a:lnTo>
                  <a:pt x="4" y="385"/>
                </a:lnTo>
                <a:lnTo>
                  <a:pt x="5" y="385"/>
                </a:lnTo>
                <a:lnTo>
                  <a:pt x="10" y="384"/>
                </a:lnTo>
                <a:lnTo>
                  <a:pt x="19" y="397"/>
                </a:lnTo>
                <a:lnTo>
                  <a:pt x="25" y="399"/>
                </a:lnTo>
                <a:lnTo>
                  <a:pt x="30" y="403"/>
                </a:lnTo>
                <a:lnTo>
                  <a:pt x="34" y="408"/>
                </a:lnTo>
                <a:lnTo>
                  <a:pt x="45" y="414"/>
                </a:lnTo>
                <a:lnTo>
                  <a:pt x="45" y="429"/>
                </a:lnTo>
                <a:lnTo>
                  <a:pt x="53" y="434"/>
                </a:lnTo>
                <a:lnTo>
                  <a:pt x="51" y="423"/>
                </a:lnTo>
                <a:lnTo>
                  <a:pt x="53" y="423"/>
                </a:lnTo>
                <a:lnTo>
                  <a:pt x="58" y="431"/>
                </a:lnTo>
                <a:lnTo>
                  <a:pt x="61" y="430"/>
                </a:lnTo>
                <a:lnTo>
                  <a:pt x="60" y="420"/>
                </a:lnTo>
                <a:lnTo>
                  <a:pt x="57" y="418"/>
                </a:lnTo>
                <a:lnTo>
                  <a:pt x="54" y="415"/>
                </a:lnTo>
                <a:lnTo>
                  <a:pt x="49" y="405"/>
                </a:lnTo>
                <a:lnTo>
                  <a:pt x="45" y="407"/>
                </a:lnTo>
                <a:lnTo>
                  <a:pt x="39" y="401"/>
                </a:lnTo>
                <a:lnTo>
                  <a:pt x="45" y="394"/>
                </a:lnTo>
                <a:lnTo>
                  <a:pt x="46" y="393"/>
                </a:lnTo>
                <a:lnTo>
                  <a:pt x="51" y="392"/>
                </a:lnTo>
                <a:lnTo>
                  <a:pt x="57" y="390"/>
                </a:lnTo>
                <a:lnTo>
                  <a:pt x="54" y="384"/>
                </a:lnTo>
                <a:lnTo>
                  <a:pt x="57" y="379"/>
                </a:lnTo>
                <a:lnTo>
                  <a:pt x="58" y="379"/>
                </a:lnTo>
                <a:lnTo>
                  <a:pt x="60" y="379"/>
                </a:lnTo>
                <a:lnTo>
                  <a:pt x="68" y="379"/>
                </a:lnTo>
                <a:lnTo>
                  <a:pt x="72" y="384"/>
                </a:lnTo>
                <a:lnTo>
                  <a:pt x="76" y="382"/>
                </a:lnTo>
                <a:lnTo>
                  <a:pt x="83" y="382"/>
                </a:lnTo>
                <a:lnTo>
                  <a:pt x="84" y="381"/>
                </a:lnTo>
                <a:lnTo>
                  <a:pt x="84" y="379"/>
                </a:lnTo>
                <a:lnTo>
                  <a:pt x="83" y="379"/>
                </a:lnTo>
                <a:lnTo>
                  <a:pt x="79" y="378"/>
                </a:lnTo>
                <a:lnTo>
                  <a:pt x="76" y="378"/>
                </a:lnTo>
                <a:lnTo>
                  <a:pt x="72" y="375"/>
                </a:lnTo>
                <a:lnTo>
                  <a:pt x="77" y="370"/>
                </a:lnTo>
                <a:lnTo>
                  <a:pt x="73" y="369"/>
                </a:lnTo>
                <a:lnTo>
                  <a:pt x="66" y="374"/>
                </a:lnTo>
                <a:lnTo>
                  <a:pt x="58" y="374"/>
                </a:lnTo>
                <a:lnTo>
                  <a:pt x="54" y="374"/>
                </a:lnTo>
                <a:lnTo>
                  <a:pt x="50" y="384"/>
                </a:lnTo>
                <a:lnTo>
                  <a:pt x="45" y="388"/>
                </a:lnTo>
                <a:lnTo>
                  <a:pt x="39" y="386"/>
                </a:lnTo>
                <a:lnTo>
                  <a:pt x="34" y="385"/>
                </a:lnTo>
                <a:lnTo>
                  <a:pt x="31" y="378"/>
                </a:lnTo>
                <a:lnTo>
                  <a:pt x="28" y="381"/>
                </a:lnTo>
                <a:lnTo>
                  <a:pt x="23" y="382"/>
                </a:lnTo>
                <a:lnTo>
                  <a:pt x="21" y="382"/>
                </a:lnTo>
                <a:lnTo>
                  <a:pt x="16" y="378"/>
                </a:lnTo>
                <a:lnTo>
                  <a:pt x="16" y="377"/>
                </a:lnTo>
                <a:lnTo>
                  <a:pt x="17" y="370"/>
                </a:lnTo>
                <a:lnTo>
                  <a:pt x="19" y="360"/>
                </a:lnTo>
                <a:lnTo>
                  <a:pt x="15" y="352"/>
                </a:lnTo>
                <a:lnTo>
                  <a:pt x="15" y="347"/>
                </a:lnTo>
                <a:lnTo>
                  <a:pt x="25" y="352"/>
                </a:lnTo>
                <a:lnTo>
                  <a:pt x="27" y="356"/>
                </a:lnTo>
                <a:lnTo>
                  <a:pt x="28" y="355"/>
                </a:lnTo>
                <a:lnTo>
                  <a:pt x="30" y="355"/>
                </a:lnTo>
                <a:lnTo>
                  <a:pt x="30" y="352"/>
                </a:lnTo>
                <a:lnTo>
                  <a:pt x="30" y="349"/>
                </a:lnTo>
                <a:lnTo>
                  <a:pt x="32" y="349"/>
                </a:lnTo>
                <a:lnTo>
                  <a:pt x="34" y="349"/>
                </a:lnTo>
                <a:lnTo>
                  <a:pt x="45" y="349"/>
                </a:lnTo>
                <a:lnTo>
                  <a:pt x="45" y="347"/>
                </a:lnTo>
                <a:lnTo>
                  <a:pt x="39" y="347"/>
                </a:lnTo>
                <a:lnTo>
                  <a:pt x="39" y="345"/>
                </a:lnTo>
                <a:lnTo>
                  <a:pt x="38" y="345"/>
                </a:lnTo>
                <a:lnTo>
                  <a:pt x="36" y="343"/>
                </a:lnTo>
                <a:lnTo>
                  <a:pt x="36" y="341"/>
                </a:lnTo>
                <a:lnTo>
                  <a:pt x="35" y="340"/>
                </a:lnTo>
                <a:lnTo>
                  <a:pt x="27" y="341"/>
                </a:lnTo>
                <a:lnTo>
                  <a:pt x="23" y="344"/>
                </a:lnTo>
                <a:lnTo>
                  <a:pt x="20" y="343"/>
                </a:lnTo>
                <a:lnTo>
                  <a:pt x="20" y="340"/>
                </a:lnTo>
                <a:lnTo>
                  <a:pt x="21" y="330"/>
                </a:lnTo>
                <a:lnTo>
                  <a:pt x="20" y="326"/>
                </a:lnTo>
                <a:lnTo>
                  <a:pt x="20" y="325"/>
                </a:lnTo>
                <a:lnTo>
                  <a:pt x="24" y="321"/>
                </a:lnTo>
                <a:lnTo>
                  <a:pt x="27" y="321"/>
                </a:lnTo>
                <a:lnTo>
                  <a:pt x="38" y="317"/>
                </a:lnTo>
                <a:lnTo>
                  <a:pt x="39" y="318"/>
                </a:lnTo>
                <a:lnTo>
                  <a:pt x="42" y="319"/>
                </a:lnTo>
                <a:lnTo>
                  <a:pt x="50" y="324"/>
                </a:lnTo>
                <a:lnTo>
                  <a:pt x="51" y="325"/>
                </a:lnTo>
                <a:lnTo>
                  <a:pt x="53" y="326"/>
                </a:lnTo>
                <a:lnTo>
                  <a:pt x="55" y="328"/>
                </a:lnTo>
                <a:lnTo>
                  <a:pt x="58" y="334"/>
                </a:lnTo>
                <a:lnTo>
                  <a:pt x="68" y="337"/>
                </a:lnTo>
                <a:lnTo>
                  <a:pt x="73" y="336"/>
                </a:lnTo>
                <a:lnTo>
                  <a:pt x="73" y="339"/>
                </a:lnTo>
                <a:lnTo>
                  <a:pt x="73" y="345"/>
                </a:lnTo>
                <a:lnTo>
                  <a:pt x="75" y="345"/>
                </a:lnTo>
                <a:lnTo>
                  <a:pt x="76" y="345"/>
                </a:lnTo>
                <a:lnTo>
                  <a:pt x="79" y="336"/>
                </a:lnTo>
                <a:lnTo>
                  <a:pt x="79" y="332"/>
                </a:lnTo>
                <a:lnTo>
                  <a:pt x="80" y="332"/>
                </a:lnTo>
                <a:lnTo>
                  <a:pt x="86" y="330"/>
                </a:lnTo>
                <a:lnTo>
                  <a:pt x="88" y="329"/>
                </a:lnTo>
                <a:lnTo>
                  <a:pt x="92" y="328"/>
                </a:lnTo>
                <a:lnTo>
                  <a:pt x="94" y="328"/>
                </a:lnTo>
                <a:lnTo>
                  <a:pt x="96" y="330"/>
                </a:lnTo>
                <a:lnTo>
                  <a:pt x="98" y="332"/>
                </a:lnTo>
                <a:lnTo>
                  <a:pt x="101" y="330"/>
                </a:lnTo>
                <a:lnTo>
                  <a:pt x="99" y="329"/>
                </a:lnTo>
                <a:lnTo>
                  <a:pt x="98" y="326"/>
                </a:lnTo>
                <a:lnTo>
                  <a:pt x="102" y="321"/>
                </a:lnTo>
                <a:lnTo>
                  <a:pt x="106" y="324"/>
                </a:lnTo>
                <a:lnTo>
                  <a:pt x="107" y="324"/>
                </a:lnTo>
                <a:lnTo>
                  <a:pt x="117" y="322"/>
                </a:lnTo>
                <a:lnTo>
                  <a:pt x="118" y="319"/>
                </a:lnTo>
                <a:lnTo>
                  <a:pt x="122" y="321"/>
                </a:lnTo>
                <a:lnTo>
                  <a:pt x="121" y="329"/>
                </a:lnTo>
                <a:lnTo>
                  <a:pt x="118" y="333"/>
                </a:lnTo>
                <a:lnTo>
                  <a:pt x="118" y="336"/>
                </a:lnTo>
                <a:lnTo>
                  <a:pt x="122" y="334"/>
                </a:lnTo>
                <a:lnTo>
                  <a:pt x="125" y="329"/>
                </a:lnTo>
                <a:lnTo>
                  <a:pt x="128" y="328"/>
                </a:lnTo>
                <a:lnTo>
                  <a:pt x="129" y="328"/>
                </a:lnTo>
                <a:lnTo>
                  <a:pt x="129" y="324"/>
                </a:lnTo>
                <a:lnTo>
                  <a:pt x="132" y="318"/>
                </a:lnTo>
                <a:lnTo>
                  <a:pt x="143" y="321"/>
                </a:lnTo>
                <a:lnTo>
                  <a:pt x="144" y="322"/>
                </a:lnTo>
                <a:lnTo>
                  <a:pt x="151" y="328"/>
                </a:lnTo>
                <a:lnTo>
                  <a:pt x="154" y="328"/>
                </a:lnTo>
                <a:lnTo>
                  <a:pt x="162" y="328"/>
                </a:lnTo>
                <a:lnTo>
                  <a:pt x="165" y="329"/>
                </a:lnTo>
                <a:lnTo>
                  <a:pt x="167" y="330"/>
                </a:lnTo>
                <a:lnTo>
                  <a:pt x="173" y="333"/>
                </a:lnTo>
                <a:lnTo>
                  <a:pt x="177" y="333"/>
                </a:lnTo>
                <a:lnTo>
                  <a:pt x="182" y="334"/>
                </a:lnTo>
                <a:lnTo>
                  <a:pt x="184" y="339"/>
                </a:lnTo>
                <a:lnTo>
                  <a:pt x="182" y="341"/>
                </a:lnTo>
                <a:lnTo>
                  <a:pt x="180" y="345"/>
                </a:lnTo>
                <a:lnTo>
                  <a:pt x="178" y="347"/>
                </a:lnTo>
                <a:lnTo>
                  <a:pt x="181" y="349"/>
                </a:lnTo>
                <a:lnTo>
                  <a:pt x="185" y="345"/>
                </a:lnTo>
                <a:lnTo>
                  <a:pt x="186" y="343"/>
                </a:lnTo>
                <a:lnTo>
                  <a:pt x="195" y="344"/>
                </a:lnTo>
                <a:lnTo>
                  <a:pt x="193" y="345"/>
                </a:lnTo>
                <a:lnTo>
                  <a:pt x="189" y="355"/>
                </a:lnTo>
                <a:lnTo>
                  <a:pt x="193" y="358"/>
                </a:lnTo>
                <a:lnTo>
                  <a:pt x="195" y="356"/>
                </a:lnTo>
                <a:lnTo>
                  <a:pt x="197" y="351"/>
                </a:lnTo>
                <a:lnTo>
                  <a:pt x="199" y="345"/>
                </a:lnTo>
                <a:lnTo>
                  <a:pt x="207" y="341"/>
                </a:lnTo>
                <a:lnTo>
                  <a:pt x="214" y="336"/>
                </a:lnTo>
                <a:lnTo>
                  <a:pt x="218" y="339"/>
                </a:lnTo>
                <a:lnTo>
                  <a:pt x="219" y="341"/>
                </a:lnTo>
                <a:lnTo>
                  <a:pt x="221" y="337"/>
                </a:lnTo>
                <a:lnTo>
                  <a:pt x="227" y="324"/>
                </a:lnTo>
                <a:lnTo>
                  <a:pt x="227" y="321"/>
                </a:lnTo>
                <a:lnTo>
                  <a:pt x="230" y="324"/>
                </a:lnTo>
                <a:lnTo>
                  <a:pt x="237" y="329"/>
                </a:lnTo>
                <a:lnTo>
                  <a:pt x="240" y="330"/>
                </a:lnTo>
                <a:lnTo>
                  <a:pt x="242" y="330"/>
                </a:lnTo>
                <a:lnTo>
                  <a:pt x="245" y="330"/>
                </a:lnTo>
                <a:lnTo>
                  <a:pt x="251" y="332"/>
                </a:lnTo>
                <a:lnTo>
                  <a:pt x="256" y="337"/>
                </a:lnTo>
                <a:lnTo>
                  <a:pt x="255" y="344"/>
                </a:lnTo>
                <a:lnTo>
                  <a:pt x="256" y="345"/>
                </a:lnTo>
                <a:lnTo>
                  <a:pt x="259" y="351"/>
                </a:lnTo>
                <a:lnTo>
                  <a:pt x="263" y="351"/>
                </a:lnTo>
                <a:lnTo>
                  <a:pt x="264" y="351"/>
                </a:lnTo>
                <a:lnTo>
                  <a:pt x="267" y="351"/>
                </a:lnTo>
                <a:lnTo>
                  <a:pt x="268" y="359"/>
                </a:lnTo>
                <a:lnTo>
                  <a:pt x="270" y="364"/>
                </a:lnTo>
                <a:lnTo>
                  <a:pt x="270" y="366"/>
                </a:lnTo>
                <a:lnTo>
                  <a:pt x="270" y="371"/>
                </a:lnTo>
                <a:lnTo>
                  <a:pt x="266" y="375"/>
                </a:lnTo>
                <a:lnTo>
                  <a:pt x="255" y="382"/>
                </a:lnTo>
                <a:lnTo>
                  <a:pt x="251" y="386"/>
                </a:lnTo>
                <a:lnTo>
                  <a:pt x="247" y="397"/>
                </a:lnTo>
                <a:lnTo>
                  <a:pt x="251" y="396"/>
                </a:lnTo>
                <a:lnTo>
                  <a:pt x="253" y="389"/>
                </a:lnTo>
                <a:lnTo>
                  <a:pt x="260" y="386"/>
                </a:lnTo>
                <a:lnTo>
                  <a:pt x="266" y="382"/>
                </a:lnTo>
                <a:lnTo>
                  <a:pt x="272" y="378"/>
                </a:lnTo>
                <a:lnTo>
                  <a:pt x="278" y="386"/>
                </a:lnTo>
                <a:lnTo>
                  <a:pt x="285" y="392"/>
                </a:lnTo>
                <a:lnTo>
                  <a:pt x="285" y="397"/>
                </a:lnTo>
                <a:lnTo>
                  <a:pt x="282" y="401"/>
                </a:lnTo>
                <a:lnTo>
                  <a:pt x="281" y="405"/>
                </a:lnTo>
                <a:lnTo>
                  <a:pt x="281" y="408"/>
                </a:lnTo>
                <a:lnTo>
                  <a:pt x="287" y="401"/>
                </a:lnTo>
                <a:lnTo>
                  <a:pt x="289" y="400"/>
                </a:lnTo>
                <a:lnTo>
                  <a:pt x="290" y="400"/>
                </a:lnTo>
                <a:lnTo>
                  <a:pt x="293" y="394"/>
                </a:lnTo>
                <a:lnTo>
                  <a:pt x="293" y="389"/>
                </a:lnTo>
                <a:lnTo>
                  <a:pt x="293" y="388"/>
                </a:lnTo>
                <a:lnTo>
                  <a:pt x="285" y="384"/>
                </a:lnTo>
                <a:lnTo>
                  <a:pt x="281" y="379"/>
                </a:lnTo>
                <a:lnTo>
                  <a:pt x="278" y="367"/>
                </a:lnTo>
                <a:lnTo>
                  <a:pt x="277" y="362"/>
                </a:lnTo>
                <a:lnTo>
                  <a:pt x="275" y="359"/>
                </a:lnTo>
                <a:lnTo>
                  <a:pt x="277" y="356"/>
                </a:lnTo>
                <a:lnTo>
                  <a:pt x="277" y="355"/>
                </a:lnTo>
                <a:lnTo>
                  <a:pt x="275" y="348"/>
                </a:lnTo>
                <a:lnTo>
                  <a:pt x="278" y="345"/>
                </a:lnTo>
                <a:lnTo>
                  <a:pt x="281" y="344"/>
                </a:lnTo>
                <a:lnTo>
                  <a:pt x="294" y="345"/>
                </a:lnTo>
                <a:lnTo>
                  <a:pt x="297" y="345"/>
                </a:lnTo>
                <a:lnTo>
                  <a:pt x="305" y="339"/>
                </a:lnTo>
                <a:lnTo>
                  <a:pt x="309" y="340"/>
                </a:lnTo>
                <a:lnTo>
                  <a:pt x="312" y="341"/>
                </a:lnTo>
                <a:lnTo>
                  <a:pt x="315" y="341"/>
                </a:lnTo>
                <a:lnTo>
                  <a:pt x="317" y="343"/>
                </a:lnTo>
                <a:lnTo>
                  <a:pt x="319" y="344"/>
                </a:lnTo>
                <a:lnTo>
                  <a:pt x="320" y="345"/>
                </a:lnTo>
                <a:lnTo>
                  <a:pt x="324" y="349"/>
                </a:lnTo>
                <a:lnTo>
                  <a:pt x="326" y="352"/>
                </a:lnTo>
                <a:lnTo>
                  <a:pt x="331" y="352"/>
                </a:lnTo>
                <a:lnTo>
                  <a:pt x="328" y="345"/>
                </a:lnTo>
                <a:lnTo>
                  <a:pt x="324" y="340"/>
                </a:lnTo>
                <a:lnTo>
                  <a:pt x="322" y="339"/>
                </a:lnTo>
                <a:lnTo>
                  <a:pt x="322" y="337"/>
                </a:lnTo>
                <a:lnTo>
                  <a:pt x="326" y="336"/>
                </a:lnTo>
                <a:lnTo>
                  <a:pt x="334" y="333"/>
                </a:lnTo>
                <a:lnTo>
                  <a:pt x="337" y="333"/>
                </a:lnTo>
                <a:lnTo>
                  <a:pt x="346" y="330"/>
                </a:lnTo>
                <a:lnTo>
                  <a:pt x="353" y="332"/>
                </a:lnTo>
                <a:lnTo>
                  <a:pt x="356" y="330"/>
                </a:lnTo>
                <a:lnTo>
                  <a:pt x="360" y="325"/>
                </a:lnTo>
                <a:lnTo>
                  <a:pt x="365" y="322"/>
                </a:lnTo>
                <a:lnTo>
                  <a:pt x="362" y="318"/>
                </a:lnTo>
                <a:lnTo>
                  <a:pt x="358" y="318"/>
                </a:lnTo>
                <a:lnTo>
                  <a:pt x="354" y="322"/>
                </a:lnTo>
                <a:lnTo>
                  <a:pt x="342" y="322"/>
                </a:lnTo>
                <a:lnTo>
                  <a:pt x="331" y="325"/>
                </a:lnTo>
                <a:lnTo>
                  <a:pt x="327" y="324"/>
                </a:lnTo>
                <a:lnTo>
                  <a:pt x="326" y="321"/>
                </a:lnTo>
                <a:lnTo>
                  <a:pt x="326" y="306"/>
                </a:lnTo>
                <a:lnTo>
                  <a:pt x="320" y="299"/>
                </a:lnTo>
                <a:lnTo>
                  <a:pt x="319" y="298"/>
                </a:lnTo>
                <a:lnTo>
                  <a:pt x="326" y="292"/>
                </a:lnTo>
                <a:lnTo>
                  <a:pt x="328" y="289"/>
                </a:lnTo>
                <a:lnTo>
                  <a:pt x="331" y="281"/>
                </a:lnTo>
                <a:lnTo>
                  <a:pt x="337" y="273"/>
                </a:lnTo>
                <a:lnTo>
                  <a:pt x="345" y="270"/>
                </a:lnTo>
                <a:lnTo>
                  <a:pt x="349" y="264"/>
                </a:lnTo>
                <a:lnTo>
                  <a:pt x="357" y="257"/>
                </a:lnTo>
                <a:lnTo>
                  <a:pt x="360" y="253"/>
                </a:lnTo>
                <a:lnTo>
                  <a:pt x="360" y="251"/>
                </a:lnTo>
                <a:lnTo>
                  <a:pt x="358" y="250"/>
                </a:lnTo>
                <a:lnTo>
                  <a:pt x="347" y="258"/>
                </a:lnTo>
                <a:lnTo>
                  <a:pt x="343" y="259"/>
                </a:lnTo>
                <a:lnTo>
                  <a:pt x="341" y="261"/>
                </a:lnTo>
                <a:lnTo>
                  <a:pt x="338" y="261"/>
                </a:lnTo>
                <a:lnTo>
                  <a:pt x="338" y="265"/>
                </a:lnTo>
                <a:lnTo>
                  <a:pt x="338" y="269"/>
                </a:lnTo>
                <a:lnTo>
                  <a:pt x="328" y="273"/>
                </a:lnTo>
                <a:lnTo>
                  <a:pt x="327" y="273"/>
                </a:lnTo>
                <a:lnTo>
                  <a:pt x="326" y="274"/>
                </a:lnTo>
                <a:lnTo>
                  <a:pt x="323" y="273"/>
                </a:lnTo>
                <a:lnTo>
                  <a:pt x="323" y="272"/>
                </a:lnTo>
                <a:lnTo>
                  <a:pt x="319" y="270"/>
                </a:lnTo>
                <a:lnTo>
                  <a:pt x="319" y="270"/>
                </a:lnTo>
                <a:lnTo>
                  <a:pt x="319" y="272"/>
                </a:lnTo>
                <a:lnTo>
                  <a:pt x="317" y="276"/>
                </a:lnTo>
                <a:lnTo>
                  <a:pt x="319" y="276"/>
                </a:lnTo>
                <a:lnTo>
                  <a:pt x="320" y="277"/>
                </a:lnTo>
                <a:lnTo>
                  <a:pt x="324" y="281"/>
                </a:lnTo>
                <a:lnTo>
                  <a:pt x="322" y="288"/>
                </a:lnTo>
                <a:lnTo>
                  <a:pt x="312" y="295"/>
                </a:lnTo>
                <a:lnTo>
                  <a:pt x="311" y="296"/>
                </a:lnTo>
                <a:lnTo>
                  <a:pt x="311" y="299"/>
                </a:lnTo>
                <a:lnTo>
                  <a:pt x="319" y="307"/>
                </a:lnTo>
                <a:lnTo>
                  <a:pt x="320" y="319"/>
                </a:lnTo>
                <a:lnTo>
                  <a:pt x="320" y="322"/>
                </a:lnTo>
                <a:lnTo>
                  <a:pt x="322" y="326"/>
                </a:lnTo>
                <a:lnTo>
                  <a:pt x="323" y="329"/>
                </a:lnTo>
                <a:lnTo>
                  <a:pt x="324" y="329"/>
                </a:lnTo>
                <a:lnTo>
                  <a:pt x="326" y="330"/>
                </a:lnTo>
                <a:lnTo>
                  <a:pt x="323" y="332"/>
                </a:lnTo>
                <a:lnTo>
                  <a:pt x="319" y="333"/>
                </a:lnTo>
                <a:lnTo>
                  <a:pt x="316" y="333"/>
                </a:lnTo>
                <a:lnTo>
                  <a:pt x="313" y="334"/>
                </a:lnTo>
                <a:lnTo>
                  <a:pt x="311" y="333"/>
                </a:lnTo>
                <a:lnTo>
                  <a:pt x="305" y="329"/>
                </a:lnTo>
                <a:lnTo>
                  <a:pt x="304" y="328"/>
                </a:lnTo>
                <a:lnTo>
                  <a:pt x="300" y="329"/>
                </a:lnTo>
                <a:lnTo>
                  <a:pt x="294" y="333"/>
                </a:lnTo>
                <a:lnTo>
                  <a:pt x="293" y="336"/>
                </a:lnTo>
                <a:lnTo>
                  <a:pt x="285" y="336"/>
                </a:lnTo>
                <a:lnTo>
                  <a:pt x="282" y="334"/>
                </a:lnTo>
                <a:lnTo>
                  <a:pt x="279" y="336"/>
                </a:lnTo>
                <a:lnTo>
                  <a:pt x="278" y="336"/>
                </a:lnTo>
                <a:lnTo>
                  <a:pt x="271" y="341"/>
                </a:lnTo>
                <a:lnTo>
                  <a:pt x="270" y="340"/>
                </a:lnTo>
                <a:lnTo>
                  <a:pt x="266" y="339"/>
                </a:lnTo>
                <a:lnTo>
                  <a:pt x="264" y="333"/>
                </a:lnTo>
                <a:lnTo>
                  <a:pt x="266" y="333"/>
                </a:lnTo>
                <a:lnTo>
                  <a:pt x="272" y="333"/>
                </a:lnTo>
                <a:lnTo>
                  <a:pt x="274" y="332"/>
                </a:lnTo>
                <a:lnTo>
                  <a:pt x="278" y="329"/>
                </a:lnTo>
                <a:lnTo>
                  <a:pt x="285" y="322"/>
                </a:lnTo>
                <a:lnTo>
                  <a:pt x="290" y="322"/>
                </a:lnTo>
                <a:lnTo>
                  <a:pt x="294" y="321"/>
                </a:lnTo>
                <a:lnTo>
                  <a:pt x="296" y="321"/>
                </a:lnTo>
                <a:lnTo>
                  <a:pt x="292" y="318"/>
                </a:lnTo>
                <a:lnTo>
                  <a:pt x="293" y="315"/>
                </a:lnTo>
                <a:lnTo>
                  <a:pt x="293" y="314"/>
                </a:lnTo>
                <a:lnTo>
                  <a:pt x="294" y="310"/>
                </a:lnTo>
                <a:lnTo>
                  <a:pt x="298" y="307"/>
                </a:lnTo>
                <a:lnTo>
                  <a:pt x="298" y="304"/>
                </a:lnTo>
                <a:lnTo>
                  <a:pt x="298" y="303"/>
                </a:lnTo>
                <a:lnTo>
                  <a:pt x="293" y="307"/>
                </a:lnTo>
                <a:lnTo>
                  <a:pt x="292" y="310"/>
                </a:lnTo>
                <a:lnTo>
                  <a:pt x="290" y="310"/>
                </a:lnTo>
                <a:lnTo>
                  <a:pt x="286" y="314"/>
                </a:lnTo>
                <a:lnTo>
                  <a:pt x="286" y="315"/>
                </a:lnTo>
                <a:lnTo>
                  <a:pt x="281" y="319"/>
                </a:lnTo>
                <a:lnTo>
                  <a:pt x="274" y="326"/>
                </a:lnTo>
                <a:lnTo>
                  <a:pt x="268" y="329"/>
                </a:lnTo>
                <a:lnTo>
                  <a:pt x="260" y="325"/>
                </a:lnTo>
                <a:lnTo>
                  <a:pt x="260" y="324"/>
                </a:lnTo>
                <a:lnTo>
                  <a:pt x="259" y="324"/>
                </a:lnTo>
                <a:lnTo>
                  <a:pt x="251" y="318"/>
                </a:lnTo>
                <a:lnTo>
                  <a:pt x="241" y="318"/>
                </a:lnTo>
                <a:lnTo>
                  <a:pt x="238" y="318"/>
                </a:lnTo>
                <a:lnTo>
                  <a:pt x="236" y="314"/>
                </a:lnTo>
                <a:lnTo>
                  <a:pt x="234" y="313"/>
                </a:lnTo>
                <a:lnTo>
                  <a:pt x="227" y="309"/>
                </a:lnTo>
                <a:lnTo>
                  <a:pt x="226" y="309"/>
                </a:lnTo>
                <a:lnTo>
                  <a:pt x="225" y="306"/>
                </a:lnTo>
                <a:lnTo>
                  <a:pt x="225" y="304"/>
                </a:lnTo>
                <a:lnTo>
                  <a:pt x="227" y="302"/>
                </a:lnTo>
                <a:lnTo>
                  <a:pt x="229" y="300"/>
                </a:lnTo>
                <a:lnTo>
                  <a:pt x="234" y="296"/>
                </a:lnTo>
                <a:lnTo>
                  <a:pt x="238" y="294"/>
                </a:lnTo>
                <a:lnTo>
                  <a:pt x="240" y="289"/>
                </a:lnTo>
                <a:lnTo>
                  <a:pt x="245" y="279"/>
                </a:lnTo>
                <a:lnTo>
                  <a:pt x="251" y="266"/>
                </a:lnTo>
                <a:lnTo>
                  <a:pt x="252" y="265"/>
                </a:lnTo>
                <a:lnTo>
                  <a:pt x="253" y="258"/>
                </a:lnTo>
                <a:lnTo>
                  <a:pt x="253" y="257"/>
                </a:lnTo>
                <a:lnTo>
                  <a:pt x="248" y="259"/>
                </a:lnTo>
                <a:lnTo>
                  <a:pt x="245" y="269"/>
                </a:lnTo>
                <a:lnTo>
                  <a:pt x="244" y="273"/>
                </a:lnTo>
                <a:lnTo>
                  <a:pt x="237" y="280"/>
                </a:lnTo>
                <a:lnTo>
                  <a:pt x="233" y="289"/>
                </a:lnTo>
                <a:lnTo>
                  <a:pt x="231" y="289"/>
                </a:lnTo>
                <a:lnTo>
                  <a:pt x="230" y="292"/>
                </a:lnTo>
                <a:lnTo>
                  <a:pt x="227" y="295"/>
                </a:lnTo>
                <a:lnTo>
                  <a:pt x="225" y="298"/>
                </a:lnTo>
                <a:lnTo>
                  <a:pt x="225" y="289"/>
                </a:lnTo>
                <a:lnTo>
                  <a:pt x="225" y="284"/>
                </a:lnTo>
                <a:lnTo>
                  <a:pt x="225" y="285"/>
                </a:lnTo>
                <a:lnTo>
                  <a:pt x="221" y="287"/>
                </a:lnTo>
                <a:lnTo>
                  <a:pt x="219" y="292"/>
                </a:lnTo>
                <a:lnTo>
                  <a:pt x="215" y="291"/>
                </a:lnTo>
                <a:lnTo>
                  <a:pt x="216" y="294"/>
                </a:lnTo>
                <a:lnTo>
                  <a:pt x="216" y="298"/>
                </a:lnTo>
                <a:lnTo>
                  <a:pt x="218" y="300"/>
                </a:lnTo>
                <a:lnTo>
                  <a:pt x="219" y="306"/>
                </a:lnTo>
                <a:lnTo>
                  <a:pt x="212" y="303"/>
                </a:lnTo>
                <a:lnTo>
                  <a:pt x="212" y="309"/>
                </a:lnTo>
                <a:lnTo>
                  <a:pt x="218" y="310"/>
                </a:lnTo>
                <a:lnTo>
                  <a:pt x="216" y="319"/>
                </a:lnTo>
                <a:lnTo>
                  <a:pt x="216" y="322"/>
                </a:lnTo>
                <a:lnTo>
                  <a:pt x="215" y="326"/>
                </a:lnTo>
                <a:lnTo>
                  <a:pt x="206" y="329"/>
                </a:lnTo>
                <a:lnTo>
                  <a:pt x="206" y="333"/>
                </a:lnTo>
                <a:lnTo>
                  <a:pt x="195" y="332"/>
                </a:lnTo>
                <a:lnTo>
                  <a:pt x="177" y="318"/>
                </a:lnTo>
                <a:lnTo>
                  <a:pt x="176" y="315"/>
                </a:lnTo>
                <a:lnTo>
                  <a:pt x="176" y="309"/>
                </a:lnTo>
                <a:lnTo>
                  <a:pt x="167" y="313"/>
                </a:lnTo>
                <a:lnTo>
                  <a:pt x="163" y="314"/>
                </a:lnTo>
                <a:lnTo>
                  <a:pt x="162" y="314"/>
                </a:lnTo>
                <a:lnTo>
                  <a:pt x="162" y="315"/>
                </a:lnTo>
                <a:lnTo>
                  <a:pt x="156" y="315"/>
                </a:lnTo>
                <a:lnTo>
                  <a:pt x="150" y="311"/>
                </a:lnTo>
                <a:lnTo>
                  <a:pt x="156" y="306"/>
                </a:lnTo>
                <a:lnTo>
                  <a:pt x="161" y="303"/>
                </a:lnTo>
                <a:lnTo>
                  <a:pt x="159" y="300"/>
                </a:lnTo>
                <a:lnTo>
                  <a:pt x="156" y="299"/>
                </a:lnTo>
                <a:lnTo>
                  <a:pt x="155" y="303"/>
                </a:lnTo>
                <a:lnTo>
                  <a:pt x="147" y="306"/>
                </a:lnTo>
                <a:lnTo>
                  <a:pt x="140" y="311"/>
                </a:lnTo>
                <a:lnTo>
                  <a:pt x="132" y="311"/>
                </a:lnTo>
                <a:lnTo>
                  <a:pt x="126" y="307"/>
                </a:lnTo>
                <a:lnTo>
                  <a:pt x="126" y="303"/>
                </a:lnTo>
                <a:lnTo>
                  <a:pt x="126" y="298"/>
                </a:lnTo>
                <a:lnTo>
                  <a:pt x="121" y="303"/>
                </a:lnTo>
                <a:lnTo>
                  <a:pt x="121" y="303"/>
                </a:lnTo>
                <a:lnTo>
                  <a:pt x="120" y="307"/>
                </a:lnTo>
                <a:lnTo>
                  <a:pt x="111" y="304"/>
                </a:lnTo>
                <a:lnTo>
                  <a:pt x="109" y="311"/>
                </a:lnTo>
                <a:lnTo>
                  <a:pt x="106" y="310"/>
                </a:lnTo>
                <a:lnTo>
                  <a:pt x="98" y="307"/>
                </a:lnTo>
                <a:lnTo>
                  <a:pt x="95" y="314"/>
                </a:lnTo>
                <a:lnTo>
                  <a:pt x="83" y="321"/>
                </a:lnTo>
                <a:lnTo>
                  <a:pt x="81" y="322"/>
                </a:lnTo>
                <a:lnTo>
                  <a:pt x="73" y="322"/>
                </a:lnTo>
                <a:lnTo>
                  <a:pt x="72" y="322"/>
                </a:lnTo>
                <a:lnTo>
                  <a:pt x="68" y="324"/>
                </a:lnTo>
                <a:lnTo>
                  <a:pt x="65" y="311"/>
                </a:lnTo>
                <a:lnTo>
                  <a:pt x="64" y="304"/>
                </a:lnTo>
                <a:lnTo>
                  <a:pt x="60" y="307"/>
                </a:lnTo>
                <a:lnTo>
                  <a:pt x="51" y="313"/>
                </a:lnTo>
                <a:lnTo>
                  <a:pt x="49" y="313"/>
                </a:lnTo>
                <a:lnTo>
                  <a:pt x="46" y="311"/>
                </a:lnTo>
                <a:lnTo>
                  <a:pt x="47" y="307"/>
                </a:lnTo>
                <a:lnTo>
                  <a:pt x="49" y="304"/>
                </a:lnTo>
                <a:lnTo>
                  <a:pt x="53" y="304"/>
                </a:lnTo>
                <a:lnTo>
                  <a:pt x="54" y="303"/>
                </a:lnTo>
                <a:lnTo>
                  <a:pt x="53" y="302"/>
                </a:lnTo>
                <a:lnTo>
                  <a:pt x="49" y="298"/>
                </a:lnTo>
                <a:lnTo>
                  <a:pt x="43" y="299"/>
                </a:lnTo>
                <a:lnTo>
                  <a:pt x="36" y="294"/>
                </a:lnTo>
                <a:lnTo>
                  <a:pt x="34" y="292"/>
                </a:lnTo>
                <a:lnTo>
                  <a:pt x="32" y="292"/>
                </a:lnTo>
                <a:lnTo>
                  <a:pt x="36" y="287"/>
                </a:lnTo>
                <a:lnTo>
                  <a:pt x="36" y="285"/>
                </a:lnTo>
                <a:lnTo>
                  <a:pt x="40" y="287"/>
                </a:lnTo>
                <a:lnTo>
                  <a:pt x="43" y="287"/>
                </a:lnTo>
                <a:lnTo>
                  <a:pt x="49" y="291"/>
                </a:lnTo>
                <a:lnTo>
                  <a:pt x="50" y="292"/>
                </a:lnTo>
                <a:lnTo>
                  <a:pt x="55" y="296"/>
                </a:lnTo>
                <a:lnTo>
                  <a:pt x="58" y="291"/>
                </a:lnTo>
                <a:lnTo>
                  <a:pt x="50" y="283"/>
                </a:lnTo>
                <a:lnTo>
                  <a:pt x="46" y="279"/>
                </a:lnTo>
                <a:lnTo>
                  <a:pt x="39" y="279"/>
                </a:lnTo>
                <a:lnTo>
                  <a:pt x="25" y="277"/>
                </a:lnTo>
                <a:lnTo>
                  <a:pt x="31" y="273"/>
                </a:lnTo>
                <a:lnTo>
                  <a:pt x="30" y="272"/>
                </a:lnTo>
                <a:lnTo>
                  <a:pt x="30" y="270"/>
                </a:lnTo>
                <a:lnTo>
                  <a:pt x="23" y="264"/>
                </a:lnTo>
                <a:lnTo>
                  <a:pt x="35" y="259"/>
                </a:lnTo>
                <a:lnTo>
                  <a:pt x="40" y="258"/>
                </a:lnTo>
                <a:lnTo>
                  <a:pt x="47" y="258"/>
                </a:lnTo>
                <a:lnTo>
                  <a:pt x="54" y="259"/>
                </a:lnTo>
                <a:lnTo>
                  <a:pt x="55" y="255"/>
                </a:lnTo>
                <a:lnTo>
                  <a:pt x="57" y="251"/>
                </a:lnTo>
                <a:lnTo>
                  <a:pt x="58" y="251"/>
                </a:lnTo>
                <a:lnTo>
                  <a:pt x="64" y="251"/>
                </a:lnTo>
                <a:lnTo>
                  <a:pt x="66" y="258"/>
                </a:lnTo>
                <a:lnTo>
                  <a:pt x="68" y="257"/>
                </a:lnTo>
                <a:lnTo>
                  <a:pt x="66" y="251"/>
                </a:lnTo>
                <a:lnTo>
                  <a:pt x="79" y="247"/>
                </a:lnTo>
                <a:lnTo>
                  <a:pt x="83" y="247"/>
                </a:lnTo>
                <a:lnTo>
                  <a:pt x="94" y="250"/>
                </a:lnTo>
                <a:lnTo>
                  <a:pt x="96" y="251"/>
                </a:lnTo>
                <a:lnTo>
                  <a:pt x="99" y="253"/>
                </a:lnTo>
                <a:lnTo>
                  <a:pt x="105" y="253"/>
                </a:lnTo>
                <a:lnTo>
                  <a:pt x="106" y="253"/>
                </a:lnTo>
                <a:lnTo>
                  <a:pt x="111" y="253"/>
                </a:lnTo>
                <a:lnTo>
                  <a:pt x="113" y="253"/>
                </a:lnTo>
                <a:lnTo>
                  <a:pt x="111" y="250"/>
                </a:lnTo>
                <a:lnTo>
                  <a:pt x="106" y="247"/>
                </a:lnTo>
                <a:lnTo>
                  <a:pt x="103" y="246"/>
                </a:lnTo>
                <a:lnTo>
                  <a:pt x="86" y="242"/>
                </a:lnTo>
                <a:lnTo>
                  <a:pt x="81" y="240"/>
                </a:lnTo>
                <a:lnTo>
                  <a:pt x="80" y="240"/>
                </a:lnTo>
                <a:lnTo>
                  <a:pt x="72" y="243"/>
                </a:lnTo>
                <a:lnTo>
                  <a:pt x="69" y="243"/>
                </a:lnTo>
                <a:lnTo>
                  <a:pt x="62" y="243"/>
                </a:lnTo>
                <a:lnTo>
                  <a:pt x="51" y="243"/>
                </a:lnTo>
                <a:lnTo>
                  <a:pt x="50" y="249"/>
                </a:lnTo>
                <a:lnTo>
                  <a:pt x="42" y="251"/>
                </a:lnTo>
                <a:lnTo>
                  <a:pt x="38" y="250"/>
                </a:lnTo>
                <a:lnTo>
                  <a:pt x="40" y="246"/>
                </a:lnTo>
                <a:lnTo>
                  <a:pt x="32" y="247"/>
                </a:lnTo>
                <a:lnTo>
                  <a:pt x="34" y="235"/>
                </a:lnTo>
                <a:lnTo>
                  <a:pt x="43" y="238"/>
                </a:lnTo>
                <a:lnTo>
                  <a:pt x="45" y="231"/>
                </a:lnTo>
                <a:lnTo>
                  <a:pt x="51" y="229"/>
                </a:lnTo>
                <a:lnTo>
                  <a:pt x="51" y="228"/>
                </a:lnTo>
                <a:lnTo>
                  <a:pt x="50" y="225"/>
                </a:lnTo>
                <a:lnTo>
                  <a:pt x="46" y="225"/>
                </a:lnTo>
                <a:lnTo>
                  <a:pt x="31" y="229"/>
                </a:lnTo>
                <a:lnTo>
                  <a:pt x="30" y="224"/>
                </a:lnTo>
                <a:lnTo>
                  <a:pt x="40" y="219"/>
                </a:lnTo>
                <a:lnTo>
                  <a:pt x="47" y="219"/>
                </a:lnTo>
                <a:lnTo>
                  <a:pt x="54" y="219"/>
                </a:lnTo>
                <a:lnTo>
                  <a:pt x="55" y="220"/>
                </a:lnTo>
                <a:lnTo>
                  <a:pt x="62" y="220"/>
                </a:lnTo>
                <a:lnTo>
                  <a:pt x="64" y="214"/>
                </a:lnTo>
                <a:lnTo>
                  <a:pt x="77" y="221"/>
                </a:lnTo>
                <a:lnTo>
                  <a:pt x="77" y="217"/>
                </a:lnTo>
                <a:lnTo>
                  <a:pt x="87" y="220"/>
                </a:lnTo>
                <a:lnTo>
                  <a:pt x="86" y="225"/>
                </a:lnTo>
                <a:lnTo>
                  <a:pt x="86" y="227"/>
                </a:lnTo>
                <a:lnTo>
                  <a:pt x="92" y="229"/>
                </a:lnTo>
                <a:lnTo>
                  <a:pt x="96" y="231"/>
                </a:lnTo>
                <a:lnTo>
                  <a:pt x="98" y="232"/>
                </a:lnTo>
                <a:lnTo>
                  <a:pt x="106" y="232"/>
                </a:lnTo>
                <a:lnTo>
                  <a:pt x="107" y="232"/>
                </a:lnTo>
                <a:lnTo>
                  <a:pt x="113" y="228"/>
                </a:lnTo>
                <a:lnTo>
                  <a:pt x="121" y="224"/>
                </a:lnTo>
                <a:lnTo>
                  <a:pt x="129" y="227"/>
                </a:lnTo>
                <a:lnTo>
                  <a:pt x="129" y="227"/>
                </a:lnTo>
                <a:lnTo>
                  <a:pt x="136" y="232"/>
                </a:lnTo>
                <a:lnTo>
                  <a:pt x="137" y="231"/>
                </a:lnTo>
                <a:lnTo>
                  <a:pt x="137" y="229"/>
                </a:lnTo>
                <a:lnTo>
                  <a:pt x="139" y="228"/>
                </a:lnTo>
                <a:lnTo>
                  <a:pt x="135" y="227"/>
                </a:lnTo>
                <a:lnTo>
                  <a:pt x="135" y="223"/>
                </a:lnTo>
                <a:lnTo>
                  <a:pt x="131" y="217"/>
                </a:lnTo>
                <a:lnTo>
                  <a:pt x="128" y="216"/>
                </a:lnTo>
                <a:lnTo>
                  <a:pt x="125" y="214"/>
                </a:lnTo>
                <a:lnTo>
                  <a:pt x="124" y="214"/>
                </a:lnTo>
                <a:lnTo>
                  <a:pt x="113" y="219"/>
                </a:lnTo>
                <a:lnTo>
                  <a:pt x="113" y="220"/>
                </a:lnTo>
                <a:lnTo>
                  <a:pt x="109" y="225"/>
                </a:lnTo>
                <a:lnTo>
                  <a:pt x="106" y="225"/>
                </a:lnTo>
                <a:lnTo>
                  <a:pt x="99" y="224"/>
                </a:lnTo>
                <a:lnTo>
                  <a:pt x="95" y="224"/>
                </a:lnTo>
                <a:lnTo>
                  <a:pt x="91" y="221"/>
                </a:lnTo>
                <a:lnTo>
                  <a:pt x="96" y="216"/>
                </a:lnTo>
                <a:lnTo>
                  <a:pt x="96" y="216"/>
                </a:lnTo>
                <a:lnTo>
                  <a:pt x="91" y="214"/>
                </a:lnTo>
                <a:lnTo>
                  <a:pt x="83" y="213"/>
                </a:lnTo>
                <a:lnTo>
                  <a:pt x="72" y="210"/>
                </a:lnTo>
                <a:lnTo>
                  <a:pt x="66" y="208"/>
                </a:lnTo>
                <a:lnTo>
                  <a:pt x="62" y="206"/>
                </a:lnTo>
                <a:lnTo>
                  <a:pt x="60" y="205"/>
                </a:lnTo>
                <a:lnTo>
                  <a:pt x="58" y="205"/>
                </a:lnTo>
                <a:lnTo>
                  <a:pt x="58" y="201"/>
                </a:lnTo>
                <a:lnTo>
                  <a:pt x="60" y="199"/>
                </a:lnTo>
                <a:lnTo>
                  <a:pt x="61" y="194"/>
                </a:lnTo>
                <a:lnTo>
                  <a:pt x="69" y="199"/>
                </a:lnTo>
                <a:lnTo>
                  <a:pt x="75" y="199"/>
                </a:lnTo>
                <a:lnTo>
                  <a:pt x="76" y="195"/>
                </a:lnTo>
                <a:lnTo>
                  <a:pt x="69" y="190"/>
                </a:lnTo>
                <a:lnTo>
                  <a:pt x="65" y="187"/>
                </a:lnTo>
                <a:lnTo>
                  <a:pt x="84" y="189"/>
                </a:lnTo>
                <a:lnTo>
                  <a:pt x="88" y="183"/>
                </a:lnTo>
                <a:lnTo>
                  <a:pt x="77" y="183"/>
                </a:lnTo>
                <a:lnTo>
                  <a:pt x="69" y="182"/>
                </a:lnTo>
                <a:lnTo>
                  <a:pt x="58" y="180"/>
                </a:lnTo>
                <a:lnTo>
                  <a:pt x="38" y="186"/>
                </a:lnTo>
                <a:lnTo>
                  <a:pt x="35" y="183"/>
                </a:lnTo>
                <a:lnTo>
                  <a:pt x="36" y="179"/>
                </a:lnTo>
                <a:lnTo>
                  <a:pt x="42" y="176"/>
                </a:lnTo>
                <a:lnTo>
                  <a:pt x="58" y="176"/>
                </a:lnTo>
                <a:lnTo>
                  <a:pt x="64" y="176"/>
                </a:lnTo>
                <a:lnTo>
                  <a:pt x="73" y="178"/>
                </a:lnTo>
                <a:lnTo>
                  <a:pt x="80" y="178"/>
                </a:lnTo>
                <a:lnTo>
                  <a:pt x="84" y="178"/>
                </a:lnTo>
                <a:lnTo>
                  <a:pt x="87" y="175"/>
                </a:lnTo>
                <a:lnTo>
                  <a:pt x="87" y="172"/>
                </a:lnTo>
                <a:lnTo>
                  <a:pt x="76" y="169"/>
                </a:lnTo>
                <a:lnTo>
                  <a:pt x="66" y="168"/>
                </a:lnTo>
                <a:lnTo>
                  <a:pt x="57" y="168"/>
                </a:lnTo>
                <a:lnTo>
                  <a:pt x="47" y="168"/>
                </a:lnTo>
                <a:lnTo>
                  <a:pt x="43" y="165"/>
                </a:lnTo>
                <a:lnTo>
                  <a:pt x="40" y="164"/>
                </a:lnTo>
                <a:lnTo>
                  <a:pt x="39" y="159"/>
                </a:lnTo>
                <a:lnTo>
                  <a:pt x="42" y="154"/>
                </a:lnTo>
                <a:lnTo>
                  <a:pt x="43" y="148"/>
                </a:lnTo>
                <a:lnTo>
                  <a:pt x="45" y="142"/>
                </a:lnTo>
                <a:lnTo>
                  <a:pt x="45" y="141"/>
                </a:lnTo>
                <a:lnTo>
                  <a:pt x="51" y="139"/>
                </a:lnTo>
                <a:lnTo>
                  <a:pt x="55" y="142"/>
                </a:lnTo>
                <a:lnTo>
                  <a:pt x="57" y="145"/>
                </a:lnTo>
                <a:lnTo>
                  <a:pt x="58" y="148"/>
                </a:lnTo>
                <a:lnTo>
                  <a:pt x="62" y="152"/>
                </a:lnTo>
                <a:lnTo>
                  <a:pt x="64" y="150"/>
                </a:lnTo>
                <a:lnTo>
                  <a:pt x="69" y="149"/>
                </a:lnTo>
                <a:lnTo>
                  <a:pt x="64" y="145"/>
                </a:lnTo>
                <a:lnTo>
                  <a:pt x="64" y="141"/>
                </a:lnTo>
                <a:lnTo>
                  <a:pt x="71" y="139"/>
                </a:lnTo>
                <a:lnTo>
                  <a:pt x="75" y="139"/>
                </a:lnTo>
                <a:lnTo>
                  <a:pt x="75" y="138"/>
                </a:lnTo>
                <a:lnTo>
                  <a:pt x="68" y="137"/>
                </a:lnTo>
                <a:lnTo>
                  <a:pt x="61" y="137"/>
                </a:lnTo>
                <a:lnTo>
                  <a:pt x="58" y="137"/>
                </a:lnTo>
                <a:lnTo>
                  <a:pt x="57" y="137"/>
                </a:lnTo>
                <a:lnTo>
                  <a:pt x="58" y="134"/>
                </a:lnTo>
                <a:lnTo>
                  <a:pt x="64" y="129"/>
                </a:lnTo>
                <a:lnTo>
                  <a:pt x="68" y="126"/>
                </a:lnTo>
                <a:lnTo>
                  <a:pt x="77" y="126"/>
                </a:lnTo>
                <a:lnTo>
                  <a:pt x="84" y="127"/>
                </a:lnTo>
                <a:lnTo>
                  <a:pt x="90" y="126"/>
                </a:lnTo>
                <a:lnTo>
                  <a:pt x="91" y="124"/>
                </a:lnTo>
                <a:lnTo>
                  <a:pt x="92" y="120"/>
                </a:lnTo>
                <a:lnTo>
                  <a:pt x="90" y="116"/>
                </a:lnTo>
                <a:lnTo>
                  <a:pt x="94" y="111"/>
                </a:lnTo>
                <a:lnTo>
                  <a:pt x="99" y="107"/>
                </a:lnTo>
                <a:lnTo>
                  <a:pt x="106" y="107"/>
                </a:lnTo>
                <a:lnTo>
                  <a:pt x="106" y="107"/>
                </a:lnTo>
                <a:lnTo>
                  <a:pt x="111" y="109"/>
                </a:lnTo>
                <a:lnTo>
                  <a:pt x="120" y="112"/>
                </a:lnTo>
                <a:lnTo>
                  <a:pt x="129" y="116"/>
                </a:lnTo>
                <a:lnTo>
                  <a:pt x="133" y="118"/>
                </a:lnTo>
                <a:lnTo>
                  <a:pt x="135" y="123"/>
                </a:lnTo>
                <a:lnTo>
                  <a:pt x="136" y="126"/>
                </a:lnTo>
                <a:lnTo>
                  <a:pt x="129" y="129"/>
                </a:lnTo>
                <a:lnTo>
                  <a:pt x="122" y="133"/>
                </a:lnTo>
                <a:lnTo>
                  <a:pt x="124" y="134"/>
                </a:lnTo>
                <a:lnTo>
                  <a:pt x="126" y="137"/>
                </a:lnTo>
                <a:lnTo>
                  <a:pt x="131" y="133"/>
                </a:lnTo>
                <a:lnTo>
                  <a:pt x="141" y="131"/>
                </a:lnTo>
                <a:lnTo>
                  <a:pt x="151" y="131"/>
                </a:lnTo>
                <a:lnTo>
                  <a:pt x="152" y="131"/>
                </a:lnTo>
                <a:lnTo>
                  <a:pt x="162" y="131"/>
                </a:lnTo>
                <a:lnTo>
                  <a:pt x="166" y="133"/>
                </a:lnTo>
                <a:lnTo>
                  <a:pt x="162" y="145"/>
                </a:lnTo>
                <a:lnTo>
                  <a:pt x="159" y="153"/>
                </a:lnTo>
                <a:lnTo>
                  <a:pt x="158" y="157"/>
                </a:lnTo>
                <a:lnTo>
                  <a:pt x="162" y="157"/>
                </a:lnTo>
                <a:lnTo>
                  <a:pt x="166" y="149"/>
                </a:lnTo>
                <a:lnTo>
                  <a:pt x="167" y="148"/>
                </a:lnTo>
                <a:lnTo>
                  <a:pt x="171" y="139"/>
                </a:lnTo>
                <a:lnTo>
                  <a:pt x="176" y="137"/>
                </a:lnTo>
                <a:lnTo>
                  <a:pt x="177" y="138"/>
                </a:lnTo>
                <a:lnTo>
                  <a:pt x="178" y="139"/>
                </a:lnTo>
                <a:lnTo>
                  <a:pt x="180" y="148"/>
                </a:lnTo>
                <a:lnTo>
                  <a:pt x="184" y="153"/>
                </a:lnTo>
                <a:lnTo>
                  <a:pt x="189" y="157"/>
                </a:lnTo>
                <a:lnTo>
                  <a:pt x="191" y="156"/>
                </a:lnTo>
                <a:lnTo>
                  <a:pt x="193" y="154"/>
                </a:lnTo>
                <a:lnTo>
                  <a:pt x="189" y="145"/>
                </a:lnTo>
                <a:lnTo>
                  <a:pt x="188" y="142"/>
                </a:lnTo>
                <a:lnTo>
                  <a:pt x="186" y="139"/>
                </a:lnTo>
                <a:lnTo>
                  <a:pt x="195" y="139"/>
                </a:lnTo>
                <a:lnTo>
                  <a:pt x="196" y="139"/>
                </a:lnTo>
                <a:lnTo>
                  <a:pt x="206" y="139"/>
                </a:lnTo>
                <a:lnTo>
                  <a:pt x="208" y="139"/>
                </a:lnTo>
                <a:lnTo>
                  <a:pt x="219" y="149"/>
                </a:lnTo>
                <a:lnTo>
                  <a:pt x="227" y="152"/>
                </a:lnTo>
                <a:lnTo>
                  <a:pt x="231" y="153"/>
                </a:lnTo>
                <a:lnTo>
                  <a:pt x="234" y="152"/>
                </a:lnTo>
                <a:lnTo>
                  <a:pt x="242" y="146"/>
                </a:lnTo>
                <a:lnTo>
                  <a:pt x="244" y="145"/>
                </a:lnTo>
                <a:lnTo>
                  <a:pt x="251" y="141"/>
                </a:lnTo>
                <a:lnTo>
                  <a:pt x="251" y="139"/>
                </a:lnTo>
                <a:lnTo>
                  <a:pt x="249" y="139"/>
                </a:lnTo>
                <a:lnTo>
                  <a:pt x="247" y="138"/>
                </a:lnTo>
                <a:lnTo>
                  <a:pt x="257" y="139"/>
                </a:lnTo>
                <a:lnTo>
                  <a:pt x="266" y="142"/>
                </a:lnTo>
                <a:lnTo>
                  <a:pt x="268" y="145"/>
                </a:lnTo>
                <a:lnTo>
                  <a:pt x="270" y="148"/>
                </a:lnTo>
                <a:lnTo>
                  <a:pt x="275" y="141"/>
                </a:lnTo>
                <a:lnTo>
                  <a:pt x="270" y="139"/>
                </a:lnTo>
                <a:lnTo>
                  <a:pt x="260" y="135"/>
                </a:lnTo>
                <a:lnTo>
                  <a:pt x="260" y="130"/>
                </a:lnTo>
                <a:lnTo>
                  <a:pt x="256" y="133"/>
                </a:lnTo>
                <a:lnTo>
                  <a:pt x="242" y="131"/>
                </a:lnTo>
                <a:lnTo>
                  <a:pt x="241" y="134"/>
                </a:lnTo>
                <a:lnTo>
                  <a:pt x="238" y="138"/>
                </a:lnTo>
                <a:lnTo>
                  <a:pt x="236" y="141"/>
                </a:lnTo>
                <a:lnTo>
                  <a:pt x="233" y="144"/>
                </a:lnTo>
                <a:lnTo>
                  <a:pt x="225" y="142"/>
                </a:lnTo>
                <a:lnTo>
                  <a:pt x="218" y="137"/>
                </a:lnTo>
                <a:lnTo>
                  <a:pt x="212" y="133"/>
                </a:lnTo>
                <a:lnTo>
                  <a:pt x="206" y="133"/>
                </a:lnTo>
                <a:lnTo>
                  <a:pt x="203" y="131"/>
                </a:lnTo>
                <a:lnTo>
                  <a:pt x="195" y="134"/>
                </a:lnTo>
                <a:lnTo>
                  <a:pt x="189" y="134"/>
                </a:lnTo>
                <a:lnTo>
                  <a:pt x="182" y="129"/>
                </a:lnTo>
                <a:lnTo>
                  <a:pt x="180" y="126"/>
                </a:lnTo>
                <a:lnTo>
                  <a:pt x="170" y="123"/>
                </a:lnTo>
                <a:lnTo>
                  <a:pt x="161" y="122"/>
                </a:lnTo>
                <a:lnTo>
                  <a:pt x="150" y="126"/>
                </a:lnTo>
                <a:lnTo>
                  <a:pt x="146" y="115"/>
                </a:lnTo>
                <a:lnTo>
                  <a:pt x="170" y="119"/>
                </a:lnTo>
                <a:lnTo>
                  <a:pt x="171" y="116"/>
                </a:lnTo>
                <a:lnTo>
                  <a:pt x="173" y="115"/>
                </a:lnTo>
                <a:lnTo>
                  <a:pt x="162" y="111"/>
                </a:lnTo>
                <a:lnTo>
                  <a:pt x="155" y="109"/>
                </a:lnTo>
                <a:lnTo>
                  <a:pt x="141" y="109"/>
                </a:lnTo>
                <a:lnTo>
                  <a:pt x="132" y="108"/>
                </a:lnTo>
                <a:lnTo>
                  <a:pt x="117" y="104"/>
                </a:lnTo>
                <a:lnTo>
                  <a:pt x="111" y="101"/>
                </a:lnTo>
                <a:lnTo>
                  <a:pt x="107" y="100"/>
                </a:lnTo>
                <a:lnTo>
                  <a:pt x="106" y="100"/>
                </a:lnTo>
                <a:lnTo>
                  <a:pt x="103" y="99"/>
                </a:lnTo>
                <a:lnTo>
                  <a:pt x="95" y="101"/>
                </a:lnTo>
                <a:lnTo>
                  <a:pt x="87" y="103"/>
                </a:lnTo>
                <a:lnTo>
                  <a:pt x="77" y="101"/>
                </a:lnTo>
                <a:lnTo>
                  <a:pt x="76" y="101"/>
                </a:lnTo>
                <a:lnTo>
                  <a:pt x="71" y="101"/>
                </a:lnTo>
                <a:lnTo>
                  <a:pt x="71" y="96"/>
                </a:lnTo>
                <a:lnTo>
                  <a:pt x="71" y="94"/>
                </a:lnTo>
                <a:lnTo>
                  <a:pt x="79" y="82"/>
                </a:lnTo>
                <a:lnTo>
                  <a:pt x="86" y="86"/>
                </a:lnTo>
                <a:lnTo>
                  <a:pt x="92" y="85"/>
                </a:lnTo>
                <a:lnTo>
                  <a:pt x="99" y="74"/>
                </a:lnTo>
                <a:lnTo>
                  <a:pt x="106" y="77"/>
                </a:lnTo>
                <a:lnTo>
                  <a:pt x="107" y="77"/>
                </a:lnTo>
                <a:lnTo>
                  <a:pt x="106" y="75"/>
                </a:lnTo>
                <a:lnTo>
                  <a:pt x="98" y="70"/>
                </a:lnTo>
                <a:lnTo>
                  <a:pt x="94" y="56"/>
                </a:lnTo>
                <a:lnTo>
                  <a:pt x="90" y="49"/>
                </a:lnTo>
                <a:lnTo>
                  <a:pt x="75" y="47"/>
                </a:lnTo>
                <a:lnTo>
                  <a:pt x="75" y="41"/>
                </a:lnTo>
                <a:lnTo>
                  <a:pt x="81" y="41"/>
                </a:lnTo>
                <a:lnTo>
                  <a:pt x="73" y="34"/>
                </a:lnTo>
                <a:lnTo>
                  <a:pt x="76" y="25"/>
                </a:lnTo>
                <a:lnTo>
                  <a:pt x="90" y="24"/>
                </a:lnTo>
                <a:lnTo>
                  <a:pt x="94" y="33"/>
                </a:lnTo>
                <a:lnTo>
                  <a:pt x="102" y="39"/>
                </a:lnTo>
                <a:lnTo>
                  <a:pt x="98" y="44"/>
                </a:lnTo>
                <a:lnTo>
                  <a:pt x="106" y="56"/>
                </a:lnTo>
                <a:lnTo>
                  <a:pt x="113" y="66"/>
                </a:lnTo>
                <a:lnTo>
                  <a:pt x="114" y="75"/>
                </a:lnTo>
                <a:lnTo>
                  <a:pt x="114" y="77"/>
                </a:lnTo>
                <a:lnTo>
                  <a:pt x="117" y="74"/>
                </a:lnTo>
                <a:lnTo>
                  <a:pt x="120" y="73"/>
                </a:lnTo>
                <a:lnTo>
                  <a:pt x="121" y="73"/>
                </a:lnTo>
                <a:lnTo>
                  <a:pt x="121" y="64"/>
                </a:lnTo>
                <a:lnTo>
                  <a:pt x="125" y="66"/>
                </a:lnTo>
                <a:lnTo>
                  <a:pt x="129" y="67"/>
                </a:lnTo>
                <a:lnTo>
                  <a:pt x="129" y="63"/>
                </a:lnTo>
                <a:lnTo>
                  <a:pt x="128" y="60"/>
                </a:lnTo>
                <a:lnTo>
                  <a:pt x="126" y="58"/>
                </a:lnTo>
                <a:lnTo>
                  <a:pt x="116" y="52"/>
                </a:lnTo>
                <a:lnTo>
                  <a:pt x="110" y="47"/>
                </a:lnTo>
                <a:lnTo>
                  <a:pt x="120" y="33"/>
                </a:lnTo>
                <a:lnTo>
                  <a:pt x="126" y="34"/>
                </a:lnTo>
                <a:lnTo>
                  <a:pt x="131" y="41"/>
                </a:lnTo>
                <a:lnTo>
                  <a:pt x="139" y="41"/>
                </a:lnTo>
                <a:lnTo>
                  <a:pt x="140" y="41"/>
                </a:lnTo>
                <a:lnTo>
                  <a:pt x="140" y="49"/>
                </a:lnTo>
                <a:lnTo>
                  <a:pt x="141" y="58"/>
                </a:lnTo>
                <a:lnTo>
                  <a:pt x="146" y="64"/>
                </a:lnTo>
                <a:lnTo>
                  <a:pt x="150" y="63"/>
                </a:lnTo>
                <a:lnTo>
                  <a:pt x="148" y="54"/>
                </a:lnTo>
                <a:lnTo>
                  <a:pt x="147" y="47"/>
                </a:lnTo>
                <a:lnTo>
                  <a:pt x="147" y="41"/>
                </a:lnTo>
                <a:lnTo>
                  <a:pt x="156" y="41"/>
                </a:lnTo>
                <a:lnTo>
                  <a:pt x="166" y="40"/>
                </a:lnTo>
                <a:lnTo>
                  <a:pt x="170" y="41"/>
                </a:lnTo>
                <a:lnTo>
                  <a:pt x="173" y="48"/>
                </a:lnTo>
                <a:lnTo>
                  <a:pt x="171" y="56"/>
                </a:lnTo>
                <a:lnTo>
                  <a:pt x="169" y="63"/>
                </a:lnTo>
                <a:lnTo>
                  <a:pt x="163" y="74"/>
                </a:lnTo>
                <a:lnTo>
                  <a:pt x="161" y="77"/>
                </a:lnTo>
                <a:lnTo>
                  <a:pt x="156" y="84"/>
                </a:lnTo>
                <a:lnTo>
                  <a:pt x="158" y="85"/>
                </a:lnTo>
                <a:lnTo>
                  <a:pt x="162" y="88"/>
                </a:lnTo>
                <a:lnTo>
                  <a:pt x="167" y="79"/>
                </a:lnTo>
                <a:lnTo>
                  <a:pt x="178" y="64"/>
                </a:lnTo>
                <a:lnTo>
                  <a:pt x="182" y="58"/>
                </a:lnTo>
                <a:lnTo>
                  <a:pt x="186" y="60"/>
                </a:lnTo>
                <a:lnTo>
                  <a:pt x="191" y="69"/>
                </a:lnTo>
                <a:lnTo>
                  <a:pt x="186" y="77"/>
                </a:lnTo>
                <a:lnTo>
                  <a:pt x="193" y="75"/>
                </a:lnTo>
                <a:lnTo>
                  <a:pt x="196" y="74"/>
                </a:lnTo>
                <a:lnTo>
                  <a:pt x="197" y="74"/>
                </a:lnTo>
                <a:lnTo>
                  <a:pt x="206" y="75"/>
                </a:lnTo>
                <a:lnTo>
                  <a:pt x="211" y="78"/>
                </a:lnTo>
                <a:lnTo>
                  <a:pt x="216" y="79"/>
                </a:lnTo>
                <a:lnTo>
                  <a:pt x="218" y="79"/>
                </a:lnTo>
                <a:lnTo>
                  <a:pt x="219" y="75"/>
                </a:lnTo>
                <a:lnTo>
                  <a:pt x="211" y="73"/>
                </a:lnTo>
                <a:lnTo>
                  <a:pt x="200" y="67"/>
                </a:lnTo>
                <a:lnTo>
                  <a:pt x="195" y="60"/>
                </a:lnTo>
                <a:lnTo>
                  <a:pt x="195" y="59"/>
                </a:lnTo>
                <a:lnTo>
                  <a:pt x="192" y="54"/>
                </a:lnTo>
                <a:lnTo>
                  <a:pt x="191" y="51"/>
                </a:lnTo>
                <a:lnTo>
                  <a:pt x="186" y="47"/>
                </a:lnTo>
                <a:lnTo>
                  <a:pt x="184" y="43"/>
                </a:lnTo>
                <a:lnTo>
                  <a:pt x="182" y="41"/>
                </a:lnTo>
                <a:lnTo>
                  <a:pt x="182" y="39"/>
                </a:lnTo>
                <a:lnTo>
                  <a:pt x="182" y="37"/>
                </a:lnTo>
                <a:lnTo>
                  <a:pt x="182" y="36"/>
                </a:lnTo>
                <a:lnTo>
                  <a:pt x="193" y="41"/>
                </a:lnTo>
                <a:lnTo>
                  <a:pt x="195" y="41"/>
                </a:lnTo>
                <a:lnTo>
                  <a:pt x="199" y="43"/>
                </a:lnTo>
                <a:lnTo>
                  <a:pt x="200" y="41"/>
                </a:lnTo>
                <a:lnTo>
                  <a:pt x="199" y="40"/>
                </a:lnTo>
                <a:lnTo>
                  <a:pt x="196" y="39"/>
                </a:lnTo>
                <a:lnTo>
                  <a:pt x="191" y="36"/>
                </a:lnTo>
                <a:lnTo>
                  <a:pt x="186" y="28"/>
                </a:lnTo>
                <a:lnTo>
                  <a:pt x="182" y="25"/>
                </a:lnTo>
                <a:lnTo>
                  <a:pt x="193" y="17"/>
                </a:lnTo>
                <a:lnTo>
                  <a:pt x="216" y="3"/>
                </a:lnTo>
                <a:lnTo>
                  <a:pt x="229" y="0"/>
                </a:lnTo>
                <a:lnTo>
                  <a:pt x="231" y="0"/>
                </a:lnTo>
                <a:lnTo>
                  <a:pt x="233" y="0"/>
                </a:lnTo>
                <a:lnTo>
                  <a:pt x="233" y="2"/>
                </a:lnTo>
                <a:lnTo>
                  <a:pt x="238" y="17"/>
                </a:lnTo>
                <a:lnTo>
                  <a:pt x="238" y="28"/>
                </a:lnTo>
                <a:lnTo>
                  <a:pt x="241" y="34"/>
                </a:lnTo>
                <a:lnTo>
                  <a:pt x="244" y="40"/>
                </a:lnTo>
                <a:lnTo>
                  <a:pt x="245" y="41"/>
                </a:lnTo>
                <a:lnTo>
                  <a:pt x="247" y="48"/>
                </a:lnTo>
                <a:lnTo>
                  <a:pt x="248" y="52"/>
                </a:lnTo>
                <a:lnTo>
                  <a:pt x="253" y="6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grpSp>
        <p:nvGrpSpPr>
          <p:cNvPr id="470" name="Gruppe 469"/>
          <p:cNvGrpSpPr/>
          <p:nvPr/>
        </p:nvGrpSpPr>
        <p:grpSpPr>
          <a:xfrm>
            <a:off x="4792663" y="3305176"/>
            <a:ext cx="1141413" cy="1196975"/>
            <a:chOff x="4792663" y="3305176"/>
            <a:chExt cx="1141413" cy="1196975"/>
          </a:xfrm>
        </p:grpSpPr>
        <p:sp>
          <p:nvSpPr>
            <p:cNvPr id="302" name="Freeform 38"/>
            <p:cNvSpPr>
              <a:spLocks noEditPoints="1"/>
            </p:cNvSpPr>
            <p:nvPr/>
          </p:nvSpPr>
          <p:spPr bwMode="auto">
            <a:xfrm>
              <a:off x="4792663" y="3594101"/>
              <a:ext cx="728663" cy="908050"/>
            </a:xfrm>
            <a:custGeom>
              <a:avLst/>
              <a:gdLst>
                <a:gd name="T0" fmla="*/ 193 w 459"/>
                <a:gd name="T1" fmla="*/ 255 h 572"/>
                <a:gd name="T2" fmla="*/ 178 w 459"/>
                <a:gd name="T3" fmla="*/ 290 h 572"/>
                <a:gd name="T4" fmla="*/ 204 w 459"/>
                <a:gd name="T5" fmla="*/ 283 h 572"/>
                <a:gd name="T6" fmla="*/ 226 w 459"/>
                <a:gd name="T7" fmla="*/ 285 h 572"/>
                <a:gd name="T8" fmla="*/ 229 w 459"/>
                <a:gd name="T9" fmla="*/ 256 h 572"/>
                <a:gd name="T10" fmla="*/ 260 w 459"/>
                <a:gd name="T11" fmla="*/ 260 h 572"/>
                <a:gd name="T12" fmla="*/ 301 w 459"/>
                <a:gd name="T13" fmla="*/ 267 h 572"/>
                <a:gd name="T14" fmla="*/ 372 w 459"/>
                <a:gd name="T15" fmla="*/ 300 h 572"/>
                <a:gd name="T16" fmla="*/ 446 w 459"/>
                <a:gd name="T17" fmla="*/ 353 h 572"/>
                <a:gd name="T18" fmla="*/ 459 w 459"/>
                <a:gd name="T19" fmla="*/ 390 h 572"/>
                <a:gd name="T20" fmla="*/ 443 w 459"/>
                <a:gd name="T21" fmla="*/ 432 h 572"/>
                <a:gd name="T22" fmla="*/ 440 w 459"/>
                <a:gd name="T23" fmla="*/ 476 h 572"/>
                <a:gd name="T24" fmla="*/ 439 w 459"/>
                <a:gd name="T25" fmla="*/ 504 h 572"/>
                <a:gd name="T26" fmla="*/ 453 w 459"/>
                <a:gd name="T27" fmla="*/ 557 h 572"/>
                <a:gd name="T28" fmla="*/ 413 w 459"/>
                <a:gd name="T29" fmla="*/ 556 h 572"/>
                <a:gd name="T30" fmla="*/ 383 w 459"/>
                <a:gd name="T31" fmla="*/ 551 h 572"/>
                <a:gd name="T32" fmla="*/ 343 w 459"/>
                <a:gd name="T33" fmla="*/ 511 h 572"/>
                <a:gd name="T34" fmla="*/ 326 w 459"/>
                <a:gd name="T35" fmla="*/ 477 h 572"/>
                <a:gd name="T36" fmla="*/ 258 w 459"/>
                <a:gd name="T37" fmla="*/ 469 h 572"/>
                <a:gd name="T38" fmla="*/ 192 w 459"/>
                <a:gd name="T39" fmla="*/ 476 h 572"/>
                <a:gd name="T40" fmla="*/ 159 w 459"/>
                <a:gd name="T41" fmla="*/ 541 h 572"/>
                <a:gd name="T42" fmla="*/ 121 w 459"/>
                <a:gd name="T43" fmla="*/ 563 h 572"/>
                <a:gd name="T44" fmla="*/ 82 w 459"/>
                <a:gd name="T45" fmla="*/ 517 h 572"/>
                <a:gd name="T46" fmla="*/ 82 w 459"/>
                <a:gd name="T47" fmla="*/ 478 h 572"/>
                <a:gd name="T48" fmla="*/ 110 w 459"/>
                <a:gd name="T49" fmla="*/ 422 h 572"/>
                <a:gd name="T50" fmla="*/ 86 w 459"/>
                <a:gd name="T51" fmla="*/ 384 h 572"/>
                <a:gd name="T52" fmla="*/ 71 w 459"/>
                <a:gd name="T53" fmla="*/ 345 h 572"/>
                <a:gd name="T54" fmla="*/ 54 w 459"/>
                <a:gd name="T55" fmla="*/ 322 h 572"/>
                <a:gd name="T56" fmla="*/ 73 w 459"/>
                <a:gd name="T57" fmla="*/ 305 h 572"/>
                <a:gd name="T58" fmla="*/ 68 w 459"/>
                <a:gd name="T59" fmla="*/ 271 h 572"/>
                <a:gd name="T60" fmla="*/ 56 w 459"/>
                <a:gd name="T61" fmla="*/ 248 h 572"/>
                <a:gd name="T62" fmla="*/ 84 w 459"/>
                <a:gd name="T63" fmla="*/ 245 h 572"/>
                <a:gd name="T64" fmla="*/ 95 w 459"/>
                <a:gd name="T65" fmla="*/ 272 h 572"/>
                <a:gd name="T66" fmla="*/ 109 w 459"/>
                <a:gd name="T67" fmla="*/ 277 h 572"/>
                <a:gd name="T68" fmla="*/ 132 w 459"/>
                <a:gd name="T69" fmla="*/ 266 h 572"/>
                <a:gd name="T70" fmla="*/ 113 w 459"/>
                <a:gd name="T71" fmla="*/ 251 h 572"/>
                <a:gd name="T72" fmla="*/ 132 w 459"/>
                <a:gd name="T73" fmla="*/ 241 h 572"/>
                <a:gd name="T74" fmla="*/ 109 w 459"/>
                <a:gd name="T75" fmla="*/ 230 h 572"/>
                <a:gd name="T76" fmla="*/ 142 w 459"/>
                <a:gd name="T77" fmla="*/ 219 h 572"/>
                <a:gd name="T78" fmla="*/ 177 w 459"/>
                <a:gd name="T79" fmla="*/ 206 h 572"/>
                <a:gd name="T80" fmla="*/ 112 w 459"/>
                <a:gd name="T81" fmla="*/ 218 h 572"/>
                <a:gd name="T82" fmla="*/ 17 w 459"/>
                <a:gd name="T83" fmla="*/ 247 h 572"/>
                <a:gd name="T84" fmla="*/ 36 w 459"/>
                <a:gd name="T85" fmla="*/ 200 h 572"/>
                <a:gd name="T86" fmla="*/ 71 w 459"/>
                <a:gd name="T87" fmla="*/ 178 h 572"/>
                <a:gd name="T88" fmla="*/ 69 w 459"/>
                <a:gd name="T89" fmla="*/ 161 h 572"/>
                <a:gd name="T90" fmla="*/ 303 w 459"/>
                <a:gd name="T91" fmla="*/ 16 h 572"/>
                <a:gd name="T92" fmla="*/ 319 w 459"/>
                <a:gd name="T93" fmla="*/ 62 h 572"/>
                <a:gd name="T94" fmla="*/ 308 w 459"/>
                <a:gd name="T95" fmla="*/ 103 h 572"/>
                <a:gd name="T96" fmla="*/ 258 w 459"/>
                <a:gd name="T97" fmla="*/ 172 h 572"/>
                <a:gd name="T98" fmla="*/ 221 w 459"/>
                <a:gd name="T99" fmla="*/ 237 h 572"/>
                <a:gd name="T100" fmla="*/ 193 w 459"/>
                <a:gd name="T101" fmla="*/ 226 h 572"/>
                <a:gd name="T102" fmla="*/ 185 w 459"/>
                <a:gd name="T103" fmla="*/ 203 h 572"/>
                <a:gd name="T104" fmla="*/ 215 w 459"/>
                <a:gd name="T105" fmla="*/ 181 h 572"/>
                <a:gd name="T106" fmla="*/ 188 w 459"/>
                <a:gd name="T107" fmla="*/ 181 h 572"/>
                <a:gd name="T108" fmla="*/ 172 w 459"/>
                <a:gd name="T109" fmla="*/ 173 h 572"/>
                <a:gd name="T110" fmla="*/ 187 w 459"/>
                <a:gd name="T111" fmla="*/ 152 h 572"/>
                <a:gd name="T112" fmla="*/ 208 w 459"/>
                <a:gd name="T113" fmla="*/ 140 h 572"/>
                <a:gd name="T114" fmla="*/ 227 w 459"/>
                <a:gd name="T115" fmla="*/ 122 h 572"/>
                <a:gd name="T116" fmla="*/ 225 w 459"/>
                <a:gd name="T117" fmla="*/ 97 h 572"/>
                <a:gd name="T118" fmla="*/ 241 w 459"/>
                <a:gd name="T119" fmla="*/ 84 h 572"/>
                <a:gd name="T120" fmla="*/ 249 w 459"/>
                <a:gd name="T121" fmla="*/ 47 h 572"/>
                <a:gd name="T122" fmla="*/ 274 w 459"/>
                <a:gd name="T123" fmla="*/ 22 h 572"/>
                <a:gd name="T124" fmla="*/ 278 w 459"/>
                <a:gd name="T125" fmla="*/ 11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459" h="572">
                  <a:moveTo>
                    <a:pt x="178" y="222"/>
                  </a:moveTo>
                  <a:lnTo>
                    <a:pt x="181" y="229"/>
                  </a:lnTo>
                  <a:lnTo>
                    <a:pt x="182" y="234"/>
                  </a:lnTo>
                  <a:lnTo>
                    <a:pt x="182" y="236"/>
                  </a:lnTo>
                  <a:lnTo>
                    <a:pt x="184" y="240"/>
                  </a:lnTo>
                  <a:lnTo>
                    <a:pt x="185" y="244"/>
                  </a:lnTo>
                  <a:lnTo>
                    <a:pt x="193" y="255"/>
                  </a:lnTo>
                  <a:lnTo>
                    <a:pt x="195" y="256"/>
                  </a:lnTo>
                  <a:lnTo>
                    <a:pt x="195" y="259"/>
                  </a:lnTo>
                  <a:lnTo>
                    <a:pt x="192" y="264"/>
                  </a:lnTo>
                  <a:lnTo>
                    <a:pt x="188" y="275"/>
                  </a:lnTo>
                  <a:lnTo>
                    <a:pt x="182" y="282"/>
                  </a:lnTo>
                  <a:lnTo>
                    <a:pt x="177" y="287"/>
                  </a:lnTo>
                  <a:lnTo>
                    <a:pt x="178" y="290"/>
                  </a:lnTo>
                  <a:lnTo>
                    <a:pt x="180" y="294"/>
                  </a:lnTo>
                  <a:lnTo>
                    <a:pt x="182" y="292"/>
                  </a:lnTo>
                  <a:lnTo>
                    <a:pt x="185" y="289"/>
                  </a:lnTo>
                  <a:lnTo>
                    <a:pt x="187" y="287"/>
                  </a:lnTo>
                  <a:lnTo>
                    <a:pt x="195" y="283"/>
                  </a:lnTo>
                  <a:lnTo>
                    <a:pt x="203" y="282"/>
                  </a:lnTo>
                  <a:lnTo>
                    <a:pt x="204" y="283"/>
                  </a:lnTo>
                  <a:lnTo>
                    <a:pt x="208" y="287"/>
                  </a:lnTo>
                  <a:lnTo>
                    <a:pt x="215" y="292"/>
                  </a:lnTo>
                  <a:lnTo>
                    <a:pt x="221" y="290"/>
                  </a:lnTo>
                  <a:lnTo>
                    <a:pt x="222" y="290"/>
                  </a:lnTo>
                  <a:lnTo>
                    <a:pt x="223" y="290"/>
                  </a:lnTo>
                  <a:lnTo>
                    <a:pt x="229" y="286"/>
                  </a:lnTo>
                  <a:lnTo>
                    <a:pt x="226" y="285"/>
                  </a:lnTo>
                  <a:lnTo>
                    <a:pt x="222" y="283"/>
                  </a:lnTo>
                  <a:lnTo>
                    <a:pt x="214" y="282"/>
                  </a:lnTo>
                  <a:lnTo>
                    <a:pt x="208" y="272"/>
                  </a:lnTo>
                  <a:lnTo>
                    <a:pt x="210" y="264"/>
                  </a:lnTo>
                  <a:lnTo>
                    <a:pt x="218" y="259"/>
                  </a:lnTo>
                  <a:lnTo>
                    <a:pt x="219" y="259"/>
                  </a:lnTo>
                  <a:lnTo>
                    <a:pt x="229" y="256"/>
                  </a:lnTo>
                  <a:lnTo>
                    <a:pt x="232" y="255"/>
                  </a:lnTo>
                  <a:lnTo>
                    <a:pt x="238" y="259"/>
                  </a:lnTo>
                  <a:lnTo>
                    <a:pt x="243" y="262"/>
                  </a:lnTo>
                  <a:lnTo>
                    <a:pt x="243" y="263"/>
                  </a:lnTo>
                  <a:lnTo>
                    <a:pt x="249" y="262"/>
                  </a:lnTo>
                  <a:lnTo>
                    <a:pt x="255" y="257"/>
                  </a:lnTo>
                  <a:lnTo>
                    <a:pt x="260" y="260"/>
                  </a:lnTo>
                  <a:lnTo>
                    <a:pt x="264" y="266"/>
                  </a:lnTo>
                  <a:lnTo>
                    <a:pt x="270" y="264"/>
                  </a:lnTo>
                  <a:lnTo>
                    <a:pt x="275" y="263"/>
                  </a:lnTo>
                  <a:lnTo>
                    <a:pt x="288" y="266"/>
                  </a:lnTo>
                  <a:lnTo>
                    <a:pt x="290" y="267"/>
                  </a:lnTo>
                  <a:lnTo>
                    <a:pt x="293" y="268"/>
                  </a:lnTo>
                  <a:lnTo>
                    <a:pt x="301" y="267"/>
                  </a:lnTo>
                  <a:lnTo>
                    <a:pt x="301" y="268"/>
                  </a:lnTo>
                  <a:lnTo>
                    <a:pt x="301" y="274"/>
                  </a:lnTo>
                  <a:lnTo>
                    <a:pt x="301" y="290"/>
                  </a:lnTo>
                  <a:lnTo>
                    <a:pt x="315" y="296"/>
                  </a:lnTo>
                  <a:lnTo>
                    <a:pt x="341" y="292"/>
                  </a:lnTo>
                  <a:lnTo>
                    <a:pt x="357" y="296"/>
                  </a:lnTo>
                  <a:lnTo>
                    <a:pt x="372" y="300"/>
                  </a:lnTo>
                  <a:lnTo>
                    <a:pt x="391" y="338"/>
                  </a:lnTo>
                  <a:lnTo>
                    <a:pt x="401" y="338"/>
                  </a:lnTo>
                  <a:lnTo>
                    <a:pt x="427" y="338"/>
                  </a:lnTo>
                  <a:lnTo>
                    <a:pt x="435" y="338"/>
                  </a:lnTo>
                  <a:lnTo>
                    <a:pt x="442" y="341"/>
                  </a:lnTo>
                  <a:lnTo>
                    <a:pt x="444" y="346"/>
                  </a:lnTo>
                  <a:lnTo>
                    <a:pt x="446" y="353"/>
                  </a:lnTo>
                  <a:lnTo>
                    <a:pt x="446" y="356"/>
                  </a:lnTo>
                  <a:lnTo>
                    <a:pt x="449" y="361"/>
                  </a:lnTo>
                  <a:lnTo>
                    <a:pt x="450" y="364"/>
                  </a:lnTo>
                  <a:lnTo>
                    <a:pt x="451" y="368"/>
                  </a:lnTo>
                  <a:lnTo>
                    <a:pt x="454" y="375"/>
                  </a:lnTo>
                  <a:lnTo>
                    <a:pt x="457" y="384"/>
                  </a:lnTo>
                  <a:lnTo>
                    <a:pt x="459" y="390"/>
                  </a:lnTo>
                  <a:lnTo>
                    <a:pt x="453" y="399"/>
                  </a:lnTo>
                  <a:lnTo>
                    <a:pt x="450" y="403"/>
                  </a:lnTo>
                  <a:lnTo>
                    <a:pt x="449" y="405"/>
                  </a:lnTo>
                  <a:lnTo>
                    <a:pt x="444" y="412"/>
                  </a:lnTo>
                  <a:lnTo>
                    <a:pt x="442" y="416"/>
                  </a:lnTo>
                  <a:lnTo>
                    <a:pt x="443" y="427"/>
                  </a:lnTo>
                  <a:lnTo>
                    <a:pt x="443" y="432"/>
                  </a:lnTo>
                  <a:lnTo>
                    <a:pt x="444" y="435"/>
                  </a:lnTo>
                  <a:lnTo>
                    <a:pt x="446" y="443"/>
                  </a:lnTo>
                  <a:lnTo>
                    <a:pt x="446" y="457"/>
                  </a:lnTo>
                  <a:lnTo>
                    <a:pt x="444" y="466"/>
                  </a:lnTo>
                  <a:lnTo>
                    <a:pt x="443" y="467"/>
                  </a:lnTo>
                  <a:lnTo>
                    <a:pt x="442" y="473"/>
                  </a:lnTo>
                  <a:lnTo>
                    <a:pt x="440" y="476"/>
                  </a:lnTo>
                  <a:lnTo>
                    <a:pt x="439" y="481"/>
                  </a:lnTo>
                  <a:lnTo>
                    <a:pt x="438" y="484"/>
                  </a:lnTo>
                  <a:lnTo>
                    <a:pt x="438" y="485"/>
                  </a:lnTo>
                  <a:lnTo>
                    <a:pt x="436" y="488"/>
                  </a:lnTo>
                  <a:lnTo>
                    <a:pt x="435" y="492"/>
                  </a:lnTo>
                  <a:lnTo>
                    <a:pt x="436" y="497"/>
                  </a:lnTo>
                  <a:lnTo>
                    <a:pt x="439" y="504"/>
                  </a:lnTo>
                  <a:lnTo>
                    <a:pt x="440" y="511"/>
                  </a:lnTo>
                  <a:lnTo>
                    <a:pt x="444" y="525"/>
                  </a:lnTo>
                  <a:lnTo>
                    <a:pt x="446" y="534"/>
                  </a:lnTo>
                  <a:lnTo>
                    <a:pt x="449" y="540"/>
                  </a:lnTo>
                  <a:lnTo>
                    <a:pt x="450" y="549"/>
                  </a:lnTo>
                  <a:lnTo>
                    <a:pt x="453" y="555"/>
                  </a:lnTo>
                  <a:lnTo>
                    <a:pt x="453" y="557"/>
                  </a:lnTo>
                  <a:lnTo>
                    <a:pt x="455" y="564"/>
                  </a:lnTo>
                  <a:lnTo>
                    <a:pt x="455" y="567"/>
                  </a:lnTo>
                  <a:lnTo>
                    <a:pt x="442" y="572"/>
                  </a:lnTo>
                  <a:lnTo>
                    <a:pt x="431" y="563"/>
                  </a:lnTo>
                  <a:lnTo>
                    <a:pt x="423" y="560"/>
                  </a:lnTo>
                  <a:lnTo>
                    <a:pt x="421" y="559"/>
                  </a:lnTo>
                  <a:lnTo>
                    <a:pt x="413" y="556"/>
                  </a:lnTo>
                  <a:lnTo>
                    <a:pt x="406" y="553"/>
                  </a:lnTo>
                  <a:lnTo>
                    <a:pt x="397" y="551"/>
                  </a:lnTo>
                  <a:lnTo>
                    <a:pt x="391" y="559"/>
                  </a:lnTo>
                  <a:lnTo>
                    <a:pt x="390" y="560"/>
                  </a:lnTo>
                  <a:lnTo>
                    <a:pt x="386" y="559"/>
                  </a:lnTo>
                  <a:lnTo>
                    <a:pt x="384" y="551"/>
                  </a:lnTo>
                  <a:lnTo>
                    <a:pt x="383" y="551"/>
                  </a:lnTo>
                  <a:lnTo>
                    <a:pt x="378" y="552"/>
                  </a:lnTo>
                  <a:lnTo>
                    <a:pt x="371" y="553"/>
                  </a:lnTo>
                  <a:lnTo>
                    <a:pt x="363" y="534"/>
                  </a:lnTo>
                  <a:lnTo>
                    <a:pt x="357" y="527"/>
                  </a:lnTo>
                  <a:lnTo>
                    <a:pt x="346" y="514"/>
                  </a:lnTo>
                  <a:lnTo>
                    <a:pt x="346" y="512"/>
                  </a:lnTo>
                  <a:lnTo>
                    <a:pt x="343" y="511"/>
                  </a:lnTo>
                  <a:lnTo>
                    <a:pt x="339" y="510"/>
                  </a:lnTo>
                  <a:lnTo>
                    <a:pt x="337" y="507"/>
                  </a:lnTo>
                  <a:lnTo>
                    <a:pt x="335" y="499"/>
                  </a:lnTo>
                  <a:lnTo>
                    <a:pt x="330" y="496"/>
                  </a:lnTo>
                  <a:lnTo>
                    <a:pt x="330" y="493"/>
                  </a:lnTo>
                  <a:lnTo>
                    <a:pt x="327" y="481"/>
                  </a:lnTo>
                  <a:lnTo>
                    <a:pt x="326" y="477"/>
                  </a:lnTo>
                  <a:lnTo>
                    <a:pt x="322" y="473"/>
                  </a:lnTo>
                  <a:lnTo>
                    <a:pt x="320" y="472"/>
                  </a:lnTo>
                  <a:lnTo>
                    <a:pt x="298" y="462"/>
                  </a:lnTo>
                  <a:lnTo>
                    <a:pt x="282" y="466"/>
                  </a:lnTo>
                  <a:lnTo>
                    <a:pt x="275" y="474"/>
                  </a:lnTo>
                  <a:lnTo>
                    <a:pt x="267" y="466"/>
                  </a:lnTo>
                  <a:lnTo>
                    <a:pt x="258" y="469"/>
                  </a:lnTo>
                  <a:lnTo>
                    <a:pt x="225" y="458"/>
                  </a:lnTo>
                  <a:lnTo>
                    <a:pt x="217" y="458"/>
                  </a:lnTo>
                  <a:lnTo>
                    <a:pt x="204" y="458"/>
                  </a:lnTo>
                  <a:lnTo>
                    <a:pt x="203" y="458"/>
                  </a:lnTo>
                  <a:lnTo>
                    <a:pt x="203" y="459"/>
                  </a:lnTo>
                  <a:lnTo>
                    <a:pt x="200" y="465"/>
                  </a:lnTo>
                  <a:lnTo>
                    <a:pt x="192" y="476"/>
                  </a:lnTo>
                  <a:lnTo>
                    <a:pt x="188" y="484"/>
                  </a:lnTo>
                  <a:lnTo>
                    <a:pt x="184" y="491"/>
                  </a:lnTo>
                  <a:lnTo>
                    <a:pt x="192" y="526"/>
                  </a:lnTo>
                  <a:lnTo>
                    <a:pt x="174" y="533"/>
                  </a:lnTo>
                  <a:lnTo>
                    <a:pt x="172" y="544"/>
                  </a:lnTo>
                  <a:lnTo>
                    <a:pt x="166" y="547"/>
                  </a:lnTo>
                  <a:lnTo>
                    <a:pt x="159" y="541"/>
                  </a:lnTo>
                  <a:lnTo>
                    <a:pt x="157" y="545"/>
                  </a:lnTo>
                  <a:lnTo>
                    <a:pt x="161" y="549"/>
                  </a:lnTo>
                  <a:lnTo>
                    <a:pt x="151" y="560"/>
                  </a:lnTo>
                  <a:lnTo>
                    <a:pt x="128" y="567"/>
                  </a:lnTo>
                  <a:lnTo>
                    <a:pt x="127" y="566"/>
                  </a:lnTo>
                  <a:lnTo>
                    <a:pt x="122" y="563"/>
                  </a:lnTo>
                  <a:lnTo>
                    <a:pt x="121" y="563"/>
                  </a:lnTo>
                  <a:lnTo>
                    <a:pt x="114" y="556"/>
                  </a:lnTo>
                  <a:lnTo>
                    <a:pt x="109" y="553"/>
                  </a:lnTo>
                  <a:lnTo>
                    <a:pt x="106" y="552"/>
                  </a:lnTo>
                  <a:lnTo>
                    <a:pt x="83" y="540"/>
                  </a:lnTo>
                  <a:lnTo>
                    <a:pt x="82" y="538"/>
                  </a:lnTo>
                  <a:lnTo>
                    <a:pt x="64" y="530"/>
                  </a:lnTo>
                  <a:lnTo>
                    <a:pt x="82" y="517"/>
                  </a:lnTo>
                  <a:lnTo>
                    <a:pt x="84" y="502"/>
                  </a:lnTo>
                  <a:lnTo>
                    <a:pt x="84" y="500"/>
                  </a:lnTo>
                  <a:lnTo>
                    <a:pt x="86" y="493"/>
                  </a:lnTo>
                  <a:lnTo>
                    <a:pt x="91" y="484"/>
                  </a:lnTo>
                  <a:lnTo>
                    <a:pt x="88" y="478"/>
                  </a:lnTo>
                  <a:lnTo>
                    <a:pt x="86" y="478"/>
                  </a:lnTo>
                  <a:lnTo>
                    <a:pt x="82" y="478"/>
                  </a:lnTo>
                  <a:lnTo>
                    <a:pt x="80" y="478"/>
                  </a:lnTo>
                  <a:lnTo>
                    <a:pt x="79" y="476"/>
                  </a:lnTo>
                  <a:lnTo>
                    <a:pt x="54" y="439"/>
                  </a:lnTo>
                  <a:lnTo>
                    <a:pt x="76" y="428"/>
                  </a:lnTo>
                  <a:lnTo>
                    <a:pt x="82" y="429"/>
                  </a:lnTo>
                  <a:lnTo>
                    <a:pt x="84" y="431"/>
                  </a:lnTo>
                  <a:lnTo>
                    <a:pt x="110" y="422"/>
                  </a:lnTo>
                  <a:lnTo>
                    <a:pt x="106" y="418"/>
                  </a:lnTo>
                  <a:lnTo>
                    <a:pt x="109" y="405"/>
                  </a:lnTo>
                  <a:lnTo>
                    <a:pt x="103" y="401"/>
                  </a:lnTo>
                  <a:lnTo>
                    <a:pt x="106" y="394"/>
                  </a:lnTo>
                  <a:lnTo>
                    <a:pt x="102" y="387"/>
                  </a:lnTo>
                  <a:lnTo>
                    <a:pt x="91" y="388"/>
                  </a:lnTo>
                  <a:lnTo>
                    <a:pt x="86" y="384"/>
                  </a:lnTo>
                  <a:lnTo>
                    <a:pt x="86" y="372"/>
                  </a:lnTo>
                  <a:lnTo>
                    <a:pt x="92" y="368"/>
                  </a:lnTo>
                  <a:lnTo>
                    <a:pt x="90" y="367"/>
                  </a:lnTo>
                  <a:lnTo>
                    <a:pt x="91" y="362"/>
                  </a:lnTo>
                  <a:lnTo>
                    <a:pt x="86" y="358"/>
                  </a:lnTo>
                  <a:lnTo>
                    <a:pt x="84" y="342"/>
                  </a:lnTo>
                  <a:lnTo>
                    <a:pt x="71" y="345"/>
                  </a:lnTo>
                  <a:lnTo>
                    <a:pt x="69" y="339"/>
                  </a:lnTo>
                  <a:lnTo>
                    <a:pt x="73" y="338"/>
                  </a:lnTo>
                  <a:lnTo>
                    <a:pt x="73" y="334"/>
                  </a:lnTo>
                  <a:lnTo>
                    <a:pt x="72" y="328"/>
                  </a:lnTo>
                  <a:lnTo>
                    <a:pt x="65" y="332"/>
                  </a:lnTo>
                  <a:lnTo>
                    <a:pt x="53" y="328"/>
                  </a:lnTo>
                  <a:lnTo>
                    <a:pt x="54" y="322"/>
                  </a:lnTo>
                  <a:lnTo>
                    <a:pt x="53" y="317"/>
                  </a:lnTo>
                  <a:lnTo>
                    <a:pt x="51" y="315"/>
                  </a:lnTo>
                  <a:lnTo>
                    <a:pt x="50" y="313"/>
                  </a:lnTo>
                  <a:lnTo>
                    <a:pt x="58" y="312"/>
                  </a:lnTo>
                  <a:lnTo>
                    <a:pt x="72" y="309"/>
                  </a:lnTo>
                  <a:lnTo>
                    <a:pt x="75" y="307"/>
                  </a:lnTo>
                  <a:lnTo>
                    <a:pt x="73" y="305"/>
                  </a:lnTo>
                  <a:lnTo>
                    <a:pt x="69" y="305"/>
                  </a:lnTo>
                  <a:lnTo>
                    <a:pt x="60" y="305"/>
                  </a:lnTo>
                  <a:lnTo>
                    <a:pt x="61" y="305"/>
                  </a:lnTo>
                  <a:lnTo>
                    <a:pt x="57" y="292"/>
                  </a:lnTo>
                  <a:lnTo>
                    <a:pt x="62" y="285"/>
                  </a:lnTo>
                  <a:lnTo>
                    <a:pt x="64" y="283"/>
                  </a:lnTo>
                  <a:lnTo>
                    <a:pt x="68" y="271"/>
                  </a:lnTo>
                  <a:lnTo>
                    <a:pt x="68" y="270"/>
                  </a:lnTo>
                  <a:lnTo>
                    <a:pt x="65" y="264"/>
                  </a:lnTo>
                  <a:lnTo>
                    <a:pt x="60" y="264"/>
                  </a:lnTo>
                  <a:lnTo>
                    <a:pt x="57" y="263"/>
                  </a:lnTo>
                  <a:lnTo>
                    <a:pt x="57" y="260"/>
                  </a:lnTo>
                  <a:lnTo>
                    <a:pt x="54" y="248"/>
                  </a:lnTo>
                  <a:lnTo>
                    <a:pt x="56" y="248"/>
                  </a:lnTo>
                  <a:lnTo>
                    <a:pt x="66" y="255"/>
                  </a:lnTo>
                  <a:lnTo>
                    <a:pt x="68" y="255"/>
                  </a:lnTo>
                  <a:lnTo>
                    <a:pt x="73" y="257"/>
                  </a:lnTo>
                  <a:lnTo>
                    <a:pt x="77" y="253"/>
                  </a:lnTo>
                  <a:lnTo>
                    <a:pt x="82" y="255"/>
                  </a:lnTo>
                  <a:lnTo>
                    <a:pt x="86" y="255"/>
                  </a:lnTo>
                  <a:lnTo>
                    <a:pt x="84" y="245"/>
                  </a:lnTo>
                  <a:lnTo>
                    <a:pt x="86" y="245"/>
                  </a:lnTo>
                  <a:lnTo>
                    <a:pt x="90" y="247"/>
                  </a:lnTo>
                  <a:lnTo>
                    <a:pt x="91" y="247"/>
                  </a:lnTo>
                  <a:lnTo>
                    <a:pt x="97" y="255"/>
                  </a:lnTo>
                  <a:lnTo>
                    <a:pt x="97" y="256"/>
                  </a:lnTo>
                  <a:lnTo>
                    <a:pt x="98" y="264"/>
                  </a:lnTo>
                  <a:lnTo>
                    <a:pt x="95" y="272"/>
                  </a:lnTo>
                  <a:lnTo>
                    <a:pt x="94" y="274"/>
                  </a:lnTo>
                  <a:lnTo>
                    <a:pt x="92" y="278"/>
                  </a:lnTo>
                  <a:lnTo>
                    <a:pt x="90" y="285"/>
                  </a:lnTo>
                  <a:lnTo>
                    <a:pt x="91" y="292"/>
                  </a:lnTo>
                  <a:lnTo>
                    <a:pt x="98" y="283"/>
                  </a:lnTo>
                  <a:lnTo>
                    <a:pt x="107" y="277"/>
                  </a:lnTo>
                  <a:lnTo>
                    <a:pt x="109" y="277"/>
                  </a:lnTo>
                  <a:lnTo>
                    <a:pt x="118" y="274"/>
                  </a:lnTo>
                  <a:lnTo>
                    <a:pt x="131" y="271"/>
                  </a:lnTo>
                  <a:lnTo>
                    <a:pt x="137" y="270"/>
                  </a:lnTo>
                  <a:lnTo>
                    <a:pt x="142" y="266"/>
                  </a:lnTo>
                  <a:lnTo>
                    <a:pt x="143" y="264"/>
                  </a:lnTo>
                  <a:lnTo>
                    <a:pt x="136" y="266"/>
                  </a:lnTo>
                  <a:lnTo>
                    <a:pt x="132" y="266"/>
                  </a:lnTo>
                  <a:lnTo>
                    <a:pt x="121" y="267"/>
                  </a:lnTo>
                  <a:lnTo>
                    <a:pt x="113" y="268"/>
                  </a:lnTo>
                  <a:lnTo>
                    <a:pt x="107" y="264"/>
                  </a:lnTo>
                  <a:lnTo>
                    <a:pt x="106" y="262"/>
                  </a:lnTo>
                  <a:lnTo>
                    <a:pt x="105" y="256"/>
                  </a:lnTo>
                  <a:lnTo>
                    <a:pt x="110" y="252"/>
                  </a:lnTo>
                  <a:lnTo>
                    <a:pt x="113" y="251"/>
                  </a:lnTo>
                  <a:lnTo>
                    <a:pt x="118" y="251"/>
                  </a:lnTo>
                  <a:lnTo>
                    <a:pt x="122" y="251"/>
                  </a:lnTo>
                  <a:lnTo>
                    <a:pt x="133" y="249"/>
                  </a:lnTo>
                  <a:lnTo>
                    <a:pt x="139" y="248"/>
                  </a:lnTo>
                  <a:lnTo>
                    <a:pt x="144" y="245"/>
                  </a:lnTo>
                  <a:lnTo>
                    <a:pt x="143" y="241"/>
                  </a:lnTo>
                  <a:lnTo>
                    <a:pt x="132" y="241"/>
                  </a:lnTo>
                  <a:lnTo>
                    <a:pt x="120" y="240"/>
                  </a:lnTo>
                  <a:lnTo>
                    <a:pt x="118" y="244"/>
                  </a:lnTo>
                  <a:lnTo>
                    <a:pt x="110" y="245"/>
                  </a:lnTo>
                  <a:lnTo>
                    <a:pt x="107" y="245"/>
                  </a:lnTo>
                  <a:lnTo>
                    <a:pt x="103" y="240"/>
                  </a:lnTo>
                  <a:lnTo>
                    <a:pt x="102" y="236"/>
                  </a:lnTo>
                  <a:lnTo>
                    <a:pt x="109" y="230"/>
                  </a:lnTo>
                  <a:lnTo>
                    <a:pt x="112" y="232"/>
                  </a:lnTo>
                  <a:lnTo>
                    <a:pt x="114" y="233"/>
                  </a:lnTo>
                  <a:lnTo>
                    <a:pt x="118" y="229"/>
                  </a:lnTo>
                  <a:lnTo>
                    <a:pt x="122" y="226"/>
                  </a:lnTo>
                  <a:lnTo>
                    <a:pt x="131" y="219"/>
                  </a:lnTo>
                  <a:lnTo>
                    <a:pt x="135" y="227"/>
                  </a:lnTo>
                  <a:lnTo>
                    <a:pt x="142" y="219"/>
                  </a:lnTo>
                  <a:lnTo>
                    <a:pt x="151" y="218"/>
                  </a:lnTo>
                  <a:lnTo>
                    <a:pt x="152" y="218"/>
                  </a:lnTo>
                  <a:lnTo>
                    <a:pt x="151" y="211"/>
                  </a:lnTo>
                  <a:lnTo>
                    <a:pt x="157" y="206"/>
                  </a:lnTo>
                  <a:lnTo>
                    <a:pt x="166" y="204"/>
                  </a:lnTo>
                  <a:lnTo>
                    <a:pt x="173" y="200"/>
                  </a:lnTo>
                  <a:lnTo>
                    <a:pt x="177" y="206"/>
                  </a:lnTo>
                  <a:lnTo>
                    <a:pt x="177" y="210"/>
                  </a:lnTo>
                  <a:lnTo>
                    <a:pt x="177" y="212"/>
                  </a:lnTo>
                  <a:lnTo>
                    <a:pt x="178" y="222"/>
                  </a:lnTo>
                  <a:close/>
                  <a:moveTo>
                    <a:pt x="84" y="195"/>
                  </a:moveTo>
                  <a:lnTo>
                    <a:pt x="87" y="204"/>
                  </a:lnTo>
                  <a:lnTo>
                    <a:pt x="105" y="210"/>
                  </a:lnTo>
                  <a:lnTo>
                    <a:pt x="112" y="218"/>
                  </a:lnTo>
                  <a:lnTo>
                    <a:pt x="95" y="225"/>
                  </a:lnTo>
                  <a:lnTo>
                    <a:pt x="82" y="233"/>
                  </a:lnTo>
                  <a:lnTo>
                    <a:pt x="69" y="237"/>
                  </a:lnTo>
                  <a:lnTo>
                    <a:pt x="49" y="236"/>
                  </a:lnTo>
                  <a:lnTo>
                    <a:pt x="46" y="237"/>
                  </a:lnTo>
                  <a:lnTo>
                    <a:pt x="19" y="247"/>
                  </a:lnTo>
                  <a:lnTo>
                    <a:pt x="17" y="247"/>
                  </a:lnTo>
                  <a:lnTo>
                    <a:pt x="0" y="230"/>
                  </a:lnTo>
                  <a:lnTo>
                    <a:pt x="20" y="211"/>
                  </a:lnTo>
                  <a:lnTo>
                    <a:pt x="32" y="214"/>
                  </a:lnTo>
                  <a:lnTo>
                    <a:pt x="41" y="212"/>
                  </a:lnTo>
                  <a:lnTo>
                    <a:pt x="49" y="211"/>
                  </a:lnTo>
                  <a:lnTo>
                    <a:pt x="46" y="208"/>
                  </a:lnTo>
                  <a:lnTo>
                    <a:pt x="36" y="200"/>
                  </a:lnTo>
                  <a:lnTo>
                    <a:pt x="66" y="196"/>
                  </a:lnTo>
                  <a:lnTo>
                    <a:pt x="68" y="203"/>
                  </a:lnTo>
                  <a:lnTo>
                    <a:pt x="75" y="203"/>
                  </a:lnTo>
                  <a:lnTo>
                    <a:pt x="77" y="192"/>
                  </a:lnTo>
                  <a:lnTo>
                    <a:pt x="82" y="193"/>
                  </a:lnTo>
                  <a:lnTo>
                    <a:pt x="84" y="195"/>
                  </a:lnTo>
                  <a:close/>
                  <a:moveTo>
                    <a:pt x="71" y="178"/>
                  </a:moveTo>
                  <a:lnTo>
                    <a:pt x="35" y="182"/>
                  </a:lnTo>
                  <a:lnTo>
                    <a:pt x="9" y="180"/>
                  </a:lnTo>
                  <a:lnTo>
                    <a:pt x="9" y="174"/>
                  </a:lnTo>
                  <a:lnTo>
                    <a:pt x="42" y="170"/>
                  </a:lnTo>
                  <a:lnTo>
                    <a:pt x="68" y="151"/>
                  </a:lnTo>
                  <a:lnTo>
                    <a:pt x="72" y="154"/>
                  </a:lnTo>
                  <a:lnTo>
                    <a:pt x="69" y="161"/>
                  </a:lnTo>
                  <a:lnTo>
                    <a:pt x="72" y="165"/>
                  </a:lnTo>
                  <a:lnTo>
                    <a:pt x="71" y="178"/>
                  </a:lnTo>
                  <a:close/>
                  <a:moveTo>
                    <a:pt x="282" y="4"/>
                  </a:moveTo>
                  <a:lnTo>
                    <a:pt x="293" y="15"/>
                  </a:lnTo>
                  <a:lnTo>
                    <a:pt x="301" y="13"/>
                  </a:lnTo>
                  <a:lnTo>
                    <a:pt x="301" y="16"/>
                  </a:lnTo>
                  <a:lnTo>
                    <a:pt x="303" y="16"/>
                  </a:lnTo>
                  <a:lnTo>
                    <a:pt x="301" y="24"/>
                  </a:lnTo>
                  <a:lnTo>
                    <a:pt x="303" y="27"/>
                  </a:lnTo>
                  <a:lnTo>
                    <a:pt x="305" y="32"/>
                  </a:lnTo>
                  <a:lnTo>
                    <a:pt x="326" y="43"/>
                  </a:lnTo>
                  <a:lnTo>
                    <a:pt x="324" y="47"/>
                  </a:lnTo>
                  <a:lnTo>
                    <a:pt x="320" y="57"/>
                  </a:lnTo>
                  <a:lnTo>
                    <a:pt x="319" y="62"/>
                  </a:lnTo>
                  <a:lnTo>
                    <a:pt x="303" y="69"/>
                  </a:lnTo>
                  <a:lnTo>
                    <a:pt x="307" y="86"/>
                  </a:lnTo>
                  <a:lnTo>
                    <a:pt x="315" y="87"/>
                  </a:lnTo>
                  <a:lnTo>
                    <a:pt x="316" y="91"/>
                  </a:lnTo>
                  <a:lnTo>
                    <a:pt x="312" y="92"/>
                  </a:lnTo>
                  <a:lnTo>
                    <a:pt x="309" y="102"/>
                  </a:lnTo>
                  <a:lnTo>
                    <a:pt x="308" y="103"/>
                  </a:lnTo>
                  <a:lnTo>
                    <a:pt x="303" y="109"/>
                  </a:lnTo>
                  <a:lnTo>
                    <a:pt x="303" y="120"/>
                  </a:lnTo>
                  <a:lnTo>
                    <a:pt x="294" y="132"/>
                  </a:lnTo>
                  <a:lnTo>
                    <a:pt x="282" y="140"/>
                  </a:lnTo>
                  <a:lnTo>
                    <a:pt x="262" y="174"/>
                  </a:lnTo>
                  <a:lnTo>
                    <a:pt x="259" y="169"/>
                  </a:lnTo>
                  <a:lnTo>
                    <a:pt x="258" y="172"/>
                  </a:lnTo>
                  <a:lnTo>
                    <a:pt x="259" y="177"/>
                  </a:lnTo>
                  <a:lnTo>
                    <a:pt x="259" y="182"/>
                  </a:lnTo>
                  <a:lnTo>
                    <a:pt x="236" y="200"/>
                  </a:lnTo>
                  <a:lnTo>
                    <a:pt x="230" y="208"/>
                  </a:lnTo>
                  <a:lnTo>
                    <a:pt x="219" y="222"/>
                  </a:lnTo>
                  <a:lnTo>
                    <a:pt x="222" y="236"/>
                  </a:lnTo>
                  <a:lnTo>
                    <a:pt x="221" y="237"/>
                  </a:lnTo>
                  <a:lnTo>
                    <a:pt x="212" y="241"/>
                  </a:lnTo>
                  <a:lnTo>
                    <a:pt x="211" y="240"/>
                  </a:lnTo>
                  <a:lnTo>
                    <a:pt x="202" y="240"/>
                  </a:lnTo>
                  <a:lnTo>
                    <a:pt x="197" y="238"/>
                  </a:lnTo>
                  <a:lnTo>
                    <a:pt x="195" y="236"/>
                  </a:lnTo>
                  <a:lnTo>
                    <a:pt x="195" y="227"/>
                  </a:lnTo>
                  <a:lnTo>
                    <a:pt x="193" y="226"/>
                  </a:lnTo>
                  <a:lnTo>
                    <a:pt x="193" y="221"/>
                  </a:lnTo>
                  <a:lnTo>
                    <a:pt x="196" y="217"/>
                  </a:lnTo>
                  <a:lnTo>
                    <a:pt x="196" y="214"/>
                  </a:lnTo>
                  <a:lnTo>
                    <a:pt x="189" y="214"/>
                  </a:lnTo>
                  <a:lnTo>
                    <a:pt x="185" y="207"/>
                  </a:lnTo>
                  <a:lnTo>
                    <a:pt x="184" y="204"/>
                  </a:lnTo>
                  <a:lnTo>
                    <a:pt x="185" y="203"/>
                  </a:lnTo>
                  <a:lnTo>
                    <a:pt x="188" y="202"/>
                  </a:lnTo>
                  <a:lnTo>
                    <a:pt x="187" y="197"/>
                  </a:lnTo>
                  <a:lnTo>
                    <a:pt x="185" y="195"/>
                  </a:lnTo>
                  <a:lnTo>
                    <a:pt x="191" y="188"/>
                  </a:lnTo>
                  <a:lnTo>
                    <a:pt x="204" y="185"/>
                  </a:lnTo>
                  <a:lnTo>
                    <a:pt x="206" y="185"/>
                  </a:lnTo>
                  <a:lnTo>
                    <a:pt x="215" y="181"/>
                  </a:lnTo>
                  <a:lnTo>
                    <a:pt x="214" y="177"/>
                  </a:lnTo>
                  <a:lnTo>
                    <a:pt x="217" y="173"/>
                  </a:lnTo>
                  <a:lnTo>
                    <a:pt x="219" y="172"/>
                  </a:lnTo>
                  <a:lnTo>
                    <a:pt x="222" y="169"/>
                  </a:lnTo>
                  <a:lnTo>
                    <a:pt x="210" y="172"/>
                  </a:lnTo>
                  <a:lnTo>
                    <a:pt x="199" y="176"/>
                  </a:lnTo>
                  <a:lnTo>
                    <a:pt x="188" y="181"/>
                  </a:lnTo>
                  <a:lnTo>
                    <a:pt x="184" y="182"/>
                  </a:lnTo>
                  <a:lnTo>
                    <a:pt x="177" y="185"/>
                  </a:lnTo>
                  <a:lnTo>
                    <a:pt x="170" y="185"/>
                  </a:lnTo>
                  <a:lnTo>
                    <a:pt x="165" y="192"/>
                  </a:lnTo>
                  <a:lnTo>
                    <a:pt x="154" y="195"/>
                  </a:lnTo>
                  <a:lnTo>
                    <a:pt x="157" y="176"/>
                  </a:lnTo>
                  <a:lnTo>
                    <a:pt x="172" y="173"/>
                  </a:lnTo>
                  <a:lnTo>
                    <a:pt x="181" y="170"/>
                  </a:lnTo>
                  <a:lnTo>
                    <a:pt x="177" y="167"/>
                  </a:lnTo>
                  <a:lnTo>
                    <a:pt x="158" y="167"/>
                  </a:lnTo>
                  <a:lnTo>
                    <a:pt x="166" y="155"/>
                  </a:lnTo>
                  <a:lnTo>
                    <a:pt x="178" y="154"/>
                  </a:lnTo>
                  <a:lnTo>
                    <a:pt x="184" y="152"/>
                  </a:lnTo>
                  <a:lnTo>
                    <a:pt x="187" y="152"/>
                  </a:lnTo>
                  <a:lnTo>
                    <a:pt x="195" y="148"/>
                  </a:lnTo>
                  <a:lnTo>
                    <a:pt x="196" y="144"/>
                  </a:lnTo>
                  <a:lnTo>
                    <a:pt x="193" y="142"/>
                  </a:lnTo>
                  <a:lnTo>
                    <a:pt x="193" y="136"/>
                  </a:lnTo>
                  <a:lnTo>
                    <a:pt x="202" y="136"/>
                  </a:lnTo>
                  <a:lnTo>
                    <a:pt x="207" y="140"/>
                  </a:lnTo>
                  <a:lnTo>
                    <a:pt x="208" y="140"/>
                  </a:lnTo>
                  <a:lnTo>
                    <a:pt x="217" y="137"/>
                  </a:lnTo>
                  <a:lnTo>
                    <a:pt x="230" y="128"/>
                  </a:lnTo>
                  <a:lnTo>
                    <a:pt x="236" y="135"/>
                  </a:lnTo>
                  <a:lnTo>
                    <a:pt x="241" y="135"/>
                  </a:lnTo>
                  <a:lnTo>
                    <a:pt x="237" y="124"/>
                  </a:lnTo>
                  <a:lnTo>
                    <a:pt x="236" y="121"/>
                  </a:lnTo>
                  <a:lnTo>
                    <a:pt x="227" y="122"/>
                  </a:lnTo>
                  <a:lnTo>
                    <a:pt x="226" y="113"/>
                  </a:lnTo>
                  <a:lnTo>
                    <a:pt x="215" y="117"/>
                  </a:lnTo>
                  <a:lnTo>
                    <a:pt x="210" y="118"/>
                  </a:lnTo>
                  <a:lnTo>
                    <a:pt x="215" y="109"/>
                  </a:lnTo>
                  <a:lnTo>
                    <a:pt x="221" y="101"/>
                  </a:lnTo>
                  <a:lnTo>
                    <a:pt x="223" y="98"/>
                  </a:lnTo>
                  <a:lnTo>
                    <a:pt x="225" y="97"/>
                  </a:lnTo>
                  <a:lnTo>
                    <a:pt x="225" y="95"/>
                  </a:lnTo>
                  <a:lnTo>
                    <a:pt x="222" y="90"/>
                  </a:lnTo>
                  <a:lnTo>
                    <a:pt x="219" y="80"/>
                  </a:lnTo>
                  <a:lnTo>
                    <a:pt x="226" y="83"/>
                  </a:lnTo>
                  <a:lnTo>
                    <a:pt x="230" y="90"/>
                  </a:lnTo>
                  <a:lnTo>
                    <a:pt x="234" y="87"/>
                  </a:lnTo>
                  <a:lnTo>
                    <a:pt x="241" y="84"/>
                  </a:lnTo>
                  <a:lnTo>
                    <a:pt x="236" y="80"/>
                  </a:lnTo>
                  <a:lnTo>
                    <a:pt x="232" y="76"/>
                  </a:lnTo>
                  <a:lnTo>
                    <a:pt x="241" y="71"/>
                  </a:lnTo>
                  <a:lnTo>
                    <a:pt x="243" y="60"/>
                  </a:lnTo>
                  <a:lnTo>
                    <a:pt x="252" y="57"/>
                  </a:lnTo>
                  <a:lnTo>
                    <a:pt x="255" y="54"/>
                  </a:lnTo>
                  <a:lnTo>
                    <a:pt x="249" y="47"/>
                  </a:lnTo>
                  <a:lnTo>
                    <a:pt x="262" y="38"/>
                  </a:lnTo>
                  <a:lnTo>
                    <a:pt x="262" y="37"/>
                  </a:lnTo>
                  <a:lnTo>
                    <a:pt x="263" y="39"/>
                  </a:lnTo>
                  <a:lnTo>
                    <a:pt x="267" y="42"/>
                  </a:lnTo>
                  <a:lnTo>
                    <a:pt x="275" y="35"/>
                  </a:lnTo>
                  <a:lnTo>
                    <a:pt x="278" y="32"/>
                  </a:lnTo>
                  <a:lnTo>
                    <a:pt x="274" y="22"/>
                  </a:lnTo>
                  <a:lnTo>
                    <a:pt x="279" y="17"/>
                  </a:lnTo>
                  <a:lnTo>
                    <a:pt x="279" y="16"/>
                  </a:lnTo>
                  <a:lnTo>
                    <a:pt x="286" y="26"/>
                  </a:lnTo>
                  <a:lnTo>
                    <a:pt x="293" y="22"/>
                  </a:lnTo>
                  <a:lnTo>
                    <a:pt x="283" y="11"/>
                  </a:lnTo>
                  <a:lnTo>
                    <a:pt x="282" y="11"/>
                  </a:lnTo>
                  <a:lnTo>
                    <a:pt x="278" y="11"/>
                  </a:lnTo>
                  <a:lnTo>
                    <a:pt x="271" y="7"/>
                  </a:lnTo>
                  <a:lnTo>
                    <a:pt x="281" y="0"/>
                  </a:lnTo>
                  <a:lnTo>
                    <a:pt x="282" y="4"/>
                  </a:lnTo>
                  <a:lnTo>
                    <a:pt x="282" y="4"/>
                  </a:lnTo>
                  <a:close/>
                </a:path>
              </a:pathLst>
            </a:custGeom>
            <a:solidFill>
              <a:srgbClr val="EDE3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  <p:sp>
          <p:nvSpPr>
            <p:cNvPr id="303" name="Freeform 39"/>
            <p:cNvSpPr>
              <a:spLocks noEditPoints="1"/>
            </p:cNvSpPr>
            <p:nvPr/>
          </p:nvSpPr>
          <p:spPr bwMode="auto">
            <a:xfrm>
              <a:off x="5140326" y="3305176"/>
              <a:ext cx="793750" cy="830263"/>
            </a:xfrm>
            <a:custGeom>
              <a:avLst/>
              <a:gdLst>
                <a:gd name="T0" fmla="*/ 135 w 500"/>
                <a:gd name="T1" fmla="*/ 152 h 523"/>
                <a:gd name="T2" fmla="*/ 138 w 500"/>
                <a:gd name="T3" fmla="*/ 131 h 523"/>
                <a:gd name="T4" fmla="*/ 146 w 500"/>
                <a:gd name="T5" fmla="*/ 130 h 523"/>
                <a:gd name="T6" fmla="*/ 129 w 500"/>
                <a:gd name="T7" fmla="*/ 73 h 523"/>
                <a:gd name="T8" fmla="*/ 109 w 500"/>
                <a:gd name="T9" fmla="*/ 55 h 523"/>
                <a:gd name="T10" fmla="*/ 227 w 500"/>
                <a:gd name="T11" fmla="*/ 22 h 523"/>
                <a:gd name="T12" fmla="*/ 254 w 500"/>
                <a:gd name="T13" fmla="*/ 39 h 523"/>
                <a:gd name="T14" fmla="*/ 305 w 500"/>
                <a:gd name="T15" fmla="*/ 48 h 523"/>
                <a:gd name="T16" fmla="*/ 352 w 500"/>
                <a:gd name="T17" fmla="*/ 28 h 523"/>
                <a:gd name="T18" fmla="*/ 426 w 500"/>
                <a:gd name="T19" fmla="*/ 19 h 523"/>
                <a:gd name="T20" fmla="*/ 478 w 500"/>
                <a:gd name="T21" fmla="*/ 56 h 523"/>
                <a:gd name="T22" fmla="*/ 449 w 500"/>
                <a:gd name="T23" fmla="*/ 108 h 523"/>
                <a:gd name="T24" fmla="*/ 433 w 500"/>
                <a:gd name="T25" fmla="*/ 167 h 523"/>
                <a:gd name="T26" fmla="*/ 475 w 500"/>
                <a:gd name="T27" fmla="*/ 208 h 523"/>
                <a:gd name="T28" fmla="*/ 472 w 500"/>
                <a:gd name="T29" fmla="*/ 274 h 523"/>
                <a:gd name="T30" fmla="*/ 446 w 500"/>
                <a:gd name="T31" fmla="*/ 309 h 523"/>
                <a:gd name="T32" fmla="*/ 388 w 500"/>
                <a:gd name="T33" fmla="*/ 291 h 523"/>
                <a:gd name="T34" fmla="*/ 328 w 500"/>
                <a:gd name="T35" fmla="*/ 299 h 523"/>
                <a:gd name="T36" fmla="*/ 285 w 500"/>
                <a:gd name="T37" fmla="*/ 349 h 523"/>
                <a:gd name="T38" fmla="*/ 258 w 500"/>
                <a:gd name="T39" fmla="*/ 394 h 523"/>
                <a:gd name="T40" fmla="*/ 243 w 500"/>
                <a:gd name="T41" fmla="*/ 450 h 523"/>
                <a:gd name="T42" fmla="*/ 223 w 500"/>
                <a:gd name="T43" fmla="*/ 487 h 523"/>
                <a:gd name="T44" fmla="*/ 182 w 500"/>
                <a:gd name="T45" fmla="*/ 520 h 523"/>
                <a:gd name="T46" fmla="*/ 88 w 500"/>
                <a:gd name="T47" fmla="*/ 446 h 523"/>
                <a:gd name="T48" fmla="*/ 96 w 500"/>
                <a:gd name="T49" fmla="*/ 408 h 523"/>
                <a:gd name="T50" fmla="*/ 59 w 500"/>
                <a:gd name="T51" fmla="*/ 409 h 523"/>
                <a:gd name="T52" fmla="*/ 99 w 500"/>
                <a:gd name="T53" fmla="*/ 379 h 523"/>
                <a:gd name="T54" fmla="*/ 160 w 500"/>
                <a:gd name="T55" fmla="*/ 355 h 523"/>
                <a:gd name="T56" fmla="*/ 156 w 500"/>
                <a:gd name="T57" fmla="*/ 317 h 523"/>
                <a:gd name="T58" fmla="*/ 122 w 500"/>
                <a:gd name="T59" fmla="*/ 340 h 523"/>
                <a:gd name="T60" fmla="*/ 165 w 500"/>
                <a:gd name="T61" fmla="*/ 302 h 523"/>
                <a:gd name="T62" fmla="*/ 152 w 500"/>
                <a:gd name="T63" fmla="*/ 280 h 523"/>
                <a:gd name="T64" fmla="*/ 126 w 500"/>
                <a:gd name="T65" fmla="*/ 300 h 523"/>
                <a:gd name="T66" fmla="*/ 62 w 500"/>
                <a:gd name="T67" fmla="*/ 344 h 523"/>
                <a:gd name="T68" fmla="*/ 103 w 500"/>
                <a:gd name="T69" fmla="*/ 326 h 523"/>
                <a:gd name="T70" fmla="*/ 89 w 500"/>
                <a:gd name="T71" fmla="*/ 370 h 523"/>
                <a:gd name="T72" fmla="*/ 37 w 500"/>
                <a:gd name="T73" fmla="*/ 403 h 523"/>
                <a:gd name="T74" fmla="*/ 39 w 500"/>
                <a:gd name="T75" fmla="*/ 354 h 523"/>
                <a:gd name="T76" fmla="*/ 97 w 500"/>
                <a:gd name="T77" fmla="*/ 273 h 523"/>
                <a:gd name="T78" fmla="*/ 82 w 500"/>
                <a:gd name="T79" fmla="*/ 206 h 523"/>
                <a:gd name="T80" fmla="*/ 69 w 500"/>
                <a:gd name="T81" fmla="*/ 178 h 523"/>
                <a:gd name="T82" fmla="*/ 94 w 500"/>
                <a:gd name="T83" fmla="*/ 174 h 523"/>
                <a:gd name="T84" fmla="*/ 116 w 500"/>
                <a:gd name="T85" fmla="*/ 138 h 523"/>
                <a:gd name="T86" fmla="*/ 153 w 500"/>
                <a:gd name="T87" fmla="*/ 191 h 523"/>
                <a:gd name="T88" fmla="*/ 172 w 500"/>
                <a:gd name="T89" fmla="*/ 187 h 523"/>
                <a:gd name="T90" fmla="*/ 186 w 500"/>
                <a:gd name="T91" fmla="*/ 160 h 523"/>
                <a:gd name="T92" fmla="*/ 171 w 500"/>
                <a:gd name="T93" fmla="*/ 156 h 523"/>
                <a:gd name="T94" fmla="*/ 185 w 500"/>
                <a:gd name="T95" fmla="*/ 104 h 523"/>
                <a:gd name="T96" fmla="*/ 197 w 500"/>
                <a:gd name="T97" fmla="*/ 85 h 523"/>
                <a:gd name="T98" fmla="*/ 253 w 500"/>
                <a:gd name="T99" fmla="*/ 56 h 523"/>
                <a:gd name="T100" fmla="*/ 283 w 500"/>
                <a:gd name="T101" fmla="*/ 64 h 523"/>
                <a:gd name="T102" fmla="*/ 217 w 500"/>
                <a:gd name="T103" fmla="*/ 62 h 523"/>
                <a:gd name="T104" fmla="*/ 174 w 500"/>
                <a:gd name="T105" fmla="*/ 94 h 523"/>
                <a:gd name="T106" fmla="*/ 160 w 500"/>
                <a:gd name="T107" fmla="*/ 79 h 523"/>
                <a:gd name="T108" fmla="*/ 176 w 500"/>
                <a:gd name="T109" fmla="*/ 58 h 523"/>
                <a:gd name="T110" fmla="*/ 212 w 500"/>
                <a:gd name="T111" fmla="*/ 45 h 523"/>
                <a:gd name="T112" fmla="*/ 215 w 500"/>
                <a:gd name="T113" fmla="*/ 40 h 523"/>
                <a:gd name="T114" fmla="*/ 212 w 500"/>
                <a:gd name="T115" fmla="*/ 29 h 5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00" h="523">
                  <a:moveTo>
                    <a:pt x="161" y="160"/>
                  </a:moveTo>
                  <a:lnTo>
                    <a:pt x="168" y="161"/>
                  </a:lnTo>
                  <a:lnTo>
                    <a:pt x="163" y="172"/>
                  </a:lnTo>
                  <a:lnTo>
                    <a:pt x="156" y="172"/>
                  </a:lnTo>
                  <a:lnTo>
                    <a:pt x="154" y="168"/>
                  </a:lnTo>
                  <a:lnTo>
                    <a:pt x="152" y="165"/>
                  </a:lnTo>
                  <a:lnTo>
                    <a:pt x="149" y="160"/>
                  </a:lnTo>
                  <a:lnTo>
                    <a:pt x="144" y="161"/>
                  </a:lnTo>
                  <a:lnTo>
                    <a:pt x="138" y="163"/>
                  </a:lnTo>
                  <a:lnTo>
                    <a:pt x="135" y="152"/>
                  </a:lnTo>
                  <a:lnTo>
                    <a:pt x="137" y="150"/>
                  </a:lnTo>
                  <a:lnTo>
                    <a:pt x="139" y="149"/>
                  </a:lnTo>
                  <a:lnTo>
                    <a:pt x="139" y="148"/>
                  </a:lnTo>
                  <a:lnTo>
                    <a:pt x="137" y="142"/>
                  </a:lnTo>
                  <a:lnTo>
                    <a:pt x="134" y="142"/>
                  </a:lnTo>
                  <a:lnTo>
                    <a:pt x="129" y="138"/>
                  </a:lnTo>
                  <a:lnTo>
                    <a:pt x="129" y="135"/>
                  </a:lnTo>
                  <a:lnTo>
                    <a:pt x="129" y="127"/>
                  </a:lnTo>
                  <a:lnTo>
                    <a:pt x="134" y="127"/>
                  </a:lnTo>
                  <a:lnTo>
                    <a:pt x="138" y="131"/>
                  </a:lnTo>
                  <a:lnTo>
                    <a:pt x="138" y="133"/>
                  </a:lnTo>
                  <a:lnTo>
                    <a:pt x="141" y="134"/>
                  </a:lnTo>
                  <a:lnTo>
                    <a:pt x="141" y="135"/>
                  </a:lnTo>
                  <a:lnTo>
                    <a:pt x="145" y="137"/>
                  </a:lnTo>
                  <a:lnTo>
                    <a:pt x="154" y="148"/>
                  </a:lnTo>
                  <a:lnTo>
                    <a:pt x="154" y="156"/>
                  </a:lnTo>
                  <a:lnTo>
                    <a:pt x="161" y="160"/>
                  </a:lnTo>
                  <a:close/>
                  <a:moveTo>
                    <a:pt x="156" y="124"/>
                  </a:moveTo>
                  <a:lnTo>
                    <a:pt x="157" y="139"/>
                  </a:lnTo>
                  <a:lnTo>
                    <a:pt x="146" y="130"/>
                  </a:lnTo>
                  <a:lnTo>
                    <a:pt x="139" y="126"/>
                  </a:lnTo>
                  <a:lnTo>
                    <a:pt x="156" y="122"/>
                  </a:lnTo>
                  <a:lnTo>
                    <a:pt x="156" y="124"/>
                  </a:lnTo>
                  <a:close/>
                  <a:moveTo>
                    <a:pt x="139" y="41"/>
                  </a:moveTo>
                  <a:lnTo>
                    <a:pt x="156" y="63"/>
                  </a:lnTo>
                  <a:lnTo>
                    <a:pt x="156" y="67"/>
                  </a:lnTo>
                  <a:lnTo>
                    <a:pt x="154" y="69"/>
                  </a:lnTo>
                  <a:lnTo>
                    <a:pt x="152" y="73"/>
                  </a:lnTo>
                  <a:lnTo>
                    <a:pt x="141" y="79"/>
                  </a:lnTo>
                  <a:lnTo>
                    <a:pt x="129" y="73"/>
                  </a:lnTo>
                  <a:lnTo>
                    <a:pt x="129" y="69"/>
                  </a:lnTo>
                  <a:lnTo>
                    <a:pt x="127" y="64"/>
                  </a:lnTo>
                  <a:lnTo>
                    <a:pt x="119" y="69"/>
                  </a:lnTo>
                  <a:lnTo>
                    <a:pt x="109" y="75"/>
                  </a:lnTo>
                  <a:lnTo>
                    <a:pt x="94" y="74"/>
                  </a:lnTo>
                  <a:lnTo>
                    <a:pt x="96" y="73"/>
                  </a:lnTo>
                  <a:lnTo>
                    <a:pt x="96" y="69"/>
                  </a:lnTo>
                  <a:lnTo>
                    <a:pt x="96" y="56"/>
                  </a:lnTo>
                  <a:lnTo>
                    <a:pt x="108" y="49"/>
                  </a:lnTo>
                  <a:lnTo>
                    <a:pt x="109" y="55"/>
                  </a:lnTo>
                  <a:lnTo>
                    <a:pt x="137" y="39"/>
                  </a:lnTo>
                  <a:lnTo>
                    <a:pt x="139" y="41"/>
                  </a:lnTo>
                  <a:close/>
                  <a:moveTo>
                    <a:pt x="213" y="13"/>
                  </a:moveTo>
                  <a:lnTo>
                    <a:pt x="187" y="29"/>
                  </a:lnTo>
                  <a:lnTo>
                    <a:pt x="182" y="24"/>
                  </a:lnTo>
                  <a:lnTo>
                    <a:pt x="187" y="13"/>
                  </a:lnTo>
                  <a:lnTo>
                    <a:pt x="198" y="7"/>
                  </a:lnTo>
                  <a:lnTo>
                    <a:pt x="213" y="13"/>
                  </a:lnTo>
                  <a:close/>
                  <a:moveTo>
                    <a:pt x="236" y="10"/>
                  </a:moveTo>
                  <a:lnTo>
                    <a:pt x="227" y="22"/>
                  </a:lnTo>
                  <a:lnTo>
                    <a:pt x="231" y="22"/>
                  </a:lnTo>
                  <a:lnTo>
                    <a:pt x="235" y="21"/>
                  </a:lnTo>
                  <a:lnTo>
                    <a:pt x="239" y="22"/>
                  </a:lnTo>
                  <a:lnTo>
                    <a:pt x="245" y="24"/>
                  </a:lnTo>
                  <a:lnTo>
                    <a:pt x="246" y="25"/>
                  </a:lnTo>
                  <a:lnTo>
                    <a:pt x="246" y="26"/>
                  </a:lnTo>
                  <a:lnTo>
                    <a:pt x="245" y="37"/>
                  </a:lnTo>
                  <a:lnTo>
                    <a:pt x="249" y="41"/>
                  </a:lnTo>
                  <a:lnTo>
                    <a:pt x="254" y="43"/>
                  </a:lnTo>
                  <a:lnTo>
                    <a:pt x="254" y="39"/>
                  </a:lnTo>
                  <a:lnTo>
                    <a:pt x="257" y="37"/>
                  </a:lnTo>
                  <a:lnTo>
                    <a:pt x="260" y="40"/>
                  </a:lnTo>
                  <a:lnTo>
                    <a:pt x="260" y="43"/>
                  </a:lnTo>
                  <a:lnTo>
                    <a:pt x="260" y="44"/>
                  </a:lnTo>
                  <a:lnTo>
                    <a:pt x="260" y="48"/>
                  </a:lnTo>
                  <a:lnTo>
                    <a:pt x="269" y="54"/>
                  </a:lnTo>
                  <a:lnTo>
                    <a:pt x="270" y="52"/>
                  </a:lnTo>
                  <a:lnTo>
                    <a:pt x="284" y="45"/>
                  </a:lnTo>
                  <a:lnTo>
                    <a:pt x="295" y="49"/>
                  </a:lnTo>
                  <a:lnTo>
                    <a:pt x="305" y="48"/>
                  </a:lnTo>
                  <a:lnTo>
                    <a:pt x="309" y="60"/>
                  </a:lnTo>
                  <a:lnTo>
                    <a:pt x="320" y="58"/>
                  </a:lnTo>
                  <a:lnTo>
                    <a:pt x="325" y="62"/>
                  </a:lnTo>
                  <a:lnTo>
                    <a:pt x="325" y="52"/>
                  </a:lnTo>
                  <a:lnTo>
                    <a:pt x="337" y="51"/>
                  </a:lnTo>
                  <a:lnTo>
                    <a:pt x="344" y="49"/>
                  </a:lnTo>
                  <a:lnTo>
                    <a:pt x="345" y="45"/>
                  </a:lnTo>
                  <a:lnTo>
                    <a:pt x="341" y="37"/>
                  </a:lnTo>
                  <a:lnTo>
                    <a:pt x="348" y="36"/>
                  </a:lnTo>
                  <a:lnTo>
                    <a:pt x="352" y="28"/>
                  </a:lnTo>
                  <a:lnTo>
                    <a:pt x="359" y="26"/>
                  </a:lnTo>
                  <a:lnTo>
                    <a:pt x="362" y="17"/>
                  </a:lnTo>
                  <a:lnTo>
                    <a:pt x="377" y="18"/>
                  </a:lnTo>
                  <a:lnTo>
                    <a:pt x="391" y="19"/>
                  </a:lnTo>
                  <a:lnTo>
                    <a:pt x="393" y="21"/>
                  </a:lnTo>
                  <a:lnTo>
                    <a:pt x="396" y="21"/>
                  </a:lnTo>
                  <a:lnTo>
                    <a:pt x="397" y="21"/>
                  </a:lnTo>
                  <a:lnTo>
                    <a:pt x="411" y="17"/>
                  </a:lnTo>
                  <a:lnTo>
                    <a:pt x="423" y="19"/>
                  </a:lnTo>
                  <a:lnTo>
                    <a:pt x="426" y="19"/>
                  </a:lnTo>
                  <a:lnTo>
                    <a:pt x="466" y="14"/>
                  </a:lnTo>
                  <a:lnTo>
                    <a:pt x="471" y="17"/>
                  </a:lnTo>
                  <a:lnTo>
                    <a:pt x="483" y="11"/>
                  </a:lnTo>
                  <a:lnTo>
                    <a:pt x="500" y="18"/>
                  </a:lnTo>
                  <a:lnTo>
                    <a:pt x="497" y="24"/>
                  </a:lnTo>
                  <a:lnTo>
                    <a:pt x="490" y="32"/>
                  </a:lnTo>
                  <a:lnTo>
                    <a:pt x="490" y="36"/>
                  </a:lnTo>
                  <a:lnTo>
                    <a:pt x="483" y="45"/>
                  </a:lnTo>
                  <a:lnTo>
                    <a:pt x="478" y="55"/>
                  </a:lnTo>
                  <a:lnTo>
                    <a:pt x="478" y="56"/>
                  </a:lnTo>
                  <a:lnTo>
                    <a:pt x="474" y="62"/>
                  </a:lnTo>
                  <a:lnTo>
                    <a:pt x="472" y="64"/>
                  </a:lnTo>
                  <a:lnTo>
                    <a:pt x="470" y="69"/>
                  </a:lnTo>
                  <a:lnTo>
                    <a:pt x="468" y="71"/>
                  </a:lnTo>
                  <a:lnTo>
                    <a:pt x="464" y="78"/>
                  </a:lnTo>
                  <a:lnTo>
                    <a:pt x="460" y="86"/>
                  </a:lnTo>
                  <a:lnTo>
                    <a:pt x="456" y="94"/>
                  </a:lnTo>
                  <a:lnTo>
                    <a:pt x="453" y="99"/>
                  </a:lnTo>
                  <a:lnTo>
                    <a:pt x="452" y="101"/>
                  </a:lnTo>
                  <a:lnTo>
                    <a:pt x="449" y="108"/>
                  </a:lnTo>
                  <a:lnTo>
                    <a:pt x="446" y="111"/>
                  </a:lnTo>
                  <a:lnTo>
                    <a:pt x="445" y="114"/>
                  </a:lnTo>
                  <a:lnTo>
                    <a:pt x="442" y="120"/>
                  </a:lnTo>
                  <a:lnTo>
                    <a:pt x="438" y="124"/>
                  </a:lnTo>
                  <a:lnTo>
                    <a:pt x="434" y="131"/>
                  </a:lnTo>
                  <a:lnTo>
                    <a:pt x="427" y="144"/>
                  </a:lnTo>
                  <a:lnTo>
                    <a:pt x="425" y="150"/>
                  </a:lnTo>
                  <a:lnTo>
                    <a:pt x="423" y="160"/>
                  </a:lnTo>
                  <a:lnTo>
                    <a:pt x="427" y="163"/>
                  </a:lnTo>
                  <a:lnTo>
                    <a:pt x="433" y="167"/>
                  </a:lnTo>
                  <a:lnTo>
                    <a:pt x="437" y="169"/>
                  </a:lnTo>
                  <a:lnTo>
                    <a:pt x="444" y="175"/>
                  </a:lnTo>
                  <a:lnTo>
                    <a:pt x="449" y="179"/>
                  </a:lnTo>
                  <a:lnTo>
                    <a:pt x="456" y="182"/>
                  </a:lnTo>
                  <a:lnTo>
                    <a:pt x="467" y="186"/>
                  </a:lnTo>
                  <a:lnTo>
                    <a:pt x="471" y="187"/>
                  </a:lnTo>
                  <a:lnTo>
                    <a:pt x="474" y="191"/>
                  </a:lnTo>
                  <a:lnTo>
                    <a:pt x="475" y="197"/>
                  </a:lnTo>
                  <a:lnTo>
                    <a:pt x="475" y="198"/>
                  </a:lnTo>
                  <a:lnTo>
                    <a:pt x="475" y="208"/>
                  </a:lnTo>
                  <a:lnTo>
                    <a:pt x="475" y="213"/>
                  </a:lnTo>
                  <a:lnTo>
                    <a:pt x="476" y="216"/>
                  </a:lnTo>
                  <a:lnTo>
                    <a:pt x="476" y="229"/>
                  </a:lnTo>
                  <a:lnTo>
                    <a:pt x="478" y="238"/>
                  </a:lnTo>
                  <a:lnTo>
                    <a:pt x="478" y="246"/>
                  </a:lnTo>
                  <a:lnTo>
                    <a:pt x="478" y="254"/>
                  </a:lnTo>
                  <a:lnTo>
                    <a:pt x="479" y="261"/>
                  </a:lnTo>
                  <a:lnTo>
                    <a:pt x="478" y="264"/>
                  </a:lnTo>
                  <a:lnTo>
                    <a:pt x="475" y="270"/>
                  </a:lnTo>
                  <a:lnTo>
                    <a:pt x="472" y="274"/>
                  </a:lnTo>
                  <a:lnTo>
                    <a:pt x="471" y="279"/>
                  </a:lnTo>
                  <a:lnTo>
                    <a:pt x="468" y="285"/>
                  </a:lnTo>
                  <a:lnTo>
                    <a:pt x="466" y="289"/>
                  </a:lnTo>
                  <a:lnTo>
                    <a:pt x="463" y="296"/>
                  </a:lnTo>
                  <a:lnTo>
                    <a:pt x="460" y="300"/>
                  </a:lnTo>
                  <a:lnTo>
                    <a:pt x="457" y="306"/>
                  </a:lnTo>
                  <a:lnTo>
                    <a:pt x="456" y="311"/>
                  </a:lnTo>
                  <a:lnTo>
                    <a:pt x="451" y="310"/>
                  </a:lnTo>
                  <a:lnTo>
                    <a:pt x="451" y="309"/>
                  </a:lnTo>
                  <a:lnTo>
                    <a:pt x="446" y="309"/>
                  </a:lnTo>
                  <a:lnTo>
                    <a:pt x="441" y="306"/>
                  </a:lnTo>
                  <a:lnTo>
                    <a:pt x="440" y="306"/>
                  </a:lnTo>
                  <a:lnTo>
                    <a:pt x="437" y="304"/>
                  </a:lnTo>
                  <a:lnTo>
                    <a:pt x="426" y="300"/>
                  </a:lnTo>
                  <a:lnTo>
                    <a:pt x="425" y="300"/>
                  </a:lnTo>
                  <a:lnTo>
                    <a:pt x="421" y="299"/>
                  </a:lnTo>
                  <a:lnTo>
                    <a:pt x="416" y="298"/>
                  </a:lnTo>
                  <a:lnTo>
                    <a:pt x="406" y="295"/>
                  </a:lnTo>
                  <a:lnTo>
                    <a:pt x="395" y="292"/>
                  </a:lnTo>
                  <a:lnTo>
                    <a:pt x="388" y="291"/>
                  </a:lnTo>
                  <a:lnTo>
                    <a:pt x="378" y="289"/>
                  </a:lnTo>
                  <a:lnTo>
                    <a:pt x="367" y="287"/>
                  </a:lnTo>
                  <a:lnTo>
                    <a:pt x="362" y="288"/>
                  </a:lnTo>
                  <a:lnTo>
                    <a:pt x="361" y="289"/>
                  </a:lnTo>
                  <a:lnTo>
                    <a:pt x="355" y="291"/>
                  </a:lnTo>
                  <a:lnTo>
                    <a:pt x="354" y="291"/>
                  </a:lnTo>
                  <a:lnTo>
                    <a:pt x="343" y="292"/>
                  </a:lnTo>
                  <a:lnTo>
                    <a:pt x="337" y="294"/>
                  </a:lnTo>
                  <a:lnTo>
                    <a:pt x="335" y="295"/>
                  </a:lnTo>
                  <a:lnTo>
                    <a:pt x="328" y="299"/>
                  </a:lnTo>
                  <a:lnTo>
                    <a:pt x="325" y="303"/>
                  </a:lnTo>
                  <a:lnTo>
                    <a:pt x="315" y="310"/>
                  </a:lnTo>
                  <a:lnTo>
                    <a:pt x="313" y="311"/>
                  </a:lnTo>
                  <a:lnTo>
                    <a:pt x="306" y="317"/>
                  </a:lnTo>
                  <a:lnTo>
                    <a:pt x="305" y="319"/>
                  </a:lnTo>
                  <a:lnTo>
                    <a:pt x="302" y="324"/>
                  </a:lnTo>
                  <a:lnTo>
                    <a:pt x="296" y="330"/>
                  </a:lnTo>
                  <a:lnTo>
                    <a:pt x="292" y="337"/>
                  </a:lnTo>
                  <a:lnTo>
                    <a:pt x="288" y="345"/>
                  </a:lnTo>
                  <a:lnTo>
                    <a:pt x="285" y="349"/>
                  </a:lnTo>
                  <a:lnTo>
                    <a:pt x="283" y="354"/>
                  </a:lnTo>
                  <a:lnTo>
                    <a:pt x="281" y="356"/>
                  </a:lnTo>
                  <a:lnTo>
                    <a:pt x="276" y="363"/>
                  </a:lnTo>
                  <a:lnTo>
                    <a:pt x="273" y="367"/>
                  </a:lnTo>
                  <a:lnTo>
                    <a:pt x="270" y="370"/>
                  </a:lnTo>
                  <a:lnTo>
                    <a:pt x="268" y="374"/>
                  </a:lnTo>
                  <a:lnTo>
                    <a:pt x="264" y="381"/>
                  </a:lnTo>
                  <a:lnTo>
                    <a:pt x="261" y="384"/>
                  </a:lnTo>
                  <a:lnTo>
                    <a:pt x="260" y="389"/>
                  </a:lnTo>
                  <a:lnTo>
                    <a:pt x="258" y="394"/>
                  </a:lnTo>
                  <a:lnTo>
                    <a:pt x="253" y="400"/>
                  </a:lnTo>
                  <a:lnTo>
                    <a:pt x="249" y="405"/>
                  </a:lnTo>
                  <a:lnTo>
                    <a:pt x="245" y="409"/>
                  </a:lnTo>
                  <a:lnTo>
                    <a:pt x="242" y="412"/>
                  </a:lnTo>
                  <a:lnTo>
                    <a:pt x="239" y="415"/>
                  </a:lnTo>
                  <a:lnTo>
                    <a:pt x="240" y="419"/>
                  </a:lnTo>
                  <a:lnTo>
                    <a:pt x="242" y="430"/>
                  </a:lnTo>
                  <a:lnTo>
                    <a:pt x="243" y="435"/>
                  </a:lnTo>
                  <a:lnTo>
                    <a:pt x="246" y="446"/>
                  </a:lnTo>
                  <a:lnTo>
                    <a:pt x="243" y="450"/>
                  </a:lnTo>
                  <a:lnTo>
                    <a:pt x="240" y="454"/>
                  </a:lnTo>
                  <a:lnTo>
                    <a:pt x="235" y="463"/>
                  </a:lnTo>
                  <a:lnTo>
                    <a:pt x="230" y="474"/>
                  </a:lnTo>
                  <a:lnTo>
                    <a:pt x="228" y="478"/>
                  </a:lnTo>
                  <a:lnTo>
                    <a:pt x="227" y="480"/>
                  </a:lnTo>
                  <a:lnTo>
                    <a:pt x="227" y="482"/>
                  </a:lnTo>
                  <a:lnTo>
                    <a:pt x="227" y="483"/>
                  </a:lnTo>
                  <a:lnTo>
                    <a:pt x="225" y="483"/>
                  </a:lnTo>
                  <a:lnTo>
                    <a:pt x="223" y="487"/>
                  </a:lnTo>
                  <a:lnTo>
                    <a:pt x="223" y="487"/>
                  </a:lnTo>
                  <a:lnTo>
                    <a:pt x="220" y="490"/>
                  </a:lnTo>
                  <a:lnTo>
                    <a:pt x="215" y="499"/>
                  </a:lnTo>
                  <a:lnTo>
                    <a:pt x="217" y="506"/>
                  </a:lnTo>
                  <a:lnTo>
                    <a:pt x="220" y="514"/>
                  </a:lnTo>
                  <a:lnTo>
                    <a:pt x="221" y="520"/>
                  </a:lnTo>
                  <a:lnTo>
                    <a:pt x="223" y="520"/>
                  </a:lnTo>
                  <a:lnTo>
                    <a:pt x="223" y="523"/>
                  </a:lnTo>
                  <a:lnTo>
                    <a:pt x="216" y="520"/>
                  </a:lnTo>
                  <a:lnTo>
                    <a:pt x="208" y="520"/>
                  </a:lnTo>
                  <a:lnTo>
                    <a:pt x="182" y="520"/>
                  </a:lnTo>
                  <a:lnTo>
                    <a:pt x="172" y="520"/>
                  </a:lnTo>
                  <a:lnTo>
                    <a:pt x="153" y="482"/>
                  </a:lnTo>
                  <a:lnTo>
                    <a:pt x="138" y="478"/>
                  </a:lnTo>
                  <a:lnTo>
                    <a:pt x="122" y="474"/>
                  </a:lnTo>
                  <a:lnTo>
                    <a:pt x="96" y="478"/>
                  </a:lnTo>
                  <a:lnTo>
                    <a:pt x="82" y="472"/>
                  </a:lnTo>
                  <a:lnTo>
                    <a:pt x="82" y="456"/>
                  </a:lnTo>
                  <a:lnTo>
                    <a:pt x="82" y="450"/>
                  </a:lnTo>
                  <a:lnTo>
                    <a:pt x="82" y="449"/>
                  </a:lnTo>
                  <a:lnTo>
                    <a:pt x="88" y="446"/>
                  </a:lnTo>
                  <a:lnTo>
                    <a:pt x="90" y="445"/>
                  </a:lnTo>
                  <a:lnTo>
                    <a:pt x="93" y="439"/>
                  </a:lnTo>
                  <a:lnTo>
                    <a:pt x="79" y="435"/>
                  </a:lnTo>
                  <a:lnTo>
                    <a:pt x="74" y="431"/>
                  </a:lnTo>
                  <a:lnTo>
                    <a:pt x="74" y="423"/>
                  </a:lnTo>
                  <a:lnTo>
                    <a:pt x="82" y="419"/>
                  </a:lnTo>
                  <a:lnTo>
                    <a:pt x="89" y="418"/>
                  </a:lnTo>
                  <a:lnTo>
                    <a:pt x="92" y="415"/>
                  </a:lnTo>
                  <a:lnTo>
                    <a:pt x="93" y="414"/>
                  </a:lnTo>
                  <a:lnTo>
                    <a:pt x="96" y="408"/>
                  </a:lnTo>
                  <a:lnTo>
                    <a:pt x="96" y="401"/>
                  </a:lnTo>
                  <a:lnTo>
                    <a:pt x="93" y="401"/>
                  </a:lnTo>
                  <a:lnTo>
                    <a:pt x="90" y="400"/>
                  </a:lnTo>
                  <a:lnTo>
                    <a:pt x="89" y="400"/>
                  </a:lnTo>
                  <a:lnTo>
                    <a:pt x="84" y="404"/>
                  </a:lnTo>
                  <a:lnTo>
                    <a:pt x="77" y="408"/>
                  </a:lnTo>
                  <a:lnTo>
                    <a:pt x="71" y="411"/>
                  </a:lnTo>
                  <a:lnTo>
                    <a:pt x="64" y="415"/>
                  </a:lnTo>
                  <a:lnTo>
                    <a:pt x="60" y="414"/>
                  </a:lnTo>
                  <a:lnTo>
                    <a:pt x="59" y="409"/>
                  </a:lnTo>
                  <a:lnTo>
                    <a:pt x="64" y="404"/>
                  </a:lnTo>
                  <a:lnTo>
                    <a:pt x="64" y="403"/>
                  </a:lnTo>
                  <a:lnTo>
                    <a:pt x="69" y="400"/>
                  </a:lnTo>
                  <a:lnTo>
                    <a:pt x="75" y="397"/>
                  </a:lnTo>
                  <a:lnTo>
                    <a:pt x="79" y="394"/>
                  </a:lnTo>
                  <a:lnTo>
                    <a:pt x="88" y="393"/>
                  </a:lnTo>
                  <a:lnTo>
                    <a:pt x="88" y="392"/>
                  </a:lnTo>
                  <a:lnTo>
                    <a:pt x="90" y="388"/>
                  </a:lnTo>
                  <a:lnTo>
                    <a:pt x="93" y="386"/>
                  </a:lnTo>
                  <a:lnTo>
                    <a:pt x="99" y="379"/>
                  </a:lnTo>
                  <a:lnTo>
                    <a:pt x="103" y="377"/>
                  </a:lnTo>
                  <a:lnTo>
                    <a:pt x="105" y="377"/>
                  </a:lnTo>
                  <a:lnTo>
                    <a:pt x="114" y="377"/>
                  </a:lnTo>
                  <a:lnTo>
                    <a:pt x="123" y="378"/>
                  </a:lnTo>
                  <a:lnTo>
                    <a:pt x="124" y="378"/>
                  </a:lnTo>
                  <a:lnTo>
                    <a:pt x="131" y="370"/>
                  </a:lnTo>
                  <a:lnTo>
                    <a:pt x="135" y="364"/>
                  </a:lnTo>
                  <a:lnTo>
                    <a:pt x="144" y="363"/>
                  </a:lnTo>
                  <a:lnTo>
                    <a:pt x="156" y="359"/>
                  </a:lnTo>
                  <a:lnTo>
                    <a:pt x="160" y="355"/>
                  </a:lnTo>
                  <a:lnTo>
                    <a:pt x="159" y="349"/>
                  </a:lnTo>
                  <a:lnTo>
                    <a:pt x="159" y="347"/>
                  </a:lnTo>
                  <a:lnTo>
                    <a:pt x="157" y="344"/>
                  </a:lnTo>
                  <a:lnTo>
                    <a:pt x="150" y="344"/>
                  </a:lnTo>
                  <a:lnTo>
                    <a:pt x="145" y="343"/>
                  </a:lnTo>
                  <a:lnTo>
                    <a:pt x="144" y="339"/>
                  </a:lnTo>
                  <a:lnTo>
                    <a:pt x="152" y="334"/>
                  </a:lnTo>
                  <a:lnTo>
                    <a:pt x="153" y="332"/>
                  </a:lnTo>
                  <a:lnTo>
                    <a:pt x="156" y="326"/>
                  </a:lnTo>
                  <a:lnTo>
                    <a:pt x="156" y="317"/>
                  </a:lnTo>
                  <a:lnTo>
                    <a:pt x="153" y="317"/>
                  </a:lnTo>
                  <a:lnTo>
                    <a:pt x="152" y="317"/>
                  </a:lnTo>
                  <a:lnTo>
                    <a:pt x="150" y="317"/>
                  </a:lnTo>
                  <a:lnTo>
                    <a:pt x="146" y="321"/>
                  </a:lnTo>
                  <a:lnTo>
                    <a:pt x="144" y="328"/>
                  </a:lnTo>
                  <a:lnTo>
                    <a:pt x="144" y="330"/>
                  </a:lnTo>
                  <a:lnTo>
                    <a:pt x="142" y="333"/>
                  </a:lnTo>
                  <a:lnTo>
                    <a:pt x="134" y="334"/>
                  </a:lnTo>
                  <a:lnTo>
                    <a:pt x="129" y="340"/>
                  </a:lnTo>
                  <a:lnTo>
                    <a:pt x="122" y="340"/>
                  </a:lnTo>
                  <a:lnTo>
                    <a:pt x="122" y="336"/>
                  </a:lnTo>
                  <a:lnTo>
                    <a:pt x="120" y="332"/>
                  </a:lnTo>
                  <a:lnTo>
                    <a:pt x="120" y="326"/>
                  </a:lnTo>
                  <a:lnTo>
                    <a:pt x="129" y="321"/>
                  </a:lnTo>
                  <a:lnTo>
                    <a:pt x="141" y="311"/>
                  </a:lnTo>
                  <a:lnTo>
                    <a:pt x="146" y="307"/>
                  </a:lnTo>
                  <a:lnTo>
                    <a:pt x="150" y="307"/>
                  </a:lnTo>
                  <a:lnTo>
                    <a:pt x="156" y="306"/>
                  </a:lnTo>
                  <a:lnTo>
                    <a:pt x="157" y="306"/>
                  </a:lnTo>
                  <a:lnTo>
                    <a:pt x="165" y="302"/>
                  </a:lnTo>
                  <a:lnTo>
                    <a:pt x="167" y="300"/>
                  </a:lnTo>
                  <a:lnTo>
                    <a:pt x="169" y="298"/>
                  </a:lnTo>
                  <a:lnTo>
                    <a:pt x="165" y="296"/>
                  </a:lnTo>
                  <a:lnTo>
                    <a:pt x="163" y="295"/>
                  </a:lnTo>
                  <a:lnTo>
                    <a:pt x="160" y="295"/>
                  </a:lnTo>
                  <a:lnTo>
                    <a:pt x="152" y="292"/>
                  </a:lnTo>
                  <a:lnTo>
                    <a:pt x="141" y="292"/>
                  </a:lnTo>
                  <a:lnTo>
                    <a:pt x="141" y="285"/>
                  </a:lnTo>
                  <a:lnTo>
                    <a:pt x="149" y="281"/>
                  </a:lnTo>
                  <a:lnTo>
                    <a:pt x="152" y="280"/>
                  </a:lnTo>
                  <a:lnTo>
                    <a:pt x="157" y="276"/>
                  </a:lnTo>
                  <a:lnTo>
                    <a:pt x="153" y="272"/>
                  </a:lnTo>
                  <a:lnTo>
                    <a:pt x="152" y="270"/>
                  </a:lnTo>
                  <a:lnTo>
                    <a:pt x="148" y="272"/>
                  </a:lnTo>
                  <a:lnTo>
                    <a:pt x="146" y="273"/>
                  </a:lnTo>
                  <a:lnTo>
                    <a:pt x="137" y="279"/>
                  </a:lnTo>
                  <a:lnTo>
                    <a:pt x="134" y="283"/>
                  </a:lnTo>
                  <a:lnTo>
                    <a:pt x="131" y="291"/>
                  </a:lnTo>
                  <a:lnTo>
                    <a:pt x="131" y="295"/>
                  </a:lnTo>
                  <a:lnTo>
                    <a:pt x="126" y="300"/>
                  </a:lnTo>
                  <a:lnTo>
                    <a:pt x="122" y="303"/>
                  </a:lnTo>
                  <a:lnTo>
                    <a:pt x="114" y="309"/>
                  </a:lnTo>
                  <a:lnTo>
                    <a:pt x="107" y="315"/>
                  </a:lnTo>
                  <a:lnTo>
                    <a:pt x="99" y="321"/>
                  </a:lnTo>
                  <a:lnTo>
                    <a:pt x="92" y="326"/>
                  </a:lnTo>
                  <a:lnTo>
                    <a:pt x="85" y="330"/>
                  </a:lnTo>
                  <a:lnTo>
                    <a:pt x="78" y="332"/>
                  </a:lnTo>
                  <a:lnTo>
                    <a:pt x="69" y="337"/>
                  </a:lnTo>
                  <a:lnTo>
                    <a:pt x="63" y="341"/>
                  </a:lnTo>
                  <a:lnTo>
                    <a:pt x="62" y="344"/>
                  </a:lnTo>
                  <a:lnTo>
                    <a:pt x="62" y="345"/>
                  </a:lnTo>
                  <a:lnTo>
                    <a:pt x="64" y="345"/>
                  </a:lnTo>
                  <a:lnTo>
                    <a:pt x="67" y="344"/>
                  </a:lnTo>
                  <a:lnTo>
                    <a:pt x="71" y="343"/>
                  </a:lnTo>
                  <a:lnTo>
                    <a:pt x="78" y="340"/>
                  </a:lnTo>
                  <a:lnTo>
                    <a:pt x="86" y="336"/>
                  </a:lnTo>
                  <a:lnTo>
                    <a:pt x="96" y="333"/>
                  </a:lnTo>
                  <a:lnTo>
                    <a:pt x="99" y="330"/>
                  </a:lnTo>
                  <a:lnTo>
                    <a:pt x="101" y="328"/>
                  </a:lnTo>
                  <a:lnTo>
                    <a:pt x="103" y="326"/>
                  </a:lnTo>
                  <a:lnTo>
                    <a:pt x="107" y="324"/>
                  </a:lnTo>
                  <a:lnTo>
                    <a:pt x="111" y="328"/>
                  </a:lnTo>
                  <a:lnTo>
                    <a:pt x="109" y="337"/>
                  </a:lnTo>
                  <a:lnTo>
                    <a:pt x="108" y="343"/>
                  </a:lnTo>
                  <a:lnTo>
                    <a:pt x="108" y="344"/>
                  </a:lnTo>
                  <a:lnTo>
                    <a:pt x="104" y="349"/>
                  </a:lnTo>
                  <a:lnTo>
                    <a:pt x="103" y="352"/>
                  </a:lnTo>
                  <a:lnTo>
                    <a:pt x="97" y="359"/>
                  </a:lnTo>
                  <a:lnTo>
                    <a:pt x="96" y="366"/>
                  </a:lnTo>
                  <a:lnTo>
                    <a:pt x="89" y="370"/>
                  </a:lnTo>
                  <a:lnTo>
                    <a:pt x="85" y="371"/>
                  </a:lnTo>
                  <a:lnTo>
                    <a:pt x="75" y="374"/>
                  </a:lnTo>
                  <a:lnTo>
                    <a:pt x="70" y="378"/>
                  </a:lnTo>
                  <a:lnTo>
                    <a:pt x="69" y="378"/>
                  </a:lnTo>
                  <a:lnTo>
                    <a:pt x="62" y="384"/>
                  </a:lnTo>
                  <a:lnTo>
                    <a:pt x="55" y="389"/>
                  </a:lnTo>
                  <a:lnTo>
                    <a:pt x="52" y="390"/>
                  </a:lnTo>
                  <a:lnTo>
                    <a:pt x="49" y="393"/>
                  </a:lnTo>
                  <a:lnTo>
                    <a:pt x="43" y="399"/>
                  </a:lnTo>
                  <a:lnTo>
                    <a:pt x="37" y="403"/>
                  </a:lnTo>
                  <a:lnTo>
                    <a:pt x="26" y="407"/>
                  </a:lnTo>
                  <a:lnTo>
                    <a:pt x="11" y="411"/>
                  </a:lnTo>
                  <a:lnTo>
                    <a:pt x="11" y="412"/>
                  </a:lnTo>
                  <a:lnTo>
                    <a:pt x="3" y="418"/>
                  </a:lnTo>
                  <a:lnTo>
                    <a:pt x="0" y="404"/>
                  </a:lnTo>
                  <a:lnTo>
                    <a:pt x="11" y="390"/>
                  </a:lnTo>
                  <a:lnTo>
                    <a:pt x="17" y="382"/>
                  </a:lnTo>
                  <a:lnTo>
                    <a:pt x="40" y="364"/>
                  </a:lnTo>
                  <a:lnTo>
                    <a:pt x="40" y="359"/>
                  </a:lnTo>
                  <a:lnTo>
                    <a:pt x="39" y="354"/>
                  </a:lnTo>
                  <a:lnTo>
                    <a:pt x="40" y="351"/>
                  </a:lnTo>
                  <a:lnTo>
                    <a:pt x="43" y="356"/>
                  </a:lnTo>
                  <a:lnTo>
                    <a:pt x="63" y="322"/>
                  </a:lnTo>
                  <a:lnTo>
                    <a:pt x="75" y="314"/>
                  </a:lnTo>
                  <a:lnTo>
                    <a:pt x="84" y="302"/>
                  </a:lnTo>
                  <a:lnTo>
                    <a:pt x="84" y="291"/>
                  </a:lnTo>
                  <a:lnTo>
                    <a:pt x="89" y="285"/>
                  </a:lnTo>
                  <a:lnTo>
                    <a:pt x="90" y="284"/>
                  </a:lnTo>
                  <a:lnTo>
                    <a:pt x="93" y="274"/>
                  </a:lnTo>
                  <a:lnTo>
                    <a:pt x="97" y="273"/>
                  </a:lnTo>
                  <a:lnTo>
                    <a:pt x="96" y="269"/>
                  </a:lnTo>
                  <a:lnTo>
                    <a:pt x="88" y="268"/>
                  </a:lnTo>
                  <a:lnTo>
                    <a:pt x="84" y="251"/>
                  </a:lnTo>
                  <a:lnTo>
                    <a:pt x="100" y="244"/>
                  </a:lnTo>
                  <a:lnTo>
                    <a:pt x="101" y="239"/>
                  </a:lnTo>
                  <a:lnTo>
                    <a:pt x="105" y="229"/>
                  </a:lnTo>
                  <a:lnTo>
                    <a:pt x="107" y="225"/>
                  </a:lnTo>
                  <a:lnTo>
                    <a:pt x="86" y="214"/>
                  </a:lnTo>
                  <a:lnTo>
                    <a:pt x="84" y="209"/>
                  </a:lnTo>
                  <a:lnTo>
                    <a:pt x="82" y="206"/>
                  </a:lnTo>
                  <a:lnTo>
                    <a:pt x="84" y="198"/>
                  </a:lnTo>
                  <a:lnTo>
                    <a:pt x="82" y="198"/>
                  </a:lnTo>
                  <a:lnTo>
                    <a:pt x="82" y="195"/>
                  </a:lnTo>
                  <a:lnTo>
                    <a:pt x="74" y="197"/>
                  </a:lnTo>
                  <a:lnTo>
                    <a:pt x="63" y="186"/>
                  </a:lnTo>
                  <a:lnTo>
                    <a:pt x="66" y="187"/>
                  </a:lnTo>
                  <a:lnTo>
                    <a:pt x="69" y="186"/>
                  </a:lnTo>
                  <a:lnTo>
                    <a:pt x="63" y="179"/>
                  </a:lnTo>
                  <a:lnTo>
                    <a:pt x="67" y="176"/>
                  </a:lnTo>
                  <a:lnTo>
                    <a:pt x="69" y="178"/>
                  </a:lnTo>
                  <a:lnTo>
                    <a:pt x="86" y="193"/>
                  </a:lnTo>
                  <a:lnTo>
                    <a:pt x="86" y="194"/>
                  </a:lnTo>
                  <a:lnTo>
                    <a:pt x="93" y="198"/>
                  </a:lnTo>
                  <a:lnTo>
                    <a:pt x="97" y="194"/>
                  </a:lnTo>
                  <a:lnTo>
                    <a:pt x="96" y="191"/>
                  </a:lnTo>
                  <a:lnTo>
                    <a:pt x="96" y="184"/>
                  </a:lnTo>
                  <a:lnTo>
                    <a:pt x="94" y="182"/>
                  </a:lnTo>
                  <a:lnTo>
                    <a:pt x="85" y="178"/>
                  </a:lnTo>
                  <a:lnTo>
                    <a:pt x="85" y="171"/>
                  </a:lnTo>
                  <a:lnTo>
                    <a:pt x="94" y="174"/>
                  </a:lnTo>
                  <a:lnTo>
                    <a:pt x="99" y="174"/>
                  </a:lnTo>
                  <a:lnTo>
                    <a:pt x="96" y="164"/>
                  </a:lnTo>
                  <a:lnTo>
                    <a:pt x="104" y="165"/>
                  </a:lnTo>
                  <a:lnTo>
                    <a:pt x="107" y="165"/>
                  </a:lnTo>
                  <a:lnTo>
                    <a:pt x="108" y="164"/>
                  </a:lnTo>
                  <a:lnTo>
                    <a:pt x="115" y="167"/>
                  </a:lnTo>
                  <a:lnTo>
                    <a:pt x="116" y="160"/>
                  </a:lnTo>
                  <a:lnTo>
                    <a:pt x="115" y="150"/>
                  </a:lnTo>
                  <a:lnTo>
                    <a:pt x="109" y="144"/>
                  </a:lnTo>
                  <a:lnTo>
                    <a:pt x="116" y="138"/>
                  </a:lnTo>
                  <a:lnTo>
                    <a:pt x="120" y="142"/>
                  </a:lnTo>
                  <a:lnTo>
                    <a:pt x="129" y="150"/>
                  </a:lnTo>
                  <a:lnTo>
                    <a:pt x="127" y="157"/>
                  </a:lnTo>
                  <a:lnTo>
                    <a:pt x="127" y="163"/>
                  </a:lnTo>
                  <a:lnTo>
                    <a:pt x="138" y="174"/>
                  </a:lnTo>
                  <a:lnTo>
                    <a:pt x="137" y="183"/>
                  </a:lnTo>
                  <a:lnTo>
                    <a:pt x="152" y="182"/>
                  </a:lnTo>
                  <a:lnTo>
                    <a:pt x="153" y="186"/>
                  </a:lnTo>
                  <a:lnTo>
                    <a:pt x="154" y="189"/>
                  </a:lnTo>
                  <a:lnTo>
                    <a:pt x="153" y="191"/>
                  </a:lnTo>
                  <a:lnTo>
                    <a:pt x="149" y="197"/>
                  </a:lnTo>
                  <a:lnTo>
                    <a:pt x="141" y="214"/>
                  </a:lnTo>
                  <a:lnTo>
                    <a:pt x="142" y="214"/>
                  </a:lnTo>
                  <a:lnTo>
                    <a:pt x="146" y="214"/>
                  </a:lnTo>
                  <a:lnTo>
                    <a:pt x="149" y="210"/>
                  </a:lnTo>
                  <a:lnTo>
                    <a:pt x="154" y="205"/>
                  </a:lnTo>
                  <a:lnTo>
                    <a:pt x="160" y="198"/>
                  </a:lnTo>
                  <a:lnTo>
                    <a:pt x="161" y="195"/>
                  </a:lnTo>
                  <a:lnTo>
                    <a:pt x="165" y="187"/>
                  </a:lnTo>
                  <a:lnTo>
                    <a:pt x="172" y="187"/>
                  </a:lnTo>
                  <a:lnTo>
                    <a:pt x="179" y="184"/>
                  </a:lnTo>
                  <a:lnTo>
                    <a:pt x="183" y="183"/>
                  </a:lnTo>
                  <a:lnTo>
                    <a:pt x="190" y="179"/>
                  </a:lnTo>
                  <a:lnTo>
                    <a:pt x="187" y="176"/>
                  </a:lnTo>
                  <a:lnTo>
                    <a:pt x="186" y="174"/>
                  </a:lnTo>
                  <a:lnTo>
                    <a:pt x="179" y="176"/>
                  </a:lnTo>
                  <a:lnTo>
                    <a:pt x="172" y="178"/>
                  </a:lnTo>
                  <a:lnTo>
                    <a:pt x="172" y="167"/>
                  </a:lnTo>
                  <a:lnTo>
                    <a:pt x="179" y="164"/>
                  </a:lnTo>
                  <a:lnTo>
                    <a:pt x="186" y="160"/>
                  </a:lnTo>
                  <a:lnTo>
                    <a:pt x="198" y="153"/>
                  </a:lnTo>
                  <a:lnTo>
                    <a:pt x="202" y="149"/>
                  </a:lnTo>
                  <a:lnTo>
                    <a:pt x="202" y="146"/>
                  </a:lnTo>
                  <a:lnTo>
                    <a:pt x="201" y="144"/>
                  </a:lnTo>
                  <a:lnTo>
                    <a:pt x="197" y="145"/>
                  </a:lnTo>
                  <a:lnTo>
                    <a:pt x="194" y="148"/>
                  </a:lnTo>
                  <a:lnTo>
                    <a:pt x="190" y="142"/>
                  </a:lnTo>
                  <a:lnTo>
                    <a:pt x="183" y="148"/>
                  </a:lnTo>
                  <a:lnTo>
                    <a:pt x="172" y="156"/>
                  </a:lnTo>
                  <a:lnTo>
                    <a:pt x="171" y="156"/>
                  </a:lnTo>
                  <a:lnTo>
                    <a:pt x="167" y="159"/>
                  </a:lnTo>
                  <a:lnTo>
                    <a:pt x="160" y="152"/>
                  </a:lnTo>
                  <a:lnTo>
                    <a:pt x="161" y="145"/>
                  </a:lnTo>
                  <a:lnTo>
                    <a:pt x="165" y="131"/>
                  </a:lnTo>
                  <a:lnTo>
                    <a:pt x="167" y="127"/>
                  </a:lnTo>
                  <a:lnTo>
                    <a:pt x="169" y="118"/>
                  </a:lnTo>
                  <a:lnTo>
                    <a:pt x="169" y="116"/>
                  </a:lnTo>
                  <a:lnTo>
                    <a:pt x="171" y="114"/>
                  </a:lnTo>
                  <a:lnTo>
                    <a:pt x="179" y="108"/>
                  </a:lnTo>
                  <a:lnTo>
                    <a:pt x="185" y="104"/>
                  </a:lnTo>
                  <a:lnTo>
                    <a:pt x="190" y="105"/>
                  </a:lnTo>
                  <a:lnTo>
                    <a:pt x="191" y="107"/>
                  </a:lnTo>
                  <a:lnTo>
                    <a:pt x="193" y="104"/>
                  </a:lnTo>
                  <a:lnTo>
                    <a:pt x="193" y="100"/>
                  </a:lnTo>
                  <a:lnTo>
                    <a:pt x="197" y="100"/>
                  </a:lnTo>
                  <a:lnTo>
                    <a:pt x="208" y="99"/>
                  </a:lnTo>
                  <a:lnTo>
                    <a:pt x="217" y="96"/>
                  </a:lnTo>
                  <a:lnTo>
                    <a:pt x="220" y="93"/>
                  </a:lnTo>
                  <a:lnTo>
                    <a:pt x="208" y="92"/>
                  </a:lnTo>
                  <a:lnTo>
                    <a:pt x="197" y="85"/>
                  </a:lnTo>
                  <a:lnTo>
                    <a:pt x="208" y="84"/>
                  </a:lnTo>
                  <a:lnTo>
                    <a:pt x="205" y="78"/>
                  </a:lnTo>
                  <a:lnTo>
                    <a:pt x="212" y="71"/>
                  </a:lnTo>
                  <a:lnTo>
                    <a:pt x="217" y="69"/>
                  </a:lnTo>
                  <a:lnTo>
                    <a:pt x="228" y="63"/>
                  </a:lnTo>
                  <a:lnTo>
                    <a:pt x="234" y="62"/>
                  </a:lnTo>
                  <a:lnTo>
                    <a:pt x="242" y="60"/>
                  </a:lnTo>
                  <a:lnTo>
                    <a:pt x="246" y="56"/>
                  </a:lnTo>
                  <a:lnTo>
                    <a:pt x="251" y="56"/>
                  </a:lnTo>
                  <a:lnTo>
                    <a:pt x="253" y="56"/>
                  </a:lnTo>
                  <a:lnTo>
                    <a:pt x="258" y="59"/>
                  </a:lnTo>
                  <a:lnTo>
                    <a:pt x="262" y="62"/>
                  </a:lnTo>
                  <a:lnTo>
                    <a:pt x="270" y="62"/>
                  </a:lnTo>
                  <a:lnTo>
                    <a:pt x="275" y="64"/>
                  </a:lnTo>
                  <a:lnTo>
                    <a:pt x="280" y="69"/>
                  </a:lnTo>
                  <a:lnTo>
                    <a:pt x="281" y="69"/>
                  </a:lnTo>
                  <a:lnTo>
                    <a:pt x="281" y="70"/>
                  </a:lnTo>
                  <a:lnTo>
                    <a:pt x="281" y="69"/>
                  </a:lnTo>
                  <a:lnTo>
                    <a:pt x="283" y="66"/>
                  </a:lnTo>
                  <a:lnTo>
                    <a:pt x="283" y="64"/>
                  </a:lnTo>
                  <a:lnTo>
                    <a:pt x="276" y="60"/>
                  </a:lnTo>
                  <a:lnTo>
                    <a:pt x="269" y="55"/>
                  </a:lnTo>
                  <a:lnTo>
                    <a:pt x="262" y="56"/>
                  </a:lnTo>
                  <a:lnTo>
                    <a:pt x="260" y="55"/>
                  </a:lnTo>
                  <a:lnTo>
                    <a:pt x="253" y="49"/>
                  </a:lnTo>
                  <a:lnTo>
                    <a:pt x="246" y="51"/>
                  </a:lnTo>
                  <a:lnTo>
                    <a:pt x="238" y="55"/>
                  </a:lnTo>
                  <a:lnTo>
                    <a:pt x="232" y="56"/>
                  </a:lnTo>
                  <a:lnTo>
                    <a:pt x="224" y="60"/>
                  </a:lnTo>
                  <a:lnTo>
                    <a:pt x="217" y="62"/>
                  </a:lnTo>
                  <a:lnTo>
                    <a:pt x="210" y="64"/>
                  </a:lnTo>
                  <a:lnTo>
                    <a:pt x="204" y="69"/>
                  </a:lnTo>
                  <a:lnTo>
                    <a:pt x="202" y="69"/>
                  </a:lnTo>
                  <a:lnTo>
                    <a:pt x="195" y="73"/>
                  </a:lnTo>
                  <a:lnTo>
                    <a:pt x="194" y="81"/>
                  </a:lnTo>
                  <a:lnTo>
                    <a:pt x="189" y="85"/>
                  </a:lnTo>
                  <a:lnTo>
                    <a:pt x="179" y="88"/>
                  </a:lnTo>
                  <a:lnTo>
                    <a:pt x="178" y="88"/>
                  </a:lnTo>
                  <a:lnTo>
                    <a:pt x="176" y="90"/>
                  </a:lnTo>
                  <a:lnTo>
                    <a:pt x="174" y="94"/>
                  </a:lnTo>
                  <a:lnTo>
                    <a:pt x="167" y="101"/>
                  </a:lnTo>
                  <a:lnTo>
                    <a:pt x="154" y="105"/>
                  </a:lnTo>
                  <a:lnTo>
                    <a:pt x="153" y="107"/>
                  </a:lnTo>
                  <a:lnTo>
                    <a:pt x="145" y="105"/>
                  </a:lnTo>
                  <a:lnTo>
                    <a:pt x="152" y="101"/>
                  </a:lnTo>
                  <a:lnTo>
                    <a:pt x="167" y="94"/>
                  </a:lnTo>
                  <a:lnTo>
                    <a:pt x="167" y="89"/>
                  </a:lnTo>
                  <a:lnTo>
                    <a:pt x="153" y="88"/>
                  </a:lnTo>
                  <a:lnTo>
                    <a:pt x="157" y="81"/>
                  </a:lnTo>
                  <a:lnTo>
                    <a:pt x="160" y="79"/>
                  </a:lnTo>
                  <a:lnTo>
                    <a:pt x="178" y="74"/>
                  </a:lnTo>
                  <a:lnTo>
                    <a:pt x="187" y="70"/>
                  </a:lnTo>
                  <a:lnTo>
                    <a:pt x="179" y="70"/>
                  </a:lnTo>
                  <a:lnTo>
                    <a:pt x="169" y="71"/>
                  </a:lnTo>
                  <a:lnTo>
                    <a:pt x="160" y="74"/>
                  </a:lnTo>
                  <a:lnTo>
                    <a:pt x="157" y="74"/>
                  </a:lnTo>
                  <a:lnTo>
                    <a:pt x="160" y="69"/>
                  </a:lnTo>
                  <a:lnTo>
                    <a:pt x="161" y="69"/>
                  </a:lnTo>
                  <a:lnTo>
                    <a:pt x="169" y="60"/>
                  </a:lnTo>
                  <a:lnTo>
                    <a:pt x="176" y="58"/>
                  </a:lnTo>
                  <a:lnTo>
                    <a:pt x="178" y="59"/>
                  </a:lnTo>
                  <a:lnTo>
                    <a:pt x="182" y="62"/>
                  </a:lnTo>
                  <a:lnTo>
                    <a:pt x="187" y="62"/>
                  </a:lnTo>
                  <a:lnTo>
                    <a:pt x="185" y="55"/>
                  </a:lnTo>
                  <a:lnTo>
                    <a:pt x="183" y="54"/>
                  </a:lnTo>
                  <a:lnTo>
                    <a:pt x="189" y="52"/>
                  </a:lnTo>
                  <a:lnTo>
                    <a:pt x="190" y="51"/>
                  </a:lnTo>
                  <a:lnTo>
                    <a:pt x="197" y="51"/>
                  </a:lnTo>
                  <a:lnTo>
                    <a:pt x="204" y="52"/>
                  </a:lnTo>
                  <a:lnTo>
                    <a:pt x="212" y="45"/>
                  </a:lnTo>
                  <a:lnTo>
                    <a:pt x="204" y="44"/>
                  </a:lnTo>
                  <a:lnTo>
                    <a:pt x="195" y="44"/>
                  </a:lnTo>
                  <a:lnTo>
                    <a:pt x="194" y="44"/>
                  </a:lnTo>
                  <a:lnTo>
                    <a:pt x="194" y="45"/>
                  </a:lnTo>
                  <a:lnTo>
                    <a:pt x="194" y="41"/>
                  </a:lnTo>
                  <a:lnTo>
                    <a:pt x="197" y="39"/>
                  </a:lnTo>
                  <a:lnTo>
                    <a:pt x="200" y="36"/>
                  </a:lnTo>
                  <a:lnTo>
                    <a:pt x="204" y="34"/>
                  </a:lnTo>
                  <a:lnTo>
                    <a:pt x="205" y="36"/>
                  </a:lnTo>
                  <a:lnTo>
                    <a:pt x="215" y="40"/>
                  </a:lnTo>
                  <a:lnTo>
                    <a:pt x="219" y="37"/>
                  </a:lnTo>
                  <a:lnTo>
                    <a:pt x="221" y="34"/>
                  </a:lnTo>
                  <a:lnTo>
                    <a:pt x="227" y="30"/>
                  </a:lnTo>
                  <a:lnTo>
                    <a:pt x="225" y="29"/>
                  </a:lnTo>
                  <a:lnTo>
                    <a:pt x="224" y="29"/>
                  </a:lnTo>
                  <a:lnTo>
                    <a:pt x="219" y="30"/>
                  </a:lnTo>
                  <a:lnTo>
                    <a:pt x="213" y="34"/>
                  </a:lnTo>
                  <a:lnTo>
                    <a:pt x="210" y="32"/>
                  </a:lnTo>
                  <a:lnTo>
                    <a:pt x="210" y="29"/>
                  </a:lnTo>
                  <a:lnTo>
                    <a:pt x="212" y="29"/>
                  </a:lnTo>
                  <a:lnTo>
                    <a:pt x="213" y="26"/>
                  </a:lnTo>
                  <a:lnTo>
                    <a:pt x="219" y="17"/>
                  </a:lnTo>
                  <a:lnTo>
                    <a:pt x="228" y="4"/>
                  </a:lnTo>
                  <a:lnTo>
                    <a:pt x="231" y="2"/>
                  </a:lnTo>
                  <a:lnTo>
                    <a:pt x="232" y="0"/>
                  </a:lnTo>
                  <a:lnTo>
                    <a:pt x="235" y="0"/>
                  </a:lnTo>
                  <a:lnTo>
                    <a:pt x="235" y="2"/>
                  </a:lnTo>
                  <a:lnTo>
                    <a:pt x="236" y="10"/>
                  </a:lnTo>
                  <a:close/>
                </a:path>
              </a:pathLst>
            </a:custGeom>
            <a:solidFill>
              <a:srgbClr val="EDE3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b-NO"/>
            </a:p>
          </p:txBody>
        </p:sp>
      </p:grpSp>
      <p:sp>
        <p:nvSpPr>
          <p:cNvPr id="312" name="Freeform 48"/>
          <p:cNvSpPr>
            <a:spLocks/>
          </p:cNvSpPr>
          <p:nvPr/>
        </p:nvSpPr>
        <p:spPr bwMode="auto">
          <a:xfrm>
            <a:off x="4314826" y="3284538"/>
            <a:ext cx="1274763" cy="1233488"/>
          </a:xfrm>
          <a:custGeom>
            <a:avLst/>
            <a:gdLst>
              <a:gd name="T0" fmla="*/ 39 w 803"/>
              <a:gd name="T1" fmla="*/ 691 h 777"/>
              <a:gd name="T2" fmla="*/ 96 w 803"/>
              <a:gd name="T3" fmla="*/ 684 h 777"/>
              <a:gd name="T4" fmla="*/ 104 w 803"/>
              <a:gd name="T5" fmla="*/ 774 h 777"/>
              <a:gd name="T6" fmla="*/ 106 w 803"/>
              <a:gd name="T7" fmla="*/ 759 h 777"/>
              <a:gd name="T8" fmla="*/ 161 w 803"/>
              <a:gd name="T9" fmla="*/ 735 h 777"/>
              <a:gd name="T10" fmla="*/ 110 w 803"/>
              <a:gd name="T11" fmla="*/ 683 h 777"/>
              <a:gd name="T12" fmla="*/ 15 w 803"/>
              <a:gd name="T13" fmla="*/ 664 h 777"/>
              <a:gd name="T14" fmla="*/ 59 w 803"/>
              <a:gd name="T15" fmla="*/ 650 h 777"/>
              <a:gd name="T16" fmla="*/ 67 w 803"/>
              <a:gd name="T17" fmla="*/ 628 h 777"/>
              <a:gd name="T18" fmla="*/ 114 w 803"/>
              <a:gd name="T19" fmla="*/ 628 h 777"/>
              <a:gd name="T20" fmla="*/ 146 w 803"/>
              <a:gd name="T21" fmla="*/ 635 h 777"/>
              <a:gd name="T22" fmla="*/ 202 w 803"/>
              <a:gd name="T23" fmla="*/ 657 h 777"/>
              <a:gd name="T24" fmla="*/ 187 w 803"/>
              <a:gd name="T25" fmla="*/ 646 h 777"/>
              <a:gd name="T26" fmla="*/ 256 w 803"/>
              <a:gd name="T27" fmla="*/ 630 h 777"/>
              <a:gd name="T28" fmla="*/ 186 w 803"/>
              <a:gd name="T29" fmla="*/ 619 h 777"/>
              <a:gd name="T30" fmla="*/ 163 w 803"/>
              <a:gd name="T31" fmla="*/ 600 h 777"/>
              <a:gd name="T32" fmla="*/ 142 w 803"/>
              <a:gd name="T33" fmla="*/ 572 h 777"/>
              <a:gd name="T34" fmla="*/ 182 w 803"/>
              <a:gd name="T35" fmla="*/ 562 h 777"/>
              <a:gd name="T36" fmla="*/ 250 w 803"/>
              <a:gd name="T37" fmla="*/ 555 h 777"/>
              <a:gd name="T38" fmla="*/ 312 w 803"/>
              <a:gd name="T39" fmla="*/ 627 h 777"/>
              <a:gd name="T40" fmla="*/ 258 w 803"/>
              <a:gd name="T41" fmla="*/ 549 h 777"/>
              <a:gd name="T42" fmla="*/ 288 w 803"/>
              <a:gd name="T43" fmla="*/ 559 h 777"/>
              <a:gd name="T44" fmla="*/ 327 w 803"/>
              <a:gd name="T45" fmla="*/ 601 h 777"/>
              <a:gd name="T46" fmla="*/ 327 w 803"/>
              <a:gd name="T47" fmla="*/ 557 h 777"/>
              <a:gd name="T48" fmla="*/ 288 w 803"/>
              <a:gd name="T49" fmla="*/ 547 h 777"/>
              <a:gd name="T50" fmla="*/ 302 w 803"/>
              <a:gd name="T51" fmla="*/ 515 h 777"/>
              <a:gd name="T52" fmla="*/ 361 w 803"/>
              <a:gd name="T53" fmla="*/ 500 h 777"/>
              <a:gd name="T54" fmla="*/ 355 w 803"/>
              <a:gd name="T55" fmla="*/ 443 h 777"/>
              <a:gd name="T56" fmla="*/ 393 w 803"/>
              <a:gd name="T57" fmla="*/ 473 h 777"/>
              <a:gd name="T58" fmla="*/ 406 w 803"/>
              <a:gd name="T59" fmla="*/ 451 h 777"/>
              <a:gd name="T60" fmla="*/ 413 w 803"/>
              <a:gd name="T61" fmla="*/ 427 h 777"/>
              <a:gd name="T62" fmla="*/ 482 w 803"/>
              <a:gd name="T63" fmla="*/ 424 h 777"/>
              <a:gd name="T64" fmla="*/ 496 w 803"/>
              <a:gd name="T65" fmla="*/ 478 h 777"/>
              <a:gd name="T66" fmla="*/ 533 w 803"/>
              <a:gd name="T67" fmla="*/ 450 h 777"/>
              <a:gd name="T68" fmla="*/ 599 w 803"/>
              <a:gd name="T69" fmla="*/ 448 h 777"/>
              <a:gd name="T70" fmla="*/ 579 w 803"/>
              <a:gd name="T71" fmla="*/ 422 h 777"/>
              <a:gd name="T72" fmla="*/ 655 w 803"/>
              <a:gd name="T73" fmla="*/ 377 h 777"/>
              <a:gd name="T74" fmla="*/ 666 w 803"/>
              <a:gd name="T75" fmla="*/ 334 h 777"/>
              <a:gd name="T76" fmla="*/ 687 w 803"/>
              <a:gd name="T77" fmla="*/ 313 h 777"/>
              <a:gd name="T78" fmla="*/ 657 w 803"/>
              <a:gd name="T79" fmla="*/ 292 h 777"/>
              <a:gd name="T80" fmla="*/ 582 w 803"/>
              <a:gd name="T81" fmla="*/ 358 h 777"/>
              <a:gd name="T82" fmla="*/ 617 w 803"/>
              <a:gd name="T83" fmla="*/ 372 h 777"/>
              <a:gd name="T84" fmla="*/ 522 w 803"/>
              <a:gd name="T85" fmla="*/ 432 h 777"/>
              <a:gd name="T86" fmla="*/ 486 w 803"/>
              <a:gd name="T87" fmla="*/ 390 h 777"/>
              <a:gd name="T88" fmla="*/ 458 w 803"/>
              <a:gd name="T89" fmla="*/ 371 h 777"/>
              <a:gd name="T90" fmla="*/ 531 w 803"/>
              <a:gd name="T91" fmla="*/ 323 h 777"/>
              <a:gd name="T92" fmla="*/ 531 w 803"/>
              <a:gd name="T93" fmla="*/ 285 h 777"/>
              <a:gd name="T94" fmla="*/ 580 w 803"/>
              <a:gd name="T95" fmla="*/ 212 h 777"/>
              <a:gd name="T96" fmla="*/ 613 w 803"/>
              <a:gd name="T97" fmla="*/ 211 h 777"/>
              <a:gd name="T98" fmla="*/ 636 w 803"/>
              <a:gd name="T99" fmla="*/ 151 h 777"/>
              <a:gd name="T100" fmla="*/ 680 w 803"/>
              <a:gd name="T101" fmla="*/ 211 h 777"/>
              <a:gd name="T102" fmla="*/ 721 w 803"/>
              <a:gd name="T103" fmla="*/ 157 h 777"/>
              <a:gd name="T104" fmla="*/ 710 w 803"/>
              <a:gd name="T105" fmla="*/ 118 h 777"/>
              <a:gd name="T106" fmla="*/ 766 w 803"/>
              <a:gd name="T107" fmla="*/ 69 h 777"/>
              <a:gd name="T108" fmla="*/ 773 w 803"/>
              <a:gd name="T109" fmla="*/ 62 h 777"/>
              <a:gd name="T110" fmla="*/ 674 w 803"/>
              <a:gd name="T111" fmla="*/ 118 h 777"/>
              <a:gd name="T112" fmla="*/ 689 w 803"/>
              <a:gd name="T113" fmla="*/ 73 h 777"/>
              <a:gd name="T114" fmla="*/ 717 w 803"/>
              <a:gd name="T115" fmla="*/ 52 h 777"/>
              <a:gd name="T116" fmla="*/ 748 w 803"/>
              <a:gd name="T117" fmla="*/ 17 h 777"/>
              <a:gd name="T118" fmla="*/ 770 w 803"/>
              <a:gd name="T119" fmla="*/ 20 h 7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803" h="777">
                <a:moveTo>
                  <a:pt x="52" y="750"/>
                </a:moveTo>
                <a:lnTo>
                  <a:pt x="48" y="755"/>
                </a:lnTo>
                <a:lnTo>
                  <a:pt x="44" y="759"/>
                </a:lnTo>
                <a:lnTo>
                  <a:pt x="51" y="759"/>
                </a:lnTo>
                <a:lnTo>
                  <a:pt x="54" y="757"/>
                </a:lnTo>
                <a:lnTo>
                  <a:pt x="58" y="757"/>
                </a:lnTo>
                <a:lnTo>
                  <a:pt x="58" y="750"/>
                </a:lnTo>
                <a:lnTo>
                  <a:pt x="52" y="737"/>
                </a:lnTo>
                <a:lnTo>
                  <a:pt x="55" y="737"/>
                </a:lnTo>
                <a:lnTo>
                  <a:pt x="61" y="736"/>
                </a:lnTo>
                <a:lnTo>
                  <a:pt x="59" y="733"/>
                </a:lnTo>
                <a:lnTo>
                  <a:pt x="51" y="732"/>
                </a:lnTo>
                <a:lnTo>
                  <a:pt x="50" y="721"/>
                </a:lnTo>
                <a:lnTo>
                  <a:pt x="47" y="710"/>
                </a:lnTo>
                <a:lnTo>
                  <a:pt x="44" y="699"/>
                </a:lnTo>
                <a:lnTo>
                  <a:pt x="44" y="697"/>
                </a:lnTo>
                <a:lnTo>
                  <a:pt x="39" y="691"/>
                </a:lnTo>
                <a:lnTo>
                  <a:pt x="40" y="684"/>
                </a:lnTo>
                <a:lnTo>
                  <a:pt x="50" y="682"/>
                </a:lnTo>
                <a:lnTo>
                  <a:pt x="59" y="686"/>
                </a:lnTo>
                <a:lnTo>
                  <a:pt x="59" y="691"/>
                </a:lnTo>
                <a:lnTo>
                  <a:pt x="59" y="695"/>
                </a:lnTo>
                <a:lnTo>
                  <a:pt x="59" y="695"/>
                </a:lnTo>
                <a:lnTo>
                  <a:pt x="61" y="695"/>
                </a:lnTo>
                <a:lnTo>
                  <a:pt x="62" y="694"/>
                </a:lnTo>
                <a:lnTo>
                  <a:pt x="62" y="688"/>
                </a:lnTo>
                <a:lnTo>
                  <a:pt x="62" y="684"/>
                </a:lnTo>
                <a:lnTo>
                  <a:pt x="61" y="679"/>
                </a:lnTo>
                <a:lnTo>
                  <a:pt x="76" y="675"/>
                </a:lnTo>
                <a:lnTo>
                  <a:pt x="81" y="675"/>
                </a:lnTo>
                <a:lnTo>
                  <a:pt x="84" y="680"/>
                </a:lnTo>
                <a:lnTo>
                  <a:pt x="92" y="682"/>
                </a:lnTo>
                <a:lnTo>
                  <a:pt x="96" y="682"/>
                </a:lnTo>
                <a:lnTo>
                  <a:pt x="96" y="684"/>
                </a:lnTo>
                <a:lnTo>
                  <a:pt x="97" y="695"/>
                </a:lnTo>
                <a:lnTo>
                  <a:pt x="99" y="697"/>
                </a:lnTo>
                <a:lnTo>
                  <a:pt x="101" y="703"/>
                </a:lnTo>
                <a:lnTo>
                  <a:pt x="103" y="710"/>
                </a:lnTo>
                <a:lnTo>
                  <a:pt x="104" y="717"/>
                </a:lnTo>
                <a:lnTo>
                  <a:pt x="111" y="721"/>
                </a:lnTo>
                <a:lnTo>
                  <a:pt x="107" y="736"/>
                </a:lnTo>
                <a:lnTo>
                  <a:pt x="106" y="750"/>
                </a:lnTo>
                <a:lnTo>
                  <a:pt x="97" y="759"/>
                </a:lnTo>
                <a:lnTo>
                  <a:pt x="92" y="763"/>
                </a:lnTo>
                <a:lnTo>
                  <a:pt x="86" y="769"/>
                </a:lnTo>
                <a:lnTo>
                  <a:pt x="88" y="770"/>
                </a:lnTo>
                <a:lnTo>
                  <a:pt x="91" y="772"/>
                </a:lnTo>
                <a:lnTo>
                  <a:pt x="92" y="770"/>
                </a:lnTo>
                <a:lnTo>
                  <a:pt x="93" y="770"/>
                </a:lnTo>
                <a:lnTo>
                  <a:pt x="101" y="770"/>
                </a:lnTo>
                <a:lnTo>
                  <a:pt x="104" y="774"/>
                </a:lnTo>
                <a:lnTo>
                  <a:pt x="111" y="777"/>
                </a:lnTo>
                <a:lnTo>
                  <a:pt x="114" y="774"/>
                </a:lnTo>
                <a:lnTo>
                  <a:pt x="115" y="773"/>
                </a:lnTo>
                <a:lnTo>
                  <a:pt x="121" y="769"/>
                </a:lnTo>
                <a:lnTo>
                  <a:pt x="125" y="773"/>
                </a:lnTo>
                <a:lnTo>
                  <a:pt x="125" y="773"/>
                </a:lnTo>
                <a:lnTo>
                  <a:pt x="127" y="776"/>
                </a:lnTo>
                <a:lnTo>
                  <a:pt x="127" y="774"/>
                </a:lnTo>
                <a:lnTo>
                  <a:pt x="129" y="773"/>
                </a:lnTo>
                <a:lnTo>
                  <a:pt x="131" y="770"/>
                </a:lnTo>
                <a:lnTo>
                  <a:pt x="125" y="763"/>
                </a:lnTo>
                <a:lnTo>
                  <a:pt x="125" y="763"/>
                </a:lnTo>
                <a:lnTo>
                  <a:pt x="118" y="763"/>
                </a:lnTo>
                <a:lnTo>
                  <a:pt x="112" y="769"/>
                </a:lnTo>
                <a:lnTo>
                  <a:pt x="107" y="767"/>
                </a:lnTo>
                <a:lnTo>
                  <a:pt x="100" y="763"/>
                </a:lnTo>
                <a:lnTo>
                  <a:pt x="106" y="759"/>
                </a:lnTo>
                <a:lnTo>
                  <a:pt x="112" y="754"/>
                </a:lnTo>
                <a:lnTo>
                  <a:pt x="114" y="748"/>
                </a:lnTo>
                <a:lnTo>
                  <a:pt x="114" y="747"/>
                </a:lnTo>
                <a:lnTo>
                  <a:pt x="114" y="737"/>
                </a:lnTo>
                <a:lnTo>
                  <a:pt x="116" y="727"/>
                </a:lnTo>
                <a:lnTo>
                  <a:pt x="116" y="724"/>
                </a:lnTo>
                <a:lnTo>
                  <a:pt x="125" y="725"/>
                </a:lnTo>
                <a:lnTo>
                  <a:pt x="127" y="729"/>
                </a:lnTo>
                <a:lnTo>
                  <a:pt x="129" y="729"/>
                </a:lnTo>
                <a:lnTo>
                  <a:pt x="137" y="732"/>
                </a:lnTo>
                <a:lnTo>
                  <a:pt x="144" y="728"/>
                </a:lnTo>
                <a:lnTo>
                  <a:pt x="149" y="729"/>
                </a:lnTo>
                <a:lnTo>
                  <a:pt x="155" y="735"/>
                </a:lnTo>
                <a:lnTo>
                  <a:pt x="159" y="743"/>
                </a:lnTo>
                <a:lnTo>
                  <a:pt x="161" y="737"/>
                </a:lnTo>
                <a:lnTo>
                  <a:pt x="161" y="736"/>
                </a:lnTo>
                <a:lnTo>
                  <a:pt x="161" y="735"/>
                </a:lnTo>
                <a:lnTo>
                  <a:pt x="157" y="729"/>
                </a:lnTo>
                <a:lnTo>
                  <a:pt x="153" y="722"/>
                </a:lnTo>
                <a:lnTo>
                  <a:pt x="152" y="721"/>
                </a:lnTo>
                <a:lnTo>
                  <a:pt x="151" y="721"/>
                </a:lnTo>
                <a:lnTo>
                  <a:pt x="138" y="722"/>
                </a:lnTo>
                <a:lnTo>
                  <a:pt x="137" y="722"/>
                </a:lnTo>
                <a:lnTo>
                  <a:pt x="131" y="722"/>
                </a:lnTo>
                <a:lnTo>
                  <a:pt x="127" y="721"/>
                </a:lnTo>
                <a:lnTo>
                  <a:pt x="123" y="718"/>
                </a:lnTo>
                <a:lnTo>
                  <a:pt x="111" y="713"/>
                </a:lnTo>
                <a:lnTo>
                  <a:pt x="111" y="710"/>
                </a:lnTo>
                <a:lnTo>
                  <a:pt x="110" y="705"/>
                </a:lnTo>
                <a:lnTo>
                  <a:pt x="108" y="699"/>
                </a:lnTo>
                <a:lnTo>
                  <a:pt x="112" y="697"/>
                </a:lnTo>
                <a:lnTo>
                  <a:pt x="108" y="694"/>
                </a:lnTo>
                <a:lnTo>
                  <a:pt x="108" y="691"/>
                </a:lnTo>
                <a:lnTo>
                  <a:pt x="110" y="683"/>
                </a:lnTo>
                <a:lnTo>
                  <a:pt x="107" y="680"/>
                </a:lnTo>
                <a:lnTo>
                  <a:pt x="101" y="676"/>
                </a:lnTo>
                <a:lnTo>
                  <a:pt x="97" y="671"/>
                </a:lnTo>
                <a:lnTo>
                  <a:pt x="91" y="669"/>
                </a:lnTo>
                <a:lnTo>
                  <a:pt x="89" y="667"/>
                </a:lnTo>
                <a:lnTo>
                  <a:pt x="81" y="664"/>
                </a:lnTo>
                <a:lnTo>
                  <a:pt x="78" y="664"/>
                </a:lnTo>
                <a:lnTo>
                  <a:pt x="61" y="672"/>
                </a:lnTo>
                <a:lnTo>
                  <a:pt x="59" y="673"/>
                </a:lnTo>
                <a:lnTo>
                  <a:pt x="54" y="673"/>
                </a:lnTo>
                <a:lnTo>
                  <a:pt x="52" y="673"/>
                </a:lnTo>
                <a:lnTo>
                  <a:pt x="39" y="675"/>
                </a:lnTo>
                <a:lnTo>
                  <a:pt x="39" y="673"/>
                </a:lnTo>
                <a:lnTo>
                  <a:pt x="37" y="671"/>
                </a:lnTo>
                <a:lnTo>
                  <a:pt x="35" y="664"/>
                </a:lnTo>
                <a:lnTo>
                  <a:pt x="22" y="664"/>
                </a:lnTo>
                <a:lnTo>
                  <a:pt x="15" y="664"/>
                </a:lnTo>
                <a:lnTo>
                  <a:pt x="13" y="662"/>
                </a:lnTo>
                <a:lnTo>
                  <a:pt x="0" y="661"/>
                </a:lnTo>
                <a:lnTo>
                  <a:pt x="5" y="657"/>
                </a:lnTo>
                <a:lnTo>
                  <a:pt x="18" y="657"/>
                </a:lnTo>
                <a:lnTo>
                  <a:pt x="32" y="661"/>
                </a:lnTo>
                <a:lnTo>
                  <a:pt x="37" y="660"/>
                </a:lnTo>
                <a:lnTo>
                  <a:pt x="47" y="657"/>
                </a:lnTo>
                <a:lnTo>
                  <a:pt x="48" y="657"/>
                </a:lnTo>
                <a:lnTo>
                  <a:pt x="54" y="657"/>
                </a:lnTo>
                <a:lnTo>
                  <a:pt x="65" y="660"/>
                </a:lnTo>
                <a:lnTo>
                  <a:pt x="70" y="662"/>
                </a:lnTo>
                <a:lnTo>
                  <a:pt x="81" y="661"/>
                </a:lnTo>
                <a:lnTo>
                  <a:pt x="73" y="656"/>
                </a:lnTo>
                <a:lnTo>
                  <a:pt x="65" y="653"/>
                </a:lnTo>
                <a:lnTo>
                  <a:pt x="58" y="650"/>
                </a:lnTo>
                <a:lnTo>
                  <a:pt x="56" y="650"/>
                </a:lnTo>
                <a:lnTo>
                  <a:pt x="59" y="650"/>
                </a:lnTo>
                <a:lnTo>
                  <a:pt x="67" y="647"/>
                </a:lnTo>
                <a:lnTo>
                  <a:pt x="66" y="646"/>
                </a:lnTo>
                <a:lnTo>
                  <a:pt x="65" y="645"/>
                </a:lnTo>
                <a:lnTo>
                  <a:pt x="55" y="643"/>
                </a:lnTo>
                <a:lnTo>
                  <a:pt x="48" y="646"/>
                </a:lnTo>
                <a:lnTo>
                  <a:pt x="26" y="645"/>
                </a:lnTo>
                <a:lnTo>
                  <a:pt x="28" y="637"/>
                </a:lnTo>
                <a:lnTo>
                  <a:pt x="28" y="631"/>
                </a:lnTo>
                <a:lnTo>
                  <a:pt x="33" y="628"/>
                </a:lnTo>
                <a:lnTo>
                  <a:pt x="41" y="624"/>
                </a:lnTo>
                <a:lnTo>
                  <a:pt x="51" y="627"/>
                </a:lnTo>
                <a:lnTo>
                  <a:pt x="52" y="630"/>
                </a:lnTo>
                <a:lnTo>
                  <a:pt x="54" y="631"/>
                </a:lnTo>
                <a:lnTo>
                  <a:pt x="58" y="627"/>
                </a:lnTo>
                <a:lnTo>
                  <a:pt x="66" y="626"/>
                </a:lnTo>
                <a:lnTo>
                  <a:pt x="66" y="627"/>
                </a:lnTo>
                <a:lnTo>
                  <a:pt x="67" y="628"/>
                </a:lnTo>
                <a:lnTo>
                  <a:pt x="67" y="631"/>
                </a:lnTo>
                <a:lnTo>
                  <a:pt x="69" y="631"/>
                </a:lnTo>
                <a:lnTo>
                  <a:pt x="70" y="634"/>
                </a:lnTo>
                <a:lnTo>
                  <a:pt x="73" y="638"/>
                </a:lnTo>
                <a:lnTo>
                  <a:pt x="74" y="631"/>
                </a:lnTo>
                <a:lnTo>
                  <a:pt x="76" y="627"/>
                </a:lnTo>
                <a:lnTo>
                  <a:pt x="76" y="624"/>
                </a:lnTo>
                <a:lnTo>
                  <a:pt x="84" y="623"/>
                </a:lnTo>
                <a:lnTo>
                  <a:pt x="86" y="623"/>
                </a:lnTo>
                <a:lnTo>
                  <a:pt x="96" y="622"/>
                </a:lnTo>
                <a:lnTo>
                  <a:pt x="101" y="628"/>
                </a:lnTo>
                <a:lnTo>
                  <a:pt x="103" y="631"/>
                </a:lnTo>
                <a:lnTo>
                  <a:pt x="103" y="632"/>
                </a:lnTo>
                <a:lnTo>
                  <a:pt x="104" y="634"/>
                </a:lnTo>
                <a:lnTo>
                  <a:pt x="107" y="641"/>
                </a:lnTo>
                <a:lnTo>
                  <a:pt x="111" y="635"/>
                </a:lnTo>
                <a:lnTo>
                  <a:pt x="114" y="628"/>
                </a:lnTo>
                <a:lnTo>
                  <a:pt x="112" y="627"/>
                </a:lnTo>
                <a:lnTo>
                  <a:pt x="112" y="624"/>
                </a:lnTo>
                <a:lnTo>
                  <a:pt x="114" y="624"/>
                </a:lnTo>
                <a:lnTo>
                  <a:pt x="129" y="624"/>
                </a:lnTo>
                <a:lnTo>
                  <a:pt x="131" y="626"/>
                </a:lnTo>
                <a:lnTo>
                  <a:pt x="133" y="626"/>
                </a:lnTo>
                <a:lnTo>
                  <a:pt x="133" y="631"/>
                </a:lnTo>
                <a:lnTo>
                  <a:pt x="133" y="634"/>
                </a:lnTo>
                <a:lnTo>
                  <a:pt x="133" y="637"/>
                </a:lnTo>
                <a:lnTo>
                  <a:pt x="130" y="643"/>
                </a:lnTo>
                <a:lnTo>
                  <a:pt x="130" y="649"/>
                </a:lnTo>
                <a:lnTo>
                  <a:pt x="131" y="658"/>
                </a:lnTo>
                <a:lnTo>
                  <a:pt x="136" y="658"/>
                </a:lnTo>
                <a:lnTo>
                  <a:pt x="137" y="647"/>
                </a:lnTo>
                <a:lnTo>
                  <a:pt x="137" y="637"/>
                </a:lnTo>
                <a:lnTo>
                  <a:pt x="140" y="631"/>
                </a:lnTo>
                <a:lnTo>
                  <a:pt x="146" y="635"/>
                </a:lnTo>
                <a:lnTo>
                  <a:pt x="155" y="639"/>
                </a:lnTo>
                <a:lnTo>
                  <a:pt x="159" y="641"/>
                </a:lnTo>
                <a:lnTo>
                  <a:pt x="164" y="645"/>
                </a:lnTo>
                <a:lnTo>
                  <a:pt x="167" y="650"/>
                </a:lnTo>
                <a:lnTo>
                  <a:pt x="168" y="654"/>
                </a:lnTo>
                <a:lnTo>
                  <a:pt x="170" y="656"/>
                </a:lnTo>
                <a:lnTo>
                  <a:pt x="172" y="658"/>
                </a:lnTo>
                <a:lnTo>
                  <a:pt x="174" y="660"/>
                </a:lnTo>
                <a:lnTo>
                  <a:pt x="179" y="664"/>
                </a:lnTo>
                <a:lnTo>
                  <a:pt x="181" y="668"/>
                </a:lnTo>
                <a:lnTo>
                  <a:pt x="182" y="669"/>
                </a:lnTo>
                <a:lnTo>
                  <a:pt x="187" y="665"/>
                </a:lnTo>
                <a:lnTo>
                  <a:pt x="197" y="662"/>
                </a:lnTo>
                <a:lnTo>
                  <a:pt x="198" y="662"/>
                </a:lnTo>
                <a:lnTo>
                  <a:pt x="202" y="662"/>
                </a:lnTo>
                <a:lnTo>
                  <a:pt x="202" y="660"/>
                </a:lnTo>
                <a:lnTo>
                  <a:pt x="202" y="657"/>
                </a:lnTo>
                <a:lnTo>
                  <a:pt x="216" y="658"/>
                </a:lnTo>
                <a:lnTo>
                  <a:pt x="212" y="654"/>
                </a:lnTo>
                <a:lnTo>
                  <a:pt x="209" y="652"/>
                </a:lnTo>
                <a:lnTo>
                  <a:pt x="200" y="652"/>
                </a:lnTo>
                <a:lnTo>
                  <a:pt x="198" y="652"/>
                </a:lnTo>
                <a:lnTo>
                  <a:pt x="194" y="654"/>
                </a:lnTo>
                <a:lnTo>
                  <a:pt x="191" y="654"/>
                </a:lnTo>
                <a:lnTo>
                  <a:pt x="190" y="656"/>
                </a:lnTo>
                <a:lnTo>
                  <a:pt x="189" y="656"/>
                </a:lnTo>
                <a:lnTo>
                  <a:pt x="183" y="656"/>
                </a:lnTo>
                <a:lnTo>
                  <a:pt x="176" y="650"/>
                </a:lnTo>
                <a:lnTo>
                  <a:pt x="174" y="643"/>
                </a:lnTo>
                <a:lnTo>
                  <a:pt x="172" y="643"/>
                </a:lnTo>
                <a:lnTo>
                  <a:pt x="170" y="637"/>
                </a:lnTo>
                <a:lnTo>
                  <a:pt x="178" y="635"/>
                </a:lnTo>
                <a:lnTo>
                  <a:pt x="179" y="637"/>
                </a:lnTo>
                <a:lnTo>
                  <a:pt x="187" y="646"/>
                </a:lnTo>
                <a:lnTo>
                  <a:pt x="189" y="641"/>
                </a:lnTo>
                <a:lnTo>
                  <a:pt x="189" y="639"/>
                </a:lnTo>
                <a:lnTo>
                  <a:pt x="187" y="637"/>
                </a:lnTo>
                <a:lnTo>
                  <a:pt x="186" y="637"/>
                </a:lnTo>
                <a:lnTo>
                  <a:pt x="185" y="632"/>
                </a:lnTo>
                <a:lnTo>
                  <a:pt x="185" y="631"/>
                </a:lnTo>
                <a:lnTo>
                  <a:pt x="185" y="630"/>
                </a:lnTo>
                <a:lnTo>
                  <a:pt x="190" y="626"/>
                </a:lnTo>
                <a:lnTo>
                  <a:pt x="212" y="619"/>
                </a:lnTo>
                <a:lnTo>
                  <a:pt x="213" y="619"/>
                </a:lnTo>
                <a:lnTo>
                  <a:pt x="228" y="616"/>
                </a:lnTo>
                <a:lnTo>
                  <a:pt x="237" y="619"/>
                </a:lnTo>
                <a:lnTo>
                  <a:pt x="242" y="613"/>
                </a:lnTo>
                <a:lnTo>
                  <a:pt x="242" y="615"/>
                </a:lnTo>
                <a:lnTo>
                  <a:pt x="246" y="622"/>
                </a:lnTo>
                <a:lnTo>
                  <a:pt x="253" y="628"/>
                </a:lnTo>
                <a:lnTo>
                  <a:pt x="256" y="630"/>
                </a:lnTo>
                <a:lnTo>
                  <a:pt x="258" y="631"/>
                </a:lnTo>
                <a:lnTo>
                  <a:pt x="258" y="627"/>
                </a:lnTo>
                <a:lnTo>
                  <a:pt x="258" y="624"/>
                </a:lnTo>
                <a:lnTo>
                  <a:pt x="256" y="619"/>
                </a:lnTo>
                <a:lnTo>
                  <a:pt x="256" y="617"/>
                </a:lnTo>
                <a:lnTo>
                  <a:pt x="252" y="616"/>
                </a:lnTo>
                <a:lnTo>
                  <a:pt x="247" y="611"/>
                </a:lnTo>
                <a:lnTo>
                  <a:pt x="253" y="609"/>
                </a:lnTo>
                <a:lnTo>
                  <a:pt x="253" y="608"/>
                </a:lnTo>
                <a:lnTo>
                  <a:pt x="253" y="605"/>
                </a:lnTo>
                <a:lnTo>
                  <a:pt x="245" y="605"/>
                </a:lnTo>
                <a:lnTo>
                  <a:pt x="234" y="607"/>
                </a:lnTo>
                <a:lnTo>
                  <a:pt x="223" y="608"/>
                </a:lnTo>
                <a:lnTo>
                  <a:pt x="211" y="613"/>
                </a:lnTo>
                <a:lnTo>
                  <a:pt x="205" y="613"/>
                </a:lnTo>
                <a:lnTo>
                  <a:pt x="196" y="616"/>
                </a:lnTo>
                <a:lnTo>
                  <a:pt x="186" y="619"/>
                </a:lnTo>
                <a:lnTo>
                  <a:pt x="179" y="620"/>
                </a:lnTo>
                <a:lnTo>
                  <a:pt x="178" y="620"/>
                </a:lnTo>
                <a:lnTo>
                  <a:pt x="174" y="619"/>
                </a:lnTo>
                <a:lnTo>
                  <a:pt x="171" y="619"/>
                </a:lnTo>
                <a:lnTo>
                  <a:pt x="166" y="617"/>
                </a:lnTo>
                <a:lnTo>
                  <a:pt x="175" y="613"/>
                </a:lnTo>
                <a:lnTo>
                  <a:pt x="174" y="611"/>
                </a:lnTo>
                <a:lnTo>
                  <a:pt x="172" y="608"/>
                </a:lnTo>
                <a:lnTo>
                  <a:pt x="172" y="607"/>
                </a:lnTo>
                <a:lnTo>
                  <a:pt x="189" y="604"/>
                </a:lnTo>
                <a:lnTo>
                  <a:pt x="212" y="598"/>
                </a:lnTo>
                <a:lnTo>
                  <a:pt x="207" y="597"/>
                </a:lnTo>
                <a:lnTo>
                  <a:pt x="204" y="596"/>
                </a:lnTo>
                <a:lnTo>
                  <a:pt x="201" y="597"/>
                </a:lnTo>
                <a:lnTo>
                  <a:pt x="186" y="598"/>
                </a:lnTo>
                <a:lnTo>
                  <a:pt x="174" y="600"/>
                </a:lnTo>
                <a:lnTo>
                  <a:pt x="163" y="600"/>
                </a:lnTo>
                <a:lnTo>
                  <a:pt x="155" y="601"/>
                </a:lnTo>
                <a:lnTo>
                  <a:pt x="153" y="601"/>
                </a:lnTo>
                <a:lnTo>
                  <a:pt x="144" y="602"/>
                </a:lnTo>
                <a:lnTo>
                  <a:pt x="136" y="602"/>
                </a:lnTo>
                <a:lnTo>
                  <a:pt x="126" y="602"/>
                </a:lnTo>
                <a:lnTo>
                  <a:pt x="126" y="598"/>
                </a:lnTo>
                <a:lnTo>
                  <a:pt x="126" y="596"/>
                </a:lnTo>
                <a:lnTo>
                  <a:pt x="126" y="590"/>
                </a:lnTo>
                <a:lnTo>
                  <a:pt x="127" y="587"/>
                </a:lnTo>
                <a:lnTo>
                  <a:pt x="130" y="581"/>
                </a:lnTo>
                <a:lnTo>
                  <a:pt x="137" y="582"/>
                </a:lnTo>
                <a:lnTo>
                  <a:pt x="141" y="582"/>
                </a:lnTo>
                <a:lnTo>
                  <a:pt x="144" y="583"/>
                </a:lnTo>
                <a:lnTo>
                  <a:pt x="149" y="583"/>
                </a:lnTo>
                <a:lnTo>
                  <a:pt x="151" y="579"/>
                </a:lnTo>
                <a:lnTo>
                  <a:pt x="151" y="574"/>
                </a:lnTo>
                <a:lnTo>
                  <a:pt x="142" y="572"/>
                </a:lnTo>
                <a:lnTo>
                  <a:pt x="134" y="575"/>
                </a:lnTo>
                <a:lnTo>
                  <a:pt x="127" y="575"/>
                </a:lnTo>
                <a:lnTo>
                  <a:pt x="129" y="566"/>
                </a:lnTo>
                <a:lnTo>
                  <a:pt x="125" y="560"/>
                </a:lnTo>
                <a:lnTo>
                  <a:pt x="122" y="559"/>
                </a:lnTo>
                <a:lnTo>
                  <a:pt x="118" y="555"/>
                </a:lnTo>
                <a:lnTo>
                  <a:pt x="141" y="540"/>
                </a:lnTo>
                <a:lnTo>
                  <a:pt x="152" y="534"/>
                </a:lnTo>
                <a:lnTo>
                  <a:pt x="161" y="534"/>
                </a:lnTo>
                <a:lnTo>
                  <a:pt x="166" y="534"/>
                </a:lnTo>
                <a:lnTo>
                  <a:pt x="166" y="536"/>
                </a:lnTo>
                <a:lnTo>
                  <a:pt x="170" y="541"/>
                </a:lnTo>
                <a:lnTo>
                  <a:pt x="171" y="544"/>
                </a:lnTo>
                <a:lnTo>
                  <a:pt x="176" y="552"/>
                </a:lnTo>
                <a:lnTo>
                  <a:pt x="178" y="553"/>
                </a:lnTo>
                <a:lnTo>
                  <a:pt x="181" y="559"/>
                </a:lnTo>
                <a:lnTo>
                  <a:pt x="182" y="562"/>
                </a:lnTo>
                <a:lnTo>
                  <a:pt x="183" y="564"/>
                </a:lnTo>
                <a:lnTo>
                  <a:pt x="193" y="566"/>
                </a:lnTo>
                <a:lnTo>
                  <a:pt x="200" y="560"/>
                </a:lnTo>
                <a:lnTo>
                  <a:pt x="202" y="559"/>
                </a:lnTo>
                <a:lnTo>
                  <a:pt x="215" y="551"/>
                </a:lnTo>
                <a:lnTo>
                  <a:pt x="219" y="551"/>
                </a:lnTo>
                <a:lnTo>
                  <a:pt x="223" y="553"/>
                </a:lnTo>
                <a:lnTo>
                  <a:pt x="226" y="555"/>
                </a:lnTo>
                <a:lnTo>
                  <a:pt x="222" y="559"/>
                </a:lnTo>
                <a:lnTo>
                  <a:pt x="216" y="563"/>
                </a:lnTo>
                <a:lnTo>
                  <a:pt x="213" y="566"/>
                </a:lnTo>
                <a:lnTo>
                  <a:pt x="212" y="568"/>
                </a:lnTo>
                <a:lnTo>
                  <a:pt x="215" y="568"/>
                </a:lnTo>
                <a:lnTo>
                  <a:pt x="231" y="559"/>
                </a:lnTo>
                <a:lnTo>
                  <a:pt x="232" y="557"/>
                </a:lnTo>
                <a:lnTo>
                  <a:pt x="246" y="555"/>
                </a:lnTo>
                <a:lnTo>
                  <a:pt x="250" y="555"/>
                </a:lnTo>
                <a:lnTo>
                  <a:pt x="256" y="556"/>
                </a:lnTo>
                <a:lnTo>
                  <a:pt x="257" y="559"/>
                </a:lnTo>
                <a:lnTo>
                  <a:pt x="264" y="567"/>
                </a:lnTo>
                <a:lnTo>
                  <a:pt x="261" y="577"/>
                </a:lnTo>
                <a:lnTo>
                  <a:pt x="261" y="581"/>
                </a:lnTo>
                <a:lnTo>
                  <a:pt x="262" y="589"/>
                </a:lnTo>
                <a:lnTo>
                  <a:pt x="262" y="593"/>
                </a:lnTo>
                <a:lnTo>
                  <a:pt x="269" y="600"/>
                </a:lnTo>
                <a:lnTo>
                  <a:pt x="273" y="602"/>
                </a:lnTo>
                <a:lnTo>
                  <a:pt x="283" y="609"/>
                </a:lnTo>
                <a:lnTo>
                  <a:pt x="284" y="611"/>
                </a:lnTo>
                <a:lnTo>
                  <a:pt x="290" y="619"/>
                </a:lnTo>
                <a:lnTo>
                  <a:pt x="302" y="630"/>
                </a:lnTo>
                <a:lnTo>
                  <a:pt x="306" y="637"/>
                </a:lnTo>
                <a:lnTo>
                  <a:pt x="310" y="641"/>
                </a:lnTo>
                <a:lnTo>
                  <a:pt x="312" y="635"/>
                </a:lnTo>
                <a:lnTo>
                  <a:pt x="312" y="627"/>
                </a:lnTo>
                <a:lnTo>
                  <a:pt x="310" y="626"/>
                </a:lnTo>
                <a:lnTo>
                  <a:pt x="305" y="619"/>
                </a:lnTo>
                <a:lnTo>
                  <a:pt x="302" y="617"/>
                </a:lnTo>
                <a:lnTo>
                  <a:pt x="298" y="613"/>
                </a:lnTo>
                <a:lnTo>
                  <a:pt x="288" y="605"/>
                </a:lnTo>
                <a:lnTo>
                  <a:pt x="288" y="602"/>
                </a:lnTo>
                <a:lnTo>
                  <a:pt x="287" y="600"/>
                </a:lnTo>
                <a:lnTo>
                  <a:pt x="279" y="598"/>
                </a:lnTo>
                <a:lnTo>
                  <a:pt x="271" y="590"/>
                </a:lnTo>
                <a:lnTo>
                  <a:pt x="268" y="581"/>
                </a:lnTo>
                <a:lnTo>
                  <a:pt x="273" y="571"/>
                </a:lnTo>
                <a:lnTo>
                  <a:pt x="268" y="566"/>
                </a:lnTo>
                <a:lnTo>
                  <a:pt x="267" y="559"/>
                </a:lnTo>
                <a:lnTo>
                  <a:pt x="265" y="557"/>
                </a:lnTo>
                <a:lnTo>
                  <a:pt x="265" y="556"/>
                </a:lnTo>
                <a:lnTo>
                  <a:pt x="262" y="553"/>
                </a:lnTo>
                <a:lnTo>
                  <a:pt x="258" y="549"/>
                </a:lnTo>
                <a:lnTo>
                  <a:pt x="253" y="540"/>
                </a:lnTo>
                <a:lnTo>
                  <a:pt x="246" y="547"/>
                </a:lnTo>
                <a:lnTo>
                  <a:pt x="239" y="547"/>
                </a:lnTo>
                <a:lnTo>
                  <a:pt x="239" y="545"/>
                </a:lnTo>
                <a:lnTo>
                  <a:pt x="242" y="536"/>
                </a:lnTo>
                <a:lnTo>
                  <a:pt x="245" y="536"/>
                </a:lnTo>
                <a:lnTo>
                  <a:pt x="252" y="533"/>
                </a:lnTo>
                <a:lnTo>
                  <a:pt x="254" y="523"/>
                </a:lnTo>
                <a:lnTo>
                  <a:pt x="267" y="519"/>
                </a:lnTo>
                <a:lnTo>
                  <a:pt x="269" y="530"/>
                </a:lnTo>
                <a:lnTo>
                  <a:pt x="269" y="534"/>
                </a:lnTo>
                <a:lnTo>
                  <a:pt x="269" y="538"/>
                </a:lnTo>
                <a:lnTo>
                  <a:pt x="277" y="547"/>
                </a:lnTo>
                <a:lnTo>
                  <a:pt x="283" y="551"/>
                </a:lnTo>
                <a:lnTo>
                  <a:pt x="282" y="556"/>
                </a:lnTo>
                <a:lnTo>
                  <a:pt x="287" y="555"/>
                </a:lnTo>
                <a:lnTo>
                  <a:pt x="288" y="559"/>
                </a:lnTo>
                <a:lnTo>
                  <a:pt x="288" y="560"/>
                </a:lnTo>
                <a:lnTo>
                  <a:pt x="288" y="566"/>
                </a:lnTo>
                <a:lnTo>
                  <a:pt x="287" y="566"/>
                </a:lnTo>
                <a:lnTo>
                  <a:pt x="288" y="570"/>
                </a:lnTo>
                <a:lnTo>
                  <a:pt x="288" y="575"/>
                </a:lnTo>
                <a:lnTo>
                  <a:pt x="284" y="583"/>
                </a:lnTo>
                <a:lnTo>
                  <a:pt x="291" y="586"/>
                </a:lnTo>
                <a:lnTo>
                  <a:pt x="297" y="587"/>
                </a:lnTo>
                <a:lnTo>
                  <a:pt x="306" y="596"/>
                </a:lnTo>
                <a:lnTo>
                  <a:pt x="309" y="596"/>
                </a:lnTo>
                <a:lnTo>
                  <a:pt x="302" y="583"/>
                </a:lnTo>
                <a:lnTo>
                  <a:pt x="305" y="581"/>
                </a:lnTo>
                <a:lnTo>
                  <a:pt x="312" y="587"/>
                </a:lnTo>
                <a:lnTo>
                  <a:pt x="318" y="592"/>
                </a:lnTo>
                <a:lnTo>
                  <a:pt x="321" y="598"/>
                </a:lnTo>
                <a:lnTo>
                  <a:pt x="325" y="601"/>
                </a:lnTo>
                <a:lnTo>
                  <a:pt x="327" y="601"/>
                </a:lnTo>
                <a:lnTo>
                  <a:pt x="331" y="596"/>
                </a:lnTo>
                <a:lnTo>
                  <a:pt x="325" y="593"/>
                </a:lnTo>
                <a:lnTo>
                  <a:pt x="325" y="587"/>
                </a:lnTo>
                <a:lnTo>
                  <a:pt x="322" y="582"/>
                </a:lnTo>
                <a:lnTo>
                  <a:pt x="317" y="583"/>
                </a:lnTo>
                <a:lnTo>
                  <a:pt x="312" y="577"/>
                </a:lnTo>
                <a:lnTo>
                  <a:pt x="306" y="571"/>
                </a:lnTo>
                <a:lnTo>
                  <a:pt x="305" y="566"/>
                </a:lnTo>
                <a:lnTo>
                  <a:pt x="310" y="566"/>
                </a:lnTo>
                <a:lnTo>
                  <a:pt x="314" y="566"/>
                </a:lnTo>
                <a:lnTo>
                  <a:pt x="321" y="566"/>
                </a:lnTo>
                <a:lnTo>
                  <a:pt x="324" y="564"/>
                </a:lnTo>
                <a:lnTo>
                  <a:pt x="325" y="563"/>
                </a:lnTo>
                <a:lnTo>
                  <a:pt x="328" y="562"/>
                </a:lnTo>
                <a:lnTo>
                  <a:pt x="329" y="559"/>
                </a:lnTo>
                <a:lnTo>
                  <a:pt x="329" y="557"/>
                </a:lnTo>
                <a:lnTo>
                  <a:pt x="327" y="557"/>
                </a:lnTo>
                <a:lnTo>
                  <a:pt x="321" y="556"/>
                </a:lnTo>
                <a:lnTo>
                  <a:pt x="317" y="559"/>
                </a:lnTo>
                <a:lnTo>
                  <a:pt x="316" y="559"/>
                </a:lnTo>
                <a:lnTo>
                  <a:pt x="310" y="559"/>
                </a:lnTo>
                <a:lnTo>
                  <a:pt x="310" y="555"/>
                </a:lnTo>
                <a:lnTo>
                  <a:pt x="324" y="549"/>
                </a:lnTo>
                <a:lnTo>
                  <a:pt x="322" y="548"/>
                </a:lnTo>
                <a:lnTo>
                  <a:pt x="321" y="548"/>
                </a:lnTo>
                <a:lnTo>
                  <a:pt x="318" y="545"/>
                </a:lnTo>
                <a:lnTo>
                  <a:pt x="313" y="547"/>
                </a:lnTo>
                <a:lnTo>
                  <a:pt x="312" y="548"/>
                </a:lnTo>
                <a:lnTo>
                  <a:pt x="310" y="548"/>
                </a:lnTo>
                <a:lnTo>
                  <a:pt x="298" y="556"/>
                </a:lnTo>
                <a:lnTo>
                  <a:pt x="292" y="553"/>
                </a:lnTo>
                <a:lnTo>
                  <a:pt x="297" y="549"/>
                </a:lnTo>
                <a:lnTo>
                  <a:pt x="297" y="545"/>
                </a:lnTo>
                <a:lnTo>
                  <a:pt x="288" y="547"/>
                </a:lnTo>
                <a:lnTo>
                  <a:pt x="287" y="544"/>
                </a:lnTo>
                <a:lnTo>
                  <a:pt x="284" y="541"/>
                </a:lnTo>
                <a:lnTo>
                  <a:pt x="282" y="538"/>
                </a:lnTo>
                <a:lnTo>
                  <a:pt x="280" y="537"/>
                </a:lnTo>
                <a:lnTo>
                  <a:pt x="280" y="533"/>
                </a:lnTo>
                <a:lnTo>
                  <a:pt x="282" y="530"/>
                </a:lnTo>
                <a:lnTo>
                  <a:pt x="280" y="530"/>
                </a:lnTo>
                <a:lnTo>
                  <a:pt x="276" y="522"/>
                </a:lnTo>
                <a:lnTo>
                  <a:pt x="275" y="515"/>
                </a:lnTo>
                <a:lnTo>
                  <a:pt x="282" y="517"/>
                </a:lnTo>
                <a:lnTo>
                  <a:pt x="288" y="523"/>
                </a:lnTo>
                <a:lnTo>
                  <a:pt x="288" y="518"/>
                </a:lnTo>
                <a:lnTo>
                  <a:pt x="288" y="512"/>
                </a:lnTo>
                <a:lnTo>
                  <a:pt x="295" y="512"/>
                </a:lnTo>
                <a:lnTo>
                  <a:pt x="297" y="511"/>
                </a:lnTo>
                <a:lnTo>
                  <a:pt x="299" y="514"/>
                </a:lnTo>
                <a:lnTo>
                  <a:pt x="302" y="515"/>
                </a:lnTo>
                <a:lnTo>
                  <a:pt x="310" y="517"/>
                </a:lnTo>
                <a:lnTo>
                  <a:pt x="316" y="517"/>
                </a:lnTo>
                <a:lnTo>
                  <a:pt x="318" y="519"/>
                </a:lnTo>
                <a:lnTo>
                  <a:pt x="325" y="526"/>
                </a:lnTo>
                <a:lnTo>
                  <a:pt x="329" y="523"/>
                </a:lnTo>
                <a:lnTo>
                  <a:pt x="327" y="517"/>
                </a:lnTo>
                <a:lnTo>
                  <a:pt x="325" y="514"/>
                </a:lnTo>
                <a:lnTo>
                  <a:pt x="324" y="512"/>
                </a:lnTo>
                <a:lnTo>
                  <a:pt x="332" y="510"/>
                </a:lnTo>
                <a:lnTo>
                  <a:pt x="347" y="508"/>
                </a:lnTo>
                <a:lnTo>
                  <a:pt x="351" y="508"/>
                </a:lnTo>
                <a:lnTo>
                  <a:pt x="359" y="507"/>
                </a:lnTo>
                <a:lnTo>
                  <a:pt x="373" y="504"/>
                </a:lnTo>
                <a:lnTo>
                  <a:pt x="376" y="502"/>
                </a:lnTo>
                <a:lnTo>
                  <a:pt x="374" y="500"/>
                </a:lnTo>
                <a:lnTo>
                  <a:pt x="370" y="500"/>
                </a:lnTo>
                <a:lnTo>
                  <a:pt x="361" y="500"/>
                </a:lnTo>
                <a:lnTo>
                  <a:pt x="332" y="502"/>
                </a:lnTo>
                <a:lnTo>
                  <a:pt x="331" y="500"/>
                </a:lnTo>
                <a:lnTo>
                  <a:pt x="329" y="496"/>
                </a:lnTo>
                <a:lnTo>
                  <a:pt x="328" y="489"/>
                </a:lnTo>
                <a:lnTo>
                  <a:pt x="321" y="478"/>
                </a:lnTo>
                <a:lnTo>
                  <a:pt x="328" y="476"/>
                </a:lnTo>
                <a:lnTo>
                  <a:pt x="333" y="474"/>
                </a:lnTo>
                <a:lnTo>
                  <a:pt x="344" y="470"/>
                </a:lnTo>
                <a:lnTo>
                  <a:pt x="362" y="465"/>
                </a:lnTo>
                <a:lnTo>
                  <a:pt x="359" y="462"/>
                </a:lnTo>
                <a:lnTo>
                  <a:pt x="358" y="462"/>
                </a:lnTo>
                <a:lnTo>
                  <a:pt x="348" y="462"/>
                </a:lnTo>
                <a:lnTo>
                  <a:pt x="344" y="451"/>
                </a:lnTo>
                <a:lnTo>
                  <a:pt x="344" y="446"/>
                </a:lnTo>
                <a:lnTo>
                  <a:pt x="344" y="444"/>
                </a:lnTo>
                <a:lnTo>
                  <a:pt x="354" y="444"/>
                </a:lnTo>
                <a:lnTo>
                  <a:pt x="355" y="443"/>
                </a:lnTo>
                <a:lnTo>
                  <a:pt x="357" y="443"/>
                </a:lnTo>
                <a:lnTo>
                  <a:pt x="367" y="450"/>
                </a:lnTo>
                <a:lnTo>
                  <a:pt x="369" y="450"/>
                </a:lnTo>
                <a:lnTo>
                  <a:pt x="374" y="452"/>
                </a:lnTo>
                <a:lnTo>
                  <a:pt x="378" y="448"/>
                </a:lnTo>
                <a:lnTo>
                  <a:pt x="383" y="450"/>
                </a:lnTo>
                <a:lnTo>
                  <a:pt x="387" y="450"/>
                </a:lnTo>
                <a:lnTo>
                  <a:pt x="385" y="440"/>
                </a:lnTo>
                <a:lnTo>
                  <a:pt x="387" y="440"/>
                </a:lnTo>
                <a:lnTo>
                  <a:pt x="391" y="442"/>
                </a:lnTo>
                <a:lnTo>
                  <a:pt x="392" y="442"/>
                </a:lnTo>
                <a:lnTo>
                  <a:pt x="398" y="450"/>
                </a:lnTo>
                <a:lnTo>
                  <a:pt x="398" y="451"/>
                </a:lnTo>
                <a:lnTo>
                  <a:pt x="399" y="459"/>
                </a:lnTo>
                <a:lnTo>
                  <a:pt x="396" y="467"/>
                </a:lnTo>
                <a:lnTo>
                  <a:pt x="395" y="469"/>
                </a:lnTo>
                <a:lnTo>
                  <a:pt x="393" y="473"/>
                </a:lnTo>
                <a:lnTo>
                  <a:pt x="391" y="480"/>
                </a:lnTo>
                <a:lnTo>
                  <a:pt x="392" y="487"/>
                </a:lnTo>
                <a:lnTo>
                  <a:pt x="399" y="478"/>
                </a:lnTo>
                <a:lnTo>
                  <a:pt x="408" y="472"/>
                </a:lnTo>
                <a:lnTo>
                  <a:pt x="410" y="472"/>
                </a:lnTo>
                <a:lnTo>
                  <a:pt x="419" y="469"/>
                </a:lnTo>
                <a:lnTo>
                  <a:pt x="432" y="466"/>
                </a:lnTo>
                <a:lnTo>
                  <a:pt x="438" y="465"/>
                </a:lnTo>
                <a:lnTo>
                  <a:pt x="443" y="461"/>
                </a:lnTo>
                <a:lnTo>
                  <a:pt x="444" y="459"/>
                </a:lnTo>
                <a:lnTo>
                  <a:pt x="437" y="461"/>
                </a:lnTo>
                <a:lnTo>
                  <a:pt x="433" y="461"/>
                </a:lnTo>
                <a:lnTo>
                  <a:pt x="422" y="462"/>
                </a:lnTo>
                <a:lnTo>
                  <a:pt x="414" y="463"/>
                </a:lnTo>
                <a:lnTo>
                  <a:pt x="408" y="459"/>
                </a:lnTo>
                <a:lnTo>
                  <a:pt x="407" y="457"/>
                </a:lnTo>
                <a:lnTo>
                  <a:pt x="406" y="451"/>
                </a:lnTo>
                <a:lnTo>
                  <a:pt x="411" y="447"/>
                </a:lnTo>
                <a:lnTo>
                  <a:pt x="414" y="446"/>
                </a:lnTo>
                <a:lnTo>
                  <a:pt x="419" y="446"/>
                </a:lnTo>
                <a:lnTo>
                  <a:pt x="423" y="446"/>
                </a:lnTo>
                <a:lnTo>
                  <a:pt x="434" y="444"/>
                </a:lnTo>
                <a:lnTo>
                  <a:pt x="440" y="443"/>
                </a:lnTo>
                <a:lnTo>
                  <a:pt x="445" y="440"/>
                </a:lnTo>
                <a:lnTo>
                  <a:pt x="444" y="436"/>
                </a:lnTo>
                <a:lnTo>
                  <a:pt x="433" y="436"/>
                </a:lnTo>
                <a:lnTo>
                  <a:pt x="421" y="435"/>
                </a:lnTo>
                <a:lnTo>
                  <a:pt x="419" y="439"/>
                </a:lnTo>
                <a:lnTo>
                  <a:pt x="411" y="440"/>
                </a:lnTo>
                <a:lnTo>
                  <a:pt x="408" y="440"/>
                </a:lnTo>
                <a:lnTo>
                  <a:pt x="404" y="435"/>
                </a:lnTo>
                <a:lnTo>
                  <a:pt x="403" y="431"/>
                </a:lnTo>
                <a:lnTo>
                  <a:pt x="410" y="425"/>
                </a:lnTo>
                <a:lnTo>
                  <a:pt x="413" y="427"/>
                </a:lnTo>
                <a:lnTo>
                  <a:pt x="415" y="428"/>
                </a:lnTo>
                <a:lnTo>
                  <a:pt x="419" y="424"/>
                </a:lnTo>
                <a:lnTo>
                  <a:pt x="423" y="421"/>
                </a:lnTo>
                <a:lnTo>
                  <a:pt x="432" y="414"/>
                </a:lnTo>
                <a:lnTo>
                  <a:pt x="436" y="422"/>
                </a:lnTo>
                <a:lnTo>
                  <a:pt x="443" y="414"/>
                </a:lnTo>
                <a:lnTo>
                  <a:pt x="452" y="413"/>
                </a:lnTo>
                <a:lnTo>
                  <a:pt x="453" y="413"/>
                </a:lnTo>
                <a:lnTo>
                  <a:pt x="452" y="406"/>
                </a:lnTo>
                <a:lnTo>
                  <a:pt x="458" y="401"/>
                </a:lnTo>
                <a:lnTo>
                  <a:pt x="467" y="399"/>
                </a:lnTo>
                <a:lnTo>
                  <a:pt x="474" y="395"/>
                </a:lnTo>
                <a:lnTo>
                  <a:pt x="478" y="401"/>
                </a:lnTo>
                <a:lnTo>
                  <a:pt x="478" y="405"/>
                </a:lnTo>
                <a:lnTo>
                  <a:pt x="478" y="407"/>
                </a:lnTo>
                <a:lnTo>
                  <a:pt x="479" y="417"/>
                </a:lnTo>
                <a:lnTo>
                  <a:pt x="482" y="424"/>
                </a:lnTo>
                <a:lnTo>
                  <a:pt x="483" y="429"/>
                </a:lnTo>
                <a:lnTo>
                  <a:pt x="483" y="431"/>
                </a:lnTo>
                <a:lnTo>
                  <a:pt x="485" y="435"/>
                </a:lnTo>
                <a:lnTo>
                  <a:pt x="486" y="439"/>
                </a:lnTo>
                <a:lnTo>
                  <a:pt x="494" y="450"/>
                </a:lnTo>
                <a:lnTo>
                  <a:pt x="496" y="451"/>
                </a:lnTo>
                <a:lnTo>
                  <a:pt x="496" y="454"/>
                </a:lnTo>
                <a:lnTo>
                  <a:pt x="493" y="459"/>
                </a:lnTo>
                <a:lnTo>
                  <a:pt x="489" y="470"/>
                </a:lnTo>
                <a:lnTo>
                  <a:pt x="483" y="477"/>
                </a:lnTo>
                <a:lnTo>
                  <a:pt x="478" y="482"/>
                </a:lnTo>
                <a:lnTo>
                  <a:pt x="479" y="485"/>
                </a:lnTo>
                <a:lnTo>
                  <a:pt x="481" y="489"/>
                </a:lnTo>
                <a:lnTo>
                  <a:pt x="483" y="487"/>
                </a:lnTo>
                <a:lnTo>
                  <a:pt x="486" y="484"/>
                </a:lnTo>
                <a:lnTo>
                  <a:pt x="488" y="482"/>
                </a:lnTo>
                <a:lnTo>
                  <a:pt x="496" y="478"/>
                </a:lnTo>
                <a:lnTo>
                  <a:pt x="504" y="477"/>
                </a:lnTo>
                <a:lnTo>
                  <a:pt x="505" y="478"/>
                </a:lnTo>
                <a:lnTo>
                  <a:pt x="509" y="482"/>
                </a:lnTo>
                <a:lnTo>
                  <a:pt x="516" y="487"/>
                </a:lnTo>
                <a:lnTo>
                  <a:pt x="522" y="485"/>
                </a:lnTo>
                <a:lnTo>
                  <a:pt x="523" y="485"/>
                </a:lnTo>
                <a:lnTo>
                  <a:pt x="524" y="485"/>
                </a:lnTo>
                <a:lnTo>
                  <a:pt x="530" y="481"/>
                </a:lnTo>
                <a:lnTo>
                  <a:pt x="527" y="480"/>
                </a:lnTo>
                <a:lnTo>
                  <a:pt x="523" y="478"/>
                </a:lnTo>
                <a:lnTo>
                  <a:pt x="515" y="477"/>
                </a:lnTo>
                <a:lnTo>
                  <a:pt x="509" y="467"/>
                </a:lnTo>
                <a:lnTo>
                  <a:pt x="511" y="459"/>
                </a:lnTo>
                <a:lnTo>
                  <a:pt x="519" y="454"/>
                </a:lnTo>
                <a:lnTo>
                  <a:pt x="520" y="454"/>
                </a:lnTo>
                <a:lnTo>
                  <a:pt x="530" y="451"/>
                </a:lnTo>
                <a:lnTo>
                  <a:pt x="533" y="450"/>
                </a:lnTo>
                <a:lnTo>
                  <a:pt x="539" y="454"/>
                </a:lnTo>
                <a:lnTo>
                  <a:pt x="544" y="457"/>
                </a:lnTo>
                <a:lnTo>
                  <a:pt x="544" y="458"/>
                </a:lnTo>
                <a:lnTo>
                  <a:pt x="550" y="457"/>
                </a:lnTo>
                <a:lnTo>
                  <a:pt x="556" y="452"/>
                </a:lnTo>
                <a:lnTo>
                  <a:pt x="561" y="455"/>
                </a:lnTo>
                <a:lnTo>
                  <a:pt x="565" y="461"/>
                </a:lnTo>
                <a:lnTo>
                  <a:pt x="571" y="459"/>
                </a:lnTo>
                <a:lnTo>
                  <a:pt x="576" y="458"/>
                </a:lnTo>
                <a:lnTo>
                  <a:pt x="589" y="461"/>
                </a:lnTo>
                <a:lnTo>
                  <a:pt x="591" y="462"/>
                </a:lnTo>
                <a:lnTo>
                  <a:pt x="594" y="463"/>
                </a:lnTo>
                <a:lnTo>
                  <a:pt x="602" y="462"/>
                </a:lnTo>
                <a:lnTo>
                  <a:pt x="608" y="459"/>
                </a:lnTo>
                <a:lnTo>
                  <a:pt x="610" y="458"/>
                </a:lnTo>
                <a:lnTo>
                  <a:pt x="613" y="452"/>
                </a:lnTo>
                <a:lnTo>
                  <a:pt x="599" y="448"/>
                </a:lnTo>
                <a:lnTo>
                  <a:pt x="594" y="444"/>
                </a:lnTo>
                <a:lnTo>
                  <a:pt x="594" y="436"/>
                </a:lnTo>
                <a:lnTo>
                  <a:pt x="602" y="432"/>
                </a:lnTo>
                <a:lnTo>
                  <a:pt x="609" y="431"/>
                </a:lnTo>
                <a:lnTo>
                  <a:pt x="612" y="428"/>
                </a:lnTo>
                <a:lnTo>
                  <a:pt x="613" y="427"/>
                </a:lnTo>
                <a:lnTo>
                  <a:pt x="616" y="421"/>
                </a:lnTo>
                <a:lnTo>
                  <a:pt x="616" y="414"/>
                </a:lnTo>
                <a:lnTo>
                  <a:pt x="613" y="414"/>
                </a:lnTo>
                <a:lnTo>
                  <a:pt x="610" y="413"/>
                </a:lnTo>
                <a:lnTo>
                  <a:pt x="609" y="413"/>
                </a:lnTo>
                <a:lnTo>
                  <a:pt x="604" y="417"/>
                </a:lnTo>
                <a:lnTo>
                  <a:pt x="597" y="421"/>
                </a:lnTo>
                <a:lnTo>
                  <a:pt x="591" y="424"/>
                </a:lnTo>
                <a:lnTo>
                  <a:pt x="584" y="428"/>
                </a:lnTo>
                <a:lnTo>
                  <a:pt x="580" y="427"/>
                </a:lnTo>
                <a:lnTo>
                  <a:pt x="579" y="422"/>
                </a:lnTo>
                <a:lnTo>
                  <a:pt x="584" y="417"/>
                </a:lnTo>
                <a:lnTo>
                  <a:pt x="584" y="416"/>
                </a:lnTo>
                <a:lnTo>
                  <a:pt x="589" y="413"/>
                </a:lnTo>
                <a:lnTo>
                  <a:pt x="595" y="410"/>
                </a:lnTo>
                <a:lnTo>
                  <a:pt x="599" y="407"/>
                </a:lnTo>
                <a:lnTo>
                  <a:pt x="608" y="406"/>
                </a:lnTo>
                <a:lnTo>
                  <a:pt x="608" y="405"/>
                </a:lnTo>
                <a:lnTo>
                  <a:pt x="610" y="401"/>
                </a:lnTo>
                <a:lnTo>
                  <a:pt x="613" y="399"/>
                </a:lnTo>
                <a:lnTo>
                  <a:pt x="619" y="392"/>
                </a:lnTo>
                <a:lnTo>
                  <a:pt x="623" y="390"/>
                </a:lnTo>
                <a:lnTo>
                  <a:pt x="625" y="390"/>
                </a:lnTo>
                <a:lnTo>
                  <a:pt x="634" y="390"/>
                </a:lnTo>
                <a:lnTo>
                  <a:pt x="643" y="391"/>
                </a:lnTo>
                <a:lnTo>
                  <a:pt x="644" y="391"/>
                </a:lnTo>
                <a:lnTo>
                  <a:pt x="651" y="383"/>
                </a:lnTo>
                <a:lnTo>
                  <a:pt x="655" y="377"/>
                </a:lnTo>
                <a:lnTo>
                  <a:pt x="664" y="376"/>
                </a:lnTo>
                <a:lnTo>
                  <a:pt x="676" y="372"/>
                </a:lnTo>
                <a:lnTo>
                  <a:pt x="680" y="368"/>
                </a:lnTo>
                <a:lnTo>
                  <a:pt x="679" y="362"/>
                </a:lnTo>
                <a:lnTo>
                  <a:pt x="679" y="360"/>
                </a:lnTo>
                <a:lnTo>
                  <a:pt x="677" y="357"/>
                </a:lnTo>
                <a:lnTo>
                  <a:pt x="670" y="357"/>
                </a:lnTo>
                <a:lnTo>
                  <a:pt x="665" y="356"/>
                </a:lnTo>
                <a:lnTo>
                  <a:pt x="664" y="352"/>
                </a:lnTo>
                <a:lnTo>
                  <a:pt x="672" y="347"/>
                </a:lnTo>
                <a:lnTo>
                  <a:pt x="673" y="345"/>
                </a:lnTo>
                <a:lnTo>
                  <a:pt x="676" y="339"/>
                </a:lnTo>
                <a:lnTo>
                  <a:pt x="676" y="330"/>
                </a:lnTo>
                <a:lnTo>
                  <a:pt x="673" y="330"/>
                </a:lnTo>
                <a:lnTo>
                  <a:pt x="672" y="330"/>
                </a:lnTo>
                <a:lnTo>
                  <a:pt x="670" y="330"/>
                </a:lnTo>
                <a:lnTo>
                  <a:pt x="666" y="334"/>
                </a:lnTo>
                <a:lnTo>
                  <a:pt x="664" y="341"/>
                </a:lnTo>
                <a:lnTo>
                  <a:pt x="664" y="343"/>
                </a:lnTo>
                <a:lnTo>
                  <a:pt x="662" y="346"/>
                </a:lnTo>
                <a:lnTo>
                  <a:pt x="654" y="347"/>
                </a:lnTo>
                <a:lnTo>
                  <a:pt x="649" y="353"/>
                </a:lnTo>
                <a:lnTo>
                  <a:pt x="642" y="353"/>
                </a:lnTo>
                <a:lnTo>
                  <a:pt x="642" y="349"/>
                </a:lnTo>
                <a:lnTo>
                  <a:pt x="640" y="345"/>
                </a:lnTo>
                <a:lnTo>
                  <a:pt x="640" y="339"/>
                </a:lnTo>
                <a:lnTo>
                  <a:pt x="649" y="334"/>
                </a:lnTo>
                <a:lnTo>
                  <a:pt x="661" y="324"/>
                </a:lnTo>
                <a:lnTo>
                  <a:pt x="666" y="320"/>
                </a:lnTo>
                <a:lnTo>
                  <a:pt x="670" y="320"/>
                </a:lnTo>
                <a:lnTo>
                  <a:pt x="676" y="319"/>
                </a:lnTo>
                <a:lnTo>
                  <a:pt x="677" y="319"/>
                </a:lnTo>
                <a:lnTo>
                  <a:pt x="685" y="315"/>
                </a:lnTo>
                <a:lnTo>
                  <a:pt x="687" y="313"/>
                </a:lnTo>
                <a:lnTo>
                  <a:pt x="689" y="311"/>
                </a:lnTo>
                <a:lnTo>
                  <a:pt x="685" y="309"/>
                </a:lnTo>
                <a:lnTo>
                  <a:pt x="684" y="309"/>
                </a:lnTo>
                <a:lnTo>
                  <a:pt x="683" y="308"/>
                </a:lnTo>
                <a:lnTo>
                  <a:pt x="680" y="308"/>
                </a:lnTo>
                <a:lnTo>
                  <a:pt x="672" y="305"/>
                </a:lnTo>
                <a:lnTo>
                  <a:pt x="661" y="305"/>
                </a:lnTo>
                <a:lnTo>
                  <a:pt x="661" y="298"/>
                </a:lnTo>
                <a:lnTo>
                  <a:pt x="669" y="294"/>
                </a:lnTo>
                <a:lnTo>
                  <a:pt x="672" y="293"/>
                </a:lnTo>
                <a:lnTo>
                  <a:pt x="673" y="292"/>
                </a:lnTo>
                <a:lnTo>
                  <a:pt x="677" y="289"/>
                </a:lnTo>
                <a:lnTo>
                  <a:pt x="673" y="285"/>
                </a:lnTo>
                <a:lnTo>
                  <a:pt x="672" y="283"/>
                </a:lnTo>
                <a:lnTo>
                  <a:pt x="668" y="285"/>
                </a:lnTo>
                <a:lnTo>
                  <a:pt x="666" y="286"/>
                </a:lnTo>
                <a:lnTo>
                  <a:pt x="657" y="292"/>
                </a:lnTo>
                <a:lnTo>
                  <a:pt x="654" y="296"/>
                </a:lnTo>
                <a:lnTo>
                  <a:pt x="651" y="304"/>
                </a:lnTo>
                <a:lnTo>
                  <a:pt x="651" y="308"/>
                </a:lnTo>
                <a:lnTo>
                  <a:pt x="647" y="312"/>
                </a:lnTo>
                <a:lnTo>
                  <a:pt x="646" y="313"/>
                </a:lnTo>
                <a:lnTo>
                  <a:pt x="642" y="316"/>
                </a:lnTo>
                <a:lnTo>
                  <a:pt x="634" y="322"/>
                </a:lnTo>
                <a:lnTo>
                  <a:pt x="627" y="328"/>
                </a:lnTo>
                <a:lnTo>
                  <a:pt x="619" y="334"/>
                </a:lnTo>
                <a:lnTo>
                  <a:pt x="612" y="339"/>
                </a:lnTo>
                <a:lnTo>
                  <a:pt x="605" y="343"/>
                </a:lnTo>
                <a:lnTo>
                  <a:pt x="598" y="345"/>
                </a:lnTo>
                <a:lnTo>
                  <a:pt x="594" y="347"/>
                </a:lnTo>
                <a:lnTo>
                  <a:pt x="589" y="350"/>
                </a:lnTo>
                <a:lnTo>
                  <a:pt x="583" y="354"/>
                </a:lnTo>
                <a:lnTo>
                  <a:pt x="582" y="357"/>
                </a:lnTo>
                <a:lnTo>
                  <a:pt x="582" y="358"/>
                </a:lnTo>
                <a:lnTo>
                  <a:pt x="584" y="358"/>
                </a:lnTo>
                <a:lnTo>
                  <a:pt x="587" y="357"/>
                </a:lnTo>
                <a:lnTo>
                  <a:pt x="591" y="356"/>
                </a:lnTo>
                <a:lnTo>
                  <a:pt x="598" y="353"/>
                </a:lnTo>
                <a:lnTo>
                  <a:pt x="606" y="349"/>
                </a:lnTo>
                <a:lnTo>
                  <a:pt x="616" y="346"/>
                </a:lnTo>
                <a:lnTo>
                  <a:pt x="619" y="343"/>
                </a:lnTo>
                <a:lnTo>
                  <a:pt x="621" y="341"/>
                </a:lnTo>
                <a:lnTo>
                  <a:pt x="623" y="339"/>
                </a:lnTo>
                <a:lnTo>
                  <a:pt x="627" y="337"/>
                </a:lnTo>
                <a:lnTo>
                  <a:pt x="631" y="341"/>
                </a:lnTo>
                <a:lnTo>
                  <a:pt x="629" y="350"/>
                </a:lnTo>
                <a:lnTo>
                  <a:pt x="628" y="356"/>
                </a:lnTo>
                <a:lnTo>
                  <a:pt x="628" y="357"/>
                </a:lnTo>
                <a:lnTo>
                  <a:pt x="624" y="362"/>
                </a:lnTo>
                <a:lnTo>
                  <a:pt x="623" y="365"/>
                </a:lnTo>
                <a:lnTo>
                  <a:pt x="617" y="372"/>
                </a:lnTo>
                <a:lnTo>
                  <a:pt x="616" y="379"/>
                </a:lnTo>
                <a:lnTo>
                  <a:pt x="609" y="383"/>
                </a:lnTo>
                <a:lnTo>
                  <a:pt x="605" y="384"/>
                </a:lnTo>
                <a:lnTo>
                  <a:pt x="595" y="387"/>
                </a:lnTo>
                <a:lnTo>
                  <a:pt x="590" y="391"/>
                </a:lnTo>
                <a:lnTo>
                  <a:pt x="589" y="391"/>
                </a:lnTo>
                <a:lnTo>
                  <a:pt x="582" y="397"/>
                </a:lnTo>
                <a:lnTo>
                  <a:pt x="575" y="402"/>
                </a:lnTo>
                <a:lnTo>
                  <a:pt x="572" y="403"/>
                </a:lnTo>
                <a:lnTo>
                  <a:pt x="569" y="406"/>
                </a:lnTo>
                <a:lnTo>
                  <a:pt x="563" y="412"/>
                </a:lnTo>
                <a:lnTo>
                  <a:pt x="557" y="416"/>
                </a:lnTo>
                <a:lnTo>
                  <a:pt x="546" y="420"/>
                </a:lnTo>
                <a:lnTo>
                  <a:pt x="531" y="424"/>
                </a:lnTo>
                <a:lnTo>
                  <a:pt x="531" y="425"/>
                </a:lnTo>
                <a:lnTo>
                  <a:pt x="523" y="431"/>
                </a:lnTo>
                <a:lnTo>
                  <a:pt x="522" y="432"/>
                </a:lnTo>
                <a:lnTo>
                  <a:pt x="513" y="436"/>
                </a:lnTo>
                <a:lnTo>
                  <a:pt x="512" y="435"/>
                </a:lnTo>
                <a:lnTo>
                  <a:pt x="503" y="435"/>
                </a:lnTo>
                <a:lnTo>
                  <a:pt x="498" y="433"/>
                </a:lnTo>
                <a:lnTo>
                  <a:pt x="496" y="431"/>
                </a:lnTo>
                <a:lnTo>
                  <a:pt x="496" y="422"/>
                </a:lnTo>
                <a:lnTo>
                  <a:pt x="494" y="421"/>
                </a:lnTo>
                <a:lnTo>
                  <a:pt x="494" y="416"/>
                </a:lnTo>
                <a:lnTo>
                  <a:pt x="497" y="412"/>
                </a:lnTo>
                <a:lnTo>
                  <a:pt x="497" y="409"/>
                </a:lnTo>
                <a:lnTo>
                  <a:pt x="490" y="409"/>
                </a:lnTo>
                <a:lnTo>
                  <a:pt x="486" y="402"/>
                </a:lnTo>
                <a:lnTo>
                  <a:pt x="485" y="399"/>
                </a:lnTo>
                <a:lnTo>
                  <a:pt x="486" y="398"/>
                </a:lnTo>
                <a:lnTo>
                  <a:pt x="489" y="397"/>
                </a:lnTo>
                <a:lnTo>
                  <a:pt x="488" y="392"/>
                </a:lnTo>
                <a:lnTo>
                  <a:pt x="486" y="390"/>
                </a:lnTo>
                <a:lnTo>
                  <a:pt x="492" y="383"/>
                </a:lnTo>
                <a:lnTo>
                  <a:pt x="505" y="380"/>
                </a:lnTo>
                <a:lnTo>
                  <a:pt x="507" y="380"/>
                </a:lnTo>
                <a:lnTo>
                  <a:pt x="516" y="376"/>
                </a:lnTo>
                <a:lnTo>
                  <a:pt x="515" y="372"/>
                </a:lnTo>
                <a:lnTo>
                  <a:pt x="518" y="368"/>
                </a:lnTo>
                <a:lnTo>
                  <a:pt x="520" y="367"/>
                </a:lnTo>
                <a:lnTo>
                  <a:pt x="523" y="364"/>
                </a:lnTo>
                <a:lnTo>
                  <a:pt x="511" y="367"/>
                </a:lnTo>
                <a:lnTo>
                  <a:pt x="500" y="371"/>
                </a:lnTo>
                <a:lnTo>
                  <a:pt x="489" y="376"/>
                </a:lnTo>
                <a:lnTo>
                  <a:pt x="485" y="377"/>
                </a:lnTo>
                <a:lnTo>
                  <a:pt x="478" y="380"/>
                </a:lnTo>
                <a:lnTo>
                  <a:pt x="471" y="380"/>
                </a:lnTo>
                <a:lnTo>
                  <a:pt x="466" y="387"/>
                </a:lnTo>
                <a:lnTo>
                  <a:pt x="455" y="390"/>
                </a:lnTo>
                <a:lnTo>
                  <a:pt x="458" y="371"/>
                </a:lnTo>
                <a:lnTo>
                  <a:pt x="473" y="368"/>
                </a:lnTo>
                <a:lnTo>
                  <a:pt x="482" y="365"/>
                </a:lnTo>
                <a:lnTo>
                  <a:pt x="478" y="362"/>
                </a:lnTo>
                <a:lnTo>
                  <a:pt x="459" y="362"/>
                </a:lnTo>
                <a:lnTo>
                  <a:pt x="467" y="350"/>
                </a:lnTo>
                <a:lnTo>
                  <a:pt x="479" y="349"/>
                </a:lnTo>
                <a:lnTo>
                  <a:pt x="485" y="347"/>
                </a:lnTo>
                <a:lnTo>
                  <a:pt x="488" y="347"/>
                </a:lnTo>
                <a:lnTo>
                  <a:pt x="496" y="343"/>
                </a:lnTo>
                <a:lnTo>
                  <a:pt x="497" y="339"/>
                </a:lnTo>
                <a:lnTo>
                  <a:pt x="494" y="337"/>
                </a:lnTo>
                <a:lnTo>
                  <a:pt x="494" y="331"/>
                </a:lnTo>
                <a:lnTo>
                  <a:pt x="503" y="331"/>
                </a:lnTo>
                <a:lnTo>
                  <a:pt x="508" y="335"/>
                </a:lnTo>
                <a:lnTo>
                  <a:pt x="509" y="335"/>
                </a:lnTo>
                <a:lnTo>
                  <a:pt x="518" y="332"/>
                </a:lnTo>
                <a:lnTo>
                  <a:pt x="531" y="323"/>
                </a:lnTo>
                <a:lnTo>
                  <a:pt x="537" y="330"/>
                </a:lnTo>
                <a:lnTo>
                  <a:pt x="542" y="330"/>
                </a:lnTo>
                <a:lnTo>
                  <a:pt x="538" y="319"/>
                </a:lnTo>
                <a:lnTo>
                  <a:pt x="537" y="316"/>
                </a:lnTo>
                <a:lnTo>
                  <a:pt x="528" y="317"/>
                </a:lnTo>
                <a:lnTo>
                  <a:pt x="527" y="308"/>
                </a:lnTo>
                <a:lnTo>
                  <a:pt x="516" y="312"/>
                </a:lnTo>
                <a:lnTo>
                  <a:pt x="511" y="313"/>
                </a:lnTo>
                <a:lnTo>
                  <a:pt x="516" y="304"/>
                </a:lnTo>
                <a:lnTo>
                  <a:pt x="522" y="296"/>
                </a:lnTo>
                <a:lnTo>
                  <a:pt x="524" y="293"/>
                </a:lnTo>
                <a:lnTo>
                  <a:pt x="526" y="292"/>
                </a:lnTo>
                <a:lnTo>
                  <a:pt x="526" y="290"/>
                </a:lnTo>
                <a:lnTo>
                  <a:pt x="523" y="285"/>
                </a:lnTo>
                <a:lnTo>
                  <a:pt x="520" y="275"/>
                </a:lnTo>
                <a:lnTo>
                  <a:pt x="527" y="278"/>
                </a:lnTo>
                <a:lnTo>
                  <a:pt x="531" y="285"/>
                </a:lnTo>
                <a:lnTo>
                  <a:pt x="535" y="282"/>
                </a:lnTo>
                <a:lnTo>
                  <a:pt x="542" y="279"/>
                </a:lnTo>
                <a:lnTo>
                  <a:pt x="537" y="275"/>
                </a:lnTo>
                <a:lnTo>
                  <a:pt x="533" y="271"/>
                </a:lnTo>
                <a:lnTo>
                  <a:pt x="542" y="266"/>
                </a:lnTo>
                <a:lnTo>
                  <a:pt x="544" y="255"/>
                </a:lnTo>
                <a:lnTo>
                  <a:pt x="553" y="252"/>
                </a:lnTo>
                <a:lnTo>
                  <a:pt x="556" y="249"/>
                </a:lnTo>
                <a:lnTo>
                  <a:pt x="550" y="242"/>
                </a:lnTo>
                <a:lnTo>
                  <a:pt x="563" y="233"/>
                </a:lnTo>
                <a:lnTo>
                  <a:pt x="563" y="232"/>
                </a:lnTo>
                <a:lnTo>
                  <a:pt x="564" y="234"/>
                </a:lnTo>
                <a:lnTo>
                  <a:pt x="568" y="237"/>
                </a:lnTo>
                <a:lnTo>
                  <a:pt x="576" y="230"/>
                </a:lnTo>
                <a:lnTo>
                  <a:pt x="579" y="227"/>
                </a:lnTo>
                <a:lnTo>
                  <a:pt x="575" y="217"/>
                </a:lnTo>
                <a:lnTo>
                  <a:pt x="580" y="212"/>
                </a:lnTo>
                <a:lnTo>
                  <a:pt x="580" y="211"/>
                </a:lnTo>
                <a:lnTo>
                  <a:pt x="587" y="221"/>
                </a:lnTo>
                <a:lnTo>
                  <a:pt x="594" y="217"/>
                </a:lnTo>
                <a:lnTo>
                  <a:pt x="584" y="206"/>
                </a:lnTo>
                <a:lnTo>
                  <a:pt x="583" y="206"/>
                </a:lnTo>
                <a:lnTo>
                  <a:pt x="579" y="206"/>
                </a:lnTo>
                <a:lnTo>
                  <a:pt x="572" y="202"/>
                </a:lnTo>
                <a:lnTo>
                  <a:pt x="582" y="195"/>
                </a:lnTo>
                <a:lnTo>
                  <a:pt x="583" y="199"/>
                </a:lnTo>
                <a:lnTo>
                  <a:pt x="586" y="200"/>
                </a:lnTo>
                <a:lnTo>
                  <a:pt x="589" y="199"/>
                </a:lnTo>
                <a:lnTo>
                  <a:pt x="583" y="192"/>
                </a:lnTo>
                <a:lnTo>
                  <a:pt x="587" y="189"/>
                </a:lnTo>
                <a:lnTo>
                  <a:pt x="589" y="191"/>
                </a:lnTo>
                <a:lnTo>
                  <a:pt x="606" y="206"/>
                </a:lnTo>
                <a:lnTo>
                  <a:pt x="606" y="207"/>
                </a:lnTo>
                <a:lnTo>
                  <a:pt x="613" y="211"/>
                </a:lnTo>
                <a:lnTo>
                  <a:pt x="617" y="207"/>
                </a:lnTo>
                <a:lnTo>
                  <a:pt x="616" y="204"/>
                </a:lnTo>
                <a:lnTo>
                  <a:pt x="616" y="197"/>
                </a:lnTo>
                <a:lnTo>
                  <a:pt x="614" y="195"/>
                </a:lnTo>
                <a:lnTo>
                  <a:pt x="605" y="191"/>
                </a:lnTo>
                <a:lnTo>
                  <a:pt x="605" y="184"/>
                </a:lnTo>
                <a:lnTo>
                  <a:pt x="614" y="187"/>
                </a:lnTo>
                <a:lnTo>
                  <a:pt x="619" y="187"/>
                </a:lnTo>
                <a:lnTo>
                  <a:pt x="616" y="177"/>
                </a:lnTo>
                <a:lnTo>
                  <a:pt x="624" y="178"/>
                </a:lnTo>
                <a:lnTo>
                  <a:pt x="627" y="178"/>
                </a:lnTo>
                <a:lnTo>
                  <a:pt x="628" y="177"/>
                </a:lnTo>
                <a:lnTo>
                  <a:pt x="635" y="180"/>
                </a:lnTo>
                <a:lnTo>
                  <a:pt x="636" y="173"/>
                </a:lnTo>
                <a:lnTo>
                  <a:pt x="635" y="163"/>
                </a:lnTo>
                <a:lnTo>
                  <a:pt x="629" y="157"/>
                </a:lnTo>
                <a:lnTo>
                  <a:pt x="636" y="151"/>
                </a:lnTo>
                <a:lnTo>
                  <a:pt x="640" y="155"/>
                </a:lnTo>
                <a:lnTo>
                  <a:pt x="649" y="163"/>
                </a:lnTo>
                <a:lnTo>
                  <a:pt x="647" y="170"/>
                </a:lnTo>
                <a:lnTo>
                  <a:pt x="647" y="176"/>
                </a:lnTo>
                <a:lnTo>
                  <a:pt x="658" y="187"/>
                </a:lnTo>
                <a:lnTo>
                  <a:pt x="657" y="196"/>
                </a:lnTo>
                <a:lnTo>
                  <a:pt x="672" y="195"/>
                </a:lnTo>
                <a:lnTo>
                  <a:pt x="673" y="199"/>
                </a:lnTo>
                <a:lnTo>
                  <a:pt x="674" y="202"/>
                </a:lnTo>
                <a:lnTo>
                  <a:pt x="673" y="204"/>
                </a:lnTo>
                <a:lnTo>
                  <a:pt x="669" y="210"/>
                </a:lnTo>
                <a:lnTo>
                  <a:pt x="661" y="227"/>
                </a:lnTo>
                <a:lnTo>
                  <a:pt x="662" y="227"/>
                </a:lnTo>
                <a:lnTo>
                  <a:pt x="666" y="227"/>
                </a:lnTo>
                <a:lnTo>
                  <a:pt x="669" y="223"/>
                </a:lnTo>
                <a:lnTo>
                  <a:pt x="674" y="218"/>
                </a:lnTo>
                <a:lnTo>
                  <a:pt x="680" y="211"/>
                </a:lnTo>
                <a:lnTo>
                  <a:pt x="681" y="208"/>
                </a:lnTo>
                <a:lnTo>
                  <a:pt x="685" y="200"/>
                </a:lnTo>
                <a:lnTo>
                  <a:pt x="692" y="200"/>
                </a:lnTo>
                <a:lnTo>
                  <a:pt x="699" y="197"/>
                </a:lnTo>
                <a:lnTo>
                  <a:pt x="703" y="196"/>
                </a:lnTo>
                <a:lnTo>
                  <a:pt x="710" y="192"/>
                </a:lnTo>
                <a:lnTo>
                  <a:pt x="707" y="189"/>
                </a:lnTo>
                <a:lnTo>
                  <a:pt x="706" y="187"/>
                </a:lnTo>
                <a:lnTo>
                  <a:pt x="699" y="189"/>
                </a:lnTo>
                <a:lnTo>
                  <a:pt x="692" y="191"/>
                </a:lnTo>
                <a:lnTo>
                  <a:pt x="692" y="180"/>
                </a:lnTo>
                <a:lnTo>
                  <a:pt x="699" y="177"/>
                </a:lnTo>
                <a:lnTo>
                  <a:pt x="706" y="173"/>
                </a:lnTo>
                <a:lnTo>
                  <a:pt x="718" y="166"/>
                </a:lnTo>
                <a:lnTo>
                  <a:pt x="722" y="162"/>
                </a:lnTo>
                <a:lnTo>
                  <a:pt x="722" y="159"/>
                </a:lnTo>
                <a:lnTo>
                  <a:pt x="721" y="157"/>
                </a:lnTo>
                <a:lnTo>
                  <a:pt x="717" y="158"/>
                </a:lnTo>
                <a:lnTo>
                  <a:pt x="714" y="161"/>
                </a:lnTo>
                <a:lnTo>
                  <a:pt x="710" y="155"/>
                </a:lnTo>
                <a:lnTo>
                  <a:pt x="703" y="161"/>
                </a:lnTo>
                <a:lnTo>
                  <a:pt x="692" y="169"/>
                </a:lnTo>
                <a:lnTo>
                  <a:pt x="691" y="169"/>
                </a:lnTo>
                <a:lnTo>
                  <a:pt x="687" y="172"/>
                </a:lnTo>
                <a:lnTo>
                  <a:pt x="680" y="165"/>
                </a:lnTo>
                <a:lnTo>
                  <a:pt x="681" y="158"/>
                </a:lnTo>
                <a:lnTo>
                  <a:pt x="685" y="144"/>
                </a:lnTo>
                <a:lnTo>
                  <a:pt x="687" y="140"/>
                </a:lnTo>
                <a:lnTo>
                  <a:pt x="689" y="131"/>
                </a:lnTo>
                <a:lnTo>
                  <a:pt x="689" y="129"/>
                </a:lnTo>
                <a:lnTo>
                  <a:pt x="691" y="127"/>
                </a:lnTo>
                <a:lnTo>
                  <a:pt x="699" y="121"/>
                </a:lnTo>
                <a:lnTo>
                  <a:pt x="705" y="117"/>
                </a:lnTo>
                <a:lnTo>
                  <a:pt x="710" y="118"/>
                </a:lnTo>
                <a:lnTo>
                  <a:pt x="711" y="120"/>
                </a:lnTo>
                <a:lnTo>
                  <a:pt x="713" y="117"/>
                </a:lnTo>
                <a:lnTo>
                  <a:pt x="713" y="113"/>
                </a:lnTo>
                <a:lnTo>
                  <a:pt x="717" y="113"/>
                </a:lnTo>
                <a:lnTo>
                  <a:pt x="728" y="112"/>
                </a:lnTo>
                <a:lnTo>
                  <a:pt x="737" y="109"/>
                </a:lnTo>
                <a:lnTo>
                  <a:pt x="740" y="106"/>
                </a:lnTo>
                <a:lnTo>
                  <a:pt x="728" y="105"/>
                </a:lnTo>
                <a:lnTo>
                  <a:pt x="717" y="98"/>
                </a:lnTo>
                <a:lnTo>
                  <a:pt x="728" y="97"/>
                </a:lnTo>
                <a:lnTo>
                  <a:pt x="725" y="91"/>
                </a:lnTo>
                <a:lnTo>
                  <a:pt x="732" y="84"/>
                </a:lnTo>
                <a:lnTo>
                  <a:pt x="737" y="82"/>
                </a:lnTo>
                <a:lnTo>
                  <a:pt x="748" y="76"/>
                </a:lnTo>
                <a:lnTo>
                  <a:pt x="754" y="75"/>
                </a:lnTo>
                <a:lnTo>
                  <a:pt x="762" y="73"/>
                </a:lnTo>
                <a:lnTo>
                  <a:pt x="766" y="69"/>
                </a:lnTo>
                <a:lnTo>
                  <a:pt x="771" y="69"/>
                </a:lnTo>
                <a:lnTo>
                  <a:pt x="773" y="69"/>
                </a:lnTo>
                <a:lnTo>
                  <a:pt x="778" y="72"/>
                </a:lnTo>
                <a:lnTo>
                  <a:pt x="782" y="75"/>
                </a:lnTo>
                <a:lnTo>
                  <a:pt x="790" y="75"/>
                </a:lnTo>
                <a:lnTo>
                  <a:pt x="795" y="77"/>
                </a:lnTo>
                <a:lnTo>
                  <a:pt x="800" y="82"/>
                </a:lnTo>
                <a:lnTo>
                  <a:pt x="801" y="82"/>
                </a:lnTo>
                <a:lnTo>
                  <a:pt x="801" y="83"/>
                </a:lnTo>
                <a:lnTo>
                  <a:pt x="801" y="82"/>
                </a:lnTo>
                <a:lnTo>
                  <a:pt x="803" y="79"/>
                </a:lnTo>
                <a:lnTo>
                  <a:pt x="803" y="77"/>
                </a:lnTo>
                <a:lnTo>
                  <a:pt x="796" y="73"/>
                </a:lnTo>
                <a:lnTo>
                  <a:pt x="789" y="68"/>
                </a:lnTo>
                <a:lnTo>
                  <a:pt x="782" y="69"/>
                </a:lnTo>
                <a:lnTo>
                  <a:pt x="780" y="68"/>
                </a:lnTo>
                <a:lnTo>
                  <a:pt x="773" y="62"/>
                </a:lnTo>
                <a:lnTo>
                  <a:pt x="766" y="64"/>
                </a:lnTo>
                <a:lnTo>
                  <a:pt x="758" y="68"/>
                </a:lnTo>
                <a:lnTo>
                  <a:pt x="752" y="69"/>
                </a:lnTo>
                <a:lnTo>
                  <a:pt x="744" y="73"/>
                </a:lnTo>
                <a:lnTo>
                  <a:pt x="737" y="75"/>
                </a:lnTo>
                <a:lnTo>
                  <a:pt x="730" y="77"/>
                </a:lnTo>
                <a:lnTo>
                  <a:pt x="724" y="82"/>
                </a:lnTo>
                <a:lnTo>
                  <a:pt x="722" y="82"/>
                </a:lnTo>
                <a:lnTo>
                  <a:pt x="715" y="86"/>
                </a:lnTo>
                <a:lnTo>
                  <a:pt x="714" y="94"/>
                </a:lnTo>
                <a:lnTo>
                  <a:pt x="709" y="98"/>
                </a:lnTo>
                <a:lnTo>
                  <a:pt x="699" y="101"/>
                </a:lnTo>
                <a:lnTo>
                  <a:pt x="698" y="101"/>
                </a:lnTo>
                <a:lnTo>
                  <a:pt x="696" y="103"/>
                </a:lnTo>
                <a:lnTo>
                  <a:pt x="694" y="107"/>
                </a:lnTo>
                <a:lnTo>
                  <a:pt x="687" y="114"/>
                </a:lnTo>
                <a:lnTo>
                  <a:pt x="674" y="118"/>
                </a:lnTo>
                <a:lnTo>
                  <a:pt x="673" y="120"/>
                </a:lnTo>
                <a:lnTo>
                  <a:pt x="665" y="118"/>
                </a:lnTo>
                <a:lnTo>
                  <a:pt x="672" y="114"/>
                </a:lnTo>
                <a:lnTo>
                  <a:pt x="687" y="107"/>
                </a:lnTo>
                <a:lnTo>
                  <a:pt x="687" y="102"/>
                </a:lnTo>
                <a:lnTo>
                  <a:pt x="673" y="101"/>
                </a:lnTo>
                <a:lnTo>
                  <a:pt x="677" y="94"/>
                </a:lnTo>
                <a:lnTo>
                  <a:pt x="680" y="92"/>
                </a:lnTo>
                <a:lnTo>
                  <a:pt x="698" y="87"/>
                </a:lnTo>
                <a:lnTo>
                  <a:pt x="707" y="83"/>
                </a:lnTo>
                <a:lnTo>
                  <a:pt x="699" y="83"/>
                </a:lnTo>
                <a:lnTo>
                  <a:pt x="689" y="84"/>
                </a:lnTo>
                <a:lnTo>
                  <a:pt x="680" y="87"/>
                </a:lnTo>
                <a:lnTo>
                  <a:pt x="677" y="87"/>
                </a:lnTo>
                <a:lnTo>
                  <a:pt x="680" y="82"/>
                </a:lnTo>
                <a:lnTo>
                  <a:pt x="681" y="82"/>
                </a:lnTo>
                <a:lnTo>
                  <a:pt x="689" y="73"/>
                </a:lnTo>
                <a:lnTo>
                  <a:pt x="696" y="71"/>
                </a:lnTo>
                <a:lnTo>
                  <a:pt x="698" y="72"/>
                </a:lnTo>
                <a:lnTo>
                  <a:pt x="702" y="75"/>
                </a:lnTo>
                <a:lnTo>
                  <a:pt x="707" y="75"/>
                </a:lnTo>
                <a:lnTo>
                  <a:pt x="705" y="68"/>
                </a:lnTo>
                <a:lnTo>
                  <a:pt x="703" y="67"/>
                </a:lnTo>
                <a:lnTo>
                  <a:pt x="709" y="65"/>
                </a:lnTo>
                <a:lnTo>
                  <a:pt x="710" y="64"/>
                </a:lnTo>
                <a:lnTo>
                  <a:pt x="717" y="64"/>
                </a:lnTo>
                <a:lnTo>
                  <a:pt x="724" y="65"/>
                </a:lnTo>
                <a:lnTo>
                  <a:pt x="732" y="58"/>
                </a:lnTo>
                <a:lnTo>
                  <a:pt x="724" y="57"/>
                </a:lnTo>
                <a:lnTo>
                  <a:pt x="715" y="57"/>
                </a:lnTo>
                <a:lnTo>
                  <a:pt x="714" y="57"/>
                </a:lnTo>
                <a:lnTo>
                  <a:pt x="714" y="58"/>
                </a:lnTo>
                <a:lnTo>
                  <a:pt x="714" y="54"/>
                </a:lnTo>
                <a:lnTo>
                  <a:pt x="717" y="52"/>
                </a:lnTo>
                <a:lnTo>
                  <a:pt x="720" y="49"/>
                </a:lnTo>
                <a:lnTo>
                  <a:pt x="724" y="47"/>
                </a:lnTo>
                <a:lnTo>
                  <a:pt x="725" y="49"/>
                </a:lnTo>
                <a:lnTo>
                  <a:pt x="735" y="53"/>
                </a:lnTo>
                <a:lnTo>
                  <a:pt x="739" y="50"/>
                </a:lnTo>
                <a:lnTo>
                  <a:pt x="741" y="47"/>
                </a:lnTo>
                <a:lnTo>
                  <a:pt x="747" y="43"/>
                </a:lnTo>
                <a:lnTo>
                  <a:pt x="745" y="42"/>
                </a:lnTo>
                <a:lnTo>
                  <a:pt x="744" y="42"/>
                </a:lnTo>
                <a:lnTo>
                  <a:pt x="739" y="43"/>
                </a:lnTo>
                <a:lnTo>
                  <a:pt x="733" y="47"/>
                </a:lnTo>
                <a:lnTo>
                  <a:pt x="730" y="45"/>
                </a:lnTo>
                <a:lnTo>
                  <a:pt x="730" y="42"/>
                </a:lnTo>
                <a:lnTo>
                  <a:pt x="732" y="42"/>
                </a:lnTo>
                <a:lnTo>
                  <a:pt x="733" y="39"/>
                </a:lnTo>
                <a:lnTo>
                  <a:pt x="739" y="30"/>
                </a:lnTo>
                <a:lnTo>
                  <a:pt x="748" y="17"/>
                </a:lnTo>
                <a:lnTo>
                  <a:pt x="751" y="15"/>
                </a:lnTo>
                <a:lnTo>
                  <a:pt x="752" y="13"/>
                </a:lnTo>
                <a:lnTo>
                  <a:pt x="759" y="9"/>
                </a:lnTo>
                <a:lnTo>
                  <a:pt x="762" y="15"/>
                </a:lnTo>
                <a:lnTo>
                  <a:pt x="763" y="17"/>
                </a:lnTo>
                <a:lnTo>
                  <a:pt x="760" y="23"/>
                </a:lnTo>
                <a:lnTo>
                  <a:pt x="759" y="24"/>
                </a:lnTo>
                <a:lnTo>
                  <a:pt x="758" y="30"/>
                </a:lnTo>
                <a:lnTo>
                  <a:pt x="755" y="32"/>
                </a:lnTo>
                <a:lnTo>
                  <a:pt x="756" y="34"/>
                </a:lnTo>
                <a:lnTo>
                  <a:pt x="763" y="31"/>
                </a:lnTo>
                <a:lnTo>
                  <a:pt x="765" y="32"/>
                </a:lnTo>
                <a:lnTo>
                  <a:pt x="766" y="34"/>
                </a:lnTo>
                <a:lnTo>
                  <a:pt x="767" y="31"/>
                </a:lnTo>
                <a:lnTo>
                  <a:pt x="769" y="31"/>
                </a:lnTo>
                <a:lnTo>
                  <a:pt x="769" y="24"/>
                </a:lnTo>
                <a:lnTo>
                  <a:pt x="770" y="20"/>
                </a:lnTo>
                <a:lnTo>
                  <a:pt x="774" y="19"/>
                </a:lnTo>
                <a:lnTo>
                  <a:pt x="774" y="7"/>
                </a:lnTo>
                <a:lnTo>
                  <a:pt x="786" y="0"/>
                </a:lnTo>
                <a:lnTo>
                  <a:pt x="792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3" name="Freeform 49"/>
          <p:cNvSpPr>
            <a:spLocks/>
          </p:cNvSpPr>
          <p:nvPr/>
        </p:nvSpPr>
        <p:spPr bwMode="auto">
          <a:xfrm>
            <a:off x="5532438" y="1939926"/>
            <a:ext cx="811213" cy="1435100"/>
          </a:xfrm>
          <a:custGeom>
            <a:avLst/>
            <a:gdLst>
              <a:gd name="T0" fmla="*/ 13 w 511"/>
              <a:gd name="T1" fmla="*/ 903 h 904"/>
              <a:gd name="T2" fmla="*/ 45 w 511"/>
              <a:gd name="T3" fmla="*/ 874 h 904"/>
              <a:gd name="T4" fmla="*/ 90 w 511"/>
              <a:gd name="T5" fmla="*/ 826 h 904"/>
              <a:gd name="T6" fmla="*/ 45 w 511"/>
              <a:gd name="T7" fmla="*/ 849 h 904"/>
              <a:gd name="T8" fmla="*/ 30 w 511"/>
              <a:gd name="T9" fmla="*/ 830 h 904"/>
              <a:gd name="T10" fmla="*/ 40 w 511"/>
              <a:gd name="T11" fmla="*/ 810 h 904"/>
              <a:gd name="T12" fmla="*/ 13 w 511"/>
              <a:gd name="T13" fmla="*/ 804 h 904"/>
              <a:gd name="T14" fmla="*/ 18 w 511"/>
              <a:gd name="T15" fmla="*/ 788 h 904"/>
              <a:gd name="T16" fmla="*/ 56 w 511"/>
              <a:gd name="T17" fmla="*/ 804 h 904"/>
              <a:gd name="T18" fmla="*/ 82 w 511"/>
              <a:gd name="T19" fmla="*/ 781 h 904"/>
              <a:gd name="T20" fmla="*/ 59 w 511"/>
              <a:gd name="T21" fmla="*/ 758 h 904"/>
              <a:gd name="T22" fmla="*/ 45 w 511"/>
              <a:gd name="T23" fmla="*/ 725 h 904"/>
              <a:gd name="T24" fmla="*/ 79 w 511"/>
              <a:gd name="T25" fmla="*/ 732 h 904"/>
              <a:gd name="T26" fmla="*/ 78 w 511"/>
              <a:gd name="T27" fmla="*/ 682 h 904"/>
              <a:gd name="T28" fmla="*/ 124 w 511"/>
              <a:gd name="T29" fmla="*/ 674 h 904"/>
              <a:gd name="T30" fmla="*/ 114 w 511"/>
              <a:gd name="T31" fmla="*/ 622 h 904"/>
              <a:gd name="T32" fmla="*/ 171 w 511"/>
              <a:gd name="T33" fmla="*/ 582 h 904"/>
              <a:gd name="T34" fmla="*/ 199 w 511"/>
              <a:gd name="T35" fmla="*/ 604 h 904"/>
              <a:gd name="T36" fmla="*/ 238 w 511"/>
              <a:gd name="T37" fmla="*/ 558 h 904"/>
              <a:gd name="T38" fmla="*/ 149 w 511"/>
              <a:gd name="T39" fmla="*/ 574 h 904"/>
              <a:gd name="T40" fmla="*/ 167 w 511"/>
              <a:gd name="T41" fmla="*/ 558 h 904"/>
              <a:gd name="T42" fmla="*/ 126 w 511"/>
              <a:gd name="T43" fmla="*/ 519 h 904"/>
              <a:gd name="T44" fmla="*/ 159 w 511"/>
              <a:gd name="T45" fmla="*/ 518 h 904"/>
              <a:gd name="T46" fmla="*/ 194 w 511"/>
              <a:gd name="T47" fmla="*/ 481 h 904"/>
              <a:gd name="T48" fmla="*/ 165 w 511"/>
              <a:gd name="T49" fmla="*/ 468 h 904"/>
              <a:gd name="T50" fmla="*/ 176 w 511"/>
              <a:gd name="T51" fmla="*/ 457 h 904"/>
              <a:gd name="T52" fmla="*/ 187 w 511"/>
              <a:gd name="T53" fmla="*/ 443 h 904"/>
              <a:gd name="T54" fmla="*/ 195 w 511"/>
              <a:gd name="T55" fmla="*/ 417 h 904"/>
              <a:gd name="T56" fmla="*/ 217 w 511"/>
              <a:gd name="T57" fmla="*/ 387 h 904"/>
              <a:gd name="T58" fmla="*/ 254 w 511"/>
              <a:gd name="T59" fmla="*/ 363 h 904"/>
              <a:gd name="T60" fmla="*/ 254 w 511"/>
              <a:gd name="T61" fmla="*/ 354 h 904"/>
              <a:gd name="T62" fmla="*/ 264 w 511"/>
              <a:gd name="T63" fmla="*/ 329 h 904"/>
              <a:gd name="T64" fmla="*/ 325 w 511"/>
              <a:gd name="T65" fmla="*/ 338 h 904"/>
              <a:gd name="T66" fmla="*/ 369 w 511"/>
              <a:gd name="T67" fmla="*/ 345 h 904"/>
              <a:gd name="T68" fmla="*/ 336 w 511"/>
              <a:gd name="T69" fmla="*/ 307 h 904"/>
              <a:gd name="T70" fmla="*/ 269 w 511"/>
              <a:gd name="T71" fmla="*/ 309 h 904"/>
              <a:gd name="T72" fmla="*/ 332 w 511"/>
              <a:gd name="T73" fmla="*/ 263 h 904"/>
              <a:gd name="T74" fmla="*/ 341 w 511"/>
              <a:gd name="T75" fmla="*/ 234 h 904"/>
              <a:gd name="T76" fmla="*/ 360 w 511"/>
              <a:gd name="T77" fmla="*/ 245 h 904"/>
              <a:gd name="T78" fmla="*/ 386 w 511"/>
              <a:gd name="T79" fmla="*/ 264 h 904"/>
              <a:gd name="T80" fmla="*/ 388 w 511"/>
              <a:gd name="T81" fmla="*/ 234 h 904"/>
              <a:gd name="T82" fmla="*/ 362 w 511"/>
              <a:gd name="T83" fmla="*/ 199 h 904"/>
              <a:gd name="T84" fmla="*/ 389 w 511"/>
              <a:gd name="T85" fmla="*/ 179 h 904"/>
              <a:gd name="T86" fmla="*/ 374 w 511"/>
              <a:gd name="T87" fmla="*/ 153 h 904"/>
              <a:gd name="T88" fmla="*/ 310 w 511"/>
              <a:gd name="T89" fmla="*/ 204 h 904"/>
              <a:gd name="T90" fmla="*/ 313 w 511"/>
              <a:gd name="T91" fmla="*/ 169 h 904"/>
              <a:gd name="T92" fmla="*/ 317 w 511"/>
              <a:gd name="T93" fmla="*/ 144 h 904"/>
              <a:gd name="T94" fmla="*/ 404 w 511"/>
              <a:gd name="T95" fmla="*/ 125 h 904"/>
              <a:gd name="T96" fmla="*/ 384 w 511"/>
              <a:gd name="T97" fmla="*/ 90 h 904"/>
              <a:gd name="T98" fmla="*/ 369 w 511"/>
              <a:gd name="T99" fmla="*/ 79 h 904"/>
              <a:gd name="T100" fmla="*/ 392 w 511"/>
              <a:gd name="T101" fmla="*/ 89 h 904"/>
              <a:gd name="T102" fmla="*/ 425 w 511"/>
              <a:gd name="T103" fmla="*/ 44 h 904"/>
              <a:gd name="T104" fmla="*/ 449 w 511"/>
              <a:gd name="T105" fmla="*/ 120 h 904"/>
              <a:gd name="T106" fmla="*/ 455 w 511"/>
              <a:gd name="T107" fmla="*/ 136 h 904"/>
              <a:gd name="T108" fmla="*/ 470 w 511"/>
              <a:gd name="T109" fmla="*/ 117 h 904"/>
              <a:gd name="T110" fmla="*/ 471 w 511"/>
              <a:gd name="T111" fmla="*/ 84 h 904"/>
              <a:gd name="T112" fmla="*/ 457 w 511"/>
              <a:gd name="T113" fmla="*/ 80 h 904"/>
              <a:gd name="T114" fmla="*/ 452 w 511"/>
              <a:gd name="T115" fmla="*/ 46 h 904"/>
              <a:gd name="T116" fmla="*/ 506 w 511"/>
              <a:gd name="T117" fmla="*/ 72 h 904"/>
              <a:gd name="T118" fmla="*/ 472 w 511"/>
              <a:gd name="T119" fmla="*/ 7 h 9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11" h="904">
                <a:moveTo>
                  <a:pt x="25" y="856"/>
                </a:moveTo>
                <a:lnTo>
                  <a:pt x="26" y="860"/>
                </a:lnTo>
                <a:lnTo>
                  <a:pt x="22" y="870"/>
                </a:lnTo>
                <a:lnTo>
                  <a:pt x="22" y="873"/>
                </a:lnTo>
                <a:lnTo>
                  <a:pt x="28" y="871"/>
                </a:lnTo>
                <a:lnTo>
                  <a:pt x="29" y="877"/>
                </a:lnTo>
                <a:lnTo>
                  <a:pt x="28" y="878"/>
                </a:lnTo>
                <a:lnTo>
                  <a:pt x="25" y="881"/>
                </a:lnTo>
                <a:lnTo>
                  <a:pt x="14" y="885"/>
                </a:lnTo>
                <a:lnTo>
                  <a:pt x="7" y="885"/>
                </a:lnTo>
                <a:lnTo>
                  <a:pt x="2" y="884"/>
                </a:lnTo>
                <a:lnTo>
                  <a:pt x="0" y="886"/>
                </a:lnTo>
                <a:lnTo>
                  <a:pt x="4" y="889"/>
                </a:lnTo>
                <a:lnTo>
                  <a:pt x="13" y="892"/>
                </a:lnTo>
                <a:lnTo>
                  <a:pt x="13" y="899"/>
                </a:lnTo>
                <a:lnTo>
                  <a:pt x="13" y="900"/>
                </a:lnTo>
                <a:lnTo>
                  <a:pt x="13" y="903"/>
                </a:lnTo>
                <a:lnTo>
                  <a:pt x="13" y="904"/>
                </a:lnTo>
                <a:lnTo>
                  <a:pt x="14" y="904"/>
                </a:lnTo>
                <a:lnTo>
                  <a:pt x="17" y="899"/>
                </a:lnTo>
                <a:lnTo>
                  <a:pt x="17" y="893"/>
                </a:lnTo>
                <a:lnTo>
                  <a:pt x="14" y="889"/>
                </a:lnTo>
                <a:lnTo>
                  <a:pt x="19" y="889"/>
                </a:lnTo>
                <a:lnTo>
                  <a:pt x="28" y="886"/>
                </a:lnTo>
                <a:lnTo>
                  <a:pt x="36" y="878"/>
                </a:lnTo>
                <a:lnTo>
                  <a:pt x="41" y="884"/>
                </a:lnTo>
                <a:lnTo>
                  <a:pt x="44" y="888"/>
                </a:lnTo>
                <a:lnTo>
                  <a:pt x="47" y="886"/>
                </a:lnTo>
                <a:lnTo>
                  <a:pt x="48" y="886"/>
                </a:lnTo>
                <a:lnTo>
                  <a:pt x="48" y="882"/>
                </a:lnTo>
                <a:lnTo>
                  <a:pt x="45" y="881"/>
                </a:lnTo>
                <a:lnTo>
                  <a:pt x="45" y="879"/>
                </a:lnTo>
                <a:lnTo>
                  <a:pt x="40" y="877"/>
                </a:lnTo>
                <a:lnTo>
                  <a:pt x="45" y="874"/>
                </a:lnTo>
                <a:lnTo>
                  <a:pt x="48" y="873"/>
                </a:lnTo>
                <a:lnTo>
                  <a:pt x="55" y="869"/>
                </a:lnTo>
                <a:lnTo>
                  <a:pt x="62" y="869"/>
                </a:lnTo>
                <a:lnTo>
                  <a:pt x="73" y="858"/>
                </a:lnTo>
                <a:lnTo>
                  <a:pt x="75" y="856"/>
                </a:lnTo>
                <a:lnTo>
                  <a:pt x="77" y="854"/>
                </a:lnTo>
                <a:lnTo>
                  <a:pt x="79" y="849"/>
                </a:lnTo>
                <a:lnTo>
                  <a:pt x="82" y="847"/>
                </a:lnTo>
                <a:lnTo>
                  <a:pt x="83" y="844"/>
                </a:lnTo>
                <a:lnTo>
                  <a:pt x="88" y="840"/>
                </a:lnTo>
                <a:lnTo>
                  <a:pt x="89" y="839"/>
                </a:lnTo>
                <a:lnTo>
                  <a:pt x="90" y="837"/>
                </a:lnTo>
                <a:lnTo>
                  <a:pt x="97" y="829"/>
                </a:lnTo>
                <a:lnTo>
                  <a:pt x="101" y="825"/>
                </a:lnTo>
                <a:lnTo>
                  <a:pt x="104" y="822"/>
                </a:lnTo>
                <a:lnTo>
                  <a:pt x="103" y="818"/>
                </a:lnTo>
                <a:lnTo>
                  <a:pt x="90" y="826"/>
                </a:lnTo>
                <a:lnTo>
                  <a:pt x="90" y="828"/>
                </a:lnTo>
                <a:lnTo>
                  <a:pt x="85" y="833"/>
                </a:lnTo>
                <a:lnTo>
                  <a:pt x="81" y="840"/>
                </a:lnTo>
                <a:lnTo>
                  <a:pt x="74" y="848"/>
                </a:lnTo>
                <a:lnTo>
                  <a:pt x="71" y="852"/>
                </a:lnTo>
                <a:lnTo>
                  <a:pt x="70" y="854"/>
                </a:lnTo>
                <a:lnTo>
                  <a:pt x="64" y="856"/>
                </a:lnTo>
                <a:lnTo>
                  <a:pt x="51" y="864"/>
                </a:lnTo>
                <a:lnTo>
                  <a:pt x="47" y="866"/>
                </a:lnTo>
                <a:lnTo>
                  <a:pt x="40" y="862"/>
                </a:lnTo>
                <a:lnTo>
                  <a:pt x="36" y="860"/>
                </a:lnTo>
                <a:lnTo>
                  <a:pt x="38" y="856"/>
                </a:lnTo>
                <a:lnTo>
                  <a:pt x="43" y="854"/>
                </a:lnTo>
                <a:lnTo>
                  <a:pt x="47" y="856"/>
                </a:lnTo>
                <a:lnTo>
                  <a:pt x="52" y="852"/>
                </a:lnTo>
                <a:lnTo>
                  <a:pt x="49" y="851"/>
                </a:lnTo>
                <a:lnTo>
                  <a:pt x="45" y="849"/>
                </a:lnTo>
                <a:lnTo>
                  <a:pt x="43" y="848"/>
                </a:lnTo>
                <a:lnTo>
                  <a:pt x="45" y="845"/>
                </a:lnTo>
                <a:lnTo>
                  <a:pt x="43" y="841"/>
                </a:lnTo>
                <a:lnTo>
                  <a:pt x="33" y="844"/>
                </a:lnTo>
                <a:lnTo>
                  <a:pt x="40" y="839"/>
                </a:lnTo>
                <a:lnTo>
                  <a:pt x="45" y="840"/>
                </a:lnTo>
                <a:lnTo>
                  <a:pt x="48" y="839"/>
                </a:lnTo>
                <a:lnTo>
                  <a:pt x="49" y="839"/>
                </a:lnTo>
                <a:lnTo>
                  <a:pt x="45" y="836"/>
                </a:lnTo>
                <a:lnTo>
                  <a:pt x="44" y="833"/>
                </a:lnTo>
                <a:lnTo>
                  <a:pt x="38" y="833"/>
                </a:lnTo>
                <a:lnTo>
                  <a:pt x="33" y="834"/>
                </a:lnTo>
                <a:lnTo>
                  <a:pt x="32" y="837"/>
                </a:lnTo>
                <a:lnTo>
                  <a:pt x="29" y="839"/>
                </a:lnTo>
                <a:lnTo>
                  <a:pt x="25" y="839"/>
                </a:lnTo>
                <a:lnTo>
                  <a:pt x="29" y="832"/>
                </a:lnTo>
                <a:lnTo>
                  <a:pt x="30" y="830"/>
                </a:lnTo>
                <a:lnTo>
                  <a:pt x="32" y="828"/>
                </a:lnTo>
                <a:lnTo>
                  <a:pt x="33" y="826"/>
                </a:lnTo>
                <a:lnTo>
                  <a:pt x="36" y="824"/>
                </a:lnTo>
                <a:lnTo>
                  <a:pt x="38" y="824"/>
                </a:lnTo>
                <a:lnTo>
                  <a:pt x="44" y="824"/>
                </a:lnTo>
                <a:lnTo>
                  <a:pt x="45" y="821"/>
                </a:lnTo>
                <a:lnTo>
                  <a:pt x="45" y="819"/>
                </a:lnTo>
                <a:lnTo>
                  <a:pt x="45" y="818"/>
                </a:lnTo>
                <a:lnTo>
                  <a:pt x="43" y="817"/>
                </a:lnTo>
                <a:lnTo>
                  <a:pt x="45" y="810"/>
                </a:lnTo>
                <a:lnTo>
                  <a:pt x="47" y="810"/>
                </a:lnTo>
                <a:lnTo>
                  <a:pt x="49" y="807"/>
                </a:lnTo>
                <a:lnTo>
                  <a:pt x="45" y="806"/>
                </a:lnTo>
                <a:lnTo>
                  <a:pt x="45" y="806"/>
                </a:lnTo>
                <a:lnTo>
                  <a:pt x="41" y="809"/>
                </a:lnTo>
                <a:lnTo>
                  <a:pt x="41" y="810"/>
                </a:lnTo>
                <a:lnTo>
                  <a:pt x="40" y="810"/>
                </a:lnTo>
                <a:lnTo>
                  <a:pt x="34" y="818"/>
                </a:lnTo>
                <a:lnTo>
                  <a:pt x="33" y="818"/>
                </a:lnTo>
                <a:lnTo>
                  <a:pt x="28" y="819"/>
                </a:lnTo>
                <a:lnTo>
                  <a:pt x="22" y="815"/>
                </a:lnTo>
                <a:lnTo>
                  <a:pt x="23" y="826"/>
                </a:lnTo>
                <a:lnTo>
                  <a:pt x="22" y="832"/>
                </a:lnTo>
                <a:lnTo>
                  <a:pt x="21" y="832"/>
                </a:lnTo>
                <a:lnTo>
                  <a:pt x="15" y="837"/>
                </a:lnTo>
                <a:lnTo>
                  <a:pt x="14" y="839"/>
                </a:lnTo>
                <a:lnTo>
                  <a:pt x="4" y="844"/>
                </a:lnTo>
                <a:lnTo>
                  <a:pt x="4" y="841"/>
                </a:lnTo>
                <a:lnTo>
                  <a:pt x="4" y="839"/>
                </a:lnTo>
                <a:lnTo>
                  <a:pt x="13" y="824"/>
                </a:lnTo>
                <a:lnTo>
                  <a:pt x="7" y="822"/>
                </a:lnTo>
                <a:lnTo>
                  <a:pt x="10" y="818"/>
                </a:lnTo>
                <a:lnTo>
                  <a:pt x="13" y="813"/>
                </a:lnTo>
                <a:lnTo>
                  <a:pt x="13" y="804"/>
                </a:lnTo>
                <a:lnTo>
                  <a:pt x="14" y="804"/>
                </a:lnTo>
                <a:lnTo>
                  <a:pt x="19" y="806"/>
                </a:lnTo>
                <a:lnTo>
                  <a:pt x="22" y="807"/>
                </a:lnTo>
                <a:lnTo>
                  <a:pt x="28" y="802"/>
                </a:lnTo>
                <a:lnTo>
                  <a:pt x="23" y="802"/>
                </a:lnTo>
                <a:lnTo>
                  <a:pt x="22" y="802"/>
                </a:lnTo>
                <a:lnTo>
                  <a:pt x="18" y="802"/>
                </a:lnTo>
                <a:lnTo>
                  <a:pt x="15" y="802"/>
                </a:lnTo>
                <a:lnTo>
                  <a:pt x="18" y="794"/>
                </a:lnTo>
                <a:lnTo>
                  <a:pt x="28" y="787"/>
                </a:lnTo>
                <a:lnTo>
                  <a:pt x="37" y="781"/>
                </a:lnTo>
                <a:lnTo>
                  <a:pt x="37" y="780"/>
                </a:lnTo>
                <a:lnTo>
                  <a:pt x="37" y="776"/>
                </a:lnTo>
                <a:lnTo>
                  <a:pt x="32" y="774"/>
                </a:lnTo>
                <a:lnTo>
                  <a:pt x="25" y="781"/>
                </a:lnTo>
                <a:lnTo>
                  <a:pt x="19" y="787"/>
                </a:lnTo>
                <a:lnTo>
                  <a:pt x="18" y="788"/>
                </a:lnTo>
                <a:lnTo>
                  <a:pt x="19" y="779"/>
                </a:lnTo>
                <a:lnTo>
                  <a:pt x="25" y="770"/>
                </a:lnTo>
                <a:lnTo>
                  <a:pt x="28" y="765"/>
                </a:lnTo>
                <a:lnTo>
                  <a:pt x="28" y="758"/>
                </a:lnTo>
                <a:lnTo>
                  <a:pt x="28" y="755"/>
                </a:lnTo>
                <a:lnTo>
                  <a:pt x="30" y="749"/>
                </a:lnTo>
                <a:lnTo>
                  <a:pt x="33" y="750"/>
                </a:lnTo>
                <a:lnTo>
                  <a:pt x="36" y="753"/>
                </a:lnTo>
                <a:lnTo>
                  <a:pt x="36" y="754"/>
                </a:lnTo>
                <a:lnTo>
                  <a:pt x="34" y="761"/>
                </a:lnTo>
                <a:lnTo>
                  <a:pt x="43" y="768"/>
                </a:lnTo>
                <a:lnTo>
                  <a:pt x="48" y="779"/>
                </a:lnTo>
                <a:lnTo>
                  <a:pt x="45" y="787"/>
                </a:lnTo>
                <a:lnTo>
                  <a:pt x="49" y="795"/>
                </a:lnTo>
                <a:lnTo>
                  <a:pt x="51" y="798"/>
                </a:lnTo>
                <a:lnTo>
                  <a:pt x="52" y="802"/>
                </a:lnTo>
                <a:lnTo>
                  <a:pt x="56" y="804"/>
                </a:lnTo>
                <a:lnTo>
                  <a:pt x="55" y="799"/>
                </a:lnTo>
                <a:lnTo>
                  <a:pt x="55" y="795"/>
                </a:lnTo>
                <a:lnTo>
                  <a:pt x="49" y="789"/>
                </a:lnTo>
                <a:lnTo>
                  <a:pt x="51" y="788"/>
                </a:lnTo>
                <a:lnTo>
                  <a:pt x="53" y="785"/>
                </a:lnTo>
                <a:lnTo>
                  <a:pt x="59" y="787"/>
                </a:lnTo>
                <a:lnTo>
                  <a:pt x="59" y="795"/>
                </a:lnTo>
                <a:lnTo>
                  <a:pt x="64" y="791"/>
                </a:lnTo>
                <a:lnTo>
                  <a:pt x="68" y="800"/>
                </a:lnTo>
                <a:lnTo>
                  <a:pt x="74" y="802"/>
                </a:lnTo>
                <a:lnTo>
                  <a:pt x="74" y="799"/>
                </a:lnTo>
                <a:lnTo>
                  <a:pt x="74" y="796"/>
                </a:lnTo>
                <a:lnTo>
                  <a:pt x="67" y="789"/>
                </a:lnTo>
                <a:lnTo>
                  <a:pt x="70" y="787"/>
                </a:lnTo>
                <a:lnTo>
                  <a:pt x="79" y="785"/>
                </a:lnTo>
                <a:lnTo>
                  <a:pt x="82" y="784"/>
                </a:lnTo>
                <a:lnTo>
                  <a:pt x="82" y="781"/>
                </a:lnTo>
                <a:lnTo>
                  <a:pt x="79" y="781"/>
                </a:lnTo>
                <a:lnTo>
                  <a:pt x="78" y="781"/>
                </a:lnTo>
                <a:lnTo>
                  <a:pt x="68" y="783"/>
                </a:lnTo>
                <a:lnTo>
                  <a:pt x="67" y="780"/>
                </a:lnTo>
                <a:lnTo>
                  <a:pt x="66" y="777"/>
                </a:lnTo>
                <a:lnTo>
                  <a:pt x="64" y="777"/>
                </a:lnTo>
                <a:lnTo>
                  <a:pt x="63" y="774"/>
                </a:lnTo>
                <a:lnTo>
                  <a:pt x="60" y="770"/>
                </a:lnTo>
                <a:lnTo>
                  <a:pt x="62" y="770"/>
                </a:lnTo>
                <a:lnTo>
                  <a:pt x="66" y="769"/>
                </a:lnTo>
                <a:lnTo>
                  <a:pt x="68" y="765"/>
                </a:lnTo>
                <a:lnTo>
                  <a:pt x="68" y="764"/>
                </a:lnTo>
                <a:lnTo>
                  <a:pt x="66" y="762"/>
                </a:lnTo>
                <a:lnTo>
                  <a:pt x="62" y="761"/>
                </a:lnTo>
                <a:lnTo>
                  <a:pt x="62" y="758"/>
                </a:lnTo>
                <a:lnTo>
                  <a:pt x="62" y="750"/>
                </a:lnTo>
                <a:lnTo>
                  <a:pt x="59" y="758"/>
                </a:lnTo>
                <a:lnTo>
                  <a:pt x="59" y="759"/>
                </a:lnTo>
                <a:lnTo>
                  <a:pt x="59" y="766"/>
                </a:lnTo>
                <a:lnTo>
                  <a:pt x="55" y="768"/>
                </a:lnTo>
                <a:lnTo>
                  <a:pt x="52" y="768"/>
                </a:lnTo>
                <a:lnTo>
                  <a:pt x="49" y="766"/>
                </a:lnTo>
                <a:lnTo>
                  <a:pt x="49" y="765"/>
                </a:lnTo>
                <a:lnTo>
                  <a:pt x="55" y="759"/>
                </a:lnTo>
                <a:lnTo>
                  <a:pt x="51" y="761"/>
                </a:lnTo>
                <a:lnTo>
                  <a:pt x="47" y="762"/>
                </a:lnTo>
                <a:lnTo>
                  <a:pt x="44" y="758"/>
                </a:lnTo>
                <a:lnTo>
                  <a:pt x="44" y="755"/>
                </a:lnTo>
                <a:lnTo>
                  <a:pt x="44" y="753"/>
                </a:lnTo>
                <a:lnTo>
                  <a:pt x="44" y="751"/>
                </a:lnTo>
                <a:lnTo>
                  <a:pt x="43" y="749"/>
                </a:lnTo>
                <a:lnTo>
                  <a:pt x="40" y="743"/>
                </a:lnTo>
                <a:lnTo>
                  <a:pt x="41" y="735"/>
                </a:lnTo>
                <a:lnTo>
                  <a:pt x="45" y="725"/>
                </a:lnTo>
                <a:lnTo>
                  <a:pt x="51" y="717"/>
                </a:lnTo>
                <a:lnTo>
                  <a:pt x="52" y="716"/>
                </a:lnTo>
                <a:lnTo>
                  <a:pt x="58" y="712"/>
                </a:lnTo>
                <a:lnTo>
                  <a:pt x="66" y="721"/>
                </a:lnTo>
                <a:lnTo>
                  <a:pt x="66" y="723"/>
                </a:lnTo>
                <a:lnTo>
                  <a:pt x="67" y="725"/>
                </a:lnTo>
                <a:lnTo>
                  <a:pt x="68" y="731"/>
                </a:lnTo>
                <a:lnTo>
                  <a:pt x="70" y="732"/>
                </a:lnTo>
                <a:lnTo>
                  <a:pt x="71" y="735"/>
                </a:lnTo>
                <a:lnTo>
                  <a:pt x="78" y="736"/>
                </a:lnTo>
                <a:lnTo>
                  <a:pt x="78" y="738"/>
                </a:lnTo>
                <a:lnTo>
                  <a:pt x="82" y="747"/>
                </a:lnTo>
                <a:lnTo>
                  <a:pt x="90" y="746"/>
                </a:lnTo>
                <a:lnTo>
                  <a:pt x="85" y="740"/>
                </a:lnTo>
                <a:lnTo>
                  <a:pt x="86" y="735"/>
                </a:lnTo>
                <a:lnTo>
                  <a:pt x="82" y="734"/>
                </a:lnTo>
                <a:lnTo>
                  <a:pt x="79" y="732"/>
                </a:lnTo>
                <a:lnTo>
                  <a:pt x="78" y="731"/>
                </a:lnTo>
                <a:lnTo>
                  <a:pt x="74" y="729"/>
                </a:lnTo>
                <a:lnTo>
                  <a:pt x="75" y="728"/>
                </a:lnTo>
                <a:lnTo>
                  <a:pt x="75" y="723"/>
                </a:lnTo>
                <a:lnTo>
                  <a:pt x="75" y="721"/>
                </a:lnTo>
                <a:lnTo>
                  <a:pt x="70" y="714"/>
                </a:lnTo>
                <a:lnTo>
                  <a:pt x="62" y="705"/>
                </a:lnTo>
                <a:lnTo>
                  <a:pt x="67" y="698"/>
                </a:lnTo>
                <a:lnTo>
                  <a:pt x="70" y="695"/>
                </a:lnTo>
                <a:lnTo>
                  <a:pt x="73" y="691"/>
                </a:lnTo>
                <a:lnTo>
                  <a:pt x="78" y="698"/>
                </a:lnTo>
                <a:lnTo>
                  <a:pt x="78" y="699"/>
                </a:lnTo>
                <a:lnTo>
                  <a:pt x="81" y="701"/>
                </a:lnTo>
                <a:lnTo>
                  <a:pt x="79" y="698"/>
                </a:lnTo>
                <a:lnTo>
                  <a:pt x="78" y="694"/>
                </a:lnTo>
                <a:lnTo>
                  <a:pt x="79" y="687"/>
                </a:lnTo>
                <a:lnTo>
                  <a:pt x="78" y="682"/>
                </a:lnTo>
                <a:lnTo>
                  <a:pt x="75" y="686"/>
                </a:lnTo>
                <a:lnTo>
                  <a:pt x="73" y="686"/>
                </a:lnTo>
                <a:lnTo>
                  <a:pt x="70" y="686"/>
                </a:lnTo>
                <a:lnTo>
                  <a:pt x="73" y="679"/>
                </a:lnTo>
                <a:lnTo>
                  <a:pt x="75" y="671"/>
                </a:lnTo>
                <a:lnTo>
                  <a:pt x="78" y="664"/>
                </a:lnTo>
                <a:lnTo>
                  <a:pt x="78" y="661"/>
                </a:lnTo>
                <a:lnTo>
                  <a:pt x="83" y="657"/>
                </a:lnTo>
                <a:lnTo>
                  <a:pt x="85" y="656"/>
                </a:lnTo>
                <a:lnTo>
                  <a:pt x="90" y="650"/>
                </a:lnTo>
                <a:lnTo>
                  <a:pt x="93" y="649"/>
                </a:lnTo>
                <a:lnTo>
                  <a:pt x="98" y="653"/>
                </a:lnTo>
                <a:lnTo>
                  <a:pt x="107" y="660"/>
                </a:lnTo>
                <a:lnTo>
                  <a:pt x="115" y="664"/>
                </a:lnTo>
                <a:lnTo>
                  <a:pt x="116" y="664"/>
                </a:lnTo>
                <a:lnTo>
                  <a:pt x="122" y="669"/>
                </a:lnTo>
                <a:lnTo>
                  <a:pt x="124" y="674"/>
                </a:lnTo>
                <a:lnTo>
                  <a:pt x="127" y="679"/>
                </a:lnTo>
                <a:lnTo>
                  <a:pt x="131" y="689"/>
                </a:lnTo>
                <a:lnTo>
                  <a:pt x="133" y="678"/>
                </a:lnTo>
                <a:lnTo>
                  <a:pt x="131" y="667"/>
                </a:lnTo>
                <a:lnTo>
                  <a:pt x="127" y="660"/>
                </a:lnTo>
                <a:lnTo>
                  <a:pt x="124" y="657"/>
                </a:lnTo>
                <a:lnTo>
                  <a:pt x="115" y="656"/>
                </a:lnTo>
                <a:lnTo>
                  <a:pt x="114" y="653"/>
                </a:lnTo>
                <a:lnTo>
                  <a:pt x="108" y="649"/>
                </a:lnTo>
                <a:lnTo>
                  <a:pt x="105" y="648"/>
                </a:lnTo>
                <a:lnTo>
                  <a:pt x="104" y="646"/>
                </a:lnTo>
                <a:lnTo>
                  <a:pt x="109" y="641"/>
                </a:lnTo>
                <a:lnTo>
                  <a:pt x="109" y="637"/>
                </a:lnTo>
                <a:lnTo>
                  <a:pt x="111" y="631"/>
                </a:lnTo>
                <a:lnTo>
                  <a:pt x="109" y="627"/>
                </a:lnTo>
                <a:lnTo>
                  <a:pt x="118" y="623"/>
                </a:lnTo>
                <a:lnTo>
                  <a:pt x="114" y="622"/>
                </a:lnTo>
                <a:lnTo>
                  <a:pt x="105" y="626"/>
                </a:lnTo>
                <a:lnTo>
                  <a:pt x="96" y="629"/>
                </a:lnTo>
                <a:lnTo>
                  <a:pt x="90" y="629"/>
                </a:lnTo>
                <a:lnTo>
                  <a:pt x="83" y="629"/>
                </a:lnTo>
                <a:lnTo>
                  <a:pt x="82" y="627"/>
                </a:lnTo>
                <a:lnTo>
                  <a:pt x="78" y="629"/>
                </a:lnTo>
                <a:lnTo>
                  <a:pt x="81" y="620"/>
                </a:lnTo>
                <a:lnTo>
                  <a:pt x="90" y="611"/>
                </a:lnTo>
                <a:lnTo>
                  <a:pt x="93" y="609"/>
                </a:lnTo>
                <a:lnTo>
                  <a:pt x="109" y="601"/>
                </a:lnTo>
                <a:lnTo>
                  <a:pt x="112" y="601"/>
                </a:lnTo>
                <a:lnTo>
                  <a:pt x="122" y="599"/>
                </a:lnTo>
                <a:lnTo>
                  <a:pt x="127" y="597"/>
                </a:lnTo>
                <a:lnTo>
                  <a:pt x="142" y="590"/>
                </a:lnTo>
                <a:lnTo>
                  <a:pt x="152" y="585"/>
                </a:lnTo>
                <a:lnTo>
                  <a:pt x="167" y="582"/>
                </a:lnTo>
                <a:lnTo>
                  <a:pt x="171" y="582"/>
                </a:lnTo>
                <a:lnTo>
                  <a:pt x="175" y="582"/>
                </a:lnTo>
                <a:lnTo>
                  <a:pt x="175" y="586"/>
                </a:lnTo>
                <a:lnTo>
                  <a:pt x="169" y="589"/>
                </a:lnTo>
                <a:lnTo>
                  <a:pt x="168" y="593"/>
                </a:lnTo>
                <a:lnTo>
                  <a:pt x="174" y="593"/>
                </a:lnTo>
                <a:lnTo>
                  <a:pt x="178" y="592"/>
                </a:lnTo>
                <a:lnTo>
                  <a:pt x="176" y="596"/>
                </a:lnTo>
                <a:lnTo>
                  <a:pt x="176" y="599"/>
                </a:lnTo>
                <a:lnTo>
                  <a:pt x="171" y="607"/>
                </a:lnTo>
                <a:lnTo>
                  <a:pt x="172" y="614"/>
                </a:lnTo>
                <a:lnTo>
                  <a:pt x="180" y="601"/>
                </a:lnTo>
                <a:lnTo>
                  <a:pt x="187" y="600"/>
                </a:lnTo>
                <a:lnTo>
                  <a:pt x="190" y="600"/>
                </a:lnTo>
                <a:lnTo>
                  <a:pt x="197" y="600"/>
                </a:lnTo>
                <a:lnTo>
                  <a:pt x="198" y="601"/>
                </a:lnTo>
                <a:lnTo>
                  <a:pt x="199" y="603"/>
                </a:lnTo>
                <a:lnTo>
                  <a:pt x="199" y="604"/>
                </a:lnTo>
                <a:lnTo>
                  <a:pt x="202" y="603"/>
                </a:lnTo>
                <a:lnTo>
                  <a:pt x="205" y="600"/>
                </a:lnTo>
                <a:lnTo>
                  <a:pt x="201" y="594"/>
                </a:lnTo>
                <a:lnTo>
                  <a:pt x="193" y="593"/>
                </a:lnTo>
                <a:lnTo>
                  <a:pt x="186" y="594"/>
                </a:lnTo>
                <a:lnTo>
                  <a:pt x="183" y="588"/>
                </a:lnTo>
                <a:lnTo>
                  <a:pt x="180" y="581"/>
                </a:lnTo>
                <a:lnTo>
                  <a:pt x="186" y="579"/>
                </a:lnTo>
                <a:lnTo>
                  <a:pt x="194" y="578"/>
                </a:lnTo>
                <a:lnTo>
                  <a:pt x="199" y="579"/>
                </a:lnTo>
                <a:lnTo>
                  <a:pt x="199" y="586"/>
                </a:lnTo>
                <a:lnTo>
                  <a:pt x="209" y="585"/>
                </a:lnTo>
                <a:lnTo>
                  <a:pt x="210" y="584"/>
                </a:lnTo>
                <a:lnTo>
                  <a:pt x="219" y="579"/>
                </a:lnTo>
                <a:lnTo>
                  <a:pt x="221" y="571"/>
                </a:lnTo>
                <a:lnTo>
                  <a:pt x="236" y="562"/>
                </a:lnTo>
                <a:lnTo>
                  <a:pt x="238" y="558"/>
                </a:lnTo>
                <a:lnTo>
                  <a:pt x="238" y="556"/>
                </a:lnTo>
                <a:lnTo>
                  <a:pt x="236" y="554"/>
                </a:lnTo>
                <a:lnTo>
                  <a:pt x="228" y="559"/>
                </a:lnTo>
                <a:lnTo>
                  <a:pt x="216" y="562"/>
                </a:lnTo>
                <a:lnTo>
                  <a:pt x="210" y="569"/>
                </a:lnTo>
                <a:lnTo>
                  <a:pt x="202" y="573"/>
                </a:lnTo>
                <a:lnTo>
                  <a:pt x="195" y="569"/>
                </a:lnTo>
                <a:lnTo>
                  <a:pt x="194" y="570"/>
                </a:lnTo>
                <a:lnTo>
                  <a:pt x="191" y="571"/>
                </a:lnTo>
                <a:lnTo>
                  <a:pt x="182" y="578"/>
                </a:lnTo>
                <a:lnTo>
                  <a:pt x="178" y="575"/>
                </a:lnTo>
                <a:lnTo>
                  <a:pt x="183" y="564"/>
                </a:lnTo>
                <a:lnTo>
                  <a:pt x="176" y="564"/>
                </a:lnTo>
                <a:lnTo>
                  <a:pt x="167" y="574"/>
                </a:lnTo>
                <a:lnTo>
                  <a:pt x="164" y="575"/>
                </a:lnTo>
                <a:lnTo>
                  <a:pt x="156" y="578"/>
                </a:lnTo>
                <a:lnTo>
                  <a:pt x="149" y="574"/>
                </a:lnTo>
                <a:lnTo>
                  <a:pt x="148" y="575"/>
                </a:lnTo>
                <a:lnTo>
                  <a:pt x="142" y="579"/>
                </a:lnTo>
                <a:lnTo>
                  <a:pt x="134" y="588"/>
                </a:lnTo>
                <a:lnTo>
                  <a:pt x="127" y="590"/>
                </a:lnTo>
                <a:lnTo>
                  <a:pt x="122" y="593"/>
                </a:lnTo>
                <a:lnTo>
                  <a:pt x="116" y="592"/>
                </a:lnTo>
                <a:lnTo>
                  <a:pt x="115" y="589"/>
                </a:lnTo>
                <a:lnTo>
                  <a:pt x="115" y="588"/>
                </a:lnTo>
                <a:lnTo>
                  <a:pt x="126" y="579"/>
                </a:lnTo>
                <a:lnTo>
                  <a:pt x="133" y="574"/>
                </a:lnTo>
                <a:lnTo>
                  <a:pt x="139" y="570"/>
                </a:lnTo>
                <a:lnTo>
                  <a:pt x="146" y="566"/>
                </a:lnTo>
                <a:lnTo>
                  <a:pt x="152" y="563"/>
                </a:lnTo>
                <a:lnTo>
                  <a:pt x="167" y="562"/>
                </a:lnTo>
                <a:lnTo>
                  <a:pt x="175" y="562"/>
                </a:lnTo>
                <a:lnTo>
                  <a:pt x="176" y="560"/>
                </a:lnTo>
                <a:lnTo>
                  <a:pt x="167" y="558"/>
                </a:lnTo>
                <a:lnTo>
                  <a:pt x="167" y="554"/>
                </a:lnTo>
                <a:lnTo>
                  <a:pt x="164" y="549"/>
                </a:lnTo>
                <a:lnTo>
                  <a:pt x="157" y="554"/>
                </a:lnTo>
                <a:lnTo>
                  <a:pt x="153" y="556"/>
                </a:lnTo>
                <a:lnTo>
                  <a:pt x="142" y="559"/>
                </a:lnTo>
                <a:lnTo>
                  <a:pt x="137" y="560"/>
                </a:lnTo>
                <a:lnTo>
                  <a:pt x="133" y="562"/>
                </a:lnTo>
                <a:lnTo>
                  <a:pt x="131" y="556"/>
                </a:lnTo>
                <a:lnTo>
                  <a:pt x="131" y="555"/>
                </a:lnTo>
                <a:lnTo>
                  <a:pt x="124" y="558"/>
                </a:lnTo>
                <a:lnTo>
                  <a:pt x="115" y="552"/>
                </a:lnTo>
                <a:lnTo>
                  <a:pt x="118" y="545"/>
                </a:lnTo>
                <a:lnTo>
                  <a:pt x="133" y="537"/>
                </a:lnTo>
                <a:lnTo>
                  <a:pt x="134" y="530"/>
                </a:lnTo>
                <a:lnTo>
                  <a:pt x="133" y="526"/>
                </a:lnTo>
                <a:lnTo>
                  <a:pt x="131" y="525"/>
                </a:lnTo>
                <a:lnTo>
                  <a:pt x="126" y="519"/>
                </a:lnTo>
                <a:lnTo>
                  <a:pt x="134" y="519"/>
                </a:lnTo>
                <a:lnTo>
                  <a:pt x="127" y="511"/>
                </a:lnTo>
                <a:lnTo>
                  <a:pt x="120" y="507"/>
                </a:lnTo>
                <a:lnTo>
                  <a:pt x="114" y="503"/>
                </a:lnTo>
                <a:lnTo>
                  <a:pt x="118" y="500"/>
                </a:lnTo>
                <a:lnTo>
                  <a:pt x="119" y="500"/>
                </a:lnTo>
                <a:lnTo>
                  <a:pt x="129" y="496"/>
                </a:lnTo>
                <a:lnTo>
                  <a:pt x="130" y="498"/>
                </a:lnTo>
                <a:lnTo>
                  <a:pt x="134" y="502"/>
                </a:lnTo>
                <a:lnTo>
                  <a:pt x="135" y="504"/>
                </a:lnTo>
                <a:lnTo>
                  <a:pt x="137" y="506"/>
                </a:lnTo>
                <a:lnTo>
                  <a:pt x="141" y="511"/>
                </a:lnTo>
                <a:lnTo>
                  <a:pt x="144" y="515"/>
                </a:lnTo>
                <a:lnTo>
                  <a:pt x="139" y="524"/>
                </a:lnTo>
                <a:lnTo>
                  <a:pt x="148" y="524"/>
                </a:lnTo>
                <a:lnTo>
                  <a:pt x="161" y="519"/>
                </a:lnTo>
                <a:lnTo>
                  <a:pt x="159" y="518"/>
                </a:lnTo>
                <a:lnTo>
                  <a:pt x="152" y="515"/>
                </a:lnTo>
                <a:lnTo>
                  <a:pt x="148" y="514"/>
                </a:lnTo>
                <a:lnTo>
                  <a:pt x="149" y="507"/>
                </a:lnTo>
                <a:lnTo>
                  <a:pt x="145" y="502"/>
                </a:lnTo>
                <a:lnTo>
                  <a:pt x="159" y="500"/>
                </a:lnTo>
                <a:lnTo>
                  <a:pt x="168" y="499"/>
                </a:lnTo>
                <a:lnTo>
                  <a:pt x="169" y="498"/>
                </a:lnTo>
                <a:lnTo>
                  <a:pt x="184" y="506"/>
                </a:lnTo>
                <a:lnTo>
                  <a:pt x="186" y="506"/>
                </a:lnTo>
                <a:lnTo>
                  <a:pt x="186" y="500"/>
                </a:lnTo>
                <a:lnTo>
                  <a:pt x="178" y="496"/>
                </a:lnTo>
                <a:lnTo>
                  <a:pt x="176" y="495"/>
                </a:lnTo>
                <a:lnTo>
                  <a:pt x="171" y="494"/>
                </a:lnTo>
                <a:lnTo>
                  <a:pt x="179" y="487"/>
                </a:lnTo>
                <a:lnTo>
                  <a:pt x="187" y="484"/>
                </a:lnTo>
                <a:lnTo>
                  <a:pt x="197" y="485"/>
                </a:lnTo>
                <a:lnTo>
                  <a:pt x="194" y="481"/>
                </a:lnTo>
                <a:lnTo>
                  <a:pt x="186" y="479"/>
                </a:lnTo>
                <a:lnTo>
                  <a:pt x="179" y="480"/>
                </a:lnTo>
                <a:lnTo>
                  <a:pt x="178" y="480"/>
                </a:lnTo>
                <a:lnTo>
                  <a:pt x="165" y="494"/>
                </a:lnTo>
                <a:lnTo>
                  <a:pt x="149" y="494"/>
                </a:lnTo>
                <a:lnTo>
                  <a:pt x="141" y="495"/>
                </a:lnTo>
                <a:lnTo>
                  <a:pt x="145" y="483"/>
                </a:lnTo>
                <a:lnTo>
                  <a:pt x="145" y="481"/>
                </a:lnTo>
                <a:lnTo>
                  <a:pt x="150" y="479"/>
                </a:lnTo>
                <a:lnTo>
                  <a:pt x="157" y="476"/>
                </a:lnTo>
                <a:lnTo>
                  <a:pt x="153" y="472"/>
                </a:lnTo>
                <a:lnTo>
                  <a:pt x="142" y="472"/>
                </a:lnTo>
                <a:lnTo>
                  <a:pt x="142" y="470"/>
                </a:lnTo>
                <a:lnTo>
                  <a:pt x="137" y="465"/>
                </a:lnTo>
                <a:lnTo>
                  <a:pt x="148" y="464"/>
                </a:lnTo>
                <a:lnTo>
                  <a:pt x="160" y="465"/>
                </a:lnTo>
                <a:lnTo>
                  <a:pt x="165" y="468"/>
                </a:lnTo>
                <a:lnTo>
                  <a:pt x="178" y="470"/>
                </a:lnTo>
                <a:lnTo>
                  <a:pt x="176" y="466"/>
                </a:lnTo>
                <a:lnTo>
                  <a:pt x="172" y="464"/>
                </a:lnTo>
                <a:lnTo>
                  <a:pt x="168" y="464"/>
                </a:lnTo>
                <a:lnTo>
                  <a:pt x="152" y="458"/>
                </a:lnTo>
                <a:lnTo>
                  <a:pt x="149" y="455"/>
                </a:lnTo>
                <a:lnTo>
                  <a:pt x="149" y="454"/>
                </a:lnTo>
                <a:lnTo>
                  <a:pt x="146" y="451"/>
                </a:lnTo>
                <a:lnTo>
                  <a:pt x="145" y="450"/>
                </a:lnTo>
                <a:lnTo>
                  <a:pt x="149" y="450"/>
                </a:lnTo>
                <a:lnTo>
                  <a:pt x="157" y="450"/>
                </a:lnTo>
                <a:lnTo>
                  <a:pt x="159" y="451"/>
                </a:lnTo>
                <a:lnTo>
                  <a:pt x="168" y="453"/>
                </a:lnTo>
                <a:lnTo>
                  <a:pt x="169" y="454"/>
                </a:lnTo>
                <a:lnTo>
                  <a:pt x="171" y="454"/>
                </a:lnTo>
                <a:lnTo>
                  <a:pt x="172" y="454"/>
                </a:lnTo>
                <a:lnTo>
                  <a:pt x="176" y="457"/>
                </a:lnTo>
                <a:lnTo>
                  <a:pt x="187" y="459"/>
                </a:lnTo>
                <a:lnTo>
                  <a:pt x="195" y="457"/>
                </a:lnTo>
                <a:lnTo>
                  <a:pt x="198" y="455"/>
                </a:lnTo>
                <a:lnTo>
                  <a:pt x="199" y="455"/>
                </a:lnTo>
                <a:lnTo>
                  <a:pt x="205" y="454"/>
                </a:lnTo>
                <a:lnTo>
                  <a:pt x="206" y="454"/>
                </a:lnTo>
                <a:lnTo>
                  <a:pt x="210" y="451"/>
                </a:lnTo>
                <a:lnTo>
                  <a:pt x="208" y="449"/>
                </a:lnTo>
                <a:lnTo>
                  <a:pt x="206" y="449"/>
                </a:lnTo>
                <a:lnTo>
                  <a:pt x="193" y="450"/>
                </a:lnTo>
                <a:lnTo>
                  <a:pt x="187" y="454"/>
                </a:lnTo>
                <a:lnTo>
                  <a:pt x="183" y="454"/>
                </a:lnTo>
                <a:lnTo>
                  <a:pt x="180" y="454"/>
                </a:lnTo>
                <a:lnTo>
                  <a:pt x="178" y="450"/>
                </a:lnTo>
                <a:lnTo>
                  <a:pt x="178" y="446"/>
                </a:lnTo>
                <a:lnTo>
                  <a:pt x="178" y="444"/>
                </a:lnTo>
                <a:lnTo>
                  <a:pt x="187" y="443"/>
                </a:lnTo>
                <a:lnTo>
                  <a:pt x="195" y="443"/>
                </a:lnTo>
                <a:lnTo>
                  <a:pt x="194" y="442"/>
                </a:lnTo>
                <a:lnTo>
                  <a:pt x="191" y="439"/>
                </a:lnTo>
                <a:lnTo>
                  <a:pt x="182" y="438"/>
                </a:lnTo>
                <a:lnTo>
                  <a:pt x="176" y="436"/>
                </a:lnTo>
                <a:lnTo>
                  <a:pt x="174" y="431"/>
                </a:lnTo>
                <a:lnTo>
                  <a:pt x="184" y="431"/>
                </a:lnTo>
                <a:lnTo>
                  <a:pt x="186" y="431"/>
                </a:lnTo>
                <a:lnTo>
                  <a:pt x="209" y="434"/>
                </a:lnTo>
                <a:lnTo>
                  <a:pt x="217" y="435"/>
                </a:lnTo>
                <a:lnTo>
                  <a:pt x="224" y="434"/>
                </a:lnTo>
                <a:lnTo>
                  <a:pt x="221" y="429"/>
                </a:lnTo>
                <a:lnTo>
                  <a:pt x="210" y="428"/>
                </a:lnTo>
                <a:lnTo>
                  <a:pt x="202" y="425"/>
                </a:lnTo>
                <a:lnTo>
                  <a:pt x="201" y="425"/>
                </a:lnTo>
                <a:lnTo>
                  <a:pt x="198" y="421"/>
                </a:lnTo>
                <a:lnTo>
                  <a:pt x="195" y="417"/>
                </a:lnTo>
                <a:lnTo>
                  <a:pt x="193" y="409"/>
                </a:lnTo>
                <a:lnTo>
                  <a:pt x="191" y="409"/>
                </a:lnTo>
                <a:lnTo>
                  <a:pt x="187" y="404"/>
                </a:lnTo>
                <a:lnTo>
                  <a:pt x="178" y="402"/>
                </a:lnTo>
                <a:lnTo>
                  <a:pt x="172" y="391"/>
                </a:lnTo>
                <a:lnTo>
                  <a:pt x="184" y="391"/>
                </a:lnTo>
                <a:lnTo>
                  <a:pt x="186" y="391"/>
                </a:lnTo>
                <a:lnTo>
                  <a:pt x="187" y="391"/>
                </a:lnTo>
                <a:lnTo>
                  <a:pt x="197" y="391"/>
                </a:lnTo>
                <a:lnTo>
                  <a:pt x="201" y="391"/>
                </a:lnTo>
                <a:lnTo>
                  <a:pt x="205" y="389"/>
                </a:lnTo>
                <a:lnTo>
                  <a:pt x="198" y="383"/>
                </a:lnTo>
                <a:lnTo>
                  <a:pt x="201" y="383"/>
                </a:lnTo>
                <a:lnTo>
                  <a:pt x="210" y="382"/>
                </a:lnTo>
                <a:lnTo>
                  <a:pt x="217" y="376"/>
                </a:lnTo>
                <a:lnTo>
                  <a:pt x="224" y="378"/>
                </a:lnTo>
                <a:lnTo>
                  <a:pt x="217" y="387"/>
                </a:lnTo>
                <a:lnTo>
                  <a:pt x="214" y="390"/>
                </a:lnTo>
                <a:lnTo>
                  <a:pt x="214" y="393"/>
                </a:lnTo>
                <a:lnTo>
                  <a:pt x="220" y="390"/>
                </a:lnTo>
                <a:lnTo>
                  <a:pt x="228" y="386"/>
                </a:lnTo>
                <a:lnTo>
                  <a:pt x="228" y="384"/>
                </a:lnTo>
                <a:lnTo>
                  <a:pt x="229" y="379"/>
                </a:lnTo>
                <a:lnTo>
                  <a:pt x="227" y="367"/>
                </a:lnTo>
                <a:lnTo>
                  <a:pt x="229" y="360"/>
                </a:lnTo>
                <a:lnTo>
                  <a:pt x="236" y="374"/>
                </a:lnTo>
                <a:lnTo>
                  <a:pt x="238" y="376"/>
                </a:lnTo>
                <a:lnTo>
                  <a:pt x="242" y="383"/>
                </a:lnTo>
                <a:lnTo>
                  <a:pt x="243" y="382"/>
                </a:lnTo>
                <a:lnTo>
                  <a:pt x="250" y="380"/>
                </a:lnTo>
                <a:lnTo>
                  <a:pt x="254" y="371"/>
                </a:lnTo>
                <a:lnTo>
                  <a:pt x="254" y="369"/>
                </a:lnTo>
                <a:lnTo>
                  <a:pt x="253" y="363"/>
                </a:lnTo>
                <a:lnTo>
                  <a:pt x="254" y="363"/>
                </a:lnTo>
                <a:lnTo>
                  <a:pt x="259" y="361"/>
                </a:lnTo>
                <a:lnTo>
                  <a:pt x="266" y="361"/>
                </a:lnTo>
                <a:lnTo>
                  <a:pt x="272" y="361"/>
                </a:lnTo>
                <a:lnTo>
                  <a:pt x="276" y="367"/>
                </a:lnTo>
                <a:lnTo>
                  <a:pt x="280" y="372"/>
                </a:lnTo>
                <a:lnTo>
                  <a:pt x="287" y="372"/>
                </a:lnTo>
                <a:lnTo>
                  <a:pt x="290" y="371"/>
                </a:lnTo>
                <a:lnTo>
                  <a:pt x="291" y="369"/>
                </a:lnTo>
                <a:lnTo>
                  <a:pt x="288" y="363"/>
                </a:lnTo>
                <a:lnTo>
                  <a:pt x="287" y="363"/>
                </a:lnTo>
                <a:lnTo>
                  <a:pt x="279" y="360"/>
                </a:lnTo>
                <a:lnTo>
                  <a:pt x="275" y="357"/>
                </a:lnTo>
                <a:lnTo>
                  <a:pt x="272" y="353"/>
                </a:lnTo>
                <a:lnTo>
                  <a:pt x="262" y="353"/>
                </a:lnTo>
                <a:lnTo>
                  <a:pt x="261" y="353"/>
                </a:lnTo>
                <a:lnTo>
                  <a:pt x="258" y="353"/>
                </a:lnTo>
                <a:lnTo>
                  <a:pt x="254" y="354"/>
                </a:lnTo>
                <a:lnTo>
                  <a:pt x="258" y="346"/>
                </a:lnTo>
                <a:lnTo>
                  <a:pt x="264" y="338"/>
                </a:lnTo>
                <a:lnTo>
                  <a:pt x="265" y="337"/>
                </a:lnTo>
                <a:lnTo>
                  <a:pt x="270" y="333"/>
                </a:lnTo>
                <a:lnTo>
                  <a:pt x="273" y="329"/>
                </a:lnTo>
                <a:lnTo>
                  <a:pt x="277" y="331"/>
                </a:lnTo>
                <a:lnTo>
                  <a:pt x="283" y="333"/>
                </a:lnTo>
                <a:lnTo>
                  <a:pt x="284" y="333"/>
                </a:lnTo>
                <a:lnTo>
                  <a:pt x="290" y="329"/>
                </a:lnTo>
                <a:lnTo>
                  <a:pt x="290" y="330"/>
                </a:lnTo>
                <a:lnTo>
                  <a:pt x="296" y="333"/>
                </a:lnTo>
                <a:lnTo>
                  <a:pt x="299" y="333"/>
                </a:lnTo>
                <a:lnTo>
                  <a:pt x="303" y="331"/>
                </a:lnTo>
                <a:lnTo>
                  <a:pt x="290" y="327"/>
                </a:lnTo>
                <a:lnTo>
                  <a:pt x="285" y="326"/>
                </a:lnTo>
                <a:lnTo>
                  <a:pt x="280" y="324"/>
                </a:lnTo>
                <a:lnTo>
                  <a:pt x="264" y="329"/>
                </a:lnTo>
                <a:lnTo>
                  <a:pt x="266" y="320"/>
                </a:lnTo>
                <a:lnTo>
                  <a:pt x="281" y="315"/>
                </a:lnTo>
                <a:lnTo>
                  <a:pt x="288" y="322"/>
                </a:lnTo>
                <a:lnTo>
                  <a:pt x="288" y="323"/>
                </a:lnTo>
                <a:lnTo>
                  <a:pt x="291" y="323"/>
                </a:lnTo>
                <a:lnTo>
                  <a:pt x="296" y="323"/>
                </a:lnTo>
                <a:lnTo>
                  <a:pt x="309" y="319"/>
                </a:lnTo>
                <a:lnTo>
                  <a:pt x="320" y="318"/>
                </a:lnTo>
                <a:lnTo>
                  <a:pt x="326" y="316"/>
                </a:lnTo>
                <a:lnTo>
                  <a:pt x="321" y="323"/>
                </a:lnTo>
                <a:lnTo>
                  <a:pt x="315" y="333"/>
                </a:lnTo>
                <a:lnTo>
                  <a:pt x="315" y="334"/>
                </a:lnTo>
                <a:lnTo>
                  <a:pt x="315" y="338"/>
                </a:lnTo>
                <a:lnTo>
                  <a:pt x="320" y="341"/>
                </a:lnTo>
                <a:lnTo>
                  <a:pt x="326" y="349"/>
                </a:lnTo>
                <a:lnTo>
                  <a:pt x="329" y="344"/>
                </a:lnTo>
                <a:lnTo>
                  <a:pt x="325" y="338"/>
                </a:lnTo>
                <a:lnTo>
                  <a:pt x="321" y="334"/>
                </a:lnTo>
                <a:lnTo>
                  <a:pt x="322" y="333"/>
                </a:lnTo>
                <a:lnTo>
                  <a:pt x="326" y="327"/>
                </a:lnTo>
                <a:lnTo>
                  <a:pt x="330" y="320"/>
                </a:lnTo>
                <a:lnTo>
                  <a:pt x="335" y="318"/>
                </a:lnTo>
                <a:lnTo>
                  <a:pt x="336" y="319"/>
                </a:lnTo>
                <a:lnTo>
                  <a:pt x="340" y="320"/>
                </a:lnTo>
                <a:lnTo>
                  <a:pt x="341" y="320"/>
                </a:lnTo>
                <a:lnTo>
                  <a:pt x="341" y="324"/>
                </a:lnTo>
                <a:lnTo>
                  <a:pt x="347" y="323"/>
                </a:lnTo>
                <a:lnTo>
                  <a:pt x="348" y="322"/>
                </a:lnTo>
                <a:lnTo>
                  <a:pt x="351" y="323"/>
                </a:lnTo>
                <a:lnTo>
                  <a:pt x="358" y="327"/>
                </a:lnTo>
                <a:lnTo>
                  <a:pt x="366" y="330"/>
                </a:lnTo>
                <a:lnTo>
                  <a:pt x="369" y="331"/>
                </a:lnTo>
                <a:lnTo>
                  <a:pt x="369" y="344"/>
                </a:lnTo>
                <a:lnTo>
                  <a:pt x="369" y="345"/>
                </a:lnTo>
                <a:lnTo>
                  <a:pt x="370" y="350"/>
                </a:lnTo>
                <a:lnTo>
                  <a:pt x="373" y="352"/>
                </a:lnTo>
                <a:lnTo>
                  <a:pt x="375" y="354"/>
                </a:lnTo>
                <a:lnTo>
                  <a:pt x="375" y="344"/>
                </a:lnTo>
                <a:lnTo>
                  <a:pt x="377" y="331"/>
                </a:lnTo>
                <a:lnTo>
                  <a:pt x="375" y="329"/>
                </a:lnTo>
                <a:lnTo>
                  <a:pt x="373" y="323"/>
                </a:lnTo>
                <a:lnTo>
                  <a:pt x="369" y="320"/>
                </a:lnTo>
                <a:lnTo>
                  <a:pt x="370" y="316"/>
                </a:lnTo>
                <a:lnTo>
                  <a:pt x="371" y="314"/>
                </a:lnTo>
                <a:lnTo>
                  <a:pt x="373" y="311"/>
                </a:lnTo>
                <a:lnTo>
                  <a:pt x="370" y="312"/>
                </a:lnTo>
                <a:lnTo>
                  <a:pt x="359" y="316"/>
                </a:lnTo>
                <a:lnTo>
                  <a:pt x="362" y="309"/>
                </a:lnTo>
                <a:lnTo>
                  <a:pt x="350" y="309"/>
                </a:lnTo>
                <a:lnTo>
                  <a:pt x="347" y="309"/>
                </a:lnTo>
                <a:lnTo>
                  <a:pt x="336" y="307"/>
                </a:lnTo>
                <a:lnTo>
                  <a:pt x="345" y="303"/>
                </a:lnTo>
                <a:lnTo>
                  <a:pt x="347" y="303"/>
                </a:lnTo>
                <a:lnTo>
                  <a:pt x="347" y="301"/>
                </a:lnTo>
                <a:lnTo>
                  <a:pt x="344" y="294"/>
                </a:lnTo>
                <a:lnTo>
                  <a:pt x="336" y="297"/>
                </a:lnTo>
                <a:lnTo>
                  <a:pt x="328" y="299"/>
                </a:lnTo>
                <a:lnTo>
                  <a:pt x="320" y="300"/>
                </a:lnTo>
                <a:lnTo>
                  <a:pt x="309" y="301"/>
                </a:lnTo>
                <a:lnTo>
                  <a:pt x="315" y="304"/>
                </a:lnTo>
                <a:lnTo>
                  <a:pt x="305" y="312"/>
                </a:lnTo>
                <a:lnTo>
                  <a:pt x="300" y="314"/>
                </a:lnTo>
                <a:lnTo>
                  <a:pt x="299" y="315"/>
                </a:lnTo>
                <a:lnTo>
                  <a:pt x="302" y="304"/>
                </a:lnTo>
                <a:lnTo>
                  <a:pt x="303" y="297"/>
                </a:lnTo>
                <a:lnTo>
                  <a:pt x="285" y="305"/>
                </a:lnTo>
                <a:lnTo>
                  <a:pt x="272" y="308"/>
                </a:lnTo>
                <a:lnTo>
                  <a:pt x="269" y="309"/>
                </a:lnTo>
                <a:lnTo>
                  <a:pt x="265" y="305"/>
                </a:lnTo>
                <a:lnTo>
                  <a:pt x="266" y="304"/>
                </a:lnTo>
                <a:lnTo>
                  <a:pt x="268" y="303"/>
                </a:lnTo>
                <a:lnTo>
                  <a:pt x="276" y="296"/>
                </a:lnTo>
                <a:lnTo>
                  <a:pt x="284" y="285"/>
                </a:lnTo>
                <a:lnTo>
                  <a:pt x="292" y="275"/>
                </a:lnTo>
                <a:lnTo>
                  <a:pt x="291" y="274"/>
                </a:lnTo>
                <a:lnTo>
                  <a:pt x="287" y="270"/>
                </a:lnTo>
                <a:lnTo>
                  <a:pt x="294" y="264"/>
                </a:lnTo>
                <a:lnTo>
                  <a:pt x="299" y="264"/>
                </a:lnTo>
                <a:lnTo>
                  <a:pt x="309" y="263"/>
                </a:lnTo>
                <a:lnTo>
                  <a:pt x="311" y="269"/>
                </a:lnTo>
                <a:lnTo>
                  <a:pt x="310" y="271"/>
                </a:lnTo>
                <a:lnTo>
                  <a:pt x="309" y="275"/>
                </a:lnTo>
                <a:lnTo>
                  <a:pt x="314" y="277"/>
                </a:lnTo>
                <a:lnTo>
                  <a:pt x="321" y="267"/>
                </a:lnTo>
                <a:lnTo>
                  <a:pt x="332" y="263"/>
                </a:lnTo>
                <a:lnTo>
                  <a:pt x="337" y="259"/>
                </a:lnTo>
                <a:lnTo>
                  <a:pt x="332" y="259"/>
                </a:lnTo>
                <a:lnTo>
                  <a:pt x="325" y="259"/>
                </a:lnTo>
                <a:lnTo>
                  <a:pt x="315" y="258"/>
                </a:lnTo>
                <a:lnTo>
                  <a:pt x="309" y="256"/>
                </a:lnTo>
                <a:lnTo>
                  <a:pt x="295" y="254"/>
                </a:lnTo>
                <a:lnTo>
                  <a:pt x="302" y="247"/>
                </a:lnTo>
                <a:lnTo>
                  <a:pt x="306" y="241"/>
                </a:lnTo>
                <a:lnTo>
                  <a:pt x="310" y="236"/>
                </a:lnTo>
                <a:lnTo>
                  <a:pt x="311" y="234"/>
                </a:lnTo>
                <a:lnTo>
                  <a:pt x="317" y="232"/>
                </a:lnTo>
                <a:lnTo>
                  <a:pt x="324" y="226"/>
                </a:lnTo>
                <a:lnTo>
                  <a:pt x="326" y="224"/>
                </a:lnTo>
                <a:lnTo>
                  <a:pt x="336" y="222"/>
                </a:lnTo>
                <a:lnTo>
                  <a:pt x="337" y="222"/>
                </a:lnTo>
                <a:lnTo>
                  <a:pt x="344" y="232"/>
                </a:lnTo>
                <a:lnTo>
                  <a:pt x="341" y="234"/>
                </a:lnTo>
                <a:lnTo>
                  <a:pt x="340" y="234"/>
                </a:lnTo>
                <a:lnTo>
                  <a:pt x="336" y="233"/>
                </a:lnTo>
                <a:lnTo>
                  <a:pt x="333" y="230"/>
                </a:lnTo>
                <a:lnTo>
                  <a:pt x="330" y="233"/>
                </a:lnTo>
                <a:lnTo>
                  <a:pt x="329" y="234"/>
                </a:lnTo>
                <a:lnTo>
                  <a:pt x="336" y="239"/>
                </a:lnTo>
                <a:lnTo>
                  <a:pt x="328" y="247"/>
                </a:lnTo>
                <a:lnTo>
                  <a:pt x="330" y="247"/>
                </a:lnTo>
                <a:lnTo>
                  <a:pt x="333" y="248"/>
                </a:lnTo>
                <a:lnTo>
                  <a:pt x="341" y="241"/>
                </a:lnTo>
                <a:lnTo>
                  <a:pt x="344" y="243"/>
                </a:lnTo>
                <a:lnTo>
                  <a:pt x="352" y="245"/>
                </a:lnTo>
                <a:lnTo>
                  <a:pt x="344" y="249"/>
                </a:lnTo>
                <a:lnTo>
                  <a:pt x="344" y="251"/>
                </a:lnTo>
                <a:lnTo>
                  <a:pt x="344" y="258"/>
                </a:lnTo>
                <a:lnTo>
                  <a:pt x="351" y="254"/>
                </a:lnTo>
                <a:lnTo>
                  <a:pt x="360" y="245"/>
                </a:lnTo>
                <a:lnTo>
                  <a:pt x="375" y="249"/>
                </a:lnTo>
                <a:lnTo>
                  <a:pt x="377" y="259"/>
                </a:lnTo>
                <a:lnTo>
                  <a:pt x="378" y="263"/>
                </a:lnTo>
                <a:lnTo>
                  <a:pt x="382" y="267"/>
                </a:lnTo>
                <a:lnTo>
                  <a:pt x="385" y="279"/>
                </a:lnTo>
                <a:lnTo>
                  <a:pt x="392" y="284"/>
                </a:lnTo>
                <a:lnTo>
                  <a:pt x="389" y="275"/>
                </a:lnTo>
                <a:lnTo>
                  <a:pt x="393" y="274"/>
                </a:lnTo>
                <a:lnTo>
                  <a:pt x="396" y="273"/>
                </a:lnTo>
                <a:lnTo>
                  <a:pt x="400" y="271"/>
                </a:lnTo>
                <a:lnTo>
                  <a:pt x="403" y="264"/>
                </a:lnTo>
                <a:lnTo>
                  <a:pt x="401" y="264"/>
                </a:lnTo>
                <a:lnTo>
                  <a:pt x="399" y="262"/>
                </a:lnTo>
                <a:lnTo>
                  <a:pt x="395" y="266"/>
                </a:lnTo>
                <a:lnTo>
                  <a:pt x="393" y="267"/>
                </a:lnTo>
                <a:lnTo>
                  <a:pt x="392" y="267"/>
                </a:lnTo>
                <a:lnTo>
                  <a:pt x="386" y="264"/>
                </a:lnTo>
                <a:lnTo>
                  <a:pt x="384" y="264"/>
                </a:lnTo>
                <a:lnTo>
                  <a:pt x="381" y="256"/>
                </a:lnTo>
                <a:lnTo>
                  <a:pt x="382" y="255"/>
                </a:lnTo>
                <a:lnTo>
                  <a:pt x="386" y="254"/>
                </a:lnTo>
                <a:lnTo>
                  <a:pt x="385" y="247"/>
                </a:lnTo>
                <a:lnTo>
                  <a:pt x="388" y="241"/>
                </a:lnTo>
                <a:lnTo>
                  <a:pt x="397" y="233"/>
                </a:lnTo>
                <a:lnTo>
                  <a:pt x="410" y="229"/>
                </a:lnTo>
                <a:lnTo>
                  <a:pt x="414" y="228"/>
                </a:lnTo>
                <a:lnTo>
                  <a:pt x="418" y="226"/>
                </a:lnTo>
                <a:lnTo>
                  <a:pt x="420" y="222"/>
                </a:lnTo>
                <a:lnTo>
                  <a:pt x="418" y="222"/>
                </a:lnTo>
                <a:lnTo>
                  <a:pt x="414" y="221"/>
                </a:lnTo>
                <a:lnTo>
                  <a:pt x="410" y="224"/>
                </a:lnTo>
                <a:lnTo>
                  <a:pt x="401" y="228"/>
                </a:lnTo>
                <a:lnTo>
                  <a:pt x="397" y="229"/>
                </a:lnTo>
                <a:lnTo>
                  <a:pt x="388" y="234"/>
                </a:lnTo>
                <a:lnTo>
                  <a:pt x="381" y="241"/>
                </a:lnTo>
                <a:lnTo>
                  <a:pt x="374" y="236"/>
                </a:lnTo>
                <a:lnTo>
                  <a:pt x="363" y="234"/>
                </a:lnTo>
                <a:lnTo>
                  <a:pt x="351" y="233"/>
                </a:lnTo>
                <a:lnTo>
                  <a:pt x="352" y="224"/>
                </a:lnTo>
                <a:lnTo>
                  <a:pt x="355" y="217"/>
                </a:lnTo>
                <a:lnTo>
                  <a:pt x="365" y="218"/>
                </a:lnTo>
                <a:lnTo>
                  <a:pt x="371" y="224"/>
                </a:lnTo>
                <a:lnTo>
                  <a:pt x="375" y="219"/>
                </a:lnTo>
                <a:lnTo>
                  <a:pt x="371" y="217"/>
                </a:lnTo>
                <a:lnTo>
                  <a:pt x="363" y="213"/>
                </a:lnTo>
                <a:lnTo>
                  <a:pt x="358" y="209"/>
                </a:lnTo>
                <a:lnTo>
                  <a:pt x="351" y="211"/>
                </a:lnTo>
                <a:lnTo>
                  <a:pt x="347" y="211"/>
                </a:lnTo>
                <a:lnTo>
                  <a:pt x="350" y="202"/>
                </a:lnTo>
                <a:lnTo>
                  <a:pt x="354" y="202"/>
                </a:lnTo>
                <a:lnTo>
                  <a:pt x="362" y="199"/>
                </a:lnTo>
                <a:lnTo>
                  <a:pt x="360" y="196"/>
                </a:lnTo>
                <a:lnTo>
                  <a:pt x="358" y="196"/>
                </a:lnTo>
                <a:lnTo>
                  <a:pt x="355" y="196"/>
                </a:lnTo>
                <a:lnTo>
                  <a:pt x="356" y="195"/>
                </a:lnTo>
                <a:lnTo>
                  <a:pt x="358" y="188"/>
                </a:lnTo>
                <a:lnTo>
                  <a:pt x="366" y="189"/>
                </a:lnTo>
                <a:lnTo>
                  <a:pt x="375" y="196"/>
                </a:lnTo>
                <a:lnTo>
                  <a:pt x="381" y="195"/>
                </a:lnTo>
                <a:lnTo>
                  <a:pt x="384" y="194"/>
                </a:lnTo>
                <a:lnTo>
                  <a:pt x="392" y="199"/>
                </a:lnTo>
                <a:lnTo>
                  <a:pt x="396" y="196"/>
                </a:lnTo>
                <a:lnTo>
                  <a:pt x="386" y="191"/>
                </a:lnTo>
                <a:lnTo>
                  <a:pt x="378" y="187"/>
                </a:lnTo>
                <a:lnTo>
                  <a:pt x="374" y="184"/>
                </a:lnTo>
                <a:lnTo>
                  <a:pt x="370" y="179"/>
                </a:lnTo>
                <a:lnTo>
                  <a:pt x="377" y="177"/>
                </a:lnTo>
                <a:lnTo>
                  <a:pt x="389" y="179"/>
                </a:lnTo>
                <a:lnTo>
                  <a:pt x="390" y="180"/>
                </a:lnTo>
                <a:lnTo>
                  <a:pt x="392" y="180"/>
                </a:lnTo>
                <a:lnTo>
                  <a:pt x="397" y="185"/>
                </a:lnTo>
                <a:lnTo>
                  <a:pt x="405" y="187"/>
                </a:lnTo>
                <a:lnTo>
                  <a:pt x="408" y="196"/>
                </a:lnTo>
                <a:lnTo>
                  <a:pt x="415" y="198"/>
                </a:lnTo>
                <a:lnTo>
                  <a:pt x="414" y="192"/>
                </a:lnTo>
                <a:lnTo>
                  <a:pt x="414" y="191"/>
                </a:lnTo>
                <a:lnTo>
                  <a:pt x="407" y="184"/>
                </a:lnTo>
                <a:lnTo>
                  <a:pt x="400" y="179"/>
                </a:lnTo>
                <a:lnTo>
                  <a:pt x="400" y="177"/>
                </a:lnTo>
                <a:lnTo>
                  <a:pt x="390" y="174"/>
                </a:lnTo>
                <a:lnTo>
                  <a:pt x="377" y="168"/>
                </a:lnTo>
                <a:lnTo>
                  <a:pt x="374" y="165"/>
                </a:lnTo>
                <a:lnTo>
                  <a:pt x="374" y="161"/>
                </a:lnTo>
                <a:lnTo>
                  <a:pt x="374" y="154"/>
                </a:lnTo>
                <a:lnTo>
                  <a:pt x="374" y="153"/>
                </a:lnTo>
                <a:lnTo>
                  <a:pt x="371" y="149"/>
                </a:lnTo>
                <a:lnTo>
                  <a:pt x="371" y="150"/>
                </a:lnTo>
                <a:lnTo>
                  <a:pt x="367" y="150"/>
                </a:lnTo>
                <a:lnTo>
                  <a:pt x="366" y="153"/>
                </a:lnTo>
                <a:lnTo>
                  <a:pt x="366" y="157"/>
                </a:lnTo>
                <a:lnTo>
                  <a:pt x="366" y="162"/>
                </a:lnTo>
                <a:lnTo>
                  <a:pt x="366" y="165"/>
                </a:lnTo>
                <a:lnTo>
                  <a:pt x="365" y="168"/>
                </a:lnTo>
                <a:lnTo>
                  <a:pt x="362" y="170"/>
                </a:lnTo>
                <a:lnTo>
                  <a:pt x="352" y="179"/>
                </a:lnTo>
                <a:lnTo>
                  <a:pt x="347" y="185"/>
                </a:lnTo>
                <a:lnTo>
                  <a:pt x="345" y="187"/>
                </a:lnTo>
                <a:lnTo>
                  <a:pt x="339" y="192"/>
                </a:lnTo>
                <a:lnTo>
                  <a:pt x="335" y="198"/>
                </a:lnTo>
                <a:lnTo>
                  <a:pt x="326" y="200"/>
                </a:lnTo>
                <a:lnTo>
                  <a:pt x="321" y="202"/>
                </a:lnTo>
                <a:lnTo>
                  <a:pt x="310" y="204"/>
                </a:lnTo>
                <a:lnTo>
                  <a:pt x="306" y="202"/>
                </a:lnTo>
                <a:lnTo>
                  <a:pt x="307" y="198"/>
                </a:lnTo>
                <a:lnTo>
                  <a:pt x="311" y="191"/>
                </a:lnTo>
                <a:lnTo>
                  <a:pt x="313" y="185"/>
                </a:lnTo>
                <a:lnTo>
                  <a:pt x="320" y="183"/>
                </a:lnTo>
                <a:lnTo>
                  <a:pt x="329" y="181"/>
                </a:lnTo>
                <a:lnTo>
                  <a:pt x="330" y="181"/>
                </a:lnTo>
                <a:lnTo>
                  <a:pt x="336" y="181"/>
                </a:lnTo>
                <a:lnTo>
                  <a:pt x="340" y="180"/>
                </a:lnTo>
                <a:lnTo>
                  <a:pt x="341" y="176"/>
                </a:lnTo>
                <a:lnTo>
                  <a:pt x="335" y="174"/>
                </a:lnTo>
                <a:lnTo>
                  <a:pt x="335" y="173"/>
                </a:lnTo>
                <a:lnTo>
                  <a:pt x="333" y="170"/>
                </a:lnTo>
                <a:lnTo>
                  <a:pt x="326" y="172"/>
                </a:lnTo>
                <a:lnTo>
                  <a:pt x="324" y="172"/>
                </a:lnTo>
                <a:lnTo>
                  <a:pt x="310" y="173"/>
                </a:lnTo>
                <a:lnTo>
                  <a:pt x="313" y="169"/>
                </a:lnTo>
                <a:lnTo>
                  <a:pt x="306" y="169"/>
                </a:lnTo>
                <a:lnTo>
                  <a:pt x="307" y="161"/>
                </a:lnTo>
                <a:lnTo>
                  <a:pt x="311" y="155"/>
                </a:lnTo>
                <a:lnTo>
                  <a:pt x="317" y="159"/>
                </a:lnTo>
                <a:lnTo>
                  <a:pt x="324" y="155"/>
                </a:lnTo>
                <a:lnTo>
                  <a:pt x="325" y="154"/>
                </a:lnTo>
                <a:lnTo>
                  <a:pt x="333" y="153"/>
                </a:lnTo>
                <a:lnTo>
                  <a:pt x="337" y="153"/>
                </a:lnTo>
                <a:lnTo>
                  <a:pt x="340" y="153"/>
                </a:lnTo>
                <a:lnTo>
                  <a:pt x="341" y="153"/>
                </a:lnTo>
                <a:lnTo>
                  <a:pt x="343" y="150"/>
                </a:lnTo>
                <a:lnTo>
                  <a:pt x="343" y="147"/>
                </a:lnTo>
                <a:lnTo>
                  <a:pt x="326" y="149"/>
                </a:lnTo>
                <a:lnTo>
                  <a:pt x="325" y="150"/>
                </a:lnTo>
                <a:lnTo>
                  <a:pt x="318" y="151"/>
                </a:lnTo>
                <a:lnTo>
                  <a:pt x="314" y="147"/>
                </a:lnTo>
                <a:lnTo>
                  <a:pt x="317" y="144"/>
                </a:lnTo>
                <a:lnTo>
                  <a:pt x="320" y="142"/>
                </a:lnTo>
                <a:lnTo>
                  <a:pt x="328" y="139"/>
                </a:lnTo>
                <a:lnTo>
                  <a:pt x="329" y="139"/>
                </a:lnTo>
                <a:lnTo>
                  <a:pt x="339" y="138"/>
                </a:lnTo>
                <a:lnTo>
                  <a:pt x="344" y="140"/>
                </a:lnTo>
                <a:lnTo>
                  <a:pt x="350" y="143"/>
                </a:lnTo>
                <a:lnTo>
                  <a:pt x="350" y="146"/>
                </a:lnTo>
                <a:lnTo>
                  <a:pt x="356" y="144"/>
                </a:lnTo>
                <a:lnTo>
                  <a:pt x="362" y="140"/>
                </a:lnTo>
                <a:lnTo>
                  <a:pt x="369" y="135"/>
                </a:lnTo>
                <a:lnTo>
                  <a:pt x="380" y="131"/>
                </a:lnTo>
                <a:lnTo>
                  <a:pt x="381" y="132"/>
                </a:lnTo>
                <a:lnTo>
                  <a:pt x="385" y="134"/>
                </a:lnTo>
                <a:lnTo>
                  <a:pt x="386" y="132"/>
                </a:lnTo>
                <a:lnTo>
                  <a:pt x="392" y="128"/>
                </a:lnTo>
                <a:lnTo>
                  <a:pt x="401" y="125"/>
                </a:lnTo>
                <a:lnTo>
                  <a:pt x="404" y="125"/>
                </a:lnTo>
                <a:lnTo>
                  <a:pt x="410" y="128"/>
                </a:lnTo>
                <a:lnTo>
                  <a:pt x="410" y="129"/>
                </a:lnTo>
                <a:lnTo>
                  <a:pt x="414" y="136"/>
                </a:lnTo>
                <a:lnTo>
                  <a:pt x="419" y="132"/>
                </a:lnTo>
                <a:lnTo>
                  <a:pt x="419" y="125"/>
                </a:lnTo>
                <a:lnTo>
                  <a:pt x="423" y="120"/>
                </a:lnTo>
                <a:lnTo>
                  <a:pt x="427" y="114"/>
                </a:lnTo>
                <a:lnTo>
                  <a:pt x="426" y="109"/>
                </a:lnTo>
                <a:lnTo>
                  <a:pt x="419" y="104"/>
                </a:lnTo>
                <a:lnTo>
                  <a:pt x="410" y="99"/>
                </a:lnTo>
                <a:lnTo>
                  <a:pt x="400" y="98"/>
                </a:lnTo>
                <a:lnTo>
                  <a:pt x="397" y="98"/>
                </a:lnTo>
                <a:lnTo>
                  <a:pt x="396" y="98"/>
                </a:lnTo>
                <a:lnTo>
                  <a:pt x="393" y="98"/>
                </a:lnTo>
                <a:lnTo>
                  <a:pt x="390" y="98"/>
                </a:lnTo>
                <a:lnTo>
                  <a:pt x="388" y="98"/>
                </a:lnTo>
                <a:lnTo>
                  <a:pt x="384" y="90"/>
                </a:lnTo>
                <a:lnTo>
                  <a:pt x="378" y="97"/>
                </a:lnTo>
                <a:lnTo>
                  <a:pt x="374" y="101"/>
                </a:lnTo>
                <a:lnTo>
                  <a:pt x="373" y="101"/>
                </a:lnTo>
                <a:lnTo>
                  <a:pt x="370" y="105"/>
                </a:lnTo>
                <a:lnTo>
                  <a:pt x="371" y="108"/>
                </a:lnTo>
                <a:lnTo>
                  <a:pt x="371" y="109"/>
                </a:lnTo>
                <a:lnTo>
                  <a:pt x="371" y="112"/>
                </a:lnTo>
                <a:lnTo>
                  <a:pt x="366" y="109"/>
                </a:lnTo>
                <a:lnTo>
                  <a:pt x="362" y="109"/>
                </a:lnTo>
                <a:lnTo>
                  <a:pt x="360" y="109"/>
                </a:lnTo>
                <a:lnTo>
                  <a:pt x="359" y="106"/>
                </a:lnTo>
                <a:lnTo>
                  <a:pt x="358" y="104"/>
                </a:lnTo>
                <a:lnTo>
                  <a:pt x="356" y="101"/>
                </a:lnTo>
                <a:lnTo>
                  <a:pt x="358" y="98"/>
                </a:lnTo>
                <a:lnTo>
                  <a:pt x="362" y="94"/>
                </a:lnTo>
                <a:lnTo>
                  <a:pt x="365" y="86"/>
                </a:lnTo>
                <a:lnTo>
                  <a:pt x="369" y="79"/>
                </a:lnTo>
                <a:lnTo>
                  <a:pt x="371" y="74"/>
                </a:lnTo>
                <a:lnTo>
                  <a:pt x="374" y="72"/>
                </a:lnTo>
                <a:lnTo>
                  <a:pt x="375" y="76"/>
                </a:lnTo>
                <a:lnTo>
                  <a:pt x="377" y="80"/>
                </a:lnTo>
                <a:lnTo>
                  <a:pt x="378" y="82"/>
                </a:lnTo>
                <a:lnTo>
                  <a:pt x="380" y="82"/>
                </a:lnTo>
                <a:lnTo>
                  <a:pt x="382" y="82"/>
                </a:lnTo>
                <a:lnTo>
                  <a:pt x="386" y="75"/>
                </a:lnTo>
                <a:lnTo>
                  <a:pt x="388" y="72"/>
                </a:lnTo>
                <a:lnTo>
                  <a:pt x="389" y="71"/>
                </a:lnTo>
                <a:lnTo>
                  <a:pt x="388" y="64"/>
                </a:lnTo>
                <a:lnTo>
                  <a:pt x="393" y="65"/>
                </a:lnTo>
                <a:lnTo>
                  <a:pt x="399" y="69"/>
                </a:lnTo>
                <a:lnTo>
                  <a:pt x="399" y="71"/>
                </a:lnTo>
                <a:lnTo>
                  <a:pt x="399" y="78"/>
                </a:lnTo>
                <a:lnTo>
                  <a:pt x="393" y="83"/>
                </a:lnTo>
                <a:lnTo>
                  <a:pt x="392" y="89"/>
                </a:lnTo>
                <a:lnTo>
                  <a:pt x="399" y="90"/>
                </a:lnTo>
                <a:lnTo>
                  <a:pt x="401" y="89"/>
                </a:lnTo>
                <a:lnTo>
                  <a:pt x="403" y="89"/>
                </a:lnTo>
                <a:lnTo>
                  <a:pt x="407" y="86"/>
                </a:lnTo>
                <a:lnTo>
                  <a:pt x="412" y="82"/>
                </a:lnTo>
                <a:lnTo>
                  <a:pt x="415" y="80"/>
                </a:lnTo>
                <a:lnTo>
                  <a:pt x="416" y="78"/>
                </a:lnTo>
                <a:lnTo>
                  <a:pt x="419" y="74"/>
                </a:lnTo>
                <a:lnTo>
                  <a:pt x="418" y="69"/>
                </a:lnTo>
                <a:lnTo>
                  <a:pt x="412" y="64"/>
                </a:lnTo>
                <a:lnTo>
                  <a:pt x="412" y="63"/>
                </a:lnTo>
                <a:lnTo>
                  <a:pt x="415" y="60"/>
                </a:lnTo>
                <a:lnTo>
                  <a:pt x="422" y="60"/>
                </a:lnTo>
                <a:lnTo>
                  <a:pt x="422" y="54"/>
                </a:lnTo>
                <a:lnTo>
                  <a:pt x="422" y="50"/>
                </a:lnTo>
                <a:lnTo>
                  <a:pt x="422" y="42"/>
                </a:lnTo>
                <a:lnTo>
                  <a:pt x="425" y="44"/>
                </a:lnTo>
                <a:lnTo>
                  <a:pt x="431" y="45"/>
                </a:lnTo>
                <a:lnTo>
                  <a:pt x="431" y="46"/>
                </a:lnTo>
                <a:lnTo>
                  <a:pt x="435" y="52"/>
                </a:lnTo>
                <a:lnTo>
                  <a:pt x="435" y="53"/>
                </a:lnTo>
                <a:lnTo>
                  <a:pt x="434" y="60"/>
                </a:lnTo>
                <a:lnTo>
                  <a:pt x="433" y="67"/>
                </a:lnTo>
                <a:lnTo>
                  <a:pt x="440" y="61"/>
                </a:lnTo>
                <a:lnTo>
                  <a:pt x="441" y="71"/>
                </a:lnTo>
                <a:lnTo>
                  <a:pt x="440" y="80"/>
                </a:lnTo>
                <a:lnTo>
                  <a:pt x="438" y="87"/>
                </a:lnTo>
                <a:lnTo>
                  <a:pt x="437" y="91"/>
                </a:lnTo>
                <a:lnTo>
                  <a:pt x="435" y="95"/>
                </a:lnTo>
                <a:lnTo>
                  <a:pt x="437" y="101"/>
                </a:lnTo>
                <a:lnTo>
                  <a:pt x="440" y="104"/>
                </a:lnTo>
                <a:lnTo>
                  <a:pt x="442" y="108"/>
                </a:lnTo>
                <a:lnTo>
                  <a:pt x="445" y="109"/>
                </a:lnTo>
                <a:lnTo>
                  <a:pt x="449" y="120"/>
                </a:lnTo>
                <a:lnTo>
                  <a:pt x="449" y="129"/>
                </a:lnTo>
                <a:lnTo>
                  <a:pt x="448" y="136"/>
                </a:lnTo>
                <a:lnTo>
                  <a:pt x="452" y="139"/>
                </a:lnTo>
                <a:lnTo>
                  <a:pt x="453" y="140"/>
                </a:lnTo>
                <a:lnTo>
                  <a:pt x="457" y="143"/>
                </a:lnTo>
                <a:lnTo>
                  <a:pt x="464" y="150"/>
                </a:lnTo>
                <a:lnTo>
                  <a:pt x="471" y="157"/>
                </a:lnTo>
                <a:lnTo>
                  <a:pt x="475" y="162"/>
                </a:lnTo>
                <a:lnTo>
                  <a:pt x="479" y="162"/>
                </a:lnTo>
                <a:lnTo>
                  <a:pt x="479" y="161"/>
                </a:lnTo>
                <a:lnTo>
                  <a:pt x="478" y="158"/>
                </a:lnTo>
                <a:lnTo>
                  <a:pt x="476" y="153"/>
                </a:lnTo>
                <a:lnTo>
                  <a:pt x="475" y="151"/>
                </a:lnTo>
                <a:lnTo>
                  <a:pt x="474" y="149"/>
                </a:lnTo>
                <a:lnTo>
                  <a:pt x="470" y="144"/>
                </a:lnTo>
                <a:lnTo>
                  <a:pt x="461" y="140"/>
                </a:lnTo>
                <a:lnTo>
                  <a:pt x="455" y="136"/>
                </a:lnTo>
                <a:lnTo>
                  <a:pt x="456" y="131"/>
                </a:lnTo>
                <a:lnTo>
                  <a:pt x="456" y="129"/>
                </a:lnTo>
                <a:lnTo>
                  <a:pt x="456" y="124"/>
                </a:lnTo>
                <a:lnTo>
                  <a:pt x="455" y="117"/>
                </a:lnTo>
                <a:lnTo>
                  <a:pt x="453" y="112"/>
                </a:lnTo>
                <a:lnTo>
                  <a:pt x="449" y="106"/>
                </a:lnTo>
                <a:lnTo>
                  <a:pt x="452" y="104"/>
                </a:lnTo>
                <a:lnTo>
                  <a:pt x="457" y="109"/>
                </a:lnTo>
                <a:lnTo>
                  <a:pt x="460" y="114"/>
                </a:lnTo>
                <a:lnTo>
                  <a:pt x="463" y="120"/>
                </a:lnTo>
                <a:lnTo>
                  <a:pt x="470" y="128"/>
                </a:lnTo>
                <a:lnTo>
                  <a:pt x="472" y="132"/>
                </a:lnTo>
                <a:lnTo>
                  <a:pt x="472" y="132"/>
                </a:lnTo>
                <a:lnTo>
                  <a:pt x="474" y="129"/>
                </a:lnTo>
                <a:lnTo>
                  <a:pt x="474" y="125"/>
                </a:lnTo>
                <a:lnTo>
                  <a:pt x="471" y="120"/>
                </a:lnTo>
                <a:lnTo>
                  <a:pt x="470" y="117"/>
                </a:lnTo>
                <a:lnTo>
                  <a:pt x="466" y="112"/>
                </a:lnTo>
                <a:lnTo>
                  <a:pt x="463" y="106"/>
                </a:lnTo>
                <a:lnTo>
                  <a:pt x="467" y="105"/>
                </a:lnTo>
                <a:lnTo>
                  <a:pt x="472" y="110"/>
                </a:lnTo>
                <a:lnTo>
                  <a:pt x="475" y="117"/>
                </a:lnTo>
                <a:lnTo>
                  <a:pt x="478" y="120"/>
                </a:lnTo>
                <a:lnTo>
                  <a:pt x="481" y="119"/>
                </a:lnTo>
                <a:lnTo>
                  <a:pt x="481" y="114"/>
                </a:lnTo>
                <a:lnTo>
                  <a:pt x="479" y="113"/>
                </a:lnTo>
                <a:lnTo>
                  <a:pt x="476" y="112"/>
                </a:lnTo>
                <a:lnTo>
                  <a:pt x="475" y="109"/>
                </a:lnTo>
                <a:lnTo>
                  <a:pt x="478" y="105"/>
                </a:lnTo>
                <a:lnTo>
                  <a:pt x="478" y="104"/>
                </a:lnTo>
                <a:lnTo>
                  <a:pt x="472" y="101"/>
                </a:lnTo>
                <a:lnTo>
                  <a:pt x="467" y="98"/>
                </a:lnTo>
                <a:lnTo>
                  <a:pt x="467" y="94"/>
                </a:lnTo>
                <a:lnTo>
                  <a:pt x="471" y="84"/>
                </a:lnTo>
                <a:lnTo>
                  <a:pt x="474" y="79"/>
                </a:lnTo>
                <a:lnTo>
                  <a:pt x="475" y="82"/>
                </a:lnTo>
                <a:lnTo>
                  <a:pt x="476" y="87"/>
                </a:lnTo>
                <a:lnTo>
                  <a:pt x="482" y="91"/>
                </a:lnTo>
                <a:lnTo>
                  <a:pt x="489" y="93"/>
                </a:lnTo>
                <a:lnTo>
                  <a:pt x="491" y="94"/>
                </a:lnTo>
                <a:lnTo>
                  <a:pt x="497" y="93"/>
                </a:lnTo>
                <a:lnTo>
                  <a:pt x="501" y="87"/>
                </a:lnTo>
                <a:lnTo>
                  <a:pt x="494" y="86"/>
                </a:lnTo>
                <a:lnTo>
                  <a:pt x="486" y="84"/>
                </a:lnTo>
                <a:lnTo>
                  <a:pt x="481" y="82"/>
                </a:lnTo>
                <a:lnTo>
                  <a:pt x="478" y="79"/>
                </a:lnTo>
                <a:lnTo>
                  <a:pt x="476" y="74"/>
                </a:lnTo>
                <a:lnTo>
                  <a:pt x="471" y="76"/>
                </a:lnTo>
                <a:lnTo>
                  <a:pt x="466" y="89"/>
                </a:lnTo>
                <a:lnTo>
                  <a:pt x="463" y="89"/>
                </a:lnTo>
                <a:lnTo>
                  <a:pt x="457" y="80"/>
                </a:lnTo>
                <a:lnTo>
                  <a:pt x="455" y="78"/>
                </a:lnTo>
                <a:lnTo>
                  <a:pt x="452" y="72"/>
                </a:lnTo>
                <a:lnTo>
                  <a:pt x="460" y="68"/>
                </a:lnTo>
                <a:lnTo>
                  <a:pt x="468" y="69"/>
                </a:lnTo>
                <a:lnTo>
                  <a:pt x="472" y="68"/>
                </a:lnTo>
                <a:lnTo>
                  <a:pt x="471" y="61"/>
                </a:lnTo>
                <a:lnTo>
                  <a:pt x="478" y="65"/>
                </a:lnTo>
                <a:lnTo>
                  <a:pt x="485" y="67"/>
                </a:lnTo>
                <a:lnTo>
                  <a:pt x="482" y="63"/>
                </a:lnTo>
                <a:lnTo>
                  <a:pt x="479" y="59"/>
                </a:lnTo>
                <a:lnTo>
                  <a:pt x="476" y="57"/>
                </a:lnTo>
                <a:lnTo>
                  <a:pt x="472" y="49"/>
                </a:lnTo>
                <a:lnTo>
                  <a:pt x="463" y="52"/>
                </a:lnTo>
                <a:lnTo>
                  <a:pt x="452" y="56"/>
                </a:lnTo>
                <a:lnTo>
                  <a:pt x="445" y="52"/>
                </a:lnTo>
                <a:lnTo>
                  <a:pt x="449" y="49"/>
                </a:lnTo>
                <a:lnTo>
                  <a:pt x="452" y="46"/>
                </a:lnTo>
                <a:lnTo>
                  <a:pt x="460" y="44"/>
                </a:lnTo>
                <a:lnTo>
                  <a:pt x="463" y="44"/>
                </a:lnTo>
                <a:lnTo>
                  <a:pt x="461" y="39"/>
                </a:lnTo>
                <a:lnTo>
                  <a:pt x="460" y="39"/>
                </a:lnTo>
                <a:lnTo>
                  <a:pt x="453" y="38"/>
                </a:lnTo>
                <a:lnTo>
                  <a:pt x="446" y="38"/>
                </a:lnTo>
                <a:lnTo>
                  <a:pt x="441" y="37"/>
                </a:lnTo>
                <a:lnTo>
                  <a:pt x="442" y="27"/>
                </a:lnTo>
                <a:lnTo>
                  <a:pt x="451" y="24"/>
                </a:lnTo>
                <a:lnTo>
                  <a:pt x="460" y="30"/>
                </a:lnTo>
                <a:lnTo>
                  <a:pt x="472" y="37"/>
                </a:lnTo>
                <a:lnTo>
                  <a:pt x="478" y="44"/>
                </a:lnTo>
                <a:lnTo>
                  <a:pt x="483" y="49"/>
                </a:lnTo>
                <a:lnTo>
                  <a:pt x="485" y="56"/>
                </a:lnTo>
                <a:lnTo>
                  <a:pt x="493" y="63"/>
                </a:lnTo>
                <a:lnTo>
                  <a:pt x="500" y="69"/>
                </a:lnTo>
                <a:lnTo>
                  <a:pt x="506" y="72"/>
                </a:lnTo>
                <a:lnTo>
                  <a:pt x="509" y="71"/>
                </a:lnTo>
                <a:lnTo>
                  <a:pt x="505" y="64"/>
                </a:lnTo>
                <a:lnTo>
                  <a:pt x="498" y="59"/>
                </a:lnTo>
                <a:lnTo>
                  <a:pt x="494" y="56"/>
                </a:lnTo>
                <a:lnTo>
                  <a:pt x="491" y="50"/>
                </a:lnTo>
                <a:lnTo>
                  <a:pt x="491" y="42"/>
                </a:lnTo>
                <a:lnTo>
                  <a:pt x="490" y="35"/>
                </a:lnTo>
                <a:lnTo>
                  <a:pt x="481" y="33"/>
                </a:lnTo>
                <a:lnTo>
                  <a:pt x="475" y="31"/>
                </a:lnTo>
                <a:lnTo>
                  <a:pt x="471" y="29"/>
                </a:lnTo>
                <a:lnTo>
                  <a:pt x="460" y="24"/>
                </a:lnTo>
                <a:lnTo>
                  <a:pt x="455" y="19"/>
                </a:lnTo>
                <a:lnTo>
                  <a:pt x="455" y="18"/>
                </a:lnTo>
                <a:lnTo>
                  <a:pt x="455" y="14"/>
                </a:lnTo>
                <a:lnTo>
                  <a:pt x="464" y="11"/>
                </a:lnTo>
                <a:lnTo>
                  <a:pt x="466" y="11"/>
                </a:lnTo>
                <a:lnTo>
                  <a:pt x="472" y="7"/>
                </a:lnTo>
                <a:lnTo>
                  <a:pt x="479" y="3"/>
                </a:lnTo>
                <a:lnTo>
                  <a:pt x="490" y="0"/>
                </a:lnTo>
                <a:lnTo>
                  <a:pt x="502" y="1"/>
                </a:lnTo>
                <a:lnTo>
                  <a:pt x="511" y="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4" name="Freeform 50"/>
          <p:cNvSpPr>
            <a:spLocks/>
          </p:cNvSpPr>
          <p:nvPr/>
        </p:nvSpPr>
        <p:spPr bwMode="auto">
          <a:xfrm>
            <a:off x="6281738" y="620713"/>
            <a:ext cx="1663700" cy="1412875"/>
          </a:xfrm>
          <a:custGeom>
            <a:avLst/>
            <a:gdLst>
              <a:gd name="T0" fmla="*/ 92 w 1048"/>
              <a:gd name="T1" fmla="*/ 887 h 890"/>
              <a:gd name="T2" fmla="*/ 109 w 1048"/>
              <a:gd name="T3" fmla="*/ 842 h 890"/>
              <a:gd name="T4" fmla="*/ 118 w 1048"/>
              <a:gd name="T5" fmla="*/ 816 h 890"/>
              <a:gd name="T6" fmla="*/ 48 w 1048"/>
              <a:gd name="T7" fmla="*/ 804 h 890"/>
              <a:gd name="T8" fmla="*/ 14 w 1048"/>
              <a:gd name="T9" fmla="*/ 791 h 890"/>
              <a:gd name="T10" fmla="*/ 62 w 1048"/>
              <a:gd name="T11" fmla="*/ 763 h 890"/>
              <a:gd name="T12" fmla="*/ 97 w 1048"/>
              <a:gd name="T13" fmla="*/ 749 h 890"/>
              <a:gd name="T14" fmla="*/ 124 w 1048"/>
              <a:gd name="T15" fmla="*/ 731 h 890"/>
              <a:gd name="T16" fmla="*/ 131 w 1048"/>
              <a:gd name="T17" fmla="*/ 705 h 890"/>
              <a:gd name="T18" fmla="*/ 96 w 1048"/>
              <a:gd name="T19" fmla="*/ 686 h 890"/>
              <a:gd name="T20" fmla="*/ 111 w 1048"/>
              <a:gd name="T21" fmla="*/ 643 h 890"/>
              <a:gd name="T22" fmla="*/ 155 w 1048"/>
              <a:gd name="T23" fmla="*/ 632 h 890"/>
              <a:gd name="T24" fmla="*/ 170 w 1048"/>
              <a:gd name="T25" fmla="*/ 549 h 890"/>
              <a:gd name="T26" fmla="*/ 183 w 1048"/>
              <a:gd name="T27" fmla="*/ 598 h 890"/>
              <a:gd name="T28" fmla="*/ 206 w 1048"/>
              <a:gd name="T29" fmla="*/ 595 h 890"/>
              <a:gd name="T30" fmla="*/ 197 w 1048"/>
              <a:gd name="T31" fmla="*/ 572 h 890"/>
              <a:gd name="T32" fmla="*/ 215 w 1048"/>
              <a:gd name="T33" fmla="*/ 538 h 890"/>
              <a:gd name="T34" fmla="*/ 273 w 1048"/>
              <a:gd name="T35" fmla="*/ 605 h 890"/>
              <a:gd name="T36" fmla="*/ 234 w 1048"/>
              <a:gd name="T37" fmla="*/ 551 h 890"/>
              <a:gd name="T38" fmla="*/ 235 w 1048"/>
              <a:gd name="T39" fmla="*/ 517 h 890"/>
              <a:gd name="T40" fmla="*/ 239 w 1048"/>
              <a:gd name="T41" fmla="*/ 468 h 890"/>
              <a:gd name="T42" fmla="*/ 288 w 1048"/>
              <a:gd name="T43" fmla="*/ 515 h 890"/>
              <a:gd name="T44" fmla="*/ 295 w 1048"/>
              <a:gd name="T45" fmla="*/ 502 h 890"/>
              <a:gd name="T46" fmla="*/ 310 w 1048"/>
              <a:gd name="T47" fmla="*/ 440 h 890"/>
              <a:gd name="T48" fmla="*/ 346 w 1048"/>
              <a:gd name="T49" fmla="*/ 442 h 890"/>
              <a:gd name="T50" fmla="*/ 322 w 1048"/>
              <a:gd name="T51" fmla="*/ 572 h 890"/>
              <a:gd name="T52" fmla="*/ 369 w 1048"/>
              <a:gd name="T53" fmla="*/ 512 h 890"/>
              <a:gd name="T54" fmla="*/ 362 w 1048"/>
              <a:gd name="T55" fmla="*/ 478 h 890"/>
              <a:gd name="T56" fmla="*/ 396 w 1048"/>
              <a:gd name="T57" fmla="*/ 408 h 890"/>
              <a:gd name="T58" fmla="*/ 410 w 1048"/>
              <a:gd name="T59" fmla="*/ 430 h 890"/>
              <a:gd name="T60" fmla="*/ 429 w 1048"/>
              <a:gd name="T61" fmla="*/ 380 h 890"/>
              <a:gd name="T62" fmla="*/ 509 w 1048"/>
              <a:gd name="T63" fmla="*/ 446 h 890"/>
              <a:gd name="T64" fmla="*/ 482 w 1048"/>
              <a:gd name="T65" fmla="*/ 382 h 890"/>
              <a:gd name="T66" fmla="*/ 482 w 1048"/>
              <a:gd name="T67" fmla="*/ 356 h 890"/>
              <a:gd name="T68" fmla="*/ 430 w 1048"/>
              <a:gd name="T69" fmla="*/ 313 h 890"/>
              <a:gd name="T70" fmla="*/ 470 w 1048"/>
              <a:gd name="T71" fmla="*/ 322 h 890"/>
              <a:gd name="T72" fmla="*/ 502 w 1048"/>
              <a:gd name="T73" fmla="*/ 340 h 890"/>
              <a:gd name="T74" fmla="*/ 546 w 1048"/>
              <a:gd name="T75" fmla="*/ 313 h 890"/>
              <a:gd name="T76" fmla="*/ 527 w 1048"/>
              <a:gd name="T77" fmla="*/ 358 h 890"/>
              <a:gd name="T78" fmla="*/ 591 w 1048"/>
              <a:gd name="T79" fmla="*/ 373 h 890"/>
              <a:gd name="T80" fmla="*/ 601 w 1048"/>
              <a:gd name="T81" fmla="*/ 337 h 890"/>
              <a:gd name="T82" fmla="*/ 609 w 1048"/>
              <a:gd name="T83" fmla="*/ 287 h 890"/>
              <a:gd name="T84" fmla="*/ 681 w 1048"/>
              <a:gd name="T85" fmla="*/ 230 h 890"/>
              <a:gd name="T86" fmla="*/ 698 w 1048"/>
              <a:gd name="T87" fmla="*/ 161 h 890"/>
              <a:gd name="T88" fmla="*/ 698 w 1048"/>
              <a:gd name="T89" fmla="*/ 115 h 890"/>
              <a:gd name="T90" fmla="*/ 723 w 1048"/>
              <a:gd name="T91" fmla="*/ 114 h 890"/>
              <a:gd name="T92" fmla="*/ 779 w 1048"/>
              <a:gd name="T93" fmla="*/ 92 h 890"/>
              <a:gd name="T94" fmla="*/ 749 w 1048"/>
              <a:gd name="T95" fmla="*/ 197 h 890"/>
              <a:gd name="T96" fmla="*/ 753 w 1048"/>
              <a:gd name="T97" fmla="*/ 253 h 890"/>
              <a:gd name="T98" fmla="*/ 762 w 1048"/>
              <a:gd name="T99" fmla="*/ 314 h 890"/>
              <a:gd name="T100" fmla="*/ 820 w 1048"/>
              <a:gd name="T101" fmla="*/ 150 h 890"/>
              <a:gd name="T102" fmla="*/ 878 w 1048"/>
              <a:gd name="T103" fmla="*/ 161 h 890"/>
              <a:gd name="T104" fmla="*/ 913 w 1048"/>
              <a:gd name="T105" fmla="*/ 145 h 890"/>
              <a:gd name="T106" fmla="*/ 958 w 1048"/>
              <a:gd name="T107" fmla="*/ 86 h 890"/>
              <a:gd name="T108" fmla="*/ 934 w 1048"/>
              <a:gd name="T109" fmla="*/ 7 h 890"/>
              <a:gd name="T110" fmla="*/ 1017 w 1048"/>
              <a:gd name="T111" fmla="*/ 21 h 890"/>
              <a:gd name="T112" fmla="*/ 972 w 1048"/>
              <a:gd name="T113" fmla="*/ 127 h 890"/>
              <a:gd name="T114" fmla="*/ 998 w 1048"/>
              <a:gd name="T115" fmla="*/ 161 h 890"/>
              <a:gd name="T116" fmla="*/ 1036 w 1048"/>
              <a:gd name="T117" fmla="*/ 232 h 890"/>
              <a:gd name="T118" fmla="*/ 1036 w 1048"/>
              <a:gd name="T119" fmla="*/ 127 h 8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048" h="890">
                <a:moveTo>
                  <a:pt x="39" y="836"/>
                </a:moveTo>
                <a:lnTo>
                  <a:pt x="39" y="847"/>
                </a:lnTo>
                <a:lnTo>
                  <a:pt x="41" y="849"/>
                </a:lnTo>
                <a:lnTo>
                  <a:pt x="55" y="846"/>
                </a:lnTo>
                <a:lnTo>
                  <a:pt x="56" y="840"/>
                </a:lnTo>
                <a:lnTo>
                  <a:pt x="58" y="838"/>
                </a:lnTo>
                <a:lnTo>
                  <a:pt x="59" y="838"/>
                </a:lnTo>
                <a:lnTo>
                  <a:pt x="63" y="838"/>
                </a:lnTo>
                <a:lnTo>
                  <a:pt x="66" y="838"/>
                </a:lnTo>
                <a:lnTo>
                  <a:pt x="67" y="838"/>
                </a:lnTo>
                <a:lnTo>
                  <a:pt x="73" y="847"/>
                </a:lnTo>
                <a:lnTo>
                  <a:pt x="78" y="862"/>
                </a:lnTo>
                <a:lnTo>
                  <a:pt x="84" y="869"/>
                </a:lnTo>
                <a:lnTo>
                  <a:pt x="85" y="879"/>
                </a:lnTo>
                <a:lnTo>
                  <a:pt x="86" y="890"/>
                </a:lnTo>
                <a:lnTo>
                  <a:pt x="90" y="887"/>
                </a:lnTo>
                <a:lnTo>
                  <a:pt x="92" y="887"/>
                </a:lnTo>
                <a:lnTo>
                  <a:pt x="90" y="884"/>
                </a:lnTo>
                <a:lnTo>
                  <a:pt x="88" y="879"/>
                </a:lnTo>
                <a:lnTo>
                  <a:pt x="89" y="869"/>
                </a:lnTo>
                <a:lnTo>
                  <a:pt x="93" y="872"/>
                </a:lnTo>
                <a:lnTo>
                  <a:pt x="89" y="861"/>
                </a:lnTo>
                <a:lnTo>
                  <a:pt x="81" y="853"/>
                </a:lnTo>
                <a:lnTo>
                  <a:pt x="77" y="842"/>
                </a:lnTo>
                <a:lnTo>
                  <a:pt x="75" y="839"/>
                </a:lnTo>
                <a:lnTo>
                  <a:pt x="77" y="835"/>
                </a:lnTo>
                <a:lnTo>
                  <a:pt x="77" y="834"/>
                </a:lnTo>
                <a:lnTo>
                  <a:pt x="82" y="827"/>
                </a:lnTo>
                <a:lnTo>
                  <a:pt x="86" y="830"/>
                </a:lnTo>
                <a:lnTo>
                  <a:pt x="88" y="830"/>
                </a:lnTo>
                <a:lnTo>
                  <a:pt x="89" y="834"/>
                </a:lnTo>
                <a:lnTo>
                  <a:pt x="96" y="836"/>
                </a:lnTo>
                <a:lnTo>
                  <a:pt x="100" y="840"/>
                </a:lnTo>
                <a:lnTo>
                  <a:pt x="109" y="842"/>
                </a:lnTo>
                <a:lnTo>
                  <a:pt x="111" y="838"/>
                </a:lnTo>
                <a:lnTo>
                  <a:pt x="103" y="835"/>
                </a:lnTo>
                <a:lnTo>
                  <a:pt x="96" y="830"/>
                </a:lnTo>
                <a:lnTo>
                  <a:pt x="93" y="827"/>
                </a:lnTo>
                <a:lnTo>
                  <a:pt x="92" y="825"/>
                </a:lnTo>
                <a:lnTo>
                  <a:pt x="93" y="821"/>
                </a:lnTo>
                <a:lnTo>
                  <a:pt x="96" y="821"/>
                </a:lnTo>
                <a:lnTo>
                  <a:pt x="108" y="820"/>
                </a:lnTo>
                <a:lnTo>
                  <a:pt x="116" y="821"/>
                </a:lnTo>
                <a:lnTo>
                  <a:pt x="120" y="824"/>
                </a:lnTo>
                <a:lnTo>
                  <a:pt x="122" y="824"/>
                </a:lnTo>
                <a:lnTo>
                  <a:pt x="129" y="830"/>
                </a:lnTo>
                <a:lnTo>
                  <a:pt x="133" y="830"/>
                </a:lnTo>
                <a:lnTo>
                  <a:pt x="130" y="825"/>
                </a:lnTo>
                <a:lnTo>
                  <a:pt x="123" y="821"/>
                </a:lnTo>
                <a:lnTo>
                  <a:pt x="120" y="819"/>
                </a:lnTo>
                <a:lnTo>
                  <a:pt x="118" y="816"/>
                </a:lnTo>
                <a:lnTo>
                  <a:pt x="107" y="812"/>
                </a:lnTo>
                <a:lnTo>
                  <a:pt x="99" y="815"/>
                </a:lnTo>
                <a:lnTo>
                  <a:pt x="100" y="808"/>
                </a:lnTo>
                <a:lnTo>
                  <a:pt x="101" y="805"/>
                </a:lnTo>
                <a:lnTo>
                  <a:pt x="105" y="795"/>
                </a:lnTo>
                <a:lnTo>
                  <a:pt x="100" y="794"/>
                </a:lnTo>
                <a:lnTo>
                  <a:pt x="96" y="800"/>
                </a:lnTo>
                <a:lnTo>
                  <a:pt x="94" y="800"/>
                </a:lnTo>
                <a:lnTo>
                  <a:pt x="85" y="808"/>
                </a:lnTo>
                <a:lnTo>
                  <a:pt x="82" y="812"/>
                </a:lnTo>
                <a:lnTo>
                  <a:pt x="79" y="815"/>
                </a:lnTo>
                <a:lnTo>
                  <a:pt x="70" y="819"/>
                </a:lnTo>
                <a:lnTo>
                  <a:pt x="55" y="820"/>
                </a:lnTo>
                <a:lnTo>
                  <a:pt x="62" y="809"/>
                </a:lnTo>
                <a:lnTo>
                  <a:pt x="60" y="808"/>
                </a:lnTo>
                <a:lnTo>
                  <a:pt x="56" y="805"/>
                </a:lnTo>
                <a:lnTo>
                  <a:pt x="48" y="804"/>
                </a:lnTo>
                <a:lnTo>
                  <a:pt x="45" y="808"/>
                </a:lnTo>
                <a:lnTo>
                  <a:pt x="39" y="817"/>
                </a:lnTo>
                <a:lnTo>
                  <a:pt x="18" y="821"/>
                </a:lnTo>
                <a:lnTo>
                  <a:pt x="10" y="823"/>
                </a:lnTo>
                <a:lnTo>
                  <a:pt x="7" y="823"/>
                </a:lnTo>
                <a:lnTo>
                  <a:pt x="4" y="823"/>
                </a:lnTo>
                <a:lnTo>
                  <a:pt x="4" y="813"/>
                </a:lnTo>
                <a:lnTo>
                  <a:pt x="0" y="808"/>
                </a:lnTo>
                <a:lnTo>
                  <a:pt x="0" y="806"/>
                </a:lnTo>
                <a:lnTo>
                  <a:pt x="0" y="801"/>
                </a:lnTo>
                <a:lnTo>
                  <a:pt x="7" y="795"/>
                </a:lnTo>
                <a:lnTo>
                  <a:pt x="11" y="800"/>
                </a:lnTo>
                <a:lnTo>
                  <a:pt x="11" y="801"/>
                </a:lnTo>
                <a:lnTo>
                  <a:pt x="13" y="800"/>
                </a:lnTo>
                <a:lnTo>
                  <a:pt x="17" y="793"/>
                </a:lnTo>
                <a:lnTo>
                  <a:pt x="15" y="793"/>
                </a:lnTo>
                <a:lnTo>
                  <a:pt x="14" y="791"/>
                </a:lnTo>
                <a:lnTo>
                  <a:pt x="13" y="791"/>
                </a:lnTo>
                <a:lnTo>
                  <a:pt x="9" y="789"/>
                </a:lnTo>
                <a:lnTo>
                  <a:pt x="9" y="782"/>
                </a:lnTo>
                <a:lnTo>
                  <a:pt x="11" y="776"/>
                </a:lnTo>
                <a:lnTo>
                  <a:pt x="13" y="772"/>
                </a:lnTo>
                <a:lnTo>
                  <a:pt x="26" y="761"/>
                </a:lnTo>
                <a:lnTo>
                  <a:pt x="34" y="760"/>
                </a:lnTo>
                <a:lnTo>
                  <a:pt x="39" y="761"/>
                </a:lnTo>
                <a:lnTo>
                  <a:pt x="41" y="759"/>
                </a:lnTo>
                <a:lnTo>
                  <a:pt x="47" y="752"/>
                </a:lnTo>
                <a:lnTo>
                  <a:pt x="48" y="753"/>
                </a:lnTo>
                <a:lnTo>
                  <a:pt x="55" y="757"/>
                </a:lnTo>
                <a:lnTo>
                  <a:pt x="59" y="765"/>
                </a:lnTo>
                <a:lnTo>
                  <a:pt x="64" y="771"/>
                </a:lnTo>
                <a:lnTo>
                  <a:pt x="69" y="770"/>
                </a:lnTo>
                <a:lnTo>
                  <a:pt x="70" y="770"/>
                </a:lnTo>
                <a:lnTo>
                  <a:pt x="62" y="763"/>
                </a:lnTo>
                <a:lnTo>
                  <a:pt x="62" y="755"/>
                </a:lnTo>
                <a:lnTo>
                  <a:pt x="66" y="749"/>
                </a:lnTo>
                <a:lnTo>
                  <a:pt x="67" y="749"/>
                </a:lnTo>
                <a:lnTo>
                  <a:pt x="73" y="748"/>
                </a:lnTo>
                <a:lnTo>
                  <a:pt x="75" y="746"/>
                </a:lnTo>
                <a:lnTo>
                  <a:pt x="82" y="748"/>
                </a:lnTo>
                <a:lnTo>
                  <a:pt x="88" y="753"/>
                </a:lnTo>
                <a:lnTo>
                  <a:pt x="93" y="759"/>
                </a:lnTo>
                <a:lnTo>
                  <a:pt x="96" y="759"/>
                </a:lnTo>
                <a:lnTo>
                  <a:pt x="99" y="761"/>
                </a:lnTo>
                <a:lnTo>
                  <a:pt x="108" y="761"/>
                </a:lnTo>
                <a:lnTo>
                  <a:pt x="115" y="761"/>
                </a:lnTo>
                <a:lnTo>
                  <a:pt x="118" y="760"/>
                </a:lnTo>
                <a:lnTo>
                  <a:pt x="114" y="756"/>
                </a:lnTo>
                <a:lnTo>
                  <a:pt x="112" y="756"/>
                </a:lnTo>
                <a:lnTo>
                  <a:pt x="104" y="753"/>
                </a:lnTo>
                <a:lnTo>
                  <a:pt x="97" y="749"/>
                </a:lnTo>
                <a:lnTo>
                  <a:pt x="96" y="744"/>
                </a:lnTo>
                <a:lnTo>
                  <a:pt x="94" y="742"/>
                </a:lnTo>
                <a:lnTo>
                  <a:pt x="86" y="741"/>
                </a:lnTo>
                <a:lnTo>
                  <a:pt x="79" y="742"/>
                </a:lnTo>
                <a:lnTo>
                  <a:pt x="77" y="740"/>
                </a:lnTo>
                <a:lnTo>
                  <a:pt x="74" y="738"/>
                </a:lnTo>
                <a:lnTo>
                  <a:pt x="77" y="733"/>
                </a:lnTo>
                <a:lnTo>
                  <a:pt x="85" y="727"/>
                </a:lnTo>
                <a:lnTo>
                  <a:pt x="90" y="723"/>
                </a:lnTo>
                <a:lnTo>
                  <a:pt x="92" y="725"/>
                </a:lnTo>
                <a:lnTo>
                  <a:pt x="96" y="727"/>
                </a:lnTo>
                <a:lnTo>
                  <a:pt x="99" y="729"/>
                </a:lnTo>
                <a:lnTo>
                  <a:pt x="109" y="734"/>
                </a:lnTo>
                <a:lnTo>
                  <a:pt x="116" y="737"/>
                </a:lnTo>
                <a:lnTo>
                  <a:pt x="124" y="738"/>
                </a:lnTo>
                <a:lnTo>
                  <a:pt x="126" y="735"/>
                </a:lnTo>
                <a:lnTo>
                  <a:pt x="124" y="731"/>
                </a:lnTo>
                <a:lnTo>
                  <a:pt x="119" y="727"/>
                </a:lnTo>
                <a:lnTo>
                  <a:pt x="111" y="726"/>
                </a:lnTo>
                <a:lnTo>
                  <a:pt x="108" y="726"/>
                </a:lnTo>
                <a:lnTo>
                  <a:pt x="107" y="725"/>
                </a:lnTo>
                <a:lnTo>
                  <a:pt x="104" y="725"/>
                </a:lnTo>
                <a:lnTo>
                  <a:pt x="99" y="720"/>
                </a:lnTo>
                <a:lnTo>
                  <a:pt x="96" y="716"/>
                </a:lnTo>
                <a:lnTo>
                  <a:pt x="100" y="710"/>
                </a:lnTo>
                <a:lnTo>
                  <a:pt x="101" y="708"/>
                </a:lnTo>
                <a:lnTo>
                  <a:pt x="105" y="705"/>
                </a:lnTo>
                <a:lnTo>
                  <a:pt x="111" y="703"/>
                </a:lnTo>
                <a:lnTo>
                  <a:pt x="115" y="703"/>
                </a:lnTo>
                <a:lnTo>
                  <a:pt x="119" y="705"/>
                </a:lnTo>
                <a:lnTo>
                  <a:pt x="124" y="708"/>
                </a:lnTo>
                <a:lnTo>
                  <a:pt x="126" y="708"/>
                </a:lnTo>
                <a:lnTo>
                  <a:pt x="130" y="708"/>
                </a:lnTo>
                <a:lnTo>
                  <a:pt x="131" y="705"/>
                </a:lnTo>
                <a:lnTo>
                  <a:pt x="126" y="701"/>
                </a:lnTo>
                <a:lnTo>
                  <a:pt x="122" y="697"/>
                </a:lnTo>
                <a:lnTo>
                  <a:pt x="120" y="696"/>
                </a:lnTo>
                <a:lnTo>
                  <a:pt x="116" y="693"/>
                </a:lnTo>
                <a:lnTo>
                  <a:pt x="114" y="693"/>
                </a:lnTo>
                <a:lnTo>
                  <a:pt x="108" y="695"/>
                </a:lnTo>
                <a:lnTo>
                  <a:pt x="103" y="696"/>
                </a:lnTo>
                <a:lnTo>
                  <a:pt x="100" y="697"/>
                </a:lnTo>
                <a:lnTo>
                  <a:pt x="99" y="699"/>
                </a:lnTo>
                <a:lnTo>
                  <a:pt x="96" y="700"/>
                </a:lnTo>
                <a:lnTo>
                  <a:pt x="93" y="701"/>
                </a:lnTo>
                <a:lnTo>
                  <a:pt x="93" y="700"/>
                </a:lnTo>
                <a:lnTo>
                  <a:pt x="92" y="699"/>
                </a:lnTo>
                <a:lnTo>
                  <a:pt x="93" y="695"/>
                </a:lnTo>
                <a:lnTo>
                  <a:pt x="92" y="692"/>
                </a:lnTo>
                <a:lnTo>
                  <a:pt x="93" y="686"/>
                </a:lnTo>
                <a:lnTo>
                  <a:pt x="96" y="686"/>
                </a:lnTo>
                <a:lnTo>
                  <a:pt x="97" y="685"/>
                </a:lnTo>
                <a:lnTo>
                  <a:pt x="101" y="684"/>
                </a:lnTo>
                <a:lnTo>
                  <a:pt x="99" y="678"/>
                </a:lnTo>
                <a:lnTo>
                  <a:pt x="96" y="678"/>
                </a:lnTo>
                <a:lnTo>
                  <a:pt x="93" y="680"/>
                </a:lnTo>
                <a:lnTo>
                  <a:pt x="94" y="674"/>
                </a:lnTo>
                <a:lnTo>
                  <a:pt x="94" y="673"/>
                </a:lnTo>
                <a:lnTo>
                  <a:pt x="96" y="673"/>
                </a:lnTo>
                <a:lnTo>
                  <a:pt x="99" y="667"/>
                </a:lnTo>
                <a:lnTo>
                  <a:pt x="103" y="662"/>
                </a:lnTo>
                <a:lnTo>
                  <a:pt x="104" y="662"/>
                </a:lnTo>
                <a:lnTo>
                  <a:pt x="107" y="658"/>
                </a:lnTo>
                <a:lnTo>
                  <a:pt x="111" y="650"/>
                </a:lnTo>
                <a:lnTo>
                  <a:pt x="107" y="650"/>
                </a:lnTo>
                <a:lnTo>
                  <a:pt x="104" y="650"/>
                </a:lnTo>
                <a:lnTo>
                  <a:pt x="105" y="648"/>
                </a:lnTo>
                <a:lnTo>
                  <a:pt x="111" y="643"/>
                </a:lnTo>
                <a:lnTo>
                  <a:pt x="112" y="643"/>
                </a:lnTo>
                <a:lnTo>
                  <a:pt x="119" y="641"/>
                </a:lnTo>
                <a:lnTo>
                  <a:pt x="123" y="640"/>
                </a:lnTo>
                <a:lnTo>
                  <a:pt x="130" y="637"/>
                </a:lnTo>
                <a:lnTo>
                  <a:pt x="131" y="637"/>
                </a:lnTo>
                <a:lnTo>
                  <a:pt x="137" y="633"/>
                </a:lnTo>
                <a:lnTo>
                  <a:pt x="138" y="633"/>
                </a:lnTo>
                <a:lnTo>
                  <a:pt x="145" y="633"/>
                </a:lnTo>
                <a:lnTo>
                  <a:pt x="153" y="633"/>
                </a:lnTo>
                <a:lnTo>
                  <a:pt x="153" y="635"/>
                </a:lnTo>
                <a:lnTo>
                  <a:pt x="157" y="640"/>
                </a:lnTo>
                <a:lnTo>
                  <a:pt x="159" y="640"/>
                </a:lnTo>
                <a:lnTo>
                  <a:pt x="159" y="639"/>
                </a:lnTo>
                <a:lnTo>
                  <a:pt x="160" y="639"/>
                </a:lnTo>
                <a:lnTo>
                  <a:pt x="160" y="637"/>
                </a:lnTo>
                <a:lnTo>
                  <a:pt x="155" y="633"/>
                </a:lnTo>
                <a:lnTo>
                  <a:pt x="155" y="632"/>
                </a:lnTo>
                <a:lnTo>
                  <a:pt x="155" y="630"/>
                </a:lnTo>
                <a:lnTo>
                  <a:pt x="145" y="625"/>
                </a:lnTo>
                <a:lnTo>
                  <a:pt x="146" y="617"/>
                </a:lnTo>
                <a:lnTo>
                  <a:pt x="148" y="610"/>
                </a:lnTo>
                <a:lnTo>
                  <a:pt x="140" y="610"/>
                </a:lnTo>
                <a:lnTo>
                  <a:pt x="137" y="613"/>
                </a:lnTo>
                <a:lnTo>
                  <a:pt x="135" y="610"/>
                </a:lnTo>
                <a:lnTo>
                  <a:pt x="135" y="607"/>
                </a:lnTo>
                <a:lnTo>
                  <a:pt x="140" y="594"/>
                </a:lnTo>
                <a:lnTo>
                  <a:pt x="146" y="579"/>
                </a:lnTo>
                <a:lnTo>
                  <a:pt x="150" y="570"/>
                </a:lnTo>
                <a:lnTo>
                  <a:pt x="155" y="569"/>
                </a:lnTo>
                <a:lnTo>
                  <a:pt x="150" y="561"/>
                </a:lnTo>
                <a:lnTo>
                  <a:pt x="149" y="550"/>
                </a:lnTo>
                <a:lnTo>
                  <a:pt x="156" y="549"/>
                </a:lnTo>
                <a:lnTo>
                  <a:pt x="164" y="543"/>
                </a:lnTo>
                <a:lnTo>
                  <a:pt x="170" y="549"/>
                </a:lnTo>
                <a:lnTo>
                  <a:pt x="170" y="561"/>
                </a:lnTo>
                <a:lnTo>
                  <a:pt x="164" y="568"/>
                </a:lnTo>
                <a:lnTo>
                  <a:pt x="163" y="575"/>
                </a:lnTo>
                <a:lnTo>
                  <a:pt x="161" y="580"/>
                </a:lnTo>
                <a:lnTo>
                  <a:pt x="160" y="590"/>
                </a:lnTo>
                <a:lnTo>
                  <a:pt x="163" y="594"/>
                </a:lnTo>
                <a:lnTo>
                  <a:pt x="163" y="595"/>
                </a:lnTo>
                <a:lnTo>
                  <a:pt x="165" y="585"/>
                </a:lnTo>
                <a:lnTo>
                  <a:pt x="168" y="577"/>
                </a:lnTo>
                <a:lnTo>
                  <a:pt x="172" y="569"/>
                </a:lnTo>
                <a:lnTo>
                  <a:pt x="178" y="570"/>
                </a:lnTo>
                <a:lnTo>
                  <a:pt x="180" y="572"/>
                </a:lnTo>
                <a:lnTo>
                  <a:pt x="182" y="580"/>
                </a:lnTo>
                <a:lnTo>
                  <a:pt x="183" y="585"/>
                </a:lnTo>
                <a:lnTo>
                  <a:pt x="183" y="591"/>
                </a:lnTo>
                <a:lnTo>
                  <a:pt x="183" y="595"/>
                </a:lnTo>
                <a:lnTo>
                  <a:pt x="183" y="598"/>
                </a:lnTo>
                <a:lnTo>
                  <a:pt x="183" y="602"/>
                </a:lnTo>
                <a:lnTo>
                  <a:pt x="183" y="610"/>
                </a:lnTo>
                <a:lnTo>
                  <a:pt x="185" y="609"/>
                </a:lnTo>
                <a:lnTo>
                  <a:pt x="187" y="606"/>
                </a:lnTo>
                <a:lnTo>
                  <a:pt x="189" y="596"/>
                </a:lnTo>
                <a:lnTo>
                  <a:pt x="190" y="587"/>
                </a:lnTo>
                <a:lnTo>
                  <a:pt x="190" y="585"/>
                </a:lnTo>
                <a:lnTo>
                  <a:pt x="190" y="584"/>
                </a:lnTo>
                <a:lnTo>
                  <a:pt x="190" y="579"/>
                </a:lnTo>
                <a:lnTo>
                  <a:pt x="194" y="587"/>
                </a:lnTo>
                <a:lnTo>
                  <a:pt x="195" y="588"/>
                </a:lnTo>
                <a:lnTo>
                  <a:pt x="197" y="595"/>
                </a:lnTo>
                <a:lnTo>
                  <a:pt x="201" y="602"/>
                </a:lnTo>
                <a:lnTo>
                  <a:pt x="204" y="603"/>
                </a:lnTo>
                <a:lnTo>
                  <a:pt x="206" y="600"/>
                </a:lnTo>
                <a:lnTo>
                  <a:pt x="206" y="596"/>
                </a:lnTo>
                <a:lnTo>
                  <a:pt x="206" y="595"/>
                </a:lnTo>
                <a:lnTo>
                  <a:pt x="202" y="590"/>
                </a:lnTo>
                <a:lnTo>
                  <a:pt x="200" y="585"/>
                </a:lnTo>
                <a:lnTo>
                  <a:pt x="201" y="583"/>
                </a:lnTo>
                <a:lnTo>
                  <a:pt x="206" y="583"/>
                </a:lnTo>
                <a:lnTo>
                  <a:pt x="217" y="583"/>
                </a:lnTo>
                <a:lnTo>
                  <a:pt x="220" y="584"/>
                </a:lnTo>
                <a:lnTo>
                  <a:pt x="220" y="587"/>
                </a:lnTo>
                <a:lnTo>
                  <a:pt x="223" y="591"/>
                </a:lnTo>
                <a:lnTo>
                  <a:pt x="230" y="592"/>
                </a:lnTo>
                <a:lnTo>
                  <a:pt x="232" y="591"/>
                </a:lnTo>
                <a:lnTo>
                  <a:pt x="230" y="587"/>
                </a:lnTo>
                <a:lnTo>
                  <a:pt x="230" y="585"/>
                </a:lnTo>
                <a:lnTo>
                  <a:pt x="227" y="580"/>
                </a:lnTo>
                <a:lnTo>
                  <a:pt x="223" y="579"/>
                </a:lnTo>
                <a:lnTo>
                  <a:pt x="221" y="577"/>
                </a:lnTo>
                <a:lnTo>
                  <a:pt x="212" y="577"/>
                </a:lnTo>
                <a:lnTo>
                  <a:pt x="197" y="572"/>
                </a:lnTo>
                <a:lnTo>
                  <a:pt x="191" y="562"/>
                </a:lnTo>
                <a:lnTo>
                  <a:pt x="185" y="553"/>
                </a:lnTo>
                <a:lnTo>
                  <a:pt x="180" y="553"/>
                </a:lnTo>
                <a:lnTo>
                  <a:pt x="179" y="549"/>
                </a:lnTo>
                <a:lnTo>
                  <a:pt x="180" y="542"/>
                </a:lnTo>
                <a:lnTo>
                  <a:pt x="178" y="538"/>
                </a:lnTo>
                <a:lnTo>
                  <a:pt x="179" y="535"/>
                </a:lnTo>
                <a:lnTo>
                  <a:pt x="182" y="534"/>
                </a:lnTo>
                <a:lnTo>
                  <a:pt x="187" y="531"/>
                </a:lnTo>
                <a:lnTo>
                  <a:pt x="189" y="531"/>
                </a:lnTo>
                <a:lnTo>
                  <a:pt x="200" y="527"/>
                </a:lnTo>
                <a:lnTo>
                  <a:pt x="206" y="524"/>
                </a:lnTo>
                <a:lnTo>
                  <a:pt x="209" y="523"/>
                </a:lnTo>
                <a:lnTo>
                  <a:pt x="212" y="520"/>
                </a:lnTo>
                <a:lnTo>
                  <a:pt x="216" y="531"/>
                </a:lnTo>
                <a:lnTo>
                  <a:pt x="215" y="535"/>
                </a:lnTo>
                <a:lnTo>
                  <a:pt x="215" y="538"/>
                </a:lnTo>
                <a:lnTo>
                  <a:pt x="213" y="538"/>
                </a:lnTo>
                <a:lnTo>
                  <a:pt x="219" y="539"/>
                </a:lnTo>
                <a:lnTo>
                  <a:pt x="220" y="545"/>
                </a:lnTo>
                <a:lnTo>
                  <a:pt x="221" y="549"/>
                </a:lnTo>
                <a:lnTo>
                  <a:pt x="227" y="555"/>
                </a:lnTo>
                <a:lnTo>
                  <a:pt x="230" y="565"/>
                </a:lnTo>
                <a:lnTo>
                  <a:pt x="235" y="573"/>
                </a:lnTo>
                <a:lnTo>
                  <a:pt x="246" y="576"/>
                </a:lnTo>
                <a:lnTo>
                  <a:pt x="255" y="573"/>
                </a:lnTo>
                <a:lnTo>
                  <a:pt x="262" y="576"/>
                </a:lnTo>
                <a:lnTo>
                  <a:pt x="262" y="581"/>
                </a:lnTo>
                <a:lnTo>
                  <a:pt x="261" y="588"/>
                </a:lnTo>
                <a:lnTo>
                  <a:pt x="257" y="599"/>
                </a:lnTo>
                <a:lnTo>
                  <a:pt x="258" y="605"/>
                </a:lnTo>
                <a:lnTo>
                  <a:pt x="262" y="606"/>
                </a:lnTo>
                <a:lnTo>
                  <a:pt x="265" y="602"/>
                </a:lnTo>
                <a:lnTo>
                  <a:pt x="273" y="605"/>
                </a:lnTo>
                <a:lnTo>
                  <a:pt x="277" y="605"/>
                </a:lnTo>
                <a:lnTo>
                  <a:pt x="283" y="607"/>
                </a:lnTo>
                <a:lnTo>
                  <a:pt x="283" y="605"/>
                </a:lnTo>
                <a:lnTo>
                  <a:pt x="283" y="602"/>
                </a:lnTo>
                <a:lnTo>
                  <a:pt x="277" y="599"/>
                </a:lnTo>
                <a:lnTo>
                  <a:pt x="276" y="598"/>
                </a:lnTo>
                <a:lnTo>
                  <a:pt x="270" y="592"/>
                </a:lnTo>
                <a:lnTo>
                  <a:pt x="270" y="590"/>
                </a:lnTo>
                <a:lnTo>
                  <a:pt x="269" y="583"/>
                </a:lnTo>
                <a:lnTo>
                  <a:pt x="268" y="575"/>
                </a:lnTo>
                <a:lnTo>
                  <a:pt x="265" y="570"/>
                </a:lnTo>
                <a:lnTo>
                  <a:pt x="264" y="568"/>
                </a:lnTo>
                <a:lnTo>
                  <a:pt x="260" y="565"/>
                </a:lnTo>
                <a:lnTo>
                  <a:pt x="251" y="564"/>
                </a:lnTo>
                <a:lnTo>
                  <a:pt x="240" y="566"/>
                </a:lnTo>
                <a:lnTo>
                  <a:pt x="235" y="560"/>
                </a:lnTo>
                <a:lnTo>
                  <a:pt x="234" y="551"/>
                </a:lnTo>
                <a:lnTo>
                  <a:pt x="228" y="546"/>
                </a:lnTo>
                <a:lnTo>
                  <a:pt x="228" y="539"/>
                </a:lnTo>
                <a:lnTo>
                  <a:pt x="230" y="536"/>
                </a:lnTo>
                <a:lnTo>
                  <a:pt x="230" y="531"/>
                </a:lnTo>
                <a:lnTo>
                  <a:pt x="231" y="530"/>
                </a:lnTo>
                <a:lnTo>
                  <a:pt x="235" y="524"/>
                </a:lnTo>
                <a:lnTo>
                  <a:pt x="236" y="523"/>
                </a:lnTo>
                <a:lnTo>
                  <a:pt x="242" y="521"/>
                </a:lnTo>
                <a:lnTo>
                  <a:pt x="245" y="525"/>
                </a:lnTo>
                <a:lnTo>
                  <a:pt x="249" y="532"/>
                </a:lnTo>
                <a:lnTo>
                  <a:pt x="250" y="531"/>
                </a:lnTo>
                <a:lnTo>
                  <a:pt x="253" y="528"/>
                </a:lnTo>
                <a:lnTo>
                  <a:pt x="247" y="521"/>
                </a:lnTo>
                <a:lnTo>
                  <a:pt x="243" y="516"/>
                </a:lnTo>
                <a:lnTo>
                  <a:pt x="243" y="513"/>
                </a:lnTo>
                <a:lnTo>
                  <a:pt x="238" y="516"/>
                </a:lnTo>
                <a:lnTo>
                  <a:pt x="235" y="517"/>
                </a:lnTo>
                <a:lnTo>
                  <a:pt x="230" y="521"/>
                </a:lnTo>
                <a:lnTo>
                  <a:pt x="230" y="523"/>
                </a:lnTo>
                <a:lnTo>
                  <a:pt x="230" y="525"/>
                </a:lnTo>
                <a:lnTo>
                  <a:pt x="230" y="527"/>
                </a:lnTo>
                <a:lnTo>
                  <a:pt x="228" y="528"/>
                </a:lnTo>
                <a:lnTo>
                  <a:pt x="225" y="525"/>
                </a:lnTo>
                <a:lnTo>
                  <a:pt x="224" y="520"/>
                </a:lnTo>
                <a:lnTo>
                  <a:pt x="221" y="513"/>
                </a:lnTo>
                <a:lnTo>
                  <a:pt x="221" y="509"/>
                </a:lnTo>
                <a:lnTo>
                  <a:pt x="223" y="505"/>
                </a:lnTo>
                <a:lnTo>
                  <a:pt x="225" y="498"/>
                </a:lnTo>
                <a:lnTo>
                  <a:pt x="230" y="493"/>
                </a:lnTo>
                <a:lnTo>
                  <a:pt x="230" y="490"/>
                </a:lnTo>
                <a:lnTo>
                  <a:pt x="234" y="482"/>
                </a:lnTo>
                <a:lnTo>
                  <a:pt x="234" y="471"/>
                </a:lnTo>
                <a:lnTo>
                  <a:pt x="236" y="470"/>
                </a:lnTo>
                <a:lnTo>
                  <a:pt x="239" y="468"/>
                </a:lnTo>
                <a:lnTo>
                  <a:pt x="249" y="461"/>
                </a:lnTo>
                <a:lnTo>
                  <a:pt x="262" y="457"/>
                </a:lnTo>
                <a:lnTo>
                  <a:pt x="275" y="452"/>
                </a:lnTo>
                <a:lnTo>
                  <a:pt x="281" y="449"/>
                </a:lnTo>
                <a:lnTo>
                  <a:pt x="285" y="446"/>
                </a:lnTo>
                <a:lnTo>
                  <a:pt x="291" y="453"/>
                </a:lnTo>
                <a:lnTo>
                  <a:pt x="288" y="461"/>
                </a:lnTo>
                <a:lnTo>
                  <a:pt x="288" y="464"/>
                </a:lnTo>
                <a:lnTo>
                  <a:pt x="288" y="467"/>
                </a:lnTo>
                <a:lnTo>
                  <a:pt x="287" y="475"/>
                </a:lnTo>
                <a:lnTo>
                  <a:pt x="284" y="486"/>
                </a:lnTo>
                <a:lnTo>
                  <a:pt x="284" y="487"/>
                </a:lnTo>
                <a:lnTo>
                  <a:pt x="290" y="489"/>
                </a:lnTo>
                <a:lnTo>
                  <a:pt x="291" y="498"/>
                </a:lnTo>
                <a:lnTo>
                  <a:pt x="290" y="506"/>
                </a:lnTo>
                <a:lnTo>
                  <a:pt x="290" y="510"/>
                </a:lnTo>
                <a:lnTo>
                  <a:pt x="288" y="515"/>
                </a:lnTo>
                <a:lnTo>
                  <a:pt x="287" y="523"/>
                </a:lnTo>
                <a:lnTo>
                  <a:pt x="288" y="531"/>
                </a:lnTo>
                <a:lnTo>
                  <a:pt x="290" y="534"/>
                </a:lnTo>
                <a:lnTo>
                  <a:pt x="287" y="540"/>
                </a:lnTo>
                <a:lnTo>
                  <a:pt x="281" y="546"/>
                </a:lnTo>
                <a:lnTo>
                  <a:pt x="276" y="554"/>
                </a:lnTo>
                <a:lnTo>
                  <a:pt x="273" y="561"/>
                </a:lnTo>
                <a:lnTo>
                  <a:pt x="280" y="558"/>
                </a:lnTo>
                <a:lnTo>
                  <a:pt x="285" y="550"/>
                </a:lnTo>
                <a:lnTo>
                  <a:pt x="291" y="551"/>
                </a:lnTo>
                <a:lnTo>
                  <a:pt x="294" y="546"/>
                </a:lnTo>
                <a:lnTo>
                  <a:pt x="292" y="542"/>
                </a:lnTo>
                <a:lnTo>
                  <a:pt x="295" y="534"/>
                </a:lnTo>
                <a:lnTo>
                  <a:pt x="295" y="527"/>
                </a:lnTo>
                <a:lnTo>
                  <a:pt x="296" y="520"/>
                </a:lnTo>
                <a:lnTo>
                  <a:pt x="295" y="510"/>
                </a:lnTo>
                <a:lnTo>
                  <a:pt x="295" y="502"/>
                </a:lnTo>
                <a:lnTo>
                  <a:pt x="296" y="501"/>
                </a:lnTo>
                <a:lnTo>
                  <a:pt x="299" y="502"/>
                </a:lnTo>
                <a:lnTo>
                  <a:pt x="306" y="504"/>
                </a:lnTo>
                <a:lnTo>
                  <a:pt x="318" y="508"/>
                </a:lnTo>
                <a:lnTo>
                  <a:pt x="324" y="508"/>
                </a:lnTo>
                <a:lnTo>
                  <a:pt x="331" y="506"/>
                </a:lnTo>
                <a:lnTo>
                  <a:pt x="328" y="504"/>
                </a:lnTo>
                <a:lnTo>
                  <a:pt x="318" y="504"/>
                </a:lnTo>
                <a:lnTo>
                  <a:pt x="310" y="500"/>
                </a:lnTo>
                <a:lnTo>
                  <a:pt x="303" y="495"/>
                </a:lnTo>
                <a:lnTo>
                  <a:pt x="301" y="489"/>
                </a:lnTo>
                <a:lnTo>
                  <a:pt x="299" y="486"/>
                </a:lnTo>
                <a:lnTo>
                  <a:pt x="296" y="482"/>
                </a:lnTo>
                <a:lnTo>
                  <a:pt x="298" y="474"/>
                </a:lnTo>
                <a:lnTo>
                  <a:pt x="302" y="468"/>
                </a:lnTo>
                <a:lnTo>
                  <a:pt x="302" y="457"/>
                </a:lnTo>
                <a:lnTo>
                  <a:pt x="310" y="440"/>
                </a:lnTo>
                <a:lnTo>
                  <a:pt x="313" y="444"/>
                </a:lnTo>
                <a:lnTo>
                  <a:pt x="311" y="455"/>
                </a:lnTo>
                <a:lnTo>
                  <a:pt x="314" y="453"/>
                </a:lnTo>
                <a:lnTo>
                  <a:pt x="316" y="453"/>
                </a:lnTo>
                <a:lnTo>
                  <a:pt x="317" y="441"/>
                </a:lnTo>
                <a:lnTo>
                  <a:pt x="321" y="427"/>
                </a:lnTo>
                <a:lnTo>
                  <a:pt x="322" y="418"/>
                </a:lnTo>
                <a:lnTo>
                  <a:pt x="325" y="412"/>
                </a:lnTo>
                <a:lnTo>
                  <a:pt x="325" y="411"/>
                </a:lnTo>
                <a:lnTo>
                  <a:pt x="326" y="415"/>
                </a:lnTo>
                <a:lnTo>
                  <a:pt x="329" y="414"/>
                </a:lnTo>
                <a:lnTo>
                  <a:pt x="333" y="404"/>
                </a:lnTo>
                <a:lnTo>
                  <a:pt x="336" y="401"/>
                </a:lnTo>
                <a:lnTo>
                  <a:pt x="341" y="408"/>
                </a:lnTo>
                <a:lnTo>
                  <a:pt x="347" y="416"/>
                </a:lnTo>
                <a:lnTo>
                  <a:pt x="350" y="426"/>
                </a:lnTo>
                <a:lnTo>
                  <a:pt x="346" y="442"/>
                </a:lnTo>
                <a:lnTo>
                  <a:pt x="344" y="456"/>
                </a:lnTo>
                <a:lnTo>
                  <a:pt x="344" y="460"/>
                </a:lnTo>
                <a:lnTo>
                  <a:pt x="343" y="472"/>
                </a:lnTo>
                <a:lnTo>
                  <a:pt x="341" y="479"/>
                </a:lnTo>
                <a:lnTo>
                  <a:pt x="347" y="486"/>
                </a:lnTo>
                <a:lnTo>
                  <a:pt x="350" y="495"/>
                </a:lnTo>
                <a:lnTo>
                  <a:pt x="347" y="504"/>
                </a:lnTo>
                <a:lnTo>
                  <a:pt x="341" y="506"/>
                </a:lnTo>
                <a:lnTo>
                  <a:pt x="340" y="513"/>
                </a:lnTo>
                <a:lnTo>
                  <a:pt x="343" y="523"/>
                </a:lnTo>
                <a:lnTo>
                  <a:pt x="344" y="531"/>
                </a:lnTo>
                <a:lnTo>
                  <a:pt x="339" y="536"/>
                </a:lnTo>
                <a:lnTo>
                  <a:pt x="337" y="546"/>
                </a:lnTo>
                <a:lnTo>
                  <a:pt x="336" y="550"/>
                </a:lnTo>
                <a:lnTo>
                  <a:pt x="333" y="558"/>
                </a:lnTo>
                <a:lnTo>
                  <a:pt x="324" y="565"/>
                </a:lnTo>
                <a:lnTo>
                  <a:pt x="322" y="572"/>
                </a:lnTo>
                <a:lnTo>
                  <a:pt x="317" y="588"/>
                </a:lnTo>
                <a:lnTo>
                  <a:pt x="322" y="583"/>
                </a:lnTo>
                <a:lnTo>
                  <a:pt x="325" y="581"/>
                </a:lnTo>
                <a:lnTo>
                  <a:pt x="326" y="579"/>
                </a:lnTo>
                <a:lnTo>
                  <a:pt x="335" y="562"/>
                </a:lnTo>
                <a:lnTo>
                  <a:pt x="343" y="555"/>
                </a:lnTo>
                <a:lnTo>
                  <a:pt x="346" y="554"/>
                </a:lnTo>
                <a:lnTo>
                  <a:pt x="348" y="553"/>
                </a:lnTo>
                <a:lnTo>
                  <a:pt x="348" y="551"/>
                </a:lnTo>
                <a:lnTo>
                  <a:pt x="351" y="542"/>
                </a:lnTo>
                <a:lnTo>
                  <a:pt x="352" y="536"/>
                </a:lnTo>
                <a:lnTo>
                  <a:pt x="358" y="506"/>
                </a:lnTo>
                <a:lnTo>
                  <a:pt x="361" y="502"/>
                </a:lnTo>
                <a:lnTo>
                  <a:pt x="363" y="506"/>
                </a:lnTo>
                <a:lnTo>
                  <a:pt x="365" y="508"/>
                </a:lnTo>
                <a:lnTo>
                  <a:pt x="367" y="510"/>
                </a:lnTo>
                <a:lnTo>
                  <a:pt x="369" y="512"/>
                </a:lnTo>
                <a:lnTo>
                  <a:pt x="373" y="510"/>
                </a:lnTo>
                <a:lnTo>
                  <a:pt x="378" y="517"/>
                </a:lnTo>
                <a:lnTo>
                  <a:pt x="382" y="520"/>
                </a:lnTo>
                <a:lnTo>
                  <a:pt x="388" y="521"/>
                </a:lnTo>
                <a:lnTo>
                  <a:pt x="396" y="524"/>
                </a:lnTo>
                <a:lnTo>
                  <a:pt x="397" y="521"/>
                </a:lnTo>
                <a:lnTo>
                  <a:pt x="393" y="513"/>
                </a:lnTo>
                <a:lnTo>
                  <a:pt x="386" y="515"/>
                </a:lnTo>
                <a:lnTo>
                  <a:pt x="382" y="512"/>
                </a:lnTo>
                <a:lnTo>
                  <a:pt x="378" y="510"/>
                </a:lnTo>
                <a:lnTo>
                  <a:pt x="373" y="502"/>
                </a:lnTo>
                <a:lnTo>
                  <a:pt x="367" y="498"/>
                </a:lnTo>
                <a:lnTo>
                  <a:pt x="366" y="497"/>
                </a:lnTo>
                <a:lnTo>
                  <a:pt x="362" y="494"/>
                </a:lnTo>
                <a:lnTo>
                  <a:pt x="362" y="483"/>
                </a:lnTo>
                <a:lnTo>
                  <a:pt x="362" y="480"/>
                </a:lnTo>
                <a:lnTo>
                  <a:pt x="362" y="478"/>
                </a:lnTo>
                <a:lnTo>
                  <a:pt x="362" y="476"/>
                </a:lnTo>
                <a:lnTo>
                  <a:pt x="363" y="470"/>
                </a:lnTo>
                <a:lnTo>
                  <a:pt x="362" y="460"/>
                </a:lnTo>
                <a:lnTo>
                  <a:pt x="359" y="456"/>
                </a:lnTo>
                <a:lnTo>
                  <a:pt x="359" y="455"/>
                </a:lnTo>
                <a:lnTo>
                  <a:pt x="361" y="453"/>
                </a:lnTo>
                <a:lnTo>
                  <a:pt x="365" y="452"/>
                </a:lnTo>
                <a:lnTo>
                  <a:pt x="376" y="446"/>
                </a:lnTo>
                <a:lnTo>
                  <a:pt x="380" y="444"/>
                </a:lnTo>
                <a:lnTo>
                  <a:pt x="384" y="441"/>
                </a:lnTo>
                <a:lnTo>
                  <a:pt x="386" y="434"/>
                </a:lnTo>
                <a:lnTo>
                  <a:pt x="386" y="433"/>
                </a:lnTo>
                <a:lnTo>
                  <a:pt x="386" y="423"/>
                </a:lnTo>
                <a:lnTo>
                  <a:pt x="388" y="418"/>
                </a:lnTo>
                <a:lnTo>
                  <a:pt x="391" y="412"/>
                </a:lnTo>
                <a:lnTo>
                  <a:pt x="393" y="411"/>
                </a:lnTo>
                <a:lnTo>
                  <a:pt x="396" y="408"/>
                </a:lnTo>
                <a:lnTo>
                  <a:pt x="404" y="401"/>
                </a:lnTo>
                <a:lnTo>
                  <a:pt x="408" y="400"/>
                </a:lnTo>
                <a:lnTo>
                  <a:pt x="407" y="405"/>
                </a:lnTo>
                <a:lnTo>
                  <a:pt x="403" y="411"/>
                </a:lnTo>
                <a:lnTo>
                  <a:pt x="401" y="412"/>
                </a:lnTo>
                <a:lnTo>
                  <a:pt x="397" y="418"/>
                </a:lnTo>
                <a:lnTo>
                  <a:pt x="392" y="426"/>
                </a:lnTo>
                <a:lnTo>
                  <a:pt x="393" y="429"/>
                </a:lnTo>
                <a:lnTo>
                  <a:pt x="400" y="429"/>
                </a:lnTo>
                <a:lnTo>
                  <a:pt x="397" y="434"/>
                </a:lnTo>
                <a:lnTo>
                  <a:pt x="397" y="435"/>
                </a:lnTo>
                <a:lnTo>
                  <a:pt x="400" y="441"/>
                </a:lnTo>
                <a:lnTo>
                  <a:pt x="404" y="446"/>
                </a:lnTo>
                <a:lnTo>
                  <a:pt x="407" y="444"/>
                </a:lnTo>
                <a:lnTo>
                  <a:pt x="411" y="442"/>
                </a:lnTo>
                <a:lnTo>
                  <a:pt x="406" y="437"/>
                </a:lnTo>
                <a:lnTo>
                  <a:pt x="410" y="430"/>
                </a:lnTo>
                <a:lnTo>
                  <a:pt x="408" y="422"/>
                </a:lnTo>
                <a:lnTo>
                  <a:pt x="412" y="418"/>
                </a:lnTo>
                <a:lnTo>
                  <a:pt x="422" y="420"/>
                </a:lnTo>
                <a:lnTo>
                  <a:pt x="418" y="430"/>
                </a:lnTo>
                <a:lnTo>
                  <a:pt x="418" y="437"/>
                </a:lnTo>
                <a:lnTo>
                  <a:pt x="422" y="434"/>
                </a:lnTo>
                <a:lnTo>
                  <a:pt x="423" y="434"/>
                </a:lnTo>
                <a:lnTo>
                  <a:pt x="425" y="425"/>
                </a:lnTo>
                <a:lnTo>
                  <a:pt x="426" y="419"/>
                </a:lnTo>
                <a:lnTo>
                  <a:pt x="422" y="414"/>
                </a:lnTo>
                <a:lnTo>
                  <a:pt x="422" y="411"/>
                </a:lnTo>
                <a:lnTo>
                  <a:pt x="430" y="411"/>
                </a:lnTo>
                <a:lnTo>
                  <a:pt x="431" y="407"/>
                </a:lnTo>
                <a:lnTo>
                  <a:pt x="421" y="403"/>
                </a:lnTo>
                <a:lnTo>
                  <a:pt x="422" y="390"/>
                </a:lnTo>
                <a:lnTo>
                  <a:pt x="423" y="381"/>
                </a:lnTo>
                <a:lnTo>
                  <a:pt x="429" y="380"/>
                </a:lnTo>
                <a:lnTo>
                  <a:pt x="436" y="378"/>
                </a:lnTo>
                <a:lnTo>
                  <a:pt x="441" y="381"/>
                </a:lnTo>
                <a:lnTo>
                  <a:pt x="448" y="388"/>
                </a:lnTo>
                <a:lnTo>
                  <a:pt x="451" y="393"/>
                </a:lnTo>
                <a:lnTo>
                  <a:pt x="451" y="395"/>
                </a:lnTo>
                <a:lnTo>
                  <a:pt x="455" y="401"/>
                </a:lnTo>
                <a:lnTo>
                  <a:pt x="459" y="410"/>
                </a:lnTo>
                <a:lnTo>
                  <a:pt x="466" y="411"/>
                </a:lnTo>
                <a:lnTo>
                  <a:pt x="472" y="411"/>
                </a:lnTo>
                <a:lnTo>
                  <a:pt x="481" y="420"/>
                </a:lnTo>
                <a:lnTo>
                  <a:pt x="482" y="422"/>
                </a:lnTo>
                <a:lnTo>
                  <a:pt x="489" y="431"/>
                </a:lnTo>
                <a:lnTo>
                  <a:pt x="497" y="444"/>
                </a:lnTo>
                <a:lnTo>
                  <a:pt x="501" y="445"/>
                </a:lnTo>
                <a:lnTo>
                  <a:pt x="496" y="446"/>
                </a:lnTo>
                <a:lnTo>
                  <a:pt x="505" y="448"/>
                </a:lnTo>
                <a:lnTo>
                  <a:pt x="509" y="446"/>
                </a:lnTo>
                <a:lnTo>
                  <a:pt x="511" y="442"/>
                </a:lnTo>
                <a:lnTo>
                  <a:pt x="502" y="438"/>
                </a:lnTo>
                <a:lnTo>
                  <a:pt x="507" y="435"/>
                </a:lnTo>
                <a:lnTo>
                  <a:pt x="505" y="435"/>
                </a:lnTo>
                <a:lnTo>
                  <a:pt x="492" y="425"/>
                </a:lnTo>
                <a:lnTo>
                  <a:pt x="487" y="420"/>
                </a:lnTo>
                <a:lnTo>
                  <a:pt x="486" y="420"/>
                </a:lnTo>
                <a:lnTo>
                  <a:pt x="487" y="419"/>
                </a:lnTo>
                <a:lnTo>
                  <a:pt x="493" y="419"/>
                </a:lnTo>
                <a:lnTo>
                  <a:pt x="497" y="416"/>
                </a:lnTo>
                <a:lnTo>
                  <a:pt x="498" y="416"/>
                </a:lnTo>
                <a:lnTo>
                  <a:pt x="487" y="412"/>
                </a:lnTo>
                <a:lnTo>
                  <a:pt x="485" y="404"/>
                </a:lnTo>
                <a:lnTo>
                  <a:pt x="482" y="392"/>
                </a:lnTo>
                <a:lnTo>
                  <a:pt x="483" y="392"/>
                </a:lnTo>
                <a:lnTo>
                  <a:pt x="486" y="389"/>
                </a:lnTo>
                <a:lnTo>
                  <a:pt x="482" y="382"/>
                </a:lnTo>
                <a:lnTo>
                  <a:pt x="489" y="380"/>
                </a:lnTo>
                <a:lnTo>
                  <a:pt x="492" y="390"/>
                </a:lnTo>
                <a:lnTo>
                  <a:pt x="497" y="395"/>
                </a:lnTo>
                <a:lnTo>
                  <a:pt x="496" y="388"/>
                </a:lnTo>
                <a:lnTo>
                  <a:pt x="494" y="378"/>
                </a:lnTo>
                <a:lnTo>
                  <a:pt x="492" y="374"/>
                </a:lnTo>
                <a:lnTo>
                  <a:pt x="493" y="373"/>
                </a:lnTo>
                <a:lnTo>
                  <a:pt x="498" y="369"/>
                </a:lnTo>
                <a:lnTo>
                  <a:pt x="493" y="370"/>
                </a:lnTo>
                <a:lnTo>
                  <a:pt x="487" y="371"/>
                </a:lnTo>
                <a:lnTo>
                  <a:pt x="477" y="377"/>
                </a:lnTo>
                <a:lnTo>
                  <a:pt x="471" y="369"/>
                </a:lnTo>
                <a:lnTo>
                  <a:pt x="481" y="362"/>
                </a:lnTo>
                <a:lnTo>
                  <a:pt x="490" y="358"/>
                </a:lnTo>
                <a:lnTo>
                  <a:pt x="493" y="350"/>
                </a:lnTo>
                <a:lnTo>
                  <a:pt x="493" y="344"/>
                </a:lnTo>
                <a:lnTo>
                  <a:pt x="482" y="356"/>
                </a:lnTo>
                <a:lnTo>
                  <a:pt x="471" y="356"/>
                </a:lnTo>
                <a:lnTo>
                  <a:pt x="463" y="367"/>
                </a:lnTo>
                <a:lnTo>
                  <a:pt x="453" y="359"/>
                </a:lnTo>
                <a:lnTo>
                  <a:pt x="449" y="352"/>
                </a:lnTo>
                <a:lnTo>
                  <a:pt x="446" y="359"/>
                </a:lnTo>
                <a:lnTo>
                  <a:pt x="438" y="356"/>
                </a:lnTo>
                <a:lnTo>
                  <a:pt x="434" y="345"/>
                </a:lnTo>
                <a:lnTo>
                  <a:pt x="440" y="339"/>
                </a:lnTo>
                <a:lnTo>
                  <a:pt x="437" y="336"/>
                </a:lnTo>
                <a:lnTo>
                  <a:pt x="425" y="341"/>
                </a:lnTo>
                <a:lnTo>
                  <a:pt x="418" y="336"/>
                </a:lnTo>
                <a:lnTo>
                  <a:pt x="415" y="333"/>
                </a:lnTo>
                <a:lnTo>
                  <a:pt x="411" y="328"/>
                </a:lnTo>
                <a:lnTo>
                  <a:pt x="412" y="326"/>
                </a:lnTo>
                <a:lnTo>
                  <a:pt x="418" y="321"/>
                </a:lnTo>
                <a:lnTo>
                  <a:pt x="426" y="314"/>
                </a:lnTo>
                <a:lnTo>
                  <a:pt x="430" y="313"/>
                </a:lnTo>
                <a:lnTo>
                  <a:pt x="431" y="325"/>
                </a:lnTo>
                <a:lnTo>
                  <a:pt x="440" y="332"/>
                </a:lnTo>
                <a:lnTo>
                  <a:pt x="438" y="320"/>
                </a:lnTo>
                <a:lnTo>
                  <a:pt x="438" y="317"/>
                </a:lnTo>
                <a:lnTo>
                  <a:pt x="436" y="306"/>
                </a:lnTo>
                <a:lnTo>
                  <a:pt x="437" y="299"/>
                </a:lnTo>
                <a:lnTo>
                  <a:pt x="442" y="300"/>
                </a:lnTo>
                <a:lnTo>
                  <a:pt x="448" y="313"/>
                </a:lnTo>
                <a:lnTo>
                  <a:pt x="459" y="322"/>
                </a:lnTo>
                <a:lnTo>
                  <a:pt x="466" y="328"/>
                </a:lnTo>
                <a:lnTo>
                  <a:pt x="467" y="333"/>
                </a:lnTo>
                <a:lnTo>
                  <a:pt x="470" y="337"/>
                </a:lnTo>
                <a:lnTo>
                  <a:pt x="474" y="344"/>
                </a:lnTo>
                <a:lnTo>
                  <a:pt x="475" y="337"/>
                </a:lnTo>
                <a:lnTo>
                  <a:pt x="472" y="333"/>
                </a:lnTo>
                <a:lnTo>
                  <a:pt x="471" y="329"/>
                </a:lnTo>
                <a:lnTo>
                  <a:pt x="470" y="322"/>
                </a:lnTo>
                <a:lnTo>
                  <a:pt x="464" y="317"/>
                </a:lnTo>
                <a:lnTo>
                  <a:pt x="466" y="310"/>
                </a:lnTo>
                <a:lnTo>
                  <a:pt x="471" y="299"/>
                </a:lnTo>
                <a:lnTo>
                  <a:pt x="481" y="294"/>
                </a:lnTo>
                <a:lnTo>
                  <a:pt x="482" y="299"/>
                </a:lnTo>
                <a:lnTo>
                  <a:pt x="489" y="295"/>
                </a:lnTo>
                <a:lnTo>
                  <a:pt x="490" y="305"/>
                </a:lnTo>
                <a:lnTo>
                  <a:pt x="492" y="313"/>
                </a:lnTo>
                <a:lnTo>
                  <a:pt x="493" y="313"/>
                </a:lnTo>
                <a:lnTo>
                  <a:pt x="494" y="302"/>
                </a:lnTo>
                <a:lnTo>
                  <a:pt x="508" y="302"/>
                </a:lnTo>
                <a:lnTo>
                  <a:pt x="507" y="311"/>
                </a:lnTo>
                <a:lnTo>
                  <a:pt x="507" y="318"/>
                </a:lnTo>
                <a:lnTo>
                  <a:pt x="508" y="330"/>
                </a:lnTo>
                <a:lnTo>
                  <a:pt x="508" y="333"/>
                </a:lnTo>
                <a:lnTo>
                  <a:pt x="508" y="336"/>
                </a:lnTo>
                <a:lnTo>
                  <a:pt x="502" y="340"/>
                </a:lnTo>
                <a:lnTo>
                  <a:pt x="507" y="343"/>
                </a:lnTo>
                <a:lnTo>
                  <a:pt x="519" y="339"/>
                </a:lnTo>
                <a:lnTo>
                  <a:pt x="530" y="340"/>
                </a:lnTo>
                <a:lnTo>
                  <a:pt x="532" y="341"/>
                </a:lnTo>
                <a:lnTo>
                  <a:pt x="535" y="340"/>
                </a:lnTo>
                <a:lnTo>
                  <a:pt x="537" y="339"/>
                </a:lnTo>
                <a:lnTo>
                  <a:pt x="524" y="335"/>
                </a:lnTo>
                <a:lnTo>
                  <a:pt x="522" y="333"/>
                </a:lnTo>
                <a:lnTo>
                  <a:pt x="513" y="332"/>
                </a:lnTo>
                <a:lnTo>
                  <a:pt x="515" y="321"/>
                </a:lnTo>
                <a:lnTo>
                  <a:pt x="515" y="311"/>
                </a:lnTo>
                <a:lnTo>
                  <a:pt x="515" y="310"/>
                </a:lnTo>
                <a:lnTo>
                  <a:pt x="515" y="306"/>
                </a:lnTo>
                <a:lnTo>
                  <a:pt x="523" y="306"/>
                </a:lnTo>
                <a:lnTo>
                  <a:pt x="524" y="306"/>
                </a:lnTo>
                <a:lnTo>
                  <a:pt x="538" y="313"/>
                </a:lnTo>
                <a:lnTo>
                  <a:pt x="546" y="313"/>
                </a:lnTo>
                <a:lnTo>
                  <a:pt x="557" y="314"/>
                </a:lnTo>
                <a:lnTo>
                  <a:pt x="569" y="314"/>
                </a:lnTo>
                <a:lnTo>
                  <a:pt x="568" y="324"/>
                </a:lnTo>
                <a:lnTo>
                  <a:pt x="568" y="326"/>
                </a:lnTo>
                <a:lnTo>
                  <a:pt x="562" y="333"/>
                </a:lnTo>
                <a:lnTo>
                  <a:pt x="560" y="336"/>
                </a:lnTo>
                <a:lnTo>
                  <a:pt x="557" y="339"/>
                </a:lnTo>
                <a:lnTo>
                  <a:pt x="552" y="344"/>
                </a:lnTo>
                <a:lnTo>
                  <a:pt x="547" y="345"/>
                </a:lnTo>
                <a:lnTo>
                  <a:pt x="543" y="347"/>
                </a:lnTo>
                <a:lnTo>
                  <a:pt x="538" y="348"/>
                </a:lnTo>
                <a:lnTo>
                  <a:pt x="535" y="350"/>
                </a:lnTo>
                <a:lnTo>
                  <a:pt x="526" y="355"/>
                </a:lnTo>
                <a:lnTo>
                  <a:pt x="524" y="356"/>
                </a:lnTo>
                <a:lnTo>
                  <a:pt x="517" y="362"/>
                </a:lnTo>
                <a:lnTo>
                  <a:pt x="517" y="367"/>
                </a:lnTo>
                <a:lnTo>
                  <a:pt x="527" y="358"/>
                </a:lnTo>
                <a:lnTo>
                  <a:pt x="537" y="355"/>
                </a:lnTo>
                <a:lnTo>
                  <a:pt x="549" y="351"/>
                </a:lnTo>
                <a:lnTo>
                  <a:pt x="557" y="345"/>
                </a:lnTo>
                <a:lnTo>
                  <a:pt x="561" y="345"/>
                </a:lnTo>
                <a:lnTo>
                  <a:pt x="571" y="339"/>
                </a:lnTo>
                <a:lnTo>
                  <a:pt x="572" y="336"/>
                </a:lnTo>
                <a:lnTo>
                  <a:pt x="573" y="333"/>
                </a:lnTo>
                <a:lnTo>
                  <a:pt x="573" y="332"/>
                </a:lnTo>
                <a:lnTo>
                  <a:pt x="575" y="333"/>
                </a:lnTo>
                <a:lnTo>
                  <a:pt x="579" y="335"/>
                </a:lnTo>
                <a:lnTo>
                  <a:pt x="579" y="343"/>
                </a:lnTo>
                <a:lnTo>
                  <a:pt x="579" y="350"/>
                </a:lnTo>
                <a:lnTo>
                  <a:pt x="577" y="356"/>
                </a:lnTo>
                <a:lnTo>
                  <a:pt x="584" y="362"/>
                </a:lnTo>
                <a:lnTo>
                  <a:pt x="588" y="358"/>
                </a:lnTo>
                <a:lnTo>
                  <a:pt x="591" y="366"/>
                </a:lnTo>
                <a:lnTo>
                  <a:pt x="591" y="373"/>
                </a:lnTo>
                <a:lnTo>
                  <a:pt x="588" y="378"/>
                </a:lnTo>
                <a:lnTo>
                  <a:pt x="587" y="378"/>
                </a:lnTo>
                <a:lnTo>
                  <a:pt x="584" y="386"/>
                </a:lnTo>
                <a:lnTo>
                  <a:pt x="592" y="381"/>
                </a:lnTo>
                <a:lnTo>
                  <a:pt x="602" y="374"/>
                </a:lnTo>
                <a:lnTo>
                  <a:pt x="609" y="366"/>
                </a:lnTo>
                <a:lnTo>
                  <a:pt x="617" y="369"/>
                </a:lnTo>
                <a:lnTo>
                  <a:pt x="618" y="369"/>
                </a:lnTo>
                <a:lnTo>
                  <a:pt x="622" y="369"/>
                </a:lnTo>
                <a:lnTo>
                  <a:pt x="627" y="358"/>
                </a:lnTo>
                <a:lnTo>
                  <a:pt x="625" y="352"/>
                </a:lnTo>
                <a:lnTo>
                  <a:pt x="613" y="356"/>
                </a:lnTo>
                <a:lnTo>
                  <a:pt x="612" y="355"/>
                </a:lnTo>
                <a:lnTo>
                  <a:pt x="598" y="350"/>
                </a:lnTo>
                <a:lnTo>
                  <a:pt x="595" y="345"/>
                </a:lnTo>
                <a:lnTo>
                  <a:pt x="591" y="343"/>
                </a:lnTo>
                <a:lnTo>
                  <a:pt x="601" y="337"/>
                </a:lnTo>
                <a:lnTo>
                  <a:pt x="610" y="336"/>
                </a:lnTo>
                <a:lnTo>
                  <a:pt x="610" y="333"/>
                </a:lnTo>
                <a:lnTo>
                  <a:pt x="612" y="330"/>
                </a:lnTo>
                <a:lnTo>
                  <a:pt x="602" y="324"/>
                </a:lnTo>
                <a:lnTo>
                  <a:pt x="601" y="321"/>
                </a:lnTo>
                <a:lnTo>
                  <a:pt x="599" y="317"/>
                </a:lnTo>
                <a:lnTo>
                  <a:pt x="603" y="314"/>
                </a:lnTo>
                <a:lnTo>
                  <a:pt x="594" y="313"/>
                </a:lnTo>
                <a:lnTo>
                  <a:pt x="591" y="309"/>
                </a:lnTo>
                <a:lnTo>
                  <a:pt x="598" y="305"/>
                </a:lnTo>
                <a:lnTo>
                  <a:pt x="606" y="302"/>
                </a:lnTo>
                <a:lnTo>
                  <a:pt x="607" y="300"/>
                </a:lnTo>
                <a:lnTo>
                  <a:pt x="613" y="298"/>
                </a:lnTo>
                <a:lnTo>
                  <a:pt x="612" y="296"/>
                </a:lnTo>
                <a:lnTo>
                  <a:pt x="599" y="299"/>
                </a:lnTo>
                <a:lnTo>
                  <a:pt x="594" y="298"/>
                </a:lnTo>
                <a:lnTo>
                  <a:pt x="609" y="287"/>
                </a:lnTo>
                <a:lnTo>
                  <a:pt x="620" y="285"/>
                </a:lnTo>
                <a:lnTo>
                  <a:pt x="624" y="280"/>
                </a:lnTo>
                <a:lnTo>
                  <a:pt x="622" y="280"/>
                </a:lnTo>
                <a:lnTo>
                  <a:pt x="616" y="280"/>
                </a:lnTo>
                <a:lnTo>
                  <a:pt x="614" y="279"/>
                </a:lnTo>
                <a:lnTo>
                  <a:pt x="610" y="275"/>
                </a:lnTo>
                <a:lnTo>
                  <a:pt x="612" y="272"/>
                </a:lnTo>
                <a:lnTo>
                  <a:pt x="616" y="265"/>
                </a:lnTo>
                <a:lnTo>
                  <a:pt x="617" y="262"/>
                </a:lnTo>
                <a:lnTo>
                  <a:pt x="625" y="250"/>
                </a:lnTo>
                <a:lnTo>
                  <a:pt x="636" y="235"/>
                </a:lnTo>
                <a:lnTo>
                  <a:pt x="646" y="224"/>
                </a:lnTo>
                <a:lnTo>
                  <a:pt x="648" y="223"/>
                </a:lnTo>
                <a:lnTo>
                  <a:pt x="655" y="220"/>
                </a:lnTo>
                <a:lnTo>
                  <a:pt x="669" y="223"/>
                </a:lnTo>
                <a:lnTo>
                  <a:pt x="678" y="228"/>
                </a:lnTo>
                <a:lnTo>
                  <a:pt x="681" y="230"/>
                </a:lnTo>
                <a:lnTo>
                  <a:pt x="684" y="231"/>
                </a:lnTo>
                <a:lnTo>
                  <a:pt x="683" y="227"/>
                </a:lnTo>
                <a:lnTo>
                  <a:pt x="683" y="223"/>
                </a:lnTo>
                <a:lnTo>
                  <a:pt x="677" y="216"/>
                </a:lnTo>
                <a:lnTo>
                  <a:pt x="669" y="215"/>
                </a:lnTo>
                <a:lnTo>
                  <a:pt x="662" y="213"/>
                </a:lnTo>
                <a:lnTo>
                  <a:pt x="662" y="202"/>
                </a:lnTo>
                <a:lnTo>
                  <a:pt x="666" y="193"/>
                </a:lnTo>
                <a:lnTo>
                  <a:pt x="670" y="179"/>
                </a:lnTo>
                <a:lnTo>
                  <a:pt x="673" y="168"/>
                </a:lnTo>
                <a:lnTo>
                  <a:pt x="685" y="171"/>
                </a:lnTo>
                <a:lnTo>
                  <a:pt x="695" y="179"/>
                </a:lnTo>
                <a:lnTo>
                  <a:pt x="703" y="185"/>
                </a:lnTo>
                <a:lnTo>
                  <a:pt x="708" y="180"/>
                </a:lnTo>
                <a:lnTo>
                  <a:pt x="704" y="174"/>
                </a:lnTo>
                <a:lnTo>
                  <a:pt x="700" y="167"/>
                </a:lnTo>
                <a:lnTo>
                  <a:pt x="698" y="161"/>
                </a:lnTo>
                <a:lnTo>
                  <a:pt x="689" y="153"/>
                </a:lnTo>
                <a:lnTo>
                  <a:pt x="685" y="149"/>
                </a:lnTo>
                <a:lnTo>
                  <a:pt x="674" y="149"/>
                </a:lnTo>
                <a:lnTo>
                  <a:pt x="665" y="148"/>
                </a:lnTo>
                <a:lnTo>
                  <a:pt x="662" y="134"/>
                </a:lnTo>
                <a:lnTo>
                  <a:pt x="661" y="127"/>
                </a:lnTo>
                <a:lnTo>
                  <a:pt x="669" y="120"/>
                </a:lnTo>
                <a:lnTo>
                  <a:pt x="677" y="129"/>
                </a:lnTo>
                <a:lnTo>
                  <a:pt x="684" y="134"/>
                </a:lnTo>
                <a:lnTo>
                  <a:pt x="693" y="141"/>
                </a:lnTo>
                <a:lnTo>
                  <a:pt x="693" y="142"/>
                </a:lnTo>
                <a:lnTo>
                  <a:pt x="693" y="141"/>
                </a:lnTo>
                <a:lnTo>
                  <a:pt x="695" y="131"/>
                </a:lnTo>
                <a:lnTo>
                  <a:pt x="688" y="125"/>
                </a:lnTo>
                <a:lnTo>
                  <a:pt x="687" y="118"/>
                </a:lnTo>
                <a:lnTo>
                  <a:pt x="696" y="118"/>
                </a:lnTo>
                <a:lnTo>
                  <a:pt x="698" y="115"/>
                </a:lnTo>
                <a:lnTo>
                  <a:pt x="685" y="110"/>
                </a:lnTo>
                <a:lnTo>
                  <a:pt x="684" y="93"/>
                </a:lnTo>
                <a:lnTo>
                  <a:pt x="687" y="88"/>
                </a:lnTo>
                <a:lnTo>
                  <a:pt x="683" y="82"/>
                </a:lnTo>
                <a:lnTo>
                  <a:pt x="684" y="78"/>
                </a:lnTo>
                <a:lnTo>
                  <a:pt x="689" y="80"/>
                </a:lnTo>
                <a:lnTo>
                  <a:pt x="691" y="84"/>
                </a:lnTo>
                <a:lnTo>
                  <a:pt x="691" y="84"/>
                </a:lnTo>
                <a:lnTo>
                  <a:pt x="691" y="85"/>
                </a:lnTo>
                <a:lnTo>
                  <a:pt x="699" y="85"/>
                </a:lnTo>
                <a:lnTo>
                  <a:pt x="702" y="95"/>
                </a:lnTo>
                <a:lnTo>
                  <a:pt x="707" y="103"/>
                </a:lnTo>
                <a:lnTo>
                  <a:pt x="715" y="100"/>
                </a:lnTo>
                <a:lnTo>
                  <a:pt x="718" y="86"/>
                </a:lnTo>
                <a:lnTo>
                  <a:pt x="722" y="92"/>
                </a:lnTo>
                <a:lnTo>
                  <a:pt x="718" y="111"/>
                </a:lnTo>
                <a:lnTo>
                  <a:pt x="723" y="114"/>
                </a:lnTo>
                <a:lnTo>
                  <a:pt x="726" y="97"/>
                </a:lnTo>
                <a:lnTo>
                  <a:pt x="734" y="100"/>
                </a:lnTo>
                <a:lnTo>
                  <a:pt x="743" y="114"/>
                </a:lnTo>
                <a:lnTo>
                  <a:pt x="747" y="126"/>
                </a:lnTo>
                <a:lnTo>
                  <a:pt x="753" y="120"/>
                </a:lnTo>
                <a:lnTo>
                  <a:pt x="756" y="112"/>
                </a:lnTo>
                <a:lnTo>
                  <a:pt x="753" y="103"/>
                </a:lnTo>
                <a:lnTo>
                  <a:pt x="749" y="88"/>
                </a:lnTo>
                <a:lnTo>
                  <a:pt x="747" y="81"/>
                </a:lnTo>
                <a:lnTo>
                  <a:pt x="753" y="82"/>
                </a:lnTo>
                <a:lnTo>
                  <a:pt x="760" y="88"/>
                </a:lnTo>
                <a:lnTo>
                  <a:pt x="763" y="92"/>
                </a:lnTo>
                <a:lnTo>
                  <a:pt x="766" y="96"/>
                </a:lnTo>
                <a:lnTo>
                  <a:pt x="763" y="107"/>
                </a:lnTo>
                <a:lnTo>
                  <a:pt x="767" y="107"/>
                </a:lnTo>
                <a:lnTo>
                  <a:pt x="773" y="96"/>
                </a:lnTo>
                <a:lnTo>
                  <a:pt x="779" y="92"/>
                </a:lnTo>
                <a:lnTo>
                  <a:pt x="781" y="95"/>
                </a:lnTo>
                <a:lnTo>
                  <a:pt x="785" y="100"/>
                </a:lnTo>
                <a:lnTo>
                  <a:pt x="788" y="100"/>
                </a:lnTo>
                <a:lnTo>
                  <a:pt x="793" y="92"/>
                </a:lnTo>
                <a:lnTo>
                  <a:pt x="798" y="95"/>
                </a:lnTo>
                <a:lnTo>
                  <a:pt x="800" y="101"/>
                </a:lnTo>
                <a:lnTo>
                  <a:pt x="793" y="114"/>
                </a:lnTo>
                <a:lnTo>
                  <a:pt x="792" y="120"/>
                </a:lnTo>
                <a:lnTo>
                  <a:pt x="781" y="126"/>
                </a:lnTo>
                <a:lnTo>
                  <a:pt x="783" y="134"/>
                </a:lnTo>
                <a:lnTo>
                  <a:pt x="788" y="133"/>
                </a:lnTo>
                <a:lnTo>
                  <a:pt x="783" y="142"/>
                </a:lnTo>
                <a:lnTo>
                  <a:pt x="781" y="146"/>
                </a:lnTo>
                <a:lnTo>
                  <a:pt x="770" y="156"/>
                </a:lnTo>
                <a:lnTo>
                  <a:pt x="763" y="174"/>
                </a:lnTo>
                <a:lnTo>
                  <a:pt x="758" y="183"/>
                </a:lnTo>
                <a:lnTo>
                  <a:pt x="749" y="197"/>
                </a:lnTo>
                <a:lnTo>
                  <a:pt x="743" y="206"/>
                </a:lnTo>
                <a:lnTo>
                  <a:pt x="758" y="200"/>
                </a:lnTo>
                <a:lnTo>
                  <a:pt x="758" y="208"/>
                </a:lnTo>
                <a:lnTo>
                  <a:pt x="748" y="210"/>
                </a:lnTo>
                <a:lnTo>
                  <a:pt x="748" y="212"/>
                </a:lnTo>
                <a:lnTo>
                  <a:pt x="749" y="215"/>
                </a:lnTo>
                <a:lnTo>
                  <a:pt x="758" y="213"/>
                </a:lnTo>
                <a:lnTo>
                  <a:pt x="759" y="213"/>
                </a:lnTo>
                <a:lnTo>
                  <a:pt x="760" y="215"/>
                </a:lnTo>
                <a:lnTo>
                  <a:pt x="760" y="217"/>
                </a:lnTo>
                <a:lnTo>
                  <a:pt x="762" y="220"/>
                </a:lnTo>
                <a:lnTo>
                  <a:pt x="760" y="227"/>
                </a:lnTo>
                <a:lnTo>
                  <a:pt x="766" y="232"/>
                </a:lnTo>
                <a:lnTo>
                  <a:pt x="756" y="235"/>
                </a:lnTo>
                <a:lnTo>
                  <a:pt x="752" y="246"/>
                </a:lnTo>
                <a:lnTo>
                  <a:pt x="752" y="254"/>
                </a:lnTo>
                <a:lnTo>
                  <a:pt x="753" y="253"/>
                </a:lnTo>
                <a:lnTo>
                  <a:pt x="763" y="250"/>
                </a:lnTo>
                <a:lnTo>
                  <a:pt x="760" y="264"/>
                </a:lnTo>
                <a:lnTo>
                  <a:pt x="755" y="270"/>
                </a:lnTo>
                <a:lnTo>
                  <a:pt x="745" y="280"/>
                </a:lnTo>
                <a:lnTo>
                  <a:pt x="747" y="294"/>
                </a:lnTo>
                <a:lnTo>
                  <a:pt x="748" y="299"/>
                </a:lnTo>
                <a:lnTo>
                  <a:pt x="748" y="306"/>
                </a:lnTo>
                <a:lnTo>
                  <a:pt x="752" y="315"/>
                </a:lnTo>
                <a:lnTo>
                  <a:pt x="755" y="322"/>
                </a:lnTo>
                <a:lnTo>
                  <a:pt x="760" y="322"/>
                </a:lnTo>
                <a:lnTo>
                  <a:pt x="759" y="317"/>
                </a:lnTo>
                <a:lnTo>
                  <a:pt x="755" y="313"/>
                </a:lnTo>
                <a:lnTo>
                  <a:pt x="755" y="300"/>
                </a:lnTo>
                <a:lnTo>
                  <a:pt x="760" y="300"/>
                </a:lnTo>
                <a:lnTo>
                  <a:pt x="767" y="302"/>
                </a:lnTo>
                <a:lnTo>
                  <a:pt x="762" y="313"/>
                </a:lnTo>
                <a:lnTo>
                  <a:pt x="762" y="314"/>
                </a:lnTo>
                <a:lnTo>
                  <a:pt x="770" y="315"/>
                </a:lnTo>
                <a:lnTo>
                  <a:pt x="771" y="315"/>
                </a:lnTo>
                <a:lnTo>
                  <a:pt x="773" y="315"/>
                </a:lnTo>
                <a:lnTo>
                  <a:pt x="777" y="303"/>
                </a:lnTo>
                <a:lnTo>
                  <a:pt x="779" y="284"/>
                </a:lnTo>
                <a:lnTo>
                  <a:pt x="788" y="275"/>
                </a:lnTo>
                <a:lnTo>
                  <a:pt x="788" y="272"/>
                </a:lnTo>
                <a:lnTo>
                  <a:pt x="793" y="260"/>
                </a:lnTo>
                <a:lnTo>
                  <a:pt x="796" y="253"/>
                </a:lnTo>
                <a:lnTo>
                  <a:pt x="797" y="249"/>
                </a:lnTo>
                <a:lnTo>
                  <a:pt x="786" y="249"/>
                </a:lnTo>
                <a:lnTo>
                  <a:pt x="782" y="245"/>
                </a:lnTo>
                <a:lnTo>
                  <a:pt x="788" y="234"/>
                </a:lnTo>
                <a:lnTo>
                  <a:pt x="792" y="223"/>
                </a:lnTo>
                <a:lnTo>
                  <a:pt x="804" y="195"/>
                </a:lnTo>
                <a:lnTo>
                  <a:pt x="820" y="165"/>
                </a:lnTo>
                <a:lnTo>
                  <a:pt x="820" y="150"/>
                </a:lnTo>
                <a:lnTo>
                  <a:pt x="822" y="137"/>
                </a:lnTo>
                <a:lnTo>
                  <a:pt x="831" y="112"/>
                </a:lnTo>
                <a:lnTo>
                  <a:pt x="845" y="82"/>
                </a:lnTo>
                <a:lnTo>
                  <a:pt x="859" y="59"/>
                </a:lnTo>
                <a:lnTo>
                  <a:pt x="863" y="62"/>
                </a:lnTo>
                <a:lnTo>
                  <a:pt x="867" y="65"/>
                </a:lnTo>
                <a:lnTo>
                  <a:pt x="867" y="92"/>
                </a:lnTo>
                <a:lnTo>
                  <a:pt x="874" y="92"/>
                </a:lnTo>
                <a:lnTo>
                  <a:pt x="875" y="116"/>
                </a:lnTo>
                <a:lnTo>
                  <a:pt x="868" y="127"/>
                </a:lnTo>
                <a:lnTo>
                  <a:pt x="850" y="145"/>
                </a:lnTo>
                <a:lnTo>
                  <a:pt x="848" y="149"/>
                </a:lnTo>
                <a:lnTo>
                  <a:pt x="849" y="148"/>
                </a:lnTo>
                <a:lnTo>
                  <a:pt x="863" y="142"/>
                </a:lnTo>
                <a:lnTo>
                  <a:pt x="876" y="144"/>
                </a:lnTo>
                <a:lnTo>
                  <a:pt x="878" y="160"/>
                </a:lnTo>
                <a:lnTo>
                  <a:pt x="878" y="161"/>
                </a:lnTo>
                <a:lnTo>
                  <a:pt x="878" y="174"/>
                </a:lnTo>
                <a:lnTo>
                  <a:pt x="878" y="186"/>
                </a:lnTo>
                <a:lnTo>
                  <a:pt x="878" y="191"/>
                </a:lnTo>
                <a:lnTo>
                  <a:pt x="878" y="215"/>
                </a:lnTo>
                <a:lnTo>
                  <a:pt x="878" y="221"/>
                </a:lnTo>
                <a:lnTo>
                  <a:pt x="884" y="213"/>
                </a:lnTo>
                <a:lnTo>
                  <a:pt x="886" y="202"/>
                </a:lnTo>
                <a:lnTo>
                  <a:pt x="887" y="202"/>
                </a:lnTo>
                <a:lnTo>
                  <a:pt x="894" y="201"/>
                </a:lnTo>
                <a:lnTo>
                  <a:pt x="898" y="185"/>
                </a:lnTo>
                <a:lnTo>
                  <a:pt x="905" y="185"/>
                </a:lnTo>
                <a:lnTo>
                  <a:pt x="913" y="185"/>
                </a:lnTo>
                <a:lnTo>
                  <a:pt x="920" y="179"/>
                </a:lnTo>
                <a:lnTo>
                  <a:pt x="908" y="164"/>
                </a:lnTo>
                <a:lnTo>
                  <a:pt x="912" y="157"/>
                </a:lnTo>
                <a:lnTo>
                  <a:pt x="906" y="157"/>
                </a:lnTo>
                <a:lnTo>
                  <a:pt x="913" y="145"/>
                </a:lnTo>
                <a:lnTo>
                  <a:pt x="916" y="145"/>
                </a:lnTo>
                <a:lnTo>
                  <a:pt x="928" y="149"/>
                </a:lnTo>
                <a:lnTo>
                  <a:pt x="931" y="149"/>
                </a:lnTo>
                <a:lnTo>
                  <a:pt x="931" y="146"/>
                </a:lnTo>
                <a:lnTo>
                  <a:pt x="929" y="144"/>
                </a:lnTo>
                <a:lnTo>
                  <a:pt x="914" y="137"/>
                </a:lnTo>
                <a:lnTo>
                  <a:pt x="916" y="133"/>
                </a:lnTo>
                <a:lnTo>
                  <a:pt x="919" y="127"/>
                </a:lnTo>
                <a:lnTo>
                  <a:pt x="919" y="125"/>
                </a:lnTo>
                <a:lnTo>
                  <a:pt x="909" y="120"/>
                </a:lnTo>
                <a:lnTo>
                  <a:pt x="912" y="108"/>
                </a:lnTo>
                <a:lnTo>
                  <a:pt x="928" y="110"/>
                </a:lnTo>
                <a:lnTo>
                  <a:pt x="931" y="103"/>
                </a:lnTo>
                <a:lnTo>
                  <a:pt x="924" y="100"/>
                </a:lnTo>
                <a:lnTo>
                  <a:pt x="923" y="86"/>
                </a:lnTo>
                <a:lnTo>
                  <a:pt x="939" y="86"/>
                </a:lnTo>
                <a:lnTo>
                  <a:pt x="958" y="86"/>
                </a:lnTo>
                <a:lnTo>
                  <a:pt x="949" y="82"/>
                </a:lnTo>
                <a:lnTo>
                  <a:pt x="938" y="78"/>
                </a:lnTo>
                <a:lnTo>
                  <a:pt x="936" y="71"/>
                </a:lnTo>
                <a:lnTo>
                  <a:pt x="928" y="58"/>
                </a:lnTo>
                <a:lnTo>
                  <a:pt x="917" y="69"/>
                </a:lnTo>
                <a:lnTo>
                  <a:pt x="905" y="59"/>
                </a:lnTo>
                <a:lnTo>
                  <a:pt x="904" y="50"/>
                </a:lnTo>
                <a:lnTo>
                  <a:pt x="919" y="54"/>
                </a:lnTo>
                <a:lnTo>
                  <a:pt x="916" y="44"/>
                </a:lnTo>
                <a:lnTo>
                  <a:pt x="908" y="39"/>
                </a:lnTo>
                <a:lnTo>
                  <a:pt x="909" y="30"/>
                </a:lnTo>
                <a:lnTo>
                  <a:pt x="928" y="33"/>
                </a:lnTo>
                <a:lnTo>
                  <a:pt x="938" y="50"/>
                </a:lnTo>
                <a:lnTo>
                  <a:pt x="939" y="29"/>
                </a:lnTo>
                <a:lnTo>
                  <a:pt x="929" y="21"/>
                </a:lnTo>
                <a:lnTo>
                  <a:pt x="929" y="10"/>
                </a:lnTo>
                <a:lnTo>
                  <a:pt x="934" y="7"/>
                </a:lnTo>
                <a:lnTo>
                  <a:pt x="936" y="2"/>
                </a:lnTo>
                <a:lnTo>
                  <a:pt x="938" y="2"/>
                </a:lnTo>
                <a:lnTo>
                  <a:pt x="949" y="5"/>
                </a:lnTo>
                <a:lnTo>
                  <a:pt x="946" y="18"/>
                </a:lnTo>
                <a:lnTo>
                  <a:pt x="953" y="14"/>
                </a:lnTo>
                <a:lnTo>
                  <a:pt x="955" y="18"/>
                </a:lnTo>
                <a:lnTo>
                  <a:pt x="958" y="20"/>
                </a:lnTo>
                <a:lnTo>
                  <a:pt x="970" y="7"/>
                </a:lnTo>
                <a:lnTo>
                  <a:pt x="976" y="13"/>
                </a:lnTo>
                <a:lnTo>
                  <a:pt x="984" y="2"/>
                </a:lnTo>
                <a:lnTo>
                  <a:pt x="984" y="0"/>
                </a:lnTo>
                <a:lnTo>
                  <a:pt x="992" y="5"/>
                </a:lnTo>
                <a:lnTo>
                  <a:pt x="992" y="6"/>
                </a:lnTo>
                <a:lnTo>
                  <a:pt x="988" y="15"/>
                </a:lnTo>
                <a:lnTo>
                  <a:pt x="990" y="30"/>
                </a:lnTo>
                <a:lnTo>
                  <a:pt x="999" y="21"/>
                </a:lnTo>
                <a:lnTo>
                  <a:pt x="1017" y="21"/>
                </a:lnTo>
                <a:lnTo>
                  <a:pt x="1020" y="35"/>
                </a:lnTo>
                <a:lnTo>
                  <a:pt x="1014" y="51"/>
                </a:lnTo>
                <a:lnTo>
                  <a:pt x="1018" y="52"/>
                </a:lnTo>
                <a:lnTo>
                  <a:pt x="1015" y="66"/>
                </a:lnTo>
                <a:lnTo>
                  <a:pt x="1003" y="69"/>
                </a:lnTo>
                <a:lnTo>
                  <a:pt x="1009" y="74"/>
                </a:lnTo>
                <a:lnTo>
                  <a:pt x="991" y="81"/>
                </a:lnTo>
                <a:lnTo>
                  <a:pt x="983" y="77"/>
                </a:lnTo>
                <a:lnTo>
                  <a:pt x="970" y="84"/>
                </a:lnTo>
                <a:lnTo>
                  <a:pt x="969" y="89"/>
                </a:lnTo>
                <a:lnTo>
                  <a:pt x="968" y="96"/>
                </a:lnTo>
                <a:lnTo>
                  <a:pt x="980" y="90"/>
                </a:lnTo>
                <a:lnTo>
                  <a:pt x="995" y="92"/>
                </a:lnTo>
                <a:lnTo>
                  <a:pt x="998" y="96"/>
                </a:lnTo>
                <a:lnTo>
                  <a:pt x="988" y="108"/>
                </a:lnTo>
                <a:lnTo>
                  <a:pt x="983" y="118"/>
                </a:lnTo>
                <a:lnTo>
                  <a:pt x="972" y="127"/>
                </a:lnTo>
                <a:lnTo>
                  <a:pt x="962" y="134"/>
                </a:lnTo>
                <a:lnTo>
                  <a:pt x="961" y="134"/>
                </a:lnTo>
                <a:lnTo>
                  <a:pt x="965" y="134"/>
                </a:lnTo>
                <a:lnTo>
                  <a:pt x="972" y="134"/>
                </a:lnTo>
                <a:lnTo>
                  <a:pt x="992" y="120"/>
                </a:lnTo>
                <a:lnTo>
                  <a:pt x="1005" y="108"/>
                </a:lnTo>
                <a:lnTo>
                  <a:pt x="1013" y="96"/>
                </a:lnTo>
                <a:lnTo>
                  <a:pt x="1014" y="99"/>
                </a:lnTo>
                <a:lnTo>
                  <a:pt x="1018" y="112"/>
                </a:lnTo>
                <a:lnTo>
                  <a:pt x="1014" y="130"/>
                </a:lnTo>
                <a:lnTo>
                  <a:pt x="1002" y="146"/>
                </a:lnTo>
                <a:lnTo>
                  <a:pt x="992" y="157"/>
                </a:lnTo>
                <a:lnTo>
                  <a:pt x="988" y="165"/>
                </a:lnTo>
                <a:lnTo>
                  <a:pt x="987" y="170"/>
                </a:lnTo>
                <a:lnTo>
                  <a:pt x="991" y="176"/>
                </a:lnTo>
                <a:lnTo>
                  <a:pt x="995" y="165"/>
                </a:lnTo>
                <a:lnTo>
                  <a:pt x="998" y="161"/>
                </a:lnTo>
                <a:lnTo>
                  <a:pt x="1009" y="157"/>
                </a:lnTo>
                <a:lnTo>
                  <a:pt x="1011" y="157"/>
                </a:lnTo>
                <a:lnTo>
                  <a:pt x="1014" y="157"/>
                </a:lnTo>
                <a:lnTo>
                  <a:pt x="1011" y="161"/>
                </a:lnTo>
                <a:lnTo>
                  <a:pt x="1006" y="171"/>
                </a:lnTo>
                <a:lnTo>
                  <a:pt x="1010" y="174"/>
                </a:lnTo>
                <a:lnTo>
                  <a:pt x="1017" y="164"/>
                </a:lnTo>
                <a:lnTo>
                  <a:pt x="1017" y="161"/>
                </a:lnTo>
                <a:lnTo>
                  <a:pt x="1024" y="149"/>
                </a:lnTo>
                <a:lnTo>
                  <a:pt x="1035" y="148"/>
                </a:lnTo>
                <a:lnTo>
                  <a:pt x="1025" y="165"/>
                </a:lnTo>
                <a:lnTo>
                  <a:pt x="1024" y="189"/>
                </a:lnTo>
                <a:lnTo>
                  <a:pt x="1024" y="206"/>
                </a:lnTo>
                <a:lnTo>
                  <a:pt x="1026" y="216"/>
                </a:lnTo>
                <a:lnTo>
                  <a:pt x="1029" y="232"/>
                </a:lnTo>
                <a:lnTo>
                  <a:pt x="1036" y="234"/>
                </a:lnTo>
                <a:lnTo>
                  <a:pt x="1036" y="232"/>
                </a:lnTo>
                <a:lnTo>
                  <a:pt x="1033" y="223"/>
                </a:lnTo>
                <a:lnTo>
                  <a:pt x="1032" y="215"/>
                </a:lnTo>
                <a:lnTo>
                  <a:pt x="1030" y="212"/>
                </a:lnTo>
                <a:lnTo>
                  <a:pt x="1030" y="200"/>
                </a:lnTo>
                <a:lnTo>
                  <a:pt x="1030" y="195"/>
                </a:lnTo>
                <a:lnTo>
                  <a:pt x="1029" y="180"/>
                </a:lnTo>
                <a:lnTo>
                  <a:pt x="1033" y="172"/>
                </a:lnTo>
                <a:lnTo>
                  <a:pt x="1035" y="160"/>
                </a:lnTo>
                <a:lnTo>
                  <a:pt x="1039" y="153"/>
                </a:lnTo>
                <a:lnTo>
                  <a:pt x="1047" y="161"/>
                </a:lnTo>
                <a:lnTo>
                  <a:pt x="1047" y="157"/>
                </a:lnTo>
                <a:lnTo>
                  <a:pt x="1047" y="153"/>
                </a:lnTo>
                <a:lnTo>
                  <a:pt x="1047" y="152"/>
                </a:lnTo>
                <a:lnTo>
                  <a:pt x="1048" y="145"/>
                </a:lnTo>
                <a:lnTo>
                  <a:pt x="1047" y="145"/>
                </a:lnTo>
                <a:lnTo>
                  <a:pt x="1036" y="141"/>
                </a:lnTo>
                <a:lnTo>
                  <a:pt x="1036" y="127"/>
                </a:lnTo>
                <a:lnTo>
                  <a:pt x="1037" y="116"/>
                </a:lnTo>
                <a:lnTo>
                  <a:pt x="1036" y="104"/>
                </a:lnTo>
                <a:lnTo>
                  <a:pt x="1036" y="103"/>
                </a:lnTo>
                <a:lnTo>
                  <a:pt x="1043" y="10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5" name="Freeform 51"/>
          <p:cNvSpPr>
            <a:spLocks/>
          </p:cNvSpPr>
          <p:nvPr/>
        </p:nvSpPr>
        <p:spPr bwMode="auto">
          <a:xfrm>
            <a:off x="7927976" y="684213"/>
            <a:ext cx="409575" cy="493713"/>
          </a:xfrm>
          <a:custGeom>
            <a:avLst/>
            <a:gdLst>
              <a:gd name="T0" fmla="*/ 7 w 258"/>
              <a:gd name="T1" fmla="*/ 59 h 311"/>
              <a:gd name="T2" fmla="*/ 10 w 258"/>
              <a:gd name="T3" fmla="*/ 11 h 311"/>
              <a:gd name="T4" fmla="*/ 48 w 258"/>
              <a:gd name="T5" fmla="*/ 4 h 311"/>
              <a:gd name="T6" fmla="*/ 60 w 258"/>
              <a:gd name="T7" fmla="*/ 29 h 311"/>
              <a:gd name="T8" fmla="*/ 75 w 258"/>
              <a:gd name="T9" fmla="*/ 42 h 311"/>
              <a:gd name="T10" fmla="*/ 105 w 258"/>
              <a:gd name="T11" fmla="*/ 23 h 311"/>
              <a:gd name="T12" fmla="*/ 115 w 258"/>
              <a:gd name="T13" fmla="*/ 42 h 311"/>
              <a:gd name="T14" fmla="*/ 144 w 258"/>
              <a:gd name="T15" fmla="*/ 29 h 311"/>
              <a:gd name="T16" fmla="*/ 160 w 258"/>
              <a:gd name="T17" fmla="*/ 44 h 311"/>
              <a:gd name="T18" fmla="*/ 144 w 258"/>
              <a:gd name="T19" fmla="*/ 72 h 311"/>
              <a:gd name="T20" fmla="*/ 189 w 258"/>
              <a:gd name="T21" fmla="*/ 60 h 311"/>
              <a:gd name="T22" fmla="*/ 206 w 258"/>
              <a:gd name="T23" fmla="*/ 79 h 311"/>
              <a:gd name="T24" fmla="*/ 234 w 258"/>
              <a:gd name="T25" fmla="*/ 86 h 311"/>
              <a:gd name="T26" fmla="*/ 242 w 258"/>
              <a:gd name="T27" fmla="*/ 109 h 311"/>
              <a:gd name="T28" fmla="*/ 199 w 258"/>
              <a:gd name="T29" fmla="*/ 136 h 311"/>
              <a:gd name="T30" fmla="*/ 191 w 258"/>
              <a:gd name="T31" fmla="*/ 161 h 311"/>
              <a:gd name="T32" fmla="*/ 179 w 258"/>
              <a:gd name="T33" fmla="*/ 185 h 311"/>
              <a:gd name="T34" fmla="*/ 127 w 258"/>
              <a:gd name="T35" fmla="*/ 196 h 311"/>
              <a:gd name="T36" fmla="*/ 92 w 258"/>
              <a:gd name="T37" fmla="*/ 194 h 311"/>
              <a:gd name="T38" fmla="*/ 49 w 258"/>
              <a:gd name="T39" fmla="*/ 188 h 311"/>
              <a:gd name="T40" fmla="*/ 38 w 258"/>
              <a:gd name="T41" fmla="*/ 190 h 311"/>
              <a:gd name="T42" fmla="*/ 45 w 258"/>
              <a:gd name="T43" fmla="*/ 194 h 311"/>
              <a:gd name="T44" fmla="*/ 43 w 258"/>
              <a:gd name="T45" fmla="*/ 209 h 311"/>
              <a:gd name="T46" fmla="*/ 62 w 258"/>
              <a:gd name="T47" fmla="*/ 207 h 311"/>
              <a:gd name="T48" fmla="*/ 75 w 258"/>
              <a:gd name="T49" fmla="*/ 211 h 311"/>
              <a:gd name="T50" fmla="*/ 107 w 258"/>
              <a:gd name="T51" fmla="*/ 218 h 311"/>
              <a:gd name="T52" fmla="*/ 141 w 258"/>
              <a:gd name="T53" fmla="*/ 224 h 311"/>
              <a:gd name="T54" fmla="*/ 124 w 258"/>
              <a:gd name="T55" fmla="*/ 250 h 311"/>
              <a:gd name="T56" fmla="*/ 135 w 258"/>
              <a:gd name="T57" fmla="*/ 240 h 311"/>
              <a:gd name="T58" fmla="*/ 159 w 258"/>
              <a:gd name="T59" fmla="*/ 252 h 311"/>
              <a:gd name="T60" fmla="*/ 153 w 258"/>
              <a:gd name="T61" fmla="*/ 274 h 311"/>
              <a:gd name="T62" fmla="*/ 144 w 258"/>
              <a:gd name="T63" fmla="*/ 293 h 311"/>
              <a:gd name="T64" fmla="*/ 146 w 258"/>
              <a:gd name="T65" fmla="*/ 305 h 311"/>
              <a:gd name="T66" fmla="*/ 153 w 258"/>
              <a:gd name="T67" fmla="*/ 299 h 311"/>
              <a:gd name="T68" fmla="*/ 172 w 258"/>
              <a:gd name="T69" fmla="*/ 278 h 311"/>
              <a:gd name="T70" fmla="*/ 191 w 258"/>
              <a:gd name="T71" fmla="*/ 265 h 311"/>
              <a:gd name="T72" fmla="*/ 179 w 258"/>
              <a:gd name="T73" fmla="*/ 286 h 311"/>
              <a:gd name="T74" fmla="*/ 191 w 258"/>
              <a:gd name="T75" fmla="*/ 307 h 311"/>
              <a:gd name="T76" fmla="*/ 187 w 258"/>
              <a:gd name="T77" fmla="*/ 286 h 311"/>
              <a:gd name="T78" fmla="*/ 202 w 258"/>
              <a:gd name="T79" fmla="*/ 289 h 311"/>
              <a:gd name="T80" fmla="*/ 201 w 258"/>
              <a:gd name="T81" fmla="*/ 273 h 311"/>
              <a:gd name="T82" fmla="*/ 204 w 258"/>
              <a:gd name="T83" fmla="*/ 260 h 311"/>
              <a:gd name="T84" fmla="*/ 208 w 258"/>
              <a:gd name="T85" fmla="*/ 235 h 311"/>
              <a:gd name="T86" fmla="*/ 223 w 258"/>
              <a:gd name="T87" fmla="*/ 263 h 311"/>
              <a:gd name="T88" fmla="*/ 219 w 258"/>
              <a:gd name="T89" fmla="*/ 284 h 311"/>
              <a:gd name="T90" fmla="*/ 228 w 258"/>
              <a:gd name="T91" fmla="*/ 266 h 311"/>
              <a:gd name="T92" fmla="*/ 228 w 258"/>
              <a:gd name="T93" fmla="*/ 240 h 311"/>
              <a:gd name="T94" fmla="*/ 249 w 258"/>
              <a:gd name="T95" fmla="*/ 241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58" h="311">
                <a:moveTo>
                  <a:pt x="6" y="60"/>
                </a:moveTo>
                <a:lnTo>
                  <a:pt x="7" y="60"/>
                </a:lnTo>
                <a:lnTo>
                  <a:pt x="8" y="60"/>
                </a:lnTo>
                <a:lnTo>
                  <a:pt x="7" y="59"/>
                </a:lnTo>
                <a:lnTo>
                  <a:pt x="2" y="53"/>
                </a:lnTo>
                <a:lnTo>
                  <a:pt x="0" y="44"/>
                </a:lnTo>
                <a:lnTo>
                  <a:pt x="4" y="29"/>
                </a:lnTo>
                <a:lnTo>
                  <a:pt x="10" y="11"/>
                </a:lnTo>
                <a:lnTo>
                  <a:pt x="11" y="8"/>
                </a:lnTo>
                <a:lnTo>
                  <a:pt x="30" y="0"/>
                </a:lnTo>
                <a:lnTo>
                  <a:pt x="40" y="4"/>
                </a:lnTo>
                <a:lnTo>
                  <a:pt x="48" y="4"/>
                </a:lnTo>
                <a:lnTo>
                  <a:pt x="51" y="4"/>
                </a:lnTo>
                <a:lnTo>
                  <a:pt x="55" y="12"/>
                </a:lnTo>
                <a:lnTo>
                  <a:pt x="67" y="15"/>
                </a:lnTo>
                <a:lnTo>
                  <a:pt x="60" y="29"/>
                </a:lnTo>
                <a:lnTo>
                  <a:pt x="71" y="30"/>
                </a:lnTo>
                <a:lnTo>
                  <a:pt x="64" y="44"/>
                </a:lnTo>
                <a:lnTo>
                  <a:pt x="63" y="52"/>
                </a:lnTo>
                <a:lnTo>
                  <a:pt x="75" y="42"/>
                </a:lnTo>
                <a:lnTo>
                  <a:pt x="85" y="35"/>
                </a:lnTo>
                <a:lnTo>
                  <a:pt x="97" y="26"/>
                </a:lnTo>
                <a:lnTo>
                  <a:pt x="103" y="25"/>
                </a:lnTo>
                <a:lnTo>
                  <a:pt x="105" y="23"/>
                </a:lnTo>
                <a:lnTo>
                  <a:pt x="109" y="35"/>
                </a:lnTo>
                <a:lnTo>
                  <a:pt x="103" y="56"/>
                </a:lnTo>
                <a:lnTo>
                  <a:pt x="112" y="49"/>
                </a:lnTo>
                <a:lnTo>
                  <a:pt x="115" y="42"/>
                </a:lnTo>
                <a:lnTo>
                  <a:pt x="122" y="31"/>
                </a:lnTo>
                <a:lnTo>
                  <a:pt x="123" y="23"/>
                </a:lnTo>
                <a:lnTo>
                  <a:pt x="137" y="26"/>
                </a:lnTo>
                <a:lnTo>
                  <a:pt x="144" y="29"/>
                </a:lnTo>
                <a:lnTo>
                  <a:pt x="138" y="37"/>
                </a:lnTo>
                <a:lnTo>
                  <a:pt x="146" y="37"/>
                </a:lnTo>
                <a:lnTo>
                  <a:pt x="154" y="41"/>
                </a:lnTo>
                <a:lnTo>
                  <a:pt x="160" y="44"/>
                </a:lnTo>
                <a:lnTo>
                  <a:pt x="153" y="55"/>
                </a:lnTo>
                <a:lnTo>
                  <a:pt x="145" y="63"/>
                </a:lnTo>
                <a:lnTo>
                  <a:pt x="138" y="68"/>
                </a:lnTo>
                <a:lnTo>
                  <a:pt x="144" y="72"/>
                </a:lnTo>
                <a:lnTo>
                  <a:pt x="146" y="74"/>
                </a:lnTo>
                <a:lnTo>
                  <a:pt x="171" y="60"/>
                </a:lnTo>
                <a:lnTo>
                  <a:pt x="184" y="53"/>
                </a:lnTo>
                <a:lnTo>
                  <a:pt x="189" y="60"/>
                </a:lnTo>
                <a:lnTo>
                  <a:pt x="189" y="64"/>
                </a:lnTo>
                <a:lnTo>
                  <a:pt x="198" y="65"/>
                </a:lnTo>
                <a:lnTo>
                  <a:pt x="202" y="70"/>
                </a:lnTo>
                <a:lnTo>
                  <a:pt x="206" y="79"/>
                </a:lnTo>
                <a:lnTo>
                  <a:pt x="212" y="78"/>
                </a:lnTo>
                <a:lnTo>
                  <a:pt x="223" y="70"/>
                </a:lnTo>
                <a:lnTo>
                  <a:pt x="231" y="78"/>
                </a:lnTo>
                <a:lnTo>
                  <a:pt x="234" y="86"/>
                </a:lnTo>
                <a:lnTo>
                  <a:pt x="236" y="91"/>
                </a:lnTo>
                <a:lnTo>
                  <a:pt x="238" y="95"/>
                </a:lnTo>
                <a:lnTo>
                  <a:pt x="242" y="106"/>
                </a:lnTo>
                <a:lnTo>
                  <a:pt x="242" y="109"/>
                </a:lnTo>
                <a:lnTo>
                  <a:pt x="236" y="117"/>
                </a:lnTo>
                <a:lnTo>
                  <a:pt x="231" y="120"/>
                </a:lnTo>
                <a:lnTo>
                  <a:pt x="214" y="128"/>
                </a:lnTo>
                <a:lnTo>
                  <a:pt x="199" y="136"/>
                </a:lnTo>
                <a:lnTo>
                  <a:pt x="199" y="146"/>
                </a:lnTo>
                <a:lnTo>
                  <a:pt x="198" y="146"/>
                </a:lnTo>
                <a:lnTo>
                  <a:pt x="189" y="151"/>
                </a:lnTo>
                <a:lnTo>
                  <a:pt x="191" y="161"/>
                </a:lnTo>
                <a:lnTo>
                  <a:pt x="186" y="170"/>
                </a:lnTo>
                <a:lnTo>
                  <a:pt x="179" y="175"/>
                </a:lnTo>
                <a:lnTo>
                  <a:pt x="174" y="180"/>
                </a:lnTo>
                <a:lnTo>
                  <a:pt x="179" y="185"/>
                </a:lnTo>
                <a:lnTo>
                  <a:pt x="167" y="190"/>
                </a:lnTo>
                <a:lnTo>
                  <a:pt x="146" y="198"/>
                </a:lnTo>
                <a:lnTo>
                  <a:pt x="144" y="196"/>
                </a:lnTo>
                <a:lnTo>
                  <a:pt x="127" y="196"/>
                </a:lnTo>
                <a:lnTo>
                  <a:pt x="111" y="195"/>
                </a:lnTo>
                <a:lnTo>
                  <a:pt x="109" y="195"/>
                </a:lnTo>
                <a:lnTo>
                  <a:pt x="96" y="194"/>
                </a:lnTo>
                <a:lnTo>
                  <a:pt x="92" y="194"/>
                </a:lnTo>
                <a:lnTo>
                  <a:pt x="89" y="194"/>
                </a:lnTo>
                <a:lnTo>
                  <a:pt x="81" y="194"/>
                </a:lnTo>
                <a:lnTo>
                  <a:pt x="63" y="192"/>
                </a:lnTo>
                <a:lnTo>
                  <a:pt x="49" y="188"/>
                </a:lnTo>
                <a:lnTo>
                  <a:pt x="47" y="187"/>
                </a:lnTo>
                <a:lnTo>
                  <a:pt x="45" y="188"/>
                </a:lnTo>
                <a:lnTo>
                  <a:pt x="40" y="190"/>
                </a:lnTo>
                <a:lnTo>
                  <a:pt x="38" y="190"/>
                </a:lnTo>
                <a:lnTo>
                  <a:pt x="33" y="192"/>
                </a:lnTo>
                <a:lnTo>
                  <a:pt x="36" y="196"/>
                </a:lnTo>
                <a:lnTo>
                  <a:pt x="38" y="195"/>
                </a:lnTo>
                <a:lnTo>
                  <a:pt x="45" y="194"/>
                </a:lnTo>
                <a:lnTo>
                  <a:pt x="49" y="192"/>
                </a:lnTo>
                <a:lnTo>
                  <a:pt x="45" y="200"/>
                </a:lnTo>
                <a:lnTo>
                  <a:pt x="40" y="206"/>
                </a:lnTo>
                <a:lnTo>
                  <a:pt x="43" y="209"/>
                </a:lnTo>
                <a:lnTo>
                  <a:pt x="47" y="210"/>
                </a:lnTo>
                <a:lnTo>
                  <a:pt x="55" y="206"/>
                </a:lnTo>
                <a:lnTo>
                  <a:pt x="60" y="206"/>
                </a:lnTo>
                <a:lnTo>
                  <a:pt x="62" y="207"/>
                </a:lnTo>
                <a:lnTo>
                  <a:pt x="55" y="210"/>
                </a:lnTo>
                <a:lnTo>
                  <a:pt x="59" y="213"/>
                </a:lnTo>
                <a:lnTo>
                  <a:pt x="64" y="211"/>
                </a:lnTo>
                <a:lnTo>
                  <a:pt x="75" y="211"/>
                </a:lnTo>
                <a:lnTo>
                  <a:pt x="85" y="211"/>
                </a:lnTo>
                <a:lnTo>
                  <a:pt x="93" y="213"/>
                </a:lnTo>
                <a:lnTo>
                  <a:pt x="96" y="220"/>
                </a:lnTo>
                <a:lnTo>
                  <a:pt x="107" y="218"/>
                </a:lnTo>
                <a:lnTo>
                  <a:pt x="111" y="218"/>
                </a:lnTo>
                <a:lnTo>
                  <a:pt x="120" y="217"/>
                </a:lnTo>
                <a:lnTo>
                  <a:pt x="130" y="220"/>
                </a:lnTo>
                <a:lnTo>
                  <a:pt x="141" y="224"/>
                </a:lnTo>
                <a:lnTo>
                  <a:pt x="134" y="233"/>
                </a:lnTo>
                <a:lnTo>
                  <a:pt x="126" y="241"/>
                </a:lnTo>
                <a:lnTo>
                  <a:pt x="124" y="248"/>
                </a:lnTo>
                <a:lnTo>
                  <a:pt x="124" y="250"/>
                </a:lnTo>
                <a:lnTo>
                  <a:pt x="124" y="258"/>
                </a:lnTo>
                <a:lnTo>
                  <a:pt x="130" y="256"/>
                </a:lnTo>
                <a:lnTo>
                  <a:pt x="131" y="255"/>
                </a:lnTo>
                <a:lnTo>
                  <a:pt x="135" y="240"/>
                </a:lnTo>
                <a:lnTo>
                  <a:pt x="144" y="237"/>
                </a:lnTo>
                <a:lnTo>
                  <a:pt x="149" y="237"/>
                </a:lnTo>
                <a:lnTo>
                  <a:pt x="156" y="240"/>
                </a:lnTo>
                <a:lnTo>
                  <a:pt x="159" y="252"/>
                </a:lnTo>
                <a:lnTo>
                  <a:pt x="157" y="262"/>
                </a:lnTo>
                <a:lnTo>
                  <a:pt x="156" y="266"/>
                </a:lnTo>
                <a:lnTo>
                  <a:pt x="154" y="270"/>
                </a:lnTo>
                <a:lnTo>
                  <a:pt x="153" y="274"/>
                </a:lnTo>
                <a:lnTo>
                  <a:pt x="150" y="285"/>
                </a:lnTo>
                <a:lnTo>
                  <a:pt x="149" y="289"/>
                </a:lnTo>
                <a:lnTo>
                  <a:pt x="148" y="290"/>
                </a:lnTo>
                <a:lnTo>
                  <a:pt x="144" y="293"/>
                </a:lnTo>
                <a:lnTo>
                  <a:pt x="138" y="297"/>
                </a:lnTo>
                <a:lnTo>
                  <a:pt x="144" y="299"/>
                </a:lnTo>
                <a:lnTo>
                  <a:pt x="145" y="299"/>
                </a:lnTo>
                <a:lnTo>
                  <a:pt x="146" y="305"/>
                </a:lnTo>
                <a:lnTo>
                  <a:pt x="146" y="307"/>
                </a:lnTo>
                <a:lnTo>
                  <a:pt x="150" y="304"/>
                </a:lnTo>
                <a:lnTo>
                  <a:pt x="153" y="300"/>
                </a:lnTo>
                <a:lnTo>
                  <a:pt x="153" y="299"/>
                </a:lnTo>
                <a:lnTo>
                  <a:pt x="156" y="293"/>
                </a:lnTo>
                <a:lnTo>
                  <a:pt x="159" y="286"/>
                </a:lnTo>
                <a:lnTo>
                  <a:pt x="164" y="278"/>
                </a:lnTo>
                <a:lnTo>
                  <a:pt x="172" y="278"/>
                </a:lnTo>
                <a:lnTo>
                  <a:pt x="176" y="278"/>
                </a:lnTo>
                <a:lnTo>
                  <a:pt x="180" y="273"/>
                </a:lnTo>
                <a:lnTo>
                  <a:pt x="187" y="266"/>
                </a:lnTo>
                <a:lnTo>
                  <a:pt x="191" y="265"/>
                </a:lnTo>
                <a:lnTo>
                  <a:pt x="187" y="275"/>
                </a:lnTo>
                <a:lnTo>
                  <a:pt x="184" y="278"/>
                </a:lnTo>
                <a:lnTo>
                  <a:pt x="180" y="285"/>
                </a:lnTo>
                <a:lnTo>
                  <a:pt x="179" y="286"/>
                </a:lnTo>
                <a:lnTo>
                  <a:pt x="180" y="293"/>
                </a:lnTo>
                <a:lnTo>
                  <a:pt x="183" y="303"/>
                </a:lnTo>
                <a:lnTo>
                  <a:pt x="187" y="311"/>
                </a:lnTo>
                <a:lnTo>
                  <a:pt x="191" y="307"/>
                </a:lnTo>
                <a:lnTo>
                  <a:pt x="187" y="297"/>
                </a:lnTo>
                <a:lnTo>
                  <a:pt x="187" y="293"/>
                </a:lnTo>
                <a:lnTo>
                  <a:pt x="186" y="289"/>
                </a:lnTo>
                <a:lnTo>
                  <a:pt x="187" y="286"/>
                </a:lnTo>
                <a:lnTo>
                  <a:pt x="187" y="285"/>
                </a:lnTo>
                <a:lnTo>
                  <a:pt x="193" y="274"/>
                </a:lnTo>
                <a:lnTo>
                  <a:pt x="199" y="285"/>
                </a:lnTo>
                <a:lnTo>
                  <a:pt x="202" y="289"/>
                </a:lnTo>
                <a:lnTo>
                  <a:pt x="202" y="286"/>
                </a:lnTo>
                <a:lnTo>
                  <a:pt x="202" y="280"/>
                </a:lnTo>
                <a:lnTo>
                  <a:pt x="202" y="278"/>
                </a:lnTo>
                <a:lnTo>
                  <a:pt x="201" y="273"/>
                </a:lnTo>
                <a:lnTo>
                  <a:pt x="197" y="266"/>
                </a:lnTo>
                <a:lnTo>
                  <a:pt x="198" y="265"/>
                </a:lnTo>
                <a:lnTo>
                  <a:pt x="204" y="262"/>
                </a:lnTo>
                <a:lnTo>
                  <a:pt x="204" y="260"/>
                </a:lnTo>
                <a:lnTo>
                  <a:pt x="198" y="250"/>
                </a:lnTo>
                <a:lnTo>
                  <a:pt x="193" y="240"/>
                </a:lnTo>
                <a:lnTo>
                  <a:pt x="195" y="235"/>
                </a:lnTo>
                <a:lnTo>
                  <a:pt x="208" y="235"/>
                </a:lnTo>
                <a:lnTo>
                  <a:pt x="205" y="243"/>
                </a:lnTo>
                <a:lnTo>
                  <a:pt x="212" y="241"/>
                </a:lnTo>
                <a:lnTo>
                  <a:pt x="219" y="252"/>
                </a:lnTo>
                <a:lnTo>
                  <a:pt x="223" y="263"/>
                </a:lnTo>
                <a:lnTo>
                  <a:pt x="224" y="269"/>
                </a:lnTo>
                <a:lnTo>
                  <a:pt x="224" y="273"/>
                </a:lnTo>
                <a:lnTo>
                  <a:pt x="223" y="280"/>
                </a:lnTo>
                <a:lnTo>
                  <a:pt x="219" y="284"/>
                </a:lnTo>
                <a:lnTo>
                  <a:pt x="225" y="285"/>
                </a:lnTo>
                <a:lnTo>
                  <a:pt x="232" y="278"/>
                </a:lnTo>
                <a:lnTo>
                  <a:pt x="229" y="273"/>
                </a:lnTo>
                <a:lnTo>
                  <a:pt x="228" y="266"/>
                </a:lnTo>
                <a:lnTo>
                  <a:pt x="228" y="265"/>
                </a:lnTo>
                <a:lnTo>
                  <a:pt x="224" y="256"/>
                </a:lnTo>
                <a:lnTo>
                  <a:pt x="221" y="245"/>
                </a:lnTo>
                <a:lnTo>
                  <a:pt x="228" y="240"/>
                </a:lnTo>
                <a:lnTo>
                  <a:pt x="236" y="243"/>
                </a:lnTo>
                <a:lnTo>
                  <a:pt x="238" y="240"/>
                </a:lnTo>
                <a:lnTo>
                  <a:pt x="247" y="241"/>
                </a:lnTo>
                <a:lnTo>
                  <a:pt x="249" y="241"/>
                </a:lnTo>
                <a:lnTo>
                  <a:pt x="246" y="254"/>
                </a:lnTo>
                <a:lnTo>
                  <a:pt x="255" y="243"/>
                </a:lnTo>
                <a:lnTo>
                  <a:pt x="258" y="24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6" name="Freeform 52"/>
          <p:cNvSpPr>
            <a:spLocks/>
          </p:cNvSpPr>
          <p:nvPr/>
        </p:nvSpPr>
        <p:spPr bwMode="auto">
          <a:xfrm>
            <a:off x="5186363" y="5843588"/>
            <a:ext cx="22225" cy="30163"/>
          </a:xfrm>
          <a:custGeom>
            <a:avLst/>
            <a:gdLst>
              <a:gd name="T0" fmla="*/ 4 w 14"/>
              <a:gd name="T1" fmla="*/ 19 h 19"/>
              <a:gd name="T2" fmla="*/ 3 w 14"/>
              <a:gd name="T3" fmla="*/ 19 h 19"/>
              <a:gd name="T4" fmla="*/ 1 w 14"/>
              <a:gd name="T5" fmla="*/ 19 h 19"/>
              <a:gd name="T6" fmla="*/ 1 w 14"/>
              <a:gd name="T7" fmla="*/ 17 h 19"/>
              <a:gd name="T8" fmla="*/ 0 w 14"/>
              <a:gd name="T9" fmla="*/ 16 h 19"/>
              <a:gd name="T10" fmla="*/ 0 w 14"/>
              <a:gd name="T11" fmla="*/ 15 h 19"/>
              <a:gd name="T12" fmla="*/ 0 w 14"/>
              <a:gd name="T13" fmla="*/ 9 h 19"/>
              <a:gd name="T14" fmla="*/ 0 w 14"/>
              <a:gd name="T15" fmla="*/ 8 h 19"/>
              <a:gd name="T16" fmla="*/ 0 w 14"/>
              <a:gd name="T17" fmla="*/ 2 h 19"/>
              <a:gd name="T18" fmla="*/ 4 w 14"/>
              <a:gd name="T19" fmla="*/ 1 h 19"/>
              <a:gd name="T20" fmla="*/ 5 w 14"/>
              <a:gd name="T21" fmla="*/ 0 h 19"/>
              <a:gd name="T22" fmla="*/ 5 w 14"/>
              <a:gd name="T23" fmla="*/ 1 h 19"/>
              <a:gd name="T24" fmla="*/ 7 w 14"/>
              <a:gd name="T25" fmla="*/ 5 h 19"/>
              <a:gd name="T26" fmla="*/ 10 w 14"/>
              <a:gd name="T27" fmla="*/ 4 h 19"/>
              <a:gd name="T28" fmla="*/ 11 w 14"/>
              <a:gd name="T29" fmla="*/ 2 h 19"/>
              <a:gd name="T30" fmla="*/ 12 w 14"/>
              <a:gd name="T31" fmla="*/ 2 h 19"/>
              <a:gd name="T32" fmla="*/ 14 w 14"/>
              <a:gd name="T33" fmla="*/ 4 h 19"/>
              <a:gd name="T34" fmla="*/ 12 w 14"/>
              <a:gd name="T35" fmla="*/ 5 h 19"/>
              <a:gd name="T36" fmla="*/ 8 w 14"/>
              <a:gd name="T37" fmla="*/ 10 h 19"/>
              <a:gd name="T38" fmla="*/ 7 w 14"/>
              <a:gd name="T39" fmla="*/ 15 h 19"/>
              <a:gd name="T40" fmla="*/ 4 w 14"/>
              <a:gd name="T4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4" h="19">
                <a:moveTo>
                  <a:pt x="4" y="19"/>
                </a:moveTo>
                <a:lnTo>
                  <a:pt x="3" y="19"/>
                </a:lnTo>
                <a:lnTo>
                  <a:pt x="1" y="19"/>
                </a:lnTo>
                <a:lnTo>
                  <a:pt x="1" y="17"/>
                </a:lnTo>
                <a:lnTo>
                  <a:pt x="0" y="16"/>
                </a:lnTo>
                <a:lnTo>
                  <a:pt x="0" y="15"/>
                </a:lnTo>
                <a:lnTo>
                  <a:pt x="0" y="9"/>
                </a:lnTo>
                <a:lnTo>
                  <a:pt x="0" y="8"/>
                </a:lnTo>
                <a:lnTo>
                  <a:pt x="0" y="2"/>
                </a:lnTo>
                <a:lnTo>
                  <a:pt x="4" y="1"/>
                </a:lnTo>
                <a:lnTo>
                  <a:pt x="5" y="0"/>
                </a:lnTo>
                <a:lnTo>
                  <a:pt x="5" y="1"/>
                </a:lnTo>
                <a:lnTo>
                  <a:pt x="7" y="5"/>
                </a:lnTo>
                <a:lnTo>
                  <a:pt x="10" y="4"/>
                </a:lnTo>
                <a:lnTo>
                  <a:pt x="11" y="2"/>
                </a:lnTo>
                <a:lnTo>
                  <a:pt x="12" y="2"/>
                </a:lnTo>
                <a:lnTo>
                  <a:pt x="14" y="4"/>
                </a:lnTo>
                <a:lnTo>
                  <a:pt x="12" y="5"/>
                </a:lnTo>
                <a:lnTo>
                  <a:pt x="8" y="10"/>
                </a:lnTo>
                <a:lnTo>
                  <a:pt x="7" y="15"/>
                </a:lnTo>
                <a:lnTo>
                  <a:pt x="4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7" name="Freeform 53"/>
          <p:cNvSpPr>
            <a:spLocks/>
          </p:cNvSpPr>
          <p:nvPr/>
        </p:nvSpPr>
        <p:spPr bwMode="auto">
          <a:xfrm>
            <a:off x="5153026" y="5827713"/>
            <a:ext cx="26988" cy="39688"/>
          </a:xfrm>
          <a:custGeom>
            <a:avLst/>
            <a:gdLst>
              <a:gd name="T0" fmla="*/ 17 w 17"/>
              <a:gd name="T1" fmla="*/ 25 h 25"/>
              <a:gd name="T2" fmla="*/ 16 w 17"/>
              <a:gd name="T3" fmla="*/ 23 h 25"/>
              <a:gd name="T4" fmla="*/ 0 w 17"/>
              <a:gd name="T5" fmla="*/ 12 h 25"/>
              <a:gd name="T6" fmla="*/ 0 w 17"/>
              <a:gd name="T7" fmla="*/ 5 h 25"/>
              <a:gd name="T8" fmla="*/ 3 w 17"/>
              <a:gd name="T9" fmla="*/ 0 h 25"/>
              <a:gd name="T10" fmla="*/ 5 w 17"/>
              <a:gd name="T11" fmla="*/ 0 h 25"/>
              <a:gd name="T12" fmla="*/ 14 w 17"/>
              <a:gd name="T13" fmla="*/ 7 h 25"/>
              <a:gd name="T14" fmla="*/ 16 w 17"/>
              <a:gd name="T15" fmla="*/ 12 h 25"/>
              <a:gd name="T16" fmla="*/ 17 w 17"/>
              <a:gd name="T17" fmla="*/ 22 h 25"/>
              <a:gd name="T18" fmla="*/ 17 w 17"/>
              <a:gd name="T19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" h="25">
                <a:moveTo>
                  <a:pt x="17" y="25"/>
                </a:moveTo>
                <a:lnTo>
                  <a:pt x="16" y="23"/>
                </a:lnTo>
                <a:lnTo>
                  <a:pt x="0" y="12"/>
                </a:lnTo>
                <a:lnTo>
                  <a:pt x="0" y="5"/>
                </a:lnTo>
                <a:lnTo>
                  <a:pt x="3" y="0"/>
                </a:lnTo>
                <a:lnTo>
                  <a:pt x="5" y="0"/>
                </a:lnTo>
                <a:lnTo>
                  <a:pt x="14" y="7"/>
                </a:lnTo>
                <a:lnTo>
                  <a:pt x="16" y="12"/>
                </a:lnTo>
                <a:lnTo>
                  <a:pt x="17" y="22"/>
                </a:lnTo>
                <a:lnTo>
                  <a:pt x="17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8" name="Freeform 54"/>
          <p:cNvSpPr>
            <a:spLocks/>
          </p:cNvSpPr>
          <p:nvPr/>
        </p:nvSpPr>
        <p:spPr bwMode="auto">
          <a:xfrm>
            <a:off x="5049838" y="5811838"/>
            <a:ext cx="23813" cy="38100"/>
          </a:xfrm>
          <a:custGeom>
            <a:avLst/>
            <a:gdLst>
              <a:gd name="T0" fmla="*/ 7 w 15"/>
              <a:gd name="T1" fmla="*/ 24 h 24"/>
              <a:gd name="T2" fmla="*/ 3 w 15"/>
              <a:gd name="T3" fmla="*/ 22 h 24"/>
              <a:gd name="T4" fmla="*/ 1 w 15"/>
              <a:gd name="T5" fmla="*/ 15 h 24"/>
              <a:gd name="T6" fmla="*/ 0 w 15"/>
              <a:gd name="T7" fmla="*/ 9 h 24"/>
              <a:gd name="T8" fmla="*/ 1 w 15"/>
              <a:gd name="T9" fmla="*/ 6 h 24"/>
              <a:gd name="T10" fmla="*/ 3 w 15"/>
              <a:gd name="T11" fmla="*/ 3 h 24"/>
              <a:gd name="T12" fmla="*/ 3 w 15"/>
              <a:gd name="T13" fmla="*/ 2 h 24"/>
              <a:gd name="T14" fmla="*/ 3 w 15"/>
              <a:gd name="T15" fmla="*/ 0 h 24"/>
              <a:gd name="T16" fmla="*/ 10 w 15"/>
              <a:gd name="T17" fmla="*/ 0 h 24"/>
              <a:gd name="T18" fmla="*/ 10 w 15"/>
              <a:gd name="T19" fmla="*/ 9 h 24"/>
              <a:gd name="T20" fmla="*/ 11 w 15"/>
              <a:gd name="T21" fmla="*/ 13 h 24"/>
              <a:gd name="T22" fmla="*/ 14 w 15"/>
              <a:gd name="T23" fmla="*/ 17 h 24"/>
              <a:gd name="T24" fmla="*/ 15 w 15"/>
              <a:gd name="T25" fmla="*/ 20 h 24"/>
              <a:gd name="T26" fmla="*/ 12 w 15"/>
              <a:gd name="T27" fmla="*/ 22 h 24"/>
              <a:gd name="T28" fmla="*/ 11 w 15"/>
              <a:gd name="T29" fmla="*/ 22 h 24"/>
              <a:gd name="T30" fmla="*/ 8 w 15"/>
              <a:gd name="T31" fmla="*/ 20 h 24"/>
              <a:gd name="T32" fmla="*/ 8 w 15"/>
              <a:gd name="T33" fmla="*/ 15 h 24"/>
              <a:gd name="T34" fmla="*/ 7 w 15"/>
              <a:gd name="T35" fmla="*/ 17 h 24"/>
              <a:gd name="T36" fmla="*/ 7 w 15"/>
              <a:gd name="T37" fmla="*/ 22 h 24"/>
              <a:gd name="T38" fmla="*/ 7 w 15"/>
              <a:gd name="T3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5" h="24">
                <a:moveTo>
                  <a:pt x="7" y="24"/>
                </a:moveTo>
                <a:lnTo>
                  <a:pt x="3" y="22"/>
                </a:lnTo>
                <a:lnTo>
                  <a:pt x="1" y="15"/>
                </a:lnTo>
                <a:lnTo>
                  <a:pt x="0" y="9"/>
                </a:lnTo>
                <a:lnTo>
                  <a:pt x="1" y="6"/>
                </a:lnTo>
                <a:lnTo>
                  <a:pt x="3" y="3"/>
                </a:lnTo>
                <a:lnTo>
                  <a:pt x="3" y="2"/>
                </a:lnTo>
                <a:lnTo>
                  <a:pt x="3" y="0"/>
                </a:lnTo>
                <a:lnTo>
                  <a:pt x="10" y="0"/>
                </a:lnTo>
                <a:lnTo>
                  <a:pt x="10" y="9"/>
                </a:lnTo>
                <a:lnTo>
                  <a:pt x="11" y="13"/>
                </a:lnTo>
                <a:lnTo>
                  <a:pt x="14" y="17"/>
                </a:lnTo>
                <a:lnTo>
                  <a:pt x="15" y="20"/>
                </a:lnTo>
                <a:lnTo>
                  <a:pt x="12" y="22"/>
                </a:lnTo>
                <a:lnTo>
                  <a:pt x="11" y="22"/>
                </a:lnTo>
                <a:lnTo>
                  <a:pt x="8" y="20"/>
                </a:lnTo>
                <a:lnTo>
                  <a:pt x="8" y="15"/>
                </a:lnTo>
                <a:lnTo>
                  <a:pt x="7" y="17"/>
                </a:lnTo>
                <a:lnTo>
                  <a:pt x="7" y="22"/>
                </a:lnTo>
                <a:lnTo>
                  <a:pt x="7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9" name="Freeform 55"/>
          <p:cNvSpPr>
            <a:spLocks/>
          </p:cNvSpPr>
          <p:nvPr/>
        </p:nvSpPr>
        <p:spPr bwMode="auto">
          <a:xfrm>
            <a:off x="5051426" y="5761038"/>
            <a:ext cx="23813" cy="42863"/>
          </a:xfrm>
          <a:custGeom>
            <a:avLst/>
            <a:gdLst>
              <a:gd name="T0" fmla="*/ 15 w 15"/>
              <a:gd name="T1" fmla="*/ 20 h 27"/>
              <a:gd name="T2" fmla="*/ 15 w 15"/>
              <a:gd name="T3" fmla="*/ 22 h 27"/>
              <a:gd name="T4" fmla="*/ 14 w 15"/>
              <a:gd name="T5" fmla="*/ 26 h 27"/>
              <a:gd name="T6" fmla="*/ 10 w 15"/>
              <a:gd name="T7" fmla="*/ 27 h 27"/>
              <a:gd name="T8" fmla="*/ 4 w 15"/>
              <a:gd name="T9" fmla="*/ 26 h 27"/>
              <a:gd name="T10" fmla="*/ 2 w 15"/>
              <a:gd name="T11" fmla="*/ 26 h 27"/>
              <a:gd name="T12" fmla="*/ 0 w 15"/>
              <a:gd name="T13" fmla="*/ 17 h 27"/>
              <a:gd name="T14" fmla="*/ 4 w 15"/>
              <a:gd name="T15" fmla="*/ 15 h 27"/>
              <a:gd name="T16" fmla="*/ 4 w 15"/>
              <a:gd name="T17" fmla="*/ 12 h 27"/>
              <a:gd name="T18" fmla="*/ 6 w 15"/>
              <a:gd name="T19" fmla="*/ 5 h 27"/>
              <a:gd name="T20" fmla="*/ 6 w 15"/>
              <a:gd name="T21" fmla="*/ 1 h 27"/>
              <a:gd name="T22" fmla="*/ 6 w 15"/>
              <a:gd name="T23" fmla="*/ 0 h 27"/>
              <a:gd name="T24" fmla="*/ 10 w 15"/>
              <a:gd name="T25" fmla="*/ 2 h 27"/>
              <a:gd name="T26" fmla="*/ 13 w 15"/>
              <a:gd name="T27" fmla="*/ 5 h 27"/>
              <a:gd name="T28" fmla="*/ 14 w 15"/>
              <a:gd name="T29" fmla="*/ 11 h 27"/>
              <a:gd name="T30" fmla="*/ 15 w 15"/>
              <a:gd name="T31" fmla="*/ 2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15" h="27">
                <a:moveTo>
                  <a:pt x="15" y="20"/>
                </a:moveTo>
                <a:lnTo>
                  <a:pt x="15" y="22"/>
                </a:lnTo>
                <a:lnTo>
                  <a:pt x="14" y="26"/>
                </a:lnTo>
                <a:lnTo>
                  <a:pt x="10" y="27"/>
                </a:lnTo>
                <a:lnTo>
                  <a:pt x="4" y="26"/>
                </a:lnTo>
                <a:lnTo>
                  <a:pt x="2" y="26"/>
                </a:lnTo>
                <a:lnTo>
                  <a:pt x="0" y="17"/>
                </a:lnTo>
                <a:lnTo>
                  <a:pt x="4" y="15"/>
                </a:lnTo>
                <a:lnTo>
                  <a:pt x="4" y="12"/>
                </a:lnTo>
                <a:lnTo>
                  <a:pt x="6" y="5"/>
                </a:lnTo>
                <a:lnTo>
                  <a:pt x="6" y="1"/>
                </a:lnTo>
                <a:lnTo>
                  <a:pt x="6" y="0"/>
                </a:lnTo>
                <a:lnTo>
                  <a:pt x="10" y="2"/>
                </a:lnTo>
                <a:lnTo>
                  <a:pt x="13" y="5"/>
                </a:lnTo>
                <a:lnTo>
                  <a:pt x="14" y="11"/>
                </a:lnTo>
                <a:lnTo>
                  <a:pt x="15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0" name="Freeform 56"/>
          <p:cNvSpPr>
            <a:spLocks/>
          </p:cNvSpPr>
          <p:nvPr/>
        </p:nvSpPr>
        <p:spPr bwMode="auto">
          <a:xfrm>
            <a:off x="4021138" y="5703888"/>
            <a:ext cx="42863" cy="36513"/>
          </a:xfrm>
          <a:custGeom>
            <a:avLst/>
            <a:gdLst>
              <a:gd name="T0" fmla="*/ 22 w 27"/>
              <a:gd name="T1" fmla="*/ 23 h 23"/>
              <a:gd name="T2" fmla="*/ 27 w 27"/>
              <a:gd name="T3" fmla="*/ 22 h 23"/>
              <a:gd name="T4" fmla="*/ 27 w 27"/>
              <a:gd name="T5" fmla="*/ 13 h 23"/>
              <a:gd name="T6" fmla="*/ 23 w 27"/>
              <a:gd name="T7" fmla="*/ 10 h 23"/>
              <a:gd name="T8" fmla="*/ 5 w 27"/>
              <a:gd name="T9" fmla="*/ 2 h 23"/>
              <a:gd name="T10" fmla="*/ 4 w 27"/>
              <a:gd name="T11" fmla="*/ 0 h 23"/>
              <a:gd name="T12" fmla="*/ 3 w 27"/>
              <a:gd name="T13" fmla="*/ 0 h 23"/>
              <a:gd name="T14" fmla="*/ 0 w 27"/>
              <a:gd name="T15" fmla="*/ 4 h 23"/>
              <a:gd name="T16" fmla="*/ 0 w 27"/>
              <a:gd name="T17" fmla="*/ 7 h 23"/>
              <a:gd name="T18" fmla="*/ 14 w 27"/>
              <a:gd name="T19" fmla="*/ 18 h 23"/>
              <a:gd name="T20" fmla="*/ 22 w 27"/>
              <a:gd name="T2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" h="23">
                <a:moveTo>
                  <a:pt x="22" y="23"/>
                </a:moveTo>
                <a:lnTo>
                  <a:pt x="27" y="22"/>
                </a:lnTo>
                <a:lnTo>
                  <a:pt x="27" y="13"/>
                </a:lnTo>
                <a:lnTo>
                  <a:pt x="23" y="10"/>
                </a:lnTo>
                <a:lnTo>
                  <a:pt x="5" y="2"/>
                </a:lnTo>
                <a:lnTo>
                  <a:pt x="4" y="0"/>
                </a:lnTo>
                <a:lnTo>
                  <a:pt x="3" y="0"/>
                </a:lnTo>
                <a:lnTo>
                  <a:pt x="0" y="4"/>
                </a:lnTo>
                <a:lnTo>
                  <a:pt x="0" y="7"/>
                </a:lnTo>
                <a:lnTo>
                  <a:pt x="14" y="18"/>
                </a:lnTo>
                <a:lnTo>
                  <a:pt x="22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1" name="Freeform 57"/>
          <p:cNvSpPr>
            <a:spLocks/>
          </p:cNvSpPr>
          <p:nvPr/>
        </p:nvSpPr>
        <p:spPr bwMode="auto">
          <a:xfrm>
            <a:off x="3978276" y="5730876"/>
            <a:ext cx="7938" cy="3175"/>
          </a:xfrm>
          <a:custGeom>
            <a:avLst/>
            <a:gdLst>
              <a:gd name="T0" fmla="*/ 4 w 5"/>
              <a:gd name="T1" fmla="*/ 2 h 2"/>
              <a:gd name="T2" fmla="*/ 5 w 5"/>
              <a:gd name="T3" fmla="*/ 1 h 2"/>
              <a:gd name="T4" fmla="*/ 5 w 5"/>
              <a:gd name="T5" fmla="*/ 0 h 2"/>
              <a:gd name="T6" fmla="*/ 2 w 5"/>
              <a:gd name="T7" fmla="*/ 0 h 2"/>
              <a:gd name="T8" fmla="*/ 1 w 5"/>
              <a:gd name="T9" fmla="*/ 0 h 2"/>
              <a:gd name="T10" fmla="*/ 0 w 5"/>
              <a:gd name="T11" fmla="*/ 1 h 2"/>
              <a:gd name="T12" fmla="*/ 1 w 5"/>
              <a:gd name="T13" fmla="*/ 2 h 2"/>
              <a:gd name="T14" fmla="*/ 2 w 5"/>
              <a:gd name="T15" fmla="*/ 2 h 2"/>
              <a:gd name="T16" fmla="*/ 4 w 5"/>
              <a:gd name="T17" fmla="*/ 2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" h="2">
                <a:moveTo>
                  <a:pt x="4" y="2"/>
                </a:moveTo>
                <a:lnTo>
                  <a:pt x="5" y="1"/>
                </a:lnTo>
                <a:lnTo>
                  <a:pt x="5" y="0"/>
                </a:lnTo>
                <a:lnTo>
                  <a:pt x="2" y="0"/>
                </a:lnTo>
                <a:lnTo>
                  <a:pt x="1" y="0"/>
                </a:lnTo>
                <a:lnTo>
                  <a:pt x="0" y="1"/>
                </a:lnTo>
                <a:lnTo>
                  <a:pt x="1" y="2"/>
                </a:lnTo>
                <a:lnTo>
                  <a:pt x="2" y="2"/>
                </a:lnTo>
                <a:lnTo>
                  <a:pt x="4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2" name="Freeform 58"/>
          <p:cNvSpPr>
            <a:spLocks/>
          </p:cNvSpPr>
          <p:nvPr/>
        </p:nvSpPr>
        <p:spPr bwMode="auto">
          <a:xfrm>
            <a:off x="4067176" y="5686426"/>
            <a:ext cx="25400" cy="23813"/>
          </a:xfrm>
          <a:custGeom>
            <a:avLst/>
            <a:gdLst>
              <a:gd name="T0" fmla="*/ 8 w 16"/>
              <a:gd name="T1" fmla="*/ 15 h 15"/>
              <a:gd name="T2" fmla="*/ 16 w 16"/>
              <a:gd name="T3" fmla="*/ 7 h 15"/>
              <a:gd name="T4" fmla="*/ 10 w 16"/>
              <a:gd name="T5" fmla="*/ 0 h 15"/>
              <a:gd name="T6" fmla="*/ 0 w 16"/>
              <a:gd name="T7" fmla="*/ 7 h 15"/>
              <a:gd name="T8" fmla="*/ 2 w 16"/>
              <a:gd name="T9" fmla="*/ 15 h 15"/>
              <a:gd name="T10" fmla="*/ 8 w 16"/>
              <a:gd name="T11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" h="15">
                <a:moveTo>
                  <a:pt x="8" y="15"/>
                </a:moveTo>
                <a:lnTo>
                  <a:pt x="16" y="7"/>
                </a:lnTo>
                <a:lnTo>
                  <a:pt x="10" y="0"/>
                </a:lnTo>
                <a:lnTo>
                  <a:pt x="0" y="7"/>
                </a:lnTo>
                <a:lnTo>
                  <a:pt x="2" y="15"/>
                </a:lnTo>
                <a:lnTo>
                  <a:pt x="8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3" name="Freeform 59"/>
          <p:cNvSpPr>
            <a:spLocks/>
          </p:cNvSpPr>
          <p:nvPr/>
        </p:nvSpPr>
        <p:spPr bwMode="auto">
          <a:xfrm>
            <a:off x="3938588" y="5584826"/>
            <a:ext cx="36513" cy="107950"/>
          </a:xfrm>
          <a:custGeom>
            <a:avLst/>
            <a:gdLst>
              <a:gd name="T0" fmla="*/ 0 w 23"/>
              <a:gd name="T1" fmla="*/ 62 h 68"/>
              <a:gd name="T2" fmla="*/ 0 w 23"/>
              <a:gd name="T3" fmla="*/ 67 h 68"/>
              <a:gd name="T4" fmla="*/ 4 w 23"/>
              <a:gd name="T5" fmla="*/ 67 h 68"/>
              <a:gd name="T6" fmla="*/ 7 w 23"/>
              <a:gd name="T7" fmla="*/ 68 h 68"/>
              <a:gd name="T8" fmla="*/ 11 w 23"/>
              <a:gd name="T9" fmla="*/ 68 h 68"/>
              <a:gd name="T10" fmla="*/ 15 w 23"/>
              <a:gd name="T11" fmla="*/ 67 h 68"/>
              <a:gd name="T12" fmla="*/ 18 w 23"/>
              <a:gd name="T13" fmla="*/ 62 h 68"/>
              <a:gd name="T14" fmla="*/ 23 w 23"/>
              <a:gd name="T15" fmla="*/ 38 h 68"/>
              <a:gd name="T16" fmla="*/ 21 w 23"/>
              <a:gd name="T17" fmla="*/ 30 h 68"/>
              <a:gd name="T18" fmla="*/ 22 w 23"/>
              <a:gd name="T19" fmla="*/ 8 h 68"/>
              <a:gd name="T20" fmla="*/ 18 w 23"/>
              <a:gd name="T21" fmla="*/ 0 h 68"/>
              <a:gd name="T22" fmla="*/ 14 w 23"/>
              <a:gd name="T23" fmla="*/ 0 h 68"/>
              <a:gd name="T24" fmla="*/ 12 w 23"/>
              <a:gd name="T25" fmla="*/ 8 h 68"/>
              <a:gd name="T26" fmla="*/ 6 w 23"/>
              <a:gd name="T27" fmla="*/ 30 h 68"/>
              <a:gd name="T28" fmla="*/ 0 w 23"/>
              <a:gd name="T29" fmla="*/ 51 h 68"/>
              <a:gd name="T30" fmla="*/ 0 w 23"/>
              <a:gd name="T31" fmla="*/ 56 h 68"/>
              <a:gd name="T32" fmla="*/ 0 w 23"/>
              <a:gd name="T33" fmla="*/ 60 h 68"/>
              <a:gd name="T34" fmla="*/ 0 w 23"/>
              <a:gd name="T35" fmla="*/ 62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3" h="68">
                <a:moveTo>
                  <a:pt x="0" y="62"/>
                </a:moveTo>
                <a:lnTo>
                  <a:pt x="0" y="67"/>
                </a:lnTo>
                <a:lnTo>
                  <a:pt x="4" y="67"/>
                </a:lnTo>
                <a:lnTo>
                  <a:pt x="7" y="68"/>
                </a:lnTo>
                <a:lnTo>
                  <a:pt x="11" y="68"/>
                </a:lnTo>
                <a:lnTo>
                  <a:pt x="15" y="67"/>
                </a:lnTo>
                <a:lnTo>
                  <a:pt x="18" y="62"/>
                </a:lnTo>
                <a:lnTo>
                  <a:pt x="23" y="38"/>
                </a:lnTo>
                <a:lnTo>
                  <a:pt x="21" y="30"/>
                </a:lnTo>
                <a:lnTo>
                  <a:pt x="22" y="8"/>
                </a:lnTo>
                <a:lnTo>
                  <a:pt x="18" y="0"/>
                </a:lnTo>
                <a:lnTo>
                  <a:pt x="14" y="0"/>
                </a:lnTo>
                <a:lnTo>
                  <a:pt x="12" y="8"/>
                </a:lnTo>
                <a:lnTo>
                  <a:pt x="6" y="30"/>
                </a:lnTo>
                <a:lnTo>
                  <a:pt x="0" y="51"/>
                </a:lnTo>
                <a:lnTo>
                  <a:pt x="0" y="56"/>
                </a:lnTo>
                <a:lnTo>
                  <a:pt x="0" y="60"/>
                </a:lnTo>
                <a:lnTo>
                  <a:pt x="0" y="6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4" name="Freeform 60"/>
          <p:cNvSpPr>
            <a:spLocks/>
          </p:cNvSpPr>
          <p:nvPr/>
        </p:nvSpPr>
        <p:spPr bwMode="auto">
          <a:xfrm>
            <a:off x="3984626" y="5659438"/>
            <a:ext cx="17463" cy="31750"/>
          </a:xfrm>
          <a:custGeom>
            <a:avLst/>
            <a:gdLst>
              <a:gd name="T0" fmla="*/ 2 w 11"/>
              <a:gd name="T1" fmla="*/ 15 h 20"/>
              <a:gd name="T2" fmla="*/ 7 w 11"/>
              <a:gd name="T3" fmla="*/ 20 h 20"/>
              <a:gd name="T4" fmla="*/ 8 w 11"/>
              <a:gd name="T5" fmla="*/ 19 h 20"/>
              <a:gd name="T6" fmla="*/ 9 w 11"/>
              <a:gd name="T7" fmla="*/ 15 h 20"/>
              <a:gd name="T8" fmla="*/ 11 w 11"/>
              <a:gd name="T9" fmla="*/ 8 h 20"/>
              <a:gd name="T10" fmla="*/ 9 w 11"/>
              <a:gd name="T11" fmla="*/ 6 h 20"/>
              <a:gd name="T12" fmla="*/ 4 w 11"/>
              <a:gd name="T13" fmla="*/ 0 h 20"/>
              <a:gd name="T14" fmla="*/ 0 w 11"/>
              <a:gd name="T15" fmla="*/ 11 h 20"/>
              <a:gd name="T16" fmla="*/ 2 w 11"/>
              <a:gd name="T17" fmla="*/ 15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" h="20">
                <a:moveTo>
                  <a:pt x="2" y="15"/>
                </a:moveTo>
                <a:lnTo>
                  <a:pt x="7" y="20"/>
                </a:lnTo>
                <a:lnTo>
                  <a:pt x="8" y="19"/>
                </a:lnTo>
                <a:lnTo>
                  <a:pt x="9" y="15"/>
                </a:lnTo>
                <a:lnTo>
                  <a:pt x="11" y="8"/>
                </a:lnTo>
                <a:lnTo>
                  <a:pt x="9" y="6"/>
                </a:lnTo>
                <a:lnTo>
                  <a:pt x="4" y="0"/>
                </a:lnTo>
                <a:lnTo>
                  <a:pt x="0" y="11"/>
                </a:lnTo>
                <a:lnTo>
                  <a:pt x="2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5" name="Freeform 61"/>
          <p:cNvSpPr>
            <a:spLocks/>
          </p:cNvSpPr>
          <p:nvPr/>
        </p:nvSpPr>
        <p:spPr bwMode="auto">
          <a:xfrm>
            <a:off x="5108576" y="5665788"/>
            <a:ext cx="19050" cy="34925"/>
          </a:xfrm>
          <a:custGeom>
            <a:avLst/>
            <a:gdLst>
              <a:gd name="T0" fmla="*/ 4 w 12"/>
              <a:gd name="T1" fmla="*/ 11 h 22"/>
              <a:gd name="T2" fmla="*/ 9 w 12"/>
              <a:gd name="T3" fmla="*/ 0 h 22"/>
              <a:gd name="T4" fmla="*/ 12 w 12"/>
              <a:gd name="T5" fmla="*/ 4 h 22"/>
              <a:gd name="T6" fmla="*/ 11 w 12"/>
              <a:gd name="T7" fmla="*/ 11 h 22"/>
              <a:gd name="T8" fmla="*/ 8 w 12"/>
              <a:gd name="T9" fmla="*/ 19 h 22"/>
              <a:gd name="T10" fmla="*/ 0 w 12"/>
              <a:gd name="T11" fmla="*/ 22 h 22"/>
              <a:gd name="T12" fmla="*/ 4 w 12"/>
              <a:gd name="T13" fmla="*/ 1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" h="22">
                <a:moveTo>
                  <a:pt x="4" y="11"/>
                </a:moveTo>
                <a:lnTo>
                  <a:pt x="9" y="0"/>
                </a:lnTo>
                <a:lnTo>
                  <a:pt x="12" y="4"/>
                </a:lnTo>
                <a:lnTo>
                  <a:pt x="11" y="11"/>
                </a:lnTo>
                <a:lnTo>
                  <a:pt x="8" y="19"/>
                </a:lnTo>
                <a:lnTo>
                  <a:pt x="0" y="22"/>
                </a:lnTo>
                <a:lnTo>
                  <a:pt x="4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6" name="Freeform 62"/>
          <p:cNvSpPr>
            <a:spLocks/>
          </p:cNvSpPr>
          <p:nvPr/>
        </p:nvSpPr>
        <p:spPr bwMode="auto">
          <a:xfrm>
            <a:off x="4108451" y="5654676"/>
            <a:ext cx="33338" cy="19050"/>
          </a:xfrm>
          <a:custGeom>
            <a:avLst/>
            <a:gdLst>
              <a:gd name="T0" fmla="*/ 1 w 21"/>
              <a:gd name="T1" fmla="*/ 12 h 12"/>
              <a:gd name="T2" fmla="*/ 5 w 21"/>
              <a:gd name="T3" fmla="*/ 12 h 12"/>
              <a:gd name="T4" fmla="*/ 21 w 21"/>
              <a:gd name="T5" fmla="*/ 11 h 12"/>
              <a:gd name="T6" fmla="*/ 17 w 21"/>
              <a:gd name="T7" fmla="*/ 0 h 12"/>
              <a:gd name="T8" fmla="*/ 17 w 21"/>
              <a:gd name="T9" fmla="*/ 1 h 12"/>
              <a:gd name="T10" fmla="*/ 6 w 21"/>
              <a:gd name="T11" fmla="*/ 1 h 12"/>
              <a:gd name="T12" fmla="*/ 0 w 21"/>
              <a:gd name="T13" fmla="*/ 3 h 12"/>
              <a:gd name="T14" fmla="*/ 1 w 21"/>
              <a:gd name="T1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1" h="12">
                <a:moveTo>
                  <a:pt x="1" y="12"/>
                </a:moveTo>
                <a:lnTo>
                  <a:pt x="5" y="12"/>
                </a:lnTo>
                <a:lnTo>
                  <a:pt x="21" y="11"/>
                </a:lnTo>
                <a:lnTo>
                  <a:pt x="17" y="0"/>
                </a:lnTo>
                <a:lnTo>
                  <a:pt x="17" y="1"/>
                </a:lnTo>
                <a:lnTo>
                  <a:pt x="6" y="1"/>
                </a:lnTo>
                <a:lnTo>
                  <a:pt x="0" y="3"/>
                </a:lnTo>
                <a:lnTo>
                  <a:pt x="1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7" name="Freeform 63"/>
          <p:cNvSpPr>
            <a:spLocks/>
          </p:cNvSpPr>
          <p:nvPr/>
        </p:nvSpPr>
        <p:spPr bwMode="auto">
          <a:xfrm>
            <a:off x="3876676" y="5602288"/>
            <a:ext cx="15875" cy="19050"/>
          </a:xfrm>
          <a:custGeom>
            <a:avLst/>
            <a:gdLst>
              <a:gd name="T0" fmla="*/ 9 w 10"/>
              <a:gd name="T1" fmla="*/ 12 h 12"/>
              <a:gd name="T2" fmla="*/ 9 w 10"/>
              <a:gd name="T3" fmla="*/ 11 h 12"/>
              <a:gd name="T4" fmla="*/ 10 w 10"/>
              <a:gd name="T5" fmla="*/ 4 h 12"/>
              <a:gd name="T6" fmla="*/ 6 w 10"/>
              <a:gd name="T7" fmla="*/ 0 h 12"/>
              <a:gd name="T8" fmla="*/ 0 w 10"/>
              <a:gd name="T9" fmla="*/ 6 h 12"/>
              <a:gd name="T10" fmla="*/ 4 w 10"/>
              <a:gd name="T11" fmla="*/ 12 h 12"/>
              <a:gd name="T12" fmla="*/ 9 w 10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" h="12">
                <a:moveTo>
                  <a:pt x="9" y="12"/>
                </a:moveTo>
                <a:lnTo>
                  <a:pt x="9" y="11"/>
                </a:lnTo>
                <a:lnTo>
                  <a:pt x="10" y="4"/>
                </a:lnTo>
                <a:lnTo>
                  <a:pt x="6" y="0"/>
                </a:lnTo>
                <a:lnTo>
                  <a:pt x="0" y="6"/>
                </a:lnTo>
                <a:lnTo>
                  <a:pt x="4" y="12"/>
                </a:lnTo>
                <a:lnTo>
                  <a:pt x="9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8" name="Freeform 64"/>
          <p:cNvSpPr>
            <a:spLocks/>
          </p:cNvSpPr>
          <p:nvPr/>
        </p:nvSpPr>
        <p:spPr bwMode="auto">
          <a:xfrm>
            <a:off x="3957638" y="5387976"/>
            <a:ext cx="58738" cy="122238"/>
          </a:xfrm>
          <a:custGeom>
            <a:avLst/>
            <a:gdLst>
              <a:gd name="T0" fmla="*/ 13 w 37"/>
              <a:gd name="T1" fmla="*/ 66 h 77"/>
              <a:gd name="T2" fmla="*/ 14 w 37"/>
              <a:gd name="T3" fmla="*/ 52 h 77"/>
              <a:gd name="T4" fmla="*/ 24 w 37"/>
              <a:gd name="T5" fmla="*/ 33 h 77"/>
              <a:gd name="T6" fmla="*/ 25 w 37"/>
              <a:gd name="T7" fmla="*/ 45 h 77"/>
              <a:gd name="T8" fmla="*/ 25 w 37"/>
              <a:gd name="T9" fmla="*/ 55 h 77"/>
              <a:gd name="T10" fmla="*/ 25 w 37"/>
              <a:gd name="T11" fmla="*/ 56 h 77"/>
              <a:gd name="T12" fmla="*/ 33 w 37"/>
              <a:gd name="T13" fmla="*/ 53 h 77"/>
              <a:gd name="T14" fmla="*/ 37 w 37"/>
              <a:gd name="T15" fmla="*/ 48 h 77"/>
              <a:gd name="T16" fmla="*/ 33 w 37"/>
              <a:gd name="T17" fmla="*/ 36 h 77"/>
              <a:gd name="T18" fmla="*/ 33 w 37"/>
              <a:gd name="T19" fmla="*/ 30 h 77"/>
              <a:gd name="T20" fmla="*/ 30 w 37"/>
              <a:gd name="T21" fmla="*/ 27 h 77"/>
              <a:gd name="T22" fmla="*/ 29 w 37"/>
              <a:gd name="T23" fmla="*/ 21 h 77"/>
              <a:gd name="T24" fmla="*/ 24 w 37"/>
              <a:gd name="T25" fmla="*/ 14 h 77"/>
              <a:gd name="T26" fmla="*/ 24 w 37"/>
              <a:gd name="T27" fmla="*/ 8 h 77"/>
              <a:gd name="T28" fmla="*/ 17 w 37"/>
              <a:gd name="T29" fmla="*/ 0 h 77"/>
              <a:gd name="T30" fmla="*/ 2 w 37"/>
              <a:gd name="T31" fmla="*/ 0 h 77"/>
              <a:gd name="T32" fmla="*/ 0 w 37"/>
              <a:gd name="T33" fmla="*/ 26 h 77"/>
              <a:gd name="T34" fmla="*/ 9 w 37"/>
              <a:gd name="T35" fmla="*/ 27 h 77"/>
              <a:gd name="T36" fmla="*/ 14 w 37"/>
              <a:gd name="T37" fmla="*/ 36 h 77"/>
              <a:gd name="T38" fmla="*/ 6 w 37"/>
              <a:gd name="T39" fmla="*/ 40 h 77"/>
              <a:gd name="T40" fmla="*/ 6 w 37"/>
              <a:gd name="T41" fmla="*/ 60 h 77"/>
              <a:gd name="T42" fmla="*/ 6 w 37"/>
              <a:gd name="T43" fmla="*/ 77 h 77"/>
              <a:gd name="T44" fmla="*/ 13 w 37"/>
              <a:gd name="T45" fmla="*/ 74 h 77"/>
              <a:gd name="T46" fmla="*/ 13 w 37"/>
              <a:gd name="T47" fmla="*/ 66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7" h="77">
                <a:moveTo>
                  <a:pt x="13" y="66"/>
                </a:moveTo>
                <a:lnTo>
                  <a:pt x="14" y="52"/>
                </a:lnTo>
                <a:lnTo>
                  <a:pt x="24" y="33"/>
                </a:lnTo>
                <a:lnTo>
                  <a:pt x="25" y="45"/>
                </a:lnTo>
                <a:lnTo>
                  <a:pt x="25" y="55"/>
                </a:lnTo>
                <a:lnTo>
                  <a:pt x="25" y="56"/>
                </a:lnTo>
                <a:lnTo>
                  <a:pt x="33" y="53"/>
                </a:lnTo>
                <a:lnTo>
                  <a:pt x="37" y="48"/>
                </a:lnTo>
                <a:lnTo>
                  <a:pt x="33" y="36"/>
                </a:lnTo>
                <a:lnTo>
                  <a:pt x="33" y="30"/>
                </a:lnTo>
                <a:lnTo>
                  <a:pt x="30" y="27"/>
                </a:lnTo>
                <a:lnTo>
                  <a:pt x="29" y="21"/>
                </a:lnTo>
                <a:lnTo>
                  <a:pt x="24" y="14"/>
                </a:lnTo>
                <a:lnTo>
                  <a:pt x="24" y="8"/>
                </a:lnTo>
                <a:lnTo>
                  <a:pt x="17" y="0"/>
                </a:lnTo>
                <a:lnTo>
                  <a:pt x="2" y="0"/>
                </a:lnTo>
                <a:lnTo>
                  <a:pt x="0" y="26"/>
                </a:lnTo>
                <a:lnTo>
                  <a:pt x="9" y="27"/>
                </a:lnTo>
                <a:lnTo>
                  <a:pt x="14" y="36"/>
                </a:lnTo>
                <a:lnTo>
                  <a:pt x="6" y="40"/>
                </a:lnTo>
                <a:lnTo>
                  <a:pt x="6" y="60"/>
                </a:lnTo>
                <a:lnTo>
                  <a:pt x="6" y="77"/>
                </a:lnTo>
                <a:lnTo>
                  <a:pt x="13" y="74"/>
                </a:lnTo>
                <a:lnTo>
                  <a:pt x="13" y="6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9" name="Freeform 65"/>
          <p:cNvSpPr>
            <a:spLocks/>
          </p:cNvSpPr>
          <p:nvPr/>
        </p:nvSpPr>
        <p:spPr bwMode="auto">
          <a:xfrm>
            <a:off x="4070351" y="5427663"/>
            <a:ext cx="44450" cy="44450"/>
          </a:xfrm>
          <a:custGeom>
            <a:avLst/>
            <a:gdLst>
              <a:gd name="T0" fmla="*/ 25 w 28"/>
              <a:gd name="T1" fmla="*/ 16 h 28"/>
              <a:gd name="T2" fmla="*/ 28 w 28"/>
              <a:gd name="T3" fmla="*/ 15 h 28"/>
              <a:gd name="T4" fmla="*/ 15 w 28"/>
              <a:gd name="T5" fmla="*/ 2 h 28"/>
              <a:gd name="T6" fmla="*/ 15 w 28"/>
              <a:gd name="T7" fmla="*/ 2 h 28"/>
              <a:gd name="T8" fmla="*/ 7 w 28"/>
              <a:gd name="T9" fmla="*/ 0 h 28"/>
              <a:gd name="T10" fmla="*/ 2 w 28"/>
              <a:gd name="T11" fmla="*/ 2 h 28"/>
              <a:gd name="T12" fmla="*/ 4 w 28"/>
              <a:gd name="T13" fmla="*/ 8 h 28"/>
              <a:gd name="T14" fmla="*/ 15 w 28"/>
              <a:gd name="T15" fmla="*/ 11 h 28"/>
              <a:gd name="T16" fmla="*/ 14 w 28"/>
              <a:gd name="T17" fmla="*/ 12 h 28"/>
              <a:gd name="T18" fmla="*/ 0 w 28"/>
              <a:gd name="T19" fmla="*/ 19 h 28"/>
              <a:gd name="T20" fmla="*/ 7 w 28"/>
              <a:gd name="T21" fmla="*/ 28 h 28"/>
              <a:gd name="T22" fmla="*/ 8 w 28"/>
              <a:gd name="T23" fmla="*/ 28 h 28"/>
              <a:gd name="T24" fmla="*/ 25 w 28"/>
              <a:gd name="T25" fmla="*/ 16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" h="28">
                <a:moveTo>
                  <a:pt x="25" y="16"/>
                </a:moveTo>
                <a:lnTo>
                  <a:pt x="28" y="15"/>
                </a:lnTo>
                <a:lnTo>
                  <a:pt x="15" y="2"/>
                </a:lnTo>
                <a:lnTo>
                  <a:pt x="15" y="2"/>
                </a:lnTo>
                <a:lnTo>
                  <a:pt x="7" y="0"/>
                </a:lnTo>
                <a:lnTo>
                  <a:pt x="2" y="2"/>
                </a:lnTo>
                <a:lnTo>
                  <a:pt x="4" y="8"/>
                </a:lnTo>
                <a:lnTo>
                  <a:pt x="15" y="11"/>
                </a:lnTo>
                <a:lnTo>
                  <a:pt x="14" y="12"/>
                </a:lnTo>
                <a:lnTo>
                  <a:pt x="0" y="19"/>
                </a:lnTo>
                <a:lnTo>
                  <a:pt x="7" y="28"/>
                </a:lnTo>
                <a:lnTo>
                  <a:pt x="8" y="28"/>
                </a:lnTo>
                <a:lnTo>
                  <a:pt x="2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0" name="Freeform 66"/>
          <p:cNvSpPr>
            <a:spLocks/>
          </p:cNvSpPr>
          <p:nvPr/>
        </p:nvSpPr>
        <p:spPr bwMode="auto">
          <a:xfrm>
            <a:off x="4003676" y="5345113"/>
            <a:ext cx="49213" cy="101600"/>
          </a:xfrm>
          <a:custGeom>
            <a:avLst/>
            <a:gdLst>
              <a:gd name="T0" fmla="*/ 25 w 31"/>
              <a:gd name="T1" fmla="*/ 61 h 64"/>
              <a:gd name="T2" fmla="*/ 25 w 31"/>
              <a:gd name="T3" fmla="*/ 60 h 64"/>
              <a:gd name="T4" fmla="*/ 26 w 31"/>
              <a:gd name="T5" fmla="*/ 59 h 64"/>
              <a:gd name="T6" fmla="*/ 27 w 31"/>
              <a:gd name="T7" fmla="*/ 57 h 64"/>
              <a:gd name="T8" fmla="*/ 30 w 31"/>
              <a:gd name="T9" fmla="*/ 54 h 64"/>
              <a:gd name="T10" fmla="*/ 30 w 31"/>
              <a:gd name="T11" fmla="*/ 53 h 64"/>
              <a:gd name="T12" fmla="*/ 31 w 31"/>
              <a:gd name="T13" fmla="*/ 33 h 64"/>
              <a:gd name="T14" fmla="*/ 30 w 31"/>
              <a:gd name="T15" fmla="*/ 29 h 64"/>
              <a:gd name="T16" fmla="*/ 30 w 31"/>
              <a:gd name="T17" fmla="*/ 23 h 64"/>
              <a:gd name="T18" fmla="*/ 29 w 31"/>
              <a:gd name="T19" fmla="*/ 20 h 64"/>
              <a:gd name="T20" fmla="*/ 26 w 31"/>
              <a:gd name="T21" fmla="*/ 18 h 64"/>
              <a:gd name="T22" fmla="*/ 15 w 31"/>
              <a:gd name="T23" fmla="*/ 4 h 64"/>
              <a:gd name="T24" fmla="*/ 11 w 31"/>
              <a:gd name="T25" fmla="*/ 1 h 64"/>
              <a:gd name="T26" fmla="*/ 8 w 31"/>
              <a:gd name="T27" fmla="*/ 0 h 64"/>
              <a:gd name="T28" fmla="*/ 4 w 31"/>
              <a:gd name="T29" fmla="*/ 5 h 64"/>
              <a:gd name="T30" fmla="*/ 8 w 31"/>
              <a:gd name="T31" fmla="*/ 9 h 64"/>
              <a:gd name="T32" fmla="*/ 1 w 31"/>
              <a:gd name="T33" fmla="*/ 19 h 64"/>
              <a:gd name="T34" fmla="*/ 0 w 31"/>
              <a:gd name="T35" fmla="*/ 26 h 64"/>
              <a:gd name="T36" fmla="*/ 0 w 31"/>
              <a:gd name="T37" fmla="*/ 30 h 64"/>
              <a:gd name="T38" fmla="*/ 3 w 31"/>
              <a:gd name="T39" fmla="*/ 46 h 64"/>
              <a:gd name="T40" fmla="*/ 4 w 31"/>
              <a:gd name="T41" fmla="*/ 53 h 64"/>
              <a:gd name="T42" fmla="*/ 10 w 31"/>
              <a:gd name="T43" fmla="*/ 56 h 64"/>
              <a:gd name="T44" fmla="*/ 12 w 31"/>
              <a:gd name="T45" fmla="*/ 63 h 64"/>
              <a:gd name="T46" fmla="*/ 19 w 31"/>
              <a:gd name="T47" fmla="*/ 64 h 64"/>
              <a:gd name="T48" fmla="*/ 25 w 31"/>
              <a:gd name="T49" fmla="*/ 61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31" h="64">
                <a:moveTo>
                  <a:pt x="25" y="61"/>
                </a:moveTo>
                <a:lnTo>
                  <a:pt x="25" y="60"/>
                </a:lnTo>
                <a:lnTo>
                  <a:pt x="26" y="59"/>
                </a:lnTo>
                <a:lnTo>
                  <a:pt x="27" y="57"/>
                </a:lnTo>
                <a:lnTo>
                  <a:pt x="30" y="54"/>
                </a:lnTo>
                <a:lnTo>
                  <a:pt x="30" y="53"/>
                </a:lnTo>
                <a:lnTo>
                  <a:pt x="31" y="33"/>
                </a:lnTo>
                <a:lnTo>
                  <a:pt x="30" y="29"/>
                </a:lnTo>
                <a:lnTo>
                  <a:pt x="30" y="23"/>
                </a:lnTo>
                <a:lnTo>
                  <a:pt x="29" y="20"/>
                </a:lnTo>
                <a:lnTo>
                  <a:pt x="26" y="18"/>
                </a:lnTo>
                <a:lnTo>
                  <a:pt x="15" y="4"/>
                </a:lnTo>
                <a:lnTo>
                  <a:pt x="11" y="1"/>
                </a:lnTo>
                <a:lnTo>
                  <a:pt x="8" y="0"/>
                </a:lnTo>
                <a:lnTo>
                  <a:pt x="4" y="5"/>
                </a:lnTo>
                <a:lnTo>
                  <a:pt x="8" y="9"/>
                </a:lnTo>
                <a:lnTo>
                  <a:pt x="1" y="19"/>
                </a:lnTo>
                <a:lnTo>
                  <a:pt x="0" y="26"/>
                </a:lnTo>
                <a:lnTo>
                  <a:pt x="0" y="30"/>
                </a:lnTo>
                <a:lnTo>
                  <a:pt x="3" y="46"/>
                </a:lnTo>
                <a:lnTo>
                  <a:pt x="4" y="53"/>
                </a:lnTo>
                <a:lnTo>
                  <a:pt x="10" y="56"/>
                </a:lnTo>
                <a:lnTo>
                  <a:pt x="12" y="63"/>
                </a:lnTo>
                <a:lnTo>
                  <a:pt x="19" y="64"/>
                </a:lnTo>
                <a:lnTo>
                  <a:pt x="25" y="6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1" name="Freeform 67"/>
          <p:cNvSpPr>
            <a:spLocks/>
          </p:cNvSpPr>
          <p:nvPr/>
        </p:nvSpPr>
        <p:spPr bwMode="auto">
          <a:xfrm>
            <a:off x="4059238" y="5397501"/>
            <a:ext cx="14288" cy="25400"/>
          </a:xfrm>
          <a:custGeom>
            <a:avLst/>
            <a:gdLst>
              <a:gd name="T0" fmla="*/ 3 w 9"/>
              <a:gd name="T1" fmla="*/ 16 h 16"/>
              <a:gd name="T2" fmla="*/ 6 w 9"/>
              <a:gd name="T3" fmla="*/ 12 h 16"/>
              <a:gd name="T4" fmla="*/ 6 w 9"/>
              <a:gd name="T5" fmla="*/ 11 h 16"/>
              <a:gd name="T6" fmla="*/ 9 w 9"/>
              <a:gd name="T7" fmla="*/ 6 h 16"/>
              <a:gd name="T8" fmla="*/ 7 w 9"/>
              <a:gd name="T9" fmla="*/ 2 h 16"/>
              <a:gd name="T10" fmla="*/ 5 w 9"/>
              <a:gd name="T11" fmla="*/ 0 h 16"/>
              <a:gd name="T12" fmla="*/ 0 w 9"/>
              <a:gd name="T13" fmla="*/ 2 h 16"/>
              <a:gd name="T14" fmla="*/ 0 w 9"/>
              <a:gd name="T15" fmla="*/ 12 h 16"/>
              <a:gd name="T16" fmla="*/ 2 w 9"/>
              <a:gd name="T17" fmla="*/ 16 h 16"/>
              <a:gd name="T18" fmla="*/ 3 w 9"/>
              <a:gd name="T19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" h="16">
                <a:moveTo>
                  <a:pt x="3" y="16"/>
                </a:moveTo>
                <a:lnTo>
                  <a:pt x="6" y="12"/>
                </a:lnTo>
                <a:lnTo>
                  <a:pt x="6" y="11"/>
                </a:lnTo>
                <a:lnTo>
                  <a:pt x="9" y="6"/>
                </a:lnTo>
                <a:lnTo>
                  <a:pt x="7" y="2"/>
                </a:lnTo>
                <a:lnTo>
                  <a:pt x="5" y="0"/>
                </a:lnTo>
                <a:lnTo>
                  <a:pt x="0" y="2"/>
                </a:lnTo>
                <a:lnTo>
                  <a:pt x="0" y="12"/>
                </a:lnTo>
                <a:lnTo>
                  <a:pt x="2" y="16"/>
                </a:lnTo>
                <a:lnTo>
                  <a:pt x="3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2" name="Freeform 68"/>
          <p:cNvSpPr>
            <a:spLocks/>
          </p:cNvSpPr>
          <p:nvPr/>
        </p:nvSpPr>
        <p:spPr bwMode="auto">
          <a:xfrm>
            <a:off x="4038601" y="5316538"/>
            <a:ext cx="60325" cy="82550"/>
          </a:xfrm>
          <a:custGeom>
            <a:avLst/>
            <a:gdLst>
              <a:gd name="T0" fmla="*/ 22 w 38"/>
              <a:gd name="T1" fmla="*/ 52 h 52"/>
              <a:gd name="T2" fmla="*/ 23 w 38"/>
              <a:gd name="T3" fmla="*/ 49 h 52"/>
              <a:gd name="T4" fmla="*/ 30 w 38"/>
              <a:gd name="T5" fmla="*/ 42 h 52"/>
              <a:gd name="T6" fmla="*/ 28 w 38"/>
              <a:gd name="T7" fmla="*/ 40 h 52"/>
              <a:gd name="T8" fmla="*/ 26 w 38"/>
              <a:gd name="T9" fmla="*/ 37 h 52"/>
              <a:gd name="T10" fmla="*/ 34 w 38"/>
              <a:gd name="T11" fmla="*/ 27 h 52"/>
              <a:gd name="T12" fmla="*/ 38 w 38"/>
              <a:gd name="T13" fmla="*/ 2 h 52"/>
              <a:gd name="T14" fmla="*/ 38 w 38"/>
              <a:gd name="T15" fmla="*/ 0 h 52"/>
              <a:gd name="T16" fmla="*/ 16 w 38"/>
              <a:gd name="T17" fmla="*/ 4 h 52"/>
              <a:gd name="T18" fmla="*/ 13 w 38"/>
              <a:gd name="T19" fmla="*/ 4 h 52"/>
              <a:gd name="T20" fmla="*/ 9 w 38"/>
              <a:gd name="T21" fmla="*/ 14 h 52"/>
              <a:gd name="T22" fmla="*/ 8 w 38"/>
              <a:gd name="T23" fmla="*/ 18 h 52"/>
              <a:gd name="T24" fmla="*/ 5 w 38"/>
              <a:gd name="T25" fmla="*/ 17 h 52"/>
              <a:gd name="T26" fmla="*/ 3 w 38"/>
              <a:gd name="T27" fmla="*/ 15 h 52"/>
              <a:gd name="T28" fmla="*/ 0 w 38"/>
              <a:gd name="T29" fmla="*/ 22 h 52"/>
              <a:gd name="T30" fmla="*/ 1 w 38"/>
              <a:gd name="T31" fmla="*/ 25 h 52"/>
              <a:gd name="T32" fmla="*/ 7 w 38"/>
              <a:gd name="T33" fmla="*/ 32 h 52"/>
              <a:gd name="T34" fmla="*/ 9 w 38"/>
              <a:gd name="T35" fmla="*/ 29 h 52"/>
              <a:gd name="T36" fmla="*/ 12 w 38"/>
              <a:gd name="T37" fmla="*/ 44 h 52"/>
              <a:gd name="T38" fmla="*/ 16 w 38"/>
              <a:gd name="T39" fmla="*/ 47 h 52"/>
              <a:gd name="T40" fmla="*/ 18 w 38"/>
              <a:gd name="T41" fmla="*/ 48 h 52"/>
              <a:gd name="T42" fmla="*/ 22 w 38"/>
              <a:gd name="T43" fmla="*/ 5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8" h="52">
                <a:moveTo>
                  <a:pt x="22" y="52"/>
                </a:moveTo>
                <a:lnTo>
                  <a:pt x="23" y="49"/>
                </a:lnTo>
                <a:lnTo>
                  <a:pt x="30" y="42"/>
                </a:lnTo>
                <a:lnTo>
                  <a:pt x="28" y="40"/>
                </a:lnTo>
                <a:lnTo>
                  <a:pt x="26" y="37"/>
                </a:lnTo>
                <a:lnTo>
                  <a:pt x="34" y="27"/>
                </a:lnTo>
                <a:lnTo>
                  <a:pt x="38" y="2"/>
                </a:lnTo>
                <a:lnTo>
                  <a:pt x="38" y="0"/>
                </a:lnTo>
                <a:lnTo>
                  <a:pt x="16" y="4"/>
                </a:lnTo>
                <a:lnTo>
                  <a:pt x="13" y="4"/>
                </a:lnTo>
                <a:lnTo>
                  <a:pt x="9" y="14"/>
                </a:lnTo>
                <a:lnTo>
                  <a:pt x="8" y="18"/>
                </a:lnTo>
                <a:lnTo>
                  <a:pt x="5" y="17"/>
                </a:lnTo>
                <a:lnTo>
                  <a:pt x="3" y="15"/>
                </a:lnTo>
                <a:lnTo>
                  <a:pt x="0" y="22"/>
                </a:lnTo>
                <a:lnTo>
                  <a:pt x="1" y="25"/>
                </a:lnTo>
                <a:lnTo>
                  <a:pt x="7" y="32"/>
                </a:lnTo>
                <a:lnTo>
                  <a:pt x="9" y="29"/>
                </a:lnTo>
                <a:lnTo>
                  <a:pt x="12" y="44"/>
                </a:lnTo>
                <a:lnTo>
                  <a:pt x="16" y="47"/>
                </a:lnTo>
                <a:lnTo>
                  <a:pt x="18" y="48"/>
                </a:lnTo>
                <a:lnTo>
                  <a:pt x="22" y="5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3" name="Freeform 69"/>
          <p:cNvSpPr>
            <a:spLocks/>
          </p:cNvSpPr>
          <p:nvPr/>
        </p:nvSpPr>
        <p:spPr bwMode="auto">
          <a:xfrm>
            <a:off x="3975101" y="5326063"/>
            <a:ext cx="22225" cy="19050"/>
          </a:xfrm>
          <a:custGeom>
            <a:avLst/>
            <a:gdLst>
              <a:gd name="T0" fmla="*/ 0 w 14"/>
              <a:gd name="T1" fmla="*/ 12 h 12"/>
              <a:gd name="T2" fmla="*/ 11 w 14"/>
              <a:gd name="T3" fmla="*/ 11 h 12"/>
              <a:gd name="T4" fmla="*/ 14 w 14"/>
              <a:gd name="T5" fmla="*/ 6 h 12"/>
              <a:gd name="T6" fmla="*/ 13 w 14"/>
              <a:gd name="T7" fmla="*/ 1 h 12"/>
              <a:gd name="T8" fmla="*/ 11 w 14"/>
              <a:gd name="T9" fmla="*/ 0 h 12"/>
              <a:gd name="T10" fmla="*/ 0 w 14"/>
              <a:gd name="T11" fmla="*/ 2 h 12"/>
              <a:gd name="T12" fmla="*/ 0 w 14"/>
              <a:gd name="T13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" h="12">
                <a:moveTo>
                  <a:pt x="0" y="12"/>
                </a:moveTo>
                <a:lnTo>
                  <a:pt x="11" y="11"/>
                </a:lnTo>
                <a:lnTo>
                  <a:pt x="14" y="6"/>
                </a:lnTo>
                <a:lnTo>
                  <a:pt x="13" y="1"/>
                </a:lnTo>
                <a:lnTo>
                  <a:pt x="11" y="0"/>
                </a:lnTo>
                <a:lnTo>
                  <a:pt x="0" y="2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4" name="Freeform 70"/>
          <p:cNvSpPr>
            <a:spLocks/>
          </p:cNvSpPr>
          <p:nvPr/>
        </p:nvSpPr>
        <p:spPr bwMode="auto">
          <a:xfrm>
            <a:off x="4027488" y="5303838"/>
            <a:ext cx="22225" cy="34925"/>
          </a:xfrm>
          <a:custGeom>
            <a:avLst/>
            <a:gdLst>
              <a:gd name="T0" fmla="*/ 4 w 14"/>
              <a:gd name="T1" fmla="*/ 22 h 22"/>
              <a:gd name="T2" fmla="*/ 7 w 14"/>
              <a:gd name="T3" fmla="*/ 16 h 22"/>
              <a:gd name="T4" fmla="*/ 12 w 14"/>
              <a:gd name="T5" fmla="*/ 16 h 22"/>
              <a:gd name="T6" fmla="*/ 14 w 14"/>
              <a:gd name="T7" fmla="*/ 15 h 22"/>
              <a:gd name="T8" fmla="*/ 14 w 14"/>
              <a:gd name="T9" fmla="*/ 10 h 22"/>
              <a:gd name="T10" fmla="*/ 12 w 14"/>
              <a:gd name="T11" fmla="*/ 1 h 22"/>
              <a:gd name="T12" fmla="*/ 4 w 14"/>
              <a:gd name="T13" fmla="*/ 0 h 22"/>
              <a:gd name="T14" fmla="*/ 4 w 14"/>
              <a:gd name="T15" fmla="*/ 1 h 22"/>
              <a:gd name="T16" fmla="*/ 0 w 14"/>
              <a:gd name="T17" fmla="*/ 20 h 22"/>
              <a:gd name="T18" fmla="*/ 4 w 14"/>
              <a:gd name="T19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4" h="22">
                <a:moveTo>
                  <a:pt x="4" y="22"/>
                </a:moveTo>
                <a:lnTo>
                  <a:pt x="7" y="16"/>
                </a:lnTo>
                <a:lnTo>
                  <a:pt x="12" y="16"/>
                </a:lnTo>
                <a:lnTo>
                  <a:pt x="14" y="15"/>
                </a:lnTo>
                <a:lnTo>
                  <a:pt x="14" y="10"/>
                </a:lnTo>
                <a:lnTo>
                  <a:pt x="12" y="1"/>
                </a:lnTo>
                <a:lnTo>
                  <a:pt x="4" y="0"/>
                </a:lnTo>
                <a:lnTo>
                  <a:pt x="4" y="1"/>
                </a:lnTo>
                <a:lnTo>
                  <a:pt x="0" y="20"/>
                </a:lnTo>
                <a:lnTo>
                  <a:pt x="4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5" name="Freeform 71"/>
          <p:cNvSpPr>
            <a:spLocks/>
          </p:cNvSpPr>
          <p:nvPr/>
        </p:nvSpPr>
        <p:spPr bwMode="auto">
          <a:xfrm>
            <a:off x="3995738" y="5284788"/>
            <a:ext cx="23813" cy="50800"/>
          </a:xfrm>
          <a:custGeom>
            <a:avLst/>
            <a:gdLst>
              <a:gd name="T0" fmla="*/ 4 w 15"/>
              <a:gd name="T1" fmla="*/ 28 h 32"/>
              <a:gd name="T2" fmla="*/ 6 w 15"/>
              <a:gd name="T3" fmla="*/ 31 h 32"/>
              <a:gd name="T4" fmla="*/ 8 w 15"/>
              <a:gd name="T5" fmla="*/ 32 h 32"/>
              <a:gd name="T6" fmla="*/ 8 w 15"/>
              <a:gd name="T7" fmla="*/ 31 h 32"/>
              <a:gd name="T8" fmla="*/ 15 w 15"/>
              <a:gd name="T9" fmla="*/ 16 h 32"/>
              <a:gd name="T10" fmla="*/ 12 w 15"/>
              <a:gd name="T11" fmla="*/ 7 h 32"/>
              <a:gd name="T12" fmla="*/ 8 w 15"/>
              <a:gd name="T13" fmla="*/ 0 h 32"/>
              <a:gd name="T14" fmla="*/ 5 w 15"/>
              <a:gd name="T15" fmla="*/ 1 h 32"/>
              <a:gd name="T16" fmla="*/ 0 w 15"/>
              <a:gd name="T17" fmla="*/ 15 h 32"/>
              <a:gd name="T18" fmla="*/ 1 w 15"/>
              <a:gd name="T19" fmla="*/ 26 h 32"/>
              <a:gd name="T20" fmla="*/ 4 w 15"/>
              <a:gd name="T21" fmla="*/ 28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32">
                <a:moveTo>
                  <a:pt x="4" y="28"/>
                </a:moveTo>
                <a:lnTo>
                  <a:pt x="6" y="31"/>
                </a:lnTo>
                <a:lnTo>
                  <a:pt x="8" y="32"/>
                </a:lnTo>
                <a:lnTo>
                  <a:pt x="8" y="31"/>
                </a:lnTo>
                <a:lnTo>
                  <a:pt x="15" y="16"/>
                </a:lnTo>
                <a:lnTo>
                  <a:pt x="12" y="7"/>
                </a:lnTo>
                <a:lnTo>
                  <a:pt x="8" y="0"/>
                </a:lnTo>
                <a:lnTo>
                  <a:pt x="5" y="1"/>
                </a:lnTo>
                <a:lnTo>
                  <a:pt x="0" y="15"/>
                </a:lnTo>
                <a:lnTo>
                  <a:pt x="1" y="26"/>
                </a:lnTo>
                <a:lnTo>
                  <a:pt x="4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6" name="Freeform 72"/>
          <p:cNvSpPr>
            <a:spLocks/>
          </p:cNvSpPr>
          <p:nvPr/>
        </p:nvSpPr>
        <p:spPr bwMode="auto">
          <a:xfrm>
            <a:off x="4156076" y="5287963"/>
            <a:ext cx="26988" cy="38100"/>
          </a:xfrm>
          <a:custGeom>
            <a:avLst/>
            <a:gdLst>
              <a:gd name="T0" fmla="*/ 5 w 17"/>
              <a:gd name="T1" fmla="*/ 22 h 24"/>
              <a:gd name="T2" fmla="*/ 12 w 17"/>
              <a:gd name="T3" fmla="*/ 17 h 24"/>
              <a:gd name="T4" fmla="*/ 16 w 17"/>
              <a:gd name="T5" fmla="*/ 11 h 24"/>
              <a:gd name="T6" fmla="*/ 16 w 17"/>
              <a:gd name="T7" fmla="*/ 9 h 24"/>
              <a:gd name="T8" fmla="*/ 16 w 17"/>
              <a:gd name="T9" fmla="*/ 7 h 24"/>
              <a:gd name="T10" fmla="*/ 17 w 17"/>
              <a:gd name="T11" fmla="*/ 6 h 24"/>
              <a:gd name="T12" fmla="*/ 16 w 17"/>
              <a:gd name="T13" fmla="*/ 5 h 24"/>
              <a:gd name="T14" fmla="*/ 15 w 17"/>
              <a:gd name="T15" fmla="*/ 3 h 24"/>
              <a:gd name="T16" fmla="*/ 13 w 17"/>
              <a:gd name="T17" fmla="*/ 0 h 24"/>
              <a:gd name="T18" fmla="*/ 9 w 17"/>
              <a:gd name="T19" fmla="*/ 0 h 24"/>
              <a:gd name="T20" fmla="*/ 5 w 17"/>
              <a:gd name="T21" fmla="*/ 2 h 24"/>
              <a:gd name="T22" fmla="*/ 0 w 17"/>
              <a:gd name="T23" fmla="*/ 6 h 24"/>
              <a:gd name="T24" fmla="*/ 4 w 17"/>
              <a:gd name="T25" fmla="*/ 24 h 24"/>
              <a:gd name="T26" fmla="*/ 5 w 17"/>
              <a:gd name="T27" fmla="*/ 22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7" h="24">
                <a:moveTo>
                  <a:pt x="5" y="22"/>
                </a:moveTo>
                <a:lnTo>
                  <a:pt x="12" y="17"/>
                </a:lnTo>
                <a:lnTo>
                  <a:pt x="16" y="11"/>
                </a:lnTo>
                <a:lnTo>
                  <a:pt x="16" y="9"/>
                </a:lnTo>
                <a:lnTo>
                  <a:pt x="16" y="7"/>
                </a:lnTo>
                <a:lnTo>
                  <a:pt x="17" y="6"/>
                </a:lnTo>
                <a:lnTo>
                  <a:pt x="16" y="5"/>
                </a:lnTo>
                <a:lnTo>
                  <a:pt x="15" y="3"/>
                </a:lnTo>
                <a:lnTo>
                  <a:pt x="13" y="0"/>
                </a:lnTo>
                <a:lnTo>
                  <a:pt x="9" y="0"/>
                </a:lnTo>
                <a:lnTo>
                  <a:pt x="5" y="2"/>
                </a:lnTo>
                <a:lnTo>
                  <a:pt x="0" y="6"/>
                </a:lnTo>
                <a:lnTo>
                  <a:pt x="4" y="24"/>
                </a:lnTo>
                <a:lnTo>
                  <a:pt x="5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7" name="Freeform 73"/>
          <p:cNvSpPr>
            <a:spLocks/>
          </p:cNvSpPr>
          <p:nvPr/>
        </p:nvSpPr>
        <p:spPr bwMode="auto">
          <a:xfrm>
            <a:off x="3981451" y="5272088"/>
            <a:ext cx="14288" cy="19050"/>
          </a:xfrm>
          <a:custGeom>
            <a:avLst/>
            <a:gdLst>
              <a:gd name="T0" fmla="*/ 9 w 9"/>
              <a:gd name="T1" fmla="*/ 12 h 12"/>
              <a:gd name="T2" fmla="*/ 4 w 9"/>
              <a:gd name="T3" fmla="*/ 12 h 12"/>
              <a:gd name="T4" fmla="*/ 0 w 9"/>
              <a:gd name="T5" fmla="*/ 0 h 12"/>
              <a:gd name="T6" fmla="*/ 6 w 9"/>
              <a:gd name="T7" fmla="*/ 0 h 12"/>
              <a:gd name="T8" fmla="*/ 9 w 9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2">
                <a:moveTo>
                  <a:pt x="9" y="12"/>
                </a:moveTo>
                <a:lnTo>
                  <a:pt x="4" y="12"/>
                </a:lnTo>
                <a:lnTo>
                  <a:pt x="0" y="0"/>
                </a:lnTo>
                <a:lnTo>
                  <a:pt x="6" y="0"/>
                </a:lnTo>
                <a:lnTo>
                  <a:pt x="9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8" name="Freeform 74"/>
          <p:cNvSpPr>
            <a:spLocks/>
          </p:cNvSpPr>
          <p:nvPr/>
        </p:nvSpPr>
        <p:spPr bwMode="auto">
          <a:xfrm>
            <a:off x="3962401" y="5132388"/>
            <a:ext cx="42863" cy="125413"/>
          </a:xfrm>
          <a:custGeom>
            <a:avLst/>
            <a:gdLst>
              <a:gd name="T0" fmla="*/ 18 w 27"/>
              <a:gd name="T1" fmla="*/ 79 h 79"/>
              <a:gd name="T2" fmla="*/ 25 w 27"/>
              <a:gd name="T3" fmla="*/ 70 h 79"/>
              <a:gd name="T4" fmla="*/ 21 w 27"/>
              <a:gd name="T5" fmla="*/ 56 h 79"/>
              <a:gd name="T6" fmla="*/ 18 w 27"/>
              <a:gd name="T7" fmla="*/ 56 h 79"/>
              <a:gd name="T8" fmla="*/ 18 w 27"/>
              <a:gd name="T9" fmla="*/ 53 h 79"/>
              <a:gd name="T10" fmla="*/ 18 w 27"/>
              <a:gd name="T11" fmla="*/ 53 h 79"/>
              <a:gd name="T12" fmla="*/ 21 w 27"/>
              <a:gd name="T13" fmla="*/ 53 h 79"/>
              <a:gd name="T14" fmla="*/ 25 w 27"/>
              <a:gd name="T15" fmla="*/ 48 h 79"/>
              <a:gd name="T16" fmla="*/ 25 w 27"/>
              <a:gd name="T17" fmla="*/ 45 h 79"/>
              <a:gd name="T18" fmla="*/ 23 w 27"/>
              <a:gd name="T19" fmla="*/ 40 h 79"/>
              <a:gd name="T20" fmla="*/ 27 w 27"/>
              <a:gd name="T21" fmla="*/ 36 h 79"/>
              <a:gd name="T22" fmla="*/ 27 w 27"/>
              <a:gd name="T23" fmla="*/ 29 h 79"/>
              <a:gd name="T24" fmla="*/ 18 w 27"/>
              <a:gd name="T25" fmla="*/ 23 h 79"/>
              <a:gd name="T26" fmla="*/ 12 w 27"/>
              <a:gd name="T27" fmla="*/ 7 h 79"/>
              <a:gd name="T28" fmla="*/ 10 w 27"/>
              <a:gd name="T29" fmla="*/ 2 h 79"/>
              <a:gd name="T30" fmla="*/ 8 w 27"/>
              <a:gd name="T31" fmla="*/ 2 h 79"/>
              <a:gd name="T32" fmla="*/ 7 w 27"/>
              <a:gd name="T33" fmla="*/ 0 h 79"/>
              <a:gd name="T34" fmla="*/ 4 w 27"/>
              <a:gd name="T35" fmla="*/ 3 h 79"/>
              <a:gd name="T36" fmla="*/ 6 w 27"/>
              <a:gd name="T37" fmla="*/ 14 h 79"/>
              <a:gd name="T38" fmla="*/ 6 w 27"/>
              <a:gd name="T39" fmla="*/ 26 h 79"/>
              <a:gd name="T40" fmla="*/ 8 w 27"/>
              <a:gd name="T41" fmla="*/ 45 h 79"/>
              <a:gd name="T42" fmla="*/ 1 w 27"/>
              <a:gd name="T43" fmla="*/ 43 h 79"/>
              <a:gd name="T44" fmla="*/ 0 w 27"/>
              <a:gd name="T45" fmla="*/ 62 h 79"/>
              <a:gd name="T46" fmla="*/ 7 w 27"/>
              <a:gd name="T47" fmla="*/ 67 h 79"/>
              <a:gd name="T48" fmla="*/ 11 w 27"/>
              <a:gd name="T49" fmla="*/ 63 h 79"/>
              <a:gd name="T50" fmla="*/ 15 w 27"/>
              <a:gd name="T51" fmla="*/ 78 h 79"/>
              <a:gd name="T52" fmla="*/ 18 w 27"/>
              <a:gd name="T53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7" h="79">
                <a:moveTo>
                  <a:pt x="18" y="79"/>
                </a:moveTo>
                <a:lnTo>
                  <a:pt x="25" y="70"/>
                </a:lnTo>
                <a:lnTo>
                  <a:pt x="21" y="56"/>
                </a:lnTo>
                <a:lnTo>
                  <a:pt x="18" y="56"/>
                </a:lnTo>
                <a:lnTo>
                  <a:pt x="18" y="53"/>
                </a:lnTo>
                <a:lnTo>
                  <a:pt x="18" y="53"/>
                </a:lnTo>
                <a:lnTo>
                  <a:pt x="21" y="53"/>
                </a:lnTo>
                <a:lnTo>
                  <a:pt x="25" y="48"/>
                </a:lnTo>
                <a:lnTo>
                  <a:pt x="25" y="45"/>
                </a:lnTo>
                <a:lnTo>
                  <a:pt x="23" y="40"/>
                </a:lnTo>
                <a:lnTo>
                  <a:pt x="27" y="36"/>
                </a:lnTo>
                <a:lnTo>
                  <a:pt x="27" y="29"/>
                </a:lnTo>
                <a:lnTo>
                  <a:pt x="18" y="23"/>
                </a:lnTo>
                <a:lnTo>
                  <a:pt x="12" y="7"/>
                </a:lnTo>
                <a:lnTo>
                  <a:pt x="10" y="2"/>
                </a:lnTo>
                <a:lnTo>
                  <a:pt x="8" y="2"/>
                </a:lnTo>
                <a:lnTo>
                  <a:pt x="7" y="0"/>
                </a:lnTo>
                <a:lnTo>
                  <a:pt x="4" y="3"/>
                </a:lnTo>
                <a:lnTo>
                  <a:pt x="6" y="14"/>
                </a:lnTo>
                <a:lnTo>
                  <a:pt x="6" y="26"/>
                </a:lnTo>
                <a:lnTo>
                  <a:pt x="8" y="45"/>
                </a:lnTo>
                <a:lnTo>
                  <a:pt x="1" y="43"/>
                </a:lnTo>
                <a:lnTo>
                  <a:pt x="0" y="62"/>
                </a:lnTo>
                <a:lnTo>
                  <a:pt x="7" y="67"/>
                </a:lnTo>
                <a:lnTo>
                  <a:pt x="11" y="63"/>
                </a:lnTo>
                <a:lnTo>
                  <a:pt x="15" y="78"/>
                </a:lnTo>
                <a:lnTo>
                  <a:pt x="18" y="7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9" name="Freeform 75"/>
          <p:cNvSpPr>
            <a:spLocks/>
          </p:cNvSpPr>
          <p:nvPr/>
        </p:nvSpPr>
        <p:spPr bwMode="auto">
          <a:xfrm>
            <a:off x="4059238" y="5059363"/>
            <a:ext cx="82550" cy="101600"/>
          </a:xfrm>
          <a:custGeom>
            <a:avLst/>
            <a:gdLst>
              <a:gd name="T0" fmla="*/ 22 w 52"/>
              <a:gd name="T1" fmla="*/ 60 h 64"/>
              <a:gd name="T2" fmla="*/ 24 w 52"/>
              <a:gd name="T3" fmla="*/ 64 h 64"/>
              <a:gd name="T4" fmla="*/ 31 w 52"/>
              <a:gd name="T5" fmla="*/ 63 h 64"/>
              <a:gd name="T6" fmla="*/ 31 w 52"/>
              <a:gd name="T7" fmla="*/ 57 h 64"/>
              <a:gd name="T8" fmla="*/ 41 w 52"/>
              <a:gd name="T9" fmla="*/ 54 h 64"/>
              <a:gd name="T10" fmla="*/ 41 w 52"/>
              <a:gd name="T11" fmla="*/ 41 h 64"/>
              <a:gd name="T12" fmla="*/ 41 w 52"/>
              <a:gd name="T13" fmla="*/ 38 h 64"/>
              <a:gd name="T14" fmla="*/ 43 w 52"/>
              <a:gd name="T15" fmla="*/ 37 h 64"/>
              <a:gd name="T16" fmla="*/ 44 w 52"/>
              <a:gd name="T17" fmla="*/ 30 h 64"/>
              <a:gd name="T18" fmla="*/ 50 w 52"/>
              <a:gd name="T19" fmla="*/ 12 h 64"/>
              <a:gd name="T20" fmla="*/ 52 w 52"/>
              <a:gd name="T21" fmla="*/ 5 h 64"/>
              <a:gd name="T22" fmla="*/ 47 w 52"/>
              <a:gd name="T23" fmla="*/ 1 h 64"/>
              <a:gd name="T24" fmla="*/ 46 w 52"/>
              <a:gd name="T25" fmla="*/ 0 h 64"/>
              <a:gd name="T26" fmla="*/ 33 w 52"/>
              <a:gd name="T27" fmla="*/ 18 h 64"/>
              <a:gd name="T28" fmla="*/ 17 w 52"/>
              <a:gd name="T29" fmla="*/ 24 h 64"/>
              <a:gd name="T30" fmla="*/ 17 w 52"/>
              <a:gd name="T31" fmla="*/ 31 h 64"/>
              <a:gd name="T32" fmla="*/ 0 w 52"/>
              <a:gd name="T33" fmla="*/ 35 h 64"/>
              <a:gd name="T34" fmla="*/ 9 w 52"/>
              <a:gd name="T35" fmla="*/ 45 h 64"/>
              <a:gd name="T36" fmla="*/ 22 w 52"/>
              <a:gd name="T37" fmla="*/ 60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2" h="64">
                <a:moveTo>
                  <a:pt x="22" y="60"/>
                </a:moveTo>
                <a:lnTo>
                  <a:pt x="24" y="64"/>
                </a:lnTo>
                <a:lnTo>
                  <a:pt x="31" y="63"/>
                </a:lnTo>
                <a:lnTo>
                  <a:pt x="31" y="57"/>
                </a:lnTo>
                <a:lnTo>
                  <a:pt x="41" y="54"/>
                </a:lnTo>
                <a:lnTo>
                  <a:pt x="41" y="41"/>
                </a:lnTo>
                <a:lnTo>
                  <a:pt x="41" y="38"/>
                </a:lnTo>
                <a:lnTo>
                  <a:pt x="43" y="37"/>
                </a:lnTo>
                <a:lnTo>
                  <a:pt x="44" y="30"/>
                </a:lnTo>
                <a:lnTo>
                  <a:pt x="50" y="12"/>
                </a:lnTo>
                <a:lnTo>
                  <a:pt x="52" y="5"/>
                </a:lnTo>
                <a:lnTo>
                  <a:pt x="47" y="1"/>
                </a:lnTo>
                <a:lnTo>
                  <a:pt x="46" y="0"/>
                </a:lnTo>
                <a:lnTo>
                  <a:pt x="33" y="18"/>
                </a:lnTo>
                <a:lnTo>
                  <a:pt x="17" y="24"/>
                </a:lnTo>
                <a:lnTo>
                  <a:pt x="17" y="31"/>
                </a:lnTo>
                <a:lnTo>
                  <a:pt x="0" y="35"/>
                </a:lnTo>
                <a:lnTo>
                  <a:pt x="9" y="45"/>
                </a:lnTo>
                <a:lnTo>
                  <a:pt x="22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0" name="Freeform 76"/>
          <p:cNvSpPr>
            <a:spLocks/>
          </p:cNvSpPr>
          <p:nvPr/>
        </p:nvSpPr>
        <p:spPr bwMode="auto">
          <a:xfrm>
            <a:off x="3984626" y="5097463"/>
            <a:ext cx="49213" cy="69850"/>
          </a:xfrm>
          <a:custGeom>
            <a:avLst/>
            <a:gdLst>
              <a:gd name="T0" fmla="*/ 28 w 31"/>
              <a:gd name="T1" fmla="*/ 29 h 44"/>
              <a:gd name="T2" fmla="*/ 28 w 31"/>
              <a:gd name="T3" fmla="*/ 22 h 44"/>
              <a:gd name="T4" fmla="*/ 12 w 31"/>
              <a:gd name="T5" fmla="*/ 10 h 44"/>
              <a:gd name="T6" fmla="*/ 0 w 31"/>
              <a:gd name="T7" fmla="*/ 0 h 44"/>
              <a:gd name="T8" fmla="*/ 23 w 31"/>
              <a:gd name="T9" fmla="*/ 44 h 44"/>
              <a:gd name="T10" fmla="*/ 31 w 31"/>
              <a:gd name="T11" fmla="*/ 40 h 44"/>
              <a:gd name="T12" fmla="*/ 28 w 31"/>
              <a:gd name="T13" fmla="*/ 33 h 44"/>
              <a:gd name="T14" fmla="*/ 28 w 31"/>
              <a:gd name="T15" fmla="*/ 29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1" h="44">
                <a:moveTo>
                  <a:pt x="28" y="29"/>
                </a:moveTo>
                <a:lnTo>
                  <a:pt x="28" y="22"/>
                </a:lnTo>
                <a:lnTo>
                  <a:pt x="12" y="10"/>
                </a:lnTo>
                <a:lnTo>
                  <a:pt x="0" y="0"/>
                </a:lnTo>
                <a:lnTo>
                  <a:pt x="23" y="44"/>
                </a:lnTo>
                <a:lnTo>
                  <a:pt x="31" y="40"/>
                </a:lnTo>
                <a:lnTo>
                  <a:pt x="28" y="33"/>
                </a:lnTo>
                <a:lnTo>
                  <a:pt x="28" y="2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1" name="Freeform 77"/>
          <p:cNvSpPr>
            <a:spLocks/>
          </p:cNvSpPr>
          <p:nvPr/>
        </p:nvSpPr>
        <p:spPr bwMode="auto">
          <a:xfrm>
            <a:off x="3951288" y="5078413"/>
            <a:ext cx="23813" cy="50800"/>
          </a:xfrm>
          <a:custGeom>
            <a:avLst/>
            <a:gdLst>
              <a:gd name="T0" fmla="*/ 15 w 15"/>
              <a:gd name="T1" fmla="*/ 32 h 32"/>
              <a:gd name="T2" fmla="*/ 6 w 15"/>
              <a:gd name="T3" fmla="*/ 23 h 32"/>
              <a:gd name="T4" fmla="*/ 0 w 15"/>
              <a:gd name="T5" fmla="*/ 4 h 32"/>
              <a:gd name="T6" fmla="*/ 7 w 15"/>
              <a:gd name="T7" fmla="*/ 0 h 32"/>
              <a:gd name="T8" fmla="*/ 15 w 15"/>
              <a:gd name="T9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32">
                <a:moveTo>
                  <a:pt x="15" y="32"/>
                </a:moveTo>
                <a:lnTo>
                  <a:pt x="6" y="23"/>
                </a:lnTo>
                <a:lnTo>
                  <a:pt x="0" y="4"/>
                </a:lnTo>
                <a:lnTo>
                  <a:pt x="7" y="0"/>
                </a:lnTo>
                <a:lnTo>
                  <a:pt x="15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2" name="Freeform 78"/>
          <p:cNvSpPr>
            <a:spLocks/>
          </p:cNvSpPr>
          <p:nvPr/>
        </p:nvSpPr>
        <p:spPr bwMode="auto">
          <a:xfrm>
            <a:off x="3986213" y="5072063"/>
            <a:ext cx="52388" cy="47625"/>
          </a:xfrm>
          <a:custGeom>
            <a:avLst/>
            <a:gdLst>
              <a:gd name="T0" fmla="*/ 10 w 33"/>
              <a:gd name="T1" fmla="*/ 19 h 30"/>
              <a:gd name="T2" fmla="*/ 31 w 33"/>
              <a:gd name="T3" fmla="*/ 30 h 30"/>
              <a:gd name="T4" fmla="*/ 33 w 33"/>
              <a:gd name="T5" fmla="*/ 26 h 30"/>
              <a:gd name="T6" fmla="*/ 29 w 33"/>
              <a:gd name="T7" fmla="*/ 19 h 30"/>
              <a:gd name="T8" fmla="*/ 25 w 33"/>
              <a:gd name="T9" fmla="*/ 12 h 30"/>
              <a:gd name="T10" fmla="*/ 23 w 33"/>
              <a:gd name="T11" fmla="*/ 10 h 30"/>
              <a:gd name="T12" fmla="*/ 21 w 33"/>
              <a:gd name="T13" fmla="*/ 8 h 30"/>
              <a:gd name="T14" fmla="*/ 19 w 33"/>
              <a:gd name="T15" fmla="*/ 8 h 30"/>
              <a:gd name="T16" fmla="*/ 12 w 33"/>
              <a:gd name="T17" fmla="*/ 6 h 30"/>
              <a:gd name="T18" fmla="*/ 4 w 33"/>
              <a:gd name="T19" fmla="*/ 3 h 30"/>
              <a:gd name="T20" fmla="*/ 0 w 33"/>
              <a:gd name="T21" fmla="*/ 0 h 30"/>
              <a:gd name="T22" fmla="*/ 6 w 33"/>
              <a:gd name="T23" fmla="*/ 16 h 30"/>
              <a:gd name="T24" fmla="*/ 10 w 33"/>
              <a:gd name="T25" fmla="*/ 19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" h="30">
                <a:moveTo>
                  <a:pt x="10" y="19"/>
                </a:moveTo>
                <a:lnTo>
                  <a:pt x="31" y="30"/>
                </a:lnTo>
                <a:lnTo>
                  <a:pt x="33" y="26"/>
                </a:lnTo>
                <a:lnTo>
                  <a:pt x="29" y="19"/>
                </a:lnTo>
                <a:lnTo>
                  <a:pt x="25" y="12"/>
                </a:lnTo>
                <a:lnTo>
                  <a:pt x="23" y="10"/>
                </a:lnTo>
                <a:lnTo>
                  <a:pt x="21" y="8"/>
                </a:lnTo>
                <a:lnTo>
                  <a:pt x="19" y="8"/>
                </a:lnTo>
                <a:lnTo>
                  <a:pt x="12" y="6"/>
                </a:lnTo>
                <a:lnTo>
                  <a:pt x="4" y="3"/>
                </a:lnTo>
                <a:lnTo>
                  <a:pt x="0" y="0"/>
                </a:lnTo>
                <a:lnTo>
                  <a:pt x="6" y="16"/>
                </a:lnTo>
                <a:lnTo>
                  <a:pt x="1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3" name="Freeform 79"/>
          <p:cNvSpPr>
            <a:spLocks/>
          </p:cNvSpPr>
          <p:nvPr/>
        </p:nvSpPr>
        <p:spPr bwMode="auto">
          <a:xfrm>
            <a:off x="3979863" y="5018088"/>
            <a:ext cx="52388" cy="69850"/>
          </a:xfrm>
          <a:custGeom>
            <a:avLst/>
            <a:gdLst>
              <a:gd name="T0" fmla="*/ 30 w 33"/>
              <a:gd name="T1" fmla="*/ 44 h 44"/>
              <a:gd name="T2" fmla="*/ 33 w 33"/>
              <a:gd name="T3" fmla="*/ 38 h 44"/>
              <a:gd name="T4" fmla="*/ 22 w 33"/>
              <a:gd name="T5" fmla="*/ 25 h 44"/>
              <a:gd name="T6" fmla="*/ 20 w 33"/>
              <a:gd name="T7" fmla="*/ 19 h 44"/>
              <a:gd name="T8" fmla="*/ 19 w 33"/>
              <a:gd name="T9" fmla="*/ 12 h 44"/>
              <a:gd name="T10" fmla="*/ 18 w 33"/>
              <a:gd name="T11" fmla="*/ 11 h 44"/>
              <a:gd name="T12" fmla="*/ 1 w 33"/>
              <a:gd name="T13" fmla="*/ 0 h 44"/>
              <a:gd name="T14" fmla="*/ 0 w 33"/>
              <a:gd name="T15" fmla="*/ 4 h 44"/>
              <a:gd name="T16" fmla="*/ 0 w 33"/>
              <a:gd name="T17" fmla="*/ 12 h 44"/>
              <a:gd name="T18" fmla="*/ 4 w 33"/>
              <a:gd name="T19" fmla="*/ 18 h 44"/>
              <a:gd name="T20" fmla="*/ 8 w 33"/>
              <a:gd name="T21" fmla="*/ 27 h 44"/>
              <a:gd name="T22" fmla="*/ 30 w 33"/>
              <a:gd name="T23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44">
                <a:moveTo>
                  <a:pt x="30" y="44"/>
                </a:moveTo>
                <a:lnTo>
                  <a:pt x="33" y="38"/>
                </a:lnTo>
                <a:lnTo>
                  <a:pt x="22" y="25"/>
                </a:lnTo>
                <a:lnTo>
                  <a:pt x="20" y="19"/>
                </a:lnTo>
                <a:lnTo>
                  <a:pt x="19" y="12"/>
                </a:lnTo>
                <a:lnTo>
                  <a:pt x="18" y="11"/>
                </a:lnTo>
                <a:lnTo>
                  <a:pt x="1" y="0"/>
                </a:lnTo>
                <a:lnTo>
                  <a:pt x="0" y="4"/>
                </a:lnTo>
                <a:lnTo>
                  <a:pt x="0" y="12"/>
                </a:lnTo>
                <a:lnTo>
                  <a:pt x="4" y="18"/>
                </a:lnTo>
                <a:lnTo>
                  <a:pt x="8" y="27"/>
                </a:lnTo>
                <a:lnTo>
                  <a:pt x="30" y="4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4" name="Freeform 80"/>
          <p:cNvSpPr>
            <a:spLocks/>
          </p:cNvSpPr>
          <p:nvPr/>
        </p:nvSpPr>
        <p:spPr bwMode="auto">
          <a:xfrm>
            <a:off x="3948113" y="5037138"/>
            <a:ext cx="19050" cy="39688"/>
          </a:xfrm>
          <a:custGeom>
            <a:avLst/>
            <a:gdLst>
              <a:gd name="T0" fmla="*/ 8 w 12"/>
              <a:gd name="T1" fmla="*/ 25 h 25"/>
              <a:gd name="T2" fmla="*/ 10 w 12"/>
              <a:gd name="T3" fmla="*/ 18 h 25"/>
              <a:gd name="T4" fmla="*/ 12 w 12"/>
              <a:gd name="T5" fmla="*/ 17 h 25"/>
              <a:gd name="T6" fmla="*/ 6 w 12"/>
              <a:gd name="T7" fmla="*/ 15 h 25"/>
              <a:gd name="T8" fmla="*/ 8 w 12"/>
              <a:gd name="T9" fmla="*/ 10 h 25"/>
              <a:gd name="T10" fmla="*/ 1 w 12"/>
              <a:gd name="T11" fmla="*/ 0 h 25"/>
              <a:gd name="T12" fmla="*/ 0 w 12"/>
              <a:gd name="T13" fmla="*/ 21 h 25"/>
              <a:gd name="T14" fmla="*/ 8 w 12"/>
              <a:gd name="T15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2" h="25">
                <a:moveTo>
                  <a:pt x="8" y="25"/>
                </a:moveTo>
                <a:lnTo>
                  <a:pt x="10" y="18"/>
                </a:lnTo>
                <a:lnTo>
                  <a:pt x="12" y="17"/>
                </a:lnTo>
                <a:lnTo>
                  <a:pt x="6" y="15"/>
                </a:lnTo>
                <a:lnTo>
                  <a:pt x="8" y="10"/>
                </a:lnTo>
                <a:lnTo>
                  <a:pt x="1" y="0"/>
                </a:lnTo>
                <a:lnTo>
                  <a:pt x="0" y="21"/>
                </a:lnTo>
                <a:lnTo>
                  <a:pt x="8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5" name="Freeform 81"/>
          <p:cNvSpPr>
            <a:spLocks/>
          </p:cNvSpPr>
          <p:nvPr/>
        </p:nvSpPr>
        <p:spPr bwMode="auto">
          <a:xfrm>
            <a:off x="3978276" y="4987926"/>
            <a:ext cx="14288" cy="28575"/>
          </a:xfrm>
          <a:custGeom>
            <a:avLst/>
            <a:gdLst>
              <a:gd name="T0" fmla="*/ 9 w 9"/>
              <a:gd name="T1" fmla="*/ 18 h 18"/>
              <a:gd name="T2" fmla="*/ 8 w 9"/>
              <a:gd name="T3" fmla="*/ 4 h 18"/>
              <a:gd name="T4" fmla="*/ 0 w 9"/>
              <a:gd name="T5" fmla="*/ 0 h 18"/>
              <a:gd name="T6" fmla="*/ 2 w 9"/>
              <a:gd name="T7" fmla="*/ 11 h 18"/>
              <a:gd name="T8" fmla="*/ 9 w 9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8">
                <a:moveTo>
                  <a:pt x="9" y="18"/>
                </a:moveTo>
                <a:lnTo>
                  <a:pt x="8" y="4"/>
                </a:lnTo>
                <a:lnTo>
                  <a:pt x="0" y="0"/>
                </a:lnTo>
                <a:lnTo>
                  <a:pt x="2" y="11"/>
                </a:lnTo>
                <a:lnTo>
                  <a:pt x="9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6" name="Freeform 82"/>
          <p:cNvSpPr>
            <a:spLocks/>
          </p:cNvSpPr>
          <p:nvPr/>
        </p:nvSpPr>
        <p:spPr bwMode="auto">
          <a:xfrm>
            <a:off x="3940176" y="4987926"/>
            <a:ext cx="11113" cy="17463"/>
          </a:xfrm>
          <a:custGeom>
            <a:avLst/>
            <a:gdLst>
              <a:gd name="T0" fmla="*/ 6 w 7"/>
              <a:gd name="T1" fmla="*/ 11 h 11"/>
              <a:gd name="T2" fmla="*/ 7 w 7"/>
              <a:gd name="T3" fmla="*/ 9 h 11"/>
              <a:gd name="T4" fmla="*/ 7 w 7"/>
              <a:gd name="T5" fmla="*/ 5 h 11"/>
              <a:gd name="T6" fmla="*/ 6 w 7"/>
              <a:gd name="T7" fmla="*/ 1 h 11"/>
              <a:gd name="T8" fmla="*/ 5 w 7"/>
              <a:gd name="T9" fmla="*/ 3 h 11"/>
              <a:gd name="T10" fmla="*/ 2 w 7"/>
              <a:gd name="T11" fmla="*/ 0 h 11"/>
              <a:gd name="T12" fmla="*/ 0 w 7"/>
              <a:gd name="T13" fmla="*/ 1 h 11"/>
              <a:gd name="T14" fmla="*/ 0 w 7"/>
              <a:gd name="T15" fmla="*/ 5 h 11"/>
              <a:gd name="T16" fmla="*/ 0 w 7"/>
              <a:gd name="T17" fmla="*/ 7 h 11"/>
              <a:gd name="T18" fmla="*/ 2 w 7"/>
              <a:gd name="T19" fmla="*/ 11 h 11"/>
              <a:gd name="T20" fmla="*/ 6 w 7"/>
              <a:gd name="T21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7" h="11">
                <a:moveTo>
                  <a:pt x="6" y="11"/>
                </a:moveTo>
                <a:lnTo>
                  <a:pt x="7" y="9"/>
                </a:lnTo>
                <a:lnTo>
                  <a:pt x="7" y="5"/>
                </a:lnTo>
                <a:lnTo>
                  <a:pt x="6" y="1"/>
                </a:lnTo>
                <a:lnTo>
                  <a:pt x="5" y="3"/>
                </a:lnTo>
                <a:lnTo>
                  <a:pt x="2" y="0"/>
                </a:lnTo>
                <a:lnTo>
                  <a:pt x="0" y="1"/>
                </a:lnTo>
                <a:lnTo>
                  <a:pt x="0" y="5"/>
                </a:lnTo>
                <a:lnTo>
                  <a:pt x="0" y="7"/>
                </a:lnTo>
                <a:lnTo>
                  <a:pt x="2" y="11"/>
                </a:lnTo>
                <a:lnTo>
                  <a:pt x="6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7" name="Freeform 83"/>
          <p:cNvSpPr>
            <a:spLocks/>
          </p:cNvSpPr>
          <p:nvPr/>
        </p:nvSpPr>
        <p:spPr bwMode="auto">
          <a:xfrm>
            <a:off x="3990976" y="4933951"/>
            <a:ext cx="20638" cy="38100"/>
          </a:xfrm>
          <a:custGeom>
            <a:avLst/>
            <a:gdLst>
              <a:gd name="T0" fmla="*/ 13 w 13"/>
              <a:gd name="T1" fmla="*/ 24 h 24"/>
              <a:gd name="T2" fmla="*/ 7 w 13"/>
              <a:gd name="T3" fmla="*/ 23 h 24"/>
              <a:gd name="T4" fmla="*/ 4 w 13"/>
              <a:gd name="T5" fmla="*/ 12 h 24"/>
              <a:gd name="T6" fmla="*/ 0 w 13"/>
              <a:gd name="T7" fmla="*/ 0 h 24"/>
              <a:gd name="T8" fmla="*/ 12 w 13"/>
              <a:gd name="T9" fmla="*/ 1 h 24"/>
              <a:gd name="T10" fmla="*/ 13 w 13"/>
              <a:gd name="T11" fmla="*/ 13 h 24"/>
              <a:gd name="T12" fmla="*/ 13 w 13"/>
              <a:gd name="T13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3" h="24">
                <a:moveTo>
                  <a:pt x="13" y="24"/>
                </a:moveTo>
                <a:lnTo>
                  <a:pt x="7" y="23"/>
                </a:lnTo>
                <a:lnTo>
                  <a:pt x="4" y="12"/>
                </a:lnTo>
                <a:lnTo>
                  <a:pt x="0" y="0"/>
                </a:lnTo>
                <a:lnTo>
                  <a:pt x="12" y="1"/>
                </a:lnTo>
                <a:lnTo>
                  <a:pt x="13" y="13"/>
                </a:lnTo>
                <a:lnTo>
                  <a:pt x="13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8" name="Freeform 84"/>
          <p:cNvSpPr>
            <a:spLocks/>
          </p:cNvSpPr>
          <p:nvPr/>
        </p:nvSpPr>
        <p:spPr bwMode="auto">
          <a:xfrm>
            <a:off x="3971926" y="4941888"/>
            <a:ext cx="20638" cy="26988"/>
          </a:xfrm>
          <a:custGeom>
            <a:avLst/>
            <a:gdLst>
              <a:gd name="T0" fmla="*/ 12 w 13"/>
              <a:gd name="T1" fmla="*/ 17 h 17"/>
              <a:gd name="T2" fmla="*/ 13 w 13"/>
              <a:gd name="T3" fmla="*/ 7 h 17"/>
              <a:gd name="T4" fmla="*/ 12 w 13"/>
              <a:gd name="T5" fmla="*/ 2 h 17"/>
              <a:gd name="T6" fmla="*/ 2 w 13"/>
              <a:gd name="T7" fmla="*/ 0 h 17"/>
              <a:gd name="T8" fmla="*/ 0 w 13"/>
              <a:gd name="T9" fmla="*/ 2 h 17"/>
              <a:gd name="T10" fmla="*/ 1 w 13"/>
              <a:gd name="T11" fmla="*/ 6 h 17"/>
              <a:gd name="T12" fmla="*/ 4 w 13"/>
              <a:gd name="T13" fmla="*/ 7 h 17"/>
              <a:gd name="T14" fmla="*/ 8 w 13"/>
              <a:gd name="T15" fmla="*/ 8 h 17"/>
              <a:gd name="T16" fmla="*/ 6 w 13"/>
              <a:gd name="T17" fmla="*/ 13 h 17"/>
              <a:gd name="T18" fmla="*/ 12 w 13"/>
              <a:gd name="T1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7">
                <a:moveTo>
                  <a:pt x="12" y="17"/>
                </a:moveTo>
                <a:lnTo>
                  <a:pt x="13" y="7"/>
                </a:lnTo>
                <a:lnTo>
                  <a:pt x="12" y="2"/>
                </a:lnTo>
                <a:lnTo>
                  <a:pt x="2" y="0"/>
                </a:lnTo>
                <a:lnTo>
                  <a:pt x="0" y="2"/>
                </a:lnTo>
                <a:lnTo>
                  <a:pt x="1" y="6"/>
                </a:lnTo>
                <a:lnTo>
                  <a:pt x="4" y="7"/>
                </a:lnTo>
                <a:lnTo>
                  <a:pt x="8" y="8"/>
                </a:lnTo>
                <a:lnTo>
                  <a:pt x="6" y="13"/>
                </a:lnTo>
                <a:lnTo>
                  <a:pt x="12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9" name="Freeform 85"/>
          <p:cNvSpPr>
            <a:spLocks/>
          </p:cNvSpPr>
          <p:nvPr/>
        </p:nvSpPr>
        <p:spPr bwMode="auto">
          <a:xfrm>
            <a:off x="3944938" y="4867276"/>
            <a:ext cx="23813" cy="38100"/>
          </a:xfrm>
          <a:custGeom>
            <a:avLst/>
            <a:gdLst>
              <a:gd name="T0" fmla="*/ 10 w 15"/>
              <a:gd name="T1" fmla="*/ 24 h 24"/>
              <a:gd name="T2" fmla="*/ 15 w 15"/>
              <a:gd name="T3" fmla="*/ 15 h 24"/>
              <a:gd name="T4" fmla="*/ 14 w 15"/>
              <a:gd name="T5" fmla="*/ 12 h 24"/>
              <a:gd name="T6" fmla="*/ 11 w 15"/>
              <a:gd name="T7" fmla="*/ 9 h 24"/>
              <a:gd name="T8" fmla="*/ 12 w 15"/>
              <a:gd name="T9" fmla="*/ 1 h 24"/>
              <a:gd name="T10" fmla="*/ 7 w 15"/>
              <a:gd name="T11" fmla="*/ 0 h 24"/>
              <a:gd name="T12" fmla="*/ 0 w 15"/>
              <a:gd name="T13" fmla="*/ 12 h 24"/>
              <a:gd name="T14" fmla="*/ 4 w 15"/>
              <a:gd name="T15" fmla="*/ 21 h 24"/>
              <a:gd name="T16" fmla="*/ 10 w 15"/>
              <a:gd name="T17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24">
                <a:moveTo>
                  <a:pt x="10" y="24"/>
                </a:moveTo>
                <a:lnTo>
                  <a:pt x="15" y="15"/>
                </a:lnTo>
                <a:lnTo>
                  <a:pt x="14" y="12"/>
                </a:lnTo>
                <a:lnTo>
                  <a:pt x="11" y="9"/>
                </a:lnTo>
                <a:lnTo>
                  <a:pt x="12" y="1"/>
                </a:lnTo>
                <a:lnTo>
                  <a:pt x="7" y="0"/>
                </a:lnTo>
                <a:lnTo>
                  <a:pt x="0" y="12"/>
                </a:lnTo>
                <a:lnTo>
                  <a:pt x="4" y="21"/>
                </a:lnTo>
                <a:lnTo>
                  <a:pt x="10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0" name="Freeform 86"/>
          <p:cNvSpPr>
            <a:spLocks/>
          </p:cNvSpPr>
          <p:nvPr/>
        </p:nvSpPr>
        <p:spPr bwMode="auto">
          <a:xfrm>
            <a:off x="3973513" y="4816476"/>
            <a:ext cx="58738" cy="74613"/>
          </a:xfrm>
          <a:custGeom>
            <a:avLst/>
            <a:gdLst>
              <a:gd name="T0" fmla="*/ 0 w 37"/>
              <a:gd name="T1" fmla="*/ 47 h 47"/>
              <a:gd name="T2" fmla="*/ 9 w 37"/>
              <a:gd name="T3" fmla="*/ 38 h 47"/>
              <a:gd name="T4" fmla="*/ 19 w 37"/>
              <a:gd name="T5" fmla="*/ 30 h 47"/>
              <a:gd name="T6" fmla="*/ 22 w 37"/>
              <a:gd name="T7" fmla="*/ 40 h 47"/>
              <a:gd name="T8" fmla="*/ 26 w 37"/>
              <a:gd name="T9" fmla="*/ 36 h 47"/>
              <a:gd name="T10" fmla="*/ 34 w 37"/>
              <a:gd name="T11" fmla="*/ 29 h 47"/>
              <a:gd name="T12" fmla="*/ 37 w 37"/>
              <a:gd name="T13" fmla="*/ 12 h 47"/>
              <a:gd name="T14" fmla="*/ 37 w 37"/>
              <a:gd name="T15" fmla="*/ 8 h 47"/>
              <a:gd name="T16" fmla="*/ 22 w 37"/>
              <a:gd name="T17" fmla="*/ 0 h 47"/>
              <a:gd name="T18" fmla="*/ 20 w 37"/>
              <a:gd name="T19" fmla="*/ 21 h 47"/>
              <a:gd name="T20" fmla="*/ 15 w 37"/>
              <a:gd name="T21" fmla="*/ 12 h 47"/>
              <a:gd name="T22" fmla="*/ 11 w 37"/>
              <a:gd name="T23" fmla="*/ 15 h 47"/>
              <a:gd name="T24" fmla="*/ 11 w 37"/>
              <a:gd name="T25" fmla="*/ 26 h 47"/>
              <a:gd name="T26" fmla="*/ 0 w 37"/>
              <a:gd name="T27" fmla="*/ 30 h 47"/>
              <a:gd name="T28" fmla="*/ 0 w 37"/>
              <a:gd name="T29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7" h="47">
                <a:moveTo>
                  <a:pt x="0" y="47"/>
                </a:moveTo>
                <a:lnTo>
                  <a:pt x="9" y="38"/>
                </a:lnTo>
                <a:lnTo>
                  <a:pt x="19" y="30"/>
                </a:lnTo>
                <a:lnTo>
                  <a:pt x="22" y="40"/>
                </a:lnTo>
                <a:lnTo>
                  <a:pt x="26" y="36"/>
                </a:lnTo>
                <a:lnTo>
                  <a:pt x="34" y="29"/>
                </a:lnTo>
                <a:lnTo>
                  <a:pt x="37" y="12"/>
                </a:lnTo>
                <a:lnTo>
                  <a:pt x="37" y="8"/>
                </a:lnTo>
                <a:lnTo>
                  <a:pt x="22" y="0"/>
                </a:lnTo>
                <a:lnTo>
                  <a:pt x="20" y="21"/>
                </a:lnTo>
                <a:lnTo>
                  <a:pt x="15" y="12"/>
                </a:lnTo>
                <a:lnTo>
                  <a:pt x="11" y="15"/>
                </a:lnTo>
                <a:lnTo>
                  <a:pt x="11" y="26"/>
                </a:lnTo>
                <a:lnTo>
                  <a:pt x="0" y="30"/>
                </a:lnTo>
                <a:lnTo>
                  <a:pt x="0" y="4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1" name="Freeform 87"/>
          <p:cNvSpPr>
            <a:spLocks/>
          </p:cNvSpPr>
          <p:nvPr/>
        </p:nvSpPr>
        <p:spPr bwMode="auto">
          <a:xfrm>
            <a:off x="4016376" y="4749801"/>
            <a:ext cx="26988" cy="28575"/>
          </a:xfrm>
          <a:custGeom>
            <a:avLst/>
            <a:gdLst>
              <a:gd name="T0" fmla="*/ 10 w 17"/>
              <a:gd name="T1" fmla="*/ 18 h 18"/>
              <a:gd name="T2" fmla="*/ 17 w 17"/>
              <a:gd name="T3" fmla="*/ 14 h 18"/>
              <a:gd name="T4" fmla="*/ 17 w 17"/>
              <a:gd name="T5" fmla="*/ 12 h 18"/>
              <a:gd name="T6" fmla="*/ 17 w 17"/>
              <a:gd name="T7" fmla="*/ 3 h 18"/>
              <a:gd name="T8" fmla="*/ 8 w 17"/>
              <a:gd name="T9" fmla="*/ 0 h 18"/>
              <a:gd name="T10" fmla="*/ 0 w 17"/>
              <a:gd name="T11" fmla="*/ 7 h 18"/>
              <a:gd name="T12" fmla="*/ 10 w 17"/>
              <a:gd name="T1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18">
                <a:moveTo>
                  <a:pt x="10" y="18"/>
                </a:moveTo>
                <a:lnTo>
                  <a:pt x="17" y="14"/>
                </a:lnTo>
                <a:lnTo>
                  <a:pt x="17" y="12"/>
                </a:lnTo>
                <a:lnTo>
                  <a:pt x="17" y="3"/>
                </a:lnTo>
                <a:lnTo>
                  <a:pt x="8" y="0"/>
                </a:lnTo>
                <a:lnTo>
                  <a:pt x="0" y="7"/>
                </a:lnTo>
                <a:lnTo>
                  <a:pt x="10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2" name="Freeform 88"/>
          <p:cNvSpPr>
            <a:spLocks/>
          </p:cNvSpPr>
          <p:nvPr/>
        </p:nvSpPr>
        <p:spPr bwMode="auto">
          <a:xfrm>
            <a:off x="4029076" y="4608513"/>
            <a:ext cx="14288" cy="26988"/>
          </a:xfrm>
          <a:custGeom>
            <a:avLst/>
            <a:gdLst>
              <a:gd name="T0" fmla="*/ 7 w 9"/>
              <a:gd name="T1" fmla="*/ 17 h 17"/>
              <a:gd name="T2" fmla="*/ 9 w 9"/>
              <a:gd name="T3" fmla="*/ 14 h 17"/>
              <a:gd name="T4" fmla="*/ 9 w 9"/>
              <a:gd name="T5" fmla="*/ 0 h 17"/>
              <a:gd name="T6" fmla="*/ 2 w 9"/>
              <a:gd name="T7" fmla="*/ 4 h 17"/>
              <a:gd name="T8" fmla="*/ 0 w 9"/>
              <a:gd name="T9" fmla="*/ 17 h 17"/>
              <a:gd name="T10" fmla="*/ 7 w 9"/>
              <a:gd name="T1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" h="17">
                <a:moveTo>
                  <a:pt x="7" y="17"/>
                </a:moveTo>
                <a:lnTo>
                  <a:pt x="9" y="14"/>
                </a:lnTo>
                <a:lnTo>
                  <a:pt x="9" y="0"/>
                </a:lnTo>
                <a:lnTo>
                  <a:pt x="2" y="4"/>
                </a:lnTo>
                <a:lnTo>
                  <a:pt x="0" y="17"/>
                </a:lnTo>
                <a:lnTo>
                  <a:pt x="7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3" name="Freeform 89"/>
          <p:cNvSpPr>
            <a:spLocks/>
          </p:cNvSpPr>
          <p:nvPr/>
        </p:nvSpPr>
        <p:spPr bwMode="auto">
          <a:xfrm>
            <a:off x="4027488" y="4572001"/>
            <a:ext cx="17463" cy="22225"/>
          </a:xfrm>
          <a:custGeom>
            <a:avLst/>
            <a:gdLst>
              <a:gd name="T0" fmla="*/ 5 w 11"/>
              <a:gd name="T1" fmla="*/ 14 h 14"/>
              <a:gd name="T2" fmla="*/ 11 w 11"/>
              <a:gd name="T3" fmla="*/ 8 h 14"/>
              <a:gd name="T4" fmla="*/ 10 w 11"/>
              <a:gd name="T5" fmla="*/ 0 h 14"/>
              <a:gd name="T6" fmla="*/ 0 w 11"/>
              <a:gd name="T7" fmla="*/ 1 h 14"/>
              <a:gd name="T8" fmla="*/ 5 w 11"/>
              <a:gd name="T9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4">
                <a:moveTo>
                  <a:pt x="5" y="14"/>
                </a:moveTo>
                <a:lnTo>
                  <a:pt x="11" y="8"/>
                </a:lnTo>
                <a:lnTo>
                  <a:pt x="10" y="0"/>
                </a:lnTo>
                <a:lnTo>
                  <a:pt x="0" y="1"/>
                </a:lnTo>
                <a:lnTo>
                  <a:pt x="5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4" name="Freeform 90"/>
          <p:cNvSpPr>
            <a:spLocks/>
          </p:cNvSpPr>
          <p:nvPr/>
        </p:nvSpPr>
        <p:spPr bwMode="auto">
          <a:xfrm>
            <a:off x="4040188" y="4530726"/>
            <a:ext cx="77788" cy="57150"/>
          </a:xfrm>
          <a:custGeom>
            <a:avLst/>
            <a:gdLst>
              <a:gd name="T0" fmla="*/ 14 w 49"/>
              <a:gd name="T1" fmla="*/ 36 h 36"/>
              <a:gd name="T2" fmla="*/ 34 w 49"/>
              <a:gd name="T3" fmla="*/ 25 h 36"/>
              <a:gd name="T4" fmla="*/ 49 w 49"/>
              <a:gd name="T5" fmla="*/ 25 h 36"/>
              <a:gd name="T6" fmla="*/ 49 w 49"/>
              <a:gd name="T7" fmla="*/ 17 h 36"/>
              <a:gd name="T8" fmla="*/ 32 w 49"/>
              <a:gd name="T9" fmla="*/ 12 h 36"/>
              <a:gd name="T10" fmla="*/ 15 w 49"/>
              <a:gd name="T11" fmla="*/ 0 h 36"/>
              <a:gd name="T12" fmla="*/ 7 w 49"/>
              <a:gd name="T13" fmla="*/ 3 h 36"/>
              <a:gd name="T14" fmla="*/ 11 w 49"/>
              <a:gd name="T15" fmla="*/ 8 h 36"/>
              <a:gd name="T16" fmla="*/ 0 w 49"/>
              <a:gd name="T17" fmla="*/ 11 h 36"/>
              <a:gd name="T18" fmla="*/ 17 w 49"/>
              <a:gd name="T19" fmla="*/ 19 h 36"/>
              <a:gd name="T20" fmla="*/ 7 w 49"/>
              <a:gd name="T21" fmla="*/ 26 h 36"/>
              <a:gd name="T22" fmla="*/ 14 w 49"/>
              <a:gd name="T23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9" h="36">
                <a:moveTo>
                  <a:pt x="14" y="36"/>
                </a:moveTo>
                <a:lnTo>
                  <a:pt x="34" y="25"/>
                </a:lnTo>
                <a:lnTo>
                  <a:pt x="49" y="25"/>
                </a:lnTo>
                <a:lnTo>
                  <a:pt x="49" y="17"/>
                </a:lnTo>
                <a:lnTo>
                  <a:pt x="32" y="12"/>
                </a:lnTo>
                <a:lnTo>
                  <a:pt x="15" y="0"/>
                </a:lnTo>
                <a:lnTo>
                  <a:pt x="7" y="3"/>
                </a:lnTo>
                <a:lnTo>
                  <a:pt x="11" y="8"/>
                </a:lnTo>
                <a:lnTo>
                  <a:pt x="0" y="11"/>
                </a:lnTo>
                <a:lnTo>
                  <a:pt x="17" y="19"/>
                </a:lnTo>
                <a:lnTo>
                  <a:pt x="7" y="26"/>
                </a:lnTo>
                <a:lnTo>
                  <a:pt x="14" y="3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5" name="Freeform 91"/>
          <p:cNvSpPr>
            <a:spLocks/>
          </p:cNvSpPr>
          <p:nvPr/>
        </p:nvSpPr>
        <p:spPr bwMode="auto">
          <a:xfrm>
            <a:off x="4076701" y="4478338"/>
            <a:ext cx="33338" cy="50800"/>
          </a:xfrm>
          <a:custGeom>
            <a:avLst/>
            <a:gdLst>
              <a:gd name="T0" fmla="*/ 11 w 21"/>
              <a:gd name="T1" fmla="*/ 32 h 32"/>
              <a:gd name="T2" fmla="*/ 13 w 21"/>
              <a:gd name="T3" fmla="*/ 29 h 32"/>
              <a:gd name="T4" fmla="*/ 15 w 21"/>
              <a:gd name="T5" fmla="*/ 26 h 32"/>
              <a:gd name="T6" fmla="*/ 21 w 21"/>
              <a:gd name="T7" fmla="*/ 17 h 32"/>
              <a:gd name="T8" fmla="*/ 21 w 21"/>
              <a:gd name="T9" fmla="*/ 6 h 32"/>
              <a:gd name="T10" fmla="*/ 14 w 21"/>
              <a:gd name="T11" fmla="*/ 9 h 32"/>
              <a:gd name="T12" fmla="*/ 11 w 21"/>
              <a:gd name="T13" fmla="*/ 2 h 32"/>
              <a:gd name="T14" fmla="*/ 4 w 21"/>
              <a:gd name="T15" fmla="*/ 0 h 32"/>
              <a:gd name="T16" fmla="*/ 0 w 21"/>
              <a:gd name="T17" fmla="*/ 10 h 32"/>
              <a:gd name="T18" fmla="*/ 7 w 21"/>
              <a:gd name="T19" fmla="*/ 10 h 32"/>
              <a:gd name="T20" fmla="*/ 6 w 21"/>
              <a:gd name="T21" fmla="*/ 20 h 32"/>
              <a:gd name="T22" fmla="*/ 3 w 21"/>
              <a:gd name="T23" fmla="*/ 21 h 32"/>
              <a:gd name="T24" fmla="*/ 2 w 21"/>
              <a:gd name="T25" fmla="*/ 25 h 32"/>
              <a:gd name="T26" fmla="*/ 4 w 21"/>
              <a:gd name="T27" fmla="*/ 29 h 32"/>
              <a:gd name="T28" fmla="*/ 9 w 21"/>
              <a:gd name="T29" fmla="*/ 32 h 32"/>
              <a:gd name="T30" fmla="*/ 11 w 21"/>
              <a:gd name="T31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1" h="32">
                <a:moveTo>
                  <a:pt x="11" y="32"/>
                </a:moveTo>
                <a:lnTo>
                  <a:pt x="13" y="29"/>
                </a:lnTo>
                <a:lnTo>
                  <a:pt x="15" y="26"/>
                </a:lnTo>
                <a:lnTo>
                  <a:pt x="21" y="17"/>
                </a:lnTo>
                <a:lnTo>
                  <a:pt x="21" y="6"/>
                </a:lnTo>
                <a:lnTo>
                  <a:pt x="14" y="9"/>
                </a:lnTo>
                <a:lnTo>
                  <a:pt x="11" y="2"/>
                </a:lnTo>
                <a:lnTo>
                  <a:pt x="4" y="0"/>
                </a:lnTo>
                <a:lnTo>
                  <a:pt x="0" y="10"/>
                </a:lnTo>
                <a:lnTo>
                  <a:pt x="7" y="10"/>
                </a:lnTo>
                <a:lnTo>
                  <a:pt x="6" y="20"/>
                </a:lnTo>
                <a:lnTo>
                  <a:pt x="3" y="21"/>
                </a:lnTo>
                <a:lnTo>
                  <a:pt x="2" y="25"/>
                </a:lnTo>
                <a:lnTo>
                  <a:pt x="4" y="29"/>
                </a:lnTo>
                <a:lnTo>
                  <a:pt x="9" y="32"/>
                </a:lnTo>
                <a:lnTo>
                  <a:pt x="11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6" name="Freeform 92"/>
          <p:cNvSpPr>
            <a:spLocks/>
          </p:cNvSpPr>
          <p:nvPr/>
        </p:nvSpPr>
        <p:spPr bwMode="auto">
          <a:xfrm>
            <a:off x="4200526" y="4387851"/>
            <a:ext cx="57150" cy="42863"/>
          </a:xfrm>
          <a:custGeom>
            <a:avLst/>
            <a:gdLst>
              <a:gd name="T0" fmla="*/ 26 w 36"/>
              <a:gd name="T1" fmla="*/ 27 h 27"/>
              <a:gd name="T2" fmla="*/ 26 w 36"/>
              <a:gd name="T3" fmla="*/ 26 h 27"/>
              <a:gd name="T4" fmla="*/ 36 w 36"/>
              <a:gd name="T5" fmla="*/ 7 h 27"/>
              <a:gd name="T6" fmla="*/ 27 w 36"/>
              <a:gd name="T7" fmla="*/ 2 h 27"/>
              <a:gd name="T8" fmla="*/ 12 w 36"/>
              <a:gd name="T9" fmla="*/ 0 h 27"/>
              <a:gd name="T10" fmla="*/ 7 w 36"/>
              <a:gd name="T11" fmla="*/ 2 h 27"/>
              <a:gd name="T12" fmla="*/ 6 w 36"/>
              <a:gd name="T13" fmla="*/ 2 h 27"/>
              <a:gd name="T14" fmla="*/ 2 w 36"/>
              <a:gd name="T15" fmla="*/ 14 h 27"/>
              <a:gd name="T16" fmla="*/ 12 w 36"/>
              <a:gd name="T17" fmla="*/ 19 h 27"/>
              <a:gd name="T18" fmla="*/ 0 w 36"/>
              <a:gd name="T19" fmla="*/ 22 h 27"/>
              <a:gd name="T20" fmla="*/ 0 w 36"/>
              <a:gd name="T21" fmla="*/ 27 h 27"/>
              <a:gd name="T22" fmla="*/ 8 w 36"/>
              <a:gd name="T23" fmla="*/ 27 h 27"/>
              <a:gd name="T24" fmla="*/ 26 w 36"/>
              <a:gd name="T25" fmla="*/ 27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6" h="27">
                <a:moveTo>
                  <a:pt x="26" y="27"/>
                </a:moveTo>
                <a:lnTo>
                  <a:pt x="26" y="26"/>
                </a:lnTo>
                <a:lnTo>
                  <a:pt x="36" y="7"/>
                </a:lnTo>
                <a:lnTo>
                  <a:pt x="27" y="2"/>
                </a:lnTo>
                <a:lnTo>
                  <a:pt x="12" y="0"/>
                </a:lnTo>
                <a:lnTo>
                  <a:pt x="7" y="2"/>
                </a:lnTo>
                <a:lnTo>
                  <a:pt x="6" y="2"/>
                </a:lnTo>
                <a:lnTo>
                  <a:pt x="2" y="14"/>
                </a:lnTo>
                <a:lnTo>
                  <a:pt x="12" y="19"/>
                </a:lnTo>
                <a:lnTo>
                  <a:pt x="0" y="22"/>
                </a:lnTo>
                <a:lnTo>
                  <a:pt x="0" y="27"/>
                </a:lnTo>
                <a:lnTo>
                  <a:pt x="8" y="27"/>
                </a:lnTo>
                <a:lnTo>
                  <a:pt x="26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7" name="Freeform 93"/>
          <p:cNvSpPr>
            <a:spLocks/>
          </p:cNvSpPr>
          <p:nvPr/>
        </p:nvSpPr>
        <p:spPr bwMode="auto">
          <a:xfrm>
            <a:off x="4176713" y="4391026"/>
            <a:ext cx="15875" cy="19050"/>
          </a:xfrm>
          <a:custGeom>
            <a:avLst/>
            <a:gdLst>
              <a:gd name="T0" fmla="*/ 0 w 10"/>
              <a:gd name="T1" fmla="*/ 12 h 12"/>
              <a:gd name="T2" fmla="*/ 8 w 10"/>
              <a:gd name="T3" fmla="*/ 10 h 12"/>
              <a:gd name="T4" fmla="*/ 10 w 10"/>
              <a:gd name="T5" fmla="*/ 2 h 12"/>
              <a:gd name="T6" fmla="*/ 6 w 10"/>
              <a:gd name="T7" fmla="*/ 0 h 12"/>
              <a:gd name="T8" fmla="*/ 3 w 10"/>
              <a:gd name="T9" fmla="*/ 0 h 12"/>
              <a:gd name="T10" fmla="*/ 0 w 10"/>
              <a:gd name="T11" fmla="*/ 0 h 12"/>
              <a:gd name="T12" fmla="*/ 0 w 10"/>
              <a:gd name="T13" fmla="*/ 10 h 12"/>
              <a:gd name="T14" fmla="*/ 0 w 10"/>
              <a:gd name="T15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2">
                <a:moveTo>
                  <a:pt x="0" y="12"/>
                </a:moveTo>
                <a:lnTo>
                  <a:pt x="8" y="10"/>
                </a:lnTo>
                <a:lnTo>
                  <a:pt x="10" y="2"/>
                </a:lnTo>
                <a:lnTo>
                  <a:pt x="6" y="0"/>
                </a:lnTo>
                <a:lnTo>
                  <a:pt x="3" y="0"/>
                </a:lnTo>
                <a:lnTo>
                  <a:pt x="0" y="0"/>
                </a:lnTo>
                <a:lnTo>
                  <a:pt x="0" y="10"/>
                </a:lnTo>
                <a:lnTo>
                  <a:pt x="0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8" name="Freeform 94"/>
          <p:cNvSpPr>
            <a:spLocks/>
          </p:cNvSpPr>
          <p:nvPr/>
        </p:nvSpPr>
        <p:spPr bwMode="auto">
          <a:xfrm>
            <a:off x="4260851" y="4346576"/>
            <a:ext cx="52388" cy="69850"/>
          </a:xfrm>
          <a:custGeom>
            <a:avLst/>
            <a:gdLst>
              <a:gd name="T0" fmla="*/ 13 w 33"/>
              <a:gd name="T1" fmla="*/ 37 h 44"/>
              <a:gd name="T2" fmla="*/ 14 w 33"/>
              <a:gd name="T3" fmla="*/ 36 h 44"/>
              <a:gd name="T4" fmla="*/ 33 w 33"/>
              <a:gd name="T5" fmla="*/ 22 h 44"/>
              <a:gd name="T6" fmla="*/ 33 w 33"/>
              <a:gd name="T7" fmla="*/ 21 h 44"/>
              <a:gd name="T8" fmla="*/ 28 w 33"/>
              <a:gd name="T9" fmla="*/ 14 h 44"/>
              <a:gd name="T10" fmla="*/ 28 w 33"/>
              <a:gd name="T11" fmla="*/ 0 h 44"/>
              <a:gd name="T12" fmla="*/ 21 w 33"/>
              <a:gd name="T13" fmla="*/ 0 h 44"/>
              <a:gd name="T14" fmla="*/ 4 w 33"/>
              <a:gd name="T15" fmla="*/ 3 h 44"/>
              <a:gd name="T16" fmla="*/ 0 w 33"/>
              <a:gd name="T17" fmla="*/ 15 h 44"/>
              <a:gd name="T18" fmla="*/ 6 w 33"/>
              <a:gd name="T19" fmla="*/ 21 h 44"/>
              <a:gd name="T20" fmla="*/ 2 w 33"/>
              <a:gd name="T21" fmla="*/ 30 h 44"/>
              <a:gd name="T22" fmla="*/ 2 w 33"/>
              <a:gd name="T23" fmla="*/ 33 h 44"/>
              <a:gd name="T24" fmla="*/ 2 w 33"/>
              <a:gd name="T25" fmla="*/ 34 h 44"/>
              <a:gd name="T26" fmla="*/ 0 w 33"/>
              <a:gd name="T27" fmla="*/ 40 h 44"/>
              <a:gd name="T28" fmla="*/ 3 w 33"/>
              <a:gd name="T29" fmla="*/ 44 h 44"/>
              <a:gd name="T30" fmla="*/ 6 w 33"/>
              <a:gd name="T31" fmla="*/ 43 h 44"/>
              <a:gd name="T32" fmla="*/ 13 w 33"/>
              <a:gd name="T33" fmla="*/ 37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3" h="44">
                <a:moveTo>
                  <a:pt x="13" y="37"/>
                </a:moveTo>
                <a:lnTo>
                  <a:pt x="14" y="36"/>
                </a:lnTo>
                <a:lnTo>
                  <a:pt x="33" y="22"/>
                </a:lnTo>
                <a:lnTo>
                  <a:pt x="33" y="21"/>
                </a:lnTo>
                <a:lnTo>
                  <a:pt x="28" y="14"/>
                </a:lnTo>
                <a:lnTo>
                  <a:pt x="28" y="0"/>
                </a:lnTo>
                <a:lnTo>
                  <a:pt x="21" y="0"/>
                </a:lnTo>
                <a:lnTo>
                  <a:pt x="4" y="3"/>
                </a:lnTo>
                <a:lnTo>
                  <a:pt x="0" y="15"/>
                </a:lnTo>
                <a:lnTo>
                  <a:pt x="6" y="21"/>
                </a:lnTo>
                <a:lnTo>
                  <a:pt x="2" y="30"/>
                </a:lnTo>
                <a:lnTo>
                  <a:pt x="2" y="33"/>
                </a:lnTo>
                <a:lnTo>
                  <a:pt x="2" y="34"/>
                </a:lnTo>
                <a:lnTo>
                  <a:pt x="0" y="40"/>
                </a:lnTo>
                <a:lnTo>
                  <a:pt x="3" y="44"/>
                </a:lnTo>
                <a:lnTo>
                  <a:pt x="6" y="43"/>
                </a:lnTo>
                <a:lnTo>
                  <a:pt x="13" y="3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9" name="Freeform 95"/>
          <p:cNvSpPr>
            <a:spLocks/>
          </p:cNvSpPr>
          <p:nvPr/>
        </p:nvSpPr>
        <p:spPr bwMode="auto">
          <a:xfrm>
            <a:off x="4200526" y="4351338"/>
            <a:ext cx="52388" cy="30163"/>
          </a:xfrm>
          <a:custGeom>
            <a:avLst/>
            <a:gdLst>
              <a:gd name="T0" fmla="*/ 30 w 33"/>
              <a:gd name="T1" fmla="*/ 19 h 19"/>
              <a:gd name="T2" fmla="*/ 30 w 33"/>
              <a:gd name="T3" fmla="*/ 14 h 19"/>
              <a:gd name="T4" fmla="*/ 30 w 33"/>
              <a:gd name="T5" fmla="*/ 12 h 19"/>
              <a:gd name="T6" fmla="*/ 32 w 33"/>
              <a:gd name="T7" fmla="*/ 5 h 19"/>
              <a:gd name="T8" fmla="*/ 33 w 33"/>
              <a:gd name="T9" fmla="*/ 1 h 19"/>
              <a:gd name="T10" fmla="*/ 30 w 33"/>
              <a:gd name="T11" fmla="*/ 1 h 19"/>
              <a:gd name="T12" fmla="*/ 18 w 33"/>
              <a:gd name="T13" fmla="*/ 1 h 19"/>
              <a:gd name="T14" fmla="*/ 2 w 33"/>
              <a:gd name="T15" fmla="*/ 0 h 19"/>
              <a:gd name="T16" fmla="*/ 0 w 33"/>
              <a:gd name="T17" fmla="*/ 12 h 19"/>
              <a:gd name="T18" fmla="*/ 10 w 33"/>
              <a:gd name="T19" fmla="*/ 14 h 19"/>
              <a:gd name="T20" fmla="*/ 18 w 33"/>
              <a:gd name="T21" fmla="*/ 18 h 19"/>
              <a:gd name="T22" fmla="*/ 30 w 33"/>
              <a:gd name="T2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19">
                <a:moveTo>
                  <a:pt x="30" y="19"/>
                </a:moveTo>
                <a:lnTo>
                  <a:pt x="30" y="14"/>
                </a:lnTo>
                <a:lnTo>
                  <a:pt x="30" y="12"/>
                </a:lnTo>
                <a:lnTo>
                  <a:pt x="32" y="5"/>
                </a:lnTo>
                <a:lnTo>
                  <a:pt x="33" y="1"/>
                </a:lnTo>
                <a:lnTo>
                  <a:pt x="30" y="1"/>
                </a:lnTo>
                <a:lnTo>
                  <a:pt x="18" y="1"/>
                </a:lnTo>
                <a:lnTo>
                  <a:pt x="2" y="0"/>
                </a:lnTo>
                <a:lnTo>
                  <a:pt x="0" y="12"/>
                </a:lnTo>
                <a:lnTo>
                  <a:pt x="10" y="14"/>
                </a:lnTo>
                <a:lnTo>
                  <a:pt x="18" y="18"/>
                </a:lnTo>
                <a:lnTo>
                  <a:pt x="3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0" name="Freeform 96"/>
          <p:cNvSpPr>
            <a:spLocks/>
          </p:cNvSpPr>
          <p:nvPr/>
        </p:nvSpPr>
        <p:spPr bwMode="auto">
          <a:xfrm>
            <a:off x="4313238" y="4343401"/>
            <a:ext cx="52388" cy="19050"/>
          </a:xfrm>
          <a:custGeom>
            <a:avLst/>
            <a:gdLst>
              <a:gd name="T0" fmla="*/ 3 w 33"/>
              <a:gd name="T1" fmla="*/ 2 h 12"/>
              <a:gd name="T2" fmla="*/ 7 w 33"/>
              <a:gd name="T3" fmla="*/ 8 h 12"/>
              <a:gd name="T4" fmla="*/ 8 w 33"/>
              <a:gd name="T5" fmla="*/ 9 h 12"/>
              <a:gd name="T6" fmla="*/ 10 w 33"/>
              <a:gd name="T7" fmla="*/ 12 h 12"/>
              <a:gd name="T8" fmla="*/ 30 w 33"/>
              <a:gd name="T9" fmla="*/ 12 h 12"/>
              <a:gd name="T10" fmla="*/ 33 w 33"/>
              <a:gd name="T11" fmla="*/ 12 h 12"/>
              <a:gd name="T12" fmla="*/ 27 w 33"/>
              <a:gd name="T13" fmla="*/ 6 h 12"/>
              <a:gd name="T14" fmla="*/ 21 w 33"/>
              <a:gd name="T15" fmla="*/ 1 h 12"/>
              <a:gd name="T16" fmla="*/ 21 w 33"/>
              <a:gd name="T17" fmla="*/ 0 h 12"/>
              <a:gd name="T18" fmla="*/ 19 w 33"/>
              <a:gd name="T19" fmla="*/ 0 h 12"/>
              <a:gd name="T20" fmla="*/ 0 w 33"/>
              <a:gd name="T21" fmla="*/ 0 h 12"/>
              <a:gd name="T22" fmla="*/ 3 w 33"/>
              <a:gd name="T23" fmla="*/ 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12">
                <a:moveTo>
                  <a:pt x="3" y="2"/>
                </a:moveTo>
                <a:lnTo>
                  <a:pt x="7" y="8"/>
                </a:lnTo>
                <a:lnTo>
                  <a:pt x="8" y="9"/>
                </a:lnTo>
                <a:lnTo>
                  <a:pt x="10" y="12"/>
                </a:lnTo>
                <a:lnTo>
                  <a:pt x="30" y="12"/>
                </a:lnTo>
                <a:lnTo>
                  <a:pt x="33" y="12"/>
                </a:lnTo>
                <a:lnTo>
                  <a:pt x="27" y="6"/>
                </a:lnTo>
                <a:lnTo>
                  <a:pt x="21" y="1"/>
                </a:lnTo>
                <a:lnTo>
                  <a:pt x="21" y="0"/>
                </a:lnTo>
                <a:lnTo>
                  <a:pt x="19" y="0"/>
                </a:lnTo>
                <a:lnTo>
                  <a:pt x="0" y="0"/>
                </a:lnTo>
                <a:lnTo>
                  <a:pt x="3" y="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1" name="Freeform 97"/>
          <p:cNvSpPr>
            <a:spLocks/>
          </p:cNvSpPr>
          <p:nvPr/>
        </p:nvSpPr>
        <p:spPr bwMode="auto">
          <a:xfrm>
            <a:off x="4314826" y="4279901"/>
            <a:ext cx="23813" cy="36513"/>
          </a:xfrm>
          <a:custGeom>
            <a:avLst/>
            <a:gdLst>
              <a:gd name="T0" fmla="*/ 9 w 15"/>
              <a:gd name="T1" fmla="*/ 23 h 23"/>
              <a:gd name="T2" fmla="*/ 13 w 15"/>
              <a:gd name="T3" fmla="*/ 22 h 23"/>
              <a:gd name="T4" fmla="*/ 15 w 15"/>
              <a:gd name="T5" fmla="*/ 0 h 23"/>
              <a:gd name="T6" fmla="*/ 9 w 15"/>
              <a:gd name="T7" fmla="*/ 0 h 23"/>
              <a:gd name="T8" fmla="*/ 6 w 15"/>
              <a:gd name="T9" fmla="*/ 4 h 23"/>
              <a:gd name="T10" fmla="*/ 0 w 15"/>
              <a:gd name="T11" fmla="*/ 4 h 23"/>
              <a:gd name="T12" fmla="*/ 0 w 15"/>
              <a:gd name="T13" fmla="*/ 10 h 23"/>
              <a:gd name="T14" fmla="*/ 7 w 15"/>
              <a:gd name="T15" fmla="*/ 10 h 23"/>
              <a:gd name="T16" fmla="*/ 9 w 15"/>
              <a:gd name="T1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23">
                <a:moveTo>
                  <a:pt x="9" y="23"/>
                </a:moveTo>
                <a:lnTo>
                  <a:pt x="13" y="22"/>
                </a:lnTo>
                <a:lnTo>
                  <a:pt x="15" y="0"/>
                </a:lnTo>
                <a:lnTo>
                  <a:pt x="9" y="0"/>
                </a:lnTo>
                <a:lnTo>
                  <a:pt x="6" y="4"/>
                </a:lnTo>
                <a:lnTo>
                  <a:pt x="0" y="4"/>
                </a:lnTo>
                <a:lnTo>
                  <a:pt x="0" y="10"/>
                </a:lnTo>
                <a:lnTo>
                  <a:pt x="7" y="10"/>
                </a:lnTo>
                <a:lnTo>
                  <a:pt x="9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2" name="Freeform 98"/>
          <p:cNvSpPr>
            <a:spLocks/>
          </p:cNvSpPr>
          <p:nvPr/>
        </p:nvSpPr>
        <p:spPr bwMode="auto">
          <a:xfrm>
            <a:off x="4338638" y="4238626"/>
            <a:ext cx="28575" cy="33338"/>
          </a:xfrm>
          <a:custGeom>
            <a:avLst/>
            <a:gdLst>
              <a:gd name="T0" fmla="*/ 15 w 18"/>
              <a:gd name="T1" fmla="*/ 21 h 21"/>
              <a:gd name="T2" fmla="*/ 18 w 18"/>
              <a:gd name="T3" fmla="*/ 18 h 21"/>
              <a:gd name="T4" fmla="*/ 13 w 18"/>
              <a:gd name="T5" fmla="*/ 7 h 21"/>
              <a:gd name="T6" fmla="*/ 11 w 18"/>
              <a:gd name="T7" fmla="*/ 8 h 21"/>
              <a:gd name="T8" fmla="*/ 7 w 18"/>
              <a:gd name="T9" fmla="*/ 0 h 21"/>
              <a:gd name="T10" fmla="*/ 2 w 18"/>
              <a:gd name="T11" fmla="*/ 7 h 21"/>
              <a:gd name="T12" fmla="*/ 0 w 18"/>
              <a:gd name="T13" fmla="*/ 8 h 21"/>
              <a:gd name="T14" fmla="*/ 15 w 18"/>
              <a:gd name="T15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21">
                <a:moveTo>
                  <a:pt x="15" y="21"/>
                </a:moveTo>
                <a:lnTo>
                  <a:pt x="18" y="18"/>
                </a:lnTo>
                <a:lnTo>
                  <a:pt x="13" y="7"/>
                </a:lnTo>
                <a:lnTo>
                  <a:pt x="11" y="8"/>
                </a:lnTo>
                <a:lnTo>
                  <a:pt x="7" y="0"/>
                </a:lnTo>
                <a:lnTo>
                  <a:pt x="2" y="7"/>
                </a:lnTo>
                <a:lnTo>
                  <a:pt x="0" y="8"/>
                </a:lnTo>
                <a:lnTo>
                  <a:pt x="15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3" name="Freeform 99"/>
          <p:cNvSpPr>
            <a:spLocks/>
          </p:cNvSpPr>
          <p:nvPr/>
        </p:nvSpPr>
        <p:spPr bwMode="auto">
          <a:xfrm>
            <a:off x="4441826" y="4232276"/>
            <a:ext cx="55563" cy="31750"/>
          </a:xfrm>
          <a:custGeom>
            <a:avLst/>
            <a:gdLst>
              <a:gd name="T0" fmla="*/ 4 w 35"/>
              <a:gd name="T1" fmla="*/ 20 h 20"/>
              <a:gd name="T2" fmla="*/ 8 w 35"/>
              <a:gd name="T3" fmla="*/ 18 h 20"/>
              <a:gd name="T4" fmla="*/ 19 w 35"/>
              <a:gd name="T5" fmla="*/ 16 h 20"/>
              <a:gd name="T6" fmla="*/ 35 w 35"/>
              <a:gd name="T7" fmla="*/ 14 h 20"/>
              <a:gd name="T8" fmla="*/ 34 w 35"/>
              <a:gd name="T9" fmla="*/ 1 h 20"/>
              <a:gd name="T10" fmla="*/ 17 w 35"/>
              <a:gd name="T11" fmla="*/ 3 h 20"/>
              <a:gd name="T12" fmla="*/ 16 w 35"/>
              <a:gd name="T13" fmla="*/ 3 h 20"/>
              <a:gd name="T14" fmla="*/ 6 w 35"/>
              <a:gd name="T15" fmla="*/ 0 h 20"/>
              <a:gd name="T16" fmla="*/ 5 w 35"/>
              <a:gd name="T17" fmla="*/ 8 h 20"/>
              <a:gd name="T18" fmla="*/ 1 w 35"/>
              <a:gd name="T19" fmla="*/ 14 h 20"/>
              <a:gd name="T20" fmla="*/ 0 w 35"/>
              <a:gd name="T21" fmla="*/ 18 h 20"/>
              <a:gd name="T22" fmla="*/ 4 w 35"/>
              <a:gd name="T23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5" h="20">
                <a:moveTo>
                  <a:pt x="4" y="20"/>
                </a:moveTo>
                <a:lnTo>
                  <a:pt x="8" y="18"/>
                </a:lnTo>
                <a:lnTo>
                  <a:pt x="19" y="16"/>
                </a:lnTo>
                <a:lnTo>
                  <a:pt x="35" y="14"/>
                </a:lnTo>
                <a:lnTo>
                  <a:pt x="34" y="1"/>
                </a:lnTo>
                <a:lnTo>
                  <a:pt x="17" y="3"/>
                </a:lnTo>
                <a:lnTo>
                  <a:pt x="16" y="3"/>
                </a:lnTo>
                <a:lnTo>
                  <a:pt x="6" y="0"/>
                </a:lnTo>
                <a:lnTo>
                  <a:pt x="5" y="8"/>
                </a:lnTo>
                <a:lnTo>
                  <a:pt x="1" y="14"/>
                </a:lnTo>
                <a:lnTo>
                  <a:pt x="0" y="18"/>
                </a:lnTo>
                <a:lnTo>
                  <a:pt x="4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4" name="Freeform 100"/>
          <p:cNvSpPr>
            <a:spLocks/>
          </p:cNvSpPr>
          <p:nvPr/>
        </p:nvSpPr>
        <p:spPr bwMode="auto">
          <a:xfrm>
            <a:off x="4360863" y="4237038"/>
            <a:ext cx="26988" cy="23813"/>
          </a:xfrm>
          <a:custGeom>
            <a:avLst/>
            <a:gdLst>
              <a:gd name="T0" fmla="*/ 11 w 17"/>
              <a:gd name="T1" fmla="*/ 15 h 15"/>
              <a:gd name="T2" fmla="*/ 17 w 17"/>
              <a:gd name="T3" fmla="*/ 4 h 15"/>
              <a:gd name="T4" fmla="*/ 4 w 17"/>
              <a:gd name="T5" fmla="*/ 0 h 15"/>
              <a:gd name="T6" fmla="*/ 0 w 17"/>
              <a:gd name="T7" fmla="*/ 0 h 15"/>
              <a:gd name="T8" fmla="*/ 0 w 17"/>
              <a:gd name="T9" fmla="*/ 2 h 15"/>
              <a:gd name="T10" fmla="*/ 3 w 17"/>
              <a:gd name="T11" fmla="*/ 8 h 15"/>
              <a:gd name="T12" fmla="*/ 11 w 17"/>
              <a:gd name="T13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7" h="15">
                <a:moveTo>
                  <a:pt x="11" y="15"/>
                </a:moveTo>
                <a:lnTo>
                  <a:pt x="17" y="4"/>
                </a:lnTo>
                <a:lnTo>
                  <a:pt x="4" y="0"/>
                </a:lnTo>
                <a:lnTo>
                  <a:pt x="0" y="0"/>
                </a:lnTo>
                <a:lnTo>
                  <a:pt x="0" y="2"/>
                </a:lnTo>
                <a:lnTo>
                  <a:pt x="3" y="8"/>
                </a:lnTo>
                <a:lnTo>
                  <a:pt x="11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5" name="Freeform 101"/>
          <p:cNvSpPr>
            <a:spLocks/>
          </p:cNvSpPr>
          <p:nvPr/>
        </p:nvSpPr>
        <p:spPr bwMode="auto">
          <a:xfrm>
            <a:off x="4397376" y="4202113"/>
            <a:ext cx="17463" cy="28575"/>
          </a:xfrm>
          <a:custGeom>
            <a:avLst/>
            <a:gdLst>
              <a:gd name="T0" fmla="*/ 6 w 11"/>
              <a:gd name="T1" fmla="*/ 18 h 18"/>
              <a:gd name="T2" fmla="*/ 7 w 11"/>
              <a:gd name="T3" fmla="*/ 16 h 18"/>
              <a:gd name="T4" fmla="*/ 10 w 11"/>
              <a:gd name="T5" fmla="*/ 12 h 18"/>
              <a:gd name="T6" fmla="*/ 11 w 11"/>
              <a:gd name="T7" fmla="*/ 0 h 18"/>
              <a:gd name="T8" fmla="*/ 3 w 11"/>
              <a:gd name="T9" fmla="*/ 7 h 18"/>
              <a:gd name="T10" fmla="*/ 0 w 11"/>
              <a:gd name="T11" fmla="*/ 12 h 18"/>
              <a:gd name="T12" fmla="*/ 6 w 11"/>
              <a:gd name="T1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1" h="18">
                <a:moveTo>
                  <a:pt x="6" y="18"/>
                </a:moveTo>
                <a:lnTo>
                  <a:pt x="7" y="16"/>
                </a:lnTo>
                <a:lnTo>
                  <a:pt x="10" y="12"/>
                </a:lnTo>
                <a:lnTo>
                  <a:pt x="11" y="0"/>
                </a:lnTo>
                <a:lnTo>
                  <a:pt x="3" y="7"/>
                </a:lnTo>
                <a:lnTo>
                  <a:pt x="0" y="12"/>
                </a:lnTo>
                <a:lnTo>
                  <a:pt x="6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6" name="Freeform 102"/>
          <p:cNvSpPr>
            <a:spLocks/>
          </p:cNvSpPr>
          <p:nvPr/>
        </p:nvSpPr>
        <p:spPr bwMode="auto">
          <a:xfrm>
            <a:off x="4468813" y="4184651"/>
            <a:ext cx="38100" cy="41275"/>
          </a:xfrm>
          <a:custGeom>
            <a:avLst/>
            <a:gdLst>
              <a:gd name="T0" fmla="*/ 17 w 24"/>
              <a:gd name="T1" fmla="*/ 26 h 26"/>
              <a:gd name="T2" fmla="*/ 21 w 24"/>
              <a:gd name="T3" fmla="*/ 19 h 26"/>
              <a:gd name="T4" fmla="*/ 24 w 24"/>
              <a:gd name="T5" fmla="*/ 5 h 26"/>
              <a:gd name="T6" fmla="*/ 6 w 24"/>
              <a:gd name="T7" fmla="*/ 0 h 26"/>
              <a:gd name="T8" fmla="*/ 0 w 24"/>
              <a:gd name="T9" fmla="*/ 10 h 26"/>
              <a:gd name="T10" fmla="*/ 2 w 24"/>
              <a:gd name="T11" fmla="*/ 11 h 26"/>
              <a:gd name="T12" fmla="*/ 17 w 24"/>
              <a:gd name="T1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4" h="26">
                <a:moveTo>
                  <a:pt x="17" y="26"/>
                </a:moveTo>
                <a:lnTo>
                  <a:pt x="21" y="19"/>
                </a:lnTo>
                <a:lnTo>
                  <a:pt x="24" y="5"/>
                </a:lnTo>
                <a:lnTo>
                  <a:pt x="6" y="0"/>
                </a:lnTo>
                <a:lnTo>
                  <a:pt x="0" y="10"/>
                </a:lnTo>
                <a:lnTo>
                  <a:pt x="2" y="11"/>
                </a:lnTo>
                <a:lnTo>
                  <a:pt x="17" y="2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7" name="Freeform 103"/>
          <p:cNvSpPr>
            <a:spLocks/>
          </p:cNvSpPr>
          <p:nvPr/>
        </p:nvSpPr>
        <p:spPr bwMode="auto">
          <a:xfrm>
            <a:off x="4673601" y="4148138"/>
            <a:ext cx="17463" cy="14288"/>
          </a:xfrm>
          <a:custGeom>
            <a:avLst/>
            <a:gdLst>
              <a:gd name="T0" fmla="*/ 2 w 11"/>
              <a:gd name="T1" fmla="*/ 9 h 9"/>
              <a:gd name="T2" fmla="*/ 0 w 11"/>
              <a:gd name="T3" fmla="*/ 7 h 9"/>
              <a:gd name="T4" fmla="*/ 1 w 11"/>
              <a:gd name="T5" fmla="*/ 3 h 9"/>
              <a:gd name="T6" fmla="*/ 2 w 11"/>
              <a:gd name="T7" fmla="*/ 1 h 9"/>
              <a:gd name="T8" fmla="*/ 4 w 11"/>
              <a:gd name="T9" fmla="*/ 1 h 9"/>
              <a:gd name="T10" fmla="*/ 8 w 11"/>
              <a:gd name="T11" fmla="*/ 0 h 9"/>
              <a:gd name="T12" fmla="*/ 11 w 11"/>
              <a:gd name="T13" fmla="*/ 4 h 9"/>
              <a:gd name="T14" fmla="*/ 11 w 11"/>
              <a:gd name="T15" fmla="*/ 5 h 9"/>
              <a:gd name="T16" fmla="*/ 8 w 11"/>
              <a:gd name="T17" fmla="*/ 8 h 9"/>
              <a:gd name="T18" fmla="*/ 2 w 11"/>
              <a:gd name="T19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1" h="9">
                <a:moveTo>
                  <a:pt x="2" y="9"/>
                </a:moveTo>
                <a:lnTo>
                  <a:pt x="0" y="7"/>
                </a:lnTo>
                <a:lnTo>
                  <a:pt x="1" y="3"/>
                </a:lnTo>
                <a:lnTo>
                  <a:pt x="2" y="1"/>
                </a:lnTo>
                <a:lnTo>
                  <a:pt x="4" y="1"/>
                </a:lnTo>
                <a:lnTo>
                  <a:pt x="8" y="0"/>
                </a:lnTo>
                <a:lnTo>
                  <a:pt x="11" y="4"/>
                </a:lnTo>
                <a:lnTo>
                  <a:pt x="11" y="5"/>
                </a:lnTo>
                <a:lnTo>
                  <a:pt x="8" y="8"/>
                </a:lnTo>
                <a:lnTo>
                  <a:pt x="2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8" name="Freeform 104"/>
          <p:cNvSpPr>
            <a:spLocks/>
          </p:cNvSpPr>
          <p:nvPr/>
        </p:nvSpPr>
        <p:spPr bwMode="auto">
          <a:xfrm>
            <a:off x="4597401" y="4095751"/>
            <a:ext cx="60325" cy="66675"/>
          </a:xfrm>
          <a:custGeom>
            <a:avLst/>
            <a:gdLst>
              <a:gd name="T0" fmla="*/ 23 w 38"/>
              <a:gd name="T1" fmla="*/ 40 h 42"/>
              <a:gd name="T2" fmla="*/ 38 w 38"/>
              <a:gd name="T3" fmla="*/ 31 h 42"/>
              <a:gd name="T4" fmla="*/ 37 w 38"/>
              <a:gd name="T5" fmla="*/ 11 h 42"/>
              <a:gd name="T6" fmla="*/ 37 w 38"/>
              <a:gd name="T7" fmla="*/ 10 h 42"/>
              <a:gd name="T8" fmla="*/ 37 w 38"/>
              <a:gd name="T9" fmla="*/ 8 h 42"/>
              <a:gd name="T10" fmla="*/ 37 w 38"/>
              <a:gd name="T11" fmla="*/ 7 h 42"/>
              <a:gd name="T12" fmla="*/ 37 w 38"/>
              <a:gd name="T13" fmla="*/ 0 h 42"/>
              <a:gd name="T14" fmla="*/ 35 w 38"/>
              <a:gd name="T15" fmla="*/ 0 h 42"/>
              <a:gd name="T16" fmla="*/ 30 w 38"/>
              <a:gd name="T17" fmla="*/ 0 h 42"/>
              <a:gd name="T18" fmla="*/ 27 w 38"/>
              <a:gd name="T19" fmla="*/ 14 h 42"/>
              <a:gd name="T20" fmla="*/ 20 w 38"/>
              <a:gd name="T21" fmla="*/ 15 h 42"/>
              <a:gd name="T22" fmla="*/ 15 w 38"/>
              <a:gd name="T23" fmla="*/ 10 h 42"/>
              <a:gd name="T24" fmla="*/ 8 w 38"/>
              <a:gd name="T25" fmla="*/ 15 h 42"/>
              <a:gd name="T26" fmla="*/ 5 w 38"/>
              <a:gd name="T27" fmla="*/ 23 h 42"/>
              <a:gd name="T28" fmla="*/ 0 w 38"/>
              <a:gd name="T29" fmla="*/ 26 h 42"/>
              <a:gd name="T30" fmla="*/ 0 w 38"/>
              <a:gd name="T31" fmla="*/ 27 h 42"/>
              <a:gd name="T32" fmla="*/ 0 w 38"/>
              <a:gd name="T33" fmla="*/ 29 h 42"/>
              <a:gd name="T34" fmla="*/ 12 w 38"/>
              <a:gd name="T35" fmla="*/ 38 h 42"/>
              <a:gd name="T36" fmla="*/ 15 w 38"/>
              <a:gd name="T37" fmla="*/ 42 h 42"/>
              <a:gd name="T38" fmla="*/ 23 w 38"/>
              <a:gd name="T39" fmla="*/ 40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8" h="42">
                <a:moveTo>
                  <a:pt x="23" y="40"/>
                </a:moveTo>
                <a:lnTo>
                  <a:pt x="38" y="31"/>
                </a:lnTo>
                <a:lnTo>
                  <a:pt x="37" y="11"/>
                </a:lnTo>
                <a:lnTo>
                  <a:pt x="37" y="10"/>
                </a:lnTo>
                <a:lnTo>
                  <a:pt x="37" y="8"/>
                </a:lnTo>
                <a:lnTo>
                  <a:pt x="37" y="7"/>
                </a:lnTo>
                <a:lnTo>
                  <a:pt x="37" y="0"/>
                </a:lnTo>
                <a:lnTo>
                  <a:pt x="35" y="0"/>
                </a:lnTo>
                <a:lnTo>
                  <a:pt x="30" y="0"/>
                </a:lnTo>
                <a:lnTo>
                  <a:pt x="27" y="14"/>
                </a:lnTo>
                <a:lnTo>
                  <a:pt x="20" y="15"/>
                </a:lnTo>
                <a:lnTo>
                  <a:pt x="15" y="10"/>
                </a:lnTo>
                <a:lnTo>
                  <a:pt x="8" y="15"/>
                </a:lnTo>
                <a:lnTo>
                  <a:pt x="5" y="23"/>
                </a:lnTo>
                <a:lnTo>
                  <a:pt x="0" y="26"/>
                </a:lnTo>
                <a:lnTo>
                  <a:pt x="0" y="27"/>
                </a:lnTo>
                <a:lnTo>
                  <a:pt x="0" y="29"/>
                </a:lnTo>
                <a:lnTo>
                  <a:pt x="12" y="38"/>
                </a:lnTo>
                <a:lnTo>
                  <a:pt x="15" y="42"/>
                </a:lnTo>
                <a:lnTo>
                  <a:pt x="23" y="4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9" name="Freeform 105"/>
          <p:cNvSpPr>
            <a:spLocks/>
          </p:cNvSpPr>
          <p:nvPr/>
        </p:nvSpPr>
        <p:spPr bwMode="auto">
          <a:xfrm>
            <a:off x="4668838" y="4106863"/>
            <a:ext cx="28575" cy="30163"/>
          </a:xfrm>
          <a:custGeom>
            <a:avLst/>
            <a:gdLst>
              <a:gd name="T0" fmla="*/ 4 w 18"/>
              <a:gd name="T1" fmla="*/ 18 h 19"/>
              <a:gd name="T2" fmla="*/ 15 w 18"/>
              <a:gd name="T3" fmla="*/ 12 h 19"/>
              <a:gd name="T4" fmla="*/ 18 w 18"/>
              <a:gd name="T5" fmla="*/ 0 h 19"/>
              <a:gd name="T6" fmla="*/ 11 w 18"/>
              <a:gd name="T7" fmla="*/ 1 h 19"/>
              <a:gd name="T8" fmla="*/ 0 w 18"/>
              <a:gd name="T9" fmla="*/ 3 h 19"/>
              <a:gd name="T10" fmla="*/ 0 w 18"/>
              <a:gd name="T11" fmla="*/ 14 h 19"/>
              <a:gd name="T12" fmla="*/ 0 w 18"/>
              <a:gd name="T13" fmla="*/ 19 h 19"/>
              <a:gd name="T14" fmla="*/ 0 w 18"/>
              <a:gd name="T15" fmla="*/ 19 h 19"/>
              <a:gd name="T16" fmla="*/ 3 w 18"/>
              <a:gd name="T17" fmla="*/ 19 h 19"/>
              <a:gd name="T18" fmla="*/ 4 w 18"/>
              <a:gd name="T19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19">
                <a:moveTo>
                  <a:pt x="4" y="18"/>
                </a:moveTo>
                <a:lnTo>
                  <a:pt x="15" y="12"/>
                </a:lnTo>
                <a:lnTo>
                  <a:pt x="18" y="0"/>
                </a:lnTo>
                <a:lnTo>
                  <a:pt x="11" y="1"/>
                </a:lnTo>
                <a:lnTo>
                  <a:pt x="0" y="3"/>
                </a:lnTo>
                <a:lnTo>
                  <a:pt x="0" y="14"/>
                </a:lnTo>
                <a:lnTo>
                  <a:pt x="0" y="19"/>
                </a:lnTo>
                <a:lnTo>
                  <a:pt x="0" y="19"/>
                </a:lnTo>
                <a:lnTo>
                  <a:pt x="3" y="19"/>
                </a:lnTo>
                <a:lnTo>
                  <a:pt x="4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0" name="Freeform 106"/>
          <p:cNvSpPr>
            <a:spLocks/>
          </p:cNvSpPr>
          <p:nvPr/>
        </p:nvSpPr>
        <p:spPr bwMode="auto">
          <a:xfrm>
            <a:off x="4664076" y="4089401"/>
            <a:ext cx="33338" cy="12700"/>
          </a:xfrm>
          <a:custGeom>
            <a:avLst/>
            <a:gdLst>
              <a:gd name="T0" fmla="*/ 7 w 21"/>
              <a:gd name="T1" fmla="*/ 8 h 8"/>
              <a:gd name="T2" fmla="*/ 15 w 21"/>
              <a:gd name="T3" fmla="*/ 8 h 8"/>
              <a:gd name="T4" fmla="*/ 21 w 21"/>
              <a:gd name="T5" fmla="*/ 8 h 8"/>
              <a:gd name="T6" fmla="*/ 19 w 21"/>
              <a:gd name="T7" fmla="*/ 1 h 8"/>
              <a:gd name="T8" fmla="*/ 6 w 21"/>
              <a:gd name="T9" fmla="*/ 0 h 8"/>
              <a:gd name="T10" fmla="*/ 3 w 21"/>
              <a:gd name="T11" fmla="*/ 1 h 8"/>
              <a:gd name="T12" fmla="*/ 0 w 21"/>
              <a:gd name="T13" fmla="*/ 4 h 8"/>
              <a:gd name="T14" fmla="*/ 3 w 21"/>
              <a:gd name="T15" fmla="*/ 7 h 8"/>
              <a:gd name="T16" fmla="*/ 4 w 21"/>
              <a:gd name="T17" fmla="*/ 7 h 8"/>
              <a:gd name="T18" fmla="*/ 7 w 21"/>
              <a:gd name="T19" fmla="*/ 8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1" h="8">
                <a:moveTo>
                  <a:pt x="7" y="8"/>
                </a:moveTo>
                <a:lnTo>
                  <a:pt x="15" y="8"/>
                </a:lnTo>
                <a:lnTo>
                  <a:pt x="21" y="8"/>
                </a:lnTo>
                <a:lnTo>
                  <a:pt x="19" y="1"/>
                </a:lnTo>
                <a:lnTo>
                  <a:pt x="6" y="0"/>
                </a:lnTo>
                <a:lnTo>
                  <a:pt x="3" y="1"/>
                </a:lnTo>
                <a:lnTo>
                  <a:pt x="0" y="4"/>
                </a:lnTo>
                <a:lnTo>
                  <a:pt x="3" y="7"/>
                </a:lnTo>
                <a:lnTo>
                  <a:pt x="4" y="7"/>
                </a:lnTo>
                <a:lnTo>
                  <a:pt x="7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1" name="Freeform 107"/>
          <p:cNvSpPr>
            <a:spLocks/>
          </p:cNvSpPr>
          <p:nvPr/>
        </p:nvSpPr>
        <p:spPr bwMode="auto">
          <a:xfrm>
            <a:off x="4710113" y="4059238"/>
            <a:ext cx="66675" cy="34925"/>
          </a:xfrm>
          <a:custGeom>
            <a:avLst/>
            <a:gdLst>
              <a:gd name="T0" fmla="*/ 30 w 42"/>
              <a:gd name="T1" fmla="*/ 19 h 22"/>
              <a:gd name="T2" fmla="*/ 42 w 42"/>
              <a:gd name="T3" fmla="*/ 16 h 22"/>
              <a:gd name="T4" fmla="*/ 39 w 42"/>
              <a:gd name="T5" fmla="*/ 12 h 22"/>
              <a:gd name="T6" fmla="*/ 34 w 42"/>
              <a:gd name="T7" fmla="*/ 1 h 22"/>
              <a:gd name="T8" fmla="*/ 24 w 42"/>
              <a:gd name="T9" fmla="*/ 7 h 22"/>
              <a:gd name="T10" fmla="*/ 22 w 42"/>
              <a:gd name="T11" fmla="*/ 0 h 22"/>
              <a:gd name="T12" fmla="*/ 19 w 42"/>
              <a:gd name="T13" fmla="*/ 1 h 22"/>
              <a:gd name="T14" fmla="*/ 0 w 42"/>
              <a:gd name="T15" fmla="*/ 9 h 22"/>
              <a:gd name="T16" fmla="*/ 4 w 42"/>
              <a:gd name="T17" fmla="*/ 16 h 22"/>
              <a:gd name="T18" fmla="*/ 5 w 42"/>
              <a:gd name="T19" fmla="*/ 18 h 22"/>
              <a:gd name="T20" fmla="*/ 11 w 42"/>
              <a:gd name="T21" fmla="*/ 19 h 22"/>
              <a:gd name="T22" fmla="*/ 18 w 42"/>
              <a:gd name="T23" fmla="*/ 20 h 22"/>
              <a:gd name="T24" fmla="*/ 22 w 42"/>
              <a:gd name="T25" fmla="*/ 22 h 22"/>
              <a:gd name="T26" fmla="*/ 30 w 42"/>
              <a:gd name="T27" fmla="*/ 1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2" h="22">
                <a:moveTo>
                  <a:pt x="30" y="19"/>
                </a:moveTo>
                <a:lnTo>
                  <a:pt x="42" y="16"/>
                </a:lnTo>
                <a:lnTo>
                  <a:pt x="39" y="12"/>
                </a:lnTo>
                <a:lnTo>
                  <a:pt x="34" y="1"/>
                </a:lnTo>
                <a:lnTo>
                  <a:pt x="24" y="7"/>
                </a:lnTo>
                <a:lnTo>
                  <a:pt x="22" y="0"/>
                </a:lnTo>
                <a:lnTo>
                  <a:pt x="19" y="1"/>
                </a:lnTo>
                <a:lnTo>
                  <a:pt x="0" y="9"/>
                </a:lnTo>
                <a:lnTo>
                  <a:pt x="4" y="16"/>
                </a:lnTo>
                <a:lnTo>
                  <a:pt x="5" y="18"/>
                </a:lnTo>
                <a:lnTo>
                  <a:pt x="11" y="19"/>
                </a:lnTo>
                <a:lnTo>
                  <a:pt x="18" y="20"/>
                </a:lnTo>
                <a:lnTo>
                  <a:pt x="22" y="22"/>
                </a:lnTo>
                <a:lnTo>
                  <a:pt x="30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2" name="Freeform 108"/>
          <p:cNvSpPr>
            <a:spLocks/>
          </p:cNvSpPr>
          <p:nvPr/>
        </p:nvSpPr>
        <p:spPr bwMode="auto">
          <a:xfrm>
            <a:off x="4775201" y="4048126"/>
            <a:ext cx="50800" cy="46038"/>
          </a:xfrm>
          <a:custGeom>
            <a:avLst/>
            <a:gdLst>
              <a:gd name="T0" fmla="*/ 5 w 32"/>
              <a:gd name="T1" fmla="*/ 21 h 29"/>
              <a:gd name="T2" fmla="*/ 5 w 32"/>
              <a:gd name="T3" fmla="*/ 23 h 29"/>
              <a:gd name="T4" fmla="*/ 15 w 32"/>
              <a:gd name="T5" fmla="*/ 29 h 29"/>
              <a:gd name="T6" fmla="*/ 32 w 32"/>
              <a:gd name="T7" fmla="*/ 22 h 29"/>
              <a:gd name="T8" fmla="*/ 32 w 32"/>
              <a:gd name="T9" fmla="*/ 15 h 29"/>
              <a:gd name="T10" fmla="*/ 31 w 32"/>
              <a:gd name="T11" fmla="*/ 14 h 29"/>
              <a:gd name="T12" fmla="*/ 27 w 32"/>
              <a:gd name="T13" fmla="*/ 12 h 29"/>
              <a:gd name="T14" fmla="*/ 24 w 32"/>
              <a:gd name="T15" fmla="*/ 3 h 29"/>
              <a:gd name="T16" fmla="*/ 23 w 32"/>
              <a:gd name="T17" fmla="*/ 0 h 29"/>
              <a:gd name="T18" fmla="*/ 2 w 32"/>
              <a:gd name="T19" fmla="*/ 0 h 29"/>
              <a:gd name="T20" fmla="*/ 0 w 32"/>
              <a:gd name="T21" fmla="*/ 10 h 29"/>
              <a:gd name="T22" fmla="*/ 5 w 32"/>
              <a:gd name="T23" fmla="*/ 19 h 29"/>
              <a:gd name="T24" fmla="*/ 5 w 32"/>
              <a:gd name="T25" fmla="*/ 21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2" h="29">
                <a:moveTo>
                  <a:pt x="5" y="21"/>
                </a:moveTo>
                <a:lnTo>
                  <a:pt x="5" y="23"/>
                </a:lnTo>
                <a:lnTo>
                  <a:pt x="15" y="29"/>
                </a:lnTo>
                <a:lnTo>
                  <a:pt x="32" y="22"/>
                </a:lnTo>
                <a:lnTo>
                  <a:pt x="32" y="15"/>
                </a:lnTo>
                <a:lnTo>
                  <a:pt x="31" y="14"/>
                </a:lnTo>
                <a:lnTo>
                  <a:pt x="27" y="12"/>
                </a:lnTo>
                <a:lnTo>
                  <a:pt x="24" y="3"/>
                </a:lnTo>
                <a:lnTo>
                  <a:pt x="23" y="0"/>
                </a:lnTo>
                <a:lnTo>
                  <a:pt x="2" y="0"/>
                </a:lnTo>
                <a:lnTo>
                  <a:pt x="0" y="10"/>
                </a:lnTo>
                <a:lnTo>
                  <a:pt x="5" y="19"/>
                </a:lnTo>
                <a:lnTo>
                  <a:pt x="5" y="2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3" name="Freeform 109"/>
          <p:cNvSpPr>
            <a:spLocks/>
          </p:cNvSpPr>
          <p:nvPr/>
        </p:nvSpPr>
        <p:spPr bwMode="auto">
          <a:xfrm>
            <a:off x="4818063" y="3998913"/>
            <a:ext cx="36513" cy="26988"/>
          </a:xfrm>
          <a:custGeom>
            <a:avLst/>
            <a:gdLst>
              <a:gd name="T0" fmla="*/ 11 w 23"/>
              <a:gd name="T1" fmla="*/ 17 h 17"/>
              <a:gd name="T2" fmla="*/ 23 w 23"/>
              <a:gd name="T3" fmla="*/ 15 h 17"/>
              <a:gd name="T4" fmla="*/ 19 w 23"/>
              <a:gd name="T5" fmla="*/ 0 h 17"/>
              <a:gd name="T6" fmla="*/ 12 w 23"/>
              <a:gd name="T7" fmla="*/ 0 h 17"/>
              <a:gd name="T8" fmla="*/ 5 w 23"/>
              <a:gd name="T9" fmla="*/ 0 h 17"/>
              <a:gd name="T10" fmla="*/ 4 w 23"/>
              <a:gd name="T11" fmla="*/ 2 h 17"/>
              <a:gd name="T12" fmla="*/ 3 w 23"/>
              <a:gd name="T13" fmla="*/ 5 h 17"/>
              <a:gd name="T14" fmla="*/ 0 w 23"/>
              <a:gd name="T15" fmla="*/ 11 h 17"/>
              <a:gd name="T16" fmla="*/ 4 w 23"/>
              <a:gd name="T17" fmla="*/ 13 h 17"/>
              <a:gd name="T18" fmla="*/ 11 w 23"/>
              <a:gd name="T19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3" h="17">
                <a:moveTo>
                  <a:pt x="11" y="17"/>
                </a:moveTo>
                <a:lnTo>
                  <a:pt x="23" y="15"/>
                </a:lnTo>
                <a:lnTo>
                  <a:pt x="19" y="0"/>
                </a:lnTo>
                <a:lnTo>
                  <a:pt x="12" y="0"/>
                </a:lnTo>
                <a:lnTo>
                  <a:pt x="5" y="0"/>
                </a:lnTo>
                <a:lnTo>
                  <a:pt x="4" y="2"/>
                </a:lnTo>
                <a:lnTo>
                  <a:pt x="3" y="5"/>
                </a:lnTo>
                <a:lnTo>
                  <a:pt x="0" y="11"/>
                </a:lnTo>
                <a:lnTo>
                  <a:pt x="4" y="13"/>
                </a:lnTo>
                <a:lnTo>
                  <a:pt x="11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4" name="Freeform 110"/>
          <p:cNvSpPr>
            <a:spLocks/>
          </p:cNvSpPr>
          <p:nvPr/>
        </p:nvSpPr>
        <p:spPr bwMode="auto">
          <a:xfrm>
            <a:off x="4692651" y="3957638"/>
            <a:ext cx="77788" cy="60325"/>
          </a:xfrm>
          <a:custGeom>
            <a:avLst/>
            <a:gdLst>
              <a:gd name="T0" fmla="*/ 37 w 49"/>
              <a:gd name="T1" fmla="*/ 38 h 38"/>
              <a:gd name="T2" fmla="*/ 49 w 49"/>
              <a:gd name="T3" fmla="*/ 28 h 38"/>
              <a:gd name="T4" fmla="*/ 42 w 49"/>
              <a:gd name="T5" fmla="*/ 0 h 38"/>
              <a:gd name="T6" fmla="*/ 14 w 49"/>
              <a:gd name="T7" fmla="*/ 5 h 38"/>
              <a:gd name="T8" fmla="*/ 5 w 49"/>
              <a:gd name="T9" fmla="*/ 9 h 38"/>
              <a:gd name="T10" fmla="*/ 0 w 49"/>
              <a:gd name="T11" fmla="*/ 20 h 38"/>
              <a:gd name="T12" fmla="*/ 1 w 49"/>
              <a:gd name="T13" fmla="*/ 20 h 38"/>
              <a:gd name="T14" fmla="*/ 18 w 49"/>
              <a:gd name="T15" fmla="*/ 27 h 38"/>
              <a:gd name="T16" fmla="*/ 22 w 49"/>
              <a:gd name="T17" fmla="*/ 35 h 38"/>
              <a:gd name="T18" fmla="*/ 37 w 49"/>
              <a:gd name="T19" fmla="*/ 38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9" h="38">
                <a:moveTo>
                  <a:pt x="37" y="38"/>
                </a:moveTo>
                <a:lnTo>
                  <a:pt x="49" y="28"/>
                </a:lnTo>
                <a:lnTo>
                  <a:pt x="42" y="0"/>
                </a:lnTo>
                <a:lnTo>
                  <a:pt x="14" y="5"/>
                </a:lnTo>
                <a:lnTo>
                  <a:pt x="5" y="9"/>
                </a:lnTo>
                <a:lnTo>
                  <a:pt x="0" y="20"/>
                </a:lnTo>
                <a:lnTo>
                  <a:pt x="1" y="20"/>
                </a:lnTo>
                <a:lnTo>
                  <a:pt x="18" y="27"/>
                </a:lnTo>
                <a:lnTo>
                  <a:pt x="22" y="35"/>
                </a:lnTo>
                <a:lnTo>
                  <a:pt x="37" y="3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5" name="Freeform 111"/>
          <p:cNvSpPr>
            <a:spLocks/>
          </p:cNvSpPr>
          <p:nvPr/>
        </p:nvSpPr>
        <p:spPr bwMode="auto">
          <a:xfrm>
            <a:off x="4792663" y="3898901"/>
            <a:ext cx="177800" cy="87313"/>
          </a:xfrm>
          <a:custGeom>
            <a:avLst/>
            <a:gdLst>
              <a:gd name="T0" fmla="*/ 26 w 112"/>
              <a:gd name="T1" fmla="*/ 50 h 55"/>
              <a:gd name="T2" fmla="*/ 30 w 112"/>
              <a:gd name="T3" fmla="*/ 49 h 55"/>
              <a:gd name="T4" fmla="*/ 46 w 112"/>
              <a:gd name="T5" fmla="*/ 45 h 55"/>
              <a:gd name="T6" fmla="*/ 49 w 112"/>
              <a:gd name="T7" fmla="*/ 44 h 55"/>
              <a:gd name="T8" fmla="*/ 69 w 112"/>
              <a:gd name="T9" fmla="*/ 45 h 55"/>
              <a:gd name="T10" fmla="*/ 73 w 112"/>
              <a:gd name="T11" fmla="*/ 44 h 55"/>
              <a:gd name="T12" fmla="*/ 82 w 112"/>
              <a:gd name="T13" fmla="*/ 41 h 55"/>
              <a:gd name="T14" fmla="*/ 95 w 112"/>
              <a:gd name="T15" fmla="*/ 33 h 55"/>
              <a:gd name="T16" fmla="*/ 112 w 112"/>
              <a:gd name="T17" fmla="*/ 26 h 55"/>
              <a:gd name="T18" fmla="*/ 105 w 112"/>
              <a:gd name="T19" fmla="*/ 18 h 55"/>
              <a:gd name="T20" fmla="*/ 102 w 112"/>
              <a:gd name="T21" fmla="*/ 18 h 55"/>
              <a:gd name="T22" fmla="*/ 95 w 112"/>
              <a:gd name="T23" fmla="*/ 15 h 55"/>
              <a:gd name="T24" fmla="*/ 87 w 112"/>
              <a:gd name="T25" fmla="*/ 12 h 55"/>
              <a:gd name="T26" fmla="*/ 84 w 112"/>
              <a:gd name="T27" fmla="*/ 3 h 55"/>
              <a:gd name="T28" fmla="*/ 82 w 112"/>
              <a:gd name="T29" fmla="*/ 1 h 55"/>
              <a:gd name="T30" fmla="*/ 77 w 112"/>
              <a:gd name="T31" fmla="*/ 0 h 55"/>
              <a:gd name="T32" fmla="*/ 75 w 112"/>
              <a:gd name="T33" fmla="*/ 11 h 55"/>
              <a:gd name="T34" fmla="*/ 68 w 112"/>
              <a:gd name="T35" fmla="*/ 11 h 55"/>
              <a:gd name="T36" fmla="*/ 66 w 112"/>
              <a:gd name="T37" fmla="*/ 4 h 55"/>
              <a:gd name="T38" fmla="*/ 36 w 112"/>
              <a:gd name="T39" fmla="*/ 8 h 55"/>
              <a:gd name="T40" fmla="*/ 46 w 112"/>
              <a:gd name="T41" fmla="*/ 16 h 55"/>
              <a:gd name="T42" fmla="*/ 49 w 112"/>
              <a:gd name="T43" fmla="*/ 19 h 55"/>
              <a:gd name="T44" fmla="*/ 41 w 112"/>
              <a:gd name="T45" fmla="*/ 20 h 55"/>
              <a:gd name="T46" fmla="*/ 32 w 112"/>
              <a:gd name="T47" fmla="*/ 22 h 55"/>
              <a:gd name="T48" fmla="*/ 20 w 112"/>
              <a:gd name="T49" fmla="*/ 19 h 55"/>
              <a:gd name="T50" fmla="*/ 0 w 112"/>
              <a:gd name="T51" fmla="*/ 38 h 55"/>
              <a:gd name="T52" fmla="*/ 17 w 112"/>
              <a:gd name="T53" fmla="*/ 55 h 55"/>
              <a:gd name="T54" fmla="*/ 19 w 112"/>
              <a:gd name="T55" fmla="*/ 55 h 55"/>
              <a:gd name="T56" fmla="*/ 26 w 112"/>
              <a:gd name="T57" fmla="*/ 50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12" h="55">
                <a:moveTo>
                  <a:pt x="26" y="50"/>
                </a:moveTo>
                <a:lnTo>
                  <a:pt x="30" y="49"/>
                </a:lnTo>
                <a:lnTo>
                  <a:pt x="46" y="45"/>
                </a:lnTo>
                <a:lnTo>
                  <a:pt x="49" y="44"/>
                </a:lnTo>
                <a:lnTo>
                  <a:pt x="69" y="45"/>
                </a:lnTo>
                <a:lnTo>
                  <a:pt x="73" y="44"/>
                </a:lnTo>
                <a:lnTo>
                  <a:pt x="82" y="41"/>
                </a:lnTo>
                <a:lnTo>
                  <a:pt x="95" y="33"/>
                </a:lnTo>
                <a:lnTo>
                  <a:pt x="112" y="26"/>
                </a:lnTo>
                <a:lnTo>
                  <a:pt x="105" y="18"/>
                </a:lnTo>
                <a:lnTo>
                  <a:pt x="102" y="18"/>
                </a:lnTo>
                <a:lnTo>
                  <a:pt x="95" y="15"/>
                </a:lnTo>
                <a:lnTo>
                  <a:pt x="87" y="12"/>
                </a:lnTo>
                <a:lnTo>
                  <a:pt x="84" y="3"/>
                </a:lnTo>
                <a:lnTo>
                  <a:pt x="82" y="1"/>
                </a:lnTo>
                <a:lnTo>
                  <a:pt x="77" y="0"/>
                </a:lnTo>
                <a:lnTo>
                  <a:pt x="75" y="11"/>
                </a:lnTo>
                <a:lnTo>
                  <a:pt x="68" y="11"/>
                </a:lnTo>
                <a:lnTo>
                  <a:pt x="66" y="4"/>
                </a:lnTo>
                <a:lnTo>
                  <a:pt x="36" y="8"/>
                </a:lnTo>
                <a:lnTo>
                  <a:pt x="46" y="16"/>
                </a:lnTo>
                <a:lnTo>
                  <a:pt x="49" y="19"/>
                </a:lnTo>
                <a:lnTo>
                  <a:pt x="41" y="20"/>
                </a:lnTo>
                <a:lnTo>
                  <a:pt x="32" y="22"/>
                </a:lnTo>
                <a:lnTo>
                  <a:pt x="20" y="19"/>
                </a:lnTo>
                <a:lnTo>
                  <a:pt x="0" y="38"/>
                </a:lnTo>
                <a:lnTo>
                  <a:pt x="17" y="55"/>
                </a:lnTo>
                <a:lnTo>
                  <a:pt x="19" y="55"/>
                </a:lnTo>
                <a:lnTo>
                  <a:pt x="26" y="5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6" name="Freeform 112"/>
          <p:cNvSpPr>
            <a:spLocks/>
          </p:cNvSpPr>
          <p:nvPr/>
        </p:nvSpPr>
        <p:spPr bwMode="auto">
          <a:xfrm>
            <a:off x="4806951" y="3833813"/>
            <a:ext cx="100013" cy="49213"/>
          </a:xfrm>
          <a:custGeom>
            <a:avLst/>
            <a:gdLst>
              <a:gd name="T0" fmla="*/ 26 w 63"/>
              <a:gd name="T1" fmla="*/ 31 h 31"/>
              <a:gd name="T2" fmla="*/ 62 w 63"/>
              <a:gd name="T3" fmla="*/ 27 h 31"/>
              <a:gd name="T4" fmla="*/ 63 w 63"/>
              <a:gd name="T5" fmla="*/ 14 h 31"/>
              <a:gd name="T6" fmla="*/ 60 w 63"/>
              <a:gd name="T7" fmla="*/ 10 h 31"/>
              <a:gd name="T8" fmla="*/ 63 w 63"/>
              <a:gd name="T9" fmla="*/ 3 h 31"/>
              <a:gd name="T10" fmla="*/ 59 w 63"/>
              <a:gd name="T11" fmla="*/ 0 h 31"/>
              <a:gd name="T12" fmla="*/ 33 w 63"/>
              <a:gd name="T13" fmla="*/ 19 h 31"/>
              <a:gd name="T14" fmla="*/ 0 w 63"/>
              <a:gd name="T15" fmla="*/ 23 h 31"/>
              <a:gd name="T16" fmla="*/ 0 w 63"/>
              <a:gd name="T17" fmla="*/ 29 h 31"/>
              <a:gd name="T18" fmla="*/ 26 w 63"/>
              <a:gd name="T1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63" h="31">
                <a:moveTo>
                  <a:pt x="26" y="31"/>
                </a:moveTo>
                <a:lnTo>
                  <a:pt x="62" y="27"/>
                </a:lnTo>
                <a:lnTo>
                  <a:pt x="63" y="14"/>
                </a:lnTo>
                <a:lnTo>
                  <a:pt x="60" y="10"/>
                </a:lnTo>
                <a:lnTo>
                  <a:pt x="63" y="3"/>
                </a:lnTo>
                <a:lnTo>
                  <a:pt x="59" y="0"/>
                </a:lnTo>
                <a:lnTo>
                  <a:pt x="33" y="19"/>
                </a:lnTo>
                <a:lnTo>
                  <a:pt x="0" y="23"/>
                </a:lnTo>
                <a:lnTo>
                  <a:pt x="0" y="29"/>
                </a:lnTo>
                <a:lnTo>
                  <a:pt x="26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7" name="Freeform 113"/>
          <p:cNvSpPr>
            <a:spLocks/>
          </p:cNvSpPr>
          <p:nvPr/>
        </p:nvSpPr>
        <p:spPr bwMode="auto">
          <a:xfrm>
            <a:off x="5345113" y="3506788"/>
            <a:ext cx="61913" cy="71438"/>
          </a:xfrm>
          <a:custGeom>
            <a:avLst/>
            <a:gdLst>
              <a:gd name="T0" fmla="*/ 8 w 39"/>
              <a:gd name="T1" fmla="*/ 23 h 45"/>
              <a:gd name="T2" fmla="*/ 6 w 39"/>
              <a:gd name="T3" fmla="*/ 25 h 45"/>
              <a:gd name="T4" fmla="*/ 9 w 39"/>
              <a:gd name="T5" fmla="*/ 36 h 45"/>
              <a:gd name="T6" fmla="*/ 15 w 39"/>
              <a:gd name="T7" fmla="*/ 34 h 45"/>
              <a:gd name="T8" fmla="*/ 20 w 39"/>
              <a:gd name="T9" fmla="*/ 33 h 45"/>
              <a:gd name="T10" fmla="*/ 23 w 39"/>
              <a:gd name="T11" fmla="*/ 38 h 45"/>
              <a:gd name="T12" fmla="*/ 25 w 39"/>
              <a:gd name="T13" fmla="*/ 41 h 45"/>
              <a:gd name="T14" fmla="*/ 27 w 39"/>
              <a:gd name="T15" fmla="*/ 45 h 45"/>
              <a:gd name="T16" fmla="*/ 34 w 39"/>
              <a:gd name="T17" fmla="*/ 45 h 45"/>
              <a:gd name="T18" fmla="*/ 39 w 39"/>
              <a:gd name="T19" fmla="*/ 34 h 45"/>
              <a:gd name="T20" fmla="*/ 32 w 39"/>
              <a:gd name="T21" fmla="*/ 33 h 45"/>
              <a:gd name="T22" fmla="*/ 25 w 39"/>
              <a:gd name="T23" fmla="*/ 29 h 45"/>
              <a:gd name="T24" fmla="*/ 25 w 39"/>
              <a:gd name="T25" fmla="*/ 21 h 45"/>
              <a:gd name="T26" fmla="*/ 16 w 39"/>
              <a:gd name="T27" fmla="*/ 10 h 45"/>
              <a:gd name="T28" fmla="*/ 12 w 39"/>
              <a:gd name="T29" fmla="*/ 8 h 45"/>
              <a:gd name="T30" fmla="*/ 12 w 39"/>
              <a:gd name="T31" fmla="*/ 7 h 45"/>
              <a:gd name="T32" fmla="*/ 9 w 39"/>
              <a:gd name="T33" fmla="*/ 6 h 45"/>
              <a:gd name="T34" fmla="*/ 9 w 39"/>
              <a:gd name="T35" fmla="*/ 4 h 45"/>
              <a:gd name="T36" fmla="*/ 5 w 39"/>
              <a:gd name="T37" fmla="*/ 0 h 45"/>
              <a:gd name="T38" fmla="*/ 0 w 39"/>
              <a:gd name="T39" fmla="*/ 0 h 45"/>
              <a:gd name="T40" fmla="*/ 0 w 39"/>
              <a:gd name="T41" fmla="*/ 8 h 45"/>
              <a:gd name="T42" fmla="*/ 0 w 39"/>
              <a:gd name="T43" fmla="*/ 11 h 45"/>
              <a:gd name="T44" fmla="*/ 5 w 39"/>
              <a:gd name="T45" fmla="*/ 15 h 45"/>
              <a:gd name="T46" fmla="*/ 8 w 39"/>
              <a:gd name="T47" fmla="*/ 15 h 45"/>
              <a:gd name="T48" fmla="*/ 10 w 39"/>
              <a:gd name="T49" fmla="*/ 21 h 45"/>
              <a:gd name="T50" fmla="*/ 10 w 39"/>
              <a:gd name="T51" fmla="*/ 22 h 45"/>
              <a:gd name="T52" fmla="*/ 8 w 39"/>
              <a:gd name="T53" fmla="*/ 23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9" h="45">
                <a:moveTo>
                  <a:pt x="8" y="23"/>
                </a:moveTo>
                <a:lnTo>
                  <a:pt x="6" y="25"/>
                </a:lnTo>
                <a:lnTo>
                  <a:pt x="9" y="36"/>
                </a:lnTo>
                <a:lnTo>
                  <a:pt x="15" y="34"/>
                </a:lnTo>
                <a:lnTo>
                  <a:pt x="20" y="33"/>
                </a:lnTo>
                <a:lnTo>
                  <a:pt x="23" y="38"/>
                </a:lnTo>
                <a:lnTo>
                  <a:pt x="25" y="41"/>
                </a:lnTo>
                <a:lnTo>
                  <a:pt x="27" y="45"/>
                </a:lnTo>
                <a:lnTo>
                  <a:pt x="34" y="45"/>
                </a:lnTo>
                <a:lnTo>
                  <a:pt x="39" y="34"/>
                </a:lnTo>
                <a:lnTo>
                  <a:pt x="32" y="33"/>
                </a:lnTo>
                <a:lnTo>
                  <a:pt x="25" y="29"/>
                </a:lnTo>
                <a:lnTo>
                  <a:pt x="25" y="21"/>
                </a:lnTo>
                <a:lnTo>
                  <a:pt x="16" y="10"/>
                </a:lnTo>
                <a:lnTo>
                  <a:pt x="12" y="8"/>
                </a:lnTo>
                <a:lnTo>
                  <a:pt x="12" y="7"/>
                </a:lnTo>
                <a:lnTo>
                  <a:pt x="9" y="6"/>
                </a:lnTo>
                <a:lnTo>
                  <a:pt x="9" y="4"/>
                </a:lnTo>
                <a:lnTo>
                  <a:pt x="5" y="0"/>
                </a:lnTo>
                <a:lnTo>
                  <a:pt x="0" y="0"/>
                </a:lnTo>
                <a:lnTo>
                  <a:pt x="0" y="8"/>
                </a:lnTo>
                <a:lnTo>
                  <a:pt x="0" y="11"/>
                </a:lnTo>
                <a:lnTo>
                  <a:pt x="5" y="15"/>
                </a:lnTo>
                <a:lnTo>
                  <a:pt x="8" y="15"/>
                </a:lnTo>
                <a:lnTo>
                  <a:pt x="10" y="21"/>
                </a:lnTo>
                <a:lnTo>
                  <a:pt x="10" y="22"/>
                </a:lnTo>
                <a:lnTo>
                  <a:pt x="8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8" name="Freeform 114"/>
          <p:cNvSpPr>
            <a:spLocks/>
          </p:cNvSpPr>
          <p:nvPr/>
        </p:nvSpPr>
        <p:spPr bwMode="auto">
          <a:xfrm>
            <a:off x="5360988" y="3498851"/>
            <a:ext cx="28575" cy="26988"/>
          </a:xfrm>
          <a:custGeom>
            <a:avLst/>
            <a:gdLst>
              <a:gd name="T0" fmla="*/ 7 w 18"/>
              <a:gd name="T1" fmla="*/ 8 h 17"/>
              <a:gd name="T2" fmla="*/ 0 w 18"/>
              <a:gd name="T3" fmla="*/ 4 h 17"/>
              <a:gd name="T4" fmla="*/ 17 w 18"/>
              <a:gd name="T5" fmla="*/ 0 h 17"/>
              <a:gd name="T6" fmla="*/ 17 w 18"/>
              <a:gd name="T7" fmla="*/ 2 h 17"/>
              <a:gd name="T8" fmla="*/ 18 w 18"/>
              <a:gd name="T9" fmla="*/ 17 h 17"/>
              <a:gd name="T10" fmla="*/ 7 w 18"/>
              <a:gd name="T11" fmla="*/ 8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17">
                <a:moveTo>
                  <a:pt x="7" y="8"/>
                </a:moveTo>
                <a:lnTo>
                  <a:pt x="0" y="4"/>
                </a:lnTo>
                <a:lnTo>
                  <a:pt x="17" y="0"/>
                </a:lnTo>
                <a:lnTo>
                  <a:pt x="17" y="2"/>
                </a:lnTo>
                <a:lnTo>
                  <a:pt x="18" y="17"/>
                </a:lnTo>
                <a:lnTo>
                  <a:pt x="7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9" name="Freeform 115"/>
          <p:cNvSpPr>
            <a:spLocks/>
          </p:cNvSpPr>
          <p:nvPr/>
        </p:nvSpPr>
        <p:spPr bwMode="auto">
          <a:xfrm>
            <a:off x="5289551" y="3367088"/>
            <a:ext cx="98425" cy="63500"/>
          </a:xfrm>
          <a:custGeom>
            <a:avLst/>
            <a:gdLst>
              <a:gd name="T0" fmla="*/ 2 w 62"/>
              <a:gd name="T1" fmla="*/ 30 h 40"/>
              <a:gd name="T2" fmla="*/ 2 w 62"/>
              <a:gd name="T3" fmla="*/ 34 h 40"/>
              <a:gd name="T4" fmla="*/ 0 w 62"/>
              <a:gd name="T5" fmla="*/ 35 h 40"/>
              <a:gd name="T6" fmla="*/ 15 w 62"/>
              <a:gd name="T7" fmla="*/ 36 h 40"/>
              <a:gd name="T8" fmla="*/ 25 w 62"/>
              <a:gd name="T9" fmla="*/ 30 h 40"/>
              <a:gd name="T10" fmla="*/ 33 w 62"/>
              <a:gd name="T11" fmla="*/ 25 h 40"/>
              <a:gd name="T12" fmla="*/ 35 w 62"/>
              <a:gd name="T13" fmla="*/ 30 h 40"/>
              <a:gd name="T14" fmla="*/ 35 w 62"/>
              <a:gd name="T15" fmla="*/ 34 h 40"/>
              <a:gd name="T16" fmla="*/ 47 w 62"/>
              <a:gd name="T17" fmla="*/ 40 h 40"/>
              <a:gd name="T18" fmla="*/ 58 w 62"/>
              <a:gd name="T19" fmla="*/ 34 h 40"/>
              <a:gd name="T20" fmla="*/ 60 w 62"/>
              <a:gd name="T21" fmla="*/ 30 h 40"/>
              <a:gd name="T22" fmla="*/ 62 w 62"/>
              <a:gd name="T23" fmla="*/ 28 h 40"/>
              <a:gd name="T24" fmla="*/ 62 w 62"/>
              <a:gd name="T25" fmla="*/ 24 h 40"/>
              <a:gd name="T26" fmla="*/ 45 w 62"/>
              <a:gd name="T27" fmla="*/ 2 h 40"/>
              <a:gd name="T28" fmla="*/ 43 w 62"/>
              <a:gd name="T29" fmla="*/ 0 h 40"/>
              <a:gd name="T30" fmla="*/ 15 w 62"/>
              <a:gd name="T31" fmla="*/ 16 h 40"/>
              <a:gd name="T32" fmla="*/ 14 w 62"/>
              <a:gd name="T33" fmla="*/ 10 h 40"/>
              <a:gd name="T34" fmla="*/ 2 w 62"/>
              <a:gd name="T35" fmla="*/ 17 h 40"/>
              <a:gd name="T36" fmla="*/ 2 w 62"/>
              <a:gd name="T37" fmla="*/ 3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62" h="40">
                <a:moveTo>
                  <a:pt x="2" y="30"/>
                </a:moveTo>
                <a:lnTo>
                  <a:pt x="2" y="34"/>
                </a:lnTo>
                <a:lnTo>
                  <a:pt x="0" y="35"/>
                </a:lnTo>
                <a:lnTo>
                  <a:pt x="15" y="36"/>
                </a:lnTo>
                <a:lnTo>
                  <a:pt x="25" y="30"/>
                </a:lnTo>
                <a:lnTo>
                  <a:pt x="33" y="25"/>
                </a:lnTo>
                <a:lnTo>
                  <a:pt x="35" y="30"/>
                </a:lnTo>
                <a:lnTo>
                  <a:pt x="35" y="34"/>
                </a:lnTo>
                <a:lnTo>
                  <a:pt x="47" y="40"/>
                </a:lnTo>
                <a:lnTo>
                  <a:pt x="58" y="34"/>
                </a:lnTo>
                <a:lnTo>
                  <a:pt x="60" y="30"/>
                </a:lnTo>
                <a:lnTo>
                  <a:pt x="62" y="28"/>
                </a:lnTo>
                <a:lnTo>
                  <a:pt x="62" y="24"/>
                </a:lnTo>
                <a:lnTo>
                  <a:pt x="45" y="2"/>
                </a:lnTo>
                <a:lnTo>
                  <a:pt x="43" y="0"/>
                </a:lnTo>
                <a:lnTo>
                  <a:pt x="15" y="16"/>
                </a:lnTo>
                <a:lnTo>
                  <a:pt x="14" y="10"/>
                </a:lnTo>
                <a:lnTo>
                  <a:pt x="2" y="17"/>
                </a:lnTo>
                <a:lnTo>
                  <a:pt x="2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0" name="Freeform 116"/>
          <p:cNvSpPr>
            <a:spLocks/>
          </p:cNvSpPr>
          <p:nvPr/>
        </p:nvSpPr>
        <p:spPr bwMode="auto">
          <a:xfrm>
            <a:off x="5429251" y="3316288"/>
            <a:ext cx="49213" cy="34925"/>
          </a:xfrm>
          <a:custGeom>
            <a:avLst/>
            <a:gdLst>
              <a:gd name="T0" fmla="*/ 5 w 31"/>
              <a:gd name="T1" fmla="*/ 22 h 22"/>
              <a:gd name="T2" fmla="*/ 31 w 31"/>
              <a:gd name="T3" fmla="*/ 6 h 22"/>
              <a:gd name="T4" fmla="*/ 16 w 31"/>
              <a:gd name="T5" fmla="*/ 0 h 22"/>
              <a:gd name="T6" fmla="*/ 5 w 31"/>
              <a:gd name="T7" fmla="*/ 6 h 22"/>
              <a:gd name="T8" fmla="*/ 0 w 31"/>
              <a:gd name="T9" fmla="*/ 17 h 22"/>
              <a:gd name="T10" fmla="*/ 5 w 31"/>
              <a:gd name="T11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1" h="22">
                <a:moveTo>
                  <a:pt x="5" y="22"/>
                </a:moveTo>
                <a:lnTo>
                  <a:pt x="31" y="6"/>
                </a:lnTo>
                <a:lnTo>
                  <a:pt x="16" y="0"/>
                </a:lnTo>
                <a:lnTo>
                  <a:pt x="5" y="6"/>
                </a:lnTo>
                <a:lnTo>
                  <a:pt x="0" y="17"/>
                </a:lnTo>
                <a:lnTo>
                  <a:pt x="5" y="2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1" name="Freeform 117"/>
          <p:cNvSpPr>
            <a:spLocks/>
          </p:cNvSpPr>
          <p:nvPr/>
        </p:nvSpPr>
        <p:spPr bwMode="auto">
          <a:xfrm>
            <a:off x="5535613" y="3160713"/>
            <a:ext cx="20638" cy="36513"/>
          </a:xfrm>
          <a:custGeom>
            <a:avLst/>
            <a:gdLst>
              <a:gd name="T0" fmla="*/ 0 w 13"/>
              <a:gd name="T1" fmla="*/ 23 h 23"/>
              <a:gd name="T2" fmla="*/ 11 w 13"/>
              <a:gd name="T3" fmla="*/ 22 h 23"/>
              <a:gd name="T4" fmla="*/ 13 w 13"/>
              <a:gd name="T5" fmla="*/ 0 h 23"/>
              <a:gd name="T6" fmla="*/ 0 w 13"/>
              <a:gd name="T7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23">
                <a:moveTo>
                  <a:pt x="0" y="23"/>
                </a:moveTo>
                <a:lnTo>
                  <a:pt x="11" y="22"/>
                </a:lnTo>
                <a:lnTo>
                  <a:pt x="13" y="0"/>
                </a:lnTo>
                <a:lnTo>
                  <a:pt x="0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2" name="Freeform 118"/>
          <p:cNvSpPr>
            <a:spLocks/>
          </p:cNvSpPr>
          <p:nvPr/>
        </p:nvSpPr>
        <p:spPr bwMode="auto">
          <a:xfrm>
            <a:off x="5553076" y="3100388"/>
            <a:ext cx="12700" cy="25400"/>
          </a:xfrm>
          <a:custGeom>
            <a:avLst/>
            <a:gdLst>
              <a:gd name="T0" fmla="*/ 1 w 8"/>
              <a:gd name="T1" fmla="*/ 16 h 16"/>
              <a:gd name="T2" fmla="*/ 0 w 8"/>
              <a:gd name="T3" fmla="*/ 16 h 16"/>
              <a:gd name="T4" fmla="*/ 0 w 8"/>
              <a:gd name="T5" fmla="*/ 12 h 16"/>
              <a:gd name="T6" fmla="*/ 1 w 8"/>
              <a:gd name="T7" fmla="*/ 8 h 16"/>
              <a:gd name="T8" fmla="*/ 4 w 8"/>
              <a:gd name="T9" fmla="*/ 3 h 16"/>
              <a:gd name="T10" fmla="*/ 4 w 8"/>
              <a:gd name="T11" fmla="*/ 1 h 16"/>
              <a:gd name="T12" fmla="*/ 6 w 8"/>
              <a:gd name="T13" fmla="*/ 0 h 16"/>
              <a:gd name="T14" fmla="*/ 8 w 8"/>
              <a:gd name="T15" fmla="*/ 3 h 16"/>
              <a:gd name="T16" fmla="*/ 6 w 8"/>
              <a:gd name="T17" fmla="*/ 8 h 16"/>
              <a:gd name="T18" fmla="*/ 5 w 8"/>
              <a:gd name="T19" fmla="*/ 12 h 16"/>
              <a:gd name="T20" fmla="*/ 1 w 8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" h="16">
                <a:moveTo>
                  <a:pt x="1" y="16"/>
                </a:moveTo>
                <a:lnTo>
                  <a:pt x="0" y="16"/>
                </a:lnTo>
                <a:lnTo>
                  <a:pt x="0" y="12"/>
                </a:lnTo>
                <a:lnTo>
                  <a:pt x="1" y="8"/>
                </a:lnTo>
                <a:lnTo>
                  <a:pt x="4" y="3"/>
                </a:lnTo>
                <a:lnTo>
                  <a:pt x="4" y="1"/>
                </a:lnTo>
                <a:lnTo>
                  <a:pt x="6" y="0"/>
                </a:lnTo>
                <a:lnTo>
                  <a:pt x="8" y="3"/>
                </a:lnTo>
                <a:lnTo>
                  <a:pt x="6" y="8"/>
                </a:lnTo>
                <a:lnTo>
                  <a:pt x="5" y="12"/>
                </a:lnTo>
                <a:lnTo>
                  <a:pt x="1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3" name="Freeform 119"/>
          <p:cNvSpPr>
            <a:spLocks/>
          </p:cNvSpPr>
          <p:nvPr/>
        </p:nvSpPr>
        <p:spPr bwMode="auto">
          <a:xfrm>
            <a:off x="5487988" y="3073401"/>
            <a:ext cx="68263" cy="50800"/>
          </a:xfrm>
          <a:custGeom>
            <a:avLst/>
            <a:gdLst>
              <a:gd name="T0" fmla="*/ 17 w 43"/>
              <a:gd name="T1" fmla="*/ 32 h 32"/>
              <a:gd name="T2" fmla="*/ 28 w 43"/>
              <a:gd name="T3" fmla="*/ 15 h 32"/>
              <a:gd name="T4" fmla="*/ 41 w 43"/>
              <a:gd name="T5" fmla="*/ 13 h 32"/>
              <a:gd name="T6" fmla="*/ 43 w 43"/>
              <a:gd name="T7" fmla="*/ 6 h 32"/>
              <a:gd name="T8" fmla="*/ 28 w 43"/>
              <a:gd name="T9" fmla="*/ 3 h 32"/>
              <a:gd name="T10" fmla="*/ 13 w 43"/>
              <a:gd name="T11" fmla="*/ 0 h 32"/>
              <a:gd name="T12" fmla="*/ 8 w 43"/>
              <a:gd name="T13" fmla="*/ 2 h 32"/>
              <a:gd name="T14" fmla="*/ 4 w 43"/>
              <a:gd name="T15" fmla="*/ 15 h 32"/>
              <a:gd name="T16" fmla="*/ 0 w 43"/>
              <a:gd name="T17" fmla="*/ 22 h 32"/>
              <a:gd name="T18" fmla="*/ 8 w 43"/>
              <a:gd name="T19" fmla="*/ 25 h 32"/>
              <a:gd name="T20" fmla="*/ 16 w 43"/>
              <a:gd name="T21" fmla="*/ 30 h 32"/>
              <a:gd name="T22" fmla="*/ 17 w 43"/>
              <a:gd name="T23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3" h="32">
                <a:moveTo>
                  <a:pt x="17" y="32"/>
                </a:moveTo>
                <a:lnTo>
                  <a:pt x="28" y="15"/>
                </a:lnTo>
                <a:lnTo>
                  <a:pt x="41" y="13"/>
                </a:lnTo>
                <a:lnTo>
                  <a:pt x="43" y="6"/>
                </a:lnTo>
                <a:lnTo>
                  <a:pt x="28" y="3"/>
                </a:lnTo>
                <a:lnTo>
                  <a:pt x="13" y="0"/>
                </a:lnTo>
                <a:lnTo>
                  <a:pt x="8" y="2"/>
                </a:lnTo>
                <a:lnTo>
                  <a:pt x="4" y="15"/>
                </a:lnTo>
                <a:lnTo>
                  <a:pt x="0" y="22"/>
                </a:lnTo>
                <a:lnTo>
                  <a:pt x="8" y="25"/>
                </a:lnTo>
                <a:lnTo>
                  <a:pt x="16" y="30"/>
                </a:lnTo>
                <a:lnTo>
                  <a:pt x="17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4" name="Freeform 120"/>
          <p:cNvSpPr>
            <a:spLocks/>
          </p:cNvSpPr>
          <p:nvPr/>
        </p:nvSpPr>
        <p:spPr bwMode="auto">
          <a:xfrm>
            <a:off x="5586413" y="3070226"/>
            <a:ext cx="23813" cy="30163"/>
          </a:xfrm>
          <a:custGeom>
            <a:avLst/>
            <a:gdLst>
              <a:gd name="T0" fmla="*/ 4 w 15"/>
              <a:gd name="T1" fmla="*/ 19 h 19"/>
              <a:gd name="T2" fmla="*/ 0 w 15"/>
              <a:gd name="T3" fmla="*/ 19 h 19"/>
              <a:gd name="T4" fmla="*/ 0 w 15"/>
              <a:gd name="T5" fmla="*/ 15 h 19"/>
              <a:gd name="T6" fmla="*/ 4 w 15"/>
              <a:gd name="T7" fmla="*/ 9 h 19"/>
              <a:gd name="T8" fmla="*/ 10 w 15"/>
              <a:gd name="T9" fmla="*/ 8 h 19"/>
              <a:gd name="T10" fmla="*/ 10 w 15"/>
              <a:gd name="T11" fmla="*/ 5 h 19"/>
              <a:gd name="T12" fmla="*/ 13 w 15"/>
              <a:gd name="T13" fmla="*/ 1 h 19"/>
              <a:gd name="T14" fmla="*/ 15 w 15"/>
              <a:gd name="T15" fmla="*/ 0 h 19"/>
              <a:gd name="T16" fmla="*/ 14 w 15"/>
              <a:gd name="T17" fmla="*/ 2 h 19"/>
              <a:gd name="T18" fmla="*/ 11 w 15"/>
              <a:gd name="T19" fmla="*/ 8 h 19"/>
              <a:gd name="T20" fmla="*/ 10 w 15"/>
              <a:gd name="T21" fmla="*/ 12 h 19"/>
              <a:gd name="T22" fmla="*/ 6 w 15"/>
              <a:gd name="T23" fmla="*/ 16 h 19"/>
              <a:gd name="T24" fmla="*/ 4 w 15"/>
              <a:gd name="T2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9">
                <a:moveTo>
                  <a:pt x="4" y="19"/>
                </a:moveTo>
                <a:lnTo>
                  <a:pt x="0" y="19"/>
                </a:lnTo>
                <a:lnTo>
                  <a:pt x="0" y="15"/>
                </a:lnTo>
                <a:lnTo>
                  <a:pt x="4" y="9"/>
                </a:lnTo>
                <a:lnTo>
                  <a:pt x="10" y="8"/>
                </a:lnTo>
                <a:lnTo>
                  <a:pt x="10" y="5"/>
                </a:lnTo>
                <a:lnTo>
                  <a:pt x="13" y="1"/>
                </a:lnTo>
                <a:lnTo>
                  <a:pt x="15" y="0"/>
                </a:lnTo>
                <a:lnTo>
                  <a:pt x="14" y="2"/>
                </a:lnTo>
                <a:lnTo>
                  <a:pt x="11" y="8"/>
                </a:lnTo>
                <a:lnTo>
                  <a:pt x="10" y="12"/>
                </a:lnTo>
                <a:lnTo>
                  <a:pt x="6" y="16"/>
                </a:lnTo>
                <a:lnTo>
                  <a:pt x="4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5" name="Freeform 121"/>
          <p:cNvSpPr>
            <a:spLocks/>
          </p:cNvSpPr>
          <p:nvPr/>
        </p:nvSpPr>
        <p:spPr bwMode="auto">
          <a:xfrm>
            <a:off x="5602288" y="3036888"/>
            <a:ext cx="19050" cy="26988"/>
          </a:xfrm>
          <a:custGeom>
            <a:avLst/>
            <a:gdLst>
              <a:gd name="T0" fmla="*/ 1 w 12"/>
              <a:gd name="T1" fmla="*/ 17 h 17"/>
              <a:gd name="T2" fmla="*/ 0 w 12"/>
              <a:gd name="T3" fmla="*/ 15 h 17"/>
              <a:gd name="T4" fmla="*/ 3 w 12"/>
              <a:gd name="T5" fmla="*/ 10 h 17"/>
              <a:gd name="T6" fmla="*/ 3 w 12"/>
              <a:gd name="T7" fmla="*/ 6 h 17"/>
              <a:gd name="T8" fmla="*/ 7 w 12"/>
              <a:gd name="T9" fmla="*/ 3 h 17"/>
              <a:gd name="T10" fmla="*/ 9 w 12"/>
              <a:gd name="T11" fmla="*/ 2 h 17"/>
              <a:gd name="T12" fmla="*/ 11 w 12"/>
              <a:gd name="T13" fmla="*/ 0 h 17"/>
              <a:gd name="T14" fmla="*/ 12 w 12"/>
              <a:gd name="T15" fmla="*/ 2 h 17"/>
              <a:gd name="T16" fmla="*/ 11 w 12"/>
              <a:gd name="T17" fmla="*/ 3 h 17"/>
              <a:gd name="T18" fmla="*/ 12 w 12"/>
              <a:gd name="T19" fmla="*/ 7 h 17"/>
              <a:gd name="T20" fmla="*/ 8 w 12"/>
              <a:gd name="T21" fmla="*/ 13 h 17"/>
              <a:gd name="T22" fmla="*/ 5 w 12"/>
              <a:gd name="T23" fmla="*/ 13 h 17"/>
              <a:gd name="T24" fmla="*/ 1 w 12"/>
              <a:gd name="T25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2" h="17">
                <a:moveTo>
                  <a:pt x="1" y="17"/>
                </a:moveTo>
                <a:lnTo>
                  <a:pt x="0" y="15"/>
                </a:lnTo>
                <a:lnTo>
                  <a:pt x="3" y="10"/>
                </a:lnTo>
                <a:lnTo>
                  <a:pt x="3" y="6"/>
                </a:lnTo>
                <a:lnTo>
                  <a:pt x="7" y="3"/>
                </a:lnTo>
                <a:lnTo>
                  <a:pt x="9" y="2"/>
                </a:lnTo>
                <a:lnTo>
                  <a:pt x="11" y="0"/>
                </a:lnTo>
                <a:lnTo>
                  <a:pt x="12" y="2"/>
                </a:lnTo>
                <a:lnTo>
                  <a:pt x="11" y="3"/>
                </a:lnTo>
                <a:lnTo>
                  <a:pt x="12" y="7"/>
                </a:lnTo>
                <a:lnTo>
                  <a:pt x="8" y="13"/>
                </a:lnTo>
                <a:lnTo>
                  <a:pt x="5" y="13"/>
                </a:lnTo>
                <a:lnTo>
                  <a:pt x="1" y="1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6" name="Freeform 122"/>
          <p:cNvSpPr>
            <a:spLocks/>
          </p:cNvSpPr>
          <p:nvPr/>
        </p:nvSpPr>
        <p:spPr bwMode="auto">
          <a:xfrm>
            <a:off x="5603876" y="3001963"/>
            <a:ext cx="26988" cy="28575"/>
          </a:xfrm>
          <a:custGeom>
            <a:avLst/>
            <a:gdLst>
              <a:gd name="T0" fmla="*/ 2 w 17"/>
              <a:gd name="T1" fmla="*/ 18 h 18"/>
              <a:gd name="T2" fmla="*/ 0 w 17"/>
              <a:gd name="T3" fmla="*/ 11 h 18"/>
              <a:gd name="T4" fmla="*/ 6 w 17"/>
              <a:gd name="T5" fmla="*/ 7 h 18"/>
              <a:gd name="T6" fmla="*/ 11 w 17"/>
              <a:gd name="T7" fmla="*/ 3 h 18"/>
              <a:gd name="T8" fmla="*/ 14 w 17"/>
              <a:gd name="T9" fmla="*/ 0 h 18"/>
              <a:gd name="T10" fmla="*/ 17 w 17"/>
              <a:gd name="T11" fmla="*/ 0 h 18"/>
              <a:gd name="T12" fmla="*/ 13 w 17"/>
              <a:gd name="T13" fmla="*/ 6 h 18"/>
              <a:gd name="T14" fmla="*/ 11 w 17"/>
              <a:gd name="T15" fmla="*/ 10 h 18"/>
              <a:gd name="T16" fmla="*/ 11 w 17"/>
              <a:gd name="T17" fmla="*/ 13 h 18"/>
              <a:gd name="T18" fmla="*/ 7 w 17"/>
              <a:gd name="T19" fmla="*/ 15 h 18"/>
              <a:gd name="T20" fmla="*/ 3 w 17"/>
              <a:gd name="T21" fmla="*/ 17 h 18"/>
              <a:gd name="T22" fmla="*/ 2 w 17"/>
              <a:gd name="T23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7" h="18">
                <a:moveTo>
                  <a:pt x="2" y="18"/>
                </a:moveTo>
                <a:lnTo>
                  <a:pt x="0" y="11"/>
                </a:lnTo>
                <a:lnTo>
                  <a:pt x="6" y="7"/>
                </a:lnTo>
                <a:lnTo>
                  <a:pt x="11" y="3"/>
                </a:lnTo>
                <a:lnTo>
                  <a:pt x="14" y="0"/>
                </a:lnTo>
                <a:lnTo>
                  <a:pt x="17" y="0"/>
                </a:lnTo>
                <a:lnTo>
                  <a:pt x="13" y="6"/>
                </a:lnTo>
                <a:lnTo>
                  <a:pt x="11" y="10"/>
                </a:lnTo>
                <a:lnTo>
                  <a:pt x="11" y="13"/>
                </a:lnTo>
                <a:lnTo>
                  <a:pt x="7" y="15"/>
                </a:lnTo>
                <a:lnTo>
                  <a:pt x="3" y="17"/>
                </a:lnTo>
                <a:lnTo>
                  <a:pt x="2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7" name="Freeform 123"/>
          <p:cNvSpPr>
            <a:spLocks/>
          </p:cNvSpPr>
          <p:nvPr/>
        </p:nvSpPr>
        <p:spPr bwMode="auto">
          <a:xfrm>
            <a:off x="5578476" y="2982913"/>
            <a:ext cx="25400" cy="41275"/>
          </a:xfrm>
          <a:custGeom>
            <a:avLst/>
            <a:gdLst>
              <a:gd name="T0" fmla="*/ 3 w 16"/>
              <a:gd name="T1" fmla="*/ 26 h 26"/>
              <a:gd name="T2" fmla="*/ 3 w 16"/>
              <a:gd name="T3" fmla="*/ 22 h 26"/>
              <a:gd name="T4" fmla="*/ 4 w 16"/>
              <a:gd name="T5" fmla="*/ 17 h 26"/>
              <a:gd name="T6" fmla="*/ 8 w 16"/>
              <a:gd name="T7" fmla="*/ 14 h 26"/>
              <a:gd name="T8" fmla="*/ 8 w 16"/>
              <a:gd name="T9" fmla="*/ 11 h 26"/>
              <a:gd name="T10" fmla="*/ 12 w 16"/>
              <a:gd name="T11" fmla="*/ 4 h 26"/>
              <a:gd name="T12" fmla="*/ 16 w 16"/>
              <a:gd name="T13" fmla="*/ 2 h 26"/>
              <a:gd name="T14" fmla="*/ 14 w 16"/>
              <a:gd name="T15" fmla="*/ 0 h 26"/>
              <a:gd name="T16" fmla="*/ 8 w 16"/>
              <a:gd name="T17" fmla="*/ 0 h 26"/>
              <a:gd name="T18" fmla="*/ 8 w 16"/>
              <a:gd name="T19" fmla="*/ 3 h 26"/>
              <a:gd name="T20" fmla="*/ 8 w 16"/>
              <a:gd name="T21" fmla="*/ 6 h 26"/>
              <a:gd name="T22" fmla="*/ 5 w 16"/>
              <a:gd name="T23" fmla="*/ 10 h 26"/>
              <a:gd name="T24" fmla="*/ 3 w 16"/>
              <a:gd name="T25" fmla="*/ 11 h 26"/>
              <a:gd name="T26" fmla="*/ 1 w 16"/>
              <a:gd name="T27" fmla="*/ 17 h 26"/>
              <a:gd name="T28" fmla="*/ 0 w 16"/>
              <a:gd name="T29" fmla="*/ 19 h 26"/>
              <a:gd name="T30" fmla="*/ 0 w 16"/>
              <a:gd name="T31" fmla="*/ 25 h 26"/>
              <a:gd name="T32" fmla="*/ 3 w 16"/>
              <a:gd name="T33" fmla="*/ 26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6" h="26">
                <a:moveTo>
                  <a:pt x="3" y="26"/>
                </a:moveTo>
                <a:lnTo>
                  <a:pt x="3" y="22"/>
                </a:lnTo>
                <a:lnTo>
                  <a:pt x="4" y="17"/>
                </a:lnTo>
                <a:lnTo>
                  <a:pt x="8" y="14"/>
                </a:lnTo>
                <a:lnTo>
                  <a:pt x="8" y="11"/>
                </a:lnTo>
                <a:lnTo>
                  <a:pt x="12" y="4"/>
                </a:lnTo>
                <a:lnTo>
                  <a:pt x="16" y="2"/>
                </a:lnTo>
                <a:lnTo>
                  <a:pt x="14" y="0"/>
                </a:lnTo>
                <a:lnTo>
                  <a:pt x="8" y="0"/>
                </a:lnTo>
                <a:lnTo>
                  <a:pt x="8" y="3"/>
                </a:lnTo>
                <a:lnTo>
                  <a:pt x="8" y="6"/>
                </a:lnTo>
                <a:lnTo>
                  <a:pt x="5" y="10"/>
                </a:lnTo>
                <a:lnTo>
                  <a:pt x="3" y="11"/>
                </a:lnTo>
                <a:lnTo>
                  <a:pt x="1" y="17"/>
                </a:lnTo>
                <a:lnTo>
                  <a:pt x="0" y="19"/>
                </a:lnTo>
                <a:lnTo>
                  <a:pt x="0" y="25"/>
                </a:lnTo>
                <a:lnTo>
                  <a:pt x="3" y="2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8" name="Freeform 124"/>
          <p:cNvSpPr>
            <a:spLocks/>
          </p:cNvSpPr>
          <p:nvPr/>
        </p:nvSpPr>
        <p:spPr bwMode="auto">
          <a:xfrm>
            <a:off x="5537201" y="2992438"/>
            <a:ext cx="11113" cy="9525"/>
          </a:xfrm>
          <a:custGeom>
            <a:avLst/>
            <a:gdLst>
              <a:gd name="T0" fmla="*/ 1 w 7"/>
              <a:gd name="T1" fmla="*/ 6 h 6"/>
              <a:gd name="T2" fmla="*/ 0 w 7"/>
              <a:gd name="T3" fmla="*/ 6 h 6"/>
              <a:gd name="T4" fmla="*/ 1 w 7"/>
              <a:gd name="T5" fmla="*/ 2 h 6"/>
              <a:gd name="T6" fmla="*/ 4 w 7"/>
              <a:gd name="T7" fmla="*/ 0 h 6"/>
              <a:gd name="T8" fmla="*/ 7 w 7"/>
              <a:gd name="T9" fmla="*/ 2 h 6"/>
              <a:gd name="T10" fmla="*/ 4 w 7"/>
              <a:gd name="T11" fmla="*/ 5 h 6"/>
              <a:gd name="T12" fmla="*/ 1 w 7"/>
              <a:gd name="T13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6">
                <a:moveTo>
                  <a:pt x="1" y="6"/>
                </a:moveTo>
                <a:lnTo>
                  <a:pt x="0" y="6"/>
                </a:lnTo>
                <a:lnTo>
                  <a:pt x="1" y="2"/>
                </a:lnTo>
                <a:lnTo>
                  <a:pt x="4" y="0"/>
                </a:lnTo>
                <a:lnTo>
                  <a:pt x="7" y="2"/>
                </a:lnTo>
                <a:lnTo>
                  <a:pt x="4" y="5"/>
                </a:lnTo>
                <a:lnTo>
                  <a:pt x="1" y="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9" name="Freeform 125"/>
          <p:cNvSpPr>
            <a:spLocks/>
          </p:cNvSpPr>
          <p:nvPr/>
        </p:nvSpPr>
        <p:spPr bwMode="auto">
          <a:xfrm>
            <a:off x="5603876" y="2944813"/>
            <a:ext cx="88900" cy="55563"/>
          </a:xfrm>
          <a:custGeom>
            <a:avLst/>
            <a:gdLst>
              <a:gd name="T0" fmla="*/ 23 w 56"/>
              <a:gd name="T1" fmla="*/ 27 h 35"/>
              <a:gd name="T2" fmla="*/ 30 w 56"/>
              <a:gd name="T3" fmla="*/ 19 h 35"/>
              <a:gd name="T4" fmla="*/ 33 w 56"/>
              <a:gd name="T5" fmla="*/ 17 h 35"/>
              <a:gd name="T6" fmla="*/ 43 w 56"/>
              <a:gd name="T7" fmla="*/ 13 h 35"/>
              <a:gd name="T8" fmla="*/ 45 w 56"/>
              <a:gd name="T9" fmla="*/ 13 h 35"/>
              <a:gd name="T10" fmla="*/ 55 w 56"/>
              <a:gd name="T11" fmla="*/ 9 h 35"/>
              <a:gd name="T12" fmla="*/ 56 w 56"/>
              <a:gd name="T13" fmla="*/ 2 h 35"/>
              <a:gd name="T14" fmla="*/ 56 w 56"/>
              <a:gd name="T15" fmla="*/ 0 h 35"/>
              <a:gd name="T16" fmla="*/ 45 w 56"/>
              <a:gd name="T17" fmla="*/ 2 h 35"/>
              <a:gd name="T18" fmla="*/ 43 w 56"/>
              <a:gd name="T19" fmla="*/ 4 h 35"/>
              <a:gd name="T20" fmla="*/ 37 w 56"/>
              <a:gd name="T21" fmla="*/ 5 h 35"/>
              <a:gd name="T22" fmla="*/ 33 w 56"/>
              <a:gd name="T23" fmla="*/ 9 h 35"/>
              <a:gd name="T24" fmla="*/ 28 w 56"/>
              <a:gd name="T25" fmla="*/ 11 h 35"/>
              <a:gd name="T26" fmla="*/ 30 w 56"/>
              <a:gd name="T27" fmla="*/ 4 h 35"/>
              <a:gd name="T28" fmla="*/ 26 w 56"/>
              <a:gd name="T29" fmla="*/ 2 h 35"/>
              <a:gd name="T30" fmla="*/ 23 w 56"/>
              <a:gd name="T31" fmla="*/ 2 h 35"/>
              <a:gd name="T32" fmla="*/ 10 w 56"/>
              <a:gd name="T33" fmla="*/ 17 h 35"/>
              <a:gd name="T34" fmla="*/ 10 w 56"/>
              <a:gd name="T35" fmla="*/ 24 h 35"/>
              <a:gd name="T36" fmla="*/ 3 w 56"/>
              <a:gd name="T37" fmla="*/ 26 h 35"/>
              <a:gd name="T38" fmla="*/ 0 w 56"/>
              <a:gd name="T39" fmla="*/ 34 h 35"/>
              <a:gd name="T40" fmla="*/ 0 w 56"/>
              <a:gd name="T41" fmla="*/ 35 h 35"/>
              <a:gd name="T42" fmla="*/ 14 w 56"/>
              <a:gd name="T43" fmla="*/ 35 h 35"/>
              <a:gd name="T44" fmla="*/ 17 w 56"/>
              <a:gd name="T45" fmla="*/ 34 h 35"/>
              <a:gd name="T46" fmla="*/ 23 w 56"/>
              <a:gd name="T47" fmla="*/ 27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56" h="35">
                <a:moveTo>
                  <a:pt x="23" y="27"/>
                </a:moveTo>
                <a:lnTo>
                  <a:pt x="30" y="19"/>
                </a:lnTo>
                <a:lnTo>
                  <a:pt x="33" y="17"/>
                </a:lnTo>
                <a:lnTo>
                  <a:pt x="43" y="13"/>
                </a:lnTo>
                <a:lnTo>
                  <a:pt x="45" y="13"/>
                </a:lnTo>
                <a:lnTo>
                  <a:pt x="55" y="9"/>
                </a:lnTo>
                <a:lnTo>
                  <a:pt x="56" y="2"/>
                </a:lnTo>
                <a:lnTo>
                  <a:pt x="56" y="0"/>
                </a:lnTo>
                <a:lnTo>
                  <a:pt x="45" y="2"/>
                </a:lnTo>
                <a:lnTo>
                  <a:pt x="43" y="4"/>
                </a:lnTo>
                <a:lnTo>
                  <a:pt x="37" y="5"/>
                </a:lnTo>
                <a:lnTo>
                  <a:pt x="33" y="9"/>
                </a:lnTo>
                <a:lnTo>
                  <a:pt x="28" y="11"/>
                </a:lnTo>
                <a:lnTo>
                  <a:pt x="30" y="4"/>
                </a:lnTo>
                <a:lnTo>
                  <a:pt x="26" y="2"/>
                </a:lnTo>
                <a:lnTo>
                  <a:pt x="23" y="2"/>
                </a:lnTo>
                <a:lnTo>
                  <a:pt x="10" y="17"/>
                </a:lnTo>
                <a:lnTo>
                  <a:pt x="10" y="24"/>
                </a:lnTo>
                <a:lnTo>
                  <a:pt x="3" y="26"/>
                </a:lnTo>
                <a:lnTo>
                  <a:pt x="0" y="34"/>
                </a:lnTo>
                <a:lnTo>
                  <a:pt x="0" y="35"/>
                </a:lnTo>
                <a:lnTo>
                  <a:pt x="14" y="35"/>
                </a:lnTo>
                <a:lnTo>
                  <a:pt x="17" y="34"/>
                </a:lnTo>
                <a:lnTo>
                  <a:pt x="23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0" name="Freeform 126"/>
          <p:cNvSpPr>
            <a:spLocks/>
          </p:cNvSpPr>
          <p:nvPr/>
        </p:nvSpPr>
        <p:spPr bwMode="auto">
          <a:xfrm>
            <a:off x="5572126" y="2946401"/>
            <a:ext cx="31750" cy="31750"/>
          </a:xfrm>
          <a:custGeom>
            <a:avLst/>
            <a:gdLst>
              <a:gd name="T0" fmla="*/ 3 w 20"/>
              <a:gd name="T1" fmla="*/ 20 h 20"/>
              <a:gd name="T2" fmla="*/ 9 w 20"/>
              <a:gd name="T3" fmla="*/ 18 h 20"/>
              <a:gd name="T4" fmla="*/ 13 w 20"/>
              <a:gd name="T5" fmla="*/ 12 h 20"/>
              <a:gd name="T6" fmla="*/ 20 w 20"/>
              <a:gd name="T7" fmla="*/ 3 h 20"/>
              <a:gd name="T8" fmla="*/ 20 w 20"/>
              <a:gd name="T9" fmla="*/ 1 h 20"/>
              <a:gd name="T10" fmla="*/ 15 w 20"/>
              <a:gd name="T11" fmla="*/ 3 h 20"/>
              <a:gd name="T12" fmla="*/ 9 w 20"/>
              <a:gd name="T13" fmla="*/ 4 h 20"/>
              <a:gd name="T14" fmla="*/ 5 w 20"/>
              <a:gd name="T15" fmla="*/ 0 h 20"/>
              <a:gd name="T16" fmla="*/ 1 w 20"/>
              <a:gd name="T17" fmla="*/ 0 h 20"/>
              <a:gd name="T18" fmla="*/ 0 w 20"/>
              <a:gd name="T19" fmla="*/ 0 h 20"/>
              <a:gd name="T20" fmla="*/ 3 w 20"/>
              <a:gd name="T21" fmla="*/ 10 h 20"/>
              <a:gd name="T22" fmla="*/ 3 w 20"/>
              <a:gd name="T23" fmla="*/ 16 h 20"/>
              <a:gd name="T24" fmla="*/ 3 w 20"/>
              <a:gd name="T25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0" h="20">
                <a:moveTo>
                  <a:pt x="3" y="20"/>
                </a:moveTo>
                <a:lnTo>
                  <a:pt x="9" y="18"/>
                </a:lnTo>
                <a:lnTo>
                  <a:pt x="13" y="12"/>
                </a:lnTo>
                <a:lnTo>
                  <a:pt x="20" y="3"/>
                </a:lnTo>
                <a:lnTo>
                  <a:pt x="20" y="1"/>
                </a:lnTo>
                <a:lnTo>
                  <a:pt x="15" y="3"/>
                </a:lnTo>
                <a:lnTo>
                  <a:pt x="9" y="4"/>
                </a:lnTo>
                <a:lnTo>
                  <a:pt x="5" y="0"/>
                </a:lnTo>
                <a:lnTo>
                  <a:pt x="1" y="0"/>
                </a:lnTo>
                <a:lnTo>
                  <a:pt x="0" y="0"/>
                </a:lnTo>
                <a:lnTo>
                  <a:pt x="3" y="10"/>
                </a:lnTo>
                <a:lnTo>
                  <a:pt x="3" y="16"/>
                </a:lnTo>
                <a:lnTo>
                  <a:pt x="3" y="2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1" name="Freeform 127"/>
          <p:cNvSpPr>
            <a:spLocks/>
          </p:cNvSpPr>
          <p:nvPr/>
        </p:nvSpPr>
        <p:spPr bwMode="auto">
          <a:xfrm>
            <a:off x="5591176" y="2862263"/>
            <a:ext cx="58738" cy="82550"/>
          </a:xfrm>
          <a:custGeom>
            <a:avLst/>
            <a:gdLst>
              <a:gd name="T0" fmla="*/ 30 w 37"/>
              <a:gd name="T1" fmla="*/ 39 h 52"/>
              <a:gd name="T2" fmla="*/ 36 w 37"/>
              <a:gd name="T3" fmla="*/ 35 h 52"/>
              <a:gd name="T4" fmla="*/ 37 w 37"/>
              <a:gd name="T5" fmla="*/ 35 h 52"/>
              <a:gd name="T6" fmla="*/ 34 w 37"/>
              <a:gd name="T7" fmla="*/ 24 h 52"/>
              <a:gd name="T8" fmla="*/ 31 w 37"/>
              <a:gd name="T9" fmla="*/ 26 h 52"/>
              <a:gd name="T10" fmla="*/ 29 w 37"/>
              <a:gd name="T11" fmla="*/ 27 h 52"/>
              <a:gd name="T12" fmla="*/ 27 w 37"/>
              <a:gd name="T13" fmla="*/ 24 h 52"/>
              <a:gd name="T14" fmla="*/ 36 w 37"/>
              <a:gd name="T15" fmla="*/ 18 h 52"/>
              <a:gd name="T16" fmla="*/ 31 w 37"/>
              <a:gd name="T17" fmla="*/ 0 h 52"/>
              <a:gd name="T18" fmla="*/ 18 w 37"/>
              <a:gd name="T19" fmla="*/ 8 h 52"/>
              <a:gd name="T20" fmla="*/ 16 w 37"/>
              <a:gd name="T21" fmla="*/ 16 h 52"/>
              <a:gd name="T22" fmla="*/ 25 w 37"/>
              <a:gd name="T23" fmla="*/ 13 h 52"/>
              <a:gd name="T24" fmla="*/ 16 w 37"/>
              <a:gd name="T25" fmla="*/ 30 h 52"/>
              <a:gd name="T26" fmla="*/ 7 w 37"/>
              <a:gd name="T27" fmla="*/ 34 h 52"/>
              <a:gd name="T28" fmla="*/ 7 w 37"/>
              <a:gd name="T29" fmla="*/ 38 h 52"/>
              <a:gd name="T30" fmla="*/ 14 w 37"/>
              <a:gd name="T31" fmla="*/ 38 h 52"/>
              <a:gd name="T32" fmla="*/ 14 w 37"/>
              <a:gd name="T33" fmla="*/ 42 h 52"/>
              <a:gd name="T34" fmla="*/ 3 w 37"/>
              <a:gd name="T35" fmla="*/ 46 h 52"/>
              <a:gd name="T36" fmla="*/ 0 w 37"/>
              <a:gd name="T37" fmla="*/ 46 h 52"/>
              <a:gd name="T38" fmla="*/ 1 w 37"/>
              <a:gd name="T39" fmla="*/ 50 h 52"/>
              <a:gd name="T40" fmla="*/ 1 w 37"/>
              <a:gd name="T41" fmla="*/ 52 h 52"/>
              <a:gd name="T42" fmla="*/ 22 w 37"/>
              <a:gd name="T43" fmla="*/ 46 h 52"/>
              <a:gd name="T44" fmla="*/ 30 w 37"/>
              <a:gd name="T45" fmla="*/ 39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7" h="52">
                <a:moveTo>
                  <a:pt x="30" y="39"/>
                </a:moveTo>
                <a:lnTo>
                  <a:pt x="36" y="35"/>
                </a:lnTo>
                <a:lnTo>
                  <a:pt x="37" y="35"/>
                </a:lnTo>
                <a:lnTo>
                  <a:pt x="34" y="24"/>
                </a:lnTo>
                <a:lnTo>
                  <a:pt x="31" y="26"/>
                </a:lnTo>
                <a:lnTo>
                  <a:pt x="29" y="27"/>
                </a:lnTo>
                <a:lnTo>
                  <a:pt x="27" y="24"/>
                </a:lnTo>
                <a:lnTo>
                  <a:pt x="36" y="18"/>
                </a:lnTo>
                <a:lnTo>
                  <a:pt x="31" y="0"/>
                </a:lnTo>
                <a:lnTo>
                  <a:pt x="18" y="8"/>
                </a:lnTo>
                <a:lnTo>
                  <a:pt x="16" y="16"/>
                </a:lnTo>
                <a:lnTo>
                  <a:pt x="25" y="13"/>
                </a:lnTo>
                <a:lnTo>
                  <a:pt x="16" y="30"/>
                </a:lnTo>
                <a:lnTo>
                  <a:pt x="7" y="34"/>
                </a:lnTo>
                <a:lnTo>
                  <a:pt x="7" y="38"/>
                </a:lnTo>
                <a:lnTo>
                  <a:pt x="14" y="38"/>
                </a:lnTo>
                <a:lnTo>
                  <a:pt x="14" y="42"/>
                </a:lnTo>
                <a:lnTo>
                  <a:pt x="3" y="46"/>
                </a:lnTo>
                <a:lnTo>
                  <a:pt x="0" y="46"/>
                </a:lnTo>
                <a:lnTo>
                  <a:pt x="1" y="50"/>
                </a:lnTo>
                <a:lnTo>
                  <a:pt x="1" y="52"/>
                </a:lnTo>
                <a:lnTo>
                  <a:pt x="22" y="46"/>
                </a:lnTo>
                <a:lnTo>
                  <a:pt x="30" y="3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2" name="Freeform 128"/>
          <p:cNvSpPr>
            <a:spLocks/>
          </p:cNvSpPr>
          <p:nvPr/>
        </p:nvSpPr>
        <p:spPr bwMode="auto">
          <a:xfrm>
            <a:off x="5591176" y="2881313"/>
            <a:ext cx="15875" cy="17463"/>
          </a:xfrm>
          <a:custGeom>
            <a:avLst/>
            <a:gdLst>
              <a:gd name="T0" fmla="*/ 0 w 10"/>
              <a:gd name="T1" fmla="*/ 11 h 11"/>
              <a:gd name="T2" fmla="*/ 0 w 10"/>
              <a:gd name="T3" fmla="*/ 7 h 11"/>
              <a:gd name="T4" fmla="*/ 3 w 10"/>
              <a:gd name="T5" fmla="*/ 1 h 11"/>
              <a:gd name="T6" fmla="*/ 7 w 10"/>
              <a:gd name="T7" fmla="*/ 0 h 11"/>
              <a:gd name="T8" fmla="*/ 8 w 10"/>
              <a:gd name="T9" fmla="*/ 1 h 11"/>
              <a:gd name="T10" fmla="*/ 8 w 10"/>
              <a:gd name="T11" fmla="*/ 4 h 11"/>
              <a:gd name="T12" fmla="*/ 7 w 10"/>
              <a:gd name="T13" fmla="*/ 6 h 11"/>
              <a:gd name="T14" fmla="*/ 10 w 10"/>
              <a:gd name="T15" fmla="*/ 7 h 11"/>
              <a:gd name="T16" fmla="*/ 7 w 10"/>
              <a:gd name="T17" fmla="*/ 11 h 11"/>
              <a:gd name="T18" fmla="*/ 0 w 10"/>
              <a:gd name="T19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0" h="11">
                <a:moveTo>
                  <a:pt x="0" y="11"/>
                </a:moveTo>
                <a:lnTo>
                  <a:pt x="0" y="7"/>
                </a:lnTo>
                <a:lnTo>
                  <a:pt x="3" y="1"/>
                </a:lnTo>
                <a:lnTo>
                  <a:pt x="7" y="0"/>
                </a:lnTo>
                <a:lnTo>
                  <a:pt x="8" y="1"/>
                </a:lnTo>
                <a:lnTo>
                  <a:pt x="8" y="4"/>
                </a:lnTo>
                <a:lnTo>
                  <a:pt x="7" y="6"/>
                </a:lnTo>
                <a:lnTo>
                  <a:pt x="10" y="7"/>
                </a:lnTo>
                <a:lnTo>
                  <a:pt x="7" y="11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3" name="Freeform 129"/>
          <p:cNvSpPr>
            <a:spLocks/>
          </p:cNvSpPr>
          <p:nvPr/>
        </p:nvSpPr>
        <p:spPr bwMode="auto">
          <a:xfrm>
            <a:off x="5656263" y="2876551"/>
            <a:ext cx="23813" cy="20638"/>
          </a:xfrm>
          <a:custGeom>
            <a:avLst/>
            <a:gdLst>
              <a:gd name="T0" fmla="*/ 12 w 15"/>
              <a:gd name="T1" fmla="*/ 11 h 13"/>
              <a:gd name="T2" fmla="*/ 10 w 15"/>
              <a:gd name="T3" fmla="*/ 13 h 13"/>
              <a:gd name="T4" fmla="*/ 3 w 15"/>
              <a:gd name="T5" fmla="*/ 13 h 13"/>
              <a:gd name="T6" fmla="*/ 0 w 15"/>
              <a:gd name="T7" fmla="*/ 10 h 13"/>
              <a:gd name="T8" fmla="*/ 3 w 15"/>
              <a:gd name="T9" fmla="*/ 6 h 13"/>
              <a:gd name="T10" fmla="*/ 0 w 15"/>
              <a:gd name="T11" fmla="*/ 2 h 13"/>
              <a:gd name="T12" fmla="*/ 5 w 15"/>
              <a:gd name="T13" fmla="*/ 0 h 13"/>
              <a:gd name="T14" fmla="*/ 10 w 15"/>
              <a:gd name="T15" fmla="*/ 3 h 13"/>
              <a:gd name="T16" fmla="*/ 8 w 15"/>
              <a:gd name="T17" fmla="*/ 4 h 13"/>
              <a:gd name="T18" fmla="*/ 11 w 15"/>
              <a:gd name="T19" fmla="*/ 4 h 13"/>
              <a:gd name="T20" fmla="*/ 12 w 15"/>
              <a:gd name="T21" fmla="*/ 6 h 13"/>
              <a:gd name="T22" fmla="*/ 14 w 15"/>
              <a:gd name="T23" fmla="*/ 6 h 13"/>
              <a:gd name="T24" fmla="*/ 15 w 15"/>
              <a:gd name="T25" fmla="*/ 10 h 13"/>
              <a:gd name="T26" fmla="*/ 12 w 15"/>
              <a:gd name="T27" fmla="*/ 11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5" h="13">
                <a:moveTo>
                  <a:pt x="12" y="11"/>
                </a:moveTo>
                <a:lnTo>
                  <a:pt x="10" y="13"/>
                </a:lnTo>
                <a:lnTo>
                  <a:pt x="3" y="13"/>
                </a:lnTo>
                <a:lnTo>
                  <a:pt x="0" y="10"/>
                </a:lnTo>
                <a:lnTo>
                  <a:pt x="3" y="6"/>
                </a:lnTo>
                <a:lnTo>
                  <a:pt x="0" y="2"/>
                </a:lnTo>
                <a:lnTo>
                  <a:pt x="5" y="0"/>
                </a:lnTo>
                <a:lnTo>
                  <a:pt x="10" y="3"/>
                </a:lnTo>
                <a:lnTo>
                  <a:pt x="8" y="4"/>
                </a:lnTo>
                <a:lnTo>
                  <a:pt x="11" y="4"/>
                </a:lnTo>
                <a:lnTo>
                  <a:pt x="12" y="6"/>
                </a:lnTo>
                <a:lnTo>
                  <a:pt x="14" y="6"/>
                </a:lnTo>
                <a:lnTo>
                  <a:pt x="15" y="10"/>
                </a:lnTo>
                <a:lnTo>
                  <a:pt x="12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4" name="Freeform 130"/>
          <p:cNvSpPr>
            <a:spLocks/>
          </p:cNvSpPr>
          <p:nvPr/>
        </p:nvSpPr>
        <p:spPr bwMode="auto">
          <a:xfrm>
            <a:off x="5686426" y="2868613"/>
            <a:ext cx="23813" cy="22225"/>
          </a:xfrm>
          <a:custGeom>
            <a:avLst/>
            <a:gdLst>
              <a:gd name="T0" fmla="*/ 6 w 15"/>
              <a:gd name="T1" fmla="*/ 14 h 14"/>
              <a:gd name="T2" fmla="*/ 10 w 15"/>
              <a:gd name="T3" fmla="*/ 12 h 14"/>
              <a:gd name="T4" fmla="*/ 15 w 15"/>
              <a:gd name="T5" fmla="*/ 11 h 14"/>
              <a:gd name="T6" fmla="*/ 14 w 15"/>
              <a:gd name="T7" fmla="*/ 0 h 14"/>
              <a:gd name="T8" fmla="*/ 8 w 15"/>
              <a:gd name="T9" fmla="*/ 1 h 14"/>
              <a:gd name="T10" fmla="*/ 4 w 15"/>
              <a:gd name="T11" fmla="*/ 4 h 14"/>
              <a:gd name="T12" fmla="*/ 4 w 15"/>
              <a:gd name="T13" fmla="*/ 8 h 14"/>
              <a:gd name="T14" fmla="*/ 0 w 15"/>
              <a:gd name="T15" fmla="*/ 12 h 14"/>
              <a:gd name="T16" fmla="*/ 6 w 15"/>
              <a:gd name="T17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" h="14">
                <a:moveTo>
                  <a:pt x="6" y="14"/>
                </a:moveTo>
                <a:lnTo>
                  <a:pt x="10" y="12"/>
                </a:lnTo>
                <a:lnTo>
                  <a:pt x="15" y="11"/>
                </a:lnTo>
                <a:lnTo>
                  <a:pt x="14" y="0"/>
                </a:lnTo>
                <a:lnTo>
                  <a:pt x="8" y="1"/>
                </a:lnTo>
                <a:lnTo>
                  <a:pt x="4" y="4"/>
                </a:lnTo>
                <a:lnTo>
                  <a:pt x="4" y="8"/>
                </a:lnTo>
                <a:lnTo>
                  <a:pt x="0" y="12"/>
                </a:lnTo>
                <a:lnTo>
                  <a:pt x="6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5" name="Freeform 131"/>
          <p:cNvSpPr>
            <a:spLocks/>
          </p:cNvSpPr>
          <p:nvPr/>
        </p:nvSpPr>
        <p:spPr bwMode="auto">
          <a:xfrm>
            <a:off x="5661026" y="2832101"/>
            <a:ext cx="34925" cy="36513"/>
          </a:xfrm>
          <a:custGeom>
            <a:avLst/>
            <a:gdLst>
              <a:gd name="T0" fmla="*/ 9 w 22"/>
              <a:gd name="T1" fmla="*/ 23 h 23"/>
              <a:gd name="T2" fmla="*/ 15 w 22"/>
              <a:gd name="T3" fmla="*/ 22 h 23"/>
              <a:gd name="T4" fmla="*/ 20 w 22"/>
              <a:gd name="T5" fmla="*/ 16 h 23"/>
              <a:gd name="T6" fmla="*/ 22 w 22"/>
              <a:gd name="T7" fmla="*/ 7 h 23"/>
              <a:gd name="T8" fmla="*/ 15 w 22"/>
              <a:gd name="T9" fmla="*/ 0 h 23"/>
              <a:gd name="T10" fmla="*/ 9 w 22"/>
              <a:gd name="T11" fmla="*/ 2 h 23"/>
              <a:gd name="T12" fmla="*/ 0 w 22"/>
              <a:gd name="T13" fmla="*/ 13 h 23"/>
              <a:gd name="T14" fmla="*/ 9 w 22"/>
              <a:gd name="T15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23">
                <a:moveTo>
                  <a:pt x="9" y="23"/>
                </a:moveTo>
                <a:lnTo>
                  <a:pt x="15" y="22"/>
                </a:lnTo>
                <a:lnTo>
                  <a:pt x="20" y="16"/>
                </a:lnTo>
                <a:lnTo>
                  <a:pt x="22" y="7"/>
                </a:lnTo>
                <a:lnTo>
                  <a:pt x="15" y="0"/>
                </a:lnTo>
                <a:lnTo>
                  <a:pt x="9" y="2"/>
                </a:lnTo>
                <a:lnTo>
                  <a:pt x="0" y="13"/>
                </a:lnTo>
                <a:lnTo>
                  <a:pt x="9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6" name="Freeform 132"/>
          <p:cNvSpPr>
            <a:spLocks/>
          </p:cNvSpPr>
          <p:nvPr/>
        </p:nvSpPr>
        <p:spPr bwMode="auto">
          <a:xfrm>
            <a:off x="5702301" y="2838451"/>
            <a:ext cx="41275" cy="25400"/>
          </a:xfrm>
          <a:custGeom>
            <a:avLst/>
            <a:gdLst>
              <a:gd name="T0" fmla="*/ 1 w 26"/>
              <a:gd name="T1" fmla="*/ 15 h 16"/>
              <a:gd name="T2" fmla="*/ 2 w 26"/>
              <a:gd name="T3" fmla="*/ 16 h 16"/>
              <a:gd name="T4" fmla="*/ 7 w 26"/>
              <a:gd name="T5" fmla="*/ 15 h 16"/>
              <a:gd name="T6" fmla="*/ 19 w 26"/>
              <a:gd name="T7" fmla="*/ 5 h 16"/>
              <a:gd name="T8" fmla="*/ 26 w 26"/>
              <a:gd name="T9" fmla="*/ 1 h 16"/>
              <a:gd name="T10" fmla="*/ 16 w 26"/>
              <a:gd name="T11" fmla="*/ 0 h 16"/>
              <a:gd name="T12" fmla="*/ 12 w 26"/>
              <a:gd name="T13" fmla="*/ 1 h 16"/>
              <a:gd name="T14" fmla="*/ 9 w 26"/>
              <a:gd name="T15" fmla="*/ 1 h 16"/>
              <a:gd name="T16" fmla="*/ 0 w 26"/>
              <a:gd name="T17" fmla="*/ 13 h 16"/>
              <a:gd name="T18" fmla="*/ 1 w 26"/>
              <a:gd name="T19" fmla="*/ 1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6" h="16">
                <a:moveTo>
                  <a:pt x="1" y="15"/>
                </a:moveTo>
                <a:lnTo>
                  <a:pt x="2" y="16"/>
                </a:lnTo>
                <a:lnTo>
                  <a:pt x="7" y="15"/>
                </a:lnTo>
                <a:lnTo>
                  <a:pt x="19" y="5"/>
                </a:lnTo>
                <a:lnTo>
                  <a:pt x="26" y="1"/>
                </a:lnTo>
                <a:lnTo>
                  <a:pt x="16" y="0"/>
                </a:lnTo>
                <a:lnTo>
                  <a:pt x="12" y="1"/>
                </a:lnTo>
                <a:lnTo>
                  <a:pt x="9" y="1"/>
                </a:lnTo>
                <a:lnTo>
                  <a:pt x="0" y="13"/>
                </a:lnTo>
                <a:lnTo>
                  <a:pt x="1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7" name="Freeform 133"/>
          <p:cNvSpPr>
            <a:spLocks/>
          </p:cNvSpPr>
          <p:nvPr/>
        </p:nvSpPr>
        <p:spPr bwMode="auto">
          <a:xfrm>
            <a:off x="5680076" y="2762251"/>
            <a:ext cx="33338" cy="39688"/>
          </a:xfrm>
          <a:custGeom>
            <a:avLst/>
            <a:gdLst>
              <a:gd name="T0" fmla="*/ 7 w 21"/>
              <a:gd name="T1" fmla="*/ 25 h 25"/>
              <a:gd name="T2" fmla="*/ 0 w 21"/>
              <a:gd name="T3" fmla="*/ 19 h 25"/>
              <a:gd name="T4" fmla="*/ 7 w 21"/>
              <a:gd name="T5" fmla="*/ 11 h 25"/>
              <a:gd name="T6" fmla="*/ 7 w 21"/>
              <a:gd name="T7" fmla="*/ 6 h 25"/>
              <a:gd name="T8" fmla="*/ 14 w 21"/>
              <a:gd name="T9" fmla="*/ 3 h 25"/>
              <a:gd name="T10" fmla="*/ 18 w 21"/>
              <a:gd name="T11" fmla="*/ 1 h 25"/>
              <a:gd name="T12" fmla="*/ 21 w 21"/>
              <a:gd name="T13" fmla="*/ 0 h 25"/>
              <a:gd name="T14" fmla="*/ 19 w 21"/>
              <a:gd name="T15" fmla="*/ 7 h 25"/>
              <a:gd name="T16" fmla="*/ 19 w 21"/>
              <a:gd name="T17" fmla="*/ 12 h 25"/>
              <a:gd name="T18" fmla="*/ 18 w 21"/>
              <a:gd name="T19" fmla="*/ 19 h 25"/>
              <a:gd name="T20" fmla="*/ 14 w 21"/>
              <a:gd name="T21" fmla="*/ 18 h 25"/>
              <a:gd name="T22" fmla="*/ 12 w 21"/>
              <a:gd name="T23" fmla="*/ 16 h 25"/>
              <a:gd name="T24" fmla="*/ 11 w 21"/>
              <a:gd name="T25" fmla="*/ 22 h 25"/>
              <a:gd name="T26" fmla="*/ 7 w 21"/>
              <a:gd name="T27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1" h="25">
                <a:moveTo>
                  <a:pt x="7" y="25"/>
                </a:moveTo>
                <a:lnTo>
                  <a:pt x="0" y="19"/>
                </a:lnTo>
                <a:lnTo>
                  <a:pt x="7" y="11"/>
                </a:lnTo>
                <a:lnTo>
                  <a:pt x="7" y="6"/>
                </a:lnTo>
                <a:lnTo>
                  <a:pt x="14" y="3"/>
                </a:lnTo>
                <a:lnTo>
                  <a:pt x="18" y="1"/>
                </a:lnTo>
                <a:lnTo>
                  <a:pt x="21" y="0"/>
                </a:lnTo>
                <a:lnTo>
                  <a:pt x="19" y="7"/>
                </a:lnTo>
                <a:lnTo>
                  <a:pt x="19" y="12"/>
                </a:lnTo>
                <a:lnTo>
                  <a:pt x="18" y="19"/>
                </a:lnTo>
                <a:lnTo>
                  <a:pt x="14" y="18"/>
                </a:lnTo>
                <a:lnTo>
                  <a:pt x="12" y="16"/>
                </a:lnTo>
                <a:lnTo>
                  <a:pt x="11" y="22"/>
                </a:lnTo>
                <a:lnTo>
                  <a:pt x="7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8" name="Freeform 134"/>
          <p:cNvSpPr>
            <a:spLocks/>
          </p:cNvSpPr>
          <p:nvPr/>
        </p:nvSpPr>
        <p:spPr bwMode="auto">
          <a:xfrm>
            <a:off x="5634038" y="2787651"/>
            <a:ext cx="11113" cy="14288"/>
          </a:xfrm>
          <a:custGeom>
            <a:avLst/>
            <a:gdLst>
              <a:gd name="T0" fmla="*/ 0 w 7"/>
              <a:gd name="T1" fmla="*/ 9 h 9"/>
              <a:gd name="T2" fmla="*/ 7 w 7"/>
              <a:gd name="T3" fmla="*/ 5 h 9"/>
              <a:gd name="T4" fmla="*/ 2 w 7"/>
              <a:gd name="T5" fmla="*/ 0 h 9"/>
              <a:gd name="T6" fmla="*/ 0 w 7"/>
              <a:gd name="T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9">
                <a:moveTo>
                  <a:pt x="0" y="9"/>
                </a:moveTo>
                <a:lnTo>
                  <a:pt x="7" y="5"/>
                </a:lnTo>
                <a:lnTo>
                  <a:pt x="2" y="0"/>
                </a:lnTo>
                <a:lnTo>
                  <a:pt x="0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9" name="Freeform 135"/>
          <p:cNvSpPr>
            <a:spLocks/>
          </p:cNvSpPr>
          <p:nvPr/>
        </p:nvSpPr>
        <p:spPr bwMode="auto">
          <a:xfrm>
            <a:off x="5710238" y="2774951"/>
            <a:ext cx="28575" cy="23813"/>
          </a:xfrm>
          <a:custGeom>
            <a:avLst/>
            <a:gdLst>
              <a:gd name="T0" fmla="*/ 4 w 18"/>
              <a:gd name="T1" fmla="*/ 15 h 15"/>
              <a:gd name="T2" fmla="*/ 0 w 18"/>
              <a:gd name="T3" fmla="*/ 10 h 15"/>
              <a:gd name="T4" fmla="*/ 4 w 18"/>
              <a:gd name="T5" fmla="*/ 4 h 15"/>
              <a:gd name="T6" fmla="*/ 8 w 18"/>
              <a:gd name="T7" fmla="*/ 0 h 15"/>
              <a:gd name="T8" fmla="*/ 12 w 18"/>
              <a:gd name="T9" fmla="*/ 0 h 15"/>
              <a:gd name="T10" fmla="*/ 18 w 18"/>
              <a:gd name="T11" fmla="*/ 4 h 15"/>
              <a:gd name="T12" fmla="*/ 15 w 18"/>
              <a:gd name="T13" fmla="*/ 11 h 15"/>
              <a:gd name="T14" fmla="*/ 4 w 18"/>
              <a:gd name="T1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15">
                <a:moveTo>
                  <a:pt x="4" y="15"/>
                </a:moveTo>
                <a:lnTo>
                  <a:pt x="0" y="10"/>
                </a:lnTo>
                <a:lnTo>
                  <a:pt x="4" y="4"/>
                </a:lnTo>
                <a:lnTo>
                  <a:pt x="8" y="0"/>
                </a:lnTo>
                <a:lnTo>
                  <a:pt x="12" y="0"/>
                </a:lnTo>
                <a:lnTo>
                  <a:pt x="18" y="4"/>
                </a:lnTo>
                <a:lnTo>
                  <a:pt x="15" y="11"/>
                </a:lnTo>
                <a:lnTo>
                  <a:pt x="4" y="1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0" name="Freeform 136"/>
          <p:cNvSpPr>
            <a:spLocks/>
          </p:cNvSpPr>
          <p:nvPr/>
        </p:nvSpPr>
        <p:spPr bwMode="auto">
          <a:xfrm>
            <a:off x="5549901" y="2730501"/>
            <a:ext cx="22225" cy="19050"/>
          </a:xfrm>
          <a:custGeom>
            <a:avLst/>
            <a:gdLst>
              <a:gd name="T0" fmla="*/ 11 w 14"/>
              <a:gd name="T1" fmla="*/ 12 h 12"/>
              <a:gd name="T2" fmla="*/ 14 w 14"/>
              <a:gd name="T3" fmla="*/ 8 h 12"/>
              <a:gd name="T4" fmla="*/ 12 w 14"/>
              <a:gd name="T5" fmla="*/ 2 h 12"/>
              <a:gd name="T6" fmla="*/ 6 w 14"/>
              <a:gd name="T7" fmla="*/ 0 h 12"/>
              <a:gd name="T8" fmla="*/ 0 w 14"/>
              <a:gd name="T9" fmla="*/ 2 h 12"/>
              <a:gd name="T10" fmla="*/ 0 w 14"/>
              <a:gd name="T11" fmla="*/ 6 h 12"/>
              <a:gd name="T12" fmla="*/ 3 w 14"/>
              <a:gd name="T13" fmla="*/ 8 h 12"/>
              <a:gd name="T14" fmla="*/ 7 w 14"/>
              <a:gd name="T15" fmla="*/ 11 h 12"/>
              <a:gd name="T16" fmla="*/ 11 w 14"/>
              <a:gd name="T17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" h="12">
                <a:moveTo>
                  <a:pt x="11" y="12"/>
                </a:moveTo>
                <a:lnTo>
                  <a:pt x="14" y="8"/>
                </a:lnTo>
                <a:lnTo>
                  <a:pt x="12" y="2"/>
                </a:lnTo>
                <a:lnTo>
                  <a:pt x="6" y="0"/>
                </a:lnTo>
                <a:lnTo>
                  <a:pt x="0" y="2"/>
                </a:lnTo>
                <a:lnTo>
                  <a:pt x="0" y="6"/>
                </a:lnTo>
                <a:lnTo>
                  <a:pt x="3" y="8"/>
                </a:lnTo>
                <a:lnTo>
                  <a:pt x="7" y="11"/>
                </a:lnTo>
                <a:lnTo>
                  <a:pt x="11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1" name="Freeform 137"/>
          <p:cNvSpPr>
            <a:spLocks/>
          </p:cNvSpPr>
          <p:nvPr/>
        </p:nvSpPr>
        <p:spPr bwMode="auto">
          <a:xfrm>
            <a:off x="5681663" y="2719388"/>
            <a:ext cx="20638" cy="19050"/>
          </a:xfrm>
          <a:custGeom>
            <a:avLst/>
            <a:gdLst>
              <a:gd name="T0" fmla="*/ 3 w 13"/>
              <a:gd name="T1" fmla="*/ 12 h 12"/>
              <a:gd name="T2" fmla="*/ 11 w 13"/>
              <a:gd name="T3" fmla="*/ 9 h 12"/>
              <a:gd name="T4" fmla="*/ 11 w 13"/>
              <a:gd name="T5" fmla="*/ 7 h 12"/>
              <a:gd name="T6" fmla="*/ 13 w 13"/>
              <a:gd name="T7" fmla="*/ 4 h 12"/>
              <a:gd name="T8" fmla="*/ 9 w 13"/>
              <a:gd name="T9" fmla="*/ 0 h 12"/>
              <a:gd name="T10" fmla="*/ 2 w 13"/>
              <a:gd name="T11" fmla="*/ 4 h 12"/>
              <a:gd name="T12" fmla="*/ 2 w 13"/>
              <a:gd name="T13" fmla="*/ 5 h 12"/>
              <a:gd name="T14" fmla="*/ 0 w 13"/>
              <a:gd name="T15" fmla="*/ 7 h 12"/>
              <a:gd name="T16" fmla="*/ 2 w 13"/>
              <a:gd name="T17" fmla="*/ 9 h 12"/>
              <a:gd name="T18" fmla="*/ 3 w 13"/>
              <a:gd name="T1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3" h="12">
                <a:moveTo>
                  <a:pt x="3" y="12"/>
                </a:moveTo>
                <a:lnTo>
                  <a:pt x="11" y="9"/>
                </a:lnTo>
                <a:lnTo>
                  <a:pt x="11" y="7"/>
                </a:lnTo>
                <a:lnTo>
                  <a:pt x="13" y="4"/>
                </a:lnTo>
                <a:lnTo>
                  <a:pt x="9" y="0"/>
                </a:lnTo>
                <a:lnTo>
                  <a:pt x="2" y="4"/>
                </a:lnTo>
                <a:lnTo>
                  <a:pt x="2" y="5"/>
                </a:lnTo>
                <a:lnTo>
                  <a:pt x="0" y="7"/>
                </a:lnTo>
                <a:lnTo>
                  <a:pt x="2" y="9"/>
                </a:lnTo>
                <a:lnTo>
                  <a:pt x="3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2" name="Freeform 138"/>
          <p:cNvSpPr>
            <a:spLocks/>
          </p:cNvSpPr>
          <p:nvPr/>
        </p:nvSpPr>
        <p:spPr bwMode="auto">
          <a:xfrm>
            <a:off x="5649913" y="2701926"/>
            <a:ext cx="17463" cy="25400"/>
          </a:xfrm>
          <a:custGeom>
            <a:avLst/>
            <a:gdLst>
              <a:gd name="T0" fmla="*/ 5 w 11"/>
              <a:gd name="T1" fmla="*/ 16 h 16"/>
              <a:gd name="T2" fmla="*/ 11 w 11"/>
              <a:gd name="T3" fmla="*/ 9 h 16"/>
              <a:gd name="T4" fmla="*/ 9 w 11"/>
              <a:gd name="T5" fmla="*/ 5 h 16"/>
              <a:gd name="T6" fmla="*/ 9 w 11"/>
              <a:gd name="T7" fmla="*/ 3 h 16"/>
              <a:gd name="T8" fmla="*/ 5 w 11"/>
              <a:gd name="T9" fmla="*/ 0 h 16"/>
              <a:gd name="T10" fmla="*/ 3 w 11"/>
              <a:gd name="T11" fmla="*/ 5 h 16"/>
              <a:gd name="T12" fmla="*/ 3 w 11"/>
              <a:gd name="T13" fmla="*/ 7 h 16"/>
              <a:gd name="T14" fmla="*/ 4 w 11"/>
              <a:gd name="T15" fmla="*/ 9 h 16"/>
              <a:gd name="T16" fmla="*/ 0 w 11"/>
              <a:gd name="T17" fmla="*/ 12 h 16"/>
              <a:gd name="T18" fmla="*/ 3 w 11"/>
              <a:gd name="T19" fmla="*/ 14 h 16"/>
              <a:gd name="T20" fmla="*/ 5 w 11"/>
              <a:gd name="T21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1" h="16">
                <a:moveTo>
                  <a:pt x="5" y="16"/>
                </a:moveTo>
                <a:lnTo>
                  <a:pt x="11" y="9"/>
                </a:lnTo>
                <a:lnTo>
                  <a:pt x="9" y="5"/>
                </a:lnTo>
                <a:lnTo>
                  <a:pt x="9" y="3"/>
                </a:lnTo>
                <a:lnTo>
                  <a:pt x="5" y="0"/>
                </a:lnTo>
                <a:lnTo>
                  <a:pt x="3" y="5"/>
                </a:lnTo>
                <a:lnTo>
                  <a:pt x="3" y="7"/>
                </a:lnTo>
                <a:lnTo>
                  <a:pt x="4" y="9"/>
                </a:lnTo>
                <a:lnTo>
                  <a:pt x="0" y="12"/>
                </a:lnTo>
                <a:lnTo>
                  <a:pt x="3" y="14"/>
                </a:lnTo>
                <a:lnTo>
                  <a:pt x="5" y="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3" name="Freeform 139"/>
          <p:cNvSpPr>
            <a:spLocks/>
          </p:cNvSpPr>
          <p:nvPr/>
        </p:nvSpPr>
        <p:spPr bwMode="auto">
          <a:xfrm>
            <a:off x="5716588" y="2686051"/>
            <a:ext cx="15875" cy="22225"/>
          </a:xfrm>
          <a:custGeom>
            <a:avLst/>
            <a:gdLst>
              <a:gd name="T0" fmla="*/ 3 w 10"/>
              <a:gd name="T1" fmla="*/ 14 h 14"/>
              <a:gd name="T2" fmla="*/ 7 w 10"/>
              <a:gd name="T3" fmla="*/ 11 h 14"/>
              <a:gd name="T4" fmla="*/ 10 w 10"/>
              <a:gd name="T5" fmla="*/ 2 h 14"/>
              <a:gd name="T6" fmla="*/ 6 w 10"/>
              <a:gd name="T7" fmla="*/ 0 h 14"/>
              <a:gd name="T8" fmla="*/ 2 w 10"/>
              <a:gd name="T9" fmla="*/ 3 h 14"/>
              <a:gd name="T10" fmla="*/ 0 w 10"/>
              <a:gd name="T11" fmla="*/ 9 h 14"/>
              <a:gd name="T12" fmla="*/ 0 w 10"/>
              <a:gd name="T13" fmla="*/ 13 h 14"/>
              <a:gd name="T14" fmla="*/ 3 w 10"/>
              <a:gd name="T15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14">
                <a:moveTo>
                  <a:pt x="3" y="14"/>
                </a:moveTo>
                <a:lnTo>
                  <a:pt x="7" y="11"/>
                </a:lnTo>
                <a:lnTo>
                  <a:pt x="10" y="2"/>
                </a:lnTo>
                <a:lnTo>
                  <a:pt x="6" y="0"/>
                </a:lnTo>
                <a:lnTo>
                  <a:pt x="2" y="3"/>
                </a:lnTo>
                <a:lnTo>
                  <a:pt x="0" y="9"/>
                </a:lnTo>
                <a:lnTo>
                  <a:pt x="0" y="13"/>
                </a:lnTo>
                <a:lnTo>
                  <a:pt x="3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4" name="Freeform 140"/>
          <p:cNvSpPr>
            <a:spLocks/>
          </p:cNvSpPr>
          <p:nvPr/>
        </p:nvSpPr>
        <p:spPr bwMode="auto">
          <a:xfrm>
            <a:off x="5727701" y="2662238"/>
            <a:ext cx="9525" cy="20638"/>
          </a:xfrm>
          <a:custGeom>
            <a:avLst/>
            <a:gdLst>
              <a:gd name="T0" fmla="*/ 6 w 6"/>
              <a:gd name="T1" fmla="*/ 13 h 13"/>
              <a:gd name="T2" fmla="*/ 1 w 6"/>
              <a:gd name="T3" fmla="*/ 13 h 13"/>
              <a:gd name="T4" fmla="*/ 0 w 6"/>
              <a:gd name="T5" fmla="*/ 9 h 13"/>
              <a:gd name="T6" fmla="*/ 0 w 6"/>
              <a:gd name="T7" fmla="*/ 3 h 13"/>
              <a:gd name="T8" fmla="*/ 4 w 6"/>
              <a:gd name="T9" fmla="*/ 0 h 13"/>
              <a:gd name="T10" fmla="*/ 6 w 6"/>
              <a:gd name="T11" fmla="*/ 6 h 13"/>
              <a:gd name="T12" fmla="*/ 6 w 6"/>
              <a:gd name="T13" fmla="*/ 10 h 13"/>
              <a:gd name="T14" fmla="*/ 6 w 6"/>
              <a:gd name="T1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" h="13">
                <a:moveTo>
                  <a:pt x="6" y="13"/>
                </a:moveTo>
                <a:lnTo>
                  <a:pt x="1" y="13"/>
                </a:lnTo>
                <a:lnTo>
                  <a:pt x="0" y="9"/>
                </a:lnTo>
                <a:lnTo>
                  <a:pt x="0" y="3"/>
                </a:lnTo>
                <a:lnTo>
                  <a:pt x="4" y="0"/>
                </a:lnTo>
                <a:lnTo>
                  <a:pt x="6" y="6"/>
                </a:lnTo>
                <a:lnTo>
                  <a:pt x="6" y="10"/>
                </a:lnTo>
                <a:lnTo>
                  <a:pt x="6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5" name="Freeform 141"/>
          <p:cNvSpPr>
            <a:spLocks/>
          </p:cNvSpPr>
          <p:nvPr/>
        </p:nvSpPr>
        <p:spPr bwMode="auto">
          <a:xfrm>
            <a:off x="5767388" y="2628901"/>
            <a:ext cx="38100" cy="14288"/>
          </a:xfrm>
          <a:custGeom>
            <a:avLst/>
            <a:gdLst>
              <a:gd name="T0" fmla="*/ 13 w 24"/>
              <a:gd name="T1" fmla="*/ 8 h 9"/>
              <a:gd name="T2" fmla="*/ 20 w 24"/>
              <a:gd name="T3" fmla="*/ 8 h 9"/>
              <a:gd name="T4" fmla="*/ 21 w 24"/>
              <a:gd name="T5" fmla="*/ 5 h 9"/>
              <a:gd name="T6" fmla="*/ 24 w 24"/>
              <a:gd name="T7" fmla="*/ 2 h 9"/>
              <a:gd name="T8" fmla="*/ 20 w 24"/>
              <a:gd name="T9" fmla="*/ 2 h 9"/>
              <a:gd name="T10" fmla="*/ 16 w 24"/>
              <a:gd name="T11" fmla="*/ 2 h 9"/>
              <a:gd name="T12" fmla="*/ 13 w 24"/>
              <a:gd name="T13" fmla="*/ 0 h 9"/>
              <a:gd name="T14" fmla="*/ 8 w 24"/>
              <a:gd name="T15" fmla="*/ 0 h 9"/>
              <a:gd name="T16" fmla="*/ 0 w 24"/>
              <a:gd name="T17" fmla="*/ 6 h 9"/>
              <a:gd name="T18" fmla="*/ 1 w 24"/>
              <a:gd name="T19" fmla="*/ 9 h 9"/>
              <a:gd name="T20" fmla="*/ 11 w 24"/>
              <a:gd name="T21" fmla="*/ 9 h 9"/>
              <a:gd name="T22" fmla="*/ 13 w 24"/>
              <a:gd name="T23" fmla="*/ 8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9">
                <a:moveTo>
                  <a:pt x="13" y="8"/>
                </a:moveTo>
                <a:lnTo>
                  <a:pt x="20" y="8"/>
                </a:lnTo>
                <a:lnTo>
                  <a:pt x="21" y="5"/>
                </a:lnTo>
                <a:lnTo>
                  <a:pt x="24" y="2"/>
                </a:lnTo>
                <a:lnTo>
                  <a:pt x="20" y="2"/>
                </a:lnTo>
                <a:lnTo>
                  <a:pt x="16" y="2"/>
                </a:lnTo>
                <a:lnTo>
                  <a:pt x="13" y="0"/>
                </a:lnTo>
                <a:lnTo>
                  <a:pt x="8" y="0"/>
                </a:lnTo>
                <a:lnTo>
                  <a:pt x="0" y="6"/>
                </a:lnTo>
                <a:lnTo>
                  <a:pt x="1" y="9"/>
                </a:lnTo>
                <a:lnTo>
                  <a:pt x="11" y="9"/>
                </a:lnTo>
                <a:lnTo>
                  <a:pt x="13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6" name="Freeform 142"/>
          <p:cNvSpPr>
            <a:spLocks/>
          </p:cNvSpPr>
          <p:nvPr/>
        </p:nvSpPr>
        <p:spPr bwMode="auto">
          <a:xfrm>
            <a:off x="5776913" y="2601913"/>
            <a:ext cx="38100" cy="17463"/>
          </a:xfrm>
          <a:custGeom>
            <a:avLst/>
            <a:gdLst>
              <a:gd name="T0" fmla="*/ 11 w 24"/>
              <a:gd name="T1" fmla="*/ 8 h 11"/>
              <a:gd name="T2" fmla="*/ 2 w 24"/>
              <a:gd name="T3" fmla="*/ 11 h 11"/>
              <a:gd name="T4" fmla="*/ 0 w 24"/>
              <a:gd name="T5" fmla="*/ 10 h 11"/>
              <a:gd name="T6" fmla="*/ 3 w 24"/>
              <a:gd name="T7" fmla="*/ 3 h 11"/>
              <a:gd name="T8" fmla="*/ 9 w 24"/>
              <a:gd name="T9" fmla="*/ 2 h 11"/>
              <a:gd name="T10" fmla="*/ 11 w 24"/>
              <a:gd name="T11" fmla="*/ 0 h 11"/>
              <a:gd name="T12" fmla="*/ 18 w 24"/>
              <a:gd name="T13" fmla="*/ 0 h 11"/>
              <a:gd name="T14" fmla="*/ 21 w 24"/>
              <a:gd name="T15" fmla="*/ 0 h 11"/>
              <a:gd name="T16" fmla="*/ 24 w 24"/>
              <a:gd name="T17" fmla="*/ 3 h 11"/>
              <a:gd name="T18" fmla="*/ 24 w 24"/>
              <a:gd name="T19" fmla="*/ 7 h 11"/>
              <a:gd name="T20" fmla="*/ 13 w 24"/>
              <a:gd name="T21" fmla="*/ 8 h 11"/>
              <a:gd name="T22" fmla="*/ 11 w 24"/>
              <a:gd name="T23" fmla="*/ 8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4" h="11">
                <a:moveTo>
                  <a:pt x="11" y="8"/>
                </a:moveTo>
                <a:lnTo>
                  <a:pt x="2" y="11"/>
                </a:lnTo>
                <a:lnTo>
                  <a:pt x="0" y="10"/>
                </a:lnTo>
                <a:lnTo>
                  <a:pt x="3" y="3"/>
                </a:lnTo>
                <a:lnTo>
                  <a:pt x="9" y="2"/>
                </a:lnTo>
                <a:lnTo>
                  <a:pt x="11" y="0"/>
                </a:lnTo>
                <a:lnTo>
                  <a:pt x="18" y="0"/>
                </a:lnTo>
                <a:lnTo>
                  <a:pt x="21" y="0"/>
                </a:lnTo>
                <a:lnTo>
                  <a:pt x="24" y="3"/>
                </a:lnTo>
                <a:lnTo>
                  <a:pt x="24" y="7"/>
                </a:lnTo>
                <a:lnTo>
                  <a:pt x="13" y="8"/>
                </a:lnTo>
                <a:lnTo>
                  <a:pt x="11" y="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7" name="Freeform 143"/>
          <p:cNvSpPr>
            <a:spLocks/>
          </p:cNvSpPr>
          <p:nvPr/>
        </p:nvSpPr>
        <p:spPr bwMode="auto">
          <a:xfrm>
            <a:off x="5889626" y="2468563"/>
            <a:ext cx="41275" cy="65088"/>
          </a:xfrm>
          <a:custGeom>
            <a:avLst/>
            <a:gdLst>
              <a:gd name="T0" fmla="*/ 10 w 26"/>
              <a:gd name="T1" fmla="*/ 27 h 41"/>
              <a:gd name="T2" fmla="*/ 14 w 26"/>
              <a:gd name="T3" fmla="*/ 28 h 41"/>
              <a:gd name="T4" fmla="*/ 17 w 26"/>
              <a:gd name="T5" fmla="*/ 41 h 41"/>
              <a:gd name="T6" fmla="*/ 21 w 26"/>
              <a:gd name="T7" fmla="*/ 36 h 41"/>
              <a:gd name="T8" fmla="*/ 21 w 26"/>
              <a:gd name="T9" fmla="*/ 20 h 41"/>
              <a:gd name="T10" fmla="*/ 21 w 26"/>
              <a:gd name="T11" fmla="*/ 13 h 41"/>
              <a:gd name="T12" fmla="*/ 26 w 26"/>
              <a:gd name="T13" fmla="*/ 5 h 41"/>
              <a:gd name="T14" fmla="*/ 25 w 26"/>
              <a:gd name="T15" fmla="*/ 0 h 41"/>
              <a:gd name="T16" fmla="*/ 17 w 26"/>
              <a:gd name="T17" fmla="*/ 11 h 41"/>
              <a:gd name="T18" fmla="*/ 11 w 26"/>
              <a:gd name="T19" fmla="*/ 8 h 41"/>
              <a:gd name="T20" fmla="*/ 9 w 26"/>
              <a:gd name="T21" fmla="*/ 6 h 41"/>
              <a:gd name="T22" fmla="*/ 3 w 26"/>
              <a:gd name="T23" fmla="*/ 17 h 41"/>
              <a:gd name="T24" fmla="*/ 3 w 26"/>
              <a:gd name="T25" fmla="*/ 19 h 41"/>
              <a:gd name="T26" fmla="*/ 2 w 26"/>
              <a:gd name="T27" fmla="*/ 20 h 41"/>
              <a:gd name="T28" fmla="*/ 0 w 26"/>
              <a:gd name="T29" fmla="*/ 21 h 41"/>
              <a:gd name="T30" fmla="*/ 2 w 26"/>
              <a:gd name="T31" fmla="*/ 21 h 41"/>
              <a:gd name="T32" fmla="*/ 10 w 26"/>
              <a:gd name="T33" fmla="*/ 27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6" h="41">
                <a:moveTo>
                  <a:pt x="10" y="27"/>
                </a:moveTo>
                <a:lnTo>
                  <a:pt x="14" y="28"/>
                </a:lnTo>
                <a:lnTo>
                  <a:pt x="17" y="41"/>
                </a:lnTo>
                <a:lnTo>
                  <a:pt x="21" y="36"/>
                </a:lnTo>
                <a:lnTo>
                  <a:pt x="21" y="20"/>
                </a:lnTo>
                <a:lnTo>
                  <a:pt x="21" y="13"/>
                </a:lnTo>
                <a:lnTo>
                  <a:pt x="26" y="5"/>
                </a:lnTo>
                <a:lnTo>
                  <a:pt x="25" y="0"/>
                </a:lnTo>
                <a:lnTo>
                  <a:pt x="17" y="11"/>
                </a:lnTo>
                <a:lnTo>
                  <a:pt x="11" y="8"/>
                </a:lnTo>
                <a:lnTo>
                  <a:pt x="9" y="6"/>
                </a:lnTo>
                <a:lnTo>
                  <a:pt x="3" y="17"/>
                </a:lnTo>
                <a:lnTo>
                  <a:pt x="3" y="19"/>
                </a:lnTo>
                <a:lnTo>
                  <a:pt x="2" y="20"/>
                </a:lnTo>
                <a:lnTo>
                  <a:pt x="0" y="21"/>
                </a:lnTo>
                <a:lnTo>
                  <a:pt x="2" y="21"/>
                </a:lnTo>
                <a:lnTo>
                  <a:pt x="10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8" name="Freeform 144"/>
          <p:cNvSpPr>
            <a:spLocks/>
          </p:cNvSpPr>
          <p:nvPr/>
        </p:nvSpPr>
        <p:spPr bwMode="auto">
          <a:xfrm>
            <a:off x="5573713" y="2301876"/>
            <a:ext cx="19050" cy="17463"/>
          </a:xfrm>
          <a:custGeom>
            <a:avLst/>
            <a:gdLst>
              <a:gd name="T0" fmla="*/ 0 w 12"/>
              <a:gd name="T1" fmla="*/ 11 h 11"/>
              <a:gd name="T2" fmla="*/ 12 w 12"/>
              <a:gd name="T3" fmla="*/ 9 h 11"/>
              <a:gd name="T4" fmla="*/ 12 w 12"/>
              <a:gd name="T5" fmla="*/ 5 h 11"/>
              <a:gd name="T6" fmla="*/ 8 w 12"/>
              <a:gd name="T7" fmla="*/ 0 h 11"/>
              <a:gd name="T8" fmla="*/ 2 w 12"/>
              <a:gd name="T9" fmla="*/ 6 h 11"/>
              <a:gd name="T10" fmla="*/ 0 w 12"/>
              <a:gd name="T11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" h="11">
                <a:moveTo>
                  <a:pt x="0" y="11"/>
                </a:moveTo>
                <a:lnTo>
                  <a:pt x="12" y="9"/>
                </a:lnTo>
                <a:lnTo>
                  <a:pt x="12" y="5"/>
                </a:lnTo>
                <a:lnTo>
                  <a:pt x="8" y="0"/>
                </a:lnTo>
                <a:lnTo>
                  <a:pt x="2" y="6"/>
                </a:lnTo>
                <a:lnTo>
                  <a:pt x="0" y="1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9" name="Freeform 145"/>
          <p:cNvSpPr>
            <a:spLocks/>
          </p:cNvSpPr>
          <p:nvPr/>
        </p:nvSpPr>
        <p:spPr bwMode="auto">
          <a:xfrm>
            <a:off x="5657851" y="2239963"/>
            <a:ext cx="30163" cy="31750"/>
          </a:xfrm>
          <a:custGeom>
            <a:avLst/>
            <a:gdLst>
              <a:gd name="T0" fmla="*/ 11 w 19"/>
              <a:gd name="T1" fmla="*/ 13 h 20"/>
              <a:gd name="T2" fmla="*/ 14 w 19"/>
              <a:gd name="T3" fmla="*/ 13 h 20"/>
              <a:gd name="T4" fmla="*/ 17 w 19"/>
              <a:gd name="T5" fmla="*/ 20 h 20"/>
              <a:gd name="T6" fmla="*/ 19 w 19"/>
              <a:gd name="T7" fmla="*/ 18 h 20"/>
              <a:gd name="T8" fmla="*/ 19 w 19"/>
              <a:gd name="T9" fmla="*/ 14 h 20"/>
              <a:gd name="T10" fmla="*/ 19 w 19"/>
              <a:gd name="T11" fmla="*/ 0 h 20"/>
              <a:gd name="T12" fmla="*/ 11 w 19"/>
              <a:gd name="T13" fmla="*/ 6 h 20"/>
              <a:gd name="T14" fmla="*/ 2 w 19"/>
              <a:gd name="T15" fmla="*/ 11 h 20"/>
              <a:gd name="T16" fmla="*/ 2 w 19"/>
              <a:gd name="T17" fmla="*/ 20 h 20"/>
              <a:gd name="T18" fmla="*/ 0 w 19"/>
              <a:gd name="T19" fmla="*/ 20 h 20"/>
              <a:gd name="T20" fmla="*/ 7 w 19"/>
              <a:gd name="T21" fmla="*/ 18 h 20"/>
              <a:gd name="T22" fmla="*/ 10 w 19"/>
              <a:gd name="T23" fmla="*/ 13 h 20"/>
              <a:gd name="T24" fmla="*/ 11 w 19"/>
              <a:gd name="T25" fmla="*/ 13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9" h="20">
                <a:moveTo>
                  <a:pt x="11" y="13"/>
                </a:moveTo>
                <a:lnTo>
                  <a:pt x="14" y="13"/>
                </a:lnTo>
                <a:lnTo>
                  <a:pt x="17" y="20"/>
                </a:lnTo>
                <a:lnTo>
                  <a:pt x="19" y="18"/>
                </a:lnTo>
                <a:lnTo>
                  <a:pt x="19" y="14"/>
                </a:lnTo>
                <a:lnTo>
                  <a:pt x="19" y="0"/>
                </a:lnTo>
                <a:lnTo>
                  <a:pt x="11" y="6"/>
                </a:lnTo>
                <a:lnTo>
                  <a:pt x="2" y="11"/>
                </a:lnTo>
                <a:lnTo>
                  <a:pt x="2" y="20"/>
                </a:lnTo>
                <a:lnTo>
                  <a:pt x="0" y="20"/>
                </a:lnTo>
                <a:lnTo>
                  <a:pt x="7" y="18"/>
                </a:lnTo>
                <a:lnTo>
                  <a:pt x="10" y="13"/>
                </a:lnTo>
                <a:lnTo>
                  <a:pt x="11" y="1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0" name="Freeform 146"/>
          <p:cNvSpPr>
            <a:spLocks/>
          </p:cNvSpPr>
          <p:nvPr/>
        </p:nvSpPr>
        <p:spPr bwMode="auto">
          <a:xfrm>
            <a:off x="5705476" y="2066926"/>
            <a:ext cx="58738" cy="123825"/>
          </a:xfrm>
          <a:custGeom>
            <a:avLst/>
            <a:gdLst>
              <a:gd name="T0" fmla="*/ 5 w 37"/>
              <a:gd name="T1" fmla="*/ 78 h 78"/>
              <a:gd name="T2" fmla="*/ 10 w 37"/>
              <a:gd name="T3" fmla="*/ 69 h 78"/>
              <a:gd name="T4" fmla="*/ 11 w 37"/>
              <a:gd name="T5" fmla="*/ 64 h 78"/>
              <a:gd name="T6" fmla="*/ 17 w 37"/>
              <a:gd name="T7" fmla="*/ 63 h 78"/>
              <a:gd name="T8" fmla="*/ 22 w 37"/>
              <a:gd name="T9" fmla="*/ 63 h 78"/>
              <a:gd name="T10" fmla="*/ 25 w 37"/>
              <a:gd name="T11" fmla="*/ 58 h 78"/>
              <a:gd name="T12" fmla="*/ 32 w 37"/>
              <a:gd name="T13" fmla="*/ 48 h 78"/>
              <a:gd name="T14" fmla="*/ 29 w 37"/>
              <a:gd name="T15" fmla="*/ 47 h 78"/>
              <a:gd name="T16" fmla="*/ 22 w 37"/>
              <a:gd name="T17" fmla="*/ 41 h 78"/>
              <a:gd name="T18" fmla="*/ 32 w 37"/>
              <a:gd name="T19" fmla="*/ 44 h 78"/>
              <a:gd name="T20" fmla="*/ 36 w 37"/>
              <a:gd name="T21" fmla="*/ 44 h 78"/>
              <a:gd name="T22" fmla="*/ 37 w 37"/>
              <a:gd name="T23" fmla="*/ 39 h 78"/>
              <a:gd name="T24" fmla="*/ 37 w 37"/>
              <a:gd name="T25" fmla="*/ 37 h 78"/>
              <a:gd name="T26" fmla="*/ 36 w 37"/>
              <a:gd name="T27" fmla="*/ 30 h 78"/>
              <a:gd name="T28" fmla="*/ 35 w 37"/>
              <a:gd name="T29" fmla="*/ 25 h 78"/>
              <a:gd name="T30" fmla="*/ 29 w 37"/>
              <a:gd name="T31" fmla="*/ 22 h 78"/>
              <a:gd name="T32" fmla="*/ 35 w 37"/>
              <a:gd name="T33" fmla="*/ 18 h 78"/>
              <a:gd name="T34" fmla="*/ 36 w 37"/>
              <a:gd name="T35" fmla="*/ 9 h 78"/>
              <a:gd name="T36" fmla="*/ 30 w 37"/>
              <a:gd name="T37" fmla="*/ 0 h 78"/>
              <a:gd name="T38" fmla="*/ 21 w 37"/>
              <a:gd name="T39" fmla="*/ 19 h 78"/>
              <a:gd name="T40" fmla="*/ 7 w 37"/>
              <a:gd name="T41" fmla="*/ 43 h 78"/>
              <a:gd name="T42" fmla="*/ 9 w 37"/>
              <a:gd name="T43" fmla="*/ 51 h 78"/>
              <a:gd name="T44" fmla="*/ 0 w 37"/>
              <a:gd name="T45" fmla="*/ 71 h 78"/>
              <a:gd name="T46" fmla="*/ 5 w 37"/>
              <a:gd name="T47" fmla="*/ 78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37" h="78">
                <a:moveTo>
                  <a:pt x="5" y="78"/>
                </a:moveTo>
                <a:lnTo>
                  <a:pt x="10" y="69"/>
                </a:lnTo>
                <a:lnTo>
                  <a:pt x="11" y="64"/>
                </a:lnTo>
                <a:lnTo>
                  <a:pt x="17" y="63"/>
                </a:lnTo>
                <a:lnTo>
                  <a:pt x="22" y="63"/>
                </a:lnTo>
                <a:lnTo>
                  <a:pt x="25" y="58"/>
                </a:lnTo>
                <a:lnTo>
                  <a:pt x="32" y="48"/>
                </a:lnTo>
                <a:lnTo>
                  <a:pt x="29" y="47"/>
                </a:lnTo>
                <a:lnTo>
                  <a:pt x="22" y="41"/>
                </a:lnTo>
                <a:lnTo>
                  <a:pt x="32" y="44"/>
                </a:lnTo>
                <a:lnTo>
                  <a:pt x="36" y="44"/>
                </a:lnTo>
                <a:lnTo>
                  <a:pt x="37" y="39"/>
                </a:lnTo>
                <a:lnTo>
                  <a:pt x="37" y="37"/>
                </a:lnTo>
                <a:lnTo>
                  <a:pt x="36" y="30"/>
                </a:lnTo>
                <a:lnTo>
                  <a:pt x="35" y="25"/>
                </a:lnTo>
                <a:lnTo>
                  <a:pt x="29" y="22"/>
                </a:lnTo>
                <a:lnTo>
                  <a:pt x="35" y="18"/>
                </a:lnTo>
                <a:lnTo>
                  <a:pt x="36" y="9"/>
                </a:lnTo>
                <a:lnTo>
                  <a:pt x="30" y="0"/>
                </a:lnTo>
                <a:lnTo>
                  <a:pt x="21" y="19"/>
                </a:lnTo>
                <a:lnTo>
                  <a:pt x="7" y="43"/>
                </a:lnTo>
                <a:lnTo>
                  <a:pt x="9" y="51"/>
                </a:lnTo>
                <a:lnTo>
                  <a:pt x="0" y="71"/>
                </a:lnTo>
                <a:lnTo>
                  <a:pt x="5" y="7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1" name="Freeform 147"/>
          <p:cNvSpPr>
            <a:spLocks/>
          </p:cNvSpPr>
          <p:nvPr/>
        </p:nvSpPr>
        <p:spPr bwMode="auto">
          <a:xfrm>
            <a:off x="6048376" y="2125663"/>
            <a:ext cx="49213" cy="30163"/>
          </a:xfrm>
          <a:custGeom>
            <a:avLst/>
            <a:gdLst>
              <a:gd name="T0" fmla="*/ 16 w 31"/>
              <a:gd name="T1" fmla="*/ 19 h 19"/>
              <a:gd name="T2" fmla="*/ 22 w 31"/>
              <a:gd name="T3" fmla="*/ 19 h 19"/>
              <a:gd name="T4" fmla="*/ 31 w 31"/>
              <a:gd name="T5" fmla="*/ 15 h 19"/>
              <a:gd name="T6" fmla="*/ 30 w 31"/>
              <a:gd name="T7" fmla="*/ 12 h 19"/>
              <a:gd name="T8" fmla="*/ 29 w 31"/>
              <a:gd name="T9" fmla="*/ 12 h 19"/>
              <a:gd name="T10" fmla="*/ 16 w 31"/>
              <a:gd name="T11" fmla="*/ 11 h 19"/>
              <a:gd name="T12" fmla="*/ 16 w 31"/>
              <a:gd name="T13" fmla="*/ 2 h 19"/>
              <a:gd name="T14" fmla="*/ 14 w 31"/>
              <a:gd name="T15" fmla="*/ 0 h 19"/>
              <a:gd name="T16" fmla="*/ 8 w 31"/>
              <a:gd name="T17" fmla="*/ 6 h 19"/>
              <a:gd name="T18" fmla="*/ 3 w 31"/>
              <a:gd name="T19" fmla="*/ 4 h 19"/>
              <a:gd name="T20" fmla="*/ 0 w 31"/>
              <a:gd name="T21" fmla="*/ 4 h 19"/>
              <a:gd name="T22" fmla="*/ 0 w 31"/>
              <a:gd name="T23" fmla="*/ 11 h 19"/>
              <a:gd name="T24" fmla="*/ 0 w 31"/>
              <a:gd name="T25" fmla="*/ 14 h 19"/>
              <a:gd name="T26" fmla="*/ 0 w 31"/>
              <a:gd name="T27" fmla="*/ 15 h 19"/>
              <a:gd name="T28" fmla="*/ 11 w 31"/>
              <a:gd name="T29" fmla="*/ 18 h 19"/>
              <a:gd name="T30" fmla="*/ 16 w 31"/>
              <a:gd name="T3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1" h="19">
                <a:moveTo>
                  <a:pt x="16" y="19"/>
                </a:moveTo>
                <a:lnTo>
                  <a:pt x="22" y="19"/>
                </a:lnTo>
                <a:lnTo>
                  <a:pt x="31" y="15"/>
                </a:lnTo>
                <a:lnTo>
                  <a:pt x="30" y="12"/>
                </a:lnTo>
                <a:lnTo>
                  <a:pt x="29" y="12"/>
                </a:lnTo>
                <a:lnTo>
                  <a:pt x="16" y="11"/>
                </a:lnTo>
                <a:lnTo>
                  <a:pt x="16" y="2"/>
                </a:lnTo>
                <a:lnTo>
                  <a:pt x="14" y="0"/>
                </a:lnTo>
                <a:lnTo>
                  <a:pt x="8" y="6"/>
                </a:lnTo>
                <a:lnTo>
                  <a:pt x="3" y="4"/>
                </a:lnTo>
                <a:lnTo>
                  <a:pt x="0" y="4"/>
                </a:lnTo>
                <a:lnTo>
                  <a:pt x="0" y="11"/>
                </a:lnTo>
                <a:lnTo>
                  <a:pt x="0" y="14"/>
                </a:lnTo>
                <a:lnTo>
                  <a:pt x="0" y="15"/>
                </a:lnTo>
                <a:lnTo>
                  <a:pt x="11" y="18"/>
                </a:lnTo>
                <a:lnTo>
                  <a:pt x="16" y="1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2" name="Freeform 148"/>
          <p:cNvSpPr>
            <a:spLocks/>
          </p:cNvSpPr>
          <p:nvPr/>
        </p:nvSpPr>
        <p:spPr bwMode="auto">
          <a:xfrm>
            <a:off x="6130926" y="2106613"/>
            <a:ext cx="60325" cy="23813"/>
          </a:xfrm>
          <a:custGeom>
            <a:avLst/>
            <a:gdLst>
              <a:gd name="T0" fmla="*/ 11 w 38"/>
              <a:gd name="T1" fmla="*/ 14 h 15"/>
              <a:gd name="T2" fmla="*/ 13 w 38"/>
              <a:gd name="T3" fmla="*/ 15 h 15"/>
              <a:gd name="T4" fmla="*/ 15 w 38"/>
              <a:gd name="T5" fmla="*/ 15 h 15"/>
              <a:gd name="T6" fmla="*/ 22 w 38"/>
              <a:gd name="T7" fmla="*/ 5 h 15"/>
              <a:gd name="T8" fmla="*/ 34 w 38"/>
              <a:gd name="T9" fmla="*/ 14 h 15"/>
              <a:gd name="T10" fmla="*/ 38 w 38"/>
              <a:gd name="T11" fmla="*/ 12 h 15"/>
              <a:gd name="T12" fmla="*/ 33 w 38"/>
              <a:gd name="T13" fmla="*/ 3 h 15"/>
              <a:gd name="T14" fmla="*/ 24 w 38"/>
              <a:gd name="T15" fmla="*/ 3 h 15"/>
              <a:gd name="T16" fmla="*/ 20 w 38"/>
              <a:gd name="T17" fmla="*/ 0 h 15"/>
              <a:gd name="T18" fmla="*/ 16 w 38"/>
              <a:gd name="T19" fmla="*/ 1 h 15"/>
              <a:gd name="T20" fmla="*/ 13 w 38"/>
              <a:gd name="T21" fmla="*/ 3 h 15"/>
              <a:gd name="T22" fmla="*/ 8 w 38"/>
              <a:gd name="T23" fmla="*/ 5 h 15"/>
              <a:gd name="T24" fmla="*/ 0 w 38"/>
              <a:gd name="T25" fmla="*/ 8 h 15"/>
              <a:gd name="T26" fmla="*/ 1 w 38"/>
              <a:gd name="T27" fmla="*/ 11 h 15"/>
              <a:gd name="T28" fmla="*/ 11 w 38"/>
              <a:gd name="T29" fmla="*/ 14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8" h="15">
                <a:moveTo>
                  <a:pt x="11" y="14"/>
                </a:moveTo>
                <a:lnTo>
                  <a:pt x="13" y="15"/>
                </a:lnTo>
                <a:lnTo>
                  <a:pt x="15" y="15"/>
                </a:lnTo>
                <a:lnTo>
                  <a:pt x="22" y="5"/>
                </a:lnTo>
                <a:lnTo>
                  <a:pt x="34" y="14"/>
                </a:lnTo>
                <a:lnTo>
                  <a:pt x="38" y="12"/>
                </a:lnTo>
                <a:lnTo>
                  <a:pt x="33" y="3"/>
                </a:lnTo>
                <a:lnTo>
                  <a:pt x="24" y="3"/>
                </a:lnTo>
                <a:lnTo>
                  <a:pt x="20" y="0"/>
                </a:lnTo>
                <a:lnTo>
                  <a:pt x="16" y="1"/>
                </a:lnTo>
                <a:lnTo>
                  <a:pt x="13" y="3"/>
                </a:lnTo>
                <a:lnTo>
                  <a:pt x="8" y="5"/>
                </a:lnTo>
                <a:lnTo>
                  <a:pt x="0" y="8"/>
                </a:lnTo>
                <a:lnTo>
                  <a:pt x="1" y="11"/>
                </a:lnTo>
                <a:lnTo>
                  <a:pt x="11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3" name="Freeform 149"/>
          <p:cNvSpPr>
            <a:spLocks/>
          </p:cNvSpPr>
          <p:nvPr/>
        </p:nvSpPr>
        <p:spPr bwMode="auto">
          <a:xfrm>
            <a:off x="5767388" y="2047876"/>
            <a:ext cx="36513" cy="66675"/>
          </a:xfrm>
          <a:custGeom>
            <a:avLst/>
            <a:gdLst>
              <a:gd name="T0" fmla="*/ 6 w 23"/>
              <a:gd name="T1" fmla="*/ 42 h 42"/>
              <a:gd name="T2" fmla="*/ 13 w 23"/>
              <a:gd name="T3" fmla="*/ 41 h 42"/>
              <a:gd name="T4" fmla="*/ 17 w 23"/>
              <a:gd name="T5" fmla="*/ 36 h 42"/>
              <a:gd name="T6" fmla="*/ 21 w 23"/>
              <a:gd name="T7" fmla="*/ 10 h 42"/>
              <a:gd name="T8" fmla="*/ 23 w 23"/>
              <a:gd name="T9" fmla="*/ 3 h 42"/>
              <a:gd name="T10" fmla="*/ 13 w 23"/>
              <a:gd name="T11" fmla="*/ 0 h 42"/>
              <a:gd name="T12" fmla="*/ 11 w 23"/>
              <a:gd name="T13" fmla="*/ 8 h 42"/>
              <a:gd name="T14" fmla="*/ 15 w 23"/>
              <a:gd name="T15" fmla="*/ 11 h 42"/>
              <a:gd name="T16" fmla="*/ 15 w 23"/>
              <a:gd name="T17" fmla="*/ 15 h 42"/>
              <a:gd name="T18" fmla="*/ 5 w 23"/>
              <a:gd name="T19" fmla="*/ 16 h 42"/>
              <a:gd name="T20" fmla="*/ 5 w 23"/>
              <a:gd name="T21" fmla="*/ 22 h 42"/>
              <a:gd name="T22" fmla="*/ 1 w 23"/>
              <a:gd name="T23" fmla="*/ 26 h 42"/>
              <a:gd name="T24" fmla="*/ 0 w 23"/>
              <a:gd name="T25" fmla="*/ 37 h 42"/>
              <a:gd name="T26" fmla="*/ 0 w 23"/>
              <a:gd name="T27" fmla="*/ 41 h 42"/>
              <a:gd name="T28" fmla="*/ 6 w 23"/>
              <a:gd name="T29" fmla="*/ 36 h 42"/>
              <a:gd name="T30" fmla="*/ 6 w 23"/>
              <a:gd name="T31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23" h="42">
                <a:moveTo>
                  <a:pt x="6" y="42"/>
                </a:moveTo>
                <a:lnTo>
                  <a:pt x="13" y="41"/>
                </a:lnTo>
                <a:lnTo>
                  <a:pt x="17" y="36"/>
                </a:lnTo>
                <a:lnTo>
                  <a:pt x="21" y="10"/>
                </a:lnTo>
                <a:lnTo>
                  <a:pt x="23" y="3"/>
                </a:lnTo>
                <a:lnTo>
                  <a:pt x="13" y="0"/>
                </a:lnTo>
                <a:lnTo>
                  <a:pt x="11" y="8"/>
                </a:lnTo>
                <a:lnTo>
                  <a:pt x="15" y="11"/>
                </a:lnTo>
                <a:lnTo>
                  <a:pt x="15" y="15"/>
                </a:lnTo>
                <a:lnTo>
                  <a:pt x="5" y="16"/>
                </a:lnTo>
                <a:lnTo>
                  <a:pt x="5" y="22"/>
                </a:lnTo>
                <a:lnTo>
                  <a:pt x="1" y="26"/>
                </a:lnTo>
                <a:lnTo>
                  <a:pt x="0" y="37"/>
                </a:lnTo>
                <a:lnTo>
                  <a:pt x="0" y="41"/>
                </a:lnTo>
                <a:lnTo>
                  <a:pt x="6" y="36"/>
                </a:lnTo>
                <a:lnTo>
                  <a:pt x="6" y="4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4" name="Freeform 150"/>
          <p:cNvSpPr>
            <a:spLocks/>
          </p:cNvSpPr>
          <p:nvPr/>
        </p:nvSpPr>
        <p:spPr bwMode="auto">
          <a:xfrm>
            <a:off x="5811838" y="1976438"/>
            <a:ext cx="106363" cy="119063"/>
          </a:xfrm>
          <a:custGeom>
            <a:avLst/>
            <a:gdLst>
              <a:gd name="T0" fmla="*/ 4 w 67"/>
              <a:gd name="T1" fmla="*/ 75 h 75"/>
              <a:gd name="T2" fmla="*/ 8 w 67"/>
              <a:gd name="T3" fmla="*/ 72 h 75"/>
              <a:gd name="T4" fmla="*/ 10 w 67"/>
              <a:gd name="T5" fmla="*/ 68 h 75"/>
              <a:gd name="T6" fmla="*/ 11 w 67"/>
              <a:gd name="T7" fmla="*/ 64 h 75"/>
              <a:gd name="T8" fmla="*/ 8 w 67"/>
              <a:gd name="T9" fmla="*/ 57 h 75"/>
              <a:gd name="T10" fmla="*/ 14 w 67"/>
              <a:gd name="T11" fmla="*/ 57 h 75"/>
              <a:gd name="T12" fmla="*/ 15 w 67"/>
              <a:gd name="T13" fmla="*/ 64 h 75"/>
              <a:gd name="T14" fmla="*/ 23 w 67"/>
              <a:gd name="T15" fmla="*/ 68 h 75"/>
              <a:gd name="T16" fmla="*/ 25 w 67"/>
              <a:gd name="T17" fmla="*/ 68 h 75"/>
              <a:gd name="T18" fmla="*/ 25 w 67"/>
              <a:gd name="T19" fmla="*/ 59 h 75"/>
              <a:gd name="T20" fmla="*/ 34 w 67"/>
              <a:gd name="T21" fmla="*/ 60 h 75"/>
              <a:gd name="T22" fmla="*/ 40 w 67"/>
              <a:gd name="T23" fmla="*/ 56 h 75"/>
              <a:gd name="T24" fmla="*/ 41 w 67"/>
              <a:gd name="T25" fmla="*/ 55 h 75"/>
              <a:gd name="T26" fmla="*/ 37 w 67"/>
              <a:gd name="T27" fmla="*/ 45 h 75"/>
              <a:gd name="T28" fmla="*/ 64 w 67"/>
              <a:gd name="T29" fmla="*/ 31 h 75"/>
              <a:gd name="T30" fmla="*/ 67 w 67"/>
              <a:gd name="T31" fmla="*/ 25 h 75"/>
              <a:gd name="T32" fmla="*/ 64 w 67"/>
              <a:gd name="T33" fmla="*/ 18 h 75"/>
              <a:gd name="T34" fmla="*/ 63 w 67"/>
              <a:gd name="T35" fmla="*/ 16 h 75"/>
              <a:gd name="T36" fmla="*/ 55 w 67"/>
              <a:gd name="T37" fmla="*/ 21 h 75"/>
              <a:gd name="T38" fmla="*/ 56 w 67"/>
              <a:gd name="T39" fmla="*/ 15 h 75"/>
              <a:gd name="T40" fmla="*/ 53 w 67"/>
              <a:gd name="T41" fmla="*/ 3 h 75"/>
              <a:gd name="T42" fmla="*/ 47 w 67"/>
              <a:gd name="T43" fmla="*/ 0 h 75"/>
              <a:gd name="T44" fmla="*/ 32 w 67"/>
              <a:gd name="T45" fmla="*/ 14 h 75"/>
              <a:gd name="T46" fmla="*/ 36 w 67"/>
              <a:gd name="T47" fmla="*/ 19 h 75"/>
              <a:gd name="T48" fmla="*/ 37 w 67"/>
              <a:gd name="T49" fmla="*/ 23 h 75"/>
              <a:gd name="T50" fmla="*/ 33 w 67"/>
              <a:gd name="T51" fmla="*/ 25 h 75"/>
              <a:gd name="T52" fmla="*/ 32 w 67"/>
              <a:gd name="T53" fmla="*/ 25 h 75"/>
              <a:gd name="T54" fmla="*/ 22 w 67"/>
              <a:gd name="T55" fmla="*/ 10 h 75"/>
              <a:gd name="T56" fmla="*/ 4 w 67"/>
              <a:gd name="T57" fmla="*/ 18 h 75"/>
              <a:gd name="T58" fmla="*/ 8 w 67"/>
              <a:gd name="T59" fmla="*/ 23 h 75"/>
              <a:gd name="T60" fmla="*/ 17 w 67"/>
              <a:gd name="T61" fmla="*/ 23 h 75"/>
              <a:gd name="T62" fmla="*/ 18 w 67"/>
              <a:gd name="T63" fmla="*/ 27 h 75"/>
              <a:gd name="T64" fmla="*/ 4 w 67"/>
              <a:gd name="T65" fmla="*/ 31 h 75"/>
              <a:gd name="T66" fmla="*/ 2 w 67"/>
              <a:gd name="T67" fmla="*/ 49 h 75"/>
              <a:gd name="T68" fmla="*/ 7 w 67"/>
              <a:gd name="T69" fmla="*/ 46 h 75"/>
              <a:gd name="T70" fmla="*/ 10 w 67"/>
              <a:gd name="T71" fmla="*/ 48 h 75"/>
              <a:gd name="T72" fmla="*/ 2 w 67"/>
              <a:gd name="T73" fmla="*/ 56 h 75"/>
              <a:gd name="T74" fmla="*/ 0 w 67"/>
              <a:gd name="T75" fmla="*/ 67 h 75"/>
              <a:gd name="T76" fmla="*/ 2 w 67"/>
              <a:gd name="T77" fmla="*/ 72 h 75"/>
              <a:gd name="T78" fmla="*/ 4 w 67"/>
              <a:gd name="T79" fmla="*/ 75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67" h="75">
                <a:moveTo>
                  <a:pt x="4" y="75"/>
                </a:moveTo>
                <a:lnTo>
                  <a:pt x="8" y="72"/>
                </a:lnTo>
                <a:lnTo>
                  <a:pt x="10" y="68"/>
                </a:lnTo>
                <a:lnTo>
                  <a:pt x="11" y="64"/>
                </a:lnTo>
                <a:lnTo>
                  <a:pt x="8" y="57"/>
                </a:lnTo>
                <a:lnTo>
                  <a:pt x="14" y="57"/>
                </a:lnTo>
                <a:lnTo>
                  <a:pt x="15" y="64"/>
                </a:lnTo>
                <a:lnTo>
                  <a:pt x="23" y="68"/>
                </a:lnTo>
                <a:lnTo>
                  <a:pt x="25" y="68"/>
                </a:lnTo>
                <a:lnTo>
                  <a:pt x="25" y="59"/>
                </a:lnTo>
                <a:lnTo>
                  <a:pt x="34" y="60"/>
                </a:lnTo>
                <a:lnTo>
                  <a:pt x="40" y="56"/>
                </a:lnTo>
                <a:lnTo>
                  <a:pt x="41" y="55"/>
                </a:lnTo>
                <a:lnTo>
                  <a:pt x="37" y="45"/>
                </a:lnTo>
                <a:lnTo>
                  <a:pt x="64" y="31"/>
                </a:lnTo>
                <a:lnTo>
                  <a:pt x="67" y="25"/>
                </a:lnTo>
                <a:lnTo>
                  <a:pt x="64" y="18"/>
                </a:lnTo>
                <a:lnTo>
                  <a:pt x="63" y="16"/>
                </a:lnTo>
                <a:lnTo>
                  <a:pt x="55" y="21"/>
                </a:lnTo>
                <a:lnTo>
                  <a:pt x="56" y="15"/>
                </a:lnTo>
                <a:lnTo>
                  <a:pt x="53" y="3"/>
                </a:lnTo>
                <a:lnTo>
                  <a:pt x="47" y="0"/>
                </a:lnTo>
                <a:lnTo>
                  <a:pt x="32" y="14"/>
                </a:lnTo>
                <a:lnTo>
                  <a:pt x="36" y="19"/>
                </a:lnTo>
                <a:lnTo>
                  <a:pt x="37" y="23"/>
                </a:lnTo>
                <a:lnTo>
                  <a:pt x="33" y="25"/>
                </a:lnTo>
                <a:lnTo>
                  <a:pt x="32" y="25"/>
                </a:lnTo>
                <a:lnTo>
                  <a:pt x="22" y="10"/>
                </a:lnTo>
                <a:lnTo>
                  <a:pt x="4" y="18"/>
                </a:lnTo>
                <a:lnTo>
                  <a:pt x="8" y="23"/>
                </a:lnTo>
                <a:lnTo>
                  <a:pt x="17" y="23"/>
                </a:lnTo>
                <a:lnTo>
                  <a:pt x="18" y="27"/>
                </a:lnTo>
                <a:lnTo>
                  <a:pt x="4" y="31"/>
                </a:lnTo>
                <a:lnTo>
                  <a:pt x="2" y="49"/>
                </a:lnTo>
                <a:lnTo>
                  <a:pt x="7" y="46"/>
                </a:lnTo>
                <a:lnTo>
                  <a:pt x="10" y="48"/>
                </a:lnTo>
                <a:lnTo>
                  <a:pt x="2" y="56"/>
                </a:lnTo>
                <a:lnTo>
                  <a:pt x="0" y="67"/>
                </a:lnTo>
                <a:lnTo>
                  <a:pt x="2" y="72"/>
                </a:lnTo>
                <a:lnTo>
                  <a:pt x="4" y="7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5" name="Freeform 151"/>
          <p:cNvSpPr>
            <a:spLocks/>
          </p:cNvSpPr>
          <p:nvPr/>
        </p:nvSpPr>
        <p:spPr bwMode="auto">
          <a:xfrm>
            <a:off x="5924551" y="1924051"/>
            <a:ext cx="149225" cy="133350"/>
          </a:xfrm>
          <a:custGeom>
            <a:avLst/>
            <a:gdLst>
              <a:gd name="T0" fmla="*/ 2 w 94"/>
              <a:gd name="T1" fmla="*/ 60 h 84"/>
              <a:gd name="T2" fmla="*/ 0 w 94"/>
              <a:gd name="T3" fmla="*/ 78 h 84"/>
              <a:gd name="T4" fmla="*/ 2 w 94"/>
              <a:gd name="T5" fmla="*/ 84 h 84"/>
              <a:gd name="T6" fmla="*/ 29 w 94"/>
              <a:gd name="T7" fmla="*/ 70 h 84"/>
              <a:gd name="T8" fmla="*/ 36 w 94"/>
              <a:gd name="T9" fmla="*/ 63 h 84"/>
              <a:gd name="T10" fmla="*/ 36 w 94"/>
              <a:gd name="T11" fmla="*/ 58 h 84"/>
              <a:gd name="T12" fmla="*/ 37 w 94"/>
              <a:gd name="T13" fmla="*/ 59 h 84"/>
              <a:gd name="T14" fmla="*/ 38 w 94"/>
              <a:gd name="T15" fmla="*/ 59 h 84"/>
              <a:gd name="T16" fmla="*/ 40 w 94"/>
              <a:gd name="T17" fmla="*/ 60 h 84"/>
              <a:gd name="T18" fmla="*/ 45 w 94"/>
              <a:gd name="T19" fmla="*/ 63 h 84"/>
              <a:gd name="T20" fmla="*/ 48 w 94"/>
              <a:gd name="T21" fmla="*/ 60 h 84"/>
              <a:gd name="T22" fmla="*/ 45 w 94"/>
              <a:gd name="T23" fmla="*/ 52 h 84"/>
              <a:gd name="T24" fmla="*/ 52 w 94"/>
              <a:gd name="T25" fmla="*/ 39 h 84"/>
              <a:gd name="T26" fmla="*/ 53 w 94"/>
              <a:gd name="T27" fmla="*/ 37 h 84"/>
              <a:gd name="T28" fmla="*/ 53 w 94"/>
              <a:gd name="T29" fmla="*/ 36 h 84"/>
              <a:gd name="T30" fmla="*/ 55 w 94"/>
              <a:gd name="T31" fmla="*/ 48 h 84"/>
              <a:gd name="T32" fmla="*/ 68 w 94"/>
              <a:gd name="T33" fmla="*/ 37 h 84"/>
              <a:gd name="T34" fmla="*/ 75 w 94"/>
              <a:gd name="T35" fmla="*/ 32 h 84"/>
              <a:gd name="T36" fmla="*/ 77 w 94"/>
              <a:gd name="T37" fmla="*/ 25 h 84"/>
              <a:gd name="T38" fmla="*/ 85 w 94"/>
              <a:gd name="T39" fmla="*/ 22 h 84"/>
              <a:gd name="T40" fmla="*/ 94 w 94"/>
              <a:gd name="T41" fmla="*/ 2 h 84"/>
              <a:gd name="T42" fmla="*/ 94 w 94"/>
              <a:gd name="T43" fmla="*/ 0 h 84"/>
              <a:gd name="T44" fmla="*/ 89 w 94"/>
              <a:gd name="T45" fmla="*/ 0 h 84"/>
              <a:gd name="T46" fmla="*/ 79 w 94"/>
              <a:gd name="T47" fmla="*/ 6 h 84"/>
              <a:gd name="T48" fmla="*/ 73 w 94"/>
              <a:gd name="T49" fmla="*/ 9 h 84"/>
              <a:gd name="T50" fmla="*/ 73 w 94"/>
              <a:gd name="T51" fmla="*/ 10 h 84"/>
              <a:gd name="T52" fmla="*/ 70 w 94"/>
              <a:gd name="T53" fmla="*/ 19 h 84"/>
              <a:gd name="T54" fmla="*/ 64 w 94"/>
              <a:gd name="T55" fmla="*/ 18 h 84"/>
              <a:gd name="T56" fmla="*/ 66 w 94"/>
              <a:gd name="T57" fmla="*/ 14 h 84"/>
              <a:gd name="T58" fmla="*/ 64 w 94"/>
              <a:gd name="T59" fmla="*/ 13 h 84"/>
              <a:gd name="T60" fmla="*/ 60 w 94"/>
              <a:gd name="T61" fmla="*/ 7 h 84"/>
              <a:gd name="T62" fmla="*/ 53 w 94"/>
              <a:gd name="T63" fmla="*/ 9 h 84"/>
              <a:gd name="T64" fmla="*/ 53 w 94"/>
              <a:gd name="T65" fmla="*/ 10 h 84"/>
              <a:gd name="T66" fmla="*/ 51 w 94"/>
              <a:gd name="T67" fmla="*/ 15 h 84"/>
              <a:gd name="T68" fmla="*/ 47 w 94"/>
              <a:gd name="T69" fmla="*/ 11 h 84"/>
              <a:gd name="T70" fmla="*/ 45 w 94"/>
              <a:gd name="T71" fmla="*/ 10 h 84"/>
              <a:gd name="T72" fmla="*/ 43 w 94"/>
              <a:gd name="T73" fmla="*/ 11 h 84"/>
              <a:gd name="T74" fmla="*/ 41 w 94"/>
              <a:gd name="T75" fmla="*/ 11 h 84"/>
              <a:gd name="T76" fmla="*/ 37 w 94"/>
              <a:gd name="T77" fmla="*/ 14 h 84"/>
              <a:gd name="T78" fmla="*/ 37 w 94"/>
              <a:gd name="T79" fmla="*/ 15 h 84"/>
              <a:gd name="T80" fmla="*/ 38 w 94"/>
              <a:gd name="T81" fmla="*/ 21 h 84"/>
              <a:gd name="T82" fmla="*/ 36 w 94"/>
              <a:gd name="T83" fmla="*/ 24 h 84"/>
              <a:gd name="T84" fmla="*/ 30 w 94"/>
              <a:gd name="T85" fmla="*/ 17 h 84"/>
              <a:gd name="T86" fmla="*/ 22 w 94"/>
              <a:gd name="T87" fmla="*/ 22 h 84"/>
              <a:gd name="T88" fmla="*/ 29 w 94"/>
              <a:gd name="T89" fmla="*/ 32 h 84"/>
              <a:gd name="T90" fmla="*/ 25 w 94"/>
              <a:gd name="T91" fmla="*/ 37 h 84"/>
              <a:gd name="T92" fmla="*/ 19 w 94"/>
              <a:gd name="T93" fmla="*/ 32 h 84"/>
              <a:gd name="T94" fmla="*/ 15 w 94"/>
              <a:gd name="T95" fmla="*/ 34 h 84"/>
              <a:gd name="T96" fmla="*/ 12 w 94"/>
              <a:gd name="T97" fmla="*/ 51 h 84"/>
              <a:gd name="T98" fmla="*/ 12 w 94"/>
              <a:gd name="T99" fmla="*/ 56 h 84"/>
              <a:gd name="T100" fmla="*/ 11 w 94"/>
              <a:gd name="T101" fmla="*/ 56 h 84"/>
              <a:gd name="T102" fmla="*/ 2 w 94"/>
              <a:gd name="T103" fmla="*/ 58 h 84"/>
              <a:gd name="T104" fmla="*/ 2 w 94"/>
              <a:gd name="T105" fmla="*/ 59 h 84"/>
              <a:gd name="T106" fmla="*/ 2 w 94"/>
              <a:gd name="T107" fmla="*/ 60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94" h="84">
                <a:moveTo>
                  <a:pt x="2" y="60"/>
                </a:moveTo>
                <a:lnTo>
                  <a:pt x="0" y="78"/>
                </a:lnTo>
                <a:lnTo>
                  <a:pt x="2" y="84"/>
                </a:lnTo>
                <a:lnTo>
                  <a:pt x="29" y="70"/>
                </a:lnTo>
                <a:lnTo>
                  <a:pt x="36" y="63"/>
                </a:lnTo>
                <a:lnTo>
                  <a:pt x="36" y="58"/>
                </a:lnTo>
                <a:lnTo>
                  <a:pt x="37" y="59"/>
                </a:lnTo>
                <a:lnTo>
                  <a:pt x="38" y="59"/>
                </a:lnTo>
                <a:lnTo>
                  <a:pt x="40" y="60"/>
                </a:lnTo>
                <a:lnTo>
                  <a:pt x="45" y="63"/>
                </a:lnTo>
                <a:lnTo>
                  <a:pt x="48" y="60"/>
                </a:lnTo>
                <a:lnTo>
                  <a:pt x="45" y="52"/>
                </a:lnTo>
                <a:lnTo>
                  <a:pt x="52" y="39"/>
                </a:lnTo>
                <a:lnTo>
                  <a:pt x="53" y="37"/>
                </a:lnTo>
                <a:lnTo>
                  <a:pt x="53" y="36"/>
                </a:lnTo>
                <a:lnTo>
                  <a:pt x="55" y="48"/>
                </a:lnTo>
                <a:lnTo>
                  <a:pt x="68" y="37"/>
                </a:lnTo>
                <a:lnTo>
                  <a:pt x="75" y="32"/>
                </a:lnTo>
                <a:lnTo>
                  <a:pt x="77" y="25"/>
                </a:lnTo>
                <a:lnTo>
                  <a:pt x="85" y="22"/>
                </a:lnTo>
                <a:lnTo>
                  <a:pt x="94" y="2"/>
                </a:lnTo>
                <a:lnTo>
                  <a:pt x="94" y="0"/>
                </a:lnTo>
                <a:lnTo>
                  <a:pt x="89" y="0"/>
                </a:lnTo>
                <a:lnTo>
                  <a:pt x="79" y="6"/>
                </a:lnTo>
                <a:lnTo>
                  <a:pt x="73" y="9"/>
                </a:lnTo>
                <a:lnTo>
                  <a:pt x="73" y="10"/>
                </a:lnTo>
                <a:lnTo>
                  <a:pt x="70" y="19"/>
                </a:lnTo>
                <a:lnTo>
                  <a:pt x="64" y="18"/>
                </a:lnTo>
                <a:lnTo>
                  <a:pt x="66" y="14"/>
                </a:lnTo>
                <a:lnTo>
                  <a:pt x="64" y="13"/>
                </a:lnTo>
                <a:lnTo>
                  <a:pt x="60" y="7"/>
                </a:lnTo>
                <a:lnTo>
                  <a:pt x="53" y="9"/>
                </a:lnTo>
                <a:lnTo>
                  <a:pt x="53" y="10"/>
                </a:lnTo>
                <a:lnTo>
                  <a:pt x="51" y="15"/>
                </a:lnTo>
                <a:lnTo>
                  <a:pt x="47" y="11"/>
                </a:lnTo>
                <a:lnTo>
                  <a:pt x="45" y="10"/>
                </a:lnTo>
                <a:lnTo>
                  <a:pt x="43" y="11"/>
                </a:lnTo>
                <a:lnTo>
                  <a:pt x="41" y="11"/>
                </a:lnTo>
                <a:lnTo>
                  <a:pt x="37" y="14"/>
                </a:lnTo>
                <a:lnTo>
                  <a:pt x="37" y="15"/>
                </a:lnTo>
                <a:lnTo>
                  <a:pt x="38" y="21"/>
                </a:lnTo>
                <a:lnTo>
                  <a:pt x="36" y="24"/>
                </a:lnTo>
                <a:lnTo>
                  <a:pt x="30" y="17"/>
                </a:lnTo>
                <a:lnTo>
                  <a:pt x="22" y="22"/>
                </a:lnTo>
                <a:lnTo>
                  <a:pt x="29" y="32"/>
                </a:lnTo>
                <a:lnTo>
                  <a:pt x="25" y="37"/>
                </a:lnTo>
                <a:lnTo>
                  <a:pt x="19" y="32"/>
                </a:lnTo>
                <a:lnTo>
                  <a:pt x="15" y="34"/>
                </a:lnTo>
                <a:lnTo>
                  <a:pt x="12" y="51"/>
                </a:lnTo>
                <a:lnTo>
                  <a:pt x="12" y="56"/>
                </a:lnTo>
                <a:lnTo>
                  <a:pt x="11" y="56"/>
                </a:lnTo>
                <a:lnTo>
                  <a:pt x="2" y="58"/>
                </a:lnTo>
                <a:lnTo>
                  <a:pt x="2" y="59"/>
                </a:lnTo>
                <a:lnTo>
                  <a:pt x="2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6" name="Freeform 152"/>
          <p:cNvSpPr>
            <a:spLocks/>
          </p:cNvSpPr>
          <p:nvPr/>
        </p:nvSpPr>
        <p:spPr bwMode="auto">
          <a:xfrm>
            <a:off x="5907088" y="1974851"/>
            <a:ext cx="33338" cy="36513"/>
          </a:xfrm>
          <a:custGeom>
            <a:avLst/>
            <a:gdLst>
              <a:gd name="T0" fmla="*/ 14 w 21"/>
              <a:gd name="T1" fmla="*/ 23 h 23"/>
              <a:gd name="T2" fmla="*/ 18 w 21"/>
              <a:gd name="T3" fmla="*/ 22 h 23"/>
              <a:gd name="T4" fmla="*/ 19 w 21"/>
              <a:gd name="T5" fmla="*/ 20 h 23"/>
              <a:gd name="T6" fmla="*/ 21 w 21"/>
              <a:gd name="T7" fmla="*/ 12 h 23"/>
              <a:gd name="T8" fmla="*/ 18 w 21"/>
              <a:gd name="T9" fmla="*/ 5 h 23"/>
              <a:gd name="T10" fmla="*/ 13 w 21"/>
              <a:gd name="T11" fmla="*/ 5 h 23"/>
              <a:gd name="T12" fmla="*/ 11 w 21"/>
              <a:gd name="T13" fmla="*/ 4 h 23"/>
              <a:gd name="T14" fmla="*/ 8 w 21"/>
              <a:gd name="T15" fmla="*/ 0 h 23"/>
              <a:gd name="T16" fmla="*/ 3 w 21"/>
              <a:gd name="T17" fmla="*/ 1 h 23"/>
              <a:gd name="T18" fmla="*/ 4 w 21"/>
              <a:gd name="T19" fmla="*/ 7 h 23"/>
              <a:gd name="T20" fmla="*/ 0 w 21"/>
              <a:gd name="T21" fmla="*/ 5 h 23"/>
              <a:gd name="T22" fmla="*/ 2 w 21"/>
              <a:gd name="T23" fmla="*/ 12 h 23"/>
              <a:gd name="T24" fmla="*/ 8 w 21"/>
              <a:gd name="T25" fmla="*/ 11 h 23"/>
              <a:gd name="T26" fmla="*/ 7 w 21"/>
              <a:gd name="T27" fmla="*/ 16 h 23"/>
              <a:gd name="T28" fmla="*/ 10 w 21"/>
              <a:gd name="T29" fmla="*/ 19 h 23"/>
              <a:gd name="T30" fmla="*/ 10 w 21"/>
              <a:gd name="T31" fmla="*/ 20 h 23"/>
              <a:gd name="T32" fmla="*/ 14 w 21"/>
              <a:gd name="T33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1" h="23">
                <a:moveTo>
                  <a:pt x="14" y="23"/>
                </a:moveTo>
                <a:lnTo>
                  <a:pt x="18" y="22"/>
                </a:lnTo>
                <a:lnTo>
                  <a:pt x="19" y="20"/>
                </a:lnTo>
                <a:lnTo>
                  <a:pt x="21" y="12"/>
                </a:lnTo>
                <a:lnTo>
                  <a:pt x="18" y="5"/>
                </a:lnTo>
                <a:lnTo>
                  <a:pt x="13" y="5"/>
                </a:lnTo>
                <a:lnTo>
                  <a:pt x="11" y="4"/>
                </a:lnTo>
                <a:lnTo>
                  <a:pt x="8" y="0"/>
                </a:lnTo>
                <a:lnTo>
                  <a:pt x="3" y="1"/>
                </a:lnTo>
                <a:lnTo>
                  <a:pt x="4" y="7"/>
                </a:lnTo>
                <a:lnTo>
                  <a:pt x="0" y="5"/>
                </a:lnTo>
                <a:lnTo>
                  <a:pt x="2" y="12"/>
                </a:lnTo>
                <a:lnTo>
                  <a:pt x="8" y="11"/>
                </a:lnTo>
                <a:lnTo>
                  <a:pt x="7" y="16"/>
                </a:lnTo>
                <a:lnTo>
                  <a:pt x="10" y="19"/>
                </a:lnTo>
                <a:lnTo>
                  <a:pt x="10" y="20"/>
                </a:lnTo>
                <a:lnTo>
                  <a:pt x="14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7" name="Freeform 153"/>
          <p:cNvSpPr>
            <a:spLocks/>
          </p:cNvSpPr>
          <p:nvPr/>
        </p:nvSpPr>
        <p:spPr bwMode="auto">
          <a:xfrm>
            <a:off x="6053138" y="1712913"/>
            <a:ext cx="246063" cy="276225"/>
          </a:xfrm>
          <a:custGeom>
            <a:avLst/>
            <a:gdLst>
              <a:gd name="T0" fmla="*/ 13 w 155"/>
              <a:gd name="T1" fmla="*/ 173 h 174"/>
              <a:gd name="T2" fmla="*/ 4 w 155"/>
              <a:gd name="T3" fmla="*/ 166 h 174"/>
              <a:gd name="T4" fmla="*/ 19 w 155"/>
              <a:gd name="T5" fmla="*/ 122 h 174"/>
              <a:gd name="T6" fmla="*/ 35 w 155"/>
              <a:gd name="T7" fmla="*/ 122 h 174"/>
              <a:gd name="T8" fmla="*/ 20 w 155"/>
              <a:gd name="T9" fmla="*/ 114 h 174"/>
              <a:gd name="T10" fmla="*/ 45 w 155"/>
              <a:gd name="T11" fmla="*/ 91 h 174"/>
              <a:gd name="T12" fmla="*/ 56 w 155"/>
              <a:gd name="T13" fmla="*/ 95 h 174"/>
              <a:gd name="T14" fmla="*/ 54 w 155"/>
              <a:gd name="T15" fmla="*/ 86 h 174"/>
              <a:gd name="T16" fmla="*/ 46 w 155"/>
              <a:gd name="T17" fmla="*/ 71 h 174"/>
              <a:gd name="T18" fmla="*/ 52 w 155"/>
              <a:gd name="T19" fmla="*/ 67 h 174"/>
              <a:gd name="T20" fmla="*/ 62 w 155"/>
              <a:gd name="T21" fmla="*/ 75 h 174"/>
              <a:gd name="T22" fmla="*/ 62 w 155"/>
              <a:gd name="T23" fmla="*/ 57 h 174"/>
              <a:gd name="T24" fmla="*/ 43 w 155"/>
              <a:gd name="T25" fmla="*/ 53 h 174"/>
              <a:gd name="T26" fmla="*/ 53 w 155"/>
              <a:gd name="T27" fmla="*/ 42 h 174"/>
              <a:gd name="T28" fmla="*/ 60 w 155"/>
              <a:gd name="T29" fmla="*/ 35 h 174"/>
              <a:gd name="T30" fmla="*/ 61 w 155"/>
              <a:gd name="T31" fmla="*/ 8 h 174"/>
              <a:gd name="T32" fmla="*/ 69 w 155"/>
              <a:gd name="T33" fmla="*/ 0 h 174"/>
              <a:gd name="T34" fmla="*/ 82 w 155"/>
              <a:gd name="T35" fmla="*/ 1 h 174"/>
              <a:gd name="T36" fmla="*/ 84 w 155"/>
              <a:gd name="T37" fmla="*/ 49 h 174"/>
              <a:gd name="T38" fmla="*/ 80 w 155"/>
              <a:gd name="T39" fmla="*/ 57 h 174"/>
              <a:gd name="T40" fmla="*/ 90 w 155"/>
              <a:gd name="T41" fmla="*/ 50 h 174"/>
              <a:gd name="T42" fmla="*/ 97 w 155"/>
              <a:gd name="T43" fmla="*/ 46 h 174"/>
              <a:gd name="T44" fmla="*/ 95 w 155"/>
              <a:gd name="T45" fmla="*/ 71 h 174"/>
              <a:gd name="T46" fmla="*/ 83 w 155"/>
              <a:gd name="T47" fmla="*/ 83 h 174"/>
              <a:gd name="T48" fmla="*/ 77 w 155"/>
              <a:gd name="T49" fmla="*/ 105 h 174"/>
              <a:gd name="T50" fmla="*/ 76 w 155"/>
              <a:gd name="T51" fmla="*/ 116 h 174"/>
              <a:gd name="T52" fmla="*/ 80 w 155"/>
              <a:gd name="T53" fmla="*/ 92 h 174"/>
              <a:gd name="T54" fmla="*/ 106 w 155"/>
              <a:gd name="T55" fmla="*/ 84 h 174"/>
              <a:gd name="T56" fmla="*/ 103 w 155"/>
              <a:gd name="T57" fmla="*/ 75 h 174"/>
              <a:gd name="T58" fmla="*/ 110 w 155"/>
              <a:gd name="T59" fmla="*/ 60 h 174"/>
              <a:gd name="T60" fmla="*/ 125 w 155"/>
              <a:gd name="T61" fmla="*/ 68 h 174"/>
              <a:gd name="T62" fmla="*/ 123 w 155"/>
              <a:gd name="T63" fmla="*/ 54 h 174"/>
              <a:gd name="T64" fmla="*/ 110 w 155"/>
              <a:gd name="T65" fmla="*/ 49 h 174"/>
              <a:gd name="T66" fmla="*/ 106 w 155"/>
              <a:gd name="T67" fmla="*/ 38 h 174"/>
              <a:gd name="T68" fmla="*/ 121 w 155"/>
              <a:gd name="T69" fmla="*/ 27 h 174"/>
              <a:gd name="T70" fmla="*/ 125 w 155"/>
              <a:gd name="T71" fmla="*/ 23 h 174"/>
              <a:gd name="T72" fmla="*/ 120 w 155"/>
              <a:gd name="T73" fmla="*/ 12 h 174"/>
              <a:gd name="T74" fmla="*/ 131 w 155"/>
              <a:gd name="T75" fmla="*/ 23 h 174"/>
              <a:gd name="T76" fmla="*/ 142 w 155"/>
              <a:gd name="T77" fmla="*/ 27 h 174"/>
              <a:gd name="T78" fmla="*/ 144 w 155"/>
              <a:gd name="T79" fmla="*/ 37 h 174"/>
              <a:gd name="T80" fmla="*/ 150 w 155"/>
              <a:gd name="T81" fmla="*/ 32 h 174"/>
              <a:gd name="T82" fmla="*/ 150 w 155"/>
              <a:gd name="T83" fmla="*/ 45 h 174"/>
              <a:gd name="T84" fmla="*/ 155 w 155"/>
              <a:gd name="T85" fmla="*/ 77 h 174"/>
              <a:gd name="T86" fmla="*/ 148 w 155"/>
              <a:gd name="T87" fmla="*/ 92 h 174"/>
              <a:gd name="T88" fmla="*/ 143 w 155"/>
              <a:gd name="T89" fmla="*/ 107 h 174"/>
              <a:gd name="T90" fmla="*/ 112 w 155"/>
              <a:gd name="T91" fmla="*/ 114 h 174"/>
              <a:gd name="T92" fmla="*/ 106 w 155"/>
              <a:gd name="T93" fmla="*/ 131 h 174"/>
              <a:gd name="T94" fmla="*/ 98 w 155"/>
              <a:gd name="T95" fmla="*/ 146 h 174"/>
              <a:gd name="T96" fmla="*/ 87 w 155"/>
              <a:gd name="T97" fmla="*/ 139 h 174"/>
              <a:gd name="T98" fmla="*/ 80 w 155"/>
              <a:gd name="T99" fmla="*/ 128 h 174"/>
              <a:gd name="T100" fmla="*/ 73 w 155"/>
              <a:gd name="T101" fmla="*/ 148 h 174"/>
              <a:gd name="T102" fmla="*/ 60 w 155"/>
              <a:gd name="T103" fmla="*/ 173 h 174"/>
              <a:gd name="T104" fmla="*/ 50 w 155"/>
              <a:gd name="T105" fmla="*/ 167 h 174"/>
              <a:gd name="T106" fmla="*/ 43 w 155"/>
              <a:gd name="T107" fmla="*/ 148 h 174"/>
              <a:gd name="T108" fmla="*/ 58 w 155"/>
              <a:gd name="T109" fmla="*/ 125 h 174"/>
              <a:gd name="T110" fmla="*/ 50 w 155"/>
              <a:gd name="T111" fmla="*/ 127 h 174"/>
              <a:gd name="T112" fmla="*/ 42 w 155"/>
              <a:gd name="T113" fmla="*/ 137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55" h="174">
                <a:moveTo>
                  <a:pt x="28" y="154"/>
                </a:moveTo>
                <a:lnTo>
                  <a:pt x="22" y="163"/>
                </a:lnTo>
                <a:lnTo>
                  <a:pt x="13" y="173"/>
                </a:lnTo>
                <a:lnTo>
                  <a:pt x="0" y="174"/>
                </a:lnTo>
                <a:lnTo>
                  <a:pt x="2" y="169"/>
                </a:lnTo>
                <a:lnTo>
                  <a:pt x="4" y="166"/>
                </a:lnTo>
                <a:lnTo>
                  <a:pt x="24" y="136"/>
                </a:lnTo>
                <a:lnTo>
                  <a:pt x="27" y="132"/>
                </a:lnTo>
                <a:lnTo>
                  <a:pt x="19" y="122"/>
                </a:lnTo>
                <a:lnTo>
                  <a:pt x="22" y="121"/>
                </a:lnTo>
                <a:lnTo>
                  <a:pt x="32" y="125"/>
                </a:lnTo>
                <a:lnTo>
                  <a:pt x="35" y="122"/>
                </a:lnTo>
                <a:lnTo>
                  <a:pt x="34" y="121"/>
                </a:lnTo>
                <a:lnTo>
                  <a:pt x="32" y="120"/>
                </a:lnTo>
                <a:lnTo>
                  <a:pt x="20" y="114"/>
                </a:lnTo>
                <a:lnTo>
                  <a:pt x="22" y="107"/>
                </a:lnTo>
                <a:lnTo>
                  <a:pt x="30" y="102"/>
                </a:lnTo>
                <a:lnTo>
                  <a:pt x="45" y="91"/>
                </a:lnTo>
                <a:lnTo>
                  <a:pt x="52" y="94"/>
                </a:lnTo>
                <a:lnTo>
                  <a:pt x="56" y="97"/>
                </a:lnTo>
                <a:lnTo>
                  <a:pt x="56" y="95"/>
                </a:lnTo>
                <a:lnTo>
                  <a:pt x="57" y="94"/>
                </a:lnTo>
                <a:lnTo>
                  <a:pt x="58" y="90"/>
                </a:lnTo>
                <a:lnTo>
                  <a:pt x="54" y="86"/>
                </a:lnTo>
                <a:lnTo>
                  <a:pt x="46" y="82"/>
                </a:lnTo>
                <a:lnTo>
                  <a:pt x="46" y="75"/>
                </a:lnTo>
                <a:lnTo>
                  <a:pt x="46" y="71"/>
                </a:lnTo>
                <a:lnTo>
                  <a:pt x="46" y="68"/>
                </a:lnTo>
                <a:lnTo>
                  <a:pt x="47" y="68"/>
                </a:lnTo>
                <a:lnTo>
                  <a:pt x="52" y="67"/>
                </a:lnTo>
                <a:lnTo>
                  <a:pt x="57" y="67"/>
                </a:lnTo>
                <a:lnTo>
                  <a:pt x="61" y="72"/>
                </a:lnTo>
                <a:lnTo>
                  <a:pt x="62" y="75"/>
                </a:lnTo>
                <a:lnTo>
                  <a:pt x="64" y="73"/>
                </a:lnTo>
                <a:lnTo>
                  <a:pt x="68" y="69"/>
                </a:lnTo>
                <a:lnTo>
                  <a:pt x="62" y="57"/>
                </a:lnTo>
                <a:lnTo>
                  <a:pt x="50" y="60"/>
                </a:lnTo>
                <a:lnTo>
                  <a:pt x="47" y="60"/>
                </a:lnTo>
                <a:lnTo>
                  <a:pt x="43" y="53"/>
                </a:lnTo>
                <a:lnTo>
                  <a:pt x="46" y="42"/>
                </a:lnTo>
                <a:lnTo>
                  <a:pt x="52" y="43"/>
                </a:lnTo>
                <a:lnTo>
                  <a:pt x="53" y="42"/>
                </a:lnTo>
                <a:lnTo>
                  <a:pt x="56" y="39"/>
                </a:lnTo>
                <a:lnTo>
                  <a:pt x="58" y="37"/>
                </a:lnTo>
                <a:lnTo>
                  <a:pt x="60" y="35"/>
                </a:lnTo>
                <a:lnTo>
                  <a:pt x="53" y="30"/>
                </a:lnTo>
                <a:lnTo>
                  <a:pt x="57" y="19"/>
                </a:lnTo>
                <a:lnTo>
                  <a:pt x="61" y="8"/>
                </a:lnTo>
                <a:lnTo>
                  <a:pt x="61" y="4"/>
                </a:lnTo>
                <a:lnTo>
                  <a:pt x="64" y="2"/>
                </a:lnTo>
                <a:lnTo>
                  <a:pt x="69" y="0"/>
                </a:lnTo>
                <a:lnTo>
                  <a:pt x="73" y="4"/>
                </a:lnTo>
                <a:lnTo>
                  <a:pt x="77" y="2"/>
                </a:lnTo>
                <a:lnTo>
                  <a:pt x="82" y="1"/>
                </a:lnTo>
                <a:lnTo>
                  <a:pt x="86" y="0"/>
                </a:lnTo>
                <a:lnTo>
                  <a:pt x="92" y="19"/>
                </a:lnTo>
                <a:lnTo>
                  <a:pt x="84" y="49"/>
                </a:lnTo>
                <a:lnTo>
                  <a:pt x="79" y="56"/>
                </a:lnTo>
                <a:lnTo>
                  <a:pt x="77" y="60"/>
                </a:lnTo>
                <a:lnTo>
                  <a:pt x="80" y="57"/>
                </a:lnTo>
                <a:lnTo>
                  <a:pt x="82" y="56"/>
                </a:lnTo>
                <a:lnTo>
                  <a:pt x="88" y="52"/>
                </a:lnTo>
                <a:lnTo>
                  <a:pt x="90" y="50"/>
                </a:lnTo>
                <a:lnTo>
                  <a:pt x="91" y="49"/>
                </a:lnTo>
                <a:lnTo>
                  <a:pt x="92" y="46"/>
                </a:lnTo>
                <a:lnTo>
                  <a:pt x="97" y="46"/>
                </a:lnTo>
                <a:lnTo>
                  <a:pt x="97" y="57"/>
                </a:lnTo>
                <a:lnTo>
                  <a:pt x="97" y="60"/>
                </a:lnTo>
                <a:lnTo>
                  <a:pt x="95" y="71"/>
                </a:lnTo>
                <a:lnTo>
                  <a:pt x="90" y="77"/>
                </a:lnTo>
                <a:lnTo>
                  <a:pt x="83" y="83"/>
                </a:lnTo>
                <a:lnTo>
                  <a:pt x="83" y="83"/>
                </a:lnTo>
                <a:lnTo>
                  <a:pt x="77" y="83"/>
                </a:lnTo>
                <a:lnTo>
                  <a:pt x="75" y="91"/>
                </a:lnTo>
                <a:lnTo>
                  <a:pt x="77" y="105"/>
                </a:lnTo>
                <a:lnTo>
                  <a:pt x="71" y="113"/>
                </a:lnTo>
                <a:lnTo>
                  <a:pt x="72" y="113"/>
                </a:lnTo>
                <a:lnTo>
                  <a:pt x="76" y="116"/>
                </a:lnTo>
                <a:lnTo>
                  <a:pt x="79" y="110"/>
                </a:lnTo>
                <a:lnTo>
                  <a:pt x="82" y="106"/>
                </a:lnTo>
                <a:lnTo>
                  <a:pt x="80" y="92"/>
                </a:lnTo>
                <a:lnTo>
                  <a:pt x="99" y="77"/>
                </a:lnTo>
                <a:lnTo>
                  <a:pt x="102" y="82"/>
                </a:lnTo>
                <a:lnTo>
                  <a:pt x="106" y="84"/>
                </a:lnTo>
                <a:lnTo>
                  <a:pt x="106" y="86"/>
                </a:lnTo>
                <a:lnTo>
                  <a:pt x="105" y="80"/>
                </a:lnTo>
                <a:lnTo>
                  <a:pt x="103" y="75"/>
                </a:lnTo>
                <a:lnTo>
                  <a:pt x="103" y="73"/>
                </a:lnTo>
                <a:lnTo>
                  <a:pt x="103" y="58"/>
                </a:lnTo>
                <a:lnTo>
                  <a:pt x="110" y="60"/>
                </a:lnTo>
                <a:lnTo>
                  <a:pt x="120" y="61"/>
                </a:lnTo>
                <a:lnTo>
                  <a:pt x="124" y="67"/>
                </a:lnTo>
                <a:lnTo>
                  <a:pt x="125" y="68"/>
                </a:lnTo>
                <a:lnTo>
                  <a:pt x="127" y="62"/>
                </a:lnTo>
                <a:lnTo>
                  <a:pt x="124" y="58"/>
                </a:lnTo>
                <a:lnTo>
                  <a:pt x="123" y="54"/>
                </a:lnTo>
                <a:lnTo>
                  <a:pt x="123" y="53"/>
                </a:lnTo>
                <a:lnTo>
                  <a:pt x="112" y="50"/>
                </a:lnTo>
                <a:lnTo>
                  <a:pt x="110" y="49"/>
                </a:lnTo>
                <a:lnTo>
                  <a:pt x="107" y="43"/>
                </a:lnTo>
                <a:lnTo>
                  <a:pt x="107" y="41"/>
                </a:lnTo>
                <a:lnTo>
                  <a:pt x="106" y="38"/>
                </a:lnTo>
                <a:lnTo>
                  <a:pt x="116" y="26"/>
                </a:lnTo>
                <a:lnTo>
                  <a:pt x="118" y="27"/>
                </a:lnTo>
                <a:lnTo>
                  <a:pt x="121" y="27"/>
                </a:lnTo>
                <a:lnTo>
                  <a:pt x="128" y="37"/>
                </a:lnTo>
                <a:lnTo>
                  <a:pt x="129" y="34"/>
                </a:lnTo>
                <a:lnTo>
                  <a:pt x="125" y="23"/>
                </a:lnTo>
                <a:lnTo>
                  <a:pt x="120" y="19"/>
                </a:lnTo>
                <a:lnTo>
                  <a:pt x="120" y="13"/>
                </a:lnTo>
                <a:lnTo>
                  <a:pt x="120" y="12"/>
                </a:lnTo>
                <a:lnTo>
                  <a:pt x="121" y="12"/>
                </a:lnTo>
                <a:lnTo>
                  <a:pt x="127" y="19"/>
                </a:lnTo>
                <a:lnTo>
                  <a:pt x="131" y="23"/>
                </a:lnTo>
                <a:lnTo>
                  <a:pt x="135" y="26"/>
                </a:lnTo>
                <a:lnTo>
                  <a:pt x="138" y="28"/>
                </a:lnTo>
                <a:lnTo>
                  <a:pt x="142" y="27"/>
                </a:lnTo>
                <a:lnTo>
                  <a:pt x="144" y="28"/>
                </a:lnTo>
                <a:lnTo>
                  <a:pt x="144" y="34"/>
                </a:lnTo>
                <a:lnTo>
                  <a:pt x="144" y="37"/>
                </a:lnTo>
                <a:lnTo>
                  <a:pt x="146" y="37"/>
                </a:lnTo>
                <a:lnTo>
                  <a:pt x="148" y="35"/>
                </a:lnTo>
                <a:lnTo>
                  <a:pt x="150" y="32"/>
                </a:lnTo>
                <a:lnTo>
                  <a:pt x="153" y="35"/>
                </a:lnTo>
                <a:lnTo>
                  <a:pt x="150" y="42"/>
                </a:lnTo>
                <a:lnTo>
                  <a:pt x="150" y="45"/>
                </a:lnTo>
                <a:lnTo>
                  <a:pt x="153" y="57"/>
                </a:lnTo>
                <a:lnTo>
                  <a:pt x="154" y="61"/>
                </a:lnTo>
                <a:lnTo>
                  <a:pt x="155" y="77"/>
                </a:lnTo>
                <a:lnTo>
                  <a:pt x="154" y="82"/>
                </a:lnTo>
                <a:lnTo>
                  <a:pt x="151" y="86"/>
                </a:lnTo>
                <a:lnTo>
                  <a:pt x="148" y="92"/>
                </a:lnTo>
                <a:lnTo>
                  <a:pt x="146" y="94"/>
                </a:lnTo>
                <a:lnTo>
                  <a:pt x="147" y="105"/>
                </a:lnTo>
                <a:lnTo>
                  <a:pt x="143" y="107"/>
                </a:lnTo>
                <a:lnTo>
                  <a:pt x="142" y="107"/>
                </a:lnTo>
                <a:lnTo>
                  <a:pt x="127" y="105"/>
                </a:lnTo>
                <a:lnTo>
                  <a:pt x="112" y="114"/>
                </a:lnTo>
                <a:lnTo>
                  <a:pt x="110" y="116"/>
                </a:lnTo>
                <a:lnTo>
                  <a:pt x="109" y="120"/>
                </a:lnTo>
                <a:lnTo>
                  <a:pt x="106" y="131"/>
                </a:lnTo>
                <a:lnTo>
                  <a:pt x="101" y="137"/>
                </a:lnTo>
                <a:lnTo>
                  <a:pt x="99" y="144"/>
                </a:lnTo>
                <a:lnTo>
                  <a:pt x="98" y="146"/>
                </a:lnTo>
                <a:lnTo>
                  <a:pt x="98" y="148"/>
                </a:lnTo>
                <a:lnTo>
                  <a:pt x="88" y="151"/>
                </a:lnTo>
                <a:lnTo>
                  <a:pt x="87" y="139"/>
                </a:lnTo>
                <a:lnTo>
                  <a:pt x="87" y="129"/>
                </a:lnTo>
                <a:lnTo>
                  <a:pt x="82" y="128"/>
                </a:lnTo>
                <a:lnTo>
                  <a:pt x="80" y="128"/>
                </a:lnTo>
                <a:lnTo>
                  <a:pt x="79" y="139"/>
                </a:lnTo>
                <a:lnTo>
                  <a:pt x="79" y="146"/>
                </a:lnTo>
                <a:lnTo>
                  <a:pt x="73" y="148"/>
                </a:lnTo>
                <a:lnTo>
                  <a:pt x="73" y="159"/>
                </a:lnTo>
                <a:lnTo>
                  <a:pt x="62" y="170"/>
                </a:lnTo>
                <a:lnTo>
                  <a:pt x="60" y="173"/>
                </a:lnTo>
                <a:lnTo>
                  <a:pt x="58" y="174"/>
                </a:lnTo>
                <a:lnTo>
                  <a:pt x="53" y="170"/>
                </a:lnTo>
                <a:lnTo>
                  <a:pt x="50" y="167"/>
                </a:lnTo>
                <a:lnTo>
                  <a:pt x="41" y="163"/>
                </a:lnTo>
                <a:lnTo>
                  <a:pt x="35" y="162"/>
                </a:lnTo>
                <a:lnTo>
                  <a:pt x="43" y="148"/>
                </a:lnTo>
                <a:lnTo>
                  <a:pt x="54" y="132"/>
                </a:lnTo>
                <a:lnTo>
                  <a:pt x="60" y="125"/>
                </a:lnTo>
                <a:lnTo>
                  <a:pt x="58" y="125"/>
                </a:lnTo>
                <a:lnTo>
                  <a:pt x="53" y="124"/>
                </a:lnTo>
                <a:lnTo>
                  <a:pt x="52" y="124"/>
                </a:lnTo>
                <a:lnTo>
                  <a:pt x="50" y="127"/>
                </a:lnTo>
                <a:lnTo>
                  <a:pt x="45" y="135"/>
                </a:lnTo>
                <a:lnTo>
                  <a:pt x="43" y="137"/>
                </a:lnTo>
                <a:lnTo>
                  <a:pt x="42" y="137"/>
                </a:lnTo>
                <a:lnTo>
                  <a:pt x="28" y="15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8" name="Freeform 154"/>
          <p:cNvSpPr>
            <a:spLocks/>
          </p:cNvSpPr>
          <p:nvPr/>
        </p:nvSpPr>
        <p:spPr bwMode="auto">
          <a:xfrm>
            <a:off x="6221413" y="1885951"/>
            <a:ext cx="63500" cy="66675"/>
          </a:xfrm>
          <a:custGeom>
            <a:avLst/>
            <a:gdLst>
              <a:gd name="T0" fmla="*/ 19 w 40"/>
              <a:gd name="T1" fmla="*/ 34 h 42"/>
              <a:gd name="T2" fmla="*/ 29 w 40"/>
              <a:gd name="T3" fmla="*/ 34 h 42"/>
              <a:gd name="T4" fmla="*/ 33 w 40"/>
              <a:gd name="T5" fmla="*/ 34 h 42"/>
              <a:gd name="T6" fmla="*/ 40 w 40"/>
              <a:gd name="T7" fmla="*/ 20 h 42"/>
              <a:gd name="T8" fmla="*/ 34 w 40"/>
              <a:gd name="T9" fmla="*/ 11 h 42"/>
              <a:gd name="T10" fmla="*/ 36 w 40"/>
              <a:gd name="T11" fmla="*/ 7 h 42"/>
              <a:gd name="T12" fmla="*/ 26 w 40"/>
              <a:gd name="T13" fmla="*/ 0 h 42"/>
              <a:gd name="T14" fmla="*/ 15 w 40"/>
              <a:gd name="T15" fmla="*/ 4 h 42"/>
              <a:gd name="T16" fmla="*/ 11 w 40"/>
              <a:gd name="T17" fmla="*/ 11 h 42"/>
              <a:gd name="T18" fmla="*/ 0 w 40"/>
              <a:gd name="T19" fmla="*/ 37 h 42"/>
              <a:gd name="T20" fmla="*/ 6 w 40"/>
              <a:gd name="T21" fmla="*/ 42 h 42"/>
              <a:gd name="T22" fmla="*/ 18 w 40"/>
              <a:gd name="T23" fmla="*/ 34 h 42"/>
              <a:gd name="T24" fmla="*/ 19 w 40"/>
              <a:gd name="T25" fmla="*/ 34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0" h="42">
                <a:moveTo>
                  <a:pt x="19" y="34"/>
                </a:moveTo>
                <a:lnTo>
                  <a:pt x="29" y="34"/>
                </a:lnTo>
                <a:lnTo>
                  <a:pt x="33" y="34"/>
                </a:lnTo>
                <a:lnTo>
                  <a:pt x="40" y="20"/>
                </a:lnTo>
                <a:lnTo>
                  <a:pt x="34" y="11"/>
                </a:lnTo>
                <a:lnTo>
                  <a:pt x="36" y="7"/>
                </a:lnTo>
                <a:lnTo>
                  <a:pt x="26" y="0"/>
                </a:lnTo>
                <a:lnTo>
                  <a:pt x="15" y="4"/>
                </a:lnTo>
                <a:lnTo>
                  <a:pt x="11" y="11"/>
                </a:lnTo>
                <a:lnTo>
                  <a:pt x="0" y="37"/>
                </a:lnTo>
                <a:lnTo>
                  <a:pt x="6" y="42"/>
                </a:lnTo>
                <a:lnTo>
                  <a:pt x="18" y="34"/>
                </a:lnTo>
                <a:lnTo>
                  <a:pt x="19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9" name="Freeform 155"/>
          <p:cNvSpPr>
            <a:spLocks/>
          </p:cNvSpPr>
          <p:nvPr/>
        </p:nvSpPr>
        <p:spPr bwMode="auto">
          <a:xfrm>
            <a:off x="5989638" y="1874838"/>
            <a:ext cx="63500" cy="41275"/>
          </a:xfrm>
          <a:custGeom>
            <a:avLst/>
            <a:gdLst>
              <a:gd name="T0" fmla="*/ 7 w 40"/>
              <a:gd name="T1" fmla="*/ 18 h 26"/>
              <a:gd name="T2" fmla="*/ 12 w 40"/>
              <a:gd name="T3" fmla="*/ 26 h 26"/>
              <a:gd name="T4" fmla="*/ 18 w 40"/>
              <a:gd name="T5" fmla="*/ 26 h 26"/>
              <a:gd name="T6" fmla="*/ 21 w 40"/>
              <a:gd name="T7" fmla="*/ 25 h 26"/>
              <a:gd name="T8" fmla="*/ 27 w 40"/>
              <a:gd name="T9" fmla="*/ 23 h 26"/>
              <a:gd name="T10" fmla="*/ 33 w 40"/>
              <a:gd name="T11" fmla="*/ 18 h 26"/>
              <a:gd name="T12" fmla="*/ 40 w 40"/>
              <a:gd name="T13" fmla="*/ 14 h 26"/>
              <a:gd name="T14" fmla="*/ 37 w 40"/>
              <a:gd name="T15" fmla="*/ 11 h 26"/>
              <a:gd name="T16" fmla="*/ 33 w 40"/>
              <a:gd name="T17" fmla="*/ 8 h 26"/>
              <a:gd name="T18" fmla="*/ 32 w 40"/>
              <a:gd name="T19" fmla="*/ 8 h 26"/>
              <a:gd name="T20" fmla="*/ 30 w 40"/>
              <a:gd name="T21" fmla="*/ 8 h 26"/>
              <a:gd name="T22" fmla="*/ 27 w 40"/>
              <a:gd name="T23" fmla="*/ 5 h 26"/>
              <a:gd name="T24" fmla="*/ 21 w 40"/>
              <a:gd name="T25" fmla="*/ 8 h 26"/>
              <a:gd name="T26" fmla="*/ 10 w 40"/>
              <a:gd name="T27" fmla="*/ 0 h 26"/>
              <a:gd name="T28" fmla="*/ 0 w 40"/>
              <a:gd name="T29" fmla="*/ 10 h 26"/>
              <a:gd name="T30" fmla="*/ 7 w 40"/>
              <a:gd name="T31" fmla="*/ 18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0" h="26">
                <a:moveTo>
                  <a:pt x="7" y="18"/>
                </a:moveTo>
                <a:lnTo>
                  <a:pt x="12" y="26"/>
                </a:lnTo>
                <a:lnTo>
                  <a:pt x="18" y="26"/>
                </a:lnTo>
                <a:lnTo>
                  <a:pt x="21" y="25"/>
                </a:lnTo>
                <a:lnTo>
                  <a:pt x="27" y="23"/>
                </a:lnTo>
                <a:lnTo>
                  <a:pt x="33" y="18"/>
                </a:lnTo>
                <a:lnTo>
                  <a:pt x="40" y="14"/>
                </a:lnTo>
                <a:lnTo>
                  <a:pt x="37" y="11"/>
                </a:lnTo>
                <a:lnTo>
                  <a:pt x="33" y="8"/>
                </a:lnTo>
                <a:lnTo>
                  <a:pt x="32" y="8"/>
                </a:lnTo>
                <a:lnTo>
                  <a:pt x="30" y="8"/>
                </a:lnTo>
                <a:lnTo>
                  <a:pt x="27" y="5"/>
                </a:lnTo>
                <a:lnTo>
                  <a:pt x="21" y="8"/>
                </a:lnTo>
                <a:lnTo>
                  <a:pt x="10" y="0"/>
                </a:lnTo>
                <a:lnTo>
                  <a:pt x="0" y="10"/>
                </a:lnTo>
                <a:lnTo>
                  <a:pt x="7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0" name="Freeform 156"/>
          <p:cNvSpPr>
            <a:spLocks/>
          </p:cNvSpPr>
          <p:nvPr/>
        </p:nvSpPr>
        <p:spPr bwMode="auto">
          <a:xfrm>
            <a:off x="5957888" y="1695451"/>
            <a:ext cx="160338" cy="184150"/>
          </a:xfrm>
          <a:custGeom>
            <a:avLst/>
            <a:gdLst>
              <a:gd name="T0" fmla="*/ 79 w 101"/>
              <a:gd name="T1" fmla="*/ 101 h 116"/>
              <a:gd name="T2" fmla="*/ 99 w 101"/>
              <a:gd name="T3" fmla="*/ 87 h 116"/>
              <a:gd name="T4" fmla="*/ 101 w 101"/>
              <a:gd name="T5" fmla="*/ 80 h 116"/>
              <a:gd name="T6" fmla="*/ 88 w 101"/>
              <a:gd name="T7" fmla="*/ 67 h 116"/>
              <a:gd name="T8" fmla="*/ 87 w 101"/>
              <a:gd name="T9" fmla="*/ 64 h 116"/>
              <a:gd name="T10" fmla="*/ 97 w 101"/>
              <a:gd name="T11" fmla="*/ 54 h 116"/>
              <a:gd name="T12" fmla="*/ 94 w 101"/>
              <a:gd name="T13" fmla="*/ 38 h 116"/>
              <a:gd name="T14" fmla="*/ 86 w 101"/>
              <a:gd name="T15" fmla="*/ 49 h 116"/>
              <a:gd name="T16" fmla="*/ 84 w 101"/>
              <a:gd name="T17" fmla="*/ 46 h 116"/>
              <a:gd name="T18" fmla="*/ 79 w 101"/>
              <a:gd name="T19" fmla="*/ 23 h 116"/>
              <a:gd name="T20" fmla="*/ 75 w 101"/>
              <a:gd name="T21" fmla="*/ 4 h 116"/>
              <a:gd name="T22" fmla="*/ 71 w 101"/>
              <a:gd name="T23" fmla="*/ 3 h 116"/>
              <a:gd name="T24" fmla="*/ 61 w 101"/>
              <a:gd name="T25" fmla="*/ 13 h 116"/>
              <a:gd name="T26" fmla="*/ 65 w 101"/>
              <a:gd name="T27" fmla="*/ 33 h 116"/>
              <a:gd name="T28" fmla="*/ 69 w 101"/>
              <a:gd name="T29" fmla="*/ 42 h 116"/>
              <a:gd name="T30" fmla="*/ 64 w 101"/>
              <a:gd name="T31" fmla="*/ 56 h 116"/>
              <a:gd name="T32" fmla="*/ 56 w 101"/>
              <a:gd name="T33" fmla="*/ 42 h 116"/>
              <a:gd name="T34" fmla="*/ 50 w 101"/>
              <a:gd name="T35" fmla="*/ 53 h 116"/>
              <a:gd name="T36" fmla="*/ 52 w 101"/>
              <a:gd name="T37" fmla="*/ 63 h 116"/>
              <a:gd name="T38" fmla="*/ 45 w 101"/>
              <a:gd name="T39" fmla="*/ 60 h 116"/>
              <a:gd name="T40" fmla="*/ 27 w 101"/>
              <a:gd name="T41" fmla="*/ 65 h 116"/>
              <a:gd name="T42" fmla="*/ 26 w 101"/>
              <a:gd name="T43" fmla="*/ 49 h 116"/>
              <a:gd name="T44" fmla="*/ 16 w 101"/>
              <a:gd name="T45" fmla="*/ 56 h 116"/>
              <a:gd name="T46" fmla="*/ 15 w 101"/>
              <a:gd name="T47" fmla="*/ 75 h 116"/>
              <a:gd name="T48" fmla="*/ 8 w 101"/>
              <a:gd name="T49" fmla="*/ 108 h 116"/>
              <a:gd name="T50" fmla="*/ 24 w 101"/>
              <a:gd name="T51" fmla="*/ 101 h 116"/>
              <a:gd name="T52" fmla="*/ 27 w 101"/>
              <a:gd name="T53" fmla="*/ 93 h 116"/>
              <a:gd name="T54" fmla="*/ 42 w 101"/>
              <a:gd name="T55" fmla="*/ 90 h 116"/>
              <a:gd name="T56" fmla="*/ 60 w 101"/>
              <a:gd name="T57" fmla="*/ 83 h 116"/>
              <a:gd name="T58" fmla="*/ 73 w 101"/>
              <a:gd name="T59" fmla="*/ 76 h 116"/>
              <a:gd name="T60" fmla="*/ 64 w 101"/>
              <a:gd name="T61" fmla="*/ 88 h 116"/>
              <a:gd name="T62" fmla="*/ 39 w 101"/>
              <a:gd name="T63" fmla="*/ 99 h 116"/>
              <a:gd name="T64" fmla="*/ 56 w 101"/>
              <a:gd name="T65" fmla="*/ 114 h 116"/>
              <a:gd name="T66" fmla="*/ 69 w 101"/>
              <a:gd name="T67" fmla="*/ 109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01" h="116">
                <a:moveTo>
                  <a:pt x="69" y="109"/>
                </a:moveTo>
                <a:lnTo>
                  <a:pt x="79" y="101"/>
                </a:lnTo>
                <a:lnTo>
                  <a:pt x="97" y="90"/>
                </a:lnTo>
                <a:lnTo>
                  <a:pt x="99" y="87"/>
                </a:lnTo>
                <a:lnTo>
                  <a:pt x="101" y="82"/>
                </a:lnTo>
                <a:lnTo>
                  <a:pt x="101" y="80"/>
                </a:lnTo>
                <a:lnTo>
                  <a:pt x="99" y="72"/>
                </a:lnTo>
                <a:lnTo>
                  <a:pt x="88" y="67"/>
                </a:lnTo>
                <a:lnTo>
                  <a:pt x="87" y="67"/>
                </a:lnTo>
                <a:lnTo>
                  <a:pt x="87" y="64"/>
                </a:lnTo>
                <a:lnTo>
                  <a:pt x="88" y="58"/>
                </a:lnTo>
                <a:lnTo>
                  <a:pt x="97" y="54"/>
                </a:lnTo>
                <a:lnTo>
                  <a:pt x="99" y="42"/>
                </a:lnTo>
                <a:lnTo>
                  <a:pt x="94" y="38"/>
                </a:lnTo>
                <a:lnTo>
                  <a:pt x="91" y="41"/>
                </a:lnTo>
                <a:lnTo>
                  <a:pt x="86" y="49"/>
                </a:lnTo>
                <a:lnTo>
                  <a:pt x="86" y="48"/>
                </a:lnTo>
                <a:lnTo>
                  <a:pt x="84" y="46"/>
                </a:lnTo>
                <a:lnTo>
                  <a:pt x="90" y="28"/>
                </a:lnTo>
                <a:lnTo>
                  <a:pt x="79" y="23"/>
                </a:lnTo>
                <a:lnTo>
                  <a:pt x="75" y="12"/>
                </a:lnTo>
                <a:lnTo>
                  <a:pt x="75" y="4"/>
                </a:lnTo>
                <a:lnTo>
                  <a:pt x="75" y="0"/>
                </a:lnTo>
                <a:lnTo>
                  <a:pt x="71" y="3"/>
                </a:lnTo>
                <a:lnTo>
                  <a:pt x="62" y="4"/>
                </a:lnTo>
                <a:lnTo>
                  <a:pt x="61" y="13"/>
                </a:lnTo>
                <a:lnTo>
                  <a:pt x="67" y="30"/>
                </a:lnTo>
                <a:lnTo>
                  <a:pt x="65" y="33"/>
                </a:lnTo>
                <a:lnTo>
                  <a:pt x="64" y="34"/>
                </a:lnTo>
                <a:lnTo>
                  <a:pt x="69" y="42"/>
                </a:lnTo>
                <a:lnTo>
                  <a:pt x="64" y="43"/>
                </a:lnTo>
                <a:lnTo>
                  <a:pt x="64" y="56"/>
                </a:lnTo>
                <a:lnTo>
                  <a:pt x="60" y="56"/>
                </a:lnTo>
                <a:lnTo>
                  <a:pt x="56" y="42"/>
                </a:lnTo>
                <a:lnTo>
                  <a:pt x="46" y="49"/>
                </a:lnTo>
                <a:lnTo>
                  <a:pt x="50" y="53"/>
                </a:lnTo>
                <a:lnTo>
                  <a:pt x="54" y="58"/>
                </a:lnTo>
                <a:lnTo>
                  <a:pt x="52" y="63"/>
                </a:lnTo>
                <a:lnTo>
                  <a:pt x="47" y="61"/>
                </a:lnTo>
                <a:lnTo>
                  <a:pt x="45" y="60"/>
                </a:lnTo>
                <a:lnTo>
                  <a:pt x="34" y="63"/>
                </a:lnTo>
                <a:lnTo>
                  <a:pt x="27" y="65"/>
                </a:lnTo>
                <a:lnTo>
                  <a:pt x="30" y="50"/>
                </a:lnTo>
                <a:lnTo>
                  <a:pt x="26" y="49"/>
                </a:lnTo>
                <a:lnTo>
                  <a:pt x="20" y="63"/>
                </a:lnTo>
                <a:lnTo>
                  <a:pt x="16" y="56"/>
                </a:lnTo>
                <a:lnTo>
                  <a:pt x="7" y="65"/>
                </a:lnTo>
                <a:lnTo>
                  <a:pt x="15" y="75"/>
                </a:lnTo>
                <a:lnTo>
                  <a:pt x="0" y="84"/>
                </a:lnTo>
                <a:lnTo>
                  <a:pt x="8" y="108"/>
                </a:lnTo>
                <a:lnTo>
                  <a:pt x="15" y="105"/>
                </a:lnTo>
                <a:lnTo>
                  <a:pt x="24" y="101"/>
                </a:lnTo>
                <a:lnTo>
                  <a:pt x="26" y="95"/>
                </a:lnTo>
                <a:lnTo>
                  <a:pt x="27" y="93"/>
                </a:lnTo>
                <a:lnTo>
                  <a:pt x="41" y="93"/>
                </a:lnTo>
                <a:lnTo>
                  <a:pt x="42" y="90"/>
                </a:lnTo>
                <a:lnTo>
                  <a:pt x="53" y="83"/>
                </a:lnTo>
                <a:lnTo>
                  <a:pt x="60" y="83"/>
                </a:lnTo>
                <a:lnTo>
                  <a:pt x="71" y="68"/>
                </a:lnTo>
                <a:lnTo>
                  <a:pt x="73" y="76"/>
                </a:lnTo>
                <a:lnTo>
                  <a:pt x="65" y="88"/>
                </a:lnTo>
                <a:lnTo>
                  <a:pt x="64" y="88"/>
                </a:lnTo>
                <a:lnTo>
                  <a:pt x="47" y="95"/>
                </a:lnTo>
                <a:lnTo>
                  <a:pt x="39" y="99"/>
                </a:lnTo>
                <a:lnTo>
                  <a:pt x="46" y="113"/>
                </a:lnTo>
                <a:lnTo>
                  <a:pt x="56" y="114"/>
                </a:lnTo>
                <a:lnTo>
                  <a:pt x="61" y="116"/>
                </a:lnTo>
                <a:lnTo>
                  <a:pt x="69" y="10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1" name="Freeform 157"/>
          <p:cNvSpPr>
            <a:spLocks/>
          </p:cNvSpPr>
          <p:nvPr/>
        </p:nvSpPr>
        <p:spPr bwMode="auto">
          <a:xfrm>
            <a:off x="6334126" y="1754188"/>
            <a:ext cx="52388" cy="53975"/>
          </a:xfrm>
          <a:custGeom>
            <a:avLst/>
            <a:gdLst>
              <a:gd name="T0" fmla="*/ 0 w 33"/>
              <a:gd name="T1" fmla="*/ 34 h 34"/>
              <a:gd name="T2" fmla="*/ 1 w 33"/>
              <a:gd name="T3" fmla="*/ 34 h 34"/>
              <a:gd name="T4" fmla="*/ 12 w 33"/>
              <a:gd name="T5" fmla="*/ 34 h 34"/>
              <a:gd name="T6" fmla="*/ 23 w 33"/>
              <a:gd name="T7" fmla="*/ 30 h 34"/>
              <a:gd name="T8" fmla="*/ 29 w 33"/>
              <a:gd name="T9" fmla="*/ 27 h 34"/>
              <a:gd name="T10" fmla="*/ 33 w 33"/>
              <a:gd name="T11" fmla="*/ 20 h 34"/>
              <a:gd name="T12" fmla="*/ 33 w 33"/>
              <a:gd name="T13" fmla="*/ 19 h 34"/>
              <a:gd name="T14" fmla="*/ 16 w 33"/>
              <a:gd name="T15" fmla="*/ 0 h 34"/>
              <a:gd name="T16" fmla="*/ 6 w 33"/>
              <a:gd name="T17" fmla="*/ 23 h 34"/>
              <a:gd name="T18" fmla="*/ 1 w 33"/>
              <a:gd name="T19" fmla="*/ 32 h 34"/>
              <a:gd name="T20" fmla="*/ 0 w 33"/>
              <a:gd name="T21" fmla="*/ 32 h 34"/>
              <a:gd name="T22" fmla="*/ 0 w 33"/>
              <a:gd name="T23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34">
                <a:moveTo>
                  <a:pt x="0" y="34"/>
                </a:moveTo>
                <a:lnTo>
                  <a:pt x="1" y="34"/>
                </a:lnTo>
                <a:lnTo>
                  <a:pt x="12" y="34"/>
                </a:lnTo>
                <a:lnTo>
                  <a:pt x="23" y="30"/>
                </a:lnTo>
                <a:lnTo>
                  <a:pt x="29" y="27"/>
                </a:lnTo>
                <a:lnTo>
                  <a:pt x="33" y="20"/>
                </a:lnTo>
                <a:lnTo>
                  <a:pt x="33" y="19"/>
                </a:lnTo>
                <a:lnTo>
                  <a:pt x="16" y="0"/>
                </a:lnTo>
                <a:lnTo>
                  <a:pt x="6" y="23"/>
                </a:lnTo>
                <a:lnTo>
                  <a:pt x="1" y="32"/>
                </a:lnTo>
                <a:lnTo>
                  <a:pt x="0" y="32"/>
                </a:lnTo>
                <a:lnTo>
                  <a:pt x="0" y="3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2" name="Freeform 158"/>
          <p:cNvSpPr>
            <a:spLocks/>
          </p:cNvSpPr>
          <p:nvPr/>
        </p:nvSpPr>
        <p:spPr bwMode="auto">
          <a:xfrm>
            <a:off x="6373813" y="1727201"/>
            <a:ext cx="55563" cy="57150"/>
          </a:xfrm>
          <a:custGeom>
            <a:avLst/>
            <a:gdLst>
              <a:gd name="T0" fmla="*/ 20 w 35"/>
              <a:gd name="T1" fmla="*/ 28 h 36"/>
              <a:gd name="T2" fmla="*/ 35 w 35"/>
              <a:gd name="T3" fmla="*/ 11 h 36"/>
              <a:gd name="T4" fmla="*/ 32 w 35"/>
              <a:gd name="T5" fmla="*/ 8 h 36"/>
              <a:gd name="T6" fmla="*/ 24 w 35"/>
              <a:gd name="T7" fmla="*/ 0 h 36"/>
              <a:gd name="T8" fmla="*/ 9 w 35"/>
              <a:gd name="T9" fmla="*/ 0 h 36"/>
              <a:gd name="T10" fmla="*/ 12 w 35"/>
              <a:gd name="T11" fmla="*/ 4 h 36"/>
              <a:gd name="T12" fmla="*/ 17 w 35"/>
              <a:gd name="T13" fmla="*/ 13 h 36"/>
              <a:gd name="T14" fmla="*/ 15 w 35"/>
              <a:gd name="T15" fmla="*/ 13 h 36"/>
              <a:gd name="T16" fmla="*/ 13 w 35"/>
              <a:gd name="T17" fmla="*/ 13 h 36"/>
              <a:gd name="T18" fmla="*/ 4 w 35"/>
              <a:gd name="T19" fmla="*/ 0 h 36"/>
              <a:gd name="T20" fmla="*/ 1 w 35"/>
              <a:gd name="T21" fmla="*/ 4 h 36"/>
              <a:gd name="T22" fmla="*/ 0 w 35"/>
              <a:gd name="T23" fmla="*/ 6 h 36"/>
              <a:gd name="T24" fmla="*/ 5 w 35"/>
              <a:gd name="T25" fmla="*/ 18 h 36"/>
              <a:gd name="T26" fmla="*/ 9 w 35"/>
              <a:gd name="T27" fmla="*/ 30 h 36"/>
              <a:gd name="T28" fmla="*/ 11 w 35"/>
              <a:gd name="T29" fmla="*/ 32 h 36"/>
              <a:gd name="T30" fmla="*/ 11 w 35"/>
              <a:gd name="T31" fmla="*/ 33 h 36"/>
              <a:gd name="T32" fmla="*/ 12 w 35"/>
              <a:gd name="T33" fmla="*/ 36 h 36"/>
              <a:gd name="T34" fmla="*/ 12 w 35"/>
              <a:gd name="T35" fmla="*/ 34 h 36"/>
              <a:gd name="T36" fmla="*/ 20 w 35"/>
              <a:gd name="T37" fmla="*/ 28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5" h="36">
                <a:moveTo>
                  <a:pt x="20" y="28"/>
                </a:moveTo>
                <a:lnTo>
                  <a:pt x="35" y="11"/>
                </a:lnTo>
                <a:lnTo>
                  <a:pt x="32" y="8"/>
                </a:lnTo>
                <a:lnTo>
                  <a:pt x="24" y="0"/>
                </a:lnTo>
                <a:lnTo>
                  <a:pt x="9" y="0"/>
                </a:lnTo>
                <a:lnTo>
                  <a:pt x="12" y="4"/>
                </a:lnTo>
                <a:lnTo>
                  <a:pt x="17" y="13"/>
                </a:lnTo>
                <a:lnTo>
                  <a:pt x="15" y="13"/>
                </a:lnTo>
                <a:lnTo>
                  <a:pt x="13" y="13"/>
                </a:lnTo>
                <a:lnTo>
                  <a:pt x="4" y="0"/>
                </a:lnTo>
                <a:lnTo>
                  <a:pt x="1" y="4"/>
                </a:lnTo>
                <a:lnTo>
                  <a:pt x="0" y="6"/>
                </a:lnTo>
                <a:lnTo>
                  <a:pt x="5" y="18"/>
                </a:lnTo>
                <a:lnTo>
                  <a:pt x="9" y="30"/>
                </a:lnTo>
                <a:lnTo>
                  <a:pt x="11" y="32"/>
                </a:lnTo>
                <a:lnTo>
                  <a:pt x="11" y="33"/>
                </a:lnTo>
                <a:lnTo>
                  <a:pt x="12" y="36"/>
                </a:lnTo>
                <a:lnTo>
                  <a:pt x="12" y="34"/>
                </a:lnTo>
                <a:lnTo>
                  <a:pt x="20" y="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3" name="Freeform 159"/>
          <p:cNvSpPr>
            <a:spLocks/>
          </p:cNvSpPr>
          <p:nvPr/>
        </p:nvSpPr>
        <p:spPr bwMode="auto">
          <a:xfrm>
            <a:off x="6119813" y="1563688"/>
            <a:ext cx="111125" cy="187325"/>
          </a:xfrm>
          <a:custGeom>
            <a:avLst/>
            <a:gdLst>
              <a:gd name="T0" fmla="*/ 3 w 70"/>
              <a:gd name="T1" fmla="*/ 116 h 118"/>
              <a:gd name="T2" fmla="*/ 4 w 70"/>
              <a:gd name="T3" fmla="*/ 118 h 118"/>
              <a:gd name="T4" fmla="*/ 12 w 70"/>
              <a:gd name="T5" fmla="*/ 106 h 118"/>
              <a:gd name="T6" fmla="*/ 15 w 70"/>
              <a:gd name="T7" fmla="*/ 92 h 118"/>
              <a:gd name="T8" fmla="*/ 19 w 70"/>
              <a:gd name="T9" fmla="*/ 92 h 118"/>
              <a:gd name="T10" fmla="*/ 23 w 70"/>
              <a:gd name="T11" fmla="*/ 91 h 118"/>
              <a:gd name="T12" fmla="*/ 40 w 70"/>
              <a:gd name="T13" fmla="*/ 79 h 118"/>
              <a:gd name="T14" fmla="*/ 45 w 70"/>
              <a:gd name="T15" fmla="*/ 64 h 118"/>
              <a:gd name="T16" fmla="*/ 61 w 70"/>
              <a:gd name="T17" fmla="*/ 42 h 118"/>
              <a:gd name="T18" fmla="*/ 61 w 70"/>
              <a:gd name="T19" fmla="*/ 35 h 118"/>
              <a:gd name="T20" fmla="*/ 64 w 70"/>
              <a:gd name="T21" fmla="*/ 19 h 118"/>
              <a:gd name="T22" fmla="*/ 70 w 70"/>
              <a:gd name="T23" fmla="*/ 15 h 118"/>
              <a:gd name="T24" fmla="*/ 70 w 70"/>
              <a:gd name="T25" fmla="*/ 9 h 118"/>
              <a:gd name="T26" fmla="*/ 65 w 70"/>
              <a:gd name="T27" fmla="*/ 0 h 118"/>
              <a:gd name="T28" fmla="*/ 64 w 70"/>
              <a:gd name="T29" fmla="*/ 0 h 118"/>
              <a:gd name="T30" fmla="*/ 42 w 70"/>
              <a:gd name="T31" fmla="*/ 15 h 118"/>
              <a:gd name="T32" fmla="*/ 38 w 70"/>
              <a:gd name="T33" fmla="*/ 20 h 118"/>
              <a:gd name="T34" fmla="*/ 40 w 70"/>
              <a:gd name="T35" fmla="*/ 30 h 118"/>
              <a:gd name="T36" fmla="*/ 35 w 70"/>
              <a:gd name="T37" fmla="*/ 42 h 118"/>
              <a:gd name="T38" fmla="*/ 30 w 70"/>
              <a:gd name="T39" fmla="*/ 46 h 118"/>
              <a:gd name="T40" fmla="*/ 19 w 70"/>
              <a:gd name="T41" fmla="*/ 50 h 118"/>
              <a:gd name="T42" fmla="*/ 15 w 70"/>
              <a:gd name="T43" fmla="*/ 54 h 118"/>
              <a:gd name="T44" fmla="*/ 14 w 70"/>
              <a:gd name="T45" fmla="*/ 56 h 118"/>
              <a:gd name="T46" fmla="*/ 11 w 70"/>
              <a:gd name="T47" fmla="*/ 60 h 118"/>
              <a:gd name="T48" fmla="*/ 10 w 70"/>
              <a:gd name="T49" fmla="*/ 66 h 118"/>
              <a:gd name="T50" fmla="*/ 8 w 70"/>
              <a:gd name="T51" fmla="*/ 71 h 118"/>
              <a:gd name="T52" fmla="*/ 7 w 70"/>
              <a:gd name="T53" fmla="*/ 73 h 118"/>
              <a:gd name="T54" fmla="*/ 4 w 70"/>
              <a:gd name="T55" fmla="*/ 80 h 118"/>
              <a:gd name="T56" fmla="*/ 0 w 70"/>
              <a:gd name="T57" fmla="*/ 91 h 118"/>
              <a:gd name="T58" fmla="*/ 0 w 70"/>
              <a:gd name="T59" fmla="*/ 96 h 118"/>
              <a:gd name="T60" fmla="*/ 1 w 70"/>
              <a:gd name="T61" fmla="*/ 106 h 118"/>
              <a:gd name="T62" fmla="*/ 1 w 70"/>
              <a:gd name="T63" fmla="*/ 107 h 118"/>
              <a:gd name="T64" fmla="*/ 0 w 70"/>
              <a:gd name="T65" fmla="*/ 111 h 118"/>
              <a:gd name="T66" fmla="*/ 3 w 70"/>
              <a:gd name="T67" fmla="*/ 116 h 1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70" h="118">
                <a:moveTo>
                  <a:pt x="3" y="116"/>
                </a:moveTo>
                <a:lnTo>
                  <a:pt x="4" y="118"/>
                </a:lnTo>
                <a:lnTo>
                  <a:pt x="12" y="106"/>
                </a:lnTo>
                <a:lnTo>
                  <a:pt x="15" y="92"/>
                </a:lnTo>
                <a:lnTo>
                  <a:pt x="19" y="92"/>
                </a:lnTo>
                <a:lnTo>
                  <a:pt x="23" y="91"/>
                </a:lnTo>
                <a:lnTo>
                  <a:pt x="40" y="79"/>
                </a:lnTo>
                <a:lnTo>
                  <a:pt x="45" y="64"/>
                </a:lnTo>
                <a:lnTo>
                  <a:pt x="61" y="42"/>
                </a:lnTo>
                <a:lnTo>
                  <a:pt x="61" y="35"/>
                </a:lnTo>
                <a:lnTo>
                  <a:pt x="64" y="19"/>
                </a:lnTo>
                <a:lnTo>
                  <a:pt x="70" y="15"/>
                </a:lnTo>
                <a:lnTo>
                  <a:pt x="70" y="9"/>
                </a:lnTo>
                <a:lnTo>
                  <a:pt x="65" y="0"/>
                </a:lnTo>
                <a:lnTo>
                  <a:pt x="64" y="0"/>
                </a:lnTo>
                <a:lnTo>
                  <a:pt x="42" y="15"/>
                </a:lnTo>
                <a:lnTo>
                  <a:pt x="38" y="20"/>
                </a:lnTo>
                <a:lnTo>
                  <a:pt x="40" y="30"/>
                </a:lnTo>
                <a:lnTo>
                  <a:pt x="35" y="42"/>
                </a:lnTo>
                <a:lnTo>
                  <a:pt x="30" y="46"/>
                </a:lnTo>
                <a:lnTo>
                  <a:pt x="19" y="50"/>
                </a:lnTo>
                <a:lnTo>
                  <a:pt x="15" y="54"/>
                </a:lnTo>
                <a:lnTo>
                  <a:pt x="14" y="56"/>
                </a:lnTo>
                <a:lnTo>
                  <a:pt x="11" y="60"/>
                </a:lnTo>
                <a:lnTo>
                  <a:pt x="10" y="66"/>
                </a:lnTo>
                <a:lnTo>
                  <a:pt x="8" y="71"/>
                </a:lnTo>
                <a:lnTo>
                  <a:pt x="7" y="73"/>
                </a:lnTo>
                <a:lnTo>
                  <a:pt x="4" y="80"/>
                </a:lnTo>
                <a:lnTo>
                  <a:pt x="0" y="91"/>
                </a:lnTo>
                <a:lnTo>
                  <a:pt x="0" y="96"/>
                </a:lnTo>
                <a:lnTo>
                  <a:pt x="1" y="106"/>
                </a:lnTo>
                <a:lnTo>
                  <a:pt x="1" y="107"/>
                </a:lnTo>
                <a:lnTo>
                  <a:pt x="0" y="111"/>
                </a:lnTo>
                <a:lnTo>
                  <a:pt x="3" y="11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4" name="Freeform 160"/>
          <p:cNvSpPr>
            <a:spLocks/>
          </p:cNvSpPr>
          <p:nvPr/>
        </p:nvSpPr>
        <p:spPr bwMode="auto">
          <a:xfrm>
            <a:off x="6245226" y="1700213"/>
            <a:ext cx="58738" cy="47625"/>
          </a:xfrm>
          <a:custGeom>
            <a:avLst/>
            <a:gdLst>
              <a:gd name="T0" fmla="*/ 15 w 37"/>
              <a:gd name="T1" fmla="*/ 24 h 30"/>
              <a:gd name="T2" fmla="*/ 19 w 37"/>
              <a:gd name="T3" fmla="*/ 28 h 30"/>
              <a:gd name="T4" fmla="*/ 21 w 37"/>
              <a:gd name="T5" fmla="*/ 28 h 30"/>
              <a:gd name="T6" fmla="*/ 22 w 37"/>
              <a:gd name="T7" fmla="*/ 28 h 30"/>
              <a:gd name="T8" fmla="*/ 29 w 37"/>
              <a:gd name="T9" fmla="*/ 30 h 30"/>
              <a:gd name="T10" fmla="*/ 37 w 37"/>
              <a:gd name="T11" fmla="*/ 25 h 30"/>
              <a:gd name="T12" fmla="*/ 36 w 37"/>
              <a:gd name="T13" fmla="*/ 21 h 30"/>
              <a:gd name="T14" fmla="*/ 36 w 37"/>
              <a:gd name="T15" fmla="*/ 16 h 30"/>
              <a:gd name="T16" fmla="*/ 36 w 37"/>
              <a:gd name="T17" fmla="*/ 15 h 30"/>
              <a:gd name="T18" fmla="*/ 33 w 37"/>
              <a:gd name="T19" fmla="*/ 6 h 30"/>
              <a:gd name="T20" fmla="*/ 27 w 37"/>
              <a:gd name="T21" fmla="*/ 10 h 30"/>
              <a:gd name="T22" fmla="*/ 17 w 37"/>
              <a:gd name="T23" fmla="*/ 6 h 30"/>
              <a:gd name="T24" fmla="*/ 11 w 37"/>
              <a:gd name="T25" fmla="*/ 2 h 30"/>
              <a:gd name="T26" fmla="*/ 6 w 37"/>
              <a:gd name="T27" fmla="*/ 1 h 30"/>
              <a:gd name="T28" fmla="*/ 3 w 37"/>
              <a:gd name="T29" fmla="*/ 0 h 30"/>
              <a:gd name="T30" fmla="*/ 0 w 37"/>
              <a:gd name="T31" fmla="*/ 9 h 30"/>
              <a:gd name="T32" fmla="*/ 6 w 37"/>
              <a:gd name="T33" fmla="*/ 15 h 30"/>
              <a:gd name="T34" fmla="*/ 8 w 37"/>
              <a:gd name="T35" fmla="*/ 16 h 30"/>
              <a:gd name="T36" fmla="*/ 10 w 37"/>
              <a:gd name="T37" fmla="*/ 17 h 30"/>
              <a:gd name="T38" fmla="*/ 11 w 37"/>
              <a:gd name="T39" fmla="*/ 19 h 30"/>
              <a:gd name="T40" fmla="*/ 12 w 37"/>
              <a:gd name="T41" fmla="*/ 20 h 30"/>
              <a:gd name="T42" fmla="*/ 15 w 37"/>
              <a:gd name="T43" fmla="*/ 24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7" h="30">
                <a:moveTo>
                  <a:pt x="15" y="24"/>
                </a:moveTo>
                <a:lnTo>
                  <a:pt x="19" y="28"/>
                </a:lnTo>
                <a:lnTo>
                  <a:pt x="21" y="28"/>
                </a:lnTo>
                <a:lnTo>
                  <a:pt x="22" y="28"/>
                </a:lnTo>
                <a:lnTo>
                  <a:pt x="29" y="30"/>
                </a:lnTo>
                <a:lnTo>
                  <a:pt x="37" y="25"/>
                </a:lnTo>
                <a:lnTo>
                  <a:pt x="36" y="21"/>
                </a:lnTo>
                <a:lnTo>
                  <a:pt x="36" y="16"/>
                </a:lnTo>
                <a:lnTo>
                  <a:pt x="36" y="15"/>
                </a:lnTo>
                <a:lnTo>
                  <a:pt x="33" y="6"/>
                </a:lnTo>
                <a:lnTo>
                  <a:pt x="27" y="10"/>
                </a:lnTo>
                <a:lnTo>
                  <a:pt x="17" y="6"/>
                </a:lnTo>
                <a:lnTo>
                  <a:pt x="11" y="2"/>
                </a:lnTo>
                <a:lnTo>
                  <a:pt x="6" y="1"/>
                </a:lnTo>
                <a:lnTo>
                  <a:pt x="3" y="0"/>
                </a:lnTo>
                <a:lnTo>
                  <a:pt x="0" y="9"/>
                </a:lnTo>
                <a:lnTo>
                  <a:pt x="6" y="15"/>
                </a:lnTo>
                <a:lnTo>
                  <a:pt x="8" y="16"/>
                </a:lnTo>
                <a:lnTo>
                  <a:pt x="10" y="17"/>
                </a:lnTo>
                <a:lnTo>
                  <a:pt x="11" y="19"/>
                </a:lnTo>
                <a:lnTo>
                  <a:pt x="12" y="20"/>
                </a:lnTo>
                <a:lnTo>
                  <a:pt x="15" y="2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5" name="Freeform 161"/>
          <p:cNvSpPr>
            <a:spLocks/>
          </p:cNvSpPr>
          <p:nvPr/>
        </p:nvSpPr>
        <p:spPr bwMode="auto">
          <a:xfrm>
            <a:off x="6303963" y="1708151"/>
            <a:ext cx="17463" cy="19050"/>
          </a:xfrm>
          <a:custGeom>
            <a:avLst/>
            <a:gdLst>
              <a:gd name="T0" fmla="*/ 4 w 11"/>
              <a:gd name="T1" fmla="*/ 12 h 12"/>
              <a:gd name="T2" fmla="*/ 11 w 11"/>
              <a:gd name="T3" fmla="*/ 7 h 12"/>
              <a:gd name="T4" fmla="*/ 8 w 11"/>
              <a:gd name="T5" fmla="*/ 0 h 12"/>
              <a:gd name="T6" fmla="*/ 0 w 11"/>
              <a:gd name="T7" fmla="*/ 4 h 12"/>
              <a:gd name="T8" fmla="*/ 4 w 11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12">
                <a:moveTo>
                  <a:pt x="4" y="12"/>
                </a:moveTo>
                <a:lnTo>
                  <a:pt x="11" y="7"/>
                </a:lnTo>
                <a:lnTo>
                  <a:pt x="8" y="0"/>
                </a:lnTo>
                <a:lnTo>
                  <a:pt x="0" y="4"/>
                </a:lnTo>
                <a:lnTo>
                  <a:pt x="4" y="1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6" name="Freeform 162"/>
          <p:cNvSpPr>
            <a:spLocks/>
          </p:cNvSpPr>
          <p:nvPr/>
        </p:nvSpPr>
        <p:spPr bwMode="auto">
          <a:xfrm>
            <a:off x="6272213" y="1679576"/>
            <a:ext cx="20638" cy="22225"/>
          </a:xfrm>
          <a:custGeom>
            <a:avLst/>
            <a:gdLst>
              <a:gd name="T0" fmla="*/ 13 w 13"/>
              <a:gd name="T1" fmla="*/ 14 h 14"/>
              <a:gd name="T2" fmla="*/ 12 w 13"/>
              <a:gd name="T3" fmla="*/ 13 h 14"/>
              <a:gd name="T4" fmla="*/ 12 w 13"/>
              <a:gd name="T5" fmla="*/ 10 h 14"/>
              <a:gd name="T6" fmla="*/ 9 w 13"/>
              <a:gd name="T7" fmla="*/ 8 h 14"/>
              <a:gd name="T8" fmla="*/ 9 w 13"/>
              <a:gd name="T9" fmla="*/ 7 h 14"/>
              <a:gd name="T10" fmla="*/ 10 w 13"/>
              <a:gd name="T11" fmla="*/ 4 h 14"/>
              <a:gd name="T12" fmla="*/ 10 w 13"/>
              <a:gd name="T13" fmla="*/ 0 h 14"/>
              <a:gd name="T14" fmla="*/ 4 w 13"/>
              <a:gd name="T15" fmla="*/ 6 h 14"/>
              <a:gd name="T16" fmla="*/ 0 w 13"/>
              <a:gd name="T17" fmla="*/ 13 h 14"/>
              <a:gd name="T18" fmla="*/ 1 w 13"/>
              <a:gd name="T19" fmla="*/ 13 h 14"/>
              <a:gd name="T20" fmla="*/ 12 w 13"/>
              <a:gd name="T21" fmla="*/ 14 h 14"/>
              <a:gd name="T22" fmla="*/ 13 w 13"/>
              <a:gd name="T23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" h="14">
                <a:moveTo>
                  <a:pt x="13" y="14"/>
                </a:moveTo>
                <a:lnTo>
                  <a:pt x="12" y="13"/>
                </a:lnTo>
                <a:lnTo>
                  <a:pt x="12" y="10"/>
                </a:lnTo>
                <a:lnTo>
                  <a:pt x="9" y="8"/>
                </a:lnTo>
                <a:lnTo>
                  <a:pt x="9" y="7"/>
                </a:lnTo>
                <a:lnTo>
                  <a:pt x="10" y="4"/>
                </a:lnTo>
                <a:lnTo>
                  <a:pt x="10" y="0"/>
                </a:lnTo>
                <a:lnTo>
                  <a:pt x="4" y="6"/>
                </a:lnTo>
                <a:lnTo>
                  <a:pt x="0" y="13"/>
                </a:lnTo>
                <a:lnTo>
                  <a:pt x="1" y="13"/>
                </a:lnTo>
                <a:lnTo>
                  <a:pt x="12" y="14"/>
                </a:lnTo>
                <a:lnTo>
                  <a:pt x="13" y="14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7" name="Freeform 163"/>
          <p:cNvSpPr>
            <a:spLocks/>
          </p:cNvSpPr>
          <p:nvPr/>
        </p:nvSpPr>
        <p:spPr bwMode="auto">
          <a:xfrm>
            <a:off x="6407151" y="1652588"/>
            <a:ext cx="31750" cy="44450"/>
          </a:xfrm>
          <a:custGeom>
            <a:avLst/>
            <a:gdLst>
              <a:gd name="T0" fmla="*/ 17 w 20"/>
              <a:gd name="T1" fmla="*/ 10 h 28"/>
              <a:gd name="T2" fmla="*/ 20 w 20"/>
              <a:gd name="T3" fmla="*/ 2 h 28"/>
              <a:gd name="T4" fmla="*/ 17 w 20"/>
              <a:gd name="T5" fmla="*/ 0 h 28"/>
              <a:gd name="T6" fmla="*/ 2 w 20"/>
              <a:gd name="T7" fmla="*/ 6 h 28"/>
              <a:gd name="T8" fmla="*/ 0 w 20"/>
              <a:gd name="T9" fmla="*/ 27 h 28"/>
              <a:gd name="T10" fmla="*/ 5 w 20"/>
              <a:gd name="T11" fmla="*/ 28 h 28"/>
              <a:gd name="T12" fmla="*/ 6 w 20"/>
              <a:gd name="T13" fmla="*/ 28 h 28"/>
              <a:gd name="T14" fmla="*/ 17 w 20"/>
              <a:gd name="T15" fmla="*/ 1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" h="28">
                <a:moveTo>
                  <a:pt x="17" y="10"/>
                </a:moveTo>
                <a:lnTo>
                  <a:pt x="20" y="2"/>
                </a:lnTo>
                <a:lnTo>
                  <a:pt x="17" y="0"/>
                </a:lnTo>
                <a:lnTo>
                  <a:pt x="2" y="6"/>
                </a:lnTo>
                <a:lnTo>
                  <a:pt x="0" y="27"/>
                </a:lnTo>
                <a:lnTo>
                  <a:pt x="5" y="28"/>
                </a:lnTo>
                <a:lnTo>
                  <a:pt x="6" y="28"/>
                </a:lnTo>
                <a:lnTo>
                  <a:pt x="17" y="1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8" name="Freeform 164"/>
          <p:cNvSpPr>
            <a:spLocks/>
          </p:cNvSpPr>
          <p:nvPr/>
        </p:nvSpPr>
        <p:spPr bwMode="auto">
          <a:xfrm>
            <a:off x="6323013" y="1439863"/>
            <a:ext cx="188913" cy="250825"/>
          </a:xfrm>
          <a:custGeom>
            <a:avLst/>
            <a:gdLst>
              <a:gd name="T0" fmla="*/ 14 w 119"/>
              <a:gd name="T1" fmla="*/ 142 h 158"/>
              <a:gd name="T2" fmla="*/ 36 w 119"/>
              <a:gd name="T3" fmla="*/ 155 h 158"/>
              <a:gd name="T4" fmla="*/ 38 w 119"/>
              <a:gd name="T5" fmla="*/ 136 h 158"/>
              <a:gd name="T6" fmla="*/ 59 w 119"/>
              <a:gd name="T7" fmla="*/ 108 h 158"/>
              <a:gd name="T8" fmla="*/ 70 w 119"/>
              <a:gd name="T9" fmla="*/ 108 h 158"/>
              <a:gd name="T10" fmla="*/ 88 w 119"/>
              <a:gd name="T11" fmla="*/ 114 h 158"/>
              <a:gd name="T12" fmla="*/ 112 w 119"/>
              <a:gd name="T13" fmla="*/ 106 h 158"/>
              <a:gd name="T14" fmla="*/ 105 w 119"/>
              <a:gd name="T15" fmla="*/ 86 h 158"/>
              <a:gd name="T16" fmla="*/ 105 w 119"/>
              <a:gd name="T17" fmla="*/ 67 h 158"/>
              <a:gd name="T18" fmla="*/ 119 w 119"/>
              <a:gd name="T19" fmla="*/ 60 h 158"/>
              <a:gd name="T20" fmla="*/ 115 w 119"/>
              <a:gd name="T21" fmla="*/ 44 h 158"/>
              <a:gd name="T22" fmla="*/ 104 w 119"/>
              <a:gd name="T23" fmla="*/ 45 h 158"/>
              <a:gd name="T24" fmla="*/ 112 w 119"/>
              <a:gd name="T25" fmla="*/ 29 h 158"/>
              <a:gd name="T26" fmla="*/ 92 w 119"/>
              <a:gd name="T27" fmla="*/ 35 h 158"/>
              <a:gd name="T28" fmla="*/ 97 w 119"/>
              <a:gd name="T29" fmla="*/ 11 h 158"/>
              <a:gd name="T30" fmla="*/ 77 w 119"/>
              <a:gd name="T31" fmla="*/ 24 h 158"/>
              <a:gd name="T32" fmla="*/ 70 w 119"/>
              <a:gd name="T33" fmla="*/ 8 h 158"/>
              <a:gd name="T34" fmla="*/ 56 w 119"/>
              <a:gd name="T35" fmla="*/ 12 h 158"/>
              <a:gd name="T36" fmla="*/ 70 w 119"/>
              <a:gd name="T37" fmla="*/ 30 h 158"/>
              <a:gd name="T38" fmla="*/ 56 w 119"/>
              <a:gd name="T39" fmla="*/ 20 h 158"/>
              <a:gd name="T40" fmla="*/ 51 w 119"/>
              <a:gd name="T41" fmla="*/ 30 h 158"/>
              <a:gd name="T42" fmla="*/ 37 w 119"/>
              <a:gd name="T43" fmla="*/ 26 h 158"/>
              <a:gd name="T44" fmla="*/ 43 w 119"/>
              <a:gd name="T45" fmla="*/ 42 h 158"/>
              <a:gd name="T46" fmla="*/ 58 w 119"/>
              <a:gd name="T47" fmla="*/ 41 h 158"/>
              <a:gd name="T48" fmla="*/ 64 w 119"/>
              <a:gd name="T49" fmla="*/ 44 h 158"/>
              <a:gd name="T50" fmla="*/ 60 w 119"/>
              <a:gd name="T51" fmla="*/ 46 h 158"/>
              <a:gd name="T52" fmla="*/ 45 w 119"/>
              <a:gd name="T53" fmla="*/ 53 h 158"/>
              <a:gd name="T54" fmla="*/ 47 w 119"/>
              <a:gd name="T55" fmla="*/ 57 h 158"/>
              <a:gd name="T56" fmla="*/ 43 w 119"/>
              <a:gd name="T57" fmla="*/ 52 h 158"/>
              <a:gd name="T58" fmla="*/ 32 w 119"/>
              <a:gd name="T59" fmla="*/ 50 h 158"/>
              <a:gd name="T60" fmla="*/ 17 w 119"/>
              <a:gd name="T61" fmla="*/ 56 h 158"/>
              <a:gd name="T62" fmla="*/ 14 w 119"/>
              <a:gd name="T63" fmla="*/ 64 h 158"/>
              <a:gd name="T64" fmla="*/ 26 w 119"/>
              <a:gd name="T65" fmla="*/ 61 h 158"/>
              <a:gd name="T66" fmla="*/ 28 w 119"/>
              <a:gd name="T67" fmla="*/ 65 h 158"/>
              <a:gd name="T68" fmla="*/ 22 w 119"/>
              <a:gd name="T69" fmla="*/ 67 h 158"/>
              <a:gd name="T70" fmla="*/ 30 w 119"/>
              <a:gd name="T71" fmla="*/ 74 h 158"/>
              <a:gd name="T72" fmla="*/ 19 w 119"/>
              <a:gd name="T73" fmla="*/ 74 h 158"/>
              <a:gd name="T74" fmla="*/ 18 w 119"/>
              <a:gd name="T75" fmla="*/ 89 h 158"/>
              <a:gd name="T76" fmla="*/ 28 w 119"/>
              <a:gd name="T77" fmla="*/ 86 h 158"/>
              <a:gd name="T78" fmla="*/ 37 w 119"/>
              <a:gd name="T79" fmla="*/ 86 h 158"/>
              <a:gd name="T80" fmla="*/ 32 w 119"/>
              <a:gd name="T81" fmla="*/ 98 h 158"/>
              <a:gd name="T82" fmla="*/ 29 w 119"/>
              <a:gd name="T83" fmla="*/ 99 h 158"/>
              <a:gd name="T84" fmla="*/ 8 w 119"/>
              <a:gd name="T85" fmla="*/ 99 h 158"/>
              <a:gd name="T86" fmla="*/ 14 w 119"/>
              <a:gd name="T87" fmla="*/ 108 h 158"/>
              <a:gd name="T88" fmla="*/ 25 w 119"/>
              <a:gd name="T89" fmla="*/ 121 h 1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19" h="158">
                <a:moveTo>
                  <a:pt x="0" y="128"/>
                </a:moveTo>
                <a:lnTo>
                  <a:pt x="2" y="144"/>
                </a:lnTo>
                <a:lnTo>
                  <a:pt x="14" y="142"/>
                </a:lnTo>
                <a:lnTo>
                  <a:pt x="25" y="139"/>
                </a:lnTo>
                <a:lnTo>
                  <a:pt x="25" y="158"/>
                </a:lnTo>
                <a:lnTo>
                  <a:pt x="36" y="155"/>
                </a:lnTo>
                <a:lnTo>
                  <a:pt x="41" y="153"/>
                </a:lnTo>
                <a:lnTo>
                  <a:pt x="38" y="138"/>
                </a:lnTo>
                <a:lnTo>
                  <a:pt x="38" y="136"/>
                </a:lnTo>
                <a:lnTo>
                  <a:pt x="58" y="117"/>
                </a:lnTo>
                <a:lnTo>
                  <a:pt x="59" y="112"/>
                </a:lnTo>
                <a:lnTo>
                  <a:pt x="59" y="108"/>
                </a:lnTo>
                <a:lnTo>
                  <a:pt x="59" y="106"/>
                </a:lnTo>
                <a:lnTo>
                  <a:pt x="70" y="104"/>
                </a:lnTo>
                <a:lnTo>
                  <a:pt x="70" y="108"/>
                </a:lnTo>
                <a:lnTo>
                  <a:pt x="66" y="120"/>
                </a:lnTo>
                <a:lnTo>
                  <a:pt x="70" y="119"/>
                </a:lnTo>
                <a:lnTo>
                  <a:pt x="88" y="114"/>
                </a:lnTo>
                <a:lnTo>
                  <a:pt x="96" y="117"/>
                </a:lnTo>
                <a:lnTo>
                  <a:pt x="100" y="116"/>
                </a:lnTo>
                <a:lnTo>
                  <a:pt x="112" y="106"/>
                </a:lnTo>
                <a:lnTo>
                  <a:pt x="101" y="98"/>
                </a:lnTo>
                <a:lnTo>
                  <a:pt x="107" y="91"/>
                </a:lnTo>
                <a:lnTo>
                  <a:pt x="105" y="86"/>
                </a:lnTo>
                <a:lnTo>
                  <a:pt x="101" y="75"/>
                </a:lnTo>
                <a:lnTo>
                  <a:pt x="100" y="72"/>
                </a:lnTo>
                <a:lnTo>
                  <a:pt x="105" y="67"/>
                </a:lnTo>
                <a:lnTo>
                  <a:pt x="114" y="64"/>
                </a:lnTo>
                <a:lnTo>
                  <a:pt x="118" y="61"/>
                </a:lnTo>
                <a:lnTo>
                  <a:pt x="119" y="60"/>
                </a:lnTo>
                <a:lnTo>
                  <a:pt x="118" y="59"/>
                </a:lnTo>
                <a:lnTo>
                  <a:pt x="116" y="57"/>
                </a:lnTo>
                <a:lnTo>
                  <a:pt x="115" y="44"/>
                </a:lnTo>
                <a:lnTo>
                  <a:pt x="112" y="39"/>
                </a:lnTo>
                <a:lnTo>
                  <a:pt x="107" y="48"/>
                </a:lnTo>
                <a:lnTo>
                  <a:pt x="104" y="45"/>
                </a:lnTo>
                <a:lnTo>
                  <a:pt x="108" y="35"/>
                </a:lnTo>
                <a:lnTo>
                  <a:pt x="109" y="34"/>
                </a:lnTo>
                <a:lnTo>
                  <a:pt x="112" y="29"/>
                </a:lnTo>
                <a:lnTo>
                  <a:pt x="105" y="24"/>
                </a:lnTo>
                <a:lnTo>
                  <a:pt x="97" y="37"/>
                </a:lnTo>
                <a:lnTo>
                  <a:pt x="92" y="35"/>
                </a:lnTo>
                <a:lnTo>
                  <a:pt x="96" y="24"/>
                </a:lnTo>
                <a:lnTo>
                  <a:pt x="100" y="12"/>
                </a:lnTo>
                <a:lnTo>
                  <a:pt x="97" y="11"/>
                </a:lnTo>
                <a:lnTo>
                  <a:pt x="92" y="11"/>
                </a:lnTo>
                <a:lnTo>
                  <a:pt x="75" y="0"/>
                </a:lnTo>
                <a:lnTo>
                  <a:pt x="77" y="24"/>
                </a:lnTo>
                <a:lnTo>
                  <a:pt x="73" y="20"/>
                </a:lnTo>
                <a:lnTo>
                  <a:pt x="71" y="9"/>
                </a:lnTo>
                <a:lnTo>
                  <a:pt x="70" y="8"/>
                </a:lnTo>
                <a:lnTo>
                  <a:pt x="63" y="4"/>
                </a:lnTo>
                <a:lnTo>
                  <a:pt x="62" y="4"/>
                </a:lnTo>
                <a:lnTo>
                  <a:pt x="56" y="12"/>
                </a:lnTo>
                <a:lnTo>
                  <a:pt x="70" y="29"/>
                </a:lnTo>
                <a:lnTo>
                  <a:pt x="71" y="30"/>
                </a:lnTo>
                <a:lnTo>
                  <a:pt x="70" y="30"/>
                </a:lnTo>
                <a:lnTo>
                  <a:pt x="66" y="30"/>
                </a:lnTo>
                <a:lnTo>
                  <a:pt x="63" y="26"/>
                </a:lnTo>
                <a:lnTo>
                  <a:pt x="56" y="20"/>
                </a:lnTo>
                <a:lnTo>
                  <a:pt x="48" y="16"/>
                </a:lnTo>
                <a:lnTo>
                  <a:pt x="47" y="20"/>
                </a:lnTo>
                <a:lnTo>
                  <a:pt x="51" y="30"/>
                </a:lnTo>
                <a:lnTo>
                  <a:pt x="47" y="34"/>
                </a:lnTo>
                <a:lnTo>
                  <a:pt x="40" y="29"/>
                </a:lnTo>
                <a:lnTo>
                  <a:pt x="37" y="26"/>
                </a:lnTo>
                <a:lnTo>
                  <a:pt x="38" y="33"/>
                </a:lnTo>
                <a:lnTo>
                  <a:pt x="40" y="39"/>
                </a:lnTo>
                <a:lnTo>
                  <a:pt x="43" y="42"/>
                </a:lnTo>
                <a:lnTo>
                  <a:pt x="49" y="44"/>
                </a:lnTo>
                <a:lnTo>
                  <a:pt x="53" y="44"/>
                </a:lnTo>
                <a:lnTo>
                  <a:pt x="58" y="41"/>
                </a:lnTo>
                <a:lnTo>
                  <a:pt x="59" y="41"/>
                </a:lnTo>
                <a:lnTo>
                  <a:pt x="60" y="41"/>
                </a:lnTo>
                <a:lnTo>
                  <a:pt x="64" y="44"/>
                </a:lnTo>
                <a:lnTo>
                  <a:pt x="64" y="48"/>
                </a:lnTo>
                <a:lnTo>
                  <a:pt x="62" y="46"/>
                </a:lnTo>
                <a:lnTo>
                  <a:pt x="60" y="46"/>
                </a:lnTo>
                <a:lnTo>
                  <a:pt x="49" y="49"/>
                </a:lnTo>
                <a:lnTo>
                  <a:pt x="45" y="52"/>
                </a:lnTo>
                <a:lnTo>
                  <a:pt x="45" y="53"/>
                </a:lnTo>
                <a:lnTo>
                  <a:pt x="56" y="56"/>
                </a:lnTo>
                <a:lnTo>
                  <a:pt x="55" y="63"/>
                </a:lnTo>
                <a:lnTo>
                  <a:pt x="47" y="57"/>
                </a:lnTo>
                <a:lnTo>
                  <a:pt x="45" y="56"/>
                </a:lnTo>
                <a:lnTo>
                  <a:pt x="43" y="54"/>
                </a:lnTo>
                <a:lnTo>
                  <a:pt x="43" y="52"/>
                </a:lnTo>
                <a:lnTo>
                  <a:pt x="43" y="50"/>
                </a:lnTo>
                <a:lnTo>
                  <a:pt x="38" y="49"/>
                </a:lnTo>
                <a:lnTo>
                  <a:pt x="32" y="50"/>
                </a:lnTo>
                <a:lnTo>
                  <a:pt x="29" y="54"/>
                </a:lnTo>
                <a:lnTo>
                  <a:pt x="26" y="57"/>
                </a:lnTo>
                <a:lnTo>
                  <a:pt x="17" y="56"/>
                </a:lnTo>
                <a:lnTo>
                  <a:pt x="11" y="54"/>
                </a:lnTo>
                <a:lnTo>
                  <a:pt x="6" y="65"/>
                </a:lnTo>
                <a:lnTo>
                  <a:pt x="14" y="64"/>
                </a:lnTo>
                <a:lnTo>
                  <a:pt x="17" y="64"/>
                </a:lnTo>
                <a:lnTo>
                  <a:pt x="21" y="60"/>
                </a:lnTo>
                <a:lnTo>
                  <a:pt x="26" y="61"/>
                </a:lnTo>
                <a:lnTo>
                  <a:pt x="32" y="63"/>
                </a:lnTo>
                <a:lnTo>
                  <a:pt x="30" y="65"/>
                </a:lnTo>
                <a:lnTo>
                  <a:pt x="28" y="65"/>
                </a:lnTo>
                <a:lnTo>
                  <a:pt x="23" y="65"/>
                </a:lnTo>
                <a:lnTo>
                  <a:pt x="22" y="65"/>
                </a:lnTo>
                <a:lnTo>
                  <a:pt x="22" y="67"/>
                </a:lnTo>
                <a:lnTo>
                  <a:pt x="26" y="69"/>
                </a:lnTo>
                <a:lnTo>
                  <a:pt x="28" y="71"/>
                </a:lnTo>
                <a:lnTo>
                  <a:pt x="30" y="74"/>
                </a:lnTo>
                <a:lnTo>
                  <a:pt x="30" y="78"/>
                </a:lnTo>
                <a:lnTo>
                  <a:pt x="23" y="74"/>
                </a:lnTo>
                <a:lnTo>
                  <a:pt x="19" y="74"/>
                </a:lnTo>
                <a:lnTo>
                  <a:pt x="8" y="78"/>
                </a:lnTo>
                <a:lnTo>
                  <a:pt x="15" y="87"/>
                </a:lnTo>
                <a:lnTo>
                  <a:pt x="18" y="89"/>
                </a:lnTo>
                <a:lnTo>
                  <a:pt x="22" y="90"/>
                </a:lnTo>
                <a:lnTo>
                  <a:pt x="25" y="91"/>
                </a:lnTo>
                <a:lnTo>
                  <a:pt x="28" y="86"/>
                </a:lnTo>
                <a:lnTo>
                  <a:pt x="29" y="84"/>
                </a:lnTo>
                <a:lnTo>
                  <a:pt x="34" y="83"/>
                </a:lnTo>
                <a:lnTo>
                  <a:pt x="37" y="86"/>
                </a:lnTo>
                <a:lnTo>
                  <a:pt x="30" y="91"/>
                </a:lnTo>
                <a:lnTo>
                  <a:pt x="32" y="97"/>
                </a:lnTo>
                <a:lnTo>
                  <a:pt x="32" y="98"/>
                </a:lnTo>
                <a:lnTo>
                  <a:pt x="33" y="98"/>
                </a:lnTo>
                <a:lnTo>
                  <a:pt x="32" y="98"/>
                </a:lnTo>
                <a:lnTo>
                  <a:pt x="29" y="99"/>
                </a:lnTo>
                <a:lnTo>
                  <a:pt x="28" y="101"/>
                </a:lnTo>
                <a:lnTo>
                  <a:pt x="19" y="97"/>
                </a:lnTo>
                <a:lnTo>
                  <a:pt x="8" y="99"/>
                </a:lnTo>
                <a:lnTo>
                  <a:pt x="8" y="104"/>
                </a:lnTo>
                <a:lnTo>
                  <a:pt x="8" y="105"/>
                </a:lnTo>
                <a:lnTo>
                  <a:pt x="14" y="108"/>
                </a:lnTo>
                <a:lnTo>
                  <a:pt x="25" y="110"/>
                </a:lnTo>
                <a:lnTo>
                  <a:pt x="25" y="114"/>
                </a:lnTo>
                <a:lnTo>
                  <a:pt x="25" y="121"/>
                </a:lnTo>
                <a:lnTo>
                  <a:pt x="19" y="124"/>
                </a:lnTo>
                <a:lnTo>
                  <a:pt x="0" y="12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9" name="Freeform 165"/>
          <p:cNvSpPr>
            <a:spLocks/>
          </p:cNvSpPr>
          <p:nvPr/>
        </p:nvSpPr>
        <p:spPr bwMode="auto">
          <a:xfrm>
            <a:off x="6494463" y="1316038"/>
            <a:ext cx="149225" cy="153988"/>
          </a:xfrm>
          <a:custGeom>
            <a:avLst/>
            <a:gdLst>
              <a:gd name="T0" fmla="*/ 34 w 94"/>
              <a:gd name="T1" fmla="*/ 90 h 97"/>
              <a:gd name="T2" fmla="*/ 46 w 94"/>
              <a:gd name="T3" fmla="*/ 86 h 97"/>
              <a:gd name="T4" fmla="*/ 67 w 94"/>
              <a:gd name="T5" fmla="*/ 79 h 97"/>
              <a:gd name="T6" fmla="*/ 68 w 94"/>
              <a:gd name="T7" fmla="*/ 77 h 97"/>
              <a:gd name="T8" fmla="*/ 70 w 94"/>
              <a:gd name="T9" fmla="*/ 75 h 97"/>
              <a:gd name="T10" fmla="*/ 72 w 94"/>
              <a:gd name="T11" fmla="*/ 70 h 97"/>
              <a:gd name="T12" fmla="*/ 72 w 94"/>
              <a:gd name="T13" fmla="*/ 68 h 97"/>
              <a:gd name="T14" fmla="*/ 66 w 94"/>
              <a:gd name="T15" fmla="*/ 62 h 97"/>
              <a:gd name="T16" fmla="*/ 70 w 94"/>
              <a:gd name="T17" fmla="*/ 53 h 97"/>
              <a:gd name="T18" fmla="*/ 78 w 94"/>
              <a:gd name="T19" fmla="*/ 42 h 97"/>
              <a:gd name="T20" fmla="*/ 94 w 94"/>
              <a:gd name="T21" fmla="*/ 27 h 97"/>
              <a:gd name="T22" fmla="*/ 93 w 94"/>
              <a:gd name="T23" fmla="*/ 27 h 97"/>
              <a:gd name="T24" fmla="*/ 89 w 94"/>
              <a:gd name="T25" fmla="*/ 19 h 97"/>
              <a:gd name="T26" fmla="*/ 86 w 94"/>
              <a:gd name="T27" fmla="*/ 15 h 97"/>
              <a:gd name="T28" fmla="*/ 70 w 94"/>
              <a:gd name="T29" fmla="*/ 11 h 97"/>
              <a:gd name="T30" fmla="*/ 67 w 94"/>
              <a:gd name="T31" fmla="*/ 0 h 97"/>
              <a:gd name="T32" fmla="*/ 56 w 94"/>
              <a:gd name="T33" fmla="*/ 3 h 97"/>
              <a:gd name="T34" fmla="*/ 56 w 94"/>
              <a:gd name="T35" fmla="*/ 10 h 97"/>
              <a:gd name="T36" fmla="*/ 63 w 94"/>
              <a:gd name="T37" fmla="*/ 17 h 97"/>
              <a:gd name="T38" fmla="*/ 63 w 94"/>
              <a:gd name="T39" fmla="*/ 27 h 97"/>
              <a:gd name="T40" fmla="*/ 60 w 94"/>
              <a:gd name="T41" fmla="*/ 47 h 97"/>
              <a:gd name="T42" fmla="*/ 55 w 94"/>
              <a:gd name="T43" fmla="*/ 25 h 97"/>
              <a:gd name="T44" fmla="*/ 55 w 94"/>
              <a:gd name="T45" fmla="*/ 22 h 97"/>
              <a:gd name="T46" fmla="*/ 48 w 94"/>
              <a:gd name="T47" fmla="*/ 22 h 97"/>
              <a:gd name="T48" fmla="*/ 44 w 94"/>
              <a:gd name="T49" fmla="*/ 27 h 97"/>
              <a:gd name="T50" fmla="*/ 29 w 94"/>
              <a:gd name="T51" fmla="*/ 26 h 97"/>
              <a:gd name="T52" fmla="*/ 29 w 94"/>
              <a:gd name="T53" fmla="*/ 40 h 97"/>
              <a:gd name="T54" fmla="*/ 49 w 94"/>
              <a:gd name="T55" fmla="*/ 40 h 97"/>
              <a:gd name="T56" fmla="*/ 49 w 94"/>
              <a:gd name="T57" fmla="*/ 41 h 97"/>
              <a:gd name="T58" fmla="*/ 49 w 94"/>
              <a:gd name="T59" fmla="*/ 48 h 97"/>
              <a:gd name="T60" fmla="*/ 18 w 94"/>
              <a:gd name="T61" fmla="*/ 49 h 97"/>
              <a:gd name="T62" fmla="*/ 18 w 94"/>
              <a:gd name="T63" fmla="*/ 60 h 97"/>
              <a:gd name="T64" fmla="*/ 30 w 94"/>
              <a:gd name="T65" fmla="*/ 66 h 97"/>
              <a:gd name="T66" fmla="*/ 31 w 94"/>
              <a:gd name="T67" fmla="*/ 67 h 97"/>
              <a:gd name="T68" fmla="*/ 27 w 94"/>
              <a:gd name="T69" fmla="*/ 75 h 97"/>
              <a:gd name="T70" fmla="*/ 25 w 94"/>
              <a:gd name="T71" fmla="*/ 74 h 97"/>
              <a:gd name="T72" fmla="*/ 19 w 94"/>
              <a:gd name="T73" fmla="*/ 71 h 97"/>
              <a:gd name="T74" fmla="*/ 12 w 94"/>
              <a:gd name="T75" fmla="*/ 68 h 97"/>
              <a:gd name="T76" fmla="*/ 10 w 94"/>
              <a:gd name="T77" fmla="*/ 70 h 97"/>
              <a:gd name="T78" fmla="*/ 4 w 94"/>
              <a:gd name="T79" fmla="*/ 70 h 97"/>
              <a:gd name="T80" fmla="*/ 1 w 94"/>
              <a:gd name="T81" fmla="*/ 71 h 97"/>
              <a:gd name="T82" fmla="*/ 0 w 94"/>
              <a:gd name="T83" fmla="*/ 72 h 97"/>
              <a:gd name="T84" fmla="*/ 1 w 94"/>
              <a:gd name="T85" fmla="*/ 83 h 97"/>
              <a:gd name="T86" fmla="*/ 7 w 94"/>
              <a:gd name="T87" fmla="*/ 86 h 97"/>
              <a:gd name="T88" fmla="*/ 11 w 94"/>
              <a:gd name="T89" fmla="*/ 87 h 97"/>
              <a:gd name="T90" fmla="*/ 15 w 94"/>
              <a:gd name="T91" fmla="*/ 97 h 97"/>
              <a:gd name="T92" fmla="*/ 26 w 94"/>
              <a:gd name="T93" fmla="*/ 93 h 97"/>
              <a:gd name="T94" fmla="*/ 34 w 94"/>
              <a:gd name="T95" fmla="*/ 9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94" h="97">
                <a:moveTo>
                  <a:pt x="34" y="90"/>
                </a:moveTo>
                <a:lnTo>
                  <a:pt x="46" y="86"/>
                </a:lnTo>
                <a:lnTo>
                  <a:pt x="67" y="79"/>
                </a:lnTo>
                <a:lnTo>
                  <a:pt x="68" y="77"/>
                </a:lnTo>
                <a:lnTo>
                  <a:pt x="70" y="75"/>
                </a:lnTo>
                <a:lnTo>
                  <a:pt x="72" y="70"/>
                </a:lnTo>
                <a:lnTo>
                  <a:pt x="72" y="68"/>
                </a:lnTo>
                <a:lnTo>
                  <a:pt x="66" y="62"/>
                </a:lnTo>
                <a:lnTo>
                  <a:pt x="70" y="53"/>
                </a:lnTo>
                <a:lnTo>
                  <a:pt x="78" y="42"/>
                </a:lnTo>
                <a:lnTo>
                  <a:pt x="94" y="27"/>
                </a:lnTo>
                <a:lnTo>
                  <a:pt x="93" y="27"/>
                </a:lnTo>
                <a:lnTo>
                  <a:pt x="89" y="19"/>
                </a:lnTo>
                <a:lnTo>
                  <a:pt x="86" y="15"/>
                </a:lnTo>
                <a:lnTo>
                  <a:pt x="70" y="11"/>
                </a:lnTo>
                <a:lnTo>
                  <a:pt x="67" y="0"/>
                </a:lnTo>
                <a:lnTo>
                  <a:pt x="56" y="3"/>
                </a:lnTo>
                <a:lnTo>
                  <a:pt x="56" y="10"/>
                </a:lnTo>
                <a:lnTo>
                  <a:pt x="63" y="17"/>
                </a:lnTo>
                <a:lnTo>
                  <a:pt x="63" y="27"/>
                </a:lnTo>
                <a:lnTo>
                  <a:pt x="60" y="47"/>
                </a:lnTo>
                <a:lnTo>
                  <a:pt x="55" y="25"/>
                </a:lnTo>
                <a:lnTo>
                  <a:pt x="55" y="22"/>
                </a:lnTo>
                <a:lnTo>
                  <a:pt x="48" y="22"/>
                </a:lnTo>
                <a:lnTo>
                  <a:pt x="44" y="27"/>
                </a:lnTo>
                <a:lnTo>
                  <a:pt x="29" y="26"/>
                </a:lnTo>
                <a:lnTo>
                  <a:pt x="29" y="40"/>
                </a:lnTo>
                <a:lnTo>
                  <a:pt x="49" y="40"/>
                </a:lnTo>
                <a:lnTo>
                  <a:pt x="49" y="41"/>
                </a:lnTo>
                <a:lnTo>
                  <a:pt x="49" y="48"/>
                </a:lnTo>
                <a:lnTo>
                  <a:pt x="18" y="49"/>
                </a:lnTo>
                <a:lnTo>
                  <a:pt x="18" y="60"/>
                </a:lnTo>
                <a:lnTo>
                  <a:pt x="30" y="66"/>
                </a:lnTo>
                <a:lnTo>
                  <a:pt x="31" y="67"/>
                </a:lnTo>
                <a:lnTo>
                  <a:pt x="27" y="75"/>
                </a:lnTo>
                <a:lnTo>
                  <a:pt x="25" y="74"/>
                </a:lnTo>
                <a:lnTo>
                  <a:pt x="19" y="71"/>
                </a:lnTo>
                <a:lnTo>
                  <a:pt x="12" y="68"/>
                </a:lnTo>
                <a:lnTo>
                  <a:pt x="10" y="70"/>
                </a:lnTo>
                <a:lnTo>
                  <a:pt x="4" y="70"/>
                </a:lnTo>
                <a:lnTo>
                  <a:pt x="1" y="71"/>
                </a:lnTo>
                <a:lnTo>
                  <a:pt x="0" y="72"/>
                </a:lnTo>
                <a:lnTo>
                  <a:pt x="1" y="83"/>
                </a:lnTo>
                <a:lnTo>
                  <a:pt x="7" y="86"/>
                </a:lnTo>
                <a:lnTo>
                  <a:pt x="11" y="87"/>
                </a:lnTo>
                <a:lnTo>
                  <a:pt x="15" y="97"/>
                </a:lnTo>
                <a:lnTo>
                  <a:pt x="26" y="93"/>
                </a:lnTo>
                <a:lnTo>
                  <a:pt x="34" y="9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0" name="Freeform 166"/>
          <p:cNvSpPr>
            <a:spLocks/>
          </p:cNvSpPr>
          <p:nvPr/>
        </p:nvSpPr>
        <p:spPr bwMode="auto">
          <a:xfrm>
            <a:off x="6624638" y="1376363"/>
            <a:ext cx="17463" cy="39688"/>
          </a:xfrm>
          <a:custGeom>
            <a:avLst/>
            <a:gdLst>
              <a:gd name="T0" fmla="*/ 3 w 11"/>
              <a:gd name="T1" fmla="*/ 25 h 25"/>
              <a:gd name="T2" fmla="*/ 7 w 11"/>
              <a:gd name="T3" fmla="*/ 19 h 25"/>
              <a:gd name="T4" fmla="*/ 9 w 11"/>
              <a:gd name="T5" fmla="*/ 10 h 25"/>
              <a:gd name="T6" fmla="*/ 11 w 11"/>
              <a:gd name="T7" fmla="*/ 6 h 25"/>
              <a:gd name="T8" fmla="*/ 11 w 11"/>
              <a:gd name="T9" fmla="*/ 0 h 25"/>
              <a:gd name="T10" fmla="*/ 1 w 11"/>
              <a:gd name="T11" fmla="*/ 9 h 25"/>
              <a:gd name="T12" fmla="*/ 0 w 11"/>
              <a:gd name="T13" fmla="*/ 10 h 25"/>
              <a:gd name="T14" fmla="*/ 0 w 11"/>
              <a:gd name="T15" fmla="*/ 13 h 25"/>
              <a:gd name="T16" fmla="*/ 3 w 11"/>
              <a:gd name="T17" fmla="*/ 25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" h="25">
                <a:moveTo>
                  <a:pt x="3" y="25"/>
                </a:moveTo>
                <a:lnTo>
                  <a:pt x="7" y="19"/>
                </a:lnTo>
                <a:lnTo>
                  <a:pt x="9" y="10"/>
                </a:lnTo>
                <a:lnTo>
                  <a:pt x="11" y="6"/>
                </a:lnTo>
                <a:lnTo>
                  <a:pt x="11" y="0"/>
                </a:lnTo>
                <a:lnTo>
                  <a:pt x="1" y="9"/>
                </a:lnTo>
                <a:lnTo>
                  <a:pt x="0" y="10"/>
                </a:lnTo>
                <a:lnTo>
                  <a:pt x="0" y="13"/>
                </a:lnTo>
                <a:lnTo>
                  <a:pt x="3" y="25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1" name="Freeform 167"/>
          <p:cNvSpPr>
            <a:spLocks/>
          </p:cNvSpPr>
          <p:nvPr/>
        </p:nvSpPr>
        <p:spPr bwMode="auto">
          <a:xfrm>
            <a:off x="6588126" y="1220788"/>
            <a:ext cx="139700" cy="119063"/>
          </a:xfrm>
          <a:custGeom>
            <a:avLst/>
            <a:gdLst>
              <a:gd name="T0" fmla="*/ 57 w 88"/>
              <a:gd name="T1" fmla="*/ 68 h 75"/>
              <a:gd name="T2" fmla="*/ 60 w 88"/>
              <a:gd name="T3" fmla="*/ 64 h 75"/>
              <a:gd name="T4" fmla="*/ 65 w 88"/>
              <a:gd name="T5" fmla="*/ 49 h 75"/>
              <a:gd name="T6" fmla="*/ 72 w 88"/>
              <a:gd name="T7" fmla="*/ 36 h 75"/>
              <a:gd name="T8" fmla="*/ 83 w 88"/>
              <a:gd name="T9" fmla="*/ 33 h 75"/>
              <a:gd name="T10" fmla="*/ 88 w 88"/>
              <a:gd name="T11" fmla="*/ 29 h 75"/>
              <a:gd name="T12" fmla="*/ 87 w 88"/>
              <a:gd name="T13" fmla="*/ 21 h 75"/>
              <a:gd name="T14" fmla="*/ 84 w 88"/>
              <a:gd name="T15" fmla="*/ 17 h 75"/>
              <a:gd name="T16" fmla="*/ 80 w 88"/>
              <a:gd name="T17" fmla="*/ 15 h 75"/>
              <a:gd name="T18" fmla="*/ 73 w 88"/>
              <a:gd name="T19" fmla="*/ 17 h 75"/>
              <a:gd name="T20" fmla="*/ 72 w 88"/>
              <a:gd name="T21" fmla="*/ 10 h 75"/>
              <a:gd name="T22" fmla="*/ 65 w 88"/>
              <a:gd name="T23" fmla="*/ 11 h 75"/>
              <a:gd name="T24" fmla="*/ 61 w 88"/>
              <a:gd name="T25" fmla="*/ 23 h 75"/>
              <a:gd name="T26" fmla="*/ 57 w 88"/>
              <a:gd name="T27" fmla="*/ 21 h 75"/>
              <a:gd name="T28" fmla="*/ 49 w 88"/>
              <a:gd name="T29" fmla="*/ 15 h 75"/>
              <a:gd name="T30" fmla="*/ 49 w 88"/>
              <a:gd name="T31" fmla="*/ 3 h 75"/>
              <a:gd name="T32" fmla="*/ 38 w 88"/>
              <a:gd name="T33" fmla="*/ 0 h 75"/>
              <a:gd name="T34" fmla="*/ 32 w 88"/>
              <a:gd name="T35" fmla="*/ 6 h 75"/>
              <a:gd name="T36" fmla="*/ 30 w 88"/>
              <a:gd name="T37" fmla="*/ 7 h 75"/>
              <a:gd name="T38" fmla="*/ 31 w 88"/>
              <a:gd name="T39" fmla="*/ 10 h 75"/>
              <a:gd name="T40" fmla="*/ 35 w 88"/>
              <a:gd name="T41" fmla="*/ 19 h 75"/>
              <a:gd name="T42" fmla="*/ 31 w 88"/>
              <a:gd name="T43" fmla="*/ 19 h 75"/>
              <a:gd name="T44" fmla="*/ 16 w 88"/>
              <a:gd name="T45" fmla="*/ 19 h 75"/>
              <a:gd name="T46" fmla="*/ 11 w 88"/>
              <a:gd name="T47" fmla="*/ 27 h 75"/>
              <a:gd name="T48" fmla="*/ 9 w 88"/>
              <a:gd name="T49" fmla="*/ 30 h 75"/>
              <a:gd name="T50" fmla="*/ 17 w 88"/>
              <a:gd name="T51" fmla="*/ 33 h 75"/>
              <a:gd name="T52" fmla="*/ 12 w 88"/>
              <a:gd name="T53" fmla="*/ 41 h 75"/>
              <a:gd name="T54" fmla="*/ 2 w 88"/>
              <a:gd name="T55" fmla="*/ 38 h 75"/>
              <a:gd name="T56" fmla="*/ 0 w 88"/>
              <a:gd name="T57" fmla="*/ 48 h 75"/>
              <a:gd name="T58" fmla="*/ 12 w 88"/>
              <a:gd name="T59" fmla="*/ 51 h 75"/>
              <a:gd name="T60" fmla="*/ 28 w 88"/>
              <a:gd name="T61" fmla="*/ 66 h 75"/>
              <a:gd name="T62" fmla="*/ 38 w 88"/>
              <a:gd name="T63" fmla="*/ 75 h 75"/>
              <a:gd name="T64" fmla="*/ 56 w 88"/>
              <a:gd name="T65" fmla="*/ 72 h 75"/>
              <a:gd name="T66" fmla="*/ 57 w 88"/>
              <a:gd name="T67" fmla="*/ 68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88" h="75">
                <a:moveTo>
                  <a:pt x="57" y="68"/>
                </a:moveTo>
                <a:lnTo>
                  <a:pt x="60" y="64"/>
                </a:lnTo>
                <a:lnTo>
                  <a:pt x="65" y="49"/>
                </a:lnTo>
                <a:lnTo>
                  <a:pt x="72" y="36"/>
                </a:lnTo>
                <a:lnTo>
                  <a:pt x="83" y="33"/>
                </a:lnTo>
                <a:lnTo>
                  <a:pt x="88" y="29"/>
                </a:lnTo>
                <a:lnTo>
                  <a:pt x="87" y="21"/>
                </a:lnTo>
                <a:lnTo>
                  <a:pt x="84" y="17"/>
                </a:lnTo>
                <a:lnTo>
                  <a:pt x="80" y="15"/>
                </a:lnTo>
                <a:lnTo>
                  <a:pt x="73" y="17"/>
                </a:lnTo>
                <a:lnTo>
                  <a:pt x="72" y="10"/>
                </a:lnTo>
                <a:lnTo>
                  <a:pt x="65" y="11"/>
                </a:lnTo>
                <a:lnTo>
                  <a:pt x="61" y="23"/>
                </a:lnTo>
                <a:lnTo>
                  <a:pt x="57" y="21"/>
                </a:lnTo>
                <a:lnTo>
                  <a:pt x="49" y="15"/>
                </a:lnTo>
                <a:lnTo>
                  <a:pt x="49" y="3"/>
                </a:lnTo>
                <a:lnTo>
                  <a:pt x="38" y="0"/>
                </a:lnTo>
                <a:lnTo>
                  <a:pt x="32" y="6"/>
                </a:lnTo>
                <a:lnTo>
                  <a:pt x="30" y="7"/>
                </a:lnTo>
                <a:lnTo>
                  <a:pt x="31" y="10"/>
                </a:lnTo>
                <a:lnTo>
                  <a:pt x="35" y="19"/>
                </a:lnTo>
                <a:lnTo>
                  <a:pt x="31" y="19"/>
                </a:lnTo>
                <a:lnTo>
                  <a:pt x="16" y="19"/>
                </a:lnTo>
                <a:lnTo>
                  <a:pt x="11" y="27"/>
                </a:lnTo>
                <a:lnTo>
                  <a:pt x="9" y="30"/>
                </a:lnTo>
                <a:lnTo>
                  <a:pt x="17" y="33"/>
                </a:lnTo>
                <a:lnTo>
                  <a:pt x="12" y="41"/>
                </a:lnTo>
                <a:lnTo>
                  <a:pt x="2" y="38"/>
                </a:lnTo>
                <a:lnTo>
                  <a:pt x="0" y="48"/>
                </a:lnTo>
                <a:lnTo>
                  <a:pt x="12" y="51"/>
                </a:lnTo>
                <a:lnTo>
                  <a:pt x="28" y="66"/>
                </a:lnTo>
                <a:lnTo>
                  <a:pt x="38" y="75"/>
                </a:lnTo>
                <a:lnTo>
                  <a:pt x="56" y="72"/>
                </a:lnTo>
                <a:lnTo>
                  <a:pt x="57" y="6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2" name="Freeform 168"/>
          <p:cNvSpPr>
            <a:spLocks/>
          </p:cNvSpPr>
          <p:nvPr/>
        </p:nvSpPr>
        <p:spPr bwMode="auto">
          <a:xfrm>
            <a:off x="6854826" y="1279526"/>
            <a:ext cx="26988" cy="47625"/>
          </a:xfrm>
          <a:custGeom>
            <a:avLst/>
            <a:gdLst>
              <a:gd name="T0" fmla="*/ 0 w 17"/>
              <a:gd name="T1" fmla="*/ 30 h 30"/>
              <a:gd name="T2" fmla="*/ 0 w 17"/>
              <a:gd name="T3" fmla="*/ 22 h 30"/>
              <a:gd name="T4" fmla="*/ 1 w 17"/>
              <a:gd name="T5" fmla="*/ 12 h 30"/>
              <a:gd name="T6" fmla="*/ 2 w 17"/>
              <a:gd name="T7" fmla="*/ 3 h 30"/>
              <a:gd name="T8" fmla="*/ 15 w 17"/>
              <a:gd name="T9" fmla="*/ 0 h 30"/>
              <a:gd name="T10" fmla="*/ 17 w 17"/>
              <a:gd name="T11" fmla="*/ 3 h 30"/>
              <a:gd name="T12" fmla="*/ 12 w 17"/>
              <a:gd name="T13" fmla="*/ 11 h 30"/>
              <a:gd name="T14" fmla="*/ 16 w 17"/>
              <a:gd name="T15" fmla="*/ 20 h 30"/>
              <a:gd name="T16" fmla="*/ 17 w 17"/>
              <a:gd name="T17" fmla="*/ 23 h 30"/>
              <a:gd name="T18" fmla="*/ 0 w 17"/>
              <a:gd name="T19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7" h="30">
                <a:moveTo>
                  <a:pt x="0" y="30"/>
                </a:moveTo>
                <a:lnTo>
                  <a:pt x="0" y="22"/>
                </a:lnTo>
                <a:lnTo>
                  <a:pt x="1" y="12"/>
                </a:lnTo>
                <a:lnTo>
                  <a:pt x="2" y="3"/>
                </a:lnTo>
                <a:lnTo>
                  <a:pt x="15" y="0"/>
                </a:lnTo>
                <a:lnTo>
                  <a:pt x="17" y="3"/>
                </a:lnTo>
                <a:lnTo>
                  <a:pt x="12" y="11"/>
                </a:lnTo>
                <a:lnTo>
                  <a:pt x="16" y="20"/>
                </a:lnTo>
                <a:lnTo>
                  <a:pt x="17" y="23"/>
                </a:lnTo>
                <a:lnTo>
                  <a:pt x="0" y="3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3" name="Freeform 169"/>
          <p:cNvSpPr>
            <a:spLocks/>
          </p:cNvSpPr>
          <p:nvPr/>
        </p:nvSpPr>
        <p:spPr bwMode="auto">
          <a:xfrm>
            <a:off x="6697663" y="1254126"/>
            <a:ext cx="52388" cy="71438"/>
          </a:xfrm>
          <a:custGeom>
            <a:avLst/>
            <a:gdLst>
              <a:gd name="T0" fmla="*/ 6 w 33"/>
              <a:gd name="T1" fmla="*/ 27 h 45"/>
              <a:gd name="T2" fmla="*/ 8 w 33"/>
              <a:gd name="T3" fmla="*/ 21 h 45"/>
              <a:gd name="T4" fmla="*/ 15 w 33"/>
              <a:gd name="T5" fmla="*/ 19 h 45"/>
              <a:gd name="T6" fmla="*/ 28 w 33"/>
              <a:gd name="T7" fmla="*/ 0 h 45"/>
              <a:gd name="T8" fmla="*/ 33 w 33"/>
              <a:gd name="T9" fmla="*/ 6 h 45"/>
              <a:gd name="T10" fmla="*/ 26 w 33"/>
              <a:gd name="T11" fmla="*/ 21 h 45"/>
              <a:gd name="T12" fmla="*/ 25 w 33"/>
              <a:gd name="T13" fmla="*/ 23 h 45"/>
              <a:gd name="T14" fmla="*/ 25 w 33"/>
              <a:gd name="T15" fmla="*/ 30 h 45"/>
              <a:gd name="T16" fmla="*/ 25 w 33"/>
              <a:gd name="T17" fmla="*/ 36 h 45"/>
              <a:gd name="T18" fmla="*/ 0 w 33"/>
              <a:gd name="T19" fmla="*/ 45 h 45"/>
              <a:gd name="T20" fmla="*/ 0 w 33"/>
              <a:gd name="T21" fmla="*/ 42 h 45"/>
              <a:gd name="T22" fmla="*/ 3 w 33"/>
              <a:gd name="T23" fmla="*/ 34 h 45"/>
              <a:gd name="T24" fmla="*/ 6 w 33"/>
              <a:gd name="T25" fmla="*/ 27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3" h="45">
                <a:moveTo>
                  <a:pt x="6" y="27"/>
                </a:moveTo>
                <a:lnTo>
                  <a:pt x="8" y="21"/>
                </a:lnTo>
                <a:lnTo>
                  <a:pt x="15" y="19"/>
                </a:lnTo>
                <a:lnTo>
                  <a:pt x="28" y="0"/>
                </a:lnTo>
                <a:lnTo>
                  <a:pt x="33" y="6"/>
                </a:lnTo>
                <a:lnTo>
                  <a:pt x="26" y="21"/>
                </a:lnTo>
                <a:lnTo>
                  <a:pt x="25" y="23"/>
                </a:lnTo>
                <a:lnTo>
                  <a:pt x="25" y="30"/>
                </a:lnTo>
                <a:lnTo>
                  <a:pt x="25" y="36"/>
                </a:lnTo>
                <a:lnTo>
                  <a:pt x="0" y="45"/>
                </a:lnTo>
                <a:lnTo>
                  <a:pt x="0" y="42"/>
                </a:lnTo>
                <a:lnTo>
                  <a:pt x="3" y="34"/>
                </a:lnTo>
                <a:lnTo>
                  <a:pt x="6" y="2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4" name="Freeform 170"/>
          <p:cNvSpPr>
            <a:spLocks/>
          </p:cNvSpPr>
          <p:nvPr/>
        </p:nvSpPr>
        <p:spPr bwMode="auto">
          <a:xfrm>
            <a:off x="6575426" y="1219201"/>
            <a:ext cx="47625" cy="49213"/>
          </a:xfrm>
          <a:custGeom>
            <a:avLst/>
            <a:gdLst>
              <a:gd name="T0" fmla="*/ 6 w 30"/>
              <a:gd name="T1" fmla="*/ 31 h 31"/>
              <a:gd name="T2" fmla="*/ 12 w 30"/>
              <a:gd name="T3" fmla="*/ 23 h 31"/>
              <a:gd name="T4" fmla="*/ 16 w 30"/>
              <a:gd name="T5" fmla="*/ 19 h 31"/>
              <a:gd name="T6" fmla="*/ 30 w 30"/>
              <a:gd name="T7" fmla="*/ 9 h 31"/>
              <a:gd name="T8" fmla="*/ 25 w 30"/>
              <a:gd name="T9" fmla="*/ 0 h 31"/>
              <a:gd name="T10" fmla="*/ 23 w 30"/>
              <a:gd name="T11" fmla="*/ 0 h 31"/>
              <a:gd name="T12" fmla="*/ 16 w 30"/>
              <a:gd name="T13" fmla="*/ 9 h 31"/>
              <a:gd name="T14" fmla="*/ 12 w 30"/>
              <a:gd name="T15" fmla="*/ 9 h 31"/>
              <a:gd name="T16" fmla="*/ 12 w 30"/>
              <a:gd name="T17" fmla="*/ 1 h 31"/>
              <a:gd name="T18" fmla="*/ 8 w 30"/>
              <a:gd name="T19" fmla="*/ 0 h 31"/>
              <a:gd name="T20" fmla="*/ 5 w 30"/>
              <a:gd name="T21" fmla="*/ 7 h 31"/>
              <a:gd name="T22" fmla="*/ 0 w 30"/>
              <a:gd name="T23" fmla="*/ 24 h 31"/>
              <a:gd name="T24" fmla="*/ 1 w 30"/>
              <a:gd name="T25" fmla="*/ 24 h 31"/>
              <a:gd name="T26" fmla="*/ 2 w 30"/>
              <a:gd name="T27" fmla="*/ 26 h 31"/>
              <a:gd name="T28" fmla="*/ 6 w 30"/>
              <a:gd name="T2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0" h="31">
                <a:moveTo>
                  <a:pt x="6" y="31"/>
                </a:moveTo>
                <a:lnTo>
                  <a:pt x="12" y="23"/>
                </a:lnTo>
                <a:lnTo>
                  <a:pt x="16" y="19"/>
                </a:lnTo>
                <a:lnTo>
                  <a:pt x="30" y="9"/>
                </a:lnTo>
                <a:lnTo>
                  <a:pt x="25" y="0"/>
                </a:lnTo>
                <a:lnTo>
                  <a:pt x="23" y="0"/>
                </a:lnTo>
                <a:lnTo>
                  <a:pt x="16" y="9"/>
                </a:lnTo>
                <a:lnTo>
                  <a:pt x="12" y="9"/>
                </a:lnTo>
                <a:lnTo>
                  <a:pt x="12" y="1"/>
                </a:lnTo>
                <a:lnTo>
                  <a:pt x="8" y="0"/>
                </a:lnTo>
                <a:lnTo>
                  <a:pt x="5" y="7"/>
                </a:lnTo>
                <a:lnTo>
                  <a:pt x="0" y="24"/>
                </a:lnTo>
                <a:lnTo>
                  <a:pt x="1" y="24"/>
                </a:lnTo>
                <a:lnTo>
                  <a:pt x="2" y="26"/>
                </a:lnTo>
                <a:lnTo>
                  <a:pt x="6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5" name="Freeform 171"/>
          <p:cNvSpPr>
            <a:spLocks/>
          </p:cNvSpPr>
          <p:nvPr/>
        </p:nvSpPr>
        <p:spPr bwMode="auto">
          <a:xfrm>
            <a:off x="6873876" y="1212851"/>
            <a:ext cx="47625" cy="58738"/>
          </a:xfrm>
          <a:custGeom>
            <a:avLst/>
            <a:gdLst>
              <a:gd name="T0" fmla="*/ 15 w 30"/>
              <a:gd name="T1" fmla="*/ 32 h 37"/>
              <a:gd name="T2" fmla="*/ 9 w 30"/>
              <a:gd name="T3" fmla="*/ 37 h 37"/>
              <a:gd name="T4" fmla="*/ 4 w 30"/>
              <a:gd name="T5" fmla="*/ 28 h 37"/>
              <a:gd name="T6" fmla="*/ 0 w 30"/>
              <a:gd name="T7" fmla="*/ 15 h 37"/>
              <a:gd name="T8" fmla="*/ 11 w 30"/>
              <a:gd name="T9" fmla="*/ 7 h 37"/>
              <a:gd name="T10" fmla="*/ 18 w 30"/>
              <a:gd name="T11" fmla="*/ 16 h 37"/>
              <a:gd name="T12" fmla="*/ 18 w 30"/>
              <a:gd name="T13" fmla="*/ 15 h 37"/>
              <a:gd name="T14" fmla="*/ 20 w 30"/>
              <a:gd name="T15" fmla="*/ 9 h 37"/>
              <a:gd name="T16" fmla="*/ 26 w 30"/>
              <a:gd name="T17" fmla="*/ 0 h 37"/>
              <a:gd name="T18" fmla="*/ 28 w 30"/>
              <a:gd name="T19" fmla="*/ 5 h 37"/>
              <a:gd name="T20" fmla="*/ 27 w 30"/>
              <a:gd name="T21" fmla="*/ 8 h 37"/>
              <a:gd name="T22" fmla="*/ 23 w 30"/>
              <a:gd name="T23" fmla="*/ 16 h 37"/>
              <a:gd name="T24" fmla="*/ 20 w 30"/>
              <a:gd name="T25" fmla="*/ 19 h 37"/>
              <a:gd name="T26" fmla="*/ 24 w 30"/>
              <a:gd name="T27" fmla="*/ 17 h 37"/>
              <a:gd name="T28" fmla="*/ 27 w 30"/>
              <a:gd name="T29" fmla="*/ 16 h 37"/>
              <a:gd name="T30" fmla="*/ 30 w 30"/>
              <a:gd name="T31" fmla="*/ 22 h 37"/>
              <a:gd name="T32" fmla="*/ 22 w 30"/>
              <a:gd name="T33" fmla="*/ 27 h 37"/>
              <a:gd name="T34" fmla="*/ 23 w 30"/>
              <a:gd name="T35" fmla="*/ 28 h 37"/>
              <a:gd name="T36" fmla="*/ 15 w 30"/>
              <a:gd name="T37" fmla="*/ 32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30" h="37">
                <a:moveTo>
                  <a:pt x="15" y="32"/>
                </a:moveTo>
                <a:lnTo>
                  <a:pt x="9" y="37"/>
                </a:lnTo>
                <a:lnTo>
                  <a:pt x="4" y="28"/>
                </a:lnTo>
                <a:lnTo>
                  <a:pt x="0" y="15"/>
                </a:lnTo>
                <a:lnTo>
                  <a:pt x="11" y="7"/>
                </a:lnTo>
                <a:lnTo>
                  <a:pt x="18" y="16"/>
                </a:lnTo>
                <a:lnTo>
                  <a:pt x="18" y="15"/>
                </a:lnTo>
                <a:lnTo>
                  <a:pt x="20" y="9"/>
                </a:lnTo>
                <a:lnTo>
                  <a:pt x="26" y="0"/>
                </a:lnTo>
                <a:lnTo>
                  <a:pt x="28" y="5"/>
                </a:lnTo>
                <a:lnTo>
                  <a:pt x="27" y="8"/>
                </a:lnTo>
                <a:lnTo>
                  <a:pt x="23" y="16"/>
                </a:lnTo>
                <a:lnTo>
                  <a:pt x="20" y="19"/>
                </a:lnTo>
                <a:lnTo>
                  <a:pt x="24" y="17"/>
                </a:lnTo>
                <a:lnTo>
                  <a:pt x="27" y="16"/>
                </a:lnTo>
                <a:lnTo>
                  <a:pt x="30" y="22"/>
                </a:lnTo>
                <a:lnTo>
                  <a:pt x="22" y="27"/>
                </a:lnTo>
                <a:lnTo>
                  <a:pt x="23" y="28"/>
                </a:lnTo>
                <a:lnTo>
                  <a:pt x="15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6" name="Freeform 172"/>
          <p:cNvSpPr>
            <a:spLocks/>
          </p:cNvSpPr>
          <p:nvPr/>
        </p:nvSpPr>
        <p:spPr bwMode="auto">
          <a:xfrm>
            <a:off x="6751638" y="1239838"/>
            <a:ext cx="20638" cy="14288"/>
          </a:xfrm>
          <a:custGeom>
            <a:avLst/>
            <a:gdLst>
              <a:gd name="T0" fmla="*/ 7 w 13"/>
              <a:gd name="T1" fmla="*/ 9 h 9"/>
              <a:gd name="T2" fmla="*/ 0 w 13"/>
              <a:gd name="T3" fmla="*/ 5 h 9"/>
              <a:gd name="T4" fmla="*/ 0 w 13"/>
              <a:gd name="T5" fmla="*/ 2 h 9"/>
              <a:gd name="T6" fmla="*/ 3 w 13"/>
              <a:gd name="T7" fmla="*/ 0 h 9"/>
              <a:gd name="T8" fmla="*/ 6 w 13"/>
              <a:gd name="T9" fmla="*/ 2 h 9"/>
              <a:gd name="T10" fmla="*/ 6 w 13"/>
              <a:gd name="T11" fmla="*/ 3 h 9"/>
              <a:gd name="T12" fmla="*/ 10 w 13"/>
              <a:gd name="T13" fmla="*/ 5 h 9"/>
              <a:gd name="T14" fmla="*/ 11 w 13"/>
              <a:gd name="T15" fmla="*/ 3 h 9"/>
              <a:gd name="T16" fmla="*/ 13 w 13"/>
              <a:gd name="T17" fmla="*/ 5 h 9"/>
              <a:gd name="T18" fmla="*/ 11 w 13"/>
              <a:gd name="T19" fmla="*/ 7 h 9"/>
              <a:gd name="T20" fmla="*/ 9 w 13"/>
              <a:gd name="T21" fmla="*/ 7 h 9"/>
              <a:gd name="T22" fmla="*/ 7 w 13"/>
              <a:gd name="T23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3" h="9">
                <a:moveTo>
                  <a:pt x="7" y="9"/>
                </a:moveTo>
                <a:lnTo>
                  <a:pt x="0" y="5"/>
                </a:lnTo>
                <a:lnTo>
                  <a:pt x="0" y="2"/>
                </a:lnTo>
                <a:lnTo>
                  <a:pt x="3" y="0"/>
                </a:lnTo>
                <a:lnTo>
                  <a:pt x="6" y="2"/>
                </a:lnTo>
                <a:lnTo>
                  <a:pt x="6" y="3"/>
                </a:lnTo>
                <a:lnTo>
                  <a:pt x="10" y="5"/>
                </a:lnTo>
                <a:lnTo>
                  <a:pt x="11" y="3"/>
                </a:lnTo>
                <a:lnTo>
                  <a:pt x="13" y="5"/>
                </a:lnTo>
                <a:lnTo>
                  <a:pt x="11" y="7"/>
                </a:lnTo>
                <a:lnTo>
                  <a:pt x="9" y="7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7" name="Freeform 173"/>
          <p:cNvSpPr>
            <a:spLocks/>
          </p:cNvSpPr>
          <p:nvPr/>
        </p:nvSpPr>
        <p:spPr bwMode="auto">
          <a:xfrm>
            <a:off x="6696076" y="1131888"/>
            <a:ext cx="79375" cy="98425"/>
          </a:xfrm>
          <a:custGeom>
            <a:avLst/>
            <a:gdLst>
              <a:gd name="T0" fmla="*/ 31 w 50"/>
              <a:gd name="T1" fmla="*/ 60 h 62"/>
              <a:gd name="T2" fmla="*/ 23 w 50"/>
              <a:gd name="T3" fmla="*/ 60 h 62"/>
              <a:gd name="T4" fmla="*/ 9 w 50"/>
              <a:gd name="T5" fmla="*/ 28 h 62"/>
              <a:gd name="T6" fmla="*/ 0 w 50"/>
              <a:gd name="T7" fmla="*/ 21 h 62"/>
              <a:gd name="T8" fmla="*/ 1 w 50"/>
              <a:gd name="T9" fmla="*/ 11 h 62"/>
              <a:gd name="T10" fmla="*/ 1 w 50"/>
              <a:gd name="T11" fmla="*/ 10 h 62"/>
              <a:gd name="T12" fmla="*/ 7 w 50"/>
              <a:gd name="T13" fmla="*/ 0 h 62"/>
              <a:gd name="T14" fmla="*/ 12 w 50"/>
              <a:gd name="T15" fmla="*/ 6 h 62"/>
              <a:gd name="T16" fmla="*/ 12 w 50"/>
              <a:gd name="T17" fmla="*/ 11 h 62"/>
              <a:gd name="T18" fmla="*/ 12 w 50"/>
              <a:gd name="T19" fmla="*/ 14 h 62"/>
              <a:gd name="T20" fmla="*/ 20 w 50"/>
              <a:gd name="T21" fmla="*/ 22 h 62"/>
              <a:gd name="T22" fmla="*/ 22 w 50"/>
              <a:gd name="T23" fmla="*/ 32 h 62"/>
              <a:gd name="T24" fmla="*/ 26 w 50"/>
              <a:gd name="T25" fmla="*/ 33 h 62"/>
              <a:gd name="T26" fmla="*/ 29 w 50"/>
              <a:gd name="T27" fmla="*/ 23 h 62"/>
              <a:gd name="T28" fmla="*/ 34 w 50"/>
              <a:gd name="T29" fmla="*/ 25 h 62"/>
              <a:gd name="T30" fmla="*/ 34 w 50"/>
              <a:gd name="T31" fmla="*/ 33 h 62"/>
              <a:gd name="T32" fmla="*/ 50 w 50"/>
              <a:gd name="T33" fmla="*/ 48 h 62"/>
              <a:gd name="T34" fmla="*/ 40 w 50"/>
              <a:gd name="T35" fmla="*/ 60 h 62"/>
              <a:gd name="T36" fmla="*/ 40 w 50"/>
              <a:gd name="T37" fmla="*/ 62 h 62"/>
              <a:gd name="T38" fmla="*/ 31 w 50"/>
              <a:gd name="T39" fmla="*/ 6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0" h="62">
                <a:moveTo>
                  <a:pt x="31" y="60"/>
                </a:moveTo>
                <a:lnTo>
                  <a:pt x="23" y="60"/>
                </a:lnTo>
                <a:lnTo>
                  <a:pt x="9" y="28"/>
                </a:lnTo>
                <a:lnTo>
                  <a:pt x="0" y="21"/>
                </a:lnTo>
                <a:lnTo>
                  <a:pt x="1" y="11"/>
                </a:lnTo>
                <a:lnTo>
                  <a:pt x="1" y="10"/>
                </a:lnTo>
                <a:lnTo>
                  <a:pt x="7" y="0"/>
                </a:lnTo>
                <a:lnTo>
                  <a:pt x="12" y="6"/>
                </a:lnTo>
                <a:lnTo>
                  <a:pt x="12" y="11"/>
                </a:lnTo>
                <a:lnTo>
                  <a:pt x="12" y="14"/>
                </a:lnTo>
                <a:lnTo>
                  <a:pt x="20" y="22"/>
                </a:lnTo>
                <a:lnTo>
                  <a:pt x="22" y="32"/>
                </a:lnTo>
                <a:lnTo>
                  <a:pt x="26" y="33"/>
                </a:lnTo>
                <a:lnTo>
                  <a:pt x="29" y="23"/>
                </a:lnTo>
                <a:lnTo>
                  <a:pt x="34" y="25"/>
                </a:lnTo>
                <a:lnTo>
                  <a:pt x="34" y="33"/>
                </a:lnTo>
                <a:lnTo>
                  <a:pt x="50" y="48"/>
                </a:lnTo>
                <a:lnTo>
                  <a:pt x="40" y="60"/>
                </a:lnTo>
                <a:lnTo>
                  <a:pt x="40" y="62"/>
                </a:lnTo>
                <a:lnTo>
                  <a:pt x="31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8" name="Freeform 174"/>
          <p:cNvSpPr>
            <a:spLocks/>
          </p:cNvSpPr>
          <p:nvPr/>
        </p:nvSpPr>
        <p:spPr bwMode="auto">
          <a:xfrm>
            <a:off x="6821488" y="1144588"/>
            <a:ext cx="57150" cy="85725"/>
          </a:xfrm>
          <a:custGeom>
            <a:avLst/>
            <a:gdLst>
              <a:gd name="T0" fmla="*/ 25 w 36"/>
              <a:gd name="T1" fmla="*/ 50 h 54"/>
              <a:gd name="T2" fmla="*/ 21 w 36"/>
              <a:gd name="T3" fmla="*/ 54 h 54"/>
              <a:gd name="T4" fmla="*/ 19 w 36"/>
              <a:gd name="T5" fmla="*/ 44 h 54"/>
              <a:gd name="T6" fmla="*/ 15 w 36"/>
              <a:gd name="T7" fmla="*/ 40 h 54"/>
              <a:gd name="T8" fmla="*/ 10 w 36"/>
              <a:gd name="T9" fmla="*/ 48 h 54"/>
              <a:gd name="T10" fmla="*/ 8 w 36"/>
              <a:gd name="T11" fmla="*/ 51 h 54"/>
              <a:gd name="T12" fmla="*/ 6 w 36"/>
              <a:gd name="T13" fmla="*/ 48 h 54"/>
              <a:gd name="T14" fmla="*/ 3 w 36"/>
              <a:gd name="T15" fmla="*/ 47 h 54"/>
              <a:gd name="T16" fmla="*/ 0 w 36"/>
              <a:gd name="T17" fmla="*/ 44 h 54"/>
              <a:gd name="T18" fmla="*/ 0 w 36"/>
              <a:gd name="T19" fmla="*/ 30 h 54"/>
              <a:gd name="T20" fmla="*/ 0 w 36"/>
              <a:gd name="T21" fmla="*/ 28 h 54"/>
              <a:gd name="T22" fmla="*/ 0 w 36"/>
              <a:gd name="T23" fmla="*/ 18 h 54"/>
              <a:gd name="T24" fmla="*/ 10 w 36"/>
              <a:gd name="T25" fmla="*/ 10 h 54"/>
              <a:gd name="T26" fmla="*/ 11 w 36"/>
              <a:gd name="T27" fmla="*/ 3 h 54"/>
              <a:gd name="T28" fmla="*/ 11 w 36"/>
              <a:gd name="T29" fmla="*/ 2 h 54"/>
              <a:gd name="T30" fmla="*/ 26 w 36"/>
              <a:gd name="T31" fmla="*/ 0 h 54"/>
              <a:gd name="T32" fmla="*/ 30 w 36"/>
              <a:gd name="T33" fmla="*/ 3 h 54"/>
              <a:gd name="T34" fmla="*/ 36 w 36"/>
              <a:gd name="T35" fmla="*/ 7 h 54"/>
              <a:gd name="T36" fmla="*/ 30 w 36"/>
              <a:gd name="T37" fmla="*/ 32 h 54"/>
              <a:gd name="T38" fmla="*/ 34 w 36"/>
              <a:gd name="T39" fmla="*/ 44 h 54"/>
              <a:gd name="T40" fmla="*/ 25 w 36"/>
              <a:gd name="T41" fmla="*/ 5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36" h="54">
                <a:moveTo>
                  <a:pt x="25" y="50"/>
                </a:moveTo>
                <a:lnTo>
                  <a:pt x="21" y="54"/>
                </a:lnTo>
                <a:lnTo>
                  <a:pt x="19" y="44"/>
                </a:lnTo>
                <a:lnTo>
                  <a:pt x="15" y="40"/>
                </a:lnTo>
                <a:lnTo>
                  <a:pt x="10" y="48"/>
                </a:lnTo>
                <a:lnTo>
                  <a:pt x="8" y="51"/>
                </a:lnTo>
                <a:lnTo>
                  <a:pt x="6" y="48"/>
                </a:lnTo>
                <a:lnTo>
                  <a:pt x="3" y="47"/>
                </a:lnTo>
                <a:lnTo>
                  <a:pt x="0" y="44"/>
                </a:lnTo>
                <a:lnTo>
                  <a:pt x="0" y="30"/>
                </a:lnTo>
                <a:lnTo>
                  <a:pt x="0" y="28"/>
                </a:lnTo>
                <a:lnTo>
                  <a:pt x="0" y="18"/>
                </a:lnTo>
                <a:lnTo>
                  <a:pt x="10" y="10"/>
                </a:lnTo>
                <a:lnTo>
                  <a:pt x="11" y="3"/>
                </a:lnTo>
                <a:lnTo>
                  <a:pt x="11" y="2"/>
                </a:lnTo>
                <a:lnTo>
                  <a:pt x="26" y="0"/>
                </a:lnTo>
                <a:lnTo>
                  <a:pt x="30" y="3"/>
                </a:lnTo>
                <a:lnTo>
                  <a:pt x="36" y="7"/>
                </a:lnTo>
                <a:lnTo>
                  <a:pt x="30" y="32"/>
                </a:lnTo>
                <a:lnTo>
                  <a:pt x="34" y="44"/>
                </a:lnTo>
                <a:lnTo>
                  <a:pt x="25" y="5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9" name="Freeform 175"/>
          <p:cNvSpPr>
            <a:spLocks/>
          </p:cNvSpPr>
          <p:nvPr/>
        </p:nvSpPr>
        <p:spPr bwMode="auto">
          <a:xfrm>
            <a:off x="6677026" y="1185863"/>
            <a:ext cx="30163" cy="28575"/>
          </a:xfrm>
          <a:custGeom>
            <a:avLst/>
            <a:gdLst>
              <a:gd name="T0" fmla="*/ 19 w 19"/>
              <a:gd name="T1" fmla="*/ 18 h 18"/>
              <a:gd name="T2" fmla="*/ 19 w 19"/>
              <a:gd name="T3" fmla="*/ 9 h 18"/>
              <a:gd name="T4" fmla="*/ 4 w 19"/>
              <a:gd name="T5" fmla="*/ 0 h 18"/>
              <a:gd name="T6" fmla="*/ 0 w 19"/>
              <a:gd name="T7" fmla="*/ 13 h 18"/>
              <a:gd name="T8" fmla="*/ 19 w 19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18">
                <a:moveTo>
                  <a:pt x="19" y="18"/>
                </a:moveTo>
                <a:lnTo>
                  <a:pt x="19" y="9"/>
                </a:lnTo>
                <a:lnTo>
                  <a:pt x="4" y="0"/>
                </a:lnTo>
                <a:lnTo>
                  <a:pt x="0" y="13"/>
                </a:lnTo>
                <a:lnTo>
                  <a:pt x="19" y="18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0" name="Freeform 176"/>
          <p:cNvSpPr>
            <a:spLocks/>
          </p:cNvSpPr>
          <p:nvPr/>
        </p:nvSpPr>
        <p:spPr bwMode="auto">
          <a:xfrm>
            <a:off x="6624638" y="1147763"/>
            <a:ext cx="38100" cy="66675"/>
          </a:xfrm>
          <a:custGeom>
            <a:avLst/>
            <a:gdLst>
              <a:gd name="T0" fmla="*/ 16 w 24"/>
              <a:gd name="T1" fmla="*/ 1 h 42"/>
              <a:gd name="T2" fmla="*/ 9 w 24"/>
              <a:gd name="T3" fmla="*/ 8 h 42"/>
              <a:gd name="T4" fmla="*/ 9 w 24"/>
              <a:gd name="T5" fmla="*/ 19 h 42"/>
              <a:gd name="T6" fmla="*/ 0 w 24"/>
              <a:gd name="T7" fmla="*/ 28 h 42"/>
              <a:gd name="T8" fmla="*/ 14 w 24"/>
              <a:gd name="T9" fmla="*/ 42 h 42"/>
              <a:gd name="T10" fmla="*/ 24 w 24"/>
              <a:gd name="T11" fmla="*/ 18 h 42"/>
              <a:gd name="T12" fmla="*/ 18 w 24"/>
              <a:gd name="T13" fmla="*/ 1 h 42"/>
              <a:gd name="T14" fmla="*/ 18 w 24"/>
              <a:gd name="T15" fmla="*/ 0 h 42"/>
              <a:gd name="T16" fmla="*/ 16 w 24"/>
              <a:gd name="T17" fmla="*/ 1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4" h="42">
                <a:moveTo>
                  <a:pt x="16" y="1"/>
                </a:moveTo>
                <a:lnTo>
                  <a:pt x="9" y="8"/>
                </a:lnTo>
                <a:lnTo>
                  <a:pt x="9" y="19"/>
                </a:lnTo>
                <a:lnTo>
                  <a:pt x="0" y="28"/>
                </a:lnTo>
                <a:lnTo>
                  <a:pt x="14" y="42"/>
                </a:lnTo>
                <a:lnTo>
                  <a:pt x="24" y="18"/>
                </a:lnTo>
                <a:lnTo>
                  <a:pt x="18" y="1"/>
                </a:lnTo>
                <a:lnTo>
                  <a:pt x="18" y="0"/>
                </a:lnTo>
                <a:lnTo>
                  <a:pt x="16" y="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1" name="Freeform 177"/>
          <p:cNvSpPr>
            <a:spLocks/>
          </p:cNvSpPr>
          <p:nvPr/>
        </p:nvSpPr>
        <p:spPr bwMode="auto">
          <a:xfrm>
            <a:off x="8181976" y="1054101"/>
            <a:ext cx="42863" cy="63500"/>
          </a:xfrm>
          <a:custGeom>
            <a:avLst/>
            <a:gdLst>
              <a:gd name="T0" fmla="*/ 0 w 27"/>
              <a:gd name="T1" fmla="*/ 40 h 40"/>
              <a:gd name="T2" fmla="*/ 7 w 27"/>
              <a:gd name="T3" fmla="*/ 23 h 40"/>
              <a:gd name="T4" fmla="*/ 1 w 27"/>
              <a:gd name="T5" fmla="*/ 3 h 40"/>
              <a:gd name="T6" fmla="*/ 16 w 27"/>
              <a:gd name="T7" fmla="*/ 0 h 40"/>
              <a:gd name="T8" fmla="*/ 19 w 27"/>
              <a:gd name="T9" fmla="*/ 10 h 40"/>
              <a:gd name="T10" fmla="*/ 16 w 27"/>
              <a:gd name="T11" fmla="*/ 15 h 40"/>
              <a:gd name="T12" fmla="*/ 24 w 27"/>
              <a:gd name="T13" fmla="*/ 14 h 40"/>
              <a:gd name="T14" fmla="*/ 27 w 27"/>
              <a:gd name="T15" fmla="*/ 21 h 40"/>
              <a:gd name="T16" fmla="*/ 9 w 27"/>
              <a:gd name="T17" fmla="*/ 38 h 40"/>
              <a:gd name="T18" fmla="*/ 11 w 27"/>
              <a:gd name="T19" fmla="*/ 40 h 40"/>
              <a:gd name="T20" fmla="*/ 0 w 27"/>
              <a:gd name="T2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7" h="40">
                <a:moveTo>
                  <a:pt x="0" y="40"/>
                </a:moveTo>
                <a:lnTo>
                  <a:pt x="7" y="23"/>
                </a:lnTo>
                <a:lnTo>
                  <a:pt x="1" y="3"/>
                </a:lnTo>
                <a:lnTo>
                  <a:pt x="16" y="0"/>
                </a:lnTo>
                <a:lnTo>
                  <a:pt x="19" y="10"/>
                </a:lnTo>
                <a:lnTo>
                  <a:pt x="16" y="15"/>
                </a:lnTo>
                <a:lnTo>
                  <a:pt x="24" y="14"/>
                </a:lnTo>
                <a:lnTo>
                  <a:pt x="27" y="21"/>
                </a:lnTo>
                <a:lnTo>
                  <a:pt x="9" y="38"/>
                </a:lnTo>
                <a:lnTo>
                  <a:pt x="11" y="40"/>
                </a:lnTo>
                <a:lnTo>
                  <a:pt x="0" y="4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2" name="Freeform 178"/>
          <p:cNvSpPr>
            <a:spLocks/>
          </p:cNvSpPr>
          <p:nvPr/>
        </p:nvSpPr>
        <p:spPr bwMode="auto">
          <a:xfrm>
            <a:off x="6989763" y="1063626"/>
            <a:ext cx="28575" cy="50800"/>
          </a:xfrm>
          <a:custGeom>
            <a:avLst/>
            <a:gdLst>
              <a:gd name="T0" fmla="*/ 10 w 18"/>
              <a:gd name="T1" fmla="*/ 31 h 32"/>
              <a:gd name="T2" fmla="*/ 3 w 18"/>
              <a:gd name="T3" fmla="*/ 27 h 32"/>
              <a:gd name="T4" fmla="*/ 5 w 18"/>
              <a:gd name="T5" fmla="*/ 13 h 32"/>
              <a:gd name="T6" fmla="*/ 6 w 18"/>
              <a:gd name="T7" fmla="*/ 12 h 32"/>
              <a:gd name="T8" fmla="*/ 0 w 18"/>
              <a:gd name="T9" fmla="*/ 6 h 32"/>
              <a:gd name="T10" fmla="*/ 6 w 18"/>
              <a:gd name="T11" fmla="*/ 0 h 32"/>
              <a:gd name="T12" fmla="*/ 18 w 18"/>
              <a:gd name="T13" fmla="*/ 11 h 32"/>
              <a:gd name="T14" fmla="*/ 10 w 18"/>
              <a:gd name="T15" fmla="*/ 31 h 32"/>
              <a:gd name="T16" fmla="*/ 10 w 18"/>
              <a:gd name="T17" fmla="*/ 32 h 32"/>
              <a:gd name="T18" fmla="*/ 10 w 18"/>
              <a:gd name="T19" fmla="*/ 31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" h="32">
                <a:moveTo>
                  <a:pt x="10" y="31"/>
                </a:moveTo>
                <a:lnTo>
                  <a:pt x="3" y="27"/>
                </a:lnTo>
                <a:lnTo>
                  <a:pt x="5" y="13"/>
                </a:lnTo>
                <a:lnTo>
                  <a:pt x="6" y="12"/>
                </a:lnTo>
                <a:lnTo>
                  <a:pt x="0" y="6"/>
                </a:lnTo>
                <a:lnTo>
                  <a:pt x="6" y="0"/>
                </a:lnTo>
                <a:lnTo>
                  <a:pt x="18" y="11"/>
                </a:lnTo>
                <a:lnTo>
                  <a:pt x="10" y="31"/>
                </a:lnTo>
                <a:lnTo>
                  <a:pt x="10" y="32"/>
                </a:lnTo>
                <a:lnTo>
                  <a:pt x="10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3" name="Freeform 179"/>
          <p:cNvSpPr>
            <a:spLocks/>
          </p:cNvSpPr>
          <p:nvPr/>
        </p:nvSpPr>
        <p:spPr bwMode="auto">
          <a:xfrm>
            <a:off x="7092951" y="1049338"/>
            <a:ext cx="95250" cy="55563"/>
          </a:xfrm>
          <a:custGeom>
            <a:avLst/>
            <a:gdLst>
              <a:gd name="T0" fmla="*/ 60 w 60"/>
              <a:gd name="T1" fmla="*/ 32 h 35"/>
              <a:gd name="T2" fmla="*/ 35 w 60"/>
              <a:gd name="T3" fmla="*/ 35 h 35"/>
              <a:gd name="T4" fmla="*/ 15 w 60"/>
              <a:gd name="T5" fmla="*/ 29 h 35"/>
              <a:gd name="T6" fmla="*/ 13 w 60"/>
              <a:gd name="T7" fmla="*/ 28 h 35"/>
              <a:gd name="T8" fmla="*/ 0 w 60"/>
              <a:gd name="T9" fmla="*/ 17 h 35"/>
              <a:gd name="T10" fmla="*/ 1 w 60"/>
              <a:gd name="T11" fmla="*/ 13 h 35"/>
              <a:gd name="T12" fmla="*/ 1 w 60"/>
              <a:gd name="T13" fmla="*/ 11 h 35"/>
              <a:gd name="T14" fmla="*/ 8 w 60"/>
              <a:gd name="T15" fmla="*/ 14 h 35"/>
              <a:gd name="T16" fmla="*/ 13 w 60"/>
              <a:gd name="T17" fmla="*/ 7 h 35"/>
              <a:gd name="T18" fmla="*/ 28 w 60"/>
              <a:gd name="T19" fmla="*/ 2 h 35"/>
              <a:gd name="T20" fmla="*/ 34 w 60"/>
              <a:gd name="T21" fmla="*/ 0 h 35"/>
              <a:gd name="T22" fmla="*/ 41 w 60"/>
              <a:gd name="T23" fmla="*/ 10 h 35"/>
              <a:gd name="T24" fmla="*/ 49 w 60"/>
              <a:gd name="T25" fmla="*/ 11 h 35"/>
              <a:gd name="T26" fmla="*/ 50 w 60"/>
              <a:gd name="T27" fmla="*/ 13 h 35"/>
              <a:gd name="T28" fmla="*/ 54 w 60"/>
              <a:gd name="T29" fmla="*/ 21 h 35"/>
              <a:gd name="T30" fmla="*/ 60 w 60"/>
              <a:gd name="T31" fmla="*/ 32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60" h="35">
                <a:moveTo>
                  <a:pt x="60" y="32"/>
                </a:moveTo>
                <a:lnTo>
                  <a:pt x="35" y="35"/>
                </a:lnTo>
                <a:lnTo>
                  <a:pt x="15" y="29"/>
                </a:lnTo>
                <a:lnTo>
                  <a:pt x="13" y="28"/>
                </a:lnTo>
                <a:lnTo>
                  <a:pt x="0" y="17"/>
                </a:lnTo>
                <a:lnTo>
                  <a:pt x="1" y="13"/>
                </a:lnTo>
                <a:lnTo>
                  <a:pt x="1" y="11"/>
                </a:lnTo>
                <a:lnTo>
                  <a:pt x="8" y="14"/>
                </a:lnTo>
                <a:lnTo>
                  <a:pt x="13" y="7"/>
                </a:lnTo>
                <a:lnTo>
                  <a:pt x="28" y="2"/>
                </a:lnTo>
                <a:lnTo>
                  <a:pt x="34" y="0"/>
                </a:lnTo>
                <a:lnTo>
                  <a:pt x="41" y="10"/>
                </a:lnTo>
                <a:lnTo>
                  <a:pt x="49" y="11"/>
                </a:lnTo>
                <a:lnTo>
                  <a:pt x="50" y="13"/>
                </a:lnTo>
                <a:lnTo>
                  <a:pt x="54" y="21"/>
                </a:lnTo>
                <a:lnTo>
                  <a:pt x="60" y="3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4" name="Freeform 180"/>
          <p:cNvSpPr>
            <a:spLocks/>
          </p:cNvSpPr>
          <p:nvPr/>
        </p:nvSpPr>
        <p:spPr bwMode="auto">
          <a:xfrm>
            <a:off x="7159626" y="935038"/>
            <a:ext cx="103188" cy="149225"/>
          </a:xfrm>
          <a:custGeom>
            <a:avLst/>
            <a:gdLst>
              <a:gd name="T0" fmla="*/ 18 w 65"/>
              <a:gd name="T1" fmla="*/ 72 h 94"/>
              <a:gd name="T2" fmla="*/ 12 w 65"/>
              <a:gd name="T3" fmla="*/ 78 h 94"/>
              <a:gd name="T4" fmla="*/ 4 w 65"/>
              <a:gd name="T5" fmla="*/ 72 h 94"/>
              <a:gd name="T6" fmla="*/ 4 w 65"/>
              <a:gd name="T7" fmla="*/ 66 h 94"/>
              <a:gd name="T8" fmla="*/ 4 w 65"/>
              <a:gd name="T9" fmla="*/ 64 h 94"/>
              <a:gd name="T10" fmla="*/ 4 w 65"/>
              <a:gd name="T11" fmla="*/ 63 h 94"/>
              <a:gd name="T12" fmla="*/ 0 w 65"/>
              <a:gd name="T13" fmla="*/ 53 h 94"/>
              <a:gd name="T14" fmla="*/ 3 w 65"/>
              <a:gd name="T15" fmla="*/ 48 h 94"/>
              <a:gd name="T16" fmla="*/ 11 w 65"/>
              <a:gd name="T17" fmla="*/ 40 h 94"/>
              <a:gd name="T18" fmla="*/ 15 w 65"/>
              <a:gd name="T19" fmla="*/ 36 h 94"/>
              <a:gd name="T20" fmla="*/ 18 w 65"/>
              <a:gd name="T21" fmla="*/ 37 h 94"/>
              <a:gd name="T22" fmla="*/ 22 w 65"/>
              <a:gd name="T23" fmla="*/ 40 h 94"/>
              <a:gd name="T24" fmla="*/ 24 w 65"/>
              <a:gd name="T25" fmla="*/ 36 h 94"/>
              <a:gd name="T26" fmla="*/ 24 w 65"/>
              <a:gd name="T27" fmla="*/ 34 h 94"/>
              <a:gd name="T28" fmla="*/ 19 w 65"/>
              <a:gd name="T29" fmla="*/ 27 h 94"/>
              <a:gd name="T30" fmla="*/ 23 w 65"/>
              <a:gd name="T31" fmla="*/ 22 h 94"/>
              <a:gd name="T32" fmla="*/ 30 w 65"/>
              <a:gd name="T33" fmla="*/ 34 h 94"/>
              <a:gd name="T34" fmla="*/ 33 w 65"/>
              <a:gd name="T35" fmla="*/ 23 h 94"/>
              <a:gd name="T36" fmla="*/ 48 w 65"/>
              <a:gd name="T37" fmla="*/ 17 h 94"/>
              <a:gd name="T38" fmla="*/ 37 w 65"/>
              <a:gd name="T39" fmla="*/ 4 h 94"/>
              <a:gd name="T40" fmla="*/ 49 w 65"/>
              <a:gd name="T41" fmla="*/ 0 h 94"/>
              <a:gd name="T42" fmla="*/ 56 w 65"/>
              <a:gd name="T43" fmla="*/ 17 h 94"/>
              <a:gd name="T44" fmla="*/ 54 w 65"/>
              <a:gd name="T45" fmla="*/ 25 h 94"/>
              <a:gd name="T46" fmla="*/ 61 w 65"/>
              <a:gd name="T47" fmla="*/ 29 h 94"/>
              <a:gd name="T48" fmla="*/ 63 w 65"/>
              <a:gd name="T49" fmla="*/ 29 h 94"/>
              <a:gd name="T50" fmla="*/ 65 w 65"/>
              <a:gd name="T51" fmla="*/ 45 h 94"/>
              <a:gd name="T52" fmla="*/ 63 w 65"/>
              <a:gd name="T53" fmla="*/ 48 h 94"/>
              <a:gd name="T54" fmla="*/ 52 w 65"/>
              <a:gd name="T55" fmla="*/ 60 h 94"/>
              <a:gd name="T56" fmla="*/ 38 w 65"/>
              <a:gd name="T57" fmla="*/ 77 h 94"/>
              <a:gd name="T58" fmla="*/ 44 w 65"/>
              <a:gd name="T59" fmla="*/ 82 h 94"/>
              <a:gd name="T60" fmla="*/ 41 w 65"/>
              <a:gd name="T61" fmla="*/ 83 h 94"/>
              <a:gd name="T62" fmla="*/ 31 w 65"/>
              <a:gd name="T63" fmla="*/ 94 h 94"/>
              <a:gd name="T64" fmla="*/ 22 w 65"/>
              <a:gd name="T65" fmla="*/ 89 h 94"/>
              <a:gd name="T66" fmla="*/ 26 w 65"/>
              <a:gd name="T67" fmla="*/ 64 h 94"/>
              <a:gd name="T68" fmla="*/ 18 w 65"/>
              <a:gd name="T69" fmla="*/ 7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65" h="94">
                <a:moveTo>
                  <a:pt x="18" y="72"/>
                </a:moveTo>
                <a:lnTo>
                  <a:pt x="12" y="78"/>
                </a:lnTo>
                <a:lnTo>
                  <a:pt x="4" y="72"/>
                </a:lnTo>
                <a:lnTo>
                  <a:pt x="4" y="66"/>
                </a:lnTo>
                <a:lnTo>
                  <a:pt x="4" y="64"/>
                </a:lnTo>
                <a:lnTo>
                  <a:pt x="4" y="63"/>
                </a:lnTo>
                <a:lnTo>
                  <a:pt x="0" y="53"/>
                </a:lnTo>
                <a:lnTo>
                  <a:pt x="3" y="48"/>
                </a:lnTo>
                <a:lnTo>
                  <a:pt x="11" y="40"/>
                </a:lnTo>
                <a:lnTo>
                  <a:pt x="15" y="36"/>
                </a:lnTo>
                <a:lnTo>
                  <a:pt x="18" y="37"/>
                </a:lnTo>
                <a:lnTo>
                  <a:pt x="22" y="40"/>
                </a:lnTo>
                <a:lnTo>
                  <a:pt x="24" y="36"/>
                </a:lnTo>
                <a:lnTo>
                  <a:pt x="24" y="34"/>
                </a:lnTo>
                <a:lnTo>
                  <a:pt x="19" y="27"/>
                </a:lnTo>
                <a:lnTo>
                  <a:pt x="23" y="22"/>
                </a:lnTo>
                <a:lnTo>
                  <a:pt x="30" y="34"/>
                </a:lnTo>
                <a:lnTo>
                  <a:pt x="33" y="23"/>
                </a:lnTo>
                <a:lnTo>
                  <a:pt x="48" y="17"/>
                </a:lnTo>
                <a:lnTo>
                  <a:pt x="37" y="4"/>
                </a:lnTo>
                <a:lnTo>
                  <a:pt x="49" y="0"/>
                </a:lnTo>
                <a:lnTo>
                  <a:pt x="56" y="17"/>
                </a:lnTo>
                <a:lnTo>
                  <a:pt x="54" y="25"/>
                </a:lnTo>
                <a:lnTo>
                  <a:pt x="61" y="29"/>
                </a:lnTo>
                <a:lnTo>
                  <a:pt x="63" y="29"/>
                </a:lnTo>
                <a:lnTo>
                  <a:pt x="65" y="45"/>
                </a:lnTo>
                <a:lnTo>
                  <a:pt x="63" y="48"/>
                </a:lnTo>
                <a:lnTo>
                  <a:pt x="52" y="60"/>
                </a:lnTo>
                <a:lnTo>
                  <a:pt x="38" y="77"/>
                </a:lnTo>
                <a:lnTo>
                  <a:pt x="44" y="82"/>
                </a:lnTo>
                <a:lnTo>
                  <a:pt x="41" y="83"/>
                </a:lnTo>
                <a:lnTo>
                  <a:pt x="31" y="94"/>
                </a:lnTo>
                <a:lnTo>
                  <a:pt x="22" y="89"/>
                </a:lnTo>
                <a:lnTo>
                  <a:pt x="26" y="64"/>
                </a:lnTo>
                <a:lnTo>
                  <a:pt x="18" y="72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5" name="Freeform 181"/>
          <p:cNvSpPr>
            <a:spLocks/>
          </p:cNvSpPr>
          <p:nvPr/>
        </p:nvSpPr>
        <p:spPr bwMode="auto">
          <a:xfrm>
            <a:off x="7253288" y="873126"/>
            <a:ext cx="68263" cy="95250"/>
          </a:xfrm>
          <a:custGeom>
            <a:avLst/>
            <a:gdLst>
              <a:gd name="T0" fmla="*/ 17 w 43"/>
              <a:gd name="T1" fmla="*/ 60 h 60"/>
              <a:gd name="T2" fmla="*/ 12 w 43"/>
              <a:gd name="T3" fmla="*/ 57 h 60"/>
              <a:gd name="T4" fmla="*/ 8 w 43"/>
              <a:gd name="T5" fmla="*/ 49 h 60"/>
              <a:gd name="T6" fmla="*/ 1 w 43"/>
              <a:gd name="T7" fmla="*/ 34 h 60"/>
              <a:gd name="T8" fmla="*/ 5 w 43"/>
              <a:gd name="T9" fmla="*/ 26 h 60"/>
              <a:gd name="T10" fmla="*/ 1 w 43"/>
              <a:gd name="T11" fmla="*/ 21 h 60"/>
              <a:gd name="T12" fmla="*/ 0 w 43"/>
              <a:gd name="T13" fmla="*/ 13 h 60"/>
              <a:gd name="T14" fmla="*/ 1 w 43"/>
              <a:gd name="T15" fmla="*/ 4 h 60"/>
              <a:gd name="T16" fmla="*/ 13 w 43"/>
              <a:gd name="T17" fmla="*/ 0 h 60"/>
              <a:gd name="T18" fmla="*/ 17 w 43"/>
              <a:gd name="T19" fmla="*/ 8 h 60"/>
              <a:gd name="T20" fmla="*/ 35 w 43"/>
              <a:gd name="T21" fmla="*/ 13 h 60"/>
              <a:gd name="T22" fmla="*/ 41 w 43"/>
              <a:gd name="T23" fmla="*/ 23 h 60"/>
              <a:gd name="T24" fmla="*/ 43 w 43"/>
              <a:gd name="T25" fmla="*/ 28 h 60"/>
              <a:gd name="T26" fmla="*/ 35 w 43"/>
              <a:gd name="T27" fmla="*/ 56 h 60"/>
              <a:gd name="T28" fmla="*/ 26 w 43"/>
              <a:gd name="T29" fmla="*/ 58 h 60"/>
              <a:gd name="T30" fmla="*/ 23 w 43"/>
              <a:gd name="T31" fmla="*/ 60 h 60"/>
              <a:gd name="T32" fmla="*/ 17 w 43"/>
              <a:gd name="T33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43" h="60">
                <a:moveTo>
                  <a:pt x="17" y="60"/>
                </a:moveTo>
                <a:lnTo>
                  <a:pt x="12" y="57"/>
                </a:lnTo>
                <a:lnTo>
                  <a:pt x="8" y="49"/>
                </a:lnTo>
                <a:lnTo>
                  <a:pt x="1" y="34"/>
                </a:lnTo>
                <a:lnTo>
                  <a:pt x="5" y="26"/>
                </a:lnTo>
                <a:lnTo>
                  <a:pt x="1" y="21"/>
                </a:lnTo>
                <a:lnTo>
                  <a:pt x="0" y="13"/>
                </a:lnTo>
                <a:lnTo>
                  <a:pt x="1" y="4"/>
                </a:lnTo>
                <a:lnTo>
                  <a:pt x="13" y="0"/>
                </a:lnTo>
                <a:lnTo>
                  <a:pt x="17" y="8"/>
                </a:lnTo>
                <a:lnTo>
                  <a:pt x="35" y="13"/>
                </a:lnTo>
                <a:lnTo>
                  <a:pt x="41" y="23"/>
                </a:lnTo>
                <a:lnTo>
                  <a:pt x="43" y="28"/>
                </a:lnTo>
                <a:lnTo>
                  <a:pt x="35" y="56"/>
                </a:lnTo>
                <a:lnTo>
                  <a:pt x="26" y="58"/>
                </a:lnTo>
                <a:lnTo>
                  <a:pt x="23" y="60"/>
                </a:lnTo>
                <a:lnTo>
                  <a:pt x="17" y="60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6" name="Freeform 182"/>
          <p:cNvSpPr>
            <a:spLocks/>
          </p:cNvSpPr>
          <p:nvPr/>
        </p:nvSpPr>
        <p:spPr bwMode="auto">
          <a:xfrm>
            <a:off x="7023101" y="839788"/>
            <a:ext cx="206375" cy="179388"/>
          </a:xfrm>
          <a:custGeom>
            <a:avLst/>
            <a:gdLst>
              <a:gd name="T0" fmla="*/ 104 w 130"/>
              <a:gd name="T1" fmla="*/ 57 h 113"/>
              <a:gd name="T2" fmla="*/ 91 w 130"/>
              <a:gd name="T3" fmla="*/ 81 h 113"/>
              <a:gd name="T4" fmla="*/ 85 w 130"/>
              <a:gd name="T5" fmla="*/ 82 h 113"/>
              <a:gd name="T6" fmla="*/ 87 w 130"/>
              <a:gd name="T7" fmla="*/ 90 h 113"/>
              <a:gd name="T8" fmla="*/ 71 w 130"/>
              <a:gd name="T9" fmla="*/ 96 h 113"/>
              <a:gd name="T10" fmla="*/ 68 w 130"/>
              <a:gd name="T11" fmla="*/ 97 h 113"/>
              <a:gd name="T12" fmla="*/ 61 w 130"/>
              <a:gd name="T13" fmla="*/ 92 h 113"/>
              <a:gd name="T14" fmla="*/ 57 w 130"/>
              <a:gd name="T15" fmla="*/ 102 h 113"/>
              <a:gd name="T16" fmla="*/ 37 w 130"/>
              <a:gd name="T17" fmla="*/ 109 h 113"/>
              <a:gd name="T18" fmla="*/ 31 w 130"/>
              <a:gd name="T19" fmla="*/ 102 h 113"/>
              <a:gd name="T20" fmla="*/ 30 w 130"/>
              <a:gd name="T21" fmla="*/ 109 h 113"/>
              <a:gd name="T22" fmla="*/ 20 w 130"/>
              <a:gd name="T23" fmla="*/ 113 h 113"/>
              <a:gd name="T24" fmla="*/ 19 w 130"/>
              <a:gd name="T25" fmla="*/ 102 h 113"/>
              <a:gd name="T26" fmla="*/ 29 w 130"/>
              <a:gd name="T27" fmla="*/ 82 h 113"/>
              <a:gd name="T28" fmla="*/ 26 w 130"/>
              <a:gd name="T29" fmla="*/ 78 h 113"/>
              <a:gd name="T30" fmla="*/ 19 w 130"/>
              <a:gd name="T31" fmla="*/ 79 h 113"/>
              <a:gd name="T32" fmla="*/ 16 w 130"/>
              <a:gd name="T33" fmla="*/ 85 h 113"/>
              <a:gd name="T34" fmla="*/ 5 w 130"/>
              <a:gd name="T35" fmla="*/ 86 h 113"/>
              <a:gd name="T36" fmla="*/ 4 w 130"/>
              <a:gd name="T37" fmla="*/ 77 h 113"/>
              <a:gd name="T38" fmla="*/ 0 w 130"/>
              <a:gd name="T39" fmla="*/ 74 h 113"/>
              <a:gd name="T40" fmla="*/ 0 w 130"/>
              <a:gd name="T41" fmla="*/ 67 h 113"/>
              <a:gd name="T42" fmla="*/ 18 w 130"/>
              <a:gd name="T43" fmla="*/ 71 h 113"/>
              <a:gd name="T44" fmla="*/ 22 w 130"/>
              <a:gd name="T45" fmla="*/ 68 h 113"/>
              <a:gd name="T46" fmla="*/ 22 w 130"/>
              <a:gd name="T47" fmla="*/ 62 h 113"/>
              <a:gd name="T48" fmla="*/ 25 w 130"/>
              <a:gd name="T49" fmla="*/ 59 h 113"/>
              <a:gd name="T50" fmla="*/ 31 w 130"/>
              <a:gd name="T51" fmla="*/ 64 h 113"/>
              <a:gd name="T52" fmla="*/ 35 w 130"/>
              <a:gd name="T53" fmla="*/ 48 h 113"/>
              <a:gd name="T54" fmla="*/ 44 w 130"/>
              <a:gd name="T55" fmla="*/ 55 h 113"/>
              <a:gd name="T56" fmla="*/ 49 w 130"/>
              <a:gd name="T57" fmla="*/ 47 h 113"/>
              <a:gd name="T58" fmla="*/ 57 w 130"/>
              <a:gd name="T59" fmla="*/ 53 h 113"/>
              <a:gd name="T60" fmla="*/ 55 w 130"/>
              <a:gd name="T61" fmla="*/ 66 h 113"/>
              <a:gd name="T62" fmla="*/ 64 w 130"/>
              <a:gd name="T63" fmla="*/ 67 h 113"/>
              <a:gd name="T64" fmla="*/ 72 w 130"/>
              <a:gd name="T65" fmla="*/ 62 h 113"/>
              <a:gd name="T66" fmla="*/ 67 w 130"/>
              <a:gd name="T67" fmla="*/ 53 h 113"/>
              <a:gd name="T68" fmla="*/ 67 w 130"/>
              <a:gd name="T69" fmla="*/ 45 h 113"/>
              <a:gd name="T70" fmla="*/ 60 w 130"/>
              <a:gd name="T71" fmla="*/ 38 h 113"/>
              <a:gd name="T72" fmla="*/ 67 w 130"/>
              <a:gd name="T73" fmla="*/ 32 h 113"/>
              <a:gd name="T74" fmla="*/ 67 w 130"/>
              <a:gd name="T75" fmla="*/ 33 h 113"/>
              <a:gd name="T76" fmla="*/ 79 w 130"/>
              <a:gd name="T77" fmla="*/ 40 h 113"/>
              <a:gd name="T78" fmla="*/ 80 w 130"/>
              <a:gd name="T79" fmla="*/ 47 h 113"/>
              <a:gd name="T80" fmla="*/ 86 w 130"/>
              <a:gd name="T81" fmla="*/ 51 h 113"/>
              <a:gd name="T82" fmla="*/ 100 w 130"/>
              <a:gd name="T83" fmla="*/ 36 h 113"/>
              <a:gd name="T84" fmla="*/ 89 w 130"/>
              <a:gd name="T85" fmla="*/ 23 h 113"/>
              <a:gd name="T86" fmla="*/ 94 w 130"/>
              <a:gd name="T87" fmla="*/ 15 h 113"/>
              <a:gd name="T88" fmla="*/ 100 w 130"/>
              <a:gd name="T89" fmla="*/ 19 h 113"/>
              <a:gd name="T90" fmla="*/ 102 w 130"/>
              <a:gd name="T91" fmla="*/ 12 h 113"/>
              <a:gd name="T92" fmla="*/ 104 w 130"/>
              <a:gd name="T93" fmla="*/ 12 h 113"/>
              <a:gd name="T94" fmla="*/ 109 w 130"/>
              <a:gd name="T95" fmla="*/ 14 h 113"/>
              <a:gd name="T96" fmla="*/ 113 w 130"/>
              <a:gd name="T97" fmla="*/ 0 h 113"/>
              <a:gd name="T98" fmla="*/ 130 w 130"/>
              <a:gd name="T99" fmla="*/ 15 h 113"/>
              <a:gd name="T100" fmla="*/ 121 w 130"/>
              <a:gd name="T101" fmla="*/ 22 h 113"/>
              <a:gd name="T102" fmla="*/ 104 w 130"/>
              <a:gd name="T103" fmla="*/ 57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30" h="113">
                <a:moveTo>
                  <a:pt x="104" y="57"/>
                </a:moveTo>
                <a:lnTo>
                  <a:pt x="91" y="81"/>
                </a:lnTo>
                <a:lnTo>
                  <a:pt x="85" y="82"/>
                </a:lnTo>
                <a:lnTo>
                  <a:pt x="87" y="90"/>
                </a:lnTo>
                <a:lnTo>
                  <a:pt x="71" y="96"/>
                </a:lnTo>
                <a:lnTo>
                  <a:pt x="68" y="97"/>
                </a:lnTo>
                <a:lnTo>
                  <a:pt x="61" y="92"/>
                </a:lnTo>
                <a:lnTo>
                  <a:pt x="57" y="102"/>
                </a:lnTo>
                <a:lnTo>
                  <a:pt x="37" y="109"/>
                </a:lnTo>
                <a:lnTo>
                  <a:pt x="31" y="102"/>
                </a:lnTo>
                <a:lnTo>
                  <a:pt x="30" y="109"/>
                </a:lnTo>
                <a:lnTo>
                  <a:pt x="20" y="113"/>
                </a:lnTo>
                <a:lnTo>
                  <a:pt x="19" y="102"/>
                </a:lnTo>
                <a:lnTo>
                  <a:pt x="29" y="82"/>
                </a:lnTo>
                <a:lnTo>
                  <a:pt x="26" y="78"/>
                </a:lnTo>
                <a:lnTo>
                  <a:pt x="19" y="79"/>
                </a:lnTo>
                <a:lnTo>
                  <a:pt x="16" y="85"/>
                </a:lnTo>
                <a:lnTo>
                  <a:pt x="5" y="86"/>
                </a:lnTo>
                <a:lnTo>
                  <a:pt x="4" y="77"/>
                </a:lnTo>
                <a:lnTo>
                  <a:pt x="0" y="74"/>
                </a:lnTo>
                <a:lnTo>
                  <a:pt x="0" y="67"/>
                </a:lnTo>
                <a:lnTo>
                  <a:pt x="18" y="71"/>
                </a:lnTo>
                <a:lnTo>
                  <a:pt x="22" y="68"/>
                </a:lnTo>
                <a:lnTo>
                  <a:pt x="22" y="62"/>
                </a:lnTo>
                <a:lnTo>
                  <a:pt x="25" y="59"/>
                </a:lnTo>
                <a:lnTo>
                  <a:pt x="31" y="64"/>
                </a:lnTo>
                <a:lnTo>
                  <a:pt x="35" y="48"/>
                </a:lnTo>
                <a:lnTo>
                  <a:pt x="44" y="55"/>
                </a:lnTo>
                <a:lnTo>
                  <a:pt x="49" y="47"/>
                </a:lnTo>
                <a:lnTo>
                  <a:pt x="57" y="53"/>
                </a:lnTo>
                <a:lnTo>
                  <a:pt x="55" y="66"/>
                </a:lnTo>
                <a:lnTo>
                  <a:pt x="64" y="67"/>
                </a:lnTo>
                <a:lnTo>
                  <a:pt x="72" y="62"/>
                </a:lnTo>
                <a:lnTo>
                  <a:pt x="67" y="53"/>
                </a:lnTo>
                <a:lnTo>
                  <a:pt x="67" y="45"/>
                </a:lnTo>
                <a:lnTo>
                  <a:pt x="60" y="38"/>
                </a:lnTo>
                <a:lnTo>
                  <a:pt x="67" y="32"/>
                </a:lnTo>
                <a:lnTo>
                  <a:pt x="67" y="33"/>
                </a:lnTo>
                <a:lnTo>
                  <a:pt x="79" y="40"/>
                </a:lnTo>
                <a:lnTo>
                  <a:pt x="80" y="47"/>
                </a:lnTo>
                <a:lnTo>
                  <a:pt x="86" y="51"/>
                </a:lnTo>
                <a:lnTo>
                  <a:pt x="100" y="36"/>
                </a:lnTo>
                <a:lnTo>
                  <a:pt x="89" y="23"/>
                </a:lnTo>
                <a:lnTo>
                  <a:pt x="94" y="15"/>
                </a:lnTo>
                <a:lnTo>
                  <a:pt x="100" y="19"/>
                </a:lnTo>
                <a:lnTo>
                  <a:pt x="102" y="12"/>
                </a:lnTo>
                <a:lnTo>
                  <a:pt x="104" y="12"/>
                </a:lnTo>
                <a:lnTo>
                  <a:pt x="109" y="14"/>
                </a:lnTo>
                <a:lnTo>
                  <a:pt x="113" y="0"/>
                </a:lnTo>
                <a:lnTo>
                  <a:pt x="130" y="15"/>
                </a:lnTo>
                <a:lnTo>
                  <a:pt x="121" y="22"/>
                </a:lnTo>
                <a:lnTo>
                  <a:pt x="104" y="57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7" name="Freeform 183"/>
          <p:cNvSpPr>
            <a:spLocks/>
          </p:cNvSpPr>
          <p:nvPr/>
        </p:nvSpPr>
        <p:spPr bwMode="auto">
          <a:xfrm>
            <a:off x="8301038" y="808038"/>
            <a:ext cx="12700" cy="14288"/>
          </a:xfrm>
          <a:custGeom>
            <a:avLst/>
            <a:gdLst>
              <a:gd name="T0" fmla="*/ 7 w 8"/>
              <a:gd name="T1" fmla="*/ 9 h 9"/>
              <a:gd name="T2" fmla="*/ 8 w 8"/>
              <a:gd name="T3" fmla="*/ 8 h 9"/>
              <a:gd name="T4" fmla="*/ 7 w 8"/>
              <a:gd name="T5" fmla="*/ 5 h 9"/>
              <a:gd name="T6" fmla="*/ 7 w 8"/>
              <a:gd name="T7" fmla="*/ 5 h 9"/>
              <a:gd name="T8" fmla="*/ 5 w 8"/>
              <a:gd name="T9" fmla="*/ 5 h 9"/>
              <a:gd name="T10" fmla="*/ 1 w 8"/>
              <a:gd name="T11" fmla="*/ 0 h 9"/>
              <a:gd name="T12" fmla="*/ 0 w 8"/>
              <a:gd name="T13" fmla="*/ 1 h 9"/>
              <a:gd name="T14" fmla="*/ 5 w 8"/>
              <a:gd name="T15" fmla="*/ 8 h 9"/>
              <a:gd name="T16" fmla="*/ 7 w 8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8" h="9">
                <a:moveTo>
                  <a:pt x="7" y="9"/>
                </a:moveTo>
                <a:lnTo>
                  <a:pt x="8" y="8"/>
                </a:lnTo>
                <a:lnTo>
                  <a:pt x="7" y="5"/>
                </a:lnTo>
                <a:lnTo>
                  <a:pt x="7" y="5"/>
                </a:lnTo>
                <a:lnTo>
                  <a:pt x="5" y="5"/>
                </a:lnTo>
                <a:lnTo>
                  <a:pt x="1" y="0"/>
                </a:lnTo>
                <a:lnTo>
                  <a:pt x="0" y="1"/>
                </a:lnTo>
                <a:lnTo>
                  <a:pt x="5" y="8"/>
                </a:lnTo>
                <a:lnTo>
                  <a:pt x="7" y="9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8" name="Freeform 184"/>
          <p:cNvSpPr>
            <a:spLocks/>
          </p:cNvSpPr>
          <p:nvPr/>
        </p:nvSpPr>
        <p:spPr bwMode="auto">
          <a:xfrm>
            <a:off x="7267576" y="755651"/>
            <a:ext cx="47625" cy="49213"/>
          </a:xfrm>
          <a:custGeom>
            <a:avLst/>
            <a:gdLst>
              <a:gd name="T0" fmla="*/ 17 w 30"/>
              <a:gd name="T1" fmla="*/ 31 h 31"/>
              <a:gd name="T2" fmla="*/ 3 w 30"/>
              <a:gd name="T3" fmla="*/ 23 h 31"/>
              <a:gd name="T4" fmla="*/ 7 w 30"/>
              <a:gd name="T5" fmla="*/ 16 h 31"/>
              <a:gd name="T6" fmla="*/ 0 w 30"/>
              <a:gd name="T7" fmla="*/ 10 h 31"/>
              <a:gd name="T8" fmla="*/ 4 w 30"/>
              <a:gd name="T9" fmla="*/ 1 h 31"/>
              <a:gd name="T10" fmla="*/ 12 w 30"/>
              <a:gd name="T11" fmla="*/ 0 h 31"/>
              <a:gd name="T12" fmla="*/ 23 w 30"/>
              <a:gd name="T13" fmla="*/ 5 h 31"/>
              <a:gd name="T14" fmla="*/ 15 w 30"/>
              <a:gd name="T15" fmla="*/ 11 h 31"/>
              <a:gd name="T16" fmla="*/ 15 w 30"/>
              <a:gd name="T17" fmla="*/ 16 h 31"/>
              <a:gd name="T18" fmla="*/ 27 w 30"/>
              <a:gd name="T19" fmla="*/ 14 h 31"/>
              <a:gd name="T20" fmla="*/ 30 w 30"/>
              <a:gd name="T21" fmla="*/ 20 h 31"/>
              <a:gd name="T22" fmla="*/ 21 w 30"/>
              <a:gd name="T23" fmla="*/ 25 h 31"/>
              <a:gd name="T24" fmla="*/ 17 w 30"/>
              <a:gd name="T25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30" h="31">
                <a:moveTo>
                  <a:pt x="17" y="31"/>
                </a:moveTo>
                <a:lnTo>
                  <a:pt x="3" y="23"/>
                </a:lnTo>
                <a:lnTo>
                  <a:pt x="7" y="16"/>
                </a:lnTo>
                <a:lnTo>
                  <a:pt x="0" y="10"/>
                </a:lnTo>
                <a:lnTo>
                  <a:pt x="4" y="1"/>
                </a:lnTo>
                <a:lnTo>
                  <a:pt x="12" y="0"/>
                </a:lnTo>
                <a:lnTo>
                  <a:pt x="23" y="5"/>
                </a:lnTo>
                <a:lnTo>
                  <a:pt x="15" y="11"/>
                </a:lnTo>
                <a:lnTo>
                  <a:pt x="15" y="16"/>
                </a:lnTo>
                <a:lnTo>
                  <a:pt x="27" y="14"/>
                </a:lnTo>
                <a:lnTo>
                  <a:pt x="30" y="20"/>
                </a:lnTo>
                <a:lnTo>
                  <a:pt x="21" y="25"/>
                </a:lnTo>
                <a:lnTo>
                  <a:pt x="17" y="31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9" name="Freeform 185"/>
          <p:cNvSpPr>
            <a:spLocks/>
          </p:cNvSpPr>
          <p:nvPr/>
        </p:nvSpPr>
        <p:spPr bwMode="auto">
          <a:xfrm>
            <a:off x="7450138" y="655638"/>
            <a:ext cx="127000" cy="104775"/>
          </a:xfrm>
          <a:custGeom>
            <a:avLst/>
            <a:gdLst>
              <a:gd name="T0" fmla="*/ 31 w 80"/>
              <a:gd name="T1" fmla="*/ 66 h 66"/>
              <a:gd name="T2" fmla="*/ 16 w 80"/>
              <a:gd name="T3" fmla="*/ 52 h 66"/>
              <a:gd name="T4" fmla="*/ 24 w 80"/>
              <a:gd name="T5" fmla="*/ 44 h 66"/>
              <a:gd name="T6" fmla="*/ 22 w 80"/>
              <a:gd name="T7" fmla="*/ 41 h 66"/>
              <a:gd name="T8" fmla="*/ 2 w 80"/>
              <a:gd name="T9" fmla="*/ 48 h 66"/>
              <a:gd name="T10" fmla="*/ 2 w 80"/>
              <a:gd name="T11" fmla="*/ 47 h 66"/>
              <a:gd name="T12" fmla="*/ 0 w 80"/>
              <a:gd name="T13" fmla="*/ 29 h 66"/>
              <a:gd name="T14" fmla="*/ 24 w 80"/>
              <a:gd name="T15" fmla="*/ 23 h 66"/>
              <a:gd name="T16" fmla="*/ 34 w 80"/>
              <a:gd name="T17" fmla="*/ 29 h 66"/>
              <a:gd name="T18" fmla="*/ 37 w 80"/>
              <a:gd name="T19" fmla="*/ 22 h 66"/>
              <a:gd name="T20" fmla="*/ 19 w 80"/>
              <a:gd name="T21" fmla="*/ 8 h 66"/>
              <a:gd name="T22" fmla="*/ 22 w 80"/>
              <a:gd name="T23" fmla="*/ 3 h 66"/>
              <a:gd name="T24" fmla="*/ 41 w 80"/>
              <a:gd name="T25" fmla="*/ 0 h 66"/>
              <a:gd name="T26" fmla="*/ 41 w 80"/>
              <a:gd name="T27" fmla="*/ 14 h 66"/>
              <a:gd name="T28" fmla="*/ 57 w 80"/>
              <a:gd name="T29" fmla="*/ 10 h 66"/>
              <a:gd name="T30" fmla="*/ 62 w 80"/>
              <a:gd name="T31" fmla="*/ 14 h 66"/>
              <a:gd name="T32" fmla="*/ 52 w 80"/>
              <a:gd name="T33" fmla="*/ 26 h 66"/>
              <a:gd name="T34" fmla="*/ 64 w 80"/>
              <a:gd name="T35" fmla="*/ 38 h 66"/>
              <a:gd name="T36" fmla="*/ 71 w 80"/>
              <a:gd name="T37" fmla="*/ 33 h 66"/>
              <a:gd name="T38" fmla="*/ 73 w 80"/>
              <a:gd name="T39" fmla="*/ 26 h 66"/>
              <a:gd name="T40" fmla="*/ 80 w 80"/>
              <a:gd name="T41" fmla="*/ 25 h 66"/>
              <a:gd name="T42" fmla="*/ 80 w 80"/>
              <a:gd name="T43" fmla="*/ 37 h 66"/>
              <a:gd name="T44" fmla="*/ 64 w 80"/>
              <a:gd name="T45" fmla="*/ 52 h 66"/>
              <a:gd name="T46" fmla="*/ 62 w 80"/>
              <a:gd name="T47" fmla="*/ 52 h 66"/>
              <a:gd name="T48" fmla="*/ 42 w 80"/>
              <a:gd name="T49" fmla="*/ 51 h 66"/>
              <a:gd name="T50" fmla="*/ 42 w 80"/>
              <a:gd name="T51" fmla="*/ 56 h 66"/>
              <a:gd name="T52" fmla="*/ 42 w 80"/>
              <a:gd name="T53" fmla="*/ 59 h 66"/>
              <a:gd name="T54" fmla="*/ 31 w 80"/>
              <a:gd name="T55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80" h="66">
                <a:moveTo>
                  <a:pt x="31" y="66"/>
                </a:moveTo>
                <a:lnTo>
                  <a:pt x="16" y="52"/>
                </a:lnTo>
                <a:lnTo>
                  <a:pt x="24" y="44"/>
                </a:lnTo>
                <a:lnTo>
                  <a:pt x="22" y="41"/>
                </a:lnTo>
                <a:lnTo>
                  <a:pt x="2" y="48"/>
                </a:lnTo>
                <a:lnTo>
                  <a:pt x="2" y="47"/>
                </a:lnTo>
                <a:lnTo>
                  <a:pt x="0" y="29"/>
                </a:lnTo>
                <a:lnTo>
                  <a:pt x="24" y="23"/>
                </a:lnTo>
                <a:lnTo>
                  <a:pt x="34" y="29"/>
                </a:lnTo>
                <a:lnTo>
                  <a:pt x="37" y="22"/>
                </a:lnTo>
                <a:lnTo>
                  <a:pt x="19" y="8"/>
                </a:lnTo>
                <a:lnTo>
                  <a:pt x="22" y="3"/>
                </a:lnTo>
                <a:lnTo>
                  <a:pt x="41" y="0"/>
                </a:lnTo>
                <a:lnTo>
                  <a:pt x="41" y="14"/>
                </a:lnTo>
                <a:lnTo>
                  <a:pt x="57" y="10"/>
                </a:lnTo>
                <a:lnTo>
                  <a:pt x="62" y="14"/>
                </a:lnTo>
                <a:lnTo>
                  <a:pt x="52" y="26"/>
                </a:lnTo>
                <a:lnTo>
                  <a:pt x="64" y="38"/>
                </a:lnTo>
                <a:lnTo>
                  <a:pt x="71" y="33"/>
                </a:lnTo>
                <a:lnTo>
                  <a:pt x="73" y="26"/>
                </a:lnTo>
                <a:lnTo>
                  <a:pt x="80" y="25"/>
                </a:lnTo>
                <a:lnTo>
                  <a:pt x="80" y="37"/>
                </a:lnTo>
                <a:lnTo>
                  <a:pt x="64" y="52"/>
                </a:lnTo>
                <a:lnTo>
                  <a:pt x="62" y="52"/>
                </a:lnTo>
                <a:lnTo>
                  <a:pt x="42" y="51"/>
                </a:lnTo>
                <a:lnTo>
                  <a:pt x="42" y="56"/>
                </a:lnTo>
                <a:lnTo>
                  <a:pt x="42" y="59"/>
                </a:lnTo>
                <a:lnTo>
                  <a:pt x="31" y="66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0" name="Freeform 186"/>
          <p:cNvSpPr>
            <a:spLocks/>
          </p:cNvSpPr>
          <p:nvPr/>
        </p:nvSpPr>
        <p:spPr bwMode="auto">
          <a:xfrm>
            <a:off x="7366001" y="701676"/>
            <a:ext cx="23813" cy="36513"/>
          </a:xfrm>
          <a:custGeom>
            <a:avLst/>
            <a:gdLst>
              <a:gd name="T0" fmla="*/ 13 w 15"/>
              <a:gd name="T1" fmla="*/ 23 h 23"/>
              <a:gd name="T2" fmla="*/ 15 w 15"/>
              <a:gd name="T3" fmla="*/ 4 h 23"/>
              <a:gd name="T4" fmla="*/ 6 w 15"/>
              <a:gd name="T5" fmla="*/ 0 h 23"/>
              <a:gd name="T6" fmla="*/ 0 w 15"/>
              <a:gd name="T7" fmla="*/ 16 h 23"/>
              <a:gd name="T8" fmla="*/ 13 w 15"/>
              <a:gd name="T9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23">
                <a:moveTo>
                  <a:pt x="13" y="23"/>
                </a:moveTo>
                <a:lnTo>
                  <a:pt x="15" y="4"/>
                </a:lnTo>
                <a:lnTo>
                  <a:pt x="6" y="0"/>
                </a:lnTo>
                <a:lnTo>
                  <a:pt x="0" y="16"/>
                </a:lnTo>
                <a:lnTo>
                  <a:pt x="13" y="23"/>
                </a:lnTo>
              </a:path>
            </a:pathLst>
          </a:custGeom>
          <a:noFill/>
          <a:ln w="1588" cap="rnd">
            <a:solidFill>
              <a:srgbClr val="008E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1" name="Line 187"/>
          <p:cNvSpPr>
            <a:spLocks noChangeShapeType="1"/>
          </p:cNvSpPr>
          <p:nvPr/>
        </p:nvSpPr>
        <p:spPr bwMode="auto">
          <a:xfrm flipH="1">
            <a:off x="5108576" y="5543551"/>
            <a:ext cx="1588" cy="635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2" name="Freeform 188"/>
          <p:cNvSpPr>
            <a:spLocks/>
          </p:cNvSpPr>
          <p:nvPr/>
        </p:nvSpPr>
        <p:spPr bwMode="auto">
          <a:xfrm>
            <a:off x="4532313" y="6149976"/>
            <a:ext cx="38100" cy="141288"/>
          </a:xfrm>
          <a:custGeom>
            <a:avLst/>
            <a:gdLst>
              <a:gd name="T0" fmla="*/ 11 w 24"/>
              <a:gd name="T1" fmla="*/ 0 h 89"/>
              <a:gd name="T2" fmla="*/ 4 w 24"/>
              <a:gd name="T3" fmla="*/ 11 h 89"/>
              <a:gd name="T4" fmla="*/ 0 w 24"/>
              <a:gd name="T5" fmla="*/ 18 h 89"/>
              <a:gd name="T6" fmla="*/ 1 w 24"/>
              <a:gd name="T7" fmla="*/ 25 h 89"/>
              <a:gd name="T8" fmla="*/ 3 w 24"/>
              <a:gd name="T9" fmla="*/ 26 h 89"/>
              <a:gd name="T10" fmla="*/ 7 w 24"/>
              <a:gd name="T11" fmla="*/ 27 h 89"/>
              <a:gd name="T12" fmla="*/ 3 w 24"/>
              <a:gd name="T13" fmla="*/ 36 h 89"/>
              <a:gd name="T14" fmla="*/ 7 w 24"/>
              <a:gd name="T15" fmla="*/ 38 h 89"/>
              <a:gd name="T16" fmla="*/ 24 w 24"/>
              <a:gd name="T17" fmla="*/ 8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4" h="89">
                <a:moveTo>
                  <a:pt x="11" y="0"/>
                </a:moveTo>
                <a:lnTo>
                  <a:pt x="4" y="11"/>
                </a:lnTo>
                <a:lnTo>
                  <a:pt x="0" y="18"/>
                </a:lnTo>
                <a:lnTo>
                  <a:pt x="1" y="25"/>
                </a:lnTo>
                <a:lnTo>
                  <a:pt x="3" y="26"/>
                </a:lnTo>
                <a:lnTo>
                  <a:pt x="7" y="27"/>
                </a:lnTo>
                <a:lnTo>
                  <a:pt x="3" y="36"/>
                </a:lnTo>
                <a:lnTo>
                  <a:pt x="7" y="38"/>
                </a:lnTo>
                <a:lnTo>
                  <a:pt x="24" y="8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3" name="Freeform 189"/>
          <p:cNvSpPr>
            <a:spLocks/>
          </p:cNvSpPr>
          <p:nvPr/>
        </p:nvSpPr>
        <p:spPr bwMode="auto">
          <a:xfrm>
            <a:off x="4549776" y="4618038"/>
            <a:ext cx="90488" cy="84138"/>
          </a:xfrm>
          <a:custGeom>
            <a:avLst/>
            <a:gdLst>
              <a:gd name="T0" fmla="*/ 54 w 57"/>
              <a:gd name="T1" fmla="*/ 53 h 53"/>
              <a:gd name="T2" fmla="*/ 57 w 57"/>
              <a:gd name="T3" fmla="*/ 43 h 53"/>
              <a:gd name="T4" fmla="*/ 54 w 57"/>
              <a:gd name="T5" fmla="*/ 42 h 53"/>
              <a:gd name="T6" fmla="*/ 53 w 57"/>
              <a:gd name="T7" fmla="*/ 41 h 53"/>
              <a:gd name="T8" fmla="*/ 48 w 57"/>
              <a:gd name="T9" fmla="*/ 38 h 53"/>
              <a:gd name="T10" fmla="*/ 39 w 57"/>
              <a:gd name="T11" fmla="*/ 31 h 53"/>
              <a:gd name="T12" fmla="*/ 34 w 57"/>
              <a:gd name="T13" fmla="*/ 32 h 53"/>
              <a:gd name="T14" fmla="*/ 33 w 57"/>
              <a:gd name="T15" fmla="*/ 32 h 53"/>
              <a:gd name="T16" fmla="*/ 23 w 57"/>
              <a:gd name="T17" fmla="*/ 34 h 53"/>
              <a:gd name="T18" fmla="*/ 8 w 57"/>
              <a:gd name="T19" fmla="*/ 35 h 53"/>
              <a:gd name="T20" fmla="*/ 9 w 57"/>
              <a:gd name="T21" fmla="*/ 27 h 53"/>
              <a:gd name="T22" fmla="*/ 0 w 57"/>
              <a:gd name="T23" fmla="*/ 1 h 53"/>
              <a:gd name="T24" fmla="*/ 0 w 57"/>
              <a:gd name="T25" fmla="*/ 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7" h="53">
                <a:moveTo>
                  <a:pt x="54" y="53"/>
                </a:moveTo>
                <a:lnTo>
                  <a:pt x="57" y="43"/>
                </a:lnTo>
                <a:lnTo>
                  <a:pt x="54" y="42"/>
                </a:lnTo>
                <a:lnTo>
                  <a:pt x="53" y="41"/>
                </a:lnTo>
                <a:lnTo>
                  <a:pt x="48" y="38"/>
                </a:lnTo>
                <a:lnTo>
                  <a:pt x="39" y="31"/>
                </a:lnTo>
                <a:lnTo>
                  <a:pt x="34" y="32"/>
                </a:lnTo>
                <a:lnTo>
                  <a:pt x="33" y="32"/>
                </a:lnTo>
                <a:lnTo>
                  <a:pt x="23" y="34"/>
                </a:lnTo>
                <a:lnTo>
                  <a:pt x="8" y="35"/>
                </a:lnTo>
                <a:lnTo>
                  <a:pt x="9" y="27"/>
                </a:lnTo>
                <a:lnTo>
                  <a:pt x="0" y="1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4" name="Freeform 190"/>
          <p:cNvSpPr>
            <a:spLocks/>
          </p:cNvSpPr>
          <p:nvPr/>
        </p:nvSpPr>
        <p:spPr bwMode="auto">
          <a:xfrm>
            <a:off x="4872038" y="5654676"/>
            <a:ext cx="30163" cy="28575"/>
          </a:xfrm>
          <a:custGeom>
            <a:avLst/>
            <a:gdLst>
              <a:gd name="T0" fmla="*/ 0 w 19"/>
              <a:gd name="T1" fmla="*/ 0 h 18"/>
              <a:gd name="T2" fmla="*/ 3 w 19"/>
              <a:gd name="T3" fmla="*/ 0 h 18"/>
              <a:gd name="T4" fmla="*/ 11 w 19"/>
              <a:gd name="T5" fmla="*/ 0 h 18"/>
              <a:gd name="T6" fmla="*/ 19 w 19"/>
              <a:gd name="T7" fmla="*/ 18 h 18"/>
              <a:gd name="T8" fmla="*/ 19 w 19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" h="18">
                <a:moveTo>
                  <a:pt x="0" y="0"/>
                </a:moveTo>
                <a:lnTo>
                  <a:pt x="3" y="0"/>
                </a:lnTo>
                <a:lnTo>
                  <a:pt x="11" y="0"/>
                </a:lnTo>
                <a:lnTo>
                  <a:pt x="19" y="18"/>
                </a:lnTo>
                <a:lnTo>
                  <a:pt x="19" y="1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5" name="Line 191"/>
          <p:cNvSpPr>
            <a:spLocks noChangeShapeType="1"/>
          </p:cNvSpPr>
          <p:nvPr/>
        </p:nvSpPr>
        <p:spPr bwMode="auto">
          <a:xfrm>
            <a:off x="5073651" y="5470526"/>
            <a:ext cx="1588" cy="222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6" name="Line 192"/>
          <p:cNvSpPr>
            <a:spLocks noChangeShapeType="1"/>
          </p:cNvSpPr>
          <p:nvPr/>
        </p:nvSpPr>
        <p:spPr bwMode="auto">
          <a:xfrm flipH="1">
            <a:off x="5119688" y="5618163"/>
            <a:ext cx="3175" cy="349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7" name="Line 193"/>
          <p:cNvSpPr>
            <a:spLocks noChangeShapeType="1"/>
          </p:cNvSpPr>
          <p:nvPr/>
        </p:nvSpPr>
        <p:spPr bwMode="auto">
          <a:xfrm flipH="1" flipV="1">
            <a:off x="6816726" y="947738"/>
            <a:ext cx="26988" cy="508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8" name="Freeform 194"/>
          <p:cNvSpPr>
            <a:spLocks/>
          </p:cNvSpPr>
          <p:nvPr/>
        </p:nvSpPr>
        <p:spPr bwMode="auto">
          <a:xfrm>
            <a:off x="5032376" y="4429126"/>
            <a:ext cx="65088" cy="53975"/>
          </a:xfrm>
          <a:custGeom>
            <a:avLst/>
            <a:gdLst>
              <a:gd name="T0" fmla="*/ 41 w 41"/>
              <a:gd name="T1" fmla="*/ 0 h 34"/>
              <a:gd name="T2" fmla="*/ 23 w 41"/>
              <a:gd name="T3" fmla="*/ 7 h 34"/>
              <a:gd name="T4" fmla="*/ 21 w 41"/>
              <a:gd name="T5" fmla="*/ 18 h 34"/>
              <a:gd name="T6" fmla="*/ 15 w 41"/>
              <a:gd name="T7" fmla="*/ 21 h 34"/>
              <a:gd name="T8" fmla="*/ 8 w 41"/>
              <a:gd name="T9" fmla="*/ 15 h 34"/>
              <a:gd name="T10" fmla="*/ 6 w 41"/>
              <a:gd name="T11" fmla="*/ 19 h 34"/>
              <a:gd name="T12" fmla="*/ 10 w 41"/>
              <a:gd name="T13" fmla="*/ 23 h 34"/>
              <a:gd name="T14" fmla="*/ 0 w 41"/>
              <a:gd name="T15" fmla="*/ 34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1" h="34">
                <a:moveTo>
                  <a:pt x="41" y="0"/>
                </a:moveTo>
                <a:lnTo>
                  <a:pt x="23" y="7"/>
                </a:lnTo>
                <a:lnTo>
                  <a:pt x="21" y="18"/>
                </a:lnTo>
                <a:lnTo>
                  <a:pt x="15" y="21"/>
                </a:lnTo>
                <a:lnTo>
                  <a:pt x="8" y="15"/>
                </a:lnTo>
                <a:lnTo>
                  <a:pt x="6" y="19"/>
                </a:lnTo>
                <a:lnTo>
                  <a:pt x="10" y="23"/>
                </a:lnTo>
                <a:lnTo>
                  <a:pt x="0" y="3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9" name="Freeform 195"/>
          <p:cNvSpPr>
            <a:spLocks/>
          </p:cNvSpPr>
          <p:nvPr/>
        </p:nvSpPr>
        <p:spPr bwMode="auto">
          <a:xfrm>
            <a:off x="5341938" y="5559426"/>
            <a:ext cx="60325" cy="47625"/>
          </a:xfrm>
          <a:custGeom>
            <a:avLst/>
            <a:gdLst>
              <a:gd name="T0" fmla="*/ 38 w 38"/>
              <a:gd name="T1" fmla="*/ 0 h 30"/>
              <a:gd name="T2" fmla="*/ 21 w 38"/>
              <a:gd name="T3" fmla="*/ 1 h 30"/>
              <a:gd name="T4" fmla="*/ 14 w 38"/>
              <a:gd name="T5" fmla="*/ 8 h 30"/>
              <a:gd name="T6" fmla="*/ 4 w 38"/>
              <a:gd name="T7" fmla="*/ 12 h 30"/>
              <a:gd name="T8" fmla="*/ 7 w 38"/>
              <a:gd name="T9" fmla="*/ 18 h 30"/>
              <a:gd name="T10" fmla="*/ 3 w 38"/>
              <a:gd name="T11" fmla="*/ 22 h 30"/>
              <a:gd name="T12" fmla="*/ 0 w 38"/>
              <a:gd name="T13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8" h="30">
                <a:moveTo>
                  <a:pt x="38" y="0"/>
                </a:moveTo>
                <a:lnTo>
                  <a:pt x="21" y="1"/>
                </a:lnTo>
                <a:lnTo>
                  <a:pt x="14" y="8"/>
                </a:lnTo>
                <a:lnTo>
                  <a:pt x="4" y="12"/>
                </a:lnTo>
                <a:lnTo>
                  <a:pt x="7" y="18"/>
                </a:lnTo>
                <a:lnTo>
                  <a:pt x="3" y="22"/>
                </a:lnTo>
                <a:lnTo>
                  <a:pt x="0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0" name="Line 196"/>
          <p:cNvSpPr>
            <a:spLocks noChangeShapeType="1"/>
          </p:cNvSpPr>
          <p:nvPr/>
        </p:nvSpPr>
        <p:spPr bwMode="auto">
          <a:xfrm flipV="1">
            <a:off x="5068888" y="5649913"/>
            <a:ext cx="3175" cy="635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1" name="Freeform 197"/>
          <p:cNvSpPr>
            <a:spLocks/>
          </p:cNvSpPr>
          <p:nvPr/>
        </p:nvSpPr>
        <p:spPr bwMode="auto">
          <a:xfrm>
            <a:off x="6145213" y="1727201"/>
            <a:ext cx="77788" cy="165100"/>
          </a:xfrm>
          <a:custGeom>
            <a:avLst/>
            <a:gdLst>
              <a:gd name="T0" fmla="*/ 49 w 49"/>
              <a:gd name="T1" fmla="*/ 0 h 104"/>
              <a:gd name="T2" fmla="*/ 41 w 49"/>
              <a:gd name="T3" fmla="*/ 6 h 104"/>
              <a:gd name="T4" fmla="*/ 32 w 49"/>
              <a:gd name="T5" fmla="*/ 29 h 104"/>
              <a:gd name="T6" fmla="*/ 33 w 49"/>
              <a:gd name="T7" fmla="*/ 32 h 104"/>
              <a:gd name="T8" fmla="*/ 41 w 49"/>
              <a:gd name="T9" fmla="*/ 32 h 104"/>
              <a:gd name="T10" fmla="*/ 44 w 49"/>
              <a:gd name="T11" fmla="*/ 45 h 104"/>
              <a:gd name="T12" fmla="*/ 39 w 49"/>
              <a:gd name="T13" fmla="*/ 48 h 104"/>
              <a:gd name="T14" fmla="*/ 28 w 49"/>
              <a:gd name="T15" fmla="*/ 53 h 104"/>
              <a:gd name="T16" fmla="*/ 28 w 49"/>
              <a:gd name="T17" fmla="*/ 59 h 104"/>
              <a:gd name="T18" fmla="*/ 21 w 49"/>
              <a:gd name="T19" fmla="*/ 59 h 104"/>
              <a:gd name="T20" fmla="*/ 19 w 49"/>
              <a:gd name="T21" fmla="*/ 59 h 104"/>
              <a:gd name="T22" fmla="*/ 21 w 49"/>
              <a:gd name="T23" fmla="*/ 68 h 104"/>
              <a:gd name="T24" fmla="*/ 19 w 49"/>
              <a:gd name="T25" fmla="*/ 71 h 104"/>
              <a:gd name="T26" fmla="*/ 19 w 49"/>
              <a:gd name="T27" fmla="*/ 73 h 104"/>
              <a:gd name="T28" fmla="*/ 18 w 49"/>
              <a:gd name="T29" fmla="*/ 74 h 104"/>
              <a:gd name="T30" fmla="*/ 17 w 49"/>
              <a:gd name="T31" fmla="*/ 75 h 104"/>
              <a:gd name="T32" fmla="*/ 6 w 49"/>
              <a:gd name="T33" fmla="*/ 79 h 104"/>
              <a:gd name="T34" fmla="*/ 6 w 49"/>
              <a:gd name="T35" fmla="*/ 81 h 104"/>
              <a:gd name="T36" fmla="*/ 6 w 49"/>
              <a:gd name="T37" fmla="*/ 82 h 104"/>
              <a:gd name="T38" fmla="*/ 9 w 49"/>
              <a:gd name="T39" fmla="*/ 89 h 104"/>
              <a:gd name="T40" fmla="*/ 7 w 49"/>
              <a:gd name="T41" fmla="*/ 89 h 104"/>
              <a:gd name="T42" fmla="*/ 0 w 49"/>
              <a:gd name="T43" fmla="*/ 97 h 104"/>
              <a:gd name="T44" fmla="*/ 3 w 49"/>
              <a:gd name="T45" fmla="*/ 104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49" h="104">
                <a:moveTo>
                  <a:pt x="49" y="0"/>
                </a:moveTo>
                <a:lnTo>
                  <a:pt x="41" y="6"/>
                </a:lnTo>
                <a:lnTo>
                  <a:pt x="32" y="29"/>
                </a:lnTo>
                <a:lnTo>
                  <a:pt x="33" y="32"/>
                </a:lnTo>
                <a:lnTo>
                  <a:pt x="41" y="32"/>
                </a:lnTo>
                <a:lnTo>
                  <a:pt x="44" y="45"/>
                </a:lnTo>
                <a:lnTo>
                  <a:pt x="39" y="48"/>
                </a:lnTo>
                <a:lnTo>
                  <a:pt x="28" y="53"/>
                </a:lnTo>
                <a:lnTo>
                  <a:pt x="28" y="59"/>
                </a:lnTo>
                <a:lnTo>
                  <a:pt x="21" y="59"/>
                </a:lnTo>
                <a:lnTo>
                  <a:pt x="19" y="59"/>
                </a:lnTo>
                <a:lnTo>
                  <a:pt x="21" y="68"/>
                </a:lnTo>
                <a:lnTo>
                  <a:pt x="19" y="71"/>
                </a:lnTo>
                <a:lnTo>
                  <a:pt x="19" y="73"/>
                </a:lnTo>
                <a:lnTo>
                  <a:pt x="18" y="74"/>
                </a:lnTo>
                <a:lnTo>
                  <a:pt x="17" y="75"/>
                </a:lnTo>
                <a:lnTo>
                  <a:pt x="6" y="79"/>
                </a:lnTo>
                <a:lnTo>
                  <a:pt x="6" y="81"/>
                </a:lnTo>
                <a:lnTo>
                  <a:pt x="6" y="82"/>
                </a:lnTo>
                <a:lnTo>
                  <a:pt x="9" y="89"/>
                </a:lnTo>
                <a:lnTo>
                  <a:pt x="7" y="89"/>
                </a:lnTo>
                <a:lnTo>
                  <a:pt x="0" y="97"/>
                </a:lnTo>
                <a:lnTo>
                  <a:pt x="3" y="10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2" name="Freeform 198"/>
          <p:cNvSpPr>
            <a:spLocks/>
          </p:cNvSpPr>
          <p:nvPr/>
        </p:nvSpPr>
        <p:spPr bwMode="auto">
          <a:xfrm>
            <a:off x="4560888" y="4487863"/>
            <a:ext cx="66675" cy="47625"/>
          </a:xfrm>
          <a:custGeom>
            <a:avLst/>
            <a:gdLst>
              <a:gd name="T0" fmla="*/ 42 w 42"/>
              <a:gd name="T1" fmla="*/ 0 h 30"/>
              <a:gd name="T2" fmla="*/ 36 w 42"/>
              <a:gd name="T3" fmla="*/ 4 h 30"/>
              <a:gd name="T4" fmla="*/ 34 w 42"/>
              <a:gd name="T5" fmla="*/ 5 h 30"/>
              <a:gd name="T6" fmla="*/ 30 w 42"/>
              <a:gd name="T7" fmla="*/ 8 h 30"/>
              <a:gd name="T8" fmla="*/ 21 w 42"/>
              <a:gd name="T9" fmla="*/ 14 h 30"/>
              <a:gd name="T10" fmla="*/ 27 w 42"/>
              <a:gd name="T11" fmla="*/ 24 h 30"/>
              <a:gd name="T12" fmla="*/ 20 w 42"/>
              <a:gd name="T13" fmla="*/ 30 h 30"/>
              <a:gd name="T14" fmla="*/ 12 w 42"/>
              <a:gd name="T15" fmla="*/ 20 h 30"/>
              <a:gd name="T16" fmla="*/ 0 w 42"/>
              <a:gd name="T17" fmla="*/ 2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2" h="30">
                <a:moveTo>
                  <a:pt x="42" y="0"/>
                </a:moveTo>
                <a:lnTo>
                  <a:pt x="36" y="4"/>
                </a:lnTo>
                <a:lnTo>
                  <a:pt x="34" y="5"/>
                </a:lnTo>
                <a:lnTo>
                  <a:pt x="30" y="8"/>
                </a:lnTo>
                <a:lnTo>
                  <a:pt x="21" y="14"/>
                </a:lnTo>
                <a:lnTo>
                  <a:pt x="27" y="24"/>
                </a:lnTo>
                <a:lnTo>
                  <a:pt x="20" y="30"/>
                </a:lnTo>
                <a:lnTo>
                  <a:pt x="12" y="20"/>
                </a:lnTo>
                <a:lnTo>
                  <a:pt x="0" y="2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3" name="Freeform 199"/>
          <p:cNvSpPr>
            <a:spLocks/>
          </p:cNvSpPr>
          <p:nvPr/>
        </p:nvSpPr>
        <p:spPr bwMode="auto">
          <a:xfrm>
            <a:off x="4094163" y="5476876"/>
            <a:ext cx="77788" cy="58738"/>
          </a:xfrm>
          <a:custGeom>
            <a:avLst/>
            <a:gdLst>
              <a:gd name="T0" fmla="*/ 0 w 49"/>
              <a:gd name="T1" fmla="*/ 0 h 37"/>
              <a:gd name="T2" fmla="*/ 0 w 49"/>
              <a:gd name="T3" fmla="*/ 14 h 37"/>
              <a:gd name="T4" fmla="*/ 6 w 49"/>
              <a:gd name="T5" fmla="*/ 14 h 37"/>
              <a:gd name="T6" fmla="*/ 7 w 49"/>
              <a:gd name="T7" fmla="*/ 16 h 37"/>
              <a:gd name="T8" fmla="*/ 13 w 49"/>
              <a:gd name="T9" fmla="*/ 23 h 37"/>
              <a:gd name="T10" fmla="*/ 15 w 49"/>
              <a:gd name="T11" fmla="*/ 26 h 37"/>
              <a:gd name="T12" fmla="*/ 15 w 49"/>
              <a:gd name="T13" fmla="*/ 27 h 37"/>
              <a:gd name="T14" fmla="*/ 24 w 49"/>
              <a:gd name="T15" fmla="*/ 30 h 37"/>
              <a:gd name="T16" fmla="*/ 24 w 49"/>
              <a:gd name="T17" fmla="*/ 36 h 37"/>
              <a:gd name="T18" fmla="*/ 36 w 49"/>
              <a:gd name="T19" fmla="*/ 33 h 37"/>
              <a:gd name="T20" fmla="*/ 44 w 49"/>
              <a:gd name="T21" fmla="*/ 36 h 37"/>
              <a:gd name="T22" fmla="*/ 49 w 49"/>
              <a:gd name="T23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9" h="37">
                <a:moveTo>
                  <a:pt x="0" y="0"/>
                </a:moveTo>
                <a:lnTo>
                  <a:pt x="0" y="14"/>
                </a:lnTo>
                <a:lnTo>
                  <a:pt x="6" y="14"/>
                </a:lnTo>
                <a:lnTo>
                  <a:pt x="7" y="16"/>
                </a:lnTo>
                <a:lnTo>
                  <a:pt x="13" y="23"/>
                </a:lnTo>
                <a:lnTo>
                  <a:pt x="15" y="26"/>
                </a:lnTo>
                <a:lnTo>
                  <a:pt x="15" y="27"/>
                </a:lnTo>
                <a:lnTo>
                  <a:pt x="24" y="30"/>
                </a:lnTo>
                <a:lnTo>
                  <a:pt x="24" y="36"/>
                </a:lnTo>
                <a:lnTo>
                  <a:pt x="36" y="33"/>
                </a:lnTo>
                <a:lnTo>
                  <a:pt x="44" y="36"/>
                </a:lnTo>
                <a:lnTo>
                  <a:pt x="49" y="3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4" name="Line 200"/>
          <p:cNvSpPr>
            <a:spLocks noChangeShapeType="1"/>
          </p:cNvSpPr>
          <p:nvPr/>
        </p:nvSpPr>
        <p:spPr bwMode="auto">
          <a:xfrm>
            <a:off x="5238751" y="5178426"/>
            <a:ext cx="19050" cy="3016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5" name="Freeform 201"/>
          <p:cNvSpPr>
            <a:spLocks/>
          </p:cNvSpPr>
          <p:nvPr/>
        </p:nvSpPr>
        <p:spPr bwMode="auto">
          <a:xfrm>
            <a:off x="5081588" y="5672138"/>
            <a:ext cx="17463" cy="12700"/>
          </a:xfrm>
          <a:custGeom>
            <a:avLst/>
            <a:gdLst>
              <a:gd name="T0" fmla="*/ 11 w 11"/>
              <a:gd name="T1" fmla="*/ 8 h 8"/>
              <a:gd name="T2" fmla="*/ 9 w 11"/>
              <a:gd name="T3" fmla="*/ 7 h 8"/>
              <a:gd name="T4" fmla="*/ 0 w 11"/>
              <a:gd name="T5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1" h="8">
                <a:moveTo>
                  <a:pt x="11" y="8"/>
                </a:moveTo>
                <a:lnTo>
                  <a:pt x="9" y="7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6" name="Line 202"/>
          <p:cNvSpPr>
            <a:spLocks noChangeShapeType="1"/>
          </p:cNvSpPr>
          <p:nvPr/>
        </p:nvSpPr>
        <p:spPr bwMode="auto">
          <a:xfrm flipH="1" flipV="1">
            <a:off x="5108576" y="5829301"/>
            <a:ext cx="7938" cy="2857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7" name="Freeform 203"/>
          <p:cNvSpPr>
            <a:spLocks/>
          </p:cNvSpPr>
          <p:nvPr/>
        </p:nvSpPr>
        <p:spPr bwMode="auto">
          <a:xfrm>
            <a:off x="5240338" y="4327526"/>
            <a:ext cx="63500" cy="17463"/>
          </a:xfrm>
          <a:custGeom>
            <a:avLst/>
            <a:gdLst>
              <a:gd name="T0" fmla="*/ 40 w 40"/>
              <a:gd name="T1" fmla="*/ 11 h 11"/>
              <a:gd name="T2" fmla="*/ 38 w 40"/>
              <a:gd name="T3" fmla="*/ 10 h 11"/>
              <a:gd name="T4" fmla="*/ 16 w 40"/>
              <a:gd name="T5" fmla="*/ 0 h 11"/>
              <a:gd name="T6" fmla="*/ 0 w 40"/>
              <a:gd name="T7" fmla="*/ 4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0" h="11">
                <a:moveTo>
                  <a:pt x="40" y="11"/>
                </a:moveTo>
                <a:lnTo>
                  <a:pt x="38" y="10"/>
                </a:lnTo>
                <a:lnTo>
                  <a:pt x="16" y="0"/>
                </a:lnTo>
                <a:lnTo>
                  <a:pt x="0" y="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8" name="Freeform 204"/>
          <p:cNvSpPr>
            <a:spLocks/>
          </p:cNvSpPr>
          <p:nvPr/>
        </p:nvSpPr>
        <p:spPr bwMode="auto">
          <a:xfrm>
            <a:off x="4400551" y="5526088"/>
            <a:ext cx="66675" cy="46038"/>
          </a:xfrm>
          <a:custGeom>
            <a:avLst/>
            <a:gdLst>
              <a:gd name="T0" fmla="*/ 42 w 42"/>
              <a:gd name="T1" fmla="*/ 29 h 29"/>
              <a:gd name="T2" fmla="*/ 34 w 42"/>
              <a:gd name="T3" fmla="*/ 17 h 29"/>
              <a:gd name="T4" fmla="*/ 31 w 42"/>
              <a:gd name="T5" fmla="*/ 13 h 29"/>
              <a:gd name="T6" fmla="*/ 30 w 42"/>
              <a:gd name="T7" fmla="*/ 11 h 29"/>
              <a:gd name="T8" fmla="*/ 30 w 42"/>
              <a:gd name="T9" fmla="*/ 9 h 29"/>
              <a:gd name="T10" fmla="*/ 27 w 42"/>
              <a:gd name="T11" fmla="*/ 7 h 29"/>
              <a:gd name="T12" fmla="*/ 24 w 42"/>
              <a:gd name="T13" fmla="*/ 7 h 29"/>
              <a:gd name="T14" fmla="*/ 24 w 42"/>
              <a:gd name="T15" fmla="*/ 9 h 29"/>
              <a:gd name="T16" fmla="*/ 22 w 42"/>
              <a:gd name="T17" fmla="*/ 14 h 29"/>
              <a:gd name="T18" fmla="*/ 19 w 42"/>
              <a:gd name="T19" fmla="*/ 13 h 29"/>
              <a:gd name="T20" fmla="*/ 15 w 42"/>
              <a:gd name="T21" fmla="*/ 10 h 29"/>
              <a:gd name="T22" fmla="*/ 0 w 42"/>
              <a:gd name="T23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42" h="29">
                <a:moveTo>
                  <a:pt x="42" y="29"/>
                </a:moveTo>
                <a:lnTo>
                  <a:pt x="34" y="17"/>
                </a:lnTo>
                <a:lnTo>
                  <a:pt x="31" y="13"/>
                </a:lnTo>
                <a:lnTo>
                  <a:pt x="30" y="11"/>
                </a:lnTo>
                <a:lnTo>
                  <a:pt x="30" y="9"/>
                </a:lnTo>
                <a:lnTo>
                  <a:pt x="27" y="7"/>
                </a:lnTo>
                <a:lnTo>
                  <a:pt x="24" y="7"/>
                </a:lnTo>
                <a:lnTo>
                  <a:pt x="24" y="9"/>
                </a:lnTo>
                <a:lnTo>
                  <a:pt x="22" y="14"/>
                </a:lnTo>
                <a:lnTo>
                  <a:pt x="19" y="13"/>
                </a:lnTo>
                <a:lnTo>
                  <a:pt x="15" y="10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9" name="Freeform 206"/>
          <p:cNvSpPr>
            <a:spLocks/>
          </p:cNvSpPr>
          <p:nvPr/>
        </p:nvSpPr>
        <p:spPr bwMode="auto">
          <a:xfrm>
            <a:off x="5108575" y="5768976"/>
            <a:ext cx="7938" cy="60325"/>
          </a:xfrm>
          <a:custGeom>
            <a:avLst/>
            <a:gdLst>
              <a:gd name="T0" fmla="*/ 0 w 5"/>
              <a:gd name="T1" fmla="*/ 38 h 38"/>
              <a:gd name="T2" fmla="*/ 4 w 5"/>
              <a:gd name="T3" fmla="*/ 33 h 38"/>
              <a:gd name="T4" fmla="*/ 5 w 5"/>
              <a:gd name="T5" fmla="*/ 17 h 38"/>
              <a:gd name="T6" fmla="*/ 0 w 5"/>
              <a:gd name="T7" fmla="*/ 0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38">
                <a:moveTo>
                  <a:pt x="0" y="38"/>
                </a:moveTo>
                <a:lnTo>
                  <a:pt x="4" y="33"/>
                </a:lnTo>
                <a:lnTo>
                  <a:pt x="5" y="17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0" name="Freeform 207"/>
          <p:cNvSpPr>
            <a:spLocks/>
          </p:cNvSpPr>
          <p:nvPr/>
        </p:nvSpPr>
        <p:spPr bwMode="auto">
          <a:xfrm>
            <a:off x="5137150" y="5505451"/>
            <a:ext cx="15875" cy="20638"/>
          </a:xfrm>
          <a:custGeom>
            <a:avLst/>
            <a:gdLst>
              <a:gd name="T0" fmla="*/ 0 w 10"/>
              <a:gd name="T1" fmla="*/ 0 h 13"/>
              <a:gd name="T2" fmla="*/ 9 w 10"/>
              <a:gd name="T3" fmla="*/ 3 h 13"/>
              <a:gd name="T4" fmla="*/ 10 w 10"/>
              <a:gd name="T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" h="13">
                <a:moveTo>
                  <a:pt x="0" y="0"/>
                </a:moveTo>
                <a:lnTo>
                  <a:pt x="9" y="3"/>
                </a:lnTo>
                <a:lnTo>
                  <a:pt x="10" y="1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1" name="Freeform 208"/>
          <p:cNvSpPr>
            <a:spLocks/>
          </p:cNvSpPr>
          <p:nvPr/>
        </p:nvSpPr>
        <p:spPr bwMode="auto">
          <a:xfrm>
            <a:off x="4757738" y="5029201"/>
            <a:ext cx="44450" cy="23813"/>
          </a:xfrm>
          <a:custGeom>
            <a:avLst/>
            <a:gdLst>
              <a:gd name="T0" fmla="*/ 0 w 28"/>
              <a:gd name="T1" fmla="*/ 0 h 15"/>
              <a:gd name="T2" fmla="*/ 8 w 28"/>
              <a:gd name="T3" fmla="*/ 4 h 15"/>
              <a:gd name="T4" fmla="*/ 19 w 28"/>
              <a:gd name="T5" fmla="*/ 12 h 15"/>
              <a:gd name="T6" fmla="*/ 22 w 28"/>
              <a:gd name="T7" fmla="*/ 13 h 15"/>
              <a:gd name="T8" fmla="*/ 28 w 28"/>
              <a:gd name="T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8" h="15">
                <a:moveTo>
                  <a:pt x="0" y="0"/>
                </a:moveTo>
                <a:lnTo>
                  <a:pt x="8" y="4"/>
                </a:lnTo>
                <a:lnTo>
                  <a:pt x="19" y="12"/>
                </a:lnTo>
                <a:lnTo>
                  <a:pt x="22" y="13"/>
                </a:lnTo>
                <a:lnTo>
                  <a:pt x="28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2" name="Freeform 209"/>
          <p:cNvSpPr>
            <a:spLocks/>
          </p:cNvSpPr>
          <p:nvPr/>
        </p:nvSpPr>
        <p:spPr bwMode="auto">
          <a:xfrm>
            <a:off x="4829175" y="4429126"/>
            <a:ext cx="65088" cy="12700"/>
          </a:xfrm>
          <a:custGeom>
            <a:avLst/>
            <a:gdLst>
              <a:gd name="T0" fmla="*/ 41 w 41"/>
              <a:gd name="T1" fmla="*/ 4 h 8"/>
              <a:gd name="T2" fmla="*/ 26 w 41"/>
              <a:gd name="T3" fmla="*/ 8 h 8"/>
              <a:gd name="T4" fmla="*/ 20 w 41"/>
              <a:gd name="T5" fmla="*/ 1 h 8"/>
              <a:gd name="T6" fmla="*/ 0 w 41"/>
              <a:gd name="T7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1" h="8">
                <a:moveTo>
                  <a:pt x="41" y="4"/>
                </a:moveTo>
                <a:lnTo>
                  <a:pt x="26" y="8"/>
                </a:lnTo>
                <a:lnTo>
                  <a:pt x="20" y="1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3" name="Freeform 210"/>
          <p:cNvSpPr>
            <a:spLocks/>
          </p:cNvSpPr>
          <p:nvPr/>
        </p:nvSpPr>
        <p:spPr bwMode="auto">
          <a:xfrm>
            <a:off x="4189413" y="4924426"/>
            <a:ext cx="58738" cy="33338"/>
          </a:xfrm>
          <a:custGeom>
            <a:avLst/>
            <a:gdLst>
              <a:gd name="T0" fmla="*/ 0 w 37"/>
              <a:gd name="T1" fmla="*/ 21 h 21"/>
              <a:gd name="T2" fmla="*/ 3 w 37"/>
              <a:gd name="T3" fmla="*/ 21 h 21"/>
              <a:gd name="T4" fmla="*/ 10 w 37"/>
              <a:gd name="T5" fmla="*/ 6 h 21"/>
              <a:gd name="T6" fmla="*/ 22 w 37"/>
              <a:gd name="T7" fmla="*/ 0 h 21"/>
              <a:gd name="T8" fmla="*/ 29 w 37"/>
              <a:gd name="T9" fmla="*/ 11 h 21"/>
              <a:gd name="T10" fmla="*/ 37 w 37"/>
              <a:gd name="T11" fmla="*/ 17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7" h="21">
                <a:moveTo>
                  <a:pt x="0" y="21"/>
                </a:moveTo>
                <a:lnTo>
                  <a:pt x="3" y="21"/>
                </a:lnTo>
                <a:lnTo>
                  <a:pt x="10" y="6"/>
                </a:lnTo>
                <a:lnTo>
                  <a:pt x="22" y="0"/>
                </a:lnTo>
                <a:lnTo>
                  <a:pt x="29" y="11"/>
                </a:lnTo>
                <a:lnTo>
                  <a:pt x="37" y="1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4" name="Freeform 211"/>
          <p:cNvSpPr>
            <a:spLocks/>
          </p:cNvSpPr>
          <p:nvPr/>
        </p:nvSpPr>
        <p:spPr bwMode="auto">
          <a:xfrm>
            <a:off x="4159250" y="4440238"/>
            <a:ext cx="23813" cy="77788"/>
          </a:xfrm>
          <a:custGeom>
            <a:avLst/>
            <a:gdLst>
              <a:gd name="T0" fmla="*/ 4 w 15"/>
              <a:gd name="T1" fmla="*/ 49 h 49"/>
              <a:gd name="T2" fmla="*/ 11 w 15"/>
              <a:gd name="T3" fmla="*/ 42 h 49"/>
              <a:gd name="T4" fmla="*/ 14 w 15"/>
              <a:gd name="T5" fmla="*/ 41 h 49"/>
              <a:gd name="T6" fmla="*/ 14 w 15"/>
              <a:gd name="T7" fmla="*/ 34 h 49"/>
              <a:gd name="T8" fmla="*/ 15 w 15"/>
              <a:gd name="T9" fmla="*/ 26 h 49"/>
              <a:gd name="T10" fmla="*/ 3 w 15"/>
              <a:gd name="T11" fmla="*/ 12 h 49"/>
              <a:gd name="T12" fmla="*/ 0 w 15"/>
              <a:gd name="T13" fmla="*/ 8 h 49"/>
              <a:gd name="T14" fmla="*/ 0 w 15"/>
              <a:gd name="T15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49">
                <a:moveTo>
                  <a:pt x="4" y="49"/>
                </a:moveTo>
                <a:lnTo>
                  <a:pt x="11" y="42"/>
                </a:lnTo>
                <a:lnTo>
                  <a:pt x="14" y="41"/>
                </a:lnTo>
                <a:lnTo>
                  <a:pt x="14" y="34"/>
                </a:lnTo>
                <a:lnTo>
                  <a:pt x="15" y="26"/>
                </a:lnTo>
                <a:lnTo>
                  <a:pt x="3" y="12"/>
                </a:lnTo>
                <a:lnTo>
                  <a:pt x="0" y="8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5" name="Freeform 212"/>
          <p:cNvSpPr>
            <a:spLocks/>
          </p:cNvSpPr>
          <p:nvPr/>
        </p:nvSpPr>
        <p:spPr bwMode="auto">
          <a:xfrm>
            <a:off x="5099050" y="5653088"/>
            <a:ext cx="20638" cy="31750"/>
          </a:xfrm>
          <a:custGeom>
            <a:avLst/>
            <a:gdLst>
              <a:gd name="T0" fmla="*/ 13 w 13"/>
              <a:gd name="T1" fmla="*/ 0 h 20"/>
              <a:gd name="T2" fmla="*/ 2 w 13"/>
              <a:gd name="T3" fmla="*/ 19 h 20"/>
              <a:gd name="T4" fmla="*/ 0 w 13"/>
              <a:gd name="T5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" h="20">
                <a:moveTo>
                  <a:pt x="13" y="0"/>
                </a:moveTo>
                <a:lnTo>
                  <a:pt x="2" y="19"/>
                </a:lnTo>
                <a:lnTo>
                  <a:pt x="0" y="2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6" name="Line 213"/>
          <p:cNvSpPr>
            <a:spLocks noChangeShapeType="1"/>
          </p:cNvSpPr>
          <p:nvPr/>
        </p:nvSpPr>
        <p:spPr bwMode="auto">
          <a:xfrm flipV="1">
            <a:off x="5103813" y="5749926"/>
            <a:ext cx="1588" cy="127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7" name="Freeform 214"/>
          <p:cNvSpPr>
            <a:spLocks/>
          </p:cNvSpPr>
          <p:nvPr/>
        </p:nvSpPr>
        <p:spPr bwMode="auto">
          <a:xfrm>
            <a:off x="3838575" y="5499101"/>
            <a:ext cx="122238" cy="36513"/>
          </a:xfrm>
          <a:custGeom>
            <a:avLst/>
            <a:gdLst>
              <a:gd name="T0" fmla="*/ 0 w 77"/>
              <a:gd name="T1" fmla="*/ 0 h 23"/>
              <a:gd name="T2" fmla="*/ 48 w 77"/>
              <a:gd name="T3" fmla="*/ 23 h 23"/>
              <a:gd name="T4" fmla="*/ 77 w 77"/>
              <a:gd name="T5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7" h="23">
                <a:moveTo>
                  <a:pt x="0" y="0"/>
                </a:moveTo>
                <a:lnTo>
                  <a:pt x="48" y="23"/>
                </a:lnTo>
                <a:lnTo>
                  <a:pt x="77" y="2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8" name="Freeform 215"/>
          <p:cNvSpPr>
            <a:spLocks/>
          </p:cNvSpPr>
          <p:nvPr/>
        </p:nvSpPr>
        <p:spPr bwMode="auto">
          <a:xfrm>
            <a:off x="5202238" y="5588001"/>
            <a:ext cx="15875" cy="3175"/>
          </a:xfrm>
          <a:custGeom>
            <a:avLst/>
            <a:gdLst>
              <a:gd name="T0" fmla="*/ 0 w 10"/>
              <a:gd name="T1" fmla="*/ 0 h 2"/>
              <a:gd name="T2" fmla="*/ 6 w 10"/>
              <a:gd name="T3" fmla="*/ 2 h 2"/>
              <a:gd name="T4" fmla="*/ 10 w 10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" h="2">
                <a:moveTo>
                  <a:pt x="0" y="0"/>
                </a:moveTo>
                <a:lnTo>
                  <a:pt x="6" y="2"/>
                </a:lnTo>
                <a:lnTo>
                  <a:pt x="1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79" name="Line 216"/>
          <p:cNvSpPr>
            <a:spLocks noChangeShapeType="1"/>
          </p:cNvSpPr>
          <p:nvPr/>
        </p:nvSpPr>
        <p:spPr bwMode="auto">
          <a:xfrm flipH="1" flipV="1">
            <a:off x="3930650" y="4945063"/>
            <a:ext cx="12700" cy="1428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0" name="Freeform 217"/>
          <p:cNvSpPr>
            <a:spLocks/>
          </p:cNvSpPr>
          <p:nvPr/>
        </p:nvSpPr>
        <p:spPr bwMode="auto">
          <a:xfrm>
            <a:off x="4295775" y="5645151"/>
            <a:ext cx="12700" cy="74613"/>
          </a:xfrm>
          <a:custGeom>
            <a:avLst/>
            <a:gdLst>
              <a:gd name="T0" fmla="*/ 8 w 8"/>
              <a:gd name="T1" fmla="*/ 0 h 47"/>
              <a:gd name="T2" fmla="*/ 2 w 8"/>
              <a:gd name="T3" fmla="*/ 24 h 47"/>
              <a:gd name="T4" fmla="*/ 0 w 8"/>
              <a:gd name="T5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47">
                <a:moveTo>
                  <a:pt x="8" y="0"/>
                </a:moveTo>
                <a:lnTo>
                  <a:pt x="2" y="24"/>
                </a:lnTo>
                <a:lnTo>
                  <a:pt x="0" y="4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1" name="Line 218"/>
          <p:cNvSpPr>
            <a:spLocks noChangeShapeType="1"/>
          </p:cNvSpPr>
          <p:nvPr/>
        </p:nvSpPr>
        <p:spPr bwMode="auto">
          <a:xfrm flipH="1">
            <a:off x="5229225" y="4333876"/>
            <a:ext cx="11113" cy="127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2" name="Freeform 219"/>
          <p:cNvSpPr>
            <a:spLocks/>
          </p:cNvSpPr>
          <p:nvPr/>
        </p:nvSpPr>
        <p:spPr bwMode="auto">
          <a:xfrm>
            <a:off x="6213475" y="1851026"/>
            <a:ext cx="36513" cy="25400"/>
          </a:xfrm>
          <a:custGeom>
            <a:avLst/>
            <a:gdLst>
              <a:gd name="T0" fmla="*/ 23 w 23"/>
              <a:gd name="T1" fmla="*/ 0 h 16"/>
              <a:gd name="T2" fmla="*/ 4 w 23"/>
              <a:gd name="T3" fmla="*/ 10 h 16"/>
              <a:gd name="T4" fmla="*/ 0 w 23"/>
              <a:gd name="T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3" h="16">
                <a:moveTo>
                  <a:pt x="23" y="0"/>
                </a:moveTo>
                <a:lnTo>
                  <a:pt x="4" y="10"/>
                </a:lnTo>
                <a:lnTo>
                  <a:pt x="0" y="1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3" name="Freeform 220"/>
          <p:cNvSpPr>
            <a:spLocks/>
          </p:cNvSpPr>
          <p:nvPr/>
        </p:nvSpPr>
        <p:spPr bwMode="auto">
          <a:xfrm>
            <a:off x="4289425" y="5478463"/>
            <a:ext cx="90488" cy="26988"/>
          </a:xfrm>
          <a:custGeom>
            <a:avLst/>
            <a:gdLst>
              <a:gd name="T0" fmla="*/ 0 w 57"/>
              <a:gd name="T1" fmla="*/ 15 h 17"/>
              <a:gd name="T2" fmla="*/ 4 w 57"/>
              <a:gd name="T3" fmla="*/ 17 h 17"/>
              <a:gd name="T4" fmla="*/ 8 w 57"/>
              <a:gd name="T5" fmla="*/ 17 h 17"/>
              <a:gd name="T6" fmla="*/ 10 w 57"/>
              <a:gd name="T7" fmla="*/ 17 h 17"/>
              <a:gd name="T8" fmla="*/ 11 w 57"/>
              <a:gd name="T9" fmla="*/ 15 h 17"/>
              <a:gd name="T10" fmla="*/ 41 w 57"/>
              <a:gd name="T11" fmla="*/ 2 h 17"/>
              <a:gd name="T12" fmla="*/ 57 w 57"/>
              <a:gd name="T13" fmla="*/ 0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" h="17">
                <a:moveTo>
                  <a:pt x="0" y="15"/>
                </a:moveTo>
                <a:lnTo>
                  <a:pt x="4" y="17"/>
                </a:lnTo>
                <a:lnTo>
                  <a:pt x="8" y="17"/>
                </a:lnTo>
                <a:lnTo>
                  <a:pt x="10" y="17"/>
                </a:lnTo>
                <a:lnTo>
                  <a:pt x="11" y="15"/>
                </a:lnTo>
                <a:lnTo>
                  <a:pt x="41" y="2"/>
                </a:lnTo>
                <a:lnTo>
                  <a:pt x="57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4" name="Freeform 221"/>
          <p:cNvSpPr>
            <a:spLocks/>
          </p:cNvSpPr>
          <p:nvPr/>
        </p:nvSpPr>
        <p:spPr bwMode="auto">
          <a:xfrm>
            <a:off x="4308475" y="5526088"/>
            <a:ext cx="92075" cy="119063"/>
          </a:xfrm>
          <a:custGeom>
            <a:avLst/>
            <a:gdLst>
              <a:gd name="T0" fmla="*/ 58 w 58"/>
              <a:gd name="T1" fmla="*/ 0 h 75"/>
              <a:gd name="T2" fmla="*/ 41 w 58"/>
              <a:gd name="T3" fmla="*/ 6 h 75"/>
              <a:gd name="T4" fmla="*/ 32 w 58"/>
              <a:gd name="T5" fmla="*/ 21 h 75"/>
              <a:gd name="T6" fmla="*/ 26 w 58"/>
              <a:gd name="T7" fmla="*/ 17 h 75"/>
              <a:gd name="T8" fmla="*/ 19 w 58"/>
              <a:gd name="T9" fmla="*/ 39 h 75"/>
              <a:gd name="T10" fmla="*/ 26 w 58"/>
              <a:gd name="T11" fmla="*/ 48 h 75"/>
              <a:gd name="T12" fmla="*/ 15 w 58"/>
              <a:gd name="T13" fmla="*/ 56 h 75"/>
              <a:gd name="T14" fmla="*/ 4 w 58"/>
              <a:gd name="T15" fmla="*/ 60 h 75"/>
              <a:gd name="T16" fmla="*/ 6 w 58"/>
              <a:gd name="T17" fmla="*/ 63 h 75"/>
              <a:gd name="T18" fmla="*/ 11 w 58"/>
              <a:gd name="T19" fmla="*/ 69 h 75"/>
              <a:gd name="T20" fmla="*/ 4 w 58"/>
              <a:gd name="T21" fmla="*/ 69 h 75"/>
              <a:gd name="T22" fmla="*/ 0 w 58"/>
              <a:gd name="T23" fmla="*/ 75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8" h="75">
                <a:moveTo>
                  <a:pt x="58" y="0"/>
                </a:moveTo>
                <a:lnTo>
                  <a:pt x="41" y="6"/>
                </a:lnTo>
                <a:lnTo>
                  <a:pt x="32" y="21"/>
                </a:lnTo>
                <a:lnTo>
                  <a:pt x="26" y="17"/>
                </a:lnTo>
                <a:lnTo>
                  <a:pt x="19" y="39"/>
                </a:lnTo>
                <a:lnTo>
                  <a:pt x="26" y="48"/>
                </a:lnTo>
                <a:lnTo>
                  <a:pt x="15" y="56"/>
                </a:lnTo>
                <a:lnTo>
                  <a:pt x="4" y="60"/>
                </a:lnTo>
                <a:lnTo>
                  <a:pt x="6" y="63"/>
                </a:lnTo>
                <a:lnTo>
                  <a:pt x="11" y="69"/>
                </a:lnTo>
                <a:lnTo>
                  <a:pt x="4" y="69"/>
                </a:lnTo>
                <a:lnTo>
                  <a:pt x="0" y="7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5" name="Freeform 222"/>
          <p:cNvSpPr>
            <a:spLocks/>
          </p:cNvSpPr>
          <p:nvPr/>
        </p:nvSpPr>
        <p:spPr bwMode="auto">
          <a:xfrm>
            <a:off x="5170488" y="5619751"/>
            <a:ext cx="7938" cy="11113"/>
          </a:xfrm>
          <a:custGeom>
            <a:avLst/>
            <a:gdLst>
              <a:gd name="T0" fmla="*/ 0 w 5"/>
              <a:gd name="T1" fmla="*/ 7 h 7"/>
              <a:gd name="T2" fmla="*/ 2 w 5"/>
              <a:gd name="T3" fmla="*/ 7 h 7"/>
              <a:gd name="T4" fmla="*/ 2 w 5"/>
              <a:gd name="T5" fmla="*/ 6 h 7"/>
              <a:gd name="T6" fmla="*/ 2 w 5"/>
              <a:gd name="T7" fmla="*/ 4 h 7"/>
              <a:gd name="T8" fmla="*/ 5 w 5"/>
              <a:gd name="T9" fmla="*/ 3 h 7"/>
              <a:gd name="T10" fmla="*/ 5 w 5"/>
              <a:gd name="T11" fmla="*/ 1 h 7"/>
              <a:gd name="T12" fmla="*/ 5 w 5"/>
              <a:gd name="T13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" h="7">
                <a:moveTo>
                  <a:pt x="0" y="7"/>
                </a:moveTo>
                <a:lnTo>
                  <a:pt x="2" y="7"/>
                </a:lnTo>
                <a:lnTo>
                  <a:pt x="2" y="6"/>
                </a:lnTo>
                <a:lnTo>
                  <a:pt x="2" y="4"/>
                </a:lnTo>
                <a:lnTo>
                  <a:pt x="5" y="3"/>
                </a:lnTo>
                <a:lnTo>
                  <a:pt x="5" y="1"/>
                </a:lnTo>
                <a:lnTo>
                  <a:pt x="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6" name="Line 223"/>
          <p:cNvSpPr>
            <a:spLocks noChangeShapeType="1"/>
          </p:cNvSpPr>
          <p:nvPr/>
        </p:nvSpPr>
        <p:spPr bwMode="auto">
          <a:xfrm flipH="1">
            <a:off x="5191125" y="5314951"/>
            <a:ext cx="14288" cy="127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7" name="Freeform 224"/>
          <p:cNvSpPr>
            <a:spLocks/>
          </p:cNvSpPr>
          <p:nvPr/>
        </p:nvSpPr>
        <p:spPr bwMode="auto">
          <a:xfrm>
            <a:off x="4970463" y="5621338"/>
            <a:ext cx="26988" cy="47625"/>
          </a:xfrm>
          <a:custGeom>
            <a:avLst/>
            <a:gdLst>
              <a:gd name="T0" fmla="*/ 0 w 17"/>
              <a:gd name="T1" fmla="*/ 0 h 30"/>
              <a:gd name="T2" fmla="*/ 13 w 17"/>
              <a:gd name="T3" fmla="*/ 25 h 30"/>
              <a:gd name="T4" fmla="*/ 17 w 17"/>
              <a:gd name="T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7" h="30">
                <a:moveTo>
                  <a:pt x="0" y="0"/>
                </a:moveTo>
                <a:lnTo>
                  <a:pt x="13" y="25"/>
                </a:lnTo>
                <a:lnTo>
                  <a:pt x="17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8" name="Freeform 225"/>
          <p:cNvSpPr>
            <a:spLocks/>
          </p:cNvSpPr>
          <p:nvPr/>
        </p:nvSpPr>
        <p:spPr bwMode="auto">
          <a:xfrm>
            <a:off x="4141788" y="4938713"/>
            <a:ext cx="47625" cy="19050"/>
          </a:xfrm>
          <a:custGeom>
            <a:avLst/>
            <a:gdLst>
              <a:gd name="T0" fmla="*/ 0 w 30"/>
              <a:gd name="T1" fmla="*/ 0 h 12"/>
              <a:gd name="T2" fmla="*/ 9 w 30"/>
              <a:gd name="T3" fmla="*/ 8 h 12"/>
              <a:gd name="T4" fmla="*/ 14 w 30"/>
              <a:gd name="T5" fmla="*/ 5 h 12"/>
              <a:gd name="T6" fmla="*/ 22 w 30"/>
              <a:gd name="T7" fmla="*/ 1 h 12"/>
              <a:gd name="T8" fmla="*/ 30 w 30"/>
              <a:gd name="T9" fmla="*/ 12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0" h="12">
                <a:moveTo>
                  <a:pt x="0" y="0"/>
                </a:moveTo>
                <a:lnTo>
                  <a:pt x="9" y="8"/>
                </a:lnTo>
                <a:lnTo>
                  <a:pt x="14" y="5"/>
                </a:lnTo>
                <a:lnTo>
                  <a:pt x="22" y="1"/>
                </a:lnTo>
                <a:lnTo>
                  <a:pt x="30" y="1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89" name="Line 226"/>
          <p:cNvSpPr>
            <a:spLocks noChangeShapeType="1"/>
          </p:cNvSpPr>
          <p:nvPr/>
        </p:nvSpPr>
        <p:spPr bwMode="auto">
          <a:xfrm flipH="1" flipV="1">
            <a:off x="5103813" y="5762626"/>
            <a:ext cx="4763" cy="635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0" name="Freeform 227"/>
          <p:cNvSpPr>
            <a:spLocks/>
          </p:cNvSpPr>
          <p:nvPr/>
        </p:nvSpPr>
        <p:spPr bwMode="auto">
          <a:xfrm>
            <a:off x="7126288" y="1344613"/>
            <a:ext cx="82550" cy="85725"/>
          </a:xfrm>
          <a:custGeom>
            <a:avLst/>
            <a:gdLst>
              <a:gd name="T0" fmla="*/ 0 w 52"/>
              <a:gd name="T1" fmla="*/ 54 h 54"/>
              <a:gd name="T2" fmla="*/ 22 w 52"/>
              <a:gd name="T3" fmla="*/ 45 h 54"/>
              <a:gd name="T4" fmla="*/ 39 w 52"/>
              <a:gd name="T5" fmla="*/ 44 h 54"/>
              <a:gd name="T6" fmla="*/ 41 w 52"/>
              <a:gd name="T7" fmla="*/ 44 h 54"/>
              <a:gd name="T8" fmla="*/ 39 w 52"/>
              <a:gd name="T9" fmla="*/ 37 h 54"/>
              <a:gd name="T10" fmla="*/ 39 w 52"/>
              <a:gd name="T11" fmla="*/ 34 h 54"/>
              <a:gd name="T12" fmla="*/ 41 w 52"/>
              <a:gd name="T13" fmla="*/ 33 h 54"/>
              <a:gd name="T14" fmla="*/ 43 w 52"/>
              <a:gd name="T15" fmla="*/ 18 h 54"/>
              <a:gd name="T16" fmla="*/ 52 w 52"/>
              <a:gd name="T17" fmla="*/ 5 h 54"/>
              <a:gd name="T18" fmla="*/ 47 w 52"/>
              <a:gd name="T19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2" h="54">
                <a:moveTo>
                  <a:pt x="0" y="54"/>
                </a:moveTo>
                <a:lnTo>
                  <a:pt x="22" y="45"/>
                </a:lnTo>
                <a:lnTo>
                  <a:pt x="39" y="44"/>
                </a:lnTo>
                <a:lnTo>
                  <a:pt x="41" y="44"/>
                </a:lnTo>
                <a:lnTo>
                  <a:pt x="39" y="37"/>
                </a:lnTo>
                <a:lnTo>
                  <a:pt x="39" y="34"/>
                </a:lnTo>
                <a:lnTo>
                  <a:pt x="41" y="33"/>
                </a:lnTo>
                <a:lnTo>
                  <a:pt x="43" y="18"/>
                </a:lnTo>
                <a:lnTo>
                  <a:pt x="52" y="5"/>
                </a:lnTo>
                <a:lnTo>
                  <a:pt x="47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1" name="Freeform 228"/>
          <p:cNvSpPr>
            <a:spLocks/>
          </p:cNvSpPr>
          <p:nvPr/>
        </p:nvSpPr>
        <p:spPr bwMode="auto">
          <a:xfrm>
            <a:off x="5073650" y="5440363"/>
            <a:ext cx="28575" cy="30163"/>
          </a:xfrm>
          <a:custGeom>
            <a:avLst/>
            <a:gdLst>
              <a:gd name="T0" fmla="*/ 18 w 18"/>
              <a:gd name="T1" fmla="*/ 0 h 19"/>
              <a:gd name="T2" fmla="*/ 12 w 18"/>
              <a:gd name="T3" fmla="*/ 0 h 19"/>
              <a:gd name="T4" fmla="*/ 10 w 18"/>
              <a:gd name="T5" fmla="*/ 9 h 19"/>
              <a:gd name="T6" fmla="*/ 5 w 18"/>
              <a:gd name="T7" fmla="*/ 14 h 19"/>
              <a:gd name="T8" fmla="*/ 1 w 18"/>
              <a:gd name="T9" fmla="*/ 19 h 19"/>
              <a:gd name="T10" fmla="*/ 0 w 18"/>
              <a:gd name="T11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8" h="19">
                <a:moveTo>
                  <a:pt x="18" y="0"/>
                </a:moveTo>
                <a:lnTo>
                  <a:pt x="12" y="0"/>
                </a:lnTo>
                <a:lnTo>
                  <a:pt x="10" y="9"/>
                </a:lnTo>
                <a:lnTo>
                  <a:pt x="5" y="14"/>
                </a:lnTo>
                <a:lnTo>
                  <a:pt x="1" y="19"/>
                </a:lnTo>
                <a:lnTo>
                  <a:pt x="0" y="1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2" name="Freeform 229"/>
          <p:cNvSpPr>
            <a:spLocks/>
          </p:cNvSpPr>
          <p:nvPr/>
        </p:nvSpPr>
        <p:spPr bwMode="auto">
          <a:xfrm>
            <a:off x="4408488" y="5930901"/>
            <a:ext cx="39688" cy="87313"/>
          </a:xfrm>
          <a:custGeom>
            <a:avLst/>
            <a:gdLst>
              <a:gd name="T0" fmla="*/ 25 w 25"/>
              <a:gd name="T1" fmla="*/ 0 h 55"/>
              <a:gd name="T2" fmla="*/ 25 w 25"/>
              <a:gd name="T3" fmla="*/ 3 h 55"/>
              <a:gd name="T4" fmla="*/ 21 w 25"/>
              <a:gd name="T5" fmla="*/ 14 h 55"/>
              <a:gd name="T6" fmla="*/ 14 w 25"/>
              <a:gd name="T7" fmla="*/ 13 h 55"/>
              <a:gd name="T8" fmla="*/ 10 w 25"/>
              <a:gd name="T9" fmla="*/ 13 h 55"/>
              <a:gd name="T10" fmla="*/ 7 w 25"/>
              <a:gd name="T11" fmla="*/ 28 h 55"/>
              <a:gd name="T12" fmla="*/ 17 w 25"/>
              <a:gd name="T13" fmla="*/ 37 h 55"/>
              <a:gd name="T14" fmla="*/ 8 w 25"/>
              <a:gd name="T15" fmla="*/ 45 h 55"/>
              <a:gd name="T16" fmla="*/ 7 w 25"/>
              <a:gd name="T17" fmla="*/ 48 h 55"/>
              <a:gd name="T18" fmla="*/ 2 w 25"/>
              <a:gd name="T19" fmla="*/ 50 h 55"/>
              <a:gd name="T20" fmla="*/ 0 w 25"/>
              <a:gd name="T21" fmla="*/ 54 h 55"/>
              <a:gd name="T22" fmla="*/ 0 w 25"/>
              <a:gd name="T23" fmla="*/ 55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5" h="55">
                <a:moveTo>
                  <a:pt x="25" y="0"/>
                </a:moveTo>
                <a:lnTo>
                  <a:pt x="25" y="3"/>
                </a:lnTo>
                <a:lnTo>
                  <a:pt x="21" y="14"/>
                </a:lnTo>
                <a:lnTo>
                  <a:pt x="14" y="13"/>
                </a:lnTo>
                <a:lnTo>
                  <a:pt x="10" y="13"/>
                </a:lnTo>
                <a:lnTo>
                  <a:pt x="7" y="28"/>
                </a:lnTo>
                <a:lnTo>
                  <a:pt x="17" y="37"/>
                </a:lnTo>
                <a:lnTo>
                  <a:pt x="8" y="45"/>
                </a:lnTo>
                <a:lnTo>
                  <a:pt x="7" y="48"/>
                </a:lnTo>
                <a:lnTo>
                  <a:pt x="2" y="50"/>
                </a:lnTo>
                <a:lnTo>
                  <a:pt x="0" y="54"/>
                </a:lnTo>
                <a:lnTo>
                  <a:pt x="0" y="5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3" name="Freeform 230"/>
          <p:cNvSpPr>
            <a:spLocks/>
          </p:cNvSpPr>
          <p:nvPr/>
        </p:nvSpPr>
        <p:spPr bwMode="auto">
          <a:xfrm>
            <a:off x="4356100" y="4519613"/>
            <a:ext cx="20638" cy="20638"/>
          </a:xfrm>
          <a:custGeom>
            <a:avLst/>
            <a:gdLst>
              <a:gd name="T0" fmla="*/ 13 w 13"/>
              <a:gd name="T1" fmla="*/ 0 h 13"/>
              <a:gd name="T2" fmla="*/ 13 w 13"/>
              <a:gd name="T3" fmla="*/ 6 h 13"/>
              <a:gd name="T4" fmla="*/ 2 w 13"/>
              <a:gd name="T5" fmla="*/ 4 h 13"/>
              <a:gd name="T6" fmla="*/ 0 w 13"/>
              <a:gd name="T7" fmla="*/ 13 h 13"/>
              <a:gd name="T8" fmla="*/ 0 w 13"/>
              <a:gd name="T9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3" h="13">
                <a:moveTo>
                  <a:pt x="13" y="0"/>
                </a:moveTo>
                <a:lnTo>
                  <a:pt x="13" y="6"/>
                </a:lnTo>
                <a:lnTo>
                  <a:pt x="2" y="4"/>
                </a:lnTo>
                <a:lnTo>
                  <a:pt x="0" y="13"/>
                </a:lnTo>
                <a:lnTo>
                  <a:pt x="0" y="1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4" name="Freeform 231"/>
          <p:cNvSpPr>
            <a:spLocks/>
          </p:cNvSpPr>
          <p:nvPr/>
        </p:nvSpPr>
        <p:spPr bwMode="auto">
          <a:xfrm>
            <a:off x="5054600" y="5281613"/>
            <a:ext cx="68263" cy="104775"/>
          </a:xfrm>
          <a:custGeom>
            <a:avLst/>
            <a:gdLst>
              <a:gd name="T0" fmla="*/ 0 w 43"/>
              <a:gd name="T1" fmla="*/ 0 h 66"/>
              <a:gd name="T2" fmla="*/ 15 w 43"/>
              <a:gd name="T3" fmla="*/ 37 h 66"/>
              <a:gd name="T4" fmla="*/ 12 w 43"/>
              <a:gd name="T5" fmla="*/ 41 h 66"/>
              <a:gd name="T6" fmla="*/ 17 w 43"/>
              <a:gd name="T7" fmla="*/ 49 h 66"/>
              <a:gd name="T8" fmla="*/ 19 w 43"/>
              <a:gd name="T9" fmla="*/ 51 h 66"/>
              <a:gd name="T10" fmla="*/ 20 w 43"/>
              <a:gd name="T11" fmla="*/ 49 h 66"/>
              <a:gd name="T12" fmla="*/ 31 w 43"/>
              <a:gd name="T13" fmla="*/ 59 h 66"/>
              <a:gd name="T14" fmla="*/ 38 w 43"/>
              <a:gd name="T15" fmla="*/ 63 h 66"/>
              <a:gd name="T16" fmla="*/ 43 w 43"/>
              <a:gd name="T17" fmla="*/ 66 h 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3" h="66">
                <a:moveTo>
                  <a:pt x="0" y="0"/>
                </a:moveTo>
                <a:lnTo>
                  <a:pt x="15" y="37"/>
                </a:lnTo>
                <a:lnTo>
                  <a:pt x="12" y="41"/>
                </a:lnTo>
                <a:lnTo>
                  <a:pt x="17" y="49"/>
                </a:lnTo>
                <a:lnTo>
                  <a:pt x="19" y="51"/>
                </a:lnTo>
                <a:lnTo>
                  <a:pt x="20" y="49"/>
                </a:lnTo>
                <a:lnTo>
                  <a:pt x="31" y="59"/>
                </a:lnTo>
                <a:lnTo>
                  <a:pt x="38" y="63"/>
                </a:lnTo>
                <a:lnTo>
                  <a:pt x="43" y="6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5" name="Line 232"/>
          <p:cNvSpPr>
            <a:spLocks noChangeShapeType="1"/>
          </p:cNvSpPr>
          <p:nvPr/>
        </p:nvSpPr>
        <p:spPr bwMode="auto">
          <a:xfrm>
            <a:off x="5102225" y="5440363"/>
            <a:ext cx="1588" cy="635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6" name="Line 233"/>
          <p:cNvSpPr>
            <a:spLocks noChangeShapeType="1"/>
          </p:cNvSpPr>
          <p:nvPr/>
        </p:nvSpPr>
        <p:spPr bwMode="auto">
          <a:xfrm>
            <a:off x="4824413" y="5505451"/>
            <a:ext cx="36513" cy="2381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7" name="Freeform 234"/>
          <p:cNvSpPr>
            <a:spLocks/>
          </p:cNvSpPr>
          <p:nvPr/>
        </p:nvSpPr>
        <p:spPr bwMode="auto">
          <a:xfrm>
            <a:off x="4598988" y="5864226"/>
            <a:ext cx="92075" cy="50800"/>
          </a:xfrm>
          <a:custGeom>
            <a:avLst/>
            <a:gdLst>
              <a:gd name="T0" fmla="*/ 0 w 58"/>
              <a:gd name="T1" fmla="*/ 0 h 32"/>
              <a:gd name="T2" fmla="*/ 22 w 58"/>
              <a:gd name="T3" fmla="*/ 14 h 32"/>
              <a:gd name="T4" fmla="*/ 30 w 58"/>
              <a:gd name="T5" fmla="*/ 8 h 32"/>
              <a:gd name="T6" fmla="*/ 33 w 58"/>
              <a:gd name="T7" fmla="*/ 7 h 32"/>
              <a:gd name="T8" fmla="*/ 37 w 58"/>
              <a:gd name="T9" fmla="*/ 3 h 32"/>
              <a:gd name="T10" fmla="*/ 45 w 58"/>
              <a:gd name="T11" fmla="*/ 21 h 32"/>
              <a:gd name="T12" fmla="*/ 58 w 58"/>
              <a:gd name="T13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8" h="32">
                <a:moveTo>
                  <a:pt x="0" y="0"/>
                </a:moveTo>
                <a:lnTo>
                  <a:pt x="22" y="14"/>
                </a:lnTo>
                <a:lnTo>
                  <a:pt x="30" y="8"/>
                </a:lnTo>
                <a:lnTo>
                  <a:pt x="33" y="7"/>
                </a:lnTo>
                <a:lnTo>
                  <a:pt x="37" y="3"/>
                </a:lnTo>
                <a:lnTo>
                  <a:pt x="45" y="21"/>
                </a:lnTo>
                <a:lnTo>
                  <a:pt x="58" y="3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8" name="Freeform 235"/>
          <p:cNvSpPr>
            <a:spLocks/>
          </p:cNvSpPr>
          <p:nvPr/>
        </p:nvSpPr>
        <p:spPr bwMode="auto">
          <a:xfrm>
            <a:off x="4356100" y="4987926"/>
            <a:ext cx="52388" cy="85725"/>
          </a:xfrm>
          <a:custGeom>
            <a:avLst/>
            <a:gdLst>
              <a:gd name="T0" fmla="*/ 32 w 33"/>
              <a:gd name="T1" fmla="*/ 54 h 54"/>
              <a:gd name="T2" fmla="*/ 33 w 33"/>
              <a:gd name="T3" fmla="*/ 48 h 54"/>
              <a:gd name="T4" fmla="*/ 18 w 33"/>
              <a:gd name="T5" fmla="*/ 46 h 54"/>
              <a:gd name="T6" fmla="*/ 21 w 33"/>
              <a:gd name="T7" fmla="*/ 30 h 54"/>
              <a:gd name="T8" fmla="*/ 28 w 33"/>
              <a:gd name="T9" fmla="*/ 31 h 54"/>
              <a:gd name="T10" fmla="*/ 30 w 33"/>
              <a:gd name="T11" fmla="*/ 27 h 54"/>
              <a:gd name="T12" fmla="*/ 20 w 33"/>
              <a:gd name="T13" fmla="*/ 22 h 54"/>
              <a:gd name="T14" fmla="*/ 14 w 33"/>
              <a:gd name="T15" fmla="*/ 26 h 54"/>
              <a:gd name="T16" fmla="*/ 3 w 33"/>
              <a:gd name="T17" fmla="*/ 26 h 54"/>
              <a:gd name="T18" fmla="*/ 2 w 33"/>
              <a:gd name="T19" fmla="*/ 23 h 54"/>
              <a:gd name="T20" fmla="*/ 0 w 33"/>
              <a:gd name="T21" fmla="*/ 20 h 54"/>
              <a:gd name="T22" fmla="*/ 3 w 33"/>
              <a:gd name="T23" fmla="*/ 18 h 54"/>
              <a:gd name="T24" fmla="*/ 14 w 33"/>
              <a:gd name="T25" fmla="*/ 12 h 54"/>
              <a:gd name="T26" fmla="*/ 15 w 33"/>
              <a:gd name="T27" fmla="*/ 11 h 54"/>
              <a:gd name="T28" fmla="*/ 14 w 33"/>
              <a:gd name="T29" fmla="*/ 4 h 54"/>
              <a:gd name="T30" fmla="*/ 6 w 33"/>
              <a:gd name="T31" fmla="*/ 7 h 54"/>
              <a:gd name="T32" fmla="*/ 7 w 33"/>
              <a:gd name="T33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3" h="54">
                <a:moveTo>
                  <a:pt x="32" y="54"/>
                </a:moveTo>
                <a:lnTo>
                  <a:pt x="33" y="48"/>
                </a:lnTo>
                <a:lnTo>
                  <a:pt x="18" y="46"/>
                </a:lnTo>
                <a:lnTo>
                  <a:pt x="21" y="30"/>
                </a:lnTo>
                <a:lnTo>
                  <a:pt x="28" y="31"/>
                </a:lnTo>
                <a:lnTo>
                  <a:pt x="30" y="27"/>
                </a:lnTo>
                <a:lnTo>
                  <a:pt x="20" y="22"/>
                </a:lnTo>
                <a:lnTo>
                  <a:pt x="14" y="26"/>
                </a:lnTo>
                <a:lnTo>
                  <a:pt x="3" y="26"/>
                </a:lnTo>
                <a:lnTo>
                  <a:pt x="2" y="23"/>
                </a:lnTo>
                <a:lnTo>
                  <a:pt x="0" y="20"/>
                </a:lnTo>
                <a:lnTo>
                  <a:pt x="3" y="18"/>
                </a:lnTo>
                <a:lnTo>
                  <a:pt x="14" y="12"/>
                </a:lnTo>
                <a:lnTo>
                  <a:pt x="15" y="11"/>
                </a:lnTo>
                <a:lnTo>
                  <a:pt x="14" y="4"/>
                </a:lnTo>
                <a:lnTo>
                  <a:pt x="6" y="7"/>
                </a:lnTo>
                <a:lnTo>
                  <a:pt x="7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9" name="Freeform 236"/>
          <p:cNvSpPr>
            <a:spLocks/>
          </p:cNvSpPr>
          <p:nvPr/>
        </p:nvSpPr>
        <p:spPr bwMode="auto">
          <a:xfrm>
            <a:off x="4922838" y="5891213"/>
            <a:ext cx="31750" cy="92075"/>
          </a:xfrm>
          <a:custGeom>
            <a:avLst/>
            <a:gdLst>
              <a:gd name="T0" fmla="*/ 0 w 20"/>
              <a:gd name="T1" fmla="*/ 0 h 58"/>
              <a:gd name="T2" fmla="*/ 0 w 20"/>
              <a:gd name="T3" fmla="*/ 2 h 58"/>
              <a:gd name="T4" fmla="*/ 0 w 20"/>
              <a:gd name="T5" fmla="*/ 9 h 58"/>
              <a:gd name="T6" fmla="*/ 20 w 20"/>
              <a:gd name="T7" fmla="*/ 58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58">
                <a:moveTo>
                  <a:pt x="0" y="0"/>
                </a:moveTo>
                <a:lnTo>
                  <a:pt x="0" y="2"/>
                </a:lnTo>
                <a:lnTo>
                  <a:pt x="0" y="9"/>
                </a:lnTo>
                <a:lnTo>
                  <a:pt x="20" y="5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0" name="Line 237"/>
          <p:cNvSpPr>
            <a:spLocks noChangeShapeType="1"/>
          </p:cNvSpPr>
          <p:nvPr/>
        </p:nvSpPr>
        <p:spPr bwMode="auto">
          <a:xfrm>
            <a:off x="5292725" y="5273676"/>
            <a:ext cx="14288" cy="4603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1" name="Freeform 238"/>
          <p:cNvSpPr>
            <a:spLocks/>
          </p:cNvSpPr>
          <p:nvPr/>
        </p:nvSpPr>
        <p:spPr bwMode="auto">
          <a:xfrm>
            <a:off x="4787900" y="5924551"/>
            <a:ext cx="95250" cy="101600"/>
          </a:xfrm>
          <a:custGeom>
            <a:avLst/>
            <a:gdLst>
              <a:gd name="T0" fmla="*/ 0 w 60"/>
              <a:gd name="T1" fmla="*/ 0 h 64"/>
              <a:gd name="T2" fmla="*/ 0 w 60"/>
              <a:gd name="T3" fmla="*/ 7 h 64"/>
              <a:gd name="T4" fmla="*/ 11 w 60"/>
              <a:gd name="T5" fmla="*/ 10 h 64"/>
              <a:gd name="T6" fmla="*/ 15 w 60"/>
              <a:gd name="T7" fmla="*/ 17 h 64"/>
              <a:gd name="T8" fmla="*/ 19 w 60"/>
              <a:gd name="T9" fmla="*/ 14 h 64"/>
              <a:gd name="T10" fmla="*/ 22 w 60"/>
              <a:gd name="T11" fmla="*/ 17 h 64"/>
              <a:gd name="T12" fmla="*/ 27 w 60"/>
              <a:gd name="T13" fmla="*/ 24 h 64"/>
              <a:gd name="T14" fmla="*/ 60 w 60"/>
              <a:gd name="T15" fmla="*/ 6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0" h="64">
                <a:moveTo>
                  <a:pt x="0" y="0"/>
                </a:moveTo>
                <a:lnTo>
                  <a:pt x="0" y="7"/>
                </a:lnTo>
                <a:lnTo>
                  <a:pt x="11" y="10"/>
                </a:lnTo>
                <a:lnTo>
                  <a:pt x="15" y="17"/>
                </a:lnTo>
                <a:lnTo>
                  <a:pt x="19" y="14"/>
                </a:lnTo>
                <a:lnTo>
                  <a:pt x="22" y="17"/>
                </a:lnTo>
                <a:lnTo>
                  <a:pt x="27" y="24"/>
                </a:lnTo>
                <a:lnTo>
                  <a:pt x="60" y="6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2" name="Freeform 239"/>
          <p:cNvSpPr>
            <a:spLocks/>
          </p:cNvSpPr>
          <p:nvPr/>
        </p:nvSpPr>
        <p:spPr bwMode="auto">
          <a:xfrm>
            <a:off x="4989513" y="4483101"/>
            <a:ext cx="61913" cy="161925"/>
          </a:xfrm>
          <a:custGeom>
            <a:avLst/>
            <a:gdLst>
              <a:gd name="T0" fmla="*/ 27 w 39"/>
              <a:gd name="T1" fmla="*/ 0 h 102"/>
              <a:gd name="T2" fmla="*/ 19 w 39"/>
              <a:gd name="T3" fmla="*/ 7 h 102"/>
              <a:gd name="T4" fmla="*/ 12 w 39"/>
              <a:gd name="T5" fmla="*/ 17 h 102"/>
              <a:gd name="T6" fmla="*/ 9 w 39"/>
              <a:gd name="T7" fmla="*/ 19 h 102"/>
              <a:gd name="T8" fmla="*/ 9 w 39"/>
              <a:gd name="T9" fmla="*/ 21 h 102"/>
              <a:gd name="T10" fmla="*/ 8 w 39"/>
              <a:gd name="T11" fmla="*/ 22 h 102"/>
              <a:gd name="T12" fmla="*/ 0 w 39"/>
              <a:gd name="T13" fmla="*/ 26 h 102"/>
              <a:gd name="T14" fmla="*/ 1 w 39"/>
              <a:gd name="T15" fmla="*/ 27 h 102"/>
              <a:gd name="T16" fmla="*/ 8 w 39"/>
              <a:gd name="T17" fmla="*/ 38 h 102"/>
              <a:gd name="T18" fmla="*/ 22 w 39"/>
              <a:gd name="T19" fmla="*/ 42 h 102"/>
              <a:gd name="T20" fmla="*/ 26 w 39"/>
              <a:gd name="T21" fmla="*/ 47 h 102"/>
              <a:gd name="T22" fmla="*/ 35 w 39"/>
              <a:gd name="T23" fmla="*/ 57 h 102"/>
              <a:gd name="T24" fmla="*/ 38 w 39"/>
              <a:gd name="T25" fmla="*/ 60 h 102"/>
              <a:gd name="T26" fmla="*/ 39 w 39"/>
              <a:gd name="T27" fmla="*/ 63 h 102"/>
              <a:gd name="T28" fmla="*/ 39 w 39"/>
              <a:gd name="T29" fmla="*/ 66 h 102"/>
              <a:gd name="T30" fmla="*/ 33 w 39"/>
              <a:gd name="T31" fmla="*/ 67 h 102"/>
              <a:gd name="T32" fmla="*/ 33 w 39"/>
              <a:gd name="T33" fmla="*/ 68 h 102"/>
              <a:gd name="T34" fmla="*/ 27 w 39"/>
              <a:gd name="T35" fmla="*/ 72 h 102"/>
              <a:gd name="T36" fmla="*/ 27 w 39"/>
              <a:gd name="T37" fmla="*/ 74 h 102"/>
              <a:gd name="T38" fmla="*/ 28 w 39"/>
              <a:gd name="T39" fmla="*/ 75 h 102"/>
              <a:gd name="T40" fmla="*/ 30 w 39"/>
              <a:gd name="T41" fmla="*/ 90 h 102"/>
              <a:gd name="T42" fmla="*/ 27 w 39"/>
              <a:gd name="T43" fmla="*/ 102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39" h="102">
                <a:moveTo>
                  <a:pt x="27" y="0"/>
                </a:moveTo>
                <a:lnTo>
                  <a:pt x="19" y="7"/>
                </a:lnTo>
                <a:lnTo>
                  <a:pt x="12" y="17"/>
                </a:lnTo>
                <a:lnTo>
                  <a:pt x="9" y="19"/>
                </a:lnTo>
                <a:lnTo>
                  <a:pt x="9" y="21"/>
                </a:lnTo>
                <a:lnTo>
                  <a:pt x="8" y="22"/>
                </a:lnTo>
                <a:lnTo>
                  <a:pt x="0" y="26"/>
                </a:lnTo>
                <a:lnTo>
                  <a:pt x="1" y="27"/>
                </a:lnTo>
                <a:lnTo>
                  <a:pt x="8" y="38"/>
                </a:lnTo>
                <a:lnTo>
                  <a:pt x="22" y="42"/>
                </a:lnTo>
                <a:lnTo>
                  <a:pt x="26" y="47"/>
                </a:lnTo>
                <a:lnTo>
                  <a:pt x="35" y="57"/>
                </a:lnTo>
                <a:lnTo>
                  <a:pt x="38" y="60"/>
                </a:lnTo>
                <a:lnTo>
                  <a:pt x="39" y="63"/>
                </a:lnTo>
                <a:lnTo>
                  <a:pt x="39" y="66"/>
                </a:lnTo>
                <a:lnTo>
                  <a:pt x="33" y="67"/>
                </a:lnTo>
                <a:lnTo>
                  <a:pt x="33" y="68"/>
                </a:lnTo>
                <a:lnTo>
                  <a:pt x="27" y="72"/>
                </a:lnTo>
                <a:lnTo>
                  <a:pt x="27" y="74"/>
                </a:lnTo>
                <a:lnTo>
                  <a:pt x="28" y="75"/>
                </a:lnTo>
                <a:lnTo>
                  <a:pt x="30" y="90"/>
                </a:lnTo>
                <a:lnTo>
                  <a:pt x="27" y="10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3" name="Line 240"/>
          <p:cNvSpPr>
            <a:spLocks noChangeShapeType="1"/>
          </p:cNvSpPr>
          <p:nvPr/>
        </p:nvSpPr>
        <p:spPr bwMode="auto">
          <a:xfrm flipH="1">
            <a:off x="5251450" y="5565776"/>
            <a:ext cx="4763" cy="3016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4" name="Freeform 241"/>
          <p:cNvSpPr>
            <a:spLocks/>
          </p:cNvSpPr>
          <p:nvPr/>
        </p:nvSpPr>
        <p:spPr bwMode="auto">
          <a:xfrm>
            <a:off x="4502150" y="5781676"/>
            <a:ext cx="34925" cy="61913"/>
          </a:xfrm>
          <a:custGeom>
            <a:avLst/>
            <a:gdLst>
              <a:gd name="T0" fmla="*/ 0 w 22"/>
              <a:gd name="T1" fmla="*/ 0 h 39"/>
              <a:gd name="T2" fmla="*/ 7 w 22"/>
              <a:gd name="T3" fmla="*/ 17 h 39"/>
              <a:gd name="T4" fmla="*/ 16 w 22"/>
              <a:gd name="T5" fmla="*/ 37 h 39"/>
              <a:gd name="T6" fmla="*/ 22 w 22"/>
              <a:gd name="T7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" h="39">
                <a:moveTo>
                  <a:pt x="0" y="0"/>
                </a:moveTo>
                <a:lnTo>
                  <a:pt x="7" y="17"/>
                </a:lnTo>
                <a:lnTo>
                  <a:pt x="16" y="37"/>
                </a:lnTo>
                <a:lnTo>
                  <a:pt x="22" y="3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5" name="Freeform 242"/>
          <p:cNvSpPr>
            <a:spLocks/>
          </p:cNvSpPr>
          <p:nvPr/>
        </p:nvSpPr>
        <p:spPr bwMode="auto">
          <a:xfrm>
            <a:off x="5170488" y="5534026"/>
            <a:ext cx="22225" cy="1588"/>
          </a:xfrm>
          <a:custGeom>
            <a:avLst/>
            <a:gdLst>
              <a:gd name="T0" fmla="*/ 14 w 14"/>
              <a:gd name="T1" fmla="*/ 0 h 1"/>
              <a:gd name="T2" fmla="*/ 9 w 14"/>
              <a:gd name="T3" fmla="*/ 1 h 1"/>
              <a:gd name="T4" fmla="*/ 3 w 14"/>
              <a:gd name="T5" fmla="*/ 1 h 1"/>
              <a:gd name="T6" fmla="*/ 0 w 14"/>
              <a:gd name="T7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1">
                <a:moveTo>
                  <a:pt x="14" y="0"/>
                </a:moveTo>
                <a:lnTo>
                  <a:pt x="9" y="1"/>
                </a:lnTo>
                <a:lnTo>
                  <a:pt x="3" y="1"/>
                </a:lnTo>
                <a:lnTo>
                  <a:pt x="0" y="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6" name="Line 243"/>
          <p:cNvSpPr>
            <a:spLocks noChangeShapeType="1"/>
          </p:cNvSpPr>
          <p:nvPr/>
        </p:nvSpPr>
        <p:spPr bwMode="auto">
          <a:xfrm flipH="1" flipV="1">
            <a:off x="5068888" y="5656263"/>
            <a:ext cx="12700" cy="1587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7" name="Freeform 244"/>
          <p:cNvSpPr>
            <a:spLocks/>
          </p:cNvSpPr>
          <p:nvPr/>
        </p:nvSpPr>
        <p:spPr bwMode="auto">
          <a:xfrm>
            <a:off x="5648325" y="3332163"/>
            <a:ext cx="66675" cy="71438"/>
          </a:xfrm>
          <a:custGeom>
            <a:avLst/>
            <a:gdLst>
              <a:gd name="T0" fmla="*/ 0 w 42"/>
              <a:gd name="T1" fmla="*/ 41 h 45"/>
              <a:gd name="T2" fmla="*/ 5 w 42"/>
              <a:gd name="T3" fmla="*/ 45 h 45"/>
              <a:gd name="T4" fmla="*/ 5 w 42"/>
              <a:gd name="T5" fmla="*/ 35 h 45"/>
              <a:gd name="T6" fmla="*/ 17 w 42"/>
              <a:gd name="T7" fmla="*/ 34 h 45"/>
              <a:gd name="T8" fmla="*/ 24 w 42"/>
              <a:gd name="T9" fmla="*/ 32 h 45"/>
              <a:gd name="T10" fmla="*/ 25 w 42"/>
              <a:gd name="T11" fmla="*/ 28 h 45"/>
              <a:gd name="T12" fmla="*/ 21 w 42"/>
              <a:gd name="T13" fmla="*/ 20 h 45"/>
              <a:gd name="T14" fmla="*/ 28 w 42"/>
              <a:gd name="T15" fmla="*/ 19 h 45"/>
              <a:gd name="T16" fmla="*/ 32 w 42"/>
              <a:gd name="T17" fmla="*/ 11 h 45"/>
              <a:gd name="T18" fmla="*/ 39 w 42"/>
              <a:gd name="T19" fmla="*/ 9 h 45"/>
              <a:gd name="T20" fmla="*/ 42 w 42"/>
              <a:gd name="T21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2" h="45">
                <a:moveTo>
                  <a:pt x="0" y="41"/>
                </a:moveTo>
                <a:lnTo>
                  <a:pt x="5" y="45"/>
                </a:lnTo>
                <a:lnTo>
                  <a:pt x="5" y="35"/>
                </a:lnTo>
                <a:lnTo>
                  <a:pt x="17" y="34"/>
                </a:lnTo>
                <a:lnTo>
                  <a:pt x="24" y="32"/>
                </a:lnTo>
                <a:lnTo>
                  <a:pt x="25" y="28"/>
                </a:lnTo>
                <a:lnTo>
                  <a:pt x="21" y="20"/>
                </a:lnTo>
                <a:lnTo>
                  <a:pt x="28" y="19"/>
                </a:lnTo>
                <a:lnTo>
                  <a:pt x="32" y="11"/>
                </a:lnTo>
                <a:lnTo>
                  <a:pt x="39" y="9"/>
                </a:lnTo>
                <a:lnTo>
                  <a:pt x="42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8" name="Freeform 245"/>
          <p:cNvSpPr>
            <a:spLocks/>
          </p:cNvSpPr>
          <p:nvPr/>
        </p:nvSpPr>
        <p:spPr bwMode="auto">
          <a:xfrm>
            <a:off x="5437188" y="4471988"/>
            <a:ext cx="77788" cy="30163"/>
          </a:xfrm>
          <a:custGeom>
            <a:avLst/>
            <a:gdLst>
              <a:gd name="T0" fmla="*/ 49 w 49"/>
              <a:gd name="T1" fmla="*/ 14 h 19"/>
              <a:gd name="T2" fmla="*/ 36 w 49"/>
              <a:gd name="T3" fmla="*/ 19 h 19"/>
              <a:gd name="T4" fmla="*/ 25 w 49"/>
              <a:gd name="T5" fmla="*/ 10 h 19"/>
              <a:gd name="T6" fmla="*/ 17 w 49"/>
              <a:gd name="T7" fmla="*/ 7 h 19"/>
              <a:gd name="T8" fmla="*/ 15 w 49"/>
              <a:gd name="T9" fmla="*/ 6 h 19"/>
              <a:gd name="T10" fmla="*/ 7 w 49"/>
              <a:gd name="T11" fmla="*/ 3 h 19"/>
              <a:gd name="T12" fmla="*/ 0 w 49"/>
              <a:gd name="T13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9" h="19">
                <a:moveTo>
                  <a:pt x="49" y="14"/>
                </a:moveTo>
                <a:lnTo>
                  <a:pt x="36" y="19"/>
                </a:lnTo>
                <a:lnTo>
                  <a:pt x="25" y="10"/>
                </a:lnTo>
                <a:lnTo>
                  <a:pt x="17" y="7"/>
                </a:lnTo>
                <a:lnTo>
                  <a:pt x="15" y="6"/>
                </a:lnTo>
                <a:lnTo>
                  <a:pt x="7" y="3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9" name="Freeform 246"/>
          <p:cNvSpPr>
            <a:spLocks/>
          </p:cNvSpPr>
          <p:nvPr/>
        </p:nvSpPr>
        <p:spPr bwMode="auto">
          <a:xfrm>
            <a:off x="4543425" y="4519613"/>
            <a:ext cx="17463" cy="33338"/>
          </a:xfrm>
          <a:custGeom>
            <a:avLst/>
            <a:gdLst>
              <a:gd name="T0" fmla="*/ 11 w 11"/>
              <a:gd name="T1" fmla="*/ 0 h 21"/>
              <a:gd name="T2" fmla="*/ 8 w 11"/>
              <a:gd name="T3" fmla="*/ 9 h 21"/>
              <a:gd name="T4" fmla="*/ 0 w 11"/>
              <a:gd name="T5" fmla="*/ 14 h 21"/>
              <a:gd name="T6" fmla="*/ 0 w 11"/>
              <a:gd name="T7" fmla="*/ 17 h 21"/>
              <a:gd name="T8" fmla="*/ 0 w 11"/>
              <a:gd name="T9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21">
                <a:moveTo>
                  <a:pt x="11" y="0"/>
                </a:moveTo>
                <a:lnTo>
                  <a:pt x="8" y="9"/>
                </a:lnTo>
                <a:lnTo>
                  <a:pt x="0" y="14"/>
                </a:lnTo>
                <a:lnTo>
                  <a:pt x="0" y="17"/>
                </a:lnTo>
                <a:lnTo>
                  <a:pt x="0" y="2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0" name="Line 247"/>
          <p:cNvSpPr>
            <a:spLocks noChangeShapeType="1"/>
          </p:cNvSpPr>
          <p:nvPr/>
        </p:nvSpPr>
        <p:spPr bwMode="auto">
          <a:xfrm flipH="1" flipV="1">
            <a:off x="4254500" y="4981576"/>
            <a:ext cx="20638" cy="1746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1" name="Line 248"/>
          <p:cNvSpPr>
            <a:spLocks noChangeShapeType="1"/>
          </p:cNvSpPr>
          <p:nvPr/>
        </p:nvSpPr>
        <p:spPr bwMode="auto">
          <a:xfrm>
            <a:off x="5108575" y="5549901"/>
            <a:ext cx="0" cy="381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2" name="Line 249"/>
          <p:cNvSpPr>
            <a:spLocks noChangeShapeType="1"/>
          </p:cNvSpPr>
          <p:nvPr/>
        </p:nvSpPr>
        <p:spPr bwMode="auto">
          <a:xfrm>
            <a:off x="4295775" y="5719763"/>
            <a:ext cx="19050" cy="635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3" name="Freeform 250"/>
          <p:cNvSpPr>
            <a:spLocks/>
          </p:cNvSpPr>
          <p:nvPr/>
        </p:nvSpPr>
        <p:spPr bwMode="auto">
          <a:xfrm>
            <a:off x="4870450" y="4087813"/>
            <a:ext cx="7938" cy="26988"/>
          </a:xfrm>
          <a:custGeom>
            <a:avLst/>
            <a:gdLst>
              <a:gd name="T0" fmla="*/ 0 w 5"/>
              <a:gd name="T1" fmla="*/ 0 h 17"/>
              <a:gd name="T2" fmla="*/ 1 w 5"/>
              <a:gd name="T3" fmla="*/ 2 h 17"/>
              <a:gd name="T4" fmla="*/ 2 w 5"/>
              <a:gd name="T5" fmla="*/ 4 h 17"/>
              <a:gd name="T6" fmla="*/ 4 w 5"/>
              <a:gd name="T7" fmla="*/ 6 h 17"/>
              <a:gd name="T8" fmla="*/ 5 w 5"/>
              <a:gd name="T9" fmla="*/ 11 h 17"/>
              <a:gd name="T10" fmla="*/ 4 w 5"/>
              <a:gd name="T11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" h="17">
                <a:moveTo>
                  <a:pt x="0" y="0"/>
                </a:moveTo>
                <a:lnTo>
                  <a:pt x="1" y="2"/>
                </a:lnTo>
                <a:lnTo>
                  <a:pt x="2" y="4"/>
                </a:lnTo>
                <a:lnTo>
                  <a:pt x="4" y="6"/>
                </a:lnTo>
                <a:lnTo>
                  <a:pt x="5" y="11"/>
                </a:lnTo>
                <a:lnTo>
                  <a:pt x="4" y="1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4" name="Freeform 251"/>
          <p:cNvSpPr>
            <a:spLocks/>
          </p:cNvSpPr>
          <p:nvPr/>
        </p:nvSpPr>
        <p:spPr bwMode="auto">
          <a:xfrm>
            <a:off x="4070350" y="4329113"/>
            <a:ext cx="88900" cy="111125"/>
          </a:xfrm>
          <a:custGeom>
            <a:avLst/>
            <a:gdLst>
              <a:gd name="T0" fmla="*/ 56 w 56"/>
              <a:gd name="T1" fmla="*/ 70 h 70"/>
              <a:gd name="T2" fmla="*/ 44 w 56"/>
              <a:gd name="T3" fmla="*/ 41 h 70"/>
              <a:gd name="T4" fmla="*/ 40 w 56"/>
              <a:gd name="T5" fmla="*/ 36 h 70"/>
              <a:gd name="T6" fmla="*/ 0 w 56"/>
              <a:gd name="T7" fmla="*/ 0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6" h="70">
                <a:moveTo>
                  <a:pt x="56" y="70"/>
                </a:moveTo>
                <a:lnTo>
                  <a:pt x="44" y="41"/>
                </a:lnTo>
                <a:lnTo>
                  <a:pt x="40" y="36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5" name="Freeform 252"/>
          <p:cNvSpPr>
            <a:spLocks/>
          </p:cNvSpPr>
          <p:nvPr/>
        </p:nvSpPr>
        <p:spPr bwMode="auto">
          <a:xfrm>
            <a:off x="5067300" y="5492751"/>
            <a:ext cx="7938" cy="44450"/>
          </a:xfrm>
          <a:custGeom>
            <a:avLst/>
            <a:gdLst>
              <a:gd name="T0" fmla="*/ 0 w 5"/>
              <a:gd name="T1" fmla="*/ 28 h 28"/>
              <a:gd name="T2" fmla="*/ 3 w 5"/>
              <a:gd name="T3" fmla="*/ 23 h 28"/>
              <a:gd name="T4" fmla="*/ 3 w 5"/>
              <a:gd name="T5" fmla="*/ 20 h 28"/>
              <a:gd name="T6" fmla="*/ 1 w 5"/>
              <a:gd name="T7" fmla="*/ 17 h 28"/>
              <a:gd name="T8" fmla="*/ 1 w 5"/>
              <a:gd name="T9" fmla="*/ 16 h 28"/>
              <a:gd name="T10" fmla="*/ 0 w 5"/>
              <a:gd name="T11" fmla="*/ 15 h 28"/>
              <a:gd name="T12" fmla="*/ 0 w 5"/>
              <a:gd name="T13" fmla="*/ 13 h 28"/>
              <a:gd name="T14" fmla="*/ 0 w 5"/>
              <a:gd name="T15" fmla="*/ 12 h 28"/>
              <a:gd name="T16" fmla="*/ 0 w 5"/>
              <a:gd name="T17" fmla="*/ 9 h 28"/>
              <a:gd name="T18" fmla="*/ 3 w 5"/>
              <a:gd name="T19" fmla="*/ 6 h 28"/>
              <a:gd name="T20" fmla="*/ 3 w 5"/>
              <a:gd name="T21" fmla="*/ 5 h 28"/>
              <a:gd name="T22" fmla="*/ 4 w 5"/>
              <a:gd name="T23" fmla="*/ 4 h 28"/>
              <a:gd name="T24" fmla="*/ 5 w 5"/>
              <a:gd name="T25" fmla="*/ 2 h 28"/>
              <a:gd name="T26" fmla="*/ 5 w 5"/>
              <a:gd name="T27" fmla="*/ 0 h 28"/>
              <a:gd name="T28" fmla="*/ 5 w 5"/>
              <a:gd name="T29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5" h="28">
                <a:moveTo>
                  <a:pt x="0" y="28"/>
                </a:moveTo>
                <a:lnTo>
                  <a:pt x="3" y="23"/>
                </a:lnTo>
                <a:lnTo>
                  <a:pt x="3" y="20"/>
                </a:lnTo>
                <a:lnTo>
                  <a:pt x="1" y="17"/>
                </a:lnTo>
                <a:lnTo>
                  <a:pt x="1" y="16"/>
                </a:lnTo>
                <a:lnTo>
                  <a:pt x="0" y="15"/>
                </a:lnTo>
                <a:lnTo>
                  <a:pt x="0" y="13"/>
                </a:lnTo>
                <a:lnTo>
                  <a:pt x="0" y="12"/>
                </a:lnTo>
                <a:lnTo>
                  <a:pt x="0" y="9"/>
                </a:lnTo>
                <a:lnTo>
                  <a:pt x="3" y="6"/>
                </a:lnTo>
                <a:lnTo>
                  <a:pt x="3" y="5"/>
                </a:lnTo>
                <a:lnTo>
                  <a:pt x="4" y="4"/>
                </a:lnTo>
                <a:lnTo>
                  <a:pt x="5" y="2"/>
                </a:lnTo>
                <a:lnTo>
                  <a:pt x="5" y="0"/>
                </a:lnTo>
                <a:lnTo>
                  <a:pt x="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6" name="Freeform 253"/>
          <p:cNvSpPr>
            <a:spLocks/>
          </p:cNvSpPr>
          <p:nvPr/>
        </p:nvSpPr>
        <p:spPr bwMode="auto">
          <a:xfrm>
            <a:off x="3995738" y="4975226"/>
            <a:ext cx="30163" cy="19050"/>
          </a:xfrm>
          <a:custGeom>
            <a:avLst/>
            <a:gdLst>
              <a:gd name="T0" fmla="*/ 19 w 19"/>
              <a:gd name="T1" fmla="*/ 12 h 12"/>
              <a:gd name="T2" fmla="*/ 12 w 19"/>
              <a:gd name="T3" fmla="*/ 5 h 12"/>
              <a:gd name="T4" fmla="*/ 10 w 19"/>
              <a:gd name="T5" fmla="*/ 4 h 12"/>
              <a:gd name="T6" fmla="*/ 0 w 19"/>
              <a:gd name="T7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12">
                <a:moveTo>
                  <a:pt x="19" y="12"/>
                </a:moveTo>
                <a:lnTo>
                  <a:pt x="12" y="5"/>
                </a:lnTo>
                <a:lnTo>
                  <a:pt x="10" y="4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7" name="Freeform 254"/>
          <p:cNvSpPr>
            <a:spLocks/>
          </p:cNvSpPr>
          <p:nvPr/>
        </p:nvSpPr>
        <p:spPr bwMode="auto">
          <a:xfrm>
            <a:off x="4556125" y="5334001"/>
            <a:ext cx="231775" cy="60325"/>
          </a:xfrm>
          <a:custGeom>
            <a:avLst/>
            <a:gdLst>
              <a:gd name="T0" fmla="*/ 146 w 146"/>
              <a:gd name="T1" fmla="*/ 38 h 38"/>
              <a:gd name="T2" fmla="*/ 145 w 146"/>
              <a:gd name="T3" fmla="*/ 33 h 38"/>
              <a:gd name="T4" fmla="*/ 116 w 146"/>
              <a:gd name="T5" fmla="*/ 8 h 38"/>
              <a:gd name="T6" fmla="*/ 85 w 146"/>
              <a:gd name="T7" fmla="*/ 10 h 38"/>
              <a:gd name="T8" fmla="*/ 42 w 146"/>
              <a:gd name="T9" fmla="*/ 0 h 38"/>
              <a:gd name="T10" fmla="*/ 45 w 146"/>
              <a:gd name="T11" fmla="*/ 4 h 38"/>
              <a:gd name="T12" fmla="*/ 35 w 146"/>
              <a:gd name="T13" fmla="*/ 0 h 38"/>
              <a:gd name="T14" fmla="*/ 30 w 146"/>
              <a:gd name="T15" fmla="*/ 1 h 38"/>
              <a:gd name="T16" fmla="*/ 0 w 146"/>
              <a:gd name="T17" fmla="*/ 15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46" h="38">
                <a:moveTo>
                  <a:pt x="146" y="38"/>
                </a:moveTo>
                <a:lnTo>
                  <a:pt x="145" y="33"/>
                </a:lnTo>
                <a:lnTo>
                  <a:pt x="116" y="8"/>
                </a:lnTo>
                <a:lnTo>
                  <a:pt x="85" y="10"/>
                </a:lnTo>
                <a:lnTo>
                  <a:pt x="42" y="0"/>
                </a:lnTo>
                <a:lnTo>
                  <a:pt x="45" y="4"/>
                </a:lnTo>
                <a:lnTo>
                  <a:pt x="35" y="0"/>
                </a:lnTo>
                <a:lnTo>
                  <a:pt x="30" y="1"/>
                </a:lnTo>
                <a:lnTo>
                  <a:pt x="0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8" name="Freeform 255"/>
          <p:cNvSpPr>
            <a:spLocks/>
          </p:cNvSpPr>
          <p:nvPr/>
        </p:nvSpPr>
        <p:spPr bwMode="auto">
          <a:xfrm>
            <a:off x="5091113" y="5857876"/>
            <a:ext cx="25400" cy="119063"/>
          </a:xfrm>
          <a:custGeom>
            <a:avLst/>
            <a:gdLst>
              <a:gd name="T0" fmla="*/ 16 w 16"/>
              <a:gd name="T1" fmla="*/ 0 h 75"/>
              <a:gd name="T2" fmla="*/ 8 w 16"/>
              <a:gd name="T3" fmla="*/ 23 h 75"/>
              <a:gd name="T4" fmla="*/ 0 w 16"/>
              <a:gd name="T5" fmla="*/ 75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6" h="75">
                <a:moveTo>
                  <a:pt x="16" y="0"/>
                </a:moveTo>
                <a:lnTo>
                  <a:pt x="8" y="23"/>
                </a:lnTo>
                <a:lnTo>
                  <a:pt x="0" y="7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9" name="Freeform 256"/>
          <p:cNvSpPr>
            <a:spLocks/>
          </p:cNvSpPr>
          <p:nvPr/>
        </p:nvSpPr>
        <p:spPr bwMode="auto">
          <a:xfrm>
            <a:off x="4533900" y="5184776"/>
            <a:ext cx="15875" cy="42863"/>
          </a:xfrm>
          <a:custGeom>
            <a:avLst/>
            <a:gdLst>
              <a:gd name="T0" fmla="*/ 0 w 10"/>
              <a:gd name="T1" fmla="*/ 27 h 27"/>
              <a:gd name="T2" fmla="*/ 2 w 10"/>
              <a:gd name="T3" fmla="*/ 26 h 27"/>
              <a:gd name="T4" fmla="*/ 10 w 10"/>
              <a:gd name="T5" fmla="*/ 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0" h="27">
                <a:moveTo>
                  <a:pt x="0" y="27"/>
                </a:moveTo>
                <a:lnTo>
                  <a:pt x="2" y="26"/>
                </a:lnTo>
                <a:lnTo>
                  <a:pt x="1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0" name="Freeform 257"/>
          <p:cNvSpPr>
            <a:spLocks/>
          </p:cNvSpPr>
          <p:nvPr/>
        </p:nvSpPr>
        <p:spPr bwMode="auto">
          <a:xfrm>
            <a:off x="4165600" y="4513263"/>
            <a:ext cx="20638" cy="11113"/>
          </a:xfrm>
          <a:custGeom>
            <a:avLst/>
            <a:gdLst>
              <a:gd name="T0" fmla="*/ 0 w 13"/>
              <a:gd name="T1" fmla="*/ 3 h 7"/>
              <a:gd name="T2" fmla="*/ 4 w 13"/>
              <a:gd name="T3" fmla="*/ 0 h 7"/>
              <a:gd name="T4" fmla="*/ 9 w 13"/>
              <a:gd name="T5" fmla="*/ 4 h 7"/>
              <a:gd name="T6" fmla="*/ 13 w 13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7">
                <a:moveTo>
                  <a:pt x="0" y="3"/>
                </a:moveTo>
                <a:lnTo>
                  <a:pt x="4" y="0"/>
                </a:lnTo>
                <a:lnTo>
                  <a:pt x="9" y="4"/>
                </a:lnTo>
                <a:lnTo>
                  <a:pt x="13" y="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1" name="Line 258"/>
          <p:cNvSpPr>
            <a:spLocks noChangeShapeType="1"/>
          </p:cNvSpPr>
          <p:nvPr/>
        </p:nvSpPr>
        <p:spPr bwMode="auto">
          <a:xfrm flipV="1">
            <a:off x="6213475" y="1677988"/>
            <a:ext cx="9525" cy="1428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2" name="Line 259"/>
          <p:cNvSpPr>
            <a:spLocks noChangeShapeType="1"/>
          </p:cNvSpPr>
          <p:nvPr/>
        </p:nvSpPr>
        <p:spPr bwMode="auto">
          <a:xfrm>
            <a:off x="5060950" y="5578476"/>
            <a:ext cx="17463" cy="1111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3" name="Freeform 260"/>
          <p:cNvSpPr>
            <a:spLocks/>
          </p:cNvSpPr>
          <p:nvPr/>
        </p:nvSpPr>
        <p:spPr bwMode="auto">
          <a:xfrm>
            <a:off x="5191125" y="4927601"/>
            <a:ext cx="23813" cy="11113"/>
          </a:xfrm>
          <a:custGeom>
            <a:avLst/>
            <a:gdLst>
              <a:gd name="T0" fmla="*/ 0 w 15"/>
              <a:gd name="T1" fmla="*/ 7 h 7"/>
              <a:gd name="T2" fmla="*/ 13 w 15"/>
              <a:gd name="T3" fmla="*/ 0 h 7"/>
              <a:gd name="T4" fmla="*/ 15 w 15"/>
              <a:gd name="T5" fmla="*/ 0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7">
                <a:moveTo>
                  <a:pt x="0" y="7"/>
                </a:moveTo>
                <a:lnTo>
                  <a:pt x="13" y="0"/>
                </a:lnTo>
                <a:lnTo>
                  <a:pt x="1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4" name="Line 261"/>
          <p:cNvSpPr>
            <a:spLocks noChangeShapeType="1"/>
          </p:cNvSpPr>
          <p:nvPr/>
        </p:nvSpPr>
        <p:spPr bwMode="auto">
          <a:xfrm>
            <a:off x="5307013" y="5319713"/>
            <a:ext cx="20638" cy="2381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5" name="Freeform 262"/>
          <p:cNvSpPr>
            <a:spLocks/>
          </p:cNvSpPr>
          <p:nvPr/>
        </p:nvSpPr>
        <p:spPr bwMode="auto">
          <a:xfrm>
            <a:off x="5256213" y="5561013"/>
            <a:ext cx="23813" cy="9525"/>
          </a:xfrm>
          <a:custGeom>
            <a:avLst/>
            <a:gdLst>
              <a:gd name="T0" fmla="*/ 15 w 15"/>
              <a:gd name="T1" fmla="*/ 6 h 6"/>
              <a:gd name="T2" fmla="*/ 8 w 15"/>
              <a:gd name="T3" fmla="*/ 3 h 6"/>
              <a:gd name="T4" fmla="*/ 5 w 15"/>
              <a:gd name="T5" fmla="*/ 2 h 6"/>
              <a:gd name="T6" fmla="*/ 2 w 15"/>
              <a:gd name="T7" fmla="*/ 0 h 6"/>
              <a:gd name="T8" fmla="*/ 1 w 15"/>
              <a:gd name="T9" fmla="*/ 2 h 6"/>
              <a:gd name="T10" fmla="*/ 0 w 15"/>
              <a:gd name="T11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5" h="6">
                <a:moveTo>
                  <a:pt x="15" y="6"/>
                </a:moveTo>
                <a:lnTo>
                  <a:pt x="8" y="3"/>
                </a:lnTo>
                <a:lnTo>
                  <a:pt x="5" y="2"/>
                </a:lnTo>
                <a:lnTo>
                  <a:pt x="2" y="0"/>
                </a:lnTo>
                <a:lnTo>
                  <a:pt x="1" y="2"/>
                </a:lnTo>
                <a:lnTo>
                  <a:pt x="0" y="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6" name="Freeform 263"/>
          <p:cNvSpPr>
            <a:spLocks/>
          </p:cNvSpPr>
          <p:nvPr/>
        </p:nvSpPr>
        <p:spPr bwMode="auto">
          <a:xfrm>
            <a:off x="7088188" y="1201738"/>
            <a:ext cx="112713" cy="153988"/>
          </a:xfrm>
          <a:custGeom>
            <a:avLst/>
            <a:gdLst>
              <a:gd name="T0" fmla="*/ 71 w 71"/>
              <a:gd name="T1" fmla="*/ 90 h 97"/>
              <a:gd name="T2" fmla="*/ 64 w 71"/>
              <a:gd name="T3" fmla="*/ 97 h 97"/>
              <a:gd name="T4" fmla="*/ 63 w 71"/>
              <a:gd name="T5" fmla="*/ 97 h 97"/>
              <a:gd name="T6" fmla="*/ 45 w 71"/>
              <a:gd name="T7" fmla="*/ 84 h 97"/>
              <a:gd name="T8" fmla="*/ 39 w 71"/>
              <a:gd name="T9" fmla="*/ 67 h 97"/>
              <a:gd name="T10" fmla="*/ 31 w 71"/>
              <a:gd name="T11" fmla="*/ 63 h 97"/>
              <a:gd name="T12" fmla="*/ 38 w 71"/>
              <a:gd name="T13" fmla="*/ 46 h 97"/>
              <a:gd name="T14" fmla="*/ 29 w 71"/>
              <a:gd name="T15" fmla="*/ 41 h 97"/>
              <a:gd name="T16" fmla="*/ 34 w 71"/>
              <a:gd name="T17" fmla="*/ 33 h 97"/>
              <a:gd name="T18" fmla="*/ 31 w 71"/>
              <a:gd name="T19" fmla="*/ 27 h 97"/>
              <a:gd name="T20" fmla="*/ 22 w 71"/>
              <a:gd name="T21" fmla="*/ 27 h 97"/>
              <a:gd name="T22" fmla="*/ 7 w 71"/>
              <a:gd name="T23" fmla="*/ 19 h 97"/>
              <a:gd name="T24" fmla="*/ 0 w 71"/>
              <a:gd name="T25" fmla="*/ 7 h 97"/>
              <a:gd name="T26" fmla="*/ 0 w 71"/>
              <a:gd name="T27" fmla="*/ 5 h 97"/>
              <a:gd name="T28" fmla="*/ 1 w 71"/>
              <a:gd name="T29" fmla="*/ 0 h 97"/>
              <a:gd name="T30" fmla="*/ 3 w 71"/>
              <a:gd name="T31" fmla="*/ 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1" h="97">
                <a:moveTo>
                  <a:pt x="71" y="90"/>
                </a:moveTo>
                <a:lnTo>
                  <a:pt x="64" y="97"/>
                </a:lnTo>
                <a:lnTo>
                  <a:pt x="63" y="97"/>
                </a:lnTo>
                <a:lnTo>
                  <a:pt x="45" y="84"/>
                </a:lnTo>
                <a:lnTo>
                  <a:pt x="39" y="67"/>
                </a:lnTo>
                <a:lnTo>
                  <a:pt x="31" y="63"/>
                </a:lnTo>
                <a:lnTo>
                  <a:pt x="38" y="46"/>
                </a:lnTo>
                <a:lnTo>
                  <a:pt x="29" y="41"/>
                </a:lnTo>
                <a:lnTo>
                  <a:pt x="34" y="33"/>
                </a:lnTo>
                <a:lnTo>
                  <a:pt x="31" y="27"/>
                </a:lnTo>
                <a:lnTo>
                  <a:pt x="22" y="27"/>
                </a:lnTo>
                <a:lnTo>
                  <a:pt x="7" y="19"/>
                </a:lnTo>
                <a:lnTo>
                  <a:pt x="0" y="7"/>
                </a:lnTo>
                <a:lnTo>
                  <a:pt x="0" y="5"/>
                </a:lnTo>
                <a:lnTo>
                  <a:pt x="1" y="0"/>
                </a:lnTo>
                <a:lnTo>
                  <a:pt x="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7" name="Freeform 264"/>
          <p:cNvSpPr>
            <a:spLocks/>
          </p:cNvSpPr>
          <p:nvPr/>
        </p:nvSpPr>
        <p:spPr bwMode="auto">
          <a:xfrm>
            <a:off x="4679950" y="4959351"/>
            <a:ext cx="77788" cy="69850"/>
          </a:xfrm>
          <a:custGeom>
            <a:avLst/>
            <a:gdLst>
              <a:gd name="T0" fmla="*/ 0 w 49"/>
              <a:gd name="T1" fmla="*/ 3 h 44"/>
              <a:gd name="T2" fmla="*/ 8 w 49"/>
              <a:gd name="T3" fmla="*/ 0 h 44"/>
              <a:gd name="T4" fmla="*/ 15 w 49"/>
              <a:gd name="T5" fmla="*/ 11 h 44"/>
              <a:gd name="T6" fmla="*/ 43 w 49"/>
              <a:gd name="T7" fmla="*/ 33 h 44"/>
              <a:gd name="T8" fmla="*/ 43 w 49"/>
              <a:gd name="T9" fmla="*/ 34 h 44"/>
              <a:gd name="T10" fmla="*/ 45 w 49"/>
              <a:gd name="T11" fmla="*/ 40 h 44"/>
              <a:gd name="T12" fmla="*/ 49 w 49"/>
              <a:gd name="T13" fmla="*/ 44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9" h="44">
                <a:moveTo>
                  <a:pt x="0" y="3"/>
                </a:moveTo>
                <a:lnTo>
                  <a:pt x="8" y="0"/>
                </a:lnTo>
                <a:lnTo>
                  <a:pt x="15" y="11"/>
                </a:lnTo>
                <a:lnTo>
                  <a:pt x="43" y="33"/>
                </a:lnTo>
                <a:lnTo>
                  <a:pt x="43" y="34"/>
                </a:lnTo>
                <a:lnTo>
                  <a:pt x="45" y="40"/>
                </a:lnTo>
                <a:lnTo>
                  <a:pt x="49" y="4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8" name="Freeform 265"/>
          <p:cNvSpPr>
            <a:spLocks/>
          </p:cNvSpPr>
          <p:nvPr/>
        </p:nvSpPr>
        <p:spPr bwMode="auto">
          <a:xfrm>
            <a:off x="4449763" y="5356226"/>
            <a:ext cx="28575" cy="38100"/>
          </a:xfrm>
          <a:custGeom>
            <a:avLst/>
            <a:gdLst>
              <a:gd name="T0" fmla="*/ 18 w 18"/>
              <a:gd name="T1" fmla="*/ 0 h 24"/>
              <a:gd name="T2" fmla="*/ 8 w 18"/>
              <a:gd name="T3" fmla="*/ 19 h 24"/>
              <a:gd name="T4" fmla="*/ 0 w 18"/>
              <a:gd name="T5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8" h="24">
                <a:moveTo>
                  <a:pt x="18" y="0"/>
                </a:moveTo>
                <a:lnTo>
                  <a:pt x="8" y="19"/>
                </a:lnTo>
                <a:lnTo>
                  <a:pt x="0" y="2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9" name="Freeform 266"/>
          <p:cNvSpPr>
            <a:spLocks/>
          </p:cNvSpPr>
          <p:nvPr/>
        </p:nvSpPr>
        <p:spPr bwMode="auto">
          <a:xfrm>
            <a:off x="5500688" y="3338513"/>
            <a:ext cx="123825" cy="52388"/>
          </a:xfrm>
          <a:custGeom>
            <a:avLst/>
            <a:gdLst>
              <a:gd name="T0" fmla="*/ 78 w 78"/>
              <a:gd name="T1" fmla="*/ 27 h 33"/>
              <a:gd name="T2" fmla="*/ 68 w 78"/>
              <a:gd name="T3" fmla="*/ 28 h 33"/>
              <a:gd name="T4" fmla="*/ 57 w 78"/>
              <a:gd name="T5" fmla="*/ 24 h 33"/>
              <a:gd name="T6" fmla="*/ 43 w 78"/>
              <a:gd name="T7" fmla="*/ 31 h 33"/>
              <a:gd name="T8" fmla="*/ 42 w 78"/>
              <a:gd name="T9" fmla="*/ 33 h 33"/>
              <a:gd name="T10" fmla="*/ 33 w 78"/>
              <a:gd name="T11" fmla="*/ 27 h 33"/>
              <a:gd name="T12" fmla="*/ 33 w 78"/>
              <a:gd name="T13" fmla="*/ 23 h 33"/>
              <a:gd name="T14" fmla="*/ 33 w 78"/>
              <a:gd name="T15" fmla="*/ 22 h 33"/>
              <a:gd name="T16" fmla="*/ 33 w 78"/>
              <a:gd name="T17" fmla="*/ 19 h 33"/>
              <a:gd name="T18" fmla="*/ 30 w 78"/>
              <a:gd name="T19" fmla="*/ 16 h 33"/>
              <a:gd name="T20" fmla="*/ 27 w 78"/>
              <a:gd name="T21" fmla="*/ 18 h 33"/>
              <a:gd name="T22" fmla="*/ 27 w 78"/>
              <a:gd name="T23" fmla="*/ 22 h 33"/>
              <a:gd name="T24" fmla="*/ 22 w 78"/>
              <a:gd name="T25" fmla="*/ 20 h 33"/>
              <a:gd name="T26" fmla="*/ 18 w 78"/>
              <a:gd name="T27" fmla="*/ 16 h 33"/>
              <a:gd name="T28" fmla="*/ 19 w 78"/>
              <a:gd name="T29" fmla="*/ 5 h 33"/>
              <a:gd name="T30" fmla="*/ 19 w 78"/>
              <a:gd name="T31" fmla="*/ 4 h 33"/>
              <a:gd name="T32" fmla="*/ 18 w 78"/>
              <a:gd name="T33" fmla="*/ 3 h 33"/>
              <a:gd name="T34" fmla="*/ 12 w 78"/>
              <a:gd name="T35" fmla="*/ 1 h 33"/>
              <a:gd name="T36" fmla="*/ 8 w 78"/>
              <a:gd name="T37" fmla="*/ 0 h 33"/>
              <a:gd name="T38" fmla="*/ 4 w 78"/>
              <a:gd name="T39" fmla="*/ 1 h 33"/>
              <a:gd name="T40" fmla="*/ 0 w 78"/>
              <a:gd name="T41" fmla="*/ 1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78" h="33">
                <a:moveTo>
                  <a:pt x="78" y="27"/>
                </a:moveTo>
                <a:lnTo>
                  <a:pt x="68" y="28"/>
                </a:lnTo>
                <a:lnTo>
                  <a:pt x="57" y="24"/>
                </a:lnTo>
                <a:lnTo>
                  <a:pt x="43" y="31"/>
                </a:lnTo>
                <a:lnTo>
                  <a:pt x="42" y="33"/>
                </a:lnTo>
                <a:lnTo>
                  <a:pt x="33" y="27"/>
                </a:lnTo>
                <a:lnTo>
                  <a:pt x="33" y="23"/>
                </a:lnTo>
                <a:lnTo>
                  <a:pt x="33" y="22"/>
                </a:lnTo>
                <a:lnTo>
                  <a:pt x="33" y="19"/>
                </a:lnTo>
                <a:lnTo>
                  <a:pt x="30" y="16"/>
                </a:lnTo>
                <a:lnTo>
                  <a:pt x="27" y="18"/>
                </a:lnTo>
                <a:lnTo>
                  <a:pt x="27" y="22"/>
                </a:lnTo>
                <a:lnTo>
                  <a:pt x="22" y="20"/>
                </a:lnTo>
                <a:lnTo>
                  <a:pt x="18" y="16"/>
                </a:lnTo>
                <a:lnTo>
                  <a:pt x="19" y="5"/>
                </a:lnTo>
                <a:lnTo>
                  <a:pt x="19" y="4"/>
                </a:lnTo>
                <a:lnTo>
                  <a:pt x="18" y="3"/>
                </a:lnTo>
                <a:lnTo>
                  <a:pt x="12" y="1"/>
                </a:lnTo>
                <a:lnTo>
                  <a:pt x="8" y="0"/>
                </a:lnTo>
                <a:lnTo>
                  <a:pt x="4" y="1"/>
                </a:lnTo>
                <a:lnTo>
                  <a:pt x="0" y="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0" name="Freeform 267"/>
          <p:cNvSpPr>
            <a:spLocks/>
          </p:cNvSpPr>
          <p:nvPr/>
        </p:nvSpPr>
        <p:spPr bwMode="auto">
          <a:xfrm>
            <a:off x="4478338" y="5227638"/>
            <a:ext cx="55563" cy="128588"/>
          </a:xfrm>
          <a:custGeom>
            <a:avLst/>
            <a:gdLst>
              <a:gd name="T0" fmla="*/ 0 w 35"/>
              <a:gd name="T1" fmla="*/ 81 h 81"/>
              <a:gd name="T2" fmla="*/ 15 w 35"/>
              <a:gd name="T3" fmla="*/ 62 h 81"/>
              <a:gd name="T4" fmla="*/ 20 w 35"/>
              <a:gd name="T5" fmla="*/ 44 h 81"/>
              <a:gd name="T6" fmla="*/ 30 w 35"/>
              <a:gd name="T7" fmla="*/ 32 h 81"/>
              <a:gd name="T8" fmla="*/ 31 w 35"/>
              <a:gd name="T9" fmla="*/ 28 h 81"/>
              <a:gd name="T10" fmla="*/ 35 w 35"/>
              <a:gd name="T11" fmla="*/ 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5" h="81">
                <a:moveTo>
                  <a:pt x="0" y="81"/>
                </a:moveTo>
                <a:lnTo>
                  <a:pt x="15" y="62"/>
                </a:lnTo>
                <a:lnTo>
                  <a:pt x="20" y="44"/>
                </a:lnTo>
                <a:lnTo>
                  <a:pt x="30" y="32"/>
                </a:lnTo>
                <a:lnTo>
                  <a:pt x="31" y="28"/>
                </a:lnTo>
                <a:lnTo>
                  <a:pt x="3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1" name="Freeform 268"/>
          <p:cNvSpPr>
            <a:spLocks/>
          </p:cNvSpPr>
          <p:nvPr/>
        </p:nvSpPr>
        <p:spPr bwMode="auto">
          <a:xfrm>
            <a:off x="5180013" y="5132388"/>
            <a:ext cx="58738" cy="46038"/>
          </a:xfrm>
          <a:custGeom>
            <a:avLst/>
            <a:gdLst>
              <a:gd name="T0" fmla="*/ 37 w 37"/>
              <a:gd name="T1" fmla="*/ 29 h 29"/>
              <a:gd name="T2" fmla="*/ 14 w 37"/>
              <a:gd name="T3" fmla="*/ 7 h 29"/>
              <a:gd name="T4" fmla="*/ 0 w 37"/>
              <a:gd name="T5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7" h="29">
                <a:moveTo>
                  <a:pt x="37" y="29"/>
                </a:moveTo>
                <a:lnTo>
                  <a:pt x="14" y="7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2" name="Freeform 269"/>
          <p:cNvSpPr>
            <a:spLocks/>
          </p:cNvSpPr>
          <p:nvPr/>
        </p:nvSpPr>
        <p:spPr bwMode="auto">
          <a:xfrm>
            <a:off x="5178425" y="5588001"/>
            <a:ext cx="23813" cy="31750"/>
          </a:xfrm>
          <a:custGeom>
            <a:avLst/>
            <a:gdLst>
              <a:gd name="T0" fmla="*/ 0 w 15"/>
              <a:gd name="T1" fmla="*/ 20 h 20"/>
              <a:gd name="T2" fmla="*/ 5 w 15"/>
              <a:gd name="T3" fmla="*/ 19 h 20"/>
              <a:gd name="T4" fmla="*/ 6 w 15"/>
              <a:gd name="T5" fmla="*/ 17 h 20"/>
              <a:gd name="T6" fmla="*/ 6 w 15"/>
              <a:gd name="T7" fmla="*/ 16 h 20"/>
              <a:gd name="T8" fmla="*/ 8 w 15"/>
              <a:gd name="T9" fmla="*/ 12 h 20"/>
              <a:gd name="T10" fmla="*/ 9 w 15"/>
              <a:gd name="T11" fmla="*/ 16 h 20"/>
              <a:gd name="T12" fmla="*/ 10 w 15"/>
              <a:gd name="T13" fmla="*/ 13 h 20"/>
              <a:gd name="T14" fmla="*/ 12 w 15"/>
              <a:gd name="T15" fmla="*/ 9 h 20"/>
              <a:gd name="T16" fmla="*/ 10 w 15"/>
              <a:gd name="T17" fmla="*/ 8 h 20"/>
              <a:gd name="T18" fmla="*/ 9 w 15"/>
              <a:gd name="T19" fmla="*/ 4 h 20"/>
              <a:gd name="T20" fmla="*/ 15 w 15"/>
              <a:gd name="T21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5" h="20">
                <a:moveTo>
                  <a:pt x="0" y="20"/>
                </a:moveTo>
                <a:lnTo>
                  <a:pt x="5" y="19"/>
                </a:lnTo>
                <a:lnTo>
                  <a:pt x="6" y="17"/>
                </a:lnTo>
                <a:lnTo>
                  <a:pt x="6" y="16"/>
                </a:lnTo>
                <a:lnTo>
                  <a:pt x="8" y="12"/>
                </a:lnTo>
                <a:lnTo>
                  <a:pt x="9" y="16"/>
                </a:lnTo>
                <a:lnTo>
                  <a:pt x="10" y="13"/>
                </a:lnTo>
                <a:lnTo>
                  <a:pt x="12" y="9"/>
                </a:lnTo>
                <a:lnTo>
                  <a:pt x="10" y="8"/>
                </a:lnTo>
                <a:lnTo>
                  <a:pt x="9" y="4"/>
                </a:lnTo>
                <a:lnTo>
                  <a:pt x="1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3" name="Freeform 270"/>
          <p:cNvSpPr>
            <a:spLocks/>
          </p:cNvSpPr>
          <p:nvPr/>
        </p:nvSpPr>
        <p:spPr bwMode="auto">
          <a:xfrm>
            <a:off x="5084763" y="4321176"/>
            <a:ext cx="65088" cy="52388"/>
          </a:xfrm>
          <a:custGeom>
            <a:avLst/>
            <a:gdLst>
              <a:gd name="T0" fmla="*/ 41 w 41"/>
              <a:gd name="T1" fmla="*/ 0 h 33"/>
              <a:gd name="T2" fmla="*/ 33 w 41"/>
              <a:gd name="T3" fmla="*/ 0 h 33"/>
              <a:gd name="T4" fmla="*/ 20 w 41"/>
              <a:gd name="T5" fmla="*/ 0 h 33"/>
              <a:gd name="T6" fmla="*/ 19 w 41"/>
              <a:gd name="T7" fmla="*/ 0 h 33"/>
              <a:gd name="T8" fmla="*/ 19 w 41"/>
              <a:gd name="T9" fmla="*/ 1 h 33"/>
              <a:gd name="T10" fmla="*/ 16 w 41"/>
              <a:gd name="T11" fmla="*/ 7 h 33"/>
              <a:gd name="T12" fmla="*/ 8 w 41"/>
              <a:gd name="T13" fmla="*/ 18 h 33"/>
              <a:gd name="T14" fmla="*/ 4 w 41"/>
              <a:gd name="T15" fmla="*/ 26 h 33"/>
              <a:gd name="T16" fmla="*/ 0 w 41"/>
              <a:gd name="T17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1" h="33">
                <a:moveTo>
                  <a:pt x="41" y="0"/>
                </a:moveTo>
                <a:lnTo>
                  <a:pt x="33" y="0"/>
                </a:lnTo>
                <a:lnTo>
                  <a:pt x="20" y="0"/>
                </a:lnTo>
                <a:lnTo>
                  <a:pt x="19" y="0"/>
                </a:lnTo>
                <a:lnTo>
                  <a:pt x="19" y="1"/>
                </a:lnTo>
                <a:lnTo>
                  <a:pt x="16" y="7"/>
                </a:lnTo>
                <a:lnTo>
                  <a:pt x="8" y="18"/>
                </a:lnTo>
                <a:lnTo>
                  <a:pt x="4" y="26"/>
                </a:lnTo>
                <a:lnTo>
                  <a:pt x="0" y="3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4" name="Line 271"/>
          <p:cNvSpPr>
            <a:spLocks noChangeShapeType="1"/>
          </p:cNvSpPr>
          <p:nvPr/>
        </p:nvSpPr>
        <p:spPr bwMode="auto">
          <a:xfrm>
            <a:off x="5151438" y="5659438"/>
            <a:ext cx="0" cy="127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5" name="Freeform 272"/>
          <p:cNvSpPr>
            <a:spLocks/>
          </p:cNvSpPr>
          <p:nvPr/>
        </p:nvSpPr>
        <p:spPr bwMode="auto">
          <a:xfrm>
            <a:off x="4806950" y="5065713"/>
            <a:ext cx="66675" cy="47625"/>
          </a:xfrm>
          <a:custGeom>
            <a:avLst/>
            <a:gdLst>
              <a:gd name="T0" fmla="*/ 0 w 42"/>
              <a:gd name="T1" fmla="*/ 0 h 30"/>
              <a:gd name="T2" fmla="*/ 10 w 42"/>
              <a:gd name="T3" fmla="*/ 7 h 30"/>
              <a:gd name="T4" fmla="*/ 23 w 42"/>
              <a:gd name="T5" fmla="*/ 16 h 30"/>
              <a:gd name="T6" fmla="*/ 29 w 42"/>
              <a:gd name="T7" fmla="*/ 20 h 30"/>
              <a:gd name="T8" fmla="*/ 42 w 42"/>
              <a:gd name="T9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2" h="30">
                <a:moveTo>
                  <a:pt x="0" y="0"/>
                </a:moveTo>
                <a:lnTo>
                  <a:pt x="10" y="7"/>
                </a:lnTo>
                <a:lnTo>
                  <a:pt x="23" y="16"/>
                </a:lnTo>
                <a:lnTo>
                  <a:pt x="29" y="20"/>
                </a:lnTo>
                <a:lnTo>
                  <a:pt x="42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6" name="Freeform 273"/>
          <p:cNvSpPr>
            <a:spLocks/>
          </p:cNvSpPr>
          <p:nvPr/>
        </p:nvSpPr>
        <p:spPr bwMode="auto">
          <a:xfrm>
            <a:off x="4248150" y="5726113"/>
            <a:ext cx="66675" cy="73025"/>
          </a:xfrm>
          <a:custGeom>
            <a:avLst/>
            <a:gdLst>
              <a:gd name="T0" fmla="*/ 0 w 42"/>
              <a:gd name="T1" fmla="*/ 46 h 46"/>
              <a:gd name="T2" fmla="*/ 36 w 42"/>
              <a:gd name="T3" fmla="*/ 18 h 46"/>
              <a:gd name="T4" fmla="*/ 34 w 42"/>
              <a:gd name="T5" fmla="*/ 9 h 46"/>
              <a:gd name="T6" fmla="*/ 42 w 42"/>
              <a:gd name="T7" fmla="*/ 0 h 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2" h="46">
                <a:moveTo>
                  <a:pt x="0" y="46"/>
                </a:moveTo>
                <a:lnTo>
                  <a:pt x="36" y="18"/>
                </a:lnTo>
                <a:lnTo>
                  <a:pt x="34" y="9"/>
                </a:lnTo>
                <a:lnTo>
                  <a:pt x="42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7" name="Freeform 274"/>
          <p:cNvSpPr>
            <a:spLocks/>
          </p:cNvSpPr>
          <p:nvPr/>
        </p:nvSpPr>
        <p:spPr bwMode="auto">
          <a:xfrm>
            <a:off x="5151438" y="5630863"/>
            <a:ext cx="19050" cy="28575"/>
          </a:xfrm>
          <a:custGeom>
            <a:avLst/>
            <a:gdLst>
              <a:gd name="T0" fmla="*/ 0 w 12"/>
              <a:gd name="T1" fmla="*/ 18 h 18"/>
              <a:gd name="T2" fmla="*/ 1 w 12"/>
              <a:gd name="T3" fmla="*/ 16 h 18"/>
              <a:gd name="T4" fmla="*/ 1 w 12"/>
              <a:gd name="T5" fmla="*/ 12 h 18"/>
              <a:gd name="T6" fmla="*/ 1 w 12"/>
              <a:gd name="T7" fmla="*/ 8 h 18"/>
              <a:gd name="T8" fmla="*/ 8 w 12"/>
              <a:gd name="T9" fmla="*/ 7 h 18"/>
              <a:gd name="T10" fmla="*/ 10 w 12"/>
              <a:gd name="T11" fmla="*/ 7 h 18"/>
              <a:gd name="T12" fmla="*/ 11 w 12"/>
              <a:gd name="T13" fmla="*/ 4 h 18"/>
              <a:gd name="T14" fmla="*/ 10 w 12"/>
              <a:gd name="T15" fmla="*/ 4 h 18"/>
              <a:gd name="T16" fmla="*/ 12 w 12"/>
              <a:gd name="T17" fmla="*/ 0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2" h="18">
                <a:moveTo>
                  <a:pt x="0" y="18"/>
                </a:moveTo>
                <a:lnTo>
                  <a:pt x="1" y="16"/>
                </a:lnTo>
                <a:lnTo>
                  <a:pt x="1" y="12"/>
                </a:lnTo>
                <a:lnTo>
                  <a:pt x="1" y="8"/>
                </a:lnTo>
                <a:lnTo>
                  <a:pt x="8" y="7"/>
                </a:lnTo>
                <a:lnTo>
                  <a:pt x="10" y="7"/>
                </a:lnTo>
                <a:lnTo>
                  <a:pt x="11" y="4"/>
                </a:lnTo>
                <a:lnTo>
                  <a:pt x="10" y="4"/>
                </a:lnTo>
                <a:lnTo>
                  <a:pt x="12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8" name="Freeform 275"/>
          <p:cNvSpPr>
            <a:spLocks/>
          </p:cNvSpPr>
          <p:nvPr/>
        </p:nvSpPr>
        <p:spPr bwMode="auto">
          <a:xfrm>
            <a:off x="5168900" y="5327651"/>
            <a:ext cx="22225" cy="52388"/>
          </a:xfrm>
          <a:custGeom>
            <a:avLst/>
            <a:gdLst>
              <a:gd name="T0" fmla="*/ 14 w 14"/>
              <a:gd name="T1" fmla="*/ 0 h 33"/>
              <a:gd name="T2" fmla="*/ 10 w 14"/>
              <a:gd name="T3" fmla="*/ 10 h 33"/>
              <a:gd name="T4" fmla="*/ 3 w 14"/>
              <a:gd name="T5" fmla="*/ 22 h 33"/>
              <a:gd name="T6" fmla="*/ 0 w 14"/>
              <a:gd name="T7" fmla="*/ 33 h 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33">
                <a:moveTo>
                  <a:pt x="14" y="0"/>
                </a:moveTo>
                <a:lnTo>
                  <a:pt x="10" y="10"/>
                </a:lnTo>
                <a:lnTo>
                  <a:pt x="3" y="22"/>
                </a:lnTo>
                <a:lnTo>
                  <a:pt x="0" y="3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9" name="Freeform 276"/>
          <p:cNvSpPr>
            <a:spLocks/>
          </p:cNvSpPr>
          <p:nvPr/>
        </p:nvSpPr>
        <p:spPr bwMode="auto">
          <a:xfrm>
            <a:off x="4919663" y="5781676"/>
            <a:ext cx="33338" cy="82550"/>
          </a:xfrm>
          <a:custGeom>
            <a:avLst/>
            <a:gdLst>
              <a:gd name="T0" fmla="*/ 18 w 21"/>
              <a:gd name="T1" fmla="*/ 0 h 52"/>
              <a:gd name="T2" fmla="*/ 21 w 21"/>
              <a:gd name="T3" fmla="*/ 6 h 52"/>
              <a:gd name="T4" fmla="*/ 14 w 21"/>
              <a:gd name="T5" fmla="*/ 9 h 52"/>
              <a:gd name="T6" fmla="*/ 10 w 21"/>
              <a:gd name="T7" fmla="*/ 10 h 52"/>
              <a:gd name="T8" fmla="*/ 10 w 21"/>
              <a:gd name="T9" fmla="*/ 17 h 52"/>
              <a:gd name="T10" fmla="*/ 14 w 21"/>
              <a:gd name="T11" fmla="*/ 26 h 52"/>
              <a:gd name="T12" fmla="*/ 12 w 21"/>
              <a:gd name="T13" fmla="*/ 32 h 52"/>
              <a:gd name="T14" fmla="*/ 10 w 21"/>
              <a:gd name="T15" fmla="*/ 41 h 52"/>
              <a:gd name="T16" fmla="*/ 7 w 21"/>
              <a:gd name="T17" fmla="*/ 41 h 52"/>
              <a:gd name="T18" fmla="*/ 6 w 21"/>
              <a:gd name="T19" fmla="*/ 41 h 52"/>
              <a:gd name="T20" fmla="*/ 8 w 21"/>
              <a:gd name="T21" fmla="*/ 52 h 52"/>
              <a:gd name="T22" fmla="*/ 3 w 21"/>
              <a:gd name="T23" fmla="*/ 43 h 52"/>
              <a:gd name="T24" fmla="*/ 2 w 21"/>
              <a:gd name="T25" fmla="*/ 47 h 52"/>
              <a:gd name="T26" fmla="*/ 0 w 21"/>
              <a:gd name="T27" fmla="*/ 48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1" h="52">
                <a:moveTo>
                  <a:pt x="18" y="0"/>
                </a:moveTo>
                <a:lnTo>
                  <a:pt x="21" y="6"/>
                </a:lnTo>
                <a:lnTo>
                  <a:pt x="14" y="9"/>
                </a:lnTo>
                <a:lnTo>
                  <a:pt x="10" y="10"/>
                </a:lnTo>
                <a:lnTo>
                  <a:pt x="10" y="17"/>
                </a:lnTo>
                <a:lnTo>
                  <a:pt x="14" y="26"/>
                </a:lnTo>
                <a:lnTo>
                  <a:pt x="12" y="32"/>
                </a:lnTo>
                <a:lnTo>
                  <a:pt x="10" y="41"/>
                </a:lnTo>
                <a:lnTo>
                  <a:pt x="7" y="41"/>
                </a:lnTo>
                <a:lnTo>
                  <a:pt x="6" y="41"/>
                </a:lnTo>
                <a:lnTo>
                  <a:pt x="8" y="52"/>
                </a:lnTo>
                <a:lnTo>
                  <a:pt x="3" y="43"/>
                </a:lnTo>
                <a:lnTo>
                  <a:pt x="2" y="47"/>
                </a:lnTo>
                <a:lnTo>
                  <a:pt x="0" y="4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0" name="Freeform 277"/>
          <p:cNvSpPr>
            <a:spLocks/>
          </p:cNvSpPr>
          <p:nvPr/>
        </p:nvSpPr>
        <p:spPr bwMode="auto">
          <a:xfrm>
            <a:off x="4924425" y="4451351"/>
            <a:ext cx="107950" cy="42863"/>
          </a:xfrm>
          <a:custGeom>
            <a:avLst/>
            <a:gdLst>
              <a:gd name="T0" fmla="*/ 68 w 68"/>
              <a:gd name="T1" fmla="*/ 20 h 27"/>
              <a:gd name="T2" fmla="*/ 45 w 68"/>
              <a:gd name="T3" fmla="*/ 27 h 27"/>
              <a:gd name="T4" fmla="*/ 44 w 68"/>
              <a:gd name="T5" fmla="*/ 26 h 27"/>
              <a:gd name="T6" fmla="*/ 39 w 68"/>
              <a:gd name="T7" fmla="*/ 23 h 27"/>
              <a:gd name="T8" fmla="*/ 38 w 68"/>
              <a:gd name="T9" fmla="*/ 23 h 27"/>
              <a:gd name="T10" fmla="*/ 31 w 68"/>
              <a:gd name="T11" fmla="*/ 16 h 27"/>
              <a:gd name="T12" fmla="*/ 26 w 68"/>
              <a:gd name="T13" fmla="*/ 13 h 27"/>
              <a:gd name="T14" fmla="*/ 23 w 68"/>
              <a:gd name="T15" fmla="*/ 12 h 27"/>
              <a:gd name="T16" fmla="*/ 0 w 68"/>
              <a:gd name="T17" fmla="*/ 0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8" h="27">
                <a:moveTo>
                  <a:pt x="68" y="20"/>
                </a:moveTo>
                <a:lnTo>
                  <a:pt x="45" y="27"/>
                </a:lnTo>
                <a:lnTo>
                  <a:pt x="44" y="26"/>
                </a:lnTo>
                <a:lnTo>
                  <a:pt x="39" y="23"/>
                </a:lnTo>
                <a:lnTo>
                  <a:pt x="38" y="23"/>
                </a:lnTo>
                <a:lnTo>
                  <a:pt x="31" y="16"/>
                </a:lnTo>
                <a:lnTo>
                  <a:pt x="26" y="13"/>
                </a:lnTo>
                <a:lnTo>
                  <a:pt x="23" y="12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1" name="Freeform 278"/>
          <p:cNvSpPr>
            <a:spLocks/>
          </p:cNvSpPr>
          <p:nvPr/>
        </p:nvSpPr>
        <p:spPr bwMode="auto">
          <a:xfrm>
            <a:off x="4675188" y="4438651"/>
            <a:ext cx="49213" cy="55563"/>
          </a:xfrm>
          <a:custGeom>
            <a:avLst/>
            <a:gdLst>
              <a:gd name="T0" fmla="*/ 31 w 31"/>
              <a:gd name="T1" fmla="*/ 0 h 35"/>
              <a:gd name="T2" fmla="*/ 26 w 31"/>
              <a:gd name="T3" fmla="*/ 6 h 35"/>
              <a:gd name="T4" fmla="*/ 22 w 31"/>
              <a:gd name="T5" fmla="*/ 10 h 35"/>
              <a:gd name="T6" fmla="*/ 22 w 31"/>
              <a:gd name="T7" fmla="*/ 12 h 35"/>
              <a:gd name="T8" fmla="*/ 16 w 31"/>
              <a:gd name="T9" fmla="*/ 17 h 35"/>
              <a:gd name="T10" fmla="*/ 16 w 31"/>
              <a:gd name="T11" fmla="*/ 19 h 35"/>
              <a:gd name="T12" fmla="*/ 0 w 31"/>
              <a:gd name="T13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1" h="35">
                <a:moveTo>
                  <a:pt x="31" y="0"/>
                </a:moveTo>
                <a:lnTo>
                  <a:pt x="26" y="6"/>
                </a:lnTo>
                <a:lnTo>
                  <a:pt x="22" y="10"/>
                </a:lnTo>
                <a:lnTo>
                  <a:pt x="22" y="12"/>
                </a:lnTo>
                <a:lnTo>
                  <a:pt x="16" y="17"/>
                </a:lnTo>
                <a:lnTo>
                  <a:pt x="16" y="19"/>
                </a:lnTo>
                <a:lnTo>
                  <a:pt x="0" y="3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2" name="Freeform 279"/>
          <p:cNvSpPr>
            <a:spLocks/>
          </p:cNvSpPr>
          <p:nvPr/>
        </p:nvSpPr>
        <p:spPr bwMode="auto">
          <a:xfrm>
            <a:off x="4929188" y="5691188"/>
            <a:ext cx="19050" cy="65088"/>
          </a:xfrm>
          <a:custGeom>
            <a:avLst/>
            <a:gdLst>
              <a:gd name="T0" fmla="*/ 4 w 12"/>
              <a:gd name="T1" fmla="*/ 0 h 41"/>
              <a:gd name="T2" fmla="*/ 2 w 12"/>
              <a:gd name="T3" fmla="*/ 16 h 41"/>
              <a:gd name="T4" fmla="*/ 0 w 12"/>
              <a:gd name="T5" fmla="*/ 22 h 41"/>
              <a:gd name="T6" fmla="*/ 4 w 12"/>
              <a:gd name="T7" fmla="*/ 31 h 41"/>
              <a:gd name="T8" fmla="*/ 12 w 12"/>
              <a:gd name="T9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" h="41">
                <a:moveTo>
                  <a:pt x="4" y="0"/>
                </a:moveTo>
                <a:lnTo>
                  <a:pt x="2" y="16"/>
                </a:lnTo>
                <a:lnTo>
                  <a:pt x="0" y="22"/>
                </a:lnTo>
                <a:lnTo>
                  <a:pt x="4" y="31"/>
                </a:lnTo>
                <a:lnTo>
                  <a:pt x="12" y="4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3" name="Line 280"/>
          <p:cNvSpPr>
            <a:spLocks noChangeShapeType="1"/>
          </p:cNvSpPr>
          <p:nvPr/>
        </p:nvSpPr>
        <p:spPr bwMode="auto">
          <a:xfrm>
            <a:off x="5303838" y="5637213"/>
            <a:ext cx="1588" cy="158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4" name="Line 281"/>
          <p:cNvSpPr>
            <a:spLocks noChangeShapeType="1"/>
          </p:cNvSpPr>
          <p:nvPr/>
        </p:nvSpPr>
        <p:spPr bwMode="auto">
          <a:xfrm>
            <a:off x="4318000" y="5880101"/>
            <a:ext cx="30163" cy="317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5" name="Freeform 282"/>
          <p:cNvSpPr>
            <a:spLocks/>
          </p:cNvSpPr>
          <p:nvPr/>
        </p:nvSpPr>
        <p:spPr bwMode="auto">
          <a:xfrm>
            <a:off x="5043488" y="5224463"/>
            <a:ext cx="11113" cy="57150"/>
          </a:xfrm>
          <a:custGeom>
            <a:avLst/>
            <a:gdLst>
              <a:gd name="T0" fmla="*/ 0 w 7"/>
              <a:gd name="T1" fmla="*/ 0 h 36"/>
              <a:gd name="T2" fmla="*/ 4 w 7"/>
              <a:gd name="T3" fmla="*/ 4 h 36"/>
              <a:gd name="T4" fmla="*/ 7 w 7"/>
              <a:gd name="T5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36">
                <a:moveTo>
                  <a:pt x="0" y="0"/>
                </a:moveTo>
                <a:lnTo>
                  <a:pt x="4" y="4"/>
                </a:lnTo>
                <a:lnTo>
                  <a:pt x="7" y="3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6" name="Line 283"/>
          <p:cNvSpPr>
            <a:spLocks noChangeShapeType="1"/>
          </p:cNvSpPr>
          <p:nvPr/>
        </p:nvSpPr>
        <p:spPr bwMode="auto">
          <a:xfrm flipH="1">
            <a:off x="4567238" y="5040313"/>
            <a:ext cx="6350" cy="95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7" name="Freeform 284"/>
          <p:cNvSpPr>
            <a:spLocks/>
          </p:cNvSpPr>
          <p:nvPr/>
        </p:nvSpPr>
        <p:spPr bwMode="auto">
          <a:xfrm>
            <a:off x="4627563" y="4487863"/>
            <a:ext cx="47625" cy="7938"/>
          </a:xfrm>
          <a:custGeom>
            <a:avLst/>
            <a:gdLst>
              <a:gd name="T0" fmla="*/ 30 w 30"/>
              <a:gd name="T1" fmla="*/ 4 h 5"/>
              <a:gd name="T2" fmla="*/ 15 w 30"/>
              <a:gd name="T3" fmla="*/ 5 h 5"/>
              <a:gd name="T4" fmla="*/ 11 w 30"/>
              <a:gd name="T5" fmla="*/ 0 h 5"/>
              <a:gd name="T6" fmla="*/ 0 w 30"/>
              <a:gd name="T7" fmla="*/ 0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" h="5">
                <a:moveTo>
                  <a:pt x="30" y="4"/>
                </a:moveTo>
                <a:lnTo>
                  <a:pt x="15" y="5"/>
                </a:lnTo>
                <a:lnTo>
                  <a:pt x="11" y="0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8" name="Freeform 285"/>
          <p:cNvSpPr>
            <a:spLocks/>
          </p:cNvSpPr>
          <p:nvPr/>
        </p:nvSpPr>
        <p:spPr bwMode="auto">
          <a:xfrm>
            <a:off x="3943350" y="4959351"/>
            <a:ext cx="52388" cy="15875"/>
          </a:xfrm>
          <a:custGeom>
            <a:avLst/>
            <a:gdLst>
              <a:gd name="T0" fmla="*/ 33 w 33"/>
              <a:gd name="T1" fmla="*/ 10 h 10"/>
              <a:gd name="T2" fmla="*/ 3 w 33"/>
              <a:gd name="T3" fmla="*/ 2 h 10"/>
              <a:gd name="T4" fmla="*/ 0 w 33"/>
              <a:gd name="T5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3" h="10">
                <a:moveTo>
                  <a:pt x="33" y="10"/>
                </a:moveTo>
                <a:lnTo>
                  <a:pt x="3" y="2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9" name="Line 286"/>
          <p:cNvSpPr>
            <a:spLocks noChangeShapeType="1"/>
          </p:cNvSpPr>
          <p:nvPr/>
        </p:nvSpPr>
        <p:spPr bwMode="auto">
          <a:xfrm>
            <a:off x="5192713" y="5530851"/>
            <a:ext cx="0" cy="317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0" name="Freeform 287"/>
          <p:cNvSpPr>
            <a:spLocks/>
          </p:cNvSpPr>
          <p:nvPr/>
        </p:nvSpPr>
        <p:spPr bwMode="auto">
          <a:xfrm>
            <a:off x="5108575" y="5588001"/>
            <a:ext cx="14288" cy="30163"/>
          </a:xfrm>
          <a:custGeom>
            <a:avLst/>
            <a:gdLst>
              <a:gd name="T0" fmla="*/ 0 w 9"/>
              <a:gd name="T1" fmla="*/ 0 h 19"/>
              <a:gd name="T2" fmla="*/ 8 w 9"/>
              <a:gd name="T3" fmla="*/ 6 h 19"/>
              <a:gd name="T4" fmla="*/ 9 w 9"/>
              <a:gd name="T5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9" h="19">
                <a:moveTo>
                  <a:pt x="0" y="0"/>
                </a:moveTo>
                <a:lnTo>
                  <a:pt x="8" y="6"/>
                </a:lnTo>
                <a:lnTo>
                  <a:pt x="9" y="1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1" name="Freeform 288"/>
          <p:cNvSpPr>
            <a:spLocks/>
          </p:cNvSpPr>
          <p:nvPr/>
        </p:nvSpPr>
        <p:spPr bwMode="auto">
          <a:xfrm>
            <a:off x="4629150" y="4964113"/>
            <a:ext cx="53975" cy="71438"/>
          </a:xfrm>
          <a:custGeom>
            <a:avLst/>
            <a:gdLst>
              <a:gd name="T0" fmla="*/ 32 w 34"/>
              <a:gd name="T1" fmla="*/ 0 h 45"/>
              <a:gd name="T2" fmla="*/ 26 w 34"/>
              <a:gd name="T3" fmla="*/ 4 h 45"/>
              <a:gd name="T4" fmla="*/ 34 w 34"/>
              <a:gd name="T5" fmla="*/ 11 h 45"/>
              <a:gd name="T6" fmla="*/ 30 w 34"/>
              <a:gd name="T7" fmla="*/ 18 h 45"/>
              <a:gd name="T8" fmla="*/ 26 w 34"/>
              <a:gd name="T9" fmla="*/ 18 h 45"/>
              <a:gd name="T10" fmla="*/ 25 w 34"/>
              <a:gd name="T11" fmla="*/ 29 h 45"/>
              <a:gd name="T12" fmla="*/ 18 w 34"/>
              <a:gd name="T13" fmla="*/ 23 h 45"/>
              <a:gd name="T14" fmla="*/ 17 w 34"/>
              <a:gd name="T15" fmla="*/ 24 h 45"/>
              <a:gd name="T16" fmla="*/ 0 w 34"/>
              <a:gd name="T17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" h="45">
                <a:moveTo>
                  <a:pt x="32" y="0"/>
                </a:moveTo>
                <a:lnTo>
                  <a:pt x="26" y="4"/>
                </a:lnTo>
                <a:lnTo>
                  <a:pt x="34" y="11"/>
                </a:lnTo>
                <a:lnTo>
                  <a:pt x="30" y="18"/>
                </a:lnTo>
                <a:lnTo>
                  <a:pt x="26" y="18"/>
                </a:lnTo>
                <a:lnTo>
                  <a:pt x="25" y="29"/>
                </a:lnTo>
                <a:lnTo>
                  <a:pt x="18" y="23"/>
                </a:lnTo>
                <a:lnTo>
                  <a:pt x="17" y="24"/>
                </a:lnTo>
                <a:lnTo>
                  <a:pt x="0" y="4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2" name="Freeform 289"/>
          <p:cNvSpPr>
            <a:spLocks/>
          </p:cNvSpPr>
          <p:nvPr/>
        </p:nvSpPr>
        <p:spPr bwMode="auto">
          <a:xfrm>
            <a:off x="5129213" y="5019676"/>
            <a:ext cx="50800" cy="112713"/>
          </a:xfrm>
          <a:custGeom>
            <a:avLst/>
            <a:gdLst>
              <a:gd name="T0" fmla="*/ 0 w 32"/>
              <a:gd name="T1" fmla="*/ 0 h 71"/>
              <a:gd name="T2" fmla="*/ 22 w 32"/>
              <a:gd name="T3" fmla="*/ 24 h 71"/>
              <a:gd name="T4" fmla="*/ 25 w 32"/>
              <a:gd name="T5" fmla="*/ 29 h 71"/>
              <a:gd name="T6" fmla="*/ 31 w 32"/>
              <a:gd name="T7" fmla="*/ 45 h 71"/>
              <a:gd name="T8" fmla="*/ 26 w 32"/>
              <a:gd name="T9" fmla="*/ 59 h 71"/>
              <a:gd name="T10" fmla="*/ 32 w 32"/>
              <a:gd name="T11" fmla="*/ 71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32" h="71">
                <a:moveTo>
                  <a:pt x="0" y="0"/>
                </a:moveTo>
                <a:lnTo>
                  <a:pt x="22" y="24"/>
                </a:lnTo>
                <a:lnTo>
                  <a:pt x="25" y="29"/>
                </a:lnTo>
                <a:lnTo>
                  <a:pt x="31" y="45"/>
                </a:lnTo>
                <a:lnTo>
                  <a:pt x="26" y="59"/>
                </a:lnTo>
                <a:lnTo>
                  <a:pt x="32" y="7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3" name="Freeform 290"/>
          <p:cNvSpPr>
            <a:spLocks/>
          </p:cNvSpPr>
          <p:nvPr/>
        </p:nvSpPr>
        <p:spPr bwMode="auto">
          <a:xfrm>
            <a:off x="4724400" y="4427538"/>
            <a:ext cx="104775" cy="11113"/>
          </a:xfrm>
          <a:custGeom>
            <a:avLst/>
            <a:gdLst>
              <a:gd name="T0" fmla="*/ 66 w 66"/>
              <a:gd name="T1" fmla="*/ 1 h 7"/>
              <a:gd name="T2" fmla="*/ 58 w 66"/>
              <a:gd name="T3" fmla="*/ 0 h 7"/>
              <a:gd name="T4" fmla="*/ 25 w 66"/>
              <a:gd name="T5" fmla="*/ 0 h 7"/>
              <a:gd name="T6" fmla="*/ 0 w 66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6" h="7">
                <a:moveTo>
                  <a:pt x="66" y="1"/>
                </a:moveTo>
                <a:lnTo>
                  <a:pt x="58" y="0"/>
                </a:lnTo>
                <a:lnTo>
                  <a:pt x="25" y="0"/>
                </a:lnTo>
                <a:lnTo>
                  <a:pt x="0" y="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4" name="Freeform 291"/>
          <p:cNvSpPr>
            <a:spLocks/>
          </p:cNvSpPr>
          <p:nvPr/>
        </p:nvSpPr>
        <p:spPr bwMode="auto">
          <a:xfrm>
            <a:off x="3960813" y="5535613"/>
            <a:ext cx="42863" cy="22225"/>
          </a:xfrm>
          <a:custGeom>
            <a:avLst/>
            <a:gdLst>
              <a:gd name="T0" fmla="*/ 0 w 27"/>
              <a:gd name="T1" fmla="*/ 0 h 14"/>
              <a:gd name="T2" fmla="*/ 9 w 27"/>
              <a:gd name="T3" fmla="*/ 7 h 14"/>
              <a:gd name="T4" fmla="*/ 15 w 27"/>
              <a:gd name="T5" fmla="*/ 12 h 14"/>
              <a:gd name="T6" fmla="*/ 16 w 27"/>
              <a:gd name="T7" fmla="*/ 14 h 14"/>
              <a:gd name="T8" fmla="*/ 23 w 27"/>
              <a:gd name="T9" fmla="*/ 8 h 14"/>
              <a:gd name="T10" fmla="*/ 27 w 27"/>
              <a:gd name="T11" fmla="*/ 12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7" h="14">
                <a:moveTo>
                  <a:pt x="0" y="0"/>
                </a:moveTo>
                <a:lnTo>
                  <a:pt x="9" y="7"/>
                </a:lnTo>
                <a:lnTo>
                  <a:pt x="15" y="12"/>
                </a:lnTo>
                <a:lnTo>
                  <a:pt x="16" y="14"/>
                </a:lnTo>
                <a:lnTo>
                  <a:pt x="23" y="8"/>
                </a:lnTo>
                <a:lnTo>
                  <a:pt x="27" y="1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5" name="Freeform 292"/>
          <p:cNvSpPr>
            <a:spLocks/>
          </p:cNvSpPr>
          <p:nvPr/>
        </p:nvSpPr>
        <p:spPr bwMode="auto">
          <a:xfrm>
            <a:off x="4176713" y="5440363"/>
            <a:ext cx="84138" cy="95250"/>
          </a:xfrm>
          <a:custGeom>
            <a:avLst/>
            <a:gdLst>
              <a:gd name="T0" fmla="*/ 53 w 53"/>
              <a:gd name="T1" fmla="*/ 0 h 60"/>
              <a:gd name="T2" fmla="*/ 40 w 53"/>
              <a:gd name="T3" fmla="*/ 11 h 60"/>
              <a:gd name="T4" fmla="*/ 26 w 53"/>
              <a:gd name="T5" fmla="*/ 11 h 60"/>
              <a:gd name="T6" fmla="*/ 17 w 53"/>
              <a:gd name="T7" fmla="*/ 22 h 60"/>
              <a:gd name="T8" fmla="*/ 15 w 53"/>
              <a:gd name="T9" fmla="*/ 30 h 60"/>
              <a:gd name="T10" fmla="*/ 10 w 53"/>
              <a:gd name="T11" fmla="*/ 34 h 60"/>
              <a:gd name="T12" fmla="*/ 3 w 53"/>
              <a:gd name="T13" fmla="*/ 46 h 60"/>
              <a:gd name="T14" fmla="*/ 0 w 53"/>
              <a:gd name="T15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3" h="60">
                <a:moveTo>
                  <a:pt x="53" y="0"/>
                </a:moveTo>
                <a:lnTo>
                  <a:pt x="40" y="11"/>
                </a:lnTo>
                <a:lnTo>
                  <a:pt x="26" y="11"/>
                </a:lnTo>
                <a:lnTo>
                  <a:pt x="17" y="22"/>
                </a:lnTo>
                <a:lnTo>
                  <a:pt x="15" y="30"/>
                </a:lnTo>
                <a:lnTo>
                  <a:pt x="10" y="34"/>
                </a:lnTo>
                <a:lnTo>
                  <a:pt x="3" y="46"/>
                </a:lnTo>
                <a:lnTo>
                  <a:pt x="0" y="6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6" name="Freeform 293"/>
          <p:cNvSpPr>
            <a:spLocks/>
          </p:cNvSpPr>
          <p:nvPr/>
        </p:nvSpPr>
        <p:spPr bwMode="auto">
          <a:xfrm>
            <a:off x="5240338" y="5208588"/>
            <a:ext cx="17463" cy="36513"/>
          </a:xfrm>
          <a:custGeom>
            <a:avLst/>
            <a:gdLst>
              <a:gd name="T0" fmla="*/ 11 w 11"/>
              <a:gd name="T1" fmla="*/ 0 h 23"/>
              <a:gd name="T2" fmla="*/ 10 w 11"/>
              <a:gd name="T3" fmla="*/ 4 h 23"/>
              <a:gd name="T4" fmla="*/ 8 w 11"/>
              <a:gd name="T5" fmla="*/ 5 h 23"/>
              <a:gd name="T6" fmla="*/ 4 w 11"/>
              <a:gd name="T7" fmla="*/ 8 h 23"/>
              <a:gd name="T8" fmla="*/ 3 w 11"/>
              <a:gd name="T9" fmla="*/ 22 h 23"/>
              <a:gd name="T10" fmla="*/ 0 w 11"/>
              <a:gd name="T11" fmla="*/ 23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" h="23">
                <a:moveTo>
                  <a:pt x="11" y="0"/>
                </a:moveTo>
                <a:lnTo>
                  <a:pt x="10" y="4"/>
                </a:lnTo>
                <a:lnTo>
                  <a:pt x="8" y="5"/>
                </a:lnTo>
                <a:lnTo>
                  <a:pt x="4" y="8"/>
                </a:lnTo>
                <a:lnTo>
                  <a:pt x="3" y="22"/>
                </a:lnTo>
                <a:lnTo>
                  <a:pt x="0" y="2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7" name="Freeform 294"/>
          <p:cNvSpPr>
            <a:spLocks/>
          </p:cNvSpPr>
          <p:nvPr/>
        </p:nvSpPr>
        <p:spPr bwMode="auto">
          <a:xfrm>
            <a:off x="4495800" y="5114926"/>
            <a:ext cx="53975" cy="69850"/>
          </a:xfrm>
          <a:custGeom>
            <a:avLst/>
            <a:gdLst>
              <a:gd name="T0" fmla="*/ 34 w 34"/>
              <a:gd name="T1" fmla="*/ 44 h 44"/>
              <a:gd name="T2" fmla="*/ 26 w 34"/>
              <a:gd name="T3" fmla="*/ 34 h 44"/>
              <a:gd name="T4" fmla="*/ 23 w 34"/>
              <a:gd name="T5" fmla="*/ 33 h 44"/>
              <a:gd name="T6" fmla="*/ 24 w 34"/>
              <a:gd name="T7" fmla="*/ 13 h 44"/>
              <a:gd name="T8" fmla="*/ 13 w 34"/>
              <a:gd name="T9" fmla="*/ 4 h 44"/>
              <a:gd name="T10" fmla="*/ 5 w 34"/>
              <a:gd name="T11" fmla="*/ 3 h 44"/>
              <a:gd name="T12" fmla="*/ 0 w 34"/>
              <a:gd name="T13" fmla="*/ 2 h 44"/>
              <a:gd name="T14" fmla="*/ 4 w 34"/>
              <a:gd name="T15" fmla="*/ 0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4" h="44">
                <a:moveTo>
                  <a:pt x="34" y="44"/>
                </a:moveTo>
                <a:lnTo>
                  <a:pt x="26" y="34"/>
                </a:lnTo>
                <a:lnTo>
                  <a:pt x="23" y="33"/>
                </a:lnTo>
                <a:lnTo>
                  <a:pt x="24" y="13"/>
                </a:lnTo>
                <a:lnTo>
                  <a:pt x="13" y="4"/>
                </a:lnTo>
                <a:lnTo>
                  <a:pt x="5" y="3"/>
                </a:lnTo>
                <a:lnTo>
                  <a:pt x="0" y="2"/>
                </a:lnTo>
                <a:lnTo>
                  <a:pt x="4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8" name="Freeform 295"/>
          <p:cNvSpPr>
            <a:spLocks/>
          </p:cNvSpPr>
          <p:nvPr/>
        </p:nvSpPr>
        <p:spPr bwMode="auto">
          <a:xfrm>
            <a:off x="4318000" y="5832476"/>
            <a:ext cx="36513" cy="47625"/>
          </a:xfrm>
          <a:custGeom>
            <a:avLst/>
            <a:gdLst>
              <a:gd name="T0" fmla="*/ 23 w 23"/>
              <a:gd name="T1" fmla="*/ 0 h 30"/>
              <a:gd name="T2" fmla="*/ 18 w 23"/>
              <a:gd name="T3" fmla="*/ 12 h 30"/>
              <a:gd name="T4" fmla="*/ 9 w 23"/>
              <a:gd name="T5" fmla="*/ 13 h 30"/>
              <a:gd name="T6" fmla="*/ 7 w 23"/>
              <a:gd name="T7" fmla="*/ 13 h 30"/>
              <a:gd name="T8" fmla="*/ 11 w 23"/>
              <a:gd name="T9" fmla="*/ 19 h 30"/>
              <a:gd name="T10" fmla="*/ 8 w 23"/>
              <a:gd name="T11" fmla="*/ 22 h 30"/>
              <a:gd name="T12" fmla="*/ 0 w 23"/>
              <a:gd name="T13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3" h="30">
                <a:moveTo>
                  <a:pt x="23" y="0"/>
                </a:moveTo>
                <a:lnTo>
                  <a:pt x="18" y="12"/>
                </a:lnTo>
                <a:lnTo>
                  <a:pt x="9" y="13"/>
                </a:lnTo>
                <a:lnTo>
                  <a:pt x="7" y="13"/>
                </a:lnTo>
                <a:lnTo>
                  <a:pt x="11" y="19"/>
                </a:lnTo>
                <a:lnTo>
                  <a:pt x="8" y="22"/>
                </a:lnTo>
                <a:lnTo>
                  <a:pt x="0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9" name="Freeform 296"/>
          <p:cNvSpPr>
            <a:spLocks/>
          </p:cNvSpPr>
          <p:nvPr/>
        </p:nvSpPr>
        <p:spPr bwMode="auto">
          <a:xfrm>
            <a:off x="4638675" y="4892676"/>
            <a:ext cx="41275" cy="71438"/>
          </a:xfrm>
          <a:custGeom>
            <a:avLst/>
            <a:gdLst>
              <a:gd name="T0" fmla="*/ 0 w 26"/>
              <a:gd name="T1" fmla="*/ 0 h 45"/>
              <a:gd name="T2" fmla="*/ 5 w 26"/>
              <a:gd name="T3" fmla="*/ 4 h 45"/>
              <a:gd name="T4" fmla="*/ 4 w 26"/>
              <a:gd name="T5" fmla="*/ 11 h 45"/>
              <a:gd name="T6" fmla="*/ 3 w 26"/>
              <a:gd name="T7" fmla="*/ 14 h 45"/>
              <a:gd name="T8" fmla="*/ 7 w 26"/>
              <a:gd name="T9" fmla="*/ 15 h 45"/>
              <a:gd name="T10" fmla="*/ 8 w 26"/>
              <a:gd name="T11" fmla="*/ 18 h 45"/>
              <a:gd name="T12" fmla="*/ 8 w 26"/>
              <a:gd name="T13" fmla="*/ 20 h 45"/>
              <a:gd name="T14" fmla="*/ 12 w 26"/>
              <a:gd name="T15" fmla="*/ 34 h 45"/>
              <a:gd name="T16" fmla="*/ 26 w 26"/>
              <a:gd name="T17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6" h="45">
                <a:moveTo>
                  <a:pt x="0" y="0"/>
                </a:moveTo>
                <a:lnTo>
                  <a:pt x="5" y="4"/>
                </a:lnTo>
                <a:lnTo>
                  <a:pt x="4" y="11"/>
                </a:lnTo>
                <a:lnTo>
                  <a:pt x="3" y="14"/>
                </a:lnTo>
                <a:lnTo>
                  <a:pt x="7" y="15"/>
                </a:lnTo>
                <a:lnTo>
                  <a:pt x="8" y="18"/>
                </a:lnTo>
                <a:lnTo>
                  <a:pt x="8" y="20"/>
                </a:lnTo>
                <a:lnTo>
                  <a:pt x="12" y="34"/>
                </a:lnTo>
                <a:lnTo>
                  <a:pt x="26" y="4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0" name="Freeform 297"/>
          <p:cNvSpPr>
            <a:spLocks/>
          </p:cNvSpPr>
          <p:nvPr/>
        </p:nvSpPr>
        <p:spPr bwMode="auto">
          <a:xfrm>
            <a:off x="5126038" y="4938713"/>
            <a:ext cx="65088" cy="80963"/>
          </a:xfrm>
          <a:custGeom>
            <a:avLst/>
            <a:gdLst>
              <a:gd name="T0" fmla="*/ 41 w 41"/>
              <a:gd name="T1" fmla="*/ 0 h 51"/>
              <a:gd name="T2" fmla="*/ 39 w 41"/>
              <a:gd name="T3" fmla="*/ 2 h 51"/>
              <a:gd name="T4" fmla="*/ 30 w 41"/>
              <a:gd name="T5" fmla="*/ 19 h 51"/>
              <a:gd name="T6" fmla="*/ 16 w 41"/>
              <a:gd name="T7" fmla="*/ 39 h 51"/>
              <a:gd name="T8" fmla="*/ 7 w 41"/>
              <a:gd name="T9" fmla="*/ 42 h 51"/>
              <a:gd name="T10" fmla="*/ 7 w 41"/>
              <a:gd name="T11" fmla="*/ 43 h 51"/>
              <a:gd name="T12" fmla="*/ 4 w 41"/>
              <a:gd name="T13" fmla="*/ 43 h 51"/>
              <a:gd name="T14" fmla="*/ 0 w 41"/>
              <a:gd name="T15" fmla="*/ 45 h 51"/>
              <a:gd name="T16" fmla="*/ 2 w 41"/>
              <a:gd name="T17" fmla="*/ 51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41" h="51">
                <a:moveTo>
                  <a:pt x="41" y="0"/>
                </a:moveTo>
                <a:lnTo>
                  <a:pt x="39" y="2"/>
                </a:lnTo>
                <a:lnTo>
                  <a:pt x="30" y="19"/>
                </a:lnTo>
                <a:lnTo>
                  <a:pt x="16" y="39"/>
                </a:lnTo>
                <a:lnTo>
                  <a:pt x="7" y="42"/>
                </a:lnTo>
                <a:lnTo>
                  <a:pt x="7" y="43"/>
                </a:lnTo>
                <a:lnTo>
                  <a:pt x="4" y="43"/>
                </a:lnTo>
                <a:lnTo>
                  <a:pt x="0" y="45"/>
                </a:lnTo>
                <a:lnTo>
                  <a:pt x="2" y="5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1" name="Freeform 298"/>
          <p:cNvSpPr>
            <a:spLocks/>
          </p:cNvSpPr>
          <p:nvPr/>
        </p:nvSpPr>
        <p:spPr bwMode="auto">
          <a:xfrm>
            <a:off x="4718050" y="5849938"/>
            <a:ext cx="65088" cy="49213"/>
          </a:xfrm>
          <a:custGeom>
            <a:avLst/>
            <a:gdLst>
              <a:gd name="T0" fmla="*/ 0 w 41"/>
              <a:gd name="T1" fmla="*/ 0 h 31"/>
              <a:gd name="T2" fmla="*/ 21 w 41"/>
              <a:gd name="T3" fmla="*/ 1 h 31"/>
              <a:gd name="T4" fmla="*/ 25 w 41"/>
              <a:gd name="T5" fmla="*/ 17 h 31"/>
              <a:gd name="T6" fmla="*/ 33 w 41"/>
              <a:gd name="T7" fmla="*/ 24 h 31"/>
              <a:gd name="T8" fmla="*/ 41 w 41"/>
              <a:gd name="T9" fmla="*/ 3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" h="31">
                <a:moveTo>
                  <a:pt x="0" y="0"/>
                </a:moveTo>
                <a:lnTo>
                  <a:pt x="21" y="1"/>
                </a:lnTo>
                <a:lnTo>
                  <a:pt x="25" y="17"/>
                </a:lnTo>
                <a:lnTo>
                  <a:pt x="33" y="24"/>
                </a:lnTo>
                <a:lnTo>
                  <a:pt x="41" y="3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2" name="Freeform 299"/>
          <p:cNvSpPr>
            <a:spLocks/>
          </p:cNvSpPr>
          <p:nvPr/>
        </p:nvSpPr>
        <p:spPr bwMode="auto">
          <a:xfrm>
            <a:off x="6149975" y="1858963"/>
            <a:ext cx="63500" cy="74613"/>
          </a:xfrm>
          <a:custGeom>
            <a:avLst/>
            <a:gdLst>
              <a:gd name="T0" fmla="*/ 0 w 40"/>
              <a:gd name="T1" fmla="*/ 21 h 47"/>
              <a:gd name="T2" fmla="*/ 0 w 40"/>
              <a:gd name="T3" fmla="*/ 22 h 47"/>
              <a:gd name="T4" fmla="*/ 3 w 40"/>
              <a:gd name="T5" fmla="*/ 28 h 47"/>
              <a:gd name="T6" fmla="*/ 4 w 40"/>
              <a:gd name="T7" fmla="*/ 32 h 47"/>
              <a:gd name="T8" fmla="*/ 6 w 40"/>
              <a:gd name="T9" fmla="*/ 36 h 47"/>
              <a:gd name="T10" fmla="*/ 0 w 40"/>
              <a:gd name="T11" fmla="*/ 44 h 47"/>
              <a:gd name="T12" fmla="*/ 3 w 40"/>
              <a:gd name="T13" fmla="*/ 47 h 47"/>
              <a:gd name="T14" fmla="*/ 10 w 40"/>
              <a:gd name="T15" fmla="*/ 37 h 47"/>
              <a:gd name="T16" fmla="*/ 11 w 40"/>
              <a:gd name="T17" fmla="*/ 35 h 47"/>
              <a:gd name="T18" fmla="*/ 16 w 40"/>
              <a:gd name="T19" fmla="*/ 28 h 47"/>
              <a:gd name="T20" fmla="*/ 18 w 40"/>
              <a:gd name="T21" fmla="*/ 24 h 47"/>
              <a:gd name="T22" fmla="*/ 19 w 40"/>
              <a:gd name="T23" fmla="*/ 24 h 47"/>
              <a:gd name="T24" fmla="*/ 26 w 40"/>
              <a:gd name="T25" fmla="*/ 24 h 47"/>
              <a:gd name="T26" fmla="*/ 30 w 40"/>
              <a:gd name="T27" fmla="*/ 11 h 47"/>
              <a:gd name="T28" fmla="*/ 33 w 40"/>
              <a:gd name="T29" fmla="*/ 0 h 47"/>
              <a:gd name="T30" fmla="*/ 40 w 40"/>
              <a:gd name="T31" fmla="*/ 11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40" h="47">
                <a:moveTo>
                  <a:pt x="0" y="21"/>
                </a:moveTo>
                <a:lnTo>
                  <a:pt x="0" y="22"/>
                </a:lnTo>
                <a:lnTo>
                  <a:pt x="3" y="28"/>
                </a:lnTo>
                <a:lnTo>
                  <a:pt x="4" y="32"/>
                </a:lnTo>
                <a:lnTo>
                  <a:pt x="6" y="36"/>
                </a:lnTo>
                <a:lnTo>
                  <a:pt x="0" y="44"/>
                </a:lnTo>
                <a:lnTo>
                  <a:pt x="3" y="47"/>
                </a:lnTo>
                <a:lnTo>
                  <a:pt x="10" y="37"/>
                </a:lnTo>
                <a:lnTo>
                  <a:pt x="11" y="35"/>
                </a:lnTo>
                <a:lnTo>
                  <a:pt x="16" y="28"/>
                </a:lnTo>
                <a:lnTo>
                  <a:pt x="18" y="24"/>
                </a:lnTo>
                <a:lnTo>
                  <a:pt x="19" y="24"/>
                </a:lnTo>
                <a:lnTo>
                  <a:pt x="26" y="24"/>
                </a:lnTo>
                <a:lnTo>
                  <a:pt x="30" y="11"/>
                </a:lnTo>
                <a:lnTo>
                  <a:pt x="33" y="0"/>
                </a:lnTo>
                <a:lnTo>
                  <a:pt x="40" y="1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3" name="Freeform 300"/>
          <p:cNvSpPr>
            <a:spLocks/>
          </p:cNvSpPr>
          <p:nvPr/>
        </p:nvSpPr>
        <p:spPr bwMode="auto">
          <a:xfrm>
            <a:off x="5146675" y="5380038"/>
            <a:ext cx="23813" cy="20638"/>
          </a:xfrm>
          <a:custGeom>
            <a:avLst/>
            <a:gdLst>
              <a:gd name="T0" fmla="*/ 14 w 15"/>
              <a:gd name="T1" fmla="*/ 0 h 13"/>
              <a:gd name="T2" fmla="*/ 15 w 15"/>
              <a:gd name="T3" fmla="*/ 0 h 13"/>
              <a:gd name="T4" fmla="*/ 14 w 15"/>
              <a:gd name="T5" fmla="*/ 4 h 13"/>
              <a:gd name="T6" fmla="*/ 13 w 15"/>
              <a:gd name="T7" fmla="*/ 7 h 13"/>
              <a:gd name="T8" fmla="*/ 13 w 15"/>
              <a:gd name="T9" fmla="*/ 8 h 13"/>
              <a:gd name="T10" fmla="*/ 13 w 15"/>
              <a:gd name="T11" fmla="*/ 9 h 13"/>
              <a:gd name="T12" fmla="*/ 9 w 15"/>
              <a:gd name="T13" fmla="*/ 8 h 13"/>
              <a:gd name="T14" fmla="*/ 7 w 15"/>
              <a:gd name="T15" fmla="*/ 8 h 13"/>
              <a:gd name="T16" fmla="*/ 7 w 15"/>
              <a:gd name="T17" fmla="*/ 7 h 13"/>
              <a:gd name="T18" fmla="*/ 6 w 15"/>
              <a:gd name="T19" fmla="*/ 8 h 13"/>
              <a:gd name="T20" fmla="*/ 4 w 15"/>
              <a:gd name="T21" fmla="*/ 8 h 13"/>
              <a:gd name="T22" fmla="*/ 2 w 15"/>
              <a:gd name="T23" fmla="*/ 9 h 13"/>
              <a:gd name="T24" fmla="*/ 0 w 15"/>
              <a:gd name="T2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" h="13">
                <a:moveTo>
                  <a:pt x="14" y="0"/>
                </a:moveTo>
                <a:lnTo>
                  <a:pt x="15" y="0"/>
                </a:lnTo>
                <a:lnTo>
                  <a:pt x="14" y="4"/>
                </a:lnTo>
                <a:lnTo>
                  <a:pt x="13" y="7"/>
                </a:lnTo>
                <a:lnTo>
                  <a:pt x="13" y="8"/>
                </a:lnTo>
                <a:lnTo>
                  <a:pt x="13" y="9"/>
                </a:lnTo>
                <a:lnTo>
                  <a:pt x="9" y="8"/>
                </a:lnTo>
                <a:lnTo>
                  <a:pt x="7" y="8"/>
                </a:lnTo>
                <a:lnTo>
                  <a:pt x="7" y="7"/>
                </a:lnTo>
                <a:lnTo>
                  <a:pt x="6" y="8"/>
                </a:lnTo>
                <a:lnTo>
                  <a:pt x="4" y="8"/>
                </a:lnTo>
                <a:lnTo>
                  <a:pt x="2" y="9"/>
                </a:lnTo>
                <a:lnTo>
                  <a:pt x="0" y="1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4" name="Freeform 301"/>
          <p:cNvSpPr>
            <a:spLocks/>
          </p:cNvSpPr>
          <p:nvPr/>
        </p:nvSpPr>
        <p:spPr bwMode="auto">
          <a:xfrm>
            <a:off x="4478338" y="5346701"/>
            <a:ext cx="77788" cy="15875"/>
          </a:xfrm>
          <a:custGeom>
            <a:avLst/>
            <a:gdLst>
              <a:gd name="T0" fmla="*/ 49 w 49"/>
              <a:gd name="T1" fmla="*/ 7 h 10"/>
              <a:gd name="T2" fmla="*/ 43 w 49"/>
              <a:gd name="T3" fmla="*/ 10 h 10"/>
              <a:gd name="T4" fmla="*/ 22 w 49"/>
              <a:gd name="T5" fmla="*/ 0 h 10"/>
              <a:gd name="T6" fmla="*/ 0 w 49"/>
              <a:gd name="T7" fmla="*/ 6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9" h="10">
                <a:moveTo>
                  <a:pt x="49" y="7"/>
                </a:moveTo>
                <a:lnTo>
                  <a:pt x="43" y="10"/>
                </a:lnTo>
                <a:lnTo>
                  <a:pt x="22" y="0"/>
                </a:lnTo>
                <a:lnTo>
                  <a:pt x="0" y="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5" name="Freeform 302"/>
          <p:cNvSpPr>
            <a:spLocks/>
          </p:cNvSpPr>
          <p:nvPr/>
        </p:nvSpPr>
        <p:spPr bwMode="auto">
          <a:xfrm>
            <a:off x="4456113" y="5649913"/>
            <a:ext cx="30163" cy="34925"/>
          </a:xfrm>
          <a:custGeom>
            <a:avLst/>
            <a:gdLst>
              <a:gd name="T0" fmla="*/ 0 w 19"/>
              <a:gd name="T1" fmla="*/ 0 h 22"/>
              <a:gd name="T2" fmla="*/ 6 w 19"/>
              <a:gd name="T3" fmla="*/ 7 h 22"/>
              <a:gd name="T4" fmla="*/ 7 w 19"/>
              <a:gd name="T5" fmla="*/ 12 h 22"/>
              <a:gd name="T6" fmla="*/ 7 w 19"/>
              <a:gd name="T7" fmla="*/ 15 h 22"/>
              <a:gd name="T8" fmla="*/ 7 w 19"/>
              <a:gd name="T9" fmla="*/ 17 h 22"/>
              <a:gd name="T10" fmla="*/ 7 w 19"/>
              <a:gd name="T11" fmla="*/ 18 h 22"/>
              <a:gd name="T12" fmla="*/ 12 w 19"/>
              <a:gd name="T13" fmla="*/ 21 h 22"/>
              <a:gd name="T14" fmla="*/ 19 w 19"/>
              <a:gd name="T15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22">
                <a:moveTo>
                  <a:pt x="0" y="0"/>
                </a:moveTo>
                <a:lnTo>
                  <a:pt x="6" y="7"/>
                </a:lnTo>
                <a:lnTo>
                  <a:pt x="7" y="12"/>
                </a:lnTo>
                <a:lnTo>
                  <a:pt x="7" y="15"/>
                </a:lnTo>
                <a:lnTo>
                  <a:pt x="7" y="17"/>
                </a:lnTo>
                <a:lnTo>
                  <a:pt x="7" y="18"/>
                </a:lnTo>
                <a:lnTo>
                  <a:pt x="12" y="21"/>
                </a:lnTo>
                <a:lnTo>
                  <a:pt x="19" y="2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6" name="Freeform 303"/>
          <p:cNvSpPr>
            <a:spLocks/>
          </p:cNvSpPr>
          <p:nvPr/>
        </p:nvSpPr>
        <p:spPr bwMode="auto">
          <a:xfrm>
            <a:off x="4192588" y="5946776"/>
            <a:ext cx="23813" cy="30163"/>
          </a:xfrm>
          <a:custGeom>
            <a:avLst/>
            <a:gdLst>
              <a:gd name="T0" fmla="*/ 12 w 15"/>
              <a:gd name="T1" fmla="*/ 19 h 19"/>
              <a:gd name="T2" fmla="*/ 11 w 15"/>
              <a:gd name="T3" fmla="*/ 11 h 19"/>
              <a:gd name="T4" fmla="*/ 11 w 15"/>
              <a:gd name="T5" fmla="*/ 10 h 19"/>
              <a:gd name="T6" fmla="*/ 15 w 15"/>
              <a:gd name="T7" fmla="*/ 3 h 19"/>
              <a:gd name="T8" fmla="*/ 12 w 15"/>
              <a:gd name="T9" fmla="*/ 3 h 19"/>
              <a:gd name="T10" fmla="*/ 11 w 15"/>
              <a:gd name="T11" fmla="*/ 4 h 19"/>
              <a:gd name="T12" fmla="*/ 5 w 15"/>
              <a:gd name="T13" fmla="*/ 0 h 19"/>
              <a:gd name="T14" fmla="*/ 0 w 15"/>
              <a:gd name="T15" fmla="*/ 4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19">
                <a:moveTo>
                  <a:pt x="12" y="19"/>
                </a:moveTo>
                <a:lnTo>
                  <a:pt x="11" y="11"/>
                </a:lnTo>
                <a:lnTo>
                  <a:pt x="11" y="10"/>
                </a:lnTo>
                <a:lnTo>
                  <a:pt x="15" y="3"/>
                </a:lnTo>
                <a:lnTo>
                  <a:pt x="12" y="3"/>
                </a:lnTo>
                <a:lnTo>
                  <a:pt x="11" y="4"/>
                </a:lnTo>
                <a:lnTo>
                  <a:pt x="5" y="0"/>
                </a:lnTo>
                <a:lnTo>
                  <a:pt x="0" y="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7" name="Freeform 304"/>
          <p:cNvSpPr>
            <a:spLocks/>
          </p:cNvSpPr>
          <p:nvPr/>
        </p:nvSpPr>
        <p:spPr bwMode="auto">
          <a:xfrm>
            <a:off x="5068888" y="4649788"/>
            <a:ext cx="23813" cy="63500"/>
          </a:xfrm>
          <a:custGeom>
            <a:avLst/>
            <a:gdLst>
              <a:gd name="T0" fmla="*/ 7 w 15"/>
              <a:gd name="T1" fmla="*/ 0 h 40"/>
              <a:gd name="T2" fmla="*/ 10 w 15"/>
              <a:gd name="T3" fmla="*/ 2 h 40"/>
              <a:gd name="T4" fmla="*/ 11 w 15"/>
              <a:gd name="T5" fmla="*/ 3 h 40"/>
              <a:gd name="T6" fmla="*/ 15 w 15"/>
              <a:gd name="T7" fmla="*/ 6 h 40"/>
              <a:gd name="T8" fmla="*/ 15 w 15"/>
              <a:gd name="T9" fmla="*/ 7 h 40"/>
              <a:gd name="T10" fmla="*/ 10 w 15"/>
              <a:gd name="T11" fmla="*/ 19 h 40"/>
              <a:gd name="T12" fmla="*/ 0 w 15"/>
              <a:gd name="T13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" h="40">
                <a:moveTo>
                  <a:pt x="7" y="0"/>
                </a:moveTo>
                <a:lnTo>
                  <a:pt x="10" y="2"/>
                </a:lnTo>
                <a:lnTo>
                  <a:pt x="11" y="3"/>
                </a:lnTo>
                <a:lnTo>
                  <a:pt x="15" y="6"/>
                </a:lnTo>
                <a:lnTo>
                  <a:pt x="15" y="7"/>
                </a:lnTo>
                <a:lnTo>
                  <a:pt x="10" y="19"/>
                </a:lnTo>
                <a:lnTo>
                  <a:pt x="0" y="4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8" name="Freeform 305"/>
          <p:cNvSpPr>
            <a:spLocks/>
          </p:cNvSpPr>
          <p:nvPr/>
        </p:nvSpPr>
        <p:spPr bwMode="auto">
          <a:xfrm>
            <a:off x="6908800" y="1136651"/>
            <a:ext cx="184150" cy="65088"/>
          </a:xfrm>
          <a:custGeom>
            <a:avLst/>
            <a:gdLst>
              <a:gd name="T0" fmla="*/ 116 w 116"/>
              <a:gd name="T1" fmla="*/ 41 h 41"/>
              <a:gd name="T2" fmla="*/ 113 w 116"/>
              <a:gd name="T3" fmla="*/ 35 h 41"/>
              <a:gd name="T4" fmla="*/ 102 w 116"/>
              <a:gd name="T5" fmla="*/ 19 h 41"/>
              <a:gd name="T6" fmla="*/ 102 w 116"/>
              <a:gd name="T7" fmla="*/ 15 h 41"/>
              <a:gd name="T8" fmla="*/ 102 w 116"/>
              <a:gd name="T9" fmla="*/ 12 h 41"/>
              <a:gd name="T10" fmla="*/ 102 w 116"/>
              <a:gd name="T11" fmla="*/ 7 h 41"/>
              <a:gd name="T12" fmla="*/ 90 w 116"/>
              <a:gd name="T13" fmla="*/ 14 h 41"/>
              <a:gd name="T14" fmla="*/ 88 w 116"/>
              <a:gd name="T15" fmla="*/ 14 h 41"/>
              <a:gd name="T16" fmla="*/ 84 w 116"/>
              <a:gd name="T17" fmla="*/ 12 h 41"/>
              <a:gd name="T18" fmla="*/ 82 w 116"/>
              <a:gd name="T19" fmla="*/ 25 h 41"/>
              <a:gd name="T20" fmla="*/ 77 w 116"/>
              <a:gd name="T21" fmla="*/ 27 h 41"/>
              <a:gd name="T22" fmla="*/ 71 w 116"/>
              <a:gd name="T23" fmla="*/ 25 h 41"/>
              <a:gd name="T24" fmla="*/ 68 w 116"/>
              <a:gd name="T25" fmla="*/ 23 h 41"/>
              <a:gd name="T26" fmla="*/ 66 w 116"/>
              <a:gd name="T27" fmla="*/ 19 h 41"/>
              <a:gd name="T28" fmla="*/ 64 w 116"/>
              <a:gd name="T29" fmla="*/ 16 h 41"/>
              <a:gd name="T30" fmla="*/ 58 w 116"/>
              <a:gd name="T31" fmla="*/ 14 h 41"/>
              <a:gd name="T32" fmla="*/ 58 w 116"/>
              <a:gd name="T33" fmla="*/ 8 h 41"/>
              <a:gd name="T34" fmla="*/ 58 w 116"/>
              <a:gd name="T35" fmla="*/ 7 h 41"/>
              <a:gd name="T36" fmla="*/ 49 w 116"/>
              <a:gd name="T37" fmla="*/ 8 h 41"/>
              <a:gd name="T38" fmla="*/ 45 w 116"/>
              <a:gd name="T39" fmla="*/ 10 h 41"/>
              <a:gd name="T40" fmla="*/ 39 w 116"/>
              <a:gd name="T41" fmla="*/ 11 h 41"/>
              <a:gd name="T42" fmla="*/ 35 w 116"/>
              <a:gd name="T43" fmla="*/ 8 h 41"/>
              <a:gd name="T44" fmla="*/ 24 w 116"/>
              <a:gd name="T45" fmla="*/ 3 h 41"/>
              <a:gd name="T46" fmla="*/ 17 w 116"/>
              <a:gd name="T47" fmla="*/ 1 h 41"/>
              <a:gd name="T48" fmla="*/ 11 w 116"/>
              <a:gd name="T49" fmla="*/ 1 h 41"/>
              <a:gd name="T50" fmla="*/ 0 w 116"/>
              <a:gd name="T51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16" h="41">
                <a:moveTo>
                  <a:pt x="116" y="41"/>
                </a:moveTo>
                <a:lnTo>
                  <a:pt x="113" y="35"/>
                </a:lnTo>
                <a:lnTo>
                  <a:pt x="102" y="19"/>
                </a:lnTo>
                <a:lnTo>
                  <a:pt x="102" y="15"/>
                </a:lnTo>
                <a:lnTo>
                  <a:pt x="102" y="12"/>
                </a:lnTo>
                <a:lnTo>
                  <a:pt x="102" y="7"/>
                </a:lnTo>
                <a:lnTo>
                  <a:pt x="90" y="14"/>
                </a:lnTo>
                <a:lnTo>
                  <a:pt x="88" y="14"/>
                </a:lnTo>
                <a:lnTo>
                  <a:pt x="84" y="12"/>
                </a:lnTo>
                <a:lnTo>
                  <a:pt x="82" y="25"/>
                </a:lnTo>
                <a:lnTo>
                  <a:pt x="77" y="27"/>
                </a:lnTo>
                <a:lnTo>
                  <a:pt x="71" y="25"/>
                </a:lnTo>
                <a:lnTo>
                  <a:pt x="68" y="23"/>
                </a:lnTo>
                <a:lnTo>
                  <a:pt x="66" y="19"/>
                </a:lnTo>
                <a:lnTo>
                  <a:pt x="64" y="16"/>
                </a:lnTo>
                <a:lnTo>
                  <a:pt x="58" y="14"/>
                </a:lnTo>
                <a:lnTo>
                  <a:pt x="58" y="8"/>
                </a:lnTo>
                <a:lnTo>
                  <a:pt x="58" y="7"/>
                </a:lnTo>
                <a:lnTo>
                  <a:pt x="49" y="8"/>
                </a:lnTo>
                <a:lnTo>
                  <a:pt x="45" y="10"/>
                </a:lnTo>
                <a:lnTo>
                  <a:pt x="39" y="11"/>
                </a:lnTo>
                <a:lnTo>
                  <a:pt x="35" y="8"/>
                </a:lnTo>
                <a:lnTo>
                  <a:pt x="24" y="3"/>
                </a:lnTo>
                <a:lnTo>
                  <a:pt x="17" y="1"/>
                </a:lnTo>
                <a:lnTo>
                  <a:pt x="11" y="1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9" name="Freeform 306"/>
          <p:cNvSpPr>
            <a:spLocks/>
          </p:cNvSpPr>
          <p:nvPr/>
        </p:nvSpPr>
        <p:spPr bwMode="auto">
          <a:xfrm>
            <a:off x="5122863" y="5386388"/>
            <a:ext cx="9525" cy="14288"/>
          </a:xfrm>
          <a:custGeom>
            <a:avLst/>
            <a:gdLst>
              <a:gd name="T0" fmla="*/ 0 w 6"/>
              <a:gd name="T1" fmla="*/ 0 h 9"/>
              <a:gd name="T2" fmla="*/ 6 w 6"/>
              <a:gd name="T3" fmla="*/ 7 h 9"/>
              <a:gd name="T4" fmla="*/ 6 w 6"/>
              <a:gd name="T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9">
                <a:moveTo>
                  <a:pt x="0" y="0"/>
                </a:moveTo>
                <a:lnTo>
                  <a:pt x="6" y="7"/>
                </a:lnTo>
                <a:lnTo>
                  <a:pt x="6" y="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0" name="Line 307"/>
          <p:cNvSpPr>
            <a:spLocks noChangeShapeType="1"/>
          </p:cNvSpPr>
          <p:nvPr/>
        </p:nvSpPr>
        <p:spPr bwMode="auto">
          <a:xfrm>
            <a:off x="5811838" y="3335338"/>
            <a:ext cx="4763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1" name="Freeform 308"/>
          <p:cNvSpPr>
            <a:spLocks/>
          </p:cNvSpPr>
          <p:nvPr/>
        </p:nvSpPr>
        <p:spPr bwMode="auto">
          <a:xfrm>
            <a:off x="4878388" y="4291013"/>
            <a:ext cx="58738" cy="144463"/>
          </a:xfrm>
          <a:custGeom>
            <a:avLst/>
            <a:gdLst>
              <a:gd name="T0" fmla="*/ 0 w 37"/>
              <a:gd name="T1" fmla="*/ 0 h 91"/>
              <a:gd name="T2" fmla="*/ 25 w 37"/>
              <a:gd name="T3" fmla="*/ 37 h 91"/>
              <a:gd name="T4" fmla="*/ 26 w 37"/>
              <a:gd name="T5" fmla="*/ 39 h 91"/>
              <a:gd name="T6" fmla="*/ 28 w 37"/>
              <a:gd name="T7" fmla="*/ 39 h 91"/>
              <a:gd name="T8" fmla="*/ 32 w 37"/>
              <a:gd name="T9" fmla="*/ 39 h 91"/>
              <a:gd name="T10" fmla="*/ 34 w 37"/>
              <a:gd name="T11" fmla="*/ 39 h 91"/>
              <a:gd name="T12" fmla="*/ 37 w 37"/>
              <a:gd name="T13" fmla="*/ 45 h 91"/>
              <a:gd name="T14" fmla="*/ 32 w 37"/>
              <a:gd name="T15" fmla="*/ 54 h 91"/>
              <a:gd name="T16" fmla="*/ 30 w 37"/>
              <a:gd name="T17" fmla="*/ 61 h 91"/>
              <a:gd name="T18" fmla="*/ 30 w 37"/>
              <a:gd name="T19" fmla="*/ 63 h 91"/>
              <a:gd name="T20" fmla="*/ 28 w 37"/>
              <a:gd name="T21" fmla="*/ 78 h 91"/>
              <a:gd name="T22" fmla="*/ 10 w 37"/>
              <a:gd name="T23" fmla="*/ 91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7" h="91">
                <a:moveTo>
                  <a:pt x="0" y="0"/>
                </a:moveTo>
                <a:lnTo>
                  <a:pt x="25" y="37"/>
                </a:lnTo>
                <a:lnTo>
                  <a:pt x="26" y="39"/>
                </a:lnTo>
                <a:lnTo>
                  <a:pt x="28" y="39"/>
                </a:lnTo>
                <a:lnTo>
                  <a:pt x="32" y="39"/>
                </a:lnTo>
                <a:lnTo>
                  <a:pt x="34" y="39"/>
                </a:lnTo>
                <a:lnTo>
                  <a:pt x="37" y="45"/>
                </a:lnTo>
                <a:lnTo>
                  <a:pt x="32" y="54"/>
                </a:lnTo>
                <a:lnTo>
                  <a:pt x="30" y="61"/>
                </a:lnTo>
                <a:lnTo>
                  <a:pt x="30" y="63"/>
                </a:lnTo>
                <a:lnTo>
                  <a:pt x="28" y="78"/>
                </a:lnTo>
                <a:lnTo>
                  <a:pt x="10" y="9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2" name="Freeform 309"/>
          <p:cNvSpPr>
            <a:spLocks/>
          </p:cNvSpPr>
          <p:nvPr/>
        </p:nvSpPr>
        <p:spPr bwMode="auto">
          <a:xfrm>
            <a:off x="4573588" y="5018088"/>
            <a:ext cx="55563" cy="22225"/>
          </a:xfrm>
          <a:custGeom>
            <a:avLst/>
            <a:gdLst>
              <a:gd name="T0" fmla="*/ 35 w 35"/>
              <a:gd name="T1" fmla="*/ 11 h 14"/>
              <a:gd name="T2" fmla="*/ 22 w 35"/>
              <a:gd name="T3" fmla="*/ 8 h 14"/>
              <a:gd name="T4" fmla="*/ 15 w 35"/>
              <a:gd name="T5" fmla="*/ 0 h 14"/>
              <a:gd name="T6" fmla="*/ 4 w 35"/>
              <a:gd name="T7" fmla="*/ 7 h 14"/>
              <a:gd name="T8" fmla="*/ 0 w 35"/>
              <a:gd name="T9" fmla="*/ 14 h 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5" h="14">
                <a:moveTo>
                  <a:pt x="35" y="11"/>
                </a:moveTo>
                <a:lnTo>
                  <a:pt x="22" y="8"/>
                </a:lnTo>
                <a:lnTo>
                  <a:pt x="15" y="0"/>
                </a:lnTo>
                <a:lnTo>
                  <a:pt x="4" y="7"/>
                </a:lnTo>
                <a:lnTo>
                  <a:pt x="0" y="1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3" name="Freeform 310"/>
          <p:cNvSpPr>
            <a:spLocks/>
          </p:cNvSpPr>
          <p:nvPr/>
        </p:nvSpPr>
        <p:spPr bwMode="auto">
          <a:xfrm>
            <a:off x="5280025" y="5570538"/>
            <a:ext cx="30163" cy="66675"/>
          </a:xfrm>
          <a:custGeom>
            <a:avLst/>
            <a:gdLst>
              <a:gd name="T0" fmla="*/ 0 w 19"/>
              <a:gd name="T1" fmla="*/ 0 h 42"/>
              <a:gd name="T2" fmla="*/ 1 w 19"/>
              <a:gd name="T3" fmla="*/ 13 h 42"/>
              <a:gd name="T4" fmla="*/ 4 w 19"/>
              <a:gd name="T5" fmla="*/ 16 h 42"/>
              <a:gd name="T6" fmla="*/ 6 w 19"/>
              <a:gd name="T7" fmla="*/ 17 h 42"/>
              <a:gd name="T8" fmla="*/ 15 w 19"/>
              <a:gd name="T9" fmla="*/ 26 h 42"/>
              <a:gd name="T10" fmla="*/ 19 w 19"/>
              <a:gd name="T11" fmla="*/ 35 h 42"/>
              <a:gd name="T12" fmla="*/ 15 w 19"/>
              <a:gd name="T13" fmla="*/ 35 h 42"/>
              <a:gd name="T14" fmla="*/ 15 w 19"/>
              <a:gd name="T15" fmla="*/ 4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42">
                <a:moveTo>
                  <a:pt x="0" y="0"/>
                </a:moveTo>
                <a:lnTo>
                  <a:pt x="1" y="13"/>
                </a:lnTo>
                <a:lnTo>
                  <a:pt x="4" y="16"/>
                </a:lnTo>
                <a:lnTo>
                  <a:pt x="6" y="17"/>
                </a:lnTo>
                <a:lnTo>
                  <a:pt x="15" y="26"/>
                </a:lnTo>
                <a:lnTo>
                  <a:pt x="19" y="35"/>
                </a:lnTo>
                <a:lnTo>
                  <a:pt x="15" y="35"/>
                </a:lnTo>
                <a:lnTo>
                  <a:pt x="15" y="4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4" name="Line 311"/>
          <p:cNvSpPr>
            <a:spLocks noChangeShapeType="1"/>
          </p:cNvSpPr>
          <p:nvPr/>
        </p:nvSpPr>
        <p:spPr bwMode="auto">
          <a:xfrm>
            <a:off x="4824413" y="5483226"/>
            <a:ext cx="0" cy="222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5" name="Line 312"/>
          <p:cNvSpPr>
            <a:spLocks noChangeShapeType="1"/>
          </p:cNvSpPr>
          <p:nvPr/>
        </p:nvSpPr>
        <p:spPr bwMode="auto">
          <a:xfrm flipH="1">
            <a:off x="4989513" y="5588001"/>
            <a:ext cx="1588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6" name="Freeform 313"/>
          <p:cNvSpPr>
            <a:spLocks/>
          </p:cNvSpPr>
          <p:nvPr/>
        </p:nvSpPr>
        <p:spPr bwMode="auto">
          <a:xfrm>
            <a:off x="4502150" y="5049838"/>
            <a:ext cx="65088" cy="65088"/>
          </a:xfrm>
          <a:custGeom>
            <a:avLst/>
            <a:gdLst>
              <a:gd name="T0" fmla="*/ 41 w 41"/>
              <a:gd name="T1" fmla="*/ 0 h 41"/>
              <a:gd name="T2" fmla="*/ 34 w 41"/>
              <a:gd name="T3" fmla="*/ 13 h 41"/>
              <a:gd name="T4" fmla="*/ 37 w 41"/>
              <a:gd name="T5" fmla="*/ 21 h 41"/>
              <a:gd name="T6" fmla="*/ 33 w 41"/>
              <a:gd name="T7" fmla="*/ 26 h 41"/>
              <a:gd name="T8" fmla="*/ 20 w 41"/>
              <a:gd name="T9" fmla="*/ 24 h 41"/>
              <a:gd name="T10" fmla="*/ 16 w 41"/>
              <a:gd name="T11" fmla="*/ 28 h 41"/>
              <a:gd name="T12" fmla="*/ 13 w 41"/>
              <a:gd name="T13" fmla="*/ 29 h 41"/>
              <a:gd name="T14" fmla="*/ 0 w 41"/>
              <a:gd name="T15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1" h="41">
                <a:moveTo>
                  <a:pt x="41" y="0"/>
                </a:moveTo>
                <a:lnTo>
                  <a:pt x="34" y="13"/>
                </a:lnTo>
                <a:lnTo>
                  <a:pt x="37" y="21"/>
                </a:lnTo>
                <a:lnTo>
                  <a:pt x="33" y="26"/>
                </a:lnTo>
                <a:lnTo>
                  <a:pt x="20" y="24"/>
                </a:lnTo>
                <a:lnTo>
                  <a:pt x="16" y="28"/>
                </a:lnTo>
                <a:lnTo>
                  <a:pt x="13" y="29"/>
                </a:lnTo>
                <a:lnTo>
                  <a:pt x="0" y="4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7" name="Freeform 314"/>
          <p:cNvSpPr>
            <a:spLocks/>
          </p:cNvSpPr>
          <p:nvPr/>
        </p:nvSpPr>
        <p:spPr bwMode="auto">
          <a:xfrm>
            <a:off x="4186238" y="4522788"/>
            <a:ext cx="36513" cy="3175"/>
          </a:xfrm>
          <a:custGeom>
            <a:avLst/>
            <a:gdLst>
              <a:gd name="T0" fmla="*/ 0 w 23"/>
              <a:gd name="T1" fmla="*/ 1 h 2"/>
              <a:gd name="T2" fmla="*/ 19 w 23"/>
              <a:gd name="T3" fmla="*/ 2 h 2"/>
              <a:gd name="T4" fmla="*/ 23 w 23"/>
              <a:gd name="T5" fmla="*/ 0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3" h="2">
                <a:moveTo>
                  <a:pt x="0" y="1"/>
                </a:moveTo>
                <a:lnTo>
                  <a:pt x="19" y="2"/>
                </a:lnTo>
                <a:lnTo>
                  <a:pt x="2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8" name="Freeform 315"/>
          <p:cNvSpPr>
            <a:spLocks/>
          </p:cNvSpPr>
          <p:nvPr/>
        </p:nvSpPr>
        <p:spPr bwMode="auto">
          <a:xfrm>
            <a:off x="4873625" y="5113338"/>
            <a:ext cx="14288" cy="28575"/>
          </a:xfrm>
          <a:custGeom>
            <a:avLst/>
            <a:gdLst>
              <a:gd name="T0" fmla="*/ 0 w 9"/>
              <a:gd name="T1" fmla="*/ 0 h 18"/>
              <a:gd name="T2" fmla="*/ 3 w 9"/>
              <a:gd name="T3" fmla="*/ 4 h 18"/>
              <a:gd name="T4" fmla="*/ 9 w 9"/>
              <a:gd name="T5" fmla="*/ 10 h 18"/>
              <a:gd name="T6" fmla="*/ 6 w 9"/>
              <a:gd name="T7" fmla="*/ 15 h 18"/>
              <a:gd name="T8" fmla="*/ 6 w 9"/>
              <a:gd name="T9" fmla="*/ 18 h 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" h="18">
                <a:moveTo>
                  <a:pt x="0" y="0"/>
                </a:moveTo>
                <a:lnTo>
                  <a:pt x="3" y="4"/>
                </a:lnTo>
                <a:lnTo>
                  <a:pt x="9" y="10"/>
                </a:lnTo>
                <a:lnTo>
                  <a:pt x="6" y="15"/>
                </a:lnTo>
                <a:lnTo>
                  <a:pt x="6" y="1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9" name="Line 316"/>
          <p:cNvSpPr>
            <a:spLocks noChangeShapeType="1"/>
          </p:cNvSpPr>
          <p:nvPr/>
        </p:nvSpPr>
        <p:spPr bwMode="auto">
          <a:xfrm>
            <a:off x="4991100" y="5588001"/>
            <a:ext cx="6350" cy="95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0" name="Freeform 317"/>
          <p:cNvSpPr>
            <a:spLocks/>
          </p:cNvSpPr>
          <p:nvPr/>
        </p:nvSpPr>
        <p:spPr bwMode="auto">
          <a:xfrm>
            <a:off x="5153025" y="5526088"/>
            <a:ext cx="17463" cy="9525"/>
          </a:xfrm>
          <a:custGeom>
            <a:avLst/>
            <a:gdLst>
              <a:gd name="T0" fmla="*/ 11 w 11"/>
              <a:gd name="T1" fmla="*/ 6 h 6"/>
              <a:gd name="T2" fmla="*/ 7 w 11"/>
              <a:gd name="T3" fmla="*/ 5 h 6"/>
              <a:gd name="T4" fmla="*/ 5 w 11"/>
              <a:gd name="T5" fmla="*/ 3 h 6"/>
              <a:gd name="T6" fmla="*/ 2 w 11"/>
              <a:gd name="T7" fmla="*/ 2 h 6"/>
              <a:gd name="T8" fmla="*/ 0 w 11"/>
              <a:gd name="T9" fmla="*/ 0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" h="6">
                <a:moveTo>
                  <a:pt x="11" y="6"/>
                </a:moveTo>
                <a:lnTo>
                  <a:pt x="7" y="5"/>
                </a:lnTo>
                <a:lnTo>
                  <a:pt x="5" y="3"/>
                </a:lnTo>
                <a:lnTo>
                  <a:pt x="2" y="2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1" name="Freeform 318"/>
          <p:cNvSpPr>
            <a:spLocks/>
          </p:cNvSpPr>
          <p:nvPr/>
        </p:nvSpPr>
        <p:spPr bwMode="auto">
          <a:xfrm>
            <a:off x="4513263" y="6129338"/>
            <a:ext cx="36513" cy="20638"/>
          </a:xfrm>
          <a:custGeom>
            <a:avLst/>
            <a:gdLst>
              <a:gd name="T0" fmla="*/ 0 w 23"/>
              <a:gd name="T1" fmla="*/ 0 h 13"/>
              <a:gd name="T2" fmla="*/ 9 w 23"/>
              <a:gd name="T3" fmla="*/ 1 h 13"/>
              <a:gd name="T4" fmla="*/ 11 w 23"/>
              <a:gd name="T5" fmla="*/ 5 h 13"/>
              <a:gd name="T6" fmla="*/ 15 w 23"/>
              <a:gd name="T7" fmla="*/ 1 h 13"/>
              <a:gd name="T8" fmla="*/ 19 w 23"/>
              <a:gd name="T9" fmla="*/ 4 h 13"/>
              <a:gd name="T10" fmla="*/ 16 w 23"/>
              <a:gd name="T11" fmla="*/ 9 h 13"/>
              <a:gd name="T12" fmla="*/ 19 w 23"/>
              <a:gd name="T13" fmla="*/ 10 h 13"/>
              <a:gd name="T14" fmla="*/ 23 w 23"/>
              <a:gd name="T15" fmla="*/ 13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3" h="13">
                <a:moveTo>
                  <a:pt x="0" y="0"/>
                </a:moveTo>
                <a:lnTo>
                  <a:pt x="9" y="1"/>
                </a:lnTo>
                <a:lnTo>
                  <a:pt x="11" y="5"/>
                </a:lnTo>
                <a:lnTo>
                  <a:pt x="15" y="1"/>
                </a:lnTo>
                <a:lnTo>
                  <a:pt x="19" y="4"/>
                </a:lnTo>
                <a:lnTo>
                  <a:pt x="16" y="9"/>
                </a:lnTo>
                <a:lnTo>
                  <a:pt x="19" y="10"/>
                </a:lnTo>
                <a:lnTo>
                  <a:pt x="23" y="1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2" name="Freeform 319"/>
          <p:cNvSpPr>
            <a:spLocks/>
          </p:cNvSpPr>
          <p:nvPr/>
        </p:nvSpPr>
        <p:spPr bwMode="auto">
          <a:xfrm>
            <a:off x="6445250" y="1857376"/>
            <a:ext cx="41275" cy="1588"/>
          </a:xfrm>
          <a:custGeom>
            <a:avLst/>
            <a:gdLst>
              <a:gd name="T0" fmla="*/ 26 w 26"/>
              <a:gd name="T1" fmla="*/ 0 h 1"/>
              <a:gd name="T2" fmla="*/ 13 w 26"/>
              <a:gd name="T3" fmla="*/ 1 h 1"/>
              <a:gd name="T4" fmla="*/ 6 w 26"/>
              <a:gd name="T5" fmla="*/ 1 h 1"/>
              <a:gd name="T6" fmla="*/ 2 w 26"/>
              <a:gd name="T7" fmla="*/ 1 h 1"/>
              <a:gd name="T8" fmla="*/ 0 w 26"/>
              <a:gd name="T9" fmla="*/ 1 h 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6" h="1">
                <a:moveTo>
                  <a:pt x="26" y="0"/>
                </a:moveTo>
                <a:lnTo>
                  <a:pt x="13" y="1"/>
                </a:lnTo>
                <a:lnTo>
                  <a:pt x="6" y="1"/>
                </a:lnTo>
                <a:lnTo>
                  <a:pt x="2" y="1"/>
                </a:lnTo>
                <a:lnTo>
                  <a:pt x="0" y="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3" name="Freeform 320"/>
          <p:cNvSpPr>
            <a:spLocks/>
          </p:cNvSpPr>
          <p:nvPr/>
        </p:nvSpPr>
        <p:spPr bwMode="auto">
          <a:xfrm>
            <a:off x="6292850" y="1874838"/>
            <a:ext cx="9525" cy="30163"/>
          </a:xfrm>
          <a:custGeom>
            <a:avLst/>
            <a:gdLst>
              <a:gd name="T0" fmla="*/ 3 w 6"/>
              <a:gd name="T1" fmla="*/ 19 h 19"/>
              <a:gd name="T2" fmla="*/ 3 w 6"/>
              <a:gd name="T3" fmla="*/ 18 h 19"/>
              <a:gd name="T4" fmla="*/ 0 w 6"/>
              <a:gd name="T5" fmla="*/ 14 h 19"/>
              <a:gd name="T6" fmla="*/ 4 w 6"/>
              <a:gd name="T7" fmla="*/ 10 h 19"/>
              <a:gd name="T8" fmla="*/ 6 w 6"/>
              <a:gd name="T9" fmla="*/ 8 h 19"/>
              <a:gd name="T10" fmla="*/ 0 w 6"/>
              <a:gd name="T11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" h="19">
                <a:moveTo>
                  <a:pt x="3" y="19"/>
                </a:moveTo>
                <a:lnTo>
                  <a:pt x="3" y="18"/>
                </a:lnTo>
                <a:lnTo>
                  <a:pt x="0" y="14"/>
                </a:lnTo>
                <a:lnTo>
                  <a:pt x="4" y="10"/>
                </a:lnTo>
                <a:lnTo>
                  <a:pt x="6" y="8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4" name="Line 321"/>
          <p:cNvSpPr>
            <a:spLocks noChangeShapeType="1"/>
          </p:cNvSpPr>
          <p:nvPr/>
        </p:nvSpPr>
        <p:spPr bwMode="auto">
          <a:xfrm flipV="1">
            <a:off x="5103813" y="5710238"/>
            <a:ext cx="1588" cy="2222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5" name="Freeform 322"/>
          <p:cNvSpPr>
            <a:spLocks/>
          </p:cNvSpPr>
          <p:nvPr/>
        </p:nvSpPr>
        <p:spPr bwMode="auto">
          <a:xfrm>
            <a:off x="4168775" y="5976938"/>
            <a:ext cx="42863" cy="106363"/>
          </a:xfrm>
          <a:custGeom>
            <a:avLst/>
            <a:gdLst>
              <a:gd name="T0" fmla="*/ 27 w 27"/>
              <a:gd name="T1" fmla="*/ 0 h 67"/>
              <a:gd name="T2" fmla="*/ 22 w 27"/>
              <a:gd name="T3" fmla="*/ 16 h 67"/>
              <a:gd name="T4" fmla="*/ 26 w 27"/>
              <a:gd name="T5" fmla="*/ 25 h 67"/>
              <a:gd name="T6" fmla="*/ 27 w 27"/>
              <a:gd name="T7" fmla="*/ 29 h 67"/>
              <a:gd name="T8" fmla="*/ 24 w 27"/>
              <a:gd name="T9" fmla="*/ 33 h 67"/>
              <a:gd name="T10" fmla="*/ 23 w 27"/>
              <a:gd name="T11" fmla="*/ 34 h 67"/>
              <a:gd name="T12" fmla="*/ 22 w 27"/>
              <a:gd name="T13" fmla="*/ 37 h 67"/>
              <a:gd name="T14" fmla="*/ 20 w 27"/>
              <a:gd name="T15" fmla="*/ 38 h 67"/>
              <a:gd name="T16" fmla="*/ 20 w 27"/>
              <a:gd name="T17" fmla="*/ 49 h 67"/>
              <a:gd name="T18" fmla="*/ 12 w 27"/>
              <a:gd name="T19" fmla="*/ 61 h 67"/>
              <a:gd name="T20" fmla="*/ 4 w 27"/>
              <a:gd name="T21" fmla="*/ 66 h 67"/>
              <a:gd name="T22" fmla="*/ 0 w 27"/>
              <a:gd name="T23" fmla="*/ 67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" h="67">
                <a:moveTo>
                  <a:pt x="27" y="0"/>
                </a:moveTo>
                <a:lnTo>
                  <a:pt x="22" y="16"/>
                </a:lnTo>
                <a:lnTo>
                  <a:pt x="26" y="25"/>
                </a:lnTo>
                <a:lnTo>
                  <a:pt x="27" y="29"/>
                </a:lnTo>
                <a:lnTo>
                  <a:pt x="24" y="33"/>
                </a:lnTo>
                <a:lnTo>
                  <a:pt x="23" y="34"/>
                </a:lnTo>
                <a:lnTo>
                  <a:pt x="22" y="37"/>
                </a:lnTo>
                <a:lnTo>
                  <a:pt x="20" y="38"/>
                </a:lnTo>
                <a:lnTo>
                  <a:pt x="20" y="49"/>
                </a:lnTo>
                <a:lnTo>
                  <a:pt x="12" y="61"/>
                </a:lnTo>
                <a:lnTo>
                  <a:pt x="4" y="66"/>
                </a:lnTo>
                <a:lnTo>
                  <a:pt x="0" y="6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6" name="Freeform 323"/>
          <p:cNvSpPr>
            <a:spLocks/>
          </p:cNvSpPr>
          <p:nvPr/>
        </p:nvSpPr>
        <p:spPr bwMode="auto">
          <a:xfrm>
            <a:off x="4870450" y="3978276"/>
            <a:ext cx="30163" cy="109538"/>
          </a:xfrm>
          <a:custGeom>
            <a:avLst/>
            <a:gdLst>
              <a:gd name="T0" fmla="*/ 4 w 19"/>
              <a:gd name="T1" fmla="*/ 0 h 69"/>
              <a:gd name="T2" fmla="*/ 5 w 19"/>
              <a:gd name="T3" fmla="*/ 6 h 69"/>
              <a:gd name="T4" fmla="*/ 8 w 19"/>
              <a:gd name="T5" fmla="*/ 18 h 69"/>
              <a:gd name="T6" fmla="*/ 8 w 19"/>
              <a:gd name="T7" fmla="*/ 21 h 69"/>
              <a:gd name="T8" fmla="*/ 11 w 19"/>
              <a:gd name="T9" fmla="*/ 22 h 69"/>
              <a:gd name="T10" fmla="*/ 16 w 19"/>
              <a:gd name="T11" fmla="*/ 22 h 69"/>
              <a:gd name="T12" fmla="*/ 19 w 19"/>
              <a:gd name="T13" fmla="*/ 28 h 69"/>
              <a:gd name="T14" fmla="*/ 19 w 19"/>
              <a:gd name="T15" fmla="*/ 29 h 69"/>
              <a:gd name="T16" fmla="*/ 15 w 19"/>
              <a:gd name="T17" fmla="*/ 41 h 69"/>
              <a:gd name="T18" fmla="*/ 13 w 19"/>
              <a:gd name="T19" fmla="*/ 43 h 69"/>
              <a:gd name="T20" fmla="*/ 8 w 19"/>
              <a:gd name="T21" fmla="*/ 50 h 69"/>
              <a:gd name="T22" fmla="*/ 12 w 19"/>
              <a:gd name="T23" fmla="*/ 63 h 69"/>
              <a:gd name="T24" fmla="*/ 11 w 19"/>
              <a:gd name="T25" fmla="*/ 63 h 69"/>
              <a:gd name="T26" fmla="*/ 8 w 19"/>
              <a:gd name="T27" fmla="*/ 67 h 69"/>
              <a:gd name="T28" fmla="*/ 0 w 19"/>
              <a:gd name="T29" fmla="*/ 69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9" h="69">
                <a:moveTo>
                  <a:pt x="4" y="0"/>
                </a:moveTo>
                <a:lnTo>
                  <a:pt x="5" y="6"/>
                </a:lnTo>
                <a:lnTo>
                  <a:pt x="8" y="18"/>
                </a:lnTo>
                <a:lnTo>
                  <a:pt x="8" y="21"/>
                </a:lnTo>
                <a:lnTo>
                  <a:pt x="11" y="22"/>
                </a:lnTo>
                <a:lnTo>
                  <a:pt x="16" y="22"/>
                </a:lnTo>
                <a:lnTo>
                  <a:pt x="19" y="28"/>
                </a:lnTo>
                <a:lnTo>
                  <a:pt x="19" y="29"/>
                </a:lnTo>
                <a:lnTo>
                  <a:pt x="15" y="41"/>
                </a:lnTo>
                <a:lnTo>
                  <a:pt x="13" y="43"/>
                </a:lnTo>
                <a:lnTo>
                  <a:pt x="8" y="50"/>
                </a:lnTo>
                <a:lnTo>
                  <a:pt x="12" y="63"/>
                </a:lnTo>
                <a:lnTo>
                  <a:pt x="11" y="63"/>
                </a:lnTo>
                <a:lnTo>
                  <a:pt x="8" y="67"/>
                </a:lnTo>
                <a:lnTo>
                  <a:pt x="0" y="6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7" name="Freeform 324"/>
          <p:cNvSpPr>
            <a:spLocks/>
          </p:cNvSpPr>
          <p:nvPr/>
        </p:nvSpPr>
        <p:spPr bwMode="auto">
          <a:xfrm>
            <a:off x="4456113" y="5572126"/>
            <a:ext cx="19050" cy="77788"/>
          </a:xfrm>
          <a:custGeom>
            <a:avLst/>
            <a:gdLst>
              <a:gd name="T0" fmla="*/ 0 w 12"/>
              <a:gd name="T1" fmla="*/ 49 h 49"/>
              <a:gd name="T2" fmla="*/ 6 w 12"/>
              <a:gd name="T3" fmla="*/ 41 h 49"/>
              <a:gd name="T4" fmla="*/ 4 w 12"/>
              <a:gd name="T5" fmla="*/ 40 h 49"/>
              <a:gd name="T6" fmla="*/ 12 w 12"/>
              <a:gd name="T7" fmla="*/ 34 h 49"/>
              <a:gd name="T8" fmla="*/ 3 w 12"/>
              <a:gd name="T9" fmla="*/ 15 h 49"/>
              <a:gd name="T10" fmla="*/ 2 w 12"/>
              <a:gd name="T11" fmla="*/ 7 h 49"/>
              <a:gd name="T12" fmla="*/ 7 w 12"/>
              <a:gd name="T13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2" h="49">
                <a:moveTo>
                  <a:pt x="0" y="49"/>
                </a:moveTo>
                <a:lnTo>
                  <a:pt x="6" y="41"/>
                </a:lnTo>
                <a:lnTo>
                  <a:pt x="4" y="40"/>
                </a:lnTo>
                <a:lnTo>
                  <a:pt x="12" y="34"/>
                </a:lnTo>
                <a:lnTo>
                  <a:pt x="3" y="15"/>
                </a:lnTo>
                <a:lnTo>
                  <a:pt x="2" y="7"/>
                </a:lnTo>
                <a:lnTo>
                  <a:pt x="7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8" name="Line 325"/>
          <p:cNvSpPr>
            <a:spLocks noChangeShapeType="1"/>
          </p:cNvSpPr>
          <p:nvPr/>
        </p:nvSpPr>
        <p:spPr bwMode="auto">
          <a:xfrm>
            <a:off x="4171950" y="5535613"/>
            <a:ext cx="4763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9" name="Freeform 326"/>
          <p:cNvSpPr>
            <a:spLocks/>
          </p:cNvSpPr>
          <p:nvPr/>
        </p:nvSpPr>
        <p:spPr bwMode="auto">
          <a:xfrm>
            <a:off x="5054600" y="5578476"/>
            <a:ext cx="6350" cy="11113"/>
          </a:xfrm>
          <a:custGeom>
            <a:avLst/>
            <a:gdLst>
              <a:gd name="T0" fmla="*/ 4 w 4"/>
              <a:gd name="T1" fmla="*/ 0 h 7"/>
              <a:gd name="T2" fmla="*/ 2 w 4"/>
              <a:gd name="T3" fmla="*/ 3 h 7"/>
              <a:gd name="T4" fmla="*/ 1 w 4"/>
              <a:gd name="T5" fmla="*/ 4 h 7"/>
              <a:gd name="T6" fmla="*/ 0 w 4"/>
              <a:gd name="T7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" h="7">
                <a:moveTo>
                  <a:pt x="4" y="0"/>
                </a:moveTo>
                <a:lnTo>
                  <a:pt x="2" y="3"/>
                </a:lnTo>
                <a:lnTo>
                  <a:pt x="1" y="4"/>
                </a:lnTo>
                <a:lnTo>
                  <a:pt x="0" y="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0" name="Freeform 327"/>
          <p:cNvSpPr>
            <a:spLocks/>
          </p:cNvSpPr>
          <p:nvPr/>
        </p:nvSpPr>
        <p:spPr bwMode="auto">
          <a:xfrm>
            <a:off x="4978400" y="5183188"/>
            <a:ext cx="52388" cy="71438"/>
          </a:xfrm>
          <a:custGeom>
            <a:avLst/>
            <a:gdLst>
              <a:gd name="T0" fmla="*/ 33 w 33"/>
              <a:gd name="T1" fmla="*/ 0 h 45"/>
              <a:gd name="T2" fmla="*/ 16 w 33"/>
              <a:gd name="T3" fmla="*/ 0 h 45"/>
              <a:gd name="T4" fmla="*/ 15 w 33"/>
              <a:gd name="T5" fmla="*/ 0 h 45"/>
              <a:gd name="T6" fmla="*/ 20 w 33"/>
              <a:gd name="T7" fmla="*/ 4 h 45"/>
              <a:gd name="T8" fmla="*/ 14 w 33"/>
              <a:gd name="T9" fmla="*/ 9 h 45"/>
              <a:gd name="T10" fmla="*/ 7 w 33"/>
              <a:gd name="T11" fmla="*/ 15 h 45"/>
              <a:gd name="T12" fmla="*/ 5 w 33"/>
              <a:gd name="T13" fmla="*/ 11 h 45"/>
              <a:gd name="T14" fmla="*/ 1 w 33"/>
              <a:gd name="T15" fmla="*/ 23 h 45"/>
              <a:gd name="T16" fmla="*/ 1 w 33"/>
              <a:gd name="T17" fmla="*/ 27 h 45"/>
              <a:gd name="T18" fmla="*/ 0 w 33"/>
              <a:gd name="T19" fmla="*/ 28 h 45"/>
              <a:gd name="T20" fmla="*/ 1 w 33"/>
              <a:gd name="T21" fmla="*/ 32 h 45"/>
              <a:gd name="T22" fmla="*/ 1 w 33"/>
              <a:gd name="T23" fmla="*/ 39 h 45"/>
              <a:gd name="T24" fmla="*/ 1 w 33"/>
              <a:gd name="T25" fmla="*/ 41 h 45"/>
              <a:gd name="T26" fmla="*/ 1 w 33"/>
              <a:gd name="T27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" h="45">
                <a:moveTo>
                  <a:pt x="33" y="0"/>
                </a:moveTo>
                <a:lnTo>
                  <a:pt x="16" y="0"/>
                </a:lnTo>
                <a:lnTo>
                  <a:pt x="15" y="0"/>
                </a:lnTo>
                <a:lnTo>
                  <a:pt x="20" y="4"/>
                </a:lnTo>
                <a:lnTo>
                  <a:pt x="14" y="9"/>
                </a:lnTo>
                <a:lnTo>
                  <a:pt x="7" y="15"/>
                </a:lnTo>
                <a:lnTo>
                  <a:pt x="5" y="11"/>
                </a:lnTo>
                <a:lnTo>
                  <a:pt x="1" y="23"/>
                </a:lnTo>
                <a:lnTo>
                  <a:pt x="1" y="27"/>
                </a:lnTo>
                <a:lnTo>
                  <a:pt x="0" y="28"/>
                </a:lnTo>
                <a:lnTo>
                  <a:pt x="1" y="32"/>
                </a:lnTo>
                <a:lnTo>
                  <a:pt x="1" y="39"/>
                </a:lnTo>
                <a:lnTo>
                  <a:pt x="1" y="41"/>
                </a:lnTo>
                <a:lnTo>
                  <a:pt x="1" y="4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1" name="Freeform 328"/>
          <p:cNvSpPr>
            <a:spLocks/>
          </p:cNvSpPr>
          <p:nvPr/>
        </p:nvSpPr>
        <p:spPr bwMode="auto">
          <a:xfrm>
            <a:off x="4691063" y="5900738"/>
            <a:ext cx="12700" cy="14288"/>
          </a:xfrm>
          <a:custGeom>
            <a:avLst/>
            <a:gdLst>
              <a:gd name="T0" fmla="*/ 8 w 8"/>
              <a:gd name="T1" fmla="*/ 0 h 9"/>
              <a:gd name="T2" fmla="*/ 6 w 8"/>
              <a:gd name="T3" fmla="*/ 6 h 9"/>
              <a:gd name="T4" fmla="*/ 0 w 8"/>
              <a:gd name="T5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8" h="9">
                <a:moveTo>
                  <a:pt x="8" y="0"/>
                </a:moveTo>
                <a:lnTo>
                  <a:pt x="6" y="6"/>
                </a:lnTo>
                <a:lnTo>
                  <a:pt x="0" y="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2" name="Freeform 329"/>
          <p:cNvSpPr>
            <a:spLocks/>
          </p:cNvSpPr>
          <p:nvPr/>
        </p:nvSpPr>
        <p:spPr bwMode="auto">
          <a:xfrm>
            <a:off x="4019550" y="5448301"/>
            <a:ext cx="38100" cy="101600"/>
          </a:xfrm>
          <a:custGeom>
            <a:avLst/>
            <a:gdLst>
              <a:gd name="T0" fmla="*/ 24 w 24"/>
              <a:gd name="T1" fmla="*/ 0 h 64"/>
              <a:gd name="T2" fmla="*/ 10 w 24"/>
              <a:gd name="T3" fmla="*/ 54 h 64"/>
              <a:gd name="T4" fmla="*/ 6 w 24"/>
              <a:gd name="T5" fmla="*/ 59 h 64"/>
              <a:gd name="T6" fmla="*/ 0 w 24"/>
              <a:gd name="T7" fmla="*/ 60 h 64"/>
              <a:gd name="T8" fmla="*/ 0 w 24"/>
              <a:gd name="T9" fmla="*/ 64 h 64"/>
              <a:gd name="T10" fmla="*/ 0 w 24"/>
              <a:gd name="T11" fmla="*/ 64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4" h="64">
                <a:moveTo>
                  <a:pt x="24" y="0"/>
                </a:moveTo>
                <a:lnTo>
                  <a:pt x="10" y="54"/>
                </a:lnTo>
                <a:lnTo>
                  <a:pt x="6" y="59"/>
                </a:lnTo>
                <a:lnTo>
                  <a:pt x="0" y="60"/>
                </a:lnTo>
                <a:lnTo>
                  <a:pt x="0" y="64"/>
                </a:lnTo>
                <a:lnTo>
                  <a:pt x="0" y="6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3" name="Freeform 330"/>
          <p:cNvSpPr>
            <a:spLocks/>
          </p:cNvSpPr>
          <p:nvPr/>
        </p:nvSpPr>
        <p:spPr bwMode="auto">
          <a:xfrm>
            <a:off x="4443413" y="6046788"/>
            <a:ext cx="25400" cy="7938"/>
          </a:xfrm>
          <a:custGeom>
            <a:avLst/>
            <a:gdLst>
              <a:gd name="T0" fmla="*/ 0 w 16"/>
              <a:gd name="T1" fmla="*/ 5 h 5"/>
              <a:gd name="T2" fmla="*/ 3 w 16"/>
              <a:gd name="T3" fmla="*/ 0 h 5"/>
              <a:gd name="T4" fmla="*/ 14 w 16"/>
              <a:gd name="T5" fmla="*/ 2 h 5"/>
              <a:gd name="T6" fmla="*/ 15 w 16"/>
              <a:gd name="T7" fmla="*/ 2 h 5"/>
              <a:gd name="T8" fmla="*/ 16 w 16"/>
              <a:gd name="T9" fmla="*/ 2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" h="5">
                <a:moveTo>
                  <a:pt x="0" y="5"/>
                </a:moveTo>
                <a:lnTo>
                  <a:pt x="3" y="0"/>
                </a:lnTo>
                <a:lnTo>
                  <a:pt x="14" y="2"/>
                </a:lnTo>
                <a:lnTo>
                  <a:pt x="15" y="2"/>
                </a:lnTo>
                <a:lnTo>
                  <a:pt x="16" y="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4" name="Freeform 331"/>
          <p:cNvSpPr>
            <a:spLocks/>
          </p:cNvSpPr>
          <p:nvPr/>
        </p:nvSpPr>
        <p:spPr bwMode="auto">
          <a:xfrm>
            <a:off x="5305425" y="5605463"/>
            <a:ext cx="36513" cy="33338"/>
          </a:xfrm>
          <a:custGeom>
            <a:avLst/>
            <a:gdLst>
              <a:gd name="T0" fmla="*/ 0 w 23"/>
              <a:gd name="T1" fmla="*/ 21 h 21"/>
              <a:gd name="T2" fmla="*/ 4 w 23"/>
              <a:gd name="T3" fmla="*/ 19 h 21"/>
              <a:gd name="T4" fmla="*/ 8 w 23"/>
              <a:gd name="T5" fmla="*/ 15 h 21"/>
              <a:gd name="T6" fmla="*/ 7 w 23"/>
              <a:gd name="T7" fmla="*/ 9 h 21"/>
              <a:gd name="T8" fmla="*/ 8 w 23"/>
              <a:gd name="T9" fmla="*/ 9 h 21"/>
              <a:gd name="T10" fmla="*/ 12 w 23"/>
              <a:gd name="T11" fmla="*/ 8 h 21"/>
              <a:gd name="T12" fmla="*/ 15 w 23"/>
              <a:gd name="T13" fmla="*/ 6 h 21"/>
              <a:gd name="T14" fmla="*/ 19 w 23"/>
              <a:gd name="T15" fmla="*/ 0 h 21"/>
              <a:gd name="T16" fmla="*/ 23 w 23"/>
              <a:gd name="T17" fmla="*/ 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3" h="21">
                <a:moveTo>
                  <a:pt x="0" y="21"/>
                </a:moveTo>
                <a:lnTo>
                  <a:pt x="4" y="19"/>
                </a:lnTo>
                <a:lnTo>
                  <a:pt x="8" y="15"/>
                </a:lnTo>
                <a:lnTo>
                  <a:pt x="7" y="9"/>
                </a:lnTo>
                <a:lnTo>
                  <a:pt x="8" y="9"/>
                </a:lnTo>
                <a:lnTo>
                  <a:pt x="12" y="8"/>
                </a:lnTo>
                <a:lnTo>
                  <a:pt x="15" y="6"/>
                </a:lnTo>
                <a:lnTo>
                  <a:pt x="19" y="0"/>
                </a:lnTo>
                <a:lnTo>
                  <a:pt x="23" y="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5" name="Freeform 332"/>
          <p:cNvSpPr>
            <a:spLocks/>
          </p:cNvSpPr>
          <p:nvPr/>
        </p:nvSpPr>
        <p:spPr bwMode="auto">
          <a:xfrm>
            <a:off x="4222750" y="4522788"/>
            <a:ext cx="133350" cy="23813"/>
          </a:xfrm>
          <a:custGeom>
            <a:avLst/>
            <a:gdLst>
              <a:gd name="T0" fmla="*/ 0 w 84"/>
              <a:gd name="T1" fmla="*/ 0 h 15"/>
              <a:gd name="T2" fmla="*/ 9 w 84"/>
              <a:gd name="T3" fmla="*/ 5 h 15"/>
              <a:gd name="T4" fmla="*/ 30 w 84"/>
              <a:gd name="T5" fmla="*/ 1 h 15"/>
              <a:gd name="T6" fmla="*/ 31 w 84"/>
              <a:gd name="T7" fmla="*/ 4 h 15"/>
              <a:gd name="T8" fmla="*/ 35 w 84"/>
              <a:gd name="T9" fmla="*/ 9 h 15"/>
              <a:gd name="T10" fmla="*/ 37 w 84"/>
              <a:gd name="T11" fmla="*/ 12 h 15"/>
              <a:gd name="T12" fmla="*/ 49 w 84"/>
              <a:gd name="T13" fmla="*/ 9 h 15"/>
              <a:gd name="T14" fmla="*/ 50 w 84"/>
              <a:gd name="T15" fmla="*/ 9 h 15"/>
              <a:gd name="T16" fmla="*/ 52 w 84"/>
              <a:gd name="T17" fmla="*/ 9 h 15"/>
              <a:gd name="T18" fmla="*/ 52 w 84"/>
              <a:gd name="T19" fmla="*/ 7 h 15"/>
              <a:gd name="T20" fmla="*/ 50 w 84"/>
              <a:gd name="T21" fmla="*/ 5 h 15"/>
              <a:gd name="T22" fmla="*/ 52 w 84"/>
              <a:gd name="T23" fmla="*/ 5 h 15"/>
              <a:gd name="T24" fmla="*/ 57 w 84"/>
              <a:gd name="T25" fmla="*/ 0 h 15"/>
              <a:gd name="T26" fmla="*/ 67 w 84"/>
              <a:gd name="T27" fmla="*/ 2 h 15"/>
              <a:gd name="T28" fmla="*/ 64 w 84"/>
              <a:gd name="T29" fmla="*/ 5 h 15"/>
              <a:gd name="T30" fmla="*/ 63 w 84"/>
              <a:gd name="T31" fmla="*/ 7 h 15"/>
              <a:gd name="T32" fmla="*/ 69 w 84"/>
              <a:gd name="T33" fmla="*/ 13 h 15"/>
              <a:gd name="T34" fmla="*/ 72 w 84"/>
              <a:gd name="T35" fmla="*/ 15 h 15"/>
              <a:gd name="T36" fmla="*/ 82 w 84"/>
              <a:gd name="T37" fmla="*/ 12 h 15"/>
              <a:gd name="T38" fmla="*/ 84 w 84"/>
              <a:gd name="T39" fmla="*/ 11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84" h="15">
                <a:moveTo>
                  <a:pt x="0" y="0"/>
                </a:moveTo>
                <a:lnTo>
                  <a:pt x="9" y="5"/>
                </a:lnTo>
                <a:lnTo>
                  <a:pt x="30" y="1"/>
                </a:lnTo>
                <a:lnTo>
                  <a:pt x="31" y="4"/>
                </a:lnTo>
                <a:lnTo>
                  <a:pt x="35" y="9"/>
                </a:lnTo>
                <a:lnTo>
                  <a:pt x="37" y="12"/>
                </a:lnTo>
                <a:lnTo>
                  <a:pt x="49" y="9"/>
                </a:lnTo>
                <a:lnTo>
                  <a:pt x="50" y="9"/>
                </a:lnTo>
                <a:lnTo>
                  <a:pt x="52" y="9"/>
                </a:lnTo>
                <a:lnTo>
                  <a:pt x="52" y="7"/>
                </a:lnTo>
                <a:lnTo>
                  <a:pt x="50" y="5"/>
                </a:lnTo>
                <a:lnTo>
                  <a:pt x="52" y="5"/>
                </a:lnTo>
                <a:lnTo>
                  <a:pt x="57" y="0"/>
                </a:lnTo>
                <a:lnTo>
                  <a:pt x="67" y="2"/>
                </a:lnTo>
                <a:lnTo>
                  <a:pt x="64" y="5"/>
                </a:lnTo>
                <a:lnTo>
                  <a:pt x="63" y="7"/>
                </a:lnTo>
                <a:lnTo>
                  <a:pt x="69" y="13"/>
                </a:lnTo>
                <a:lnTo>
                  <a:pt x="72" y="15"/>
                </a:lnTo>
                <a:lnTo>
                  <a:pt x="82" y="12"/>
                </a:lnTo>
                <a:lnTo>
                  <a:pt x="84" y="1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6" name="Freeform 333"/>
          <p:cNvSpPr>
            <a:spLocks/>
          </p:cNvSpPr>
          <p:nvPr/>
        </p:nvSpPr>
        <p:spPr bwMode="auto">
          <a:xfrm>
            <a:off x="4675188" y="4808538"/>
            <a:ext cx="31750" cy="6350"/>
          </a:xfrm>
          <a:custGeom>
            <a:avLst/>
            <a:gdLst>
              <a:gd name="T0" fmla="*/ 0 w 20"/>
              <a:gd name="T1" fmla="*/ 4 h 4"/>
              <a:gd name="T2" fmla="*/ 5 w 20"/>
              <a:gd name="T3" fmla="*/ 1 h 4"/>
              <a:gd name="T4" fmla="*/ 16 w 20"/>
              <a:gd name="T5" fmla="*/ 4 h 4"/>
              <a:gd name="T6" fmla="*/ 20 w 20"/>
              <a:gd name="T7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4">
                <a:moveTo>
                  <a:pt x="0" y="4"/>
                </a:moveTo>
                <a:lnTo>
                  <a:pt x="5" y="1"/>
                </a:lnTo>
                <a:lnTo>
                  <a:pt x="16" y="4"/>
                </a:lnTo>
                <a:lnTo>
                  <a:pt x="2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7" name="Freeform 334"/>
          <p:cNvSpPr>
            <a:spLocks/>
          </p:cNvSpPr>
          <p:nvPr/>
        </p:nvSpPr>
        <p:spPr bwMode="auto">
          <a:xfrm>
            <a:off x="5281613" y="3159126"/>
            <a:ext cx="233363" cy="180975"/>
          </a:xfrm>
          <a:custGeom>
            <a:avLst/>
            <a:gdLst>
              <a:gd name="T0" fmla="*/ 0 w 147"/>
              <a:gd name="T1" fmla="*/ 0 h 114"/>
              <a:gd name="T2" fmla="*/ 46 w 147"/>
              <a:gd name="T3" fmla="*/ 23 h 114"/>
              <a:gd name="T4" fmla="*/ 87 w 147"/>
              <a:gd name="T5" fmla="*/ 51 h 114"/>
              <a:gd name="T6" fmla="*/ 97 w 147"/>
              <a:gd name="T7" fmla="*/ 68 h 114"/>
              <a:gd name="T8" fmla="*/ 134 w 147"/>
              <a:gd name="T9" fmla="*/ 90 h 114"/>
              <a:gd name="T10" fmla="*/ 138 w 147"/>
              <a:gd name="T11" fmla="*/ 91 h 114"/>
              <a:gd name="T12" fmla="*/ 143 w 147"/>
              <a:gd name="T13" fmla="*/ 92 h 114"/>
              <a:gd name="T14" fmla="*/ 146 w 147"/>
              <a:gd name="T15" fmla="*/ 92 h 114"/>
              <a:gd name="T16" fmla="*/ 146 w 147"/>
              <a:gd name="T17" fmla="*/ 94 h 114"/>
              <a:gd name="T18" fmla="*/ 147 w 147"/>
              <a:gd name="T19" fmla="*/ 102 h 114"/>
              <a:gd name="T20" fmla="*/ 138 w 147"/>
              <a:gd name="T21" fmla="*/ 114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147" h="114">
                <a:moveTo>
                  <a:pt x="0" y="0"/>
                </a:moveTo>
                <a:lnTo>
                  <a:pt x="46" y="23"/>
                </a:lnTo>
                <a:lnTo>
                  <a:pt x="87" y="51"/>
                </a:lnTo>
                <a:lnTo>
                  <a:pt x="97" y="68"/>
                </a:lnTo>
                <a:lnTo>
                  <a:pt x="134" y="90"/>
                </a:lnTo>
                <a:lnTo>
                  <a:pt x="138" y="91"/>
                </a:lnTo>
                <a:lnTo>
                  <a:pt x="143" y="92"/>
                </a:lnTo>
                <a:lnTo>
                  <a:pt x="146" y="92"/>
                </a:lnTo>
                <a:lnTo>
                  <a:pt x="146" y="94"/>
                </a:lnTo>
                <a:lnTo>
                  <a:pt x="147" y="102"/>
                </a:lnTo>
                <a:lnTo>
                  <a:pt x="138" y="11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8" name="Freeform 335"/>
          <p:cNvSpPr>
            <a:spLocks/>
          </p:cNvSpPr>
          <p:nvPr/>
        </p:nvSpPr>
        <p:spPr bwMode="auto">
          <a:xfrm>
            <a:off x="4686300" y="3821113"/>
            <a:ext cx="79375" cy="82550"/>
          </a:xfrm>
          <a:custGeom>
            <a:avLst/>
            <a:gdLst>
              <a:gd name="T0" fmla="*/ 50 w 50"/>
              <a:gd name="T1" fmla="*/ 52 h 52"/>
              <a:gd name="T2" fmla="*/ 39 w 50"/>
              <a:gd name="T3" fmla="*/ 37 h 52"/>
              <a:gd name="T4" fmla="*/ 0 w 50"/>
              <a:gd name="T5" fmla="*/ 0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0" h="52">
                <a:moveTo>
                  <a:pt x="50" y="52"/>
                </a:moveTo>
                <a:lnTo>
                  <a:pt x="39" y="37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9" name="Freeform 336"/>
          <p:cNvSpPr>
            <a:spLocks/>
          </p:cNvSpPr>
          <p:nvPr/>
        </p:nvSpPr>
        <p:spPr bwMode="auto">
          <a:xfrm>
            <a:off x="5624513" y="3381376"/>
            <a:ext cx="23813" cy="19050"/>
          </a:xfrm>
          <a:custGeom>
            <a:avLst/>
            <a:gdLst>
              <a:gd name="T0" fmla="*/ 15 w 15"/>
              <a:gd name="T1" fmla="*/ 10 h 12"/>
              <a:gd name="T2" fmla="*/ 4 w 15"/>
              <a:gd name="T3" fmla="*/ 12 h 12"/>
              <a:gd name="T4" fmla="*/ 0 w 15"/>
              <a:gd name="T5" fmla="*/ 0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12">
                <a:moveTo>
                  <a:pt x="15" y="10"/>
                </a:moveTo>
                <a:lnTo>
                  <a:pt x="4" y="12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0" name="Line 337"/>
          <p:cNvSpPr>
            <a:spLocks noChangeShapeType="1"/>
          </p:cNvSpPr>
          <p:nvPr/>
        </p:nvSpPr>
        <p:spPr bwMode="auto">
          <a:xfrm flipV="1">
            <a:off x="5384800" y="5448301"/>
            <a:ext cx="0" cy="1428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1" name="Freeform 338"/>
          <p:cNvSpPr>
            <a:spLocks/>
          </p:cNvSpPr>
          <p:nvPr/>
        </p:nvSpPr>
        <p:spPr bwMode="auto">
          <a:xfrm>
            <a:off x="4638675" y="4814888"/>
            <a:ext cx="52388" cy="79375"/>
          </a:xfrm>
          <a:custGeom>
            <a:avLst/>
            <a:gdLst>
              <a:gd name="T0" fmla="*/ 0 w 33"/>
              <a:gd name="T1" fmla="*/ 49 h 50"/>
              <a:gd name="T2" fmla="*/ 5 w 33"/>
              <a:gd name="T3" fmla="*/ 50 h 50"/>
              <a:gd name="T4" fmla="*/ 16 w 33"/>
              <a:gd name="T5" fmla="*/ 41 h 50"/>
              <a:gd name="T6" fmla="*/ 16 w 33"/>
              <a:gd name="T7" fmla="*/ 39 h 50"/>
              <a:gd name="T8" fmla="*/ 19 w 33"/>
              <a:gd name="T9" fmla="*/ 38 h 50"/>
              <a:gd name="T10" fmla="*/ 26 w 33"/>
              <a:gd name="T11" fmla="*/ 33 h 50"/>
              <a:gd name="T12" fmla="*/ 31 w 33"/>
              <a:gd name="T13" fmla="*/ 28 h 50"/>
              <a:gd name="T14" fmla="*/ 33 w 33"/>
              <a:gd name="T15" fmla="*/ 24 h 50"/>
              <a:gd name="T16" fmla="*/ 27 w 33"/>
              <a:gd name="T17" fmla="*/ 20 h 50"/>
              <a:gd name="T18" fmla="*/ 22 w 33"/>
              <a:gd name="T19" fmla="*/ 15 h 50"/>
              <a:gd name="T20" fmla="*/ 22 w 33"/>
              <a:gd name="T21" fmla="*/ 7 h 50"/>
              <a:gd name="T22" fmla="*/ 23 w 33"/>
              <a:gd name="T23" fmla="*/ 0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3" h="50">
                <a:moveTo>
                  <a:pt x="0" y="49"/>
                </a:moveTo>
                <a:lnTo>
                  <a:pt x="5" y="50"/>
                </a:lnTo>
                <a:lnTo>
                  <a:pt x="16" y="41"/>
                </a:lnTo>
                <a:lnTo>
                  <a:pt x="16" y="39"/>
                </a:lnTo>
                <a:lnTo>
                  <a:pt x="19" y="38"/>
                </a:lnTo>
                <a:lnTo>
                  <a:pt x="26" y="33"/>
                </a:lnTo>
                <a:lnTo>
                  <a:pt x="31" y="28"/>
                </a:lnTo>
                <a:lnTo>
                  <a:pt x="33" y="24"/>
                </a:lnTo>
                <a:lnTo>
                  <a:pt x="27" y="20"/>
                </a:lnTo>
                <a:lnTo>
                  <a:pt x="22" y="15"/>
                </a:lnTo>
                <a:lnTo>
                  <a:pt x="22" y="7"/>
                </a:lnTo>
                <a:lnTo>
                  <a:pt x="2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2" name="Freeform 339"/>
          <p:cNvSpPr>
            <a:spLocks/>
          </p:cNvSpPr>
          <p:nvPr/>
        </p:nvSpPr>
        <p:spPr bwMode="auto">
          <a:xfrm>
            <a:off x="4243388" y="4951413"/>
            <a:ext cx="11113" cy="30163"/>
          </a:xfrm>
          <a:custGeom>
            <a:avLst/>
            <a:gdLst>
              <a:gd name="T0" fmla="*/ 7 w 7"/>
              <a:gd name="T1" fmla="*/ 19 h 19"/>
              <a:gd name="T2" fmla="*/ 0 w 7"/>
              <a:gd name="T3" fmla="*/ 11 h 19"/>
              <a:gd name="T4" fmla="*/ 3 w 7"/>
              <a:gd name="T5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7" h="19">
                <a:moveTo>
                  <a:pt x="7" y="19"/>
                </a:moveTo>
                <a:lnTo>
                  <a:pt x="0" y="11"/>
                </a:lnTo>
                <a:lnTo>
                  <a:pt x="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3" name="Freeform 340"/>
          <p:cNvSpPr>
            <a:spLocks/>
          </p:cNvSpPr>
          <p:nvPr/>
        </p:nvSpPr>
        <p:spPr bwMode="auto">
          <a:xfrm>
            <a:off x="4348163" y="5864226"/>
            <a:ext cx="106363" cy="66675"/>
          </a:xfrm>
          <a:custGeom>
            <a:avLst/>
            <a:gdLst>
              <a:gd name="T0" fmla="*/ 63 w 67"/>
              <a:gd name="T1" fmla="*/ 42 h 42"/>
              <a:gd name="T2" fmla="*/ 67 w 67"/>
              <a:gd name="T3" fmla="*/ 33 h 42"/>
              <a:gd name="T4" fmla="*/ 65 w 67"/>
              <a:gd name="T5" fmla="*/ 32 h 42"/>
              <a:gd name="T6" fmla="*/ 57 w 67"/>
              <a:gd name="T7" fmla="*/ 8 h 42"/>
              <a:gd name="T8" fmla="*/ 49 w 67"/>
              <a:gd name="T9" fmla="*/ 6 h 42"/>
              <a:gd name="T10" fmla="*/ 48 w 67"/>
              <a:gd name="T11" fmla="*/ 6 h 42"/>
              <a:gd name="T12" fmla="*/ 41 w 67"/>
              <a:gd name="T13" fmla="*/ 6 h 42"/>
              <a:gd name="T14" fmla="*/ 38 w 67"/>
              <a:gd name="T15" fmla="*/ 0 h 42"/>
              <a:gd name="T16" fmla="*/ 27 w 67"/>
              <a:gd name="T17" fmla="*/ 7 h 42"/>
              <a:gd name="T18" fmla="*/ 0 w 67"/>
              <a:gd name="T19" fmla="*/ 7 h 42"/>
              <a:gd name="T20" fmla="*/ 0 w 67"/>
              <a:gd name="T21" fmla="*/ 12 h 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7" h="42">
                <a:moveTo>
                  <a:pt x="63" y="42"/>
                </a:moveTo>
                <a:lnTo>
                  <a:pt x="67" y="33"/>
                </a:lnTo>
                <a:lnTo>
                  <a:pt x="65" y="32"/>
                </a:lnTo>
                <a:lnTo>
                  <a:pt x="57" y="8"/>
                </a:lnTo>
                <a:lnTo>
                  <a:pt x="49" y="6"/>
                </a:lnTo>
                <a:lnTo>
                  <a:pt x="48" y="6"/>
                </a:lnTo>
                <a:lnTo>
                  <a:pt x="41" y="6"/>
                </a:lnTo>
                <a:lnTo>
                  <a:pt x="38" y="0"/>
                </a:lnTo>
                <a:lnTo>
                  <a:pt x="27" y="7"/>
                </a:lnTo>
                <a:lnTo>
                  <a:pt x="0" y="7"/>
                </a:lnTo>
                <a:lnTo>
                  <a:pt x="0" y="1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4" name="Line 341"/>
          <p:cNvSpPr>
            <a:spLocks noChangeShapeType="1"/>
          </p:cNvSpPr>
          <p:nvPr/>
        </p:nvSpPr>
        <p:spPr bwMode="auto">
          <a:xfrm>
            <a:off x="4919663" y="5857876"/>
            <a:ext cx="3175" cy="3333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5" name="Freeform 342"/>
          <p:cNvSpPr>
            <a:spLocks/>
          </p:cNvSpPr>
          <p:nvPr/>
        </p:nvSpPr>
        <p:spPr bwMode="auto">
          <a:xfrm>
            <a:off x="5032375" y="4645026"/>
            <a:ext cx="33338" cy="11113"/>
          </a:xfrm>
          <a:custGeom>
            <a:avLst/>
            <a:gdLst>
              <a:gd name="T0" fmla="*/ 0 w 21"/>
              <a:gd name="T1" fmla="*/ 0 h 7"/>
              <a:gd name="T2" fmla="*/ 19 w 21"/>
              <a:gd name="T3" fmla="*/ 6 h 7"/>
              <a:gd name="T4" fmla="*/ 21 w 21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" h="7">
                <a:moveTo>
                  <a:pt x="0" y="0"/>
                </a:moveTo>
                <a:lnTo>
                  <a:pt x="19" y="6"/>
                </a:lnTo>
                <a:lnTo>
                  <a:pt x="21" y="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6" name="Freeform 343"/>
          <p:cNvSpPr>
            <a:spLocks/>
          </p:cNvSpPr>
          <p:nvPr/>
        </p:nvSpPr>
        <p:spPr bwMode="auto">
          <a:xfrm>
            <a:off x="6518275" y="1852613"/>
            <a:ext cx="19050" cy="30163"/>
          </a:xfrm>
          <a:custGeom>
            <a:avLst/>
            <a:gdLst>
              <a:gd name="T0" fmla="*/ 12 w 12"/>
              <a:gd name="T1" fmla="*/ 19 h 19"/>
              <a:gd name="T2" fmla="*/ 10 w 12"/>
              <a:gd name="T3" fmla="*/ 14 h 19"/>
              <a:gd name="T4" fmla="*/ 7 w 12"/>
              <a:gd name="T5" fmla="*/ 10 h 19"/>
              <a:gd name="T6" fmla="*/ 0 w 12"/>
              <a:gd name="T7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19">
                <a:moveTo>
                  <a:pt x="12" y="19"/>
                </a:moveTo>
                <a:lnTo>
                  <a:pt x="10" y="14"/>
                </a:lnTo>
                <a:lnTo>
                  <a:pt x="7" y="10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7" name="Freeform 344"/>
          <p:cNvSpPr>
            <a:spLocks/>
          </p:cNvSpPr>
          <p:nvPr/>
        </p:nvSpPr>
        <p:spPr bwMode="auto">
          <a:xfrm>
            <a:off x="4513263" y="6091238"/>
            <a:ext cx="9525" cy="38100"/>
          </a:xfrm>
          <a:custGeom>
            <a:avLst/>
            <a:gdLst>
              <a:gd name="T0" fmla="*/ 4 w 6"/>
              <a:gd name="T1" fmla="*/ 0 h 24"/>
              <a:gd name="T2" fmla="*/ 2 w 6"/>
              <a:gd name="T3" fmla="*/ 10 h 24"/>
              <a:gd name="T4" fmla="*/ 2 w 6"/>
              <a:gd name="T5" fmla="*/ 15 h 24"/>
              <a:gd name="T6" fmla="*/ 6 w 6"/>
              <a:gd name="T7" fmla="*/ 18 h 24"/>
              <a:gd name="T8" fmla="*/ 0 w 6"/>
              <a:gd name="T9" fmla="*/ 24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6" h="24">
                <a:moveTo>
                  <a:pt x="4" y="0"/>
                </a:moveTo>
                <a:lnTo>
                  <a:pt x="2" y="10"/>
                </a:lnTo>
                <a:lnTo>
                  <a:pt x="2" y="15"/>
                </a:lnTo>
                <a:lnTo>
                  <a:pt x="6" y="18"/>
                </a:lnTo>
                <a:lnTo>
                  <a:pt x="0" y="2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8" name="Freeform 345"/>
          <p:cNvSpPr>
            <a:spLocks/>
          </p:cNvSpPr>
          <p:nvPr/>
        </p:nvSpPr>
        <p:spPr bwMode="auto">
          <a:xfrm>
            <a:off x="4697413" y="5849938"/>
            <a:ext cx="20638" cy="50800"/>
          </a:xfrm>
          <a:custGeom>
            <a:avLst/>
            <a:gdLst>
              <a:gd name="T0" fmla="*/ 13 w 13"/>
              <a:gd name="T1" fmla="*/ 0 h 32"/>
              <a:gd name="T2" fmla="*/ 0 w 13"/>
              <a:gd name="T3" fmla="*/ 12 h 32"/>
              <a:gd name="T4" fmla="*/ 11 w 13"/>
              <a:gd name="T5" fmla="*/ 20 h 32"/>
              <a:gd name="T6" fmla="*/ 4 w 13"/>
              <a:gd name="T7" fmla="*/ 32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" h="32">
                <a:moveTo>
                  <a:pt x="13" y="0"/>
                </a:moveTo>
                <a:lnTo>
                  <a:pt x="0" y="12"/>
                </a:lnTo>
                <a:lnTo>
                  <a:pt x="11" y="20"/>
                </a:lnTo>
                <a:lnTo>
                  <a:pt x="4" y="3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9" name="Line 346"/>
          <p:cNvSpPr>
            <a:spLocks noChangeShapeType="1"/>
          </p:cNvSpPr>
          <p:nvPr/>
        </p:nvSpPr>
        <p:spPr bwMode="auto">
          <a:xfrm>
            <a:off x="4948238" y="5756276"/>
            <a:ext cx="0" cy="254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0" name="Freeform 347"/>
          <p:cNvSpPr>
            <a:spLocks/>
          </p:cNvSpPr>
          <p:nvPr/>
        </p:nvSpPr>
        <p:spPr bwMode="auto">
          <a:xfrm>
            <a:off x="4179888" y="5888038"/>
            <a:ext cx="42863" cy="47625"/>
          </a:xfrm>
          <a:custGeom>
            <a:avLst/>
            <a:gdLst>
              <a:gd name="T0" fmla="*/ 0 w 27"/>
              <a:gd name="T1" fmla="*/ 30 h 30"/>
              <a:gd name="T2" fmla="*/ 6 w 27"/>
              <a:gd name="T3" fmla="*/ 25 h 30"/>
              <a:gd name="T4" fmla="*/ 27 w 27"/>
              <a:gd name="T5" fmla="*/ 21 h 30"/>
              <a:gd name="T6" fmla="*/ 23 w 27"/>
              <a:gd name="T7" fmla="*/ 2 h 30"/>
              <a:gd name="T8" fmla="*/ 15 w 27"/>
              <a:gd name="T9" fmla="*/ 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7" h="30">
                <a:moveTo>
                  <a:pt x="0" y="30"/>
                </a:moveTo>
                <a:lnTo>
                  <a:pt x="6" y="25"/>
                </a:lnTo>
                <a:lnTo>
                  <a:pt x="27" y="21"/>
                </a:lnTo>
                <a:lnTo>
                  <a:pt x="23" y="2"/>
                </a:lnTo>
                <a:lnTo>
                  <a:pt x="15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1" name="Freeform 348"/>
          <p:cNvSpPr>
            <a:spLocks/>
          </p:cNvSpPr>
          <p:nvPr/>
        </p:nvSpPr>
        <p:spPr bwMode="auto">
          <a:xfrm>
            <a:off x="4179888" y="5935663"/>
            <a:ext cx="12700" cy="17463"/>
          </a:xfrm>
          <a:custGeom>
            <a:avLst/>
            <a:gdLst>
              <a:gd name="T0" fmla="*/ 8 w 8"/>
              <a:gd name="T1" fmla="*/ 11 h 11"/>
              <a:gd name="T2" fmla="*/ 5 w 8"/>
              <a:gd name="T3" fmla="*/ 7 h 11"/>
              <a:gd name="T4" fmla="*/ 4 w 8"/>
              <a:gd name="T5" fmla="*/ 6 h 11"/>
              <a:gd name="T6" fmla="*/ 0 w 8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1">
                <a:moveTo>
                  <a:pt x="8" y="11"/>
                </a:moveTo>
                <a:lnTo>
                  <a:pt x="5" y="7"/>
                </a:lnTo>
                <a:lnTo>
                  <a:pt x="4" y="6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2" name="Freeform 349"/>
          <p:cNvSpPr>
            <a:spLocks/>
          </p:cNvSpPr>
          <p:nvPr/>
        </p:nvSpPr>
        <p:spPr bwMode="auto">
          <a:xfrm>
            <a:off x="5119688" y="5653088"/>
            <a:ext cx="31750" cy="26988"/>
          </a:xfrm>
          <a:custGeom>
            <a:avLst/>
            <a:gdLst>
              <a:gd name="T0" fmla="*/ 0 w 20"/>
              <a:gd name="T1" fmla="*/ 0 h 17"/>
              <a:gd name="T2" fmla="*/ 6 w 20"/>
              <a:gd name="T3" fmla="*/ 12 h 17"/>
              <a:gd name="T4" fmla="*/ 9 w 20"/>
              <a:gd name="T5" fmla="*/ 12 h 17"/>
              <a:gd name="T6" fmla="*/ 11 w 20"/>
              <a:gd name="T7" fmla="*/ 12 h 17"/>
              <a:gd name="T8" fmla="*/ 11 w 20"/>
              <a:gd name="T9" fmla="*/ 13 h 17"/>
              <a:gd name="T10" fmla="*/ 12 w 20"/>
              <a:gd name="T11" fmla="*/ 17 h 17"/>
              <a:gd name="T12" fmla="*/ 15 w 20"/>
              <a:gd name="T13" fmla="*/ 15 h 17"/>
              <a:gd name="T14" fmla="*/ 20 w 20"/>
              <a:gd name="T15" fmla="*/ 1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0" h="17">
                <a:moveTo>
                  <a:pt x="0" y="0"/>
                </a:moveTo>
                <a:lnTo>
                  <a:pt x="6" y="12"/>
                </a:lnTo>
                <a:lnTo>
                  <a:pt x="9" y="12"/>
                </a:lnTo>
                <a:lnTo>
                  <a:pt x="11" y="12"/>
                </a:lnTo>
                <a:lnTo>
                  <a:pt x="11" y="13"/>
                </a:lnTo>
                <a:lnTo>
                  <a:pt x="12" y="17"/>
                </a:lnTo>
                <a:lnTo>
                  <a:pt x="15" y="15"/>
                </a:lnTo>
                <a:lnTo>
                  <a:pt x="20" y="1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3" name="Freeform 350"/>
          <p:cNvSpPr>
            <a:spLocks/>
          </p:cNvSpPr>
          <p:nvPr/>
        </p:nvSpPr>
        <p:spPr bwMode="auto">
          <a:xfrm>
            <a:off x="4260850" y="5440363"/>
            <a:ext cx="34925" cy="61913"/>
          </a:xfrm>
          <a:custGeom>
            <a:avLst/>
            <a:gdLst>
              <a:gd name="T0" fmla="*/ 0 w 22"/>
              <a:gd name="T1" fmla="*/ 0 h 39"/>
              <a:gd name="T2" fmla="*/ 19 w 22"/>
              <a:gd name="T3" fmla="*/ 0 h 39"/>
              <a:gd name="T4" fmla="*/ 22 w 22"/>
              <a:gd name="T5" fmla="*/ 4 h 39"/>
              <a:gd name="T6" fmla="*/ 21 w 22"/>
              <a:gd name="T7" fmla="*/ 22 h 39"/>
              <a:gd name="T8" fmla="*/ 14 w 22"/>
              <a:gd name="T9" fmla="*/ 35 h 39"/>
              <a:gd name="T10" fmla="*/ 18 w 22"/>
              <a:gd name="T1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" h="39">
                <a:moveTo>
                  <a:pt x="0" y="0"/>
                </a:moveTo>
                <a:lnTo>
                  <a:pt x="19" y="0"/>
                </a:lnTo>
                <a:lnTo>
                  <a:pt x="22" y="4"/>
                </a:lnTo>
                <a:lnTo>
                  <a:pt x="21" y="22"/>
                </a:lnTo>
                <a:lnTo>
                  <a:pt x="14" y="35"/>
                </a:lnTo>
                <a:lnTo>
                  <a:pt x="18" y="3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4" name="Freeform 351"/>
          <p:cNvSpPr>
            <a:spLocks/>
          </p:cNvSpPr>
          <p:nvPr/>
        </p:nvSpPr>
        <p:spPr bwMode="auto">
          <a:xfrm>
            <a:off x="5149850" y="4321176"/>
            <a:ext cx="79375" cy="25400"/>
          </a:xfrm>
          <a:custGeom>
            <a:avLst/>
            <a:gdLst>
              <a:gd name="T0" fmla="*/ 50 w 50"/>
              <a:gd name="T1" fmla="*/ 16 h 16"/>
              <a:gd name="T2" fmla="*/ 42 w 50"/>
              <a:gd name="T3" fmla="*/ 8 h 16"/>
              <a:gd name="T4" fmla="*/ 33 w 50"/>
              <a:gd name="T5" fmla="*/ 11 h 16"/>
              <a:gd name="T6" fmla="*/ 0 w 50"/>
              <a:gd name="T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0" h="16">
                <a:moveTo>
                  <a:pt x="50" y="16"/>
                </a:moveTo>
                <a:lnTo>
                  <a:pt x="42" y="8"/>
                </a:lnTo>
                <a:lnTo>
                  <a:pt x="33" y="11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5" name="Freeform 352"/>
          <p:cNvSpPr>
            <a:spLocks/>
          </p:cNvSpPr>
          <p:nvPr/>
        </p:nvSpPr>
        <p:spPr bwMode="auto">
          <a:xfrm>
            <a:off x="5257800" y="5208588"/>
            <a:ext cx="34925" cy="65088"/>
          </a:xfrm>
          <a:custGeom>
            <a:avLst/>
            <a:gdLst>
              <a:gd name="T0" fmla="*/ 0 w 22"/>
              <a:gd name="T1" fmla="*/ 0 h 41"/>
              <a:gd name="T2" fmla="*/ 8 w 22"/>
              <a:gd name="T3" fmla="*/ 11 h 41"/>
              <a:gd name="T4" fmla="*/ 7 w 22"/>
              <a:gd name="T5" fmla="*/ 27 h 41"/>
              <a:gd name="T6" fmla="*/ 10 w 22"/>
              <a:gd name="T7" fmla="*/ 29 h 41"/>
              <a:gd name="T8" fmla="*/ 11 w 22"/>
              <a:gd name="T9" fmla="*/ 30 h 41"/>
              <a:gd name="T10" fmla="*/ 14 w 22"/>
              <a:gd name="T11" fmla="*/ 33 h 41"/>
              <a:gd name="T12" fmla="*/ 15 w 22"/>
              <a:gd name="T13" fmla="*/ 34 h 41"/>
              <a:gd name="T14" fmla="*/ 22 w 22"/>
              <a:gd name="T15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2" h="41">
                <a:moveTo>
                  <a:pt x="0" y="0"/>
                </a:moveTo>
                <a:lnTo>
                  <a:pt x="8" y="11"/>
                </a:lnTo>
                <a:lnTo>
                  <a:pt x="7" y="27"/>
                </a:lnTo>
                <a:lnTo>
                  <a:pt x="10" y="29"/>
                </a:lnTo>
                <a:lnTo>
                  <a:pt x="11" y="30"/>
                </a:lnTo>
                <a:lnTo>
                  <a:pt x="14" y="33"/>
                </a:lnTo>
                <a:lnTo>
                  <a:pt x="15" y="34"/>
                </a:lnTo>
                <a:lnTo>
                  <a:pt x="22" y="4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6" name="Freeform 353"/>
          <p:cNvSpPr>
            <a:spLocks/>
          </p:cNvSpPr>
          <p:nvPr/>
        </p:nvSpPr>
        <p:spPr bwMode="auto">
          <a:xfrm>
            <a:off x="5327650" y="5343526"/>
            <a:ext cx="57150" cy="107950"/>
          </a:xfrm>
          <a:custGeom>
            <a:avLst/>
            <a:gdLst>
              <a:gd name="T0" fmla="*/ 0 w 36"/>
              <a:gd name="T1" fmla="*/ 0 h 68"/>
              <a:gd name="T2" fmla="*/ 11 w 36"/>
              <a:gd name="T3" fmla="*/ 8 h 68"/>
              <a:gd name="T4" fmla="*/ 11 w 36"/>
              <a:gd name="T5" fmla="*/ 12 h 68"/>
              <a:gd name="T6" fmla="*/ 9 w 36"/>
              <a:gd name="T7" fmla="*/ 13 h 68"/>
              <a:gd name="T8" fmla="*/ 8 w 36"/>
              <a:gd name="T9" fmla="*/ 21 h 68"/>
              <a:gd name="T10" fmla="*/ 6 w 36"/>
              <a:gd name="T11" fmla="*/ 25 h 68"/>
              <a:gd name="T12" fmla="*/ 6 w 36"/>
              <a:gd name="T13" fmla="*/ 27 h 68"/>
              <a:gd name="T14" fmla="*/ 5 w 36"/>
              <a:gd name="T15" fmla="*/ 32 h 68"/>
              <a:gd name="T16" fmla="*/ 6 w 36"/>
              <a:gd name="T17" fmla="*/ 32 h 68"/>
              <a:gd name="T18" fmla="*/ 8 w 36"/>
              <a:gd name="T19" fmla="*/ 34 h 68"/>
              <a:gd name="T20" fmla="*/ 8 w 36"/>
              <a:gd name="T21" fmla="*/ 36 h 68"/>
              <a:gd name="T22" fmla="*/ 21 w 36"/>
              <a:gd name="T23" fmla="*/ 51 h 68"/>
              <a:gd name="T24" fmla="*/ 23 w 36"/>
              <a:gd name="T25" fmla="*/ 53 h 68"/>
              <a:gd name="T26" fmla="*/ 28 w 36"/>
              <a:gd name="T27" fmla="*/ 55 h 68"/>
              <a:gd name="T28" fmla="*/ 32 w 36"/>
              <a:gd name="T29" fmla="*/ 68 h 68"/>
              <a:gd name="T30" fmla="*/ 36 w 36"/>
              <a:gd name="T31" fmla="*/ 66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36" h="68">
                <a:moveTo>
                  <a:pt x="0" y="0"/>
                </a:moveTo>
                <a:lnTo>
                  <a:pt x="11" y="8"/>
                </a:lnTo>
                <a:lnTo>
                  <a:pt x="11" y="12"/>
                </a:lnTo>
                <a:lnTo>
                  <a:pt x="9" y="13"/>
                </a:lnTo>
                <a:lnTo>
                  <a:pt x="8" y="21"/>
                </a:lnTo>
                <a:lnTo>
                  <a:pt x="6" y="25"/>
                </a:lnTo>
                <a:lnTo>
                  <a:pt x="6" y="27"/>
                </a:lnTo>
                <a:lnTo>
                  <a:pt x="5" y="32"/>
                </a:lnTo>
                <a:lnTo>
                  <a:pt x="6" y="32"/>
                </a:lnTo>
                <a:lnTo>
                  <a:pt x="8" y="34"/>
                </a:lnTo>
                <a:lnTo>
                  <a:pt x="8" y="36"/>
                </a:lnTo>
                <a:lnTo>
                  <a:pt x="21" y="51"/>
                </a:lnTo>
                <a:lnTo>
                  <a:pt x="23" y="53"/>
                </a:lnTo>
                <a:lnTo>
                  <a:pt x="28" y="55"/>
                </a:lnTo>
                <a:lnTo>
                  <a:pt x="32" y="68"/>
                </a:lnTo>
                <a:lnTo>
                  <a:pt x="36" y="6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7" name="Freeform 354"/>
          <p:cNvSpPr>
            <a:spLocks/>
          </p:cNvSpPr>
          <p:nvPr/>
        </p:nvSpPr>
        <p:spPr bwMode="auto">
          <a:xfrm>
            <a:off x="4897438" y="5197476"/>
            <a:ext cx="82550" cy="57150"/>
          </a:xfrm>
          <a:custGeom>
            <a:avLst/>
            <a:gdLst>
              <a:gd name="T0" fmla="*/ 0 w 52"/>
              <a:gd name="T1" fmla="*/ 0 h 36"/>
              <a:gd name="T2" fmla="*/ 0 w 52"/>
              <a:gd name="T3" fmla="*/ 7 h 36"/>
              <a:gd name="T4" fmla="*/ 9 w 52"/>
              <a:gd name="T5" fmla="*/ 12 h 36"/>
              <a:gd name="T6" fmla="*/ 16 w 52"/>
              <a:gd name="T7" fmla="*/ 12 h 36"/>
              <a:gd name="T8" fmla="*/ 25 w 52"/>
              <a:gd name="T9" fmla="*/ 14 h 36"/>
              <a:gd name="T10" fmla="*/ 25 w 52"/>
              <a:gd name="T11" fmla="*/ 15 h 36"/>
              <a:gd name="T12" fmla="*/ 24 w 52"/>
              <a:gd name="T13" fmla="*/ 21 h 36"/>
              <a:gd name="T14" fmla="*/ 48 w 52"/>
              <a:gd name="T15" fmla="*/ 33 h 36"/>
              <a:gd name="T16" fmla="*/ 52 w 52"/>
              <a:gd name="T17" fmla="*/ 36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2" h="36">
                <a:moveTo>
                  <a:pt x="0" y="0"/>
                </a:moveTo>
                <a:lnTo>
                  <a:pt x="0" y="7"/>
                </a:lnTo>
                <a:lnTo>
                  <a:pt x="9" y="12"/>
                </a:lnTo>
                <a:lnTo>
                  <a:pt x="16" y="12"/>
                </a:lnTo>
                <a:lnTo>
                  <a:pt x="25" y="14"/>
                </a:lnTo>
                <a:lnTo>
                  <a:pt x="25" y="15"/>
                </a:lnTo>
                <a:lnTo>
                  <a:pt x="24" y="21"/>
                </a:lnTo>
                <a:lnTo>
                  <a:pt x="48" y="33"/>
                </a:lnTo>
                <a:lnTo>
                  <a:pt x="52" y="3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8" name="Freeform 355"/>
          <p:cNvSpPr>
            <a:spLocks/>
          </p:cNvSpPr>
          <p:nvPr/>
        </p:nvSpPr>
        <p:spPr bwMode="auto">
          <a:xfrm>
            <a:off x="5072063" y="5589588"/>
            <a:ext cx="7938" cy="60325"/>
          </a:xfrm>
          <a:custGeom>
            <a:avLst/>
            <a:gdLst>
              <a:gd name="T0" fmla="*/ 4 w 5"/>
              <a:gd name="T1" fmla="*/ 0 h 38"/>
              <a:gd name="T2" fmla="*/ 5 w 5"/>
              <a:gd name="T3" fmla="*/ 20 h 38"/>
              <a:gd name="T4" fmla="*/ 0 w 5"/>
              <a:gd name="T5" fmla="*/ 38 h 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" h="38">
                <a:moveTo>
                  <a:pt x="4" y="0"/>
                </a:moveTo>
                <a:lnTo>
                  <a:pt x="5" y="20"/>
                </a:lnTo>
                <a:lnTo>
                  <a:pt x="0" y="3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9" name="Freeform 356"/>
          <p:cNvSpPr>
            <a:spLocks/>
          </p:cNvSpPr>
          <p:nvPr/>
        </p:nvSpPr>
        <p:spPr bwMode="auto">
          <a:xfrm>
            <a:off x="7105650" y="1430338"/>
            <a:ext cx="76200" cy="177800"/>
          </a:xfrm>
          <a:custGeom>
            <a:avLst/>
            <a:gdLst>
              <a:gd name="T0" fmla="*/ 0 w 48"/>
              <a:gd name="T1" fmla="*/ 112 h 112"/>
              <a:gd name="T2" fmla="*/ 31 w 48"/>
              <a:gd name="T3" fmla="*/ 107 h 112"/>
              <a:gd name="T4" fmla="*/ 45 w 48"/>
              <a:gd name="T5" fmla="*/ 97 h 112"/>
              <a:gd name="T6" fmla="*/ 48 w 48"/>
              <a:gd name="T7" fmla="*/ 85 h 112"/>
              <a:gd name="T8" fmla="*/ 48 w 48"/>
              <a:gd name="T9" fmla="*/ 84 h 112"/>
              <a:gd name="T10" fmla="*/ 46 w 48"/>
              <a:gd name="T11" fmla="*/ 75 h 112"/>
              <a:gd name="T12" fmla="*/ 45 w 48"/>
              <a:gd name="T13" fmla="*/ 63 h 112"/>
              <a:gd name="T14" fmla="*/ 26 w 48"/>
              <a:gd name="T15" fmla="*/ 32 h 112"/>
              <a:gd name="T16" fmla="*/ 22 w 48"/>
              <a:gd name="T17" fmla="*/ 32 h 112"/>
              <a:gd name="T18" fmla="*/ 13 w 48"/>
              <a:gd name="T19" fmla="*/ 0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8" h="112">
                <a:moveTo>
                  <a:pt x="0" y="112"/>
                </a:moveTo>
                <a:lnTo>
                  <a:pt x="31" y="107"/>
                </a:lnTo>
                <a:lnTo>
                  <a:pt x="45" y="97"/>
                </a:lnTo>
                <a:lnTo>
                  <a:pt x="48" y="85"/>
                </a:lnTo>
                <a:lnTo>
                  <a:pt x="48" y="84"/>
                </a:lnTo>
                <a:lnTo>
                  <a:pt x="46" y="75"/>
                </a:lnTo>
                <a:lnTo>
                  <a:pt x="45" y="63"/>
                </a:lnTo>
                <a:lnTo>
                  <a:pt x="26" y="32"/>
                </a:lnTo>
                <a:lnTo>
                  <a:pt x="22" y="32"/>
                </a:lnTo>
                <a:lnTo>
                  <a:pt x="1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0" name="Line 357"/>
          <p:cNvSpPr>
            <a:spLocks noChangeShapeType="1"/>
          </p:cNvSpPr>
          <p:nvPr/>
        </p:nvSpPr>
        <p:spPr bwMode="auto">
          <a:xfrm>
            <a:off x="5084763" y="4373563"/>
            <a:ext cx="12700" cy="5556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1" name="Freeform 358"/>
          <p:cNvSpPr>
            <a:spLocks/>
          </p:cNvSpPr>
          <p:nvPr/>
        </p:nvSpPr>
        <p:spPr bwMode="auto">
          <a:xfrm>
            <a:off x="4378325" y="5478463"/>
            <a:ext cx="22225" cy="47625"/>
          </a:xfrm>
          <a:custGeom>
            <a:avLst/>
            <a:gdLst>
              <a:gd name="T0" fmla="*/ 1 w 14"/>
              <a:gd name="T1" fmla="*/ 0 h 30"/>
              <a:gd name="T2" fmla="*/ 0 w 14"/>
              <a:gd name="T3" fmla="*/ 22 h 30"/>
              <a:gd name="T4" fmla="*/ 14 w 14"/>
              <a:gd name="T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" h="30">
                <a:moveTo>
                  <a:pt x="1" y="0"/>
                </a:moveTo>
                <a:lnTo>
                  <a:pt x="0" y="22"/>
                </a:lnTo>
                <a:lnTo>
                  <a:pt x="14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2" name="Line 359"/>
          <p:cNvSpPr>
            <a:spLocks noChangeShapeType="1"/>
          </p:cNvSpPr>
          <p:nvPr/>
        </p:nvSpPr>
        <p:spPr bwMode="auto">
          <a:xfrm flipV="1">
            <a:off x="4314825" y="5724526"/>
            <a:ext cx="14288" cy="1588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3" name="Freeform 360"/>
          <p:cNvSpPr>
            <a:spLocks/>
          </p:cNvSpPr>
          <p:nvPr/>
        </p:nvSpPr>
        <p:spPr bwMode="auto">
          <a:xfrm>
            <a:off x="4379913" y="5394326"/>
            <a:ext cx="69850" cy="84138"/>
          </a:xfrm>
          <a:custGeom>
            <a:avLst/>
            <a:gdLst>
              <a:gd name="T0" fmla="*/ 44 w 44"/>
              <a:gd name="T1" fmla="*/ 0 h 53"/>
              <a:gd name="T2" fmla="*/ 29 w 44"/>
              <a:gd name="T3" fmla="*/ 3 h 53"/>
              <a:gd name="T4" fmla="*/ 24 w 44"/>
              <a:gd name="T5" fmla="*/ 7 h 53"/>
              <a:gd name="T6" fmla="*/ 11 w 44"/>
              <a:gd name="T7" fmla="*/ 26 h 53"/>
              <a:gd name="T8" fmla="*/ 10 w 44"/>
              <a:gd name="T9" fmla="*/ 28 h 53"/>
              <a:gd name="T10" fmla="*/ 10 w 44"/>
              <a:gd name="T11" fmla="*/ 38 h 53"/>
              <a:gd name="T12" fmla="*/ 10 w 44"/>
              <a:gd name="T13" fmla="*/ 43 h 53"/>
              <a:gd name="T14" fmla="*/ 0 w 44"/>
              <a:gd name="T15" fmla="*/ 5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4" h="53">
                <a:moveTo>
                  <a:pt x="44" y="0"/>
                </a:moveTo>
                <a:lnTo>
                  <a:pt x="29" y="3"/>
                </a:lnTo>
                <a:lnTo>
                  <a:pt x="24" y="7"/>
                </a:lnTo>
                <a:lnTo>
                  <a:pt x="11" y="26"/>
                </a:lnTo>
                <a:lnTo>
                  <a:pt x="10" y="28"/>
                </a:lnTo>
                <a:lnTo>
                  <a:pt x="10" y="38"/>
                </a:lnTo>
                <a:lnTo>
                  <a:pt x="10" y="43"/>
                </a:lnTo>
                <a:lnTo>
                  <a:pt x="0" y="5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4" name="Freeform 361"/>
          <p:cNvSpPr>
            <a:spLocks/>
          </p:cNvSpPr>
          <p:nvPr/>
        </p:nvSpPr>
        <p:spPr bwMode="auto">
          <a:xfrm>
            <a:off x="5067300" y="5537201"/>
            <a:ext cx="42863" cy="11113"/>
          </a:xfrm>
          <a:custGeom>
            <a:avLst/>
            <a:gdLst>
              <a:gd name="T0" fmla="*/ 0 w 27"/>
              <a:gd name="T1" fmla="*/ 0 h 7"/>
              <a:gd name="T2" fmla="*/ 4 w 27"/>
              <a:gd name="T3" fmla="*/ 2 h 7"/>
              <a:gd name="T4" fmla="*/ 9 w 27"/>
              <a:gd name="T5" fmla="*/ 4 h 7"/>
              <a:gd name="T6" fmla="*/ 11 w 27"/>
              <a:gd name="T7" fmla="*/ 7 h 7"/>
              <a:gd name="T8" fmla="*/ 11 w 27"/>
              <a:gd name="T9" fmla="*/ 7 h 7"/>
              <a:gd name="T10" fmla="*/ 20 w 27"/>
              <a:gd name="T11" fmla="*/ 6 h 7"/>
              <a:gd name="T12" fmla="*/ 27 w 27"/>
              <a:gd name="T13" fmla="*/ 4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7" h="7">
                <a:moveTo>
                  <a:pt x="0" y="0"/>
                </a:moveTo>
                <a:lnTo>
                  <a:pt x="4" y="2"/>
                </a:lnTo>
                <a:lnTo>
                  <a:pt x="9" y="4"/>
                </a:lnTo>
                <a:lnTo>
                  <a:pt x="11" y="7"/>
                </a:lnTo>
                <a:lnTo>
                  <a:pt x="11" y="7"/>
                </a:lnTo>
                <a:lnTo>
                  <a:pt x="20" y="6"/>
                </a:lnTo>
                <a:lnTo>
                  <a:pt x="27" y="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5" name="Freeform 362"/>
          <p:cNvSpPr>
            <a:spLocks/>
          </p:cNvSpPr>
          <p:nvPr/>
        </p:nvSpPr>
        <p:spPr bwMode="auto">
          <a:xfrm>
            <a:off x="4970463" y="5588001"/>
            <a:ext cx="19050" cy="33338"/>
          </a:xfrm>
          <a:custGeom>
            <a:avLst/>
            <a:gdLst>
              <a:gd name="T0" fmla="*/ 12 w 12"/>
              <a:gd name="T1" fmla="*/ 0 h 21"/>
              <a:gd name="T2" fmla="*/ 10 w 12"/>
              <a:gd name="T3" fmla="*/ 5 h 21"/>
              <a:gd name="T4" fmla="*/ 8 w 12"/>
              <a:gd name="T5" fmla="*/ 12 h 21"/>
              <a:gd name="T6" fmla="*/ 0 w 12"/>
              <a:gd name="T7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21">
                <a:moveTo>
                  <a:pt x="12" y="0"/>
                </a:moveTo>
                <a:lnTo>
                  <a:pt x="10" y="5"/>
                </a:lnTo>
                <a:lnTo>
                  <a:pt x="8" y="12"/>
                </a:lnTo>
                <a:lnTo>
                  <a:pt x="0" y="2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6" name="Line 363"/>
          <p:cNvSpPr>
            <a:spLocks noChangeShapeType="1"/>
          </p:cNvSpPr>
          <p:nvPr/>
        </p:nvSpPr>
        <p:spPr bwMode="auto">
          <a:xfrm flipH="1">
            <a:off x="6486525" y="1852613"/>
            <a:ext cx="31750" cy="476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7" name="Freeform 364"/>
          <p:cNvSpPr>
            <a:spLocks/>
          </p:cNvSpPr>
          <p:nvPr/>
        </p:nvSpPr>
        <p:spPr bwMode="auto">
          <a:xfrm>
            <a:off x="5167313" y="5237163"/>
            <a:ext cx="73025" cy="25400"/>
          </a:xfrm>
          <a:custGeom>
            <a:avLst/>
            <a:gdLst>
              <a:gd name="T0" fmla="*/ 46 w 46"/>
              <a:gd name="T1" fmla="*/ 5 h 16"/>
              <a:gd name="T2" fmla="*/ 30 w 46"/>
              <a:gd name="T3" fmla="*/ 12 h 16"/>
              <a:gd name="T4" fmla="*/ 27 w 46"/>
              <a:gd name="T5" fmla="*/ 15 h 16"/>
              <a:gd name="T6" fmla="*/ 26 w 46"/>
              <a:gd name="T7" fmla="*/ 16 h 16"/>
              <a:gd name="T8" fmla="*/ 5 w 46"/>
              <a:gd name="T9" fmla="*/ 9 h 16"/>
              <a:gd name="T10" fmla="*/ 0 w 46"/>
              <a:gd name="T11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6" h="16">
                <a:moveTo>
                  <a:pt x="46" y="5"/>
                </a:moveTo>
                <a:lnTo>
                  <a:pt x="30" y="12"/>
                </a:lnTo>
                <a:lnTo>
                  <a:pt x="27" y="15"/>
                </a:lnTo>
                <a:lnTo>
                  <a:pt x="26" y="16"/>
                </a:lnTo>
                <a:lnTo>
                  <a:pt x="5" y="9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8" name="Freeform 365"/>
          <p:cNvSpPr>
            <a:spLocks/>
          </p:cNvSpPr>
          <p:nvPr/>
        </p:nvSpPr>
        <p:spPr bwMode="auto">
          <a:xfrm>
            <a:off x="4083050" y="6083301"/>
            <a:ext cx="85725" cy="103188"/>
          </a:xfrm>
          <a:custGeom>
            <a:avLst/>
            <a:gdLst>
              <a:gd name="T0" fmla="*/ 54 w 54"/>
              <a:gd name="T1" fmla="*/ 0 h 65"/>
              <a:gd name="T2" fmla="*/ 51 w 54"/>
              <a:gd name="T3" fmla="*/ 0 h 65"/>
              <a:gd name="T4" fmla="*/ 48 w 54"/>
              <a:gd name="T5" fmla="*/ 1 h 65"/>
              <a:gd name="T6" fmla="*/ 41 w 54"/>
              <a:gd name="T7" fmla="*/ 4 h 65"/>
              <a:gd name="T8" fmla="*/ 40 w 54"/>
              <a:gd name="T9" fmla="*/ 4 h 65"/>
              <a:gd name="T10" fmla="*/ 31 w 54"/>
              <a:gd name="T11" fmla="*/ 18 h 65"/>
              <a:gd name="T12" fmla="*/ 0 w 54"/>
              <a:gd name="T13" fmla="*/ 65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4" h="65">
                <a:moveTo>
                  <a:pt x="54" y="0"/>
                </a:moveTo>
                <a:lnTo>
                  <a:pt x="51" y="0"/>
                </a:lnTo>
                <a:lnTo>
                  <a:pt x="48" y="1"/>
                </a:lnTo>
                <a:lnTo>
                  <a:pt x="41" y="4"/>
                </a:lnTo>
                <a:lnTo>
                  <a:pt x="40" y="4"/>
                </a:lnTo>
                <a:lnTo>
                  <a:pt x="31" y="18"/>
                </a:lnTo>
                <a:lnTo>
                  <a:pt x="0" y="6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9" name="Freeform 366"/>
          <p:cNvSpPr>
            <a:spLocks/>
          </p:cNvSpPr>
          <p:nvPr/>
        </p:nvSpPr>
        <p:spPr bwMode="auto">
          <a:xfrm>
            <a:off x="5146675" y="5400676"/>
            <a:ext cx="50800" cy="71438"/>
          </a:xfrm>
          <a:custGeom>
            <a:avLst/>
            <a:gdLst>
              <a:gd name="T0" fmla="*/ 0 w 32"/>
              <a:gd name="T1" fmla="*/ 0 h 45"/>
              <a:gd name="T2" fmla="*/ 3 w 32"/>
              <a:gd name="T3" fmla="*/ 3 h 45"/>
              <a:gd name="T4" fmla="*/ 11 w 32"/>
              <a:gd name="T5" fmla="*/ 7 h 45"/>
              <a:gd name="T6" fmla="*/ 11 w 32"/>
              <a:gd name="T7" fmla="*/ 11 h 45"/>
              <a:gd name="T8" fmla="*/ 13 w 32"/>
              <a:gd name="T9" fmla="*/ 15 h 45"/>
              <a:gd name="T10" fmla="*/ 17 w 32"/>
              <a:gd name="T11" fmla="*/ 19 h 45"/>
              <a:gd name="T12" fmla="*/ 18 w 32"/>
              <a:gd name="T13" fmla="*/ 26 h 45"/>
              <a:gd name="T14" fmla="*/ 18 w 32"/>
              <a:gd name="T15" fmla="*/ 30 h 45"/>
              <a:gd name="T16" fmla="*/ 21 w 32"/>
              <a:gd name="T17" fmla="*/ 37 h 45"/>
              <a:gd name="T18" fmla="*/ 28 w 32"/>
              <a:gd name="T19" fmla="*/ 43 h 45"/>
              <a:gd name="T20" fmla="*/ 30 w 32"/>
              <a:gd name="T21" fmla="*/ 44 h 45"/>
              <a:gd name="T22" fmla="*/ 32 w 32"/>
              <a:gd name="T23" fmla="*/ 45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2" h="45">
                <a:moveTo>
                  <a:pt x="0" y="0"/>
                </a:moveTo>
                <a:lnTo>
                  <a:pt x="3" y="3"/>
                </a:lnTo>
                <a:lnTo>
                  <a:pt x="11" y="7"/>
                </a:lnTo>
                <a:lnTo>
                  <a:pt x="11" y="11"/>
                </a:lnTo>
                <a:lnTo>
                  <a:pt x="13" y="15"/>
                </a:lnTo>
                <a:lnTo>
                  <a:pt x="17" y="19"/>
                </a:lnTo>
                <a:lnTo>
                  <a:pt x="18" y="26"/>
                </a:lnTo>
                <a:lnTo>
                  <a:pt x="18" y="30"/>
                </a:lnTo>
                <a:lnTo>
                  <a:pt x="21" y="37"/>
                </a:lnTo>
                <a:lnTo>
                  <a:pt x="28" y="43"/>
                </a:lnTo>
                <a:lnTo>
                  <a:pt x="30" y="44"/>
                </a:lnTo>
                <a:lnTo>
                  <a:pt x="32" y="4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0" name="Freeform 367"/>
          <p:cNvSpPr>
            <a:spLocks/>
          </p:cNvSpPr>
          <p:nvPr/>
        </p:nvSpPr>
        <p:spPr bwMode="auto">
          <a:xfrm>
            <a:off x="4543425" y="4552951"/>
            <a:ext cx="7938" cy="65088"/>
          </a:xfrm>
          <a:custGeom>
            <a:avLst/>
            <a:gdLst>
              <a:gd name="T0" fmla="*/ 4 w 5"/>
              <a:gd name="T1" fmla="*/ 41 h 41"/>
              <a:gd name="T2" fmla="*/ 4 w 5"/>
              <a:gd name="T3" fmla="*/ 34 h 41"/>
              <a:gd name="T4" fmla="*/ 4 w 5"/>
              <a:gd name="T5" fmla="*/ 28 h 41"/>
              <a:gd name="T6" fmla="*/ 4 w 5"/>
              <a:gd name="T7" fmla="*/ 28 h 41"/>
              <a:gd name="T8" fmla="*/ 4 w 5"/>
              <a:gd name="T9" fmla="*/ 16 h 41"/>
              <a:gd name="T10" fmla="*/ 5 w 5"/>
              <a:gd name="T11" fmla="*/ 4 h 41"/>
              <a:gd name="T12" fmla="*/ 2 w 5"/>
              <a:gd name="T13" fmla="*/ 3 h 41"/>
              <a:gd name="T14" fmla="*/ 0 w 5"/>
              <a:gd name="T15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" h="41">
                <a:moveTo>
                  <a:pt x="4" y="41"/>
                </a:moveTo>
                <a:lnTo>
                  <a:pt x="4" y="34"/>
                </a:lnTo>
                <a:lnTo>
                  <a:pt x="4" y="28"/>
                </a:lnTo>
                <a:lnTo>
                  <a:pt x="4" y="28"/>
                </a:lnTo>
                <a:lnTo>
                  <a:pt x="4" y="16"/>
                </a:lnTo>
                <a:lnTo>
                  <a:pt x="5" y="4"/>
                </a:lnTo>
                <a:lnTo>
                  <a:pt x="2" y="3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1" name="Freeform 368"/>
          <p:cNvSpPr>
            <a:spLocks/>
          </p:cNvSpPr>
          <p:nvPr/>
        </p:nvSpPr>
        <p:spPr bwMode="auto">
          <a:xfrm>
            <a:off x="4849813" y="5529263"/>
            <a:ext cx="23813" cy="95250"/>
          </a:xfrm>
          <a:custGeom>
            <a:avLst/>
            <a:gdLst>
              <a:gd name="T0" fmla="*/ 7 w 15"/>
              <a:gd name="T1" fmla="*/ 0 h 60"/>
              <a:gd name="T2" fmla="*/ 5 w 15"/>
              <a:gd name="T3" fmla="*/ 9 h 60"/>
              <a:gd name="T4" fmla="*/ 3 w 15"/>
              <a:gd name="T5" fmla="*/ 12 h 60"/>
              <a:gd name="T6" fmla="*/ 0 w 15"/>
              <a:gd name="T7" fmla="*/ 23 h 60"/>
              <a:gd name="T8" fmla="*/ 10 w 15"/>
              <a:gd name="T9" fmla="*/ 26 h 60"/>
              <a:gd name="T10" fmla="*/ 13 w 15"/>
              <a:gd name="T11" fmla="*/ 42 h 60"/>
              <a:gd name="T12" fmla="*/ 14 w 15"/>
              <a:gd name="T13" fmla="*/ 46 h 60"/>
              <a:gd name="T14" fmla="*/ 15 w 15"/>
              <a:gd name="T15" fmla="*/ 60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5" h="60">
                <a:moveTo>
                  <a:pt x="7" y="0"/>
                </a:moveTo>
                <a:lnTo>
                  <a:pt x="5" y="9"/>
                </a:lnTo>
                <a:lnTo>
                  <a:pt x="3" y="12"/>
                </a:lnTo>
                <a:lnTo>
                  <a:pt x="0" y="23"/>
                </a:lnTo>
                <a:lnTo>
                  <a:pt x="10" y="26"/>
                </a:lnTo>
                <a:lnTo>
                  <a:pt x="13" y="42"/>
                </a:lnTo>
                <a:lnTo>
                  <a:pt x="14" y="46"/>
                </a:lnTo>
                <a:lnTo>
                  <a:pt x="15" y="6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2" name="Freeform 369"/>
          <p:cNvSpPr>
            <a:spLocks/>
          </p:cNvSpPr>
          <p:nvPr/>
        </p:nvSpPr>
        <p:spPr bwMode="auto">
          <a:xfrm>
            <a:off x="5378450" y="5462588"/>
            <a:ext cx="11113" cy="74613"/>
          </a:xfrm>
          <a:custGeom>
            <a:avLst/>
            <a:gdLst>
              <a:gd name="T0" fmla="*/ 4 w 7"/>
              <a:gd name="T1" fmla="*/ 47 h 47"/>
              <a:gd name="T2" fmla="*/ 3 w 7"/>
              <a:gd name="T3" fmla="*/ 40 h 47"/>
              <a:gd name="T4" fmla="*/ 2 w 7"/>
              <a:gd name="T5" fmla="*/ 35 h 47"/>
              <a:gd name="T6" fmla="*/ 2 w 7"/>
              <a:gd name="T7" fmla="*/ 34 h 47"/>
              <a:gd name="T8" fmla="*/ 0 w 7"/>
              <a:gd name="T9" fmla="*/ 25 h 47"/>
              <a:gd name="T10" fmla="*/ 3 w 7"/>
              <a:gd name="T11" fmla="*/ 24 h 47"/>
              <a:gd name="T12" fmla="*/ 0 w 7"/>
              <a:gd name="T13" fmla="*/ 13 h 47"/>
              <a:gd name="T14" fmla="*/ 7 w 7"/>
              <a:gd name="T15" fmla="*/ 1 h 47"/>
              <a:gd name="T16" fmla="*/ 4 w 7"/>
              <a:gd name="T17" fmla="*/ 0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" h="47">
                <a:moveTo>
                  <a:pt x="4" y="47"/>
                </a:moveTo>
                <a:lnTo>
                  <a:pt x="3" y="40"/>
                </a:lnTo>
                <a:lnTo>
                  <a:pt x="2" y="35"/>
                </a:lnTo>
                <a:lnTo>
                  <a:pt x="2" y="34"/>
                </a:lnTo>
                <a:lnTo>
                  <a:pt x="0" y="25"/>
                </a:lnTo>
                <a:lnTo>
                  <a:pt x="3" y="24"/>
                </a:lnTo>
                <a:lnTo>
                  <a:pt x="0" y="13"/>
                </a:lnTo>
                <a:lnTo>
                  <a:pt x="7" y="1"/>
                </a:lnTo>
                <a:lnTo>
                  <a:pt x="4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3" name="Freeform 370"/>
          <p:cNvSpPr>
            <a:spLocks/>
          </p:cNvSpPr>
          <p:nvPr/>
        </p:nvSpPr>
        <p:spPr bwMode="auto">
          <a:xfrm>
            <a:off x="5715000" y="3332163"/>
            <a:ext cx="96838" cy="6350"/>
          </a:xfrm>
          <a:custGeom>
            <a:avLst/>
            <a:gdLst>
              <a:gd name="T0" fmla="*/ 0 w 61"/>
              <a:gd name="T1" fmla="*/ 0 h 4"/>
              <a:gd name="T2" fmla="*/ 15 w 61"/>
              <a:gd name="T3" fmla="*/ 1 h 4"/>
              <a:gd name="T4" fmla="*/ 29 w 61"/>
              <a:gd name="T5" fmla="*/ 2 h 4"/>
              <a:gd name="T6" fmla="*/ 31 w 61"/>
              <a:gd name="T7" fmla="*/ 4 h 4"/>
              <a:gd name="T8" fmla="*/ 34 w 61"/>
              <a:gd name="T9" fmla="*/ 4 h 4"/>
              <a:gd name="T10" fmla="*/ 35 w 61"/>
              <a:gd name="T11" fmla="*/ 4 h 4"/>
              <a:gd name="T12" fmla="*/ 49 w 61"/>
              <a:gd name="T13" fmla="*/ 0 h 4"/>
              <a:gd name="T14" fmla="*/ 61 w 61"/>
              <a:gd name="T15" fmla="*/ 2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1" h="4">
                <a:moveTo>
                  <a:pt x="0" y="0"/>
                </a:moveTo>
                <a:lnTo>
                  <a:pt x="15" y="1"/>
                </a:lnTo>
                <a:lnTo>
                  <a:pt x="29" y="2"/>
                </a:lnTo>
                <a:lnTo>
                  <a:pt x="31" y="4"/>
                </a:lnTo>
                <a:lnTo>
                  <a:pt x="34" y="4"/>
                </a:lnTo>
                <a:lnTo>
                  <a:pt x="35" y="4"/>
                </a:lnTo>
                <a:lnTo>
                  <a:pt x="49" y="0"/>
                </a:lnTo>
                <a:lnTo>
                  <a:pt x="61" y="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4" name="Freeform 371"/>
          <p:cNvSpPr>
            <a:spLocks/>
          </p:cNvSpPr>
          <p:nvPr/>
        </p:nvSpPr>
        <p:spPr bwMode="auto">
          <a:xfrm>
            <a:off x="4787900" y="5394326"/>
            <a:ext cx="36513" cy="88900"/>
          </a:xfrm>
          <a:custGeom>
            <a:avLst/>
            <a:gdLst>
              <a:gd name="T0" fmla="*/ 0 w 23"/>
              <a:gd name="T1" fmla="*/ 0 h 56"/>
              <a:gd name="T2" fmla="*/ 0 w 23"/>
              <a:gd name="T3" fmla="*/ 11 h 56"/>
              <a:gd name="T4" fmla="*/ 1 w 23"/>
              <a:gd name="T5" fmla="*/ 22 h 56"/>
              <a:gd name="T6" fmla="*/ 0 w 23"/>
              <a:gd name="T7" fmla="*/ 26 h 56"/>
              <a:gd name="T8" fmla="*/ 4 w 23"/>
              <a:gd name="T9" fmla="*/ 26 h 56"/>
              <a:gd name="T10" fmla="*/ 22 w 23"/>
              <a:gd name="T11" fmla="*/ 40 h 56"/>
              <a:gd name="T12" fmla="*/ 23 w 23"/>
              <a:gd name="T13" fmla="*/ 44 h 56"/>
              <a:gd name="T14" fmla="*/ 23 w 23"/>
              <a:gd name="T15" fmla="*/ 48 h 56"/>
              <a:gd name="T16" fmla="*/ 23 w 23"/>
              <a:gd name="T17" fmla="*/ 53 h 56"/>
              <a:gd name="T18" fmla="*/ 23 w 23"/>
              <a:gd name="T19" fmla="*/ 56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3" h="56">
                <a:moveTo>
                  <a:pt x="0" y="0"/>
                </a:moveTo>
                <a:lnTo>
                  <a:pt x="0" y="11"/>
                </a:lnTo>
                <a:lnTo>
                  <a:pt x="1" y="22"/>
                </a:lnTo>
                <a:lnTo>
                  <a:pt x="0" y="26"/>
                </a:lnTo>
                <a:lnTo>
                  <a:pt x="4" y="26"/>
                </a:lnTo>
                <a:lnTo>
                  <a:pt x="22" y="40"/>
                </a:lnTo>
                <a:lnTo>
                  <a:pt x="23" y="44"/>
                </a:lnTo>
                <a:lnTo>
                  <a:pt x="23" y="48"/>
                </a:lnTo>
                <a:lnTo>
                  <a:pt x="23" y="53"/>
                </a:lnTo>
                <a:lnTo>
                  <a:pt x="23" y="5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5" name="Freeform 372"/>
          <p:cNvSpPr>
            <a:spLocks/>
          </p:cNvSpPr>
          <p:nvPr/>
        </p:nvSpPr>
        <p:spPr bwMode="auto">
          <a:xfrm>
            <a:off x="4765675" y="3903663"/>
            <a:ext cx="33338" cy="106363"/>
          </a:xfrm>
          <a:custGeom>
            <a:avLst/>
            <a:gdLst>
              <a:gd name="T0" fmla="*/ 21 w 21"/>
              <a:gd name="T1" fmla="*/ 67 h 67"/>
              <a:gd name="T2" fmla="*/ 10 w 21"/>
              <a:gd name="T3" fmla="*/ 47 h 67"/>
              <a:gd name="T4" fmla="*/ 0 w 21"/>
              <a:gd name="T5" fmla="*/ 0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" h="67">
                <a:moveTo>
                  <a:pt x="21" y="67"/>
                </a:moveTo>
                <a:lnTo>
                  <a:pt x="10" y="47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6" name="Freeform 373"/>
          <p:cNvSpPr>
            <a:spLocks/>
          </p:cNvSpPr>
          <p:nvPr/>
        </p:nvSpPr>
        <p:spPr bwMode="auto">
          <a:xfrm>
            <a:off x="4633913" y="4702176"/>
            <a:ext cx="77788" cy="106363"/>
          </a:xfrm>
          <a:custGeom>
            <a:avLst/>
            <a:gdLst>
              <a:gd name="T0" fmla="*/ 46 w 49"/>
              <a:gd name="T1" fmla="*/ 67 h 67"/>
              <a:gd name="T2" fmla="*/ 49 w 49"/>
              <a:gd name="T3" fmla="*/ 65 h 67"/>
              <a:gd name="T4" fmla="*/ 44 w 49"/>
              <a:gd name="T5" fmla="*/ 44 h 67"/>
              <a:gd name="T6" fmla="*/ 36 w 49"/>
              <a:gd name="T7" fmla="*/ 39 h 67"/>
              <a:gd name="T8" fmla="*/ 34 w 49"/>
              <a:gd name="T9" fmla="*/ 39 h 67"/>
              <a:gd name="T10" fmla="*/ 31 w 49"/>
              <a:gd name="T11" fmla="*/ 41 h 67"/>
              <a:gd name="T12" fmla="*/ 30 w 49"/>
              <a:gd name="T13" fmla="*/ 42 h 67"/>
              <a:gd name="T14" fmla="*/ 26 w 49"/>
              <a:gd name="T15" fmla="*/ 44 h 67"/>
              <a:gd name="T16" fmla="*/ 25 w 49"/>
              <a:gd name="T17" fmla="*/ 45 h 67"/>
              <a:gd name="T18" fmla="*/ 21 w 49"/>
              <a:gd name="T19" fmla="*/ 42 h 67"/>
              <a:gd name="T20" fmla="*/ 10 w 49"/>
              <a:gd name="T21" fmla="*/ 37 h 67"/>
              <a:gd name="T22" fmla="*/ 4 w 49"/>
              <a:gd name="T23" fmla="*/ 34 h 67"/>
              <a:gd name="T24" fmla="*/ 4 w 49"/>
              <a:gd name="T25" fmla="*/ 33 h 67"/>
              <a:gd name="T26" fmla="*/ 0 w 49"/>
              <a:gd name="T27" fmla="*/ 9 h 67"/>
              <a:gd name="T28" fmla="*/ 1 w 49"/>
              <a:gd name="T29" fmla="*/ 0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9" h="67">
                <a:moveTo>
                  <a:pt x="46" y="67"/>
                </a:moveTo>
                <a:lnTo>
                  <a:pt x="49" y="65"/>
                </a:lnTo>
                <a:lnTo>
                  <a:pt x="44" y="44"/>
                </a:lnTo>
                <a:lnTo>
                  <a:pt x="36" y="39"/>
                </a:lnTo>
                <a:lnTo>
                  <a:pt x="34" y="39"/>
                </a:lnTo>
                <a:lnTo>
                  <a:pt x="31" y="41"/>
                </a:lnTo>
                <a:lnTo>
                  <a:pt x="30" y="42"/>
                </a:lnTo>
                <a:lnTo>
                  <a:pt x="26" y="44"/>
                </a:lnTo>
                <a:lnTo>
                  <a:pt x="25" y="45"/>
                </a:lnTo>
                <a:lnTo>
                  <a:pt x="21" y="42"/>
                </a:lnTo>
                <a:lnTo>
                  <a:pt x="10" y="37"/>
                </a:lnTo>
                <a:lnTo>
                  <a:pt x="4" y="34"/>
                </a:lnTo>
                <a:lnTo>
                  <a:pt x="4" y="33"/>
                </a:lnTo>
                <a:lnTo>
                  <a:pt x="0" y="9"/>
                </a:lnTo>
                <a:lnTo>
                  <a:pt x="1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7" name="Freeform 374"/>
          <p:cNvSpPr>
            <a:spLocks/>
          </p:cNvSpPr>
          <p:nvPr/>
        </p:nvSpPr>
        <p:spPr bwMode="auto">
          <a:xfrm>
            <a:off x="4432300" y="4540251"/>
            <a:ext cx="111125" cy="19050"/>
          </a:xfrm>
          <a:custGeom>
            <a:avLst/>
            <a:gdLst>
              <a:gd name="T0" fmla="*/ 70 w 70"/>
              <a:gd name="T1" fmla="*/ 8 h 12"/>
              <a:gd name="T2" fmla="*/ 56 w 70"/>
              <a:gd name="T3" fmla="*/ 4 h 12"/>
              <a:gd name="T4" fmla="*/ 56 w 70"/>
              <a:gd name="T5" fmla="*/ 0 h 12"/>
              <a:gd name="T6" fmla="*/ 48 w 70"/>
              <a:gd name="T7" fmla="*/ 4 h 12"/>
              <a:gd name="T8" fmla="*/ 36 w 70"/>
              <a:gd name="T9" fmla="*/ 4 h 12"/>
              <a:gd name="T10" fmla="*/ 32 w 70"/>
              <a:gd name="T11" fmla="*/ 9 h 12"/>
              <a:gd name="T12" fmla="*/ 19 w 70"/>
              <a:gd name="T13" fmla="*/ 6 h 12"/>
              <a:gd name="T14" fmla="*/ 6 w 70"/>
              <a:gd name="T15" fmla="*/ 12 h 12"/>
              <a:gd name="T16" fmla="*/ 0 w 70"/>
              <a:gd name="T17" fmla="*/ 9 h 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0" h="12">
                <a:moveTo>
                  <a:pt x="70" y="8"/>
                </a:moveTo>
                <a:lnTo>
                  <a:pt x="56" y="4"/>
                </a:lnTo>
                <a:lnTo>
                  <a:pt x="56" y="0"/>
                </a:lnTo>
                <a:lnTo>
                  <a:pt x="48" y="4"/>
                </a:lnTo>
                <a:lnTo>
                  <a:pt x="36" y="4"/>
                </a:lnTo>
                <a:lnTo>
                  <a:pt x="32" y="9"/>
                </a:lnTo>
                <a:lnTo>
                  <a:pt x="19" y="6"/>
                </a:lnTo>
                <a:lnTo>
                  <a:pt x="6" y="12"/>
                </a:lnTo>
                <a:lnTo>
                  <a:pt x="0" y="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8" name="Freeform 375"/>
          <p:cNvSpPr>
            <a:spLocks/>
          </p:cNvSpPr>
          <p:nvPr/>
        </p:nvSpPr>
        <p:spPr bwMode="auto">
          <a:xfrm>
            <a:off x="5068888" y="4713288"/>
            <a:ext cx="122238" cy="125413"/>
          </a:xfrm>
          <a:custGeom>
            <a:avLst/>
            <a:gdLst>
              <a:gd name="T0" fmla="*/ 74 w 77"/>
              <a:gd name="T1" fmla="*/ 79 h 79"/>
              <a:gd name="T2" fmla="*/ 77 w 77"/>
              <a:gd name="T3" fmla="*/ 72 h 79"/>
              <a:gd name="T4" fmla="*/ 77 w 77"/>
              <a:gd name="T5" fmla="*/ 71 h 79"/>
              <a:gd name="T6" fmla="*/ 73 w 77"/>
              <a:gd name="T7" fmla="*/ 45 h 79"/>
              <a:gd name="T8" fmla="*/ 73 w 77"/>
              <a:gd name="T9" fmla="*/ 34 h 79"/>
              <a:gd name="T10" fmla="*/ 73 w 77"/>
              <a:gd name="T11" fmla="*/ 16 h 79"/>
              <a:gd name="T12" fmla="*/ 66 w 77"/>
              <a:gd name="T13" fmla="*/ 7 h 79"/>
              <a:gd name="T14" fmla="*/ 53 w 77"/>
              <a:gd name="T15" fmla="*/ 12 h 79"/>
              <a:gd name="T16" fmla="*/ 52 w 77"/>
              <a:gd name="T17" fmla="*/ 13 h 79"/>
              <a:gd name="T18" fmla="*/ 43 w 77"/>
              <a:gd name="T19" fmla="*/ 26 h 79"/>
              <a:gd name="T20" fmla="*/ 29 w 77"/>
              <a:gd name="T21" fmla="*/ 12 h 79"/>
              <a:gd name="T22" fmla="*/ 15 w 77"/>
              <a:gd name="T23" fmla="*/ 7 h 79"/>
              <a:gd name="T24" fmla="*/ 11 w 77"/>
              <a:gd name="T25" fmla="*/ 5 h 79"/>
              <a:gd name="T26" fmla="*/ 0 w 77"/>
              <a:gd name="T27" fmla="*/ 0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7" h="79">
                <a:moveTo>
                  <a:pt x="74" y="79"/>
                </a:moveTo>
                <a:lnTo>
                  <a:pt x="77" y="72"/>
                </a:lnTo>
                <a:lnTo>
                  <a:pt x="77" y="71"/>
                </a:lnTo>
                <a:lnTo>
                  <a:pt x="73" y="45"/>
                </a:lnTo>
                <a:lnTo>
                  <a:pt x="73" y="34"/>
                </a:lnTo>
                <a:lnTo>
                  <a:pt x="73" y="16"/>
                </a:lnTo>
                <a:lnTo>
                  <a:pt x="66" y="7"/>
                </a:lnTo>
                <a:lnTo>
                  <a:pt x="53" y="12"/>
                </a:lnTo>
                <a:lnTo>
                  <a:pt x="52" y="13"/>
                </a:lnTo>
                <a:lnTo>
                  <a:pt x="43" y="26"/>
                </a:lnTo>
                <a:lnTo>
                  <a:pt x="29" y="12"/>
                </a:lnTo>
                <a:lnTo>
                  <a:pt x="15" y="7"/>
                </a:lnTo>
                <a:lnTo>
                  <a:pt x="11" y="5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9" name="Freeform 376"/>
          <p:cNvSpPr>
            <a:spLocks/>
          </p:cNvSpPr>
          <p:nvPr/>
        </p:nvSpPr>
        <p:spPr bwMode="auto">
          <a:xfrm>
            <a:off x="6249988" y="1851026"/>
            <a:ext cx="42863" cy="34925"/>
          </a:xfrm>
          <a:custGeom>
            <a:avLst/>
            <a:gdLst>
              <a:gd name="T0" fmla="*/ 0 w 27"/>
              <a:gd name="T1" fmla="*/ 0 h 22"/>
              <a:gd name="T2" fmla="*/ 3 w 27"/>
              <a:gd name="T3" fmla="*/ 7 h 22"/>
              <a:gd name="T4" fmla="*/ 4 w 27"/>
              <a:gd name="T5" fmla="*/ 8 h 22"/>
              <a:gd name="T6" fmla="*/ 16 w 27"/>
              <a:gd name="T7" fmla="*/ 14 h 22"/>
              <a:gd name="T8" fmla="*/ 18 w 27"/>
              <a:gd name="T9" fmla="*/ 18 h 22"/>
              <a:gd name="T10" fmla="*/ 18 w 27"/>
              <a:gd name="T11" fmla="*/ 20 h 22"/>
              <a:gd name="T12" fmla="*/ 19 w 27"/>
              <a:gd name="T13" fmla="*/ 22 h 22"/>
              <a:gd name="T14" fmla="*/ 27 w 27"/>
              <a:gd name="T15" fmla="*/ 1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7" h="22">
                <a:moveTo>
                  <a:pt x="0" y="0"/>
                </a:moveTo>
                <a:lnTo>
                  <a:pt x="3" y="7"/>
                </a:lnTo>
                <a:lnTo>
                  <a:pt x="4" y="8"/>
                </a:lnTo>
                <a:lnTo>
                  <a:pt x="16" y="14"/>
                </a:lnTo>
                <a:lnTo>
                  <a:pt x="18" y="18"/>
                </a:lnTo>
                <a:lnTo>
                  <a:pt x="18" y="20"/>
                </a:lnTo>
                <a:lnTo>
                  <a:pt x="19" y="22"/>
                </a:lnTo>
                <a:lnTo>
                  <a:pt x="27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0" name="Freeform 377"/>
          <p:cNvSpPr>
            <a:spLocks/>
          </p:cNvSpPr>
          <p:nvPr/>
        </p:nvSpPr>
        <p:spPr bwMode="auto">
          <a:xfrm>
            <a:off x="5097463" y="5684838"/>
            <a:ext cx="7938" cy="25400"/>
          </a:xfrm>
          <a:custGeom>
            <a:avLst/>
            <a:gdLst>
              <a:gd name="T0" fmla="*/ 5 w 5"/>
              <a:gd name="T1" fmla="*/ 16 h 16"/>
              <a:gd name="T2" fmla="*/ 3 w 5"/>
              <a:gd name="T3" fmla="*/ 12 h 16"/>
              <a:gd name="T4" fmla="*/ 0 w 5"/>
              <a:gd name="T5" fmla="*/ 11 h 16"/>
              <a:gd name="T6" fmla="*/ 1 w 5"/>
              <a:gd name="T7" fmla="*/ 0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" h="16">
                <a:moveTo>
                  <a:pt x="5" y="16"/>
                </a:moveTo>
                <a:lnTo>
                  <a:pt x="3" y="12"/>
                </a:lnTo>
                <a:lnTo>
                  <a:pt x="0" y="11"/>
                </a:lnTo>
                <a:lnTo>
                  <a:pt x="1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1" name="Freeform 378"/>
          <p:cNvSpPr>
            <a:spLocks/>
          </p:cNvSpPr>
          <p:nvPr/>
        </p:nvSpPr>
        <p:spPr bwMode="auto">
          <a:xfrm>
            <a:off x="4783138" y="5899151"/>
            <a:ext cx="4763" cy="25400"/>
          </a:xfrm>
          <a:custGeom>
            <a:avLst/>
            <a:gdLst>
              <a:gd name="T0" fmla="*/ 0 w 3"/>
              <a:gd name="T1" fmla="*/ 0 h 16"/>
              <a:gd name="T2" fmla="*/ 0 w 3"/>
              <a:gd name="T3" fmla="*/ 3 h 16"/>
              <a:gd name="T4" fmla="*/ 3 w 3"/>
              <a:gd name="T5" fmla="*/ 16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" h="16">
                <a:moveTo>
                  <a:pt x="0" y="0"/>
                </a:moveTo>
                <a:lnTo>
                  <a:pt x="0" y="3"/>
                </a:lnTo>
                <a:lnTo>
                  <a:pt x="3" y="1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2" name="Freeform 379"/>
          <p:cNvSpPr>
            <a:spLocks/>
          </p:cNvSpPr>
          <p:nvPr/>
        </p:nvSpPr>
        <p:spPr bwMode="auto">
          <a:xfrm>
            <a:off x="4486275" y="5684838"/>
            <a:ext cx="15875" cy="96838"/>
          </a:xfrm>
          <a:custGeom>
            <a:avLst/>
            <a:gdLst>
              <a:gd name="T0" fmla="*/ 0 w 10"/>
              <a:gd name="T1" fmla="*/ 0 h 61"/>
              <a:gd name="T2" fmla="*/ 2 w 10"/>
              <a:gd name="T3" fmla="*/ 18 h 61"/>
              <a:gd name="T4" fmla="*/ 3 w 10"/>
              <a:gd name="T5" fmla="*/ 19 h 61"/>
              <a:gd name="T6" fmla="*/ 8 w 10"/>
              <a:gd name="T7" fmla="*/ 29 h 61"/>
              <a:gd name="T8" fmla="*/ 3 w 10"/>
              <a:gd name="T9" fmla="*/ 33 h 61"/>
              <a:gd name="T10" fmla="*/ 0 w 10"/>
              <a:gd name="T11" fmla="*/ 42 h 61"/>
              <a:gd name="T12" fmla="*/ 0 w 10"/>
              <a:gd name="T13" fmla="*/ 44 h 61"/>
              <a:gd name="T14" fmla="*/ 10 w 10"/>
              <a:gd name="T15" fmla="*/ 61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0" h="61">
                <a:moveTo>
                  <a:pt x="0" y="0"/>
                </a:moveTo>
                <a:lnTo>
                  <a:pt x="2" y="18"/>
                </a:lnTo>
                <a:lnTo>
                  <a:pt x="3" y="19"/>
                </a:lnTo>
                <a:lnTo>
                  <a:pt x="8" y="29"/>
                </a:lnTo>
                <a:lnTo>
                  <a:pt x="3" y="33"/>
                </a:lnTo>
                <a:lnTo>
                  <a:pt x="0" y="42"/>
                </a:lnTo>
                <a:lnTo>
                  <a:pt x="0" y="44"/>
                </a:lnTo>
                <a:lnTo>
                  <a:pt x="10" y="6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3" name="Freeform 380"/>
          <p:cNvSpPr>
            <a:spLocks/>
          </p:cNvSpPr>
          <p:nvPr/>
        </p:nvSpPr>
        <p:spPr bwMode="auto">
          <a:xfrm>
            <a:off x="4057650" y="5448301"/>
            <a:ext cx="36513" cy="33338"/>
          </a:xfrm>
          <a:custGeom>
            <a:avLst/>
            <a:gdLst>
              <a:gd name="T0" fmla="*/ 23 w 23"/>
              <a:gd name="T1" fmla="*/ 18 h 21"/>
              <a:gd name="T2" fmla="*/ 12 w 23"/>
              <a:gd name="T3" fmla="*/ 21 h 21"/>
              <a:gd name="T4" fmla="*/ 7 w 23"/>
              <a:gd name="T5" fmla="*/ 17 h 21"/>
              <a:gd name="T6" fmla="*/ 6 w 23"/>
              <a:gd name="T7" fmla="*/ 15 h 21"/>
              <a:gd name="T8" fmla="*/ 0 w 23"/>
              <a:gd name="T9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3" h="21">
                <a:moveTo>
                  <a:pt x="23" y="18"/>
                </a:moveTo>
                <a:lnTo>
                  <a:pt x="12" y="21"/>
                </a:lnTo>
                <a:lnTo>
                  <a:pt x="7" y="17"/>
                </a:lnTo>
                <a:lnTo>
                  <a:pt x="6" y="15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4" name="Freeform 381"/>
          <p:cNvSpPr>
            <a:spLocks/>
          </p:cNvSpPr>
          <p:nvPr/>
        </p:nvSpPr>
        <p:spPr bwMode="auto">
          <a:xfrm>
            <a:off x="4997450" y="5588001"/>
            <a:ext cx="57150" cy="9525"/>
          </a:xfrm>
          <a:custGeom>
            <a:avLst/>
            <a:gdLst>
              <a:gd name="T0" fmla="*/ 36 w 36"/>
              <a:gd name="T1" fmla="*/ 1 h 6"/>
              <a:gd name="T2" fmla="*/ 33 w 36"/>
              <a:gd name="T3" fmla="*/ 1 h 6"/>
              <a:gd name="T4" fmla="*/ 30 w 36"/>
              <a:gd name="T5" fmla="*/ 0 h 6"/>
              <a:gd name="T6" fmla="*/ 25 w 36"/>
              <a:gd name="T7" fmla="*/ 1 h 6"/>
              <a:gd name="T8" fmla="*/ 22 w 36"/>
              <a:gd name="T9" fmla="*/ 1 h 6"/>
              <a:gd name="T10" fmla="*/ 17 w 36"/>
              <a:gd name="T11" fmla="*/ 0 h 6"/>
              <a:gd name="T12" fmla="*/ 11 w 36"/>
              <a:gd name="T13" fmla="*/ 0 h 6"/>
              <a:gd name="T14" fmla="*/ 7 w 36"/>
              <a:gd name="T15" fmla="*/ 6 h 6"/>
              <a:gd name="T16" fmla="*/ 0 w 36"/>
              <a:gd name="T1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6" h="6">
                <a:moveTo>
                  <a:pt x="36" y="1"/>
                </a:moveTo>
                <a:lnTo>
                  <a:pt x="33" y="1"/>
                </a:lnTo>
                <a:lnTo>
                  <a:pt x="30" y="0"/>
                </a:lnTo>
                <a:lnTo>
                  <a:pt x="25" y="1"/>
                </a:lnTo>
                <a:lnTo>
                  <a:pt x="22" y="1"/>
                </a:lnTo>
                <a:lnTo>
                  <a:pt x="17" y="0"/>
                </a:lnTo>
                <a:lnTo>
                  <a:pt x="11" y="0"/>
                </a:lnTo>
                <a:lnTo>
                  <a:pt x="7" y="6"/>
                </a:lnTo>
                <a:lnTo>
                  <a:pt x="0" y="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5" name="Freeform 382"/>
          <p:cNvSpPr>
            <a:spLocks/>
          </p:cNvSpPr>
          <p:nvPr/>
        </p:nvSpPr>
        <p:spPr bwMode="auto">
          <a:xfrm>
            <a:off x="5153025" y="5240338"/>
            <a:ext cx="52388" cy="74613"/>
          </a:xfrm>
          <a:custGeom>
            <a:avLst/>
            <a:gdLst>
              <a:gd name="T0" fmla="*/ 7 w 33"/>
              <a:gd name="T1" fmla="*/ 0 h 47"/>
              <a:gd name="T2" fmla="*/ 5 w 33"/>
              <a:gd name="T3" fmla="*/ 7 h 47"/>
              <a:gd name="T4" fmla="*/ 6 w 33"/>
              <a:gd name="T5" fmla="*/ 17 h 47"/>
              <a:gd name="T6" fmla="*/ 0 w 33"/>
              <a:gd name="T7" fmla="*/ 21 h 47"/>
              <a:gd name="T8" fmla="*/ 21 w 33"/>
              <a:gd name="T9" fmla="*/ 24 h 47"/>
              <a:gd name="T10" fmla="*/ 31 w 33"/>
              <a:gd name="T11" fmla="*/ 33 h 47"/>
              <a:gd name="T12" fmla="*/ 29 w 33"/>
              <a:gd name="T13" fmla="*/ 39 h 47"/>
              <a:gd name="T14" fmla="*/ 33 w 33"/>
              <a:gd name="T15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3" h="47">
                <a:moveTo>
                  <a:pt x="7" y="0"/>
                </a:moveTo>
                <a:lnTo>
                  <a:pt x="5" y="7"/>
                </a:lnTo>
                <a:lnTo>
                  <a:pt x="6" y="17"/>
                </a:lnTo>
                <a:lnTo>
                  <a:pt x="0" y="21"/>
                </a:lnTo>
                <a:lnTo>
                  <a:pt x="21" y="24"/>
                </a:lnTo>
                <a:lnTo>
                  <a:pt x="31" y="33"/>
                </a:lnTo>
                <a:lnTo>
                  <a:pt x="29" y="39"/>
                </a:lnTo>
                <a:lnTo>
                  <a:pt x="33" y="4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6" name="Freeform 383"/>
          <p:cNvSpPr>
            <a:spLocks/>
          </p:cNvSpPr>
          <p:nvPr/>
        </p:nvSpPr>
        <p:spPr bwMode="auto">
          <a:xfrm>
            <a:off x="5065713" y="4645026"/>
            <a:ext cx="14288" cy="11113"/>
          </a:xfrm>
          <a:custGeom>
            <a:avLst/>
            <a:gdLst>
              <a:gd name="T0" fmla="*/ 0 w 9"/>
              <a:gd name="T1" fmla="*/ 7 h 7"/>
              <a:gd name="T2" fmla="*/ 0 w 9"/>
              <a:gd name="T3" fmla="*/ 6 h 7"/>
              <a:gd name="T4" fmla="*/ 0 w 9"/>
              <a:gd name="T5" fmla="*/ 3 h 7"/>
              <a:gd name="T6" fmla="*/ 0 w 9"/>
              <a:gd name="T7" fmla="*/ 0 h 7"/>
              <a:gd name="T8" fmla="*/ 1 w 9"/>
              <a:gd name="T9" fmla="*/ 2 h 7"/>
              <a:gd name="T10" fmla="*/ 6 w 9"/>
              <a:gd name="T11" fmla="*/ 2 h 7"/>
              <a:gd name="T12" fmla="*/ 9 w 9"/>
              <a:gd name="T13" fmla="*/ 3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" h="7">
                <a:moveTo>
                  <a:pt x="0" y="7"/>
                </a:moveTo>
                <a:lnTo>
                  <a:pt x="0" y="6"/>
                </a:lnTo>
                <a:lnTo>
                  <a:pt x="0" y="3"/>
                </a:lnTo>
                <a:lnTo>
                  <a:pt x="0" y="0"/>
                </a:lnTo>
                <a:lnTo>
                  <a:pt x="1" y="2"/>
                </a:lnTo>
                <a:lnTo>
                  <a:pt x="6" y="2"/>
                </a:lnTo>
                <a:lnTo>
                  <a:pt x="9" y="3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7" name="Freeform 384"/>
          <p:cNvSpPr>
            <a:spLocks/>
          </p:cNvSpPr>
          <p:nvPr/>
        </p:nvSpPr>
        <p:spPr bwMode="auto">
          <a:xfrm>
            <a:off x="6238875" y="1446213"/>
            <a:ext cx="41275" cy="119063"/>
          </a:xfrm>
          <a:custGeom>
            <a:avLst/>
            <a:gdLst>
              <a:gd name="T0" fmla="*/ 19 w 26"/>
              <a:gd name="T1" fmla="*/ 75 h 75"/>
              <a:gd name="T2" fmla="*/ 21 w 26"/>
              <a:gd name="T3" fmla="*/ 68 h 75"/>
              <a:gd name="T4" fmla="*/ 26 w 26"/>
              <a:gd name="T5" fmla="*/ 46 h 75"/>
              <a:gd name="T6" fmla="*/ 0 w 26"/>
              <a:gd name="T7" fmla="*/ 0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6" h="75">
                <a:moveTo>
                  <a:pt x="19" y="75"/>
                </a:moveTo>
                <a:lnTo>
                  <a:pt x="21" y="68"/>
                </a:lnTo>
                <a:lnTo>
                  <a:pt x="26" y="46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8" name="Freeform 385"/>
          <p:cNvSpPr>
            <a:spLocks/>
          </p:cNvSpPr>
          <p:nvPr/>
        </p:nvSpPr>
        <p:spPr bwMode="auto">
          <a:xfrm>
            <a:off x="6415088" y="1858963"/>
            <a:ext cx="30163" cy="17463"/>
          </a:xfrm>
          <a:custGeom>
            <a:avLst/>
            <a:gdLst>
              <a:gd name="T0" fmla="*/ 0 w 19"/>
              <a:gd name="T1" fmla="*/ 11 h 11"/>
              <a:gd name="T2" fmla="*/ 9 w 19"/>
              <a:gd name="T3" fmla="*/ 6 h 11"/>
              <a:gd name="T4" fmla="*/ 12 w 19"/>
              <a:gd name="T5" fmla="*/ 6 h 11"/>
              <a:gd name="T6" fmla="*/ 19 w 19"/>
              <a:gd name="T7" fmla="*/ 0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9" h="11">
                <a:moveTo>
                  <a:pt x="0" y="11"/>
                </a:moveTo>
                <a:lnTo>
                  <a:pt x="9" y="6"/>
                </a:lnTo>
                <a:lnTo>
                  <a:pt x="12" y="6"/>
                </a:lnTo>
                <a:lnTo>
                  <a:pt x="19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9" name="Freeform 386"/>
          <p:cNvSpPr>
            <a:spLocks/>
          </p:cNvSpPr>
          <p:nvPr/>
        </p:nvSpPr>
        <p:spPr bwMode="auto">
          <a:xfrm>
            <a:off x="4930775" y="5667376"/>
            <a:ext cx="66675" cy="23813"/>
          </a:xfrm>
          <a:custGeom>
            <a:avLst/>
            <a:gdLst>
              <a:gd name="T0" fmla="*/ 42 w 42"/>
              <a:gd name="T1" fmla="*/ 1 h 15"/>
              <a:gd name="T2" fmla="*/ 35 w 42"/>
              <a:gd name="T3" fmla="*/ 4 h 15"/>
              <a:gd name="T4" fmla="*/ 34 w 42"/>
              <a:gd name="T5" fmla="*/ 6 h 15"/>
              <a:gd name="T6" fmla="*/ 33 w 42"/>
              <a:gd name="T7" fmla="*/ 4 h 15"/>
              <a:gd name="T8" fmla="*/ 27 w 42"/>
              <a:gd name="T9" fmla="*/ 1 h 15"/>
              <a:gd name="T10" fmla="*/ 23 w 42"/>
              <a:gd name="T11" fmla="*/ 4 h 15"/>
              <a:gd name="T12" fmla="*/ 8 w 42"/>
              <a:gd name="T13" fmla="*/ 0 h 15"/>
              <a:gd name="T14" fmla="*/ 0 w 42"/>
              <a:gd name="T15" fmla="*/ 3 h 15"/>
              <a:gd name="T16" fmla="*/ 1 w 42"/>
              <a:gd name="T17" fmla="*/ 10 h 15"/>
              <a:gd name="T18" fmla="*/ 3 w 42"/>
              <a:gd name="T19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2" h="15">
                <a:moveTo>
                  <a:pt x="42" y="1"/>
                </a:moveTo>
                <a:lnTo>
                  <a:pt x="35" y="4"/>
                </a:lnTo>
                <a:lnTo>
                  <a:pt x="34" y="6"/>
                </a:lnTo>
                <a:lnTo>
                  <a:pt x="33" y="4"/>
                </a:lnTo>
                <a:lnTo>
                  <a:pt x="27" y="1"/>
                </a:lnTo>
                <a:lnTo>
                  <a:pt x="23" y="4"/>
                </a:lnTo>
                <a:lnTo>
                  <a:pt x="8" y="0"/>
                </a:lnTo>
                <a:lnTo>
                  <a:pt x="0" y="3"/>
                </a:lnTo>
                <a:lnTo>
                  <a:pt x="1" y="10"/>
                </a:lnTo>
                <a:lnTo>
                  <a:pt x="3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0" name="Freeform 387"/>
          <p:cNvSpPr>
            <a:spLocks/>
          </p:cNvSpPr>
          <p:nvPr/>
        </p:nvSpPr>
        <p:spPr bwMode="auto">
          <a:xfrm>
            <a:off x="6843713" y="998538"/>
            <a:ext cx="65088" cy="138113"/>
          </a:xfrm>
          <a:custGeom>
            <a:avLst/>
            <a:gdLst>
              <a:gd name="T0" fmla="*/ 41 w 41"/>
              <a:gd name="T1" fmla="*/ 87 h 87"/>
              <a:gd name="T2" fmla="*/ 7 w 41"/>
              <a:gd name="T3" fmla="*/ 15 h 87"/>
              <a:gd name="T4" fmla="*/ 0 w 41"/>
              <a:gd name="T5" fmla="*/ 0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1" h="87">
                <a:moveTo>
                  <a:pt x="41" y="87"/>
                </a:moveTo>
                <a:lnTo>
                  <a:pt x="7" y="15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1" name="Freeform 388"/>
          <p:cNvSpPr>
            <a:spLocks/>
          </p:cNvSpPr>
          <p:nvPr/>
        </p:nvSpPr>
        <p:spPr bwMode="auto">
          <a:xfrm>
            <a:off x="5303838" y="4344988"/>
            <a:ext cx="133350" cy="138113"/>
          </a:xfrm>
          <a:custGeom>
            <a:avLst/>
            <a:gdLst>
              <a:gd name="T0" fmla="*/ 84 w 84"/>
              <a:gd name="T1" fmla="*/ 80 h 87"/>
              <a:gd name="T2" fmla="*/ 75 w 84"/>
              <a:gd name="T3" fmla="*/ 78 h 87"/>
              <a:gd name="T4" fmla="*/ 69 w 84"/>
              <a:gd name="T5" fmla="*/ 86 h 87"/>
              <a:gd name="T6" fmla="*/ 68 w 84"/>
              <a:gd name="T7" fmla="*/ 87 h 87"/>
              <a:gd name="T8" fmla="*/ 64 w 84"/>
              <a:gd name="T9" fmla="*/ 86 h 87"/>
              <a:gd name="T10" fmla="*/ 62 w 84"/>
              <a:gd name="T11" fmla="*/ 78 h 87"/>
              <a:gd name="T12" fmla="*/ 61 w 84"/>
              <a:gd name="T13" fmla="*/ 78 h 87"/>
              <a:gd name="T14" fmla="*/ 56 w 84"/>
              <a:gd name="T15" fmla="*/ 79 h 87"/>
              <a:gd name="T16" fmla="*/ 49 w 84"/>
              <a:gd name="T17" fmla="*/ 80 h 87"/>
              <a:gd name="T18" fmla="*/ 41 w 84"/>
              <a:gd name="T19" fmla="*/ 61 h 87"/>
              <a:gd name="T20" fmla="*/ 35 w 84"/>
              <a:gd name="T21" fmla="*/ 54 h 87"/>
              <a:gd name="T22" fmla="*/ 24 w 84"/>
              <a:gd name="T23" fmla="*/ 41 h 87"/>
              <a:gd name="T24" fmla="*/ 24 w 84"/>
              <a:gd name="T25" fmla="*/ 39 h 87"/>
              <a:gd name="T26" fmla="*/ 21 w 84"/>
              <a:gd name="T27" fmla="*/ 38 h 87"/>
              <a:gd name="T28" fmla="*/ 17 w 84"/>
              <a:gd name="T29" fmla="*/ 37 h 87"/>
              <a:gd name="T30" fmla="*/ 15 w 84"/>
              <a:gd name="T31" fmla="*/ 34 h 87"/>
              <a:gd name="T32" fmla="*/ 13 w 84"/>
              <a:gd name="T33" fmla="*/ 26 h 87"/>
              <a:gd name="T34" fmla="*/ 8 w 84"/>
              <a:gd name="T35" fmla="*/ 23 h 87"/>
              <a:gd name="T36" fmla="*/ 8 w 84"/>
              <a:gd name="T37" fmla="*/ 20 h 87"/>
              <a:gd name="T38" fmla="*/ 5 w 84"/>
              <a:gd name="T39" fmla="*/ 8 h 87"/>
              <a:gd name="T40" fmla="*/ 4 w 84"/>
              <a:gd name="T41" fmla="*/ 4 h 87"/>
              <a:gd name="T42" fmla="*/ 0 w 84"/>
              <a:gd name="T43" fmla="*/ 0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4" h="87">
                <a:moveTo>
                  <a:pt x="84" y="80"/>
                </a:moveTo>
                <a:lnTo>
                  <a:pt x="75" y="78"/>
                </a:lnTo>
                <a:lnTo>
                  <a:pt x="69" y="86"/>
                </a:lnTo>
                <a:lnTo>
                  <a:pt x="68" y="87"/>
                </a:lnTo>
                <a:lnTo>
                  <a:pt x="64" y="86"/>
                </a:lnTo>
                <a:lnTo>
                  <a:pt x="62" y="78"/>
                </a:lnTo>
                <a:lnTo>
                  <a:pt x="61" y="78"/>
                </a:lnTo>
                <a:lnTo>
                  <a:pt x="56" y="79"/>
                </a:lnTo>
                <a:lnTo>
                  <a:pt x="49" y="80"/>
                </a:lnTo>
                <a:lnTo>
                  <a:pt x="41" y="61"/>
                </a:lnTo>
                <a:lnTo>
                  <a:pt x="35" y="54"/>
                </a:lnTo>
                <a:lnTo>
                  <a:pt x="24" y="41"/>
                </a:lnTo>
                <a:lnTo>
                  <a:pt x="24" y="39"/>
                </a:lnTo>
                <a:lnTo>
                  <a:pt x="21" y="38"/>
                </a:lnTo>
                <a:lnTo>
                  <a:pt x="17" y="37"/>
                </a:lnTo>
                <a:lnTo>
                  <a:pt x="15" y="34"/>
                </a:lnTo>
                <a:lnTo>
                  <a:pt x="13" y="26"/>
                </a:lnTo>
                <a:lnTo>
                  <a:pt x="8" y="23"/>
                </a:lnTo>
                <a:lnTo>
                  <a:pt x="8" y="20"/>
                </a:lnTo>
                <a:lnTo>
                  <a:pt x="5" y="8"/>
                </a:lnTo>
                <a:lnTo>
                  <a:pt x="4" y="4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2" name="Freeform 389"/>
          <p:cNvSpPr>
            <a:spLocks/>
          </p:cNvSpPr>
          <p:nvPr/>
        </p:nvSpPr>
        <p:spPr bwMode="auto">
          <a:xfrm>
            <a:off x="4462463" y="6049963"/>
            <a:ext cx="57150" cy="65088"/>
          </a:xfrm>
          <a:custGeom>
            <a:avLst/>
            <a:gdLst>
              <a:gd name="T0" fmla="*/ 36 w 36"/>
              <a:gd name="T1" fmla="*/ 26 h 41"/>
              <a:gd name="T2" fmla="*/ 25 w 36"/>
              <a:gd name="T3" fmla="*/ 35 h 41"/>
              <a:gd name="T4" fmla="*/ 23 w 36"/>
              <a:gd name="T5" fmla="*/ 41 h 41"/>
              <a:gd name="T6" fmla="*/ 15 w 36"/>
              <a:gd name="T7" fmla="*/ 32 h 41"/>
              <a:gd name="T8" fmla="*/ 18 w 36"/>
              <a:gd name="T9" fmla="*/ 22 h 41"/>
              <a:gd name="T10" fmla="*/ 8 w 36"/>
              <a:gd name="T11" fmla="*/ 17 h 41"/>
              <a:gd name="T12" fmla="*/ 3 w 36"/>
              <a:gd name="T13" fmla="*/ 13 h 41"/>
              <a:gd name="T14" fmla="*/ 0 w 36"/>
              <a:gd name="T15" fmla="*/ 11 h 41"/>
              <a:gd name="T16" fmla="*/ 2 w 36"/>
              <a:gd name="T17" fmla="*/ 10 h 41"/>
              <a:gd name="T18" fmla="*/ 6 w 36"/>
              <a:gd name="T19" fmla="*/ 5 h 41"/>
              <a:gd name="T20" fmla="*/ 4 w 36"/>
              <a:gd name="T21" fmla="*/ 0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36" h="41">
                <a:moveTo>
                  <a:pt x="36" y="26"/>
                </a:moveTo>
                <a:lnTo>
                  <a:pt x="25" y="35"/>
                </a:lnTo>
                <a:lnTo>
                  <a:pt x="23" y="41"/>
                </a:lnTo>
                <a:lnTo>
                  <a:pt x="15" y="32"/>
                </a:lnTo>
                <a:lnTo>
                  <a:pt x="18" y="22"/>
                </a:lnTo>
                <a:lnTo>
                  <a:pt x="8" y="17"/>
                </a:lnTo>
                <a:lnTo>
                  <a:pt x="3" y="13"/>
                </a:lnTo>
                <a:lnTo>
                  <a:pt x="0" y="11"/>
                </a:lnTo>
                <a:lnTo>
                  <a:pt x="2" y="10"/>
                </a:lnTo>
                <a:lnTo>
                  <a:pt x="6" y="5"/>
                </a:lnTo>
                <a:lnTo>
                  <a:pt x="4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3" name="Freeform 390"/>
          <p:cNvSpPr>
            <a:spLocks/>
          </p:cNvSpPr>
          <p:nvPr/>
        </p:nvSpPr>
        <p:spPr bwMode="auto">
          <a:xfrm>
            <a:off x="5103813" y="5400676"/>
            <a:ext cx="28575" cy="46038"/>
          </a:xfrm>
          <a:custGeom>
            <a:avLst/>
            <a:gdLst>
              <a:gd name="T0" fmla="*/ 0 w 18"/>
              <a:gd name="T1" fmla="*/ 29 h 29"/>
              <a:gd name="T2" fmla="*/ 16 w 18"/>
              <a:gd name="T3" fmla="*/ 15 h 29"/>
              <a:gd name="T4" fmla="*/ 14 w 18"/>
              <a:gd name="T5" fmla="*/ 4 h 29"/>
              <a:gd name="T6" fmla="*/ 18 w 18"/>
              <a:gd name="T7" fmla="*/ 0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" h="29">
                <a:moveTo>
                  <a:pt x="0" y="29"/>
                </a:moveTo>
                <a:lnTo>
                  <a:pt x="16" y="15"/>
                </a:lnTo>
                <a:lnTo>
                  <a:pt x="14" y="4"/>
                </a:lnTo>
                <a:lnTo>
                  <a:pt x="18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4" name="Freeform 391"/>
          <p:cNvSpPr>
            <a:spLocks/>
          </p:cNvSpPr>
          <p:nvPr/>
        </p:nvSpPr>
        <p:spPr bwMode="auto">
          <a:xfrm>
            <a:off x="4406900" y="5073651"/>
            <a:ext cx="95250" cy="41275"/>
          </a:xfrm>
          <a:custGeom>
            <a:avLst/>
            <a:gdLst>
              <a:gd name="T0" fmla="*/ 60 w 60"/>
              <a:gd name="T1" fmla="*/ 26 h 26"/>
              <a:gd name="T2" fmla="*/ 54 w 60"/>
              <a:gd name="T3" fmla="*/ 24 h 26"/>
              <a:gd name="T4" fmla="*/ 30 w 60"/>
              <a:gd name="T5" fmla="*/ 15 h 26"/>
              <a:gd name="T6" fmla="*/ 27 w 60"/>
              <a:gd name="T7" fmla="*/ 15 h 26"/>
              <a:gd name="T8" fmla="*/ 16 w 60"/>
              <a:gd name="T9" fmla="*/ 15 h 26"/>
              <a:gd name="T10" fmla="*/ 12 w 60"/>
              <a:gd name="T11" fmla="*/ 11 h 26"/>
              <a:gd name="T12" fmla="*/ 0 w 60"/>
              <a:gd name="T13" fmla="*/ 7 h 26"/>
              <a:gd name="T14" fmla="*/ 0 w 60"/>
              <a:gd name="T15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60" h="26">
                <a:moveTo>
                  <a:pt x="60" y="26"/>
                </a:moveTo>
                <a:lnTo>
                  <a:pt x="54" y="24"/>
                </a:lnTo>
                <a:lnTo>
                  <a:pt x="30" y="15"/>
                </a:lnTo>
                <a:lnTo>
                  <a:pt x="27" y="15"/>
                </a:lnTo>
                <a:lnTo>
                  <a:pt x="16" y="15"/>
                </a:lnTo>
                <a:lnTo>
                  <a:pt x="12" y="11"/>
                </a:lnTo>
                <a:lnTo>
                  <a:pt x="0" y="7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5" name="Freeform 392"/>
          <p:cNvSpPr>
            <a:spLocks/>
          </p:cNvSpPr>
          <p:nvPr/>
        </p:nvSpPr>
        <p:spPr bwMode="auto">
          <a:xfrm>
            <a:off x="4025900" y="4938713"/>
            <a:ext cx="115888" cy="55563"/>
          </a:xfrm>
          <a:custGeom>
            <a:avLst/>
            <a:gdLst>
              <a:gd name="T0" fmla="*/ 73 w 73"/>
              <a:gd name="T1" fmla="*/ 0 h 35"/>
              <a:gd name="T2" fmla="*/ 57 w 73"/>
              <a:gd name="T3" fmla="*/ 12 h 35"/>
              <a:gd name="T4" fmla="*/ 54 w 73"/>
              <a:gd name="T5" fmla="*/ 12 h 35"/>
              <a:gd name="T6" fmla="*/ 46 w 73"/>
              <a:gd name="T7" fmla="*/ 9 h 35"/>
              <a:gd name="T8" fmla="*/ 34 w 73"/>
              <a:gd name="T9" fmla="*/ 12 h 35"/>
              <a:gd name="T10" fmla="*/ 32 w 73"/>
              <a:gd name="T11" fmla="*/ 12 h 35"/>
              <a:gd name="T12" fmla="*/ 30 w 73"/>
              <a:gd name="T13" fmla="*/ 5 h 35"/>
              <a:gd name="T14" fmla="*/ 28 w 73"/>
              <a:gd name="T15" fmla="*/ 2 h 35"/>
              <a:gd name="T16" fmla="*/ 27 w 73"/>
              <a:gd name="T17" fmla="*/ 6 h 35"/>
              <a:gd name="T18" fmla="*/ 20 w 73"/>
              <a:gd name="T19" fmla="*/ 6 h 35"/>
              <a:gd name="T20" fmla="*/ 11 w 73"/>
              <a:gd name="T21" fmla="*/ 12 h 35"/>
              <a:gd name="T22" fmla="*/ 8 w 73"/>
              <a:gd name="T23" fmla="*/ 20 h 35"/>
              <a:gd name="T24" fmla="*/ 4 w 73"/>
              <a:gd name="T25" fmla="*/ 28 h 35"/>
              <a:gd name="T26" fmla="*/ 0 w 73"/>
              <a:gd name="T27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3" h="35">
                <a:moveTo>
                  <a:pt x="73" y="0"/>
                </a:moveTo>
                <a:lnTo>
                  <a:pt x="57" y="12"/>
                </a:lnTo>
                <a:lnTo>
                  <a:pt x="54" y="12"/>
                </a:lnTo>
                <a:lnTo>
                  <a:pt x="46" y="9"/>
                </a:lnTo>
                <a:lnTo>
                  <a:pt x="34" y="12"/>
                </a:lnTo>
                <a:lnTo>
                  <a:pt x="32" y="12"/>
                </a:lnTo>
                <a:lnTo>
                  <a:pt x="30" y="5"/>
                </a:lnTo>
                <a:lnTo>
                  <a:pt x="28" y="2"/>
                </a:lnTo>
                <a:lnTo>
                  <a:pt x="27" y="6"/>
                </a:lnTo>
                <a:lnTo>
                  <a:pt x="20" y="6"/>
                </a:lnTo>
                <a:lnTo>
                  <a:pt x="11" y="12"/>
                </a:lnTo>
                <a:lnTo>
                  <a:pt x="8" y="20"/>
                </a:lnTo>
                <a:lnTo>
                  <a:pt x="4" y="28"/>
                </a:lnTo>
                <a:lnTo>
                  <a:pt x="0" y="3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6" name="Line 393"/>
          <p:cNvSpPr>
            <a:spLocks noChangeShapeType="1"/>
          </p:cNvSpPr>
          <p:nvPr/>
        </p:nvSpPr>
        <p:spPr bwMode="auto">
          <a:xfrm>
            <a:off x="4802188" y="5053013"/>
            <a:ext cx="4763" cy="1270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7" name="Freeform 394"/>
          <p:cNvSpPr>
            <a:spLocks/>
          </p:cNvSpPr>
          <p:nvPr/>
        </p:nvSpPr>
        <p:spPr bwMode="auto">
          <a:xfrm>
            <a:off x="4408488" y="6037263"/>
            <a:ext cx="34925" cy="17463"/>
          </a:xfrm>
          <a:custGeom>
            <a:avLst/>
            <a:gdLst>
              <a:gd name="T0" fmla="*/ 0 w 22"/>
              <a:gd name="T1" fmla="*/ 0 h 11"/>
              <a:gd name="T2" fmla="*/ 6 w 22"/>
              <a:gd name="T3" fmla="*/ 8 h 11"/>
              <a:gd name="T4" fmla="*/ 14 w 22"/>
              <a:gd name="T5" fmla="*/ 6 h 11"/>
              <a:gd name="T6" fmla="*/ 22 w 22"/>
              <a:gd name="T7" fmla="*/ 11 h 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" h="11">
                <a:moveTo>
                  <a:pt x="0" y="0"/>
                </a:moveTo>
                <a:lnTo>
                  <a:pt x="6" y="8"/>
                </a:lnTo>
                <a:lnTo>
                  <a:pt x="14" y="6"/>
                </a:lnTo>
                <a:lnTo>
                  <a:pt x="22" y="11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8" name="Freeform 395"/>
          <p:cNvSpPr>
            <a:spLocks/>
          </p:cNvSpPr>
          <p:nvPr/>
        </p:nvSpPr>
        <p:spPr bwMode="auto">
          <a:xfrm>
            <a:off x="4003675" y="5548313"/>
            <a:ext cx="15875" cy="6350"/>
          </a:xfrm>
          <a:custGeom>
            <a:avLst/>
            <a:gdLst>
              <a:gd name="T0" fmla="*/ 10 w 10"/>
              <a:gd name="T1" fmla="*/ 1 h 4"/>
              <a:gd name="T2" fmla="*/ 8 w 10"/>
              <a:gd name="T3" fmla="*/ 1 h 4"/>
              <a:gd name="T4" fmla="*/ 5 w 10"/>
              <a:gd name="T5" fmla="*/ 1 h 4"/>
              <a:gd name="T6" fmla="*/ 4 w 10"/>
              <a:gd name="T7" fmla="*/ 0 h 4"/>
              <a:gd name="T8" fmla="*/ 0 w 10"/>
              <a:gd name="T9" fmla="*/ 4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" h="4">
                <a:moveTo>
                  <a:pt x="10" y="1"/>
                </a:moveTo>
                <a:lnTo>
                  <a:pt x="8" y="1"/>
                </a:lnTo>
                <a:lnTo>
                  <a:pt x="5" y="1"/>
                </a:lnTo>
                <a:lnTo>
                  <a:pt x="4" y="0"/>
                </a:lnTo>
                <a:lnTo>
                  <a:pt x="0" y="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9" name="Freeform 396"/>
          <p:cNvSpPr>
            <a:spLocks/>
          </p:cNvSpPr>
          <p:nvPr/>
        </p:nvSpPr>
        <p:spPr bwMode="auto">
          <a:xfrm>
            <a:off x="4329113" y="5724526"/>
            <a:ext cx="42863" cy="107950"/>
          </a:xfrm>
          <a:custGeom>
            <a:avLst/>
            <a:gdLst>
              <a:gd name="T0" fmla="*/ 0 w 27"/>
              <a:gd name="T1" fmla="*/ 0 h 68"/>
              <a:gd name="T2" fmla="*/ 23 w 27"/>
              <a:gd name="T3" fmla="*/ 10 h 68"/>
              <a:gd name="T4" fmla="*/ 27 w 27"/>
              <a:gd name="T5" fmla="*/ 15 h 68"/>
              <a:gd name="T6" fmla="*/ 20 w 27"/>
              <a:gd name="T7" fmla="*/ 16 h 68"/>
              <a:gd name="T8" fmla="*/ 20 w 27"/>
              <a:gd name="T9" fmla="*/ 21 h 68"/>
              <a:gd name="T10" fmla="*/ 16 w 27"/>
              <a:gd name="T11" fmla="*/ 40 h 68"/>
              <a:gd name="T12" fmla="*/ 19 w 27"/>
              <a:gd name="T13" fmla="*/ 49 h 68"/>
              <a:gd name="T14" fmla="*/ 17 w 27"/>
              <a:gd name="T15" fmla="*/ 51 h 68"/>
              <a:gd name="T16" fmla="*/ 9 w 27"/>
              <a:gd name="T17" fmla="*/ 53 h 68"/>
              <a:gd name="T18" fmla="*/ 16 w 27"/>
              <a:gd name="T19" fmla="*/ 68 h 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7" h="68">
                <a:moveTo>
                  <a:pt x="0" y="0"/>
                </a:moveTo>
                <a:lnTo>
                  <a:pt x="23" y="10"/>
                </a:lnTo>
                <a:lnTo>
                  <a:pt x="27" y="15"/>
                </a:lnTo>
                <a:lnTo>
                  <a:pt x="20" y="16"/>
                </a:lnTo>
                <a:lnTo>
                  <a:pt x="20" y="21"/>
                </a:lnTo>
                <a:lnTo>
                  <a:pt x="16" y="40"/>
                </a:lnTo>
                <a:lnTo>
                  <a:pt x="19" y="49"/>
                </a:lnTo>
                <a:lnTo>
                  <a:pt x="17" y="51"/>
                </a:lnTo>
                <a:lnTo>
                  <a:pt x="9" y="53"/>
                </a:lnTo>
                <a:lnTo>
                  <a:pt x="16" y="68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0" name="Freeform 397"/>
          <p:cNvSpPr>
            <a:spLocks/>
          </p:cNvSpPr>
          <p:nvPr/>
        </p:nvSpPr>
        <p:spPr bwMode="auto">
          <a:xfrm>
            <a:off x="4376738" y="4510088"/>
            <a:ext cx="31750" cy="9525"/>
          </a:xfrm>
          <a:custGeom>
            <a:avLst/>
            <a:gdLst>
              <a:gd name="T0" fmla="*/ 20 w 20"/>
              <a:gd name="T1" fmla="*/ 0 h 6"/>
              <a:gd name="T2" fmla="*/ 16 w 20"/>
              <a:gd name="T3" fmla="*/ 4 h 6"/>
              <a:gd name="T4" fmla="*/ 5 w 20"/>
              <a:gd name="T5" fmla="*/ 2 h 6"/>
              <a:gd name="T6" fmla="*/ 0 w 20"/>
              <a:gd name="T7" fmla="*/ 6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" h="6">
                <a:moveTo>
                  <a:pt x="20" y="0"/>
                </a:moveTo>
                <a:lnTo>
                  <a:pt x="16" y="4"/>
                </a:lnTo>
                <a:lnTo>
                  <a:pt x="5" y="2"/>
                </a:lnTo>
                <a:lnTo>
                  <a:pt x="0" y="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1" name="Freeform 398"/>
          <p:cNvSpPr>
            <a:spLocks/>
          </p:cNvSpPr>
          <p:nvPr/>
        </p:nvSpPr>
        <p:spPr bwMode="auto">
          <a:xfrm>
            <a:off x="4894263" y="4435476"/>
            <a:ext cx="30163" cy="15875"/>
          </a:xfrm>
          <a:custGeom>
            <a:avLst/>
            <a:gdLst>
              <a:gd name="T0" fmla="*/ 19 w 19"/>
              <a:gd name="T1" fmla="*/ 10 h 10"/>
              <a:gd name="T2" fmla="*/ 18 w 19"/>
              <a:gd name="T3" fmla="*/ 8 h 10"/>
              <a:gd name="T4" fmla="*/ 0 w 19"/>
              <a:gd name="T5" fmla="*/ 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9" h="10">
                <a:moveTo>
                  <a:pt x="19" y="10"/>
                </a:moveTo>
                <a:lnTo>
                  <a:pt x="18" y="8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2" name="Freeform 399"/>
          <p:cNvSpPr>
            <a:spLocks/>
          </p:cNvSpPr>
          <p:nvPr/>
        </p:nvSpPr>
        <p:spPr bwMode="auto">
          <a:xfrm>
            <a:off x="4203700" y="5799138"/>
            <a:ext cx="44450" cy="88900"/>
          </a:xfrm>
          <a:custGeom>
            <a:avLst/>
            <a:gdLst>
              <a:gd name="T0" fmla="*/ 0 w 28"/>
              <a:gd name="T1" fmla="*/ 56 h 56"/>
              <a:gd name="T2" fmla="*/ 16 w 28"/>
              <a:gd name="T3" fmla="*/ 29 h 56"/>
              <a:gd name="T4" fmla="*/ 10 w 28"/>
              <a:gd name="T5" fmla="*/ 26 h 56"/>
              <a:gd name="T6" fmla="*/ 10 w 28"/>
              <a:gd name="T7" fmla="*/ 19 h 56"/>
              <a:gd name="T8" fmla="*/ 21 w 28"/>
              <a:gd name="T9" fmla="*/ 13 h 56"/>
              <a:gd name="T10" fmla="*/ 28 w 28"/>
              <a:gd name="T11" fmla="*/ 0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8" h="56">
                <a:moveTo>
                  <a:pt x="0" y="56"/>
                </a:moveTo>
                <a:lnTo>
                  <a:pt x="16" y="29"/>
                </a:lnTo>
                <a:lnTo>
                  <a:pt x="10" y="26"/>
                </a:lnTo>
                <a:lnTo>
                  <a:pt x="10" y="19"/>
                </a:lnTo>
                <a:lnTo>
                  <a:pt x="21" y="13"/>
                </a:lnTo>
                <a:lnTo>
                  <a:pt x="28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3" name="Freeform 400"/>
          <p:cNvSpPr>
            <a:spLocks/>
          </p:cNvSpPr>
          <p:nvPr/>
        </p:nvSpPr>
        <p:spPr bwMode="auto">
          <a:xfrm>
            <a:off x="6213475" y="1692276"/>
            <a:ext cx="9525" cy="34925"/>
          </a:xfrm>
          <a:custGeom>
            <a:avLst/>
            <a:gdLst>
              <a:gd name="T0" fmla="*/ 6 w 6"/>
              <a:gd name="T1" fmla="*/ 22 h 22"/>
              <a:gd name="T2" fmla="*/ 5 w 6"/>
              <a:gd name="T3" fmla="*/ 15 h 22"/>
              <a:gd name="T4" fmla="*/ 0 w 6"/>
              <a:gd name="T5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" h="22">
                <a:moveTo>
                  <a:pt x="6" y="22"/>
                </a:moveTo>
                <a:lnTo>
                  <a:pt x="5" y="15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4" name="Freeform 401"/>
          <p:cNvSpPr>
            <a:spLocks/>
          </p:cNvSpPr>
          <p:nvPr/>
        </p:nvSpPr>
        <p:spPr bwMode="auto">
          <a:xfrm>
            <a:off x="5103813" y="5446713"/>
            <a:ext cx="33338" cy="58738"/>
          </a:xfrm>
          <a:custGeom>
            <a:avLst/>
            <a:gdLst>
              <a:gd name="T0" fmla="*/ 0 w 21"/>
              <a:gd name="T1" fmla="*/ 0 h 37"/>
              <a:gd name="T2" fmla="*/ 12 w 21"/>
              <a:gd name="T3" fmla="*/ 11 h 37"/>
              <a:gd name="T4" fmla="*/ 14 w 21"/>
              <a:gd name="T5" fmla="*/ 14 h 37"/>
              <a:gd name="T6" fmla="*/ 19 w 21"/>
              <a:gd name="T7" fmla="*/ 22 h 37"/>
              <a:gd name="T8" fmla="*/ 18 w 21"/>
              <a:gd name="T9" fmla="*/ 26 h 37"/>
              <a:gd name="T10" fmla="*/ 18 w 21"/>
              <a:gd name="T11" fmla="*/ 27 h 37"/>
              <a:gd name="T12" fmla="*/ 19 w 21"/>
              <a:gd name="T13" fmla="*/ 29 h 37"/>
              <a:gd name="T14" fmla="*/ 19 w 21"/>
              <a:gd name="T15" fmla="*/ 33 h 37"/>
              <a:gd name="T16" fmla="*/ 21 w 21"/>
              <a:gd name="T17" fmla="*/ 3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1" h="37">
                <a:moveTo>
                  <a:pt x="0" y="0"/>
                </a:moveTo>
                <a:lnTo>
                  <a:pt x="12" y="11"/>
                </a:lnTo>
                <a:lnTo>
                  <a:pt x="14" y="14"/>
                </a:lnTo>
                <a:lnTo>
                  <a:pt x="19" y="22"/>
                </a:lnTo>
                <a:lnTo>
                  <a:pt x="18" y="26"/>
                </a:lnTo>
                <a:lnTo>
                  <a:pt x="18" y="27"/>
                </a:lnTo>
                <a:lnTo>
                  <a:pt x="19" y="29"/>
                </a:lnTo>
                <a:lnTo>
                  <a:pt x="19" y="33"/>
                </a:lnTo>
                <a:lnTo>
                  <a:pt x="21" y="3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5" name="Freeform 402"/>
          <p:cNvSpPr>
            <a:spLocks/>
          </p:cNvSpPr>
          <p:nvPr/>
        </p:nvSpPr>
        <p:spPr bwMode="auto">
          <a:xfrm>
            <a:off x="5186363" y="4838701"/>
            <a:ext cx="28575" cy="88900"/>
          </a:xfrm>
          <a:custGeom>
            <a:avLst/>
            <a:gdLst>
              <a:gd name="T0" fmla="*/ 0 w 18"/>
              <a:gd name="T1" fmla="*/ 0 h 56"/>
              <a:gd name="T2" fmla="*/ 1 w 18"/>
              <a:gd name="T3" fmla="*/ 7 h 56"/>
              <a:gd name="T4" fmla="*/ 4 w 18"/>
              <a:gd name="T5" fmla="*/ 15 h 56"/>
              <a:gd name="T6" fmla="*/ 16 w 18"/>
              <a:gd name="T7" fmla="*/ 54 h 56"/>
              <a:gd name="T8" fmla="*/ 18 w 18"/>
              <a:gd name="T9" fmla="*/ 56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8" h="56">
                <a:moveTo>
                  <a:pt x="0" y="0"/>
                </a:moveTo>
                <a:lnTo>
                  <a:pt x="1" y="7"/>
                </a:lnTo>
                <a:lnTo>
                  <a:pt x="4" y="15"/>
                </a:lnTo>
                <a:lnTo>
                  <a:pt x="16" y="54"/>
                </a:lnTo>
                <a:lnTo>
                  <a:pt x="18" y="56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6" name="Freeform 403"/>
          <p:cNvSpPr>
            <a:spLocks/>
          </p:cNvSpPr>
          <p:nvPr/>
        </p:nvSpPr>
        <p:spPr bwMode="auto">
          <a:xfrm>
            <a:off x="3838575" y="4945063"/>
            <a:ext cx="92075" cy="7938"/>
          </a:xfrm>
          <a:custGeom>
            <a:avLst/>
            <a:gdLst>
              <a:gd name="T0" fmla="*/ 58 w 58"/>
              <a:gd name="T1" fmla="*/ 0 h 5"/>
              <a:gd name="T2" fmla="*/ 54 w 58"/>
              <a:gd name="T3" fmla="*/ 0 h 5"/>
              <a:gd name="T4" fmla="*/ 0 w 58"/>
              <a:gd name="T5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8" h="5">
                <a:moveTo>
                  <a:pt x="58" y="0"/>
                </a:moveTo>
                <a:lnTo>
                  <a:pt x="54" y="0"/>
                </a:lnTo>
                <a:lnTo>
                  <a:pt x="0" y="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7" name="Freeform 404"/>
          <p:cNvSpPr>
            <a:spLocks/>
          </p:cNvSpPr>
          <p:nvPr/>
        </p:nvSpPr>
        <p:spPr bwMode="auto">
          <a:xfrm>
            <a:off x="6297613" y="1874838"/>
            <a:ext cx="117475" cy="30163"/>
          </a:xfrm>
          <a:custGeom>
            <a:avLst/>
            <a:gdLst>
              <a:gd name="T0" fmla="*/ 74 w 74"/>
              <a:gd name="T1" fmla="*/ 1 h 19"/>
              <a:gd name="T2" fmla="*/ 61 w 74"/>
              <a:gd name="T3" fmla="*/ 3 h 19"/>
              <a:gd name="T4" fmla="*/ 59 w 74"/>
              <a:gd name="T5" fmla="*/ 3 h 19"/>
              <a:gd name="T6" fmla="*/ 27 w 74"/>
              <a:gd name="T7" fmla="*/ 0 h 19"/>
              <a:gd name="T8" fmla="*/ 23 w 74"/>
              <a:gd name="T9" fmla="*/ 8 h 19"/>
              <a:gd name="T10" fmla="*/ 14 w 74"/>
              <a:gd name="T11" fmla="*/ 16 h 19"/>
              <a:gd name="T12" fmla="*/ 12 w 74"/>
              <a:gd name="T13" fmla="*/ 16 h 19"/>
              <a:gd name="T14" fmla="*/ 3 w 74"/>
              <a:gd name="T15" fmla="*/ 18 h 19"/>
              <a:gd name="T16" fmla="*/ 0 w 74"/>
              <a:gd name="T1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74" h="19">
                <a:moveTo>
                  <a:pt x="74" y="1"/>
                </a:moveTo>
                <a:lnTo>
                  <a:pt x="61" y="3"/>
                </a:lnTo>
                <a:lnTo>
                  <a:pt x="59" y="3"/>
                </a:lnTo>
                <a:lnTo>
                  <a:pt x="27" y="0"/>
                </a:lnTo>
                <a:lnTo>
                  <a:pt x="23" y="8"/>
                </a:lnTo>
                <a:lnTo>
                  <a:pt x="14" y="16"/>
                </a:lnTo>
                <a:lnTo>
                  <a:pt x="12" y="16"/>
                </a:lnTo>
                <a:lnTo>
                  <a:pt x="3" y="18"/>
                </a:lnTo>
                <a:lnTo>
                  <a:pt x="0" y="1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8" name="Freeform 405"/>
          <p:cNvSpPr>
            <a:spLocks/>
          </p:cNvSpPr>
          <p:nvPr/>
        </p:nvSpPr>
        <p:spPr bwMode="auto">
          <a:xfrm>
            <a:off x="5187950" y="5483226"/>
            <a:ext cx="11113" cy="47625"/>
          </a:xfrm>
          <a:custGeom>
            <a:avLst/>
            <a:gdLst>
              <a:gd name="T0" fmla="*/ 7 w 7"/>
              <a:gd name="T1" fmla="*/ 0 h 30"/>
              <a:gd name="T2" fmla="*/ 6 w 7"/>
              <a:gd name="T3" fmla="*/ 0 h 30"/>
              <a:gd name="T4" fmla="*/ 4 w 7"/>
              <a:gd name="T5" fmla="*/ 2 h 30"/>
              <a:gd name="T6" fmla="*/ 4 w 7"/>
              <a:gd name="T7" fmla="*/ 4 h 30"/>
              <a:gd name="T8" fmla="*/ 3 w 7"/>
              <a:gd name="T9" fmla="*/ 7 h 30"/>
              <a:gd name="T10" fmla="*/ 0 w 7"/>
              <a:gd name="T11" fmla="*/ 17 h 30"/>
              <a:gd name="T12" fmla="*/ 3 w 7"/>
              <a:gd name="T13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7" h="30">
                <a:moveTo>
                  <a:pt x="7" y="0"/>
                </a:moveTo>
                <a:lnTo>
                  <a:pt x="6" y="0"/>
                </a:lnTo>
                <a:lnTo>
                  <a:pt x="4" y="2"/>
                </a:lnTo>
                <a:lnTo>
                  <a:pt x="4" y="4"/>
                </a:lnTo>
                <a:lnTo>
                  <a:pt x="3" y="7"/>
                </a:lnTo>
                <a:lnTo>
                  <a:pt x="0" y="17"/>
                </a:lnTo>
                <a:lnTo>
                  <a:pt x="3" y="3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9" name="Freeform 407"/>
          <p:cNvSpPr>
            <a:spLocks/>
          </p:cNvSpPr>
          <p:nvPr/>
        </p:nvSpPr>
        <p:spPr bwMode="auto">
          <a:xfrm>
            <a:off x="4799013" y="3978275"/>
            <a:ext cx="77788" cy="31750"/>
          </a:xfrm>
          <a:custGeom>
            <a:avLst/>
            <a:gdLst>
              <a:gd name="T0" fmla="*/ 49 w 49"/>
              <a:gd name="T1" fmla="*/ 0 h 20"/>
              <a:gd name="T2" fmla="*/ 13 w 49"/>
              <a:gd name="T3" fmla="*/ 14 h 20"/>
              <a:gd name="T4" fmla="*/ 0 w 49"/>
              <a:gd name="T5" fmla="*/ 2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9" h="20">
                <a:moveTo>
                  <a:pt x="49" y="0"/>
                </a:moveTo>
                <a:lnTo>
                  <a:pt x="13" y="14"/>
                </a:lnTo>
                <a:lnTo>
                  <a:pt x="0" y="2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0" name="Line 408"/>
          <p:cNvSpPr>
            <a:spLocks noChangeShapeType="1"/>
          </p:cNvSpPr>
          <p:nvPr/>
        </p:nvSpPr>
        <p:spPr bwMode="auto">
          <a:xfrm flipH="1" flipV="1">
            <a:off x="5103813" y="5732463"/>
            <a:ext cx="1588" cy="17463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1" name="Freeform 409"/>
          <p:cNvSpPr>
            <a:spLocks/>
          </p:cNvSpPr>
          <p:nvPr/>
        </p:nvSpPr>
        <p:spPr bwMode="auto">
          <a:xfrm>
            <a:off x="5218113" y="5588000"/>
            <a:ext cx="33338" cy="7938"/>
          </a:xfrm>
          <a:custGeom>
            <a:avLst/>
            <a:gdLst>
              <a:gd name="T0" fmla="*/ 0 w 21"/>
              <a:gd name="T1" fmla="*/ 0 h 5"/>
              <a:gd name="T2" fmla="*/ 6 w 21"/>
              <a:gd name="T3" fmla="*/ 0 h 5"/>
              <a:gd name="T4" fmla="*/ 6 w 21"/>
              <a:gd name="T5" fmla="*/ 2 h 5"/>
              <a:gd name="T6" fmla="*/ 10 w 21"/>
              <a:gd name="T7" fmla="*/ 0 h 5"/>
              <a:gd name="T8" fmla="*/ 11 w 21"/>
              <a:gd name="T9" fmla="*/ 5 h 5"/>
              <a:gd name="T10" fmla="*/ 18 w 21"/>
              <a:gd name="T11" fmla="*/ 5 h 5"/>
              <a:gd name="T12" fmla="*/ 21 w 21"/>
              <a:gd name="T13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" h="5">
                <a:moveTo>
                  <a:pt x="0" y="0"/>
                </a:moveTo>
                <a:lnTo>
                  <a:pt x="6" y="0"/>
                </a:lnTo>
                <a:lnTo>
                  <a:pt x="6" y="2"/>
                </a:lnTo>
                <a:lnTo>
                  <a:pt x="10" y="0"/>
                </a:lnTo>
                <a:lnTo>
                  <a:pt x="11" y="5"/>
                </a:lnTo>
                <a:lnTo>
                  <a:pt x="18" y="5"/>
                </a:lnTo>
                <a:lnTo>
                  <a:pt x="21" y="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2" name="Freeform 410"/>
          <p:cNvSpPr>
            <a:spLocks/>
          </p:cNvSpPr>
          <p:nvPr/>
        </p:nvSpPr>
        <p:spPr bwMode="auto">
          <a:xfrm>
            <a:off x="4537075" y="5840413"/>
            <a:ext cx="61913" cy="23813"/>
          </a:xfrm>
          <a:custGeom>
            <a:avLst/>
            <a:gdLst>
              <a:gd name="T0" fmla="*/ 0 w 39"/>
              <a:gd name="T1" fmla="*/ 2 h 15"/>
              <a:gd name="T2" fmla="*/ 11 w 39"/>
              <a:gd name="T3" fmla="*/ 7 h 15"/>
              <a:gd name="T4" fmla="*/ 17 w 39"/>
              <a:gd name="T5" fmla="*/ 4 h 15"/>
              <a:gd name="T6" fmla="*/ 11 w 39"/>
              <a:gd name="T7" fmla="*/ 2 h 15"/>
              <a:gd name="T8" fmla="*/ 13 w 39"/>
              <a:gd name="T9" fmla="*/ 2 h 15"/>
              <a:gd name="T10" fmla="*/ 23 w 39"/>
              <a:gd name="T11" fmla="*/ 0 h 15"/>
              <a:gd name="T12" fmla="*/ 30 w 39"/>
              <a:gd name="T13" fmla="*/ 6 h 15"/>
              <a:gd name="T14" fmla="*/ 39 w 39"/>
              <a:gd name="T15" fmla="*/ 15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9" h="15">
                <a:moveTo>
                  <a:pt x="0" y="2"/>
                </a:moveTo>
                <a:lnTo>
                  <a:pt x="11" y="7"/>
                </a:lnTo>
                <a:lnTo>
                  <a:pt x="17" y="4"/>
                </a:lnTo>
                <a:lnTo>
                  <a:pt x="11" y="2"/>
                </a:lnTo>
                <a:lnTo>
                  <a:pt x="13" y="2"/>
                </a:lnTo>
                <a:lnTo>
                  <a:pt x="23" y="0"/>
                </a:lnTo>
                <a:lnTo>
                  <a:pt x="30" y="6"/>
                </a:lnTo>
                <a:lnTo>
                  <a:pt x="39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3" name="Freeform 411"/>
          <p:cNvSpPr>
            <a:spLocks/>
          </p:cNvSpPr>
          <p:nvPr/>
        </p:nvSpPr>
        <p:spPr bwMode="auto">
          <a:xfrm>
            <a:off x="4902200" y="5683250"/>
            <a:ext cx="33338" cy="7938"/>
          </a:xfrm>
          <a:custGeom>
            <a:avLst/>
            <a:gdLst>
              <a:gd name="T0" fmla="*/ 0 w 21"/>
              <a:gd name="T1" fmla="*/ 0 h 5"/>
              <a:gd name="T2" fmla="*/ 4 w 21"/>
              <a:gd name="T3" fmla="*/ 5 h 5"/>
              <a:gd name="T4" fmla="*/ 13 w 21"/>
              <a:gd name="T5" fmla="*/ 5 h 5"/>
              <a:gd name="T6" fmla="*/ 21 w 21"/>
              <a:gd name="T7" fmla="*/ 5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" h="5">
                <a:moveTo>
                  <a:pt x="0" y="0"/>
                </a:moveTo>
                <a:lnTo>
                  <a:pt x="4" y="5"/>
                </a:lnTo>
                <a:lnTo>
                  <a:pt x="13" y="5"/>
                </a:lnTo>
                <a:lnTo>
                  <a:pt x="21" y="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4" name="Freeform 412"/>
          <p:cNvSpPr>
            <a:spLocks/>
          </p:cNvSpPr>
          <p:nvPr/>
        </p:nvSpPr>
        <p:spPr bwMode="auto">
          <a:xfrm>
            <a:off x="5816600" y="3322638"/>
            <a:ext cx="117475" cy="12700"/>
          </a:xfrm>
          <a:custGeom>
            <a:avLst/>
            <a:gdLst>
              <a:gd name="T0" fmla="*/ 0 w 74"/>
              <a:gd name="T1" fmla="*/ 8 h 8"/>
              <a:gd name="T2" fmla="*/ 40 w 74"/>
              <a:gd name="T3" fmla="*/ 3 h 8"/>
              <a:gd name="T4" fmla="*/ 45 w 74"/>
              <a:gd name="T5" fmla="*/ 6 h 8"/>
              <a:gd name="T6" fmla="*/ 57 w 74"/>
              <a:gd name="T7" fmla="*/ 0 h 8"/>
              <a:gd name="T8" fmla="*/ 74 w 74"/>
              <a:gd name="T9" fmla="*/ 7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4" h="8">
                <a:moveTo>
                  <a:pt x="0" y="8"/>
                </a:moveTo>
                <a:lnTo>
                  <a:pt x="40" y="3"/>
                </a:lnTo>
                <a:lnTo>
                  <a:pt x="45" y="6"/>
                </a:lnTo>
                <a:lnTo>
                  <a:pt x="57" y="0"/>
                </a:lnTo>
                <a:lnTo>
                  <a:pt x="74" y="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5" name="Freeform 413"/>
          <p:cNvSpPr>
            <a:spLocks/>
          </p:cNvSpPr>
          <p:nvPr/>
        </p:nvSpPr>
        <p:spPr bwMode="auto">
          <a:xfrm>
            <a:off x="5197475" y="5472113"/>
            <a:ext cx="1588" cy="11113"/>
          </a:xfrm>
          <a:custGeom>
            <a:avLst/>
            <a:gdLst>
              <a:gd name="T0" fmla="*/ 0 w 1"/>
              <a:gd name="T1" fmla="*/ 0 h 7"/>
              <a:gd name="T2" fmla="*/ 1 w 1"/>
              <a:gd name="T3" fmla="*/ 7 h 7"/>
              <a:gd name="T4" fmla="*/ 1 w 1"/>
              <a:gd name="T5" fmla="*/ 7 h 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" h="7">
                <a:moveTo>
                  <a:pt x="0" y="0"/>
                </a:moveTo>
                <a:lnTo>
                  <a:pt x="1" y="7"/>
                </a:lnTo>
                <a:lnTo>
                  <a:pt x="1" y="7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6" name="Freeform 414"/>
          <p:cNvSpPr>
            <a:spLocks/>
          </p:cNvSpPr>
          <p:nvPr/>
        </p:nvSpPr>
        <p:spPr bwMode="auto">
          <a:xfrm>
            <a:off x="4408488" y="6018213"/>
            <a:ext cx="0" cy="19050"/>
          </a:xfrm>
          <a:custGeom>
            <a:avLst/>
            <a:gdLst>
              <a:gd name="T0" fmla="*/ 0 h 12"/>
              <a:gd name="T1" fmla="*/ 4 h 12"/>
              <a:gd name="T2" fmla="*/ 12 h 12"/>
            </a:gdLst>
            <a:ahLst/>
            <a:cxnLst>
              <a:cxn ang="0">
                <a:pos x="0" y="T0"/>
              </a:cxn>
              <a:cxn ang="0">
                <a:pos x="0" y="T1"/>
              </a:cxn>
              <a:cxn ang="0">
                <a:pos x="0" y="T2"/>
              </a:cxn>
            </a:cxnLst>
            <a:rect l="0" t="0" r="r" b="b"/>
            <a:pathLst>
              <a:path h="12">
                <a:moveTo>
                  <a:pt x="0" y="0"/>
                </a:moveTo>
                <a:lnTo>
                  <a:pt x="0" y="4"/>
                </a:lnTo>
                <a:lnTo>
                  <a:pt x="0" y="12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7" name="Freeform 415"/>
          <p:cNvSpPr>
            <a:spLocks/>
          </p:cNvSpPr>
          <p:nvPr/>
        </p:nvSpPr>
        <p:spPr bwMode="auto">
          <a:xfrm>
            <a:off x="4872038" y="5624513"/>
            <a:ext cx="11113" cy="30163"/>
          </a:xfrm>
          <a:custGeom>
            <a:avLst/>
            <a:gdLst>
              <a:gd name="T0" fmla="*/ 1 w 7"/>
              <a:gd name="T1" fmla="*/ 0 h 19"/>
              <a:gd name="T2" fmla="*/ 7 w 7"/>
              <a:gd name="T3" fmla="*/ 5 h 19"/>
              <a:gd name="T4" fmla="*/ 0 w 7"/>
              <a:gd name="T5" fmla="*/ 19 h 19"/>
              <a:gd name="T6" fmla="*/ 0 w 7"/>
              <a:gd name="T7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19">
                <a:moveTo>
                  <a:pt x="1" y="0"/>
                </a:moveTo>
                <a:lnTo>
                  <a:pt x="7" y="5"/>
                </a:lnTo>
                <a:lnTo>
                  <a:pt x="0" y="19"/>
                </a:lnTo>
                <a:lnTo>
                  <a:pt x="0" y="19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8" name="Freeform 416"/>
          <p:cNvSpPr>
            <a:spLocks/>
          </p:cNvSpPr>
          <p:nvPr/>
        </p:nvSpPr>
        <p:spPr bwMode="auto">
          <a:xfrm>
            <a:off x="4275138" y="4975225"/>
            <a:ext cx="92075" cy="25400"/>
          </a:xfrm>
          <a:custGeom>
            <a:avLst/>
            <a:gdLst>
              <a:gd name="T0" fmla="*/ 58 w 58"/>
              <a:gd name="T1" fmla="*/ 8 h 16"/>
              <a:gd name="T2" fmla="*/ 54 w 58"/>
              <a:gd name="T3" fmla="*/ 9 h 16"/>
              <a:gd name="T4" fmla="*/ 51 w 58"/>
              <a:gd name="T5" fmla="*/ 1 h 16"/>
              <a:gd name="T6" fmla="*/ 47 w 58"/>
              <a:gd name="T7" fmla="*/ 0 h 16"/>
              <a:gd name="T8" fmla="*/ 47 w 58"/>
              <a:gd name="T9" fmla="*/ 8 h 16"/>
              <a:gd name="T10" fmla="*/ 30 w 58"/>
              <a:gd name="T11" fmla="*/ 16 h 16"/>
              <a:gd name="T12" fmla="*/ 25 w 58"/>
              <a:gd name="T13" fmla="*/ 11 h 16"/>
              <a:gd name="T14" fmla="*/ 27 w 58"/>
              <a:gd name="T15" fmla="*/ 7 h 16"/>
              <a:gd name="T16" fmla="*/ 24 w 58"/>
              <a:gd name="T17" fmla="*/ 0 h 16"/>
              <a:gd name="T18" fmla="*/ 19 w 58"/>
              <a:gd name="T19" fmla="*/ 5 h 16"/>
              <a:gd name="T20" fmla="*/ 19 w 58"/>
              <a:gd name="T21" fmla="*/ 5 h 16"/>
              <a:gd name="T22" fmla="*/ 12 w 58"/>
              <a:gd name="T23" fmla="*/ 2 h 16"/>
              <a:gd name="T24" fmla="*/ 0 w 58"/>
              <a:gd name="T25" fmla="*/ 15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58" h="16">
                <a:moveTo>
                  <a:pt x="58" y="8"/>
                </a:moveTo>
                <a:lnTo>
                  <a:pt x="54" y="9"/>
                </a:lnTo>
                <a:lnTo>
                  <a:pt x="51" y="1"/>
                </a:lnTo>
                <a:lnTo>
                  <a:pt x="47" y="0"/>
                </a:lnTo>
                <a:lnTo>
                  <a:pt x="47" y="8"/>
                </a:lnTo>
                <a:lnTo>
                  <a:pt x="30" y="16"/>
                </a:lnTo>
                <a:lnTo>
                  <a:pt x="25" y="11"/>
                </a:lnTo>
                <a:lnTo>
                  <a:pt x="27" y="7"/>
                </a:lnTo>
                <a:lnTo>
                  <a:pt x="24" y="0"/>
                </a:lnTo>
                <a:lnTo>
                  <a:pt x="19" y="5"/>
                </a:lnTo>
                <a:lnTo>
                  <a:pt x="19" y="5"/>
                </a:lnTo>
                <a:lnTo>
                  <a:pt x="12" y="2"/>
                </a:lnTo>
                <a:lnTo>
                  <a:pt x="0" y="1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19" name="Freeform 417"/>
          <p:cNvSpPr>
            <a:spLocks/>
          </p:cNvSpPr>
          <p:nvPr/>
        </p:nvSpPr>
        <p:spPr bwMode="auto">
          <a:xfrm>
            <a:off x="4883150" y="5141913"/>
            <a:ext cx="22225" cy="55563"/>
          </a:xfrm>
          <a:custGeom>
            <a:avLst/>
            <a:gdLst>
              <a:gd name="T0" fmla="*/ 0 w 14"/>
              <a:gd name="T1" fmla="*/ 0 h 35"/>
              <a:gd name="T2" fmla="*/ 4 w 14"/>
              <a:gd name="T3" fmla="*/ 17 h 35"/>
              <a:gd name="T4" fmla="*/ 14 w 14"/>
              <a:gd name="T5" fmla="*/ 27 h 35"/>
              <a:gd name="T6" fmla="*/ 9 w 14"/>
              <a:gd name="T7" fmla="*/ 35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" h="35">
                <a:moveTo>
                  <a:pt x="0" y="0"/>
                </a:moveTo>
                <a:lnTo>
                  <a:pt x="4" y="17"/>
                </a:lnTo>
                <a:lnTo>
                  <a:pt x="14" y="27"/>
                </a:lnTo>
                <a:lnTo>
                  <a:pt x="9" y="35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0" name="Line 418"/>
          <p:cNvSpPr>
            <a:spLocks noChangeShapeType="1"/>
          </p:cNvSpPr>
          <p:nvPr/>
        </p:nvSpPr>
        <p:spPr bwMode="auto">
          <a:xfrm flipH="1">
            <a:off x="5132388" y="5400675"/>
            <a:ext cx="14288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1" name="Freeform 419"/>
          <p:cNvSpPr>
            <a:spLocks/>
          </p:cNvSpPr>
          <p:nvPr/>
        </p:nvSpPr>
        <p:spPr bwMode="auto">
          <a:xfrm>
            <a:off x="6223000" y="1565275"/>
            <a:ext cx="46038" cy="112713"/>
          </a:xfrm>
          <a:custGeom>
            <a:avLst/>
            <a:gdLst>
              <a:gd name="T0" fmla="*/ 0 w 29"/>
              <a:gd name="T1" fmla="*/ 71 h 71"/>
              <a:gd name="T2" fmla="*/ 18 w 29"/>
              <a:gd name="T3" fmla="*/ 40 h 71"/>
              <a:gd name="T4" fmla="*/ 29 w 29"/>
              <a:gd name="T5" fmla="*/ 0 h 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9" h="71">
                <a:moveTo>
                  <a:pt x="0" y="71"/>
                </a:moveTo>
                <a:lnTo>
                  <a:pt x="18" y="40"/>
                </a:lnTo>
                <a:lnTo>
                  <a:pt x="29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2" name="Line 420"/>
          <p:cNvSpPr>
            <a:spLocks noChangeShapeType="1"/>
          </p:cNvSpPr>
          <p:nvPr/>
        </p:nvSpPr>
        <p:spPr bwMode="auto">
          <a:xfrm>
            <a:off x="5030788" y="5183188"/>
            <a:ext cx="12700" cy="4127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3" name="Line 421"/>
          <p:cNvSpPr>
            <a:spLocks noChangeShapeType="1"/>
          </p:cNvSpPr>
          <p:nvPr/>
        </p:nvSpPr>
        <p:spPr bwMode="auto">
          <a:xfrm flipH="1">
            <a:off x="5164138" y="5237163"/>
            <a:ext cx="3175" cy="3175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4" name="Freeform 422"/>
          <p:cNvSpPr>
            <a:spLocks/>
          </p:cNvSpPr>
          <p:nvPr/>
        </p:nvSpPr>
        <p:spPr bwMode="auto">
          <a:xfrm>
            <a:off x="4408488" y="4510088"/>
            <a:ext cx="23813" cy="44450"/>
          </a:xfrm>
          <a:custGeom>
            <a:avLst/>
            <a:gdLst>
              <a:gd name="T0" fmla="*/ 15 w 15"/>
              <a:gd name="T1" fmla="*/ 28 h 28"/>
              <a:gd name="T2" fmla="*/ 10 w 15"/>
              <a:gd name="T3" fmla="*/ 20 h 28"/>
              <a:gd name="T4" fmla="*/ 7 w 15"/>
              <a:gd name="T5" fmla="*/ 13 h 28"/>
              <a:gd name="T6" fmla="*/ 4 w 15"/>
              <a:gd name="T7" fmla="*/ 6 h 28"/>
              <a:gd name="T8" fmla="*/ 0 w 15"/>
              <a:gd name="T9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5" h="28">
                <a:moveTo>
                  <a:pt x="15" y="28"/>
                </a:moveTo>
                <a:lnTo>
                  <a:pt x="10" y="20"/>
                </a:lnTo>
                <a:lnTo>
                  <a:pt x="7" y="13"/>
                </a:lnTo>
                <a:lnTo>
                  <a:pt x="4" y="6"/>
                </a:lnTo>
                <a:lnTo>
                  <a:pt x="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5" name="Freeform 423"/>
          <p:cNvSpPr>
            <a:spLocks/>
          </p:cNvSpPr>
          <p:nvPr/>
        </p:nvSpPr>
        <p:spPr bwMode="auto">
          <a:xfrm>
            <a:off x="4876800" y="4114800"/>
            <a:ext cx="90488" cy="176213"/>
          </a:xfrm>
          <a:custGeom>
            <a:avLst/>
            <a:gdLst>
              <a:gd name="T0" fmla="*/ 1 w 42"/>
              <a:gd name="T1" fmla="*/ 81 h 81"/>
              <a:gd name="T2" fmla="*/ 17 w 42"/>
              <a:gd name="T3" fmla="*/ 73 h 81"/>
              <a:gd name="T4" fmla="*/ 21 w 42"/>
              <a:gd name="T5" fmla="*/ 74 h 81"/>
              <a:gd name="T6" fmla="*/ 23 w 42"/>
              <a:gd name="T7" fmla="*/ 75 h 81"/>
              <a:gd name="T8" fmla="*/ 42 w 42"/>
              <a:gd name="T9" fmla="*/ 69 h 81"/>
              <a:gd name="T10" fmla="*/ 39 w 42"/>
              <a:gd name="T11" fmla="*/ 67 h 81"/>
              <a:gd name="T12" fmla="*/ 39 w 42"/>
              <a:gd name="T13" fmla="*/ 66 h 81"/>
              <a:gd name="T14" fmla="*/ 40 w 42"/>
              <a:gd name="T15" fmla="*/ 63 h 81"/>
              <a:gd name="T16" fmla="*/ 40 w 42"/>
              <a:gd name="T17" fmla="*/ 59 h 81"/>
              <a:gd name="T18" fmla="*/ 41 w 42"/>
              <a:gd name="T19" fmla="*/ 56 h 81"/>
              <a:gd name="T20" fmla="*/ 37 w 42"/>
              <a:gd name="T21" fmla="*/ 53 h 81"/>
              <a:gd name="T22" fmla="*/ 37 w 42"/>
              <a:gd name="T23" fmla="*/ 53 h 81"/>
              <a:gd name="T24" fmla="*/ 39 w 42"/>
              <a:gd name="T25" fmla="*/ 48 h 81"/>
              <a:gd name="T26" fmla="*/ 36 w 42"/>
              <a:gd name="T27" fmla="*/ 44 h 81"/>
              <a:gd name="T28" fmla="*/ 28 w 42"/>
              <a:gd name="T29" fmla="*/ 44 h 81"/>
              <a:gd name="T30" fmla="*/ 28 w 42"/>
              <a:gd name="T31" fmla="*/ 44 h 81"/>
              <a:gd name="T32" fmla="*/ 24 w 42"/>
              <a:gd name="T33" fmla="*/ 41 h 81"/>
              <a:gd name="T34" fmla="*/ 24 w 42"/>
              <a:gd name="T35" fmla="*/ 41 h 81"/>
              <a:gd name="T36" fmla="*/ 24 w 42"/>
              <a:gd name="T37" fmla="*/ 33 h 81"/>
              <a:gd name="T38" fmla="*/ 24 w 42"/>
              <a:gd name="T39" fmla="*/ 33 h 81"/>
              <a:gd name="T40" fmla="*/ 29 w 42"/>
              <a:gd name="T41" fmla="*/ 30 h 81"/>
              <a:gd name="T42" fmla="*/ 27 w 42"/>
              <a:gd name="T43" fmla="*/ 28 h 81"/>
              <a:gd name="T44" fmla="*/ 26 w 42"/>
              <a:gd name="T45" fmla="*/ 28 h 81"/>
              <a:gd name="T46" fmla="*/ 26 w 42"/>
              <a:gd name="T47" fmla="*/ 28 h 81"/>
              <a:gd name="T48" fmla="*/ 28 w 42"/>
              <a:gd name="T49" fmla="*/ 26 h 81"/>
              <a:gd name="T50" fmla="*/ 24 w 42"/>
              <a:gd name="T51" fmla="*/ 22 h 81"/>
              <a:gd name="T52" fmla="*/ 24 w 42"/>
              <a:gd name="T53" fmla="*/ 22 h 81"/>
              <a:gd name="T54" fmla="*/ 24 w 42"/>
              <a:gd name="T55" fmla="*/ 22 h 81"/>
              <a:gd name="T56" fmla="*/ 23 w 42"/>
              <a:gd name="T57" fmla="*/ 16 h 81"/>
              <a:gd name="T58" fmla="*/ 23 w 42"/>
              <a:gd name="T59" fmla="*/ 10 h 81"/>
              <a:gd name="T60" fmla="*/ 20 w 42"/>
              <a:gd name="T61" fmla="*/ 11 h 81"/>
              <a:gd name="T62" fmla="*/ 13 w 42"/>
              <a:gd name="T63" fmla="*/ 13 h 81"/>
              <a:gd name="T64" fmla="*/ 13 w 42"/>
              <a:gd name="T65" fmla="*/ 13 h 81"/>
              <a:gd name="T66" fmla="*/ 13 w 42"/>
              <a:gd name="T67" fmla="*/ 13 h 81"/>
              <a:gd name="T68" fmla="*/ 12 w 42"/>
              <a:gd name="T69" fmla="*/ 8 h 81"/>
              <a:gd name="T70" fmla="*/ 12 w 42"/>
              <a:gd name="T71" fmla="*/ 8 h 81"/>
              <a:gd name="T72" fmla="*/ 15 w 42"/>
              <a:gd name="T73" fmla="*/ 7 h 81"/>
              <a:gd name="T74" fmla="*/ 15 w 42"/>
              <a:gd name="T75" fmla="*/ 4 h 81"/>
              <a:gd name="T76" fmla="*/ 15 w 42"/>
              <a:gd name="T77" fmla="*/ 4 h 81"/>
              <a:gd name="T78" fmla="*/ 15 w 42"/>
              <a:gd name="T79" fmla="*/ 4 h 81"/>
              <a:gd name="T80" fmla="*/ 14 w 42"/>
              <a:gd name="T81" fmla="*/ 0 h 81"/>
              <a:gd name="T82" fmla="*/ 9 w 42"/>
              <a:gd name="T83" fmla="*/ 3 h 81"/>
              <a:gd name="T84" fmla="*/ 0 w 42"/>
              <a:gd name="T85" fmla="*/ 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2" h="81">
                <a:moveTo>
                  <a:pt x="1" y="81"/>
                </a:moveTo>
                <a:cubicBezTo>
                  <a:pt x="17" y="73"/>
                  <a:pt x="17" y="73"/>
                  <a:pt x="17" y="73"/>
                </a:cubicBezTo>
                <a:cubicBezTo>
                  <a:pt x="21" y="74"/>
                  <a:pt x="21" y="74"/>
                  <a:pt x="21" y="74"/>
                </a:cubicBezTo>
                <a:cubicBezTo>
                  <a:pt x="23" y="75"/>
                  <a:pt x="23" y="75"/>
                  <a:pt x="23" y="75"/>
                </a:cubicBezTo>
                <a:cubicBezTo>
                  <a:pt x="42" y="69"/>
                  <a:pt x="42" y="69"/>
                  <a:pt x="42" y="69"/>
                </a:cubicBezTo>
                <a:cubicBezTo>
                  <a:pt x="39" y="67"/>
                  <a:pt x="39" y="67"/>
                  <a:pt x="39" y="67"/>
                </a:cubicBezTo>
                <a:cubicBezTo>
                  <a:pt x="39" y="67"/>
                  <a:pt x="39" y="67"/>
                  <a:pt x="39" y="66"/>
                </a:cubicBezTo>
                <a:cubicBezTo>
                  <a:pt x="40" y="63"/>
                  <a:pt x="40" y="63"/>
                  <a:pt x="40" y="63"/>
                </a:cubicBezTo>
                <a:cubicBezTo>
                  <a:pt x="40" y="59"/>
                  <a:pt x="40" y="59"/>
                  <a:pt x="40" y="59"/>
                </a:cubicBezTo>
                <a:cubicBezTo>
                  <a:pt x="41" y="56"/>
                  <a:pt x="41" y="56"/>
                  <a:pt x="41" y="56"/>
                </a:cubicBezTo>
                <a:cubicBezTo>
                  <a:pt x="37" y="53"/>
                  <a:pt x="37" y="53"/>
                  <a:pt x="37" y="53"/>
                </a:cubicBezTo>
                <a:cubicBezTo>
                  <a:pt x="37" y="53"/>
                  <a:pt x="37" y="53"/>
                  <a:pt x="37" y="53"/>
                </a:cubicBezTo>
                <a:cubicBezTo>
                  <a:pt x="39" y="48"/>
                  <a:pt x="39" y="48"/>
                  <a:pt x="39" y="48"/>
                </a:cubicBezTo>
                <a:cubicBezTo>
                  <a:pt x="36" y="44"/>
                  <a:pt x="36" y="44"/>
                  <a:pt x="36" y="44"/>
                </a:cubicBezTo>
                <a:cubicBezTo>
                  <a:pt x="28" y="44"/>
                  <a:pt x="28" y="44"/>
                  <a:pt x="28" y="44"/>
                </a:cubicBezTo>
                <a:cubicBezTo>
                  <a:pt x="28" y="44"/>
                  <a:pt x="28" y="44"/>
                  <a:pt x="28" y="44"/>
                </a:cubicBezTo>
                <a:cubicBezTo>
                  <a:pt x="24" y="41"/>
                  <a:pt x="24" y="41"/>
                  <a:pt x="24" y="41"/>
                </a:cubicBezTo>
                <a:cubicBezTo>
                  <a:pt x="24" y="41"/>
                  <a:pt x="24" y="41"/>
                  <a:pt x="24" y="41"/>
                </a:cubicBezTo>
                <a:cubicBezTo>
                  <a:pt x="24" y="33"/>
                  <a:pt x="24" y="33"/>
                  <a:pt x="24" y="33"/>
                </a:cubicBezTo>
                <a:cubicBezTo>
                  <a:pt x="24" y="33"/>
                  <a:pt x="24" y="33"/>
                  <a:pt x="24" y="33"/>
                </a:cubicBezTo>
                <a:cubicBezTo>
                  <a:pt x="29" y="30"/>
                  <a:pt x="29" y="30"/>
                  <a:pt x="29" y="30"/>
                </a:cubicBezTo>
                <a:cubicBezTo>
                  <a:pt x="27" y="28"/>
                  <a:pt x="27" y="28"/>
                  <a:pt x="27" y="28"/>
                </a:cubicBezTo>
                <a:cubicBezTo>
                  <a:pt x="26" y="28"/>
                  <a:pt x="26" y="28"/>
                  <a:pt x="26" y="28"/>
                </a:cubicBezTo>
                <a:cubicBezTo>
                  <a:pt x="26" y="28"/>
                  <a:pt x="26" y="28"/>
                  <a:pt x="26" y="28"/>
                </a:cubicBezTo>
                <a:cubicBezTo>
                  <a:pt x="28" y="26"/>
                  <a:pt x="28" y="26"/>
                  <a:pt x="28" y="26"/>
                </a:cubicBezTo>
                <a:cubicBezTo>
                  <a:pt x="24" y="22"/>
                  <a:pt x="24" y="22"/>
                  <a:pt x="24" y="22"/>
                </a:cubicBezTo>
                <a:cubicBezTo>
                  <a:pt x="24" y="22"/>
                  <a:pt x="24" y="22"/>
                  <a:pt x="24" y="22"/>
                </a:cubicBezTo>
                <a:cubicBezTo>
                  <a:pt x="24" y="22"/>
                  <a:pt x="24" y="22"/>
                  <a:pt x="24" y="22"/>
                </a:cubicBezTo>
                <a:cubicBezTo>
                  <a:pt x="23" y="16"/>
                  <a:pt x="23" y="16"/>
                  <a:pt x="23" y="16"/>
                </a:cubicBezTo>
                <a:cubicBezTo>
                  <a:pt x="23" y="10"/>
                  <a:pt x="23" y="10"/>
                  <a:pt x="23" y="10"/>
                </a:cubicBezTo>
                <a:cubicBezTo>
                  <a:pt x="20" y="11"/>
                  <a:pt x="20" y="11"/>
                  <a:pt x="20" y="11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2" y="8"/>
                  <a:pt x="12" y="8"/>
                  <a:pt x="12" y="8"/>
                </a:cubicBezTo>
                <a:cubicBezTo>
                  <a:pt x="12" y="8"/>
                  <a:pt x="12" y="8"/>
                  <a:pt x="12" y="8"/>
                </a:cubicBezTo>
                <a:cubicBezTo>
                  <a:pt x="15" y="7"/>
                  <a:pt x="15" y="7"/>
                  <a:pt x="15" y="7"/>
                </a:cubicBezTo>
                <a:cubicBezTo>
                  <a:pt x="15" y="4"/>
                  <a:pt x="15" y="4"/>
                  <a:pt x="15" y="4"/>
                </a:cubicBezTo>
                <a:cubicBezTo>
                  <a:pt x="15" y="4"/>
                  <a:pt x="15" y="4"/>
                  <a:pt x="15" y="4"/>
                </a:cubicBezTo>
                <a:cubicBezTo>
                  <a:pt x="15" y="4"/>
                  <a:pt x="15" y="4"/>
                  <a:pt x="15" y="4"/>
                </a:cubicBezTo>
                <a:cubicBezTo>
                  <a:pt x="14" y="0"/>
                  <a:pt x="14" y="0"/>
                  <a:pt x="14" y="0"/>
                </a:cubicBezTo>
                <a:cubicBezTo>
                  <a:pt x="9" y="3"/>
                  <a:pt x="9" y="3"/>
                  <a:pt x="9" y="3"/>
                </a:cubicBezTo>
                <a:cubicBezTo>
                  <a:pt x="0" y="0"/>
                  <a:pt x="0" y="0"/>
                  <a:pt x="0" y="0"/>
                </a:cubicBez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6" name="Freeform 424"/>
          <p:cNvSpPr>
            <a:spLocks/>
          </p:cNvSpPr>
          <p:nvPr/>
        </p:nvSpPr>
        <p:spPr bwMode="auto">
          <a:xfrm>
            <a:off x="3789363" y="534988"/>
            <a:ext cx="4614863" cy="5803900"/>
          </a:xfrm>
          <a:custGeom>
            <a:avLst/>
            <a:gdLst>
              <a:gd name="T0" fmla="*/ 779 w 2907"/>
              <a:gd name="T1" fmla="*/ 3421 h 3656"/>
              <a:gd name="T2" fmla="*/ 734 w 2907"/>
              <a:gd name="T3" fmla="*/ 3432 h 3656"/>
              <a:gd name="T4" fmla="*/ 644 w 2907"/>
              <a:gd name="T5" fmla="*/ 3504 h 3656"/>
              <a:gd name="T6" fmla="*/ 573 w 2907"/>
              <a:gd name="T7" fmla="*/ 3570 h 3656"/>
              <a:gd name="T8" fmla="*/ 518 w 2907"/>
              <a:gd name="T9" fmla="*/ 3611 h 3656"/>
              <a:gd name="T10" fmla="*/ 439 w 2907"/>
              <a:gd name="T11" fmla="*/ 3642 h 3656"/>
              <a:gd name="T12" fmla="*/ 378 w 2907"/>
              <a:gd name="T13" fmla="*/ 3656 h 3656"/>
              <a:gd name="T14" fmla="*/ 288 w 2907"/>
              <a:gd name="T15" fmla="*/ 3638 h 3656"/>
              <a:gd name="T16" fmla="*/ 216 w 2907"/>
              <a:gd name="T17" fmla="*/ 3594 h 3656"/>
              <a:gd name="T18" fmla="*/ 175 w 2907"/>
              <a:gd name="T19" fmla="*/ 3548 h 3656"/>
              <a:gd name="T20" fmla="*/ 102 w 2907"/>
              <a:gd name="T21" fmla="*/ 3459 h 3656"/>
              <a:gd name="T22" fmla="*/ 75 w 2907"/>
              <a:gd name="T23" fmla="*/ 3405 h 3656"/>
              <a:gd name="T24" fmla="*/ 64 w 2907"/>
              <a:gd name="T25" fmla="*/ 3346 h 3656"/>
              <a:gd name="T26" fmla="*/ 49 w 2907"/>
              <a:gd name="T27" fmla="*/ 3281 h 3656"/>
              <a:gd name="T28" fmla="*/ 7 w 2907"/>
              <a:gd name="T29" fmla="*/ 3234 h 3656"/>
              <a:gd name="T30" fmla="*/ 7 w 2907"/>
              <a:gd name="T31" fmla="*/ 3176 h 3656"/>
              <a:gd name="T32" fmla="*/ 45 w 2907"/>
              <a:gd name="T33" fmla="*/ 3101 h 3656"/>
              <a:gd name="T34" fmla="*/ 48 w 2907"/>
              <a:gd name="T35" fmla="*/ 3048 h 3656"/>
              <a:gd name="T36" fmla="*/ 48 w 2907"/>
              <a:gd name="T37" fmla="*/ 2964 h 3656"/>
              <a:gd name="T38" fmla="*/ 42 w 2907"/>
              <a:gd name="T39" fmla="*/ 2891 h 3656"/>
              <a:gd name="T40" fmla="*/ 34 w 2907"/>
              <a:gd name="T41" fmla="*/ 2813 h 3656"/>
              <a:gd name="T42" fmla="*/ 29 w 2907"/>
              <a:gd name="T43" fmla="*/ 2719 h 3656"/>
              <a:gd name="T44" fmla="*/ 57 w 2907"/>
              <a:gd name="T45" fmla="*/ 2596 h 3656"/>
              <a:gd name="T46" fmla="*/ 89 w 2907"/>
              <a:gd name="T47" fmla="*/ 2519 h 3656"/>
              <a:gd name="T48" fmla="*/ 176 w 2907"/>
              <a:gd name="T49" fmla="*/ 2392 h 3656"/>
              <a:gd name="T50" fmla="*/ 240 w 2907"/>
              <a:gd name="T51" fmla="*/ 2334 h 3656"/>
              <a:gd name="T52" fmla="*/ 327 w 2907"/>
              <a:gd name="T53" fmla="*/ 2265 h 3656"/>
              <a:gd name="T54" fmla="*/ 409 w 2907"/>
              <a:gd name="T55" fmla="*/ 2219 h 3656"/>
              <a:gd name="T56" fmla="*/ 456 w 2907"/>
              <a:gd name="T57" fmla="*/ 2190 h 3656"/>
              <a:gd name="T58" fmla="*/ 550 w 2907"/>
              <a:gd name="T59" fmla="*/ 2089 h 3656"/>
              <a:gd name="T60" fmla="*/ 714 w 2907"/>
              <a:gd name="T61" fmla="*/ 1944 h 3656"/>
              <a:gd name="T62" fmla="*/ 854 w 2907"/>
              <a:gd name="T63" fmla="*/ 1814 h 3656"/>
              <a:gd name="T64" fmla="*/ 922 w 2907"/>
              <a:gd name="T65" fmla="*/ 1684 h 3656"/>
              <a:gd name="T66" fmla="*/ 969 w 2907"/>
              <a:gd name="T67" fmla="*/ 1593 h 3656"/>
              <a:gd name="T68" fmla="*/ 1068 w 2907"/>
              <a:gd name="T69" fmla="*/ 1339 h 3656"/>
              <a:gd name="T70" fmla="*/ 1051 w 2907"/>
              <a:gd name="T71" fmla="*/ 1149 h 3656"/>
              <a:gd name="T72" fmla="*/ 1072 w 2907"/>
              <a:gd name="T73" fmla="*/ 1088 h 3656"/>
              <a:gd name="T74" fmla="*/ 1156 w 2907"/>
              <a:gd name="T75" fmla="*/ 990 h 3656"/>
              <a:gd name="T76" fmla="*/ 1190 w 2907"/>
              <a:gd name="T77" fmla="*/ 930 h 3656"/>
              <a:gd name="T78" fmla="*/ 1254 w 2907"/>
              <a:gd name="T79" fmla="*/ 875 h 3656"/>
              <a:gd name="T80" fmla="*/ 1302 w 2907"/>
              <a:gd name="T81" fmla="*/ 803 h 3656"/>
              <a:gd name="T82" fmla="*/ 1364 w 2907"/>
              <a:gd name="T83" fmla="*/ 716 h 3656"/>
              <a:gd name="T84" fmla="*/ 1441 w 2907"/>
              <a:gd name="T85" fmla="*/ 639 h 3656"/>
              <a:gd name="T86" fmla="*/ 1572 w 2907"/>
              <a:gd name="T87" fmla="*/ 560 h 3656"/>
              <a:gd name="T88" fmla="*/ 1648 w 2907"/>
              <a:gd name="T89" fmla="*/ 468 h 3656"/>
              <a:gd name="T90" fmla="*/ 1711 w 2907"/>
              <a:gd name="T91" fmla="*/ 368 h 3656"/>
              <a:gd name="T92" fmla="*/ 1907 w 2907"/>
              <a:gd name="T93" fmla="*/ 260 h 3656"/>
              <a:gd name="T94" fmla="*/ 2057 w 2907"/>
              <a:gd name="T95" fmla="*/ 169 h 3656"/>
              <a:gd name="T96" fmla="*/ 2172 w 2907"/>
              <a:gd name="T97" fmla="*/ 72 h 3656"/>
              <a:gd name="T98" fmla="*/ 2322 w 2907"/>
              <a:gd name="T99" fmla="*/ 23 h 3656"/>
              <a:gd name="T100" fmla="*/ 2523 w 2907"/>
              <a:gd name="T101" fmla="*/ 1 h 3656"/>
              <a:gd name="T102" fmla="*/ 2635 w 2907"/>
              <a:gd name="T103" fmla="*/ 29 h 3656"/>
              <a:gd name="T104" fmla="*/ 2776 w 2907"/>
              <a:gd name="T105" fmla="*/ 74 h 3656"/>
              <a:gd name="T106" fmla="*/ 2894 w 2907"/>
              <a:gd name="T107" fmla="*/ 139 h 3656"/>
              <a:gd name="T108" fmla="*/ 2905 w 2907"/>
              <a:gd name="T109" fmla="*/ 202 h 36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2907" h="3656">
                <a:moveTo>
                  <a:pt x="820" y="3428"/>
                </a:moveTo>
                <a:lnTo>
                  <a:pt x="817" y="3427"/>
                </a:lnTo>
                <a:lnTo>
                  <a:pt x="789" y="3423"/>
                </a:lnTo>
                <a:lnTo>
                  <a:pt x="787" y="3423"/>
                </a:lnTo>
                <a:lnTo>
                  <a:pt x="779" y="3421"/>
                </a:lnTo>
                <a:lnTo>
                  <a:pt x="759" y="3424"/>
                </a:lnTo>
                <a:lnTo>
                  <a:pt x="748" y="3427"/>
                </a:lnTo>
                <a:lnTo>
                  <a:pt x="739" y="3431"/>
                </a:lnTo>
                <a:lnTo>
                  <a:pt x="737" y="3431"/>
                </a:lnTo>
                <a:lnTo>
                  <a:pt x="734" y="3432"/>
                </a:lnTo>
                <a:lnTo>
                  <a:pt x="714" y="3442"/>
                </a:lnTo>
                <a:lnTo>
                  <a:pt x="708" y="3444"/>
                </a:lnTo>
                <a:lnTo>
                  <a:pt x="689" y="3459"/>
                </a:lnTo>
                <a:lnTo>
                  <a:pt x="670" y="3479"/>
                </a:lnTo>
                <a:lnTo>
                  <a:pt x="644" y="3504"/>
                </a:lnTo>
                <a:lnTo>
                  <a:pt x="643" y="3506"/>
                </a:lnTo>
                <a:lnTo>
                  <a:pt x="634" y="3513"/>
                </a:lnTo>
                <a:lnTo>
                  <a:pt x="599" y="3545"/>
                </a:lnTo>
                <a:lnTo>
                  <a:pt x="580" y="3564"/>
                </a:lnTo>
                <a:lnTo>
                  <a:pt x="573" y="3570"/>
                </a:lnTo>
                <a:lnTo>
                  <a:pt x="565" y="3575"/>
                </a:lnTo>
                <a:lnTo>
                  <a:pt x="551" y="3586"/>
                </a:lnTo>
                <a:lnTo>
                  <a:pt x="539" y="3596"/>
                </a:lnTo>
                <a:lnTo>
                  <a:pt x="531" y="3603"/>
                </a:lnTo>
                <a:lnTo>
                  <a:pt x="518" y="3611"/>
                </a:lnTo>
                <a:lnTo>
                  <a:pt x="506" y="3620"/>
                </a:lnTo>
                <a:lnTo>
                  <a:pt x="492" y="3626"/>
                </a:lnTo>
                <a:lnTo>
                  <a:pt x="483" y="3630"/>
                </a:lnTo>
                <a:lnTo>
                  <a:pt x="452" y="3639"/>
                </a:lnTo>
                <a:lnTo>
                  <a:pt x="439" y="3642"/>
                </a:lnTo>
                <a:lnTo>
                  <a:pt x="422" y="3648"/>
                </a:lnTo>
                <a:lnTo>
                  <a:pt x="415" y="3650"/>
                </a:lnTo>
                <a:lnTo>
                  <a:pt x="404" y="3653"/>
                </a:lnTo>
                <a:lnTo>
                  <a:pt x="393" y="3656"/>
                </a:lnTo>
                <a:lnTo>
                  <a:pt x="378" y="3656"/>
                </a:lnTo>
                <a:lnTo>
                  <a:pt x="360" y="3653"/>
                </a:lnTo>
                <a:lnTo>
                  <a:pt x="331" y="3649"/>
                </a:lnTo>
                <a:lnTo>
                  <a:pt x="319" y="3648"/>
                </a:lnTo>
                <a:lnTo>
                  <a:pt x="310" y="3645"/>
                </a:lnTo>
                <a:lnTo>
                  <a:pt x="288" y="3638"/>
                </a:lnTo>
                <a:lnTo>
                  <a:pt x="265" y="3626"/>
                </a:lnTo>
                <a:lnTo>
                  <a:pt x="236" y="3609"/>
                </a:lnTo>
                <a:lnTo>
                  <a:pt x="226" y="3605"/>
                </a:lnTo>
                <a:lnTo>
                  <a:pt x="226" y="3605"/>
                </a:lnTo>
                <a:lnTo>
                  <a:pt x="216" y="3594"/>
                </a:lnTo>
                <a:lnTo>
                  <a:pt x="201" y="3578"/>
                </a:lnTo>
                <a:lnTo>
                  <a:pt x="187" y="3563"/>
                </a:lnTo>
                <a:lnTo>
                  <a:pt x="185" y="3560"/>
                </a:lnTo>
                <a:lnTo>
                  <a:pt x="176" y="3551"/>
                </a:lnTo>
                <a:lnTo>
                  <a:pt x="175" y="3548"/>
                </a:lnTo>
                <a:lnTo>
                  <a:pt x="172" y="3544"/>
                </a:lnTo>
                <a:lnTo>
                  <a:pt x="151" y="3521"/>
                </a:lnTo>
                <a:lnTo>
                  <a:pt x="119" y="3483"/>
                </a:lnTo>
                <a:lnTo>
                  <a:pt x="108" y="3468"/>
                </a:lnTo>
                <a:lnTo>
                  <a:pt x="102" y="3459"/>
                </a:lnTo>
                <a:lnTo>
                  <a:pt x="94" y="3447"/>
                </a:lnTo>
                <a:lnTo>
                  <a:pt x="89" y="3436"/>
                </a:lnTo>
                <a:lnTo>
                  <a:pt x="82" y="3419"/>
                </a:lnTo>
                <a:lnTo>
                  <a:pt x="78" y="3410"/>
                </a:lnTo>
                <a:lnTo>
                  <a:pt x="75" y="3405"/>
                </a:lnTo>
                <a:lnTo>
                  <a:pt x="71" y="3390"/>
                </a:lnTo>
                <a:lnTo>
                  <a:pt x="70" y="3384"/>
                </a:lnTo>
                <a:lnTo>
                  <a:pt x="70" y="3383"/>
                </a:lnTo>
                <a:lnTo>
                  <a:pt x="68" y="3378"/>
                </a:lnTo>
                <a:lnTo>
                  <a:pt x="64" y="3346"/>
                </a:lnTo>
                <a:lnTo>
                  <a:pt x="63" y="3341"/>
                </a:lnTo>
                <a:lnTo>
                  <a:pt x="63" y="3331"/>
                </a:lnTo>
                <a:lnTo>
                  <a:pt x="61" y="3304"/>
                </a:lnTo>
                <a:lnTo>
                  <a:pt x="56" y="3293"/>
                </a:lnTo>
                <a:lnTo>
                  <a:pt x="49" y="3281"/>
                </a:lnTo>
                <a:lnTo>
                  <a:pt x="37" y="3267"/>
                </a:lnTo>
                <a:lnTo>
                  <a:pt x="27" y="3258"/>
                </a:lnTo>
                <a:lnTo>
                  <a:pt x="14" y="3243"/>
                </a:lnTo>
                <a:lnTo>
                  <a:pt x="12" y="3243"/>
                </a:lnTo>
                <a:lnTo>
                  <a:pt x="7" y="3234"/>
                </a:lnTo>
                <a:lnTo>
                  <a:pt x="3" y="3224"/>
                </a:lnTo>
                <a:lnTo>
                  <a:pt x="0" y="3213"/>
                </a:lnTo>
                <a:lnTo>
                  <a:pt x="0" y="3200"/>
                </a:lnTo>
                <a:lnTo>
                  <a:pt x="1" y="3188"/>
                </a:lnTo>
                <a:lnTo>
                  <a:pt x="7" y="3176"/>
                </a:lnTo>
                <a:lnTo>
                  <a:pt x="18" y="3155"/>
                </a:lnTo>
                <a:lnTo>
                  <a:pt x="26" y="3140"/>
                </a:lnTo>
                <a:lnTo>
                  <a:pt x="31" y="3127"/>
                </a:lnTo>
                <a:lnTo>
                  <a:pt x="31" y="3125"/>
                </a:lnTo>
                <a:lnTo>
                  <a:pt x="45" y="3101"/>
                </a:lnTo>
                <a:lnTo>
                  <a:pt x="46" y="3095"/>
                </a:lnTo>
                <a:lnTo>
                  <a:pt x="46" y="3086"/>
                </a:lnTo>
                <a:lnTo>
                  <a:pt x="46" y="3075"/>
                </a:lnTo>
                <a:lnTo>
                  <a:pt x="48" y="3067"/>
                </a:lnTo>
                <a:lnTo>
                  <a:pt x="48" y="3048"/>
                </a:lnTo>
                <a:lnTo>
                  <a:pt x="48" y="3034"/>
                </a:lnTo>
                <a:lnTo>
                  <a:pt x="48" y="2997"/>
                </a:lnTo>
                <a:lnTo>
                  <a:pt x="48" y="2990"/>
                </a:lnTo>
                <a:lnTo>
                  <a:pt x="48" y="2984"/>
                </a:lnTo>
                <a:lnTo>
                  <a:pt x="48" y="2964"/>
                </a:lnTo>
                <a:lnTo>
                  <a:pt x="48" y="2948"/>
                </a:lnTo>
                <a:lnTo>
                  <a:pt x="46" y="2926"/>
                </a:lnTo>
                <a:lnTo>
                  <a:pt x="44" y="2903"/>
                </a:lnTo>
                <a:lnTo>
                  <a:pt x="44" y="2899"/>
                </a:lnTo>
                <a:lnTo>
                  <a:pt x="42" y="2891"/>
                </a:lnTo>
                <a:lnTo>
                  <a:pt x="42" y="2889"/>
                </a:lnTo>
                <a:lnTo>
                  <a:pt x="41" y="2872"/>
                </a:lnTo>
                <a:lnTo>
                  <a:pt x="38" y="2854"/>
                </a:lnTo>
                <a:lnTo>
                  <a:pt x="35" y="2823"/>
                </a:lnTo>
                <a:lnTo>
                  <a:pt x="34" y="2813"/>
                </a:lnTo>
                <a:lnTo>
                  <a:pt x="31" y="2789"/>
                </a:lnTo>
                <a:lnTo>
                  <a:pt x="31" y="2783"/>
                </a:lnTo>
                <a:lnTo>
                  <a:pt x="30" y="2765"/>
                </a:lnTo>
                <a:lnTo>
                  <a:pt x="27" y="2737"/>
                </a:lnTo>
                <a:lnTo>
                  <a:pt x="29" y="2719"/>
                </a:lnTo>
                <a:lnTo>
                  <a:pt x="34" y="2696"/>
                </a:lnTo>
                <a:lnTo>
                  <a:pt x="38" y="2678"/>
                </a:lnTo>
                <a:lnTo>
                  <a:pt x="45" y="2645"/>
                </a:lnTo>
                <a:lnTo>
                  <a:pt x="55" y="2610"/>
                </a:lnTo>
                <a:lnTo>
                  <a:pt x="57" y="2596"/>
                </a:lnTo>
                <a:lnTo>
                  <a:pt x="57" y="2595"/>
                </a:lnTo>
                <a:lnTo>
                  <a:pt x="64" y="2559"/>
                </a:lnTo>
                <a:lnTo>
                  <a:pt x="68" y="2551"/>
                </a:lnTo>
                <a:lnTo>
                  <a:pt x="79" y="2535"/>
                </a:lnTo>
                <a:lnTo>
                  <a:pt x="89" y="2519"/>
                </a:lnTo>
                <a:lnTo>
                  <a:pt x="116" y="2474"/>
                </a:lnTo>
                <a:lnTo>
                  <a:pt x="134" y="2445"/>
                </a:lnTo>
                <a:lnTo>
                  <a:pt x="139" y="2437"/>
                </a:lnTo>
                <a:lnTo>
                  <a:pt x="157" y="2412"/>
                </a:lnTo>
                <a:lnTo>
                  <a:pt x="176" y="2392"/>
                </a:lnTo>
                <a:lnTo>
                  <a:pt x="177" y="2390"/>
                </a:lnTo>
                <a:lnTo>
                  <a:pt x="188" y="2377"/>
                </a:lnTo>
                <a:lnTo>
                  <a:pt x="195" y="2370"/>
                </a:lnTo>
                <a:lnTo>
                  <a:pt x="236" y="2337"/>
                </a:lnTo>
                <a:lnTo>
                  <a:pt x="240" y="2334"/>
                </a:lnTo>
                <a:lnTo>
                  <a:pt x="252" y="2325"/>
                </a:lnTo>
                <a:lnTo>
                  <a:pt x="276" y="2306"/>
                </a:lnTo>
                <a:lnTo>
                  <a:pt x="293" y="2292"/>
                </a:lnTo>
                <a:lnTo>
                  <a:pt x="296" y="2291"/>
                </a:lnTo>
                <a:lnTo>
                  <a:pt x="327" y="2265"/>
                </a:lnTo>
                <a:lnTo>
                  <a:pt x="341" y="2257"/>
                </a:lnTo>
                <a:lnTo>
                  <a:pt x="352" y="2251"/>
                </a:lnTo>
                <a:lnTo>
                  <a:pt x="360" y="2244"/>
                </a:lnTo>
                <a:lnTo>
                  <a:pt x="389" y="2231"/>
                </a:lnTo>
                <a:lnTo>
                  <a:pt x="409" y="2219"/>
                </a:lnTo>
                <a:lnTo>
                  <a:pt x="423" y="2210"/>
                </a:lnTo>
                <a:lnTo>
                  <a:pt x="426" y="2209"/>
                </a:lnTo>
                <a:lnTo>
                  <a:pt x="449" y="2197"/>
                </a:lnTo>
                <a:lnTo>
                  <a:pt x="454" y="2194"/>
                </a:lnTo>
                <a:lnTo>
                  <a:pt x="456" y="2190"/>
                </a:lnTo>
                <a:lnTo>
                  <a:pt x="464" y="2182"/>
                </a:lnTo>
                <a:lnTo>
                  <a:pt x="472" y="2174"/>
                </a:lnTo>
                <a:lnTo>
                  <a:pt x="491" y="2153"/>
                </a:lnTo>
                <a:lnTo>
                  <a:pt x="525" y="2116"/>
                </a:lnTo>
                <a:lnTo>
                  <a:pt x="550" y="2089"/>
                </a:lnTo>
                <a:lnTo>
                  <a:pt x="565" y="2070"/>
                </a:lnTo>
                <a:lnTo>
                  <a:pt x="626" y="2004"/>
                </a:lnTo>
                <a:lnTo>
                  <a:pt x="658" y="1981"/>
                </a:lnTo>
                <a:lnTo>
                  <a:pt x="692" y="1959"/>
                </a:lnTo>
                <a:lnTo>
                  <a:pt x="714" y="1944"/>
                </a:lnTo>
                <a:lnTo>
                  <a:pt x="731" y="1932"/>
                </a:lnTo>
                <a:lnTo>
                  <a:pt x="780" y="1886"/>
                </a:lnTo>
                <a:lnTo>
                  <a:pt x="827" y="1841"/>
                </a:lnTo>
                <a:lnTo>
                  <a:pt x="839" y="1829"/>
                </a:lnTo>
                <a:lnTo>
                  <a:pt x="854" y="1814"/>
                </a:lnTo>
                <a:lnTo>
                  <a:pt x="862" y="1807"/>
                </a:lnTo>
                <a:lnTo>
                  <a:pt x="876" y="1777"/>
                </a:lnTo>
                <a:lnTo>
                  <a:pt x="883" y="1760"/>
                </a:lnTo>
                <a:lnTo>
                  <a:pt x="913" y="1706"/>
                </a:lnTo>
                <a:lnTo>
                  <a:pt x="922" y="1684"/>
                </a:lnTo>
                <a:lnTo>
                  <a:pt x="940" y="1653"/>
                </a:lnTo>
                <a:lnTo>
                  <a:pt x="944" y="1643"/>
                </a:lnTo>
                <a:lnTo>
                  <a:pt x="947" y="1635"/>
                </a:lnTo>
                <a:lnTo>
                  <a:pt x="951" y="1627"/>
                </a:lnTo>
                <a:lnTo>
                  <a:pt x="969" y="1593"/>
                </a:lnTo>
                <a:lnTo>
                  <a:pt x="989" y="1522"/>
                </a:lnTo>
                <a:lnTo>
                  <a:pt x="1007" y="1466"/>
                </a:lnTo>
                <a:lnTo>
                  <a:pt x="1034" y="1411"/>
                </a:lnTo>
                <a:lnTo>
                  <a:pt x="1066" y="1342"/>
                </a:lnTo>
                <a:lnTo>
                  <a:pt x="1068" y="1339"/>
                </a:lnTo>
                <a:lnTo>
                  <a:pt x="1074" y="1329"/>
                </a:lnTo>
                <a:lnTo>
                  <a:pt x="1098" y="1305"/>
                </a:lnTo>
                <a:lnTo>
                  <a:pt x="1081" y="1250"/>
                </a:lnTo>
                <a:lnTo>
                  <a:pt x="1053" y="1163"/>
                </a:lnTo>
                <a:lnTo>
                  <a:pt x="1051" y="1149"/>
                </a:lnTo>
                <a:lnTo>
                  <a:pt x="1049" y="1137"/>
                </a:lnTo>
                <a:lnTo>
                  <a:pt x="1052" y="1128"/>
                </a:lnTo>
                <a:lnTo>
                  <a:pt x="1057" y="1111"/>
                </a:lnTo>
                <a:lnTo>
                  <a:pt x="1064" y="1098"/>
                </a:lnTo>
                <a:lnTo>
                  <a:pt x="1072" y="1088"/>
                </a:lnTo>
                <a:lnTo>
                  <a:pt x="1096" y="1069"/>
                </a:lnTo>
                <a:lnTo>
                  <a:pt x="1124" y="1050"/>
                </a:lnTo>
                <a:lnTo>
                  <a:pt x="1139" y="1039"/>
                </a:lnTo>
                <a:lnTo>
                  <a:pt x="1143" y="1027"/>
                </a:lnTo>
                <a:lnTo>
                  <a:pt x="1156" y="990"/>
                </a:lnTo>
                <a:lnTo>
                  <a:pt x="1169" y="968"/>
                </a:lnTo>
                <a:lnTo>
                  <a:pt x="1172" y="963"/>
                </a:lnTo>
                <a:lnTo>
                  <a:pt x="1176" y="953"/>
                </a:lnTo>
                <a:lnTo>
                  <a:pt x="1188" y="931"/>
                </a:lnTo>
                <a:lnTo>
                  <a:pt x="1190" y="930"/>
                </a:lnTo>
                <a:lnTo>
                  <a:pt x="1199" y="919"/>
                </a:lnTo>
                <a:lnTo>
                  <a:pt x="1210" y="905"/>
                </a:lnTo>
                <a:lnTo>
                  <a:pt x="1232" y="890"/>
                </a:lnTo>
                <a:lnTo>
                  <a:pt x="1233" y="890"/>
                </a:lnTo>
                <a:lnTo>
                  <a:pt x="1254" y="875"/>
                </a:lnTo>
                <a:lnTo>
                  <a:pt x="1258" y="874"/>
                </a:lnTo>
                <a:lnTo>
                  <a:pt x="1265" y="862"/>
                </a:lnTo>
                <a:lnTo>
                  <a:pt x="1270" y="854"/>
                </a:lnTo>
                <a:lnTo>
                  <a:pt x="1280" y="836"/>
                </a:lnTo>
                <a:lnTo>
                  <a:pt x="1302" y="803"/>
                </a:lnTo>
                <a:lnTo>
                  <a:pt x="1306" y="795"/>
                </a:lnTo>
                <a:lnTo>
                  <a:pt x="1315" y="773"/>
                </a:lnTo>
                <a:lnTo>
                  <a:pt x="1326" y="759"/>
                </a:lnTo>
                <a:lnTo>
                  <a:pt x="1349" y="732"/>
                </a:lnTo>
                <a:lnTo>
                  <a:pt x="1364" y="716"/>
                </a:lnTo>
                <a:lnTo>
                  <a:pt x="1368" y="712"/>
                </a:lnTo>
                <a:lnTo>
                  <a:pt x="1390" y="684"/>
                </a:lnTo>
                <a:lnTo>
                  <a:pt x="1407" y="667"/>
                </a:lnTo>
                <a:lnTo>
                  <a:pt x="1428" y="650"/>
                </a:lnTo>
                <a:lnTo>
                  <a:pt x="1441" y="639"/>
                </a:lnTo>
                <a:lnTo>
                  <a:pt x="1453" y="630"/>
                </a:lnTo>
                <a:lnTo>
                  <a:pt x="1498" y="597"/>
                </a:lnTo>
                <a:lnTo>
                  <a:pt x="1501" y="596"/>
                </a:lnTo>
                <a:lnTo>
                  <a:pt x="1543" y="574"/>
                </a:lnTo>
                <a:lnTo>
                  <a:pt x="1572" y="560"/>
                </a:lnTo>
                <a:lnTo>
                  <a:pt x="1594" y="547"/>
                </a:lnTo>
                <a:lnTo>
                  <a:pt x="1603" y="541"/>
                </a:lnTo>
                <a:lnTo>
                  <a:pt x="1615" y="532"/>
                </a:lnTo>
                <a:lnTo>
                  <a:pt x="1625" y="515"/>
                </a:lnTo>
                <a:lnTo>
                  <a:pt x="1648" y="468"/>
                </a:lnTo>
                <a:lnTo>
                  <a:pt x="1664" y="443"/>
                </a:lnTo>
                <a:lnTo>
                  <a:pt x="1666" y="440"/>
                </a:lnTo>
                <a:lnTo>
                  <a:pt x="1679" y="417"/>
                </a:lnTo>
                <a:lnTo>
                  <a:pt x="1700" y="387"/>
                </a:lnTo>
                <a:lnTo>
                  <a:pt x="1711" y="368"/>
                </a:lnTo>
                <a:lnTo>
                  <a:pt x="1720" y="359"/>
                </a:lnTo>
                <a:lnTo>
                  <a:pt x="1767" y="330"/>
                </a:lnTo>
                <a:lnTo>
                  <a:pt x="1815" y="305"/>
                </a:lnTo>
                <a:lnTo>
                  <a:pt x="1857" y="285"/>
                </a:lnTo>
                <a:lnTo>
                  <a:pt x="1907" y="260"/>
                </a:lnTo>
                <a:lnTo>
                  <a:pt x="1965" y="232"/>
                </a:lnTo>
                <a:lnTo>
                  <a:pt x="2010" y="210"/>
                </a:lnTo>
                <a:lnTo>
                  <a:pt x="2027" y="195"/>
                </a:lnTo>
                <a:lnTo>
                  <a:pt x="2053" y="172"/>
                </a:lnTo>
                <a:lnTo>
                  <a:pt x="2057" y="169"/>
                </a:lnTo>
                <a:lnTo>
                  <a:pt x="2100" y="132"/>
                </a:lnTo>
                <a:lnTo>
                  <a:pt x="2131" y="105"/>
                </a:lnTo>
                <a:lnTo>
                  <a:pt x="2141" y="98"/>
                </a:lnTo>
                <a:lnTo>
                  <a:pt x="2164" y="78"/>
                </a:lnTo>
                <a:lnTo>
                  <a:pt x="2172" y="72"/>
                </a:lnTo>
                <a:lnTo>
                  <a:pt x="2190" y="67"/>
                </a:lnTo>
                <a:lnTo>
                  <a:pt x="2220" y="60"/>
                </a:lnTo>
                <a:lnTo>
                  <a:pt x="2243" y="54"/>
                </a:lnTo>
                <a:lnTo>
                  <a:pt x="2266" y="45"/>
                </a:lnTo>
                <a:lnTo>
                  <a:pt x="2322" y="23"/>
                </a:lnTo>
                <a:lnTo>
                  <a:pt x="2352" y="18"/>
                </a:lnTo>
                <a:lnTo>
                  <a:pt x="2414" y="11"/>
                </a:lnTo>
                <a:lnTo>
                  <a:pt x="2445" y="7"/>
                </a:lnTo>
                <a:lnTo>
                  <a:pt x="2506" y="1"/>
                </a:lnTo>
                <a:lnTo>
                  <a:pt x="2523" y="1"/>
                </a:lnTo>
                <a:lnTo>
                  <a:pt x="2524" y="1"/>
                </a:lnTo>
                <a:lnTo>
                  <a:pt x="2554" y="0"/>
                </a:lnTo>
                <a:lnTo>
                  <a:pt x="2566" y="1"/>
                </a:lnTo>
                <a:lnTo>
                  <a:pt x="2617" y="22"/>
                </a:lnTo>
                <a:lnTo>
                  <a:pt x="2635" y="29"/>
                </a:lnTo>
                <a:lnTo>
                  <a:pt x="2674" y="45"/>
                </a:lnTo>
                <a:lnTo>
                  <a:pt x="2718" y="57"/>
                </a:lnTo>
                <a:lnTo>
                  <a:pt x="2721" y="57"/>
                </a:lnTo>
                <a:lnTo>
                  <a:pt x="2759" y="68"/>
                </a:lnTo>
                <a:lnTo>
                  <a:pt x="2776" y="74"/>
                </a:lnTo>
                <a:lnTo>
                  <a:pt x="2831" y="104"/>
                </a:lnTo>
                <a:lnTo>
                  <a:pt x="2841" y="106"/>
                </a:lnTo>
                <a:lnTo>
                  <a:pt x="2877" y="127"/>
                </a:lnTo>
                <a:lnTo>
                  <a:pt x="2887" y="134"/>
                </a:lnTo>
                <a:lnTo>
                  <a:pt x="2894" y="139"/>
                </a:lnTo>
                <a:lnTo>
                  <a:pt x="2899" y="147"/>
                </a:lnTo>
                <a:lnTo>
                  <a:pt x="2903" y="157"/>
                </a:lnTo>
                <a:lnTo>
                  <a:pt x="2906" y="168"/>
                </a:lnTo>
                <a:lnTo>
                  <a:pt x="2907" y="170"/>
                </a:lnTo>
                <a:lnTo>
                  <a:pt x="2905" y="202"/>
                </a:lnTo>
                <a:lnTo>
                  <a:pt x="2907" y="228"/>
                </a:lnTo>
              </a:path>
            </a:pathLst>
          </a:custGeom>
          <a:noFill/>
          <a:ln w="6350" cap="rnd">
            <a:solidFill>
              <a:srgbClr val="D1D3D4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7" name="Freeform 425"/>
          <p:cNvSpPr>
            <a:spLocks/>
          </p:cNvSpPr>
          <p:nvPr/>
        </p:nvSpPr>
        <p:spPr bwMode="auto">
          <a:xfrm>
            <a:off x="5091113" y="1428750"/>
            <a:ext cx="2584450" cy="4548188"/>
          </a:xfrm>
          <a:custGeom>
            <a:avLst/>
            <a:gdLst>
              <a:gd name="T0" fmla="*/ 117 w 1628"/>
              <a:gd name="T1" fmla="*/ 2797 h 2865"/>
              <a:gd name="T2" fmla="*/ 130 w 1628"/>
              <a:gd name="T3" fmla="*/ 2842 h 2865"/>
              <a:gd name="T4" fmla="*/ 145 w 1628"/>
              <a:gd name="T5" fmla="*/ 2834 h 2865"/>
              <a:gd name="T6" fmla="*/ 160 w 1628"/>
              <a:gd name="T7" fmla="*/ 2800 h 2865"/>
              <a:gd name="T8" fmla="*/ 168 w 1628"/>
              <a:gd name="T9" fmla="*/ 2767 h 2865"/>
              <a:gd name="T10" fmla="*/ 176 w 1628"/>
              <a:gd name="T11" fmla="*/ 2719 h 2865"/>
              <a:gd name="T12" fmla="*/ 162 w 1628"/>
              <a:gd name="T13" fmla="*/ 2652 h 2865"/>
              <a:gd name="T14" fmla="*/ 190 w 1628"/>
              <a:gd name="T15" fmla="*/ 2631 h 2865"/>
              <a:gd name="T16" fmla="*/ 195 w 1628"/>
              <a:gd name="T17" fmla="*/ 2602 h 2865"/>
              <a:gd name="T18" fmla="*/ 194 w 1628"/>
              <a:gd name="T19" fmla="*/ 2581 h 2865"/>
              <a:gd name="T20" fmla="*/ 232 w 1628"/>
              <a:gd name="T21" fmla="*/ 2575 h 2865"/>
              <a:gd name="T22" fmla="*/ 277 w 1628"/>
              <a:gd name="T23" fmla="*/ 2523 h 2865"/>
              <a:gd name="T24" fmla="*/ 288 w 1628"/>
              <a:gd name="T25" fmla="*/ 2453 h 2865"/>
              <a:gd name="T26" fmla="*/ 280 w 1628"/>
              <a:gd name="T27" fmla="*/ 2373 h 2865"/>
              <a:gd name="T28" fmla="*/ 258 w 1628"/>
              <a:gd name="T29" fmla="*/ 2305 h 2865"/>
              <a:gd name="T30" fmla="*/ 297 w 1628"/>
              <a:gd name="T31" fmla="*/ 2273 h 2865"/>
              <a:gd name="T32" fmla="*/ 329 w 1628"/>
              <a:gd name="T33" fmla="*/ 2223 h 2865"/>
              <a:gd name="T34" fmla="*/ 306 w 1628"/>
              <a:gd name="T35" fmla="*/ 2145 h 2865"/>
              <a:gd name="T36" fmla="*/ 252 w 1628"/>
              <a:gd name="T37" fmla="*/ 2099 h 2865"/>
              <a:gd name="T38" fmla="*/ 259 w 1628"/>
              <a:gd name="T39" fmla="*/ 2021 h 2865"/>
              <a:gd name="T40" fmla="*/ 270 w 1628"/>
              <a:gd name="T41" fmla="*/ 1941 h 2865"/>
              <a:gd name="T42" fmla="*/ 251 w 1628"/>
              <a:gd name="T43" fmla="*/ 1845 h 2865"/>
              <a:gd name="T44" fmla="*/ 266 w 1628"/>
              <a:gd name="T45" fmla="*/ 1739 h 2865"/>
              <a:gd name="T46" fmla="*/ 258 w 1628"/>
              <a:gd name="T47" fmla="*/ 1665 h 2865"/>
              <a:gd name="T48" fmla="*/ 289 w 1628"/>
              <a:gd name="T49" fmla="*/ 1576 h 2865"/>
              <a:gd name="T50" fmla="*/ 344 w 1628"/>
              <a:gd name="T51" fmla="*/ 1493 h 2865"/>
              <a:gd name="T52" fmla="*/ 452 w 1628"/>
              <a:gd name="T53" fmla="*/ 1481 h 2865"/>
              <a:gd name="T54" fmla="*/ 505 w 1628"/>
              <a:gd name="T55" fmla="*/ 1454 h 2865"/>
              <a:gd name="T56" fmla="*/ 480 w 1628"/>
              <a:gd name="T57" fmla="*/ 1361 h 2865"/>
              <a:gd name="T58" fmla="*/ 491 w 1628"/>
              <a:gd name="T59" fmla="*/ 1268 h 2865"/>
              <a:gd name="T60" fmla="*/ 537 w 1628"/>
              <a:gd name="T61" fmla="*/ 1166 h 2865"/>
              <a:gd name="T62" fmla="*/ 555 w 1628"/>
              <a:gd name="T63" fmla="*/ 1058 h 2865"/>
              <a:gd name="T64" fmla="*/ 558 w 1628"/>
              <a:gd name="T65" fmla="*/ 960 h 2865"/>
              <a:gd name="T66" fmla="*/ 644 w 1628"/>
              <a:gd name="T67" fmla="*/ 901 h 2865"/>
              <a:gd name="T68" fmla="*/ 675 w 1628"/>
              <a:gd name="T69" fmla="*/ 802 h 2865"/>
              <a:gd name="T70" fmla="*/ 731 w 1628"/>
              <a:gd name="T71" fmla="*/ 704 h 2865"/>
              <a:gd name="T72" fmla="*/ 730 w 1628"/>
              <a:gd name="T73" fmla="*/ 607 h 2865"/>
              <a:gd name="T74" fmla="*/ 769 w 1628"/>
              <a:gd name="T75" fmla="*/ 503 h 2865"/>
              <a:gd name="T76" fmla="*/ 823 w 1628"/>
              <a:gd name="T77" fmla="*/ 419 h 2865"/>
              <a:gd name="T78" fmla="*/ 902 w 1628"/>
              <a:gd name="T79" fmla="*/ 419 h 2865"/>
              <a:gd name="T80" fmla="*/ 914 w 1628"/>
              <a:gd name="T81" fmla="*/ 346 h 2865"/>
              <a:gd name="T82" fmla="*/ 937 w 1628"/>
              <a:gd name="T83" fmla="*/ 271 h 2865"/>
              <a:gd name="T84" fmla="*/ 1041 w 1628"/>
              <a:gd name="T85" fmla="*/ 304 h 2865"/>
              <a:gd name="T86" fmla="*/ 1115 w 1628"/>
              <a:gd name="T87" fmla="*/ 284 h 2865"/>
              <a:gd name="T88" fmla="*/ 1117 w 1628"/>
              <a:gd name="T89" fmla="*/ 195 h 2865"/>
              <a:gd name="T90" fmla="*/ 1126 w 1628"/>
              <a:gd name="T91" fmla="*/ 131 h 2865"/>
              <a:gd name="T92" fmla="*/ 1165 w 1628"/>
              <a:gd name="T93" fmla="*/ 124 h 2865"/>
              <a:gd name="T94" fmla="*/ 1195 w 1628"/>
              <a:gd name="T95" fmla="*/ 57 h 2865"/>
              <a:gd name="T96" fmla="*/ 1263 w 1628"/>
              <a:gd name="T97" fmla="*/ 108 h 2865"/>
              <a:gd name="T98" fmla="*/ 1311 w 1628"/>
              <a:gd name="T99" fmla="*/ 180 h 2865"/>
              <a:gd name="T100" fmla="*/ 1349 w 1628"/>
              <a:gd name="T101" fmla="*/ 202 h 2865"/>
              <a:gd name="T102" fmla="*/ 1407 w 1628"/>
              <a:gd name="T103" fmla="*/ 206 h 2865"/>
              <a:gd name="T104" fmla="*/ 1450 w 1628"/>
              <a:gd name="T105" fmla="*/ 157 h 2865"/>
              <a:gd name="T106" fmla="*/ 1517 w 1628"/>
              <a:gd name="T107" fmla="*/ 180 h 2865"/>
              <a:gd name="T108" fmla="*/ 1565 w 1628"/>
              <a:gd name="T109" fmla="*/ 207 h 2865"/>
              <a:gd name="T110" fmla="*/ 1577 w 1628"/>
              <a:gd name="T111" fmla="*/ 191 h 2865"/>
              <a:gd name="T112" fmla="*/ 1577 w 1628"/>
              <a:gd name="T113" fmla="*/ 157 h 2865"/>
              <a:gd name="T114" fmla="*/ 1617 w 1628"/>
              <a:gd name="T115" fmla="*/ 113 h 2865"/>
              <a:gd name="T116" fmla="*/ 1624 w 1628"/>
              <a:gd name="T117" fmla="*/ 68 h 2865"/>
              <a:gd name="T118" fmla="*/ 1611 w 1628"/>
              <a:gd name="T119" fmla="*/ 8 h 28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628" h="2865">
                <a:moveTo>
                  <a:pt x="0" y="2865"/>
                </a:moveTo>
                <a:lnTo>
                  <a:pt x="8" y="2830"/>
                </a:lnTo>
                <a:lnTo>
                  <a:pt x="48" y="2819"/>
                </a:lnTo>
                <a:lnTo>
                  <a:pt x="57" y="2816"/>
                </a:lnTo>
                <a:lnTo>
                  <a:pt x="68" y="2812"/>
                </a:lnTo>
                <a:lnTo>
                  <a:pt x="72" y="2808"/>
                </a:lnTo>
                <a:lnTo>
                  <a:pt x="76" y="2802"/>
                </a:lnTo>
                <a:lnTo>
                  <a:pt x="82" y="2785"/>
                </a:lnTo>
                <a:lnTo>
                  <a:pt x="93" y="2783"/>
                </a:lnTo>
                <a:lnTo>
                  <a:pt x="95" y="2782"/>
                </a:lnTo>
                <a:lnTo>
                  <a:pt x="98" y="2782"/>
                </a:lnTo>
                <a:lnTo>
                  <a:pt x="101" y="2782"/>
                </a:lnTo>
                <a:lnTo>
                  <a:pt x="102" y="2779"/>
                </a:lnTo>
                <a:lnTo>
                  <a:pt x="108" y="2778"/>
                </a:lnTo>
                <a:lnTo>
                  <a:pt x="112" y="2782"/>
                </a:lnTo>
                <a:lnTo>
                  <a:pt x="115" y="2787"/>
                </a:lnTo>
                <a:lnTo>
                  <a:pt x="117" y="2797"/>
                </a:lnTo>
                <a:lnTo>
                  <a:pt x="120" y="2801"/>
                </a:lnTo>
                <a:lnTo>
                  <a:pt x="121" y="2805"/>
                </a:lnTo>
                <a:lnTo>
                  <a:pt x="124" y="2812"/>
                </a:lnTo>
                <a:lnTo>
                  <a:pt x="123" y="2812"/>
                </a:lnTo>
                <a:lnTo>
                  <a:pt x="123" y="2813"/>
                </a:lnTo>
                <a:lnTo>
                  <a:pt x="123" y="2815"/>
                </a:lnTo>
                <a:lnTo>
                  <a:pt x="123" y="2816"/>
                </a:lnTo>
                <a:lnTo>
                  <a:pt x="123" y="2820"/>
                </a:lnTo>
                <a:lnTo>
                  <a:pt x="123" y="2823"/>
                </a:lnTo>
                <a:lnTo>
                  <a:pt x="123" y="2824"/>
                </a:lnTo>
                <a:lnTo>
                  <a:pt x="123" y="2826"/>
                </a:lnTo>
                <a:lnTo>
                  <a:pt x="121" y="2831"/>
                </a:lnTo>
                <a:lnTo>
                  <a:pt x="121" y="2838"/>
                </a:lnTo>
                <a:lnTo>
                  <a:pt x="125" y="2838"/>
                </a:lnTo>
                <a:lnTo>
                  <a:pt x="127" y="2838"/>
                </a:lnTo>
                <a:lnTo>
                  <a:pt x="128" y="2841"/>
                </a:lnTo>
                <a:lnTo>
                  <a:pt x="130" y="2842"/>
                </a:lnTo>
                <a:lnTo>
                  <a:pt x="131" y="2842"/>
                </a:lnTo>
                <a:lnTo>
                  <a:pt x="131" y="2841"/>
                </a:lnTo>
                <a:lnTo>
                  <a:pt x="132" y="2839"/>
                </a:lnTo>
                <a:lnTo>
                  <a:pt x="132" y="2838"/>
                </a:lnTo>
                <a:lnTo>
                  <a:pt x="134" y="2836"/>
                </a:lnTo>
                <a:lnTo>
                  <a:pt x="135" y="2836"/>
                </a:lnTo>
                <a:lnTo>
                  <a:pt x="136" y="2839"/>
                </a:lnTo>
                <a:lnTo>
                  <a:pt x="138" y="2836"/>
                </a:lnTo>
                <a:lnTo>
                  <a:pt x="138" y="2838"/>
                </a:lnTo>
                <a:lnTo>
                  <a:pt x="139" y="2838"/>
                </a:lnTo>
                <a:lnTo>
                  <a:pt x="139" y="2839"/>
                </a:lnTo>
                <a:lnTo>
                  <a:pt x="139" y="2838"/>
                </a:lnTo>
                <a:lnTo>
                  <a:pt x="140" y="2836"/>
                </a:lnTo>
                <a:lnTo>
                  <a:pt x="142" y="2836"/>
                </a:lnTo>
                <a:lnTo>
                  <a:pt x="143" y="2835"/>
                </a:lnTo>
                <a:lnTo>
                  <a:pt x="145" y="2835"/>
                </a:lnTo>
                <a:lnTo>
                  <a:pt x="145" y="2834"/>
                </a:lnTo>
                <a:lnTo>
                  <a:pt x="149" y="2835"/>
                </a:lnTo>
                <a:lnTo>
                  <a:pt x="149" y="2828"/>
                </a:lnTo>
                <a:lnTo>
                  <a:pt x="150" y="2827"/>
                </a:lnTo>
                <a:lnTo>
                  <a:pt x="151" y="2827"/>
                </a:lnTo>
                <a:lnTo>
                  <a:pt x="151" y="2826"/>
                </a:lnTo>
                <a:lnTo>
                  <a:pt x="153" y="2823"/>
                </a:lnTo>
                <a:lnTo>
                  <a:pt x="154" y="2821"/>
                </a:lnTo>
                <a:lnTo>
                  <a:pt x="154" y="2816"/>
                </a:lnTo>
                <a:lnTo>
                  <a:pt x="155" y="2816"/>
                </a:lnTo>
                <a:lnTo>
                  <a:pt x="154" y="2815"/>
                </a:lnTo>
                <a:lnTo>
                  <a:pt x="154" y="2813"/>
                </a:lnTo>
                <a:lnTo>
                  <a:pt x="155" y="2812"/>
                </a:lnTo>
                <a:lnTo>
                  <a:pt x="155" y="2811"/>
                </a:lnTo>
                <a:lnTo>
                  <a:pt x="157" y="2808"/>
                </a:lnTo>
                <a:lnTo>
                  <a:pt x="157" y="2806"/>
                </a:lnTo>
                <a:lnTo>
                  <a:pt x="158" y="2801"/>
                </a:lnTo>
                <a:lnTo>
                  <a:pt x="160" y="2800"/>
                </a:lnTo>
                <a:lnTo>
                  <a:pt x="161" y="2797"/>
                </a:lnTo>
                <a:lnTo>
                  <a:pt x="162" y="2793"/>
                </a:lnTo>
                <a:lnTo>
                  <a:pt x="164" y="2791"/>
                </a:lnTo>
                <a:lnTo>
                  <a:pt x="166" y="2787"/>
                </a:lnTo>
                <a:lnTo>
                  <a:pt x="166" y="2786"/>
                </a:lnTo>
                <a:lnTo>
                  <a:pt x="168" y="2783"/>
                </a:lnTo>
                <a:lnTo>
                  <a:pt x="166" y="2783"/>
                </a:lnTo>
                <a:lnTo>
                  <a:pt x="166" y="2781"/>
                </a:lnTo>
                <a:lnTo>
                  <a:pt x="165" y="2781"/>
                </a:lnTo>
                <a:lnTo>
                  <a:pt x="166" y="2779"/>
                </a:lnTo>
                <a:lnTo>
                  <a:pt x="166" y="2778"/>
                </a:lnTo>
                <a:lnTo>
                  <a:pt x="168" y="2775"/>
                </a:lnTo>
                <a:lnTo>
                  <a:pt x="168" y="2774"/>
                </a:lnTo>
                <a:lnTo>
                  <a:pt x="168" y="2772"/>
                </a:lnTo>
                <a:lnTo>
                  <a:pt x="168" y="2770"/>
                </a:lnTo>
                <a:lnTo>
                  <a:pt x="168" y="2768"/>
                </a:lnTo>
                <a:lnTo>
                  <a:pt x="168" y="2767"/>
                </a:lnTo>
                <a:lnTo>
                  <a:pt x="168" y="2766"/>
                </a:lnTo>
                <a:lnTo>
                  <a:pt x="168" y="2764"/>
                </a:lnTo>
                <a:lnTo>
                  <a:pt x="169" y="2760"/>
                </a:lnTo>
                <a:lnTo>
                  <a:pt x="169" y="2759"/>
                </a:lnTo>
                <a:lnTo>
                  <a:pt x="169" y="2757"/>
                </a:lnTo>
                <a:lnTo>
                  <a:pt x="169" y="2755"/>
                </a:lnTo>
                <a:lnTo>
                  <a:pt x="172" y="2751"/>
                </a:lnTo>
                <a:lnTo>
                  <a:pt x="173" y="2751"/>
                </a:lnTo>
                <a:lnTo>
                  <a:pt x="173" y="2751"/>
                </a:lnTo>
                <a:lnTo>
                  <a:pt x="176" y="2749"/>
                </a:lnTo>
                <a:lnTo>
                  <a:pt x="176" y="2748"/>
                </a:lnTo>
                <a:lnTo>
                  <a:pt x="176" y="2741"/>
                </a:lnTo>
                <a:lnTo>
                  <a:pt x="176" y="2731"/>
                </a:lnTo>
                <a:lnTo>
                  <a:pt x="176" y="2730"/>
                </a:lnTo>
                <a:lnTo>
                  <a:pt x="176" y="2729"/>
                </a:lnTo>
                <a:lnTo>
                  <a:pt x="176" y="2722"/>
                </a:lnTo>
                <a:lnTo>
                  <a:pt x="176" y="2719"/>
                </a:lnTo>
                <a:lnTo>
                  <a:pt x="175" y="2718"/>
                </a:lnTo>
                <a:lnTo>
                  <a:pt x="172" y="2712"/>
                </a:lnTo>
                <a:lnTo>
                  <a:pt x="173" y="2712"/>
                </a:lnTo>
                <a:lnTo>
                  <a:pt x="172" y="2708"/>
                </a:lnTo>
                <a:lnTo>
                  <a:pt x="170" y="2706"/>
                </a:lnTo>
                <a:lnTo>
                  <a:pt x="170" y="2701"/>
                </a:lnTo>
                <a:lnTo>
                  <a:pt x="169" y="2697"/>
                </a:lnTo>
                <a:lnTo>
                  <a:pt x="169" y="2689"/>
                </a:lnTo>
                <a:lnTo>
                  <a:pt x="169" y="2684"/>
                </a:lnTo>
                <a:lnTo>
                  <a:pt x="168" y="2681"/>
                </a:lnTo>
                <a:lnTo>
                  <a:pt x="168" y="2680"/>
                </a:lnTo>
                <a:lnTo>
                  <a:pt x="166" y="2676"/>
                </a:lnTo>
                <a:lnTo>
                  <a:pt x="164" y="2667"/>
                </a:lnTo>
                <a:lnTo>
                  <a:pt x="162" y="2661"/>
                </a:lnTo>
                <a:lnTo>
                  <a:pt x="162" y="2658"/>
                </a:lnTo>
                <a:lnTo>
                  <a:pt x="161" y="2654"/>
                </a:lnTo>
                <a:lnTo>
                  <a:pt x="162" y="2652"/>
                </a:lnTo>
                <a:lnTo>
                  <a:pt x="162" y="2650"/>
                </a:lnTo>
                <a:lnTo>
                  <a:pt x="164" y="2648"/>
                </a:lnTo>
                <a:lnTo>
                  <a:pt x="165" y="2646"/>
                </a:lnTo>
                <a:lnTo>
                  <a:pt x="166" y="2646"/>
                </a:lnTo>
                <a:lnTo>
                  <a:pt x="169" y="2644"/>
                </a:lnTo>
                <a:lnTo>
                  <a:pt x="172" y="2641"/>
                </a:lnTo>
                <a:lnTo>
                  <a:pt x="173" y="2641"/>
                </a:lnTo>
                <a:lnTo>
                  <a:pt x="175" y="2640"/>
                </a:lnTo>
                <a:lnTo>
                  <a:pt x="176" y="2640"/>
                </a:lnTo>
                <a:lnTo>
                  <a:pt x="179" y="2640"/>
                </a:lnTo>
                <a:lnTo>
                  <a:pt x="183" y="2640"/>
                </a:lnTo>
                <a:lnTo>
                  <a:pt x="184" y="2640"/>
                </a:lnTo>
                <a:lnTo>
                  <a:pt x="185" y="2640"/>
                </a:lnTo>
                <a:lnTo>
                  <a:pt x="187" y="2639"/>
                </a:lnTo>
                <a:lnTo>
                  <a:pt x="188" y="2636"/>
                </a:lnTo>
                <a:lnTo>
                  <a:pt x="188" y="2633"/>
                </a:lnTo>
                <a:lnTo>
                  <a:pt x="190" y="2631"/>
                </a:lnTo>
                <a:lnTo>
                  <a:pt x="191" y="2628"/>
                </a:lnTo>
                <a:lnTo>
                  <a:pt x="195" y="2628"/>
                </a:lnTo>
                <a:lnTo>
                  <a:pt x="196" y="2628"/>
                </a:lnTo>
                <a:lnTo>
                  <a:pt x="198" y="2626"/>
                </a:lnTo>
                <a:lnTo>
                  <a:pt x="196" y="2626"/>
                </a:lnTo>
                <a:lnTo>
                  <a:pt x="196" y="2625"/>
                </a:lnTo>
                <a:lnTo>
                  <a:pt x="196" y="2622"/>
                </a:lnTo>
                <a:lnTo>
                  <a:pt x="196" y="2620"/>
                </a:lnTo>
                <a:lnTo>
                  <a:pt x="196" y="2617"/>
                </a:lnTo>
                <a:lnTo>
                  <a:pt x="195" y="2614"/>
                </a:lnTo>
                <a:lnTo>
                  <a:pt x="195" y="2613"/>
                </a:lnTo>
                <a:lnTo>
                  <a:pt x="196" y="2611"/>
                </a:lnTo>
                <a:lnTo>
                  <a:pt x="196" y="2610"/>
                </a:lnTo>
                <a:lnTo>
                  <a:pt x="196" y="2607"/>
                </a:lnTo>
                <a:lnTo>
                  <a:pt x="195" y="2603"/>
                </a:lnTo>
                <a:lnTo>
                  <a:pt x="196" y="2602"/>
                </a:lnTo>
                <a:lnTo>
                  <a:pt x="195" y="2602"/>
                </a:lnTo>
                <a:lnTo>
                  <a:pt x="194" y="2599"/>
                </a:lnTo>
                <a:lnTo>
                  <a:pt x="194" y="2598"/>
                </a:lnTo>
                <a:lnTo>
                  <a:pt x="192" y="2596"/>
                </a:lnTo>
                <a:lnTo>
                  <a:pt x="192" y="2595"/>
                </a:lnTo>
                <a:lnTo>
                  <a:pt x="192" y="2592"/>
                </a:lnTo>
                <a:lnTo>
                  <a:pt x="191" y="2591"/>
                </a:lnTo>
                <a:lnTo>
                  <a:pt x="190" y="2591"/>
                </a:lnTo>
                <a:lnTo>
                  <a:pt x="188" y="2591"/>
                </a:lnTo>
                <a:lnTo>
                  <a:pt x="187" y="2591"/>
                </a:lnTo>
                <a:lnTo>
                  <a:pt x="187" y="2590"/>
                </a:lnTo>
                <a:lnTo>
                  <a:pt x="185" y="2588"/>
                </a:lnTo>
                <a:lnTo>
                  <a:pt x="190" y="2587"/>
                </a:lnTo>
                <a:lnTo>
                  <a:pt x="192" y="2586"/>
                </a:lnTo>
                <a:lnTo>
                  <a:pt x="192" y="2584"/>
                </a:lnTo>
                <a:lnTo>
                  <a:pt x="192" y="2583"/>
                </a:lnTo>
                <a:lnTo>
                  <a:pt x="192" y="2581"/>
                </a:lnTo>
                <a:lnTo>
                  <a:pt x="194" y="2581"/>
                </a:lnTo>
                <a:lnTo>
                  <a:pt x="195" y="2581"/>
                </a:lnTo>
                <a:lnTo>
                  <a:pt x="196" y="2580"/>
                </a:lnTo>
                <a:lnTo>
                  <a:pt x="196" y="2579"/>
                </a:lnTo>
                <a:lnTo>
                  <a:pt x="198" y="2577"/>
                </a:lnTo>
                <a:lnTo>
                  <a:pt x="199" y="2576"/>
                </a:lnTo>
                <a:lnTo>
                  <a:pt x="205" y="2573"/>
                </a:lnTo>
                <a:lnTo>
                  <a:pt x="206" y="2575"/>
                </a:lnTo>
                <a:lnTo>
                  <a:pt x="210" y="2576"/>
                </a:lnTo>
                <a:lnTo>
                  <a:pt x="211" y="2577"/>
                </a:lnTo>
                <a:lnTo>
                  <a:pt x="213" y="2577"/>
                </a:lnTo>
                <a:lnTo>
                  <a:pt x="214" y="2579"/>
                </a:lnTo>
                <a:lnTo>
                  <a:pt x="221" y="2577"/>
                </a:lnTo>
                <a:lnTo>
                  <a:pt x="225" y="2576"/>
                </a:lnTo>
                <a:lnTo>
                  <a:pt x="228" y="2579"/>
                </a:lnTo>
                <a:lnTo>
                  <a:pt x="229" y="2577"/>
                </a:lnTo>
                <a:lnTo>
                  <a:pt x="231" y="2577"/>
                </a:lnTo>
                <a:lnTo>
                  <a:pt x="232" y="2575"/>
                </a:lnTo>
                <a:lnTo>
                  <a:pt x="235" y="2572"/>
                </a:lnTo>
                <a:lnTo>
                  <a:pt x="239" y="2568"/>
                </a:lnTo>
                <a:lnTo>
                  <a:pt x="240" y="2566"/>
                </a:lnTo>
                <a:lnTo>
                  <a:pt x="246" y="2564"/>
                </a:lnTo>
                <a:lnTo>
                  <a:pt x="251" y="2560"/>
                </a:lnTo>
                <a:lnTo>
                  <a:pt x="254" y="2558"/>
                </a:lnTo>
                <a:lnTo>
                  <a:pt x="256" y="2554"/>
                </a:lnTo>
                <a:lnTo>
                  <a:pt x="258" y="2553"/>
                </a:lnTo>
                <a:lnTo>
                  <a:pt x="258" y="2550"/>
                </a:lnTo>
                <a:lnTo>
                  <a:pt x="261" y="2546"/>
                </a:lnTo>
                <a:lnTo>
                  <a:pt x="265" y="2543"/>
                </a:lnTo>
                <a:lnTo>
                  <a:pt x="269" y="2539"/>
                </a:lnTo>
                <a:lnTo>
                  <a:pt x="270" y="2536"/>
                </a:lnTo>
                <a:lnTo>
                  <a:pt x="273" y="2531"/>
                </a:lnTo>
                <a:lnTo>
                  <a:pt x="276" y="2524"/>
                </a:lnTo>
                <a:lnTo>
                  <a:pt x="276" y="2523"/>
                </a:lnTo>
                <a:lnTo>
                  <a:pt x="277" y="2523"/>
                </a:lnTo>
                <a:lnTo>
                  <a:pt x="277" y="2521"/>
                </a:lnTo>
                <a:lnTo>
                  <a:pt x="278" y="2515"/>
                </a:lnTo>
                <a:lnTo>
                  <a:pt x="280" y="2511"/>
                </a:lnTo>
                <a:lnTo>
                  <a:pt x="281" y="2506"/>
                </a:lnTo>
                <a:lnTo>
                  <a:pt x="282" y="2498"/>
                </a:lnTo>
                <a:lnTo>
                  <a:pt x="281" y="2490"/>
                </a:lnTo>
                <a:lnTo>
                  <a:pt x="280" y="2487"/>
                </a:lnTo>
                <a:lnTo>
                  <a:pt x="280" y="2483"/>
                </a:lnTo>
                <a:lnTo>
                  <a:pt x="278" y="2478"/>
                </a:lnTo>
                <a:lnTo>
                  <a:pt x="278" y="2476"/>
                </a:lnTo>
                <a:lnTo>
                  <a:pt x="278" y="2471"/>
                </a:lnTo>
                <a:lnTo>
                  <a:pt x="278" y="2468"/>
                </a:lnTo>
                <a:lnTo>
                  <a:pt x="278" y="2464"/>
                </a:lnTo>
                <a:lnTo>
                  <a:pt x="281" y="2461"/>
                </a:lnTo>
                <a:lnTo>
                  <a:pt x="284" y="2459"/>
                </a:lnTo>
                <a:lnTo>
                  <a:pt x="285" y="2457"/>
                </a:lnTo>
                <a:lnTo>
                  <a:pt x="288" y="2453"/>
                </a:lnTo>
                <a:lnTo>
                  <a:pt x="291" y="2449"/>
                </a:lnTo>
                <a:lnTo>
                  <a:pt x="292" y="2444"/>
                </a:lnTo>
                <a:lnTo>
                  <a:pt x="292" y="2437"/>
                </a:lnTo>
                <a:lnTo>
                  <a:pt x="293" y="2433"/>
                </a:lnTo>
                <a:lnTo>
                  <a:pt x="293" y="2426"/>
                </a:lnTo>
                <a:lnTo>
                  <a:pt x="293" y="2423"/>
                </a:lnTo>
                <a:lnTo>
                  <a:pt x="293" y="2421"/>
                </a:lnTo>
                <a:lnTo>
                  <a:pt x="293" y="2415"/>
                </a:lnTo>
                <a:lnTo>
                  <a:pt x="292" y="2411"/>
                </a:lnTo>
                <a:lnTo>
                  <a:pt x="291" y="2404"/>
                </a:lnTo>
                <a:lnTo>
                  <a:pt x="291" y="2401"/>
                </a:lnTo>
                <a:lnTo>
                  <a:pt x="288" y="2397"/>
                </a:lnTo>
                <a:lnTo>
                  <a:pt x="285" y="2395"/>
                </a:lnTo>
                <a:lnTo>
                  <a:pt x="284" y="2391"/>
                </a:lnTo>
                <a:lnTo>
                  <a:pt x="284" y="2385"/>
                </a:lnTo>
                <a:lnTo>
                  <a:pt x="284" y="2380"/>
                </a:lnTo>
                <a:lnTo>
                  <a:pt x="280" y="2373"/>
                </a:lnTo>
                <a:lnTo>
                  <a:pt x="277" y="2369"/>
                </a:lnTo>
                <a:lnTo>
                  <a:pt x="273" y="2362"/>
                </a:lnTo>
                <a:lnTo>
                  <a:pt x="270" y="2358"/>
                </a:lnTo>
                <a:lnTo>
                  <a:pt x="269" y="2356"/>
                </a:lnTo>
                <a:lnTo>
                  <a:pt x="269" y="2355"/>
                </a:lnTo>
                <a:lnTo>
                  <a:pt x="267" y="2350"/>
                </a:lnTo>
                <a:lnTo>
                  <a:pt x="266" y="2346"/>
                </a:lnTo>
                <a:lnTo>
                  <a:pt x="265" y="2340"/>
                </a:lnTo>
                <a:lnTo>
                  <a:pt x="263" y="2332"/>
                </a:lnTo>
                <a:lnTo>
                  <a:pt x="262" y="2326"/>
                </a:lnTo>
                <a:lnTo>
                  <a:pt x="262" y="2325"/>
                </a:lnTo>
                <a:lnTo>
                  <a:pt x="262" y="2324"/>
                </a:lnTo>
                <a:lnTo>
                  <a:pt x="262" y="2317"/>
                </a:lnTo>
                <a:lnTo>
                  <a:pt x="262" y="2314"/>
                </a:lnTo>
                <a:lnTo>
                  <a:pt x="261" y="2311"/>
                </a:lnTo>
                <a:lnTo>
                  <a:pt x="259" y="2309"/>
                </a:lnTo>
                <a:lnTo>
                  <a:pt x="258" y="2305"/>
                </a:lnTo>
                <a:lnTo>
                  <a:pt x="258" y="2299"/>
                </a:lnTo>
                <a:lnTo>
                  <a:pt x="255" y="2294"/>
                </a:lnTo>
                <a:lnTo>
                  <a:pt x="254" y="2290"/>
                </a:lnTo>
                <a:lnTo>
                  <a:pt x="251" y="2284"/>
                </a:lnTo>
                <a:lnTo>
                  <a:pt x="250" y="2280"/>
                </a:lnTo>
                <a:lnTo>
                  <a:pt x="252" y="2279"/>
                </a:lnTo>
                <a:lnTo>
                  <a:pt x="254" y="2279"/>
                </a:lnTo>
                <a:lnTo>
                  <a:pt x="258" y="2277"/>
                </a:lnTo>
                <a:lnTo>
                  <a:pt x="259" y="2277"/>
                </a:lnTo>
                <a:lnTo>
                  <a:pt x="265" y="2276"/>
                </a:lnTo>
                <a:lnTo>
                  <a:pt x="270" y="2275"/>
                </a:lnTo>
                <a:lnTo>
                  <a:pt x="270" y="2273"/>
                </a:lnTo>
                <a:lnTo>
                  <a:pt x="271" y="2273"/>
                </a:lnTo>
                <a:lnTo>
                  <a:pt x="278" y="2272"/>
                </a:lnTo>
                <a:lnTo>
                  <a:pt x="284" y="2272"/>
                </a:lnTo>
                <a:lnTo>
                  <a:pt x="291" y="2272"/>
                </a:lnTo>
                <a:lnTo>
                  <a:pt x="297" y="2273"/>
                </a:lnTo>
                <a:lnTo>
                  <a:pt x="299" y="2273"/>
                </a:lnTo>
                <a:lnTo>
                  <a:pt x="300" y="2273"/>
                </a:lnTo>
                <a:lnTo>
                  <a:pt x="306" y="2272"/>
                </a:lnTo>
                <a:lnTo>
                  <a:pt x="307" y="2272"/>
                </a:lnTo>
                <a:lnTo>
                  <a:pt x="307" y="2271"/>
                </a:lnTo>
                <a:lnTo>
                  <a:pt x="308" y="2271"/>
                </a:lnTo>
                <a:lnTo>
                  <a:pt x="310" y="2269"/>
                </a:lnTo>
                <a:lnTo>
                  <a:pt x="310" y="2265"/>
                </a:lnTo>
                <a:lnTo>
                  <a:pt x="311" y="2258"/>
                </a:lnTo>
                <a:lnTo>
                  <a:pt x="312" y="2254"/>
                </a:lnTo>
                <a:lnTo>
                  <a:pt x="314" y="2249"/>
                </a:lnTo>
                <a:lnTo>
                  <a:pt x="318" y="2243"/>
                </a:lnTo>
                <a:lnTo>
                  <a:pt x="319" y="2241"/>
                </a:lnTo>
                <a:lnTo>
                  <a:pt x="322" y="2238"/>
                </a:lnTo>
                <a:lnTo>
                  <a:pt x="323" y="2234"/>
                </a:lnTo>
                <a:lnTo>
                  <a:pt x="326" y="2228"/>
                </a:lnTo>
                <a:lnTo>
                  <a:pt x="329" y="2223"/>
                </a:lnTo>
                <a:lnTo>
                  <a:pt x="330" y="2219"/>
                </a:lnTo>
                <a:lnTo>
                  <a:pt x="330" y="2216"/>
                </a:lnTo>
                <a:lnTo>
                  <a:pt x="331" y="2211"/>
                </a:lnTo>
                <a:lnTo>
                  <a:pt x="333" y="2205"/>
                </a:lnTo>
                <a:lnTo>
                  <a:pt x="333" y="2202"/>
                </a:lnTo>
                <a:lnTo>
                  <a:pt x="334" y="2200"/>
                </a:lnTo>
                <a:lnTo>
                  <a:pt x="336" y="2193"/>
                </a:lnTo>
                <a:lnTo>
                  <a:pt x="331" y="2187"/>
                </a:lnTo>
                <a:lnTo>
                  <a:pt x="327" y="2179"/>
                </a:lnTo>
                <a:lnTo>
                  <a:pt x="323" y="2172"/>
                </a:lnTo>
                <a:lnTo>
                  <a:pt x="321" y="2168"/>
                </a:lnTo>
                <a:lnTo>
                  <a:pt x="319" y="2164"/>
                </a:lnTo>
                <a:lnTo>
                  <a:pt x="318" y="2164"/>
                </a:lnTo>
                <a:lnTo>
                  <a:pt x="314" y="2157"/>
                </a:lnTo>
                <a:lnTo>
                  <a:pt x="310" y="2152"/>
                </a:lnTo>
                <a:lnTo>
                  <a:pt x="307" y="2146"/>
                </a:lnTo>
                <a:lnTo>
                  <a:pt x="306" y="2145"/>
                </a:lnTo>
                <a:lnTo>
                  <a:pt x="303" y="2141"/>
                </a:lnTo>
                <a:lnTo>
                  <a:pt x="299" y="2134"/>
                </a:lnTo>
                <a:lnTo>
                  <a:pt x="293" y="2134"/>
                </a:lnTo>
                <a:lnTo>
                  <a:pt x="291" y="2134"/>
                </a:lnTo>
                <a:lnTo>
                  <a:pt x="288" y="2134"/>
                </a:lnTo>
                <a:lnTo>
                  <a:pt x="284" y="2134"/>
                </a:lnTo>
                <a:lnTo>
                  <a:pt x="281" y="2136"/>
                </a:lnTo>
                <a:lnTo>
                  <a:pt x="277" y="2130"/>
                </a:lnTo>
                <a:lnTo>
                  <a:pt x="277" y="2129"/>
                </a:lnTo>
                <a:lnTo>
                  <a:pt x="274" y="2126"/>
                </a:lnTo>
                <a:lnTo>
                  <a:pt x="271" y="2122"/>
                </a:lnTo>
                <a:lnTo>
                  <a:pt x="270" y="2122"/>
                </a:lnTo>
                <a:lnTo>
                  <a:pt x="267" y="2119"/>
                </a:lnTo>
                <a:lnTo>
                  <a:pt x="263" y="2115"/>
                </a:lnTo>
                <a:lnTo>
                  <a:pt x="259" y="2110"/>
                </a:lnTo>
                <a:lnTo>
                  <a:pt x="258" y="2106"/>
                </a:lnTo>
                <a:lnTo>
                  <a:pt x="252" y="2099"/>
                </a:lnTo>
                <a:lnTo>
                  <a:pt x="247" y="2092"/>
                </a:lnTo>
                <a:lnTo>
                  <a:pt x="248" y="2086"/>
                </a:lnTo>
                <a:lnTo>
                  <a:pt x="248" y="2084"/>
                </a:lnTo>
                <a:lnTo>
                  <a:pt x="250" y="2081"/>
                </a:lnTo>
                <a:lnTo>
                  <a:pt x="251" y="2071"/>
                </a:lnTo>
                <a:lnTo>
                  <a:pt x="252" y="2065"/>
                </a:lnTo>
                <a:lnTo>
                  <a:pt x="252" y="2062"/>
                </a:lnTo>
                <a:lnTo>
                  <a:pt x="254" y="2061"/>
                </a:lnTo>
                <a:lnTo>
                  <a:pt x="254" y="2058"/>
                </a:lnTo>
                <a:lnTo>
                  <a:pt x="255" y="2054"/>
                </a:lnTo>
                <a:lnTo>
                  <a:pt x="255" y="2051"/>
                </a:lnTo>
                <a:lnTo>
                  <a:pt x="256" y="2047"/>
                </a:lnTo>
                <a:lnTo>
                  <a:pt x="256" y="2043"/>
                </a:lnTo>
                <a:lnTo>
                  <a:pt x="258" y="2036"/>
                </a:lnTo>
                <a:lnTo>
                  <a:pt x="258" y="2032"/>
                </a:lnTo>
                <a:lnTo>
                  <a:pt x="259" y="2025"/>
                </a:lnTo>
                <a:lnTo>
                  <a:pt x="259" y="2021"/>
                </a:lnTo>
                <a:lnTo>
                  <a:pt x="259" y="2018"/>
                </a:lnTo>
                <a:lnTo>
                  <a:pt x="261" y="2014"/>
                </a:lnTo>
                <a:lnTo>
                  <a:pt x="262" y="2007"/>
                </a:lnTo>
                <a:lnTo>
                  <a:pt x="263" y="2002"/>
                </a:lnTo>
                <a:lnTo>
                  <a:pt x="263" y="1999"/>
                </a:lnTo>
                <a:lnTo>
                  <a:pt x="263" y="1996"/>
                </a:lnTo>
                <a:lnTo>
                  <a:pt x="266" y="1986"/>
                </a:lnTo>
                <a:lnTo>
                  <a:pt x="266" y="1983"/>
                </a:lnTo>
                <a:lnTo>
                  <a:pt x="267" y="1981"/>
                </a:lnTo>
                <a:lnTo>
                  <a:pt x="269" y="1975"/>
                </a:lnTo>
                <a:lnTo>
                  <a:pt x="269" y="1973"/>
                </a:lnTo>
                <a:lnTo>
                  <a:pt x="270" y="1966"/>
                </a:lnTo>
                <a:lnTo>
                  <a:pt x="270" y="1961"/>
                </a:lnTo>
                <a:lnTo>
                  <a:pt x="271" y="1957"/>
                </a:lnTo>
                <a:lnTo>
                  <a:pt x="273" y="1949"/>
                </a:lnTo>
                <a:lnTo>
                  <a:pt x="271" y="1945"/>
                </a:lnTo>
                <a:lnTo>
                  <a:pt x="270" y="1941"/>
                </a:lnTo>
                <a:lnTo>
                  <a:pt x="269" y="1934"/>
                </a:lnTo>
                <a:lnTo>
                  <a:pt x="267" y="1931"/>
                </a:lnTo>
                <a:lnTo>
                  <a:pt x="267" y="1928"/>
                </a:lnTo>
                <a:lnTo>
                  <a:pt x="265" y="1921"/>
                </a:lnTo>
                <a:lnTo>
                  <a:pt x="265" y="1919"/>
                </a:lnTo>
                <a:lnTo>
                  <a:pt x="262" y="1913"/>
                </a:lnTo>
                <a:lnTo>
                  <a:pt x="261" y="1904"/>
                </a:lnTo>
                <a:lnTo>
                  <a:pt x="258" y="1898"/>
                </a:lnTo>
                <a:lnTo>
                  <a:pt x="256" y="1889"/>
                </a:lnTo>
                <a:lnTo>
                  <a:pt x="252" y="1875"/>
                </a:lnTo>
                <a:lnTo>
                  <a:pt x="251" y="1868"/>
                </a:lnTo>
                <a:lnTo>
                  <a:pt x="248" y="1861"/>
                </a:lnTo>
                <a:lnTo>
                  <a:pt x="247" y="1856"/>
                </a:lnTo>
                <a:lnTo>
                  <a:pt x="248" y="1852"/>
                </a:lnTo>
                <a:lnTo>
                  <a:pt x="250" y="1849"/>
                </a:lnTo>
                <a:lnTo>
                  <a:pt x="250" y="1848"/>
                </a:lnTo>
                <a:lnTo>
                  <a:pt x="251" y="1845"/>
                </a:lnTo>
                <a:lnTo>
                  <a:pt x="252" y="1840"/>
                </a:lnTo>
                <a:lnTo>
                  <a:pt x="254" y="1837"/>
                </a:lnTo>
                <a:lnTo>
                  <a:pt x="255" y="1831"/>
                </a:lnTo>
                <a:lnTo>
                  <a:pt x="256" y="1830"/>
                </a:lnTo>
                <a:lnTo>
                  <a:pt x="258" y="1821"/>
                </a:lnTo>
                <a:lnTo>
                  <a:pt x="258" y="1807"/>
                </a:lnTo>
                <a:lnTo>
                  <a:pt x="256" y="1799"/>
                </a:lnTo>
                <a:lnTo>
                  <a:pt x="255" y="1796"/>
                </a:lnTo>
                <a:lnTo>
                  <a:pt x="255" y="1791"/>
                </a:lnTo>
                <a:lnTo>
                  <a:pt x="254" y="1780"/>
                </a:lnTo>
                <a:lnTo>
                  <a:pt x="256" y="1776"/>
                </a:lnTo>
                <a:lnTo>
                  <a:pt x="261" y="1769"/>
                </a:lnTo>
                <a:lnTo>
                  <a:pt x="262" y="1767"/>
                </a:lnTo>
                <a:lnTo>
                  <a:pt x="265" y="1763"/>
                </a:lnTo>
                <a:lnTo>
                  <a:pt x="271" y="1754"/>
                </a:lnTo>
                <a:lnTo>
                  <a:pt x="269" y="1748"/>
                </a:lnTo>
                <a:lnTo>
                  <a:pt x="266" y="1739"/>
                </a:lnTo>
                <a:lnTo>
                  <a:pt x="263" y="1732"/>
                </a:lnTo>
                <a:lnTo>
                  <a:pt x="262" y="1728"/>
                </a:lnTo>
                <a:lnTo>
                  <a:pt x="261" y="1725"/>
                </a:lnTo>
                <a:lnTo>
                  <a:pt x="258" y="1720"/>
                </a:lnTo>
                <a:lnTo>
                  <a:pt x="258" y="1717"/>
                </a:lnTo>
                <a:lnTo>
                  <a:pt x="256" y="1710"/>
                </a:lnTo>
                <a:lnTo>
                  <a:pt x="254" y="1705"/>
                </a:lnTo>
                <a:lnTo>
                  <a:pt x="254" y="1702"/>
                </a:lnTo>
                <a:lnTo>
                  <a:pt x="252" y="1702"/>
                </a:lnTo>
                <a:lnTo>
                  <a:pt x="251" y="1696"/>
                </a:lnTo>
                <a:lnTo>
                  <a:pt x="248" y="1688"/>
                </a:lnTo>
                <a:lnTo>
                  <a:pt x="246" y="1681"/>
                </a:lnTo>
                <a:lnTo>
                  <a:pt x="251" y="1672"/>
                </a:lnTo>
                <a:lnTo>
                  <a:pt x="254" y="1669"/>
                </a:lnTo>
                <a:lnTo>
                  <a:pt x="254" y="1669"/>
                </a:lnTo>
                <a:lnTo>
                  <a:pt x="256" y="1665"/>
                </a:lnTo>
                <a:lnTo>
                  <a:pt x="258" y="1665"/>
                </a:lnTo>
                <a:lnTo>
                  <a:pt x="258" y="1664"/>
                </a:lnTo>
                <a:lnTo>
                  <a:pt x="258" y="1662"/>
                </a:lnTo>
                <a:lnTo>
                  <a:pt x="259" y="1660"/>
                </a:lnTo>
                <a:lnTo>
                  <a:pt x="261" y="1656"/>
                </a:lnTo>
                <a:lnTo>
                  <a:pt x="266" y="1645"/>
                </a:lnTo>
                <a:lnTo>
                  <a:pt x="271" y="1636"/>
                </a:lnTo>
                <a:lnTo>
                  <a:pt x="274" y="1632"/>
                </a:lnTo>
                <a:lnTo>
                  <a:pt x="277" y="1628"/>
                </a:lnTo>
                <a:lnTo>
                  <a:pt x="274" y="1617"/>
                </a:lnTo>
                <a:lnTo>
                  <a:pt x="273" y="1612"/>
                </a:lnTo>
                <a:lnTo>
                  <a:pt x="271" y="1601"/>
                </a:lnTo>
                <a:lnTo>
                  <a:pt x="270" y="1597"/>
                </a:lnTo>
                <a:lnTo>
                  <a:pt x="273" y="1594"/>
                </a:lnTo>
                <a:lnTo>
                  <a:pt x="276" y="1591"/>
                </a:lnTo>
                <a:lnTo>
                  <a:pt x="280" y="1587"/>
                </a:lnTo>
                <a:lnTo>
                  <a:pt x="284" y="1582"/>
                </a:lnTo>
                <a:lnTo>
                  <a:pt x="289" y="1576"/>
                </a:lnTo>
                <a:lnTo>
                  <a:pt x="291" y="1571"/>
                </a:lnTo>
                <a:lnTo>
                  <a:pt x="292" y="1566"/>
                </a:lnTo>
                <a:lnTo>
                  <a:pt x="295" y="1563"/>
                </a:lnTo>
                <a:lnTo>
                  <a:pt x="299" y="1556"/>
                </a:lnTo>
                <a:lnTo>
                  <a:pt x="301" y="1552"/>
                </a:lnTo>
                <a:lnTo>
                  <a:pt x="304" y="1549"/>
                </a:lnTo>
                <a:lnTo>
                  <a:pt x="307" y="1545"/>
                </a:lnTo>
                <a:lnTo>
                  <a:pt x="312" y="1538"/>
                </a:lnTo>
                <a:lnTo>
                  <a:pt x="314" y="1536"/>
                </a:lnTo>
                <a:lnTo>
                  <a:pt x="316" y="1531"/>
                </a:lnTo>
                <a:lnTo>
                  <a:pt x="319" y="1527"/>
                </a:lnTo>
                <a:lnTo>
                  <a:pt x="323" y="1519"/>
                </a:lnTo>
                <a:lnTo>
                  <a:pt x="327" y="1512"/>
                </a:lnTo>
                <a:lnTo>
                  <a:pt x="333" y="1506"/>
                </a:lnTo>
                <a:lnTo>
                  <a:pt x="336" y="1501"/>
                </a:lnTo>
                <a:lnTo>
                  <a:pt x="337" y="1499"/>
                </a:lnTo>
                <a:lnTo>
                  <a:pt x="344" y="1493"/>
                </a:lnTo>
                <a:lnTo>
                  <a:pt x="346" y="1492"/>
                </a:lnTo>
                <a:lnTo>
                  <a:pt x="356" y="1485"/>
                </a:lnTo>
                <a:lnTo>
                  <a:pt x="359" y="1481"/>
                </a:lnTo>
                <a:lnTo>
                  <a:pt x="366" y="1477"/>
                </a:lnTo>
                <a:lnTo>
                  <a:pt x="368" y="1476"/>
                </a:lnTo>
                <a:lnTo>
                  <a:pt x="374" y="1474"/>
                </a:lnTo>
                <a:lnTo>
                  <a:pt x="385" y="1473"/>
                </a:lnTo>
                <a:lnTo>
                  <a:pt x="386" y="1473"/>
                </a:lnTo>
                <a:lnTo>
                  <a:pt x="392" y="1471"/>
                </a:lnTo>
                <a:lnTo>
                  <a:pt x="393" y="1470"/>
                </a:lnTo>
                <a:lnTo>
                  <a:pt x="398" y="1469"/>
                </a:lnTo>
                <a:lnTo>
                  <a:pt x="409" y="1471"/>
                </a:lnTo>
                <a:lnTo>
                  <a:pt x="419" y="1473"/>
                </a:lnTo>
                <a:lnTo>
                  <a:pt x="426" y="1474"/>
                </a:lnTo>
                <a:lnTo>
                  <a:pt x="437" y="1477"/>
                </a:lnTo>
                <a:lnTo>
                  <a:pt x="447" y="1480"/>
                </a:lnTo>
                <a:lnTo>
                  <a:pt x="452" y="1481"/>
                </a:lnTo>
                <a:lnTo>
                  <a:pt x="456" y="1482"/>
                </a:lnTo>
                <a:lnTo>
                  <a:pt x="457" y="1482"/>
                </a:lnTo>
                <a:lnTo>
                  <a:pt x="468" y="1486"/>
                </a:lnTo>
                <a:lnTo>
                  <a:pt x="471" y="1488"/>
                </a:lnTo>
                <a:lnTo>
                  <a:pt x="472" y="1488"/>
                </a:lnTo>
                <a:lnTo>
                  <a:pt x="477" y="1491"/>
                </a:lnTo>
                <a:lnTo>
                  <a:pt x="482" y="1491"/>
                </a:lnTo>
                <a:lnTo>
                  <a:pt x="482" y="1492"/>
                </a:lnTo>
                <a:lnTo>
                  <a:pt x="487" y="1493"/>
                </a:lnTo>
                <a:lnTo>
                  <a:pt x="488" y="1488"/>
                </a:lnTo>
                <a:lnTo>
                  <a:pt x="491" y="1482"/>
                </a:lnTo>
                <a:lnTo>
                  <a:pt x="494" y="1478"/>
                </a:lnTo>
                <a:lnTo>
                  <a:pt x="497" y="1471"/>
                </a:lnTo>
                <a:lnTo>
                  <a:pt x="499" y="1467"/>
                </a:lnTo>
                <a:lnTo>
                  <a:pt x="502" y="1461"/>
                </a:lnTo>
                <a:lnTo>
                  <a:pt x="503" y="1456"/>
                </a:lnTo>
                <a:lnTo>
                  <a:pt x="505" y="1454"/>
                </a:lnTo>
                <a:lnTo>
                  <a:pt x="506" y="1452"/>
                </a:lnTo>
                <a:lnTo>
                  <a:pt x="509" y="1446"/>
                </a:lnTo>
                <a:lnTo>
                  <a:pt x="510" y="1443"/>
                </a:lnTo>
                <a:lnTo>
                  <a:pt x="509" y="1436"/>
                </a:lnTo>
                <a:lnTo>
                  <a:pt x="509" y="1428"/>
                </a:lnTo>
                <a:lnTo>
                  <a:pt x="509" y="1420"/>
                </a:lnTo>
                <a:lnTo>
                  <a:pt x="507" y="1411"/>
                </a:lnTo>
                <a:lnTo>
                  <a:pt x="507" y="1398"/>
                </a:lnTo>
                <a:lnTo>
                  <a:pt x="506" y="1395"/>
                </a:lnTo>
                <a:lnTo>
                  <a:pt x="506" y="1390"/>
                </a:lnTo>
                <a:lnTo>
                  <a:pt x="506" y="1380"/>
                </a:lnTo>
                <a:lnTo>
                  <a:pt x="506" y="1379"/>
                </a:lnTo>
                <a:lnTo>
                  <a:pt x="505" y="1373"/>
                </a:lnTo>
                <a:lnTo>
                  <a:pt x="502" y="1369"/>
                </a:lnTo>
                <a:lnTo>
                  <a:pt x="498" y="1368"/>
                </a:lnTo>
                <a:lnTo>
                  <a:pt x="487" y="1364"/>
                </a:lnTo>
                <a:lnTo>
                  <a:pt x="480" y="1361"/>
                </a:lnTo>
                <a:lnTo>
                  <a:pt x="475" y="1357"/>
                </a:lnTo>
                <a:lnTo>
                  <a:pt x="468" y="1351"/>
                </a:lnTo>
                <a:lnTo>
                  <a:pt x="464" y="1349"/>
                </a:lnTo>
                <a:lnTo>
                  <a:pt x="458" y="1345"/>
                </a:lnTo>
                <a:lnTo>
                  <a:pt x="454" y="1342"/>
                </a:lnTo>
                <a:lnTo>
                  <a:pt x="456" y="1332"/>
                </a:lnTo>
                <a:lnTo>
                  <a:pt x="458" y="1326"/>
                </a:lnTo>
                <a:lnTo>
                  <a:pt x="465" y="1313"/>
                </a:lnTo>
                <a:lnTo>
                  <a:pt x="469" y="1306"/>
                </a:lnTo>
                <a:lnTo>
                  <a:pt x="473" y="1302"/>
                </a:lnTo>
                <a:lnTo>
                  <a:pt x="476" y="1296"/>
                </a:lnTo>
                <a:lnTo>
                  <a:pt x="477" y="1293"/>
                </a:lnTo>
                <a:lnTo>
                  <a:pt x="480" y="1290"/>
                </a:lnTo>
                <a:lnTo>
                  <a:pt x="483" y="1283"/>
                </a:lnTo>
                <a:lnTo>
                  <a:pt x="484" y="1281"/>
                </a:lnTo>
                <a:lnTo>
                  <a:pt x="487" y="1276"/>
                </a:lnTo>
                <a:lnTo>
                  <a:pt x="491" y="1268"/>
                </a:lnTo>
                <a:lnTo>
                  <a:pt x="495" y="1260"/>
                </a:lnTo>
                <a:lnTo>
                  <a:pt x="499" y="1253"/>
                </a:lnTo>
                <a:lnTo>
                  <a:pt x="501" y="1251"/>
                </a:lnTo>
                <a:lnTo>
                  <a:pt x="503" y="1246"/>
                </a:lnTo>
                <a:lnTo>
                  <a:pt x="505" y="1244"/>
                </a:lnTo>
                <a:lnTo>
                  <a:pt x="509" y="1238"/>
                </a:lnTo>
                <a:lnTo>
                  <a:pt x="509" y="1237"/>
                </a:lnTo>
                <a:lnTo>
                  <a:pt x="514" y="1227"/>
                </a:lnTo>
                <a:lnTo>
                  <a:pt x="521" y="1218"/>
                </a:lnTo>
                <a:lnTo>
                  <a:pt x="521" y="1214"/>
                </a:lnTo>
                <a:lnTo>
                  <a:pt x="528" y="1206"/>
                </a:lnTo>
                <a:lnTo>
                  <a:pt x="531" y="1200"/>
                </a:lnTo>
                <a:lnTo>
                  <a:pt x="532" y="1193"/>
                </a:lnTo>
                <a:lnTo>
                  <a:pt x="533" y="1188"/>
                </a:lnTo>
                <a:lnTo>
                  <a:pt x="535" y="1178"/>
                </a:lnTo>
                <a:lnTo>
                  <a:pt x="536" y="1174"/>
                </a:lnTo>
                <a:lnTo>
                  <a:pt x="537" y="1166"/>
                </a:lnTo>
                <a:lnTo>
                  <a:pt x="542" y="1161"/>
                </a:lnTo>
                <a:lnTo>
                  <a:pt x="548" y="1152"/>
                </a:lnTo>
                <a:lnTo>
                  <a:pt x="553" y="1148"/>
                </a:lnTo>
                <a:lnTo>
                  <a:pt x="553" y="1139"/>
                </a:lnTo>
                <a:lnTo>
                  <a:pt x="553" y="1132"/>
                </a:lnTo>
                <a:lnTo>
                  <a:pt x="553" y="1120"/>
                </a:lnTo>
                <a:lnTo>
                  <a:pt x="553" y="1117"/>
                </a:lnTo>
                <a:lnTo>
                  <a:pt x="553" y="1113"/>
                </a:lnTo>
                <a:lnTo>
                  <a:pt x="553" y="1113"/>
                </a:lnTo>
                <a:lnTo>
                  <a:pt x="553" y="1110"/>
                </a:lnTo>
                <a:lnTo>
                  <a:pt x="553" y="1101"/>
                </a:lnTo>
                <a:lnTo>
                  <a:pt x="553" y="1092"/>
                </a:lnTo>
                <a:lnTo>
                  <a:pt x="553" y="1088"/>
                </a:lnTo>
                <a:lnTo>
                  <a:pt x="553" y="1084"/>
                </a:lnTo>
                <a:lnTo>
                  <a:pt x="554" y="1076"/>
                </a:lnTo>
                <a:lnTo>
                  <a:pt x="554" y="1069"/>
                </a:lnTo>
                <a:lnTo>
                  <a:pt x="555" y="1058"/>
                </a:lnTo>
                <a:lnTo>
                  <a:pt x="555" y="1050"/>
                </a:lnTo>
                <a:lnTo>
                  <a:pt x="557" y="1046"/>
                </a:lnTo>
                <a:lnTo>
                  <a:pt x="559" y="1036"/>
                </a:lnTo>
                <a:lnTo>
                  <a:pt x="561" y="1032"/>
                </a:lnTo>
                <a:lnTo>
                  <a:pt x="561" y="1031"/>
                </a:lnTo>
                <a:lnTo>
                  <a:pt x="563" y="1024"/>
                </a:lnTo>
                <a:lnTo>
                  <a:pt x="566" y="1015"/>
                </a:lnTo>
                <a:lnTo>
                  <a:pt x="563" y="1006"/>
                </a:lnTo>
                <a:lnTo>
                  <a:pt x="563" y="1002"/>
                </a:lnTo>
                <a:lnTo>
                  <a:pt x="562" y="998"/>
                </a:lnTo>
                <a:lnTo>
                  <a:pt x="561" y="991"/>
                </a:lnTo>
                <a:lnTo>
                  <a:pt x="561" y="987"/>
                </a:lnTo>
                <a:lnTo>
                  <a:pt x="561" y="985"/>
                </a:lnTo>
                <a:lnTo>
                  <a:pt x="561" y="978"/>
                </a:lnTo>
                <a:lnTo>
                  <a:pt x="559" y="974"/>
                </a:lnTo>
                <a:lnTo>
                  <a:pt x="558" y="966"/>
                </a:lnTo>
                <a:lnTo>
                  <a:pt x="558" y="960"/>
                </a:lnTo>
                <a:lnTo>
                  <a:pt x="557" y="955"/>
                </a:lnTo>
                <a:lnTo>
                  <a:pt x="557" y="951"/>
                </a:lnTo>
                <a:lnTo>
                  <a:pt x="555" y="941"/>
                </a:lnTo>
                <a:lnTo>
                  <a:pt x="554" y="930"/>
                </a:lnTo>
                <a:lnTo>
                  <a:pt x="562" y="930"/>
                </a:lnTo>
                <a:lnTo>
                  <a:pt x="565" y="930"/>
                </a:lnTo>
                <a:lnTo>
                  <a:pt x="573" y="929"/>
                </a:lnTo>
                <a:lnTo>
                  <a:pt x="580" y="929"/>
                </a:lnTo>
                <a:lnTo>
                  <a:pt x="587" y="927"/>
                </a:lnTo>
                <a:lnTo>
                  <a:pt x="592" y="927"/>
                </a:lnTo>
                <a:lnTo>
                  <a:pt x="598" y="926"/>
                </a:lnTo>
                <a:lnTo>
                  <a:pt x="611" y="925"/>
                </a:lnTo>
                <a:lnTo>
                  <a:pt x="619" y="918"/>
                </a:lnTo>
                <a:lnTo>
                  <a:pt x="628" y="914"/>
                </a:lnTo>
                <a:lnTo>
                  <a:pt x="632" y="911"/>
                </a:lnTo>
                <a:lnTo>
                  <a:pt x="640" y="904"/>
                </a:lnTo>
                <a:lnTo>
                  <a:pt x="644" y="901"/>
                </a:lnTo>
                <a:lnTo>
                  <a:pt x="652" y="895"/>
                </a:lnTo>
                <a:lnTo>
                  <a:pt x="655" y="893"/>
                </a:lnTo>
                <a:lnTo>
                  <a:pt x="658" y="891"/>
                </a:lnTo>
                <a:lnTo>
                  <a:pt x="658" y="885"/>
                </a:lnTo>
                <a:lnTo>
                  <a:pt x="655" y="874"/>
                </a:lnTo>
                <a:lnTo>
                  <a:pt x="653" y="869"/>
                </a:lnTo>
                <a:lnTo>
                  <a:pt x="652" y="862"/>
                </a:lnTo>
                <a:lnTo>
                  <a:pt x="651" y="851"/>
                </a:lnTo>
                <a:lnTo>
                  <a:pt x="648" y="841"/>
                </a:lnTo>
                <a:lnTo>
                  <a:pt x="647" y="837"/>
                </a:lnTo>
                <a:lnTo>
                  <a:pt x="652" y="829"/>
                </a:lnTo>
                <a:lnTo>
                  <a:pt x="653" y="826"/>
                </a:lnTo>
                <a:lnTo>
                  <a:pt x="662" y="820"/>
                </a:lnTo>
                <a:lnTo>
                  <a:pt x="663" y="818"/>
                </a:lnTo>
                <a:lnTo>
                  <a:pt x="666" y="816"/>
                </a:lnTo>
                <a:lnTo>
                  <a:pt x="673" y="809"/>
                </a:lnTo>
                <a:lnTo>
                  <a:pt x="675" y="802"/>
                </a:lnTo>
                <a:lnTo>
                  <a:pt x="681" y="792"/>
                </a:lnTo>
                <a:lnTo>
                  <a:pt x="682" y="788"/>
                </a:lnTo>
                <a:lnTo>
                  <a:pt x="685" y="786"/>
                </a:lnTo>
                <a:lnTo>
                  <a:pt x="686" y="779"/>
                </a:lnTo>
                <a:lnTo>
                  <a:pt x="689" y="776"/>
                </a:lnTo>
                <a:lnTo>
                  <a:pt x="692" y="771"/>
                </a:lnTo>
                <a:lnTo>
                  <a:pt x="696" y="762"/>
                </a:lnTo>
                <a:lnTo>
                  <a:pt x="697" y="760"/>
                </a:lnTo>
                <a:lnTo>
                  <a:pt x="701" y="751"/>
                </a:lnTo>
                <a:lnTo>
                  <a:pt x="704" y="747"/>
                </a:lnTo>
                <a:lnTo>
                  <a:pt x="707" y="742"/>
                </a:lnTo>
                <a:lnTo>
                  <a:pt x="711" y="734"/>
                </a:lnTo>
                <a:lnTo>
                  <a:pt x="715" y="723"/>
                </a:lnTo>
                <a:lnTo>
                  <a:pt x="719" y="719"/>
                </a:lnTo>
                <a:lnTo>
                  <a:pt x="724" y="713"/>
                </a:lnTo>
                <a:lnTo>
                  <a:pt x="726" y="711"/>
                </a:lnTo>
                <a:lnTo>
                  <a:pt x="731" y="704"/>
                </a:lnTo>
                <a:lnTo>
                  <a:pt x="739" y="697"/>
                </a:lnTo>
                <a:lnTo>
                  <a:pt x="742" y="694"/>
                </a:lnTo>
                <a:lnTo>
                  <a:pt x="749" y="689"/>
                </a:lnTo>
                <a:lnTo>
                  <a:pt x="750" y="687"/>
                </a:lnTo>
                <a:lnTo>
                  <a:pt x="750" y="682"/>
                </a:lnTo>
                <a:lnTo>
                  <a:pt x="750" y="678"/>
                </a:lnTo>
                <a:lnTo>
                  <a:pt x="750" y="672"/>
                </a:lnTo>
                <a:lnTo>
                  <a:pt x="750" y="670"/>
                </a:lnTo>
                <a:lnTo>
                  <a:pt x="750" y="657"/>
                </a:lnTo>
                <a:lnTo>
                  <a:pt x="750" y="653"/>
                </a:lnTo>
                <a:lnTo>
                  <a:pt x="750" y="652"/>
                </a:lnTo>
                <a:lnTo>
                  <a:pt x="750" y="645"/>
                </a:lnTo>
                <a:lnTo>
                  <a:pt x="748" y="637"/>
                </a:lnTo>
                <a:lnTo>
                  <a:pt x="744" y="630"/>
                </a:lnTo>
                <a:lnTo>
                  <a:pt x="739" y="622"/>
                </a:lnTo>
                <a:lnTo>
                  <a:pt x="737" y="618"/>
                </a:lnTo>
                <a:lnTo>
                  <a:pt x="730" y="607"/>
                </a:lnTo>
                <a:lnTo>
                  <a:pt x="727" y="601"/>
                </a:lnTo>
                <a:lnTo>
                  <a:pt x="724" y="596"/>
                </a:lnTo>
                <a:lnTo>
                  <a:pt x="718" y="585"/>
                </a:lnTo>
                <a:lnTo>
                  <a:pt x="719" y="577"/>
                </a:lnTo>
                <a:lnTo>
                  <a:pt x="722" y="571"/>
                </a:lnTo>
                <a:lnTo>
                  <a:pt x="724" y="562"/>
                </a:lnTo>
                <a:lnTo>
                  <a:pt x="733" y="559"/>
                </a:lnTo>
                <a:lnTo>
                  <a:pt x="738" y="559"/>
                </a:lnTo>
                <a:lnTo>
                  <a:pt x="748" y="558"/>
                </a:lnTo>
                <a:lnTo>
                  <a:pt x="750" y="556"/>
                </a:lnTo>
                <a:lnTo>
                  <a:pt x="753" y="551"/>
                </a:lnTo>
                <a:lnTo>
                  <a:pt x="757" y="541"/>
                </a:lnTo>
                <a:lnTo>
                  <a:pt x="760" y="536"/>
                </a:lnTo>
                <a:lnTo>
                  <a:pt x="764" y="526"/>
                </a:lnTo>
                <a:lnTo>
                  <a:pt x="767" y="520"/>
                </a:lnTo>
                <a:lnTo>
                  <a:pt x="768" y="510"/>
                </a:lnTo>
                <a:lnTo>
                  <a:pt x="769" y="503"/>
                </a:lnTo>
                <a:lnTo>
                  <a:pt x="772" y="495"/>
                </a:lnTo>
                <a:lnTo>
                  <a:pt x="774" y="491"/>
                </a:lnTo>
                <a:lnTo>
                  <a:pt x="775" y="480"/>
                </a:lnTo>
                <a:lnTo>
                  <a:pt x="776" y="475"/>
                </a:lnTo>
                <a:lnTo>
                  <a:pt x="778" y="469"/>
                </a:lnTo>
                <a:lnTo>
                  <a:pt x="780" y="461"/>
                </a:lnTo>
                <a:lnTo>
                  <a:pt x="780" y="457"/>
                </a:lnTo>
                <a:lnTo>
                  <a:pt x="784" y="453"/>
                </a:lnTo>
                <a:lnTo>
                  <a:pt x="789" y="447"/>
                </a:lnTo>
                <a:lnTo>
                  <a:pt x="797" y="441"/>
                </a:lnTo>
                <a:lnTo>
                  <a:pt x="798" y="439"/>
                </a:lnTo>
                <a:lnTo>
                  <a:pt x="801" y="436"/>
                </a:lnTo>
                <a:lnTo>
                  <a:pt x="802" y="436"/>
                </a:lnTo>
                <a:lnTo>
                  <a:pt x="808" y="431"/>
                </a:lnTo>
                <a:lnTo>
                  <a:pt x="810" y="428"/>
                </a:lnTo>
                <a:lnTo>
                  <a:pt x="816" y="424"/>
                </a:lnTo>
                <a:lnTo>
                  <a:pt x="823" y="419"/>
                </a:lnTo>
                <a:lnTo>
                  <a:pt x="825" y="413"/>
                </a:lnTo>
                <a:lnTo>
                  <a:pt x="829" y="405"/>
                </a:lnTo>
                <a:lnTo>
                  <a:pt x="832" y="400"/>
                </a:lnTo>
                <a:lnTo>
                  <a:pt x="840" y="404"/>
                </a:lnTo>
                <a:lnTo>
                  <a:pt x="846" y="406"/>
                </a:lnTo>
                <a:lnTo>
                  <a:pt x="849" y="408"/>
                </a:lnTo>
                <a:lnTo>
                  <a:pt x="854" y="411"/>
                </a:lnTo>
                <a:lnTo>
                  <a:pt x="859" y="413"/>
                </a:lnTo>
                <a:lnTo>
                  <a:pt x="865" y="416"/>
                </a:lnTo>
                <a:lnTo>
                  <a:pt x="872" y="420"/>
                </a:lnTo>
                <a:lnTo>
                  <a:pt x="877" y="424"/>
                </a:lnTo>
                <a:lnTo>
                  <a:pt x="884" y="428"/>
                </a:lnTo>
                <a:lnTo>
                  <a:pt x="890" y="432"/>
                </a:lnTo>
                <a:lnTo>
                  <a:pt x="895" y="436"/>
                </a:lnTo>
                <a:lnTo>
                  <a:pt x="898" y="431"/>
                </a:lnTo>
                <a:lnTo>
                  <a:pt x="900" y="424"/>
                </a:lnTo>
                <a:lnTo>
                  <a:pt x="902" y="419"/>
                </a:lnTo>
                <a:lnTo>
                  <a:pt x="905" y="415"/>
                </a:lnTo>
                <a:lnTo>
                  <a:pt x="906" y="411"/>
                </a:lnTo>
                <a:lnTo>
                  <a:pt x="906" y="409"/>
                </a:lnTo>
                <a:lnTo>
                  <a:pt x="907" y="404"/>
                </a:lnTo>
                <a:lnTo>
                  <a:pt x="909" y="402"/>
                </a:lnTo>
                <a:lnTo>
                  <a:pt x="910" y="400"/>
                </a:lnTo>
                <a:lnTo>
                  <a:pt x="910" y="397"/>
                </a:lnTo>
                <a:lnTo>
                  <a:pt x="914" y="390"/>
                </a:lnTo>
                <a:lnTo>
                  <a:pt x="914" y="382"/>
                </a:lnTo>
                <a:lnTo>
                  <a:pt x="915" y="378"/>
                </a:lnTo>
                <a:lnTo>
                  <a:pt x="917" y="375"/>
                </a:lnTo>
                <a:lnTo>
                  <a:pt x="915" y="367"/>
                </a:lnTo>
                <a:lnTo>
                  <a:pt x="915" y="361"/>
                </a:lnTo>
                <a:lnTo>
                  <a:pt x="914" y="360"/>
                </a:lnTo>
                <a:lnTo>
                  <a:pt x="914" y="357"/>
                </a:lnTo>
                <a:lnTo>
                  <a:pt x="914" y="351"/>
                </a:lnTo>
                <a:lnTo>
                  <a:pt x="914" y="346"/>
                </a:lnTo>
                <a:lnTo>
                  <a:pt x="913" y="337"/>
                </a:lnTo>
                <a:lnTo>
                  <a:pt x="911" y="329"/>
                </a:lnTo>
                <a:lnTo>
                  <a:pt x="910" y="321"/>
                </a:lnTo>
                <a:lnTo>
                  <a:pt x="910" y="318"/>
                </a:lnTo>
                <a:lnTo>
                  <a:pt x="910" y="316"/>
                </a:lnTo>
                <a:lnTo>
                  <a:pt x="910" y="314"/>
                </a:lnTo>
                <a:lnTo>
                  <a:pt x="910" y="312"/>
                </a:lnTo>
                <a:lnTo>
                  <a:pt x="910" y="307"/>
                </a:lnTo>
                <a:lnTo>
                  <a:pt x="911" y="304"/>
                </a:lnTo>
                <a:lnTo>
                  <a:pt x="911" y="299"/>
                </a:lnTo>
                <a:lnTo>
                  <a:pt x="911" y="297"/>
                </a:lnTo>
                <a:lnTo>
                  <a:pt x="911" y="295"/>
                </a:lnTo>
                <a:lnTo>
                  <a:pt x="911" y="286"/>
                </a:lnTo>
                <a:lnTo>
                  <a:pt x="920" y="281"/>
                </a:lnTo>
                <a:lnTo>
                  <a:pt x="926" y="277"/>
                </a:lnTo>
                <a:lnTo>
                  <a:pt x="930" y="276"/>
                </a:lnTo>
                <a:lnTo>
                  <a:pt x="937" y="271"/>
                </a:lnTo>
                <a:lnTo>
                  <a:pt x="941" y="274"/>
                </a:lnTo>
                <a:lnTo>
                  <a:pt x="945" y="278"/>
                </a:lnTo>
                <a:lnTo>
                  <a:pt x="951" y="285"/>
                </a:lnTo>
                <a:lnTo>
                  <a:pt x="959" y="292"/>
                </a:lnTo>
                <a:lnTo>
                  <a:pt x="966" y="291"/>
                </a:lnTo>
                <a:lnTo>
                  <a:pt x="971" y="289"/>
                </a:lnTo>
                <a:lnTo>
                  <a:pt x="980" y="289"/>
                </a:lnTo>
                <a:lnTo>
                  <a:pt x="986" y="288"/>
                </a:lnTo>
                <a:lnTo>
                  <a:pt x="995" y="286"/>
                </a:lnTo>
                <a:lnTo>
                  <a:pt x="999" y="288"/>
                </a:lnTo>
                <a:lnTo>
                  <a:pt x="1005" y="291"/>
                </a:lnTo>
                <a:lnTo>
                  <a:pt x="1011" y="293"/>
                </a:lnTo>
                <a:lnTo>
                  <a:pt x="1019" y="295"/>
                </a:lnTo>
                <a:lnTo>
                  <a:pt x="1022" y="296"/>
                </a:lnTo>
                <a:lnTo>
                  <a:pt x="1030" y="299"/>
                </a:lnTo>
                <a:lnTo>
                  <a:pt x="1031" y="300"/>
                </a:lnTo>
                <a:lnTo>
                  <a:pt x="1041" y="304"/>
                </a:lnTo>
                <a:lnTo>
                  <a:pt x="1045" y="306"/>
                </a:lnTo>
                <a:lnTo>
                  <a:pt x="1051" y="308"/>
                </a:lnTo>
                <a:lnTo>
                  <a:pt x="1061" y="311"/>
                </a:lnTo>
                <a:lnTo>
                  <a:pt x="1067" y="314"/>
                </a:lnTo>
                <a:lnTo>
                  <a:pt x="1072" y="316"/>
                </a:lnTo>
                <a:lnTo>
                  <a:pt x="1075" y="316"/>
                </a:lnTo>
                <a:lnTo>
                  <a:pt x="1078" y="319"/>
                </a:lnTo>
                <a:lnTo>
                  <a:pt x="1089" y="322"/>
                </a:lnTo>
                <a:lnTo>
                  <a:pt x="1091" y="316"/>
                </a:lnTo>
                <a:lnTo>
                  <a:pt x="1093" y="314"/>
                </a:lnTo>
                <a:lnTo>
                  <a:pt x="1096" y="310"/>
                </a:lnTo>
                <a:lnTo>
                  <a:pt x="1097" y="310"/>
                </a:lnTo>
                <a:lnTo>
                  <a:pt x="1102" y="301"/>
                </a:lnTo>
                <a:lnTo>
                  <a:pt x="1104" y="299"/>
                </a:lnTo>
                <a:lnTo>
                  <a:pt x="1105" y="297"/>
                </a:lnTo>
                <a:lnTo>
                  <a:pt x="1109" y="293"/>
                </a:lnTo>
                <a:lnTo>
                  <a:pt x="1115" y="284"/>
                </a:lnTo>
                <a:lnTo>
                  <a:pt x="1106" y="280"/>
                </a:lnTo>
                <a:lnTo>
                  <a:pt x="1100" y="277"/>
                </a:lnTo>
                <a:lnTo>
                  <a:pt x="1096" y="276"/>
                </a:lnTo>
                <a:lnTo>
                  <a:pt x="1093" y="273"/>
                </a:lnTo>
                <a:lnTo>
                  <a:pt x="1086" y="269"/>
                </a:lnTo>
                <a:lnTo>
                  <a:pt x="1090" y="263"/>
                </a:lnTo>
                <a:lnTo>
                  <a:pt x="1097" y="259"/>
                </a:lnTo>
                <a:lnTo>
                  <a:pt x="1100" y="255"/>
                </a:lnTo>
                <a:lnTo>
                  <a:pt x="1106" y="244"/>
                </a:lnTo>
                <a:lnTo>
                  <a:pt x="1109" y="237"/>
                </a:lnTo>
                <a:lnTo>
                  <a:pt x="1111" y="233"/>
                </a:lnTo>
                <a:lnTo>
                  <a:pt x="1112" y="226"/>
                </a:lnTo>
                <a:lnTo>
                  <a:pt x="1113" y="218"/>
                </a:lnTo>
                <a:lnTo>
                  <a:pt x="1116" y="210"/>
                </a:lnTo>
                <a:lnTo>
                  <a:pt x="1117" y="206"/>
                </a:lnTo>
                <a:lnTo>
                  <a:pt x="1119" y="201"/>
                </a:lnTo>
                <a:lnTo>
                  <a:pt x="1117" y="195"/>
                </a:lnTo>
                <a:lnTo>
                  <a:pt x="1116" y="188"/>
                </a:lnTo>
                <a:lnTo>
                  <a:pt x="1116" y="187"/>
                </a:lnTo>
                <a:lnTo>
                  <a:pt x="1115" y="177"/>
                </a:lnTo>
                <a:lnTo>
                  <a:pt x="1113" y="172"/>
                </a:lnTo>
                <a:lnTo>
                  <a:pt x="1112" y="168"/>
                </a:lnTo>
                <a:lnTo>
                  <a:pt x="1109" y="164"/>
                </a:lnTo>
                <a:lnTo>
                  <a:pt x="1106" y="161"/>
                </a:lnTo>
                <a:lnTo>
                  <a:pt x="1101" y="154"/>
                </a:lnTo>
                <a:lnTo>
                  <a:pt x="1094" y="147"/>
                </a:lnTo>
                <a:lnTo>
                  <a:pt x="1091" y="145"/>
                </a:lnTo>
                <a:lnTo>
                  <a:pt x="1087" y="138"/>
                </a:lnTo>
                <a:lnTo>
                  <a:pt x="1094" y="136"/>
                </a:lnTo>
                <a:lnTo>
                  <a:pt x="1100" y="136"/>
                </a:lnTo>
                <a:lnTo>
                  <a:pt x="1111" y="134"/>
                </a:lnTo>
                <a:lnTo>
                  <a:pt x="1119" y="132"/>
                </a:lnTo>
                <a:lnTo>
                  <a:pt x="1123" y="132"/>
                </a:lnTo>
                <a:lnTo>
                  <a:pt x="1126" y="131"/>
                </a:lnTo>
                <a:lnTo>
                  <a:pt x="1134" y="131"/>
                </a:lnTo>
                <a:lnTo>
                  <a:pt x="1135" y="130"/>
                </a:lnTo>
                <a:lnTo>
                  <a:pt x="1138" y="127"/>
                </a:lnTo>
                <a:lnTo>
                  <a:pt x="1139" y="124"/>
                </a:lnTo>
                <a:lnTo>
                  <a:pt x="1141" y="123"/>
                </a:lnTo>
                <a:lnTo>
                  <a:pt x="1142" y="121"/>
                </a:lnTo>
                <a:lnTo>
                  <a:pt x="1142" y="120"/>
                </a:lnTo>
                <a:lnTo>
                  <a:pt x="1143" y="119"/>
                </a:lnTo>
                <a:lnTo>
                  <a:pt x="1145" y="116"/>
                </a:lnTo>
                <a:lnTo>
                  <a:pt x="1146" y="115"/>
                </a:lnTo>
                <a:lnTo>
                  <a:pt x="1147" y="113"/>
                </a:lnTo>
                <a:lnTo>
                  <a:pt x="1150" y="115"/>
                </a:lnTo>
                <a:lnTo>
                  <a:pt x="1150" y="116"/>
                </a:lnTo>
                <a:lnTo>
                  <a:pt x="1151" y="116"/>
                </a:lnTo>
                <a:lnTo>
                  <a:pt x="1160" y="120"/>
                </a:lnTo>
                <a:lnTo>
                  <a:pt x="1164" y="123"/>
                </a:lnTo>
                <a:lnTo>
                  <a:pt x="1165" y="124"/>
                </a:lnTo>
                <a:lnTo>
                  <a:pt x="1175" y="130"/>
                </a:lnTo>
                <a:lnTo>
                  <a:pt x="1181" y="132"/>
                </a:lnTo>
                <a:lnTo>
                  <a:pt x="1183" y="124"/>
                </a:lnTo>
                <a:lnTo>
                  <a:pt x="1184" y="115"/>
                </a:lnTo>
                <a:lnTo>
                  <a:pt x="1179" y="109"/>
                </a:lnTo>
                <a:lnTo>
                  <a:pt x="1177" y="105"/>
                </a:lnTo>
                <a:lnTo>
                  <a:pt x="1176" y="101"/>
                </a:lnTo>
                <a:lnTo>
                  <a:pt x="1175" y="97"/>
                </a:lnTo>
                <a:lnTo>
                  <a:pt x="1172" y="93"/>
                </a:lnTo>
                <a:lnTo>
                  <a:pt x="1172" y="87"/>
                </a:lnTo>
                <a:lnTo>
                  <a:pt x="1172" y="85"/>
                </a:lnTo>
                <a:lnTo>
                  <a:pt x="1172" y="83"/>
                </a:lnTo>
                <a:lnTo>
                  <a:pt x="1175" y="81"/>
                </a:lnTo>
                <a:lnTo>
                  <a:pt x="1179" y="72"/>
                </a:lnTo>
                <a:lnTo>
                  <a:pt x="1188" y="64"/>
                </a:lnTo>
                <a:lnTo>
                  <a:pt x="1194" y="59"/>
                </a:lnTo>
                <a:lnTo>
                  <a:pt x="1195" y="57"/>
                </a:lnTo>
                <a:lnTo>
                  <a:pt x="1203" y="60"/>
                </a:lnTo>
                <a:lnTo>
                  <a:pt x="1210" y="61"/>
                </a:lnTo>
                <a:lnTo>
                  <a:pt x="1217" y="63"/>
                </a:lnTo>
                <a:lnTo>
                  <a:pt x="1221" y="63"/>
                </a:lnTo>
                <a:lnTo>
                  <a:pt x="1225" y="63"/>
                </a:lnTo>
                <a:lnTo>
                  <a:pt x="1229" y="64"/>
                </a:lnTo>
                <a:lnTo>
                  <a:pt x="1232" y="68"/>
                </a:lnTo>
                <a:lnTo>
                  <a:pt x="1235" y="72"/>
                </a:lnTo>
                <a:lnTo>
                  <a:pt x="1236" y="74"/>
                </a:lnTo>
                <a:lnTo>
                  <a:pt x="1240" y="79"/>
                </a:lnTo>
                <a:lnTo>
                  <a:pt x="1244" y="86"/>
                </a:lnTo>
                <a:lnTo>
                  <a:pt x="1247" y="89"/>
                </a:lnTo>
                <a:lnTo>
                  <a:pt x="1248" y="91"/>
                </a:lnTo>
                <a:lnTo>
                  <a:pt x="1252" y="97"/>
                </a:lnTo>
                <a:lnTo>
                  <a:pt x="1259" y="102"/>
                </a:lnTo>
                <a:lnTo>
                  <a:pt x="1262" y="105"/>
                </a:lnTo>
                <a:lnTo>
                  <a:pt x="1263" y="108"/>
                </a:lnTo>
                <a:lnTo>
                  <a:pt x="1267" y="112"/>
                </a:lnTo>
                <a:lnTo>
                  <a:pt x="1269" y="113"/>
                </a:lnTo>
                <a:lnTo>
                  <a:pt x="1272" y="117"/>
                </a:lnTo>
                <a:lnTo>
                  <a:pt x="1273" y="120"/>
                </a:lnTo>
                <a:lnTo>
                  <a:pt x="1276" y="124"/>
                </a:lnTo>
                <a:lnTo>
                  <a:pt x="1278" y="128"/>
                </a:lnTo>
                <a:lnTo>
                  <a:pt x="1280" y="130"/>
                </a:lnTo>
                <a:lnTo>
                  <a:pt x="1288" y="139"/>
                </a:lnTo>
                <a:lnTo>
                  <a:pt x="1289" y="142"/>
                </a:lnTo>
                <a:lnTo>
                  <a:pt x="1292" y="147"/>
                </a:lnTo>
                <a:lnTo>
                  <a:pt x="1292" y="149"/>
                </a:lnTo>
                <a:lnTo>
                  <a:pt x="1292" y="151"/>
                </a:lnTo>
                <a:lnTo>
                  <a:pt x="1300" y="162"/>
                </a:lnTo>
                <a:lnTo>
                  <a:pt x="1302" y="164"/>
                </a:lnTo>
                <a:lnTo>
                  <a:pt x="1308" y="175"/>
                </a:lnTo>
                <a:lnTo>
                  <a:pt x="1310" y="175"/>
                </a:lnTo>
                <a:lnTo>
                  <a:pt x="1311" y="180"/>
                </a:lnTo>
                <a:lnTo>
                  <a:pt x="1311" y="186"/>
                </a:lnTo>
                <a:lnTo>
                  <a:pt x="1314" y="195"/>
                </a:lnTo>
                <a:lnTo>
                  <a:pt x="1315" y="196"/>
                </a:lnTo>
                <a:lnTo>
                  <a:pt x="1317" y="203"/>
                </a:lnTo>
                <a:lnTo>
                  <a:pt x="1319" y="201"/>
                </a:lnTo>
                <a:lnTo>
                  <a:pt x="1321" y="199"/>
                </a:lnTo>
                <a:lnTo>
                  <a:pt x="1322" y="199"/>
                </a:lnTo>
                <a:lnTo>
                  <a:pt x="1327" y="196"/>
                </a:lnTo>
                <a:lnTo>
                  <a:pt x="1332" y="194"/>
                </a:lnTo>
                <a:lnTo>
                  <a:pt x="1337" y="196"/>
                </a:lnTo>
                <a:lnTo>
                  <a:pt x="1338" y="198"/>
                </a:lnTo>
                <a:lnTo>
                  <a:pt x="1341" y="198"/>
                </a:lnTo>
                <a:lnTo>
                  <a:pt x="1342" y="199"/>
                </a:lnTo>
                <a:lnTo>
                  <a:pt x="1345" y="201"/>
                </a:lnTo>
                <a:lnTo>
                  <a:pt x="1347" y="201"/>
                </a:lnTo>
                <a:lnTo>
                  <a:pt x="1348" y="201"/>
                </a:lnTo>
                <a:lnTo>
                  <a:pt x="1349" y="202"/>
                </a:lnTo>
                <a:lnTo>
                  <a:pt x="1351" y="202"/>
                </a:lnTo>
                <a:lnTo>
                  <a:pt x="1352" y="203"/>
                </a:lnTo>
                <a:lnTo>
                  <a:pt x="1359" y="206"/>
                </a:lnTo>
                <a:lnTo>
                  <a:pt x="1366" y="205"/>
                </a:lnTo>
                <a:lnTo>
                  <a:pt x="1374" y="203"/>
                </a:lnTo>
                <a:lnTo>
                  <a:pt x="1378" y="202"/>
                </a:lnTo>
                <a:lnTo>
                  <a:pt x="1381" y="202"/>
                </a:lnTo>
                <a:lnTo>
                  <a:pt x="1382" y="203"/>
                </a:lnTo>
                <a:lnTo>
                  <a:pt x="1383" y="203"/>
                </a:lnTo>
                <a:lnTo>
                  <a:pt x="1383" y="205"/>
                </a:lnTo>
                <a:lnTo>
                  <a:pt x="1388" y="209"/>
                </a:lnTo>
                <a:lnTo>
                  <a:pt x="1392" y="213"/>
                </a:lnTo>
                <a:lnTo>
                  <a:pt x="1396" y="217"/>
                </a:lnTo>
                <a:lnTo>
                  <a:pt x="1400" y="213"/>
                </a:lnTo>
                <a:lnTo>
                  <a:pt x="1401" y="213"/>
                </a:lnTo>
                <a:lnTo>
                  <a:pt x="1403" y="211"/>
                </a:lnTo>
                <a:lnTo>
                  <a:pt x="1407" y="206"/>
                </a:lnTo>
                <a:lnTo>
                  <a:pt x="1408" y="206"/>
                </a:lnTo>
                <a:lnTo>
                  <a:pt x="1408" y="205"/>
                </a:lnTo>
                <a:lnTo>
                  <a:pt x="1409" y="203"/>
                </a:lnTo>
                <a:lnTo>
                  <a:pt x="1412" y="202"/>
                </a:lnTo>
                <a:lnTo>
                  <a:pt x="1415" y="199"/>
                </a:lnTo>
                <a:lnTo>
                  <a:pt x="1419" y="196"/>
                </a:lnTo>
                <a:lnTo>
                  <a:pt x="1426" y="195"/>
                </a:lnTo>
                <a:lnTo>
                  <a:pt x="1427" y="195"/>
                </a:lnTo>
                <a:lnTo>
                  <a:pt x="1430" y="194"/>
                </a:lnTo>
                <a:lnTo>
                  <a:pt x="1434" y="192"/>
                </a:lnTo>
                <a:lnTo>
                  <a:pt x="1438" y="191"/>
                </a:lnTo>
                <a:lnTo>
                  <a:pt x="1441" y="190"/>
                </a:lnTo>
                <a:lnTo>
                  <a:pt x="1445" y="177"/>
                </a:lnTo>
                <a:lnTo>
                  <a:pt x="1445" y="172"/>
                </a:lnTo>
                <a:lnTo>
                  <a:pt x="1445" y="166"/>
                </a:lnTo>
                <a:lnTo>
                  <a:pt x="1446" y="158"/>
                </a:lnTo>
                <a:lnTo>
                  <a:pt x="1450" y="157"/>
                </a:lnTo>
                <a:lnTo>
                  <a:pt x="1456" y="153"/>
                </a:lnTo>
                <a:lnTo>
                  <a:pt x="1463" y="153"/>
                </a:lnTo>
                <a:lnTo>
                  <a:pt x="1467" y="154"/>
                </a:lnTo>
                <a:lnTo>
                  <a:pt x="1471" y="157"/>
                </a:lnTo>
                <a:lnTo>
                  <a:pt x="1476" y="164"/>
                </a:lnTo>
                <a:lnTo>
                  <a:pt x="1484" y="161"/>
                </a:lnTo>
                <a:lnTo>
                  <a:pt x="1484" y="171"/>
                </a:lnTo>
                <a:lnTo>
                  <a:pt x="1487" y="171"/>
                </a:lnTo>
                <a:lnTo>
                  <a:pt x="1491" y="172"/>
                </a:lnTo>
                <a:lnTo>
                  <a:pt x="1493" y="173"/>
                </a:lnTo>
                <a:lnTo>
                  <a:pt x="1495" y="176"/>
                </a:lnTo>
                <a:lnTo>
                  <a:pt x="1498" y="176"/>
                </a:lnTo>
                <a:lnTo>
                  <a:pt x="1501" y="177"/>
                </a:lnTo>
                <a:lnTo>
                  <a:pt x="1503" y="177"/>
                </a:lnTo>
                <a:lnTo>
                  <a:pt x="1510" y="179"/>
                </a:lnTo>
                <a:lnTo>
                  <a:pt x="1513" y="180"/>
                </a:lnTo>
                <a:lnTo>
                  <a:pt x="1517" y="180"/>
                </a:lnTo>
                <a:lnTo>
                  <a:pt x="1520" y="180"/>
                </a:lnTo>
                <a:lnTo>
                  <a:pt x="1521" y="180"/>
                </a:lnTo>
                <a:lnTo>
                  <a:pt x="1528" y="181"/>
                </a:lnTo>
                <a:lnTo>
                  <a:pt x="1532" y="183"/>
                </a:lnTo>
                <a:lnTo>
                  <a:pt x="1533" y="183"/>
                </a:lnTo>
                <a:lnTo>
                  <a:pt x="1538" y="186"/>
                </a:lnTo>
                <a:lnTo>
                  <a:pt x="1540" y="188"/>
                </a:lnTo>
                <a:lnTo>
                  <a:pt x="1543" y="188"/>
                </a:lnTo>
                <a:lnTo>
                  <a:pt x="1550" y="192"/>
                </a:lnTo>
                <a:lnTo>
                  <a:pt x="1551" y="194"/>
                </a:lnTo>
                <a:lnTo>
                  <a:pt x="1551" y="195"/>
                </a:lnTo>
                <a:lnTo>
                  <a:pt x="1553" y="196"/>
                </a:lnTo>
                <a:lnTo>
                  <a:pt x="1554" y="198"/>
                </a:lnTo>
                <a:lnTo>
                  <a:pt x="1557" y="202"/>
                </a:lnTo>
                <a:lnTo>
                  <a:pt x="1561" y="210"/>
                </a:lnTo>
                <a:lnTo>
                  <a:pt x="1565" y="211"/>
                </a:lnTo>
                <a:lnTo>
                  <a:pt x="1565" y="207"/>
                </a:lnTo>
                <a:lnTo>
                  <a:pt x="1565" y="205"/>
                </a:lnTo>
                <a:lnTo>
                  <a:pt x="1565" y="203"/>
                </a:lnTo>
                <a:lnTo>
                  <a:pt x="1565" y="198"/>
                </a:lnTo>
                <a:lnTo>
                  <a:pt x="1565" y="196"/>
                </a:lnTo>
                <a:lnTo>
                  <a:pt x="1566" y="196"/>
                </a:lnTo>
                <a:lnTo>
                  <a:pt x="1566" y="196"/>
                </a:lnTo>
                <a:lnTo>
                  <a:pt x="1568" y="195"/>
                </a:lnTo>
                <a:lnTo>
                  <a:pt x="1569" y="195"/>
                </a:lnTo>
                <a:lnTo>
                  <a:pt x="1570" y="195"/>
                </a:lnTo>
                <a:lnTo>
                  <a:pt x="1570" y="194"/>
                </a:lnTo>
                <a:lnTo>
                  <a:pt x="1570" y="195"/>
                </a:lnTo>
                <a:lnTo>
                  <a:pt x="1570" y="195"/>
                </a:lnTo>
                <a:lnTo>
                  <a:pt x="1572" y="195"/>
                </a:lnTo>
                <a:lnTo>
                  <a:pt x="1573" y="194"/>
                </a:lnTo>
                <a:lnTo>
                  <a:pt x="1573" y="192"/>
                </a:lnTo>
                <a:lnTo>
                  <a:pt x="1576" y="191"/>
                </a:lnTo>
                <a:lnTo>
                  <a:pt x="1577" y="191"/>
                </a:lnTo>
                <a:lnTo>
                  <a:pt x="1577" y="192"/>
                </a:lnTo>
                <a:lnTo>
                  <a:pt x="1579" y="191"/>
                </a:lnTo>
                <a:lnTo>
                  <a:pt x="1579" y="190"/>
                </a:lnTo>
                <a:lnTo>
                  <a:pt x="1579" y="188"/>
                </a:lnTo>
                <a:lnTo>
                  <a:pt x="1581" y="186"/>
                </a:lnTo>
                <a:lnTo>
                  <a:pt x="1580" y="180"/>
                </a:lnTo>
                <a:lnTo>
                  <a:pt x="1580" y="179"/>
                </a:lnTo>
                <a:lnTo>
                  <a:pt x="1580" y="177"/>
                </a:lnTo>
                <a:lnTo>
                  <a:pt x="1580" y="176"/>
                </a:lnTo>
                <a:lnTo>
                  <a:pt x="1579" y="176"/>
                </a:lnTo>
                <a:lnTo>
                  <a:pt x="1579" y="172"/>
                </a:lnTo>
                <a:lnTo>
                  <a:pt x="1579" y="169"/>
                </a:lnTo>
                <a:lnTo>
                  <a:pt x="1579" y="168"/>
                </a:lnTo>
                <a:lnTo>
                  <a:pt x="1580" y="165"/>
                </a:lnTo>
                <a:lnTo>
                  <a:pt x="1579" y="164"/>
                </a:lnTo>
                <a:lnTo>
                  <a:pt x="1579" y="162"/>
                </a:lnTo>
                <a:lnTo>
                  <a:pt x="1577" y="157"/>
                </a:lnTo>
                <a:lnTo>
                  <a:pt x="1579" y="143"/>
                </a:lnTo>
                <a:lnTo>
                  <a:pt x="1581" y="139"/>
                </a:lnTo>
                <a:lnTo>
                  <a:pt x="1584" y="136"/>
                </a:lnTo>
                <a:lnTo>
                  <a:pt x="1584" y="135"/>
                </a:lnTo>
                <a:lnTo>
                  <a:pt x="1584" y="132"/>
                </a:lnTo>
                <a:lnTo>
                  <a:pt x="1584" y="131"/>
                </a:lnTo>
                <a:lnTo>
                  <a:pt x="1587" y="128"/>
                </a:lnTo>
                <a:lnTo>
                  <a:pt x="1588" y="127"/>
                </a:lnTo>
                <a:lnTo>
                  <a:pt x="1595" y="120"/>
                </a:lnTo>
                <a:lnTo>
                  <a:pt x="1598" y="117"/>
                </a:lnTo>
                <a:lnTo>
                  <a:pt x="1598" y="116"/>
                </a:lnTo>
                <a:lnTo>
                  <a:pt x="1599" y="115"/>
                </a:lnTo>
                <a:lnTo>
                  <a:pt x="1604" y="111"/>
                </a:lnTo>
                <a:lnTo>
                  <a:pt x="1610" y="115"/>
                </a:lnTo>
                <a:lnTo>
                  <a:pt x="1614" y="113"/>
                </a:lnTo>
                <a:lnTo>
                  <a:pt x="1615" y="113"/>
                </a:lnTo>
                <a:lnTo>
                  <a:pt x="1617" y="113"/>
                </a:lnTo>
                <a:lnTo>
                  <a:pt x="1619" y="111"/>
                </a:lnTo>
                <a:lnTo>
                  <a:pt x="1619" y="109"/>
                </a:lnTo>
                <a:lnTo>
                  <a:pt x="1619" y="108"/>
                </a:lnTo>
                <a:lnTo>
                  <a:pt x="1621" y="106"/>
                </a:lnTo>
                <a:lnTo>
                  <a:pt x="1621" y="105"/>
                </a:lnTo>
                <a:lnTo>
                  <a:pt x="1622" y="96"/>
                </a:lnTo>
                <a:lnTo>
                  <a:pt x="1624" y="90"/>
                </a:lnTo>
                <a:lnTo>
                  <a:pt x="1624" y="87"/>
                </a:lnTo>
                <a:lnTo>
                  <a:pt x="1625" y="81"/>
                </a:lnTo>
                <a:lnTo>
                  <a:pt x="1626" y="81"/>
                </a:lnTo>
                <a:lnTo>
                  <a:pt x="1626" y="79"/>
                </a:lnTo>
                <a:lnTo>
                  <a:pt x="1628" y="78"/>
                </a:lnTo>
                <a:lnTo>
                  <a:pt x="1628" y="75"/>
                </a:lnTo>
                <a:lnTo>
                  <a:pt x="1628" y="74"/>
                </a:lnTo>
                <a:lnTo>
                  <a:pt x="1626" y="72"/>
                </a:lnTo>
                <a:lnTo>
                  <a:pt x="1625" y="72"/>
                </a:lnTo>
                <a:lnTo>
                  <a:pt x="1624" y="68"/>
                </a:lnTo>
                <a:lnTo>
                  <a:pt x="1624" y="66"/>
                </a:lnTo>
                <a:lnTo>
                  <a:pt x="1621" y="61"/>
                </a:lnTo>
                <a:lnTo>
                  <a:pt x="1619" y="61"/>
                </a:lnTo>
                <a:lnTo>
                  <a:pt x="1619" y="60"/>
                </a:lnTo>
                <a:lnTo>
                  <a:pt x="1619" y="55"/>
                </a:lnTo>
                <a:lnTo>
                  <a:pt x="1618" y="53"/>
                </a:lnTo>
                <a:lnTo>
                  <a:pt x="1618" y="51"/>
                </a:lnTo>
                <a:lnTo>
                  <a:pt x="1618" y="45"/>
                </a:lnTo>
                <a:lnTo>
                  <a:pt x="1615" y="40"/>
                </a:lnTo>
                <a:lnTo>
                  <a:pt x="1615" y="38"/>
                </a:lnTo>
                <a:lnTo>
                  <a:pt x="1611" y="31"/>
                </a:lnTo>
                <a:lnTo>
                  <a:pt x="1611" y="29"/>
                </a:lnTo>
                <a:lnTo>
                  <a:pt x="1613" y="26"/>
                </a:lnTo>
                <a:lnTo>
                  <a:pt x="1609" y="15"/>
                </a:lnTo>
                <a:lnTo>
                  <a:pt x="1611" y="14"/>
                </a:lnTo>
                <a:lnTo>
                  <a:pt x="1611" y="10"/>
                </a:lnTo>
                <a:lnTo>
                  <a:pt x="1611" y="8"/>
                </a:lnTo>
                <a:lnTo>
                  <a:pt x="1611" y="6"/>
                </a:lnTo>
                <a:lnTo>
                  <a:pt x="1610" y="3"/>
                </a:lnTo>
                <a:lnTo>
                  <a:pt x="1611" y="0"/>
                </a:lnTo>
                <a:lnTo>
                  <a:pt x="1610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8" name="Freeform 426"/>
          <p:cNvSpPr>
            <a:spLocks/>
          </p:cNvSpPr>
          <p:nvPr/>
        </p:nvSpPr>
        <p:spPr bwMode="auto">
          <a:xfrm>
            <a:off x="7642225" y="1042988"/>
            <a:ext cx="735013" cy="409575"/>
          </a:xfrm>
          <a:custGeom>
            <a:avLst/>
            <a:gdLst>
              <a:gd name="T0" fmla="*/ 6 w 463"/>
              <a:gd name="T1" fmla="*/ 231 h 258"/>
              <a:gd name="T2" fmla="*/ 10 w 463"/>
              <a:gd name="T3" fmla="*/ 219 h 258"/>
              <a:gd name="T4" fmla="*/ 6 w 463"/>
              <a:gd name="T5" fmla="*/ 213 h 258"/>
              <a:gd name="T6" fmla="*/ 4 w 463"/>
              <a:gd name="T7" fmla="*/ 206 h 258"/>
              <a:gd name="T8" fmla="*/ 6 w 463"/>
              <a:gd name="T9" fmla="*/ 194 h 258"/>
              <a:gd name="T10" fmla="*/ 3 w 463"/>
              <a:gd name="T11" fmla="*/ 182 h 258"/>
              <a:gd name="T12" fmla="*/ 10 w 463"/>
              <a:gd name="T13" fmla="*/ 160 h 258"/>
              <a:gd name="T14" fmla="*/ 2 w 463"/>
              <a:gd name="T15" fmla="*/ 149 h 258"/>
              <a:gd name="T16" fmla="*/ 8 w 463"/>
              <a:gd name="T17" fmla="*/ 131 h 258"/>
              <a:gd name="T18" fmla="*/ 19 w 463"/>
              <a:gd name="T19" fmla="*/ 122 h 258"/>
              <a:gd name="T20" fmla="*/ 27 w 463"/>
              <a:gd name="T21" fmla="*/ 108 h 258"/>
              <a:gd name="T22" fmla="*/ 37 w 463"/>
              <a:gd name="T23" fmla="*/ 82 h 258"/>
              <a:gd name="T24" fmla="*/ 38 w 463"/>
              <a:gd name="T25" fmla="*/ 66 h 258"/>
              <a:gd name="T26" fmla="*/ 62 w 463"/>
              <a:gd name="T27" fmla="*/ 60 h 258"/>
              <a:gd name="T28" fmla="*/ 81 w 463"/>
              <a:gd name="T29" fmla="*/ 59 h 258"/>
              <a:gd name="T30" fmla="*/ 92 w 463"/>
              <a:gd name="T31" fmla="*/ 63 h 258"/>
              <a:gd name="T32" fmla="*/ 97 w 463"/>
              <a:gd name="T33" fmla="*/ 60 h 258"/>
              <a:gd name="T34" fmla="*/ 112 w 463"/>
              <a:gd name="T35" fmla="*/ 47 h 258"/>
              <a:gd name="T36" fmla="*/ 111 w 463"/>
              <a:gd name="T37" fmla="*/ 40 h 258"/>
              <a:gd name="T38" fmla="*/ 126 w 463"/>
              <a:gd name="T39" fmla="*/ 28 h 258"/>
              <a:gd name="T40" fmla="*/ 134 w 463"/>
              <a:gd name="T41" fmla="*/ 11 h 258"/>
              <a:gd name="T42" fmla="*/ 152 w 463"/>
              <a:gd name="T43" fmla="*/ 7 h 258"/>
              <a:gd name="T44" fmla="*/ 169 w 463"/>
              <a:gd name="T45" fmla="*/ 15 h 258"/>
              <a:gd name="T46" fmla="*/ 179 w 463"/>
              <a:gd name="T47" fmla="*/ 28 h 258"/>
              <a:gd name="T48" fmla="*/ 201 w 463"/>
              <a:gd name="T49" fmla="*/ 44 h 258"/>
              <a:gd name="T50" fmla="*/ 212 w 463"/>
              <a:gd name="T51" fmla="*/ 55 h 258"/>
              <a:gd name="T52" fmla="*/ 239 w 463"/>
              <a:gd name="T53" fmla="*/ 67 h 258"/>
              <a:gd name="T54" fmla="*/ 259 w 463"/>
              <a:gd name="T55" fmla="*/ 71 h 258"/>
              <a:gd name="T56" fmla="*/ 291 w 463"/>
              <a:gd name="T57" fmla="*/ 78 h 258"/>
              <a:gd name="T58" fmla="*/ 299 w 463"/>
              <a:gd name="T59" fmla="*/ 92 h 258"/>
              <a:gd name="T60" fmla="*/ 307 w 463"/>
              <a:gd name="T61" fmla="*/ 104 h 258"/>
              <a:gd name="T62" fmla="*/ 317 w 463"/>
              <a:gd name="T63" fmla="*/ 119 h 258"/>
              <a:gd name="T64" fmla="*/ 321 w 463"/>
              <a:gd name="T65" fmla="*/ 145 h 258"/>
              <a:gd name="T66" fmla="*/ 304 w 463"/>
              <a:gd name="T67" fmla="*/ 184 h 258"/>
              <a:gd name="T68" fmla="*/ 296 w 463"/>
              <a:gd name="T69" fmla="*/ 220 h 258"/>
              <a:gd name="T70" fmla="*/ 307 w 463"/>
              <a:gd name="T71" fmla="*/ 246 h 258"/>
              <a:gd name="T72" fmla="*/ 321 w 463"/>
              <a:gd name="T73" fmla="*/ 253 h 258"/>
              <a:gd name="T74" fmla="*/ 326 w 463"/>
              <a:gd name="T75" fmla="*/ 257 h 258"/>
              <a:gd name="T76" fmla="*/ 337 w 463"/>
              <a:gd name="T77" fmla="*/ 227 h 258"/>
              <a:gd name="T78" fmla="*/ 337 w 463"/>
              <a:gd name="T79" fmla="*/ 212 h 258"/>
              <a:gd name="T80" fmla="*/ 339 w 463"/>
              <a:gd name="T81" fmla="*/ 201 h 258"/>
              <a:gd name="T82" fmla="*/ 330 w 463"/>
              <a:gd name="T83" fmla="*/ 178 h 258"/>
              <a:gd name="T84" fmla="*/ 352 w 463"/>
              <a:gd name="T85" fmla="*/ 167 h 258"/>
              <a:gd name="T86" fmla="*/ 364 w 463"/>
              <a:gd name="T87" fmla="*/ 145 h 258"/>
              <a:gd name="T88" fmla="*/ 381 w 463"/>
              <a:gd name="T89" fmla="*/ 134 h 258"/>
              <a:gd name="T90" fmla="*/ 396 w 463"/>
              <a:gd name="T91" fmla="*/ 115 h 258"/>
              <a:gd name="T92" fmla="*/ 396 w 463"/>
              <a:gd name="T93" fmla="*/ 96 h 258"/>
              <a:gd name="T94" fmla="*/ 389 w 463"/>
              <a:gd name="T95" fmla="*/ 79 h 258"/>
              <a:gd name="T96" fmla="*/ 394 w 463"/>
              <a:gd name="T97" fmla="*/ 66 h 258"/>
              <a:gd name="T98" fmla="*/ 444 w 463"/>
              <a:gd name="T99" fmla="*/ 84 h 258"/>
              <a:gd name="T100" fmla="*/ 463 w 463"/>
              <a:gd name="T101" fmla="*/ 67 h 258"/>
              <a:gd name="T102" fmla="*/ 455 w 463"/>
              <a:gd name="T103" fmla="*/ 44 h 258"/>
              <a:gd name="T104" fmla="*/ 450 w 463"/>
              <a:gd name="T105" fmla="*/ 37 h 258"/>
              <a:gd name="T106" fmla="*/ 444 w 463"/>
              <a:gd name="T107" fmla="*/ 25 h 258"/>
              <a:gd name="T108" fmla="*/ 437 w 463"/>
              <a:gd name="T109" fmla="*/ 14 h 2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63" h="258">
                <a:moveTo>
                  <a:pt x="3" y="243"/>
                </a:moveTo>
                <a:lnTo>
                  <a:pt x="3" y="243"/>
                </a:lnTo>
                <a:lnTo>
                  <a:pt x="4" y="239"/>
                </a:lnTo>
                <a:lnTo>
                  <a:pt x="3" y="235"/>
                </a:lnTo>
                <a:lnTo>
                  <a:pt x="4" y="234"/>
                </a:lnTo>
                <a:lnTo>
                  <a:pt x="6" y="231"/>
                </a:lnTo>
                <a:lnTo>
                  <a:pt x="6" y="229"/>
                </a:lnTo>
                <a:lnTo>
                  <a:pt x="8" y="228"/>
                </a:lnTo>
                <a:lnTo>
                  <a:pt x="7" y="225"/>
                </a:lnTo>
                <a:lnTo>
                  <a:pt x="7" y="224"/>
                </a:lnTo>
                <a:lnTo>
                  <a:pt x="8" y="220"/>
                </a:lnTo>
                <a:lnTo>
                  <a:pt x="10" y="219"/>
                </a:lnTo>
                <a:lnTo>
                  <a:pt x="8" y="217"/>
                </a:lnTo>
                <a:lnTo>
                  <a:pt x="7" y="216"/>
                </a:lnTo>
                <a:lnTo>
                  <a:pt x="6" y="216"/>
                </a:lnTo>
                <a:lnTo>
                  <a:pt x="4" y="216"/>
                </a:lnTo>
                <a:lnTo>
                  <a:pt x="6" y="214"/>
                </a:lnTo>
                <a:lnTo>
                  <a:pt x="6" y="213"/>
                </a:lnTo>
                <a:lnTo>
                  <a:pt x="3" y="213"/>
                </a:lnTo>
                <a:lnTo>
                  <a:pt x="3" y="212"/>
                </a:lnTo>
                <a:lnTo>
                  <a:pt x="4" y="210"/>
                </a:lnTo>
                <a:lnTo>
                  <a:pt x="3" y="210"/>
                </a:lnTo>
                <a:lnTo>
                  <a:pt x="4" y="208"/>
                </a:lnTo>
                <a:lnTo>
                  <a:pt x="4" y="206"/>
                </a:lnTo>
                <a:lnTo>
                  <a:pt x="4" y="204"/>
                </a:lnTo>
                <a:lnTo>
                  <a:pt x="4" y="201"/>
                </a:lnTo>
                <a:lnTo>
                  <a:pt x="4" y="199"/>
                </a:lnTo>
                <a:lnTo>
                  <a:pt x="7" y="198"/>
                </a:lnTo>
                <a:lnTo>
                  <a:pt x="6" y="195"/>
                </a:lnTo>
                <a:lnTo>
                  <a:pt x="6" y="194"/>
                </a:lnTo>
                <a:lnTo>
                  <a:pt x="4" y="194"/>
                </a:lnTo>
                <a:lnTo>
                  <a:pt x="6" y="187"/>
                </a:lnTo>
                <a:lnTo>
                  <a:pt x="6" y="186"/>
                </a:lnTo>
                <a:lnTo>
                  <a:pt x="6" y="184"/>
                </a:lnTo>
                <a:lnTo>
                  <a:pt x="4" y="182"/>
                </a:lnTo>
                <a:lnTo>
                  <a:pt x="3" y="182"/>
                </a:lnTo>
                <a:lnTo>
                  <a:pt x="2" y="180"/>
                </a:lnTo>
                <a:lnTo>
                  <a:pt x="2" y="178"/>
                </a:lnTo>
                <a:lnTo>
                  <a:pt x="4" y="178"/>
                </a:lnTo>
                <a:lnTo>
                  <a:pt x="10" y="171"/>
                </a:lnTo>
                <a:lnTo>
                  <a:pt x="11" y="160"/>
                </a:lnTo>
                <a:lnTo>
                  <a:pt x="10" y="160"/>
                </a:lnTo>
                <a:lnTo>
                  <a:pt x="8" y="159"/>
                </a:lnTo>
                <a:lnTo>
                  <a:pt x="8" y="157"/>
                </a:lnTo>
                <a:lnTo>
                  <a:pt x="7" y="150"/>
                </a:lnTo>
                <a:lnTo>
                  <a:pt x="4" y="149"/>
                </a:lnTo>
                <a:lnTo>
                  <a:pt x="3" y="149"/>
                </a:lnTo>
                <a:lnTo>
                  <a:pt x="2" y="149"/>
                </a:lnTo>
                <a:lnTo>
                  <a:pt x="0" y="146"/>
                </a:lnTo>
                <a:lnTo>
                  <a:pt x="4" y="142"/>
                </a:lnTo>
                <a:lnTo>
                  <a:pt x="4" y="139"/>
                </a:lnTo>
                <a:lnTo>
                  <a:pt x="4" y="138"/>
                </a:lnTo>
                <a:lnTo>
                  <a:pt x="7" y="131"/>
                </a:lnTo>
                <a:lnTo>
                  <a:pt x="8" y="131"/>
                </a:lnTo>
                <a:lnTo>
                  <a:pt x="8" y="130"/>
                </a:lnTo>
                <a:lnTo>
                  <a:pt x="10" y="130"/>
                </a:lnTo>
                <a:lnTo>
                  <a:pt x="12" y="130"/>
                </a:lnTo>
                <a:lnTo>
                  <a:pt x="17" y="127"/>
                </a:lnTo>
                <a:lnTo>
                  <a:pt x="19" y="124"/>
                </a:lnTo>
                <a:lnTo>
                  <a:pt x="19" y="122"/>
                </a:lnTo>
                <a:lnTo>
                  <a:pt x="21" y="119"/>
                </a:lnTo>
                <a:lnTo>
                  <a:pt x="23" y="118"/>
                </a:lnTo>
                <a:lnTo>
                  <a:pt x="23" y="112"/>
                </a:lnTo>
                <a:lnTo>
                  <a:pt x="25" y="112"/>
                </a:lnTo>
                <a:lnTo>
                  <a:pt x="26" y="109"/>
                </a:lnTo>
                <a:lnTo>
                  <a:pt x="27" y="108"/>
                </a:lnTo>
                <a:lnTo>
                  <a:pt x="26" y="104"/>
                </a:lnTo>
                <a:lnTo>
                  <a:pt x="26" y="103"/>
                </a:lnTo>
                <a:lnTo>
                  <a:pt x="26" y="101"/>
                </a:lnTo>
                <a:lnTo>
                  <a:pt x="27" y="101"/>
                </a:lnTo>
                <a:lnTo>
                  <a:pt x="36" y="89"/>
                </a:lnTo>
                <a:lnTo>
                  <a:pt x="37" y="82"/>
                </a:lnTo>
                <a:lnTo>
                  <a:pt x="37" y="79"/>
                </a:lnTo>
                <a:lnTo>
                  <a:pt x="36" y="78"/>
                </a:lnTo>
                <a:lnTo>
                  <a:pt x="38" y="74"/>
                </a:lnTo>
                <a:lnTo>
                  <a:pt x="38" y="73"/>
                </a:lnTo>
                <a:lnTo>
                  <a:pt x="38" y="67"/>
                </a:lnTo>
                <a:lnTo>
                  <a:pt x="38" y="66"/>
                </a:lnTo>
                <a:lnTo>
                  <a:pt x="41" y="64"/>
                </a:lnTo>
                <a:lnTo>
                  <a:pt x="44" y="63"/>
                </a:lnTo>
                <a:lnTo>
                  <a:pt x="47" y="63"/>
                </a:lnTo>
                <a:lnTo>
                  <a:pt x="57" y="56"/>
                </a:lnTo>
                <a:lnTo>
                  <a:pt x="62" y="60"/>
                </a:lnTo>
                <a:lnTo>
                  <a:pt x="62" y="60"/>
                </a:lnTo>
                <a:lnTo>
                  <a:pt x="67" y="55"/>
                </a:lnTo>
                <a:lnTo>
                  <a:pt x="72" y="54"/>
                </a:lnTo>
                <a:lnTo>
                  <a:pt x="74" y="59"/>
                </a:lnTo>
                <a:lnTo>
                  <a:pt x="77" y="60"/>
                </a:lnTo>
                <a:lnTo>
                  <a:pt x="78" y="60"/>
                </a:lnTo>
                <a:lnTo>
                  <a:pt x="81" y="59"/>
                </a:lnTo>
                <a:lnTo>
                  <a:pt x="82" y="58"/>
                </a:lnTo>
                <a:lnTo>
                  <a:pt x="83" y="58"/>
                </a:lnTo>
                <a:lnTo>
                  <a:pt x="85" y="58"/>
                </a:lnTo>
                <a:lnTo>
                  <a:pt x="86" y="58"/>
                </a:lnTo>
                <a:lnTo>
                  <a:pt x="90" y="62"/>
                </a:lnTo>
                <a:lnTo>
                  <a:pt x="92" y="63"/>
                </a:lnTo>
                <a:lnTo>
                  <a:pt x="93" y="64"/>
                </a:lnTo>
                <a:lnTo>
                  <a:pt x="93" y="63"/>
                </a:lnTo>
                <a:lnTo>
                  <a:pt x="94" y="62"/>
                </a:lnTo>
                <a:lnTo>
                  <a:pt x="94" y="62"/>
                </a:lnTo>
                <a:lnTo>
                  <a:pt x="94" y="60"/>
                </a:lnTo>
                <a:lnTo>
                  <a:pt x="97" y="60"/>
                </a:lnTo>
                <a:lnTo>
                  <a:pt x="97" y="59"/>
                </a:lnTo>
                <a:lnTo>
                  <a:pt x="98" y="56"/>
                </a:lnTo>
                <a:lnTo>
                  <a:pt x="102" y="55"/>
                </a:lnTo>
                <a:lnTo>
                  <a:pt x="108" y="49"/>
                </a:lnTo>
                <a:lnTo>
                  <a:pt x="112" y="48"/>
                </a:lnTo>
                <a:lnTo>
                  <a:pt x="112" y="47"/>
                </a:lnTo>
                <a:lnTo>
                  <a:pt x="113" y="47"/>
                </a:lnTo>
                <a:lnTo>
                  <a:pt x="113" y="47"/>
                </a:lnTo>
                <a:lnTo>
                  <a:pt x="112" y="45"/>
                </a:lnTo>
                <a:lnTo>
                  <a:pt x="109" y="43"/>
                </a:lnTo>
                <a:lnTo>
                  <a:pt x="111" y="41"/>
                </a:lnTo>
                <a:lnTo>
                  <a:pt x="111" y="40"/>
                </a:lnTo>
                <a:lnTo>
                  <a:pt x="112" y="39"/>
                </a:lnTo>
                <a:lnTo>
                  <a:pt x="113" y="39"/>
                </a:lnTo>
                <a:lnTo>
                  <a:pt x="116" y="37"/>
                </a:lnTo>
                <a:lnTo>
                  <a:pt x="122" y="29"/>
                </a:lnTo>
                <a:lnTo>
                  <a:pt x="122" y="28"/>
                </a:lnTo>
                <a:lnTo>
                  <a:pt x="126" y="28"/>
                </a:lnTo>
                <a:lnTo>
                  <a:pt x="126" y="26"/>
                </a:lnTo>
                <a:lnTo>
                  <a:pt x="128" y="25"/>
                </a:lnTo>
                <a:lnTo>
                  <a:pt x="130" y="24"/>
                </a:lnTo>
                <a:lnTo>
                  <a:pt x="130" y="14"/>
                </a:lnTo>
                <a:lnTo>
                  <a:pt x="131" y="14"/>
                </a:lnTo>
                <a:lnTo>
                  <a:pt x="134" y="11"/>
                </a:lnTo>
                <a:lnTo>
                  <a:pt x="139" y="10"/>
                </a:lnTo>
                <a:lnTo>
                  <a:pt x="139" y="9"/>
                </a:lnTo>
                <a:lnTo>
                  <a:pt x="142" y="9"/>
                </a:lnTo>
                <a:lnTo>
                  <a:pt x="146" y="11"/>
                </a:lnTo>
                <a:lnTo>
                  <a:pt x="148" y="11"/>
                </a:lnTo>
                <a:lnTo>
                  <a:pt x="152" y="7"/>
                </a:lnTo>
                <a:lnTo>
                  <a:pt x="163" y="0"/>
                </a:lnTo>
                <a:lnTo>
                  <a:pt x="164" y="0"/>
                </a:lnTo>
                <a:lnTo>
                  <a:pt x="165" y="3"/>
                </a:lnTo>
                <a:lnTo>
                  <a:pt x="167" y="9"/>
                </a:lnTo>
                <a:lnTo>
                  <a:pt x="168" y="10"/>
                </a:lnTo>
                <a:lnTo>
                  <a:pt x="169" y="15"/>
                </a:lnTo>
                <a:lnTo>
                  <a:pt x="171" y="18"/>
                </a:lnTo>
                <a:lnTo>
                  <a:pt x="173" y="22"/>
                </a:lnTo>
                <a:lnTo>
                  <a:pt x="175" y="22"/>
                </a:lnTo>
                <a:lnTo>
                  <a:pt x="175" y="24"/>
                </a:lnTo>
                <a:lnTo>
                  <a:pt x="176" y="25"/>
                </a:lnTo>
                <a:lnTo>
                  <a:pt x="179" y="28"/>
                </a:lnTo>
                <a:lnTo>
                  <a:pt x="180" y="29"/>
                </a:lnTo>
                <a:lnTo>
                  <a:pt x="186" y="34"/>
                </a:lnTo>
                <a:lnTo>
                  <a:pt x="190" y="39"/>
                </a:lnTo>
                <a:lnTo>
                  <a:pt x="193" y="40"/>
                </a:lnTo>
                <a:lnTo>
                  <a:pt x="195" y="41"/>
                </a:lnTo>
                <a:lnTo>
                  <a:pt x="201" y="44"/>
                </a:lnTo>
                <a:lnTo>
                  <a:pt x="202" y="44"/>
                </a:lnTo>
                <a:lnTo>
                  <a:pt x="206" y="45"/>
                </a:lnTo>
                <a:lnTo>
                  <a:pt x="210" y="47"/>
                </a:lnTo>
                <a:lnTo>
                  <a:pt x="212" y="49"/>
                </a:lnTo>
                <a:lnTo>
                  <a:pt x="212" y="51"/>
                </a:lnTo>
                <a:lnTo>
                  <a:pt x="212" y="55"/>
                </a:lnTo>
                <a:lnTo>
                  <a:pt x="217" y="60"/>
                </a:lnTo>
                <a:lnTo>
                  <a:pt x="220" y="62"/>
                </a:lnTo>
                <a:lnTo>
                  <a:pt x="224" y="63"/>
                </a:lnTo>
                <a:lnTo>
                  <a:pt x="228" y="63"/>
                </a:lnTo>
                <a:lnTo>
                  <a:pt x="231" y="64"/>
                </a:lnTo>
                <a:lnTo>
                  <a:pt x="239" y="67"/>
                </a:lnTo>
                <a:lnTo>
                  <a:pt x="242" y="67"/>
                </a:lnTo>
                <a:lnTo>
                  <a:pt x="243" y="67"/>
                </a:lnTo>
                <a:lnTo>
                  <a:pt x="248" y="69"/>
                </a:lnTo>
                <a:lnTo>
                  <a:pt x="257" y="71"/>
                </a:lnTo>
                <a:lnTo>
                  <a:pt x="258" y="71"/>
                </a:lnTo>
                <a:lnTo>
                  <a:pt x="259" y="71"/>
                </a:lnTo>
                <a:lnTo>
                  <a:pt x="262" y="73"/>
                </a:lnTo>
                <a:lnTo>
                  <a:pt x="269" y="74"/>
                </a:lnTo>
                <a:lnTo>
                  <a:pt x="270" y="75"/>
                </a:lnTo>
                <a:lnTo>
                  <a:pt x="279" y="77"/>
                </a:lnTo>
                <a:lnTo>
                  <a:pt x="283" y="77"/>
                </a:lnTo>
                <a:lnTo>
                  <a:pt x="291" y="78"/>
                </a:lnTo>
                <a:lnTo>
                  <a:pt x="291" y="79"/>
                </a:lnTo>
                <a:lnTo>
                  <a:pt x="292" y="79"/>
                </a:lnTo>
                <a:lnTo>
                  <a:pt x="295" y="82"/>
                </a:lnTo>
                <a:lnTo>
                  <a:pt x="295" y="85"/>
                </a:lnTo>
                <a:lnTo>
                  <a:pt x="296" y="88"/>
                </a:lnTo>
                <a:lnTo>
                  <a:pt x="299" y="92"/>
                </a:lnTo>
                <a:lnTo>
                  <a:pt x="300" y="94"/>
                </a:lnTo>
                <a:lnTo>
                  <a:pt x="303" y="97"/>
                </a:lnTo>
                <a:lnTo>
                  <a:pt x="303" y="99"/>
                </a:lnTo>
                <a:lnTo>
                  <a:pt x="303" y="100"/>
                </a:lnTo>
                <a:lnTo>
                  <a:pt x="304" y="100"/>
                </a:lnTo>
                <a:lnTo>
                  <a:pt x="307" y="104"/>
                </a:lnTo>
                <a:lnTo>
                  <a:pt x="309" y="107"/>
                </a:lnTo>
                <a:lnTo>
                  <a:pt x="313" y="112"/>
                </a:lnTo>
                <a:lnTo>
                  <a:pt x="314" y="114"/>
                </a:lnTo>
                <a:lnTo>
                  <a:pt x="315" y="115"/>
                </a:lnTo>
                <a:lnTo>
                  <a:pt x="315" y="116"/>
                </a:lnTo>
                <a:lnTo>
                  <a:pt x="317" y="119"/>
                </a:lnTo>
                <a:lnTo>
                  <a:pt x="318" y="119"/>
                </a:lnTo>
                <a:lnTo>
                  <a:pt x="322" y="126"/>
                </a:lnTo>
                <a:lnTo>
                  <a:pt x="324" y="130"/>
                </a:lnTo>
                <a:lnTo>
                  <a:pt x="324" y="139"/>
                </a:lnTo>
                <a:lnTo>
                  <a:pt x="322" y="142"/>
                </a:lnTo>
                <a:lnTo>
                  <a:pt x="321" y="145"/>
                </a:lnTo>
                <a:lnTo>
                  <a:pt x="319" y="153"/>
                </a:lnTo>
                <a:lnTo>
                  <a:pt x="315" y="163"/>
                </a:lnTo>
                <a:lnTo>
                  <a:pt x="313" y="168"/>
                </a:lnTo>
                <a:lnTo>
                  <a:pt x="311" y="169"/>
                </a:lnTo>
                <a:lnTo>
                  <a:pt x="309" y="176"/>
                </a:lnTo>
                <a:lnTo>
                  <a:pt x="304" y="184"/>
                </a:lnTo>
                <a:lnTo>
                  <a:pt x="300" y="194"/>
                </a:lnTo>
                <a:lnTo>
                  <a:pt x="298" y="199"/>
                </a:lnTo>
                <a:lnTo>
                  <a:pt x="294" y="208"/>
                </a:lnTo>
                <a:lnTo>
                  <a:pt x="294" y="210"/>
                </a:lnTo>
                <a:lnTo>
                  <a:pt x="295" y="216"/>
                </a:lnTo>
                <a:lnTo>
                  <a:pt x="296" y="220"/>
                </a:lnTo>
                <a:lnTo>
                  <a:pt x="296" y="224"/>
                </a:lnTo>
                <a:lnTo>
                  <a:pt x="298" y="235"/>
                </a:lnTo>
                <a:lnTo>
                  <a:pt x="298" y="238"/>
                </a:lnTo>
                <a:lnTo>
                  <a:pt x="302" y="243"/>
                </a:lnTo>
                <a:lnTo>
                  <a:pt x="304" y="244"/>
                </a:lnTo>
                <a:lnTo>
                  <a:pt x="307" y="246"/>
                </a:lnTo>
                <a:lnTo>
                  <a:pt x="313" y="250"/>
                </a:lnTo>
                <a:lnTo>
                  <a:pt x="315" y="250"/>
                </a:lnTo>
                <a:lnTo>
                  <a:pt x="317" y="251"/>
                </a:lnTo>
                <a:lnTo>
                  <a:pt x="318" y="253"/>
                </a:lnTo>
                <a:lnTo>
                  <a:pt x="319" y="253"/>
                </a:lnTo>
                <a:lnTo>
                  <a:pt x="321" y="253"/>
                </a:lnTo>
                <a:lnTo>
                  <a:pt x="321" y="254"/>
                </a:lnTo>
                <a:lnTo>
                  <a:pt x="324" y="254"/>
                </a:lnTo>
                <a:lnTo>
                  <a:pt x="324" y="255"/>
                </a:lnTo>
                <a:lnTo>
                  <a:pt x="324" y="257"/>
                </a:lnTo>
                <a:lnTo>
                  <a:pt x="325" y="258"/>
                </a:lnTo>
                <a:lnTo>
                  <a:pt x="326" y="257"/>
                </a:lnTo>
                <a:lnTo>
                  <a:pt x="328" y="251"/>
                </a:lnTo>
                <a:lnTo>
                  <a:pt x="329" y="249"/>
                </a:lnTo>
                <a:lnTo>
                  <a:pt x="332" y="243"/>
                </a:lnTo>
                <a:lnTo>
                  <a:pt x="333" y="242"/>
                </a:lnTo>
                <a:lnTo>
                  <a:pt x="339" y="227"/>
                </a:lnTo>
                <a:lnTo>
                  <a:pt x="337" y="227"/>
                </a:lnTo>
                <a:lnTo>
                  <a:pt x="337" y="225"/>
                </a:lnTo>
                <a:lnTo>
                  <a:pt x="336" y="221"/>
                </a:lnTo>
                <a:lnTo>
                  <a:pt x="337" y="216"/>
                </a:lnTo>
                <a:lnTo>
                  <a:pt x="336" y="214"/>
                </a:lnTo>
                <a:lnTo>
                  <a:pt x="337" y="213"/>
                </a:lnTo>
                <a:lnTo>
                  <a:pt x="337" y="212"/>
                </a:lnTo>
                <a:lnTo>
                  <a:pt x="339" y="210"/>
                </a:lnTo>
                <a:lnTo>
                  <a:pt x="339" y="210"/>
                </a:lnTo>
                <a:lnTo>
                  <a:pt x="337" y="206"/>
                </a:lnTo>
                <a:lnTo>
                  <a:pt x="337" y="202"/>
                </a:lnTo>
                <a:lnTo>
                  <a:pt x="337" y="201"/>
                </a:lnTo>
                <a:lnTo>
                  <a:pt x="339" y="201"/>
                </a:lnTo>
                <a:lnTo>
                  <a:pt x="337" y="195"/>
                </a:lnTo>
                <a:lnTo>
                  <a:pt x="337" y="194"/>
                </a:lnTo>
                <a:lnTo>
                  <a:pt x="334" y="193"/>
                </a:lnTo>
                <a:lnTo>
                  <a:pt x="334" y="191"/>
                </a:lnTo>
                <a:lnTo>
                  <a:pt x="332" y="189"/>
                </a:lnTo>
                <a:lnTo>
                  <a:pt x="330" y="178"/>
                </a:lnTo>
                <a:lnTo>
                  <a:pt x="334" y="175"/>
                </a:lnTo>
                <a:lnTo>
                  <a:pt x="340" y="169"/>
                </a:lnTo>
                <a:lnTo>
                  <a:pt x="341" y="171"/>
                </a:lnTo>
                <a:lnTo>
                  <a:pt x="348" y="168"/>
                </a:lnTo>
                <a:lnTo>
                  <a:pt x="351" y="165"/>
                </a:lnTo>
                <a:lnTo>
                  <a:pt x="352" y="167"/>
                </a:lnTo>
                <a:lnTo>
                  <a:pt x="354" y="168"/>
                </a:lnTo>
                <a:lnTo>
                  <a:pt x="356" y="167"/>
                </a:lnTo>
                <a:lnTo>
                  <a:pt x="364" y="152"/>
                </a:lnTo>
                <a:lnTo>
                  <a:pt x="364" y="149"/>
                </a:lnTo>
                <a:lnTo>
                  <a:pt x="364" y="146"/>
                </a:lnTo>
                <a:lnTo>
                  <a:pt x="364" y="145"/>
                </a:lnTo>
                <a:lnTo>
                  <a:pt x="364" y="145"/>
                </a:lnTo>
                <a:lnTo>
                  <a:pt x="370" y="142"/>
                </a:lnTo>
                <a:lnTo>
                  <a:pt x="371" y="139"/>
                </a:lnTo>
                <a:lnTo>
                  <a:pt x="375" y="134"/>
                </a:lnTo>
                <a:lnTo>
                  <a:pt x="375" y="133"/>
                </a:lnTo>
                <a:lnTo>
                  <a:pt x="381" y="134"/>
                </a:lnTo>
                <a:lnTo>
                  <a:pt x="384" y="135"/>
                </a:lnTo>
                <a:lnTo>
                  <a:pt x="384" y="137"/>
                </a:lnTo>
                <a:lnTo>
                  <a:pt x="385" y="135"/>
                </a:lnTo>
                <a:lnTo>
                  <a:pt x="389" y="131"/>
                </a:lnTo>
                <a:lnTo>
                  <a:pt x="392" y="126"/>
                </a:lnTo>
                <a:lnTo>
                  <a:pt x="396" y="115"/>
                </a:lnTo>
                <a:lnTo>
                  <a:pt x="394" y="112"/>
                </a:lnTo>
                <a:lnTo>
                  <a:pt x="393" y="107"/>
                </a:lnTo>
                <a:lnTo>
                  <a:pt x="393" y="104"/>
                </a:lnTo>
                <a:lnTo>
                  <a:pt x="393" y="103"/>
                </a:lnTo>
                <a:lnTo>
                  <a:pt x="393" y="101"/>
                </a:lnTo>
                <a:lnTo>
                  <a:pt x="396" y="96"/>
                </a:lnTo>
                <a:lnTo>
                  <a:pt x="396" y="93"/>
                </a:lnTo>
                <a:lnTo>
                  <a:pt x="396" y="92"/>
                </a:lnTo>
                <a:lnTo>
                  <a:pt x="396" y="88"/>
                </a:lnTo>
                <a:lnTo>
                  <a:pt x="393" y="85"/>
                </a:lnTo>
                <a:lnTo>
                  <a:pt x="390" y="79"/>
                </a:lnTo>
                <a:lnTo>
                  <a:pt x="389" y="79"/>
                </a:lnTo>
                <a:lnTo>
                  <a:pt x="386" y="70"/>
                </a:lnTo>
                <a:lnTo>
                  <a:pt x="382" y="71"/>
                </a:lnTo>
                <a:lnTo>
                  <a:pt x="381" y="67"/>
                </a:lnTo>
                <a:lnTo>
                  <a:pt x="384" y="66"/>
                </a:lnTo>
                <a:lnTo>
                  <a:pt x="386" y="63"/>
                </a:lnTo>
                <a:lnTo>
                  <a:pt x="394" y="66"/>
                </a:lnTo>
                <a:lnTo>
                  <a:pt x="396" y="67"/>
                </a:lnTo>
                <a:lnTo>
                  <a:pt x="409" y="74"/>
                </a:lnTo>
                <a:lnTo>
                  <a:pt x="415" y="78"/>
                </a:lnTo>
                <a:lnTo>
                  <a:pt x="427" y="88"/>
                </a:lnTo>
                <a:lnTo>
                  <a:pt x="437" y="85"/>
                </a:lnTo>
                <a:lnTo>
                  <a:pt x="444" y="84"/>
                </a:lnTo>
                <a:lnTo>
                  <a:pt x="446" y="84"/>
                </a:lnTo>
                <a:lnTo>
                  <a:pt x="449" y="84"/>
                </a:lnTo>
                <a:lnTo>
                  <a:pt x="455" y="84"/>
                </a:lnTo>
                <a:lnTo>
                  <a:pt x="463" y="73"/>
                </a:lnTo>
                <a:lnTo>
                  <a:pt x="463" y="69"/>
                </a:lnTo>
                <a:lnTo>
                  <a:pt x="463" y="67"/>
                </a:lnTo>
                <a:lnTo>
                  <a:pt x="461" y="63"/>
                </a:lnTo>
                <a:lnTo>
                  <a:pt x="461" y="62"/>
                </a:lnTo>
                <a:lnTo>
                  <a:pt x="460" y="54"/>
                </a:lnTo>
                <a:lnTo>
                  <a:pt x="457" y="49"/>
                </a:lnTo>
                <a:lnTo>
                  <a:pt x="455" y="45"/>
                </a:lnTo>
                <a:lnTo>
                  <a:pt x="455" y="44"/>
                </a:lnTo>
                <a:lnTo>
                  <a:pt x="456" y="44"/>
                </a:lnTo>
                <a:lnTo>
                  <a:pt x="456" y="41"/>
                </a:lnTo>
                <a:lnTo>
                  <a:pt x="455" y="40"/>
                </a:lnTo>
                <a:lnTo>
                  <a:pt x="455" y="41"/>
                </a:lnTo>
                <a:lnTo>
                  <a:pt x="452" y="39"/>
                </a:lnTo>
                <a:lnTo>
                  <a:pt x="450" y="37"/>
                </a:lnTo>
                <a:lnTo>
                  <a:pt x="448" y="34"/>
                </a:lnTo>
                <a:lnTo>
                  <a:pt x="449" y="33"/>
                </a:lnTo>
                <a:lnTo>
                  <a:pt x="448" y="28"/>
                </a:lnTo>
                <a:lnTo>
                  <a:pt x="446" y="28"/>
                </a:lnTo>
                <a:lnTo>
                  <a:pt x="445" y="24"/>
                </a:lnTo>
                <a:lnTo>
                  <a:pt x="444" y="25"/>
                </a:lnTo>
                <a:lnTo>
                  <a:pt x="444" y="24"/>
                </a:lnTo>
                <a:lnTo>
                  <a:pt x="442" y="22"/>
                </a:lnTo>
                <a:lnTo>
                  <a:pt x="442" y="21"/>
                </a:lnTo>
                <a:lnTo>
                  <a:pt x="439" y="18"/>
                </a:lnTo>
                <a:lnTo>
                  <a:pt x="438" y="17"/>
                </a:lnTo>
                <a:lnTo>
                  <a:pt x="437" y="14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29" name="Freeform 427"/>
          <p:cNvSpPr>
            <a:spLocks/>
          </p:cNvSpPr>
          <p:nvPr/>
        </p:nvSpPr>
        <p:spPr bwMode="auto">
          <a:xfrm>
            <a:off x="8335963" y="896938"/>
            <a:ext cx="68263" cy="168275"/>
          </a:xfrm>
          <a:custGeom>
            <a:avLst/>
            <a:gdLst>
              <a:gd name="T0" fmla="*/ 0 w 43"/>
              <a:gd name="T1" fmla="*/ 106 h 106"/>
              <a:gd name="T2" fmla="*/ 13 w 43"/>
              <a:gd name="T3" fmla="*/ 53 h 106"/>
              <a:gd name="T4" fmla="*/ 18 w 43"/>
              <a:gd name="T5" fmla="*/ 42 h 106"/>
              <a:gd name="T6" fmla="*/ 34 w 43"/>
              <a:gd name="T7" fmla="*/ 13 h 106"/>
              <a:gd name="T8" fmla="*/ 38 w 43"/>
              <a:gd name="T9" fmla="*/ 8 h 106"/>
              <a:gd name="T10" fmla="*/ 43 w 43"/>
              <a:gd name="T11" fmla="*/ 0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3" h="106">
                <a:moveTo>
                  <a:pt x="0" y="106"/>
                </a:moveTo>
                <a:lnTo>
                  <a:pt x="13" y="53"/>
                </a:lnTo>
                <a:lnTo>
                  <a:pt x="18" y="42"/>
                </a:lnTo>
                <a:lnTo>
                  <a:pt x="34" y="13"/>
                </a:lnTo>
                <a:lnTo>
                  <a:pt x="38" y="8"/>
                </a:lnTo>
                <a:lnTo>
                  <a:pt x="43" y="0"/>
                </a:lnTo>
              </a:path>
            </a:pathLst>
          </a:cu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0" name="Freeform 428"/>
          <p:cNvSpPr>
            <a:spLocks/>
          </p:cNvSpPr>
          <p:nvPr/>
        </p:nvSpPr>
        <p:spPr bwMode="auto">
          <a:xfrm>
            <a:off x="4198938" y="742950"/>
            <a:ext cx="136525" cy="173038"/>
          </a:xfrm>
          <a:custGeom>
            <a:avLst/>
            <a:gdLst>
              <a:gd name="T0" fmla="*/ 13 w 86"/>
              <a:gd name="T1" fmla="*/ 109 h 109"/>
              <a:gd name="T2" fmla="*/ 13 w 86"/>
              <a:gd name="T3" fmla="*/ 23 h 109"/>
              <a:gd name="T4" fmla="*/ 71 w 86"/>
              <a:gd name="T5" fmla="*/ 109 h 109"/>
              <a:gd name="T6" fmla="*/ 86 w 86"/>
              <a:gd name="T7" fmla="*/ 109 h 109"/>
              <a:gd name="T8" fmla="*/ 86 w 86"/>
              <a:gd name="T9" fmla="*/ 0 h 109"/>
              <a:gd name="T10" fmla="*/ 72 w 86"/>
              <a:gd name="T11" fmla="*/ 0 h 109"/>
              <a:gd name="T12" fmla="*/ 72 w 86"/>
              <a:gd name="T13" fmla="*/ 86 h 109"/>
              <a:gd name="T14" fmla="*/ 15 w 86"/>
              <a:gd name="T15" fmla="*/ 0 h 109"/>
              <a:gd name="T16" fmla="*/ 0 w 86"/>
              <a:gd name="T17" fmla="*/ 0 h 109"/>
              <a:gd name="T18" fmla="*/ 0 w 86"/>
              <a:gd name="T19" fmla="*/ 109 h 109"/>
              <a:gd name="T20" fmla="*/ 13 w 86"/>
              <a:gd name="T21" fmla="*/ 109 h 109"/>
              <a:gd name="T22" fmla="*/ 13 w 86"/>
              <a:gd name="T23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6" h="109">
                <a:moveTo>
                  <a:pt x="13" y="109"/>
                </a:moveTo>
                <a:lnTo>
                  <a:pt x="13" y="23"/>
                </a:lnTo>
                <a:lnTo>
                  <a:pt x="71" y="109"/>
                </a:lnTo>
                <a:lnTo>
                  <a:pt x="86" y="109"/>
                </a:lnTo>
                <a:lnTo>
                  <a:pt x="86" y="0"/>
                </a:lnTo>
                <a:lnTo>
                  <a:pt x="72" y="0"/>
                </a:lnTo>
                <a:lnTo>
                  <a:pt x="72" y="86"/>
                </a:lnTo>
                <a:lnTo>
                  <a:pt x="15" y="0"/>
                </a:lnTo>
                <a:lnTo>
                  <a:pt x="0" y="0"/>
                </a:lnTo>
                <a:lnTo>
                  <a:pt x="0" y="109"/>
                </a:lnTo>
                <a:lnTo>
                  <a:pt x="13" y="109"/>
                </a:lnTo>
                <a:lnTo>
                  <a:pt x="13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1" name="Freeform 429"/>
          <p:cNvSpPr>
            <a:spLocks noEditPoints="1"/>
          </p:cNvSpPr>
          <p:nvPr/>
        </p:nvSpPr>
        <p:spPr bwMode="auto">
          <a:xfrm>
            <a:off x="4362450" y="787400"/>
            <a:ext cx="120650" cy="133350"/>
          </a:xfrm>
          <a:custGeom>
            <a:avLst/>
            <a:gdLst>
              <a:gd name="T0" fmla="*/ 8 w 55"/>
              <a:gd name="T1" fmla="*/ 53 h 61"/>
              <a:gd name="T2" fmla="*/ 27 w 55"/>
              <a:gd name="T3" fmla="*/ 61 h 61"/>
              <a:gd name="T4" fmla="*/ 42 w 55"/>
              <a:gd name="T5" fmla="*/ 57 h 61"/>
              <a:gd name="T6" fmla="*/ 51 w 55"/>
              <a:gd name="T7" fmla="*/ 47 h 61"/>
              <a:gd name="T8" fmla="*/ 55 w 55"/>
              <a:gd name="T9" fmla="*/ 29 h 61"/>
              <a:gd name="T10" fmla="*/ 47 w 55"/>
              <a:gd name="T11" fmla="*/ 8 h 61"/>
              <a:gd name="T12" fmla="*/ 27 w 55"/>
              <a:gd name="T13" fmla="*/ 0 h 61"/>
              <a:gd name="T14" fmla="*/ 9 w 55"/>
              <a:gd name="T15" fmla="*/ 6 h 61"/>
              <a:gd name="T16" fmla="*/ 0 w 55"/>
              <a:gd name="T17" fmla="*/ 30 h 61"/>
              <a:gd name="T18" fmla="*/ 8 w 55"/>
              <a:gd name="T19" fmla="*/ 53 h 61"/>
              <a:gd name="T20" fmla="*/ 15 w 55"/>
              <a:gd name="T21" fmla="*/ 13 h 61"/>
              <a:gd name="T22" fmla="*/ 27 w 55"/>
              <a:gd name="T23" fmla="*/ 8 h 61"/>
              <a:gd name="T24" fmla="*/ 40 w 55"/>
              <a:gd name="T25" fmla="*/ 13 h 61"/>
              <a:gd name="T26" fmla="*/ 45 w 55"/>
              <a:gd name="T27" fmla="*/ 30 h 61"/>
              <a:gd name="T28" fmla="*/ 40 w 55"/>
              <a:gd name="T29" fmla="*/ 47 h 61"/>
              <a:gd name="T30" fmla="*/ 27 w 55"/>
              <a:gd name="T31" fmla="*/ 52 h 61"/>
              <a:gd name="T32" fmla="*/ 15 w 55"/>
              <a:gd name="T33" fmla="*/ 47 h 61"/>
              <a:gd name="T34" fmla="*/ 10 w 55"/>
              <a:gd name="T35" fmla="*/ 30 h 61"/>
              <a:gd name="T36" fmla="*/ 15 w 55"/>
              <a:gd name="T37" fmla="*/ 1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55" h="61">
                <a:moveTo>
                  <a:pt x="8" y="53"/>
                </a:moveTo>
                <a:cubicBezTo>
                  <a:pt x="13" y="58"/>
                  <a:pt x="19" y="61"/>
                  <a:pt x="27" y="61"/>
                </a:cubicBezTo>
                <a:cubicBezTo>
                  <a:pt x="33" y="61"/>
                  <a:pt x="37" y="59"/>
                  <a:pt x="42" y="57"/>
                </a:cubicBezTo>
                <a:cubicBezTo>
                  <a:pt x="46" y="55"/>
                  <a:pt x="49" y="51"/>
                  <a:pt x="51" y="47"/>
                </a:cubicBezTo>
                <a:cubicBezTo>
                  <a:pt x="54" y="43"/>
                  <a:pt x="55" y="37"/>
                  <a:pt x="55" y="29"/>
                </a:cubicBezTo>
                <a:cubicBezTo>
                  <a:pt x="55" y="20"/>
                  <a:pt x="52" y="13"/>
                  <a:pt x="47" y="8"/>
                </a:cubicBezTo>
                <a:cubicBezTo>
                  <a:pt x="42" y="2"/>
                  <a:pt x="35" y="0"/>
                  <a:pt x="27" y="0"/>
                </a:cubicBezTo>
                <a:cubicBezTo>
                  <a:pt x="20" y="0"/>
                  <a:pt x="14" y="2"/>
                  <a:pt x="9" y="6"/>
                </a:cubicBezTo>
                <a:cubicBezTo>
                  <a:pt x="3" y="11"/>
                  <a:pt x="0" y="19"/>
                  <a:pt x="0" y="30"/>
                </a:cubicBezTo>
                <a:cubicBezTo>
                  <a:pt x="0" y="40"/>
                  <a:pt x="3" y="48"/>
                  <a:pt x="8" y="53"/>
                </a:cubicBezTo>
                <a:close/>
                <a:moveTo>
                  <a:pt x="15" y="13"/>
                </a:moveTo>
                <a:cubicBezTo>
                  <a:pt x="18" y="10"/>
                  <a:pt x="23" y="8"/>
                  <a:pt x="27" y="8"/>
                </a:cubicBezTo>
                <a:cubicBezTo>
                  <a:pt x="32" y="8"/>
                  <a:pt x="36" y="10"/>
                  <a:pt x="40" y="13"/>
                </a:cubicBezTo>
                <a:cubicBezTo>
                  <a:pt x="43" y="17"/>
                  <a:pt x="45" y="23"/>
                  <a:pt x="45" y="30"/>
                </a:cubicBezTo>
                <a:cubicBezTo>
                  <a:pt x="45" y="37"/>
                  <a:pt x="43" y="43"/>
                  <a:pt x="40" y="47"/>
                </a:cubicBezTo>
                <a:cubicBezTo>
                  <a:pt x="36" y="51"/>
                  <a:pt x="32" y="52"/>
                  <a:pt x="27" y="52"/>
                </a:cubicBezTo>
                <a:cubicBezTo>
                  <a:pt x="23" y="52"/>
                  <a:pt x="18" y="51"/>
                  <a:pt x="15" y="47"/>
                </a:cubicBezTo>
                <a:cubicBezTo>
                  <a:pt x="12" y="43"/>
                  <a:pt x="10" y="38"/>
                  <a:pt x="10" y="30"/>
                </a:cubicBezTo>
                <a:cubicBezTo>
                  <a:pt x="10" y="23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2" name="Freeform 430"/>
          <p:cNvSpPr>
            <a:spLocks/>
          </p:cNvSpPr>
          <p:nvPr/>
        </p:nvSpPr>
        <p:spPr bwMode="auto">
          <a:xfrm>
            <a:off x="4506913" y="787400"/>
            <a:ext cx="68263" cy="128588"/>
          </a:xfrm>
          <a:custGeom>
            <a:avLst/>
            <a:gdLst>
              <a:gd name="T0" fmla="*/ 10 w 32"/>
              <a:gd name="T1" fmla="*/ 59 h 59"/>
              <a:gd name="T2" fmla="*/ 10 w 32"/>
              <a:gd name="T3" fmla="*/ 29 h 59"/>
              <a:gd name="T4" fmla="*/ 12 w 32"/>
              <a:gd name="T5" fmla="*/ 17 h 59"/>
              <a:gd name="T6" fmla="*/ 15 w 32"/>
              <a:gd name="T7" fmla="*/ 12 h 59"/>
              <a:gd name="T8" fmla="*/ 21 w 32"/>
              <a:gd name="T9" fmla="*/ 10 h 59"/>
              <a:gd name="T10" fmla="*/ 28 w 32"/>
              <a:gd name="T11" fmla="*/ 12 h 59"/>
              <a:gd name="T12" fmla="*/ 32 w 32"/>
              <a:gd name="T13" fmla="*/ 3 h 59"/>
              <a:gd name="T14" fmla="*/ 22 w 32"/>
              <a:gd name="T15" fmla="*/ 0 h 59"/>
              <a:gd name="T16" fmla="*/ 15 w 32"/>
              <a:gd name="T17" fmla="*/ 2 h 59"/>
              <a:gd name="T18" fmla="*/ 9 w 32"/>
              <a:gd name="T19" fmla="*/ 10 h 59"/>
              <a:gd name="T20" fmla="*/ 9 w 32"/>
              <a:gd name="T21" fmla="*/ 1 h 59"/>
              <a:gd name="T22" fmla="*/ 0 w 32"/>
              <a:gd name="T23" fmla="*/ 1 h 59"/>
              <a:gd name="T24" fmla="*/ 0 w 32"/>
              <a:gd name="T25" fmla="*/ 59 h 59"/>
              <a:gd name="T26" fmla="*/ 10 w 32"/>
              <a:gd name="T2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2" h="59">
                <a:moveTo>
                  <a:pt x="10" y="59"/>
                </a:moveTo>
                <a:cubicBezTo>
                  <a:pt x="10" y="29"/>
                  <a:pt x="10" y="29"/>
                  <a:pt x="10" y="29"/>
                </a:cubicBezTo>
                <a:cubicBezTo>
                  <a:pt x="10" y="25"/>
                  <a:pt x="11" y="21"/>
                  <a:pt x="12" y="17"/>
                </a:cubicBezTo>
                <a:cubicBezTo>
                  <a:pt x="12" y="15"/>
                  <a:pt x="14" y="13"/>
                  <a:pt x="15" y="12"/>
                </a:cubicBezTo>
                <a:cubicBezTo>
                  <a:pt x="17" y="11"/>
                  <a:pt x="19" y="10"/>
                  <a:pt x="21" y="10"/>
                </a:cubicBezTo>
                <a:cubicBezTo>
                  <a:pt x="24" y="10"/>
                  <a:pt x="26" y="11"/>
                  <a:pt x="28" y="12"/>
                </a:cubicBezTo>
                <a:cubicBezTo>
                  <a:pt x="32" y="3"/>
                  <a:pt x="32" y="3"/>
                  <a:pt x="32" y="3"/>
                </a:cubicBezTo>
                <a:cubicBezTo>
                  <a:pt x="28" y="1"/>
                  <a:pt x="25" y="0"/>
                  <a:pt x="22" y="0"/>
                </a:cubicBezTo>
                <a:cubicBezTo>
                  <a:pt x="19" y="0"/>
                  <a:pt x="17" y="0"/>
                  <a:pt x="15" y="2"/>
                </a:cubicBezTo>
                <a:cubicBezTo>
                  <a:pt x="13" y="3"/>
                  <a:pt x="11" y="6"/>
                  <a:pt x="9" y="10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3" name="Freeform 431"/>
          <p:cNvSpPr>
            <a:spLocks noEditPoints="1"/>
          </p:cNvSpPr>
          <p:nvPr/>
        </p:nvSpPr>
        <p:spPr bwMode="auto">
          <a:xfrm>
            <a:off x="4579938" y="787400"/>
            <a:ext cx="111125" cy="180975"/>
          </a:xfrm>
          <a:custGeom>
            <a:avLst/>
            <a:gdLst>
              <a:gd name="T0" fmla="*/ 8 w 51"/>
              <a:gd name="T1" fmla="*/ 78 h 83"/>
              <a:gd name="T2" fmla="*/ 25 w 51"/>
              <a:gd name="T3" fmla="*/ 83 h 83"/>
              <a:gd name="T4" fmla="*/ 40 w 51"/>
              <a:gd name="T5" fmla="*/ 80 h 83"/>
              <a:gd name="T6" fmla="*/ 48 w 51"/>
              <a:gd name="T7" fmla="*/ 71 h 83"/>
              <a:gd name="T8" fmla="*/ 51 w 51"/>
              <a:gd name="T9" fmla="*/ 51 h 83"/>
              <a:gd name="T10" fmla="*/ 51 w 51"/>
              <a:gd name="T11" fmla="*/ 1 h 83"/>
              <a:gd name="T12" fmla="*/ 42 w 51"/>
              <a:gd name="T13" fmla="*/ 1 h 83"/>
              <a:gd name="T14" fmla="*/ 42 w 51"/>
              <a:gd name="T15" fmla="*/ 8 h 83"/>
              <a:gd name="T16" fmla="*/ 25 w 51"/>
              <a:gd name="T17" fmla="*/ 0 h 83"/>
              <a:gd name="T18" fmla="*/ 12 w 51"/>
              <a:gd name="T19" fmla="*/ 4 h 83"/>
              <a:gd name="T20" fmla="*/ 3 w 51"/>
              <a:gd name="T21" fmla="*/ 14 h 83"/>
              <a:gd name="T22" fmla="*/ 0 w 51"/>
              <a:gd name="T23" fmla="*/ 30 h 83"/>
              <a:gd name="T24" fmla="*/ 6 w 51"/>
              <a:gd name="T25" fmla="*/ 51 h 83"/>
              <a:gd name="T26" fmla="*/ 25 w 51"/>
              <a:gd name="T27" fmla="*/ 59 h 83"/>
              <a:gd name="T28" fmla="*/ 41 w 51"/>
              <a:gd name="T29" fmla="*/ 52 h 83"/>
              <a:gd name="T30" fmla="*/ 40 w 51"/>
              <a:gd name="T31" fmla="*/ 64 h 83"/>
              <a:gd name="T32" fmla="*/ 35 w 51"/>
              <a:gd name="T33" fmla="*/ 72 h 83"/>
              <a:gd name="T34" fmla="*/ 25 w 51"/>
              <a:gd name="T35" fmla="*/ 75 h 83"/>
              <a:gd name="T36" fmla="*/ 15 w 51"/>
              <a:gd name="T37" fmla="*/ 72 h 83"/>
              <a:gd name="T38" fmla="*/ 11 w 51"/>
              <a:gd name="T39" fmla="*/ 66 h 83"/>
              <a:gd name="T40" fmla="*/ 2 w 51"/>
              <a:gd name="T41" fmla="*/ 64 h 83"/>
              <a:gd name="T42" fmla="*/ 8 w 51"/>
              <a:gd name="T43" fmla="*/ 78 h 83"/>
              <a:gd name="T44" fmla="*/ 15 w 51"/>
              <a:gd name="T45" fmla="*/ 13 h 83"/>
              <a:gd name="T46" fmla="*/ 26 w 51"/>
              <a:gd name="T47" fmla="*/ 8 h 83"/>
              <a:gd name="T48" fmla="*/ 37 w 51"/>
              <a:gd name="T49" fmla="*/ 13 h 83"/>
              <a:gd name="T50" fmla="*/ 42 w 51"/>
              <a:gd name="T51" fmla="*/ 29 h 83"/>
              <a:gd name="T52" fmla="*/ 37 w 51"/>
              <a:gd name="T53" fmla="*/ 46 h 83"/>
              <a:gd name="T54" fmla="*/ 26 w 51"/>
              <a:gd name="T55" fmla="*/ 51 h 83"/>
              <a:gd name="T56" fmla="*/ 15 w 51"/>
              <a:gd name="T57" fmla="*/ 46 h 83"/>
              <a:gd name="T58" fmla="*/ 10 w 51"/>
              <a:gd name="T59" fmla="*/ 29 h 83"/>
              <a:gd name="T60" fmla="*/ 15 w 51"/>
              <a:gd name="T61" fmla="*/ 1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51" h="83">
                <a:moveTo>
                  <a:pt x="8" y="78"/>
                </a:moveTo>
                <a:cubicBezTo>
                  <a:pt x="12" y="81"/>
                  <a:pt x="18" y="83"/>
                  <a:pt x="25" y="83"/>
                </a:cubicBezTo>
                <a:cubicBezTo>
                  <a:pt x="31" y="83"/>
                  <a:pt x="36" y="82"/>
                  <a:pt x="40" y="80"/>
                </a:cubicBezTo>
                <a:cubicBezTo>
                  <a:pt x="44" y="77"/>
                  <a:pt x="47" y="74"/>
                  <a:pt x="48" y="71"/>
                </a:cubicBezTo>
                <a:cubicBezTo>
                  <a:pt x="50" y="67"/>
                  <a:pt x="51" y="60"/>
                  <a:pt x="51" y="51"/>
                </a:cubicBezTo>
                <a:cubicBezTo>
                  <a:pt x="51" y="1"/>
                  <a:pt x="51" y="1"/>
                  <a:pt x="51" y="1"/>
                </a:cubicBezTo>
                <a:cubicBezTo>
                  <a:pt x="42" y="1"/>
                  <a:pt x="42" y="1"/>
                  <a:pt x="42" y="1"/>
                </a:cubicBezTo>
                <a:cubicBezTo>
                  <a:pt x="42" y="8"/>
                  <a:pt x="42" y="8"/>
                  <a:pt x="42" y="8"/>
                </a:cubicBezTo>
                <a:cubicBezTo>
                  <a:pt x="38" y="3"/>
                  <a:pt x="32" y="0"/>
                  <a:pt x="25" y="0"/>
                </a:cubicBezTo>
                <a:cubicBezTo>
                  <a:pt x="20" y="0"/>
                  <a:pt x="15" y="1"/>
                  <a:pt x="12" y="4"/>
                </a:cubicBezTo>
                <a:cubicBezTo>
                  <a:pt x="8" y="6"/>
                  <a:pt x="5" y="10"/>
                  <a:pt x="3" y="14"/>
                </a:cubicBezTo>
                <a:cubicBezTo>
                  <a:pt x="1" y="19"/>
                  <a:pt x="0" y="24"/>
                  <a:pt x="0" y="30"/>
                </a:cubicBezTo>
                <a:cubicBezTo>
                  <a:pt x="0" y="38"/>
                  <a:pt x="2" y="45"/>
                  <a:pt x="6" y="51"/>
                </a:cubicBezTo>
                <a:cubicBezTo>
                  <a:pt x="11" y="56"/>
                  <a:pt x="17" y="59"/>
                  <a:pt x="25" y="59"/>
                </a:cubicBezTo>
                <a:cubicBezTo>
                  <a:pt x="32" y="59"/>
                  <a:pt x="37" y="57"/>
                  <a:pt x="41" y="52"/>
                </a:cubicBezTo>
                <a:cubicBezTo>
                  <a:pt x="41" y="58"/>
                  <a:pt x="41" y="62"/>
                  <a:pt x="40" y="64"/>
                </a:cubicBezTo>
                <a:cubicBezTo>
                  <a:pt x="40" y="68"/>
                  <a:pt x="38" y="70"/>
                  <a:pt x="35" y="72"/>
                </a:cubicBezTo>
                <a:cubicBezTo>
                  <a:pt x="33" y="74"/>
                  <a:pt x="29" y="75"/>
                  <a:pt x="25" y="75"/>
                </a:cubicBezTo>
                <a:cubicBezTo>
                  <a:pt x="21" y="75"/>
                  <a:pt x="17" y="74"/>
                  <a:pt x="15" y="72"/>
                </a:cubicBezTo>
                <a:cubicBezTo>
                  <a:pt x="13" y="71"/>
                  <a:pt x="12" y="68"/>
                  <a:pt x="11" y="66"/>
                </a:cubicBezTo>
                <a:cubicBezTo>
                  <a:pt x="2" y="64"/>
                  <a:pt x="2" y="64"/>
                  <a:pt x="2" y="64"/>
                </a:cubicBezTo>
                <a:cubicBezTo>
                  <a:pt x="2" y="70"/>
                  <a:pt x="4" y="75"/>
                  <a:pt x="8" y="78"/>
                </a:cubicBezTo>
                <a:close/>
                <a:moveTo>
                  <a:pt x="15" y="13"/>
                </a:moveTo>
                <a:cubicBezTo>
                  <a:pt x="18" y="10"/>
                  <a:pt x="21" y="8"/>
                  <a:pt x="26" y="8"/>
                </a:cubicBezTo>
                <a:cubicBezTo>
                  <a:pt x="30" y="8"/>
                  <a:pt x="34" y="10"/>
                  <a:pt x="37" y="13"/>
                </a:cubicBezTo>
                <a:cubicBezTo>
                  <a:pt x="40" y="17"/>
                  <a:pt x="42" y="22"/>
                  <a:pt x="42" y="29"/>
                </a:cubicBezTo>
                <a:cubicBezTo>
                  <a:pt x="42" y="37"/>
                  <a:pt x="40" y="42"/>
                  <a:pt x="37" y="46"/>
                </a:cubicBezTo>
                <a:cubicBezTo>
                  <a:pt x="34" y="49"/>
                  <a:pt x="31" y="51"/>
                  <a:pt x="26" y="51"/>
                </a:cubicBezTo>
                <a:cubicBezTo>
                  <a:pt x="21" y="51"/>
                  <a:pt x="18" y="49"/>
                  <a:pt x="15" y="46"/>
                </a:cubicBezTo>
                <a:cubicBezTo>
                  <a:pt x="12" y="42"/>
                  <a:pt x="10" y="37"/>
                  <a:pt x="10" y="29"/>
                </a:cubicBezTo>
                <a:cubicBezTo>
                  <a:pt x="10" y="22"/>
                  <a:pt x="12" y="17"/>
                  <a:pt x="15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4" name="Freeform 432"/>
          <p:cNvSpPr>
            <a:spLocks noEditPoints="1"/>
          </p:cNvSpPr>
          <p:nvPr/>
        </p:nvSpPr>
        <p:spPr bwMode="auto">
          <a:xfrm>
            <a:off x="4716463" y="787400"/>
            <a:ext cx="117475" cy="133350"/>
          </a:xfrm>
          <a:custGeom>
            <a:avLst/>
            <a:gdLst>
              <a:gd name="T0" fmla="*/ 37 w 54"/>
              <a:gd name="T1" fmla="*/ 50 h 61"/>
              <a:gd name="T2" fmla="*/ 28 w 54"/>
              <a:gd name="T3" fmla="*/ 52 h 61"/>
              <a:gd name="T4" fmla="*/ 15 w 54"/>
              <a:gd name="T5" fmla="*/ 47 h 61"/>
              <a:gd name="T6" fmla="*/ 10 w 54"/>
              <a:gd name="T7" fmla="*/ 33 h 61"/>
              <a:gd name="T8" fmla="*/ 54 w 54"/>
              <a:gd name="T9" fmla="*/ 33 h 61"/>
              <a:gd name="T10" fmla="*/ 54 w 54"/>
              <a:gd name="T11" fmla="*/ 30 h 61"/>
              <a:gd name="T12" fmla="*/ 46 w 54"/>
              <a:gd name="T13" fmla="*/ 8 h 61"/>
              <a:gd name="T14" fmla="*/ 27 w 54"/>
              <a:gd name="T15" fmla="*/ 0 h 61"/>
              <a:gd name="T16" fmla="*/ 7 w 54"/>
              <a:gd name="T17" fmla="*/ 8 h 61"/>
              <a:gd name="T18" fmla="*/ 0 w 54"/>
              <a:gd name="T19" fmla="*/ 31 h 61"/>
              <a:gd name="T20" fmla="*/ 7 w 54"/>
              <a:gd name="T21" fmla="*/ 53 h 61"/>
              <a:gd name="T22" fmla="*/ 28 w 54"/>
              <a:gd name="T23" fmla="*/ 61 h 61"/>
              <a:gd name="T24" fmla="*/ 44 w 54"/>
              <a:gd name="T25" fmla="*/ 56 h 61"/>
              <a:gd name="T26" fmla="*/ 53 w 54"/>
              <a:gd name="T27" fmla="*/ 42 h 61"/>
              <a:gd name="T28" fmla="*/ 43 w 54"/>
              <a:gd name="T29" fmla="*/ 41 h 61"/>
              <a:gd name="T30" fmla="*/ 37 w 54"/>
              <a:gd name="T31" fmla="*/ 50 h 61"/>
              <a:gd name="T32" fmla="*/ 16 w 54"/>
              <a:gd name="T33" fmla="*/ 12 h 61"/>
              <a:gd name="T34" fmla="*/ 27 w 54"/>
              <a:gd name="T35" fmla="*/ 8 h 61"/>
              <a:gd name="T36" fmla="*/ 39 w 54"/>
              <a:gd name="T37" fmla="*/ 14 h 61"/>
              <a:gd name="T38" fmla="*/ 43 w 54"/>
              <a:gd name="T39" fmla="*/ 25 h 61"/>
              <a:gd name="T40" fmla="*/ 11 w 54"/>
              <a:gd name="T41" fmla="*/ 25 h 61"/>
              <a:gd name="T42" fmla="*/ 16 w 54"/>
              <a:gd name="T43" fmla="*/ 1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61">
                <a:moveTo>
                  <a:pt x="37" y="50"/>
                </a:moveTo>
                <a:cubicBezTo>
                  <a:pt x="34" y="52"/>
                  <a:pt x="31" y="52"/>
                  <a:pt x="28" y="52"/>
                </a:cubicBezTo>
                <a:cubicBezTo>
                  <a:pt x="23" y="52"/>
                  <a:pt x="19" y="51"/>
                  <a:pt x="15" y="47"/>
                </a:cubicBezTo>
                <a:cubicBezTo>
                  <a:pt x="12" y="44"/>
                  <a:pt x="10" y="39"/>
                  <a:pt x="10" y="33"/>
                </a:cubicBezTo>
                <a:cubicBezTo>
                  <a:pt x="54" y="33"/>
                  <a:pt x="54" y="33"/>
                  <a:pt x="54" y="33"/>
                </a:cubicBezTo>
                <a:cubicBezTo>
                  <a:pt x="54" y="32"/>
                  <a:pt x="54" y="31"/>
                  <a:pt x="54" y="30"/>
                </a:cubicBezTo>
                <a:cubicBezTo>
                  <a:pt x="54" y="20"/>
                  <a:pt x="51" y="13"/>
                  <a:pt x="46" y="8"/>
                </a:cubicBezTo>
                <a:cubicBezTo>
                  <a:pt x="41" y="2"/>
                  <a:pt x="35" y="0"/>
                  <a:pt x="27" y="0"/>
                </a:cubicBezTo>
                <a:cubicBezTo>
                  <a:pt x="19" y="0"/>
                  <a:pt x="12" y="2"/>
                  <a:pt x="7" y="8"/>
                </a:cubicBezTo>
                <a:cubicBezTo>
                  <a:pt x="2" y="13"/>
                  <a:pt x="0" y="21"/>
                  <a:pt x="0" y="31"/>
                </a:cubicBezTo>
                <a:cubicBezTo>
                  <a:pt x="0" y="40"/>
                  <a:pt x="2" y="47"/>
                  <a:pt x="7" y="53"/>
                </a:cubicBezTo>
                <a:cubicBezTo>
                  <a:pt x="12" y="58"/>
                  <a:pt x="19" y="61"/>
                  <a:pt x="28" y="61"/>
                </a:cubicBezTo>
                <a:cubicBezTo>
                  <a:pt x="34" y="61"/>
                  <a:pt x="40" y="59"/>
                  <a:pt x="44" y="56"/>
                </a:cubicBezTo>
                <a:cubicBezTo>
                  <a:pt x="49" y="52"/>
                  <a:pt x="52" y="48"/>
                  <a:pt x="53" y="42"/>
                </a:cubicBezTo>
                <a:cubicBezTo>
                  <a:pt x="43" y="41"/>
                  <a:pt x="43" y="41"/>
                  <a:pt x="43" y="41"/>
                </a:cubicBezTo>
                <a:cubicBezTo>
                  <a:pt x="42" y="45"/>
                  <a:pt x="39" y="48"/>
                  <a:pt x="37" y="50"/>
                </a:cubicBezTo>
                <a:close/>
                <a:moveTo>
                  <a:pt x="16" y="12"/>
                </a:moveTo>
                <a:cubicBezTo>
                  <a:pt x="19" y="9"/>
                  <a:pt x="23" y="8"/>
                  <a:pt x="27" y="8"/>
                </a:cubicBezTo>
                <a:cubicBezTo>
                  <a:pt x="32" y="8"/>
                  <a:pt x="36" y="10"/>
                  <a:pt x="39" y="14"/>
                </a:cubicBezTo>
                <a:cubicBezTo>
                  <a:pt x="41" y="16"/>
                  <a:pt x="43" y="20"/>
                  <a:pt x="43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19"/>
                  <a:pt x="13" y="15"/>
                  <a:pt x="16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5" name="Freeform 433"/>
          <p:cNvSpPr>
            <a:spLocks/>
          </p:cNvSpPr>
          <p:nvPr/>
        </p:nvSpPr>
        <p:spPr bwMode="auto">
          <a:xfrm>
            <a:off x="4849813" y="787400"/>
            <a:ext cx="104775" cy="133350"/>
          </a:xfrm>
          <a:custGeom>
            <a:avLst/>
            <a:gdLst>
              <a:gd name="T0" fmla="*/ 7 w 48"/>
              <a:gd name="T1" fmla="*/ 56 h 61"/>
              <a:gd name="T2" fmla="*/ 25 w 48"/>
              <a:gd name="T3" fmla="*/ 61 h 61"/>
              <a:gd name="T4" fmla="*/ 37 w 48"/>
              <a:gd name="T5" fmla="*/ 58 h 61"/>
              <a:gd name="T6" fmla="*/ 45 w 48"/>
              <a:gd name="T7" fmla="*/ 51 h 61"/>
              <a:gd name="T8" fmla="*/ 48 w 48"/>
              <a:gd name="T9" fmla="*/ 42 h 61"/>
              <a:gd name="T10" fmla="*/ 46 w 48"/>
              <a:gd name="T11" fmla="*/ 34 h 61"/>
              <a:gd name="T12" fmla="*/ 39 w 48"/>
              <a:gd name="T13" fmla="*/ 29 h 61"/>
              <a:gd name="T14" fmla="*/ 25 w 48"/>
              <a:gd name="T15" fmla="*/ 24 h 61"/>
              <a:gd name="T16" fmla="*/ 16 w 48"/>
              <a:gd name="T17" fmla="*/ 21 h 61"/>
              <a:gd name="T18" fmla="*/ 12 w 48"/>
              <a:gd name="T19" fmla="*/ 19 h 61"/>
              <a:gd name="T20" fmla="*/ 11 w 48"/>
              <a:gd name="T21" fmla="*/ 15 h 61"/>
              <a:gd name="T22" fmla="*/ 14 w 48"/>
              <a:gd name="T23" fmla="*/ 10 h 61"/>
              <a:gd name="T24" fmla="*/ 23 w 48"/>
              <a:gd name="T25" fmla="*/ 8 h 61"/>
              <a:gd name="T26" fmla="*/ 32 w 48"/>
              <a:gd name="T27" fmla="*/ 10 h 61"/>
              <a:gd name="T28" fmla="*/ 36 w 48"/>
              <a:gd name="T29" fmla="*/ 17 h 61"/>
              <a:gd name="T30" fmla="*/ 46 w 48"/>
              <a:gd name="T31" fmla="*/ 16 h 61"/>
              <a:gd name="T32" fmla="*/ 42 w 48"/>
              <a:gd name="T33" fmla="*/ 7 h 61"/>
              <a:gd name="T34" fmla="*/ 35 w 48"/>
              <a:gd name="T35" fmla="*/ 2 h 61"/>
              <a:gd name="T36" fmla="*/ 23 w 48"/>
              <a:gd name="T37" fmla="*/ 0 h 61"/>
              <a:gd name="T38" fmla="*/ 14 w 48"/>
              <a:gd name="T39" fmla="*/ 1 h 61"/>
              <a:gd name="T40" fmla="*/ 8 w 48"/>
              <a:gd name="T41" fmla="*/ 4 h 61"/>
              <a:gd name="T42" fmla="*/ 3 w 48"/>
              <a:gd name="T43" fmla="*/ 9 h 61"/>
              <a:gd name="T44" fmla="*/ 1 w 48"/>
              <a:gd name="T45" fmla="*/ 17 h 61"/>
              <a:gd name="T46" fmla="*/ 3 w 48"/>
              <a:gd name="T47" fmla="*/ 24 h 61"/>
              <a:gd name="T48" fmla="*/ 10 w 48"/>
              <a:gd name="T49" fmla="*/ 30 h 61"/>
              <a:gd name="T50" fmla="*/ 25 w 48"/>
              <a:gd name="T51" fmla="*/ 35 h 61"/>
              <a:gd name="T52" fmla="*/ 35 w 48"/>
              <a:gd name="T53" fmla="*/ 38 h 61"/>
              <a:gd name="T54" fmla="*/ 38 w 48"/>
              <a:gd name="T55" fmla="*/ 43 h 61"/>
              <a:gd name="T56" fmla="*/ 35 w 48"/>
              <a:gd name="T57" fmla="*/ 50 h 61"/>
              <a:gd name="T58" fmla="*/ 25 w 48"/>
              <a:gd name="T59" fmla="*/ 52 h 61"/>
              <a:gd name="T60" fmla="*/ 14 w 48"/>
              <a:gd name="T61" fmla="*/ 49 h 61"/>
              <a:gd name="T62" fmla="*/ 9 w 48"/>
              <a:gd name="T63" fmla="*/ 40 h 61"/>
              <a:gd name="T64" fmla="*/ 0 w 48"/>
              <a:gd name="T65" fmla="*/ 42 h 61"/>
              <a:gd name="T66" fmla="*/ 7 w 48"/>
              <a:gd name="T67" fmla="*/ 56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8" h="61">
                <a:moveTo>
                  <a:pt x="7" y="56"/>
                </a:moveTo>
                <a:cubicBezTo>
                  <a:pt x="11" y="59"/>
                  <a:pt x="17" y="61"/>
                  <a:pt x="25" y="61"/>
                </a:cubicBezTo>
                <a:cubicBezTo>
                  <a:pt x="29" y="61"/>
                  <a:pt x="33" y="60"/>
                  <a:pt x="37" y="58"/>
                </a:cubicBezTo>
                <a:cubicBezTo>
                  <a:pt x="40" y="57"/>
                  <a:pt x="43" y="54"/>
                  <a:pt x="45" y="51"/>
                </a:cubicBezTo>
                <a:cubicBezTo>
                  <a:pt x="47" y="49"/>
                  <a:pt x="48" y="45"/>
                  <a:pt x="48" y="42"/>
                </a:cubicBezTo>
                <a:cubicBezTo>
                  <a:pt x="48" y="39"/>
                  <a:pt x="47" y="36"/>
                  <a:pt x="46" y="34"/>
                </a:cubicBezTo>
                <a:cubicBezTo>
                  <a:pt x="44" y="31"/>
                  <a:pt x="42" y="30"/>
                  <a:pt x="39" y="29"/>
                </a:cubicBezTo>
                <a:cubicBezTo>
                  <a:pt x="36" y="27"/>
                  <a:pt x="32" y="26"/>
                  <a:pt x="25" y="24"/>
                </a:cubicBezTo>
                <a:cubicBezTo>
                  <a:pt x="20" y="23"/>
                  <a:pt x="17" y="22"/>
                  <a:pt x="16" y="21"/>
                </a:cubicBezTo>
                <a:cubicBezTo>
                  <a:pt x="14" y="21"/>
                  <a:pt x="13" y="20"/>
                  <a:pt x="12" y="19"/>
                </a:cubicBezTo>
                <a:cubicBezTo>
                  <a:pt x="11" y="18"/>
                  <a:pt x="11" y="17"/>
                  <a:pt x="11" y="15"/>
                </a:cubicBezTo>
                <a:cubicBezTo>
                  <a:pt x="11" y="13"/>
                  <a:pt x="12" y="12"/>
                  <a:pt x="14" y="10"/>
                </a:cubicBezTo>
                <a:cubicBezTo>
                  <a:pt x="16" y="9"/>
                  <a:pt x="19" y="8"/>
                  <a:pt x="23" y="8"/>
                </a:cubicBezTo>
                <a:cubicBezTo>
                  <a:pt x="27" y="8"/>
                  <a:pt x="30" y="9"/>
                  <a:pt x="32" y="10"/>
                </a:cubicBezTo>
                <a:cubicBezTo>
                  <a:pt x="34" y="12"/>
                  <a:pt x="36" y="14"/>
                  <a:pt x="36" y="17"/>
                </a:cubicBezTo>
                <a:cubicBezTo>
                  <a:pt x="46" y="16"/>
                  <a:pt x="46" y="16"/>
                  <a:pt x="46" y="16"/>
                </a:cubicBezTo>
                <a:cubicBezTo>
                  <a:pt x="45" y="12"/>
                  <a:pt x="44" y="9"/>
                  <a:pt x="42" y="7"/>
                </a:cubicBezTo>
                <a:cubicBezTo>
                  <a:pt x="41" y="5"/>
                  <a:pt x="38" y="3"/>
                  <a:pt x="35" y="2"/>
                </a:cubicBezTo>
                <a:cubicBezTo>
                  <a:pt x="31" y="0"/>
                  <a:pt x="27" y="0"/>
                  <a:pt x="23" y="0"/>
                </a:cubicBezTo>
                <a:cubicBezTo>
                  <a:pt x="20" y="0"/>
                  <a:pt x="17" y="0"/>
                  <a:pt x="14" y="1"/>
                </a:cubicBezTo>
                <a:cubicBezTo>
                  <a:pt x="12" y="2"/>
                  <a:pt x="9" y="3"/>
                  <a:pt x="8" y="4"/>
                </a:cubicBezTo>
                <a:cubicBezTo>
                  <a:pt x="6" y="5"/>
                  <a:pt x="4" y="7"/>
                  <a:pt x="3" y="9"/>
                </a:cubicBezTo>
                <a:cubicBezTo>
                  <a:pt x="2" y="12"/>
                  <a:pt x="1" y="14"/>
                  <a:pt x="1" y="17"/>
                </a:cubicBezTo>
                <a:cubicBezTo>
                  <a:pt x="1" y="19"/>
                  <a:pt x="2" y="22"/>
                  <a:pt x="3" y="24"/>
                </a:cubicBezTo>
                <a:cubicBezTo>
                  <a:pt x="5" y="27"/>
                  <a:pt x="7" y="29"/>
                  <a:pt x="10" y="30"/>
                </a:cubicBezTo>
                <a:cubicBezTo>
                  <a:pt x="13" y="31"/>
                  <a:pt x="18" y="33"/>
                  <a:pt x="25" y="35"/>
                </a:cubicBezTo>
                <a:cubicBezTo>
                  <a:pt x="30" y="36"/>
                  <a:pt x="34" y="37"/>
                  <a:pt x="35" y="38"/>
                </a:cubicBezTo>
                <a:cubicBezTo>
                  <a:pt x="37" y="39"/>
                  <a:pt x="38" y="41"/>
                  <a:pt x="38" y="43"/>
                </a:cubicBezTo>
                <a:cubicBezTo>
                  <a:pt x="38" y="46"/>
                  <a:pt x="37" y="48"/>
                  <a:pt x="35" y="50"/>
                </a:cubicBezTo>
                <a:cubicBezTo>
                  <a:pt x="32" y="52"/>
                  <a:pt x="29" y="52"/>
                  <a:pt x="25" y="52"/>
                </a:cubicBezTo>
                <a:cubicBezTo>
                  <a:pt x="20" y="52"/>
                  <a:pt x="17" y="51"/>
                  <a:pt x="14" y="49"/>
                </a:cubicBezTo>
                <a:cubicBezTo>
                  <a:pt x="12" y="47"/>
                  <a:pt x="10" y="44"/>
                  <a:pt x="9" y="40"/>
                </a:cubicBezTo>
                <a:cubicBezTo>
                  <a:pt x="0" y="42"/>
                  <a:pt x="0" y="42"/>
                  <a:pt x="0" y="42"/>
                </a:cubicBezTo>
                <a:cubicBezTo>
                  <a:pt x="1" y="48"/>
                  <a:pt x="3" y="53"/>
                  <a:pt x="7" y="5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6" name="Freeform 434"/>
          <p:cNvSpPr>
            <a:spLocks/>
          </p:cNvSpPr>
          <p:nvPr/>
        </p:nvSpPr>
        <p:spPr bwMode="auto">
          <a:xfrm>
            <a:off x="5033963" y="739775"/>
            <a:ext cx="74613" cy="176213"/>
          </a:xfrm>
          <a:custGeom>
            <a:avLst/>
            <a:gdLst>
              <a:gd name="T0" fmla="*/ 18 w 34"/>
              <a:gd name="T1" fmla="*/ 81 h 81"/>
              <a:gd name="T2" fmla="*/ 18 w 34"/>
              <a:gd name="T3" fmla="*/ 31 h 81"/>
              <a:gd name="T4" fmla="*/ 30 w 34"/>
              <a:gd name="T5" fmla="*/ 31 h 81"/>
              <a:gd name="T6" fmla="*/ 30 w 34"/>
              <a:gd name="T7" fmla="*/ 23 h 81"/>
              <a:gd name="T8" fmla="*/ 18 w 34"/>
              <a:gd name="T9" fmla="*/ 23 h 81"/>
              <a:gd name="T10" fmla="*/ 18 w 34"/>
              <a:gd name="T11" fmla="*/ 18 h 81"/>
              <a:gd name="T12" fmla="*/ 20 w 34"/>
              <a:gd name="T13" fmla="*/ 10 h 81"/>
              <a:gd name="T14" fmla="*/ 26 w 34"/>
              <a:gd name="T15" fmla="*/ 9 h 81"/>
              <a:gd name="T16" fmla="*/ 32 w 34"/>
              <a:gd name="T17" fmla="*/ 9 h 81"/>
              <a:gd name="T18" fmla="*/ 34 w 34"/>
              <a:gd name="T19" fmla="*/ 0 h 81"/>
              <a:gd name="T20" fmla="*/ 24 w 34"/>
              <a:gd name="T21" fmla="*/ 0 h 81"/>
              <a:gd name="T22" fmla="*/ 14 w 34"/>
              <a:gd name="T23" fmla="*/ 2 h 81"/>
              <a:gd name="T24" fmla="*/ 9 w 34"/>
              <a:gd name="T25" fmla="*/ 8 h 81"/>
              <a:gd name="T26" fmla="*/ 8 w 34"/>
              <a:gd name="T27" fmla="*/ 17 h 81"/>
              <a:gd name="T28" fmla="*/ 8 w 34"/>
              <a:gd name="T29" fmla="*/ 23 h 81"/>
              <a:gd name="T30" fmla="*/ 0 w 34"/>
              <a:gd name="T31" fmla="*/ 23 h 81"/>
              <a:gd name="T32" fmla="*/ 0 w 34"/>
              <a:gd name="T33" fmla="*/ 31 h 81"/>
              <a:gd name="T34" fmla="*/ 8 w 34"/>
              <a:gd name="T35" fmla="*/ 31 h 81"/>
              <a:gd name="T36" fmla="*/ 8 w 34"/>
              <a:gd name="T37" fmla="*/ 81 h 81"/>
              <a:gd name="T38" fmla="*/ 18 w 34"/>
              <a:gd name="T39" fmla="*/ 81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34" h="81">
                <a:moveTo>
                  <a:pt x="18" y="81"/>
                </a:moveTo>
                <a:cubicBezTo>
                  <a:pt x="18" y="31"/>
                  <a:pt x="18" y="31"/>
                  <a:pt x="18" y="31"/>
                </a:cubicBezTo>
                <a:cubicBezTo>
                  <a:pt x="30" y="31"/>
                  <a:pt x="30" y="31"/>
                  <a:pt x="30" y="31"/>
                </a:cubicBezTo>
                <a:cubicBezTo>
                  <a:pt x="30" y="23"/>
                  <a:pt x="30" y="23"/>
                  <a:pt x="30" y="23"/>
                </a:cubicBezTo>
                <a:cubicBezTo>
                  <a:pt x="18" y="23"/>
                  <a:pt x="18" y="23"/>
                  <a:pt x="18" y="23"/>
                </a:cubicBezTo>
                <a:cubicBezTo>
                  <a:pt x="18" y="18"/>
                  <a:pt x="18" y="18"/>
                  <a:pt x="18" y="18"/>
                </a:cubicBezTo>
                <a:cubicBezTo>
                  <a:pt x="18" y="14"/>
                  <a:pt x="19" y="12"/>
                  <a:pt x="20" y="10"/>
                </a:cubicBezTo>
                <a:cubicBezTo>
                  <a:pt x="21" y="9"/>
                  <a:pt x="23" y="9"/>
                  <a:pt x="26" y="9"/>
                </a:cubicBezTo>
                <a:cubicBezTo>
                  <a:pt x="28" y="9"/>
                  <a:pt x="30" y="9"/>
                  <a:pt x="32" y="9"/>
                </a:cubicBezTo>
                <a:cubicBezTo>
                  <a:pt x="34" y="0"/>
                  <a:pt x="34" y="0"/>
                  <a:pt x="34" y="0"/>
                </a:cubicBezTo>
                <a:cubicBezTo>
                  <a:pt x="30" y="0"/>
                  <a:pt x="27" y="0"/>
                  <a:pt x="24" y="0"/>
                </a:cubicBezTo>
                <a:cubicBezTo>
                  <a:pt x="20" y="0"/>
                  <a:pt x="17" y="0"/>
                  <a:pt x="14" y="2"/>
                </a:cubicBezTo>
                <a:cubicBezTo>
                  <a:pt x="12" y="3"/>
                  <a:pt x="10" y="6"/>
                  <a:pt x="9" y="8"/>
                </a:cubicBezTo>
                <a:cubicBezTo>
                  <a:pt x="9" y="10"/>
                  <a:pt x="8" y="13"/>
                  <a:pt x="8" y="17"/>
                </a:cubicBezTo>
                <a:cubicBezTo>
                  <a:pt x="8" y="23"/>
                  <a:pt x="8" y="23"/>
                  <a:pt x="8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31"/>
                  <a:pt x="0" y="31"/>
                  <a:pt x="0" y="31"/>
                </a:cubicBezTo>
                <a:cubicBezTo>
                  <a:pt x="8" y="31"/>
                  <a:pt x="8" y="31"/>
                  <a:pt x="8" y="31"/>
                </a:cubicBezTo>
                <a:cubicBezTo>
                  <a:pt x="8" y="81"/>
                  <a:pt x="8" y="81"/>
                  <a:pt x="8" y="81"/>
                </a:cubicBezTo>
                <a:cubicBezTo>
                  <a:pt x="18" y="81"/>
                  <a:pt x="18" y="81"/>
                  <a:pt x="18" y="8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7" name="Freeform 435"/>
          <p:cNvSpPr>
            <a:spLocks/>
          </p:cNvSpPr>
          <p:nvPr/>
        </p:nvSpPr>
        <p:spPr bwMode="auto">
          <a:xfrm>
            <a:off x="5103813" y="790575"/>
            <a:ext cx="114300" cy="177800"/>
          </a:xfrm>
          <a:custGeom>
            <a:avLst/>
            <a:gdLst>
              <a:gd name="T0" fmla="*/ 11 w 53"/>
              <a:gd name="T1" fmla="*/ 82 h 82"/>
              <a:gd name="T2" fmla="*/ 19 w 53"/>
              <a:gd name="T3" fmla="*/ 80 h 82"/>
              <a:gd name="T4" fmla="*/ 25 w 53"/>
              <a:gd name="T5" fmla="*/ 72 h 82"/>
              <a:gd name="T6" fmla="*/ 31 w 53"/>
              <a:gd name="T7" fmla="*/ 59 h 82"/>
              <a:gd name="T8" fmla="*/ 53 w 53"/>
              <a:gd name="T9" fmla="*/ 0 h 82"/>
              <a:gd name="T10" fmla="*/ 43 w 53"/>
              <a:gd name="T11" fmla="*/ 0 h 82"/>
              <a:gd name="T12" fmla="*/ 31 w 53"/>
              <a:gd name="T13" fmla="*/ 34 h 82"/>
              <a:gd name="T14" fmla="*/ 27 w 53"/>
              <a:gd name="T15" fmla="*/ 47 h 82"/>
              <a:gd name="T16" fmla="*/ 22 w 53"/>
              <a:gd name="T17" fmla="*/ 34 h 82"/>
              <a:gd name="T18" fmla="*/ 10 w 53"/>
              <a:gd name="T19" fmla="*/ 0 h 82"/>
              <a:gd name="T20" fmla="*/ 0 w 53"/>
              <a:gd name="T21" fmla="*/ 0 h 82"/>
              <a:gd name="T22" fmla="*/ 22 w 53"/>
              <a:gd name="T23" fmla="*/ 58 h 82"/>
              <a:gd name="T24" fmla="*/ 21 w 53"/>
              <a:gd name="T25" fmla="*/ 61 h 82"/>
              <a:gd name="T26" fmla="*/ 18 w 53"/>
              <a:gd name="T27" fmla="*/ 68 h 82"/>
              <a:gd name="T28" fmla="*/ 15 w 53"/>
              <a:gd name="T29" fmla="*/ 71 h 82"/>
              <a:gd name="T30" fmla="*/ 9 w 53"/>
              <a:gd name="T31" fmla="*/ 72 h 82"/>
              <a:gd name="T32" fmla="*/ 4 w 53"/>
              <a:gd name="T33" fmla="*/ 71 h 82"/>
              <a:gd name="T34" fmla="*/ 5 w 53"/>
              <a:gd name="T35" fmla="*/ 81 h 82"/>
              <a:gd name="T36" fmla="*/ 11 w 53"/>
              <a:gd name="T37" fmla="*/ 82 h 82"/>
              <a:gd name="T38" fmla="*/ 11 w 53"/>
              <a:gd name="T39" fmla="*/ 82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3" h="82">
                <a:moveTo>
                  <a:pt x="11" y="82"/>
                </a:moveTo>
                <a:cubicBezTo>
                  <a:pt x="14" y="82"/>
                  <a:pt x="17" y="81"/>
                  <a:pt x="19" y="80"/>
                </a:cubicBezTo>
                <a:cubicBezTo>
                  <a:pt x="22" y="78"/>
                  <a:pt x="24" y="76"/>
                  <a:pt x="25" y="72"/>
                </a:cubicBezTo>
                <a:cubicBezTo>
                  <a:pt x="27" y="70"/>
                  <a:pt x="28" y="66"/>
                  <a:pt x="31" y="59"/>
                </a:cubicBezTo>
                <a:cubicBezTo>
                  <a:pt x="53" y="0"/>
                  <a:pt x="53" y="0"/>
                  <a:pt x="53" y="0"/>
                </a:cubicBezTo>
                <a:cubicBezTo>
                  <a:pt x="43" y="0"/>
                  <a:pt x="43" y="0"/>
                  <a:pt x="43" y="0"/>
                </a:cubicBezTo>
                <a:cubicBezTo>
                  <a:pt x="31" y="34"/>
                  <a:pt x="31" y="34"/>
                  <a:pt x="31" y="34"/>
                </a:cubicBezTo>
                <a:cubicBezTo>
                  <a:pt x="29" y="38"/>
                  <a:pt x="28" y="43"/>
                  <a:pt x="27" y="47"/>
                </a:cubicBezTo>
                <a:cubicBezTo>
                  <a:pt x="25" y="43"/>
                  <a:pt x="24" y="38"/>
                  <a:pt x="22" y="34"/>
                </a:cubicBezTo>
                <a:cubicBezTo>
                  <a:pt x="10" y="0"/>
                  <a:pt x="10" y="0"/>
                  <a:pt x="10" y="0"/>
                </a:cubicBezTo>
                <a:cubicBezTo>
                  <a:pt x="0" y="0"/>
                  <a:pt x="0" y="0"/>
                  <a:pt x="0" y="0"/>
                </a:cubicBezTo>
                <a:cubicBezTo>
                  <a:pt x="22" y="58"/>
                  <a:pt x="22" y="58"/>
                  <a:pt x="22" y="58"/>
                </a:cubicBezTo>
                <a:cubicBezTo>
                  <a:pt x="21" y="59"/>
                  <a:pt x="21" y="60"/>
                  <a:pt x="21" y="61"/>
                </a:cubicBezTo>
                <a:cubicBezTo>
                  <a:pt x="19" y="65"/>
                  <a:pt x="18" y="67"/>
                  <a:pt x="18" y="68"/>
                </a:cubicBezTo>
                <a:cubicBezTo>
                  <a:pt x="17" y="69"/>
                  <a:pt x="16" y="70"/>
                  <a:pt x="15" y="71"/>
                </a:cubicBezTo>
                <a:cubicBezTo>
                  <a:pt x="13" y="72"/>
                  <a:pt x="12" y="72"/>
                  <a:pt x="9" y="72"/>
                </a:cubicBezTo>
                <a:cubicBezTo>
                  <a:pt x="8" y="72"/>
                  <a:pt x="6" y="72"/>
                  <a:pt x="4" y="71"/>
                </a:cubicBezTo>
                <a:cubicBezTo>
                  <a:pt x="5" y="81"/>
                  <a:pt x="5" y="81"/>
                  <a:pt x="5" y="81"/>
                </a:cubicBezTo>
                <a:cubicBezTo>
                  <a:pt x="7" y="82"/>
                  <a:pt x="9" y="82"/>
                  <a:pt x="11" y="82"/>
                </a:cubicBezTo>
                <a:cubicBezTo>
                  <a:pt x="11" y="82"/>
                  <a:pt x="11" y="82"/>
                  <a:pt x="11" y="8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8" name="Freeform 436"/>
          <p:cNvSpPr>
            <a:spLocks/>
          </p:cNvSpPr>
          <p:nvPr/>
        </p:nvSpPr>
        <p:spPr bwMode="auto">
          <a:xfrm>
            <a:off x="5235575" y="742950"/>
            <a:ext cx="22225" cy="173038"/>
          </a:xfrm>
          <a:custGeom>
            <a:avLst/>
            <a:gdLst>
              <a:gd name="T0" fmla="*/ 14 w 14"/>
              <a:gd name="T1" fmla="*/ 109 h 109"/>
              <a:gd name="T2" fmla="*/ 14 w 14"/>
              <a:gd name="T3" fmla="*/ 0 h 109"/>
              <a:gd name="T4" fmla="*/ 0 w 14"/>
              <a:gd name="T5" fmla="*/ 0 h 109"/>
              <a:gd name="T6" fmla="*/ 0 w 14"/>
              <a:gd name="T7" fmla="*/ 109 h 109"/>
              <a:gd name="T8" fmla="*/ 14 w 14"/>
              <a:gd name="T9" fmla="*/ 109 h 109"/>
              <a:gd name="T10" fmla="*/ 14 w 14"/>
              <a:gd name="T11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4" h="109">
                <a:moveTo>
                  <a:pt x="14" y="109"/>
                </a:moveTo>
                <a:lnTo>
                  <a:pt x="14" y="0"/>
                </a:lnTo>
                <a:lnTo>
                  <a:pt x="0" y="0"/>
                </a:lnTo>
                <a:lnTo>
                  <a:pt x="0" y="109"/>
                </a:lnTo>
                <a:lnTo>
                  <a:pt x="14" y="109"/>
                </a:lnTo>
                <a:lnTo>
                  <a:pt x="14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39" name="Freeform 437"/>
          <p:cNvSpPr>
            <a:spLocks/>
          </p:cNvSpPr>
          <p:nvPr/>
        </p:nvSpPr>
        <p:spPr bwMode="auto">
          <a:xfrm>
            <a:off x="5289550" y="742950"/>
            <a:ext cx="106363" cy="173038"/>
          </a:xfrm>
          <a:custGeom>
            <a:avLst/>
            <a:gdLst>
              <a:gd name="T0" fmla="*/ 14 w 67"/>
              <a:gd name="T1" fmla="*/ 109 h 109"/>
              <a:gd name="T2" fmla="*/ 14 w 67"/>
              <a:gd name="T3" fmla="*/ 78 h 109"/>
              <a:gd name="T4" fmla="*/ 24 w 67"/>
              <a:gd name="T5" fmla="*/ 69 h 109"/>
              <a:gd name="T6" fmla="*/ 50 w 67"/>
              <a:gd name="T7" fmla="*/ 109 h 109"/>
              <a:gd name="T8" fmla="*/ 67 w 67"/>
              <a:gd name="T9" fmla="*/ 109 h 109"/>
              <a:gd name="T10" fmla="*/ 33 w 67"/>
              <a:gd name="T11" fmla="*/ 60 h 109"/>
              <a:gd name="T12" fmla="*/ 63 w 67"/>
              <a:gd name="T13" fmla="*/ 30 h 109"/>
              <a:gd name="T14" fmla="*/ 47 w 67"/>
              <a:gd name="T15" fmla="*/ 30 h 109"/>
              <a:gd name="T16" fmla="*/ 14 w 67"/>
              <a:gd name="T17" fmla="*/ 63 h 109"/>
              <a:gd name="T18" fmla="*/ 14 w 67"/>
              <a:gd name="T19" fmla="*/ 0 h 109"/>
              <a:gd name="T20" fmla="*/ 0 w 67"/>
              <a:gd name="T21" fmla="*/ 0 h 109"/>
              <a:gd name="T22" fmla="*/ 0 w 67"/>
              <a:gd name="T23" fmla="*/ 109 h 109"/>
              <a:gd name="T24" fmla="*/ 14 w 67"/>
              <a:gd name="T25" fmla="*/ 109 h 109"/>
              <a:gd name="T26" fmla="*/ 14 w 67"/>
              <a:gd name="T27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7" h="109">
                <a:moveTo>
                  <a:pt x="14" y="109"/>
                </a:moveTo>
                <a:lnTo>
                  <a:pt x="14" y="78"/>
                </a:lnTo>
                <a:lnTo>
                  <a:pt x="24" y="69"/>
                </a:lnTo>
                <a:lnTo>
                  <a:pt x="50" y="109"/>
                </a:lnTo>
                <a:lnTo>
                  <a:pt x="67" y="109"/>
                </a:lnTo>
                <a:lnTo>
                  <a:pt x="33" y="60"/>
                </a:lnTo>
                <a:lnTo>
                  <a:pt x="63" y="30"/>
                </a:lnTo>
                <a:lnTo>
                  <a:pt x="47" y="30"/>
                </a:lnTo>
                <a:lnTo>
                  <a:pt x="14" y="63"/>
                </a:lnTo>
                <a:lnTo>
                  <a:pt x="14" y="0"/>
                </a:lnTo>
                <a:lnTo>
                  <a:pt x="0" y="0"/>
                </a:lnTo>
                <a:lnTo>
                  <a:pt x="0" y="109"/>
                </a:lnTo>
                <a:lnTo>
                  <a:pt x="14" y="109"/>
                </a:lnTo>
                <a:lnTo>
                  <a:pt x="14" y="10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0" name="Freeform 438"/>
          <p:cNvSpPr>
            <a:spLocks noEditPoints="1"/>
          </p:cNvSpPr>
          <p:nvPr/>
        </p:nvSpPr>
        <p:spPr bwMode="auto">
          <a:xfrm>
            <a:off x="5405438" y="787400"/>
            <a:ext cx="115888" cy="133350"/>
          </a:xfrm>
          <a:custGeom>
            <a:avLst/>
            <a:gdLst>
              <a:gd name="T0" fmla="*/ 37 w 54"/>
              <a:gd name="T1" fmla="*/ 50 h 61"/>
              <a:gd name="T2" fmla="*/ 28 w 54"/>
              <a:gd name="T3" fmla="*/ 52 h 61"/>
              <a:gd name="T4" fmla="*/ 16 w 54"/>
              <a:gd name="T5" fmla="*/ 47 h 61"/>
              <a:gd name="T6" fmla="*/ 10 w 54"/>
              <a:gd name="T7" fmla="*/ 33 h 61"/>
              <a:gd name="T8" fmla="*/ 54 w 54"/>
              <a:gd name="T9" fmla="*/ 33 h 61"/>
              <a:gd name="T10" fmla="*/ 54 w 54"/>
              <a:gd name="T11" fmla="*/ 30 h 61"/>
              <a:gd name="T12" fmla="*/ 46 w 54"/>
              <a:gd name="T13" fmla="*/ 8 h 61"/>
              <a:gd name="T14" fmla="*/ 27 w 54"/>
              <a:gd name="T15" fmla="*/ 0 h 61"/>
              <a:gd name="T16" fmla="*/ 8 w 54"/>
              <a:gd name="T17" fmla="*/ 8 h 61"/>
              <a:gd name="T18" fmla="*/ 0 w 54"/>
              <a:gd name="T19" fmla="*/ 31 h 61"/>
              <a:gd name="T20" fmla="*/ 8 w 54"/>
              <a:gd name="T21" fmla="*/ 53 h 61"/>
              <a:gd name="T22" fmla="*/ 28 w 54"/>
              <a:gd name="T23" fmla="*/ 61 h 61"/>
              <a:gd name="T24" fmla="*/ 45 w 54"/>
              <a:gd name="T25" fmla="*/ 56 h 61"/>
              <a:gd name="T26" fmla="*/ 54 w 54"/>
              <a:gd name="T27" fmla="*/ 42 h 61"/>
              <a:gd name="T28" fmla="*/ 43 w 54"/>
              <a:gd name="T29" fmla="*/ 41 h 61"/>
              <a:gd name="T30" fmla="*/ 37 w 54"/>
              <a:gd name="T31" fmla="*/ 50 h 61"/>
              <a:gd name="T32" fmla="*/ 16 w 54"/>
              <a:gd name="T33" fmla="*/ 12 h 61"/>
              <a:gd name="T34" fmla="*/ 28 w 54"/>
              <a:gd name="T35" fmla="*/ 8 h 61"/>
              <a:gd name="T36" fmla="*/ 40 w 54"/>
              <a:gd name="T37" fmla="*/ 14 h 61"/>
              <a:gd name="T38" fmla="*/ 43 w 54"/>
              <a:gd name="T39" fmla="*/ 25 h 61"/>
              <a:gd name="T40" fmla="*/ 11 w 54"/>
              <a:gd name="T41" fmla="*/ 25 h 61"/>
              <a:gd name="T42" fmla="*/ 16 w 54"/>
              <a:gd name="T43" fmla="*/ 12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54" h="61">
                <a:moveTo>
                  <a:pt x="37" y="50"/>
                </a:moveTo>
                <a:cubicBezTo>
                  <a:pt x="35" y="52"/>
                  <a:pt x="32" y="52"/>
                  <a:pt x="28" y="52"/>
                </a:cubicBezTo>
                <a:cubicBezTo>
                  <a:pt x="23" y="52"/>
                  <a:pt x="19" y="51"/>
                  <a:pt x="16" y="47"/>
                </a:cubicBezTo>
                <a:cubicBezTo>
                  <a:pt x="13" y="44"/>
                  <a:pt x="11" y="39"/>
                  <a:pt x="10" y="33"/>
                </a:cubicBezTo>
                <a:cubicBezTo>
                  <a:pt x="54" y="33"/>
                  <a:pt x="54" y="33"/>
                  <a:pt x="54" y="33"/>
                </a:cubicBezTo>
                <a:cubicBezTo>
                  <a:pt x="54" y="32"/>
                  <a:pt x="54" y="31"/>
                  <a:pt x="54" y="30"/>
                </a:cubicBezTo>
                <a:cubicBezTo>
                  <a:pt x="54" y="20"/>
                  <a:pt x="51" y="13"/>
                  <a:pt x="46" y="8"/>
                </a:cubicBezTo>
                <a:cubicBezTo>
                  <a:pt x="42" y="2"/>
                  <a:pt x="35" y="0"/>
                  <a:pt x="27" y="0"/>
                </a:cubicBezTo>
                <a:cubicBezTo>
                  <a:pt x="19" y="0"/>
                  <a:pt x="13" y="2"/>
                  <a:pt x="8" y="8"/>
                </a:cubicBezTo>
                <a:cubicBezTo>
                  <a:pt x="3" y="13"/>
                  <a:pt x="0" y="21"/>
                  <a:pt x="0" y="31"/>
                </a:cubicBezTo>
                <a:cubicBezTo>
                  <a:pt x="0" y="40"/>
                  <a:pt x="3" y="47"/>
                  <a:pt x="8" y="53"/>
                </a:cubicBezTo>
                <a:cubicBezTo>
                  <a:pt x="13" y="58"/>
                  <a:pt x="19" y="61"/>
                  <a:pt x="28" y="61"/>
                </a:cubicBezTo>
                <a:cubicBezTo>
                  <a:pt x="35" y="61"/>
                  <a:pt x="40" y="59"/>
                  <a:pt x="45" y="56"/>
                </a:cubicBezTo>
                <a:cubicBezTo>
                  <a:pt x="49" y="52"/>
                  <a:pt x="52" y="48"/>
                  <a:pt x="54" y="42"/>
                </a:cubicBezTo>
                <a:cubicBezTo>
                  <a:pt x="43" y="41"/>
                  <a:pt x="43" y="41"/>
                  <a:pt x="43" y="41"/>
                </a:cubicBezTo>
                <a:cubicBezTo>
                  <a:pt x="42" y="45"/>
                  <a:pt x="40" y="48"/>
                  <a:pt x="37" y="50"/>
                </a:cubicBezTo>
                <a:close/>
                <a:moveTo>
                  <a:pt x="16" y="12"/>
                </a:moveTo>
                <a:cubicBezTo>
                  <a:pt x="19" y="9"/>
                  <a:pt x="23" y="8"/>
                  <a:pt x="28" y="8"/>
                </a:cubicBezTo>
                <a:cubicBezTo>
                  <a:pt x="33" y="8"/>
                  <a:pt x="37" y="10"/>
                  <a:pt x="40" y="14"/>
                </a:cubicBezTo>
                <a:cubicBezTo>
                  <a:pt x="42" y="16"/>
                  <a:pt x="43" y="20"/>
                  <a:pt x="43" y="25"/>
                </a:cubicBezTo>
                <a:cubicBezTo>
                  <a:pt x="11" y="25"/>
                  <a:pt x="11" y="25"/>
                  <a:pt x="11" y="25"/>
                </a:cubicBezTo>
                <a:cubicBezTo>
                  <a:pt x="11" y="19"/>
                  <a:pt x="13" y="15"/>
                  <a:pt x="16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1" name="Freeform 439"/>
          <p:cNvSpPr>
            <a:spLocks/>
          </p:cNvSpPr>
          <p:nvPr/>
        </p:nvSpPr>
        <p:spPr bwMode="auto">
          <a:xfrm>
            <a:off x="5548313" y="787400"/>
            <a:ext cx="66675" cy="128588"/>
          </a:xfrm>
          <a:custGeom>
            <a:avLst/>
            <a:gdLst>
              <a:gd name="T0" fmla="*/ 10 w 31"/>
              <a:gd name="T1" fmla="*/ 59 h 59"/>
              <a:gd name="T2" fmla="*/ 10 w 31"/>
              <a:gd name="T3" fmla="*/ 29 h 59"/>
              <a:gd name="T4" fmla="*/ 11 w 31"/>
              <a:gd name="T5" fmla="*/ 17 h 59"/>
              <a:gd name="T6" fmla="*/ 15 w 31"/>
              <a:gd name="T7" fmla="*/ 12 h 59"/>
              <a:gd name="T8" fmla="*/ 21 w 31"/>
              <a:gd name="T9" fmla="*/ 10 h 59"/>
              <a:gd name="T10" fmla="*/ 28 w 31"/>
              <a:gd name="T11" fmla="*/ 12 h 59"/>
              <a:gd name="T12" fmla="*/ 31 w 31"/>
              <a:gd name="T13" fmla="*/ 3 h 59"/>
              <a:gd name="T14" fmla="*/ 21 w 31"/>
              <a:gd name="T15" fmla="*/ 0 h 59"/>
              <a:gd name="T16" fmla="*/ 15 w 31"/>
              <a:gd name="T17" fmla="*/ 2 h 59"/>
              <a:gd name="T18" fmla="*/ 9 w 31"/>
              <a:gd name="T19" fmla="*/ 10 h 59"/>
              <a:gd name="T20" fmla="*/ 9 w 31"/>
              <a:gd name="T21" fmla="*/ 1 h 59"/>
              <a:gd name="T22" fmla="*/ 0 w 31"/>
              <a:gd name="T23" fmla="*/ 1 h 59"/>
              <a:gd name="T24" fmla="*/ 0 w 31"/>
              <a:gd name="T25" fmla="*/ 59 h 59"/>
              <a:gd name="T26" fmla="*/ 10 w 31"/>
              <a:gd name="T27" fmla="*/ 59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" h="59">
                <a:moveTo>
                  <a:pt x="10" y="59"/>
                </a:moveTo>
                <a:cubicBezTo>
                  <a:pt x="10" y="29"/>
                  <a:pt x="10" y="29"/>
                  <a:pt x="10" y="29"/>
                </a:cubicBezTo>
                <a:cubicBezTo>
                  <a:pt x="10" y="25"/>
                  <a:pt x="10" y="21"/>
                  <a:pt x="11" y="17"/>
                </a:cubicBezTo>
                <a:cubicBezTo>
                  <a:pt x="12" y="15"/>
                  <a:pt x="13" y="13"/>
                  <a:pt x="15" y="12"/>
                </a:cubicBezTo>
                <a:cubicBezTo>
                  <a:pt x="17" y="11"/>
                  <a:pt x="19" y="10"/>
                  <a:pt x="21" y="10"/>
                </a:cubicBezTo>
                <a:cubicBezTo>
                  <a:pt x="23" y="10"/>
                  <a:pt x="26" y="11"/>
                  <a:pt x="28" y="12"/>
                </a:cubicBezTo>
                <a:cubicBezTo>
                  <a:pt x="31" y="3"/>
                  <a:pt x="31" y="3"/>
                  <a:pt x="31" y="3"/>
                </a:cubicBezTo>
                <a:cubicBezTo>
                  <a:pt x="28" y="1"/>
                  <a:pt x="25" y="0"/>
                  <a:pt x="21" y="0"/>
                </a:cubicBezTo>
                <a:cubicBezTo>
                  <a:pt x="19" y="0"/>
                  <a:pt x="17" y="0"/>
                  <a:pt x="15" y="2"/>
                </a:cubicBezTo>
                <a:cubicBezTo>
                  <a:pt x="13" y="3"/>
                  <a:pt x="11" y="6"/>
                  <a:pt x="9" y="10"/>
                </a:cubicBezTo>
                <a:cubicBezTo>
                  <a:pt x="9" y="1"/>
                  <a:pt x="9" y="1"/>
                  <a:pt x="9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59"/>
                  <a:pt x="0" y="59"/>
                  <a:pt x="0" y="59"/>
                </a:cubicBezTo>
                <a:cubicBezTo>
                  <a:pt x="10" y="59"/>
                  <a:pt x="10" y="59"/>
                  <a:pt x="10" y="5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2" name="Freeform 440"/>
          <p:cNvSpPr>
            <a:spLocks/>
          </p:cNvSpPr>
          <p:nvPr/>
        </p:nvSpPr>
        <p:spPr bwMode="auto">
          <a:xfrm>
            <a:off x="6638925" y="4608513"/>
            <a:ext cx="47625" cy="63500"/>
          </a:xfrm>
          <a:custGeom>
            <a:avLst/>
            <a:gdLst>
              <a:gd name="T0" fmla="*/ 20 w 30"/>
              <a:gd name="T1" fmla="*/ 40 h 40"/>
              <a:gd name="T2" fmla="*/ 20 w 30"/>
              <a:gd name="T3" fmla="*/ 7 h 40"/>
              <a:gd name="T4" fmla="*/ 30 w 30"/>
              <a:gd name="T5" fmla="*/ 7 h 40"/>
              <a:gd name="T6" fmla="*/ 30 w 30"/>
              <a:gd name="T7" fmla="*/ 0 h 40"/>
              <a:gd name="T8" fmla="*/ 0 w 30"/>
              <a:gd name="T9" fmla="*/ 0 h 40"/>
              <a:gd name="T10" fmla="*/ 0 w 30"/>
              <a:gd name="T11" fmla="*/ 7 h 40"/>
              <a:gd name="T12" fmla="*/ 11 w 30"/>
              <a:gd name="T13" fmla="*/ 7 h 40"/>
              <a:gd name="T14" fmla="*/ 11 w 30"/>
              <a:gd name="T15" fmla="*/ 40 h 40"/>
              <a:gd name="T16" fmla="*/ 20 w 30"/>
              <a:gd name="T17" fmla="*/ 40 h 40"/>
              <a:gd name="T18" fmla="*/ 20 w 30"/>
              <a:gd name="T19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0" h="40">
                <a:moveTo>
                  <a:pt x="20" y="40"/>
                </a:moveTo>
                <a:lnTo>
                  <a:pt x="20" y="7"/>
                </a:lnTo>
                <a:lnTo>
                  <a:pt x="30" y="7"/>
                </a:lnTo>
                <a:lnTo>
                  <a:pt x="30" y="0"/>
                </a:lnTo>
                <a:lnTo>
                  <a:pt x="0" y="0"/>
                </a:lnTo>
                <a:lnTo>
                  <a:pt x="0" y="7"/>
                </a:lnTo>
                <a:lnTo>
                  <a:pt x="11" y="7"/>
                </a:lnTo>
                <a:lnTo>
                  <a:pt x="11" y="40"/>
                </a:lnTo>
                <a:lnTo>
                  <a:pt x="20" y="40"/>
                </a:lnTo>
                <a:lnTo>
                  <a:pt x="20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3" name="Freeform 441"/>
          <p:cNvSpPr>
            <a:spLocks noEditPoints="1"/>
          </p:cNvSpPr>
          <p:nvPr/>
        </p:nvSpPr>
        <p:spPr bwMode="auto">
          <a:xfrm>
            <a:off x="6686550" y="4625975"/>
            <a:ext cx="41275" cy="47625"/>
          </a:xfrm>
          <a:custGeom>
            <a:avLst/>
            <a:gdLst>
              <a:gd name="T0" fmla="*/ 12 w 19"/>
              <a:gd name="T1" fmla="*/ 17 h 22"/>
              <a:gd name="T2" fmla="*/ 10 w 19"/>
              <a:gd name="T3" fmla="*/ 18 h 22"/>
              <a:gd name="T4" fmla="*/ 7 w 19"/>
              <a:gd name="T5" fmla="*/ 16 h 22"/>
              <a:gd name="T6" fmla="*/ 5 w 19"/>
              <a:gd name="T7" fmla="*/ 12 h 22"/>
              <a:gd name="T8" fmla="*/ 19 w 19"/>
              <a:gd name="T9" fmla="*/ 12 h 22"/>
              <a:gd name="T10" fmla="*/ 17 w 19"/>
              <a:gd name="T11" fmla="*/ 3 h 22"/>
              <a:gd name="T12" fmla="*/ 9 w 19"/>
              <a:gd name="T13" fmla="*/ 0 h 22"/>
              <a:gd name="T14" fmla="*/ 2 w 19"/>
              <a:gd name="T15" fmla="*/ 3 h 22"/>
              <a:gd name="T16" fmla="*/ 0 w 19"/>
              <a:gd name="T17" fmla="*/ 11 h 22"/>
              <a:gd name="T18" fmla="*/ 2 w 19"/>
              <a:gd name="T19" fmla="*/ 18 h 22"/>
              <a:gd name="T20" fmla="*/ 10 w 19"/>
              <a:gd name="T21" fmla="*/ 22 h 22"/>
              <a:gd name="T22" fmla="*/ 15 w 19"/>
              <a:gd name="T23" fmla="*/ 20 h 22"/>
              <a:gd name="T24" fmla="*/ 19 w 19"/>
              <a:gd name="T25" fmla="*/ 15 h 22"/>
              <a:gd name="T26" fmla="*/ 13 w 19"/>
              <a:gd name="T27" fmla="*/ 15 h 22"/>
              <a:gd name="T28" fmla="*/ 12 w 19"/>
              <a:gd name="T29" fmla="*/ 17 h 22"/>
              <a:gd name="T30" fmla="*/ 5 w 19"/>
              <a:gd name="T31" fmla="*/ 9 h 22"/>
              <a:gd name="T32" fmla="*/ 7 w 19"/>
              <a:gd name="T33" fmla="*/ 5 h 22"/>
              <a:gd name="T34" fmla="*/ 10 w 19"/>
              <a:gd name="T35" fmla="*/ 4 h 22"/>
              <a:gd name="T36" fmla="*/ 12 w 19"/>
              <a:gd name="T37" fmla="*/ 5 h 22"/>
              <a:gd name="T38" fmla="*/ 14 w 19"/>
              <a:gd name="T39" fmla="*/ 9 h 22"/>
              <a:gd name="T40" fmla="*/ 5 w 19"/>
              <a:gd name="T41" fmla="*/ 9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9" h="22">
                <a:moveTo>
                  <a:pt x="12" y="17"/>
                </a:moveTo>
                <a:cubicBezTo>
                  <a:pt x="11" y="17"/>
                  <a:pt x="11" y="18"/>
                  <a:pt x="10" y="18"/>
                </a:cubicBezTo>
                <a:cubicBezTo>
                  <a:pt x="9" y="18"/>
                  <a:pt x="7" y="17"/>
                  <a:pt x="7" y="16"/>
                </a:cubicBezTo>
                <a:cubicBezTo>
                  <a:pt x="6" y="15"/>
                  <a:pt x="5" y="14"/>
                  <a:pt x="5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8"/>
                  <a:pt x="18" y="5"/>
                  <a:pt x="17" y="3"/>
                </a:cubicBezTo>
                <a:cubicBezTo>
                  <a:pt x="15" y="1"/>
                  <a:pt x="12" y="0"/>
                  <a:pt x="9" y="0"/>
                </a:cubicBezTo>
                <a:cubicBezTo>
                  <a:pt x="6" y="0"/>
                  <a:pt x="4" y="1"/>
                  <a:pt x="2" y="3"/>
                </a:cubicBezTo>
                <a:cubicBezTo>
                  <a:pt x="1" y="5"/>
                  <a:pt x="0" y="7"/>
                  <a:pt x="0" y="11"/>
                </a:cubicBezTo>
                <a:cubicBezTo>
                  <a:pt x="0" y="14"/>
                  <a:pt x="0" y="16"/>
                  <a:pt x="2" y="18"/>
                </a:cubicBezTo>
                <a:cubicBezTo>
                  <a:pt x="3" y="20"/>
                  <a:pt x="6" y="22"/>
                  <a:pt x="10" y="22"/>
                </a:cubicBezTo>
                <a:cubicBezTo>
                  <a:pt x="12" y="22"/>
                  <a:pt x="14" y="21"/>
                  <a:pt x="15" y="20"/>
                </a:cubicBezTo>
                <a:cubicBezTo>
                  <a:pt x="17" y="19"/>
                  <a:pt x="18" y="17"/>
                  <a:pt x="19" y="15"/>
                </a:cubicBezTo>
                <a:cubicBezTo>
                  <a:pt x="13" y="15"/>
                  <a:pt x="13" y="15"/>
                  <a:pt x="13" y="15"/>
                </a:cubicBezTo>
                <a:cubicBezTo>
                  <a:pt x="13" y="16"/>
                  <a:pt x="13" y="16"/>
                  <a:pt x="12" y="17"/>
                </a:cubicBezTo>
                <a:close/>
                <a:moveTo>
                  <a:pt x="5" y="9"/>
                </a:moveTo>
                <a:cubicBezTo>
                  <a:pt x="5" y="7"/>
                  <a:pt x="6" y="6"/>
                  <a:pt x="7" y="5"/>
                </a:cubicBezTo>
                <a:cubicBezTo>
                  <a:pt x="7" y="4"/>
                  <a:pt x="8" y="4"/>
                  <a:pt x="10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6"/>
                  <a:pt x="14" y="7"/>
                  <a:pt x="14" y="9"/>
                </a:cubicBezTo>
                <a:cubicBezTo>
                  <a:pt x="5" y="9"/>
                  <a:pt x="5" y="9"/>
                  <a:pt x="5" y="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4" name="Freeform 442"/>
          <p:cNvSpPr>
            <a:spLocks noEditPoints="1"/>
          </p:cNvSpPr>
          <p:nvPr/>
        </p:nvSpPr>
        <p:spPr bwMode="auto">
          <a:xfrm>
            <a:off x="6734175" y="4625975"/>
            <a:ext cx="46038" cy="65088"/>
          </a:xfrm>
          <a:custGeom>
            <a:avLst/>
            <a:gdLst>
              <a:gd name="T0" fmla="*/ 1 w 21"/>
              <a:gd name="T1" fmla="*/ 23 h 30"/>
              <a:gd name="T2" fmla="*/ 3 w 21"/>
              <a:gd name="T3" fmla="*/ 28 h 30"/>
              <a:gd name="T4" fmla="*/ 11 w 21"/>
              <a:gd name="T5" fmla="*/ 30 h 30"/>
              <a:gd name="T6" fmla="*/ 16 w 21"/>
              <a:gd name="T7" fmla="*/ 29 h 30"/>
              <a:gd name="T8" fmla="*/ 18 w 21"/>
              <a:gd name="T9" fmla="*/ 27 h 30"/>
              <a:gd name="T10" fmla="*/ 20 w 21"/>
              <a:gd name="T11" fmla="*/ 25 h 30"/>
              <a:gd name="T12" fmla="*/ 21 w 21"/>
              <a:gd name="T13" fmla="*/ 19 h 30"/>
              <a:gd name="T14" fmla="*/ 21 w 21"/>
              <a:gd name="T15" fmla="*/ 0 h 30"/>
              <a:gd name="T16" fmla="*/ 16 w 21"/>
              <a:gd name="T17" fmla="*/ 0 h 30"/>
              <a:gd name="T18" fmla="*/ 16 w 21"/>
              <a:gd name="T19" fmla="*/ 3 h 30"/>
              <a:gd name="T20" fmla="*/ 9 w 21"/>
              <a:gd name="T21" fmla="*/ 0 h 30"/>
              <a:gd name="T22" fmla="*/ 3 w 21"/>
              <a:gd name="T23" fmla="*/ 3 h 30"/>
              <a:gd name="T24" fmla="*/ 0 w 21"/>
              <a:gd name="T25" fmla="*/ 11 h 30"/>
              <a:gd name="T26" fmla="*/ 2 w 21"/>
              <a:gd name="T27" fmla="*/ 18 h 30"/>
              <a:gd name="T28" fmla="*/ 9 w 21"/>
              <a:gd name="T29" fmla="*/ 21 h 30"/>
              <a:gd name="T30" fmla="*/ 15 w 21"/>
              <a:gd name="T31" fmla="*/ 18 h 30"/>
              <a:gd name="T32" fmla="*/ 15 w 21"/>
              <a:gd name="T33" fmla="*/ 21 h 30"/>
              <a:gd name="T34" fmla="*/ 15 w 21"/>
              <a:gd name="T35" fmla="*/ 23 h 30"/>
              <a:gd name="T36" fmla="*/ 14 w 21"/>
              <a:gd name="T37" fmla="*/ 25 h 30"/>
              <a:gd name="T38" fmla="*/ 11 w 21"/>
              <a:gd name="T39" fmla="*/ 25 h 30"/>
              <a:gd name="T40" fmla="*/ 8 w 21"/>
              <a:gd name="T41" fmla="*/ 25 h 30"/>
              <a:gd name="T42" fmla="*/ 7 w 21"/>
              <a:gd name="T43" fmla="*/ 23 h 30"/>
              <a:gd name="T44" fmla="*/ 1 w 21"/>
              <a:gd name="T45" fmla="*/ 23 h 30"/>
              <a:gd name="T46" fmla="*/ 1 w 21"/>
              <a:gd name="T47" fmla="*/ 23 h 30"/>
              <a:gd name="T48" fmla="*/ 1 w 21"/>
              <a:gd name="T49" fmla="*/ 23 h 30"/>
              <a:gd name="T50" fmla="*/ 7 w 21"/>
              <a:gd name="T51" fmla="*/ 6 h 30"/>
              <a:gd name="T52" fmla="*/ 11 w 21"/>
              <a:gd name="T53" fmla="*/ 4 h 30"/>
              <a:gd name="T54" fmla="*/ 14 w 21"/>
              <a:gd name="T55" fmla="*/ 6 h 30"/>
              <a:gd name="T56" fmla="*/ 15 w 21"/>
              <a:gd name="T57" fmla="*/ 10 h 30"/>
              <a:gd name="T58" fmla="*/ 14 w 21"/>
              <a:gd name="T59" fmla="*/ 15 h 30"/>
              <a:gd name="T60" fmla="*/ 11 w 21"/>
              <a:gd name="T61" fmla="*/ 17 h 30"/>
              <a:gd name="T62" fmla="*/ 7 w 21"/>
              <a:gd name="T63" fmla="*/ 15 h 30"/>
              <a:gd name="T64" fmla="*/ 6 w 21"/>
              <a:gd name="T65" fmla="*/ 10 h 30"/>
              <a:gd name="T66" fmla="*/ 7 w 21"/>
              <a:gd name="T67" fmla="*/ 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1" h="30">
                <a:moveTo>
                  <a:pt x="1" y="23"/>
                </a:moveTo>
                <a:cubicBezTo>
                  <a:pt x="1" y="25"/>
                  <a:pt x="2" y="27"/>
                  <a:pt x="3" y="28"/>
                </a:cubicBezTo>
                <a:cubicBezTo>
                  <a:pt x="5" y="29"/>
                  <a:pt x="7" y="30"/>
                  <a:pt x="11" y="30"/>
                </a:cubicBezTo>
                <a:cubicBezTo>
                  <a:pt x="13" y="30"/>
                  <a:pt x="14" y="29"/>
                  <a:pt x="16" y="29"/>
                </a:cubicBezTo>
                <a:cubicBezTo>
                  <a:pt x="17" y="29"/>
                  <a:pt x="18" y="28"/>
                  <a:pt x="18" y="27"/>
                </a:cubicBezTo>
                <a:cubicBezTo>
                  <a:pt x="19" y="27"/>
                  <a:pt x="20" y="26"/>
                  <a:pt x="20" y="25"/>
                </a:cubicBezTo>
                <a:cubicBezTo>
                  <a:pt x="21" y="23"/>
                  <a:pt x="21" y="22"/>
                  <a:pt x="21" y="19"/>
                </a:cubicBezTo>
                <a:cubicBezTo>
                  <a:pt x="21" y="0"/>
                  <a:pt x="21" y="0"/>
                  <a:pt x="21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3"/>
                  <a:pt x="16" y="3"/>
                  <a:pt x="16" y="3"/>
                </a:cubicBezTo>
                <a:cubicBezTo>
                  <a:pt x="14" y="1"/>
                  <a:pt x="12" y="0"/>
                  <a:pt x="9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4"/>
                  <a:pt x="0" y="7"/>
                  <a:pt x="0" y="11"/>
                </a:cubicBezTo>
                <a:cubicBezTo>
                  <a:pt x="0" y="13"/>
                  <a:pt x="1" y="16"/>
                  <a:pt x="2" y="18"/>
                </a:cubicBezTo>
                <a:cubicBezTo>
                  <a:pt x="4" y="20"/>
                  <a:pt x="6" y="21"/>
                  <a:pt x="9" y="21"/>
                </a:cubicBezTo>
                <a:cubicBezTo>
                  <a:pt x="12" y="21"/>
                  <a:pt x="14" y="20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2"/>
                  <a:pt x="15" y="23"/>
                  <a:pt x="15" y="23"/>
                </a:cubicBezTo>
                <a:cubicBezTo>
                  <a:pt x="15" y="24"/>
                  <a:pt x="14" y="25"/>
                  <a:pt x="14" y="25"/>
                </a:cubicBezTo>
                <a:cubicBezTo>
                  <a:pt x="13" y="25"/>
                  <a:pt x="12" y="25"/>
                  <a:pt x="11" y="25"/>
                </a:cubicBezTo>
                <a:cubicBezTo>
                  <a:pt x="10" y="25"/>
                  <a:pt x="9" y="25"/>
                  <a:pt x="8" y="25"/>
                </a:cubicBezTo>
                <a:cubicBezTo>
                  <a:pt x="8" y="25"/>
                  <a:pt x="8" y="24"/>
                  <a:pt x="7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1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5" y="8"/>
                  <a:pt x="15" y="10"/>
                </a:cubicBezTo>
                <a:cubicBezTo>
                  <a:pt x="15" y="13"/>
                  <a:pt x="15" y="14"/>
                  <a:pt x="14" y="15"/>
                </a:cubicBezTo>
                <a:cubicBezTo>
                  <a:pt x="13" y="16"/>
                  <a:pt x="12" y="17"/>
                  <a:pt x="11" y="17"/>
                </a:cubicBezTo>
                <a:cubicBezTo>
                  <a:pt x="9" y="17"/>
                  <a:pt x="8" y="16"/>
                  <a:pt x="7" y="15"/>
                </a:cubicBezTo>
                <a:cubicBezTo>
                  <a:pt x="7" y="14"/>
                  <a:pt x="6" y="13"/>
                  <a:pt x="6" y="10"/>
                </a:cubicBezTo>
                <a:cubicBezTo>
                  <a:pt x="6" y="8"/>
                  <a:pt x="7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5" name="Freeform 443"/>
          <p:cNvSpPr>
            <a:spLocks/>
          </p:cNvSpPr>
          <p:nvPr/>
        </p:nvSpPr>
        <p:spPr bwMode="auto">
          <a:xfrm>
            <a:off x="6791325" y="4625975"/>
            <a:ext cx="41275" cy="46038"/>
          </a:xfrm>
          <a:custGeom>
            <a:avLst/>
            <a:gdLst>
              <a:gd name="T0" fmla="*/ 19 w 19"/>
              <a:gd name="T1" fmla="*/ 8 h 21"/>
              <a:gd name="T2" fmla="*/ 19 w 19"/>
              <a:gd name="T3" fmla="*/ 4 h 21"/>
              <a:gd name="T4" fmla="*/ 18 w 19"/>
              <a:gd name="T5" fmla="*/ 2 h 21"/>
              <a:gd name="T6" fmla="*/ 16 w 19"/>
              <a:gd name="T7" fmla="*/ 0 h 21"/>
              <a:gd name="T8" fmla="*/ 12 w 19"/>
              <a:gd name="T9" fmla="*/ 0 h 21"/>
              <a:gd name="T10" fmla="*/ 5 w 19"/>
              <a:gd name="T11" fmla="*/ 3 h 21"/>
              <a:gd name="T12" fmla="*/ 5 w 19"/>
              <a:gd name="T13" fmla="*/ 0 h 21"/>
              <a:gd name="T14" fmla="*/ 0 w 19"/>
              <a:gd name="T15" fmla="*/ 0 h 21"/>
              <a:gd name="T16" fmla="*/ 0 w 19"/>
              <a:gd name="T17" fmla="*/ 21 h 21"/>
              <a:gd name="T18" fmla="*/ 6 w 19"/>
              <a:gd name="T19" fmla="*/ 21 h 21"/>
              <a:gd name="T20" fmla="*/ 6 w 19"/>
              <a:gd name="T21" fmla="*/ 12 h 21"/>
              <a:gd name="T22" fmla="*/ 6 w 19"/>
              <a:gd name="T23" fmla="*/ 7 h 21"/>
              <a:gd name="T24" fmla="*/ 8 w 19"/>
              <a:gd name="T25" fmla="*/ 5 h 21"/>
              <a:gd name="T26" fmla="*/ 10 w 19"/>
              <a:gd name="T27" fmla="*/ 4 h 21"/>
              <a:gd name="T28" fmla="*/ 12 w 19"/>
              <a:gd name="T29" fmla="*/ 5 h 21"/>
              <a:gd name="T30" fmla="*/ 13 w 19"/>
              <a:gd name="T31" fmla="*/ 6 h 21"/>
              <a:gd name="T32" fmla="*/ 14 w 19"/>
              <a:gd name="T33" fmla="*/ 11 h 21"/>
              <a:gd name="T34" fmla="*/ 14 w 19"/>
              <a:gd name="T35" fmla="*/ 21 h 21"/>
              <a:gd name="T36" fmla="*/ 19 w 19"/>
              <a:gd name="T37" fmla="*/ 21 h 21"/>
              <a:gd name="T38" fmla="*/ 19 w 19"/>
              <a:gd name="T39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1">
                <a:moveTo>
                  <a:pt x="19" y="8"/>
                </a:moveTo>
                <a:cubicBezTo>
                  <a:pt x="19" y="7"/>
                  <a:pt x="19" y="5"/>
                  <a:pt x="19" y="4"/>
                </a:cubicBezTo>
                <a:cubicBezTo>
                  <a:pt x="19" y="4"/>
                  <a:pt x="18" y="3"/>
                  <a:pt x="18" y="2"/>
                </a:cubicBezTo>
                <a:cubicBezTo>
                  <a:pt x="17" y="1"/>
                  <a:pt x="17" y="1"/>
                  <a:pt x="16" y="0"/>
                </a:cubicBezTo>
                <a:cubicBezTo>
                  <a:pt x="15" y="0"/>
                  <a:pt x="13" y="0"/>
                  <a:pt x="12" y="0"/>
                </a:cubicBezTo>
                <a:cubicBezTo>
                  <a:pt x="9" y="0"/>
                  <a:pt x="7" y="1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6" y="21"/>
                  <a:pt x="6" y="21"/>
                  <a:pt x="6" y="21"/>
                </a:cubicBezTo>
                <a:cubicBezTo>
                  <a:pt x="6" y="12"/>
                  <a:pt x="6" y="12"/>
                  <a:pt x="6" y="12"/>
                </a:cubicBezTo>
                <a:cubicBezTo>
                  <a:pt x="6" y="9"/>
                  <a:pt x="6" y="8"/>
                  <a:pt x="6" y="7"/>
                </a:cubicBezTo>
                <a:cubicBezTo>
                  <a:pt x="6" y="6"/>
                  <a:pt x="7" y="5"/>
                  <a:pt x="8" y="5"/>
                </a:cubicBezTo>
                <a:cubicBezTo>
                  <a:pt x="9" y="4"/>
                  <a:pt x="9" y="4"/>
                  <a:pt x="10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5"/>
                  <a:pt x="13" y="5"/>
                  <a:pt x="13" y="6"/>
                </a:cubicBezTo>
                <a:cubicBezTo>
                  <a:pt x="14" y="7"/>
                  <a:pt x="14" y="8"/>
                  <a:pt x="14" y="11"/>
                </a:cubicBezTo>
                <a:cubicBezTo>
                  <a:pt x="14" y="21"/>
                  <a:pt x="14" y="21"/>
                  <a:pt x="14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8"/>
                  <a:pt x="19" y="8"/>
                  <a:pt x="19" y="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6" name="Freeform 444"/>
          <p:cNvSpPr>
            <a:spLocks/>
          </p:cNvSpPr>
          <p:nvPr/>
        </p:nvSpPr>
        <p:spPr bwMode="auto">
          <a:xfrm>
            <a:off x="6838950" y="4608513"/>
            <a:ext cx="31750" cy="63500"/>
          </a:xfrm>
          <a:custGeom>
            <a:avLst/>
            <a:gdLst>
              <a:gd name="T0" fmla="*/ 0 w 15"/>
              <a:gd name="T1" fmla="*/ 13 h 29"/>
              <a:gd name="T2" fmla="*/ 4 w 15"/>
              <a:gd name="T3" fmla="*/ 13 h 29"/>
              <a:gd name="T4" fmla="*/ 4 w 15"/>
              <a:gd name="T5" fmla="*/ 29 h 29"/>
              <a:gd name="T6" fmla="*/ 9 w 15"/>
              <a:gd name="T7" fmla="*/ 29 h 29"/>
              <a:gd name="T8" fmla="*/ 9 w 15"/>
              <a:gd name="T9" fmla="*/ 13 h 29"/>
              <a:gd name="T10" fmla="*/ 13 w 15"/>
              <a:gd name="T11" fmla="*/ 13 h 29"/>
              <a:gd name="T12" fmla="*/ 13 w 15"/>
              <a:gd name="T13" fmla="*/ 8 h 29"/>
              <a:gd name="T14" fmla="*/ 9 w 15"/>
              <a:gd name="T15" fmla="*/ 8 h 29"/>
              <a:gd name="T16" fmla="*/ 9 w 15"/>
              <a:gd name="T17" fmla="*/ 7 h 29"/>
              <a:gd name="T18" fmla="*/ 10 w 15"/>
              <a:gd name="T19" fmla="*/ 5 h 29"/>
              <a:gd name="T20" fmla="*/ 11 w 15"/>
              <a:gd name="T21" fmla="*/ 4 h 29"/>
              <a:gd name="T22" fmla="*/ 14 w 15"/>
              <a:gd name="T23" fmla="*/ 4 h 29"/>
              <a:gd name="T24" fmla="*/ 15 w 15"/>
              <a:gd name="T25" fmla="*/ 1 h 29"/>
              <a:gd name="T26" fmla="*/ 10 w 15"/>
              <a:gd name="T27" fmla="*/ 0 h 29"/>
              <a:gd name="T28" fmla="*/ 6 w 15"/>
              <a:gd name="T29" fmla="*/ 1 h 29"/>
              <a:gd name="T30" fmla="*/ 4 w 15"/>
              <a:gd name="T31" fmla="*/ 3 h 29"/>
              <a:gd name="T32" fmla="*/ 4 w 15"/>
              <a:gd name="T33" fmla="*/ 7 h 29"/>
              <a:gd name="T34" fmla="*/ 4 w 15"/>
              <a:gd name="T35" fmla="*/ 8 h 29"/>
              <a:gd name="T36" fmla="*/ 0 w 15"/>
              <a:gd name="T37" fmla="*/ 8 h 29"/>
              <a:gd name="T38" fmla="*/ 0 w 15"/>
              <a:gd name="T39" fmla="*/ 13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5" h="29">
                <a:moveTo>
                  <a:pt x="0" y="13"/>
                </a:moveTo>
                <a:cubicBezTo>
                  <a:pt x="4" y="13"/>
                  <a:pt x="4" y="13"/>
                  <a:pt x="4" y="13"/>
                </a:cubicBezTo>
                <a:cubicBezTo>
                  <a:pt x="4" y="29"/>
                  <a:pt x="4" y="29"/>
                  <a:pt x="4" y="29"/>
                </a:cubicBezTo>
                <a:cubicBezTo>
                  <a:pt x="9" y="29"/>
                  <a:pt x="9" y="29"/>
                  <a:pt x="9" y="29"/>
                </a:cubicBezTo>
                <a:cubicBezTo>
                  <a:pt x="9" y="13"/>
                  <a:pt x="9" y="13"/>
                  <a:pt x="9" y="13"/>
                </a:cubicBezTo>
                <a:cubicBezTo>
                  <a:pt x="13" y="13"/>
                  <a:pt x="13" y="13"/>
                  <a:pt x="13" y="13"/>
                </a:cubicBezTo>
                <a:cubicBezTo>
                  <a:pt x="13" y="8"/>
                  <a:pt x="13" y="8"/>
                  <a:pt x="13" y="8"/>
                </a:cubicBezTo>
                <a:cubicBezTo>
                  <a:pt x="9" y="8"/>
                  <a:pt x="9" y="8"/>
                  <a:pt x="9" y="8"/>
                </a:cubicBezTo>
                <a:cubicBezTo>
                  <a:pt x="9" y="7"/>
                  <a:pt x="9" y="7"/>
                  <a:pt x="9" y="7"/>
                </a:cubicBezTo>
                <a:cubicBezTo>
                  <a:pt x="9" y="6"/>
                  <a:pt x="9" y="5"/>
                  <a:pt x="10" y="5"/>
                </a:cubicBezTo>
                <a:cubicBezTo>
                  <a:pt x="10" y="4"/>
                  <a:pt x="11" y="4"/>
                  <a:pt x="11" y="4"/>
                </a:cubicBezTo>
                <a:cubicBezTo>
                  <a:pt x="12" y="4"/>
                  <a:pt x="13" y="4"/>
                  <a:pt x="14" y="4"/>
                </a:cubicBezTo>
                <a:cubicBezTo>
                  <a:pt x="15" y="1"/>
                  <a:pt x="15" y="1"/>
                  <a:pt x="15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4" y="2"/>
                  <a:pt x="4" y="3"/>
                </a:cubicBezTo>
                <a:cubicBezTo>
                  <a:pt x="4" y="4"/>
                  <a:pt x="4" y="5"/>
                  <a:pt x="4" y="7"/>
                </a:cubicBezTo>
                <a:cubicBezTo>
                  <a:pt x="4" y="8"/>
                  <a:pt x="4" y="8"/>
                  <a:pt x="4" y="8"/>
                </a:cubicBezTo>
                <a:cubicBezTo>
                  <a:pt x="0" y="8"/>
                  <a:pt x="0" y="8"/>
                  <a:pt x="0" y="8"/>
                </a:cubicBezTo>
                <a:cubicBezTo>
                  <a:pt x="0" y="13"/>
                  <a:pt x="0" y="13"/>
                  <a:pt x="0" y="1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7" name="Freeform 445"/>
          <p:cNvSpPr>
            <a:spLocks noEditPoints="1"/>
          </p:cNvSpPr>
          <p:nvPr/>
        </p:nvSpPr>
        <p:spPr bwMode="auto">
          <a:xfrm>
            <a:off x="6870700" y="4625975"/>
            <a:ext cx="47625" cy="47625"/>
          </a:xfrm>
          <a:custGeom>
            <a:avLst/>
            <a:gdLst>
              <a:gd name="T0" fmla="*/ 1 w 22"/>
              <a:gd name="T1" fmla="*/ 17 h 22"/>
              <a:gd name="T2" fmla="*/ 5 w 22"/>
              <a:gd name="T3" fmla="*/ 20 h 22"/>
              <a:gd name="T4" fmla="*/ 11 w 22"/>
              <a:gd name="T5" fmla="*/ 22 h 22"/>
              <a:gd name="T6" fmla="*/ 19 w 22"/>
              <a:gd name="T7" fmla="*/ 19 h 22"/>
              <a:gd name="T8" fmla="*/ 22 w 22"/>
              <a:gd name="T9" fmla="*/ 11 h 22"/>
              <a:gd name="T10" fmla="*/ 19 w 22"/>
              <a:gd name="T11" fmla="*/ 3 h 22"/>
              <a:gd name="T12" fmla="*/ 11 w 22"/>
              <a:gd name="T13" fmla="*/ 0 h 22"/>
              <a:gd name="T14" fmla="*/ 5 w 22"/>
              <a:gd name="T15" fmla="*/ 1 h 22"/>
              <a:gd name="T16" fmla="*/ 1 w 22"/>
              <a:gd name="T17" fmla="*/ 5 h 22"/>
              <a:gd name="T18" fmla="*/ 0 w 22"/>
              <a:gd name="T19" fmla="*/ 10 h 22"/>
              <a:gd name="T20" fmla="*/ 1 w 22"/>
              <a:gd name="T21" fmla="*/ 17 h 22"/>
              <a:gd name="T22" fmla="*/ 7 w 22"/>
              <a:gd name="T23" fmla="*/ 6 h 22"/>
              <a:gd name="T24" fmla="*/ 11 w 22"/>
              <a:gd name="T25" fmla="*/ 4 h 22"/>
              <a:gd name="T26" fmla="*/ 14 w 22"/>
              <a:gd name="T27" fmla="*/ 6 h 22"/>
              <a:gd name="T28" fmla="*/ 16 w 22"/>
              <a:gd name="T29" fmla="*/ 11 h 22"/>
              <a:gd name="T30" fmla="*/ 14 w 22"/>
              <a:gd name="T31" fmla="*/ 16 h 22"/>
              <a:gd name="T32" fmla="*/ 11 w 22"/>
              <a:gd name="T33" fmla="*/ 17 h 22"/>
              <a:gd name="T34" fmla="*/ 7 w 22"/>
              <a:gd name="T35" fmla="*/ 16 h 22"/>
              <a:gd name="T36" fmla="*/ 6 w 22"/>
              <a:gd name="T37" fmla="*/ 11 h 22"/>
              <a:gd name="T38" fmla="*/ 7 w 22"/>
              <a:gd name="T39" fmla="*/ 6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2" h="22">
                <a:moveTo>
                  <a:pt x="1" y="17"/>
                </a:moveTo>
                <a:cubicBezTo>
                  <a:pt x="2" y="18"/>
                  <a:pt x="4" y="20"/>
                  <a:pt x="5" y="20"/>
                </a:cubicBezTo>
                <a:cubicBezTo>
                  <a:pt x="7" y="21"/>
                  <a:pt x="9" y="22"/>
                  <a:pt x="11" y="22"/>
                </a:cubicBezTo>
                <a:cubicBezTo>
                  <a:pt x="14" y="22"/>
                  <a:pt x="17" y="21"/>
                  <a:pt x="19" y="19"/>
                </a:cubicBezTo>
                <a:cubicBezTo>
                  <a:pt x="21" y="16"/>
                  <a:pt x="22" y="14"/>
                  <a:pt x="22" y="11"/>
                </a:cubicBezTo>
                <a:cubicBezTo>
                  <a:pt x="22" y="8"/>
                  <a:pt x="21" y="5"/>
                  <a:pt x="19" y="3"/>
                </a:cubicBezTo>
                <a:cubicBezTo>
                  <a:pt x="17" y="1"/>
                  <a:pt x="14" y="0"/>
                  <a:pt x="11" y="0"/>
                </a:cubicBezTo>
                <a:cubicBezTo>
                  <a:pt x="9" y="0"/>
                  <a:pt x="7" y="0"/>
                  <a:pt x="5" y="1"/>
                </a:cubicBezTo>
                <a:cubicBezTo>
                  <a:pt x="4" y="2"/>
                  <a:pt x="2" y="3"/>
                  <a:pt x="1" y="5"/>
                </a:cubicBezTo>
                <a:cubicBezTo>
                  <a:pt x="1" y="7"/>
                  <a:pt x="0" y="9"/>
                  <a:pt x="0" y="10"/>
                </a:cubicBezTo>
                <a:cubicBezTo>
                  <a:pt x="0" y="13"/>
                  <a:pt x="1" y="15"/>
                  <a:pt x="1" y="17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1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6" y="9"/>
                  <a:pt x="16" y="11"/>
                </a:cubicBezTo>
                <a:cubicBezTo>
                  <a:pt x="16" y="13"/>
                  <a:pt x="15" y="14"/>
                  <a:pt x="14" y="16"/>
                </a:cubicBezTo>
                <a:cubicBezTo>
                  <a:pt x="13" y="17"/>
                  <a:pt x="12" y="17"/>
                  <a:pt x="11" y="17"/>
                </a:cubicBezTo>
                <a:cubicBezTo>
                  <a:pt x="9" y="17"/>
                  <a:pt x="8" y="17"/>
                  <a:pt x="7" y="16"/>
                </a:cubicBezTo>
                <a:cubicBezTo>
                  <a:pt x="6" y="14"/>
                  <a:pt x="6" y="13"/>
                  <a:pt x="6" y="11"/>
                </a:cubicBezTo>
                <a:cubicBezTo>
                  <a:pt x="6" y="9"/>
                  <a:pt x="6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8" name="Freeform 446"/>
          <p:cNvSpPr>
            <a:spLocks/>
          </p:cNvSpPr>
          <p:nvPr/>
        </p:nvSpPr>
        <p:spPr bwMode="auto">
          <a:xfrm>
            <a:off x="6927850" y="4625975"/>
            <a:ext cx="28575" cy="46038"/>
          </a:xfrm>
          <a:custGeom>
            <a:avLst/>
            <a:gdLst>
              <a:gd name="T0" fmla="*/ 5 w 13"/>
              <a:gd name="T1" fmla="*/ 15 h 21"/>
              <a:gd name="T2" fmla="*/ 6 w 13"/>
              <a:gd name="T3" fmla="*/ 8 h 21"/>
              <a:gd name="T4" fmla="*/ 7 w 13"/>
              <a:gd name="T5" fmla="*/ 5 h 21"/>
              <a:gd name="T6" fmla="*/ 9 w 13"/>
              <a:gd name="T7" fmla="*/ 5 h 21"/>
              <a:gd name="T8" fmla="*/ 12 w 13"/>
              <a:gd name="T9" fmla="*/ 6 h 21"/>
              <a:gd name="T10" fmla="*/ 13 w 13"/>
              <a:gd name="T11" fmla="*/ 1 h 21"/>
              <a:gd name="T12" fmla="*/ 10 w 13"/>
              <a:gd name="T13" fmla="*/ 0 h 21"/>
              <a:gd name="T14" fmla="*/ 7 w 13"/>
              <a:gd name="T15" fmla="*/ 0 h 21"/>
              <a:gd name="T16" fmla="*/ 5 w 13"/>
              <a:gd name="T17" fmla="*/ 3 h 21"/>
              <a:gd name="T18" fmla="*/ 5 w 13"/>
              <a:gd name="T19" fmla="*/ 0 h 21"/>
              <a:gd name="T20" fmla="*/ 0 w 13"/>
              <a:gd name="T21" fmla="*/ 0 h 21"/>
              <a:gd name="T22" fmla="*/ 0 w 13"/>
              <a:gd name="T23" fmla="*/ 21 h 21"/>
              <a:gd name="T24" fmla="*/ 5 w 13"/>
              <a:gd name="T25" fmla="*/ 21 h 21"/>
              <a:gd name="T26" fmla="*/ 5 w 13"/>
              <a:gd name="T27" fmla="*/ 15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3" h="21">
                <a:moveTo>
                  <a:pt x="5" y="15"/>
                </a:moveTo>
                <a:cubicBezTo>
                  <a:pt x="5" y="11"/>
                  <a:pt x="5" y="9"/>
                  <a:pt x="6" y="8"/>
                </a:cubicBezTo>
                <a:cubicBezTo>
                  <a:pt x="6" y="7"/>
                  <a:pt x="6" y="6"/>
                  <a:pt x="7" y="5"/>
                </a:cubicBezTo>
                <a:cubicBezTo>
                  <a:pt x="8" y="5"/>
                  <a:pt x="8" y="5"/>
                  <a:pt x="9" y="5"/>
                </a:cubicBezTo>
                <a:cubicBezTo>
                  <a:pt x="10" y="5"/>
                  <a:pt x="11" y="5"/>
                  <a:pt x="12" y="6"/>
                </a:cubicBezTo>
                <a:cubicBezTo>
                  <a:pt x="13" y="1"/>
                  <a:pt x="13" y="1"/>
                  <a:pt x="13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9" y="0"/>
                  <a:pt x="8" y="0"/>
                  <a:pt x="7" y="0"/>
                </a:cubicBezTo>
                <a:cubicBezTo>
                  <a:pt x="7" y="1"/>
                  <a:pt x="6" y="2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5" y="15"/>
                  <a:pt x="5" y="15"/>
                  <a:pt x="5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49" name="Freeform 447"/>
          <p:cNvSpPr>
            <a:spLocks/>
          </p:cNvSpPr>
          <p:nvPr/>
        </p:nvSpPr>
        <p:spPr bwMode="auto">
          <a:xfrm>
            <a:off x="6959600" y="4608513"/>
            <a:ext cx="44450" cy="63500"/>
          </a:xfrm>
          <a:custGeom>
            <a:avLst/>
            <a:gdLst>
              <a:gd name="T0" fmla="*/ 9 w 28"/>
              <a:gd name="T1" fmla="*/ 40 h 40"/>
              <a:gd name="T2" fmla="*/ 9 w 28"/>
              <a:gd name="T3" fmla="*/ 32 h 40"/>
              <a:gd name="T4" fmla="*/ 13 w 28"/>
              <a:gd name="T5" fmla="*/ 28 h 40"/>
              <a:gd name="T6" fmla="*/ 19 w 28"/>
              <a:gd name="T7" fmla="*/ 40 h 40"/>
              <a:gd name="T8" fmla="*/ 28 w 28"/>
              <a:gd name="T9" fmla="*/ 40 h 40"/>
              <a:gd name="T10" fmla="*/ 17 w 28"/>
              <a:gd name="T11" fmla="*/ 22 h 40"/>
              <a:gd name="T12" fmla="*/ 26 w 28"/>
              <a:gd name="T13" fmla="*/ 11 h 40"/>
              <a:gd name="T14" fmla="*/ 17 w 28"/>
              <a:gd name="T15" fmla="*/ 11 h 40"/>
              <a:gd name="T16" fmla="*/ 9 w 28"/>
              <a:gd name="T17" fmla="*/ 22 h 40"/>
              <a:gd name="T18" fmla="*/ 9 w 28"/>
              <a:gd name="T19" fmla="*/ 0 h 40"/>
              <a:gd name="T20" fmla="*/ 0 w 28"/>
              <a:gd name="T21" fmla="*/ 0 h 40"/>
              <a:gd name="T22" fmla="*/ 0 w 28"/>
              <a:gd name="T23" fmla="*/ 40 h 40"/>
              <a:gd name="T24" fmla="*/ 9 w 28"/>
              <a:gd name="T25" fmla="*/ 40 h 40"/>
              <a:gd name="T26" fmla="*/ 9 w 28"/>
              <a:gd name="T2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8" h="40">
                <a:moveTo>
                  <a:pt x="9" y="40"/>
                </a:moveTo>
                <a:lnTo>
                  <a:pt x="9" y="32"/>
                </a:lnTo>
                <a:lnTo>
                  <a:pt x="13" y="28"/>
                </a:lnTo>
                <a:lnTo>
                  <a:pt x="19" y="40"/>
                </a:lnTo>
                <a:lnTo>
                  <a:pt x="28" y="40"/>
                </a:lnTo>
                <a:lnTo>
                  <a:pt x="17" y="22"/>
                </a:lnTo>
                <a:lnTo>
                  <a:pt x="26" y="11"/>
                </a:lnTo>
                <a:lnTo>
                  <a:pt x="17" y="11"/>
                </a:lnTo>
                <a:lnTo>
                  <a:pt x="9" y="22"/>
                </a:lnTo>
                <a:lnTo>
                  <a:pt x="9" y="0"/>
                </a:lnTo>
                <a:lnTo>
                  <a:pt x="0" y="0"/>
                </a:lnTo>
                <a:lnTo>
                  <a:pt x="0" y="40"/>
                </a:lnTo>
                <a:lnTo>
                  <a:pt x="9" y="40"/>
                </a:lnTo>
                <a:lnTo>
                  <a:pt x="9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0" name="Freeform 448"/>
          <p:cNvSpPr>
            <a:spLocks/>
          </p:cNvSpPr>
          <p:nvPr/>
        </p:nvSpPr>
        <p:spPr bwMode="auto">
          <a:xfrm>
            <a:off x="7010400" y="4608513"/>
            <a:ext cx="12700" cy="63500"/>
          </a:xfrm>
          <a:custGeom>
            <a:avLst/>
            <a:gdLst>
              <a:gd name="T0" fmla="*/ 8 w 8"/>
              <a:gd name="T1" fmla="*/ 40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40 h 40"/>
              <a:gd name="T8" fmla="*/ 8 w 8"/>
              <a:gd name="T9" fmla="*/ 40 h 40"/>
              <a:gd name="T10" fmla="*/ 8 w 8"/>
              <a:gd name="T11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" h="40">
                <a:moveTo>
                  <a:pt x="8" y="40"/>
                </a:moveTo>
                <a:lnTo>
                  <a:pt x="8" y="0"/>
                </a:lnTo>
                <a:lnTo>
                  <a:pt x="0" y="0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1" name="Freeform 449"/>
          <p:cNvSpPr>
            <a:spLocks noEditPoints="1"/>
          </p:cNvSpPr>
          <p:nvPr/>
        </p:nvSpPr>
        <p:spPr bwMode="auto">
          <a:xfrm>
            <a:off x="7031038" y="4625975"/>
            <a:ext cx="41275" cy="47625"/>
          </a:xfrm>
          <a:custGeom>
            <a:avLst/>
            <a:gdLst>
              <a:gd name="T0" fmla="*/ 7 w 19"/>
              <a:gd name="T1" fmla="*/ 5 h 22"/>
              <a:gd name="T2" fmla="*/ 9 w 19"/>
              <a:gd name="T3" fmla="*/ 4 h 22"/>
              <a:gd name="T4" fmla="*/ 12 w 19"/>
              <a:gd name="T5" fmla="*/ 5 h 22"/>
              <a:gd name="T6" fmla="*/ 13 w 19"/>
              <a:gd name="T7" fmla="*/ 7 h 22"/>
              <a:gd name="T8" fmla="*/ 13 w 19"/>
              <a:gd name="T9" fmla="*/ 8 h 22"/>
              <a:gd name="T10" fmla="*/ 7 w 19"/>
              <a:gd name="T11" fmla="*/ 9 h 22"/>
              <a:gd name="T12" fmla="*/ 3 w 19"/>
              <a:gd name="T13" fmla="*/ 10 h 22"/>
              <a:gd name="T14" fmla="*/ 1 w 19"/>
              <a:gd name="T15" fmla="*/ 12 h 22"/>
              <a:gd name="T16" fmla="*/ 0 w 19"/>
              <a:gd name="T17" fmla="*/ 15 h 22"/>
              <a:gd name="T18" fmla="*/ 2 w 19"/>
              <a:gd name="T19" fmla="*/ 20 h 22"/>
              <a:gd name="T20" fmla="*/ 7 w 19"/>
              <a:gd name="T21" fmla="*/ 22 h 22"/>
              <a:gd name="T22" fmla="*/ 10 w 19"/>
              <a:gd name="T23" fmla="*/ 21 h 22"/>
              <a:gd name="T24" fmla="*/ 13 w 19"/>
              <a:gd name="T25" fmla="*/ 19 h 22"/>
              <a:gd name="T26" fmla="*/ 13 w 19"/>
              <a:gd name="T27" fmla="*/ 20 h 22"/>
              <a:gd name="T28" fmla="*/ 14 w 19"/>
              <a:gd name="T29" fmla="*/ 21 h 22"/>
              <a:gd name="T30" fmla="*/ 19 w 19"/>
              <a:gd name="T31" fmla="*/ 21 h 22"/>
              <a:gd name="T32" fmla="*/ 18 w 19"/>
              <a:gd name="T33" fmla="*/ 18 h 22"/>
              <a:gd name="T34" fmla="*/ 18 w 19"/>
              <a:gd name="T35" fmla="*/ 14 h 22"/>
              <a:gd name="T36" fmla="*/ 18 w 19"/>
              <a:gd name="T37" fmla="*/ 8 h 22"/>
              <a:gd name="T38" fmla="*/ 18 w 19"/>
              <a:gd name="T39" fmla="*/ 3 h 22"/>
              <a:gd name="T40" fmla="*/ 15 w 19"/>
              <a:gd name="T41" fmla="*/ 1 h 22"/>
              <a:gd name="T42" fmla="*/ 9 w 19"/>
              <a:gd name="T43" fmla="*/ 0 h 22"/>
              <a:gd name="T44" fmla="*/ 3 w 19"/>
              <a:gd name="T45" fmla="*/ 1 h 22"/>
              <a:gd name="T46" fmla="*/ 0 w 19"/>
              <a:gd name="T47" fmla="*/ 6 h 22"/>
              <a:gd name="T48" fmla="*/ 5 w 19"/>
              <a:gd name="T49" fmla="*/ 7 h 22"/>
              <a:gd name="T50" fmla="*/ 7 w 19"/>
              <a:gd name="T51" fmla="*/ 5 h 22"/>
              <a:gd name="T52" fmla="*/ 13 w 19"/>
              <a:gd name="T53" fmla="*/ 12 h 22"/>
              <a:gd name="T54" fmla="*/ 13 w 19"/>
              <a:gd name="T55" fmla="*/ 15 h 22"/>
              <a:gd name="T56" fmla="*/ 11 w 19"/>
              <a:gd name="T57" fmla="*/ 17 h 22"/>
              <a:gd name="T58" fmla="*/ 8 w 19"/>
              <a:gd name="T59" fmla="*/ 18 h 22"/>
              <a:gd name="T60" fmla="*/ 6 w 19"/>
              <a:gd name="T61" fmla="*/ 17 h 22"/>
              <a:gd name="T62" fmla="*/ 5 w 19"/>
              <a:gd name="T63" fmla="*/ 15 h 22"/>
              <a:gd name="T64" fmla="*/ 6 w 19"/>
              <a:gd name="T65" fmla="*/ 13 h 22"/>
              <a:gd name="T66" fmla="*/ 9 w 19"/>
              <a:gd name="T67" fmla="*/ 12 h 22"/>
              <a:gd name="T68" fmla="*/ 13 w 19"/>
              <a:gd name="T69" fmla="*/ 11 h 22"/>
              <a:gd name="T70" fmla="*/ 13 w 19"/>
              <a:gd name="T71" fmla="*/ 1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9" h="22">
                <a:moveTo>
                  <a:pt x="7" y="5"/>
                </a:moveTo>
                <a:cubicBezTo>
                  <a:pt x="7" y="4"/>
                  <a:pt x="8" y="4"/>
                  <a:pt x="9" y="4"/>
                </a:cubicBezTo>
                <a:cubicBezTo>
                  <a:pt x="11" y="4"/>
                  <a:pt x="12" y="4"/>
                  <a:pt x="12" y="5"/>
                </a:cubicBezTo>
                <a:cubicBezTo>
                  <a:pt x="13" y="5"/>
                  <a:pt x="13" y="6"/>
                  <a:pt x="13" y="7"/>
                </a:cubicBezTo>
                <a:cubicBezTo>
                  <a:pt x="13" y="8"/>
                  <a:pt x="13" y="8"/>
                  <a:pt x="13" y="8"/>
                </a:cubicBezTo>
                <a:cubicBezTo>
                  <a:pt x="12" y="8"/>
                  <a:pt x="10" y="8"/>
                  <a:pt x="7" y="9"/>
                </a:cubicBezTo>
                <a:cubicBezTo>
                  <a:pt x="6" y="9"/>
                  <a:pt x="4" y="10"/>
                  <a:pt x="3" y="10"/>
                </a:cubicBezTo>
                <a:cubicBezTo>
                  <a:pt x="2" y="11"/>
                  <a:pt x="1" y="11"/>
                  <a:pt x="1" y="12"/>
                </a:cubicBezTo>
                <a:cubicBezTo>
                  <a:pt x="0" y="13"/>
                  <a:pt x="0" y="14"/>
                  <a:pt x="0" y="15"/>
                </a:cubicBezTo>
                <a:cubicBezTo>
                  <a:pt x="0" y="17"/>
                  <a:pt x="0" y="19"/>
                  <a:pt x="2" y="20"/>
                </a:cubicBezTo>
                <a:cubicBezTo>
                  <a:pt x="3" y="21"/>
                  <a:pt x="5" y="22"/>
                  <a:pt x="7" y="22"/>
                </a:cubicBezTo>
                <a:cubicBezTo>
                  <a:pt x="8" y="22"/>
                  <a:pt x="9" y="21"/>
                  <a:pt x="10" y="21"/>
                </a:cubicBezTo>
                <a:cubicBezTo>
                  <a:pt x="11" y="21"/>
                  <a:pt x="12" y="20"/>
                  <a:pt x="13" y="19"/>
                </a:cubicBezTo>
                <a:cubicBezTo>
                  <a:pt x="13" y="19"/>
                  <a:pt x="13" y="19"/>
                  <a:pt x="13" y="20"/>
                </a:cubicBezTo>
                <a:cubicBezTo>
                  <a:pt x="14" y="20"/>
                  <a:pt x="14" y="21"/>
                  <a:pt x="14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20"/>
                  <a:pt x="19" y="19"/>
                  <a:pt x="18" y="18"/>
                </a:cubicBezTo>
                <a:cubicBezTo>
                  <a:pt x="18" y="18"/>
                  <a:pt x="18" y="16"/>
                  <a:pt x="18" y="14"/>
                </a:cubicBezTo>
                <a:cubicBezTo>
                  <a:pt x="18" y="8"/>
                  <a:pt x="18" y="8"/>
                  <a:pt x="18" y="8"/>
                </a:cubicBezTo>
                <a:cubicBezTo>
                  <a:pt x="18" y="5"/>
                  <a:pt x="18" y="4"/>
                  <a:pt x="18" y="3"/>
                </a:cubicBezTo>
                <a:cubicBezTo>
                  <a:pt x="17" y="2"/>
                  <a:pt x="16" y="1"/>
                  <a:pt x="15" y="1"/>
                </a:cubicBezTo>
                <a:cubicBezTo>
                  <a:pt x="14" y="0"/>
                  <a:pt x="12" y="0"/>
                  <a:pt x="9" y="0"/>
                </a:cubicBezTo>
                <a:cubicBezTo>
                  <a:pt x="7" y="0"/>
                  <a:pt x="5" y="0"/>
                  <a:pt x="3" y="1"/>
                </a:cubicBezTo>
                <a:cubicBezTo>
                  <a:pt x="2" y="2"/>
                  <a:pt x="1" y="4"/>
                  <a:pt x="0" y="6"/>
                </a:cubicBezTo>
                <a:cubicBezTo>
                  <a:pt x="5" y="7"/>
                  <a:pt x="5" y="7"/>
                  <a:pt x="5" y="7"/>
                </a:cubicBezTo>
                <a:cubicBezTo>
                  <a:pt x="6" y="6"/>
                  <a:pt x="6" y="5"/>
                  <a:pt x="7" y="5"/>
                </a:cubicBezTo>
                <a:close/>
                <a:moveTo>
                  <a:pt x="13" y="12"/>
                </a:moveTo>
                <a:cubicBezTo>
                  <a:pt x="13" y="14"/>
                  <a:pt x="13" y="14"/>
                  <a:pt x="13" y="15"/>
                </a:cubicBezTo>
                <a:cubicBezTo>
                  <a:pt x="12" y="16"/>
                  <a:pt x="12" y="16"/>
                  <a:pt x="11" y="17"/>
                </a:cubicBezTo>
                <a:cubicBezTo>
                  <a:pt x="10" y="17"/>
                  <a:pt x="9" y="18"/>
                  <a:pt x="8" y="18"/>
                </a:cubicBezTo>
                <a:cubicBezTo>
                  <a:pt x="8" y="18"/>
                  <a:pt x="7" y="17"/>
                  <a:pt x="6" y="17"/>
                </a:cubicBezTo>
                <a:cubicBezTo>
                  <a:pt x="6" y="16"/>
                  <a:pt x="5" y="16"/>
                  <a:pt x="5" y="15"/>
                </a:cubicBezTo>
                <a:cubicBezTo>
                  <a:pt x="5" y="14"/>
                  <a:pt x="6" y="13"/>
                  <a:pt x="6" y="13"/>
                </a:cubicBezTo>
                <a:cubicBezTo>
                  <a:pt x="7" y="13"/>
                  <a:pt x="8" y="12"/>
                  <a:pt x="9" y="12"/>
                </a:cubicBezTo>
                <a:cubicBezTo>
                  <a:pt x="11" y="12"/>
                  <a:pt x="12" y="11"/>
                  <a:pt x="13" y="11"/>
                </a:cubicBezTo>
                <a:cubicBezTo>
                  <a:pt x="13" y="12"/>
                  <a:pt x="13" y="12"/>
                  <a:pt x="13" y="1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2" name="Freeform 450"/>
          <p:cNvSpPr>
            <a:spLocks/>
          </p:cNvSpPr>
          <p:nvPr/>
        </p:nvSpPr>
        <p:spPr bwMode="auto">
          <a:xfrm>
            <a:off x="7081838" y="4625975"/>
            <a:ext cx="30163" cy="46038"/>
          </a:xfrm>
          <a:custGeom>
            <a:avLst/>
            <a:gdLst>
              <a:gd name="T0" fmla="*/ 6 w 14"/>
              <a:gd name="T1" fmla="*/ 15 h 21"/>
              <a:gd name="T2" fmla="*/ 6 w 14"/>
              <a:gd name="T3" fmla="*/ 8 h 21"/>
              <a:gd name="T4" fmla="*/ 8 w 14"/>
              <a:gd name="T5" fmla="*/ 5 h 21"/>
              <a:gd name="T6" fmla="*/ 10 w 14"/>
              <a:gd name="T7" fmla="*/ 5 h 21"/>
              <a:gd name="T8" fmla="*/ 12 w 14"/>
              <a:gd name="T9" fmla="*/ 6 h 21"/>
              <a:gd name="T10" fmla="*/ 14 w 14"/>
              <a:gd name="T11" fmla="*/ 1 h 21"/>
              <a:gd name="T12" fmla="*/ 10 w 14"/>
              <a:gd name="T13" fmla="*/ 0 h 21"/>
              <a:gd name="T14" fmla="*/ 8 w 14"/>
              <a:gd name="T15" fmla="*/ 0 h 21"/>
              <a:gd name="T16" fmla="*/ 6 w 14"/>
              <a:gd name="T17" fmla="*/ 3 h 21"/>
              <a:gd name="T18" fmla="*/ 6 w 14"/>
              <a:gd name="T19" fmla="*/ 0 h 21"/>
              <a:gd name="T20" fmla="*/ 0 w 14"/>
              <a:gd name="T21" fmla="*/ 0 h 21"/>
              <a:gd name="T22" fmla="*/ 0 w 14"/>
              <a:gd name="T23" fmla="*/ 21 h 21"/>
              <a:gd name="T24" fmla="*/ 6 w 14"/>
              <a:gd name="T25" fmla="*/ 21 h 21"/>
              <a:gd name="T26" fmla="*/ 6 w 14"/>
              <a:gd name="T27" fmla="*/ 15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" h="21">
                <a:moveTo>
                  <a:pt x="6" y="15"/>
                </a:moveTo>
                <a:cubicBezTo>
                  <a:pt x="6" y="11"/>
                  <a:pt x="6" y="9"/>
                  <a:pt x="6" y="8"/>
                </a:cubicBezTo>
                <a:cubicBezTo>
                  <a:pt x="7" y="7"/>
                  <a:pt x="7" y="6"/>
                  <a:pt x="8" y="5"/>
                </a:cubicBezTo>
                <a:cubicBezTo>
                  <a:pt x="8" y="5"/>
                  <a:pt x="9" y="5"/>
                  <a:pt x="10" y="5"/>
                </a:cubicBezTo>
                <a:cubicBezTo>
                  <a:pt x="11" y="5"/>
                  <a:pt x="11" y="5"/>
                  <a:pt x="12" y="6"/>
                </a:cubicBezTo>
                <a:cubicBezTo>
                  <a:pt x="14" y="1"/>
                  <a:pt x="14" y="1"/>
                  <a:pt x="14" y="1"/>
                </a:cubicBezTo>
                <a:cubicBezTo>
                  <a:pt x="13" y="0"/>
                  <a:pt x="12" y="0"/>
                  <a:pt x="10" y="0"/>
                </a:cubicBezTo>
                <a:cubicBezTo>
                  <a:pt x="9" y="0"/>
                  <a:pt x="9" y="0"/>
                  <a:pt x="8" y="0"/>
                </a:cubicBezTo>
                <a:cubicBezTo>
                  <a:pt x="7" y="1"/>
                  <a:pt x="6" y="2"/>
                  <a:pt x="6" y="3"/>
                </a:cubicBezTo>
                <a:cubicBezTo>
                  <a:pt x="6" y="0"/>
                  <a:pt x="6" y="0"/>
                  <a:pt x="6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6" y="21"/>
                  <a:pt x="6" y="21"/>
                  <a:pt x="6" y="21"/>
                </a:cubicBezTo>
                <a:cubicBezTo>
                  <a:pt x="6" y="15"/>
                  <a:pt x="6" y="15"/>
                  <a:pt x="6" y="1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3" name="Freeform 451"/>
          <p:cNvSpPr>
            <a:spLocks noEditPoints="1"/>
          </p:cNvSpPr>
          <p:nvPr/>
        </p:nvSpPr>
        <p:spPr bwMode="auto">
          <a:xfrm>
            <a:off x="7116763" y="4608513"/>
            <a:ext cx="12700" cy="63500"/>
          </a:xfrm>
          <a:custGeom>
            <a:avLst/>
            <a:gdLst>
              <a:gd name="T0" fmla="*/ 8 w 8"/>
              <a:gd name="T1" fmla="*/ 7 h 40"/>
              <a:gd name="T2" fmla="*/ 8 w 8"/>
              <a:gd name="T3" fmla="*/ 0 h 40"/>
              <a:gd name="T4" fmla="*/ 0 w 8"/>
              <a:gd name="T5" fmla="*/ 0 h 40"/>
              <a:gd name="T6" fmla="*/ 0 w 8"/>
              <a:gd name="T7" fmla="*/ 7 h 40"/>
              <a:gd name="T8" fmla="*/ 8 w 8"/>
              <a:gd name="T9" fmla="*/ 7 h 40"/>
              <a:gd name="T10" fmla="*/ 8 w 8"/>
              <a:gd name="T11" fmla="*/ 7 h 40"/>
              <a:gd name="T12" fmla="*/ 8 w 8"/>
              <a:gd name="T13" fmla="*/ 40 h 40"/>
              <a:gd name="T14" fmla="*/ 8 w 8"/>
              <a:gd name="T15" fmla="*/ 11 h 40"/>
              <a:gd name="T16" fmla="*/ 0 w 8"/>
              <a:gd name="T17" fmla="*/ 11 h 40"/>
              <a:gd name="T18" fmla="*/ 0 w 8"/>
              <a:gd name="T19" fmla="*/ 40 h 40"/>
              <a:gd name="T20" fmla="*/ 8 w 8"/>
              <a:gd name="T21" fmla="*/ 40 h 40"/>
              <a:gd name="T22" fmla="*/ 8 w 8"/>
              <a:gd name="T23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8" h="40">
                <a:moveTo>
                  <a:pt x="8" y="7"/>
                </a:moveTo>
                <a:lnTo>
                  <a:pt x="8" y="0"/>
                </a:lnTo>
                <a:lnTo>
                  <a:pt x="0" y="0"/>
                </a:lnTo>
                <a:lnTo>
                  <a:pt x="0" y="7"/>
                </a:lnTo>
                <a:lnTo>
                  <a:pt x="8" y="7"/>
                </a:lnTo>
                <a:lnTo>
                  <a:pt x="8" y="7"/>
                </a:lnTo>
                <a:close/>
                <a:moveTo>
                  <a:pt x="8" y="40"/>
                </a:moveTo>
                <a:lnTo>
                  <a:pt x="8" y="11"/>
                </a:lnTo>
                <a:lnTo>
                  <a:pt x="0" y="11"/>
                </a:lnTo>
                <a:lnTo>
                  <a:pt x="0" y="40"/>
                </a:lnTo>
                <a:lnTo>
                  <a:pt x="8" y="40"/>
                </a:lnTo>
                <a:lnTo>
                  <a:pt x="8" y="4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4" name="Freeform 452"/>
          <p:cNvSpPr>
            <a:spLocks/>
          </p:cNvSpPr>
          <p:nvPr/>
        </p:nvSpPr>
        <p:spPr bwMode="auto">
          <a:xfrm>
            <a:off x="7142163" y="4625975"/>
            <a:ext cx="41275" cy="46038"/>
          </a:xfrm>
          <a:custGeom>
            <a:avLst/>
            <a:gdLst>
              <a:gd name="T0" fmla="*/ 19 w 19"/>
              <a:gd name="T1" fmla="*/ 8 h 21"/>
              <a:gd name="T2" fmla="*/ 18 w 19"/>
              <a:gd name="T3" fmla="*/ 4 h 21"/>
              <a:gd name="T4" fmla="*/ 17 w 19"/>
              <a:gd name="T5" fmla="*/ 2 h 21"/>
              <a:gd name="T6" fmla="*/ 15 w 19"/>
              <a:gd name="T7" fmla="*/ 0 h 21"/>
              <a:gd name="T8" fmla="*/ 12 w 19"/>
              <a:gd name="T9" fmla="*/ 0 h 21"/>
              <a:gd name="T10" fmla="*/ 5 w 19"/>
              <a:gd name="T11" fmla="*/ 3 h 21"/>
              <a:gd name="T12" fmla="*/ 5 w 19"/>
              <a:gd name="T13" fmla="*/ 0 h 21"/>
              <a:gd name="T14" fmla="*/ 0 w 19"/>
              <a:gd name="T15" fmla="*/ 0 h 21"/>
              <a:gd name="T16" fmla="*/ 0 w 19"/>
              <a:gd name="T17" fmla="*/ 21 h 21"/>
              <a:gd name="T18" fmla="*/ 5 w 19"/>
              <a:gd name="T19" fmla="*/ 21 h 21"/>
              <a:gd name="T20" fmla="*/ 5 w 19"/>
              <a:gd name="T21" fmla="*/ 12 h 21"/>
              <a:gd name="T22" fmla="*/ 6 w 19"/>
              <a:gd name="T23" fmla="*/ 7 h 21"/>
              <a:gd name="T24" fmla="*/ 7 w 19"/>
              <a:gd name="T25" fmla="*/ 5 h 21"/>
              <a:gd name="T26" fmla="*/ 10 w 19"/>
              <a:gd name="T27" fmla="*/ 4 h 21"/>
              <a:gd name="T28" fmla="*/ 12 w 19"/>
              <a:gd name="T29" fmla="*/ 5 h 21"/>
              <a:gd name="T30" fmla="*/ 13 w 19"/>
              <a:gd name="T31" fmla="*/ 6 h 21"/>
              <a:gd name="T32" fmla="*/ 13 w 19"/>
              <a:gd name="T33" fmla="*/ 11 h 21"/>
              <a:gd name="T34" fmla="*/ 13 w 19"/>
              <a:gd name="T35" fmla="*/ 21 h 21"/>
              <a:gd name="T36" fmla="*/ 19 w 19"/>
              <a:gd name="T37" fmla="*/ 21 h 21"/>
              <a:gd name="T38" fmla="*/ 19 w 19"/>
              <a:gd name="T39" fmla="*/ 8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1">
                <a:moveTo>
                  <a:pt x="19" y="8"/>
                </a:moveTo>
                <a:cubicBezTo>
                  <a:pt x="19" y="7"/>
                  <a:pt x="19" y="5"/>
                  <a:pt x="18" y="4"/>
                </a:cubicBezTo>
                <a:cubicBezTo>
                  <a:pt x="18" y="4"/>
                  <a:pt x="18" y="3"/>
                  <a:pt x="17" y="2"/>
                </a:cubicBezTo>
                <a:cubicBezTo>
                  <a:pt x="17" y="1"/>
                  <a:pt x="16" y="1"/>
                  <a:pt x="15" y="0"/>
                </a:cubicBezTo>
                <a:cubicBezTo>
                  <a:pt x="14" y="0"/>
                  <a:pt x="13" y="0"/>
                  <a:pt x="12" y="0"/>
                </a:cubicBezTo>
                <a:cubicBezTo>
                  <a:pt x="9" y="0"/>
                  <a:pt x="7" y="1"/>
                  <a:pt x="5" y="3"/>
                </a:cubicBezTo>
                <a:cubicBezTo>
                  <a:pt x="5" y="0"/>
                  <a:pt x="5" y="0"/>
                  <a:pt x="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1"/>
                  <a:pt x="0" y="21"/>
                  <a:pt x="0" y="21"/>
                </a:cubicBezTo>
                <a:cubicBezTo>
                  <a:pt x="5" y="21"/>
                  <a:pt x="5" y="21"/>
                  <a:pt x="5" y="21"/>
                </a:cubicBezTo>
                <a:cubicBezTo>
                  <a:pt x="5" y="12"/>
                  <a:pt x="5" y="12"/>
                  <a:pt x="5" y="12"/>
                </a:cubicBezTo>
                <a:cubicBezTo>
                  <a:pt x="5" y="9"/>
                  <a:pt x="5" y="8"/>
                  <a:pt x="6" y="7"/>
                </a:cubicBezTo>
                <a:cubicBezTo>
                  <a:pt x="6" y="6"/>
                  <a:pt x="6" y="5"/>
                  <a:pt x="7" y="5"/>
                </a:cubicBezTo>
                <a:cubicBezTo>
                  <a:pt x="8" y="4"/>
                  <a:pt x="9" y="4"/>
                  <a:pt x="10" y="4"/>
                </a:cubicBezTo>
                <a:cubicBezTo>
                  <a:pt x="10" y="4"/>
                  <a:pt x="11" y="4"/>
                  <a:pt x="12" y="5"/>
                </a:cubicBezTo>
                <a:cubicBezTo>
                  <a:pt x="12" y="5"/>
                  <a:pt x="12" y="5"/>
                  <a:pt x="13" y="6"/>
                </a:cubicBezTo>
                <a:cubicBezTo>
                  <a:pt x="13" y="7"/>
                  <a:pt x="13" y="8"/>
                  <a:pt x="13" y="11"/>
                </a:cubicBezTo>
                <a:cubicBezTo>
                  <a:pt x="13" y="21"/>
                  <a:pt x="13" y="21"/>
                  <a:pt x="13" y="21"/>
                </a:cubicBezTo>
                <a:cubicBezTo>
                  <a:pt x="19" y="21"/>
                  <a:pt x="19" y="21"/>
                  <a:pt x="19" y="21"/>
                </a:cubicBezTo>
                <a:cubicBezTo>
                  <a:pt x="19" y="8"/>
                  <a:pt x="19" y="8"/>
                  <a:pt x="19" y="8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5" name="Freeform 453"/>
          <p:cNvSpPr>
            <a:spLocks noEditPoints="1"/>
          </p:cNvSpPr>
          <p:nvPr/>
        </p:nvSpPr>
        <p:spPr bwMode="auto">
          <a:xfrm>
            <a:off x="7191375" y="4625975"/>
            <a:ext cx="44450" cy="65088"/>
          </a:xfrm>
          <a:custGeom>
            <a:avLst/>
            <a:gdLst>
              <a:gd name="T0" fmla="*/ 1 w 20"/>
              <a:gd name="T1" fmla="*/ 23 h 30"/>
              <a:gd name="T2" fmla="*/ 3 w 20"/>
              <a:gd name="T3" fmla="*/ 28 h 30"/>
              <a:gd name="T4" fmla="*/ 10 w 20"/>
              <a:gd name="T5" fmla="*/ 30 h 30"/>
              <a:gd name="T6" fmla="*/ 15 w 20"/>
              <a:gd name="T7" fmla="*/ 29 h 30"/>
              <a:gd name="T8" fmla="*/ 18 w 20"/>
              <a:gd name="T9" fmla="*/ 27 h 30"/>
              <a:gd name="T10" fmla="*/ 20 w 20"/>
              <a:gd name="T11" fmla="*/ 25 h 30"/>
              <a:gd name="T12" fmla="*/ 20 w 20"/>
              <a:gd name="T13" fmla="*/ 19 h 30"/>
              <a:gd name="T14" fmla="*/ 20 w 20"/>
              <a:gd name="T15" fmla="*/ 0 h 30"/>
              <a:gd name="T16" fmla="*/ 15 w 20"/>
              <a:gd name="T17" fmla="*/ 0 h 30"/>
              <a:gd name="T18" fmla="*/ 15 w 20"/>
              <a:gd name="T19" fmla="*/ 3 h 30"/>
              <a:gd name="T20" fmla="*/ 9 w 20"/>
              <a:gd name="T21" fmla="*/ 0 h 30"/>
              <a:gd name="T22" fmla="*/ 3 w 20"/>
              <a:gd name="T23" fmla="*/ 3 h 30"/>
              <a:gd name="T24" fmla="*/ 0 w 20"/>
              <a:gd name="T25" fmla="*/ 11 h 30"/>
              <a:gd name="T26" fmla="*/ 2 w 20"/>
              <a:gd name="T27" fmla="*/ 18 h 30"/>
              <a:gd name="T28" fmla="*/ 9 w 20"/>
              <a:gd name="T29" fmla="*/ 21 h 30"/>
              <a:gd name="T30" fmla="*/ 15 w 20"/>
              <a:gd name="T31" fmla="*/ 18 h 30"/>
              <a:gd name="T32" fmla="*/ 15 w 20"/>
              <a:gd name="T33" fmla="*/ 21 h 30"/>
              <a:gd name="T34" fmla="*/ 15 w 20"/>
              <a:gd name="T35" fmla="*/ 23 h 30"/>
              <a:gd name="T36" fmla="*/ 13 w 20"/>
              <a:gd name="T37" fmla="*/ 25 h 30"/>
              <a:gd name="T38" fmla="*/ 10 w 20"/>
              <a:gd name="T39" fmla="*/ 25 h 30"/>
              <a:gd name="T40" fmla="*/ 8 w 20"/>
              <a:gd name="T41" fmla="*/ 25 h 30"/>
              <a:gd name="T42" fmla="*/ 7 w 20"/>
              <a:gd name="T43" fmla="*/ 23 h 30"/>
              <a:gd name="T44" fmla="*/ 1 w 20"/>
              <a:gd name="T45" fmla="*/ 23 h 30"/>
              <a:gd name="T46" fmla="*/ 1 w 20"/>
              <a:gd name="T47" fmla="*/ 23 h 30"/>
              <a:gd name="T48" fmla="*/ 1 w 20"/>
              <a:gd name="T49" fmla="*/ 23 h 30"/>
              <a:gd name="T50" fmla="*/ 7 w 20"/>
              <a:gd name="T51" fmla="*/ 6 h 30"/>
              <a:gd name="T52" fmla="*/ 10 w 20"/>
              <a:gd name="T53" fmla="*/ 4 h 30"/>
              <a:gd name="T54" fmla="*/ 14 w 20"/>
              <a:gd name="T55" fmla="*/ 6 h 30"/>
              <a:gd name="T56" fmla="*/ 15 w 20"/>
              <a:gd name="T57" fmla="*/ 10 h 30"/>
              <a:gd name="T58" fmla="*/ 14 w 20"/>
              <a:gd name="T59" fmla="*/ 15 h 30"/>
              <a:gd name="T60" fmla="*/ 10 w 20"/>
              <a:gd name="T61" fmla="*/ 17 h 30"/>
              <a:gd name="T62" fmla="*/ 7 w 20"/>
              <a:gd name="T63" fmla="*/ 15 h 30"/>
              <a:gd name="T64" fmla="*/ 6 w 20"/>
              <a:gd name="T65" fmla="*/ 10 h 30"/>
              <a:gd name="T66" fmla="*/ 7 w 20"/>
              <a:gd name="T67" fmla="*/ 6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0" h="30">
                <a:moveTo>
                  <a:pt x="1" y="23"/>
                </a:moveTo>
                <a:cubicBezTo>
                  <a:pt x="1" y="25"/>
                  <a:pt x="1" y="27"/>
                  <a:pt x="3" y="28"/>
                </a:cubicBezTo>
                <a:cubicBezTo>
                  <a:pt x="4" y="29"/>
                  <a:pt x="7" y="30"/>
                  <a:pt x="10" y="30"/>
                </a:cubicBezTo>
                <a:cubicBezTo>
                  <a:pt x="12" y="30"/>
                  <a:pt x="14" y="29"/>
                  <a:pt x="15" y="29"/>
                </a:cubicBezTo>
                <a:cubicBezTo>
                  <a:pt x="16" y="29"/>
                  <a:pt x="17" y="28"/>
                  <a:pt x="18" y="27"/>
                </a:cubicBezTo>
                <a:cubicBezTo>
                  <a:pt x="19" y="27"/>
                  <a:pt x="19" y="26"/>
                  <a:pt x="20" y="25"/>
                </a:cubicBezTo>
                <a:cubicBezTo>
                  <a:pt x="20" y="23"/>
                  <a:pt x="20" y="22"/>
                  <a:pt x="20" y="19"/>
                </a:cubicBezTo>
                <a:cubicBezTo>
                  <a:pt x="20" y="0"/>
                  <a:pt x="20" y="0"/>
                  <a:pt x="20" y="0"/>
                </a:cubicBezTo>
                <a:cubicBezTo>
                  <a:pt x="15" y="0"/>
                  <a:pt x="15" y="0"/>
                  <a:pt x="15" y="0"/>
                </a:cubicBezTo>
                <a:cubicBezTo>
                  <a:pt x="15" y="3"/>
                  <a:pt x="15" y="3"/>
                  <a:pt x="15" y="3"/>
                </a:cubicBezTo>
                <a:cubicBezTo>
                  <a:pt x="14" y="1"/>
                  <a:pt x="11" y="0"/>
                  <a:pt x="9" y="0"/>
                </a:cubicBezTo>
                <a:cubicBezTo>
                  <a:pt x="6" y="0"/>
                  <a:pt x="4" y="1"/>
                  <a:pt x="3" y="3"/>
                </a:cubicBezTo>
                <a:cubicBezTo>
                  <a:pt x="1" y="4"/>
                  <a:pt x="0" y="7"/>
                  <a:pt x="0" y="11"/>
                </a:cubicBezTo>
                <a:cubicBezTo>
                  <a:pt x="0" y="13"/>
                  <a:pt x="1" y="16"/>
                  <a:pt x="2" y="18"/>
                </a:cubicBezTo>
                <a:cubicBezTo>
                  <a:pt x="4" y="20"/>
                  <a:pt x="6" y="21"/>
                  <a:pt x="9" y="21"/>
                </a:cubicBezTo>
                <a:cubicBezTo>
                  <a:pt x="11" y="21"/>
                  <a:pt x="13" y="20"/>
                  <a:pt x="15" y="18"/>
                </a:cubicBezTo>
                <a:cubicBezTo>
                  <a:pt x="15" y="21"/>
                  <a:pt x="15" y="21"/>
                  <a:pt x="15" y="21"/>
                </a:cubicBezTo>
                <a:cubicBezTo>
                  <a:pt x="15" y="22"/>
                  <a:pt x="15" y="23"/>
                  <a:pt x="15" y="23"/>
                </a:cubicBezTo>
                <a:cubicBezTo>
                  <a:pt x="14" y="24"/>
                  <a:pt x="14" y="25"/>
                  <a:pt x="13" y="25"/>
                </a:cubicBezTo>
                <a:cubicBezTo>
                  <a:pt x="13" y="25"/>
                  <a:pt x="12" y="25"/>
                  <a:pt x="10" y="25"/>
                </a:cubicBezTo>
                <a:cubicBezTo>
                  <a:pt x="9" y="25"/>
                  <a:pt x="8" y="25"/>
                  <a:pt x="8" y="25"/>
                </a:cubicBezTo>
                <a:cubicBezTo>
                  <a:pt x="7" y="25"/>
                  <a:pt x="7" y="24"/>
                  <a:pt x="7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ubicBezTo>
                  <a:pt x="1" y="23"/>
                  <a:pt x="1" y="23"/>
                  <a:pt x="1" y="23"/>
                </a:cubicBezTo>
                <a:close/>
                <a:moveTo>
                  <a:pt x="7" y="6"/>
                </a:moveTo>
                <a:cubicBezTo>
                  <a:pt x="8" y="5"/>
                  <a:pt x="9" y="4"/>
                  <a:pt x="10" y="4"/>
                </a:cubicBezTo>
                <a:cubicBezTo>
                  <a:pt x="12" y="4"/>
                  <a:pt x="13" y="5"/>
                  <a:pt x="14" y="6"/>
                </a:cubicBezTo>
                <a:cubicBezTo>
                  <a:pt x="15" y="7"/>
                  <a:pt x="15" y="8"/>
                  <a:pt x="15" y="10"/>
                </a:cubicBezTo>
                <a:cubicBezTo>
                  <a:pt x="15" y="13"/>
                  <a:pt x="14" y="14"/>
                  <a:pt x="14" y="15"/>
                </a:cubicBezTo>
                <a:cubicBezTo>
                  <a:pt x="13" y="16"/>
                  <a:pt x="11" y="17"/>
                  <a:pt x="10" y="17"/>
                </a:cubicBezTo>
                <a:cubicBezTo>
                  <a:pt x="9" y="17"/>
                  <a:pt x="8" y="16"/>
                  <a:pt x="7" y="15"/>
                </a:cubicBezTo>
                <a:cubicBezTo>
                  <a:pt x="6" y="14"/>
                  <a:pt x="6" y="13"/>
                  <a:pt x="6" y="10"/>
                </a:cubicBezTo>
                <a:cubicBezTo>
                  <a:pt x="6" y="8"/>
                  <a:pt x="6" y="7"/>
                  <a:pt x="7" y="6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6" name="Line 454"/>
          <p:cNvSpPr>
            <a:spLocks noChangeShapeType="1"/>
          </p:cNvSpPr>
          <p:nvPr/>
        </p:nvSpPr>
        <p:spPr bwMode="auto">
          <a:xfrm>
            <a:off x="6637338" y="4829175"/>
            <a:ext cx="260350" cy="0"/>
          </a:xfrm>
          <a:prstGeom prst="line">
            <a:avLst/>
          </a:prstGeom>
          <a:noFill/>
          <a:ln w="6350" cap="rnd">
            <a:solidFill>
              <a:srgbClr val="7670B3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7" name="Freeform 455"/>
          <p:cNvSpPr>
            <a:spLocks/>
          </p:cNvSpPr>
          <p:nvPr/>
        </p:nvSpPr>
        <p:spPr bwMode="auto">
          <a:xfrm>
            <a:off x="6951663" y="4802188"/>
            <a:ext cx="42863" cy="61913"/>
          </a:xfrm>
          <a:custGeom>
            <a:avLst/>
            <a:gdLst>
              <a:gd name="T0" fmla="*/ 5 w 27"/>
              <a:gd name="T1" fmla="*/ 39 h 39"/>
              <a:gd name="T2" fmla="*/ 5 w 27"/>
              <a:gd name="T3" fmla="*/ 20 h 39"/>
              <a:gd name="T4" fmla="*/ 23 w 27"/>
              <a:gd name="T5" fmla="*/ 20 h 39"/>
              <a:gd name="T6" fmla="*/ 23 w 27"/>
              <a:gd name="T7" fmla="*/ 16 h 39"/>
              <a:gd name="T8" fmla="*/ 5 w 27"/>
              <a:gd name="T9" fmla="*/ 16 h 39"/>
              <a:gd name="T10" fmla="*/ 5 w 27"/>
              <a:gd name="T11" fmla="*/ 4 h 39"/>
              <a:gd name="T12" fmla="*/ 27 w 27"/>
              <a:gd name="T13" fmla="*/ 4 h 39"/>
              <a:gd name="T14" fmla="*/ 27 w 27"/>
              <a:gd name="T15" fmla="*/ 0 h 39"/>
              <a:gd name="T16" fmla="*/ 0 w 27"/>
              <a:gd name="T17" fmla="*/ 0 h 39"/>
              <a:gd name="T18" fmla="*/ 0 w 27"/>
              <a:gd name="T19" fmla="*/ 39 h 39"/>
              <a:gd name="T20" fmla="*/ 5 w 27"/>
              <a:gd name="T21" fmla="*/ 39 h 39"/>
              <a:gd name="T22" fmla="*/ 5 w 27"/>
              <a:gd name="T23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7" h="39">
                <a:moveTo>
                  <a:pt x="5" y="39"/>
                </a:moveTo>
                <a:lnTo>
                  <a:pt x="5" y="20"/>
                </a:lnTo>
                <a:lnTo>
                  <a:pt x="23" y="20"/>
                </a:lnTo>
                <a:lnTo>
                  <a:pt x="23" y="16"/>
                </a:lnTo>
                <a:lnTo>
                  <a:pt x="5" y="16"/>
                </a:lnTo>
                <a:lnTo>
                  <a:pt x="5" y="4"/>
                </a:lnTo>
                <a:lnTo>
                  <a:pt x="27" y="4"/>
                </a:lnTo>
                <a:lnTo>
                  <a:pt x="27" y="0"/>
                </a:lnTo>
                <a:lnTo>
                  <a:pt x="0" y="0"/>
                </a:lnTo>
                <a:lnTo>
                  <a:pt x="0" y="39"/>
                </a:lnTo>
                <a:lnTo>
                  <a:pt x="5" y="39"/>
                </a:lnTo>
                <a:lnTo>
                  <a:pt x="5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8" name="Freeform 456"/>
          <p:cNvSpPr>
            <a:spLocks/>
          </p:cNvSpPr>
          <p:nvPr/>
        </p:nvSpPr>
        <p:spPr bwMode="auto">
          <a:xfrm>
            <a:off x="6999288" y="4819650"/>
            <a:ext cx="41275" cy="61913"/>
          </a:xfrm>
          <a:custGeom>
            <a:avLst/>
            <a:gdLst>
              <a:gd name="T0" fmla="*/ 4 w 19"/>
              <a:gd name="T1" fmla="*/ 29 h 29"/>
              <a:gd name="T2" fmla="*/ 7 w 19"/>
              <a:gd name="T3" fmla="*/ 28 h 29"/>
              <a:gd name="T4" fmla="*/ 9 w 19"/>
              <a:gd name="T5" fmla="*/ 26 h 29"/>
              <a:gd name="T6" fmla="*/ 11 w 19"/>
              <a:gd name="T7" fmla="*/ 21 h 29"/>
              <a:gd name="T8" fmla="*/ 19 w 19"/>
              <a:gd name="T9" fmla="*/ 0 h 29"/>
              <a:gd name="T10" fmla="*/ 16 w 19"/>
              <a:gd name="T11" fmla="*/ 0 h 29"/>
              <a:gd name="T12" fmla="*/ 11 w 19"/>
              <a:gd name="T13" fmla="*/ 12 h 29"/>
              <a:gd name="T14" fmla="*/ 10 w 19"/>
              <a:gd name="T15" fmla="*/ 17 h 29"/>
              <a:gd name="T16" fmla="*/ 8 w 19"/>
              <a:gd name="T17" fmla="*/ 12 h 29"/>
              <a:gd name="T18" fmla="*/ 4 w 19"/>
              <a:gd name="T19" fmla="*/ 0 h 29"/>
              <a:gd name="T20" fmla="*/ 0 w 19"/>
              <a:gd name="T21" fmla="*/ 0 h 29"/>
              <a:gd name="T22" fmla="*/ 8 w 19"/>
              <a:gd name="T23" fmla="*/ 21 h 29"/>
              <a:gd name="T24" fmla="*/ 8 w 19"/>
              <a:gd name="T25" fmla="*/ 21 h 29"/>
              <a:gd name="T26" fmla="*/ 7 w 19"/>
              <a:gd name="T27" fmla="*/ 24 h 29"/>
              <a:gd name="T28" fmla="*/ 5 w 19"/>
              <a:gd name="T29" fmla="*/ 25 h 29"/>
              <a:gd name="T30" fmla="*/ 4 w 19"/>
              <a:gd name="T31" fmla="*/ 26 h 29"/>
              <a:gd name="T32" fmla="*/ 2 w 19"/>
              <a:gd name="T33" fmla="*/ 25 h 29"/>
              <a:gd name="T34" fmla="*/ 2 w 19"/>
              <a:gd name="T35" fmla="*/ 29 h 29"/>
              <a:gd name="T36" fmla="*/ 4 w 19"/>
              <a:gd name="T37" fmla="*/ 29 h 29"/>
              <a:gd name="T38" fmla="*/ 4 w 19"/>
              <a:gd name="T39" fmla="*/ 29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29">
                <a:moveTo>
                  <a:pt x="4" y="29"/>
                </a:moveTo>
                <a:cubicBezTo>
                  <a:pt x="5" y="29"/>
                  <a:pt x="6" y="29"/>
                  <a:pt x="7" y="28"/>
                </a:cubicBezTo>
                <a:cubicBezTo>
                  <a:pt x="8" y="28"/>
                  <a:pt x="9" y="27"/>
                  <a:pt x="9" y="26"/>
                </a:cubicBezTo>
                <a:cubicBezTo>
                  <a:pt x="10" y="25"/>
                  <a:pt x="10" y="23"/>
                  <a:pt x="11" y="21"/>
                </a:cubicBezTo>
                <a:cubicBezTo>
                  <a:pt x="19" y="0"/>
                  <a:pt x="19" y="0"/>
                  <a:pt x="19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1" y="12"/>
                  <a:pt x="11" y="12"/>
                  <a:pt x="11" y="12"/>
                </a:cubicBezTo>
                <a:cubicBezTo>
                  <a:pt x="11" y="13"/>
                  <a:pt x="10" y="15"/>
                  <a:pt x="10" y="17"/>
                </a:cubicBezTo>
                <a:cubicBezTo>
                  <a:pt x="9" y="15"/>
                  <a:pt x="9" y="13"/>
                  <a:pt x="8" y="12"/>
                </a:cubicBezTo>
                <a:cubicBezTo>
                  <a:pt x="4" y="0"/>
                  <a:pt x="4" y="0"/>
                  <a:pt x="4" y="0"/>
                </a:cubicBezTo>
                <a:cubicBezTo>
                  <a:pt x="0" y="0"/>
                  <a:pt x="0" y="0"/>
                  <a:pt x="0" y="0"/>
                </a:cubicBezTo>
                <a:cubicBezTo>
                  <a:pt x="8" y="21"/>
                  <a:pt x="8" y="21"/>
                  <a:pt x="8" y="21"/>
                </a:cubicBezTo>
                <a:cubicBezTo>
                  <a:pt x="8" y="21"/>
                  <a:pt x="8" y="21"/>
                  <a:pt x="8" y="21"/>
                </a:cubicBezTo>
                <a:cubicBezTo>
                  <a:pt x="7" y="23"/>
                  <a:pt x="7" y="24"/>
                  <a:pt x="7" y="24"/>
                </a:cubicBezTo>
                <a:cubicBezTo>
                  <a:pt x="6" y="25"/>
                  <a:pt x="6" y="25"/>
                  <a:pt x="5" y="25"/>
                </a:cubicBezTo>
                <a:cubicBezTo>
                  <a:pt x="5" y="25"/>
                  <a:pt x="4" y="26"/>
                  <a:pt x="4" y="26"/>
                </a:cubicBezTo>
                <a:cubicBezTo>
                  <a:pt x="3" y="26"/>
                  <a:pt x="2" y="25"/>
                  <a:pt x="2" y="25"/>
                </a:cubicBezTo>
                <a:cubicBezTo>
                  <a:pt x="2" y="29"/>
                  <a:pt x="2" y="29"/>
                  <a:pt x="2" y="29"/>
                </a:cubicBezTo>
                <a:cubicBezTo>
                  <a:pt x="3" y="29"/>
                  <a:pt x="4" y="29"/>
                  <a:pt x="4" y="29"/>
                </a:cubicBezTo>
                <a:cubicBezTo>
                  <a:pt x="4" y="29"/>
                  <a:pt x="4" y="29"/>
                  <a:pt x="4" y="29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59" name="Freeform 457"/>
          <p:cNvSpPr>
            <a:spLocks/>
          </p:cNvSpPr>
          <p:nvPr/>
        </p:nvSpPr>
        <p:spPr bwMode="auto">
          <a:xfrm>
            <a:off x="7046913" y="4802188"/>
            <a:ext cx="7938" cy="61913"/>
          </a:xfrm>
          <a:custGeom>
            <a:avLst/>
            <a:gdLst>
              <a:gd name="T0" fmla="*/ 5 w 5"/>
              <a:gd name="T1" fmla="*/ 39 h 39"/>
              <a:gd name="T2" fmla="*/ 5 w 5"/>
              <a:gd name="T3" fmla="*/ 0 h 39"/>
              <a:gd name="T4" fmla="*/ 0 w 5"/>
              <a:gd name="T5" fmla="*/ 0 h 39"/>
              <a:gd name="T6" fmla="*/ 0 w 5"/>
              <a:gd name="T7" fmla="*/ 39 h 39"/>
              <a:gd name="T8" fmla="*/ 5 w 5"/>
              <a:gd name="T9" fmla="*/ 39 h 39"/>
              <a:gd name="T10" fmla="*/ 5 w 5"/>
              <a:gd name="T11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" h="39">
                <a:moveTo>
                  <a:pt x="5" y="39"/>
                </a:moveTo>
                <a:lnTo>
                  <a:pt x="5" y="0"/>
                </a:lnTo>
                <a:lnTo>
                  <a:pt x="0" y="0"/>
                </a:lnTo>
                <a:lnTo>
                  <a:pt x="0" y="39"/>
                </a:lnTo>
                <a:lnTo>
                  <a:pt x="5" y="39"/>
                </a:lnTo>
                <a:lnTo>
                  <a:pt x="5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0" name="Freeform 458"/>
          <p:cNvSpPr>
            <a:spLocks/>
          </p:cNvSpPr>
          <p:nvPr/>
        </p:nvSpPr>
        <p:spPr bwMode="auto">
          <a:xfrm>
            <a:off x="7065963" y="4802188"/>
            <a:ext cx="39688" cy="61913"/>
          </a:xfrm>
          <a:custGeom>
            <a:avLst/>
            <a:gdLst>
              <a:gd name="T0" fmla="*/ 6 w 25"/>
              <a:gd name="T1" fmla="*/ 39 h 39"/>
              <a:gd name="T2" fmla="*/ 6 w 25"/>
              <a:gd name="T3" fmla="*/ 27 h 39"/>
              <a:gd name="T4" fmla="*/ 8 w 25"/>
              <a:gd name="T5" fmla="*/ 24 h 39"/>
              <a:gd name="T6" fmla="*/ 18 w 25"/>
              <a:gd name="T7" fmla="*/ 39 h 39"/>
              <a:gd name="T8" fmla="*/ 25 w 25"/>
              <a:gd name="T9" fmla="*/ 39 h 39"/>
              <a:gd name="T10" fmla="*/ 13 w 25"/>
              <a:gd name="T11" fmla="*/ 20 h 39"/>
              <a:gd name="T12" fmla="*/ 23 w 25"/>
              <a:gd name="T13" fmla="*/ 11 h 39"/>
              <a:gd name="T14" fmla="*/ 17 w 25"/>
              <a:gd name="T15" fmla="*/ 11 h 39"/>
              <a:gd name="T16" fmla="*/ 6 w 25"/>
              <a:gd name="T17" fmla="*/ 21 h 39"/>
              <a:gd name="T18" fmla="*/ 6 w 25"/>
              <a:gd name="T19" fmla="*/ 0 h 39"/>
              <a:gd name="T20" fmla="*/ 0 w 25"/>
              <a:gd name="T21" fmla="*/ 0 h 39"/>
              <a:gd name="T22" fmla="*/ 0 w 25"/>
              <a:gd name="T23" fmla="*/ 39 h 39"/>
              <a:gd name="T24" fmla="*/ 6 w 25"/>
              <a:gd name="T25" fmla="*/ 39 h 39"/>
              <a:gd name="T26" fmla="*/ 6 w 25"/>
              <a:gd name="T27" fmla="*/ 39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5" h="39">
                <a:moveTo>
                  <a:pt x="6" y="39"/>
                </a:moveTo>
                <a:lnTo>
                  <a:pt x="6" y="27"/>
                </a:lnTo>
                <a:lnTo>
                  <a:pt x="8" y="24"/>
                </a:lnTo>
                <a:lnTo>
                  <a:pt x="18" y="39"/>
                </a:lnTo>
                <a:lnTo>
                  <a:pt x="25" y="39"/>
                </a:lnTo>
                <a:lnTo>
                  <a:pt x="13" y="20"/>
                </a:lnTo>
                <a:lnTo>
                  <a:pt x="23" y="11"/>
                </a:lnTo>
                <a:lnTo>
                  <a:pt x="17" y="11"/>
                </a:lnTo>
                <a:lnTo>
                  <a:pt x="6" y="21"/>
                </a:lnTo>
                <a:lnTo>
                  <a:pt x="6" y="0"/>
                </a:lnTo>
                <a:lnTo>
                  <a:pt x="0" y="0"/>
                </a:lnTo>
                <a:lnTo>
                  <a:pt x="0" y="39"/>
                </a:lnTo>
                <a:lnTo>
                  <a:pt x="6" y="39"/>
                </a:lnTo>
                <a:lnTo>
                  <a:pt x="6" y="39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1" name="Freeform 459"/>
          <p:cNvSpPr>
            <a:spLocks noEditPoints="1"/>
          </p:cNvSpPr>
          <p:nvPr/>
        </p:nvSpPr>
        <p:spPr bwMode="auto">
          <a:xfrm>
            <a:off x="7107238" y="4816475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6 w 19"/>
              <a:gd name="T5" fmla="*/ 17 h 22"/>
              <a:gd name="T6" fmla="*/ 4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7 w 19"/>
              <a:gd name="T13" fmla="*/ 3 h 22"/>
              <a:gd name="T14" fmla="*/ 10 w 19"/>
              <a:gd name="T15" fmla="*/ 0 h 22"/>
              <a:gd name="T16" fmla="*/ 3 w 19"/>
              <a:gd name="T17" fmla="*/ 3 h 22"/>
              <a:gd name="T18" fmla="*/ 0 w 19"/>
              <a:gd name="T19" fmla="*/ 11 h 22"/>
              <a:gd name="T20" fmla="*/ 3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6 w 19"/>
              <a:gd name="T29" fmla="*/ 15 h 22"/>
              <a:gd name="T30" fmla="*/ 13 w 19"/>
              <a:gd name="T31" fmla="*/ 18 h 22"/>
              <a:gd name="T32" fmla="*/ 6 w 19"/>
              <a:gd name="T33" fmla="*/ 5 h 22"/>
              <a:gd name="T34" fmla="*/ 10 w 19"/>
              <a:gd name="T35" fmla="*/ 3 h 22"/>
              <a:gd name="T36" fmla="*/ 14 w 19"/>
              <a:gd name="T37" fmla="*/ 5 h 22"/>
              <a:gd name="T38" fmla="*/ 16 w 19"/>
              <a:gd name="T39" fmla="*/ 9 h 22"/>
              <a:gd name="T40" fmla="*/ 4 w 19"/>
              <a:gd name="T41" fmla="*/ 9 h 22"/>
              <a:gd name="T42" fmla="*/ 6 w 19"/>
              <a:gd name="T43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3" y="19"/>
                  <a:pt x="11" y="19"/>
                  <a:pt x="10" y="19"/>
                </a:cubicBezTo>
                <a:cubicBezTo>
                  <a:pt x="8" y="19"/>
                  <a:pt x="7" y="18"/>
                  <a:pt x="6" y="17"/>
                </a:cubicBezTo>
                <a:cubicBezTo>
                  <a:pt x="5" y="16"/>
                  <a:pt x="4" y="14"/>
                  <a:pt x="4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2"/>
                  <a:pt x="19" y="11"/>
                  <a:pt x="19" y="11"/>
                </a:cubicBezTo>
                <a:cubicBezTo>
                  <a:pt x="19" y="8"/>
                  <a:pt x="19" y="5"/>
                  <a:pt x="17" y="3"/>
                </a:cubicBezTo>
                <a:cubicBezTo>
                  <a:pt x="15" y="1"/>
                  <a:pt x="13" y="0"/>
                  <a:pt x="10" y="0"/>
                </a:cubicBezTo>
                <a:cubicBezTo>
                  <a:pt x="7" y="0"/>
                  <a:pt x="5" y="1"/>
                  <a:pt x="3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5"/>
                  <a:pt x="1" y="17"/>
                  <a:pt x="3" y="19"/>
                </a:cubicBezTo>
                <a:cubicBezTo>
                  <a:pt x="5" y="21"/>
                  <a:pt x="7" y="22"/>
                  <a:pt x="10" y="22"/>
                </a:cubicBezTo>
                <a:cubicBezTo>
                  <a:pt x="13" y="22"/>
                  <a:pt x="15" y="21"/>
                  <a:pt x="16" y="20"/>
                </a:cubicBezTo>
                <a:cubicBezTo>
                  <a:pt x="18" y="19"/>
                  <a:pt x="19" y="17"/>
                  <a:pt x="19" y="15"/>
                </a:cubicBezTo>
                <a:cubicBezTo>
                  <a:pt x="16" y="15"/>
                  <a:pt x="16" y="15"/>
                  <a:pt x="16" y="15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6" y="5"/>
                </a:moveTo>
                <a:cubicBezTo>
                  <a:pt x="7" y="4"/>
                  <a:pt x="8" y="3"/>
                  <a:pt x="10" y="3"/>
                </a:cubicBezTo>
                <a:cubicBezTo>
                  <a:pt x="12" y="3"/>
                  <a:pt x="13" y="4"/>
                  <a:pt x="14" y="5"/>
                </a:cubicBezTo>
                <a:cubicBezTo>
                  <a:pt x="15" y="6"/>
                  <a:pt x="16" y="7"/>
                  <a:pt x="16" y="9"/>
                </a:cubicBezTo>
                <a:cubicBezTo>
                  <a:pt x="4" y="9"/>
                  <a:pt x="4" y="9"/>
                  <a:pt x="4" y="9"/>
                </a:cubicBezTo>
                <a:cubicBezTo>
                  <a:pt x="4" y="7"/>
                  <a:pt x="5" y="6"/>
                  <a:pt x="6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2" name="Freeform 460"/>
          <p:cNvSpPr>
            <a:spLocks/>
          </p:cNvSpPr>
          <p:nvPr/>
        </p:nvSpPr>
        <p:spPr bwMode="auto">
          <a:xfrm>
            <a:off x="7154863" y="4816475"/>
            <a:ext cx="39688" cy="47625"/>
          </a:xfrm>
          <a:custGeom>
            <a:avLst/>
            <a:gdLst>
              <a:gd name="T0" fmla="*/ 3 w 18"/>
              <a:gd name="T1" fmla="*/ 20 h 22"/>
              <a:gd name="T2" fmla="*/ 9 w 18"/>
              <a:gd name="T3" fmla="*/ 22 h 22"/>
              <a:gd name="T4" fmla="*/ 14 w 18"/>
              <a:gd name="T5" fmla="*/ 21 h 22"/>
              <a:gd name="T6" fmla="*/ 17 w 18"/>
              <a:gd name="T7" fmla="*/ 19 h 22"/>
              <a:gd name="T8" fmla="*/ 18 w 18"/>
              <a:gd name="T9" fmla="*/ 15 h 22"/>
              <a:gd name="T10" fmla="*/ 17 w 18"/>
              <a:gd name="T11" fmla="*/ 12 h 22"/>
              <a:gd name="T12" fmla="*/ 15 w 18"/>
              <a:gd name="T13" fmla="*/ 10 h 22"/>
              <a:gd name="T14" fmla="*/ 9 w 18"/>
              <a:gd name="T15" fmla="*/ 9 h 22"/>
              <a:gd name="T16" fmla="*/ 6 w 18"/>
              <a:gd name="T17" fmla="*/ 8 h 22"/>
              <a:gd name="T18" fmla="*/ 5 w 18"/>
              <a:gd name="T19" fmla="*/ 7 h 22"/>
              <a:gd name="T20" fmla="*/ 4 w 18"/>
              <a:gd name="T21" fmla="*/ 6 h 22"/>
              <a:gd name="T22" fmla="*/ 5 w 18"/>
              <a:gd name="T23" fmla="*/ 4 h 22"/>
              <a:gd name="T24" fmla="*/ 9 w 18"/>
              <a:gd name="T25" fmla="*/ 3 h 22"/>
              <a:gd name="T26" fmla="*/ 12 w 18"/>
              <a:gd name="T27" fmla="*/ 4 h 22"/>
              <a:gd name="T28" fmla="*/ 13 w 18"/>
              <a:gd name="T29" fmla="*/ 6 h 22"/>
              <a:gd name="T30" fmla="*/ 17 w 18"/>
              <a:gd name="T31" fmla="*/ 6 h 22"/>
              <a:gd name="T32" fmla="*/ 16 w 18"/>
              <a:gd name="T33" fmla="*/ 3 h 22"/>
              <a:gd name="T34" fmla="*/ 13 w 18"/>
              <a:gd name="T35" fmla="*/ 1 h 22"/>
              <a:gd name="T36" fmla="*/ 9 w 18"/>
              <a:gd name="T37" fmla="*/ 0 h 22"/>
              <a:gd name="T38" fmla="*/ 6 w 18"/>
              <a:gd name="T39" fmla="*/ 1 h 22"/>
              <a:gd name="T40" fmla="*/ 3 w 18"/>
              <a:gd name="T41" fmla="*/ 2 h 22"/>
              <a:gd name="T42" fmla="*/ 2 w 18"/>
              <a:gd name="T43" fmla="*/ 4 h 22"/>
              <a:gd name="T44" fmla="*/ 1 w 18"/>
              <a:gd name="T45" fmla="*/ 6 h 22"/>
              <a:gd name="T46" fmla="*/ 2 w 18"/>
              <a:gd name="T47" fmla="*/ 9 h 22"/>
              <a:gd name="T48" fmla="*/ 4 w 18"/>
              <a:gd name="T49" fmla="*/ 11 h 22"/>
              <a:gd name="T50" fmla="*/ 9 w 18"/>
              <a:gd name="T51" fmla="*/ 13 h 22"/>
              <a:gd name="T52" fmla="*/ 13 w 18"/>
              <a:gd name="T53" fmla="*/ 14 h 22"/>
              <a:gd name="T54" fmla="*/ 14 w 18"/>
              <a:gd name="T55" fmla="*/ 16 h 22"/>
              <a:gd name="T56" fmla="*/ 13 w 18"/>
              <a:gd name="T57" fmla="*/ 18 h 22"/>
              <a:gd name="T58" fmla="*/ 9 w 18"/>
              <a:gd name="T59" fmla="*/ 19 h 22"/>
              <a:gd name="T60" fmla="*/ 5 w 18"/>
              <a:gd name="T61" fmla="*/ 18 h 22"/>
              <a:gd name="T62" fmla="*/ 4 w 18"/>
              <a:gd name="T63" fmla="*/ 15 h 22"/>
              <a:gd name="T64" fmla="*/ 0 w 18"/>
              <a:gd name="T65" fmla="*/ 15 h 22"/>
              <a:gd name="T66" fmla="*/ 3 w 18"/>
              <a:gd name="T67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8" h="22">
                <a:moveTo>
                  <a:pt x="3" y="20"/>
                </a:moveTo>
                <a:cubicBezTo>
                  <a:pt x="5" y="21"/>
                  <a:pt x="7" y="22"/>
                  <a:pt x="9" y="22"/>
                </a:cubicBezTo>
                <a:cubicBezTo>
                  <a:pt x="11" y="22"/>
                  <a:pt x="12" y="22"/>
                  <a:pt x="14" y="21"/>
                </a:cubicBezTo>
                <a:cubicBezTo>
                  <a:pt x="15" y="21"/>
                  <a:pt x="16" y="20"/>
                  <a:pt x="17" y="19"/>
                </a:cubicBezTo>
                <a:cubicBezTo>
                  <a:pt x="17" y="18"/>
                  <a:pt x="18" y="17"/>
                  <a:pt x="18" y="15"/>
                </a:cubicBezTo>
                <a:cubicBezTo>
                  <a:pt x="18" y="14"/>
                  <a:pt x="17" y="13"/>
                  <a:pt x="17" y="12"/>
                </a:cubicBezTo>
                <a:cubicBezTo>
                  <a:pt x="16" y="12"/>
                  <a:pt x="16" y="11"/>
                  <a:pt x="15" y="10"/>
                </a:cubicBezTo>
                <a:cubicBezTo>
                  <a:pt x="14" y="10"/>
                  <a:pt x="12" y="10"/>
                  <a:pt x="9" y="9"/>
                </a:cubicBezTo>
                <a:cubicBezTo>
                  <a:pt x="8" y="8"/>
                  <a:pt x="7" y="8"/>
                  <a:pt x="6" y="8"/>
                </a:cubicBezTo>
                <a:cubicBezTo>
                  <a:pt x="6" y="8"/>
                  <a:pt x="5" y="7"/>
                  <a:pt x="5" y="7"/>
                </a:cubicBezTo>
                <a:cubicBezTo>
                  <a:pt x="5" y="7"/>
                  <a:pt x="4" y="6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7" y="3"/>
                  <a:pt x="9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3" y="5"/>
                  <a:pt x="13" y="5"/>
                  <a:pt x="13" y="6"/>
                </a:cubicBezTo>
                <a:cubicBezTo>
                  <a:pt x="17" y="6"/>
                  <a:pt x="17" y="6"/>
                  <a:pt x="17" y="6"/>
                </a:cubicBezTo>
                <a:cubicBezTo>
                  <a:pt x="17" y="5"/>
                  <a:pt x="16" y="4"/>
                  <a:pt x="16" y="3"/>
                </a:cubicBezTo>
                <a:cubicBezTo>
                  <a:pt x="15" y="2"/>
                  <a:pt x="14" y="1"/>
                  <a:pt x="13" y="1"/>
                </a:cubicBezTo>
                <a:cubicBezTo>
                  <a:pt x="12" y="0"/>
                  <a:pt x="10" y="0"/>
                  <a:pt x="9" y="0"/>
                </a:cubicBezTo>
                <a:cubicBezTo>
                  <a:pt x="8" y="0"/>
                  <a:pt x="7" y="0"/>
                  <a:pt x="6" y="1"/>
                </a:cubicBezTo>
                <a:cubicBezTo>
                  <a:pt x="5" y="1"/>
                  <a:pt x="4" y="1"/>
                  <a:pt x="3" y="2"/>
                </a:cubicBezTo>
                <a:cubicBezTo>
                  <a:pt x="3" y="2"/>
                  <a:pt x="2" y="3"/>
                  <a:pt x="2" y="4"/>
                </a:cubicBezTo>
                <a:cubicBezTo>
                  <a:pt x="1" y="4"/>
                  <a:pt x="1" y="5"/>
                  <a:pt x="1" y="6"/>
                </a:cubicBezTo>
                <a:cubicBezTo>
                  <a:pt x="1" y="7"/>
                  <a:pt x="1" y="8"/>
                  <a:pt x="2" y="9"/>
                </a:cubicBezTo>
                <a:cubicBezTo>
                  <a:pt x="2" y="10"/>
                  <a:pt x="3" y="10"/>
                  <a:pt x="4" y="11"/>
                </a:cubicBezTo>
                <a:cubicBezTo>
                  <a:pt x="5" y="11"/>
                  <a:pt x="7" y="12"/>
                  <a:pt x="9" y="13"/>
                </a:cubicBezTo>
                <a:cubicBezTo>
                  <a:pt x="11" y="13"/>
                  <a:pt x="13" y="14"/>
                  <a:pt x="13" y="14"/>
                </a:cubicBezTo>
                <a:cubicBezTo>
                  <a:pt x="14" y="14"/>
                  <a:pt x="14" y="15"/>
                  <a:pt x="14" y="16"/>
                </a:cubicBezTo>
                <a:cubicBezTo>
                  <a:pt x="14" y="17"/>
                  <a:pt x="14" y="17"/>
                  <a:pt x="13" y="18"/>
                </a:cubicBezTo>
                <a:cubicBezTo>
                  <a:pt x="12" y="19"/>
                  <a:pt x="11" y="19"/>
                  <a:pt x="9" y="19"/>
                </a:cubicBezTo>
                <a:cubicBezTo>
                  <a:pt x="8" y="19"/>
                  <a:pt x="6" y="19"/>
                  <a:pt x="5" y="18"/>
                </a:cubicBezTo>
                <a:cubicBezTo>
                  <a:pt x="5" y="17"/>
                  <a:pt x="4" y="16"/>
                  <a:pt x="4" y="15"/>
                </a:cubicBezTo>
                <a:cubicBezTo>
                  <a:pt x="0" y="15"/>
                  <a:pt x="0" y="15"/>
                  <a:pt x="0" y="15"/>
                </a:cubicBezTo>
                <a:cubicBezTo>
                  <a:pt x="1" y="17"/>
                  <a:pt x="2" y="19"/>
                  <a:pt x="3" y="2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3" name="Freeform 461"/>
          <p:cNvSpPr>
            <a:spLocks noEditPoints="1"/>
          </p:cNvSpPr>
          <p:nvPr/>
        </p:nvSpPr>
        <p:spPr bwMode="auto">
          <a:xfrm>
            <a:off x="7200900" y="4816475"/>
            <a:ext cx="38100" cy="65088"/>
          </a:xfrm>
          <a:custGeom>
            <a:avLst/>
            <a:gdLst>
              <a:gd name="T0" fmla="*/ 3 w 18"/>
              <a:gd name="T1" fmla="*/ 28 h 30"/>
              <a:gd name="T2" fmla="*/ 9 w 18"/>
              <a:gd name="T3" fmla="*/ 30 h 30"/>
              <a:gd name="T4" fmla="*/ 14 w 18"/>
              <a:gd name="T5" fmla="*/ 29 h 30"/>
              <a:gd name="T6" fmla="*/ 17 w 18"/>
              <a:gd name="T7" fmla="*/ 26 h 30"/>
              <a:gd name="T8" fmla="*/ 18 w 18"/>
              <a:gd name="T9" fmla="*/ 19 h 30"/>
              <a:gd name="T10" fmla="*/ 18 w 18"/>
              <a:gd name="T11" fmla="*/ 1 h 30"/>
              <a:gd name="T12" fmla="*/ 15 w 18"/>
              <a:gd name="T13" fmla="*/ 1 h 30"/>
              <a:gd name="T14" fmla="*/ 15 w 18"/>
              <a:gd name="T15" fmla="*/ 3 h 30"/>
              <a:gd name="T16" fmla="*/ 9 w 18"/>
              <a:gd name="T17" fmla="*/ 0 h 30"/>
              <a:gd name="T18" fmla="*/ 4 w 18"/>
              <a:gd name="T19" fmla="*/ 2 h 30"/>
              <a:gd name="T20" fmla="*/ 1 w 18"/>
              <a:gd name="T21" fmla="*/ 5 h 30"/>
              <a:gd name="T22" fmla="*/ 0 w 18"/>
              <a:gd name="T23" fmla="*/ 11 h 30"/>
              <a:gd name="T24" fmla="*/ 2 w 18"/>
              <a:gd name="T25" fmla="*/ 18 h 30"/>
              <a:gd name="T26" fmla="*/ 9 w 18"/>
              <a:gd name="T27" fmla="*/ 22 h 30"/>
              <a:gd name="T28" fmla="*/ 14 w 18"/>
              <a:gd name="T29" fmla="*/ 19 h 30"/>
              <a:gd name="T30" fmla="*/ 14 w 18"/>
              <a:gd name="T31" fmla="*/ 23 h 30"/>
              <a:gd name="T32" fmla="*/ 12 w 18"/>
              <a:gd name="T33" fmla="*/ 26 h 30"/>
              <a:gd name="T34" fmla="*/ 9 w 18"/>
              <a:gd name="T35" fmla="*/ 27 h 30"/>
              <a:gd name="T36" fmla="*/ 5 w 18"/>
              <a:gd name="T37" fmla="*/ 26 h 30"/>
              <a:gd name="T38" fmla="*/ 4 w 18"/>
              <a:gd name="T39" fmla="*/ 24 h 30"/>
              <a:gd name="T40" fmla="*/ 0 w 18"/>
              <a:gd name="T41" fmla="*/ 23 h 30"/>
              <a:gd name="T42" fmla="*/ 3 w 18"/>
              <a:gd name="T43" fmla="*/ 28 h 30"/>
              <a:gd name="T44" fmla="*/ 5 w 18"/>
              <a:gd name="T45" fmla="*/ 5 h 30"/>
              <a:gd name="T46" fmla="*/ 9 w 18"/>
              <a:gd name="T47" fmla="*/ 3 h 30"/>
              <a:gd name="T48" fmla="*/ 13 w 18"/>
              <a:gd name="T49" fmla="*/ 5 h 30"/>
              <a:gd name="T50" fmla="*/ 15 w 18"/>
              <a:gd name="T51" fmla="*/ 11 h 30"/>
              <a:gd name="T52" fmla="*/ 13 w 18"/>
              <a:gd name="T53" fmla="*/ 17 h 30"/>
              <a:gd name="T54" fmla="*/ 9 w 18"/>
              <a:gd name="T55" fmla="*/ 19 h 30"/>
              <a:gd name="T56" fmla="*/ 5 w 18"/>
              <a:gd name="T57" fmla="*/ 17 h 30"/>
              <a:gd name="T58" fmla="*/ 3 w 18"/>
              <a:gd name="T59" fmla="*/ 11 h 30"/>
              <a:gd name="T60" fmla="*/ 5 w 18"/>
              <a:gd name="T61" fmla="*/ 5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8" h="30">
                <a:moveTo>
                  <a:pt x="3" y="28"/>
                </a:moveTo>
                <a:cubicBezTo>
                  <a:pt x="4" y="29"/>
                  <a:pt x="6" y="30"/>
                  <a:pt x="9" y="30"/>
                </a:cubicBezTo>
                <a:cubicBezTo>
                  <a:pt x="11" y="30"/>
                  <a:pt x="12" y="30"/>
                  <a:pt x="14" y="29"/>
                </a:cubicBezTo>
                <a:cubicBezTo>
                  <a:pt x="15" y="28"/>
                  <a:pt x="16" y="27"/>
                  <a:pt x="17" y="26"/>
                </a:cubicBezTo>
                <a:cubicBezTo>
                  <a:pt x="18" y="24"/>
                  <a:pt x="18" y="22"/>
                  <a:pt x="18" y="19"/>
                </a:cubicBezTo>
                <a:cubicBezTo>
                  <a:pt x="18" y="1"/>
                  <a:pt x="18" y="1"/>
                  <a:pt x="18" y="1"/>
                </a:cubicBezTo>
                <a:cubicBezTo>
                  <a:pt x="15" y="1"/>
                  <a:pt x="15" y="1"/>
                  <a:pt x="15" y="1"/>
                </a:cubicBezTo>
                <a:cubicBezTo>
                  <a:pt x="15" y="3"/>
                  <a:pt x="15" y="3"/>
                  <a:pt x="15" y="3"/>
                </a:cubicBezTo>
                <a:cubicBezTo>
                  <a:pt x="13" y="1"/>
                  <a:pt x="11" y="0"/>
                  <a:pt x="9" y="0"/>
                </a:cubicBezTo>
                <a:cubicBezTo>
                  <a:pt x="7" y="0"/>
                  <a:pt x="5" y="1"/>
                  <a:pt x="4" y="2"/>
                </a:cubicBezTo>
                <a:cubicBezTo>
                  <a:pt x="2" y="2"/>
                  <a:pt x="1" y="4"/>
                  <a:pt x="1" y="5"/>
                </a:cubicBezTo>
                <a:cubicBezTo>
                  <a:pt x="0" y="7"/>
                  <a:pt x="0" y="9"/>
                  <a:pt x="0" y="11"/>
                </a:cubicBezTo>
                <a:cubicBezTo>
                  <a:pt x="0" y="14"/>
                  <a:pt x="0" y="16"/>
                  <a:pt x="2" y="18"/>
                </a:cubicBezTo>
                <a:cubicBezTo>
                  <a:pt x="4" y="20"/>
                  <a:pt x="6" y="22"/>
                  <a:pt x="9" y="22"/>
                </a:cubicBezTo>
                <a:cubicBezTo>
                  <a:pt x="11" y="22"/>
                  <a:pt x="13" y="21"/>
                  <a:pt x="14" y="19"/>
                </a:cubicBezTo>
                <a:cubicBezTo>
                  <a:pt x="14" y="21"/>
                  <a:pt x="14" y="23"/>
                  <a:pt x="14" y="23"/>
                </a:cubicBezTo>
                <a:cubicBezTo>
                  <a:pt x="14" y="25"/>
                  <a:pt x="13" y="25"/>
                  <a:pt x="12" y="26"/>
                </a:cubicBezTo>
                <a:cubicBezTo>
                  <a:pt x="11" y="27"/>
                  <a:pt x="10" y="27"/>
                  <a:pt x="9" y="27"/>
                </a:cubicBezTo>
                <a:cubicBezTo>
                  <a:pt x="7" y="27"/>
                  <a:pt x="6" y="27"/>
                  <a:pt x="5" y="26"/>
                </a:cubicBezTo>
                <a:cubicBezTo>
                  <a:pt x="4" y="26"/>
                  <a:pt x="4" y="25"/>
                  <a:pt x="4" y="24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26"/>
                  <a:pt x="1" y="27"/>
                  <a:pt x="3" y="28"/>
                </a:cubicBezTo>
                <a:close/>
                <a:moveTo>
                  <a:pt x="5" y="5"/>
                </a:moveTo>
                <a:cubicBezTo>
                  <a:pt x="6" y="4"/>
                  <a:pt x="7" y="3"/>
                  <a:pt x="9" y="3"/>
                </a:cubicBezTo>
                <a:cubicBezTo>
                  <a:pt x="10" y="3"/>
                  <a:pt x="12" y="4"/>
                  <a:pt x="13" y="5"/>
                </a:cubicBezTo>
                <a:cubicBezTo>
                  <a:pt x="14" y="6"/>
                  <a:pt x="15" y="8"/>
                  <a:pt x="15" y="11"/>
                </a:cubicBezTo>
                <a:cubicBezTo>
                  <a:pt x="15" y="13"/>
                  <a:pt x="14" y="15"/>
                  <a:pt x="13" y="17"/>
                </a:cubicBezTo>
                <a:cubicBezTo>
                  <a:pt x="12" y="18"/>
                  <a:pt x="11" y="19"/>
                  <a:pt x="9" y="19"/>
                </a:cubicBezTo>
                <a:cubicBezTo>
                  <a:pt x="7" y="19"/>
                  <a:pt x="6" y="18"/>
                  <a:pt x="5" y="17"/>
                </a:cubicBezTo>
                <a:cubicBezTo>
                  <a:pt x="4" y="15"/>
                  <a:pt x="3" y="13"/>
                  <a:pt x="3" y="11"/>
                </a:cubicBezTo>
                <a:cubicBezTo>
                  <a:pt x="3" y="8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4" name="Freeform 462"/>
          <p:cNvSpPr>
            <a:spLocks/>
          </p:cNvSpPr>
          <p:nvPr/>
        </p:nvSpPr>
        <p:spPr bwMode="auto">
          <a:xfrm>
            <a:off x="7250113" y="4816475"/>
            <a:ext cx="26988" cy="47625"/>
          </a:xfrm>
          <a:custGeom>
            <a:avLst/>
            <a:gdLst>
              <a:gd name="T0" fmla="*/ 4 w 12"/>
              <a:gd name="T1" fmla="*/ 22 h 22"/>
              <a:gd name="T2" fmla="*/ 4 w 12"/>
              <a:gd name="T3" fmla="*/ 11 h 22"/>
              <a:gd name="T4" fmla="*/ 4 w 12"/>
              <a:gd name="T5" fmla="*/ 6 h 22"/>
              <a:gd name="T6" fmla="*/ 6 w 12"/>
              <a:gd name="T7" fmla="*/ 4 h 22"/>
              <a:gd name="T8" fmla="*/ 8 w 12"/>
              <a:gd name="T9" fmla="*/ 4 h 22"/>
              <a:gd name="T10" fmla="*/ 10 w 12"/>
              <a:gd name="T11" fmla="*/ 5 h 22"/>
              <a:gd name="T12" fmla="*/ 12 w 12"/>
              <a:gd name="T13" fmla="*/ 1 h 22"/>
              <a:gd name="T14" fmla="*/ 8 w 12"/>
              <a:gd name="T15" fmla="*/ 0 h 22"/>
              <a:gd name="T16" fmla="*/ 6 w 12"/>
              <a:gd name="T17" fmla="*/ 1 h 22"/>
              <a:gd name="T18" fmla="*/ 4 w 12"/>
              <a:gd name="T19" fmla="*/ 4 h 22"/>
              <a:gd name="T20" fmla="*/ 4 w 12"/>
              <a:gd name="T21" fmla="*/ 1 h 22"/>
              <a:gd name="T22" fmla="*/ 0 w 12"/>
              <a:gd name="T23" fmla="*/ 1 h 22"/>
              <a:gd name="T24" fmla="*/ 0 w 12"/>
              <a:gd name="T25" fmla="*/ 22 h 22"/>
              <a:gd name="T26" fmla="*/ 4 w 12"/>
              <a:gd name="T2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2" h="22">
                <a:moveTo>
                  <a:pt x="4" y="22"/>
                </a:moveTo>
                <a:cubicBezTo>
                  <a:pt x="4" y="11"/>
                  <a:pt x="4" y="11"/>
                  <a:pt x="4" y="11"/>
                </a:cubicBezTo>
                <a:cubicBezTo>
                  <a:pt x="4" y="9"/>
                  <a:pt x="4" y="8"/>
                  <a:pt x="4" y="6"/>
                </a:cubicBezTo>
                <a:cubicBezTo>
                  <a:pt x="5" y="6"/>
                  <a:pt x="5" y="5"/>
                  <a:pt x="6" y="4"/>
                </a:cubicBezTo>
                <a:cubicBezTo>
                  <a:pt x="6" y="4"/>
                  <a:pt x="7" y="4"/>
                  <a:pt x="8" y="4"/>
                </a:cubicBezTo>
                <a:cubicBezTo>
                  <a:pt x="9" y="4"/>
                  <a:pt x="10" y="4"/>
                  <a:pt x="10" y="5"/>
                </a:cubicBezTo>
                <a:cubicBezTo>
                  <a:pt x="12" y="1"/>
                  <a:pt x="12" y="1"/>
                  <a:pt x="12" y="1"/>
                </a:cubicBezTo>
                <a:cubicBezTo>
                  <a:pt x="10" y="1"/>
                  <a:pt x="9" y="0"/>
                  <a:pt x="8" y="0"/>
                </a:cubicBezTo>
                <a:cubicBezTo>
                  <a:pt x="7" y="0"/>
                  <a:pt x="6" y="0"/>
                  <a:pt x="6" y="1"/>
                </a:cubicBezTo>
                <a:cubicBezTo>
                  <a:pt x="5" y="1"/>
                  <a:pt x="4" y="2"/>
                  <a:pt x="4" y="4"/>
                </a:cubicBezTo>
                <a:cubicBezTo>
                  <a:pt x="4" y="1"/>
                  <a:pt x="4" y="1"/>
                  <a:pt x="4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4" y="22"/>
                  <a:pt x="4" y="22"/>
                  <a:pt x="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5" name="Freeform 463"/>
          <p:cNvSpPr>
            <a:spLocks noEditPoints="1"/>
          </p:cNvSpPr>
          <p:nvPr/>
        </p:nvSpPr>
        <p:spPr bwMode="auto">
          <a:xfrm>
            <a:off x="7278688" y="4816475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5 w 19"/>
              <a:gd name="T5" fmla="*/ 17 h 22"/>
              <a:gd name="T6" fmla="*/ 3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6 w 19"/>
              <a:gd name="T13" fmla="*/ 3 h 22"/>
              <a:gd name="T14" fmla="*/ 9 w 19"/>
              <a:gd name="T15" fmla="*/ 0 h 22"/>
              <a:gd name="T16" fmla="*/ 2 w 19"/>
              <a:gd name="T17" fmla="*/ 3 h 22"/>
              <a:gd name="T18" fmla="*/ 0 w 19"/>
              <a:gd name="T19" fmla="*/ 11 h 22"/>
              <a:gd name="T20" fmla="*/ 2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5 w 19"/>
              <a:gd name="T29" fmla="*/ 15 h 22"/>
              <a:gd name="T30" fmla="*/ 13 w 19"/>
              <a:gd name="T31" fmla="*/ 18 h 22"/>
              <a:gd name="T32" fmla="*/ 5 w 19"/>
              <a:gd name="T33" fmla="*/ 5 h 22"/>
              <a:gd name="T34" fmla="*/ 9 w 19"/>
              <a:gd name="T35" fmla="*/ 3 h 22"/>
              <a:gd name="T36" fmla="*/ 14 w 19"/>
              <a:gd name="T37" fmla="*/ 5 h 22"/>
              <a:gd name="T38" fmla="*/ 15 w 19"/>
              <a:gd name="T39" fmla="*/ 9 h 22"/>
              <a:gd name="T40" fmla="*/ 3 w 19"/>
              <a:gd name="T41" fmla="*/ 9 h 22"/>
              <a:gd name="T42" fmla="*/ 5 w 19"/>
              <a:gd name="T43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2" y="19"/>
                  <a:pt x="11" y="19"/>
                  <a:pt x="10" y="19"/>
                </a:cubicBezTo>
                <a:cubicBezTo>
                  <a:pt x="8" y="19"/>
                  <a:pt x="6" y="18"/>
                  <a:pt x="5" y="17"/>
                </a:cubicBezTo>
                <a:cubicBezTo>
                  <a:pt x="4" y="16"/>
                  <a:pt x="3" y="14"/>
                  <a:pt x="3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2"/>
                  <a:pt x="19" y="11"/>
                  <a:pt x="19" y="11"/>
                </a:cubicBezTo>
                <a:cubicBezTo>
                  <a:pt x="19" y="8"/>
                  <a:pt x="18" y="5"/>
                  <a:pt x="16" y="3"/>
                </a:cubicBezTo>
                <a:cubicBezTo>
                  <a:pt x="14" y="1"/>
                  <a:pt x="12" y="0"/>
                  <a:pt x="9" y="0"/>
                </a:cubicBezTo>
                <a:cubicBezTo>
                  <a:pt x="6" y="0"/>
                  <a:pt x="4" y="1"/>
                  <a:pt x="2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5"/>
                  <a:pt x="0" y="17"/>
                  <a:pt x="2" y="19"/>
                </a:cubicBezTo>
                <a:cubicBezTo>
                  <a:pt x="4" y="21"/>
                  <a:pt x="7" y="22"/>
                  <a:pt x="10" y="22"/>
                </a:cubicBezTo>
                <a:cubicBezTo>
                  <a:pt x="12" y="22"/>
                  <a:pt x="14" y="21"/>
                  <a:pt x="16" y="20"/>
                </a:cubicBezTo>
                <a:cubicBezTo>
                  <a:pt x="17" y="19"/>
                  <a:pt x="18" y="17"/>
                  <a:pt x="19" y="15"/>
                </a:cubicBezTo>
                <a:cubicBezTo>
                  <a:pt x="15" y="15"/>
                  <a:pt x="15" y="15"/>
                  <a:pt x="15" y="15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5" y="5"/>
                </a:moveTo>
                <a:cubicBezTo>
                  <a:pt x="6" y="4"/>
                  <a:pt x="8" y="3"/>
                  <a:pt x="9" y="3"/>
                </a:cubicBezTo>
                <a:cubicBezTo>
                  <a:pt x="11" y="3"/>
                  <a:pt x="13" y="4"/>
                  <a:pt x="14" y="5"/>
                </a:cubicBezTo>
                <a:cubicBezTo>
                  <a:pt x="15" y="6"/>
                  <a:pt x="15" y="7"/>
                  <a:pt x="15" y="9"/>
                </a:cubicBezTo>
                <a:cubicBezTo>
                  <a:pt x="3" y="9"/>
                  <a:pt x="3" y="9"/>
                  <a:pt x="3" y="9"/>
                </a:cubicBezTo>
                <a:cubicBezTo>
                  <a:pt x="4" y="7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6" name="Freeform 464"/>
          <p:cNvSpPr>
            <a:spLocks/>
          </p:cNvSpPr>
          <p:nvPr/>
        </p:nvSpPr>
        <p:spPr bwMode="auto">
          <a:xfrm>
            <a:off x="7327900" y="4816475"/>
            <a:ext cx="38100" cy="47625"/>
          </a:xfrm>
          <a:custGeom>
            <a:avLst/>
            <a:gdLst>
              <a:gd name="T0" fmla="*/ 4 w 17"/>
              <a:gd name="T1" fmla="*/ 22 h 22"/>
              <a:gd name="T2" fmla="*/ 4 w 17"/>
              <a:gd name="T3" fmla="*/ 10 h 22"/>
              <a:gd name="T4" fmla="*/ 5 w 17"/>
              <a:gd name="T5" fmla="*/ 5 h 22"/>
              <a:gd name="T6" fmla="*/ 9 w 17"/>
              <a:gd name="T7" fmla="*/ 3 h 22"/>
              <a:gd name="T8" fmla="*/ 12 w 17"/>
              <a:gd name="T9" fmla="*/ 4 h 22"/>
              <a:gd name="T10" fmla="*/ 13 w 17"/>
              <a:gd name="T11" fmla="*/ 6 h 22"/>
              <a:gd name="T12" fmla="*/ 14 w 17"/>
              <a:gd name="T13" fmla="*/ 9 h 22"/>
              <a:gd name="T14" fmla="*/ 14 w 17"/>
              <a:gd name="T15" fmla="*/ 22 h 22"/>
              <a:gd name="T16" fmla="*/ 17 w 17"/>
              <a:gd name="T17" fmla="*/ 22 h 22"/>
              <a:gd name="T18" fmla="*/ 17 w 17"/>
              <a:gd name="T19" fmla="*/ 9 h 22"/>
              <a:gd name="T20" fmla="*/ 17 w 17"/>
              <a:gd name="T21" fmla="*/ 5 h 22"/>
              <a:gd name="T22" fmla="*/ 16 w 17"/>
              <a:gd name="T23" fmla="*/ 3 h 22"/>
              <a:gd name="T24" fmla="*/ 14 w 17"/>
              <a:gd name="T25" fmla="*/ 1 h 22"/>
              <a:gd name="T26" fmla="*/ 10 w 17"/>
              <a:gd name="T27" fmla="*/ 0 h 22"/>
              <a:gd name="T28" fmla="*/ 3 w 17"/>
              <a:gd name="T29" fmla="*/ 4 h 22"/>
              <a:gd name="T30" fmla="*/ 3 w 17"/>
              <a:gd name="T31" fmla="*/ 1 h 22"/>
              <a:gd name="T32" fmla="*/ 0 w 17"/>
              <a:gd name="T33" fmla="*/ 1 h 22"/>
              <a:gd name="T34" fmla="*/ 0 w 17"/>
              <a:gd name="T35" fmla="*/ 22 h 22"/>
              <a:gd name="T36" fmla="*/ 4 w 17"/>
              <a:gd name="T37" fmla="*/ 22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7" h="22">
                <a:moveTo>
                  <a:pt x="4" y="22"/>
                </a:moveTo>
                <a:cubicBezTo>
                  <a:pt x="4" y="10"/>
                  <a:pt x="4" y="10"/>
                  <a:pt x="4" y="10"/>
                </a:cubicBezTo>
                <a:cubicBezTo>
                  <a:pt x="4" y="7"/>
                  <a:pt x="4" y="6"/>
                  <a:pt x="5" y="5"/>
                </a:cubicBezTo>
                <a:cubicBezTo>
                  <a:pt x="6" y="4"/>
                  <a:pt x="8" y="3"/>
                  <a:pt x="9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2" y="4"/>
                  <a:pt x="13" y="5"/>
                  <a:pt x="13" y="6"/>
                </a:cubicBezTo>
                <a:cubicBezTo>
                  <a:pt x="14" y="6"/>
                  <a:pt x="14" y="7"/>
                  <a:pt x="14" y="9"/>
                </a:cubicBezTo>
                <a:cubicBezTo>
                  <a:pt x="14" y="22"/>
                  <a:pt x="14" y="22"/>
                  <a:pt x="14" y="22"/>
                </a:cubicBezTo>
                <a:cubicBezTo>
                  <a:pt x="17" y="22"/>
                  <a:pt x="17" y="22"/>
                  <a:pt x="17" y="22"/>
                </a:cubicBezTo>
                <a:cubicBezTo>
                  <a:pt x="17" y="9"/>
                  <a:pt x="17" y="9"/>
                  <a:pt x="17" y="9"/>
                </a:cubicBezTo>
                <a:cubicBezTo>
                  <a:pt x="17" y="7"/>
                  <a:pt x="17" y="6"/>
                  <a:pt x="17" y="5"/>
                </a:cubicBezTo>
                <a:cubicBezTo>
                  <a:pt x="17" y="4"/>
                  <a:pt x="16" y="3"/>
                  <a:pt x="16" y="3"/>
                </a:cubicBezTo>
                <a:cubicBezTo>
                  <a:pt x="15" y="2"/>
                  <a:pt x="15" y="1"/>
                  <a:pt x="14" y="1"/>
                </a:cubicBezTo>
                <a:cubicBezTo>
                  <a:pt x="12" y="0"/>
                  <a:pt x="11" y="0"/>
                  <a:pt x="10" y="0"/>
                </a:cubicBezTo>
                <a:cubicBezTo>
                  <a:pt x="7" y="0"/>
                  <a:pt x="5" y="1"/>
                  <a:pt x="3" y="4"/>
                </a:cubicBezTo>
                <a:cubicBezTo>
                  <a:pt x="3" y="1"/>
                  <a:pt x="3" y="1"/>
                  <a:pt x="3" y="1"/>
                </a:cubicBezTo>
                <a:cubicBezTo>
                  <a:pt x="0" y="1"/>
                  <a:pt x="0" y="1"/>
                  <a:pt x="0" y="1"/>
                </a:cubicBezTo>
                <a:cubicBezTo>
                  <a:pt x="0" y="22"/>
                  <a:pt x="0" y="22"/>
                  <a:pt x="0" y="22"/>
                </a:cubicBezTo>
                <a:cubicBezTo>
                  <a:pt x="4" y="22"/>
                  <a:pt x="4" y="22"/>
                  <a:pt x="4" y="2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7" name="Freeform 465"/>
          <p:cNvSpPr>
            <a:spLocks/>
          </p:cNvSpPr>
          <p:nvPr/>
        </p:nvSpPr>
        <p:spPr bwMode="auto">
          <a:xfrm>
            <a:off x="7373938" y="4816475"/>
            <a:ext cx="39688" cy="47625"/>
          </a:xfrm>
          <a:custGeom>
            <a:avLst/>
            <a:gdLst>
              <a:gd name="T0" fmla="*/ 3 w 18"/>
              <a:gd name="T1" fmla="*/ 20 h 22"/>
              <a:gd name="T2" fmla="*/ 9 w 18"/>
              <a:gd name="T3" fmla="*/ 22 h 22"/>
              <a:gd name="T4" fmla="*/ 14 w 18"/>
              <a:gd name="T5" fmla="*/ 21 h 22"/>
              <a:gd name="T6" fmla="*/ 17 w 18"/>
              <a:gd name="T7" fmla="*/ 19 h 22"/>
              <a:gd name="T8" fmla="*/ 18 w 18"/>
              <a:gd name="T9" fmla="*/ 15 h 22"/>
              <a:gd name="T10" fmla="*/ 17 w 18"/>
              <a:gd name="T11" fmla="*/ 12 h 22"/>
              <a:gd name="T12" fmla="*/ 14 w 18"/>
              <a:gd name="T13" fmla="*/ 10 h 22"/>
              <a:gd name="T14" fmla="*/ 9 w 18"/>
              <a:gd name="T15" fmla="*/ 9 h 22"/>
              <a:gd name="T16" fmla="*/ 6 w 18"/>
              <a:gd name="T17" fmla="*/ 8 h 22"/>
              <a:gd name="T18" fmla="*/ 5 w 18"/>
              <a:gd name="T19" fmla="*/ 7 h 22"/>
              <a:gd name="T20" fmla="*/ 4 w 18"/>
              <a:gd name="T21" fmla="*/ 6 h 22"/>
              <a:gd name="T22" fmla="*/ 5 w 18"/>
              <a:gd name="T23" fmla="*/ 4 h 22"/>
              <a:gd name="T24" fmla="*/ 9 w 18"/>
              <a:gd name="T25" fmla="*/ 3 h 22"/>
              <a:gd name="T26" fmla="*/ 12 w 18"/>
              <a:gd name="T27" fmla="*/ 4 h 22"/>
              <a:gd name="T28" fmla="*/ 13 w 18"/>
              <a:gd name="T29" fmla="*/ 6 h 22"/>
              <a:gd name="T30" fmla="*/ 17 w 18"/>
              <a:gd name="T31" fmla="*/ 6 h 22"/>
              <a:gd name="T32" fmla="*/ 16 w 18"/>
              <a:gd name="T33" fmla="*/ 3 h 22"/>
              <a:gd name="T34" fmla="*/ 13 w 18"/>
              <a:gd name="T35" fmla="*/ 1 h 22"/>
              <a:gd name="T36" fmla="*/ 9 w 18"/>
              <a:gd name="T37" fmla="*/ 0 h 22"/>
              <a:gd name="T38" fmla="*/ 5 w 18"/>
              <a:gd name="T39" fmla="*/ 1 h 22"/>
              <a:gd name="T40" fmla="*/ 3 w 18"/>
              <a:gd name="T41" fmla="*/ 2 h 22"/>
              <a:gd name="T42" fmla="*/ 1 w 18"/>
              <a:gd name="T43" fmla="*/ 4 h 22"/>
              <a:gd name="T44" fmla="*/ 1 w 18"/>
              <a:gd name="T45" fmla="*/ 6 h 22"/>
              <a:gd name="T46" fmla="*/ 2 w 18"/>
              <a:gd name="T47" fmla="*/ 9 h 22"/>
              <a:gd name="T48" fmla="*/ 4 w 18"/>
              <a:gd name="T49" fmla="*/ 11 h 22"/>
              <a:gd name="T50" fmla="*/ 9 w 18"/>
              <a:gd name="T51" fmla="*/ 13 h 22"/>
              <a:gd name="T52" fmla="*/ 13 w 18"/>
              <a:gd name="T53" fmla="*/ 14 h 22"/>
              <a:gd name="T54" fmla="*/ 14 w 18"/>
              <a:gd name="T55" fmla="*/ 16 h 22"/>
              <a:gd name="T56" fmla="*/ 13 w 18"/>
              <a:gd name="T57" fmla="*/ 18 h 22"/>
              <a:gd name="T58" fmla="*/ 9 w 18"/>
              <a:gd name="T59" fmla="*/ 19 h 22"/>
              <a:gd name="T60" fmla="*/ 5 w 18"/>
              <a:gd name="T61" fmla="*/ 18 h 22"/>
              <a:gd name="T62" fmla="*/ 4 w 18"/>
              <a:gd name="T63" fmla="*/ 15 h 22"/>
              <a:gd name="T64" fmla="*/ 0 w 18"/>
              <a:gd name="T65" fmla="*/ 15 h 22"/>
              <a:gd name="T66" fmla="*/ 3 w 18"/>
              <a:gd name="T67" fmla="*/ 2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8" h="22">
                <a:moveTo>
                  <a:pt x="3" y="20"/>
                </a:moveTo>
                <a:cubicBezTo>
                  <a:pt x="4" y="21"/>
                  <a:pt x="6" y="22"/>
                  <a:pt x="9" y="22"/>
                </a:cubicBezTo>
                <a:cubicBezTo>
                  <a:pt x="11" y="22"/>
                  <a:pt x="12" y="22"/>
                  <a:pt x="14" y="21"/>
                </a:cubicBezTo>
                <a:cubicBezTo>
                  <a:pt x="15" y="21"/>
                  <a:pt x="16" y="20"/>
                  <a:pt x="17" y="19"/>
                </a:cubicBezTo>
                <a:cubicBezTo>
                  <a:pt x="17" y="18"/>
                  <a:pt x="18" y="17"/>
                  <a:pt x="18" y="15"/>
                </a:cubicBezTo>
                <a:cubicBezTo>
                  <a:pt x="18" y="14"/>
                  <a:pt x="17" y="13"/>
                  <a:pt x="17" y="12"/>
                </a:cubicBezTo>
                <a:cubicBezTo>
                  <a:pt x="16" y="12"/>
                  <a:pt x="15" y="11"/>
                  <a:pt x="14" y="10"/>
                </a:cubicBezTo>
                <a:cubicBezTo>
                  <a:pt x="13" y="10"/>
                  <a:pt x="12" y="10"/>
                  <a:pt x="9" y="9"/>
                </a:cubicBezTo>
                <a:cubicBezTo>
                  <a:pt x="7" y="8"/>
                  <a:pt x="6" y="8"/>
                  <a:pt x="6" y="8"/>
                </a:cubicBezTo>
                <a:cubicBezTo>
                  <a:pt x="5" y="8"/>
                  <a:pt x="5" y="7"/>
                  <a:pt x="5" y="7"/>
                </a:cubicBezTo>
                <a:cubicBezTo>
                  <a:pt x="4" y="7"/>
                  <a:pt x="4" y="6"/>
                  <a:pt x="4" y="6"/>
                </a:cubicBezTo>
                <a:cubicBezTo>
                  <a:pt x="4" y="5"/>
                  <a:pt x="5" y="4"/>
                  <a:pt x="5" y="4"/>
                </a:cubicBezTo>
                <a:cubicBezTo>
                  <a:pt x="6" y="3"/>
                  <a:pt x="7" y="3"/>
                  <a:pt x="9" y="3"/>
                </a:cubicBezTo>
                <a:cubicBezTo>
                  <a:pt x="10" y="3"/>
                  <a:pt x="11" y="3"/>
                  <a:pt x="12" y="4"/>
                </a:cubicBezTo>
                <a:cubicBezTo>
                  <a:pt x="13" y="5"/>
                  <a:pt x="13" y="5"/>
                  <a:pt x="13" y="6"/>
                </a:cubicBezTo>
                <a:cubicBezTo>
                  <a:pt x="17" y="6"/>
                  <a:pt x="17" y="6"/>
                  <a:pt x="17" y="6"/>
                </a:cubicBezTo>
                <a:cubicBezTo>
                  <a:pt x="17" y="5"/>
                  <a:pt x="16" y="4"/>
                  <a:pt x="16" y="3"/>
                </a:cubicBezTo>
                <a:cubicBezTo>
                  <a:pt x="15" y="2"/>
                  <a:pt x="14" y="1"/>
                  <a:pt x="13" y="1"/>
                </a:cubicBezTo>
                <a:cubicBezTo>
                  <a:pt x="12" y="0"/>
                  <a:pt x="10" y="0"/>
                  <a:pt x="9" y="0"/>
                </a:cubicBezTo>
                <a:cubicBezTo>
                  <a:pt x="7" y="0"/>
                  <a:pt x="6" y="0"/>
                  <a:pt x="5" y="1"/>
                </a:cubicBezTo>
                <a:cubicBezTo>
                  <a:pt x="4" y="1"/>
                  <a:pt x="4" y="1"/>
                  <a:pt x="3" y="2"/>
                </a:cubicBezTo>
                <a:cubicBezTo>
                  <a:pt x="2" y="2"/>
                  <a:pt x="2" y="3"/>
                  <a:pt x="1" y="4"/>
                </a:cubicBezTo>
                <a:cubicBezTo>
                  <a:pt x="1" y="4"/>
                  <a:pt x="1" y="5"/>
                  <a:pt x="1" y="6"/>
                </a:cubicBezTo>
                <a:cubicBezTo>
                  <a:pt x="1" y="7"/>
                  <a:pt x="1" y="8"/>
                  <a:pt x="2" y="9"/>
                </a:cubicBezTo>
                <a:cubicBezTo>
                  <a:pt x="2" y="10"/>
                  <a:pt x="3" y="10"/>
                  <a:pt x="4" y="11"/>
                </a:cubicBezTo>
                <a:cubicBezTo>
                  <a:pt x="5" y="11"/>
                  <a:pt x="7" y="12"/>
                  <a:pt x="9" y="13"/>
                </a:cubicBezTo>
                <a:cubicBezTo>
                  <a:pt x="11" y="13"/>
                  <a:pt x="12" y="14"/>
                  <a:pt x="13" y="14"/>
                </a:cubicBezTo>
                <a:cubicBezTo>
                  <a:pt x="14" y="14"/>
                  <a:pt x="14" y="15"/>
                  <a:pt x="14" y="16"/>
                </a:cubicBezTo>
                <a:cubicBezTo>
                  <a:pt x="14" y="17"/>
                  <a:pt x="14" y="17"/>
                  <a:pt x="13" y="18"/>
                </a:cubicBezTo>
                <a:cubicBezTo>
                  <a:pt x="12" y="19"/>
                  <a:pt x="11" y="19"/>
                  <a:pt x="9" y="19"/>
                </a:cubicBezTo>
                <a:cubicBezTo>
                  <a:pt x="8" y="19"/>
                  <a:pt x="6" y="19"/>
                  <a:pt x="5" y="18"/>
                </a:cubicBezTo>
                <a:cubicBezTo>
                  <a:pt x="4" y="17"/>
                  <a:pt x="4" y="16"/>
                  <a:pt x="4" y="15"/>
                </a:cubicBezTo>
                <a:cubicBezTo>
                  <a:pt x="0" y="15"/>
                  <a:pt x="0" y="15"/>
                  <a:pt x="0" y="15"/>
                </a:cubicBezTo>
                <a:cubicBezTo>
                  <a:pt x="1" y="17"/>
                  <a:pt x="2" y="19"/>
                  <a:pt x="3" y="20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  <p:sp>
        <p:nvSpPr>
          <p:cNvPr id="68" name="Freeform 466"/>
          <p:cNvSpPr>
            <a:spLocks noEditPoints="1"/>
          </p:cNvSpPr>
          <p:nvPr/>
        </p:nvSpPr>
        <p:spPr bwMode="auto">
          <a:xfrm>
            <a:off x="7419975" y="4816475"/>
            <a:ext cx="41275" cy="47625"/>
          </a:xfrm>
          <a:custGeom>
            <a:avLst/>
            <a:gdLst>
              <a:gd name="T0" fmla="*/ 13 w 19"/>
              <a:gd name="T1" fmla="*/ 18 h 22"/>
              <a:gd name="T2" fmla="*/ 10 w 19"/>
              <a:gd name="T3" fmla="*/ 19 h 22"/>
              <a:gd name="T4" fmla="*/ 5 w 19"/>
              <a:gd name="T5" fmla="*/ 17 h 22"/>
              <a:gd name="T6" fmla="*/ 3 w 19"/>
              <a:gd name="T7" fmla="*/ 12 h 22"/>
              <a:gd name="T8" fmla="*/ 19 w 19"/>
              <a:gd name="T9" fmla="*/ 12 h 22"/>
              <a:gd name="T10" fmla="*/ 19 w 19"/>
              <a:gd name="T11" fmla="*/ 11 h 22"/>
              <a:gd name="T12" fmla="*/ 16 w 19"/>
              <a:gd name="T13" fmla="*/ 3 h 22"/>
              <a:gd name="T14" fmla="*/ 9 w 19"/>
              <a:gd name="T15" fmla="*/ 0 h 22"/>
              <a:gd name="T16" fmla="*/ 2 w 19"/>
              <a:gd name="T17" fmla="*/ 3 h 22"/>
              <a:gd name="T18" fmla="*/ 0 w 19"/>
              <a:gd name="T19" fmla="*/ 11 h 22"/>
              <a:gd name="T20" fmla="*/ 2 w 19"/>
              <a:gd name="T21" fmla="*/ 19 h 22"/>
              <a:gd name="T22" fmla="*/ 10 w 19"/>
              <a:gd name="T23" fmla="*/ 22 h 22"/>
              <a:gd name="T24" fmla="*/ 16 w 19"/>
              <a:gd name="T25" fmla="*/ 20 h 22"/>
              <a:gd name="T26" fmla="*/ 19 w 19"/>
              <a:gd name="T27" fmla="*/ 15 h 22"/>
              <a:gd name="T28" fmla="*/ 15 w 19"/>
              <a:gd name="T29" fmla="*/ 15 h 22"/>
              <a:gd name="T30" fmla="*/ 13 w 19"/>
              <a:gd name="T31" fmla="*/ 18 h 22"/>
              <a:gd name="T32" fmla="*/ 5 w 19"/>
              <a:gd name="T33" fmla="*/ 5 h 22"/>
              <a:gd name="T34" fmla="*/ 9 w 19"/>
              <a:gd name="T35" fmla="*/ 3 h 22"/>
              <a:gd name="T36" fmla="*/ 14 w 19"/>
              <a:gd name="T37" fmla="*/ 5 h 22"/>
              <a:gd name="T38" fmla="*/ 15 w 19"/>
              <a:gd name="T39" fmla="*/ 9 h 22"/>
              <a:gd name="T40" fmla="*/ 3 w 19"/>
              <a:gd name="T41" fmla="*/ 9 h 22"/>
              <a:gd name="T42" fmla="*/ 5 w 19"/>
              <a:gd name="T43" fmla="*/ 5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9" h="22">
                <a:moveTo>
                  <a:pt x="13" y="18"/>
                </a:moveTo>
                <a:cubicBezTo>
                  <a:pt x="12" y="19"/>
                  <a:pt x="11" y="19"/>
                  <a:pt x="10" y="19"/>
                </a:cubicBezTo>
                <a:cubicBezTo>
                  <a:pt x="8" y="19"/>
                  <a:pt x="6" y="18"/>
                  <a:pt x="5" y="17"/>
                </a:cubicBezTo>
                <a:cubicBezTo>
                  <a:pt x="4" y="16"/>
                  <a:pt x="3" y="14"/>
                  <a:pt x="3" y="12"/>
                </a:cubicBezTo>
                <a:cubicBezTo>
                  <a:pt x="19" y="12"/>
                  <a:pt x="19" y="12"/>
                  <a:pt x="19" y="12"/>
                </a:cubicBezTo>
                <a:cubicBezTo>
                  <a:pt x="19" y="12"/>
                  <a:pt x="19" y="11"/>
                  <a:pt x="19" y="11"/>
                </a:cubicBezTo>
                <a:cubicBezTo>
                  <a:pt x="19" y="8"/>
                  <a:pt x="18" y="5"/>
                  <a:pt x="16" y="3"/>
                </a:cubicBezTo>
                <a:cubicBezTo>
                  <a:pt x="14" y="1"/>
                  <a:pt x="12" y="0"/>
                  <a:pt x="9" y="0"/>
                </a:cubicBezTo>
                <a:cubicBezTo>
                  <a:pt x="6" y="0"/>
                  <a:pt x="4" y="1"/>
                  <a:pt x="2" y="3"/>
                </a:cubicBezTo>
                <a:cubicBezTo>
                  <a:pt x="1" y="5"/>
                  <a:pt x="0" y="8"/>
                  <a:pt x="0" y="11"/>
                </a:cubicBezTo>
                <a:cubicBezTo>
                  <a:pt x="0" y="15"/>
                  <a:pt x="1" y="17"/>
                  <a:pt x="2" y="19"/>
                </a:cubicBezTo>
                <a:cubicBezTo>
                  <a:pt x="4" y="21"/>
                  <a:pt x="7" y="22"/>
                  <a:pt x="10" y="22"/>
                </a:cubicBezTo>
                <a:cubicBezTo>
                  <a:pt x="12" y="22"/>
                  <a:pt x="14" y="21"/>
                  <a:pt x="16" y="20"/>
                </a:cubicBezTo>
                <a:cubicBezTo>
                  <a:pt x="17" y="19"/>
                  <a:pt x="18" y="17"/>
                  <a:pt x="19" y="15"/>
                </a:cubicBezTo>
                <a:cubicBezTo>
                  <a:pt x="15" y="15"/>
                  <a:pt x="15" y="15"/>
                  <a:pt x="15" y="15"/>
                </a:cubicBezTo>
                <a:cubicBezTo>
                  <a:pt x="15" y="16"/>
                  <a:pt x="14" y="17"/>
                  <a:pt x="13" y="18"/>
                </a:cubicBezTo>
                <a:close/>
                <a:moveTo>
                  <a:pt x="5" y="5"/>
                </a:moveTo>
                <a:cubicBezTo>
                  <a:pt x="6" y="4"/>
                  <a:pt x="8" y="3"/>
                  <a:pt x="9" y="3"/>
                </a:cubicBezTo>
                <a:cubicBezTo>
                  <a:pt x="11" y="3"/>
                  <a:pt x="13" y="4"/>
                  <a:pt x="14" y="5"/>
                </a:cubicBezTo>
                <a:cubicBezTo>
                  <a:pt x="15" y="6"/>
                  <a:pt x="15" y="7"/>
                  <a:pt x="15" y="9"/>
                </a:cubicBezTo>
                <a:cubicBezTo>
                  <a:pt x="3" y="9"/>
                  <a:pt x="3" y="9"/>
                  <a:pt x="3" y="9"/>
                </a:cubicBezTo>
                <a:cubicBezTo>
                  <a:pt x="4" y="7"/>
                  <a:pt x="4" y="6"/>
                  <a:pt x="5" y="5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2860297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Brukte skrifter</vt:lpstr>
      </vt:variant>
      <vt:variant>
        <vt:i4>3</vt:i4>
      </vt:variant>
      <vt:variant>
        <vt:lpstr>Tema</vt:lpstr>
      </vt:variant>
      <vt:variant>
        <vt:i4>1</vt:i4>
      </vt:variant>
      <vt:variant>
        <vt:lpstr>Lysbildetitler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Office-tema</vt:lpstr>
      <vt:lpstr>PowerPoint-presentasjon</vt:lpstr>
    </vt:vector>
  </TitlesOfParts>
  <Company>Statens Kartverk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PowerPoint-presentasjon</dc:title>
  <dc:creator>Inger Storm Furru</dc:creator>
  <cp:lastModifiedBy>Inger Storm Furru</cp:lastModifiedBy>
  <cp:revision>1</cp:revision>
  <dcterms:created xsi:type="dcterms:W3CDTF">2018-12-17T14:04:25Z</dcterms:created>
  <dcterms:modified xsi:type="dcterms:W3CDTF">2018-12-17T14:04:55Z</dcterms:modified>
</cp:coreProperties>
</file>

<file path=docProps/thumbnail.jpeg>
</file>