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956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05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379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175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677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299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053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052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2262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867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91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C2607-DFC1-4CB3-B14B-81AD8D6B0EE1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6A2E7-1BAE-4A59-A570-F1FD5FBC8D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94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5"/>
          <p:cNvSpPr>
            <a:spLocks/>
          </p:cNvSpPr>
          <p:nvPr/>
        </p:nvSpPr>
        <p:spPr bwMode="auto">
          <a:xfrm>
            <a:off x="5113338" y="5400676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8 w 60"/>
              <a:gd name="T5" fmla="*/ 7 h 85"/>
              <a:gd name="T6" fmla="*/ 38 w 60"/>
              <a:gd name="T7" fmla="*/ 11 h 85"/>
              <a:gd name="T8" fmla="*/ 39 w 60"/>
              <a:gd name="T9" fmla="*/ 15 h 85"/>
              <a:gd name="T10" fmla="*/ 43 w 60"/>
              <a:gd name="T11" fmla="*/ 19 h 85"/>
              <a:gd name="T12" fmla="*/ 45 w 60"/>
              <a:gd name="T13" fmla="*/ 26 h 85"/>
              <a:gd name="T14" fmla="*/ 45 w 60"/>
              <a:gd name="T15" fmla="*/ 30 h 85"/>
              <a:gd name="T16" fmla="*/ 47 w 60"/>
              <a:gd name="T17" fmla="*/ 37 h 85"/>
              <a:gd name="T18" fmla="*/ 54 w 60"/>
              <a:gd name="T19" fmla="*/ 43 h 85"/>
              <a:gd name="T20" fmla="*/ 57 w 60"/>
              <a:gd name="T21" fmla="*/ 44 h 85"/>
              <a:gd name="T22" fmla="*/ 58 w 60"/>
              <a:gd name="T23" fmla="*/ 45 h 85"/>
              <a:gd name="T24" fmla="*/ 60 w 60"/>
              <a:gd name="T25" fmla="*/ 52 h 85"/>
              <a:gd name="T26" fmla="*/ 58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3 w 60"/>
              <a:gd name="T35" fmla="*/ 69 h 85"/>
              <a:gd name="T36" fmla="*/ 56 w 60"/>
              <a:gd name="T37" fmla="*/ 82 h 85"/>
              <a:gd name="T38" fmla="*/ 56 w 60"/>
              <a:gd name="T39" fmla="*/ 84 h 85"/>
              <a:gd name="T40" fmla="*/ 49 w 60"/>
              <a:gd name="T41" fmla="*/ 85 h 85"/>
              <a:gd name="T42" fmla="*/ 45 w 60"/>
              <a:gd name="T43" fmla="*/ 85 h 85"/>
              <a:gd name="T44" fmla="*/ 42 w 60"/>
              <a:gd name="T45" fmla="*/ 85 h 85"/>
              <a:gd name="T46" fmla="*/ 38 w 60"/>
              <a:gd name="T47" fmla="*/ 84 h 85"/>
              <a:gd name="T48" fmla="*/ 35 w 60"/>
              <a:gd name="T49" fmla="*/ 82 h 85"/>
              <a:gd name="T50" fmla="*/ 32 w 60"/>
              <a:gd name="T51" fmla="*/ 81 h 85"/>
              <a:gd name="T52" fmla="*/ 34 w 60"/>
              <a:gd name="T53" fmla="*/ 78 h 85"/>
              <a:gd name="T54" fmla="*/ 35 w 60"/>
              <a:gd name="T55" fmla="*/ 74 h 85"/>
              <a:gd name="T56" fmla="*/ 32 w 60"/>
              <a:gd name="T57" fmla="*/ 67 h 85"/>
              <a:gd name="T58" fmla="*/ 32 w 60"/>
              <a:gd name="T59" fmla="*/ 63 h 85"/>
              <a:gd name="T60" fmla="*/ 25 w 60"/>
              <a:gd name="T61" fmla="*/ 60 h 85"/>
              <a:gd name="T62" fmla="*/ 23 w 60"/>
              <a:gd name="T63" fmla="*/ 59 h 85"/>
              <a:gd name="T64" fmla="*/ 21 w 60"/>
              <a:gd name="T65" fmla="*/ 58 h 85"/>
              <a:gd name="T66" fmla="*/ 17 w 60"/>
              <a:gd name="T67" fmla="*/ 62 h 85"/>
              <a:gd name="T68" fmla="*/ 17 w 60"/>
              <a:gd name="T69" fmla="*/ 58 h 85"/>
              <a:gd name="T70" fmla="*/ 16 w 60"/>
              <a:gd name="T71" fmla="*/ 56 h 85"/>
              <a:gd name="T72" fmla="*/ 16 w 60"/>
              <a:gd name="T73" fmla="*/ 55 h 85"/>
              <a:gd name="T74" fmla="*/ 17 w 60"/>
              <a:gd name="T75" fmla="*/ 51 h 85"/>
              <a:gd name="T76" fmla="*/ 13 w 60"/>
              <a:gd name="T77" fmla="*/ 43 h 85"/>
              <a:gd name="T78" fmla="*/ 12 w 60"/>
              <a:gd name="T79" fmla="*/ 40 h 85"/>
              <a:gd name="T80" fmla="*/ 0 w 60"/>
              <a:gd name="T81" fmla="*/ 29 h 85"/>
              <a:gd name="T82" fmla="*/ 15 w 60"/>
              <a:gd name="T83" fmla="*/ 15 h 85"/>
              <a:gd name="T84" fmla="*/ 13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39" y="15"/>
                </a:lnTo>
                <a:lnTo>
                  <a:pt x="43" y="19"/>
                </a:lnTo>
                <a:lnTo>
                  <a:pt x="45" y="26"/>
                </a:lnTo>
                <a:lnTo>
                  <a:pt x="45" y="30"/>
                </a:lnTo>
                <a:lnTo>
                  <a:pt x="47" y="37"/>
                </a:lnTo>
                <a:lnTo>
                  <a:pt x="54" y="43"/>
                </a:lnTo>
                <a:lnTo>
                  <a:pt x="57" y="44"/>
                </a:lnTo>
                <a:lnTo>
                  <a:pt x="58" y="45"/>
                </a:lnTo>
                <a:lnTo>
                  <a:pt x="60" y="52"/>
                </a:lnTo>
                <a:lnTo>
                  <a:pt x="58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3" y="69"/>
                </a:lnTo>
                <a:lnTo>
                  <a:pt x="56" y="82"/>
                </a:lnTo>
                <a:lnTo>
                  <a:pt x="56" y="84"/>
                </a:lnTo>
                <a:lnTo>
                  <a:pt x="49" y="85"/>
                </a:lnTo>
                <a:lnTo>
                  <a:pt x="45" y="85"/>
                </a:lnTo>
                <a:lnTo>
                  <a:pt x="42" y="85"/>
                </a:lnTo>
                <a:lnTo>
                  <a:pt x="38" y="84"/>
                </a:lnTo>
                <a:lnTo>
                  <a:pt x="35" y="82"/>
                </a:lnTo>
                <a:lnTo>
                  <a:pt x="32" y="81"/>
                </a:lnTo>
                <a:lnTo>
                  <a:pt x="34" y="78"/>
                </a:lnTo>
                <a:lnTo>
                  <a:pt x="35" y="74"/>
                </a:lnTo>
                <a:lnTo>
                  <a:pt x="32" y="67"/>
                </a:lnTo>
                <a:lnTo>
                  <a:pt x="32" y="63"/>
                </a:lnTo>
                <a:lnTo>
                  <a:pt x="25" y="60"/>
                </a:lnTo>
                <a:lnTo>
                  <a:pt x="23" y="59"/>
                </a:lnTo>
                <a:lnTo>
                  <a:pt x="21" y="58"/>
                </a:lnTo>
                <a:lnTo>
                  <a:pt x="17" y="62"/>
                </a:lnTo>
                <a:lnTo>
                  <a:pt x="17" y="58"/>
                </a:lnTo>
                <a:lnTo>
                  <a:pt x="16" y="56"/>
                </a:lnTo>
                <a:lnTo>
                  <a:pt x="16" y="55"/>
                </a:lnTo>
                <a:lnTo>
                  <a:pt x="17" y="51"/>
                </a:lnTo>
                <a:lnTo>
                  <a:pt x="13" y="43"/>
                </a:lnTo>
                <a:lnTo>
                  <a:pt x="12" y="40"/>
                </a:lnTo>
                <a:lnTo>
                  <a:pt x="0" y="29"/>
                </a:lnTo>
                <a:lnTo>
                  <a:pt x="15" y="15"/>
                </a:lnTo>
                <a:lnTo>
                  <a:pt x="13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6"/>
          <p:cNvSpPr>
            <a:spLocks noEditPoints="1"/>
          </p:cNvSpPr>
          <p:nvPr/>
        </p:nvSpPr>
        <p:spPr bwMode="auto">
          <a:xfrm>
            <a:off x="5116513" y="5559426"/>
            <a:ext cx="296863" cy="381000"/>
          </a:xfrm>
          <a:custGeom>
            <a:avLst/>
            <a:gdLst>
              <a:gd name="T0" fmla="*/ 62 w 187"/>
              <a:gd name="T1" fmla="*/ 181 h 240"/>
              <a:gd name="T2" fmla="*/ 54 w 187"/>
              <a:gd name="T3" fmla="*/ 198 h 240"/>
              <a:gd name="T4" fmla="*/ 48 w 187"/>
              <a:gd name="T5" fmla="*/ 188 h 240"/>
              <a:gd name="T6" fmla="*/ 55 w 187"/>
              <a:gd name="T7" fmla="*/ 180 h 240"/>
              <a:gd name="T8" fmla="*/ 29 w 187"/>
              <a:gd name="T9" fmla="*/ 174 h 240"/>
              <a:gd name="T10" fmla="*/ 0 w 187"/>
              <a:gd name="T11" fmla="*/ 89 h 240"/>
              <a:gd name="T12" fmla="*/ 8 w 187"/>
              <a:gd name="T13" fmla="*/ 86 h 240"/>
              <a:gd name="T14" fmla="*/ 175 w 187"/>
              <a:gd name="T15" fmla="*/ 38 h 240"/>
              <a:gd name="T16" fmla="*/ 164 w 187"/>
              <a:gd name="T17" fmla="*/ 38 h 240"/>
              <a:gd name="T18" fmla="*/ 154 w 187"/>
              <a:gd name="T19" fmla="*/ 44 h 240"/>
              <a:gd name="T20" fmla="*/ 152 w 187"/>
              <a:gd name="T21" fmla="*/ 56 h 240"/>
              <a:gd name="T22" fmla="*/ 157 w 187"/>
              <a:gd name="T23" fmla="*/ 79 h 240"/>
              <a:gd name="T24" fmla="*/ 160 w 187"/>
              <a:gd name="T25" fmla="*/ 104 h 240"/>
              <a:gd name="T26" fmla="*/ 165 w 187"/>
              <a:gd name="T27" fmla="*/ 117 h 240"/>
              <a:gd name="T28" fmla="*/ 165 w 187"/>
              <a:gd name="T29" fmla="*/ 139 h 240"/>
              <a:gd name="T30" fmla="*/ 161 w 187"/>
              <a:gd name="T31" fmla="*/ 149 h 240"/>
              <a:gd name="T32" fmla="*/ 157 w 187"/>
              <a:gd name="T33" fmla="*/ 162 h 240"/>
              <a:gd name="T34" fmla="*/ 157 w 187"/>
              <a:gd name="T35" fmla="*/ 170 h 240"/>
              <a:gd name="T36" fmla="*/ 154 w 187"/>
              <a:gd name="T37" fmla="*/ 179 h 240"/>
              <a:gd name="T38" fmla="*/ 156 w 187"/>
              <a:gd name="T39" fmla="*/ 185 h 240"/>
              <a:gd name="T40" fmla="*/ 146 w 187"/>
              <a:gd name="T41" fmla="*/ 199 h 240"/>
              <a:gd name="T42" fmla="*/ 144 w 187"/>
              <a:gd name="T43" fmla="*/ 211 h 240"/>
              <a:gd name="T44" fmla="*/ 142 w 187"/>
              <a:gd name="T45" fmla="*/ 221 h 240"/>
              <a:gd name="T46" fmla="*/ 138 w 187"/>
              <a:gd name="T47" fmla="*/ 233 h 240"/>
              <a:gd name="T48" fmla="*/ 130 w 187"/>
              <a:gd name="T49" fmla="*/ 234 h 240"/>
              <a:gd name="T50" fmla="*/ 127 w 187"/>
              <a:gd name="T51" fmla="*/ 234 h 240"/>
              <a:gd name="T52" fmla="*/ 122 w 187"/>
              <a:gd name="T53" fmla="*/ 237 h 240"/>
              <a:gd name="T54" fmla="*/ 115 w 187"/>
              <a:gd name="T55" fmla="*/ 236 h 240"/>
              <a:gd name="T56" fmla="*/ 111 w 187"/>
              <a:gd name="T57" fmla="*/ 222 h 240"/>
              <a:gd name="T58" fmla="*/ 111 w 187"/>
              <a:gd name="T59" fmla="*/ 211 h 240"/>
              <a:gd name="T60" fmla="*/ 114 w 187"/>
              <a:gd name="T61" fmla="*/ 209 h 240"/>
              <a:gd name="T62" fmla="*/ 108 w 187"/>
              <a:gd name="T63" fmla="*/ 192 h 240"/>
              <a:gd name="T64" fmla="*/ 97 w 187"/>
              <a:gd name="T65" fmla="*/ 174 h 240"/>
              <a:gd name="T66" fmla="*/ 82 w 187"/>
              <a:gd name="T67" fmla="*/ 181 h 240"/>
              <a:gd name="T68" fmla="*/ 77 w 187"/>
              <a:gd name="T69" fmla="*/ 161 h 240"/>
              <a:gd name="T70" fmla="*/ 74 w 187"/>
              <a:gd name="T71" fmla="*/ 161 h 240"/>
              <a:gd name="T72" fmla="*/ 59 w 187"/>
              <a:gd name="T73" fmla="*/ 170 h 240"/>
              <a:gd name="T74" fmla="*/ 47 w 187"/>
              <a:gd name="T75" fmla="*/ 155 h 240"/>
              <a:gd name="T76" fmla="*/ 39 w 187"/>
              <a:gd name="T77" fmla="*/ 154 h 240"/>
              <a:gd name="T78" fmla="*/ 33 w 187"/>
              <a:gd name="T79" fmla="*/ 157 h 240"/>
              <a:gd name="T80" fmla="*/ 25 w 187"/>
              <a:gd name="T81" fmla="*/ 149 h 240"/>
              <a:gd name="T82" fmla="*/ 19 w 187"/>
              <a:gd name="T83" fmla="*/ 124 h 240"/>
              <a:gd name="T84" fmla="*/ 19 w 187"/>
              <a:gd name="T85" fmla="*/ 114 h 240"/>
              <a:gd name="T86" fmla="*/ 10 w 187"/>
              <a:gd name="T87" fmla="*/ 117 h 240"/>
              <a:gd name="T88" fmla="*/ 11 w 187"/>
              <a:gd name="T89" fmla="*/ 89 h 240"/>
              <a:gd name="T90" fmla="*/ 15 w 187"/>
              <a:gd name="T91" fmla="*/ 74 h 240"/>
              <a:gd name="T92" fmla="*/ 28 w 187"/>
              <a:gd name="T93" fmla="*/ 71 h 240"/>
              <a:gd name="T94" fmla="*/ 36 w 187"/>
              <a:gd name="T95" fmla="*/ 52 h 240"/>
              <a:gd name="T96" fmla="*/ 41 w 187"/>
              <a:gd name="T97" fmla="*/ 45 h 240"/>
              <a:gd name="T98" fmla="*/ 44 w 187"/>
              <a:gd name="T99" fmla="*/ 38 h 240"/>
              <a:gd name="T100" fmla="*/ 54 w 187"/>
              <a:gd name="T101" fmla="*/ 34 h 240"/>
              <a:gd name="T102" fmla="*/ 59 w 187"/>
              <a:gd name="T103" fmla="*/ 18 h 240"/>
              <a:gd name="T104" fmla="*/ 78 w 187"/>
              <a:gd name="T105" fmla="*/ 18 h 240"/>
              <a:gd name="T106" fmla="*/ 94 w 187"/>
              <a:gd name="T107" fmla="*/ 3 h 240"/>
              <a:gd name="T108" fmla="*/ 109 w 187"/>
              <a:gd name="T109" fmla="*/ 20 h 240"/>
              <a:gd name="T110" fmla="*/ 123 w 187"/>
              <a:gd name="T111" fmla="*/ 42 h 240"/>
              <a:gd name="T112" fmla="*/ 131 w 187"/>
              <a:gd name="T113" fmla="*/ 38 h 240"/>
              <a:gd name="T114" fmla="*/ 146 w 187"/>
              <a:gd name="T115" fmla="*/ 30 h 240"/>
              <a:gd name="T116" fmla="*/ 168 w 187"/>
              <a:gd name="T117" fmla="*/ 1 h 240"/>
              <a:gd name="T118" fmla="*/ 186 w 187"/>
              <a:gd name="T119" fmla="*/ 9 h 240"/>
              <a:gd name="T120" fmla="*/ 186 w 187"/>
              <a:gd name="T121" fmla="*/ 20 h 240"/>
              <a:gd name="T122" fmla="*/ 184 w 187"/>
              <a:gd name="T123" fmla="*/ 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240">
                <a:moveTo>
                  <a:pt x="55" y="180"/>
                </a:moveTo>
                <a:lnTo>
                  <a:pt x="56" y="184"/>
                </a:lnTo>
                <a:lnTo>
                  <a:pt x="59" y="183"/>
                </a:lnTo>
                <a:lnTo>
                  <a:pt x="60" y="181"/>
                </a:lnTo>
                <a:lnTo>
                  <a:pt x="62" y="181"/>
                </a:lnTo>
                <a:lnTo>
                  <a:pt x="63" y="183"/>
                </a:lnTo>
                <a:lnTo>
                  <a:pt x="62" y="184"/>
                </a:lnTo>
                <a:lnTo>
                  <a:pt x="58" y="189"/>
                </a:lnTo>
                <a:lnTo>
                  <a:pt x="56" y="194"/>
                </a:lnTo>
                <a:lnTo>
                  <a:pt x="54" y="198"/>
                </a:lnTo>
                <a:lnTo>
                  <a:pt x="49" y="198"/>
                </a:lnTo>
                <a:lnTo>
                  <a:pt x="49" y="196"/>
                </a:lnTo>
                <a:lnTo>
                  <a:pt x="48" y="195"/>
                </a:lnTo>
                <a:lnTo>
                  <a:pt x="48" y="194"/>
                </a:lnTo>
                <a:lnTo>
                  <a:pt x="48" y="188"/>
                </a:lnTo>
                <a:lnTo>
                  <a:pt x="48" y="187"/>
                </a:lnTo>
                <a:lnTo>
                  <a:pt x="48" y="181"/>
                </a:lnTo>
                <a:lnTo>
                  <a:pt x="54" y="180"/>
                </a:lnTo>
                <a:lnTo>
                  <a:pt x="55" y="179"/>
                </a:lnTo>
                <a:lnTo>
                  <a:pt x="55" y="180"/>
                </a:lnTo>
                <a:close/>
                <a:moveTo>
                  <a:pt x="44" y="181"/>
                </a:moveTo>
                <a:lnTo>
                  <a:pt x="45" y="194"/>
                </a:lnTo>
                <a:lnTo>
                  <a:pt x="44" y="192"/>
                </a:lnTo>
                <a:lnTo>
                  <a:pt x="29" y="181"/>
                </a:lnTo>
                <a:lnTo>
                  <a:pt x="29" y="174"/>
                </a:lnTo>
                <a:lnTo>
                  <a:pt x="32" y="169"/>
                </a:lnTo>
                <a:lnTo>
                  <a:pt x="43" y="176"/>
                </a:lnTo>
                <a:lnTo>
                  <a:pt x="44" y="181"/>
                </a:lnTo>
                <a:close/>
                <a:moveTo>
                  <a:pt x="8" y="86"/>
                </a:moveTo>
                <a:lnTo>
                  <a:pt x="0" y="89"/>
                </a:lnTo>
                <a:lnTo>
                  <a:pt x="4" y="78"/>
                </a:lnTo>
                <a:lnTo>
                  <a:pt x="10" y="67"/>
                </a:lnTo>
                <a:lnTo>
                  <a:pt x="13" y="71"/>
                </a:lnTo>
                <a:lnTo>
                  <a:pt x="11" y="78"/>
                </a:lnTo>
                <a:lnTo>
                  <a:pt x="8" y="86"/>
                </a:lnTo>
                <a:close/>
                <a:moveTo>
                  <a:pt x="178" y="29"/>
                </a:moveTo>
                <a:lnTo>
                  <a:pt x="176" y="31"/>
                </a:lnTo>
                <a:lnTo>
                  <a:pt x="176" y="34"/>
                </a:lnTo>
                <a:lnTo>
                  <a:pt x="176" y="37"/>
                </a:lnTo>
                <a:lnTo>
                  <a:pt x="175" y="38"/>
                </a:lnTo>
                <a:lnTo>
                  <a:pt x="174" y="38"/>
                </a:lnTo>
                <a:lnTo>
                  <a:pt x="172" y="38"/>
                </a:lnTo>
                <a:lnTo>
                  <a:pt x="168" y="38"/>
                </a:lnTo>
                <a:lnTo>
                  <a:pt x="165" y="38"/>
                </a:lnTo>
                <a:lnTo>
                  <a:pt x="164" y="38"/>
                </a:lnTo>
                <a:lnTo>
                  <a:pt x="163" y="39"/>
                </a:lnTo>
                <a:lnTo>
                  <a:pt x="161" y="39"/>
                </a:lnTo>
                <a:lnTo>
                  <a:pt x="159" y="42"/>
                </a:lnTo>
                <a:lnTo>
                  <a:pt x="156" y="44"/>
                </a:lnTo>
                <a:lnTo>
                  <a:pt x="154" y="44"/>
                </a:lnTo>
                <a:lnTo>
                  <a:pt x="153" y="46"/>
                </a:lnTo>
                <a:lnTo>
                  <a:pt x="152" y="48"/>
                </a:lnTo>
                <a:lnTo>
                  <a:pt x="152" y="50"/>
                </a:lnTo>
                <a:lnTo>
                  <a:pt x="150" y="52"/>
                </a:lnTo>
                <a:lnTo>
                  <a:pt x="152" y="56"/>
                </a:lnTo>
                <a:lnTo>
                  <a:pt x="152" y="59"/>
                </a:lnTo>
                <a:lnTo>
                  <a:pt x="153" y="65"/>
                </a:lnTo>
                <a:lnTo>
                  <a:pt x="156" y="74"/>
                </a:lnTo>
                <a:lnTo>
                  <a:pt x="157" y="78"/>
                </a:lnTo>
                <a:lnTo>
                  <a:pt x="157" y="79"/>
                </a:lnTo>
                <a:lnTo>
                  <a:pt x="159" y="82"/>
                </a:lnTo>
                <a:lnTo>
                  <a:pt x="159" y="87"/>
                </a:lnTo>
                <a:lnTo>
                  <a:pt x="159" y="95"/>
                </a:lnTo>
                <a:lnTo>
                  <a:pt x="160" y="99"/>
                </a:lnTo>
                <a:lnTo>
                  <a:pt x="160" y="104"/>
                </a:lnTo>
                <a:lnTo>
                  <a:pt x="161" y="106"/>
                </a:lnTo>
                <a:lnTo>
                  <a:pt x="163" y="110"/>
                </a:lnTo>
                <a:lnTo>
                  <a:pt x="161" y="110"/>
                </a:lnTo>
                <a:lnTo>
                  <a:pt x="164" y="116"/>
                </a:lnTo>
                <a:lnTo>
                  <a:pt x="165" y="117"/>
                </a:lnTo>
                <a:lnTo>
                  <a:pt x="165" y="120"/>
                </a:lnTo>
                <a:lnTo>
                  <a:pt x="165" y="127"/>
                </a:lnTo>
                <a:lnTo>
                  <a:pt x="165" y="128"/>
                </a:lnTo>
                <a:lnTo>
                  <a:pt x="165" y="129"/>
                </a:lnTo>
                <a:lnTo>
                  <a:pt x="165" y="139"/>
                </a:lnTo>
                <a:lnTo>
                  <a:pt x="165" y="146"/>
                </a:lnTo>
                <a:lnTo>
                  <a:pt x="165" y="147"/>
                </a:lnTo>
                <a:lnTo>
                  <a:pt x="163" y="149"/>
                </a:lnTo>
                <a:lnTo>
                  <a:pt x="163" y="149"/>
                </a:lnTo>
                <a:lnTo>
                  <a:pt x="161" y="149"/>
                </a:lnTo>
                <a:lnTo>
                  <a:pt x="159" y="153"/>
                </a:lnTo>
                <a:lnTo>
                  <a:pt x="159" y="155"/>
                </a:lnTo>
                <a:lnTo>
                  <a:pt x="159" y="157"/>
                </a:lnTo>
                <a:lnTo>
                  <a:pt x="159" y="158"/>
                </a:lnTo>
                <a:lnTo>
                  <a:pt x="157" y="162"/>
                </a:lnTo>
                <a:lnTo>
                  <a:pt x="157" y="164"/>
                </a:lnTo>
                <a:lnTo>
                  <a:pt x="157" y="165"/>
                </a:lnTo>
                <a:lnTo>
                  <a:pt x="157" y="166"/>
                </a:lnTo>
                <a:lnTo>
                  <a:pt x="157" y="168"/>
                </a:lnTo>
                <a:lnTo>
                  <a:pt x="157" y="170"/>
                </a:lnTo>
                <a:lnTo>
                  <a:pt x="157" y="172"/>
                </a:lnTo>
                <a:lnTo>
                  <a:pt x="157" y="173"/>
                </a:lnTo>
                <a:lnTo>
                  <a:pt x="156" y="176"/>
                </a:lnTo>
                <a:lnTo>
                  <a:pt x="156" y="177"/>
                </a:lnTo>
                <a:lnTo>
                  <a:pt x="154" y="179"/>
                </a:lnTo>
                <a:lnTo>
                  <a:pt x="156" y="179"/>
                </a:lnTo>
                <a:lnTo>
                  <a:pt x="156" y="181"/>
                </a:lnTo>
                <a:lnTo>
                  <a:pt x="157" y="181"/>
                </a:lnTo>
                <a:lnTo>
                  <a:pt x="156" y="184"/>
                </a:lnTo>
                <a:lnTo>
                  <a:pt x="156" y="185"/>
                </a:lnTo>
                <a:lnTo>
                  <a:pt x="153" y="189"/>
                </a:lnTo>
                <a:lnTo>
                  <a:pt x="152" y="191"/>
                </a:lnTo>
                <a:lnTo>
                  <a:pt x="150" y="195"/>
                </a:lnTo>
                <a:lnTo>
                  <a:pt x="148" y="198"/>
                </a:lnTo>
                <a:lnTo>
                  <a:pt x="146" y="199"/>
                </a:lnTo>
                <a:lnTo>
                  <a:pt x="145" y="204"/>
                </a:lnTo>
                <a:lnTo>
                  <a:pt x="145" y="206"/>
                </a:lnTo>
                <a:lnTo>
                  <a:pt x="144" y="209"/>
                </a:lnTo>
                <a:lnTo>
                  <a:pt x="144" y="210"/>
                </a:lnTo>
                <a:lnTo>
                  <a:pt x="144" y="211"/>
                </a:lnTo>
                <a:lnTo>
                  <a:pt x="144" y="213"/>
                </a:lnTo>
                <a:lnTo>
                  <a:pt x="144" y="214"/>
                </a:lnTo>
                <a:lnTo>
                  <a:pt x="144" y="214"/>
                </a:lnTo>
                <a:lnTo>
                  <a:pt x="144" y="219"/>
                </a:lnTo>
                <a:lnTo>
                  <a:pt x="142" y="221"/>
                </a:lnTo>
                <a:lnTo>
                  <a:pt x="141" y="224"/>
                </a:lnTo>
                <a:lnTo>
                  <a:pt x="141" y="225"/>
                </a:lnTo>
                <a:lnTo>
                  <a:pt x="139" y="225"/>
                </a:lnTo>
                <a:lnTo>
                  <a:pt x="138" y="226"/>
                </a:lnTo>
                <a:lnTo>
                  <a:pt x="138" y="233"/>
                </a:lnTo>
                <a:lnTo>
                  <a:pt x="134" y="232"/>
                </a:lnTo>
                <a:lnTo>
                  <a:pt x="134" y="233"/>
                </a:lnTo>
                <a:lnTo>
                  <a:pt x="133" y="233"/>
                </a:lnTo>
                <a:lnTo>
                  <a:pt x="131" y="234"/>
                </a:lnTo>
                <a:lnTo>
                  <a:pt x="130" y="234"/>
                </a:lnTo>
                <a:lnTo>
                  <a:pt x="129" y="236"/>
                </a:lnTo>
                <a:lnTo>
                  <a:pt x="129" y="237"/>
                </a:lnTo>
                <a:lnTo>
                  <a:pt x="129" y="236"/>
                </a:lnTo>
                <a:lnTo>
                  <a:pt x="127" y="236"/>
                </a:lnTo>
                <a:lnTo>
                  <a:pt x="127" y="234"/>
                </a:lnTo>
                <a:lnTo>
                  <a:pt x="126" y="237"/>
                </a:lnTo>
                <a:lnTo>
                  <a:pt x="124" y="234"/>
                </a:lnTo>
                <a:lnTo>
                  <a:pt x="123" y="234"/>
                </a:lnTo>
                <a:lnTo>
                  <a:pt x="122" y="236"/>
                </a:lnTo>
                <a:lnTo>
                  <a:pt x="122" y="237"/>
                </a:lnTo>
                <a:lnTo>
                  <a:pt x="120" y="239"/>
                </a:lnTo>
                <a:lnTo>
                  <a:pt x="120" y="240"/>
                </a:lnTo>
                <a:lnTo>
                  <a:pt x="119" y="240"/>
                </a:lnTo>
                <a:lnTo>
                  <a:pt x="118" y="239"/>
                </a:lnTo>
                <a:lnTo>
                  <a:pt x="115" y="236"/>
                </a:lnTo>
                <a:lnTo>
                  <a:pt x="114" y="236"/>
                </a:lnTo>
                <a:lnTo>
                  <a:pt x="111" y="236"/>
                </a:lnTo>
                <a:lnTo>
                  <a:pt x="111" y="229"/>
                </a:lnTo>
                <a:lnTo>
                  <a:pt x="111" y="224"/>
                </a:lnTo>
                <a:lnTo>
                  <a:pt x="111" y="222"/>
                </a:lnTo>
                <a:lnTo>
                  <a:pt x="111" y="221"/>
                </a:lnTo>
                <a:lnTo>
                  <a:pt x="111" y="218"/>
                </a:lnTo>
                <a:lnTo>
                  <a:pt x="111" y="214"/>
                </a:lnTo>
                <a:lnTo>
                  <a:pt x="111" y="213"/>
                </a:lnTo>
                <a:lnTo>
                  <a:pt x="111" y="211"/>
                </a:lnTo>
                <a:lnTo>
                  <a:pt x="111" y="210"/>
                </a:lnTo>
                <a:lnTo>
                  <a:pt x="112" y="211"/>
                </a:lnTo>
                <a:lnTo>
                  <a:pt x="114" y="211"/>
                </a:lnTo>
                <a:lnTo>
                  <a:pt x="115" y="210"/>
                </a:lnTo>
                <a:lnTo>
                  <a:pt x="114" y="209"/>
                </a:lnTo>
                <a:lnTo>
                  <a:pt x="114" y="207"/>
                </a:lnTo>
                <a:lnTo>
                  <a:pt x="111" y="202"/>
                </a:lnTo>
                <a:lnTo>
                  <a:pt x="109" y="195"/>
                </a:lnTo>
                <a:lnTo>
                  <a:pt x="108" y="194"/>
                </a:lnTo>
                <a:lnTo>
                  <a:pt x="108" y="192"/>
                </a:lnTo>
                <a:lnTo>
                  <a:pt x="107" y="187"/>
                </a:lnTo>
                <a:lnTo>
                  <a:pt x="104" y="180"/>
                </a:lnTo>
                <a:lnTo>
                  <a:pt x="104" y="177"/>
                </a:lnTo>
                <a:lnTo>
                  <a:pt x="104" y="176"/>
                </a:lnTo>
                <a:lnTo>
                  <a:pt x="97" y="174"/>
                </a:lnTo>
                <a:lnTo>
                  <a:pt x="93" y="176"/>
                </a:lnTo>
                <a:lnTo>
                  <a:pt x="90" y="177"/>
                </a:lnTo>
                <a:lnTo>
                  <a:pt x="85" y="179"/>
                </a:lnTo>
                <a:lnTo>
                  <a:pt x="84" y="179"/>
                </a:lnTo>
                <a:lnTo>
                  <a:pt x="82" y="181"/>
                </a:lnTo>
                <a:lnTo>
                  <a:pt x="79" y="181"/>
                </a:lnTo>
                <a:lnTo>
                  <a:pt x="78" y="180"/>
                </a:lnTo>
                <a:lnTo>
                  <a:pt x="78" y="173"/>
                </a:lnTo>
                <a:lnTo>
                  <a:pt x="75" y="170"/>
                </a:lnTo>
                <a:lnTo>
                  <a:pt x="77" y="161"/>
                </a:lnTo>
                <a:lnTo>
                  <a:pt x="77" y="158"/>
                </a:lnTo>
                <a:lnTo>
                  <a:pt x="78" y="154"/>
                </a:lnTo>
                <a:lnTo>
                  <a:pt x="78" y="153"/>
                </a:lnTo>
                <a:lnTo>
                  <a:pt x="73" y="153"/>
                </a:lnTo>
                <a:lnTo>
                  <a:pt x="74" y="161"/>
                </a:lnTo>
                <a:lnTo>
                  <a:pt x="71" y="162"/>
                </a:lnTo>
                <a:lnTo>
                  <a:pt x="67" y="164"/>
                </a:lnTo>
                <a:lnTo>
                  <a:pt x="67" y="165"/>
                </a:lnTo>
                <a:lnTo>
                  <a:pt x="62" y="172"/>
                </a:lnTo>
                <a:lnTo>
                  <a:pt x="59" y="170"/>
                </a:lnTo>
                <a:lnTo>
                  <a:pt x="56" y="166"/>
                </a:lnTo>
                <a:lnTo>
                  <a:pt x="55" y="165"/>
                </a:lnTo>
                <a:lnTo>
                  <a:pt x="54" y="158"/>
                </a:lnTo>
                <a:lnTo>
                  <a:pt x="51" y="155"/>
                </a:lnTo>
                <a:lnTo>
                  <a:pt x="47" y="155"/>
                </a:lnTo>
                <a:lnTo>
                  <a:pt x="44" y="164"/>
                </a:lnTo>
                <a:lnTo>
                  <a:pt x="41" y="166"/>
                </a:lnTo>
                <a:lnTo>
                  <a:pt x="39" y="165"/>
                </a:lnTo>
                <a:lnTo>
                  <a:pt x="40" y="159"/>
                </a:lnTo>
                <a:lnTo>
                  <a:pt x="39" y="154"/>
                </a:lnTo>
                <a:lnTo>
                  <a:pt x="39" y="150"/>
                </a:lnTo>
                <a:lnTo>
                  <a:pt x="37" y="150"/>
                </a:lnTo>
                <a:lnTo>
                  <a:pt x="36" y="151"/>
                </a:lnTo>
                <a:lnTo>
                  <a:pt x="34" y="153"/>
                </a:lnTo>
                <a:lnTo>
                  <a:pt x="33" y="157"/>
                </a:lnTo>
                <a:lnTo>
                  <a:pt x="29" y="158"/>
                </a:lnTo>
                <a:lnTo>
                  <a:pt x="28" y="155"/>
                </a:lnTo>
                <a:lnTo>
                  <a:pt x="25" y="154"/>
                </a:lnTo>
                <a:lnTo>
                  <a:pt x="25" y="150"/>
                </a:lnTo>
                <a:lnTo>
                  <a:pt x="25" y="149"/>
                </a:lnTo>
                <a:lnTo>
                  <a:pt x="22" y="143"/>
                </a:lnTo>
                <a:lnTo>
                  <a:pt x="15" y="140"/>
                </a:lnTo>
                <a:lnTo>
                  <a:pt x="15" y="132"/>
                </a:lnTo>
                <a:lnTo>
                  <a:pt x="17" y="129"/>
                </a:lnTo>
                <a:lnTo>
                  <a:pt x="19" y="124"/>
                </a:lnTo>
                <a:lnTo>
                  <a:pt x="21" y="121"/>
                </a:lnTo>
                <a:lnTo>
                  <a:pt x="26" y="116"/>
                </a:lnTo>
                <a:lnTo>
                  <a:pt x="22" y="116"/>
                </a:lnTo>
                <a:lnTo>
                  <a:pt x="21" y="116"/>
                </a:lnTo>
                <a:lnTo>
                  <a:pt x="19" y="114"/>
                </a:lnTo>
                <a:lnTo>
                  <a:pt x="18" y="112"/>
                </a:lnTo>
                <a:lnTo>
                  <a:pt x="17" y="113"/>
                </a:lnTo>
                <a:lnTo>
                  <a:pt x="13" y="119"/>
                </a:lnTo>
                <a:lnTo>
                  <a:pt x="11" y="120"/>
                </a:lnTo>
                <a:lnTo>
                  <a:pt x="10" y="117"/>
                </a:lnTo>
                <a:lnTo>
                  <a:pt x="8" y="110"/>
                </a:lnTo>
                <a:lnTo>
                  <a:pt x="8" y="98"/>
                </a:lnTo>
                <a:lnTo>
                  <a:pt x="8" y="95"/>
                </a:lnTo>
                <a:lnTo>
                  <a:pt x="10" y="90"/>
                </a:lnTo>
                <a:lnTo>
                  <a:pt x="11" y="89"/>
                </a:lnTo>
                <a:lnTo>
                  <a:pt x="13" y="86"/>
                </a:lnTo>
                <a:lnTo>
                  <a:pt x="13" y="84"/>
                </a:lnTo>
                <a:lnTo>
                  <a:pt x="14" y="78"/>
                </a:lnTo>
                <a:lnTo>
                  <a:pt x="15" y="75"/>
                </a:lnTo>
                <a:lnTo>
                  <a:pt x="15" y="74"/>
                </a:lnTo>
                <a:lnTo>
                  <a:pt x="15" y="71"/>
                </a:lnTo>
                <a:lnTo>
                  <a:pt x="17" y="71"/>
                </a:lnTo>
                <a:lnTo>
                  <a:pt x="19" y="76"/>
                </a:lnTo>
                <a:lnTo>
                  <a:pt x="22" y="74"/>
                </a:lnTo>
                <a:lnTo>
                  <a:pt x="28" y="71"/>
                </a:lnTo>
                <a:lnTo>
                  <a:pt x="28" y="63"/>
                </a:lnTo>
                <a:lnTo>
                  <a:pt x="29" y="61"/>
                </a:lnTo>
                <a:lnTo>
                  <a:pt x="29" y="57"/>
                </a:lnTo>
                <a:lnTo>
                  <a:pt x="29" y="53"/>
                </a:lnTo>
                <a:lnTo>
                  <a:pt x="36" y="52"/>
                </a:lnTo>
                <a:lnTo>
                  <a:pt x="37" y="52"/>
                </a:lnTo>
                <a:lnTo>
                  <a:pt x="39" y="49"/>
                </a:lnTo>
                <a:lnTo>
                  <a:pt x="37" y="49"/>
                </a:lnTo>
                <a:lnTo>
                  <a:pt x="40" y="45"/>
                </a:lnTo>
                <a:lnTo>
                  <a:pt x="41" y="45"/>
                </a:lnTo>
                <a:lnTo>
                  <a:pt x="41" y="44"/>
                </a:lnTo>
                <a:lnTo>
                  <a:pt x="41" y="42"/>
                </a:lnTo>
                <a:lnTo>
                  <a:pt x="44" y="41"/>
                </a:lnTo>
                <a:lnTo>
                  <a:pt x="44" y="39"/>
                </a:lnTo>
                <a:lnTo>
                  <a:pt x="44" y="38"/>
                </a:lnTo>
                <a:lnTo>
                  <a:pt x="48" y="37"/>
                </a:lnTo>
                <a:lnTo>
                  <a:pt x="49" y="35"/>
                </a:lnTo>
                <a:lnTo>
                  <a:pt x="51" y="34"/>
                </a:lnTo>
                <a:lnTo>
                  <a:pt x="52" y="30"/>
                </a:lnTo>
                <a:lnTo>
                  <a:pt x="54" y="34"/>
                </a:lnTo>
                <a:lnTo>
                  <a:pt x="55" y="31"/>
                </a:lnTo>
                <a:lnTo>
                  <a:pt x="56" y="27"/>
                </a:lnTo>
                <a:lnTo>
                  <a:pt x="55" y="26"/>
                </a:lnTo>
                <a:lnTo>
                  <a:pt x="54" y="22"/>
                </a:lnTo>
                <a:lnTo>
                  <a:pt x="59" y="18"/>
                </a:lnTo>
                <a:lnTo>
                  <a:pt x="66" y="20"/>
                </a:lnTo>
                <a:lnTo>
                  <a:pt x="70" y="18"/>
                </a:lnTo>
                <a:lnTo>
                  <a:pt x="75" y="18"/>
                </a:lnTo>
                <a:lnTo>
                  <a:pt x="75" y="20"/>
                </a:lnTo>
                <a:lnTo>
                  <a:pt x="78" y="18"/>
                </a:lnTo>
                <a:lnTo>
                  <a:pt x="79" y="23"/>
                </a:lnTo>
                <a:lnTo>
                  <a:pt x="88" y="23"/>
                </a:lnTo>
                <a:lnTo>
                  <a:pt x="90" y="23"/>
                </a:lnTo>
                <a:lnTo>
                  <a:pt x="93" y="4"/>
                </a:lnTo>
                <a:lnTo>
                  <a:pt x="94" y="3"/>
                </a:lnTo>
                <a:lnTo>
                  <a:pt x="96" y="1"/>
                </a:lnTo>
                <a:lnTo>
                  <a:pt x="99" y="3"/>
                </a:lnTo>
                <a:lnTo>
                  <a:pt x="101" y="4"/>
                </a:lnTo>
                <a:lnTo>
                  <a:pt x="108" y="7"/>
                </a:lnTo>
                <a:lnTo>
                  <a:pt x="109" y="20"/>
                </a:lnTo>
                <a:lnTo>
                  <a:pt x="111" y="23"/>
                </a:lnTo>
                <a:lnTo>
                  <a:pt x="114" y="24"/>
                </a:lnTo>
                <a:lnTo>
                  <a:pt x="123" y="33"/>
                </a:lnTo>
                <a:lnTo>
                  <a:pt x="127" y="42"/>
                </a:lnTo>
                <a:lnTo>
                  <a:pt x="123" y="42"/>
                </a:lnTo>
                <a:lnTo>
                  <a:pt x="123" y="49"/>
                </a:lnTo>
                <a:lnTo>
                  <a:pt x="124" y="50"/>
                </a:lnTo>
                <a:lnTo>
                  <a:pt x="129" y="48"/>
                </a:lnTo>
                <a:lnTo>
                  <a:pt x="133" y="44"/>
                </a:lnTo>
                <a:lnTo>
                  <a:pt x="131" y="38"/>
                </a:lnTo>
                <a:lnTo>
                  <a:pt x="133" y="38"/>
                </a:lnTo>
                <a:lnTo>
                  <a:pt x="137" y="37"/>
                </a:lnTo>
                <a:lnTo>
                  <a:pt x="139" y="35"/>
                </a:lnTo>
                <a:lnTo>
                  <a:pt x="144" y="29"/>
                </a:lnTo>
                <a:lnTo>
                  <a:pt x="146" y="30"/>
                </a:lnTo>
                <a:lnTo>
                  <a:pt x="150" y="22"/>
                </a:lnTo>
                <a:lnTo>
                  <a:pt x="154" y="18"/>
                </a:lnTo>
                <a:lnTo>
                  <a:pt x="152" y="12"/>
                </a:lnTo>
                <a:lnTo>
                  <a:pt x="161" y="8"/>
                </a:lnTo>
                <a:lnTo>
                  <a:pt x="168" y="1"/>
                </a:lnTo>
                <a:lnTo>
                  <a:pt x="186" y="0"/>
                </a:lnTo>
                <a:lnTo>
                  <a:pt x="184" y="1"/>
                </a:lnTo>
                <a:lnTo>
                  <a:pt x="186" y="5"/>
                </a:lnTo>
                <a:lnTo>
                  <a:pt x="186" y="8"/>
                </a:lnTo>
                <a:lnTo>
                  <a:pt x="186" y="9"/>
                </a:lnTo>
                <a:lnTo>
                  <a:pt x="184" y="11"/>
                </a:lnTo>
                <a:lnTo>
                  <a:pt x="184" y="12"/>
                </a:lnTo>
                <a:lnTo>
                  <a:pt x="186" y="15"/>
                </a:lnTo>
                <a:lnTo>
                  <a:pt x="186" y="18"/>
                </a:lnTo>
                <a:lnTo>
                  <a:pt x="186" y="20"/>
                </a:lnTo>
                <a:lnTo>
                  <a:pt x="186" y="23"/>
                </a:lnTo>
                <a:lnTo>
                  <a:pt x="186" y="24"/>
                </a:lnTo>
                <a:lnTo>
                  <a:pt x="187" y="24"/>
                </a:lnTo>
                <a:lnTo>
                  <a:pt x="186" y="26"/>
                </a:lnTo>
                <a:lnTo>
                  <a:pt x="184" y="26"/>
                </a:lnTo>
                <a:lnTo>
                  <a:pt x="179" y="26"/>
                </a:lnTo>
                <a:lnTo>
                  <a:pt x="178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7"/>
          <p:cNvSpPr>
            <a:spLocks noEditPoints="1"/>
          </p:cNvSpPr>
          <p:nvPr/>
        </p:nvSpPr>
        <p:spPr bwMode="auto">
          <a:xfrm>
            <a:off x="5075238" y="5208588"/>
            <a:ext cx="336550" cy="471488"/>
          </a:xfrm>
          <a:custGeom>
            <a:avLst/>
            <a:gdLst>
              <a:gd name="T0" fmla="*/ 33 w 212"/>
              <a:gd name="T1" fmla="*/ 184 h 297"/>
              <a:gd name="T2" fmla="*/ 21 w 212"/>
              <a:gd name="T3" fmla="*/ 192 h 297"/>
              <a:gd name="T4" fmla="*/ 21 w 212"/>
              <a:gd name="T5" fmla="*/ 213 h 297"/>
              <a:gd name="T6" fmla="*/ 4 w 212"/>
              <a:gd name="T7" fmla="*/ 209 h 297"/>
              <a:gd name="T8" fmla="*/ 2 w 212"/>
              <a:gd name="T9" fmla="*/ 196 h 297"/>
              <a:gd name="T10" fmla="*/ 0 w 212"/>
              <a:gd name="T11" fmla="*/ 191 h 297"/>
              <a:gd name="T12" fmla="*/ 4 w 212"/>
              <a:gd name="T13" fmla="*/ 183 h 297"/>
              <a:gd name="T14" fmla="*/ 6 w 212"/>
              <a:gd name="T15" fmla="*/ 165 h 297"/>
              <a:gd name="T16" fmla="*/ 22 w 212"/>
              <a:gd name="T17" fmla="*/ 146 h 297"/>
              <a:gd name="T18" fmla="*/ 41 w 212"/>
              <a:gd name="T19" fmla="*/ 172 h 297"/>
              <a:gd name="T20" fmla="*/ 41 w 212"/>
              <a:gd name="T21" fmla="*/ 183 h 297"/>
              <a:gd name="T22" fmla="*/ 164 w 212"/>
              <a:gd name="T23" fmla="*/ 85 h 297"/>
              <a:gd name="T24" fmla="*/ 171 w 212"/>
              <a:gd name="T25" fmla="*/ 106 h 297"/>
              <a:gd name="T26" fmla="*/ 170 w 212"/>
              <a:gd name="T27" fmla="*/ 117 h 297"/>
              <a:gd name="T28" fmla="*/ 187 w 212"/>
              <a:gd name="T29" fmla="*/ 138 h 297"/>
              <a:gd name="T30" fmla="*/ 201 w 212"/>
              <a:gd name="T31" fmla="*/ 160 h 297"/>
              <a:gd name="T32" fmla="*/ 197 w 212"/>
              <a:gd name="T33" fmla="*/ 185 h 297"/>
              <a:gd name="T34" fmla="*/ 201 w 212"/>
              <a:gd name="T35" fmla="*/ 207 h 297"/>
              <a:gd name="T36" fmla="*/ 204 w 212"/>
              <a:gd name="T37" fmla="*/ 210 h 297"/>
              <a:gd name="T38" fmla="*/ 208 w 212"/>
              <a:gd name="T39" fmla="*/ 215 h 297"/>
              <a:gd name="T40" fmla="*/ 212 w 212"/>
              <a:gd name="T41" fmla="*/ 221 h 297"/>
              <a:gd name="T42" fmla="*/ 180 w 212"/>
              <a:gd name="T43" fmla="*/ 239 h 297"/>
              <a:gd name="T44" fmla="*/ 165 w 212"/>
              <a:gd name="T45" fmla="*/ 256 h 297"/>
              <a:gd name="T46" fmla="*/ 159 w 212"/>
              <a:gd name="T47" fmla="*/ 265 h 297"/>
              <a:gd name="T48" fmla="*/ 149 w 212"/>
              <a:gd name="T49" fmla="*/ 263 h 297"/>
              <a:gd name="T50" fmla="*/ 137 w 212"/>
              <a:gd name="T51" fmla="*/ 244 h 297"/>
              <a:gd name="T52" fmla="*/ 125 w 212"/>
              <a:gd name="T53" fmla="*/ 224 h 297"/>
              <a:gd name="T54" fmla="*/ 116 w 212"/>
              <a:gd name="T55" fmla="*/ 244 h 297"/>
              <a:gd name="T56" fmla="*/ 101 w 212"/>
              <a:gd name="T57" fmla="*/ 241 h 297"/>
              <a:gd name="T58" fmla="*/ 85 w 212"/>
              <a:gd name="T59" fmla="*/ 239 h 297"/>
              <a:gd name="T60" fmla="*/ 81 w 212"/>
              <a:gd name="T61" fmla="*/ 252 h 297"/>
              <a:gd name="T62" fmla="*/ 75 w 212"/>
              <a:gd name="T63" fmla="*/ 256 h 297"/>
              <a:gd name="T64" fmla="*/ 70 w 212"/>
              <a:gd name="T65" fmla="*/ 262 h 297"/>
              <a:gd name="T66" fmla="*/ 66 w 212"/>
              <a:gd name="T67" fmla="*/ 266 h 297"/>
              <a:gd name="T68" fmla="*/ 62 w 212"/>
              <a:gd name="T69" fmla="*/ 273 h 297"/>
              <a:gd name="T70" fmla="*/ 54 w 212"/>
              <a:gd name="T71" fmla="*/ 284 h 297"/>
              <a:gd name="T72" fmla="*/ 43 w 212"/>
              <a:gd name="T73" fmla="*/ 292 h 297"/>
              <a:gd name="T74" fmla="*/ 36 w 212"/>
              <a:gd name="T75" fmla="*/ 275 h 297"/>
              <a:gd name="T76" fmla="*/ 39 w 212"/>
              <a:gd name="T77" fmla="*/ 252 h 297"/>
              <a:gd name="T78" fmla="*/ 32 w 212"/>
              <a:gd name="T79" fmla="*/ 229 h 297"/>
              <a:gd name="T80" fmla="*/ 33 w 212"/>
              <a:gd name="T81" fmla="*/ 215 h 297"/>
              <a:gd name="T82" fmla="*/ 40 w 212"/>
              <a:gd name="T83" fmla="*/ 196 h 297"/>
              <a:gd name="T84" fmla="*/ 48 w 212"/>
              <a:gd name="T85" fmla="*/ 200 h 297"/>
              <a:gd name="T86" fmla="*/ 47 w 212"/>
              <a:gd name="T87" fmla="*/ 217 h 297"/>
              <a:gd name="T88" fmla="*/ 51 w 212"/>
              <a:gd name="T89" fmla="*/ 232 h 297"/>
              <a:gd name="T90" fmla="*/ 51 w 212"/>
              <a:gd name="T91" fmla="*/ 221 h 297"/>
              <a:gd name="T92" fmla="*/ 56 w 212"/>
              <a:gd name="T93" fmla="*/ 203 h 297"/>
              <a:gd name="T94" fmla="*/ 66 w 212"/>
              <a:gd name="T95" fmla="*/ 206 h 297"/>
              <a:gd name="T96" fmla="*/ 80 w 212"/>
              <a:gd name="T97" fmla="*/ 203 h 297"/>
              <a:gd name="T98" fmla="*/ 81 w 212"/>
              <a:gd name="T99" fmla="*/ 175 h 297"/>
              <a:gd name="T100" fmla="*/ 81 w 212"/>
              <a:gd name="T101" fmla="*/ 165 h 297"/>
              <a:gd name="T102" fmla="*/ 69 w 212"/>
              <a:gd name="T103" fmla="*/ 147 h 297"/>
              <a:gd name="T104" fmla="*/ 62 w 212"/>
              <a:gd name="T105" fmla="*/ 128 h 297"/>
              <a:gd name="T106" fmla="*/ 55 w 212"/>
              <a:gd name="T107" fmla="*/ 116 h 297"/>
              <a:gd name="T108" fmla="*/ 59 w 212"/>
              <a:gd name="T109" fmla="*/ 116 h 297"/>
              <a:gd name="T110" fmla="*/ 65 w 212"/>
              <a:gd name="T111" fmla="*/ 112 h 297"/>
              <a:gd name="T112" fmla="*/ 73 w 212"/>
              <a:gd name="T113" fmla="*/ 85 h 297"/>
              <a:gd name="T114" fmla="*/ 85 w 212"/>
              <a:gd name="T115" fmla="*/ 53 h 297"/>
              <a:gd name="T116" fmla="*/ 59 w 212"/>
              <a:gd name="T117" fmla="*/ 27 h 297"/>
              <a:gd name="T118" fmla="*/ 89 w 212"/>
              <a:gd name="T119" fmla="*/ 34 h 297"/>
              <a:gd name="T120" fmla="*/ 112 w 212"/>
              <a:gd name="T121" fmla="*/ 22 h 297"/>
              <a:gd name="T122" fmla="*/ 120 w 212"/>
              <a:gd name="T123" fmla="*/ 0 h 297"/>
              <a:gd name="T124" fmla="*/ 131 w 212"/>
              <a:gd name="T125" fmla="*/ 3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2" h="297">
                <a:moveTo>
                  <a:pt x="41" y="183"/>
                </a:moveTo>
                <a:lnTo>
                  <a:pt x="39" y="188"/>
                </a:lnTo>
                <a:lnTo>
                  <a:pt x="34" y="185"/>
                </a:lnTo>
                <a:lnTo>
                  <a:pt x="33" y="184"/>
                </a:lnTo>
                <a:lnTo>
                  <a:pt x="28" y="187"/>
                </a:lnTo>
                <a:lnTo>
                  <a:pt x="25" y="188"/>
                </a:lnTo>
                <a:lnTo>
                  <a:pt x="24" y="188"/>
                </a:lnTo>
                <a:lnTo>
                  <a:pt x="21" y="192"/>
                </a:lnTo>
                <a:lnTo>
                  <a:pt x="19" y="199"/>
                </a:lnTo>
                <a:lnTo>
                  <a:pt x="18" y="206"/>
                </a:lnTo>
                <a:lnTo>
                  <a:pt x="19" y="213"/>
                </a:lnTo>
                <a:lnTo>
                  <a:pt x="21" y="213"/>
                </a:lnTo>
                <a:lnTo>
                  <a:pt x="11" y="214"/>
                </a:lnTo>
                <a:lnTo>
                  <a:pt x="10" y="214"/>
                </a:lnTo>
                <a:lnTo>
                  <a:pt x="9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2" y="196"/>
                </a:lnTo>
                <a:lnTo>
                  <a:pt x="2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6" y="181"/>
                </a:lnTo>
                <a:lnTo>
                  <a:pt x="6" y="179"/>
                </a:lnTo>
                <a:lnTo>
                  <a:pt x="4" y="165"/>
                </a:lnTo>
                <a:lnTo>
                  <a:pt x="6" y="165"/>
                </a:lnTo>
                <a:lnTo>
                  <a:pt x="9" y="160"/>
                </a:lnTo>
                <a:lnTo>
                  <a:pt x="14" y="155"/>
                </a:lnTo>
                <a:lnTo>
                  <a:pt x="17" y="146"/>
                </a:lnTo>
                <a:lnTo>
                  <a:pt x="22" y="146"/>
                </a:lnTo>
                <a:lnTo>
                  <a:pt x="24" y="150"/>
                </a:lnTo>
                <a:lnTo>
                  <a:pt x="36" y="161"/>
                </a:lnTo>
                <a:lnTo>
                  <a:pt x="37" y="164"/>
                </a:lnTo>
                <a:lnTo>
                  <a:pt x="41" y="172"/>
                </a:lnTo>
                <a:lnTo>
                  <a:pt x="40" y="176"/>
                </a:lnTo>
                <a:lnTo>
                  <a:pt x="40" y="177"/>
                </a:lnTo>
                <a:lnTo>
                  <a:pt x="41" y="179"/>
                </a:lnTo>
                <a:lnTo>
                  <a:pt x="41" y="183"/>
                </a:lnTo>
                <a:close/>
                <a:moveTo>
                  <a:pt x="135" y="34"/>
                </a:moveTo>
                <a:lnTo>
                  <a:pt x="142" y="41"/>
                </a:lnTo>
                <a:lnTo>
                  <a:pt x="152" y="70"/>
                </a:lnTo>
                <a:lnTo>
                  <a:pt x="164" y="85"/>
                </a:lnTo>
                <a:lnTo>
                  <a:pt x="174" y="93"/>
                </a:lnTo>
                <a:lnTo>
                  <a:pt x="174" y="97"/>
                </a:lnTo>
                <a:lnTo>
                  <a:pt x="172" y="98"/>
                </a:lnTo>
                <a:lnTo>
                  <a:pt x="171" y="106"/>
                </a:lnTo>
                <a:lnTo>
                  <a:pt x="170" y="110"/>
                </a:lnTo>
                <a:lnTo>
                  <a:pt x="170" y="112"/>
                </a:lnTo>
                <a:lnTo>
                  <a:pt x="170" y="117"/>
                </a:lnTo>
                <a:lnTo>
                  <a:pt x="170" y="117"/>
                </a:lnTo>
                <a:lnTo>
                  <a:pt x="171" y="119"/>
                </a:lnTo>
                <a:lnTo>
                  <a:pt x="171" y="121"/>
                </a:lnTo>
                <a:lnTo>
                  <a:pt x="186" y="136"/>
                </a:lnTo>
                <a:lnTo>
                  <a:pt x="187" y="138"/>
                </a:lnTo>
                <a:lnTo>
                  <a:pt x="193" y="140"/>
                </a:lnTo>
                <a:lnTo>
                  <a:pt x="197" y="153"/>
                </a:lnTo>
                <a:lnTo>
                  <a:pt x="201" y="151"/>
                </a:lnTo>
                <a:lnTo>
                  <a:pt x="201" y="160"/>
                </a:lnTo>
                <a:lnTo>
                  <a:pt x="202" y="161"/>
                </a:lnTo>
                <a:lnTo>
                  <a:pt x="197" y="173"/>
                </a:lnTo>
                <a:lnTo>
                  <a:pt x="200" y="184"/>
                </a:lnTo>
                <a:lnTo>
                  <a:pt x="197" y="185"/>
                </a:lnTo>
                <a:lnTo>
                  <a:pt x="198" y="194"/>
                </a:lnTo>
                <a:lnTo>
                  <a:pt x="198" y="195"/>
                </a:lnTo>
                <a:lnTo>
                  <a:pt x="200" y="200"/>
                </a:lnTo>
                <a:lnTo>
                  <a:pt x="201" y="207"/>
                </a:lnTo>
                <a:lnTo>
                  <a:pt x="202" y="209"/>
                </a:lnTo>
                <a:lnTo>
                  <a:pt x="202" y="210"/>
                </a:lnTo>
                <a:lnTo>
                  <a:pt x="202" y="210"/>
                </a:lnTo>
                <a:lnTo>
                  <a:pt x="204" y="210"/>
                </a:lnTo>
                <a:lnTo>
                  <a:pt x="205" y="210"/>
                </a:lnTo>
                <a:lnTo>
                  <a:pt x="206" y="211"/>
                </a:lnTo>
                <a:lnTo>
                  <a:pt x="206" y="214"/>
                </a:lnTo>
                <a:lnTo>
                  <a:pt x="208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2" y="221"/>
                </a:lnTo>
                <a:lnTo>
                  <a:pt x="194" y="222"/>
                </a:lnTo>
                <a:lnTo>
                  <a:pt x="187" y="229"/>
                </a:lnTo>
                <a:lnTo>
                  <a:pt x="178" y="233"/>
                </a:lnTo>
                <a:lnTo>
                  <a:pt x="180" y="239"/>
                </a:lnTo>
                <a:lnTo>
                  <a:pt x="176" y="243"/>
                </a:lnTo>
                <a:lnTo>
                  <a:pt x="172" y="251"/>
                </a:lnTo>
                <a:lnTo>
                  <a:pt x="170" y="250"/>
                </a:lnTo>
                <a:lnTo>
                  <a:pt x="165" y="256"/>
                </a:lnTo>
                <a:lnTo>
                  <a:pt x="163" y="258"/>
                </a:lnTo>
                <a:lnTo>
                  <a:pt x="159" y="259"/>
                </a:lnTo>
                <a:lnTo>
                  <a:pt x="157" y="259"/>
                </a:lnTo>
                <a:lnTo>
                  <a:pt x="159" y="265"/>
                </a:lnTo>
                <a:lnTo>
                  <a:pt x="155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7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5" y="224"/>
                </a:lnTo>
                <a:lnTo>
                  <a:pt x="122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4" y="244"/>
                </a:lnTo>
                <a:lnTo>
                  <a:pt x="105" y="244"/>
                </a:lnTo>
                <a:lnTo>
                  <a:pt x="104" y="239"/>
                </a:lnTo>
                <a:lnTo>
                  <a:pt x="101" y="241"/>
                </a:lnTo>
                <a:lnTo>
                  <a:pt x="101" y="239"/>
                </a:lnTo>
                <a:lnTo>
                  <a:pt x="96" y="239"/>
                </a:lnTo>
                <a:lnTo>
                  <a:pt x="92" y="241"/>
                </a:lnTo>
                <a:lnTo>
                  <a:pt x="85" y="239"/>
                </a:lnTo>
                <a:lnTo>
                  <a:pt x="80" y="243"/>
                </a:lnTo>
                <a:lnTo>
                  <a:pt x="81" y="247"/>
                </a:lnTo>
                <a:lnTo>
                  <a:pt x="82" y="248"/>
                </a:lnTo>
                <a:lnTo>
                  <a:pt x="81" y="252"/>
                </a:lnTo>
                <a:lnTo>
                  <a:pt x="80" y="255"/>
                </a:lnTo>
                <a:lnTo>
                  <a:pt x="78" y="251"/>
                </a:lnTo>
                <a:lnTo>
                  <a:pt x="77" y="255"/>
                </a:lnTo>
                <a:lnTo>
                  <a:pt x="75" y="256"/>
                </a:lnTo>
                <a:lnTo>
                  <a:pt x="74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5"/>
                </a:lnTo>
                <a:lnTo>
                  <a:pt x="67" y="266"/>
                </a:lnTo>
                <a:lnTo>
                  <a:pt x="66" y="266"/>
                </a:lnTo>
                <a:lnTo>
                  <a:pt x="63" y="270"/>
                </a:lnTo>
                <a:lnTo>
                  <a:pt x="65" y="270"/>
                </a:lnTo>
                <a:lnTo>
                  <a:pt x="63" y="273"/>
                </a:lnTo>
                <a:lnTo>
                  <a:pt x="62" y="273"/>
                </a:lnTo>
                <a:lnTo>
                  <a:pt x="55" y="274"/>
                </a:lnTo>
                <a:lnTo>
                  <a:pt x="55" y="278"/>
                </a:lnTo>
                <a:lnTo>
                  <a:pt x="55" y="282"/>
                </a:lnTo>
                <a:lnTo>
                  <a:pt x="54" y="284"/>
                </a:lnTo>
                <a:lnTo>
                  <a:pt x="54" y="292"/>
                </a:lnTo>
                <a:lnTo>
                  <a:pt x="48" y="295"/>
                </a:lnTo>
                <a:lnTo>
                  <a:pt x="45" y="297"/>
                </a:lnTo>
                <a:lnTo>
                  <a:pt x="43" y="292"/>
                </a:lnTo>
                <a:lnTo>
                  <a:pt x="41" y="292"/>
                </a:lnTo>
                <a:lnTo>
                  <a:pt x="40" y="286"/>
                </a:lnTo>
                <a:lnTo>
                  <a:pt x="39" y="284"/>
                </a:lnTo>
                <a:lnTo>
                  <a:pt x="36" y="275"/>
                </a:lnTo>
                <a:lnTo>
                  <a:pt x="37" y="270"/>
                </a:lnTo>
                <a:lnTo>
                  <a:pt x="39" y="265"/>
                </a:lnTo>
                <a:lnTo>
                  <a:pt x="39" y="258"/>
                </a:lnTo>
                <a:lnTo>
                  <a:pt x="39" y="252"/>
                </a:lnTo>
                <a:lnTo>
                  <a:pt x="37" y="248"/>
                </a:lnTo>
                <a:lnTo>
                  <a:pt x="37" y="243"/>
                </a:lnTo>
                <a:lnTo>
                  <a:pt x="33" y="236"/>
                </a:lnTo>
                <a:lnTo>
                  <a:pt x="32" y="229"/>
                </a:lnTo>
                <a:lnTo>
                  <a:pt x="32" y="228"/>
                </a:lnTo>
                <a:lnTo>
                  <a:pt x="32" y="225"/>
                </a:lnTo>
                <a:lnTo>
                  <a:pt x="32" y="222"/>
                </a:lnTo>
                <a:lnTo>
                  <a:pt x="33" y="215"/>
                </a:lnTo>
                <a:lnTo>
                  <a:pt x="37" y="206"/>
                </a:lnTo>
                <a:lnTo>
                  <a:pt x="37" y="206"/>
                </a:lnTo>
                <a:lnTo>
                  <a:pt x="39" y="200"/>
                </a:lnTo>
                <a:lnTo>
                  <a:pt x="40" y="196"/>
                </a:lnTo>
                <a:lnTo>
                  <a:pt x="43" y="191"/>
                </a:lnTo>
                <a:lnTo>
                  <a:pt x="45" y="191"/>
                </a:lnTo>
                <a:lnTo>
                  <a:pt x="47" y="194"/>
                </a:lnTo>
                <a:lnTo>
                  <a:pt x="48" y="200"/>
                </a:lnTo>
                <a:lnTo>
                  <a:pt x="47" y="206"/>
                </a:lnTo>
                <a:lnTo>
                  <a:pt x="47" y="206"/>
                </a:lnTo>
                <a:lnTo>
                  <a:pt x="47" y="215"/>
                </a:lnTo>
                <a:lnTo>
                  <a:pt x="47" y="217"/>
                </a:lnTo>
                <a:lnTo>
                  <a:pt x="47" y="224"/>
                </a:lnTo>
                <a:lnTo>
                  <a:pt x="47" y="230"/>
                </a:lnTo>
                <a:lnTo>
                  <a:pt x="49" y="232"/>
                </a:lnTo>
                <a:lnTo>
                  <a:pt x="51" y="232"/>
                </a:lnTo>
                <a:lnTo>
                  <a:pt x="51" y="230"/>
                </a:lnTo>
                <a:lnTo>
                  <a:pt x="52" y="230"/>
                </a:lnTo>
                <a:lnTo>
                  <a:pt x="52" y="225"/>
                </a:lnTo>
                <a:lnTo>
                  <a:pt x="51" y="221"/>
                </a:lnTo>
                <a:lnTo>
                  <a:pt x="51" y="220"/>
                </a:lnTo>
                <a:lnTo>
                  <a:pt x="52" y="215"/>
                </a:lnTo>
                <a:lnTo>
                  <a:pt x="52" y="209"/>
                </a:lnTo>
                <a:lnTo>
                  <a:pt x="56" y="203"/>
                </a:lnTo>
                <a:lnTo>
                  <a:pt x="56" y="202"/>
                </a:lnTo>
                <a:lnTo>
                  <a:pt x="59" y="203"/>
                </a:lnTo>
                <a:lnTo>
                  <a:pt x="62" y="205"/>
                </a:lnTo>
                <a:lnTo>
                  <a:pt x="66" y="206"/>
                </a:lnTo>
                <a:lnTo>
                  <a:pt x="69" y="206"/>
                </a:lnTo>
                <a:lnTo>
                  <a:pt x="73" y="206"/>
                </a:lnTo>
                <a:lnTo>
                  <a:pt x="80" y="205"/>
                </a:lnTo>
                <a:lnTo>
                  <a:pt x="80" y="203"/>
                </a:lnTo>
                <a:lnTo>
                  <a:pt x="77" y="190"/>
                </a:lnTo>
                <a:lnTo>
                  <a:pt x="80" y="180"/>
                </a:lnTo>
                <a:lnTo>
                  <a:pt x="81" y="177"/>
                </a:lnTo>
                <a:lnTo>
                  <a:pt x="81" y="175"/>
                </a:lnTo>
                <a:lnTo>
                  <a:pt x="82" y="173"/>
                </a:lnTo>
                <a:lnTo>
                  <a:pt x="84" y="173"/>
                </a:lnTo>
                <a:lnTo>
                  <a:pt x="82" y="166"/>
                </a:lnTo>
                <a:lnTo>
                  <a:pt x="81" y="165"/>
                </a:lnTo>
                <a:lnTo>
                  <a:pt x="78" y="164"/>
                </a:lnTo>
                <a:lnTo>
                  <a:pt x="71" y="158"/>
                </a:lnTo>
                <a:lnTo>
                  <a:pt x="69" y="151"/>
                </a:lnTo>
                <a:lnTo>
                  <a:pt x="69" y="147"/>
                </a:lnTo>
                <a:lnTo>
                  <a:pt x="67" y="140"/>
                </a:lnTo>
                <a:lnTo>
                  <a:pt x="63" y="136"/>
                </a:lnTo>
                <a:lnTo>
                  <a:pt x="62" y="132"/>
                </a:lnTo>
                <a:lnTo>
                  <a:pt x="62" y="128"/>
                </a:lnTo>
                <a:lnTo>
                  <a:pt x="54" y="124"/>
                </a:lnTo>
                <a:lnTo>
                  <a:pt x="51" y="121"/>
                </a:lnTo>
                <a:lnTo>
                  <a:pt x="52" y="117"/>
                </a:lnTo>
                <a:lnTo>
                  <a:pt x="55" y="116"/>
                </a:lnTo>
                <a:lnTo>
                  <a:pt x="56" y="116"/>
                </a:lnTo>
                <a:lnTo>
                  <a:pt x="58" y="115"/>
                </a:lnTo>
                <a:lnTo>
                  <a:pt x="58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5"/>
                </a:lnTo>
                <a:lnTo>
                  <a:pt x="65" y="112"/>
                </a:lnTo>
                <a:lnTo>
                  <a:pt x="66" y="108"/>
                </a:lnTo>
                <a:lnTo>
                  <a:pt x="65" y="108"/>
                </a:lnTo>
                <a:lnTo>
                  <a:pt x="67" y="97"/>
                </a:lnTo>
                <a:lnTo>
                  <a:pt x="73" y="85"/>
                </a:lnTo>
                <a:lnTo>
                  <a:pt x="78" y="75"/>
                </a:lnTo>
                <a:lnTo>
                  <a:pt x="88" y="67"/>
                </a:lnTo>
                <a:lnTo>
                  <a:pt x="84" y="59"/>
                </a:lnTo>
                <a:lnTo>
                  <a:pt x="85" y="53"/>
                </a:lnTo>
                <a:lnTo>
                  <a:pt x="74" y="44"/>
                </a:lnTo>
                <a:lnTo>
                  <a:pt x="55" y="41"/>
                </a:lnTo>
                <a:lnTo>
                  <a:pt x="60" y="37"/>
                </a:lnTo>
                <a:lnTo>
                  <a:pt x="59" y="27"/>
                </a:lnTo>
                <a:lnTo>
                  <a:pt x="62" y="20"/>
                </a:lnTo>
                <a:lnTo>
                  <a:pt x="63" y="18"/>
                </a:lnTo>
                <a:lnTo>
                  <a:pt x="69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8" y="23"/>
                </a:lnTo>
                <a:lnTo>
                  <a:pt x="112" y="22"/>
                </a:lnTo>
                <a:lnTo>
                  <a:pt x="114" y="8"/>
                </a:lnTo>
                <a:lnTo>
                  <a:pt x="118" y="5"/>
                </a:lnTo>
                <a:lnTo>
                  <a:pt x="119" y="4"/>
                </a:lnTo>
                <a:lnTo>
                  <a:pt x="120" y="0"/>
                </a:lnTo>
                <a:lnTo>
                  <a:pt x="129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5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8"/>
          <p:cNvSpPr>
            <a:spLocks/>
          </p:cNvSpPr>
          <p:nvPr/>
        </p:nvSpPr>
        <p:spPr bwMode="auto">
          <a:xfrm>
            <a:off x="4997451" y="4321176"/>
            <a:ext cx="635000" cy="1216025"/>
          </a:xfrm>
          <a:custGeom>
            <a:avLst/>
            <a:gdLst>
              <a:gd name="T0" fmla="*/ 336 w 400"/>
              <a:gd name="T1" fmla="*/ 135 h 766"/>
              <a:gd name="T2" fmla="*/ 330 w 400"/>
              <a:gd name="T3" fmla="*/ 161 h 766"/>
              <a:gd name="T4" fmla="*/ 325 w 400"/>
              <a:gd name="T5" fmla="*/ 192 h 766"/>
              <a:gd name="T6" fmla="*/ 320 w 400"/>
              <a:gd name="T7" fmla="*/ 221 h 766"/>
              <a:gd name="T8" fmla="*/ 317 w 400"/>
              <a:gd name="T9" fmla="*/ 243 h 766"/>
              <a:gd name="T10" fmla="*/ 317 w 400"/>
              <a:gd name="T11" fmla="*/ 277 h 766"/>
              <a:gd name="T12" fmla="*/ 336 w 400"/>
              <a:gd name="T13" fmla="*/ 300 h 766"/>
              <a:gd name="T14" fmla="*/ 351 w 400"/>
              <a:gd name="T15" fmla="*/ 312 h 766"/>
              <a:gd name="T16" fmla="*/ 371 w 400"/>
              <a:gd name="T17" fmla="*/ 324 h 766"/>
              <a:gd name="T18" fmla="*/ 388 w 400"/>
              <a:gd name="T19" fmla="*/ 350 h 766"/>
              <a:gd name="T20" fmla="*/ 397 w 400"/>
              <a:gd name="T21" fmla="*/ 383 h 766"/>
              <a:gd name="T22" fmla="*/ 388 w 400"/>
              <a:gd name="T23" fmla="*/ 412 h 766"/>
              <a:gd name="T24" fmla="*/ 375 w 400"/>
              <a:gd name="T25" fmla="*/ 436 h 766"/>
              <a:gd name="T26" fmla="*/ 370 w 400"/>
              <a:gd name="T27" fmla="*/ 450 h 766"/>
              <a:gd name="T28" fmla="*/ 343 w 400"/>
              <a:gd name="T29" fmla="*/ 450 h 766"/>
              <a:gd name="T30" fmla="*/ 317 w 400"/>
              <a:gd name="T31" fmla="*/ 457 h 766"/>
              <a:gd name="T32" fmla="*/ 322 w 400"/>
              <a:gd name="T33" fmla="*/ 483 h 766"/>
              <a:gd name="T34" fmla="*/ 326 w 400"/>
              <a:gd name="T35" fmla="*/ 503 h 766"/>
              <a:gd name="T36" fmla="*/ 333 w 400"/>
              <a:gd name="T37" fmla="*/ 533 h 766"/>
              <a:gd name="T38" fmla="*/ 348 w 400"/>
              <a:gd name="T39" fmla="*/ 558 h 766"/>
              <a:gd name="T40" fmla="*/ 355 w 400"/>
              <a:gd name="T41" fmla="*/ 582 h 766"/>
              <a:gd name="T42" fmla="*/ 358 w 400"/>
              <a:gd name="T43" fmla="*/ 611 h 766"/>
              <a:gd name="T44" fmla="*/ 348 w 400"/>
              <a:gd name="T45" fmla="*/ 637 h 766"/>
              <a:gd name="T46" fmla="*/ 343 w 400"/>
              <a:gd name="T47" fmla="*/ 656 h 766"/>
              <a:gd name="T48" fmla="*/ 344 w 400"/>
              <a:gd name="T49" fmla="*/ 689 h 766"/>
              <a:gd name="T50" fmla="*/ 337 w 400"/>
              <a:gd name="T51" fmla="*/ 709 h 766"/>
              <a:gd name="T52" fmla="*/ 321 w 400"/>
              <a:gd name="T53" fmla="*/ 731 h 766"/>
              <a:gd name="T54" fmla="*/ 303 w 400"/>
              <a:gd name="T55" fmla="*/ 746 h 766"/>
              <a:gd name="T56" fmla="*/ 288 w 400"/>
              <a:gd name="T57" fmla="*/ 754 h 766"/>
              <a:gd name="T58" fmla="*/ 270 w 400"/>
              <a:gd name="T59" fmla="*/ 753 h 766"/>
              <a:gd name="T60" fmla="*/ 259 w 400"/>
              <a:gd name="T61" fmla="*/ 759 h 766"/>
              <a:gd name="T62" fmla="*/ 253 w 400"/>
              <a:gd name="T63" fmla="*/ 765 h 766"/>
              <a:gd name="T64" fmla="*/ 249 w 400"/>
              <a:gd name="T65" fmla="*/ 743 h 766"/>
              <a:gd name="T66" fmla="*/ 242 w 400"/>
              <a:gd name="T67" fmla="*/ 699 h 766"/>
              <a:gd name="T68" fmla="*/ 219 w 400"/>
              <a:gd name="T69" fmla="*/ 676 h 766"/>
              <a:gd name="T70" fmla="*/ 223 w 400"/>
              <a:gd name="T71" fmla="*/ 652 h 766"/>
              <a:gd name="T72" fmla="*/ 179 w 400"/>
              <a:gd name="T73" fmla="*/ 588 h 766"/>
              <a:gd name="T74" fmla="*/ 120 w 400"/>
              <a:gd name="T75" fmla="*/ 511 h 766"/>
              <a:gd name="T76" fmla="*/ 86 w 400"/>
              <a:gd name="T77" fmla="*/ 434 h 766"/>
              <a:gd name="T78" fmla="*/ 126 w 400"/>
              <a:gd name="T79" fmla="*/ 391 h 766"/>
              <a:gd name="T80" fmla="*/ 124 w 400"/>
              <a:gd name="T81" fmla="*/ 333 h 766"/>
              <a:gd name="T82" fmla="*/ 122 w 400"/>
              <a:gd name="T83" fmla="*/ 263 h 766"/>
              <a:gd name="T84" fmla="*/ 66 w 400"/>
              <a:gd name="T85" fmla="*/ 254 h 766"/>
              <a:gd name="T86" fmla="*/ 62 w 400"/>
              <a:gd name="T87" fmla="*/ 210 h 766"/>
              <a:gd name="T88" fmla="*/ 48 w 400"/>
              <a:gd name="T89" fmla="*/ 207 h 766"/>
              <a:gd name="T90" fmla="*/ 29 w 400"/>
              <a:gd name="T91" fmla="*/ 177 h 766"/>
              <a:gd name="T92" fmla="*/ 40 w 400"/>
              <a:gd name="T93" fmla="*/ 165 h 766"/>
              <a:gd name="T94" fmla="*/ 2 w 400"/>
              <a:gd name="T95" fmla="*/ 129 h 766"/>
              <a:gd name="T96" fmla="*/ 19 w 400"/>
              <a:gd name="T97" fmla="*/ 109 h 766"/>
              <a:gd name="T98" fmla="*/ 48 w 400"/>
              <a:gd name="T99" fmla="*/ 86 h 766"/>
              <a:gd name="T100" fmla="*/ 77 w 400"/>
              <a:gd name="T101" fmla="*/ 7 h 766"/>
              <a:gd name="T102" fmla="*/ 134 w 400"/>
              <a:gd name="T103" fmla="*/ 11 h 766"/>
              <a:gd name="T104" fmla="*/ 198 w 400"/>
              <a:gd name="T105" fmla="*/ 15 h 766"/>
              <a:gd name="T106" fmla="*/ 213 w 400"/>
              <a:gd name="T107" fmla="*/ 49 h 766"/>
              <a:gd name="T108" fmla="*/ 239 w 400"/>
              <a:gd name="T109" fmla="*/ 76 h 766"/>
              <a:gd name="T110" fmla="*/ 266 w 400"/>
              <a:gd name="T111" fmla="*/ 102 h 766"/>
              <a:gd name="T112" fmla="*/ 299 w 400"/>
              <a:gd name="T113" fmla="*/ 102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332" y="109"/>
                </a:moveTo>
                <a:lnTo>
                  <a:pt x="333" y="112"/>
                </a:lnTo>
                <a:lnTo>
                  <a:pt x="335" y="119"/>
                </a:lnTo>
                <a:lnTo>
                  <a:pt x="336" y="123"/>
                </a:lnTo>
                <a:lnTo>
                  <a:pt x="337" y="127"/>
                </a:lnTo>
                <a:lnTo>
                  <a:pt x="336" y="135"/>
                </a:lnTo>
                <a:lnTo>
                  <a:pt x="335" y="139"/>
                </a:lnTo>
                <a:lnTo>
                  <a:pt x="335" y="144"/>
                </a:lnTo>
                <a:lnTo>
                  <a:pt x="333" y="151"/>
                </a:lnTo>
                <a:lnTo>
                  <a:pt x="333" y="153"/>
                </a:lnTo>
                <a:lnTo>
                  <a:pt x="332" y="159"/>
                </a:lnTo>
                <a:lnTo>
                  <a:pt x="330" y="161"/>
                </a:lnTo>
                <a:lnTo>
                  <a:pt x="330" y="164"/>
                </a:lnTo>
                <a:lnTo>
                  <a:pt x="328" y="174"/>
                </a:lnTo>
                <a:lnTo>
                  <a:pt x="328" y="177"/>
                </a:lnTo>
                <a:lnTo>
                  <a:pt x="328" y="180"/>
                </a:lnTo>
                <a:lnTo>
                  <a:pt x="326" y="185"/>
                </a:lnTo>
                <a:lnTo>
                  <a:pt x="325" y="192"/>
                </a:lnTo>
                <a:lnTo>
                  <a:pt x="324" y="196"/>
                </a:lnTo>
                <a:lnTo>
                  <a:pt x="324" y="199"/>
                </a:lnTo>
                <a:lnTo>
                  <a:pt x="324" y="203"/>
                </a:lnTo>
                <a:lnTo>
                  <a:pt x="321" y="210"/>
                </a:lnTo>
                <a:lnTo>
                  <a:pt x="321" y="214"/>
                </a:lnTo>
                <a:lnTo>
                  <a:pt x="320" y="221"/>
                </a:lnTo>
                <a:lnTo>
                  <a:pt x="320" y="225"/>
                </a:lnTo>
                <a:lnTo>
                  <a:pt x="318" y="229"/>
                </a:lnTo>
                <a:lnTo>
                  <a:pt x="318" y="232"/>
                </a:lnTo>
                <a:lnTo>
                  <a:pt x="317" y="236"/>
                </a:lnTo>
                <a:lnTo>
                  <a:pt x="317" y="240"/>
                </a:lnTo>
                <a:lnTo>
                  <a:pt x="317" y="243"/>
                </a:lnTo>
                <a:lnTo>
                  <a:pt x="315" y="249"/>
                </a:lnTo>
                <a:lnTo>
                  <a:pt x="314" y="259"/>
                </a:lnTo>
                <a:lnTo>
                  <a:pt x="313" y="262"/>
                </a:lnTo>
                <a:lnTo>
                  <a:pt x="313" y="264"/>
                </a:lnTo>
                <a:lnTo>
                  <a:pt x="311" y="270"/>
                </a:lnTo>
                <a:lnTo>
                  <a:pt x="317" y="277"/>
                </a:lnTo>
                <a:lnTo>
                  <a:pt x="321" y="284"/>
                </a:lnTo>
                <a:lnTo>
                  <a:pt x="324" y="288"/>
                </a:lnTo>
                <a:lnTo>
                  <a:pt x="328" y="293"/>
                </a:lnTo>
                <a:lnTo>
                  <a:pt x="332" y="297"/>
                </a:lnTo>
                <a:lnTo>
                  <a:pt x="335" y="300"/>
                </a:lnTo>
                <a:lnTo>
                  <a:pt x="336" y="300"/>
                </a:lnTo>
                <a:lnTo>
                  <a:pt x="339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4"/>
                </a:lnTo>
                <a:lnTo>
                  <a:pt x="348" y="312"/>
                </a:lnTo>
                <a:lnTo>
                  <a:pt x="351" y="312"/>
                </a:lnTo>
                <a:lnTo>
                  <a:pt x="354" y="312"/>
                </a:lnTo>
                <a:lnTo>
                  <a:pt x="358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2" y="342"/>
                </a:lnTo>
                <a:lnTo>
                  <a:pt x="384" y="346"/>
                </a:lnTo>
                <a:lnTo>
                  <a:pt x="388" y="350"/>
                </a:lnTo>
                <a:lnTo>
                  <a:pt x="392" y="357"/>
                </a:lnTo>
                <a:lnTo>
                  <a:pt x="396" y="365"/>
                </a:lnTo>
                <a:lnTo>
                  <a:pt x="400" y="371"/>
                </a:lnTo>
                <a:lnTo>
                  <a:pt x="399" y="378"/>
                </a:lnTo>
                <a:lnTo>
                  <a:pt x="397" y="380"/>
                </a:lnTo>
                <a:lnTo>
                  <a:pt x="397" y="383"/>
                </a:lnTo>
                <a:lnTo>
                  <a:pt x="396" y="389"/>
                </a:lnTo>
                <a:lnTo>
                  <a:pt x="395" y="394"/>
                </a:lnTo>
                <a:lnTo>
                  <a:pt x="395" y="397"/>
                </a:lnTo>
                <a:lnTo>
                  <a:pt x="393" y="401"/>
                </a:lnTo>
                <a:lnTo>
                  <a:pt x="390" y="406"/>
                </a:lnTo>
                <a:lnTo>
                  <a:pt x="388" y="412"/>
                </a:lnTo>
                <a:lnTo>
                  <a:pt x="385" y="416"/>
                </a:lnTo>
                <a:lnTo>
                  <a:pt x="382" y="419"/>
                </a:lnTo>
                <a:lnTo>
                  <a:pt x="382" y="421"/>
                </a:lnTo>
                <a:lnTo>
                  <a:pt x="378" y="427"/>
                </a:lnTo>
                <a:lnTo>
                  <a:pt x="377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3" y="449"/>
                </a:lnTo>
                <a:lnTo>
                  <a:pt x="371" y="449"/>
                </a:lnTo>
                <a:lnTo>
                  <a:pt x="371" y="450"/>
                </a:lnTo>
                <a:lnTo>
                  <a:pt x="370" y="450"/>
                </a:lnTo>
                <a:lnTo>
                  <a:pt x="365" y="451"/>
                </a:lnTo>
                <a:lnTo>
                  <a:pt x="363" y="451"/>
                </a:lnTo>
                <a:lnTo>
                  <a:pt x="362" y="451"/>
                </a:lnTo>
                <a:lnTo>
                  <a:pt x="355" y="450"/>
                </a:lnTo>
                <a:lnTo>
                  <a:pt x="348" y="450"/>
                </a:lnTo>
                <a:lnTo>
                  <a:pt x="343" y="450"/>
                </a:lnTo>
                <a:lnTo>
                  <a:pt x="336" y="451"/>
                </a:lnTo>
                <a:lnTo>
                  <a:pt x="335" y="451"/>
                </a:lnTo>
                <a:lnTo>
                  <a:pt x="329" y="454"/>
                </a:lnTo>
                <a:lnTo>
                  <a:pt x="322" y="455"/>
                </a:lnTo>
                <a:lnTo>
                  <a:pt x="317" y="457"/>
                </a:lnTo>
                <a:lnTo>
                  <a:pt x="317" y="457"/>
                </a:lnTo>
                <a:lnTo>
                  <a:pt x="314" y="458"/>
                </a:lnTo>
                <a:lnTo>
                  <a:pt x="315" y="462"/>
                </a:lnTo>
                <a:lnTo>
                  <a:pt x="317" y="468"/>
                </a:lnTo>
                <a:lnTo>
                  <a:pt x="318" y="472"/>
                </a:lnTo>
                <a:lnTo>
                  <a:pt x="321" y="477"/>
                </a:lnTo>
                <a:lnTo>
                  <a:pt x="322" y="483"/>
                </a:lnTo>
                <a:lnTo>
                  <a:pt x="324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8" y="510"/>
                </a:lnTo>
                <a:lnTo>
                  <a:pt x="329" y="518"/>
                </a:lnTo>
                <a:lnTo>
                  <a:pt x="330" y="524"/>
                </a:lnTo>
                <a:lnTo>
                  <a:pt x="332" y="528"/>
                </a:lnTo>
                <a:lnTo>
                  <a:pt x="333" y="533"/>
                </a:lnTo>
                <a:lnTo>
                  <a:pt x="333" y="534"/>
                </a:lnTo>
                <a:lnTo>
                  <a:pt x="335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9"/>
                </a:lnTo>
                <a:lnTo>
                  <a:pt x="350" y="573"/>
                </a:lnTo>
                <a:lnTo>
                  <a:pt x="351" y="575"/>
                </a:lnTo>
                <a:lnTo>
                  <a:pt x="354" y="579"/>
                </a:lnTo>
                <a:lnTo>
                  <a:pt x="355" y="582"/>
                </a:lnTo>
                <a:lnTo>
                  <a:pt x="356" y="589"/>
                </a:lnTo>
                <a:lnTo>
                  <a:pt x="358" y="593"/>
                </a:lnTo>
                <a:lnTo>
                  <a:pt x="358" y="599"/>
                </a:lnTo>
                <a:lnTo>
                  <a:pt x="358" y="601"/>
                </a:lnTo>
                <a:lnTo>
                  <a:pt x="358" y="604"/>
                </a:lnTo>
                <a:lnTo>
                  <a:pt x="358" y="611"/>
                </a:lnTo>
                <a:lnTo>
                  <a:pt x="356" y="615"/>
                </a:lnTo>
                <a:lnTo>
                  <a:pt x="356" y="622"/>
                </a:lnTo>
                <a:lnTo>
                  <a:pt x="354" y="627"/>
                </a:lnTo>
                <a:lnTo>
                  <a:pt x="351" y="631"/>
                </a:lnTo>
                <a:lnTo>
                  <a:pt x="350" y="635"/>
                </a:lnTo>
                <a:lnTo>
                  <a:pt x="348" y="637"/>
                </a:lnTo>
                <a:lnTo>
                  <a:pt x="345" y="639"/>
                </a:lnTo>
                <a:lnTo>
                  <a:pt x="343" y="642"/>
                </a:lnTo>
                <a:lnTo>
                  <a:pt x="343" y="646"/>
                </a:lnTo>
                <a:lnTo>
                  <a:pt x="343" y="649"/>
                </a:lnTo>
                <a:lnTo>
                  <a:pt x="343" y="654"/>
                </a:lnTo>
                <a:lnTo>
                  <a:pt x="343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7" y="676"/>
                </a:lnTo>
                <a:lnTo>
                  <a:pt x="345" y="684"/>
                </a:lnTo>
                <a:lnTo>
                  <a:pt x="344" y="689"/>
                </a:lnTo>
                <a:lnTo>
                  <a:pt x="343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5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1" y="731"/>
                </a:lnTo>
                <a:lnTo>
                  <a:pt x="320" y="732"/>
                </a:lnTo>
                <a:lnTo>
                  <a:pt x="317" y="736"/>
                </a:lnTo>
                <a:lnTo>
                  <a:pt x="315" y="738"/>
                </a:lnTo>
                <a:lnTo>
                  <a:pt x="310" y="742"/>
                </a:lnTo>
                <a:lnTo>
                  <a:pt x="305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4" y="755"/>
                </a:lnTo>
                <a:lnTo>
                  <a:pt x="292" y="757"/>
                </a:lnTo>
                <a:lnTo>
                  <a:pt x="288" y="754"/>
                </a:lnTo>
                <a:lnTo>
                  <a:pt x="284" y="755"/>
                </a:lnTo>
                <a:lnTo>
                  <a:pt x="279" y="757"/>
                </a:lnTo>
                <a:lnTo>
                  <a:pt x="277" y="755"/>
                </a:lnTo>
                <a:lnTo>
                  <a:pt x="276" y="755"/>
                </a:lnTo>
                <a:lnTo>
                  <a:pt x="275" y="754"/>
                </a:lnTo>
                <a:lnTo>
                  <a:pt x="270" y="753"/>
                </a:lnTo>
                <a:lnTo>
                  <a:pt x="269" y="751"/>
                </a:lnTo>
                <a:lnTo>
                  <a:pt x="264" y="754"/>
                </a:lnTo>
                <a:lnTo>
                  <a:pt x="262" y="755"/>
                </a:lnTo>
                <a:lnTo>
                  <a:pt x="261" y="757"/>
                </a:lnTo>
                <a:lnTo>
                  <a:pt x="261" y="758"/>
                </a:lnTo>
                <a:lnTo>
                  <a:pt x="259" y="759"/>
                </a:lnTo>
                <a:lnTo>
                  <a:pt x="258" y="759"/>
                </a:lnTo>
                <a:lnTo>
                  <a:pt x="255" y="759"/>
                </a:lnTo>
                <a:lnTo>
                  <a:pt x="255" y="761"/>
                </a:lnTo>
                <a:lnTo>
                  <a:pt x="255" y="762"/>
                </a:lnTo>
                <a:lnTo>
                  <a:pt x="255" y="764"/>
                </a:lnTo>
                <a:lnTo>
                  <a:pt x="253" y="765"/>
                </a:lnTo>
                <a:lnTo>
                  <a:pt x="250" y="766"/>
                </a:lnTo>
                <a:lnTo>
                  <a:pt x="249" y="759"/>
                </a:lnTo>
                <a:lnTo>
                  <a:pt x="247" y="754"/>
                </a:lnTo>
                <a:lnTo>
                  <a:pt x="247" y="753"/>
                </a:lnTo>
                <a:lnTo>
                  <a:pt x="246" y="744"/>
                </a:lnTo>
                <a:lnTo>
                  <a:pt x="249" y="743"/>
                </a:lnTo>
                <a:lnTo>
                  <a:pt x="246" y="732"/>
                </a:lnTo>
                <a:lnTo>
                  <a:pt x="251" y="720"/>
                </a:lnTo>
                <a:lnTo>
                  <a:pt x="250" y="719"/>
                </a:lnTo>
                <a:lnTo>
                  <a:pt x="250" y="710"/>
                </a:lnTo>
                <a:lnTo>
                  <a:pt x="246" y="712"/>
                </a:lnTo>
                <a:lnTo>
                  <a:pt x="242" y="699"/>
                </a:lnTo>
                <a:lnTo>
                  <a:pt x="236" y="697"/>
                </a:lnTo>
                <a:lnTo>
                  <a:pt x="235" y="695"/>
                </a:lnTo>
                <a:lnTo>
                  <a:pt x="220" y="680"/>
                </a:lnTo>
                <a:lnTo>
                  <a:pt x="220" y="678"/>
                </a:lnTo>
                <a:lnTo>
                  <a:pt x="219" y="676"/>
                </a:lnTo>
                <a:lnTo>
                  <a:pt x="219" y="676"/>
                </a:lnTo>
                <a:lnTo>
                  <a:pt x="219" y="671"/>
                </a:lnTo>
                <a:lnTo>
                  <a:pt x="219" y="669"/>
                </a:lnTo>
                <a:lnTo>
                  <a:pt x="220" y="665"/>
                </a:lnTo>
                <a:lnTo>
                  <a:pt x="221" y="657"/>
                </a:lnTo>
                <a:lnTo>
                  <a:pt x="223" y="656"/>
                </a:lnTo>
                <a:lnTo>
                  <a:pt x="223" y="652"/>
                </a:lnTo>
                <a:lnTo>
                  <a:pt x="213" y="644"/>
                </a:lnTo>
                <a:lnTo>
                  <a:pt x="201" y="629"/>
                </a:lnTo>
                <a:lnTo>
                  <a:pt x="191" y="600"/>
                </a:lnTo>
                <a:lnTo>
                  <a:pt x="184" y="593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8" y="570"/>
                </a:lnTo>
                <a:lnTo>
                  <a:pt x="169" y="559"/>
                </a:lnTo>
                <a:lnTo>
                  <a:pt x="156" y="540"/>
                </a:lnTo>
                <a:lnTo>
                  <a:pt x="134" y="518"/>
                </a:lnTo>
                <a:lnTo>
                  <a:pt x="120" y="511"/>
                </a:lnTo>
                <a:lnTo>
                  <a:pt x="115" y="499"/>
                </a:lnTo>
                <a:lnTo>
                  <a:pt x="119" y="485"/>
                </a:lnTo>
                <a:lnTo>
                  <a:pt x="114" y="469"/>
                </a:lnTo>
                <a:lnTo>
                  <a:pt x="111" y="464"/>
                </a:lnTo>
                <a:lnTo>
                  <a:pt x="88" y="440"/>
                </a:lnTo>
                <a:lnTo>
                  <a:pt x="86" y="434"/>
                </a:lnTo>
                <a:lnTo>
                  <a:pt x="89" y="432"/>
                </a:lnTo>
                <a:lnTo>
                  <a:pt x="92" y="432"/>
                </a:lnTo>
                <a:lnTo>
                  <a:pt x="92" y="431"/>
                </a:lnTo>
                <a:lnTo>
                  <a:pt x="103" y="428"/>
                </a:lnTo>
                <a:lnTo>
                  <a:pt x="116" y="408"/>
                </a:lnTo>
                <a:lnTo>
                  <a:pt x="126" y="391"/>
                </a:lnTo>
                <a:lnTo>
                  <a:pt x="127" y="389"/>
                </a:lnTo>
                <a:lnTo>
                  <a:pt x="141" y="382"/>
                </a:lnTo>
                <a:lnTo>
                  <a:pt x="142" y="382"/>
                </a:lnTo>
                <a:lnTo>
                  <a:pt x="141" y="380"/>
                </a:lnTo>
                <a:lnTo>
                  <a:pt x="129" y="341"/>
                </a:lnTo>
                <a:lnTo>
                  <a:pt x="124" y="333"/>
                </a:lnTo>
                <a:lnTo>
                  <a:pt x="123" y="326"/>
                </a:lnTo>
                <a:lnTo>
                  <a:pt x="127" y="319"/>
                </a:lnTo>
                <a:lnTo>
                  <a:pt x="127" y="318"/>
                </a:lnTo>
                <a:lnTo>
                  <a:pt x="122" y="292"/>
                </a:lnTo>
                <a:lnTo>
                  <a:pt x="122" y="281"/>
                </a:lnTo>
                <a:lnTo>
                  <a:pt x="122" y="263"/>
                </a:lnTo>
                <a:lnTo>
                  <a:pt x="116" y="254"/>
                </a:lnTo>
                <a:lnTo>
                  <a:pt x="104" y="259"/>
                </a:lnTo>
                <a:lnTo>
                  <a:pt x="103" y="260"/>
                </a:lnTo>
                <a:lnTo>
                  <a:pt x="92" y="273"/>
                </a:lnTo>
                <a:lnTo>
                  <a:pt x="79" y="259"/>
                </a:lnTo>
                <a:lnTo>
                  <a:pt x="66" y="254"/>
                </a:lnTo>
                <a:lnTo>
                  <a:pt x="62" y="252"/>
                </a:lnTo>
                <a:lnTo>
                  <a:pt x="51" y="247"/>
                </a:lnTo>
                <a:lnTo>
                  <a:pt x="59" y="226"/>
                </a:lnTo>
                <a:lnTo>
                  <a:pt x="66" y="214"/>
                </a:lnTo>
                <a:lnTo>
                  <a:pt x="66" y="213"/>
                </a:lnTo>
                <a:lnTo>
                  <a:pt x="62" y="210"/>
                </a:lnTo>
                <a:lnTo>
                  <a:pt x="60" y="209"/>
                </a:lnTo>
                <a:lnTo>
                  <a:pt x="56" y="207"/>
                </a:lnTo>
                <a:lnTo>
                  <a:pt x="55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7" y="210"/>
                </a:lnTo>
                <a:lnTo>
                  <a:pt x="26" y="204"/>
                </a:lnTo>
                <a:lnTo>
                  <a:pt x="30" y="192"/>
                </a:lnTo>
                <a:lnTo>
                  <a:pt x="29" y="177"/>
                </a:lnTo>
                <a:lnTo>
                  <a:pt x="28" y="176"/>
                </a:lnTo>
                <a:lnTo>
                  <a:pt x="28" y="174"/>
                </a:lnTo>
                <a:lnTo>
                  <a:pt x="33" y="170"/>
                </a:lnTo>
                <a:lnTo>
                  <a:pt x="33" y="169"/>
                </a:lnTo>
                <a:lnTo>
                  <a:pt x="40" y="168"/>
                </a:lnTo>
                <a:lnTo>
                  <a:pt x="40" y="165"/>
                </a:lnTo>
                <a:lnTo>
                  <a:pt x="38" y="162"/>
                </a:lnTo>
                <a:lnTo>
                  <a:pt x="36" y="159"/>
                </a:lnTo>
                <a:lnTo>
                  <a:pt x="25" y="149"/>
                </a:lnTo>
                <a:lnTo>
                  <a:pt x="22" y="144"/>
                </a:lnTo>
                <a:lnTo>
                  <a:pt x="8" y="140"/>
                </a:lnTo>
                <a:lnTo>
                  <a:pt x="2" y="129"/>
                </a:lnTo>
                <a:lnTo>
                  <a:pt x="0" y="128"/>
                </a:lnTo>
                <a:lnTo>
                  <a:pt x="8" y="124"/>
                </a:lnTo>
                <a:lnTo>
                  <a:pt x="10" y="123"/>
                </a:lnTo>
                <a:lnTo>
                  <a:pt x="10" y="121"/>
                </a:lnTo>
                <a:lnTo>
                  <a:pt x="13" y="119"/>
                </a:lnTo>
                <a:lnTo>
                  <a:pt x="19" y="109"/>
                </a:lnTo>
                <a:lnTo>
                  <a:pt x="28" y="102"/>
                </a:lnTo>
                <a:lnTo>
                  <a:pt x="37" y="91"/>
                </a:lnTo>
                <a:lnTo>
                  <a:pt x="33" y="87"/>
                </a:lnTo>
                <a:lnTo>
                  <a:pt x="36" y="83"/>
                </a:lnTo>
                <a:lnTo>
                  <a:pt x="43" y="89"/>
                </a:lnTo>
                <a:lnTo>
                  <a:pt x="48" y="86"/>
                </a:lnTo>
                <a:lnTo>
                  <a:pt x="51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7" y="7"/>
                </a:lnTo>
                <a:lnTo>
                  <a:pt x="79" y="1"/>
                </a:lnTo>
                <a:lnTo>
                  <a:pt x="79" y="0"/>
                </a:lnTo>
                <a:lnTo>
                  <a:pt x="81" y="0"/>
                </a:lnTo>
                <a:lnTo>
                  <a:pt x="92" y="0"/>
                </a:lnTo>
                <a:lnTo>
                  <a:pt x="101" y="0"/>
                </a:lnTo>
                <a:lnTo>
                  <a:pt x="134" y="11"/>
                </a:lnTo>
                <a:lnTo>
                  <a:pt x="144" y="8"/>
                </a:lnTo>
                <a:lnTo>
                  <a:pt x="152" y="16"/>
                </a:lnTo>
                <a:lnTo>
                  <a:pt x="159" y="8"/>
                </a:lnTo>
                <a:lnTo>
                  <a:pt x="175" y="4"/>
                </a:lnTo>
                <a:lnTo>
                  <a:pt x="197" y="14"/>
                </a:lnTo>
                <a:lnTo>
                  <a:pt x="198" y="15"/>
                </a:lnTo>
                <a:lnTo>
                  <a:pt x="202" y="19"/>
                </a:lnTo>
                <a:lnTo>
                  <a:pt x="204" y="23"/>
                </a:lnTo>
                <a:lnTo>
                  <a:pt x="206" y="35"/>
                </a:lnTo>
                <a:lnTo>
                  <a:pt x="206" y="38"/>
                </a:lnTo>
                <a:lnTo>
                  <a:pt x="212" y="41"/>
                </a:lnTo>
                <a:lnTo>
                  <a:pt x="213" y="49"/>
                </a:lnTo>
                <a:lnTo>
                  <a:pt x="216" y="52"/>
                </a:lnTo>
                <a:lnTo>
                  <a:pt x="219" y="53"/>
                </a:lnTo>
                <a:lnTo>
                  <a:pt x="221" y="54"/>
                </a:lnTo>
                <a:lnTo>
                  <a:pt x="221" y="56"/>
                </a:lnTo>
                <a:lnTo>
                  <a:pt x="234" y="69"/>
                </a:lnTo>
                <a:lnTo>
                  <a:pt x="239" y="76"/>
                </a:lnTo>
                <a:lnTo>
                  <a:pt x="247" y="95"/>
                </a:lnTo>
                <a:lnTo>
                  <a:pt x="253" y="94"/>
                </a:lnTo>
                <a:lnTo>
                  <a:pt x="259" y="93"/>
                </a:lnTo>
                <a:lnTo>
                  <a:pt x="261" y="93"/>
                </a:lnTo>
                <a:lnTo>
                  <a:pt x="262" y="101"/>
                </a:lnTo>
                <a:lnTo>
                  <a:pt x="266" y="102"/>
                </a:lnTo>
                <a:lnTo>
                  <a:pt x="268" y="101"/>
                </a:lnTo>
                <a:lnTo>
                  <a:pt x="273" y="93"/>
                </a:lnTo>
                <a:lnTo>
                  <a:pt x="283" y="95"/>
                </a:lnTo>
                <a:lnTo>
                  <a:pt x="290" y="98"/>
                </a:lnTo>
                <a:lnTo>
                  <a:pt x="298" y="101"/>
                </a:lnTo>
                <a:lnTo>
                  <a:pt x="299" y="102"/>
                </a:lnTo>
                <a:lnTo>
                  <a:pt x="307" y="105"/>
                </a:lnTo>
                <a:lnTo>
                  <a:pt x="317" y="114"/>
                </a:lnTo>
                <a:lnTo>
                  <a:pt x="332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9"/>
          <p:cNvSpPr>
            <a:spLocks/>
          </p:cNvSpPr>
          <p:nvPr/>
        </p:nvSpPr>
        <p:spPr bwMode="auto">
          <a:xfrm>
            <a:off x="4551363" y="4427538"/>
            <a:ext cx="714375" cy="973138"/>
          </a:xfrm>
          <a:custGeom>
            <a:avLst/>
            <a:gdLst>
              <a:gd name="T0" fmla="*/ 264 w 450"/>
              <a:gd name="T1" fmla="*/ 27 h 613"/>
              <a:gd name="T2" fmla="*/ 280 w 450"/>
              <a:gd name="T3" fmla="*/ 38 h 613"/>
              <a:gd name="T4" fmla="*/ 300 w 450"/>
              <a:gd name="T5" fmla="*/ 42 h 613"/>
              <a:gd name="T6" fmla="*/ 289 w 450"/>
              <a:gd name="T7" fmla="*/ 57 h 613"/>
              <a:gd name="T8" fmla="*/ 303 w 450"/>
              <a:gd name="T9" fmla="*/ 77 h 613"/>
              <a:gd name="T10" fmla="*/ 321 w 450"/>
              <a:gd name="T11" fmla="*/ 98 h 613"/>
              <a:gd name="T12" fmla="*/ 309 w 450"/>
              <a:gd name="T13" fmla="*/ 107 h 613"/>
              <a:gd name="T14" fmla="*/ 307 w 450"/>
              <a:gd name="T15" fmla="*/ 137 h 613"/>
              <a:gd name="T16" fmla="*/ 329 w 450"/>
              <a:gd name="T17" fmla="*/ 140 h 613"/>
              <a:gd name="T18" fmla="*/ 337 w 450"/>
              <a:gd name="T19" fmla="*/ 140 h 613"/>
              <a:gd name="T20" fmla="*/ 347 w 450"/>
              <a:gd name="T21" fmla="*/ 147 h 613"/>
              <a:gd name="T22" fmla="*/ 347 w 450"/>
              <a:gd name="T23" fmla="*/ 187 h 613"/>
              <a:gd name="T24" fmla="*/ 385 w 450"/>
              <a:gd name="T25" fmla="*/ 192 h 613"/>
              <a:gd name="T26" fmla="*/ 403 w 450"/>
              <a:gd name="T27" fmla="*/ 225 h 613"/>
              <a:gd name="T28" fmla="*/ 405 w 450"/>
              <a:gd name="T29" fmla="*/ 266 h 613"/>
              <a:gd name="T30" fmla="*/ 422 w 450"/>
              <a:gd name="T31" fmla="*/ 315 h 613"/>
              <a:gd name="T32" fmla="*/ 384 w 450"/>
              <a:gd name="T33" fmla="*/ 361 h 613"/>
              <a:gd name="T34" fmla="*/ 367 w 450"/>
              <a:gd name="T35" fmla="*/ 367 h 613"/>
              <a:gd name="T36" fmla="*/ 400 w 450"/>
              <a:gd name="T37" fmla="*/ 418 h 613"/>
              <a:gd name="T38" fmla="*/ 437 w 450"/>
              <a:gd name="T39" fmla="*/ 473 h 613"/>
              <a:gd name="T40" fmla="*/ 444 w 450"/>
              <a:gd name="T41" fmla="*/ 500 h 613"/>
              <a:gd name="T42" fmla="*/ 420 w 450"/>
              <a:gd name="T43" fmla="*/ 525 h 613"/>
              <a:gd name="T44" fmla="*/ 392 w 450"/>
              <a:gd name="T45" fmla="*/ 512 h 613"/>
              <a:gd name="T46" fmla="*/ 404 w 450"/>
              <a:gd name="T47" fmla="*/ 536 h 613"/>
              <a:gd name="T48" fmla="*/ 408 w 450"/>
              <a:gd name="T49" fmla="*/ 567 h 613"/>
              <a:gd name="T50" fmla="*/ 396 w 450"/>
              <a:gd name="T51" fmla="*/ 600 h 613"/>
              <a:gd name="T52" fmla="*/ 393 w 450"/>
              <a:gd name="T53" fmla="*/ 609 h 613"/>
              <a:gd name="T54" fmla="*/ 386 w 450"/>
              <a:gd name="T55" fmla="*/ 608 h 613"/>
              <a:gd name="T56" fmla="*/ 370 w 450"/>
              <a:gd name="T57" fmla="*/ 613 h 613"/>
              <a:gd name="T58" fmla="*/ 354 w 450"/>
              <a:gd name="T59" fmla="*/ 597 h 613"/>
              <a:gd name="T60" fmla="*/ 334 w 450"/>
              <a:gd name="T61" fmla="*/ 579 h 613"/>
              <a:gd name="T62" fmla="*/ 315 w 450"/>
              <a:gd name="T63" fmla="*/ 502 h 613"/>
              <a:gd name="T64" fmla="*/ 295 w 450"/>
              <a:gd name="T65" fmla="*/ 480 h 613"/>
              <a:gd name="T66" fmla="*/ 274 w 450"/>
              <a:gd name="T67" fmla="*/ 499 h 613"/>
              <a:gd name="T68" fmla="*/ 276 w 450"/>
              <a:gd name="T69" fmla="*/ 515 h 613"/>
              <a:gd name="T70" fmla="*/ 247 w 450"/>
              <a:gd name="T71" fmla="*/ 506 h 613"/>
              <a:gd name="T72" fmla="*/ 232 w 450"/>
              <a:gd name="T73" fmla="*/ 497 h 613"/>
              <a:gd name="T74" fmla="*/ 218 w 450"/>
              <a:gd name="T75" fmla="*/ 467 h 613"/>
              <a:gd name="T76" fmla="*/ 212 w 450"/>
              <a:gd name="T77" fmla="*/ 436 h 613"/>
              <a:gd name="T78" fmla="*/ 175 w 450"/>
              <a:gd name="T79" fmla="*/ 409 h 613"/>
              <a:gd name="T80" fmla="*/ 154 w 450"/>
              <a:gd name="T81" fmla="*/ 391 h 613"/>
              <a:gd name="T82" fmla="*/ 130 w 450"/>
              <a:gd name="T83" fmla="*/ 369 h 613"/>
              <a:gd name="T84" fmla="*/ 86 w 450"/>
              <a:gd name="T85" fmla="*/ 338 h 613"/>
              <a:gd name="T86" fmla="*/ 67 w 450"/>
              <a:gd name="T87" fmla="*/ 308 h 613"/>
              <a:gd name="T88" fmla="*/ 60 w 450"/>
              <a:gd name="T89" fmla="*/ 293 h 613"/>
              <a:gd name="T90" fmla="*/ 78 w 450"/>
              <a:gd name="T91" fmla="*/ 282 h 613"/>
              <a:gd name="T92" fmla="*/ 88 w 450"/>
              <a:gd name="T93" fmla="*/ 264 h 613"/>
              <a:gd name="T94" fmla="*/ 89 w 450"/>
              <a:gd name="T95" fmla="*/ 241 h 613"/>
              <a:gd name="T96" fmla="*/ 101 w 450"/>
              <a:gd name="T97" fmla="*/ 217 h 613"/>
              <a:gd name="T98" fmla="*/ 83 w 450"/>
              <a:gd name="T99" fmla="*/ 217 h 613"/>
              <a:gd name="T100" fmla="*/ 62 w 450"/>
              <a:gd name="T101" fmla="*/ 206 h 613"/>
              <a:gd name="T102" fmla="*/ 58 w 450"/>
              <a:gd name="T103" fmla="*/ 161 h 613"/>
              <a:gd name="T104" fmla="*/ 27 w 450"/>
              <a:gd name="T105" fmla="*/ 154 h 613"/>
              <a:gd name="T106" fmla="*/ 4 w 450"/>
              <a:gd name="T107" fmla="*/ 120 h 613"/>
              <a:gd name="T108" fmla="*/ 4 w 450"/>
              <a:gd name="T109" fmla="*/ 95 h 613"/>
              <a:gd name="T110" fmla="*/ 0 w 450"/>
              <a:gd name="T111" fmla="*/ 75 h 613"/>
              <a:gd name="T112" fmla="*/ 23 w 450"/>
              <a:gd name="T113" fmla="*/ 58 h 613"/>
              <a:gd name="T114" fmla="*/ 41 w 450"/>
              <a:gd name="T115" fmla="*/ 46 h 613"/>
              <a:gd name="T116" fmla="*/ 64 w 450"/>
              <a:gd name="T117" fmla="*/ 38 h 613"/>
              <a:gd name="T118" fmla="*/ 100 w 450"/>
              <a:gd name="T119" fmla="*/ 24 h 613"/>
              <a:gd name="T120" fmla="*/ 115 w 450"/>
              <a:gd name="T121" fmla="*/ 7 h 613"/>
              <a:gd name="T122" fmla="*/ 201 w 450"/>
              <a:gd name="T123" fmla="*/ 2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613">
                <a:moveTo>
                  <a:pt x="221" y="5"/>
                </a:moveTo>
                <a:lnTo>
                  <a:pt x="238" y="13"/>
                </a:lnTo>
                <a:lnTo>
                  <a:pt x="239" y="15"/>
                </a:lnTo>
                <a:lnTo>
                  <a:pt x="264" y="27"/>
                </a:lnTo>
                <a:lnTo>
                  <a:pt x="266" y="28"/>
                </a:lnTo>
                <a:lnTo>
                  <a:pt x="270" y="31"/>
                </a:lnTo>
                <a:lnTo>
                  <a:pt x="279" y="38"/>
                </a:lnTo>
                <a:lnTo>
                  <a:pt x="280" y="38"/>
                </a:lnTo>
                <a:lnTo>
                  <a:pt x="284" y="41"/>
                </a:lnTo>
                <a:lnTo>
                  <a:pt x="285" y="42"/>
                </a:lnTo>
                <a:lnTo>
                  <a:pt x="309" y="35"/>
                </a:lnTo>
                <a:lnTo>
                  <a:pt x="300" y="42"/>
                </a:lnTo>
                <a:lnTo>
                  <a:pt x="294" y="52"/>
                </a:lnTo>
                <a:lnTo>
                  <a:pt x="291" y="54"/>
                </a:lnTo>
                <a:lnTo>
                  <a:pt x="291" y="56"/>
                </a:lnTo>
                <a:lnTo>
                  <a:pt x="289" y="57"/>
                </a:lnTo>
                <a:lnTo>
                  <a:pt x="281" y="61"/>
                </a:lnTo>
                <a:lnTo>
                  <a:pt x="283" y="62"/>
                </a:lnTo>
                <a:lnTo>
                  <a:pt x="289" y="73"/>
                </a:lnTo>
                <a:lnTo>
                  <a:pt x="303" y="77"/>
                </a:lnTo>
                <a:lnTo>
                  <a:pt x="306" y="82"/>
                </a:lnTo>
                <a:lnTo>
                  <a:pt x="317" y="92"/>
                </a:lnTo>
                <a:lnTo>
                  <a:pt x="319" y="95"/>
                </a:lnTo>
                <a:lnTo>
                  <a:pt x="321" y="98"/>
                </a:lnTo>
                <a:lnTo>
                  <a:pt x="321" y="101"/>
                </a:lnTo>
                <a:lnTo>
                  <a:pt x="314" y="102"/>
                </a:lnTo>
                <a:lnTo>
                  <a:pt x="314" y="103"/>
                </a:lnTo>
                <a:lnTo>
                  <a:pt x="309" y="107"/>
                </a:lnTo>
                <a:lnTo>
                  <a:pt x="309" y="109"/>
                </a:lnTo>
                <a:lnTo>
                  <a:pt x="310" y="110"/>
                </a:lnTo>
                <a:lnTo>
                  <a:pt x="311" y="125"/>
                </a:lnTo>
                <a:lnTo>
                  <a:pt x="307" y="137"/>
                </a:lnTo>
                <a:lnTo>
                  <a:pt x="328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6" y="139"/>
                </a:lnTo>
                <a:lnTo>
                  <a:pt x="337" y="140"/>
                </a:lnTo>
                <a:lnTo>
                  <a:pt x="341" y="142"/>
                </a:lnTo>
                <a:lnTo>
                  <a:pt x="343" y="143"/>
                </a:lnTo>
                <a:lnTo>
                  <a:pt x="347" y="146"/>
                </a:lnTo>
                <a:lnTo>
                  <a:pt x="347" y="147"/>
                </a:lnTo>
                <a:lnTo>
                  <a:pt x="340" y="159"/>
                </a:lnTo>
                <a:lnTo>
                  <a:pt x="332" y="180"/>
                </a:lnTo>
                <a:lnTo>
                  <a:pt x="343" y="185"/>
                </a:lnTo>
                <a:lnTo>
                  <a:pt x="347" y="187"/>
                </a:lnTo>
                <a:lnTo>
                  <a:pt x="360" y="192"/>
                </a:lnTo>
                <a:lnTo>
                  <a:pt x="373" y="206"/>
                </a:lnTo>
                <a:lnTo>
                  <a:pt x="384" y="193"/>
                </a:lnTo>
                <a:lnTo>
                  <a:pt x="385" y="192"/>
                </a:lnTo>
                <a:lnTo>
                  <a:pt x="397" y="187"/>
                </a:lnTo>
                <a:lnTo>
                  <a:pt x="403" y="196"/>
                </a:lnTo>
                <a:lnTo>
                  <a:pt x="403" y="214"/>
                </a:lnTo>
                <a:lnTo>
                  <a:pt x="403" y="225"/>
                </a:lnTo>
                <a:lnTo>
                  <a:pt x="408" y="251"/>
                </a:lnTo>
                <a:lnTo>
                  <a:pt x="408" y="252"/>
                </a:lnTo>
                <a:lnTo>
                  <a:pt x="404" y="259"/>
                </a:lnTo>
                <a:lnTo>
                  <a:pt x="405" y="266"/>
                </a:lnTo>
                <a:lnTo>
                  <a:pt x="410" y="274"/>
                </a:lnTo>
                <a:lnTo>
                  <a:pt x="422" y="313"/>
                </a:lnTo>
                <a:lnTo>
                  <a:pt x="423" y="315"/>
                </a:lnTo>
                <a:lnTo>
                  <a:pt x="422" y="315"/>
                </a:lnTo>
                <a:lnTo>
                  <a:pt x="408" y="322"/>
                </a:lnTo>
                <a:lnTo>
                  <a:pt x="407" y="324"/>
                </a:lnTo>
                <a:lnTo>
                  <a:pt x="397" y="341"/>
                </a:lnTo>
                <a:lnTo>
                  <a:pt x="384" y="361"/>
                </a:lnTo>
                <a:lnTo>
                  <a:pt x="373" y="364"/>
                </a:lnTo>
                <a:lnTo>
                  <a:pt x="373" y="365"/>
                </a:lnTo>
                <a:lnTo>
                  <a:pt x="370" y="365"/>
                </a:lnTo>
                <a:lnTo>
                  <a:pt x="367" y="367"/>
                </a:lnTo>
                <a:lnTo>
                  <a:pt x="369" y="373"/>
                </a:lnTo>
                <a:lnTo>
                  <a:pt x="392" y="397"/>
                </a:lnTo>
                <a:lnTo>
                  <a:pt x="395" y="402"/>
                </a:lnTo>
                <a:lnTo>
                  <a:pt x="400" y="418"/>
                </a:lnTo>
                <a:lnTo>
                  <a:pt x="396" y="432"/>
                </a:lnTo>
                <a:lnTo>
                  <a:pt x="401" y="444"/>
                </a:lnTo>
                <a:lnTo>
                  <a:pt x="415" y="451"/>
                </a:lnTo>
                <a:lnTo>
                  <a:pt x="437" y="473"/>
                </a:lnTo>
                <a:lnTo>
                  <a:pt x="450" y="492"/>
                </a:lnTo>
                <a:lnTo>
                  <a:pt x="449" y="496"/>
                </a:lnTo>
                <a:lnTo>
                  <a:pt x="448" y="497"/>
                </a:lnTo>
                <a:lnTo>
                  <a:pt x="444" y="500"/>
                </a:lnTo>
                <a:lnTo>
                  <a:pt x="442" y="514"/>
                </a:lnTo>
                <a:lnTo>
                  <a:pt x="438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9" y="519"/>
                </a:lnTo>
                <a:lnTo>
                  <a:pt x="393" y="510"/>
                </a:lnTo>
                <a:lnTo>
                  <a:pt x="392" y="512"/>
                </a:lnTo>
                <a:lnTo>
                  <a:pt x="389" y="519"/>
                </a:lnTo>
                <a:lnTo>
                  <a:pt x="390" y="529"/>
                </a:lnTo>
                <a:lnTo>
                  <a:pt x="385" y="533"/>
                </a:lnTo>
                <a:lnTo>
                  <a:pt x="404" y="536"/>
                </a:lnTo>
                <a:lnTo>
                  <a:pt x="415" y="545"/>
                </a:lnTo>
                <a:lnTo>
                  <a:pt x="414" y="551"/>
                </a:lnTo>
                <a:lnTo>
                  <a:pt x="418" y="559"/>
                </a:lnTo>
                <a:lnTo>
                  <a:pt x="408" y="567"/>
                </a:lnTo>
                <a:lnTo>
                  <a:pt x="403" y="577"/>
                </a:lnTo>
                <a:lnTo>
                  <a:pt x="397" y="589"/>
                </a:lnTo>
                <a:lnTo>
                  <a:pt x="395" y="600"/>
                </a:lnTo>
                <a:lnTo>
                  <a:pt x="396" y="600"/>
                </a:lnTo>
                <a:lnTo>
                  <a:pt x="395" y="604"/>
                </a:lnTo>
                <a:lnTo>
                  <a:pt x="393" y="607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8" y="608"/>
                </a:lnTo>
                <a:lnTo>
                  <a:pt x="388" y="607"/>
                </a:lnTo>
                <a:lnTo>
                  <a:pt x="386" y="608"/>
                </a:lnTo>
                <a:lnTo>
                  <a:pt x="385" y="608"/>
                </a:lnTo>
                <a:lnTo>
                  <a:pt x="382" y="609"/>
                </a:lnTo>
                <a:lnTo>
                  <a:pt x="381" y="613"/>
                </a:lnTo>
                <a:lnTo>
                  <a:pt x="370" y="613"/>
                </a:lnTo>
                <a:lnTo>
                  <a:pt x="370" y="611"/>
                </a:lnTo>
                <a:lnTo>
                  <a:pt x="366" y="604"/>
                </a:lnTo>
                <a:lnTo>
                  <a:pt x="360" y="601"/>
                </a:lnTo>
                <a:lnTo>
                  <a:pt x="354" y="597"/>
                </a:lnTo>
                <a:lnTo>
                  <a:pt x="343" y="587"/>
                </a:lnTo>
                <a:lnTo>
                  <a:pt x="340" y="589"/>
                </a:lnTo>
                <a:lnTo>
                  <a:pt x="339" y="587"/>
                </a:lnTo>
                <a:lnTo>
                  <a:pt x="334" y="579"/>
                </a:lnTo>
                <a:lnTo>
                  <a:pt x="336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2"/>
                </a:lnTo>
                <a:lnTo>
                  <a:pt x="306" y="476"/>
                </a:lnTo>
                <a:lnTo>
                  <a:pt x="291" y="476"/>
                </a:lnTo>
                <a:lnTo>
                  <a:pt x="289" y="476"/>
                </a:lnTo>
                <a:lnTo>
                  <a:pt x="295" y="480"/>
                </a:lnTo>
                <a:lnTo>
                  <a:pt x="288" y="485"/>
                </a:lnTo>
                <a:lnTo>
                  <a:pt x="281" y="491"/>
                </a:lnTo>
                <a:lnTo>
                  <a:pt x="280" y="487"/>
                </a:lnTo>
                <a:lnTo>
                  <a:pt x="274" y="499"/>
                </a:lnTo>
                <a:lnTo>
                  <a:pt x="274" y="503"/>
                </a:lnTo>
                <a:lnTo>
                  <a:pt x="273" y="504"/>
                </a:lnTo>
                <a:lnTo>
                  <a:pt x="274" y="508"/>
                </a:lnTo>
                <a:lnTo>
                  <a:pt x="276" y="515"/>
                </a:lnTo>
                <a:lnTo>
                  <a:pt x="276" y="517"/>
                </a:lnTo>
                <a:lnTo>
                  <a:pt x="276" y="521"/>
                </a:lnTo>
                <a:lnTo>
                  <a:pt x="270" y="518"/>
                </a:lnTo>
                <a:lnTo>
                  <a:pt x="247" y="506"/>
                </a:lnTo>
                <a:lnTo>
                  <a:pt x="249" y="500"/>
                </a:lnTo>
                <a:lnTo>
                  <a:pt x="249" y="499"/>
                </a:lnTo>
                <a:lnTo>
                  <a:pt x="238" y="497"/>
                </a:lnTo>
                <a:lnTo>
                  <a:pt x="232" y="497"/>
                </a:lnTo>
                <a:lnTo>
                  <a:pt x="224" y="492"/>
                </a:lnTo>
                <a:lnTo>
                  <a:pt x="224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2"/>
                </a:lnTo>
                <a:lnTo>
                  <a:pt x="212" y="436"/>
                </a:lnTo>
                <a:lnTo>
                  <a:pt x="208" y="432"/>
                </a:lnTo>
                <a:lnTo>
                  <a:pt x="195" y="422"/>
                </a:lnTo>
                <a:lnTo>
                  <a:pt x="190" y="418"/>
                </a:lnTo>
                <a:lnTo>
                  <a:pt x="175" y="409"/>
                </a:lnTo>
                <a:lnTo>
                  <a:pt x="167" y="402"/>
                </a:lnTo>
                <a:lnTo>
                  <a:pt x="164" y="394"/>
                </a:lnTo>
                <a:lnTo>
                  <a:pt x="157" y="392"/>
                </a:lnTo>
                <a:lnTo>
                  <a:pt x="154" y="391"/>
                </a:lnTo>
                <a:lnTo>
                  <a:pt x="142" y="383"/>
                </a:lnTo>
                <a:lnTo>
                  <a:pt x="135" y="379"/>
                </a:lnTo>
                <a:lnTo>
                  <a:pt x="131" y="375"/>
                </a:lnTo>
                <a:lnTo>
                  <a:pt x="130" y="369"/>
                </a:lnTo>
                <a:lnTo>
                  <a:pt x="130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3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7"/>
                </a:lnTo>
                <a:lnTo>
                  <a:pt x="64" y="304"/>
                </a:lnTo>
                <a:lnTo>
                  <a:pt x="66" y="297"/>
                </a:lnTo>
                <a:lnTo>
                  <a:pt x="60" y="293"/>
                </a:lnTo>
                <a:lnTo>
                  <a:pt x="66" y="294"/>
                </a:lnTo>
                <a:lnTo>
                  <a:pt x="75" y="285"/>
                </a:lnTo>
                <a:lnTo>
                  <a:pt x="75" y="283"/>
                </a:lnTo>
                <a:lnTo>
                  <a:pt x="78" y="282"/>
                </a:lnTo>
                <a:lnTo>
                  <a:pt x="86" y="277"/>
                </a:lnTo>
                <a:lnTo>
                  <a:pt x="92" y="272"/>
                </a:lnTo>
                <a:lnTo>
                  <a:pt x="93" y="268"/>
                </a:lnTo>
                <a:lnTo>
                  <a:pt x="88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9" y="241"/>
                </a:lnTo>
                <a:lnTo>
                  <a:pt x="100" y="244"/>
                </a:lnTo>
                <a:lnTo>
                  <a:pt x="104" y="240"/>
                </a:lnTo>
                <a:lnTo>
                  <a:pt x="107" y="238"/>
                </a:lnTo>
                <a:lnTo>
                  <a:pt x="101" y="217"/>
                </a:lnTo>
                <a:lnTo>
                  <a:pt x="93" y="212"/>
                </a:lnTo>
                <a:lnTo>
                  <a:pt x="92" y="212"/>
                </a:lnTo>
                <a:lnTo>
                  <a:pt x="88" y="215"/>
                </a:lnTo>
                <a:lnTo>
                  <a:pt x="83" y="217"/>
                </a:lnTo>
                <a:lnTo>
                  <a:pt x="82" y="218"/>
                </a:lnTo>
                <a:lnTo>
                  <a:pt x="67" y="210"/>
                </a:lnTo>
                <a:lnTo>
                  <a:pt x="62" y="207"/>
                </a:lnTo>
                <a:lnTo>
                  <a:pt x="62" y="206"/>
                </a:lnTo>
                <a:lnTo>
                  <a:pt x="58" y="182"/>
                </a:lnTo>
                <a:lnTo>
                  <a:pt x="59" y="173"/>
                </a:lnTo>
                <a:lnTo>
                  <a:pt x="62" y="163"/>
                </a:lnTo>
                <a:lnTo>
                  <a:pt x="58" y="161"/>
                </a:lnTo>
                <a:lnTo>
                  <a:pt x="52" y="158"/>
                </a:lnTo>
                <a:lnTo>
                  <a:pt x="42" y="151"/>
                </a:lnTo>
                <a:lnTo>
                  <a:pt x="37" y="152"/>
                </a:lnTo>
                <a:lnTo>
                  <a:pt x="27" y="154"/>
                </a:lnTo>
                <a:lnTo>
                  <a:pt x="11" y="155"/>
                </a:lnTo>
                <a:lnTo>
                  <a:pt x="12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6" y="83"/>
                </a:lnTo>
                <a:lnTo>
                  <a:pt x="3" y="82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7"/>
                </a:lnTo>
                <a:lnTo>
                  <a:pt x="10" y="58"/>
                </a:lnTo>
                <a:lnTo>
                  <a:pt x="23" y="58"/>
                </a:lnTo>
                <a:lnTo>
                  <a:pt x="32" y="68"/>
                </a:lnTo>
                <a:lnTo>
                  <a:pt x="38" y="62"/>
                </a:lnTo>
                <a:lnTo>
                  <a:pt x="33" y="52"/>
                </a:lnTo>
                <a:lnTo>
                  <a:pt x="41" y="46"/>
                </a:lnTo>
                <a:lnTo>
                  <a:pt x="44" y="43"/>
                </a:lnTo>
                <a:lnTo>
                  <a:pt x="48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100" y="26"/>
                </a:lnTo>
                <a:lnTo>
                  <a:pt x="100" y="24"/>
                </a:lnTo>
                <a:lnTo>
                  <a:pt x="105" y="19"/>
                </a:lnTo>
                <a:lnTo>
                  <a:pt x="105" y="17"/>
                </a:lnTo>
                <a:lnTo>
                  <a:pt x="108" y="13"/>
                </a:lnTo>
                <a:lnTo>
                  <a:pt x="115" y="7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1" y="2"/>
                </a:lnTo>
                <a:lnTo>
                  <a:pt x="205" y="9"/>
                </a:lnTo>
                <a:lnTo>
                  <a:pt x="22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10"/>
          <p:cNvSpPr>
            <a:spLocks/>
          </p:cNvSpPr>
          <p:nvPr/>
        </p:nvSpPr>
        <p:spPr bwMode="auto">
          <a:xfrm>
            <a:off x="4486276" y="4959351"/>
            <a:ext cx="652463" cy="731838"/>
          </a:xfrm>
          <a:custGeom>
            <a:avLst/>
            <a:gdLst>
              <a:gd name="T0" fmla="*/ 395 w 411"/>
              <a:gd name="T1" fmla="*/ 307 h 461"/>
              <a:gd name="T2" fmla="*/ 380 w 411"/>
              <a:gd name="T3" fmla="*/ 317 h 461"/>
              <a:gd name="T4" fmla="*/ 377 w 411"/>
              <a:gd name="T5" fmla="*/ 338 h 461"/>
              <a:gd name="T6" fmla="*/ 371 w 411"/>
              <a:gd name="T7" fmla="*/ 345 h 461"/>
              <a:gd name="T8" fmla="*/ 373 w 411"/>
              <a:gd name="T9" fmla="*/ 352 h 461"/>
              <a:gd name="T10" fmla="*/ 371 w 411"/>
              <a:gd name="T11" fmla="*/ 364 h 461"/>
              <a:gd name="T12" fmla="*/ 382 w 411"/>
              <a:gd name="T13" fmla="*/ 371 h 461"/>
              <a:gd name="T14" fmla="*/ 393 w 411"/>
              <a:gd name="T15" fmla="*/ 382 h 461"/>
              <a:gd name="T16" fmla="*/ 399 w 411"/>
              <a:gd name="T17" fmla="*/ 398 h 461"/>
              <a:gd name="T18" fmla="*/ 404 w 411"/>
              <a:gd name="T19" fmla="*/ 427 h 461"/>
              <a:gd name="T20" fmla="*/ 377 w 411"/>
              <a:gd name="T21" fmla="*/ 437 h 461"/>
              <a:gd name="T22" fmla="*/ 380 w 411"/>
              <a:gd name="T23" fmla="*/ 415 h 461"/>
              <a:gd name="T24" fmla="*/ 380 w 411"/>
              <a:gd name="T25" fmla="*/ 397 h 461"/>
              <a:gd name="T26" fmla="*/ 367 w 411"/>
              <a:gd name="T27" fmla="*/ 383 h 461"/>
              <a:gd name="T28" fmla="*/ 359 w 411"/>
              <a:gd name="T29" fmla="*/ 377 h 461"/>
              <a:gd name="T30" fmla="*/ 352 w 411"/>
              <a:gd name="T31" fmla="*/ 379 h 461"/>
              <a:gd name="T32" fmla="*/ 365 w 411"/>
              <a:gd name="T33" fmla="*/ 394 h 461"/>
              <a:gd name="T34" fmla="*/ 352 w 411"/>
              <a:gd name="T35" fmla="*/ 397 h 461"/>
              <a:gd name="T36" fmla="*/ 335 w 411"/>
              <a:gd name="T37" fmla="*/ 402 h 461"/>
              <a:gd name="T38" fmla="*/ 321 w 411"/>
              <a:gd name="T39" fmla="*/ 401 h 461"/>
              <a:gd name="T40" fmla="*/ 328 w 411"/>
              <a:gd name="T41" fmla="*/ 447 h 461"/>
              <a:gd name="T42" fmla="*/ 311 w 411"/>
              <a:gd name="T43" fmla="*/ 447 h 461"/>
              <a:gd name="T44" fmla="*/ 287 w 411"/>
              <a:gd name="T45" fmla="*/ 456 h 461"/>
              <a:gd name="T46" fmla="*/ 268 w 411"/>
              <a:gd name="T47" fmla="*/ 456 h 461"/>
              <a:gd name="T48" fmla="*/ 255 w 411"/>
              <a:gd name="T49" fmla="*/ 424 h 461"/>
              <a:gd name="T50" fmla="*/ 244 w 411"/>
              <a:gd name="T51" fmla="*/ 385 h 461"/>
              <a:gd name="T52" fmla="*/ 242 w 411"/>
              <a:gd name="T53" fmla="*/ 359 h 461"/>
              <a:gd name="T54" fmla="*/ 219 w 411"/>
              <a:gd name="T55" fmla="*/ 322 h 461"/>
              <a:gd name="T56" fmla="*/ 195 w 411"/>
              <a:gd name="T57" fmla="*/ 300 h 461"/>
              <a:gd name="T58" fmla="*/ 194 w 411"/>
              <a:gd name="T59" fmla="*/ 269 h 461"/>
              <a:gd name="T60" fmla="*/ 94 w 411"/>
              <a:gd name="T61" fmla="*/ 240 h 461"/>
              <a:gd name="T62" fmla="*/ 44 w 411"/>
              <a:gd name="T63" fmla="*/ 254 h 461"/>
              <a:gd name="T64" fmla="*/ 19 w 411"/>
              <a:gd name="T65" fmla="*/ 213 h 461"/>
              <a:gd name="T66" fmla="*/ 37 w 411"/>
              <a:gd name="T67" fmla="*/ 168 h 461"/>
              <a:gd name="T68" fmla="*/ 36 w 411"/>
              <a:gd name="T69" fmla="*/ 111 h 461"/>
              <a:gd name="T70" fmla="*/ 15 w 411"/>
              <a:gd name="T71" fmla="*/ 98 h 461"/>
              <a:gd name="T72" fmla="*/ 48 w 411"/>
              <a:gd name="T73" fmla="*/ 83 h 461"/>
              <a:gd name="T74" fmla="*/ 60 w 411"/>
              <a:gd name="T75" fmla="*/ 51 h 461"/>
              <a:gd name="T76" fmla="*/ 96 w 411"/>
              <a:gd name="T77" fmla="*/ 48 h 461"/>
              <a:gd name="T78" fmla="*/ 122 w 411"/>
              <a:gd name="T79" fmla="*/ 21 h 461"/>
              <a:gd name="T80" fmla="*/ 127 w 411"/>
              <a:gd name="T81" fmla="*/ 3 h 461"/>
              <a:gd name="T82" fmla="*/ 171 w 411"/>
              <a:gd name="T83" fmla="*/ 34 h 461"/>
              <a:gd name="T84" fmla="*/ 195 w 411"/>
              <a:gd name="T85" fmla="*/ 56 h 461"/>
              <a:gd name="T86" fmla="*/ 216 w 411"/>
              <a:gd name="T87" fmla="*/ 74 h 461"/>
              <a:gd name="T88" fmla="*/ 253 w 411"/>
              <a:gd name="T89" fmla="*/ 101 h 461"/>
              <a:gd name="T90" fmla="*/ 259 w 411"/>
              <a:gd name="T91" fmla="*/ 132 h 461"/>
              <a:gd name="T92" fmla="*/ 273 w 411"/>
              <a:gd name="T93" fmla="*/ 162 h 461"/>
              <a:gd name="T94" fmla="*/ 288 w 411"/>
              <a:gd name="T95" fmla="*/ 171 h 461"/>
              <a:gd name="T96" fmla="*/ 317 w 411"/>
              <a:gd name="T97" fmla="*/ 180 h 461"/>
              <a:gd name="T98" fmla="*/ 315 w 411"/>
              <a:gd name="T99" fmla="*/ 164 h 461"/>
              <a:gd name="T100" fmla="*/ 336 w 411"/>
              <a:gd name="T101" fmla="*/ 145 h 461"/>
              <a:gd name="T102" fmla="*/ 356 w 411"/>
              <a:gd name="T103" fmla="*/ 167 h 461"/>
              <a:gd name="T104" fmla="*/ 375 w 411"/>
              <a:gd name="T105" fmla="*/ 244 h 461"/>
              <a:gd name="T106" fmla="*/ 395 w 411"/>
              <a:gd name="T107" fmla="*/ 262 h 461"/>
              <a:gd name="T108" fmla="*/ 411 w 411"/>
              <a:gd name="T109" fmla="*/ 27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1" h="461">
                <a:moveTo>
                  <a:pt x="411" y="278"/>
                </a:moveTo>
                <a:lnTo>
                  <a:pt x="408" y="282"/>
                </a:lnTo>
                <a:lnTo>
                  <a:pt x="410" y="293"/>
                </a:lnTo>
                <a:lnTo>
                  <a:pt x="395" y="307"/>
                </a:lnTo>
                <a:lnTo>
                  <a:pt x="393" y="303"/>
                </a:lnTo>
                <a:lnTo>
                  <a:pt x="388" y="303"/>
                </a:lnTo>
                <a:lnTo>
                  <a:pt x="385" y="312"/>
                </a:lnTo>
                <a:lnTo>
                  <a:pt x="380" y="317"/>
                </a:lnTo>
                <a:lnTo>
                  <a:pt x="377" y="322"/>
                </a:lnTo>
                <a:lnTo>
                  <a:pt x="375" y="322"/>
                </a:lnTo>
                <a:lnTo>
                  <a:pt x="377" y="336"/>
                </a:lnTo>
                <a:lnTo>
                  <a:pt x="377" y="338"/>
                </a:lnTo>
                <a:lnTo>
                  <a:pt x="375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3" y="352"/>
                </a:lnTo>
                <a:lnTo>
                  <a:pt x="373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5" y="366"/>
                </a:lnTo>
                <a:lnTo>
                  <a:pt x="380" y="368"/>
                </a:lnTo>
                <a:lnTo>
                  <a:pt x="381" y="371"/>
                </a:lnTo>
                <a:lnTo>
                  <a:pt x="382" y="371"/>
                </a:lnTo>
                <a:lnTo>
                  <a:pt x="392" y="370"/>
                </a:lnTo>
                <a:lnTo>
                  <a:pt x="392" y="372"/>
                </a:lnTo>
                <a:lnTo>
                  <a:pt x="395" y="374"/>
                </a:lnTo>
                <a:lnTo>
                  <a:pt x="393" y="382"/>
                </a:lnTo>
                <a:lnTo>
                  <a:pt x="393" y="387"/>
                </a:lnTo>
                <a:lnTo>
                  <a:pt x="393" y="392"/>
                </a:lnTo>
                <a:lnTo>
                  <a:pt x="393" y="396"/>
                </a:lnTo>
                <a:lnTo>
                  <a:pt x="399" y="398"/>
                </a:lnTo>
                <a:lnTo>
                  <a:pt x="403" y="402"/>
                </a:lnTo>
                <a:lnTo>
                  <a:pt x="403" y="404"/>
                </a:lnTo>
                <a:lnTo>
                  <a:pt x="404" y="416"/>
                </a:lnTo>
                <a:lnTo>
                  <a:pt x="404" y="427"/>
                </a:lnTo>
                <a:lnTo>
                  <a:pt x="399" y="434"/>
                </a:lnTo>
                <a:lnTo>
                  <a:pt x="386" y="439"/>
                </a:lnTo>
                <a:lnTo>
                  <a:pt x="382" y="439"/>
                </a:lnTo>
                <a:lnTo>
                  <a:pt x="377" y="437"/>
                </a:lnTo>
                <a:lnTo>
                  <a:pt x="377" y="428"/>
                </a:lnTo>
                <a:lnTo>
                  <a:pt x="378" y="423"/>
                </a:lnTo>
                <a:lnTo>
                  <a:pt x="380" y="420"/>
                </a:lnTo>
                <a:lnTo>
                  <a:pt x="380" y="415"/>
                </a:lnTo>
                <a:lnTo>
                  <a:pt x="380" y="413"/>
                </a:lnTo>
                <a:lnTo>
                  <a:pt x="380" y="408"/>
                </a:lnTo>
                <a:lnTo>
                  <a:pt x="381" y="401"/>
                </a:lnTo>
                <a:lnTo>
                  <a:pt x="380" y="397"/>
                </a:lnTo>
                <a:lnTo>
                  <a:pt x="377" y="392"/>
                </a:lnTo>
                <a:lnTo>
                  <a:pt x="370" y="387"/>
                </a:lnTo>
                <a:lnTo>
                  <a:pt x="369" y="386"/>
                </a:lnTo>
                <a:lnTo>
                  <a:pt x="367" y="383"/>
                </a:lnTo>
                <a:lnTo>
                  <a:pt x="366" y="381"/>
                </a:lnTo>
                <a:lnTo>
                  <a:pt x="365" y="381"/>
                </a:lnTo>
                <a:lnTo>
                  <a:pt x="363" y="378"/>
                </a:lnTo>
                <a:lnTo>
                  <a:pt x="359" y="377"/>
                </a:lnTo>
                <a:lnTo>
                  <a:pt x="356" y="375"/>
                </a:lnTo>
                <a:lnTo>
                  <a:pt x="355" y="377"/>
                </a:lnTo>
                <a:lnTo>
                  <a:pt x="351" y="378"/>
                </a:lnTo>
                <a:lnTo>
                  <a:pt x="352" y="379"/>
                </a:lnTo>
                <a:lnTo>
                  <a:pt x="352" y="381"/>
                </a:lnTo>
                <a:lnTo>
                  <a:pt x="355" y="383"/>
                </a:lnTo>
                <a:lnTo>
                  <a:pt x="366" y="393"/>
                </a:lnTo>
                <a:lnTo>
                  <a:pt x="365" y="394"/>
                </a:lnTo>
                <a:lnTo>
                  <a:pt x="363" y="397"/>
                </a:lnTo>
                <a:lnTo>
                  <a:pt x="360" y="397"/>
                </a:lnTo>
                <a:lnTo>
                  <a:pt x="358" y="396"/>
                </a:lnTo>
                <a:lnTo>
                  <a:pt x="352" y="397"/>
                </a:lnTo>
                <a:lnTo>
                  <a:pt x="350" y="397"/>
                </a:lnTo>
                <a:lnTo>
                  <a:pt x="344" y="396"/>
                </a:lnTo>
                <a:lnTo>
                  <a:pt x="339" y="396"/>
                </a:lnTo>
                <a:lnTo>
                  <a:pt x="335" y="402"/>
                </a:lnTo>
                <a:lnTo>
                  <a:pt x="328" y="402"/>
                </a:lnTo>
                <a:lnTo>
                  <a:pt x="324" y="396"/>
                </a:lnTo>
                <a:lnTo>
                  <a:pt x="322" y="396"/>
                </a:lnTo>
                <a:lnTo>
                  <a:pt x="321" y="401"/>
                </a:lnTo>
                <a:lnTo>
                  <a:pt x="318" y="408"/>
                </a:lnTo>
                <a:lnTo>
                  <a:pt x="310" y="417"/>
                </a:lnTo>
                <a:lnTo>
                  <a:pt x="324" y="442"/>
                </a:lnTo>
                <a:lnTo>
                  <a:pt x="328" y="447"/>
                </a:lnTo>
                <a:lnTo>
                  <a:pt x="321" y="450"/>
                </a:lnTo>
                <a:lnTo>
                  <a:pt x="320" y="452"/>
                </a:lnTo>
                <a:lnTo>
                  <a:pt x="318" y="450"/>
                </a:lnTo>
                <a:lnTo>
                  <a:pt x="311" y="447"/>
                </a:lnTo>
                <a:lnTo>
                  <a:pt x="309" y="450"/>
                </a:lnTo>
                <a:lnTo>
                  <a:pt x="294" y="446"/>
                </a:lnTo>
                <a:lnTo>
                  <a:pt x="285" y="449"/>
                </a:lnTo>
                <a:lnTo>
                  <a:pt x="287" y="456"/>
                </a:lnTo>
                <a:lnTo>
                  <a:pt x="288" y="461"/>
                </a:lnTo>
                <a:lnTo>
                  <a:pt x="279" y="461"/>
                </a:lnTo>
                <a:lnTo>
                  <a:pt x="272" y="461"/>
                </a:lnTo>
                <a:lnTo>
                  <a:pt x="268" y="456"/>
                </a:lnTo>
                <a:lnTo>
                  <a:pt x="259" y="438"/>
                </a:lnTo>
                <a:lnTo>
                  <a:pt x="251" y="438"/>
                </a:lnTo>
                <a:lnTo>
                  <a:pt x="247" y="438"/>
                </a:lnTo>
                <a:lnTo>
                  <a:pt x="255" y="424"/>
                </a:lnTo>
                <a:lnTo>
                  <a:pt x="249" y="419"/>
                </a:lnTo>
                <a:lnTo>
                  <a:pt x="247" y="405"/>
                </a:lnTo>
                <a:lnTo>
                  <a:pt x="246" y="401"/>
                </a:lnTo>
                <a:lnTo>
                  <a:pt x="244" y="385"/>
                </a:lnTo>
                <a:lnTo>
                  <a:pt x="235" y="382"/>
                </a:lnTo>
                <a:lnTo>
                  <a:pt x="238" y="371"/>
                </a:lnTo>
                <a:lnTo>
                  <a:pt x="239" y="368"/>
                </a:lnTo>
                <a:lnTo>
                  <a:pt x="242" y="359"/>
                </a:lnTo>
                <a:lnTo>
                  <a:pt x="217" y="344"/>
                </a:lnTo>
                <a:lnTo>
                  <a:pt x="219" y="330"/>
                </a:lnTo>
                <a:lnTo>
                  <a:pt x="219" y="327"/>
                </a:lnTo>
                <a:lnTo>
                  <a:pt x="219" y="322"/>
                </a:lnTo>
                <a:lnTo>
                  <a:pt x="219" y="318"/>
                </a:lnTo>
                <a:lnTo>
                  <a:pt x="216" y="314"/>
                </a:lnTo>
                <a:lnTo>
                  <a:pt x="199" y="300"/>
                </a:lnTo>
                <a:lnTo>
                  <a:pt x="195" y="300"/>
                </a:lnTo>
                <a:lnTo>
                  <a:pt x="197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2" y="236"/>
                </a:lnTo>
                <a:lnTo>
                  <a:pt x="94" y="240"/>
                </a:lnTo>
                <a:lnTo>
                  <a:pt x="83" y="236"/>
                </a:lnTo>
                <a:lnTo>
                  <a:pt x="79" y="237"/>
                </a:lnTo>
                <a:lnTo>
                  <a:pt x="49" y="251"/>
                </a:lnTo>
                <a:lnTo>
                  <a:pt x="44" y="254"/>
                </a:lnTo>
                <a:lnTo>
                  <a:pt x="21" y="244"/>
                </a:lnTo>
                <a:lnTo>
                  <a:pt x="0" y="250"/>
                </a:lnTo>
                <a:lnTo>
                  <a:pt x="15" y="231"/>
                </a:lnTo>
                <a:lnTo>
                  <a:pt x="19" y="213"/>
                </a:lnTo>
                <a:lnTo>
                  <a:pt x="30" y="201"/>
                </a:lnTo>
                <a:lnTo>
                  <a:pt x="32" y="197"/>
                </a:lnTo>
                <a:lnTo>
                  <a:pt x="36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6" y="111"/>
                </a:lnTo>
                <a:lnTo>
                  <a:pt x="25" y="102"/>
                </a:lnTo>
                <a:lnTo>
                  <a:pt x="17" y="101"/>
                </a:lnTo>
                <a:lnTo>
                  <a:pt x="11" y="100"/>
                </a:lnTo>
                <a:lnTo>
                  <a:pt x="15" y="98"/>
                </a:lnTo>
                <a:lnTo>
                  <a:pt x="29" y="86"/>
                </a:lnTo>
                <a:lnTo>
                  <a:pt x="32" y="85"/>
                </a:lnTo>
                <a:lnTo>
                  <a:pt x="36" y="81"/>
                </a:lnTo>
                <a:lnTo>
                  <a:pt x="48" y="83"/>
                </a:lnTo>
                <a:lnTo>
                  <a:pt x="51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6" y="48"/>
                </a:lnTo>
                <a:lnTo>
                  <a:pt x="112" y="27"/>
                </a:lnTo>
                <a:lnTo>
                  <a:pt x="114" y="26"/>
                </a:lnTo>
                <a:lnTo>
                  <a:pt x="120" y="32"/>
                </a:lnTo>
                <a:lnTo>
                  <a:pt x="122" y="21"/>
                </a:lnTo>
                <a:lnTo>
                  <a:pt x="126" y="21"/>
                </a:lnTo>
                <a:lnTo>
                  <a:pt x="130" y="14"/>
                </a:lnTo>
                <a:lnTo>
                  <a:pt x="122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lnTo>
                  <a:pt x="171" y="33"/>
                </a:lnTo>
                <a:lnTo>
                  <a:pt x="171" y="34"/>
                </a:lnTo>
                <a:lnTo>
                  <a:pt x="172" y="40"/>
                </a:lnTo>
                <a:lnTo>
                  <a:pt x="176" y="44"/>
                </a:lnTo>
                <a:lnTo>
                  <a:pt x="183" y="48"/>
                </a:lnTo>
                <a:lnTo>
                  <a:pt x="195" y="56"/>
                </a:lnTo>
                <a:lnTo>
                  <a:pt x="198" y="57"/>
                </a:lnTo>
                <a:lnTo>
                  <a:pt x="205" y="59"/>
                </a:lnTo>
                <a:lnTo>
                  <a:pt x="208" y="67"/>
                </a:lnTo>
                <a:lnTo>
                  <a:pt x="216" y="74"/>
                </a:lnTo>
                <a:lnTo>
                  <a:pt x="231" y="83"/>
                </a:lnTo>
                <a:lnTo>
                  <a:pt x="236" y="87"/>
                </a:lnTo>
                <a:lnTo>
                  <a:pt x="249" y="97"/>
                </a:lnTo>
                <a:lnTo>
                  <a:pt x="253" y="101"/>
                </a:lnTo>
                <a:lnTo>
                  <a:pt x="258" y="107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5" y="150"/>
                </a:lnTo>
                <a:lnTo>
                  <a:pt x="265" y="157"/>
                </a:lnTo>
                <a:lnTo>
                  <a:pt x="273" y="162"/>
                </a:lnTo>
                <a:lnTo>
                  <a:pt x="279" y="162"/>
                </a:lnTo>
                <a:lnTo>
                  <a:pt x="290" y="164"/>
                </a:lnTo>
                <a:lnTo>
                  <a:pt x="290" y="165"/>
                </a:lnTo>
                <a:lnTo>
                  <a:pt x="288" y="171"/>
                </a:lnTo>
                <a:lnTo>
                  <a:pt x="311" y="183"/>
                </a:lnTo>
                <a:lnTo>
                  <a:pt x="317" y="186"/>
                </a:lnTo>
                <a:lnTo>
                  <a:pt x="317" y="182"/>
                </a:lnTo>
                <a:lnTo>
                  <a:pt x="317" y="180"/>
                </a:lnTo>
                <a:lnTo>
                  <a:pt x="315" y="173"/>
                </a:lnTo>
                <a:lnTo>
                  <a:pt x="314" y="169"/>
                </a:lnTo>
                <a:lnTo>
                  <a:pt x="315" y="168"/>
                </a:lnTo>
                <a:lnTo>
                  <a:pt x="315" y="164"/>
                </a:lnTo>
                <a:lnTo>
                  <a:pt x="321" y="152"/>
                </a:lnTo>
                <a:lnTo>
                  <a:pt x="322" y="156"/>
                </a:lnTo>
                <a:lnTo>
                  <a:pt x="329" y="150"/>
                </a:lnTo>
                <a:lnTo>
                  <a:pt x="336" y="145"/>
                </a:lnTo>
                <a:lnTo>
                  <a:pt x="330" y="141"/>
                </a:lnTo>
                <a:lnTo>
                  <a:pt x="332" y="141"/>
                </a:lnTo>
                <a:lnTo>
                  <a:pt x="347" y="141"/>
                </a:lnTo>
                <a:lnTo>
                  <a:pt x="356" y="167"/>
                </a:lnTo>
                <a:lnTo>
                  <a:pt x="360" y="171"/>
                </a:lnTo>
                <a:lnTo>
                  <a:pt x="363" y="203"/>
                </a:lnTo>
                <a:lnTo>
                  <a:pt x="377" y="240"/>
                </a:lnTo>
                <a:lnTo>
                  <a:pt x="375" y="244"/>
                </a:lnTo>
                <a:lnTo>
                  <a:pt x="380" y="252"/>
                </a:lnTo>
                <a:lnTo>
                  <a:pt x="381" y="254"/>
                </a:lnTo>
                <a:lnTo>
                  <a:pt x="384" y="252"/>
                </a:lnTo>
                <a:lnTo>
                  <a:pt x="395" y="262"/>
                </a:lnTo>
                <a:lnTo>
                  <a:pt x="401" y="266"/>
                </a:lnTo>
                <a:lnTo>
                  <a:pt x="407" y="269"/>
                </a:lnTo>
                <a:lnTo>
                  <a:pt x="411" y="276"/>
                </a:lnTo>
                <a:lnTo>
                  <a:pt x="411" y="27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11"/>
          <p:cNvSpPr>
            <a:spLocks noEditPoints="1"/>
          </p:cNvSpPr>
          <p:nvPr/>
        </p:nvSpPr>
        <p:spPr bwMode="auto">
          <a:xfrm>
            <a:off x="4935538" y="5583238"/>
            <a:ext cx="161925" cy="298450"/>
          </a:xfrm>
          <a:custGeom>
            <a:avLst/>
            <a:gdLst>
              <a:gd name="T0" fmla="*/ 92 w 102"/>
              <a:gd name="T1" fmla="*/ 164 h 188"/>
              <a:gd name="T2" fmla="*/ 86 w 102"/>
              <a:gd name="T3" fmla="*/ 164 h 188"/>
              <a:gd name="T4" fmla="*/ 84 w 102"/>
              <a:gd name="T5" fmla="*/ 166 h 188"/>
              <a:gd name="T6" fmla="*/ 79 w 102"/>
              <a:gd name="T7" fmla="*/ 159 h 188"/>
              <a:gd name="T8" fmla="*/ 80 w 102"/>
              <a:gd name="T9" fmla="*/ 147 h 188"/>
              <a:gd name="T10" fmla="*/ 87 w 102"/>
              <a:gd name="T11" fmla="*/ 144 h 188"/>
              <a:gd name="T12" fmla="*/ 88 w 102"/>
              <a:gd name="T13" fmla="*/ 139 h 188"/>
              <a:gd name="T14" fmla="*/ 79 w 102"/>
              <a:gd name="T15" fmla="*/ 129 h 188"/>
              <a:gd name="T16" fmla="*/ 84 w 102"/>
              <a:gd name="T17" fmla="*/ 117 h 188"/>
              <a:gd name="T18" fmla="*/ 88 w 102"/>
              <a:gd name="T19" fmla="*/ 114 h 188"/>
              <a:gd name="T20" fmla="*/ 94 w 102"/>
              <a:gd name="T21" fmla="*/ 132 h 188"/>
              <a:gd name="T22" fmla="*/ 88 w 102"/>
              <a:gd name="T23" fmla="*/ 139 h 188"/>
              <a:gd name="T24" fmla="*/ 94 w 102"/>
              <a:gd name="T25" fmla="*/ 18 h 188"/>
              <a:gd name="T26" fmla="*/ 90 w 102"/>
              <a:gd name="T27" fmla="*/ 39 h 188"/>
              <a:gd name="T28" fmla="*/ 73 w 102"/>
              <a:gd name="T29" fmla="*/ 35 h 188"/>
              <a:gd name="T30" fmla="*/ 69 w 102"/>
              <a:gd name="T31" fmla="*/ 37 h 188"/>
              <a:gd name="T32" fmla="*/ 77 w 102"/>
              <a:gd name="T33" fmla="*/ 46 h 188"/>
              <a:gd name="T34" fmla="*/ 83 w 102"/>
              <a:gd name="T35" fmla="*/ 60 h 188"/>
              <a:gd name="T36" fmla="*/ 86 w 102"/>
              <a:gd name="T37" fmla="*/ 64 h 188"/>
              <a:gd name="T38" fmla="*/ 94 w 102"/>
              <a:gd name="T39" fmla="*/ 68 h 188"/>
              <a:gd name="T40" fmla="*/ 101 w 102"/>
              <a:gd name="T41" fmla="*/ 74 h 188"/>
              <a:gd name="T42" fmla="*/ 97 w 102"/>
              <a:gd name="T43" fmla="*/ 83 h 188"/>
              <a:gd name="T44" fmla="*/ 98 w 102"/>
              <a:gd name="T45" fmla="*/ 91 h 188"/>
              <a:gd name="T46" fmla="*/ 99 w 102"/>
              <a:gd name="T47" fmla="*/ 98 h 188"/>
              <a:gd name="T48" fmla="*/ 98 w 102"/>
              <a:gd name="T49" fmla="*/ 109 h 188"/>
              <a:gd name="T50" fmla="*/ 88 w 102"/>
              <a:gd name="T51" fmla="*/ 113 h 188"/>
              <a:gd name="T52" fmla="*/ 80 w 102"/>
              <a:gd name="T53" fmla="*/ 117 h 188"/>
              <a:gd name="T54" fmla="*/ 73 w 102"/>
              <a:gd name="T55" fmla="*/ 136 h 188"/>
              <a:gd name="T56" fmla="*/ 71 w 102"/>
              <a:gd name="T57" fmla="*/ 157 h 188"/>
              <a:gd name="T58" fmla="*/ 65 w 102"/>
              <a:gd name="T59" fmla="*/ 155 h 188"/>
              <a:gd name="T60" fmla="*/ 64 w 102"/>
              <a:gd name="T61" fmla="*/ 169 h 188"/>
              <a:gd name="T62" fmla="*/ 61 w 102"/>
              <a:gd name="T63" fmla="*/ 149 h 188"/>
              <a:gd name="T64" fmla="*/ 57 w 102"/>
              <a:gd name="T65" fmla="*/ 158 h 188"/>
              <a:gd name="T66" fmla="*/ 58 w 102"/>
              <a:gd name="T67" fmla="*/ 166 h 188"/>
              <a:gd name="T68" fmla="*/ 47 w 102"/>
              <a:gd name="T69" fmla="*/ 177 h 188"/>
              <a:gd name="T70" fmla="*/ 47 w 102"/>
              <a:gd name="T71" fmla="*/ 172 h 188"/>
              <a:gd name="T72" fmla="*/ 37 w 102"/>
              <a:gd name="T73" fmla="*/ 174 h 188"/>
              <a:gd name="T74" fmla="*/ 32 w 102"/>
              <a:gd name="T75" fmla="*/ 177 h 188"/>
              <a:gd name="T76" fmla="*/ 7 w 102"/>
              <a:gd name="T77" fmla="*/ 188 h 188"/>
              <a:gd name="T78" fmla="*/ 2 w 102"/>
              <a:gd name="T79" fmla="*/ 166 h 188"/>
              <a:gd name="T80" fmla="*/ 9 w 102"/>
              <a:gd name="T81" fmla="*/ 151 h 188"/>
              <a:gd name="T82" fmla="*/ 9 w 102"/>
              <a:gd name="T83" fmla="*/ 134 h 188"/>
              <a:gd name="T84" fmla="*/ 13 w 102"/>
              <a:gd name="T85" fmla="*/ 109 h 188"/>
              <a:gd name="T86" fmla="*/ 4 w 102"/>
              <a:gd name="T87" fmla="*/ 84 h 188"/>
              <a:gd name="T88" fmla="*/ 2 w 102"/>
              <a:gd name="T89" fmla="*/ 56 h 188"/>
              <a:gd name="T90" fmla="*/ 28 w 102"/>
              <a:gd name="T91" fmla="*/ 54 h 188"/>
              <a:gd name="T92" fmla="*/ 38 w 102"/>
              <a:gd name="T93" fmla="*/ 57 h 188"/>
              <a:gd name="T94" fmla="*/ 27 w 102"/>
              <a:gd name="T95" fmla="*/ 24 h 188"/>
              <a:gd name="T96" fmla="*/ 39 w 102"/>
              <a:gd name="T97" fmla="*/ 3 h 188"/>
              <a:gd name="T98" fmla="*/ 52 w 102"/>
              <a:gd name="T99" fmla="*/ 9 h 188"/>
              <a:gd name="T100" fmla="*/ 67 w 102"/>
              <a:gd name="T101" fmla="*/ 4 h 188"/>
              <a:gd name="T102" fmla="*/ 77 w 102"/>
              <a:gd name="T103" fmla="*/ 4 h 188"/>
              <a:gd name="T104" fmla="*/ 83 w 102"/>
              <a:gd name="T105" fmla="*/ 0 h 188"/>
              <a:gd name="T106" fmla="*/ 90 w 102"/>
              <a:gd name="T107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" h="188">
                <a:moveTo>
                  <a:pt x="88" y="157"/>
                </a:moveTo>
                <a:lnTo>
                  <a:pt x="91" y="161"/>
                </a:lnTo>
                <a:lnTo>
                  <a:pt x="92" y="164"/>
                </a:lnTo>
                <a:lnTo>
                  <a:pt x="90" y="166"/>
                </a:lnTo>
                <a:lnTo>
                  <a:pt x="88" y="166"/>
                </a:lnTo>
                <a:lnTo>
                  <a:pt x="86" y="164"/>
                </a:lnTo>
                <a:lnTo>
                  <a:pt x="86" y="159"/>
                </a:lnTo>
                <a:lnTo>
                  <a:pt x="84" y="161"/>
                </a:lnTo>
                <a:lnTo>
                  <a:pt x="84" y="166"/>
                </a:lnTo>
                <a:lnTo>
                  <a:pt x="84" y="168"/>
                </a:lnTo>
                <a:lnTo>
                  <a:pt x="80" y="166"/>
                </a:lnTo>
                <a:lnTo>
                  <a:pt x="79" y="159"/>
                </a:lnTo>
                <a:lnTo>
                  <a:pt x="77" y="153"/>
                </a:lnTo>
                <a:lnTo>
                  <a:pt x="79" y="150"/>
                </a:lnTo>
                <a:lnTo>
                  <a:pt x="80" y="147"/>
                </a:lnTo>
                <a:lnTo>
                  <a:pt x="80" y="146"/>
                </a:lnTo>
                <a:lnTo>
                  <a:pt x="80" y="144"/>
                </a:lnTo>
                <a:lnTo>
                  <a:pt x="87" y="144"/>
                </a:lnTo>
                <a:lnTo>
                  <a:pt x="87" y="153"/>
                </a:lnTo>
                <a:lnTo>
                  <a:pt x="88" y="157"/>
                </a:lnTo>
                <a:close/>
                <a:moveTo>
                  <a:pt x="88" y="139"/>
                </a:moveTo>
                <a:lnTo>
                  <a:pt x="83" y="138"/>
                </a:lnTo>
                <a:lnTo>
                  <a:pt x="80" y="138"/>
                </a:lnTo>
                <a:lnTo>
                  <a:pt x="79" y="129"/>
                </a:lnTo>
                <a:lnTo>
                  <a:pt x="83" y="127"/>
                </a:lnTo>
                <a:lnTo>
                  <a:pt x="83" y="124"/>
                </a:lnTo>
                <a:lnTo>
                  <a:pt x="84" y="117"/>
                </a:lnTo>
                <a:lnTo>
                  <a:pt x="84" y="113"/>
                </a:lnTo>
                <a:lnTo>
                  <a:pt x="84" y="112"/>
                </a:lnTo>
                <a:lnTo>
                  <a:pt x="88" y="114"/>
                </a:lnTo>
                <a:lnTo>
                  <a:pt x="91" y="117"/>
                </a:lnTo>
                <a:lnTo>
                  <a:pt x="92" y="123"/>
                </a:lnTo>
                <a:lnTo>
                  <a:pt x="94" y="132"/>
                </a:lnTo>
                <a:lnTo>
                  <a:pt x="94" y="134"/>
                </a:lnTo>
                <a:lnTo>
                  <a:pt x="92" y="138"/>
                </a:lnTo>
                <a:lnTo>
                  <a:pt x="88" y="139"/>
                </a:lnTo>
                <a:close/>
                <a:moveTo>
                  <a:pt x="90" y="3"/>
                </a:moveTo>
                <a:lnTo>
                  <a:pt x="92" y="9"/>
                </a:lnTo>
                <a:lnTo>
                  <a:pt x="94" y="18"/>
                </a:lnTo>
                <a:lnTo>
                  <a:pt x="91" y="33"/>
                </a:lnTo>
                <a:lnTo>
                  <a:pt x="91" y="38"/>
                </a:lnTo>
                <a:lnTo>
                  <a:pt x="90" y="39"/>
                </a:lnTo>
                <a:lnTo>
                  <a:pt x="88" y="42"/>
                </a:lnTo>
                <a:lnTo>
                  <a:pt x="83" y="41"/>
                </a:lnTo>
                <a:lnTo>
                  <a:pt x="73" y="35"/>
                </a:lnTo>
                <a:lnTo>
                  <a:pt x="69" y="30"/>
                </a:lnTo>
                <a:lnTo>
                  <a:pt x="67" y="33"/>
                </a:lnTo>
                <a:lnTo>
                  <a:pt x="69" y="37"/>
                </a:lnTo>
                <a:lnTo>
                  <a:pt x="72" y="38"/>
                </a:lnTo>
                <a:lnTo>
                  <a:pt x="73" y="42"/>
                </a:lnTo>
                <a:lnTo>
                  <a:pt x="77" y="46"/>
                </a:lnTo>
                <a:lnTo>
                  <a:pt x="79" y="50"/>
                </a:lnTo>
                <a:lnTo>
                  <a:pt x="82" y="57"/>
                </a:lnTo>
                <a:lnTo>
                  <a:pt x="83" y="60"/>
                </a:lnTo>
                <a:lnTo>
                  <a:pt x="83" y="61"/>
                </a:lnTo>
                <a:lnTo>
                  <a:pt x="84" y="63"/>
                </a:lnTo>
                <a:lnTo>
                  <a:pt x="86" y="64"/>
                </a:lnTo>
                <a:lnTo>
                  <a:pt x="86" y="65"/>
                </a:lnTo>
                <a:lnTo>
                  <a:pt x="91" y="67"/>
                </a:lnTo>
                <a:lnTo>
                  <a:pt x="94" y="68"/>
                </a:lnTo>
                <a:lnTo>
                  <a:pt x="99" y="69"/>
                </a:lnTo>
                <a:lnTo>
                  <a:pt x="101" y="72"/>
                </a:lnTo>
                <a:lnTo>
                  <a:pt x="101" y="74"/>
                </a:lnTo>
                <a:lnTo>
                  <a:pt x="101" y="75"/>
                </a:lnTo>
                <a:lnTo>
                  <a:pt x="98" y="79"/>
                </a:lnTo>
                <a:lnTo>
                  <a:pt x="97" y="83"/>
                </a:lnTo>
                <a:lnTo>
                  <a:pt x="97" y="86"/>
                </a:lnTo>
                <a:lnTo>
                  <a:pt x="97" y="90"/>
                </a:lnTo>
                <a:lnTo>
                  <a:pt x="98" y="91"/>
                </a:lnTo>
                <a:lnTo>
                  <a:pt x="98" y="95"/>
                </a:lnTo>
                <a:lnTo>
                  <a:pt x="98" y="97"/>
                </a:lnTo>
                <a:lnTo>
                  <a:pt x="99" y="98"/>
                </a:lnTo>
                <a:lnTo>
                  <a:pt x="101" y="101"/>
                </a:lnTo>
                <a:lnTo>
                  <a:pt x="102" y="102"/>
                </a:lnTo>
                <a:lnTo>
                  <a:pt x="98" y="109"/>
                </a:lnTo>
                <a:lnTo>
                  <a:pt x="98" y="110"/>
                </a:lnTo>
                <a:lnTo>
                  <a:pt x="95" y="119"/>
                </a:lnTo>
                <a:lnTo>
                  <a:pt x="88" y="113"/>
                </a:lnTo>
                <a:lnTo>
                  <a:pt x="84" y="108"/>
                </a:lnTo>
                <a:lnTo>
                  <a:pt x="83" y="113"/>
                </a:lnTo>
                <a:lnTo>
                  <a:pt x="80" y="117"/>
                </a:lnTo>
                <a:lnTo>
                  <a:pt x="79" y="124"/>
                </a:lnTo>
                <a:lnTo>
                  <a:pt x="76" y="128"/>
                </a:lnTo>
                <a:lnTo>
                  <a:pt x="73" y="136"/>
                </a:lnTo>
                <a:lnTo>
                  <a:pt x="72" y="144"/>
                </a:lnTo>
                <a:lnTo>
                  <a:pt x="69" y="149"/>
                </a:lnTo>
                <a:lnTo>
                  <a:pt x="71" y="157"/>
                </a:lnTo>
                <a:lnTo>
                  <a:pt x="71" y="166"/>
                </a:lnTo>
                <a:lnTo>
                  <a:pt x="68" y="164"/>
                </a:lnTo>
                <a:lnTo>
                  <a:pt x="65" y="155"/>
                </a:lnTo>
                <a:lnTo>
                  <a:pt x="65" y="158"/>
                </a:lnTo>
                <a:lnTo>
                  <a:pt x="67" y="168"/>
                </a:lnTo>
                <a:lnTo>
                  <a:pt x="64" y="169"/>
                </a:lnTo>
                <a:lnTo>
                  <a:pt x="64" y="166"/>
                </a:lnTo>
                <a:lnTo>
                  <a:pt x="61" y="151"/>
                </a:lnTo>
                <a:lnTo>
                  <a:pt x="61" y="149"/>
                </a:lnTo>
                <a:lnTo>
                  <a:pt x="61" y="147"/>
                </a:lnTo>
                <a:lnTo>
                  <a:pt x="57" y="157"/>
                </a:lnTo>
                <a:lnTo>
                  <a:pt x="57" y="158"/>
                </a:lnTo>
                <a:lnTo>
                  <a:pt x="57" y="162"/>
                </a:lnTo>
                <a:lnTo>
                  <a:pt x="57" y="165"/>
                </a:lnTo>
                <a:lnTo>
                  <a:pt x="58" y="166"/>
                </a:lnTo>
                <a:lnTo>
                  <a:pt x="58" y="170"/>
                </a:lnTo>
                <a:lnTo>
                  <a:pt x="54" y="176"/>
                </a:lnTo>
                <a:lnTo>
                  <a:pt x="47" y="177"/>
                </a:lnTo>
                <a:lnTo>
                  <a:pt x="45" y="174"/>
                </a:lnTo>
                <a:lnTo>
                  <a:pt x="46" y="173"/>
                </a:lnTo>
                <a:lnTo>
                  <a:pt x="47" y="172"/>
                </a:lnTo>
                <a:lnTo>
                  <a:pt x="46" y="169"/>
                </a:lnTo>
                <a:lnTo>
                  <a:pt x="42" y="170"/>
                </a:lnTo>
                <a:lnTo>
                  <a:pt x="37" y="174"/>
                </a:lnTo>
                <a:lnTo>
                  <a:pt x="35" y="168"/>
                </a:lnTo>
                <a:lnTo>
                  <a:pt x="30" y="166"/>
                </a:lnTo>
                <a:lnTo>
                  <a:pt x="32" y="177"/>
                </a:lnTo>
                <a:lnTo>
                  <a:pt x="32" y="180"/>
                </a:lnTo>
                <a:lnTo>
                  <a:pt x="30" y="184"/>
                </a:lnTo>
                <a:lnTo>
                  <a:pt x="7" y="188"/>
                </a:lnTo>
                <a:lnTo>
                  <a:pt x="1" y="184"/>
                </a:lnTo>
                <a:lnTo>
                  <a:pt x="7" y="176"/>
                </a:lnTo>
                <a:lnTo>
                  <a:pt x="2" y="166"/>
                </a:lnTo>
                <a:lnTo>
                  <a:pt x="5" y="166"/>
                </a:lnTo>
                <a:lnTo>
                  <a:pt x="8" y="157"/>
                </a:lnTo>
                <a:lnTo>
                  <a:pt x="9" y="151"/>
                </a:lnTo>
                <a:lnTo>
                  <a:pt x="5" y="142"/>
                </a:lnTo>
                <a:lnTo>
                  <a:pt x="5" y="135"/>
                </a:lnTo>
                <a:lnTo>
                  <a:pt x="9" y="134"/>
                </a:lnTo>
                <a:lnTo>
                  <a:pt x="16" y="131"/>
                </a:lnTo>
                <a:lnTo>
                  <a:pt x="13" y="125"/>
                </a:lnTo>
                <a:lnTo>
                  <a:pt x="13" y="109"/>
                </a:lnTo>
                <a:lnTo>
                  <a:pt x="5" y="99"/>
                </a:lnTo>
                <a:lnTo>
                  <a:pt x="0" y="90"/>
                </a:lnTo>
                <a:lnTo>
                  <a:pt x="4" y="84"/>
                </a:lnTo>
                <a:lnTo>
                  <a:pt x="5" y="68"/>
                </a:lnTo>
                <a:lnTo>
                  <a:pt x="4" y="63"/>
                </a:lnTo>
                <a:lnTo>
                  <a:pt x="2" y="56"/>
                </a:lnTo>
                <a:lnTo>
                  <a:pt x="11" y="53"/>
                </a:lnTo>
                <a:lnTo>
                  <a:pt x="26" y="57"/>
                </a:lnTo>
                <a:lnTo>
                  <a:pt x="28" y="54"/>
                </a:lnTo>
                <a:lnTo>
                  <a:pt x="35" y="57"/>
                </a:lnTo>
                <a:lnTo>
                  <a:pt x="37" y="59"/>
                </a:lnTo>
                <a:lnTo>
                  <a:pt x="38" y="57"/>
                </a:lnTo>
                <a:lnTo>
                  <a:pt x="45" y="54"/>
                </a:lnTo>
                <a:lnTo>
                  <a:pt x="41" y="49"/>
                </a:lnTo>
                <a:lnTo>
                  <a:pt x="27" y="24"/>
                </a:lnTo>
                <a:lnTo>
                  <a:pt x="35" y="15"/>
                </a:lnTo>
                <a:lnTo>
                  <a:pt x="38" y="8"/>
                </a:lnTo>
                <a:lnTo>
                  <a:pt x="39" y="3"/>
                </a:lnTo>
                <a:lnTo>
                  <a:pt x="41" y="3"/>
                </a:lnTo>
                <a:lnTo>
                  <a:pt x="45" y="9"/>
                </a:lnTo>
                <a:lnTo>
                  <a:pt x="52" y="9"/>
                </a:lnTo>
                <a:lnTo>
                  <a:pt x="56" y="3"/>
                </a:lnTo>
                <a:lnTo>
                  <a:pt x="61" y="3"/>
                </a:lnTo>
                <a:lnTo>
                  <a:pt x="67" y="4"/>
                </a:lnTo>
                <a:lnTo>
                  <a:pt x="69" y="4"/>
                </a:lnTo>
                <a:lnTo>
                  <a:pt x="75" y="3"/>
                </a:lnTo>
                <a:lnTo>
                  <a:pt x="77" y="4"/>
                </a:lnTo>
                <a:lnTo>
                  <a:pt x="80" y="4"/>
                </a:lnTo>
                <a:lnTo>
                  <a:pt x="82" y="1"/>
                </a:lnTo>
                <a:lnTo>
                  <a:pt x="83" y="0"/>
                </a:lnTo>
                <a:lnTo>
                  <a:pt x="83" y="1"/>
                </a:lnTo>
                <a:lnTo>
                  <a:pt x="87" y="1"/>
                </a:lnTo>
                <a:lnTo>
                  <a:pt x="90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12"/>
          <p:cNvSpPr>
            <a:spLocks/>
          </p:cNvSpPr>
          <p:nvPr/>
        </p:nvSpPr>
        <p:spPr bwMode="auto">
          <a:xfrm>
            <a:off x="4387851" y="5334001"/>
            <a:ext cx="573088" cy="617538"/>
          </a:xfrm>
          <a:custGeom>
            <a:avLst/>
            <a:gdLst>
              <a:gd name="T0" fmla="*/ 345 w 361"/>
              <a:gd name="T1" fmla="*/ 247 h 389"/>
              <a:gd name="T2" fmla="*/ 358 w 361"/>
              <a:gd name="T3" fmla="*/ 282 h 389"/>
              <a:gd name="T4" fmla="*/ 350 w 361"/>
              <a:gd name="T5" fmla="*/ 292 h 389"/>
              <a:gd name="T6" fmla="*/ 353 w 361"/>
              <a:gd name="T7" fmla="*/ 314 h 389"/>
              <a:gd name="T8" fmla="*/ 347 w 361"/>
              <a:gd name="T9" fmla="*/ 323 h 389"/>
              <a:gd name="T10" fmla="*/ 341 w 361"/>
              <a:gd name="T11" fmla="*/ 316 h 389"/>
              <a:gd name="T12" fmla="*/ 338 w 361"/>
              <a:gd name="T13" fmla="*/ 304 h 389"/>
              <a:gd name="T14" fmla="*/ 328 w 361"/>
              <a:gd name="T15" fmla="*/ 318 h 389"/>
              <a:gd name="T16" fmla="*/ 326 w 361"/>
              <a:gd name="T17" fmla="*/ 306 h 389"/>
              <a:gd name="T18" fmla="*/ 319 w 361"/>
              <a:gd name="T19" fmla="*/ 297 h 389"/>
              <a:gd name="T20" fmla="*/ 320 w 361"/>
              <a:gd name="T21" fmla="*/ 308 h 389"/>
              <a:gd name="T22" fmla="*/ 328 w 361"/>
              <a:gd name="T23" fmla="*/ 322 h 389"/>
              <a:gd name="T24" fmla="*/ 338 w 361"/>
              <a:gd name="T25" fmla="*/ 334 h 389"/>
              <a:gd name="T26" fmla="*/ 324 w 361"/>
              <a:gd name="T27" fmla="*/ 341 h 389"/>
              <a:gd name="T28" fmla="*/ 308 w 361"/>
              <a:gd name="T29" fmla="*/ 351 h 389"/>
              <a:gd name="T30" fmla="*/ 296 w 361"/>
              <a:gd name="T31" fmla="*/ 356 h 389"/>
              <a:gd name="T32" fmla="*/ 290 w 361"/>
              <a:gd name="T33" fmla="*/ 363 h 389"/>
              <a:gd name="T34" fmla="*/ 279 w 361"/>
              <a:gd name="T35" fmla="*/ 363 h 389"/>
              <a:gd name="T36" fmla="*/ 279 w 361"/>
              <a:gd name="T37" fmla="*/ 371 h 389"/>
              <a:gd name="T38" fmla="*/ 290 w 361"/>
              <a:gd name="T39" fmla="*/ 371 h 389"/>
              <a:gd name="T40" fmla="*/ 278 w 361"/>
              <a:gd name="T41" fmla="*/ 389 h 389"/>
              <a:gd name="T42" fmla="*/ 268 w 361"/>
              <a:gd name="T43" fmla="*/ 382 h 389"/>
              <a:gd name="T44" fmla="*/ 255 w 361"/>
              <a:gd name="T45" fmla="*/ 359 h 389"/>
              <a:gd name="T46" fmla="*/ 238 w 361"/>
              <a:gd name="T47" fmla="*/ 342 h 389"/>
              <a:gd name="T48" fmla="*/ 200 w 361"/>
              <a:gd name="T49" fmla="*/ 337 h 389"/>
              <a:gd name="T50" fmla="*/ 203 w 361"/>
              <a:gd name="T51" fmla="*/ 363 h 389"/>
              <a:gd name="T52" fmla="*/ 176 w 361"/>
              <a:gd name="T53" fmla="*/ 337 h 389"/>
              <a:gd name="T54" fmla="*/ 161 w 361"/>
              <a:gd name="T55" fmla="*/ 348 h 389"/>
              <a:gd name="T56" fmla="*/ 122 w 361"/>
              <a:gd name="T57" fmla="*/ 319 h 389"/>
              <a:gd name="T58" fmla="*/ 115 w 361"/>
              <a:gd name="T59" fmla="*/ 323 h 389"/>
              <a:gd name="T60" fmla="*/ 94 w 361"/>
              <a:gd name="T61" fmla="*/ 319 h 389"/>
              <a:gd name="T62" fmla="*/ 68 w 361"/>
              <a:gd name="T63" fmla="*/ 265 h 389"/>
              <a:gd name="T64" fmla="*/ 76 w 361"/>
              <a:gd name="T65" fmla="*/ 250 h 389"/>
              <a:gd name="T66" fmla="*/ 68 w 361"/>
              <a:gd name="T67" fmla="*/ 221 h 389"/>
              <a:gd name="T68" fmla="*/ 55 w 361"/>
              <a:gd name="T69" fmla="*/ 216 h 389"/>
              <a:gd name="T70" fmla="*/ 54 w 361"/>
              <a:gd name="T71" fmla="*/ 206 h 389"/>
              <a:gd name="T72" fmla="*/ 53 w 361"/>
              <a:gd name="T73" fmla="*/ 190 h 389"/>
              <a:gd name="T74" fmla="*/ 49 w 361"/>
              <a:gd name="T75" fmla="*/ 157 h 389"/>
              <a:gd name="T76" fmla="*/ 45 w 361"/>
              <a:gd name="T77" fmla="*/ 134 h 389"/>
              <a:gd name="T78" fmla="*/ 40 w 361"/>
              <a:gd name="T79" fmla="*/ 128 h 389"/>
              <a:gd name="T80" fmla="*/ 35 w 361"/>
              <a:gd name="T81" fmla="*/ 135 h 389"/>
              <a:gd name="T82" fmla="*/ 13 w 361"/>
              <a:gd name="T83" fmla="*/ 121 h 389"/>
              <a:gd name="T84" fmla="*/ 10 w 361"/>
              <a:gd name="T85" fmla="*/ 81 h 389"/>
              <a:gd name="T86" fmla="*/ 12 w 361"/>
              <a:gd name="T87" fmla="*/ 64 h 389"/>
              <a:gd name="T88" fmla="*/ 45 w 361"/>
              <a:gd name="T89" fmla="*/ 38 h 389"/>
              <a:gd name="T90" fmla="*/ 83 w 361"/>
              <a:gd name="T91" fmla="*/ 8 h 389"/>
              <a:gd name="T92" fmla="*/ 141 w 361"/>
              <a:gd name="T93" fmla="*/ 1 h 389"/>
              <a:gd name="T94" fmla="*/ 154 w 361"/>
              <a:gd name="T95" fmla="*/ 0 h 389"/>
              <a:gd name="T96" fmla="*/ 256 w 361"/>
              <a:gd name="T97" fmla="*/ 33 h 389"/>
              <a:gd name="T98" fmla="*/ 259 w 361"/>
              <a:gd name="T99" fmla="*/ 60 h 389"/>
              <a:gd name="T100" fmla="*/ 278 w 361"/>
              <a:gd name="T101" fmla="*/ 78 h 389"/>
              <a:gd name="T102" fmla="*/ 281 w 361"/>
              <a:gd name="T103" fmla="*/ 91 h 389"/>
              <a:gd name="T104" fmla="*/ 304 w 361"/>
              <a:gd name="T105" fmla="*/ 123 h 389"/>
              <a:gd name="T106" fmla="*/ 297 w 361"/>
              <a:gd name="T107" fmla="*/ 146 h 389"/>
              <a:gd name="T108" fmla="*/ 309 w 361"/>
              <a:gd name="T109" fmla="*/ 169 h 389"/>
              <a:gd name="T110" fmla="*/ 309 w 361"/>
              <a:gd name="T111" fmla="*/ 202 h 389"/>
              <a:gd name="T112" fmla="*/ 330 w 361"/>
              <a:gd name="T113" fmla="*/ 220 h 389"/>
              <a:gd name="T114" fmla="*/ 350 w 361"/>
              <a:gd name="T115" fmla="*/ 22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1" h="389">
                <a:moveTo>
                  <a:pt x="350" y="225"/>
                </a:moveTo>
                <a:lnTo>
                  <a:pt x="349" y="241"/>
                </a:lnTo>
                <a:lnTo>
                  <a:pt x="345" y="247"/>
                </a:lnTo>
                <a:lnTo>
                  <a:pt x="350" y="256"/>
                </a:lnTo>
                <a:lnTo>
                  <a:pt x="358" y="266"/>
                </a:lnTo>
                <a:lnTo>
                  <a:pt x="358" y="282"/>
                </a:lnTo>
                <a:lnTo>
                  <a:pt x="361" y="288"/>
                </a:lnTo>
                <a:lnTo>
                  <a:pt x="354" y="291"/>
                </a:lnTo>
                <a:lnTo>
                  <a:pt x="350" y="292"/>
                </a:lnTo>
                <a:lnTo>
                  <a:pt x="350" y="299"/>
                </a:lnTo>
                <a:lnTo>
                  <a:pt x="354" y="308"/>
                </a:lnTo>
                <a:lnTo>
                  <a:pt x="353" y="314"/>
                </a:lnTo>
                <a:lnTo>
                  <a:pt x="350" y="323"/>
                </a:lnTo>
                <a:lnTo>
                  <a:pt x="347" y="323"/>
                </a:lnTo>
                <a:lnTo>
                  <a:pt x="347" y="323"/>
                </a:lnTo>
                <a:lnTo>
                  <a:pt x="346" y="316"/>
                </a:lnTo>
                <a:lnTo>
                  <a:pt x="342" y="316"/>
                </a:lnTo>
                <a:lnTo>
                  <a:pt x="341" y="316"/>
                </a:lnTo>
                <a:lnTo>
                  <a:pt x="341" y="316"/>
                </a:lnTo>
                <a:lnTo>
                  <a:pt x="337" y="310"/>
                </a:lnTo>
                <a:lnTo>
                  <a:pt x="338" y="304"/>
                </a:lnTo>
                <a:lnTo>
                  <a:pt x="332" y="304"/>
                </a:lnTo>
                <a:lnTo>
                  <a:pt x="332" y="319"/>
                </a:lnTo>
                <a:lnTo>
                  <a:pt x="328" y="318"/>
                </a:lnTo>
                <a:lnTo>
                  <a:pt x="327" y="316"/>
                </a:lnTo>
                <a:lnTo>
                  <a:pt x="327" y="315"/>
                </a:lnTo>
                <a:lnTo>
                  <a:pt x="326" y="306"/>
                </a:lnTo>
                <a:lnTo>
                  <a:pt x="326" y="304"/>
                </a:lnTo>
                <a:lnTo>
                  <a:pt x="321" y="297"/>
                </a:lnTo>
                <a:lnTo>
                  <a:pt x="319" y="297"/>
                </a:lnTo>
                <a:lnTo>
                  <a:pt x="309" y="297"/>
                </a:lnTo>
                <a:lnTo>
                  <a:pt x="315" y="304"/>
                </a:lnTo>
                <a:lnTo>
                  <a:pt x="320" y="308"/>
                </a:lnTo>
                <a:lnTo>
                  <a:pt x="319" y="315"/>
                </a:lnTo>
                <a:lnTo>
                  <a:pt x="324" y="321"/>
                </a:lnTo>
                <a:lnTo>
                  <a:pt x="328" y="322"/>
                </a:lnTo>
                <a:lnTo>
                  <a:pt x="331" y="322"/>
                </a:lnTo>
                <a:lnTo>
                  <a:pt x="335" y="327"/>
                </a:lnTo>
                <a:lnTo>
                  <a:pt x="338" y="334"/>
                </a:lnTo>
                <a:lnTo>
                  <a:pt x="331" y="334"/>
                </a:lnTo>
                <a:lnTo>
                  <a:pt x="327" y="337"/>
                </a:lnTo>
                <a:lnTo>
                  <a:pt x="324" y="341"/>
                </a:lnTo>
                <a:lnTo>
                  <a:pt x="319" y="345"/>
                </a:lnTo>
                <a:lnTo>
                  <a:pt x="315" y="348"/>
                </a:lnTo>
                <a:lnTo>
                  <a:pt x="308" y="351"/>
                </a:lnTo>
                <a:lnTo>
                  <a:pt x="302" y="348"/>
                </a:lnTo>
                <a:lnTo>
                  <a:pt x="300" y="351"/>
                </a:lnTo>
                <a:lnTo>
                  <a:pt x="296" y="356"/>
                </a:lnTo>
                <a:lnTo>
                  <a:pt x="290" y="355"/>
                </a:lnTo>
                <a:lnTo>
                  <a:pt x="290" y="357"/>
                </a:lnTo>
                <a:lnTo>
                  <a:pt x="290" y="363"/>
                </a:lnTo>
                <a:lnTo>
                  <a:pt x="287" y="366"/>
                </a:lnTo>
                <a:lnTo>
                  <a:pt x="282" y="366"/>
                </a:lnTo>
                <a:lnTo>
                  <a:pt x="279" y="363"/>
                </a:lnTo>
                <a:lnTo>
                  <a:pt x="274" y="360"/>
                </a:lnTo>
                <a:lnTo>
                  <a:pt x="271" y="371"/>
                </a:lnTo>
                <a:lnTo>
                  <a:pt x="279" y="371"/>
                </a:lnTo>
                <a:lnTo>
                  <a:pt x="289" y="370"/>
                </a:lnTo>
                <a:lnTo>
                  <a:pt x="290" y="370"/>
                </a:lnTo>
                <a:lnTo>
                  <a:pt x="290" y="371"/>
                </a:lnTo>
                <a:lnTo>
                  <a:pt x="291" y="376"/>
                </a:lnTo>
                <a:lnTo>
                  <a:pt x="281" y="387"/>
                </a:lnTo>
                <a:lnTo>
                  <a:pt x="278" y="389"/>
                </a:lnTo>
                <a:lnTo>
                  <a:pt x="275" y="386"/>
                </a:lnTo>
                <a:lnTo>
                  <a:pt x="272" y="389"/>
                </a:lnTo>
                <a:lnTo>
                  <a:pt x="268" y="382"/>
                </a:lnTo>
                <a:lnTo>
                  <a:pt x="257" y="379"/>
                </a:lnTo>
                <a:lnTo>
                  <a:pt x="257" y="372"/>
                </a:lnTo>
                <a:lnTo>
                  <a:pt x="255" y="359"/>
                </a:lnTo>
                <a:lnTo>
                  <a:pt x="255" y="356"/>
                </a:lnTo>
                <a:lnTo>
                  <a:pt x="245" y="349"/>
                </a:lnTo>
                <a:lnTo>
                  <a:pt x="238" y="342"/>
                </a:lnTo>
                <a:lnTo>
                  <a:pt x="234" y="326"/>
                </a:lnTo>
                <a:lnTo>
                  <a:pt x="212" y="325"/>
                </a:lnTo>
                <a:lnTo>
                  <a:pt x="200" y="337"/>
                </a:lnTo>
                <a:lnTo>
                  <a:pt x="210" y="345"/>
                </a:lnTo>
                <a:lnTo>
                  <a:pt x="204" y="357"/>
                </a:lnTo>
                <a:lnTo>
                  <a:pt x="203" y="363"/>
                </a:lnTo>
                <a:lnTo>
                  <a:pt x="196" y="366"/>
                </a:lnTo>
                <a:lnTo>
                  <a:pt x="184" y="355"/>
                </a:lnTo>
                <a:lnTo>
                  <a:pt x="176" y="337"/>
                </a:lnTo>
                <a:lnTo>
                  <a:pt x="171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29" y="325"/>
                </a:lnTo>
                <a:lnTo>
                  <a:pt x="122" y="319"/>
                </a:lnTo>
                <a:lnTo>
                  <a:pt x="111" y="321"/>
                </a:lnTo>
                <a:lnTo>
                  <a:pt x="110" y="321"/>
                </a:lnTo>
                <a:lnTo>
                  <a:pt x="115" y="323"/>
                </a:lnTo>
                <a:lnTo>
                  <a:pt x="110" y="326"/>
                </a:lnTo>
                <a:lnTo>
                  <a:pt x="99" y="321"/>
                </a:lnTo>
                <a:lnTo>
                  <a:pt x="94" y="319"/>
                </a:lnTo>
                <a:lnTo>
                  <a:pt x="84" y="299"/>
                </a:lnTo>
                <a:lnTo>
                  <a:pt x="77" y="282"/>
                </a:lnTo>
                <a:lnTo>
                  <a:pt x="68" y="265"/>
                </a:lnTo>
                <a:lnTo>
                  <a:pt x="68" y="263"/>
                </a:lnTo>
                <a:lnTo>
                  <a:pt x="70" y="254"/>
                </a:lnTo>
                <a:lnTo>
                  <a:pt x="76" y="250"/>
                </a:lnTo>
                <a:lnTo>
                  <a:pt x="70" y="240"/>
                </a:lnTo>
                <a:lnTo>
                  <a:pt x="69" y="239"/>
                </a:lnTo>
                <a:lnTo>
                  <a:pt x="68" y="221"/>
                </a:lnTo>
                <a:lnTo>
                  <a:pt x="61" y="220"/>
                </a:lnTo>
                <a:lnTo>
                  <a:pt x="55" y="217"/>
                </a:lnTo>
                <a:lnTo>
                  <a:pt x="55" y="216"/>
                </a:lnTo>
                <a:lnTo>
                  <a:pt x="55" y="214"/>
                </a:lnTo>
                <a:lnTo>
                  <a:pt x="55" y="211"/>
                </a:lnTo>
                <a:lnTo>
                  <a:pt x="54" y="206"/>
                </a:lnTo>
                <a:lnTo>
                  <a:pt x="47" y="199"/>
                </a:lnTo>
                <a:lnTo>
                  <a:pt x="54" y="191"/>
                </a:lnTo>
                <a:lnTo>
                  <a:pt x="53" y="190"/>
                </a:lnTo>
                <a:lnTo>
                  <a:pt x="61" y="184"/>
                </a:lnTo>
                <a:lnTo>
                  <a:pt x="51" y="165"/>
                </a:lnTo>
                <a:lnTo>
                  <a:pt x="49" y="157"/>
                </a:lnTo>
                <a:lnTo>
                  <a:pt x="55" y="150"/>
                </a:lnTo>
                <a:lnTo>
                  <a:pt x="46" y="138"/>
                </a:lnTo>
                <a:lnTo>
                  <a:pt x="45" y="134"/>
                </a:lnTo>
                <a:lnTo>
                  <a:pt x="43" y="132"/>
                </a:lnTo>
                <a:lnTo>
                  <a:pt x="43" y="130"/>
                </a:lnTo>
                <a:lnTo>
                  <a:pt x="40" y="128"/>
                </a:lnTo>
                <a:lnTo>
                  <a:pt x="38" y="128"/>
                </a:lnTo>
                <a:lnTo>
                  <a:pt x="38" y="130"/>
                </a:lnTo>
                <a:lnTo>
                  <a:pt x="35" y="135"/>
                </a:lnTo>
                <a:lnTo>
                  <a:pt x="32" y="134"/>
                </a:lnTo>
                <a:lnTo>
                  <a:pt x="28" y="131"/>
                </a:lnTo>
                <a:lnTo>
                  <a:pt x="13" y="121"/>
                </a:lnTo>
                <a:lnTo>
                  <a:pt x="0" y="113"/>
                </a:lnTo>
                <a:lnTo>
                  <a:pt x="1" y="91"/>
                </a:lnTo>
                <a:lnTo>
                  <a:pt x="10" y="81"/>
                </a:lnTo>
                <a:lnTo>
                  <a:pt x="10" y="76"/>
                </a:lnTo>
                <a:lnTo>
                  <a:pt x="10" y="66"/>
                </a:lnTo>
                <a:lnTo>
                  <a:pt x="12" y="64"/>
                </a:lnTo>
                <a:lnTo>
                  <a:pt x="24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2" y="14"/>
                </a:lnTo>
                <a:lnTo>
                  <a:pt x="83" y="8"/>
                </a:lnTo>
                <a:lnTo>
                  <a:pt x="106" y="18"/>
                </a:lnTo>
                <a:lnTo>
                  <a:pt x="111" y="15"/>
                </a:lnTo>
                <a:lnTo>
                  <a:pt x="141" y="1"/>
                </a:lnTo>
                <a:lnTo>
                  <a:pt x="145" y="0"/>
                </a:lnTo>
                <a:lnTo>
                  <a:pt x="156" y="4"/>
                </a:lnTo>
                <a:lnTo>
                  <a:pt x="154" y="0"/>
                </a:lnTo>
                <a:lnTo>
                  <a:pt x="196" y="10"/>
                </a:lnTo>
                <a:lnTo>
                  <a:pt x="227" y="8"/>
                </a:lnTo>
                <a:lnTo>
                  <a:pt x="256" y="33"/>
                </a:lnTo>
                <a:lnTo>
                  <a:pt x="257" y="38"/>
                </a:lnTo>
                <a:lnTo>
                  <a:pt x="257" y="49"/>
                </a:lnTo>
                <a:lnTo>
                  <a:pt x="259" y="60"/>
                </a:lnTo>
                <a:lnTo>
                  <a:pt x="257" y="64"/>
                </a:lnTo>
                <a:lnTo>
                  <a:pt x="261" y="64"/>
                </a:lnTo>
                <a:lnTo>
                  <a:pt x="278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79" y="108"/>
                </a:lnTo>
                <a:lnTo>
                  <a:pt x="304" y="123"/>
                </a:lnTo>
                <a:lnTo>
                  <a:pt x="301" y="132"/>
                </a:lnTo>
                <a:lnTo>
                  <a:pt x="300" y="135"/>
                </a:lnTo>
                <a:lnTo>
                  <a:pt x="297" y="146"/>
                </a:lnTo>
                <a:lnTo>
                  <a:pt x="306" y="149"/>
                </a:lnTo>
                <a:lnTo>
                  <a:pt x="308" y="165"/>
                </a:lnTo>
                <a:lnTo>
                  <a:pt x="309" y="169"/>
                </a:lnTo>
                <a:lnTo>
                  <a:pt x="311" y="183"/>
                </a:lnTo>
                <a:lnTo>
                  <a:pt x="317" y="188"/>
                </a:lnTo>
                <a:lnTo>
                  <a:pt x="309" y="202"/>
                </a:lnTo>
                <a:lnTo>
                  <a:pt x="313" y="202"/>
                </a:lnTo>
                <a:lnTo>
                  <a:pt x="321" y="202"/>
                </a:lnTo>
                <a:lnTo>
                  <a:pt x="330" y="220"/>
                </a:lnTo>
                <a:lnTo>
                  <a:pt x="334" y="225"/>
                </a:lnTo>
                <a:lnTo>
                  <a:pt x="341" y="225"/>
                </a:lnTo>
                <a:lnTo>
                  <a:pt x="350" y="2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13"/>
          <p:cNvSpPr>
            <a:spLocks noEditPoints="1"/>
          </p:cNvSpPr>
          <p:nvPr/>
        </p:nvSpPr>
        <p:spPr bwMode="auto">
          <a:xfrm>
            <a:off x="4305301" y="5526088"/>
            <a:ext cx="523875" cy="674688"/>
          </a:xfrm>
          <a:custGeom>
            <a:avLst/>
            <a:gdLst>
              <a:gd name="T0" fmla="*/ 240 w 330"/>
              <a:gd name="T1" fmla="*/ 348 h 425"/>
              <a:gd name="T2" fmla="*/ 264 w 330"/>
              <a:gd name="T3" fmla="*/ 329 h 425"/>
              <a:gd name="T4" fmla="*/ 249 w 330"/>
              <a:gd name="T5" fmla="*/ 351 h 425"/>
              <a:gd name="T6" fmla="*/ 90 w 330"/>
              <a:gd name="T7" fmla="*/ 9 h 425"/>
              <a:gd name="T8" fmla="*/ 95 w 330"/>
              <a:gd name="T9" fmla="*/ 11 h 425"/>
              <a:gd name="T10" fmla="*/ 101 w 330"/>
              <a:gd name="T11" fmla="*/ 36 h 425"/>
              <a:gd name="T12" fmla="*/ 106 w 330"/>
              <a:gd name="T13" fmla="*/ 70 h 425"/>
              <a:gd name="T14" fmla="*/ 107 w 330"/>
              <a:gd name="T15" fmla="*/ 93 h 425"/>
              <a:gd name="T16" fmla="*/ 120 w 330"/>
              <a:gd name="T17" fmla="*/ 100 h 425"/>
              <a:gd name="T18" fmla="*/ 122 w 330"/>
              <a:gd name="T19" fmla="*/ 133 h 425"/>
              <a:gd name="T20" fmla="*/ 136 w 330"/>
              <a:gd name="T21" fmla="*/ 178 h 425"/>
              <a:gd name="T22" fmla="*/ 167 w 330"/>
              <a:gd name="T23" fmla="*/ 202 h 425"/>
              <a:gd name="T24" fmla="*/ 181 w 330"/>
              <a:gd name="T25" fmla="*/ 204 h 425"/>
              <a:gd name="T26" fmla="*/ 223 w 330"/>
              <a:gd name="T27" fmla="*/ 220 h 425"/>
              <a:gd name="T28" fmla="*/ 255 w 330"/>
              <a:gd name="T29" fmla="*/ 242 h 425"/>
              <a:gd name="T30" fmla="*/ 264 w 330"/>
              <a:gd name="T31" fmla="*/ 204 h 425"/>
              <a:gd name="T32" fmla="*/ 307 w 330"/>
              <a:gd name="T33" fmla="*/ 235 h 425"/>
              <a:gd name="T34" fmla="*/ 320 w 330"/>
              <a:gd name="T35" fmla="*/ 261 h 425"/>
              <a:gd name="T36" fmla="*/ 326 w 330"/>
              <a:gd name="T37" fmla="*/ 272 h 425"/>
              <a:gd name="T38" fmla="*/ 292 w 330"/>
              <a:gd name="T39" fmla="*/ 270 h 425"/>
              <a:gd name="T40" fmla="*/ 307 w 330"/>
              <a:gd name="T41" fmla="*/ 277 h 425"/>
              <a:gd name="T42" fmla="*/ 308 w 330"/>
              <a:gd name="T43" fmla="*/ 290 h 425"/>
              <a:gd name="T44" fmla="*/ 282 w 330"/>
              <a:gd name="T45" fmla="*/ 306 h 425"/>
              <a:gd name="T46" fmla="*/ 270 w 330"/>
              <a:gd name="T47" fmla="*/ 318 h 425"/>
              <a:gd name="T48" fmla="*/ 252 w 330"/>
              <a:gd name="T49" fmla="*/ 336 h 425"/>
              <a:gd name="T50" fmla="*/ 232 w 330"/>
              <a:gd name="T51" fmla="*/ 350 h 425"/>
              <a:gd name="T52" fmla="*/ 229 w 330"/>
              <a:gd name="T53" fmla="*/ 366 h 425"/>
              <a:gd name="T54" fmla="*/ 210 w 330"/>
              <a:gd name="T55" fmla="*/ 380 h 425"/>
              <a:gd name="T56" fmla="*/ 199 w 330"/>
              <a:gd name="T57" fmla="*/ 395 h 425"/>
              <a:gd name="T58" fmla="*/ 182 w 330"/>
              <a:gd name="T59" fmla="*/ 397 h 425"/>
              <a:gd name="T60" fmla="*/ 165 w 330"/>
              <a:gd name="T61" fmla="*/ 403 h 425"/>
              <a:gd name="T62" fmla="*/ 163 w 330"/>
              <a:gd name="T63" fmla="*/ 423 h 425"/>
              <a:gd name="T64" fmla="*/ 152 w 330"/>
              <a:gd name="T65" fmla="*/ 416 h 425"/>
              <a:gd name="T66" fmla="*/ 152 w 330"/>
              <a:gd name="T67" fmla="*/ 404 h 425"/>
              <a:gd name="T68" fmla="*/ 155 w 330"/>
              <a:gd name="T69" fmla="*/ 384 h 425"/>
              <a:gd name="T70" fmla="*/ 136 w 330"/>
              <a:gd name="T71" fmla="*/ 380 h 425"/>
              <a:gd name="T72" fmla="*/ 140 w 330"/>
              <a:gd name="T73" fmla="*/ 356 h 425"/>
              <a:gd name="T74" fmla="*/ 122 w 330"/>
              <a:gd name="T75" fmla="*/ 352 h 425"/>
              <a:gd name="T76" fmla="*/ 106 w 330"/>
              <a:gd name="T77" fmla="*/ 340 h 425"/>
              <a:gd name="T78" fmla="*/ 106 w 330"/>
              <a:gd name="T79" fmla="*/ 330 h 425"/>
              <a:gd name="T80" fmla="*/ 76 w 330"/>
              <a:gd name="T81" fmla="*/ 330 h 425"/>
              <a:gd name="T82" fmla="*/ 71 w 330"/>
              <a:gd name="T83" fmla="*/ 309 h 425"/>
              <a:gd name="T84" fmla="*/ 87 w 330"/>
              <a:gd name="T85" fmla="*/ 292 h 425"/>
              <a:gd name="T86" fmla="*/ 91 w 330"/>
              <a:gd name="T87" fmla="*/ 269 h 425"/>
              <a:gd name="T88" fmla="*/ 98 w 330"/>
              <a:gd name="T89" fmla="*/ 245 h 425"/>
              <a:gd name="T90" fmla="*/ 73 w 330"/>
              <a:gd name="T91" fmla="*/ 219 h 425"/>
              <a:gd name="T92" fmla="*/ 32 w 330"/>
              <a:gd name="T93" fmla="*/ 225 h 425"/>
              <a:gd name="T94" fmla="*/ 20 w 330"/>
              <a:gd name="T95" fmla="*/ 206 h 425"/>
              <a:gd name="T96" fmla="*/ 30 w 330"/>
              <a:gd name="T97" fmla="*/ 178 h 425"/>
              <a:gd name="T98" fmla="*/ 41 w 330"/>
              <a:gd name="T99" fmla="*/ 146 h 425"/>
              <a:gd name="T100" fmla="*/ 20 w 330"/>
              <a:gd name="T101" fmla="*/ 125 h 425"/>
              <a:gd name="T102" fmla="*/ 8 w 330"/>
              <a:gd name="T103" fmla="*/ 75 h 425"/>
              <a:gd name="T104" fmla="*/ 12 w 330"/>
              <a:gd name="T105" fmla="*/ 60 h 425"/>
              <a:gd name="T106" fmla="*/ 32 w 330"/>
              <a:gd name="T107" fmla="*/ 17 h 425"/>
              <a:gd name="T108" fmla="*/ 80 w 330"/>
              <a:gd name="T109" fmla="*/ 1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0" h="425">
                <a:moveTo>
                  <a:pt x="245" y="352"/>
                </a:moveTo>
                <a:lnTo>
                  <a:pt x="238" y="355"/>
                </a:lnTo>
                <a:lnTo>
                  <a:pt x="237" y="350"/>
                </a:lnTo>
                <a:lnTo>
                  <a:pt x="240" y="348"/>
                </a:lnTo>
                <a:lnTo>
                  <a:pt x="253" y="341"/>
                </a:lnTo>
                <a:lnTo>
                  <a:pt x="256" y="336"/>
                </a:lnTo>
                <a:lnTo>
                  <a:pt x="264" y="332"/>
                </a:lnTo>
                <a:lnTo>
                  <a:pt x="264" y="329"/>
                </a:lnTo>
                <a:lnTo>
                  <a:pt x="273" y="324"/>
                </a:lnTo>
                <a:lnTo>
                  <a:pt x="271" y="330"/>
                </a:lnTo>
                <a:lnTo>
                  <a:pt x="260" y="344"/>
                </a:lnTo>
                <a:lnTo>
                  <a:pt x="249" y="351"/>
                </a:lnTo>
                <a:lnTo>
                  <a:pt x="245" y="352"/>
                </a:lnTo>
                <a:close/>
                <a:moveTo>
                  <a:pt x="84" y="13"/>
                </a:moveTo>
                <a:lnTo>
                  <a:pt x="87" y="14"/>
                </a:lnTo>
                <a:lnTo>
                  <a:pt x="90" y="9"/>
                </a:lnTo>
                <a:lnTo>
                  <a:pt x="90" y="7"/>
                </a:lnTo>
                <a:lnTo>
                  <a:pt x="92" y="7"/>
                </a:lnTo>
                <a:lnTo>
                  <a:pt x="95" y="9"/>
                </a:lnTo>
                <a:lnTo>
                  <a:pt x="95" y="11"/>
                </a:lnTo>
                <a:lnTo>
                  <a:pt x="97" y="13"/>
                </a:lnTo>
                <a:lnTo>
                  <a:pt x="98" y="17"/>
                </a:lnTo>
                <a:lnTo>
                  <a:pt x="107" y="29"/>
                </a:lnTo>
                <a:lnTo>
                  <a:pt x="101" y="36"/>
                </a:lnTo>
                <a:lnTo>
                  <a:pt x="103" y="44"/>
                </a:lnTo>
                <a:lnTo>
                  <a:pt x="113" y="63"/>
                </a:lnTo>
                <a:lnTo>
                  <a:pt x="105" y="69"/>
                </a:lnTo>
                <a:lnTo>
                  <a:pt x="106" y="70"/>
                </a:lnTo>
                <a:lnTo>
                  <a:pt x="99" y="78"/>
                </a:lnTo>
                <a:lnTo>
                  <a:pt x="106" y="85"/>
                </a:lnTo>
                <a:lnTo>
                  <a:pt x="107" y="90"/>
                </a:lnTo>
                <a:lnTo>
                  <a:pt x="107" y="93"/>
                </a:lnTo>
                <a:lnTo>
                  <a:pt x="107" y="95"/>
                </a:lnTo>
                <a:lnTo>
                  <a:pt x="107" y="96"/>
                </a:lnTo>
                <a:lnTo>
                  <a:pt x="113" y="99"/>
                </a:lnTo>
                <a:lnTo>
                  <a:pt x="120" y="100"/>
                </a:lnTo>
                <a:lnTo>
                  <a:pt x="121" y="118"/>
                </a:lnTo>
                <a:lnTo>
                  <a:pt x="122" y="119"/>
                </a:lnTo>
                <a:lnTo>
                  <a:pt x="128" y="129"/>
                </a:lnTo>
                <a:lnTo>
                  <a:pt x="122" y="133"/>
                </a:lnTo>
                <a:lnTo>
                  <a:pt x="120" y="142"/>
                </a:lnTo>
                <a:lnTo>
                  <a:pt x="120" y="144"/>
                </a:lnTo>
                <a:lnTo>
                  <a:pt x="129" y="161"/>
                </a:lnTo>
                <a:lnTo>
                  <a:pt x="136" y="178"/>
                </a:lnTo>
                <a:lnTo>
                  <a:pt x="146" y="198"/>
                </a:lnTo>
                <a:lnTo>
                  <a:pt x="151" y="200"/>
                </a:lnTo>
                <a:lnTo>
                  <a:pt x="162" y="205"/>
                </a:lnTo>
                <a:lnTo>
                  <a:pt x="167" y="202"/>
                </a:lnTo>
                <a:lnTo>
                  <a:pt x="162" y="200"/>
                </a:lnTo>
                <a:lnTo>
                  <a:pt x="163" y="200"/>
                </a:lnTo>
                <a:lnTo>
                  <a:pt x="174" y="198"/>
                </a:lnTo>
                <a:lnTo>
                  <a:pt x="181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3" y="220"/>
                </a:lnTo>
                <a:lnTo>
                  <a:pt x="228" y="216"/>
                </a:lnTo>
                <a:lnTo>
                  <a:pt x="236" y="234"/>
                </a:lnTo>
                <a:lnTo>
                  <a:pt x="248" y="245"/>
                </a:lnTo>
                <a:lnTo>
                  <a:pt x="255" y="242"/>
                </a:lnTo>
                <a:lnTo>
                  <a:pt x="256" y="236"/>
                </a:lnTo>
                <a:lnTo>
                  <a:pt x="262" y="224"/>
                </a:lnTo>
                <a:lnTo>
                  <a:pt x="252" y="216"/>
                </a:lnTo>
                <a:lnTo>
                  <a:pt x="264" y="204"/>
                </a:lnTo>
                <a:lnTo>
                  <a:pt x="286" y="205"/>
                </a:lnTo>
                <a:lnTo>
                  <a:pt x="290" y="221"/>
                </a:lnTo>
                <a:lnTo>
                  <a:pt x="297" y="228"/>
                </a:lnTo>
                <a:lnTo>
                  <a:pt x="307" y="235"/>
                </a:lnTo>
                <a:lnTo>
                  <a:pt x="307" y="238"/>
                </a:lnTo>
                <a:lnTo>
                  <a:pt x="309" y="251"/>
                </a:lnTo>
                <a:lnTo>
                  <a:pt x="309" y="258"/>
                </a:lnTo>
                <a:lnTo>
                  <a:pt x="320" y="261"/>
                </a:lnTo>
                <a:lnTo>
                  <a:pt x="324" y="268"/>
                </a:lnTo>
                <a:lnTo>
                  <a:pt x="327" y="265"/>
                </a:lnTo>
                <a:lnTo>
                  <a:pt x="330" y="268"/>
                </a:lnTo>
                <a:lnTo>
                  <a:pt x="326" y="272"/>
                </a:lnTo>
                <a:lnTo>
                  <a:pt x="316" y="273"/>
                </a:lnTo>
                <a:lnTo>
                  <a:pt x="305" y="272"/>
                </a:lnTo>
                <a:lnTo>
                  <a:pt x="294" y="270"/>
                </a:lnTo>
                <a:lnTo>
                  <a:pt x="292" y="270"/>
                </a:lnTo>
                <a:lnTo>
                  <a:pt x="289" y="276"/>
                </a:lnTo>
                <a:lnTo>
                  <a:pt x="300" y="280"/>
                </a:lnTo>
                <a:lnTo>
                  <a:pt x="298" y="277"/>
                </a:lnTo>
                <a:lnTo>
                  <a:pt x="307" y="277"/>
                </a:lnTo>
                <a:lnTo>
                  <a:pt x="315" y="279"/>
                </a:lnTo>
                <a:lnTo>
                  <a:pt x="312" y="284"/>
                </a:lnTo>
                <a:lnTo>
                  <a:pt x="304" y="285"/>
                </a:lnTo>
                <a:lnTo>
                  <a:pt x="308" y="290"/>
                </a:lnTo>
                <a:lnTo>
                  <a:pt x="301" y="296"/>
                </a:lnTo>
                <a:lnTo>
                  <a:pt x="300" y="296"/>
                </a:lnTo>
                <a:lnTo>
                  <a:pt x="289" y="300"/>
                </a:lnTo>
                <a:lnTo>
                  <a:pt x="282" y="306"/>
                </a:lnTo>
                <a:lnTo>
                  <a:pt x="277" y="307"/>
                </a:lnTo>
                <a:lnTo>
                  <a:pt x="270" y="302"/>
                </a:lnTo>
                <a:lnTo>
                  <a:pt x="271" y="313"/>
                </a:lnTo>
                <a:lnTo>
                  <a:pt x="270" y="318"/>
                </a:lnTo>
                <a:lnTo>
                  <a:pt x="266" y="324"/>
                </a:lnTo>
                <a:lnTo>
                  <a:pt x="262" y="328"/>
                </a:lnTo>
                <a:lnTo>
                  <a:pt x="259" y="330"/>
                </a:lnTo>
                <a:lnTo>
                  <a:pt x="252" y="336"/>
                </a:lnTo>
                <a:lnTo>
                  <a:pt x="247" y="340"/>
                </a:lnTo>
                <a:lnTo>
                  <a:pt x="243" y="344"/>
                </a:lnTo>
                <a:lnTo>
                  <a:pt x="234" y="345"/>
                </a:lnTo>
                <a:lnTo>
                  <a:pt x="232" y="350"/>
                </a:lnTo>
                <a:lnTo>
                  <a:pt x="233" y="356"/>
                </a:lnTo>
                <a:lnTo>
                  <a:pt x="233" y="360"/>
                </a:lnTo>
                <a:lnTo>
                  <a:pt x="234" y="363"/>
                </a:lnTo>
                <a:lnTo>
                  <a:pt x="229" y="366"/>
                </a:lnTo>
                <a:lnTo>
                  <a:pt x="221" y="373"/>
                </a:lnTo>
                <a:lnTo>
                  <a:pt x="214" y="374"/>
                </a:lnTo>
                <a:lnTo>
                  <a:pt x="211" y="377"/>
                </a:lnTo>
                <a:lnTo>
                  <a:pt x="210" y="380"/>
                </a:lnTo>
                <a:lnTo>
                  <a:pt x="208" y="382"/>
                </a:lnTo>
                <a:lnTo>
                  <a:pt x="202" y="385"/>
                </a:lnTo>
                <a:lnTo>
                  <a:pt x="204" y="389"/>
                </a:lnTo>
                <a:lnTo>
                  <a:pt x="199" y="395"/>
                </a:lnTo>
                <a:lnTo>
                  <a:pt x="193" y="395"/>
                </a:lnTo>
                <a:lnTo>
                  <a:pt x="191" y="395"/>
                </a:lnTo>
                <a:lnTo>
                  <a:pt x="185" y="393"/>
                </a:lnTo>
                <a:lnTo>
                  <a:pt x="182" y="397"/>
                </a:lnTo>
                <a:lnTo>
                  <a:pt x="178" y="399"/>
                </a:lnTo>
                <a:lnTo>
                  <a:pt x="176" y="399"/>
                </a:lnTo>
                <a:lnTo>
                  <a:pt x="172" y="400"/>
                </a:lnTo>
                <a:lnTo>
                  <a:pt x="165" y="403"/>
                </a:lnTo>
                <a:lnTo>
                  <a:pt x="170" y="408"/>
                </a:lnTo>
                <a:lnTo>
                  <a:pt x="163" y="415"/>
                </a:lnTo>
                <a:lnTo>
                  <a:pt x="159" y="412"/>
                </a:lnTo>
                <a:lnTo>
                  <a:pt x="163" y="423"/>
                </a:lnTo>
                <a:lnTo>
                  <a:pt x="157" y="425"/>
                </a:lnTo>
                <a:lnTo>
                  <a:pt x="157" y="422"/>
                </a:lnTo>
                <a:lnTo>
                  <a:pt x="157" y="415"/>
                </a:lnTo>
                <a:lnTo>
                  <a:pt x="152" y="416"/>
                </a:lnTo>
                <a:lnTo>
                  <a:pt x="151" y="419"/>
                </a:lnTo>
                <a:lnTo>
                  <a:pt x="150" y="418"/>
                </a:lnTo>
                <a:lnTo>
                  <a:pt x="148" y="411"/>
                </a:lnTo>
                <a:lnTo>
                  <a:pt x="152" y="404"/>
                </a:lnTo>
                <a:lnTo>
                  <a:pt x="159" y="393"/>
                </a:lnTo>
                <a:lnTo>
                  <a:pt x="155" y="390"/>
                </a:lnTo>
                <a:lnTo>
                  <a:pt x="152" y="389"/>
                </a:lnTo>
                <a:lnTo>
                  <a:pt x="155" y="384"/>
                </a:lnTo>
                <a:lnTo>
                  <a:pt x="151" y="381"/>
                </a:lnTo>
                <a:lnTo>
                  <a:pt x="147" y="385"/>
                </a:lnTo>
                <a:lnTo>
                  <a:pt x="146" y="381"/>
                </a:lnTo>
                <a:lnTo>
                  <a:pt x="136" y="380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0" y="356"/>
                </a:lnTo>
                <a:lnTo>
                  <a:pt x="129" y="365"/>
                </a:lnTo>
                <a:lnTo>
                  <a:pt x="128" y="371"/>
                </a:lnTo>
                <a:lnTo>
                  <a:pt x="120" y="362"/>
                </a:lnTo>
                <a:lnTo>
                  <a:pt x="122" y="352"/>
                </a:lnTo>
                <a:lnTo>
                  <a:pt x="113" y="347"/>
                </a:lnTo>
                <a:lnTo>
                  <a:pt x="107" y="343"/>
                </a:lnTo>
                <a:lnTo>
                  <a:pt x="105" y="341"/>
                </a:lnTo>
                <a:lnTo>
                  <a:pt x="106" y="340"/>
                </a:lnTo>
                <a:lnTo>
                  <a:pt x="110" y="335"/>
                </a:lnTo>
                <a:lnTo>
                  <a:pt x="109" y="330"/>
                </a:lnTo>
                <a:lnTo>
                  <a:pt x="107" y="330"/>
                </a:lnTo>
                <a:lnTo>
                  <a:pt x="106" y="330"/>
                </a:lnTo>
                <a:lnTo>
                  <a:pt x="95" y="328"/>
                </a:lnTo>
                <a:lnTo>
                  <a:pt x="92" y="333"/>
                </a:lnTo>
                <a:lnTo>
                  <a:pt x="84" y="328"/>
                </a:lnTo>
                <a:lnTo>
                  <a:pt x="76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2" y="305"/>
                </a:lnTo>
                <a:lnTo>
                  <a:pt x="77" y="303"/>
                </a:lnTo>
                <a:lnTo>
                  <a:pt x="79" y="300"/>
                </a:lnTo>
                <a:lnTo>
                  <a:pt x="87" y="292"/>
                </a:lnTo>
                <a:lnTo>
                  <a:pt x="77" y="283"/>
                </a:lnTo>
                <a:lnTo>
                  <a:pt x="80" y="268"/>
                </a:lnTo>
                <a:lnTo>
                  <a:pt x="84" y="268"/>
                </a:lnTo>
                <a:lnTo>
                  <a:pt x="91" y="269"/>
                </a:lnTo>
                <a:lnTo>
                  <a:pt x="95" y="258"/>
                </a:lnTo>
                <a:lnTo>
                  <a:pt x="95" y="255"/>
                </a:lnTo>
                <a:lnTo>
                  <a:pt x="98" y="246"/>
                </a:lnTo>
                <a:lnTo>
                  <a:pt x="98" y="245"/>
                </a:lnTo>
                <a:lnTo>
                  <a:pt x="90" y="221"/>
                </a:lnTo>
                <a:lnTo>
                  <a:pt x="82" y="219"/>
                </a:lnTo>
                <a:lnTo>
                  <a:pt x="80" y="219"/>
                </a:lnTo>
                <a:lnTo>
                  <a:pt x="73" y="219"/>
                </a:lnTo>
                <a:lnTo>
                  <a:pt x="71" y="213"/>
                </a:lnTo>
                <a:lnTo>
                  <a:pt x="60" y="220"/>
                </a:lnTo>
                <a:lnTo>
                  <a:pt x="32" y="220"/>
                </a:lnTo>
                <a:lnTo>
                  <a:pt x="32" y="225"/>
                </a:lnTo>
                <a:lnTo>
                  <a:pt x="13" y="223"/>
                </a:lnTo>
                <a:lnTo>
                  <a:pt x="21" y="215"/>
                </a:lnTo>
                <a:lnTo>
                  <a:pt x="24" y="212"/>
                </a:lnTo>
                <a:lnTo>
                  <a:pt x="20" y="206"/>
                </a:lnTo>
                <a:lnTo>
                  <a:pt x="23" y="206"/>
                </a:lnTo>
                <a:lnTo>
                  <a:pt x="31" y="205"/>
                </a:lnTo>
                <a:lnTo>
                  <a:pt x="35" y="193"/>
                </a:lnTo>
                <a:lnTo>
                  <a:pt x="30" y="178"/>
                </a:lnTo>
                <a:lnTo>
                  <a:pt x="38" y="176"/>
                </a:lnTo>
                <a:lnTo>
                  <a:pt x="39" y="174"/>
                </a:lnTo>
                <a:lnTo>
                  <a:pt x="35" y="165"/>
                </a:lnTo>
                <a:lnTo>
                  <a:pt x="41" y="146"/>
                </a:lnTo>
                <a:lnTo>
                  <a:pt x="41" y="141"/>
                </a:lnTo>
                <a:lnTo>
                  <a:pt x="47" y="140"/>
                </a:lnTo>
                <a:lnTo>
                  <a:pt x="43" y="135"/>
                </a:lnTo>
                <a:lnTo>
                  <a:pt x="20" y="125"/>
                </a:lnTo>
                <a:lnTo>
                  <a:pt x="12" y="126"/>
                </a:lnTo>
                <a:lnTo>
                  <a:pt x="0" y="122"/>
                </a:lnTo>
                <a:lnTo>
                  <a:pt x="0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3" y="63"/>
                </a:lnTo>
                <a:lnTo>
                  <a:pt x="12" y="60"/>
                </a:lnTo>
                <a:lnTo>
                  <a:pt x="23" y="56"/>
                </a:lnTo>
                <a:lnTo>
                  <a:pt x="32" y="48"/>
                </a:lnTo>
                <a:lnTo>
                  <a:pt x="27" y="39"/>
                </a:lnTo>
                <a:lnTo>
                  <a:pt x="32" y="17"/>
                </a:lnTo>
                <a:lnTo>
                  <a:pt x="39" y="21"/>
                </a:lnTo>
                <a:lnTo>
                  <a:pt x="49" y="6"/>
                </a:lnTo>
                <a:lnTo>
                  <a:pt x="65" y="0"/>
                </a:lnTo>
                <a:lnTo>
                  <a:pt x="80" y="10"/>
                </a:lnTo>
                <a:lnTo>
                  <a:pt x="84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14"/>
          <p:cNvSpPr>
            <a:spLocks noEditPoints="1"/>
          </p:cNvSpPr>
          <p:nvPr/>
        </p:nvSpPr>
        <p:spPr bwMode="auto">
          <a:xfrm>
            <a:off x="4156076" y="5724526"/>
            <a:ext cx="401638" cy="508000"/>
          </a:xfrm>
          <a:custGeom>
            <a:avLst/>
            <a:gdLst>
              <a:gd name="T0" fmla="*/ 25 w 253"/>
              <a:gd name="T1" fmla="*/ 252 h 320"/>
              <a:gd name="T2" fmla="*/ 19 w 253"/>
              <a:gd name="T3" fmla="*/ 242 h 320"/>
              <a:gd name="T4" fmla="*/ 126 w 253"/>
              <a:gd name="T5" fmla="*/ 100 h 320"/>
              <a:gd name="T6" fmla="*/ 167 w 253"/>
              <a:gd name="T7" fmla="*/ 94 h 320"/>
              <a:gd name="T8" fmla="*/ 192 w 253"/>
              <a:gd name="T9" fmla="*/ 120 h 320"/>
              <a:gd name="T10" fmla="*/ 185 w 253"/>
              <a:gd name="T11" fmla="*/ 144 h 320"/>
              <a:gd name="T12" fmla="*/ 181 w 253"/>
              <a:gd name="T13" fmla="*/ 167 h 320"/>
              <a:gd name="T14" fmla="*/ 165 w 253"/>
              <a:gd name="T15" fmla="*/ 184 h 320"/>
              <a:gd name="T16" fmla="*/ 170 w 253"/>
              <a:gd name="T17" fmla="*/ 205 h 320"/>
              <a:gd name="T18" fmla="*/ 200 w 253"/>
              <a:gd name="T19" fmla="*/ 205 h 320"/>
              <a:gd name="T20" fmla="*/ 200 w 253"/>
              <a:gd name="T21" fmla="*/ 215 h 320"/>
              <a:gd name="T22" fmla="*/ 216 w 253"/>
              <a:gd name="T23" fmla="*/ 227 h 320"/>
              <a:gd name="T24" fmla="*/ 234 w 253"/>
              <a:gd name="T25" fmla="*/ 231 h 320"/>
              <a:gd name="T26" fmla="*/ 230 w 253"/>
              <a:gd name="T27" fmla="*/ 255 h 320"/>
              <a:gd name="T28" fmla="*/ 249 w 253"/>
              <a:gd name="T29" fmla="*/ 259 h 320"/>
              <a:gd name="T30" fmla="*/ 246 w 253"/>
              <a:gd name="T31" fmla="*/ 279 h 320"/>
              <a:gd name="T32" fmla="*/ 241 w 253"/>
              <a:gd name="T33" fmla="*/ 304 h 320"/>
              <a:gd name="T34" fmla="*/ 234 w 253"/>
              <a:gd name="T35" fmla="*/ 283 h 320"/>
              <a:gd name="T36" fmla="*/ 233 w 253"/>
              <a:gd name="T37" fmla="*/ 274 h 320"/>
              <a:gd name="T38" fmla="*/ 225 w 253"/>
              <a:gd name="T39" fmla="*/ 286 h 320"/>
              <a:gd name="T40" fmla="*/ 218 w 253"/>
              <a:gd name="T41" fmla="*/ 306 h 320"/>
              <a:gd name="T42" fmla="*/ 191 w 253"/>
              <a:gd name="T43" fmla="*/ 306 h 320"/>
              <a:gd name="T44" fmla="*/ 169 w 253"/>
              <a:gd name="T45" fmla="*/ 320 h 320"/>
              <a:gd name="T46" fmla="*/ 146 w 253"/>
              <a:gd name="T47" fmla="*/ 317 h 320"/>
              <a:gd name="T48" fmla="*/ 135 w 253"/>
              <a:gd name="T49" fmla="*/ 315 h 320"/>
              <a:gd name="T50" fmla="*/ 106 w 253"/>
              <a:gd name="T51" fmla="*/ 306 h 320"/>
              <a:gd name="T52" fmla="*/ 80 w 253"/>
              <a:gd name="T53" fmla="*/ 316 h 320"/>
              <a:gd name="T54" fmla="*/ 94 w 253"/>
              <a:gd name="T55" fmla="*/ 302 h 320"/>
              <a:gd name="T56" fmla="*/ 106 w 253"/>
              <a:gd name="T57" fmla="*/ 285 h 320"/>
              <a:gd name="T58" fmla="*/ 88 w 253"/>
              <a:gd name="T59" fmla="*/ 300 h 320"/>
              <a:gd name="T60" fmla="*/ 79 w 253"/>
              <a:gd name="T61" fmla="*/ 300 h 320"/>
              <a:gd name="T62" fmla="*/ 73 w 253"/>
              <a:gd name="T63" fmla="*/ 298 h 320"/>
              <a:gd name="T64" fmla="*/ 65 w 253"/>
              <a:gd name="T65" fmla="*/ 290 h 320"/>
              <a:gd name="T66" fmla="*/ 72 w 253"/>
              <a:gd name="T67" fmla="*/ 280 h 320"/>
              <a:gd name="T68" fmla="*/ 85 w 253"/>
              <a:gd name="T69" fmla="*/ 275 h 320"/>
              <a:gd name="T70" fmla="*/ 62 w 253"/>
              <a:gd name="T71" fmla="*/ 272 h 320"/>
              <a:gd name="T72" fmla="*/ 55 w 253"/>
              <a:gd name="T73" fmla="*/ 270 h 320"/>
              <a:gd name="T74" fmla="*/ 51 w 253"/>
              <a:gd name="T75" fmla="*/ 280 h 320"/>
              <a:gd name="T76" fmla="*/ 54 w 253"/>
              <a:gd name="T77" fmla="*/ 293 h 320"/>
              <a:gd name="T78" fmla="*/ 19 w 253"/>
              <a:gd name="T79" fmla="*/ 274 h 320"/>
              <a:gd name="T80" fmla="*/ 39 w 253"/>
              <a:gd name="T81" fmla="*/ 261 h 320"/>
              <a:gd name="T82" fmla="*/ 54 w 253"/>
              <a:gd name="T83" fmla="*/ 250 h 320"/>
              <a:gd name="T84" fmla="*/ 69 w 253"/>
              <a:gd name="T85" fmla="*/ 241 h 320"/>
              <a:gd name="T86" fmla="*/ 46 w 253"/>
              <a:gd name="T87" fmla="*/ 249 h 320"/>
              <a:gd name="T88" fmla="*/ 36 w 253"/>
              <a:gd name="T89" fmla="*/ 235 h 320"/>
              <a:gd name="T90" fmla="*/ 28 w 253"/>
              <a:gd name="T91" fmla="*/ 241 h 320"/>
              <a:gd name="T92" fmla="*/ 4 w 253"/>
              <a:gd name="T93" fmla="*/ 233 h 320"/>
              <a:gd name="T94" fmla="*/ 13 w 253"/>
              <a:gd name="T95" fmla="*/ 226 h 320"/>
              <a:gd name="T96" fmla="*/ 34 w 253"/>
              <a:gd name="T97" fmla="*/ 197 h 320"/>
              <a:gd name="T98" fmla="*/ 40 w 253"/>
              <a:gd name="T99" fmla="*/ 188 h 320"/>
              <a:gd name="T100" fmla="*/ 39 w 253"/>
              <a:gd name="T101" fmla="*/ 151 h 320"/>
              <a:gd name="T102" fmla="*/ 39 w 253"/>
              <a:gd name="T103" fmla="*/ 144 h 320"/>
              <a:gd name="T104" fmla="*/ 24 w 253"/>
              <a:gd name="T105" fmla="*/ 139 h 320"/>
              <a:gd name="T106" fmla="*/ 43 w 253"/>
              <a:gd name="T107" fmla="*/ 105 h 320"/>
              <a:gd name="T108" fmla="*/ 46 w 253"/>
              <a:gd name="T109" fmla="*/ 66 h 320"/>
              <a:gd name="T110" fmla="*/ 96 w 253"/>
              <a:gd name="T111" fmla="*/ 10 h 320"/>
              <a:gd name="T112" fmla="*/ 141 w 253"/>
              <a:gd name="T113" fmla="*/ 15 h 320"/>
              <a:gd name="T114" fmla="*/ 133 w 253"/>
              <a:gd name="T115" fmla="*/ 49 h 320"/>
              <a:gd name="T116" fmla="*/ 125 w 253"/>
              <a:gd name="T117" fmla="*/ 80 h 320"/>
              <a:gd name="T118" fmla="*/ 115 w 253"/>
              <a:gd name="T119" fmla="*/ 9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320">
                <a:moveTo>
                  <a:pt x="30" y="245"/>
                </a:moveTo>
                <a:lnTo>
                  <a:pt x="32" y="249"/>
                </a:lnTo>
                <a:lnTo>
                  <a:pt x="32" y="256"/>
                </a:lnTo>
                <a:lnTo>
                  <a:pt x="25" y="252"/>
                </a:lnTo>
                <a:lnTo>
                  <a:pt x="25" y="248"/>
                </a:lnTo>
                <a:lnTo>
                  <a:pt x="23" y="249"/>
                </a:lnTo>
                <a:lnTo>
                  <a:pt x="20" y="249"/>
                </a:lnTo>
                <a:lnTo>
                  <a:pt x="19" y="242"/>
                </a:lnTo>
                <a:lnTo>
                  <a:pt x="20" y="241"/>
                </a:lnTo>
                <a:lnTo>
                  <a:pt x="30" y="245"/>
                </a:lnTo>
                <a:close/>
                <a:moveTo>
                  <a:pt x="107" y="98"/>
                </a:moveTo>
                <a:lnTo>
                  <a:pt x="126" y="100"/>
                </a:lnTo>
                <a:lnTo>
                  <a:pt x="126" y="95"/>
                </a:lnTo>
                <a:lnTo>
                  <a:pt x="154" y="95"/>
                </a:lnTo>
                <a:lnTo>
                  <a:pt x="165" y="88"/>
                </a:lnTo>
                <a:lnTo>
                  <a:pt x="167" y="94"/>
                </a:lnTo>
                <a:lnTo>
                  <a:pt x="174" y="94"/>
                </a:lnTo>
                <a:lnTo>
                  <a:pt x="176" y="94"/>
                </a:lnTo>
                <a:lnTo>
                  <a:pt x="184" y="96"/>
                </a:lnTo>
                <a:lnTo>
                  <a:pt x="192" y="120"/>
                </a:lnTo>
                <a:lnTo>
                  <a:pt x="192" y="121"/>
                </a:lnTo>
                <a:lnTo>
                  <a:pt x="189" y="130"/>
                </a:lnTo>
                <a:lnTo>
                  <a:pt x="189" y="133"/>
                </a:lnTo>
                <a:lnTo>
                  <a:pt x="185" y="144"/>
                </a:lnTo>
                <a:lnTo>
                  <a:pt x="178" y="143"/>
                </a:lnTo>
                <a:lnTo>
                  <a:pt x="174" y="143"/>
                </a:lnTo>
                <a:lnTo>
                  <a:pt x="171" y="158"/>
                </a:lnTo>
                <a:lnTo>
                  <a:pt x="181" y="167"/>
                </a:lnTo>
                <a:lnTo>
                  <a:pt x="173" y="175"/>
                </a:lnTo>
                <a:lnTo>
                  <a:pt x="171" y="178"/>
                </a:lnTo>
                <a:lnTo>
                  <a:pt x="166" y="180"/>
                </a:lnTo>
                <a:lnTo>
                  <a:pt x="165" y="184"/>
                </a:lnTo>
                <a:lnTo>
                  <a:pt x="165" y="185"/>
                </a:lnTo>
                <a:lnTo>
                  <a:pt x="165" y="189"/>
                </a:lnTo>
                <a:lnTo>
                  <a:pt x="165" y="197"/>
                </a:lnTo>
                <a:lnTo>
                  <a:pt x="170" y="205"/>
                </a:lnTo>
                <a:lnTo>
                  <a:pt x="178" y="203"/>
                </a:lnTo>
                <a:lnTo>
                  <a:pt x="186" y="208"/>
                </a:lnTo>
                <a:lnTo>
                  <a:pt x="189" y="203"/>
                </a:lnTo>
                <a:lnTo>
                  <a:pt x="200" y="205"/>
                </a:lnTo>
                <a:lnTo>
                  <a:pt x="201" y="205"/>
                </a:lnTo>
                <a:lnTo>
                  <a:pt x="203" y="205"/>
                </a:lnTo>
                <a:lnTo>
                  <a:pt x="204" y="210"/>
                </a:lnTo>
                <a:lnTo>
                  <a:pt x="200" y="215"/>
                </a:lnTo>
                <a:lnTo>
                  <a:pt x="199" y="216"/>
                </a:lnTo>
                <a:lnTo>
                  <a:pt x="201" y="218"/>
                </a:lnTo>
                <a:lnTo>
                  <a:pt x="207" y="222"/>
                </a:lnTo>
                <a:lnTo>
                  <a:pt x="216" y="227"/>
                </a:lnTo>
                <a:lnTo>
                  <a:pt x="214" y="237"/>
                </a:lnTo>
                <a:lnTo>
                  <a:pt x="222" y="246"/>
                </a:lnTo>
                <a:lnTo>
                  <a:pt x="223" y="240"/>
                </a:lnTo>
                <a:lnTo>
                  <a:pt x="234" y="231"/>
                </a:lnTo>
                <a:lnTo>
                  <a:pt x="233" y="241"/>
                </a:lnTo>
                <a:lnTo>
                  <a:pt x="233" y="246"/>
                </a:lnTo>
                <a:lnTo>
                  <a:pt x="237" y="249"/>
                </a:lnTo>
                <a:lnTo>
                  <a:pt x="230" y="255"/>
                </a:lnTo>
                <a:lnTo>
                  <a:pt x="240" y="256"/>
                </a:lnTo>
                <a:lnTo>
                  <a:pt x="241" y="260"/>
                </a:lnTo>
                <a:lnTo>
                  <a:pt x="245" y="256"/>
                </a:lnTo>
                <a:lnTo>
                  <a:pt x="249" y="259"/>
                </a:lnTo>
                <a:lnTo>
                  <a:pt x="246" y="264"/>
                </a:lnTo>
                <a:lnTo>
                  <a:pt x="249" y="265"/>
                </a:lnTo>
                <a:lnTo>
                  <a:pt x="253" y="268"/>
                </a:lnTo>
                <a:lnTo>
                  <a:pt x="246" y="279"/>
                </a:lnTo>
                <a:lnTo>
                  <a:pt x="242" y="286"/>
                </a:lnTo>
                <a:lnTo>
                  <a:pt x="244" y="293"/>
                </a:lnTo>
                <a:lnTo>
                  <a:pt x="245" y="294"/>
                </a:lnTo>
                <a:lnTo>
                  <a:pt x="241" y="304"/>
                </a:lnTo>
                <a:lnTo>
                  <a:pt x="229" y="297"/>
                </a:lnTo>
                <a:lnTo>
                  <a:pt x="227" y="291"/>
                </a:lnTo>
                <a:lnTo>
                  <a:pt x="231" y="287"/>
                </a:lnTo>
                <a:lnTo>
                  <a:pt x="234" y="283"/>
                </a:lnTo>
                <a:lnTo>
                  <a:pt x="234" y="280"/>
                </a:lnTo>
                <a:lnTo>
                  <a:pt x="234" y="279"/>
                </a:lnTo>
                <a:lnTo>
                  <a:pt x="233" y="274"/>
                </a:lnTo>
                <a:lnTo>
                  <a:pt x="233" y="274"/>
                </a:lnTo>
                <a:lnTo>
                  <a:pt x="227" y="267"/>
                </a:lnTo>
                <a:lnTo>
                  <a:pt x="226" y="274"/>
                </a:lnTo>
                <a:lnTo>
                  <a:pt x="227" y="282"/>
                </a:lnTo>
                <a:lnTo>
                  <a:pt x="225" y="286"/>
                </a:lnTo>
                <a:lnTo>
                  <a:pt x="221" y="294"/>
                </a:lnTo>
                <a:lnTo>
                  <a:pt x="216" y="294"/>
                </a:lnTo>
                <a:lnTo>
                  <a:pt x="216" y="304"/>
                </a:lnTo>
                <a:lnTo>
                  <a:pt x="218" y="306"/>
                </a:lnTo>
                <a:lnTo>
                  <a:pt x="216" y="308"/>
                </a:lnTo>
                <a:lnTo>
                  <a:pt x="211" y="308"/>
                </a:lnTo>
                <a:lnTo>
                  <a:pt x="199" y="306"/>
                </a:lnTo>
                <a:lnTo>
                  <a:pt x="191" y="306"/>
                </a:lnTo>
                <a:lnTo>
                  <a:pt x="185" y="306"/>
                </a:lnTo>
                <a:lnTo>
                  <a:pt x="176" y="308"/>
                </a:lnTo>
                <a:lnTo>
                  <a:pt x="171" y="316"/>
                </a:lnTo>
                <a:lnTo>
                  <a:pt x="169" y="320"/>
                </a:lnTo>
                <a:lnTo>
                  <a:pt x="165" y="313"/>
                </a:lnTo>
                <a:lnTo>
                  <a:pt x="162" y="320"/>
                </a:lnTo>
                <a:lnTo>
                  <a:pt x="151" y="319"/>
                </a:lnTo>
                <a:lnTo>
                  <a:pt x="146" y="317"/>
                </a:lnTo>
                <a:lnTo>
                  <a:pt x="144" y="316"/>
                </a:lnTo>
                <a:lnTo>
                  <a:pt x="141" y="315"/>
                </a:lnTo>
                <a:lnTo>
                  <a:pt x="140" y="315"/>
                </a:lnTo>
                <a:lnTo>
                  <a:pt x="135" y="315"/>
                </a:lnTo>
                <a:lnTo>
                  <a:pt x="132" y="315"/>
                </a:lnTo>
                <a:lnTo>
                  <a:pt x="125" y="312"/>
                </a:lnTo>
                <a:lnTo>
                  <a:pt x="114" y="306"/>
                </a:lnTo>
                <a:lnTo>
                  <a:pt x="106" y="306"/>
                </a:lnTo>
                <a:lnTo>
                  <a:pt x="96" y="306"/>
                </a:lnTo>
                <a:lnTo>
                  <a:pt x="94" y="312"/>
                </a:lnTo>
                <a:lnTo>
                  <a:pt x="84" y="319"/>
                </a:lnTo>
                <a:lnTo>
                  <a:pt x="80" y="316"/>
                </a:lnTo>
                <a:lnTo>
                  <a:pt x="83" y="309"/>
                </a:lnTo>
                <a:lnTo>
                  <a:pt x="87" y="305"/>
                </a:lnTo>
                <a:lnTo>
                  <a:pt x="91" y="302"/>
                </a:lnTo>
                <a:lnTo>
                  <a:pt x="94" y="302"/>
                </a:lnTo>
                <a:lnTo>
                  <a:pt x="100" y="301"/>
                </a:lnTo>
                <a:lnTo>
                  <a:pt x="106" y="289"/>
                </a:lnTo>
                <a:lnTo>
                  <a:pt x="106" y="287"/>
                </a:lnTo>
                <a:lnTo>
                  <a:pt x="106" y="285"/>
                </a:lnTo>
                <a:lnTo>
                  <a:pt x="100" y="290"/>
                </a:lnTo>
                <a:lnTo>
                  <a:pt x="99" y="295"/>
                </a:lnTo>
                <a:lnTo>
                  <a:pt x="92" y="297"/>
                </a:lnTo>
                <a:lnTo>
                  <a:pt x="88" y="300"/>
                </a:lnTo>
                <a:lnTo>
                  <a:pt x="83" y="304"/>
                </a:lnTo>
                <a:lnTo>
                  <a:pt x="77" y="305"/>
                </a:lnTo>
                <a:lnTo>
                  <a:pt x="77" y="301"/>
                </a:lnTo>
                <a:lnTo>
                  <a:pt x="79" y="300"/>
                </a:lnTo>
                <a:lnTo>
                  <a:pt x="85" y="290"/>
                </a:lnTo>
                <a:lnTo>
                  <a:pt x="79" y="294"/>
                </a:lnTo>
                <a:lnTo>
                  <a:pt x="76" y="295"/>
                </a:lnTo>
                <a:lnTo>
                  <a:pt x="73" y="298"/>
                </a:lnTo>
                <a:lnTo>
                  <a:pt x="68" y="298"/>
                </a:lnTo>
                <a:lnTo>
                  <a:pt x="72" y="287"/>
                </a:lnTo>
                <a:lnTo>
                  <a:pt x="69" y="286"/>
                </a:lnTo>
                <a:lnTo>
                  <a:pt x="65" y="290"/>
                </a:lnTo>
                <a:lnTo>
                  <a:pt x="58" y="286"/>
                </a:lnTo>
                <a:lnTo>
                  <a:pt x="57" y="286"/>
                </a:lnTo>
                <a:lnTo>
                  <a:pt x="68" y="279"/>
                </a:lnTo>
                <a:lnTo>
                  <a:pt x="72" y="280"/>
                </a:lnTo>
                <a:lnTo>
                  <a:pt x="75" y="282"/>
                </a:lnTo>
                <a:lnTo>
                  <a:pt x="87" y="280"/>
                </a:lnTo>
                <a:lnTo>
                  <a:pt x="87" y="275"/>
                </a:lnTo>
                <a:lnTo>
                  <a:pt x="85" y="275"/>
                </a:lnTo>
                <a:lnTo>
                  <a:pt x="76" y="278"/>
                </a:lnTo>
                <a:lnTo>
                  <a:pt x="70" y="275"/>
                </a:lnTo>
                <a:lnTo>
                  <a:pt x="64" y="274"/>
                </a:lnTo>
                <a:lnTo>
                  <a:pt x="62" y="272"/>
                </a:lnTo>
                <a:lnTo>
                  <a:pt x="61" y="268"/>
                </a:lnTo>
                <a:lnTo>
                  <a:pt x="58" y="260"/>
                </a:lnTo>
                <a:lnTo>
                  <a:pt x="54" y="264"/>
                </a:lnTo>
                <a:lnTo>
                  <a:pt x="55" y="270"/>
                </a:lnTo>
                <a:lnTo>
                  <a:pt x="58" y="272"/>
                </a:lnTo>
                <a:lnTo>
                  <a:pt x="61" y="275"/>
                </a:lnTo>
                <a:lnTo>
                  <a:pt x="60" y="279"/>
                </a:lnTo>
                <a:lnTo>
                  <a:pt x="51" y="280"/>
                </a:lnTo>
                <a:lnTo>
                  <a:pt x="46" y="280"/>
                </a:lnTo>
                <a:lnTo>
                  <a:pt x="51" y="285"/>
                </a:lnTo>
                <a:lnTo>
                  <a:pt x="53" y="286"/>
                </a:lnTo>
                <a:lnTo>
                  <a:pt x="54" y="293"/>
                </a:lnTo>
                <a:lnTo>
                  <a:pt x="35" y="291"/>
                </a:lnTo>
                <a:lnTo>
                  <a:pt x="27" y="285"/>
                </a:lnTo>
                <a:lnTo>
                  <a:pt x="21" y="285"/>
                </a:lnTo>
                <a:lnTo>
                  <a:pt x="19" y="274"/>
                </a:lnTo>
                <a:lnTo>
                  <a:pt x="25" y="272"/>
                </a:lnTo>
                <a:lnTo>
                  <a:pt x="27" y="268"/>
                </a:lnTo>
                <a:lnTo>
                  <a:pt x="30" y="260"/>
                </a:lnTo>
                <a:lnTo>
                  <a:pt x="39" y="261"/>
                </a:lnTo>
                <a:lnTo>
                  <a:pt x="38" y="257"/>
                </a:lnTo>
                <a:lnTo>
                  <a:pt x="49" y="253"/>
                </a:lnTo>
                <a:lnTo>
                  <a:pt x="53" y="250"/>
                </a:lnTo>
                <a:lnTo>
                  <a:pt x="54" y="250"/>
                </a:lnTo>
                <a:lnTo>
                  <a:pt x="57" y="249"/>
                </a:lnTo>
                <a:lnTo>
                  <a:pt x="64" y="244"/>
                </a:lnTo>
                <a:lnTo>
                  <a:pt x="66" y="242"/>
                </a:lnTo>
                <a:lnTo>
                  <a:pt x="69" y="241"/>
                </a:lnTo>
                <a:lnTo>
                  <a:pt x="68" y="240"/>
                </a:lnTo>
                <a:lnTo>
                  <a:pt x="62" y="241"/>
                </a:lnTo>
                <a:lnTo>
                  <a:pt x="58" y="241"/>
                </a:lnTo>
                <a:lnTo>
                  <a:pt x="46" y="249"/>
                </a:lnTo>
                <a:lnTo>
                  <a:pt x="45" y="249"/>
                </a:lnTo>
                <a:lnTo>
                  <a:pt x="40" y="240"/>
                </a:lnTo>
                <a:lnTo>
                  <a:pt x="39" y="233"/>
                </a:lnTo>
                <a:lnTo>
                  <a:pt x="36" y="235"/>
                </a:lnTo>
                <a:lnTo>
                  <a:pt x="35" y="237"/>
                </a:lnTo>
                <a:lnTo>
                  <a:pt x="36" y="242"/>
                </a:lnTo>
                <a:lnTo>
                  <a:pt x="30" y="241"/>
                </a:lnTo>
                <a:lnTo>
                  <a:pt x="28" y="241"/>
                </a:lnTo>
                <a:lnTo>
                  <a:pt x="21" y="240"/>
                </a:lnTo>
                <a:lnTo>
                  <a:pt x="16" y="237"/>
                </a:lnTo>
                <a:lnTo>
                  <a:pt x="10" y="235"/>
                </a:lnTo>
                <a:lnTo>
                  <a:pt x="4" y="233"/>
                </a:lnTo>
                <a:lnTo>
                  <a:pt x="0" y="230"/>
                </a:lnTo>
                <a:lnTo>
                  <a:pt x="8" y="227"/>
                </a:lnTo>
                <a:lnTo>
                  <a:pt x="10" y="226"/>
                </a:lnTo>
                <a:lnTo>
                  <a:pt x="13" y="226"/>
                </a:lnTo>
                <a:lnTo>
                  <a:pt x="17" y="225"/>
                </a:lnTo>
                <a:lnTo>
                  <a:pt x="25" y="220"/>
                </a:lnTo>
                <a:lnTo>
                  <a:pt x="34" y="208"/>
                </a:lnTo>
                <a:lnTo>
                  <a:pt x="34" y="197"/>
                </a:lnTo>
                <a:lnTo>
                  <a:pt x="35" y="196"/>
                </a:lnTo>
                <a:lnTo>
                  <a:pt x="36" y="193"/>
                </a:lnTo>
                <a:lnTo>
                  <a:pt x="38" y="192"/>
                </a:lnTo>
                <a:lnTo>
                  <a:pt x="40" y="188"/>
                </a:lnTo>
                <a:lnTo>
                  <a:pt x="39" y="184"/>
                </a:lnTo>
                <a:lnTo>
                  <a:pt x="35" y="175"/>
                </a:lnTo>
                <a:lnTo>
                  <a:pt x="40" y="159"/>
                </a:lnTo>
                <a:lnTo>
                  <a:pt x="39" y="151"/>
                </a:lnTo>
                <a:lnTo>
                  <a:pt x="39" y="150"/>
                </a:lnTo>
                <a:lnTo>
                  <a:pt x="43" y="143"/>
                </a:lnTo>
                <a:lnTo>
                  <a:pt x="40" y="143"/>
                </a:lnTo>
                <a:lnTo>
                  <a:pt x="39" y="144"/>
                </a:lnTo>
                <a:lnTo>
                  <a:pt x="32" y="140"/>
                </a:lnTo>
                <a:lnTo>
                  <a:pt x="28" y="144"/>
                </a:lnTo>
                <a:lnTo>
                  <a:pt x="25" y="140"/>
                </a:lnTo>
                <a:lnTo>
                  <a:pt x="24" y="139"/>
                </a:lnTo>
                <a:lnTo>
                  <a:pt x="20" y="133"/>
                </a:lnTo>
                <a:lnTo>
                  <a:pt x="27" y="128"/>
                </a:lnTo>
                <a:lnTo>
                  <a:pt x="47" y="124"/>
                </a:lnTo>
                <a:lnTo>
                  <a:pt x="43" y="105"/>
                </a:lnTo>
                <a:lnTo>
                  <a:pt x="35" y="103"/>
                </a:lnTo>
                <a:lnTo>
                  <a:pt x="51" y="76"/>
                </a:lnTo>
                <a:lnTo>
                  <a:pt x="46" y="73"/>
                </a:lnTo>
                <a:lnTo>
                  <a:pt x="46" y="66"/>
                </a:lnTo>
                <a:lnTo>
                  <a:pt x="57" y="60"/>
                </a:lnTo>
                <a:lnTo>
                  <a:pt x="62" y="47"/>
                </a:lnTo>
                <a:lnTo>
                  <a:pt x="99" y="19"/>
                </a:lnTo>
                <a:lnTo>
                  <a:pt x="96" y="10"/>
                </a:lnTo>
                <a:lnTo>
                  <a:pt x="106" y="1"/>
                </a:lnTo>
                <a:lnTo>
                  <a:pt x="114" y="0"/>
                </a:lnTo>
                <a:lnTo>
                  <a:pt x="137" y="10"/>
                </a:lnTo>
                <a:lnTo>
                  <a:pt x="141" y="15"/>
                </a:lnTo>
                <a:lnTo>
                  <a:pt x="135" y="16"/>
                </a:lnTo>
                <a:lnTo>
                  <a:pt x="135" y="21"/>
                </a:lnTo>
                <a:lnTo>
                  <a:pt x="129" y="40"/>
                </a:lnTo>
                <a:lnTo>
                  <a:pt x="133" y="49"/>
                </a:lnTo>
                <a:lnTo>
                  <a:pt x="132" y="51"/>
                </a:lnTo>
                <a:lnTo>
                  <a:pt x="124" y="53"/>
                </a:lnTo>
                <a:lnTo>
                  <a:pt x="129" y="68"/>
                </a:lnTo>
                <a:lnTo>
                  <a:pt x="125" y="80"/>
                </a:lnTo>
                <a:lnTo>
                  <a:pt x="117" y="81"/>
                </a:lnTo>
                <a:lnTo>
                  <a:pt x="114" y="81"/>
                </a:lnTo>
                <a:lnTo>
                  <a:pt x="118" y="87"/>
                </a:lnTo>
                <a:lnTo>
                  <a:pt x="115" y="90"/>
                </a:lnTo>
                <a:lnTo>
                  <a:pt x="107" y="9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15"/>
          <p:cNvSpPr>
            <a:spLocks noEditPoints="1"/>
          </p:cNvSpPr>
          <p:nvPr/>
        </p:nvSpPr>
        <p:spPr bwMode="auto">
          <a:xfrm>
            <a:off x="3884613" y="5440363"/>
            <a:ext cx="523875" cy="649288"/>
          </a:xfrm>
          <a:custGeom>
            <a:avLst/>
            <a:gdLst>
              <a:gd name="T0" fmla="*/ 119 w 330"/>
              <a:gd name="T1" fmla="*/ 353 h 409"/>
              <a:gd name="T2" fmla="*/ 68 w 330"/>
              <a:gd name="T3" fmla="*/ 184 h 409"/>
              <a:gd name="T4" fmla="*/ 95 w 330"/>
              <a:gd name="T5" fmla="*/ 166 h 409"/>
              <a:gd name="T6" fmla="*/ 120 w 330"/>
              <a:gd name="T7" fmla="*/ 162 h 409"/>
              <a:gd name="T8" fmla="*/ 78 w 330"/>
              <a:gd name="T9" fmla="*/ 144 h 409"/>
              <a:gd name="T10" fmla="*/ 164 w 330"/>
              <a:gd name="T11" fmla="*/ 135 h 409"/>
              <a:gd name="T12" fmla="*/ 11 w 330"/>
              <a:gd name="T13" fmla="*/ 106 h 409"/>
              <a:gd name="T14" fmla="*/ 40 w 330"/>
              <a:gd name="T15" fmla="*/ 151 h 409"/>
              <a:gd name="T16" fmla="*/ 60 w 330"/>
              <a:gd name="T17" fmla="*/ 121 h 409"/>
              <a:gd name="T18" fmla="*/ 300 w 330"/>
              <a:gd name="T19" fmla="*/ 26 h 409"/>
              <a:gd name="T20" fmla="*/ 297 w 330"/>
              <a:gd name="T21" fmla="*/ 102 h 409"/>
              <a:gd name="T22" fmla="*/ 265 w 330"/>
              <a:gd name="T23" fmla="*/ 176 h 409"/>
              <a:gd name="T24" fmla="*/ 222 w 330"/>
              <a:gd name="T25" fmla="*/ 255 h 409"/>
              <a:gd name="T26" fmla="*/ 199 w 330"/>
              <a:gd name="T27" fmla="*/ 323 h 409"/>
              <a:gd name="T28" fmla="*/ 206 w 330"/>
              <a:gd name="T29" fmla="*/ 354 h 409"/>
              <a:gd name="T30" fmla="*/ 196 w 330"/>
              <a:gd name="T31" fmla="*/ 399 h 409"/>
              <a:gd name="T32" fmla="*/ 161 w 330"/>
              <a:gd name="T33" fmla="*/ 398 h 409"/>
              <a:gd name="T34" fmla="*/ 123 w 330"/>
              <a:gd name="T35" fmla="*/ 353 h 409"/>
              <a:gd name="T36" fmla="*/ 97 w 330"/>
              <a:gd name="T37" fmla="*/ 341 h 409"/>
              <a:gd name="T38" fmla="*/ 71 w 330"/>
              <a:gd name="T39" fmla="*/ 293 h 409"/>
              <a:gd name="T40" fmla="*/ 80 w 330"/>
              <a:gd name="T41" fmla="*/ 236 h 409"/>
              <a:gd name="T42" fmla="*/ 93 w 330"/>
              <a:gd name="T43" fmla="*/ 221 h 409"/>
              <a:gd name="T44" fmla="*/ 94 w 330"/>
              <a:gd name="T45" fmla="*/ 199 h 409"/>
              <a:gd name="T46" fmla="*/ 108 w 330"/>
              <a:gd name="T47" fmla="*/ 224 h 409"/>
              <a:gd name="T48" fmla="*/ 135 w 330"/>
              <a:gd name="T49" fmla="*/ 225 h 409"/>
              <a:gd name="T50" fmla="*/ 168 w 330"/>
              <a:gd name="T51" fmla="*/ 259 h 409"/>
              <a:gd name="T52" fmla="*/ 160 w 330"/>
              <a:gd name="T53" fmla="*/ 230 h 409"/>
              <a:gd name="T54" fmla="*/ 211 w 330"/>
              <a:gd name="T55" fmla="*/ 214 h 409"/>
              <a:gd name="T56" fmla="*/ 175 w 330"/>
              <a:gd name="T57" fmla="*/ 217 h 409"/>
              <a:gd name="T58" fmla="*/ 154 w 330"/>
              <a:gd name="T59" fmla="*/ 214 h 409"/>
              <a:gd name="T60" fmla="*/ 134 w 330"/>
              <a:gd name="T61" fmla="*/ 188 h 409"/>
              <a:gd name="T62" fmla="*/ 157 w 330"/>
              <a:gd name="T63" fmla="*/ 174 h 409"/>
              <a:gd name="T64" fmla="*/ 175 w 330"/>
              <a:gd name="T65" fmla="*/ 153 h 409"/>
              <a:gd name="T66" fmla="*/ 217 w 330"/>
              <a:gd name="T67" fmla="*/ 139 h 409"/>
              <a:gd name="T68" fmla="*/ 194 w 330"/>
              <a:gd name="T69" fmla="*/ 140 h 409"/>
              <a:gd name="T70" fmla="*/ 176 w 330"/>
              <a:gd name="T71" fmla="*/ 134 h 409"/>
              <a:gd name="T72" fmla="*/ 191 w 330"/>
              <a:gd name="T73" fmla="*/ 128 h 409"/>
              <a:gd name="T74" fmla="*/ 166 w 330"/>
              <a:gd name="T75" fmla="*/ 125 h 409"/>
              <a:gd name="T76" fmla="*/ 188 w 330"/>
              <a:gd name="T77" fmla="*/ 99 h 409"/>
              <a:gd name="T78" fmla="*/ 198 w 330"/>
              <a:gd name="T79" fmla="*/ 84 h 409"/>
              <a:gd name="T80" fmla="*/ 206 w 330"/>
              <a:gd name="T81" fmla="*/ 69 h 409"/>
              <a:gd name="T82" fmla="*/ 201 w 330"/>
              <a:gd name="T83" fmla="*/ 67 h 409"/>
              <a:gd name="T84" fmla="*/ 181 w 330"/>
              <a:gd name="T85" fmla="*/ 98 h 409"/>
              <a:gd name="T86" fmla="*/ 147 w 330"/>
              <a:gd name="T87" fmla="*/ 95 h 409"/>
              <a:gd name="T88" fmla="*/ 149 w 330"/>
              <a:gd name="T89" fmla="*/ 84 h 409"/>
              <a:gd name="T90" fmla="*/ 139 w 330"/>
              <a:gd name="T91" fmla="*/ 75 h 409"/>
              <a:gd name="T92" fmla="*/ 119 w 330"/>
              <a:gd name="T93" fmla="*/ 97 h 409"/>
              <a:gd name="T94" fmla="*/ 131 w 330"/>
              <a:gd name="T95" fmla="*/ 120 h 409"/>
              <a:gd name="T96" fmla="*/ 110 w 330"/>
              <a:gd name="T97" fmla="*/ 114 h 409"/>
              <a:gd name="T98" fmla="*/ 104 w 330"/>
              <a:gd name="T99" fmla="*/ 75 h 409"/>
              <a:gd name="T100" fmla="*/ 104 w 330"/>
              <a:gd name="T101" fmla="*/ 102 h 409"/>
              <a:gd name="T102" fmla="*/ 83 w 330"/>
              <a:gd name="T103" fmla="*/ 120 h 409"/>
              <a:gd name="T104" fmla="*/ 70 w 330"/>
              <a:gd name="T105" fmla="*/ 99 h 409"/>
              <a:gd name="T106" fmla="*/ 63 w 330"/>
              <a:gd name="T107" fmla="*/ 93 h 409"/>
              <a:gd name="T108" fmla="*/ 80 w 330"/>
              <a:gd name="T109" fmla="*/ 72 h 409"/>
              <a:gd name="T110" fmla="*/ 108 w 330"/>
              <a:gd name="T111" fmla="*/ 42 h 409"/>
              <a:gd name="T112" fmla="*/ 134 w 330"/>
              <a:gd name="T113" fmla="*/ 46 h 409"/>
              <a:gd name="T114" fmla="*/ 145 w 330"/>
              <a:gd name="T115" fmla="*/ 39 h 409"/>
              <a:gd name="T116" fmla="*/ 187 w 330"/>
              <a:gd name="T117" fmla="*/ 60 h 409"/>
              <a:gd name="T118" fmla="*/ 243 w 330"/>
              <a:gd name="T11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0" h="409">
                <a:moveTo>
                  <a:pt x="119" y="353"/>
                </a:moveTo>
                <a:lnTo>
                  <a:pt x="121" y="365"/>
                </a:lnTo>
                <a:lnTo>
                  <a:pt x="115" y="364"/>
                </a:lnTo>
                <a:lnTo>
                  <a:pt x="113" y="357"/>
                </a:lnTo>
                <a:lnTo>
                  <a:pt x="108" y="359"/>
                </a:lnTo>
                <a:lnTo>
                  <a:pt x="106" y="359"/>
                </a:lnTo>
                <a:lnTo>
                  <a:pt x="106" y="354"/>
                </a:lnTo>
                <a:lnTo>
                  <a:pt x="119" y="353"/>
                </a:lnTo>
                <a:close/>
                <a:moveTo>
                  <a:pt x="67" y="185"/>
                </a:moveTo>
                <a:lnTo>
                  <a:pt x="67" y="185"/>
                </a:lnTo>
                <a:lnTo>
                  <a:pt x="65" y="185"/>
                </a:lnTo>
                <a:lnTo>
                  <a:pt x="64" y="184"/>
                </a:lnTo>
                <a:lnTo>
                  <a:pt x="65" y="183"/>
                </a:lnTo>
                <a:lnTo>
                  <a:pt x="67" y="183"/>
                </a:lnTo>
                <a:lnTo>
                  <a:pt x="68" y="183"/>
                </a:lnTo>
                <a:lnTo>
                  <a:pt x="68" y="184"/>
                </a:lnTo>
                <a:lnTo>
                  <a:pt x="67" y="185"/>
                </a:lnTo>
                <a:close/>
                <a:moveTo>
                  <a:pt x="119" y="188"/>
                </a:moveTo>
                <a:lnTo>
                  <a:pt x="113" y="189"/>
                </a:lnTo>
                <a:lnTo>
                  <a:pt x="105" y="184"/>
                </a:lnTo>
                <a:lnTo>
                  <a:pt x="91" y="173"/>
                </a:lnTo>
                <a:lnTo>
                  <a:pt x="91" y="170"/>
                </a:lnTo>
                <a:lnTo>
                  <a:pt x="94" y="166"/>
                </a:lnTo>
                <a:lnTo>
                  <a:pt x="95" y="166"/>
                </a:lnTo>
                <a:lnTo>
                  <a:pt x="97" y="168"/>
                </a:lnTo>
                <a:lnTo>
                  <a:pt x="115" y="176"/>
                </a:lnTo>
                <a:lnTo>
                  <a:pt x="119" y="179"/>
                </a:lnTo>
                <a:lnTo>
                  <a:pt x="119" y="188"/>
                </a:lnTo>
                <a:close/>
                <a:moveTo>
                  <a:pt x="135" y="162"/>
                </a:moveTo>
                <a:lnTo>
                  <a:pt x="128" y="170"/>
                </a:lnTo>
                <a:lnTo>
                  <a:pt x="123" y="170"/>
                </a:lnTo>
                <a:lnTo>
                  <a:pt x="120" y="162"/>
                </a:lnTo>
                <a:lnTo>
                  <a:pt x="131" y="155"/>
                </a:lnTo>
                <a:lnTo>
                  <a:pt x="135" y="162"/>
                </a:lnTo>
                <a:close/>
                <a:moveTo>
                  <a:pt x="76" y="157"/>
                </a:moveTo>
                <a:lnTo>
                  <a:pt x="75" y="158"/>
                </a:lnTo>
                <a:lnTo>
                  <a:pt x="70" y="153"/>
                </a:lnTo>
                <a:lnTo>
                  <a:pt x="67" y="149"/>
                </a:lnTo>
                <a:lnTo>
                  <a:pt x="71" y="138"/>
                </a:lnTo>
                <a:lnTo>
                  <a:pt x="78" y="144"/>
                </a:lnTo>
                <a:lnTo>
                  <a:pt x="79" y="146"/>
                </a:lnTo>
                <a:lnTo>
                  <a:pt x="78" y="153"/>
                </a:lnTo>
                <a:lnTo>
                  <a:pt x="76" y="157"/>
                </a:lnTo>
                <a:close/>
                <a:moveTo>
                  <a:pt x="147" y="147"/>
                </a:moveTo>
                <a:lnTo>
                  <a:pt x="146" y="138"/>
                </a:lnTo>
                <a:lnTo>
                  <a:pt x="153" y="136"/>
                </a:lnTo>
                <a:lnTo>
                  <a:pt x="164" y="136"/>
                </a:lnTo>
                <a:lnTo>
                  <a:pt x="164" y="135"/>
                </a:lnTo>
                <a:lnTo>
                  <a:pt x="166" y="146"/>
                </a:lnTo>
                <a:lnTo>
                  <a:pt x="151" y="147"/>
                </a:lnTo>
                <a:lnTo>
                  <a:pt x="147" y="147"/>
                </a:lnTo>
                <a:close/>
                <a:moveTo>
                  <a:pt x="10" y="114"/>
                </a:moveTo>
                <a:lnTo>
                  <a:pt x="3" y="114"/>
                </a:lnTo>
                <a:lnTo>
                  <a:pt x="0" y="108"/>
                </a:lnTo>
                <a:lnTo>
                  <a:pt x="5" y="102"/>
                </a:lnTo>
                <a:lnTo>
                  <a:pt x="11" y="106"/>
                </a:lnTo>
                <a:lnTo>
                  <a:pt x="10" y="113"/>
                </a:lnTo>
                <a:lnTo>
                  <a:pt x="10" y="114"/>
                </a:lnTo>
                <a:close/>
                <a:moveTo>
                  <a:pt x="50" y="159"/>
                </a:moveTo>
                <a:lnTo>
                  <a:pt x="46" y="159"/>
                </a:lnTo>
                <a:lnTo>
                  <a:pt x="44" y="158"/>
                </a:lnTo>
                <a:lnTo>
                  <a:pt x="38" y="158"/>
                </a:lnTo>
                <a:lnTo>
                  <a:pt x="40" y="153"/>
                </a:lnTo>
                <a:lnTo>
                  <a:pt x="40" y="151"/>
                </a:lnTo>
                <a:lnTo>
                  <a:pt x="38" y="147"/>
                </a:lnTo>
                <a:lnTo>
                  <a:pt x="38" y="142"/>
                </a:lnTo>
                <a:lnTo>
                  <a:pt x="45" y="121"/>
                </a:lnTo>
                <a:lnTo>
                  <a:pt x="52" y="99"/>
                </a:lnTo>
                <a:lnTo>
                  <a:pt x="53" y="91"/>
                </a:lnTo>
                <a:lnTo>
                  <a:pt x="57" y="91"/>
                </a:lnTo>
                <a:lnTo>
                  <a:pt x="61" y="99"/>
                </a:lnTo>
                <a:lnTo>
                  <a:pt x="60" y="121"/>
                </a:lnTo>
                <a:lnTo>
                  <a:pt x="63" y="129"/>
                </a:lnTo>
                <a:lnTo>
                  <a:pt x="57" y="153"/>
                </a:lnTo>
                <a:lnTo>
                  <a:pt x="55" y="158"/>
                </a:lnTo>
                <a:lnTo>
                  <a:pt x="50" y="159"/>
                </a:lnTo>
                <a:close/>
                <a:moveTo>
                  <a:pt x="267" y="41"/>
                </a:moveTo>
                <a:lnTo>
                  <a:pt x="270" y="41"/>
                </a:lnTo>
                <a:lnTo>
                  <a:pt x="271" y="39"/>
                </a:lnTo>
                <a:lnTo>
                  <a:pt x="300" y="26"/>
                </a:lnTo>
                <a:lnTo>
                  <a:pt x="318" y="24"/>
                </a:lnTo>
                <a:lnTo>
                  <a:pt x="317" y="46"/>
                </a:lnTo>
                <a:lnTo>
                  <a:pt x="330" y="54"/>
                </a:lnTo>
                <a:lnTo>
                  <a:pt x="314" y="60"/>
                </a:lnTo>
                <a:lnTo>
                  <a:pt x="304" y="75"/>
                </a:lnTo>
                <a:lnTo>
                  <a:pt x="297" y="71"/>
                </a:lnTo>
                <a:lnTo>
                  <a:pt x="292" y="93"/>
                </a:lnTo>
                <a:lnTo>
                  <a:pt x="297" y="102"/>
                </a:lnTo>
                <a:lnTo>
                  <a:pt x="288" y="110"/>
                </a:lnTo>
                <a:lnTo>
                  <a:pt x="277" y="114"/>
                </a:lnTo>
                <a:lnTo>
                  <a:pt x="278" y="117"/>
                </a:lnTo>
                <a:lnTo>
                  <a:pt x="284" y="123"/>
                </a:lnTo>
                <a:lnTo>
                  <a:pt x="277" y="123"/>
                </a:lnTo>
                <a:lnTo>
                  <a:pt x="273" y="129"/>
                </a:lnTo>
                <a:lnTo>
                  <a:pt x="265" y="153"/>
                </a:lnTo>
                <a:lnTo>
                  <a:pt x="265" y="176"/>
                </a:lnTo>
                <a:lnTo>
                  <a:pt x="277" y="180"/>
                </a:lnTo>
                <a:lnTo>
                  <a:pt x="267" y="189"/>
                </a:lnTo>
                <a:lnTo>
                  <a:pt x="270" y="198"/>
                </a:lnTo>
                <a:lnTo>
                  <a:pt x="233" y="226"/>
                </a:lnTo>
                <a:lnTo>
                  <a:pt x="228" y="239"/>
                </a:lnTo>
                <a:lnTo>
                  <a:pt x="217" y="245"/>
                </a:lnTo>
                <a:lnTo>
                  <a:pt x="217" y="252"/>
                </a:lnTo>
                <a:lnTo>
                  <a:pt x="222" y="255"/>
                </a:lnTo>
                <a:lnTo>
                  <a:pt x="206" y="282"/>
                </a:lnTo>
                <a:lnTo>
                  <a:pt x="214" y="284"/>
                </a:lnTo>
                <a:lnTo>
                  <a:pt x="218" y="303"/>
                </a:lnTo>
                <a:lnTo>
                  <a:pt x="198" y="307"/>
                </a:lnTo>
                <a:lnTo>
                  <a:pt x="191" y="312"/>
                </a:lnTo>
                <a:lnTo>
                  <a:pt x="195" y="318"/>
                </a:lnTo>
                <a:lnTo>
                  <a:pt x="196" y="319"/>
                </a:lnTo>
                <a:lnTo>
                  <a:pt x="199" y="323"/>
                </a:lnTo>
                <a:lnTo>
                  <a:pt x="203" y="319"/>
                </a:lnTo>
                <a:lnTo>
                  <a:pt x="210" y="323"/>
                </a:lnTo>
                <a:lnTo>
                  <a:pt x="211" y="322"/>
                </a:lnTo>
                <a:lnTo>
                  <a:pt x="214" y="322"/>
                </a:lnTo>
                <a:lnTo>
                  <a:pt x="210" y="329"/>
                </a:lnTo>
                <a:lnTo>
                  <a:pt x="210" y="330"/>
                </a:lnTo>
                <a:lnTo>
                  <a:pt x="211" y="338"/>
                </a:lnTo>
                <a:lnTo>
                  <a:pt x="206" y="354"/>
                </a:lnTo>
                <a:lnTo>
                  <a:pt x="210" y="363"/>
                </a:lnTo>
                <a:lnTo>
                  <a:pt x="211" y="367"/>
                </a:lnTo>
                <a:lnTo>
                  <a:pt x="209" y="371"/>
                </a:lnTo>
                <a:lnTo>
                  <a:pt x="207" y="372"/>
                </a:lnTo>
                <a:lnTo>
                  <a:pt x="206" y="375"/>
                </a:lnTo>
                <a:lnTo>
                  <a:pt x="205" y="376"/>
                </a:lnTo>
                <a:lnTo>
                  <a:pt x="205" y="387"/>
                </a:lnTo>
                <a:lnTo>
                  <a:pt x="196" y="399"/>
                </a:lnTo>
                <a:lnTo>
                  <a:pt x="188" y="404"/>
                </a:lnTo>
                <a:lnTo>
                  <a:pt x="184" y="405"/>
                </a:lnTo>
                <a:lnTo>
                  <a:pt x="181" y="405"/>
                </a:lnTo>
                <a:lnTo>
                  <a:pt x="179" y="406"/>
                </a:lnTo>
                <a:lnTo>
                  <a:pt x="171" y="409"/>
                </a:lnTo>
                <a:lnTo>
                  <a:pt x="169" y="408"/>
                </a:lnTo>
                <a:lnTo>
                  <a:pt x="165" y="401"/>
                </a:lnTo>
                <a:lnTo>
                  <a:pt x="161" y="398"/>
                </a:lnTo>
                <a:lnTo>
                  <a:pt x="150" y="390"/>
                </a:lnTo>
                <a:lnTo>
                  <a:pt x="143" y="387"/>
                </a:lnTo>
                <a:lnTo>
                  <a:pt x="138" y="383"/>
                </a:lnTo>
                <a:lnTo>
                  <a:pt x="130" y="378"/>
                </a:lnTo>
                <a:lnTo>
                  <a:pt x="127" y="374"/>
                </a:lnTo>
                <a:lnTo>
                  <a:pt x="124" y="365"/>
                </a:lnTo>
                <a:lnTo>
                  <a:pt x="123" y="354"/>
                </a:lnTo>
                <a:lnTo>
                  <a:pt x="123" y="353"/>
                </a:lnTo>
                <a:lnTo>
                  <a:pt x="123" y="350"/>
                </a:lnTo>
                <a:lnTo>
                  <a:pt x="120" y="350"/>
                </a:lnTo>
                <a:lnTo>
                  <a:pt x="116" y="350"/>
                </a:lnTo>
                <a:lnTo>
                  <a:pt x="113" y="349"/>
                </a:lnTo>
                <a:lnTo>
                  <a:pt x="106" y="348"/>
                </a:lnTo>
                <a:lnTo>
                  <a:pt x="104" y="346"/>
                </a:lnTo>
                <a:lnTo>
                  <a:pt x="100" y="346"/>
                </a:lnTo>
                <a:lnTo>
                  <a:pt x="97" y="341"/>
                </a:lnTo>
                <a:lnTo>
                  <a:pt x="98" y="333"/>
                </a:lnTo>
                <a:lnTo>
                  <a:pt x="91" y="329"/>
                </a:lnTo>
                <a:lnTo>
                  <a:pt x="85" y="326"/>
                </a:lnTo>
                <a:lnTo>
                  <a:pt x="80" y="323"/>
                </a:lnTo>
                <a:lnTo>
                  <a:pt x="79" y="322"/>
                </a:lnTo>
                <a:lnTo>
                  <a:pt x="76" y="311"/>
                </a:lnTo>
                <a:lnTo>
                  <a:pt x="75" y="305"/>
                </a:lnTo>
                <a:lnTo>
                  <a:pt x="71" y="293"/>
                </a:lnTo>
                <a:lnTo>
                  <a:pt x="68" y="286"/>
                </a:lnTo>
                <a:lnTo>
                  <a:pt x="68" y="285"/>
                </a:lnTo>
                <a:lnTo>
                  <a:pt x="67" y="274"/>
                </a:lnTo>
                <a:lnTo>
                  <a:pt x="67" y="267"/>
                </a:lnTo>
                <a:lnTo>
                  <a:pt x="74" y="256"/>
                </a:lnTo>
                <a:lnTo>
                  <a:pt x="76" y="248"/>
                </a:lnTo>
                <a:lnTo>
                  <a:pt x="76" y="247"/>
                </a:lnTo>
                <a:lnTo>
                  <a:pt x="80" y="236"/>
                </a:lnTo>
                <a:lnTo>
                  <a:pt x="82" y="230"/>
                </a:lnTo>
                <a:lnTo>
                  <a:pt x="82" y="224"/>
                </a:lnTo>
                <a:lnTo>
                  <a:pt x="82" y="217"/>
                </a:lnTo>
                <a:lnTo>
                  <a:pt x="85" y="219"/>
                </a:lnTo>
                <a:lnTo>
                  <a:pt x="90" y="226"/>
                </a:lnTo>
                <a:lnTo>
                  <a:pt x="94" y="224"/>
                </a:lnTo>
                <a:lnTo>
                  <a:pt x="97" y="224"/>
                </a:lnTo>
                <a:lnTo>
                  <a:pt x="93" y="221"/>
                </a:lnTo>
                <a:lnTo>
                  <a:pt x="90" y="217"/>
                </a:lnTo>
                <a:lnTo>
                  <a:pt x="89" y="214"/>
                </a:lnTo>
                <a:lnTo>
                  <a:pt x="87" y="213"/>
                </a:lnTo>
                <a:lnTo>
                  <a:pt x="87" y="211"/>
                </a:lnTo>
                <a:lnTo>
                  <a:pt x="86" y="207"/>
                </a:lnTo>
                <a:lnTo>
                  <a:pt x="89" y="195"/>
                </a:lnTo>
                <a:lnTo>
                  <a:pt x="93" y="198"/>
                </a:lnTo>
                <a:lnTo>
                  <a:pt x="94" y="199"/>
                </a:lnTo>
                <a:lnTo>
                  <a:pt x="95" y="199"/>
                </a:lnTo>
                <a:lnTo>
                  <a:pt x="98" y="203"/>
                </a:lnTo>
                <a:lnTo>
                  <a:pt x="98" y="204"/>
                </a:lnTo>
                <a:lnTo>
                  <a:pt x="104" y="213"/>
                </a:lnTo>
                <a:lnTo>
                  <a:pt x="106" y="213"/>
                </a:lnTo>
                <a:lnTo>
                  <a:pt x="109" y="214"/>
                </a:lnTo>
                <a:lnTo>
                  <a:pt x="108" y="218"/>
                </a:lnTo>
                <a:lnTo>
                  <a:pt x="108" y="224"/>
                </a:lnTo>
                <a:lnTo>
                  <a:pt x="104" y="236"/>
                </a:lnTo>
                <a:lnTo>
                  <a:pt x="108" y="239"/>
                </a:lnTo>
                <a:lnTo>
                  <a:pt x="112" y="225"/>
                </a:lnTo>
                <a:lnTo>
                  <a:pt x="119" y="226"/>
                </a:lnTo>
                <a:lnTo>
                  <a:pt x="124" y="222"/>
                </a:lnTo>
                <a:lnTo>
                  <a:pt x="125" y="221"/>
                </a:lnTo>
                <a:lnTo>
                  <a:pt x="131" y="221"/>
                </a:lnTo>
                <a:lnTo>
                  <a:pt x="135" y="225"/>
                </a:lnTo>
                <a:lnTo>
                  <a:pt x="138" y="228"/>
                </a:lnTo>
                <a:lnTo>
                  <a:pt x="141" y="230"/>
                </a:lnTo>
                <a:lnTo>
                  <a:pt x="146" y="240"/>
                </a:lnTo>
                <a:lnTo>
                  <a:pt x="147" y="241"/>
                </a:lnTo>
                <a:lnTo>
                  <a:pt x="151" y="249"/>
                </a:lnTo>
                <a:lnTo>
                  <a:pt x="154" y="255"/>
                </a:lnTo>
                <a:lnTo>
                  <a:pt x="164" y="258"/>
                </a:lnTo>
                <a:lnTo>
                  <a:pt x="168" y="259"/>
                </a:lnTo>
                <a:lnTo>
                  <a:pt x="175" y="259"/>
                </a:lnTo>
                <a:lnTo>
                  <a:pt x="173" y="256"/>
                </a:lnTo>
                <a:lnTo>
                  <a:pt x="171" y="255"/>
                </a:lnTo>
                <a:lnTo>
                  <a:pt x="166" y="255"/>
                </a:lnTo>
                <a:lnTo>
                  <a:pt x="164" y="254"/>
                </a:lnTo>
                <a:lnTo>
                  <a:pt x="157" y="247"/>
                </a:lnTo>
                <a:lnTo>
                  <a:pt x="153" y="241"/>
                </a:lnTo>
                <a:lnTo>
                  <a:pt x="160" y="230"/>
                </a:lnTo>
                <a:lnTo>
                  <a:pt x="166" y="225"/>
                </a:lnTo>
                <a:lnTo>
                  <a:pt x="179" y="221"/>
                </a:lnTo>
                <a:lnTo>
                  <a:pt x="180" y="221"/>
                </a:lnTo>
                <a:lnTo>
                  <a:pt x="181" y="219"/>
                </a:lnTo>
                <a:lnTo>
                  <a:pt x="190" y="219"/>
                </a:lnTo>
                <a:lnTo>
                  <a:pt x="201" y="218"/>
                </a:lnTo>
                <a:lnTo>
                  <a:pt x="207" y="215"/>
                </a:lnTo>
                <a:lnTo>
                  <a:pt x="211" y="214"/>
                </a:lnTo>
                <a:lnTo>
                  <a:pt x="218" y="213"/>
                </a:lnTo>
                <a:lnTo>
                  <a:pt x="216" y="210"/>
                </a:lnTo>
                <a:lnTo>
                  <a:pt x="201" y="211"/>
                </a:lnTo>
                <a:lnTo>
                  <a:pt x="196" y="213"/>
                </a:lnTo>
                <a:lnTo>
                  <a:pt x="192" y="214"/>
                </a:lnTo>
                <a:lnTo>
                  <a:pt x="181" y="214"/>
                </a:lnTo>
                <a:lnTo>
                  <a:pt x="179" y="214"/>
                </a:lnTo>
                <a:lnTo>
                  <a:pt x="175" y="217"/>
                </a:lnTo>
                <a:lnTo>
                  <a:pt x="168" y="219"/>
                </a:lnTo>
                <a:lnTo>
                  <a:pt x="157" y="225"/>
                </a:lnTo>
                <a:lnTo>
                  <a:pt x="151" y="232"/>
                </a:lnTo>
                <a:lnTo>
                  <a:pt x="149" y="234"/>
                </a:lnTo>
                <a:lnTo>
                  <a:pt x="146" y="226"/>
                </a:lnTo>
                <a:lnTo>
                  <a:pt x="143" y="221"/>
                </a:lnTo>
                <a:lnTo>
                  <a:pt x="142" y="219"/>
                </a:lnTo>
                <a:lnTo>
                  <a:pt x="154" y="214"/>
                </a:lnTo>
                <a:lnTo>
                  <a:pt x="153" y="211"/>
                </a:lnTo>
                <a:lnTo>
                  <a:pt x="149" y="207"/>
                </a:lnTo>
                <a:lnTo>
                  <a:pt x="138" y="204"/>
                </a:lnTo>
                <a:lnTo>
                  <a:pt x="135" y="198"/>
                </a:lnTo>
                <a:lnTo>
                  <a:pt x="134" y="194"/>
                </a:lnTo>
                <a:lnTo>
                  <a:pt x="132" y="192"/>
                </a:lnTo>
                <a:lnTo>
                  <a:pt x="132" y="191"/>
                </a:lnTo>
                <a:lnTo>
                  <a:pt x="134" y="188"/>
                </a:lnTo>
                <a:lnTo>
                  <a:pt x="146" y="180"/>
                </a:lnTo>
                <a:lnTo>
                  <a:pt x="151" y="183"/>
                </a:lnTo>
                <a:lnTo>
                  <a:pt x="162" y="179"/>
                </a:lnTo>
                <a:lnTo>
                  <a:pt x="165" y="177"/>
                </a:lnTo>
                <a:lnTo>
                  <a:pt x="166" y="177"/>
                </a:lnTo>
                <a:lnTo>
                  <a:pt x="165" y="177"/>
                </a:lnTo>
                <a:lnTo>
                  <a:pt x="162" y="173"/>
                </a:lnTo>
                <a:lnTo>
                  <a:pt x="157" y="174"/>
                </a:lnTo>
                <a:lnTo>
                  <a:pt x="156" y="172"/>
                </a:lnTo>
                <a:lnTo>
                  <a:pt x="156" y="170"/>
                </a:lnTo>
                <a:lnTo>
                  <a:pt x="161" y="166"/>
                </a:lnTo>
                <a:lnTo>
                  <a:pt x="161" y="165"/>
                </a:lnTo>
                <a:lnTo>
                  <a:pt x="164" y="164"/>
                </a:lnTo>
                <a:lnTo>
                  <a:pt x="166" y="157"/>
                </a:lnTo>
                <a:lnTo>
                  <a:pt x="173" y="153"/>
                </a:lnTo>
                <a:lnTo>
                  <a:pt x="175" y="153"/>
                </a:lnTo>
                <a:lnTo>
                  <a:pt x="180" y="150"/>
                </a:lnTo>
                <a:lnTo>
                  <a:pt x="181" y="149"/>
                </a:lnTo>
                <a:lnTo>
                  <a:pt x="183" y="147"/>
                </a:lnTo>
                <a:lnTo>
                  <a:pt x="186" y="147"/>
                </a:lnTo>
                <a:lnTo>
                  <a:pt x="191" y="147"/>
                </a:lnTo>
                <a:lnTo>
                  <a:pt x="195" y="146"/>
                </a:lnTo>
                <a:lnTo>
                  <a:pt x="199" y="143"/>
                </a:lnTo>
                <a:lnTo>
                  <a:pt x="217" y="139"/>
                </a:lnTo>
                <a:lnTo>
                  <a:pt x="220" y="138"/>
                </a:lnTo>
                <a:lnTo>
                  <a:pt x="218" y="138"/>
                </a:lnTo>
                <a:lnTo>
                  <a:pt x="214" y="135"/>
                </a:lnTo>
                <a:lnTo>
                  <a:pt x="211" y="135"/>
                </a:lnTo>
                <a:lnTo>
                  <a:pt x="203" y="135"/>
                </a:lnTo>
                <a:lnTo>
                  <a:pt x="201" y="136"/>
                </a:lnTo>
                <a:lnTo>
                  <a:pt x="199" y="139"/>
                </a:lnTo>
                <a:lnTo>
                  <a:pt x="194" y="140"/>
                </a:lnTo>
                <a:lnTo>
                  <a:pt x="190" y="140"/>
                </a:lnTo>
                <a:lnTo>
                  <a:pt x="184" y="142"/>
                </a:lnTo>
                <a:lnTo>
                  <a:pt x="183" y="142"/>
                </a:lnTo>
                <a:lnTo>
                  <a:pt x="181" y="143"/>
                </a:lnTo>
                <a:lnTo>
                  <a:pt x="177" y="144"/>
                </a:lnTo>
                <a:lnTo>
                  <a:pt x="172" y="135"/>
                </a:lnTo>
                <a:lnTo>
                  <a:pt x="173" y="134"/>
                </a:lnTo>
                <a:lnTo>
                  <a:pt x="176" y="134"/>
                </a:lnTo>
                <a:lnTo>
                  <a:pt x="179" y="134"/>
                </a:lnTo>
                <a:lnTo>
                  <a:pt x="180" y="135"/>
                </a:lnTo>
                <a:lnTo>
                  <a:pt x="181" y="135"/>
                </a:lnTo>
                <a:lnTo>
                  <a:pt x="187" y="135"/>
                </a:lnTo>
                <a:lnTo>
                  <a:pt x="188" y="135"/>
                </a:lnTo>
                <a:lnTo>
                  <a:pt x="190" y="135"/>
                </a:lnTo>
                <a:lnTo>
                  <a:pt x="192" y="136"/>
                </a:lnTo>
                <a:lnTo>
                  <a:pt x="191" y="128"/>
                </a:lnTo>
                <a:lnTo>
                  <a:pt x="188" y="124"/>
                </a:lnTo>
                <a:lnTo>
                  <a:pt x="188" y="123"/>
                </a:lnTo>
                <a:lnTo>
                  <a:pt x="184" y="127"/>
                </a:lnTo>
                <a:lnTo>
                  <a:pt x="181" y="125"/>
                </a:lnTo>
                <a:lnTo>
                  <a:pt x="177" y="128"/>
                </a:lnTo>
                <a:lnTo>
                  <a:pt x="171" y="125"/>
                </a:lnTo>
                <a:lnTo>
                  <a:pt x="171" y="120"/>
                </a:lnTo>
                <a:lnTo>
                  <a:pt x="166" y="125"/>
                </a:lnTo>
                <a:lnTo>
                  <a:pt x="161" y="123"/>
                </a:lnTo>
                <a:lnTo>
                  <a:pt x="160" y="123"/>
                </a:lnTo>
                <a:lnTo>
                  <a:pt x="165" y="116"/>
                </a:lnTo>
                <a:lnTo>
                  <a:pt x="166" y="112"/>
                </a:lnTo>
                <a:lnTo>
                  <a:pt x="175" y="110"/>
                </a:lnTo>
                <a:lnTo>
                  <a:pt x="181" y="105"/>
                </a:lnTo>
                <a:lnTo>
                  <a:pt x="183" y="105"/>
                </a:lnTo>
                <a:lnTo>
                  <a:pt x="188" y="99"/>
                </a:lnTo>
                <a:lnTo>
                  <a:pt x="192" y="97"/>
                </a:lnTo>
                <a:lnTo>
                  <a:pt x="194" y="97"/>
                </a:lnTo>
                <a:lnTo>
                  <a:pt x="194" y="95"/>
                </a:lnTo>
                <a:lnTo>
                  <a:pt x="195" y="93"/>
                </a:lnTo>
                <a:lnTo>
                  <a:pt x="195" y="91"/>
                </a:lnTo>
                <a:lnTo>
                  <a:pt x="195" y="89"/>
                </a:lnTo>
                <a:lnTo>
                  <a:pt x="194" y="89"/>
                </a:lnTo>
                <a:lnTo>
                  <a:pt x="198" y="84"/>
                </a:lnTo>
                <a:lnTo>
                  <a:pt x="211" y="82"/>
                </a:lnTo>
                <a:lnTo>
                  <a:pt x="221" y="79"/>
                </a:lnTo>
                <a:lnTo>
                  <a:pt x="228" y="76"/>
                </a:lnTo>
                <a:lnTo>
                  <a:pt x="232" y="75"/>
                </a:lnTo>
                <a:lnTo>
                  <a:pt x="226" y="72"/>
                </a:lnTo>
                <a:lnTo>
                  <a:pt x="213" y="76"/>
                </a:lnTo>
                <a:lnTo>
                  <a:pt x="201" y="79"/>
                </a:lnTo>
                <a:lnTo>
                  <a:pt x="206" y="69"/>
                </a:lnTo>
                <a:lnTo>
                  <a:pt x="207" y="68"/>
                </a:lnTo>
                <a:lnTo>
                  <a:pt x="210" y="64"/>
                </a:lnTo>
                <a:lnTo>
                  <a:pt x="211" y="53"/>
                </a:lnTo>
                <a:lnTo>
                  <a:pt x="213" y="52"/>
                </a:lnTo>
                <a:lnTo>
                  <a:pt x="217" y="49"/>
                </a:lnTo>
                <a:lnTo>
                  <a:pt x="211" y="49"/>
                </a:lnTo>
                <a:lnTo>
                  <a:pt x="203" y="59"/>
                </a:lnTo>
                <a:lnTo>
                  <a:pt x="201" y="67"/>
                </a:lnTo>
                <a:lnTo>
                  <a:pt x="201" y="68"/>
                </a:lnTo>
                <a:lnTo>
                  <a:pt x="196" y="75"/>
                </a:lnTo>
                <a:lnTo>
                  <a:pt x="191" y="83"/>
                </a:lnTo>
                <a:lnTo>
                  <a:pt x="188" y="87"/>
                </a:lnTo>
                <a:lnTo>
                  <a:pt x="188" y="89"/>
                </a:lnTo>
                <a:lnTo>
                  <a:pt x="190" y="93"/>
                </a:lnTo>
                <a:lnTo>
                  <a:pt x="184" y="97"/>
                </a:lnTo>
                <a:lnTo>
                  <a:pt x="181" y="98"/>
                </a:lnTo>
                <a:lnTo>
                  <a:pt x="176" y="104"/>
                </a:lnTo>
                <a:lnTo>
                  <a:pt x="168" y="104"/>
                </a:lnTo>
                <a:lnTo>
                  <a:pt x="161" y="105"/>
                </a:lnTo>
                <a:lnTo>
                  <a:pt x="158" y="110"/>
                </a:lnTo>
                <a:lnTo>
                  <a:pt x="153" y="119"/>
                </a:lnTo>
                <a:lnTo>
                  <a:pt x="149" y="116"/>
                </a:lnTo>
                <a:lnTo>
                  <a:pt x="149" y="113"/>
                </a:lnTo>
                <a:lnTo>
                  <a:pt x="147" y="95"/>
                </a:lnTo>
                <a:lnTo>
                  <a:pt x="164" y="93"/>
                </a:lnTo>
                <a:lnTo>
                  <a:pt x="181" y="91"/>
                </a:lnTo>
                <a:lnTo>
                  <a:pt x="183" y="89"/>
                </a:lnTo>
                <a:lnTo>
                  <a:pt x="184" y="89"/>
                </a:lnTo>
                <a:lnTo>
                  <a:pt x="181" y="89"/>
                </a:lnTo>
                <a:lnTo>
                  <a:pt x="171" y="89"/>
                </a:lnTo>
                <a:lnTo>
                  <a:pt x="150" y="84"/>
                </a:lnTo>
                <a:lnTo>
                  <a:pt x="149" y="84"/>
                </a:lnTo>
                <a:lnTo>
                  <a:pt x="149" y="83"/>
                </a:lnTo>
                <a:lnTo>
                  <a:pt x="146" y="80"/>
                </a:lnTo>
                <a:lnTo>
                  <a:pt x="146" y="76"/>
                </a:lnTo>
                <a:lnTo>
                  <a:pt x="146" y="71"/>
                </a:lnTo>
                <a:lnTo>
                  <a:pt x="146" y="69"/>
                </a:lnTo>
                <a:lnTo>
                  <a:pt x="145" y="65"/>
                </a:lnTo>
                <a:lnTo>
                  <a:pt x="138" y="71"/>
                </a:lnTo>
                <a:lnTo>
                  <a:pt x="139" y="75"/>
                </a:lnTo>
                <a:lnTo>
                  <a:pt x="141" y="86"/>
                </a:lnTo>
                <a:lnTo>
                  <a:pt x="131" y="91"/>
                </a:lnTo>
                <a:lnTo>
                  <a:pt x="131" y="90"/>
                </a:lnTo>
                <a:lnTo>
                  <a:pt x="128" y="86"/>
                </a:lnTo>
                <a:lnTo>
                  <a:pt x="125" y="87"/>
                </a:lnTo>
                <a:lnTo>
                  <a:pt x="125" y="93"/>
                </a:lnTo>
                <a:lnTo>
                  <a:pt x="121" y="95"/>
                </a:lnTo>
                <a:lnTo>
                  <a:pt x="119" y="97"/>
                </a:lnTo>
                <a:lnTo>
                  <a:pt x="119" y="101"/>
                </a:lnTo>
                <a:lnTo>
                  <a:pt x="121" y="99"/>
                </a:lnTo>
                <a:lnTo>
                  <a:pt x="131" y="95"/>
                </a:lnTo>
                <a:lnTo>
                  <a:pt x="136" y="94"/>
                </a:lnTo>
                <a:lnTo>
                  <a:pt x="142" y="114"/>
                </a:lnTo>
                <a:lnTo>
                  <a:pt x="142" y="116"/>
                </a:lnTo>
                <a:lnTo>
                  <a:pt x="141" y="116"/>
                </a:lnTo>
                <a:lnTo>
                  <a:pt x="131" y="120"/>
                </a:lnTo>
                <a:lnTo>
                  <a:pt x="125" y="123"/>
                </a:lnTo>
                <a:lnTo>
                  <a:pt x="123" y="116"/>
                </a:lnTo>
                <a:lnTo>
                  <a:pt x="117" y="123"/>
                </a:lnTo>
                <a:lnTo>
                  <a:pt x="106" y="132"/>
                </a:lnTo>
                <a:lnTo>
                  <a:pt x="106" y="124"/>
                </a:lnTo>
                <a:lnTo>
                  <a:pt x="108" y="123"/>
                </a:lnTo>
                <a:lnTo>
                  <a:pt x="110" y="116"/>
                </a:lnTo>
                <a:lnTo>
                  <a:pt x="110" y="114"/>
                </a:lnTo>
                <a:lnTo>
                  <a:pt x="109" y="101"/>
                </a:lnTo>
                <a:lnTo>
                  <a:pt x="109" y="93"/>
                </a:lnTo>
                <a:lnTo>
                  <a:pt x="110" y="84"/>
                </a:lnTo>
                <a:lnTo>
                  <a:pt x="110" y="78"/>
                </a:lnTo>
                <a:lnTo>
                  <a:pt x="110" y="74"/>
                </a:lnTo>
                <a:lnTo>
                  <a:pt x="108" y="74"/>
                </a:lnTo>
                <a:lnTo>
                  <a:pt x="106" y="75"/>
                </a:lnTo>
                <a:lnTo>
                  <a:pt x="104" y="75"/>
                </a:lnTo>
                <a:lnTo>
                  <a:pt x="102" y="76"/>
                </a:lnTo>
                <a:lnTo>
                  <a:pt x="94" y="83"/>
                </a:lnTo>
                <a:lnTo>
                  <a:pt x="89" y="80"/>
                </a:lnTo>
                <a:lnTo>
                  <a:pt x="91" y="87"/>
                </a:lnTo>
                <a:lnTo>
                  <a:pt x="97" y="90"/>
                </a:lnTo>
                <a:lnTo>
                  <a:pt x="104" y="80"/>
                </a:lnTo>
                <a:lnTo>
                  <a:pt x="104" y="93"/>
                </a:lnTo>
                <a:lnTo>
                  <a:pt x="104" y="102"/>
                </a:lnTo>
                <a:lnTo>
                  <a:pt x="104" y="105"/>
                </a:lnTo>
                <a:lnTo>
                  <a:pt x="102" y="113"/>
                </a:lnTo>
                <a:lnTo>
                  <a:pt x="102" y="116"/>
                </a:lnTo>
                <a:lnTo>
                  <a:pt x="100" y="125"/>
                </a:lnTo>
                <a:lnTo>
                  <a:pt x="93" y="129"/>
                </a:lnTo>
                <a:lnTo>
                  <a:pt x="85" y="128"/>
                </a:lnTo>
                <a:lnTo>
                  <a:pt x="85" y="125"/>
                </a:lnTo>
                <a:lnTo>
                  <a:pt x="83" y="120"/>
                </a:lnTo>
                <a:lnTo>
                  <a:pt x="79" y="121"/>
                </a:lnTo>
                <a:lnTo>
                  <a:pt x="75" y="119"/>
                </a:lnTo>
                <a:lnTo>
                  <a:pt x="76" y="101"/>
                </a:lnTo>
                <a:lnTo>
                  <a:pt x="76" y="93"/>
                </a:lnTo>
                <a:lnTo>
                  <a:pt x="74" y="91"/>
                </a:lnTo>
                <a:lnTo>
                  <a:pt x="74" y="93"/>
                </a:lnTo>
                <a:lnTo>
                  <a:pt x="74" y="97"/>
                </a:lnTo>
                <a:lnTo>
                  <a:pt x="70" y="99"/>
                </a:lnTo>
                <a:lnTo>
                  <a:pt x="70" y="106"/>
                </a:lnTo>
                <a:lnTo>
                  <a:pt x="70" y="109"/>
                </a:lnTo>
                <a:lnTo>
                  <a:pt x="67" y="109"/>
                </a:lnTo>
                <a:lnTo>
                  <a:pt x="67" y="105"/>
                </a:lnTo>
                <a:lnTo>
                  <a:pt x="65" y="101"/>
                </a:lnTo>
                <a:lnTo>
                  <a:pt x="64" y="98"/>
                </a:lnTo>
                <a:lnTo>
                  <a:pt x="64" y="97"/>
                </a:lnTo>
                <a:lnTo>
                  <a:pt x="63" y="93"/>
                </a:lnTo>
                <a:lnTo>
                  <a:pt x="61" y="90"/>
                </a:lnTo>
                <a:lnTo>
                  <a:pt x="59" y="83"/>
                </a:lnTo>
                <a:lnTo>
                  <a:pt x="57" y="67"/>
                </a:lnTo>
                <a:lnTo>
                  <a:pt x="63" y="67"/>
                </a:lnTo>
                <a:lnTo>
                  <a:pt x="67" y="72"/>
                </a:lnTo>
                <a:lnTo>
                  <a:pt x="68" y="74"/>
                </a:lnTo>
                <a:lnTo>
                  <a:pt x="76" y="68"/>
                </a:lnTo>
                <a:lnTo>
                  <a:pt x="80" y="72"/>
                </a:lnTo>
                <a:lnTo>
                  <a:pt x="85" y="68"/>
                </a:lnTo>
                <a:lnTo>
                  <a:pt x="86" y="69"/>
                </a:lnTo>
                <a:lnTo>
                  <a:pt x="89" y="69"/>
                </a:lnTo>
                <a:lnTo>
                  <a:pt x="90" y="69"/>
                </a:lnTo>
                <a:lnTo>
                  <a:pt x="100" y="65"/>
                </a:lnTo>
                <a:lnTo>
                  <a:pt x="105" y="60"/>
                </a:lnTo>
                <a:lnTo>
                  <a:pt x="108" y="56"/>
                </a:lnTo>
                <a:lnTo>
                  <a:pt x="108" y="42"/>
                </a:lnTo>
                <a:lnTo>
                  <a:pt x="110" y="30"/>
                </a:lnTo>
                <a:lnTo>
                  <a:pt x="115" y="24"/>
                </a:lnTo>
                <a:lnTo>
                  <a:pt x="117" y="26"/>
                </a:lnTo>
                <a:lnTo>
                  <a:pt x="121" y="27"/>
                </a:lnTo>
                <a:lnTo>
                  <a:pt x="132" y="35"/>
                </a:lnTo>
                <a:lnTo>
                  <a:pt x="134" y="35"/>
                </a:lnTo>
                <a:lnTo>
                  <a:pt x="136" y="41"/>
                </a:lnTo>
                <a:lnTo>
                  <a:pt x="134" y="46"/>
                </a:lnTo>
                <a:lnTo>
                  <a:pt x="132" y="46"/>
                </a:lnTo>
                <a:lnTo>
                  <a:pt x="132" y="48"/>
                </a:lnTo>
                <a:lnTo>
                  <a:pt x="132" y="49"/>
                </a:lnTo>
                <a:lnTo>
                  <a:pt x="139" y="48"/>
                </a:lnTo>
                <a:lnTo>
                  <a:pt x="141" y="42"/>
                </a:lnTo>
                <a:lnTo>
                  <a:pt x="141" y="41"/>
                </a:lnTo>
                <a:lnTo>
                  <a:pt x="141" y="39"/>
                </a:lnTo>
                <a:lnTo>
                  <a:pt x="145" y="39"/>
                </a:lnTo>
                <a:lnTo>
                  <a:pt x="150" y="46"/>
                </a:lnTo>
                <a:lnTo>
                  <a:pt x="153" y="49"/>
                </a:lnTo>
                <a:lnTo>
                  <a:pt x="153" y="50"/>
                </a:lnTo>
                <a:lnTo>
                  <a:pt x="161" y="53"/>
                </a:lnTo>
                <a:lnTo>
                  <a:pt x="161" y="59"/>
                </a:lnTo>
                <a:lnTo>
                  <a:pt x="173" y="56"/>
                </a:lnTo>
                <a:lnTo>
                  <a:pt x="181" y="59"/>
                </a:lnTo>
                <a:lnTo>
                  <a:pt x="187" y="60"/>
                </a:lnTo>
                <a:lnTo>
                  <a:pt x="190" y="60"/>
                </a:lnTo>
                <a:lnTo>
                  <a:pt x="192" y="46"/>
                </a:lnTo>
                <a:lnTo>
                  <a:pt x="199" y="34"/>
                </a:lnTo>
                <a:lnTo>
                  <a:pt x="205" y="30"/>
                </a:lnTo>
                <a:lnTo>
                  <a:pt x="206" y="22"/>
                </a:lnTo>
                <a:lnTo>
                  <a:pt x="216" y="11"/>
                </a:lnTo>
                <a:lnTo>
                  <a:pt x="229" y="11"/>
                </a:lnTo>
                <a:lnTo>
                  <a:pt x="243" y="0"/>
                </a:lnTo>
                <a:lnTo>
                  <a:pt x="262" y="0"/>
                </a:lnTo>
                <a:lnTo>
                  <a:pt x="265" y="4"/>
                </a:lnTo>
                <a:lnTo>
                  <a:pt x="263" y="22"/>
                </a:lnTo>
                <a:lnTo>
                  <a:pt x="256" y="35"/>
                </a:lnTo>
                <a:lnTo>
                  <a:pt x="261" y="39"/>
                </a:lnTo>
                <a:lnTo>
                  <a:pt x="265" y="41"/>
                </a:lnTo>
                <a:lnTo>
                  <a:pt x="26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16"/>
          <p:cNvSpPr>
            <a:spLocks noEditPoints="1"/>
          </p:cNvSpPr>
          <p:nvPr/>
        </p:nvSpPr>
        <p:spPr bwMode="auto">
          <a:xfrm>
            <a:off x="3949701" y="4924426"/>
            <a:ext cx="608013" cy="633413"/>
          </a:xfrm>
          <a:custGeom>
            <a:avLst/>
            <a:gdLst>
              <a:gd name="T0" fmla="*/ 27 w 383"/>
              <a:gd name="T1" fmla="*/ 399 h 399"/>
              <a:gd name="T2" fmla="*/ 54 w 383"/>
              <a:gd name="T3" fmla="*/ 364 h 399"/>
              <a:gd name="T4" fmla="*/ 82 w 383"/>
              <a:gd name="T5" fmla="*/ 336 h 399"/>
              <a:gd name="T6" fmla="*/ 75 w 383"/>
              <a:gd name="T7" fmla="*/ 310 h 399"/>
              <a:gd name="T8" fmla="*/ 34 w 383"/>
              <a:gd name="T9" fmla="*/ 325 h 399"/>
              <a:gd name="T10" fmla="*/ 39 w 383"/>
              <a:gd name="T11" fmla="*/ 313 h 399"/>
              <a:gd name="T12" fmla="*/ 48 w 383"/>
              <a:gd name="T13" fmla="*/ 265 h 399"/>
              <a:gd name="T14" fmla="*/ 33 w 383"/>
              <a:gd name="T15" fmla="*/ 264 h 399"/>
              <a:gd name="T16" fmla="*/ 79 w 383"/>
              <a:gd name="T17" fmla="*/ 295 h 399"/>
              <a:gd name="T18" fmla="*/ 100 w 383"/>
              <a:gd name="T19" fmla="*/ 249 h 399"/>
              <a:gd name="T20" fmla="*/ 140 w 383"/>
              <a:gd name="T21" fmla="*/ 231 h 399"/>
              <a:gd name="T22" fmla="*/ 38 w 383"/>
              <a:gd name="T23" fmla="*/ 255 h 399"/>
              <a:gd name="T24" fmla="*/ 38 w 383"/>
              <a:gd name="T25" fmla="*/ 179 h 399"/>
              <a:gd name="T26" fmla="*/ 19 w 383"/>
              <a:gd name="T27" fmla="*/ 157 h 399"/>
              <a:gd name="T28" fmla="*/ 26 w 383"/>
              <a:gd name="T29" fmla="*/ 109 h 399"/>
              <a:gd name="T30" fmla="*/ 34 w 383"/>
              <a:gd name="T31" fmla="*/ 109 h 399"/>
              <a:gd name="T32" fmla="*/ 75 w 383"/>
              <a:gd name="T33" fmla="*/ 120 h 399"/>
              <a:gd name="T34" fmla="*/ 105 w 383"/>
              <a:gd name="T35" fmla="*/ 148 h 399"/>
              <a:gd name="T36" fmla="*/ 24 w 383"/>
              <a:gd name="T37" fmla="*/ 63 h 399"/>
              <a:gd name="T38" fmla="*/ 0 w 383"/>
              <a:gd name="T39" fmla="*/ 47 h 399"/>
              <a:gd name="T40" fmla="*/ 228 w 383"/>
              <a:gd name="T41" fmla="*/ 37 h 399"/>
              <a:gd name="T42" fmla="*/ 276 w 383"/>
              <a:gd name="T43" fmla="*/ 52 h 399"/>
              <a:gd name="T44" fmla="*/ 306 w 383"/>
              <a:gd name="T45" fmla="*/ 105 h 399"/>
              <a:gd name="T46" fmla="*/ 374 w 383"/>
              <a:gd name="T47" fmla="*/ 191 h 399"/>
              <a:gd name="T48" fmla="*/ 277 w 383"/>
              <a:gd name="T49" fmla="*/ 349 h 399"/>
              <a:gd name="T50" fmla="*/ 165 w 383"/>
              <a:gd name="T51" fmla="*/ 347 h 399"/>
              <a:gd name="T52" fmla="*/ 112 w 383"/>
              <a:gd name="T53" fmla="*/ 366 h 399"/>
              <a:gd name="T54" fmla="*/ 140 w 383"/>
              <a:gd name="T55" fmla="*/ 344 h 399"/>
              <a:gd name="T56" fmla="*/ 175 w 383"/>
              <a:gd name="T57" fmla="*/ 319 h 399"/>
              <a:gd name="T58" fmla="*/ 131 w 383"/>
              <a:gd name="T59" fmla="*/ 319 h 399"/>
              <a:gd name="T60" fmla="*/ 94 w 383"/>
              <a:gd name="T61" fmla="*/ 313 h 399"/>
              <a:gd name="T62" fmla="*/ 130 w 383"/>
              <a:gd name="T63" fmla="*/ 285 h 399"/>
              <a:gd name="T64" fmla="*/ 169 w 383"/>
              <a:gd name="T65" fmla="*/ 251 h 399"/>
              <a:gd name="T66" fmla="*/ 158 w 383"/>
              <a:gd name="T67" fmla="*/ 225 h 399"/>
              <a:gd name="T68" fmla="*/ 202 w 383"/>
              <a:gd name="T69" fmla="*/ 183 h 399"/>
              <a:gd name="T70" fmla="*/ 217 w 383"/>
              <a:gd name="T71" fmla="*/ 235 h 399"/>
              <a:gd name="T72" fmla="*/ 236 w 383"/>
              <a:gd name="T73" fmla="*/ 194 h 399"/>
              <a:gd name="T74" fmla="*/ 293 w 383"/>
              <a:gd name="T75" fmla="*/ 168 h 399"/>
              <a:gd name="T76" fmla="*/ 289 w 383"/>
              <a:gd name="T77" fmla="*/ 137 h 399"/>
              <a:gd name="T78" fmla="*/ 237 w 383"/>
              <a:gd name="T79" fmla="*/ 163 h 399"/>
              <a:gd name="T80" fmla="*/ 206 w 383"/>
              <a:gd name="T81" fmla="*/ 171 h 399"/>
              <a:gd name="T82" fmla="*/ 179 w 383"/>
              <a:gd name="T83" fmla="*/ 187 h 399"/>
              <a:gd name="T84" fmla="*/ 139 w 383"/>
              <a:gd name="T85" fmla="*/ 225 h 399"/>
              <a:gd name="T86" fmla="*/ 108 w 383"/>
              <a:gd name="T87" fmla="*/ 273 h 399"/>
              <a:gd name="T88" fmla="*/ 110 w 383"/>
              <a:gd name="T89" fmla="*/ 225 h 399"/>
              <a:gd name="T90" fmla="*/ 102 w 383"/>
              <a:gd name="T91" fmla="*/ 206 h 399"/>
              <a:gd name="T92" fmla="*/ 120 w 383"/>
              <a:gd name="T93" fmla="*/ 163 h 399"/>
              <a:gd name="T94" fmla="*/ 83 w 383"/>
              <a:gd name="T95" fmla="*/ 213 h 399"/>
              <a:gd name="T96" fmla="*/ 49 w 383"/>
              <a:gd name="T97" fmla="*/ 201 h 399"/>
              <a:gd name="T98" fmla="*/ 52 w 383"/>
              <a:gd name="T99" fmla="*/ 175 h 399"/>
              <a:gd name="T100" fmla="*/ 49 w 383"/>
              <a:gd name="T101" fmla="*/ 156 h 399"/>
              <a:gd name="T102" fmla="*/ 84 w 383"/>
              <a:gd name="T103" fmla="*/ 142 h 399"/>
              <a:gd name="T104" fmla="*/ 128 w 383"/>
              <a:gd name="T105" fmla="*/ 112 h 399"/>
              <a:gd name="T106" fmla="*/ 142 w 383"/>
              <a:gd name="T107" fmla="*/ 54 h 399"/>
              <a:gd name="T108" fmla="*/ 90 w 383"/>
              <a:gd name="T109" fmla="*/ 101 h 399"/>
              <a:gd name="T110" fmla="*/ 64 w 383"/>
              <a:gd name="T111" fmla="*/ 85 h 399"/>
              <a:gd name="T112" fmla="*/ 53 w 383"/>
              <a:gd name="T113" fmla="*/ 52 h 399"/>
              <a:gd name="T114" fmla="*/ 83 w 383"/>
              <a:gd name="T115" fmla="*/ 60 h 399"/>
              <a:gd name="T116" fmla="*/ 117 w 383"/>
              <a:gd name="T117" fmla="*/ 37 h 399"/>
              <a:gd name="T118" fmla="*/ 74 w 383"/>
              <a:gd name="T119" fmla="*/ 41 h 399"/>
              <a:gd name="T120" fmla="*/ 108 w 383"/>
              <a:gd name="T121" fmla="*/ 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3" h="399">
                <a:moveTo>
                  <a:pt x="49" y="394"/>
                </a:moveTo>
                <a:lnTo>
                  <a:pt x="48" y="394"/>
                </a:lnTo>
                <a:lnTo>
                  <a:pt x="49" y="394"/>
                </a:lnTo>
                <a:close/>
                <a:moveTo>
                  <a:pt x="60" y="366"/>
                </a:moveTo>
                <a:lnTo>
                  <a:pt x="60" y="378"/>
                </a:lnTo>
                <a:lnTo>
                  <a:pt x="54" y="385"/>
                </a:lnTo>
                <a:lnTo>
                  <a:pt x="50" y="385"/>
                </a:lnTo>
                <a:lnTo>
                  <a:pt x="48" y="386"/>
                </a:lnTo>
                <a:lnTo>
                  <a:pt x="48" y="394"/>
                </a:lnTo>
                <a:lnTo>
                  <a:pt x="45" y="394"/>
                </a:lnTo>
                <a:lnTo>
                  <a:pt x="44" y="393"/>
                </a:lnTo>
                <a:lnTo>
                  <a:pt x="39" y="397"/>
                </a:lnTo>
                <a:lnTo>
                  <a:pt x="35" y="393"/>
                </a:lnTo>
                <a:lnTo>
                  <a:pt x="27" y="399"/>
                </a:lnTo>
                <a:lnTo>
                  <a:pt x="26" y="397"/>
                </a:lnTo>
                <a:lnTo>
                  <a:pt x="22" y="392"/>
                </a:lnTo>
                <a:lnTo>
                  <a:pt x="24" y="386"/>
                </a:lnTo>
                <a:lnTo>
                  <a:pt x="19" y="382"/>
                </a:lnTo>
                <a:lnTo>
                  <a:pt x="23" y="378"/>
                </a:lnTo>
                <a:lnTo>
                  <a:pt x="27" y="370"/>
                </a:lnTo>
                <a:lnTo>
                  <a:pt x="33" y="362"/>
                </a:lnTo>
                <a:lnTo>
                  <a:pt x="37" y="359"/>
                </a:lnTo>
                <a:lnTo>
                  <a:pt x="41" y="356"/>
                </a:lnTo>
                <a:lnTo>
                  <a:pt x="45" y="355"/>
                </a:lnTo>
                <a:lnTo>
                  <a:pt x="45" y="356"/>
                </a:lnTo>
                <a:lnTo>
                  <a:pt x="48" y="364"/>
                </a:lnTo>
                <a:lnTo>
                  <a:pt x="49" y="367"/>
                </a:lnTo>
                <a:lnTo>
                  <a:pt x="54" y="364"/>
                </a:lnTo>
                <a:lnTo>
                  <a:pt x="53" y="358"/>
                </a:lnTo>
                <a:lnTo>
                  <a:pt x="50" y="352"/>
                </a:lnTo>
                <a:lnTo>
                  <a:pt x="56" y="347"/>
                </a:lnTo>
                <a:lnTo>
                  <a:pt x="59" y="343"/>
                </a:lnTo>
                <a:lnTo>
                  <a:pt x="61" y="339"/>
                </a:lnTo>
                <a:lnTo>
                  <a:pt x="64" y="337"/>
                </a:lnTo>
                <a:lnTo>
                  <a:pt x="65" y="334"/>
                </a:lnTo>
                <a:lnTo>
                  <a:pt x="65" y="337"/>
                </a:lnTo>
                <a:lnTo>
                  <a:pt x="65" y="348"/>
                </a:lnTo>
                <a:lnTo>
                  <a:pt x="63" y="355"/>
                </a:lnTo>
                <a:lnTo>
                  <a:pt x="60" y="366"/>
                </a:lnTo>
                <a:close/>
                <a:moveTo>
                  <a:pt x="90" y="345"/>
                </a:moveTo>
                <a:lnTo>
                  <a:pt x="89" y="345"/>
                </a:lnTo>
                <a:lnTo>
                  <a:pt x="82" y="336"/>
                </a:lnTo>
                <a:lnTo>
                  <a:pt x="94" y="329"/>
                </a:lnTo>
                <a:lnTo>
                  <a:pt x="95" y="328"/>
                </a:lnTo>
                <a:lnTo>
                  <a:pt x="86" y="325"/>
                </a:lnTo>
                <a:lnTo>
                  <a:pt x="83" y="319"/>
                </a:lnTo>
                <a:lnTo>
                  <a:pt x="89" y="317"/>
                </a:lnTo>
                <a:lnTo>
                  <a:pt x="95" y="319"/>
                </a:lnTo>
                <a:lnTo>
                  <a:pt x="97" y="319"/>
                </a:lnTo>
                <a:lnTo>
                  <a:pt x="109" y="332"/>
                </a:lnTo>
                <a:lnTo>
                  <a:pt x="106" y="333"/>
                </a:lnTo>
                <a:lnTo>
                  <a:pt x="90" y="345"/>
                </a:lnTo>
                <a:close/>
                <a:moveTo>
                  <a:pt x="80" y="310"/>
                </a:moveTo>
                <a:lnTo>
                  <a:pt x="78" y="314"/>
                </a:lnTo>
                <a:lnTo>
                  <a:pt x="76" y="314"/>
                </a:lnTo>
                <a:lnTo>
                  <a:pt x="75" y="310"/>
                </a:lnTo>
                <a:lnTo>
                  <a:pt x="75" y="300"/>
                </a:lnTo>
                <a:lnTo>
                  <a:pt x="79" y="298"/>
                </a:lnTo>
                <a:lnTo>
                  <a:pt x="82" y="300"/>
                </a:lnTo>
                <a:lnTo>
                  <a:pt x="83" y="304"/>
                </a:lnTo>
                <a:lnTo>
                  <a:pt x="80" y="309"/>
                </a:lnTo>
                <a:lnTo>
                  <a:pt x="80" y="310"/>
                </a:lnTo>
                <a:close/>
                <a:moveTo>
                  <a:pt x="44" y="322"/>
                </a:moveTo>
                <a:lnTo>
                  <a:pt x="44" y="328"/>
                </a:lnTo>
                <a:lnTo>
                  <a:pt x="48" y="340"/>
                </a:lnTo>
                <a:lnTo>
                  <a:pt x="44" y="345"/>
                </a:lnTo>
                <a:lnTo>
                  <a:pt x="35" y="348"/>
                </a:lnTo>
                <a:lnTo>
                  <a:pt x="35" y="347"/>
                </a:lnTo>
                <a:lnTo>
                  <a:pt x="35" y="337"/>
                </a:lnTo>
                <a:lnTo>
                  <a:pt x="34" y="325"/>
                </a:lnTo>
                <a:lnTo>
                  <a:pt x="24" y="344"/>
                </a:lnTo>
                <a:lnTo>
                  <a:pt x="23" y="358"/>
                </a:lnTo>
                <a:lnTo>
                  <a:pt x="23" y="366"/>
                </a:lnTo>
                <a:lnTo>
                  <a:pt x="16" y="369"/>
                </a:lnTo>
                <a:lnTo>
                  <a:pt x="16" y="352"/>
                </a:lnTo>
                <a:lnTo>
                  <a:pt x="16" y="332"/>
                </a:lnTo>
                <a:lnTo>
                  <a:pt x="24" y="328"/>
                </a:lnTo>
                <a:lnTo>
                  <a:pt x="19" y="319"/>
                </a:lnTo>
                <a:lnTo>
                  <a:pt x="11" y="318"/>
                </a:lnTo>
                <a:lnTo>
                  <a:pt x="12" y="292"/>
                </a:lnTo>
                <a:lnTo>
                  <a:pt x="26" y="292"/>
                </a:lnTo>
                <a:lnTo>
                  <a:pt x="34" y="300"/>
                </a:lnTo>
                <a:lnTo>
                  <a:pt x="34" y="306"/>
                </a:lnTo>
                <a:lnTo>
                  <a:pt x="39" y="313"/>
                </a:lnTo>
                <a:lnTo>
                  <a:pt x="41" y="319"/>
                </a:lnTo>
                <a:lnTo>
                  <a:pt x="44" y="322"/>
                </a:lnTo>
                <a:close/>
                <a:moveTo>
                  <a:pt x="63" y="326"/>
                </a:moveTo>
                <a:lnTo>
                  <a:pt x="59" y="329"/>
                </a:lnTo>
                <a:lnTo>
                  <a:pt x="52" y="328"/>
                </a:lnTo>
                <a:lnTo>
                  <a:pt x="49" y="321"/>
                </a:lnTo>
                <a:lnTo>
                  <a:pt x="44" y="318"/>
                </a:lnTo>
                <a:lnTo>
                  <a:pt x="42" y="311"/>
                </a:lnTo>
                <a:lnTo>
                  <a:pt x="39" y="295"/>
                </a:lnTo>
                <a:lnTo>
                  <a:pt x="39" y="291"/>
                </a:lnTo>
                <a:lnTo>
                  <a:pt x="41" y="284"/>
                </a:lnTo>
                <a:lnTo>
                  <a:pt x="48" y="274"/>
                </a:lnTo>
                <a:lnTo>
                  <a:pt x="44" y="270"/>
                </a:lnTo>
                <a:lnTo>
                  <a:pt x="48" y="265"/>
                </a:lnTo>
                <a:lnTo>
                  <a:pt x="50" y="266"/>
                </a:lnTo>
                <a:lnTo>
                  <a:pt x="54" y="269"/>
                </a:lnTo>
                <a:lnTo>
                  <a:pt x="65" y="283"/>
                </a:lnTo>
                <a:lnTo>
                  <a:pt x="68" y="285"/>
                </a:lnTo>
                <a:lnTo>
                  <a:pt x="69" y="288"/>
                </a:lnTo>
                <a:lnTo>
                  <a:pt x="69" y="294"/>
                </a:lnTo>
                <a:lnTo>
                  <a:pt x="71" y="298"/>
                </a:lnTo>
                <a:lnTo>
                  <a:pt x="69" y="318"/>
                </a:lnTo>
                <a:lnTo>
                  <a:pt x="69" y="319"/>
                </a:lnTo>
                <a:lnTo>
                  <a:pt x="67" y="322"/>
                </a:lnTo>
                <a:lnTo>
                  <a:pt x="65" y="324"/>
                </a:lnTo>
                <a:lnTo>
                  <a:pt x="64" y="325"/>
                </a:lnTo>
                <a:lnTo>
                  <a:pt x="63" y="326"/>
                </a:lnTo>
                <a:close/>
                <a:moveTo>
                  <a:pt x="33" y="264"/>
                </a:moveTo>
                <a:lnTo>
                  <a:pt x="22" y="265"/>
                </a:lnTo>
                <a:lnTo>
                  <a:pt x="22" y="255"/>
                </a:lnTo>
                <a:lnTo>
                  <a:pt x="33" y="253"/>
                </a:lnTo>
                <a:lnTo>
                  <a:pt x="34" y="254"/>
                </a:lnTo>
                <a:lnTo>
                  <a:pt x="35" y="259"/>
                </a:lnTo>
                <a:lnTo>
                  <a:pt x="33" y="264"/>
                </a:lnTo>
                <a:close/>
                <a:moveTo>
                  <a:pt x="100" y="249"/>
                </a:moveTo>
                <a:lnTo>
                  <a:pt x="94" y="274"/>
                </a:lnTo>
                <a:lnTo>
                  <a:pt x="87" y="284"/>
                </a:lnTo>
                <a:lnTo>
                  <a:pt x="90" y="287"/>
                </a:lnTo>
                <a:lnTo>
                  <a:pt x="91" y="289"/>
                </a:lnTo>
                <a:lnTo>
                  <a:pt x="84" y="296"/>
                </a:lnTo>
                <a:lnTo>
                  <a:pt x="83" y="299"/>
                </a:lnTo>
                <a:lnTo>
                  <a:pt x="79" y="295"/>
                </a:lnTo>
                <a:lnTo>
                  <a:pt x="78" y="294"/>
                </a:lnTo>
                <a:lnTo>
                  <a:pt x="74" y="291"/>
                </a:lnTo>
                <a:lnTo>
                  <a:pt x="71" y="276"/>
                </a:lnTo>
                <a:lnTo>
                  <a:pt x="68" y="279"/>
                </a:lnTo>
                <a:lnTo>
                  <a:pt x="61" y="272"/>
                </a:lnTo>
                <a:lnTo>
                  <a:pt x="60" y="269"/>
                </a:lnTo>
                <a:lnTo>
                  <a:pt x="63" y="262"/>
                </a:lnTo>
                <a:lnTo>
                  <a:pt x="67" y="264"/>
                </a:lnTo>
                <a:lnTo>
                  <a:pt x="69" y="265"/>
                </a:lnTo>
                <a:lnTo>
                  <a:pt x="71" y="261"/>
                </a:lnTo>
                <a:lnTo>
                  <a:pt x="75" y="251"/>
                </a:lnTo>
                <a:lnTo>
                  <a:pt x="78" y="251"/>
                </a:lnTo>
                <a:lnTo>
                  <a:pt x="100" y="247"/>
                </a:lnTo>
                <a:lnTo>
                  <a:pt x="100" y="249"/>
                </a:lnTo>
                <a:close/>
                <a:moveTo>
                  <a:pt x="60" y="255"/>
                </a:moveTo>
                <a:lnTo>
                  <a:pt x="59" y="261"/>
                </a:lnTo>
                <a:lnTo>
                  <a:pt x="54" y="259"/>
                </a:lnTo>
                <a:lnTo>
                  <a:pt x="59" y="240"/>
                </a:lnTo>
                <a:lnTo>
                  <a:pt x="59" y="239"/>
                </a:lnTo>
                <a:lnTo>
                  <a:pt x="67" y="240"/>
                </a:lnTo>
                <a:lnTo>
                  <a:pt x="68" y="249"/>
                </a:lnTo>
                <a:lnTo>
                  <a:pt x="68" y="254"/>
                </a:lnTo>
                <a:lnTo>
                  <a:pt x="67" y="255"/>
                </a:lnTo>
                <a:lnTo>
                  <a:pt x="60" y="255"/>
                </a:lnTo>
                <a:close/>
                <a:moveTo>
                  <a:pt x="140" y="251"/>
                </a:moveTo>
                <a:lnTo>
                  <a:pt x="139" y="253"/>
                </a:lnTo>
                <a:lnTo>
                  <a:pt x="135" y="235"/>
                </a:lnTo>
                <a:lnTo>
                  <a:pt x="140" y="231"/>
                </a:lnTo>
                <a:lnTo>
                  <a:pt x="145" y="229"/>
                </a:lnTo>
                <a:lnTo>
                  <a:pt x="149" y="229"/>
                </a:lnTo>
                <a:lnTo>
                  <a:pt x="150" y="232"/>
                </a:lnTo>
                <a:lnTo>
                  <a:pt x="151" y="234"/>
                </a:lnTo>
                <a:lnTo>
                  <a:pt x="153" y="235"/>
                </a:lnTo>
                <a:lnTo>
                  <a:pt x="151" y="236"/>
                </a:lnTo>
                <a:lnTo>
                  <a:pt x="151" y="238"/>
                </a:lnTo>
                <a:lnTo>
                  <a:pt x="151" y="240"/>
                </a:lnTo>
                <a:lnTo>
                  <a:pt x="147" y="246"/>
                </a:lnTo>
                <a:lnTo>
                  <a:pt x="140" y="251"/>
                </a:lnTo>
                <a:close/>
                <a:moveTo>
                  <a:pt x="42" y="258"/>
                </a:moveTo>
                <a:lnTo>
                  <a:pt x="42" y="259"/>
                </a:lnTo>
                <a:lnTo>
                  <a:pt x="41" y="258"/>
                </a:lnTo>
                <a:lnTo>
                  <a:pt x="38" y="255"/>
                </a:lnTo>
                <a:lnTo>
                  <a:pt x="35" y="253"/>
                </a:lnTo>
                <a:lnTo>
                  <a:pt x="34" y="242"/>
                </a:lnTo>
                <a:lnTo>
                  <a:pt x="39" y="228"/>
                </a:lnTo>
                <a:lnTo>
                  <a:pt x="42" y="227"/>
                </a:lnTo>
                <a:lnTo>
                  <a:pt x="46" y="234"/>
                </a:lnTo>
                <a:lnTo>
                  <a:pt x="49" y="243"/>
                </a:lnTo>
                <a:lnTo>
                  <a:pt x="42" y="258"/>
                </a:lnTo>
                <a:close/>
                <a:moveTo>
                  <a:pt x="34" y="231"/>
                </a:moveTo>
                <a:lnTo>
                  <a:pt x="29" y="231"/>
                </a:lnTo>
                <a:lnTo>
                  <a:pt x="26" y="219"/>
                </a:lnTo>
                <a:lnTo>
                  <a:pt x="31" y="219"/>
                </a:lnTo>
                <a:lnTo>
                  <a:pt x="34" y="231"/>
                </a:lnTo>
                <a:close/>
                <a:moveTo>
                  <a:pt x="38" y="176"/>
                </a:moveTo>
                <a:lnTo>
                  <a:pt x="38" y="179"/>
                </a:lnTo>
                <a:lnTo>
                  <a:pt x="34" y="184"/>
                </a:lnTo>
                <a:lnTo>
                  <a:pt x="31" y="184"/>
                </a:lnTo>
                <a:lnTo>
                  <a:pt x="30" y="184"/>
                </a:lnTo>
                <a:lnTo>
                  <a:pt x="30" y="187"/>
                </a:lnTo>
                <a:lnTo>
                  <a:pt x="34" y="187"/>
                </a:lnTo>
                <a:lnTo>
                  <a:pt x="38" y="201"/>
                </a:lnTo>
                <a:lnTo>
                  <a:pt x="30" y="210"/>
                </a:lnTo>
                <a:lnTo>
                  <a:pt x="27" y="209"/>
                </a:lnTo>
                <a:lnTo>
                  <a:pt x="24" y="194"/>
                </a:lnTo>
                <a:lnTo>
                  <a:pt x="20" y="198"/>
                </a:lnTo>
                <a:lnTo>
                  <a:pt x="14" y="193"/>
                </a:lnTo>
                <a:lnTo>
                  <a:pt x="15" y="174"/>
                </a:lnTo>
                <a:lnTo>
                  <a:pt x="22" y="176"/>
                </a:lnTo>
                <a:lnTo>
                  <a:pt x="19" y="157"/>
                </a:lnTo>
                <a:lnTo>
                  <a:pt x="19" y="145"/>
                </a:lnTo>
                <a:lnTo>
                  <a:pt x="18" y="134"/>
                </a:lnTo>
                <a:lnTo>
                  <a:pt x="20" y="131"/>
                </a:lnTo>
                <a:lnTo>
                  <a:pt x="22" y="133"/>
                </a:lnTo>
                <a:lnTo>
                  <a:pt x="23" y="133"/>
                </a:lnTo>
                <a:lnTo>
                  <a:pt x="26" y="138"/>
                </a:lnTo>
                <a:lnTo>
                  <a:pt x="31" y="154"/>
                </a:lnTo>
                <a:lnTo>
                  <a:pt x="41" y="160"/>
                </a:lnTo>
                <a:lnTo>
                  <a:pt x="41" y="167"/>
                </a:lnTo>
                <a:lnTo>
                  <a:pt x="37" y="171"/>
                </a:lnTo>
                <a:lnTo>
                  <a:pt x="38" y="176"/>
                </a:lnTo>
                <a:close/>
                <a:moveTo>
                  <a:pt x="59" y="149"/>
                </a:moveTo>
                <a:lnTo>
                  <a:pt x="50" y="153"/>
                </a:lnTo>
                <a:lnTo>
                  <a:pt x="26" y="109"/>
                </a:lnTo>
                <a:lnTo>
                  <a:pt x="39" y="119"/>
                </a:lnTo>
                <a:lnTo>
                  <a:pt x="56" y="131"/>
                </a:lnTo>
                <a:lnTo>
                  <a:pt x="56" y="138"/>
                </a:lnTo>
                <a:lnTo>
                  <a:pt x="56" y="142"/>
                </a:lnTo>
                <a:lnTo>
                  <a:pt x="59" y="149"/>
                </a:lnTo>
                <a:close/>
                <a:moveTo>
                  <a:pt x="14" y="97"/>
                </a:moveTo>
                <a:lnTo>
                  <a:pt x="22" y="129"/>
                </a:lnTo>
                <a:lnTo>
                  <a:pt x="12" y="120"/>
                </a:lnTo>
                <a:lnTo>
                  <a:pt x="7" y="101"/>
                </a:lnTo>
                <a:lnTo>
                  <a:pt x="14" y="97"/>
                </a:lnTo>
                <a:close/>
                <a:moveTo>
                  <a:pt x="60" y="119"/>
                </a:moveTo>
                <a:lnTo>
                  <a:pt x="59" y="123"/>
                </a:lnTo>
                <a:lnTo>
                  <a:pt x="38" y="112"/>
                </a:lnTo>
                <a:lnTo>
                  <a:pt x="34" y="109"/>
                </a:lnTo>
                <a:lnTo>
                  <a:pt x="27" y="93"/>
                </a:lnTo>
                <a:lnTo>
                  <a:pt x="33" y="96"/>
                </a:lnTo>
                <a:lnTo>
                  <a:pt x="41" y="99"/>
                </a:lnTo>
                <a:lnTo>
                  <a:pt x="48" y="101"/>
                </a:lnTo>
                <a:lnTo>
                  <a:pt x="49" y="101"/>
                </a:lnTo>
                <a:lnTo>
                  <a:pt x="52" y="103"/>
                </a:lnTo>
                <a:lnTo>
                  <a:pt x="53" y="105"/>
                </a:lnTo>
                <a:lnTo>
                  <a:pt x="57" y="112"/>
                </a:lnTo>
                <a:lnTo>
                  <a:pt x="60" y="119"/>
                </a:lnTo>
                <a:close/>
                <a:moveTo>
                  <a:pt x="105" y="148"/>
                </a:moveTo>
                <a:lnTo>
                  <a:pt x="98" y="149"/>
                </a:lnTo>
                <a:lnTo>
                  <a:pt x="95" y="145"/>
                </a:lnTo>
                <a:lnTo>
                  <a:pt x="83" y="130"/>
                </a:lnTo>
                <a:lnTo>
                  <a:pt x="75" y="120"/>
                </a:lnTo>
                <a:lnTo>
                  <a:pt x="91" y="116"/>
                </a:lnTo>
                <a:lnTo>
                  <a:pt x="91" y="109"/>
                </a:lnTo>
                <a:lnTo>
                  <a:pt x="108" y="103"/>
                </a:lnTo>
                <a:lnTo>
                  <a:pt x="120" y="85"/>
                </a:lnTo>
                <a:lnTo>
                  <a:pt x="121" y="86"/>
                </a:lnTo>
                <a:lnTo>
                  <a:pt x="125" y="90"/>
                </a:lnTo>
                <a:lnTo>
                  <a:pt x="124" y="97"/>
                </a:lnTo>
                <a:lnTo>
                  <a:pt x="119" y="115"/>
                </a:lnTo>
                <a:lnTo>
                  <a:pt x="117" y="122"/>
                </a:lnTo>
                <a:lnTo>
                  <a:pt x="116" y="123"/>
                </a:lnTo>
                <a:lnTo>
                  <a:pt x="116" y="126"/>
                </a:lnTo>
                <a:lnTo>
                  <a:pt x="116" y="139"/>
                </a:lnTo>
                <a:lnTo>
                  <a:pt x="105" y="142"/>
                </a:lnTo>
                <a:lnTo>
                  <a:pt x="105" y="148"/>
                </a:lnTo>
                <a:close/>
                <a:moveTo>
                  <a:pt x="15" y="89"/>
                </a:moveTo>
                <a:lnTo>
                  <a:pt x="12" y="96"/>
                </a:lnTo>
                <a:lnTo>
                  <a:pt x="4" y="92"/>
                </a:lnTo>
                <a:lnTo>
                  <a:pt x="5" y="71"/>
                </a:lnTo>
                <a:lnTo>
                  <a:pt x="12" y="81"/>
                </a:lnTo>
                <a:lnTo>
                  <a:pt x="11" y="86"/>
                </a:lnTo>
                <a:lnTo>
                  <a:pt x="16" y="88"/>
                </a:lnTo>
                <a:lnTo>
                  <a:pt x="15" y="89"/>
                </a:lnTo>
                <a:close/>
                <a:moveTo>
                  <a:pt x="57" y="97"/>
                </a:moveTo>
                <a:lnTo>
                  <a:pt x="54" y="103"/>
                </a:lnTo>
                <a:lnTo>
                  <a:pt x="33" y="86"/>
                </a:lnTo>
                <a:lnTo>
                  <a:pt x="27" y="77"/>
                </a:lnTo>
                <a:lnTo>
                  <a:pt x="24" y="71"/>
                </a:lnTo>
                <a:lnTo>
                  <a:pt x="24" y="63"/>
                </a:lnTo>
                <a:lnTo>
                  <a:pt x="26" y="59"/>
                </a:lnTo>
                <a:lnTo>
                  <a:pt x="42" y="70"/>
                </a:lnTo>
                <a:lnTo>
                  <a:pt x="44" y="71"/>
                </a:lnTo>
                <a:lnTo>
                  <a:pt x="45" y="78"/>
                </a:lnTo>
                <a:lnTo>
                  <a:pt x="46" y="84"/>
                </a:lnTo>
                <a:lnTo>
                  <a:pt x="57" y="97"/>
                </a:lnTo>
                <a:close/>
                <a:moveTo>
                  <a:pt x="1" y="40"/>
                </a:moveTo>
                <a:lnTo>
                  <a:pt x="4" y="43"/>
                </a:lnTo>
                <a:lnTo>
                  <a:pt x="5" y="41"/>
                </a:lnTo>
                <a:lnTo>
                  <a:pt x="7" y="45"/>
                </a:lnTo>
                <a:lnTo>
                  <a:pt x="7" y="49"/>
                </a:lnTo>
                <a:lnTo>
                  <a:pt x="5" y="51"/>
                </a:lnTo>
                <a:lnTo>
                  <a:pt x="1" y="51"/>
                </a:lnTo>
                <a:lnTo>
                  <a:pt x="0" y="47"/>
                </a:lnTo>
                <a:lnTo>
                  <a:pt x="0" y="45"/>
                </a:lnTo>
                <a:lnTo>
                  <a:pt x="0" y="41"/>
                </a:lnTo>
                <a:lnTo>
                  <a:pt x="1" y="40"/>
                </a:lnTo>
                <a:close/>
                <a:moveTo>
                  <a:pt x="30" y="44"/>
                </a:moveTo>
                <a:lnTo>
                  <a:pt x="33" y="58"/>
                </a:lnTo>
                <a:lnTo>
                  <a:pt x="26" y="51"/>
                </a:lnTo>
                <a:lnTo>
                  <a:pt x="23" y="40"/>
                </a:lnTo>
                <a:lnTo>
                  <a:pt x="30" y="44"/>
                </a:lnTo>
                <a:close/>
                <a:moveTo>
                  <a:pt x="192" y="17"/>
                </a:moveTo>
                <a:lnTo>
                  <a:pt x="191" y="28"/>
                </a:lnTo>
                <a:lnTo>
                  <a:pt x="198" y="36"/>
                </a:lnTo>
                <a:lnTo>
                  <a:pt x="210" y="47"/>
                </a:lnTo>
                <a:lnTo>
                  <a:pt x="222" y="34"/>
                </a:lnTo>
                <a:lnTo>
                  <a:pt x="228" y="37"/>
                </a:lnTo>
                <a:lnTo>
                  <a:pt x="229" y="37"/>
                </a:lnTo>
                <a:lnTo>
                  <a:pt x="235" y="32"/>
                </a:lnTo>
                <a:lnTo>
                  <a:pt x="237" y="39"/>
                </a:lnTo>
                <a:lnTo>
                  <a:pt x="236" y="43"/>
                </a:lnTo>
                <a:lnTo>
                  <a:pt x="240" y="48"/>
                </a:lnTo>
                <a:lnTo>
                  <a:pt x="256" y="40"/>
                </a:lnTo>
                <a:lnTo>
                  <a:pt x="256" y="32"/>
                </a:lnTo>
                <a:lnTo>
                  <a:pt x="262" y="33"/>
                </a:lnTo>
                <a:lnTo>
                  <a:pt x="265" y="41"/>
                </a:lnTo>
                <a:lnTo>
                  <a:pt x="269" y="40"/>
                </a:lnTo>
                <a:lnTo>
                  <a:pt x="267" y="47"/>
                </a:lnTo>
                <a:lnTo>
                  <a:pt x="276" y="44"/>
                </a:lnTo>
                <a:lnTo>
                  <a:pt x="277" y="51"/>
                </a:lnTo>
                <a:lnTo>
                  <a:pt x="276" y="52"/>
                </a:lnTo>
                <a:lnTo>
                  <a:pt x="265" y="58"/>
                </a:lnTo>
                <a:lnTo>
                  <a:pt x="262" y="60"/>
                </a:lnTo>
                <a:lnTo>
                  <a:pt x="263" y="63"/>
                </a:lnTo>
                <a:lnTo>
                  <a:pt x="265" y="66"/>
                </a:lnTo>
                <a:lnTo>
                  <a:pt x="276" y="66"/>
                </a:lnTo>
                <a:lnTo>
                  <a:pt x="281" y="62"/>
                </a:lnTo>
                <a:lnTo>
                  <a:pt x="291" y="67"/>
                </a:lnTo>
                <a:lnTo>
                  <a:pt x="289" y="71"/>
                </a:lnTo>
                <a:lnTo>
                  <a:pt x="282" y="70"/>
                </a:lnTo>
                <a:lnTo>
                  <a:pt x="280" y="86"/>
                </a:lnTo>
                <a:lnTo>
                  <a:pt x="293" y="88"/>
                </a:lnTo>
                <a:lnTo>
                  <a:pt x="292" y="94"/>
                </a:lnTo>
                <a:lnTo>
                  <a:pt x="292" y="101"/>
                </a:lnTo>
                <a:lnTo>
                  <a:pt x="306" y="105"/>
                </a:lnTo>
                <a:lnTo>
                  <a:pt x="310" y="109"/>
                </a:lnTo>
                <a:lnTo>
                  <a:pt x="321" y="109"/>
                </a:lnTo>
                <a:lnTo>
                  <a:pt x="322" y="109"/>
                </a:lnTo>
                <a:lnTo>
                  <a:pt x="348" y="118"/>
                </a:lnTo>
                <a:lnTo>
                  <a:pt x="353" y="120"/>
                </a:lnTo>
                <a:lnTo>
                  <a:pt x="349" y="122"/>
                </a:lnTo>
                <a:lnTo>
                  <a:pt x="355" y="123"/>
                </a:lnTo>
                <a:lnTo>
                  <a:pt x="363" y="124"/>
                </a:lnTo>
                <a:lnTo>
                  <a:pt x="374" y="133"/>
                </a:lnTo>
                <a:lnTo>
                  <a:pt x="372" y="153"/>
                </a:lnTo>
                <a:lnTo>
                  <a:pt x="375" y="154"/>
                </a:lnTo>
                <a:lnTo>
                  <a:pt x="383" y="164"/>
                </a:lnTo>
                <a:lnTo>
                  <a:pt x="375" y="190"/>
                </a:lnTo>
                <a:lnTo>
                  <a:pt x="374" y="191"/>
                </a:lnTo>
                <a:lnTo>
                  <a:pt x="370" y="219"/>
                </a:lnTo>
                <a:lnTo>
                  <a:pt x="368" y="223"/>
                </a:lnTo>
                <a:lnTo>
                  <a:pt x="357" y="235"/>
                </a:lnTo>
                <a:lnTo>
                  <a:pt x="353" y="253"/>
                </a:lnTo>
                <a:lnTo>
                  <a:pt x="338" y="272"/>
                </a:lnTo>
                <a:lnTo>
                  <a:pt x="329" y="291"/>
                </a:lnTo>
                <a:lnTo>
                  <a:pt x="321" y="296"/>
                </a:lnTo>
                <a:lnTo>
                  <a:pt x="306" y="299"/>
                </a:lnTo>
                <a:lnTo>
                  <a:pt x="300" y="303"/>
                </a:lnTo>
                <a:lnTo>
                  <a:pt x="288" y="322"/>
                </a:lnTo>
                <a:lnTo>
                  <a:pt x="286" y="324"/>
                </a:lnTo>
                <a:lnTo>
                  <a:pt x="286" y="334"/>
                </a:lnTo>
                <a:lnTo>
                  <a:pt x="286" y="339"/>
                </a:lnTo>
                <a:lnTo>
                  <a:pt x="277" y="349"/>
                </a:lnTo>
                <a:lnTo>
                  <a:pt x="259" y="351"/>
                </a:lnTo>
                <a:lnTo>
                  <a:pt x="230" y="364"/>
                </a:lnTo>
                <a:lnTo>
                  <a:pt x="229" y="366"/>
                </a:lnTo>
                <a:lnTo>
                  <a:pt x="226" y="366"/>
                </a:lnTo>
                <a:lnTo>
                  <a:pt x="224" y="366"/>
                </a:lnTo>
                <a:lnTo>
                  <a:pt x="220" y="364"/>
                </a:lnTo>
                <a:lnTo>
                  <a:pt x="215" y="360"/>
                </a:lnTo>
                <a:lnTo>
                  <a:pt x="222" y="347"/>
                </a:lnTo>
                <a:lnTo>
                  <a:pt x="224" y="329"/>
                </a:lnTo>
                <a:lnTo>
                  <a:pt x="221" y="325"/>
                </a:lnTo>
                <a:lnTo>
                  <a:pt x="202" y="325"/>
                </a:lnTo>
                <a:lnTo>
                  <a:pt x="188" y="336"/>
                </a:lnTo>
                <a:lnTo>
                  <a:pt x="175" y="336"/>
                </a:lnTo>
                <a:lnTo>
                  <a:pt x="165" y="347"/>
                </a:lnTo>
                <a:lnTo>
                  <a:pt x="164" y="355"/>
                </a:lnTo>
                <a:lnTo>
                  <a:pt x="158" y="359"/>
                </a:lnTo>
                <a:lnTo>
                  <a:pt x="151" y="371"/>
                </a:lnTo>
                <a:lnTo>
                  <a:pt x="149" y="385"/>
                </a:lnTo>
                <a:lnTo>
                  <a:pt x="146" y="385"/>
                </a:lnTo>
                <a:lnTo>
                  <a:pt x="140" y="384"/>
                </a:lnTo>
                <a:lnTo>
                  <a:pt x="132" y="381"/>
                </a:lnTo>
                <a:lnTo>
                  <a:pt x="120" y="384"/>
                </a:lnTo>
                <a:lnTo>
                  <a:pt x="120" y="378"/>
                </a:lnTo>
                <a:lnTo>
                  <a:pt x="112" y="375"/>
                </a:lnTo>
                <a:lnTo>
                  <a:pt x="112" y="374"/>
                </a:lnTo>
                <a:lnTo>
                  <a:pt x="109" y="371"/>
                </a:lnTo>
                <a:lnTo>
                  <a:pt x="104" y="364"/>
                </a:lnTo>
                <a:lnTo>
                  <a:pt x="112" y="366"/>
                </a:lnTo>
                <a:lnTo>
                  <a:pt x="119" y="360"/>
                </a:lnTo>
                <a:lnTo>
                  <a:pt x="117" y="356"/>
                </a:lnTo>
                <a:lnTo>
                  <a:pt x="106" y="359"/>
                </a:lnTo>
                <a:lnTo>
                  <a:pt x="100" y="360"/>
                </a:lnTo>
                <a:lnTo>
                  <a:pt x="100" y="354"/>
                </a:lnTo>
                <a:lnTo>
                  <a:pt x="105" y="349"/>
                </a:lnTo>
                <a:lnTo>
                  <a:pt x="110" y="345"/>
                </a:lnTo>
                <a:lnTo>
                  <a:pt x="120" y="341"/>
                </a:lnTo>
                <a:lnTo>
                  <a:pt x="120" y="339"/>
                </a:lnTo>
                <a:lnTo>
                  <a:pt x="121" y="336"/>
                </a:lnTo>
                <a:lnTo>
                  <a:pt x="123" y="333"/>
                </a:lnTo>
                <a:lnTo>
                  <a:pt x="125" y="339"/>
                </a:lnTo>
                <a:lnTo>
                  <a:pt x="128" y="341"/>
                </a:lnTo>
                <a:lnTo>
                  <a:pt x="140" y="344"/>
                </a:lnTo>
                <a:lnTo>
                  <a:pt x="142" y="344"/>
                </a:lnTo>
                <a:lnTo>
                  <a:pt x="146" y="343"/>
                </a:lnTo>
                <a:lnTo>
                  <a:pt x="146" y="341"/>
                </a:lnTo>
                <a:lnTo>
                  <a:pt x="150" y="333"/>
                </a:lnTo>
                <a:lnTo>
                  <a:pt x="161" y="328"/>
                </a:lnTo>
                <a:lnTo>
                  <a:pt x="165" y="324"/>
                </a:lnTo>
                <a:lnTo>
                  <a:pt x="172" y="322"/>
                </a:lnTo>
                <a:lnTo>
                  <a:pt x="175" y="321"/>
                </a:lnTo>
                <a:lnTo>
                  <a:pt x="180" y="319"/>
                </a:lnTo>
                <a:lnTo>
                  <a:pt x="181" y="319"/>
                </a:lnTo>
                <a:lnTo>
                  <a:pt x="183" y="314"/>
                </a:lnTo>
                <a:lnTo>
                  <a:pt x="179" y="315"/>
                </a:lnTo>
                <a:lnTo>
                  <a:pt x="177" y="317"/>
                </a:lnTo>
                <a:lnTo>
                  <a:pt x="175" y="319"/>
                </a:lnTo>
                <a:lnTo>
                  <a:pt x="164" y="321"/>
                </a:lnTo>
                <a:lnTo>
                  <a:pt x="162" y="321"/>
                </a:lnTo>
                <a:lnTo>
                  <a:pt x="157" y="325"/>
                </a:lnTo>
                <a:lnTo>
                  <a:pt x="151" y="328"/>
                </a:lnTo>
                <a:lnTo>
                  <a:pt x="151" y="329"/>
                </a:lnTo>
                <a:lnTo>
                  <a:pt x="145" y="330"/>
                </a:lnTo>
                <a:lnTo>
                  <a:pt x="142" y="336"/>
                </a:lnTo>
                <a:lnTo>
                  <a:pt x="140" y="336"/>
                </a:lnTo>
                <a:lnTo>
                  <a:pt x="134" y="337"/>
                </a:lnTo>
                <a:lnTo>
                  <a:pt x="130" y="336"/>
                </a:lnTo>
                <a:lnTo>
                  <a:pt x="125" y="330"/>
                </a:lnTo>
                <a:lnTo>
                  <a:pt x="128" y="325"/>
                </a:lnTo>
                <a:lnTo>
                  <a:pt x="131" y="319"/>
                </a:lnTo>
                <a:lnTo>
                  <a:pt x="131" y="319"/>
                </a:lnTo>
                <a:lnTo>
                  <a:pt x="131" y="314"/>
                </a:lnTo>
                <a:lnTo>
                  <a:pt x="131" y="310"/>
                </a:lnTo>
                <a:lnTo>
                  <a:pt x="128" y="311"/>
                </a:lnTo>
                <a:lnTo>
                  <a:pt x="125" y="319"/>
                </a:lnTo>
                <a:lnTo>
                  <a:pt x="123" y="325"/>
                </a:lnTo>
                <a:lnTo>
                  <a:pt x="119" y="329"/>
                </a:lnTo>
                <a:lnTo>
                  <a:pt x="115" y="332"/>
                </a:lnTo>
                <a:lnTo>
                  <a:pt x="112" y="328"/>
                </a:lnTo>
                <a:lnTo>
                  <a:pt x="109" y="324"/>
                </a:lnTo>
                <a:lnTo>
                  <a:pt x="108" y="321"/>
                </a:lnTo>
                <a:lnTo>
                  <a:pt x="106" y="315"/>
                </a:lnTo>
                <a:lnTo>
                  <a:pt x="101" y="311"/>
                </a:lnTo>
                <a:lnTo>
                  <a:pt x="95" y="313"/>
                </a:lnTo>
                <a:lnTo>
                  <a:pt x="94" y="313"/>
                </a:lnTo>
                <a:lnTo>
                  <a:pt x="91" y="310"/>
                </a:lnTo>
                <a:lnTo>
                  <a:pt x="94" y="304"/>
                </a:lnTo>
                <a:lnTo>
                  <a:pt x="100" y="303"/>
                </a:lnTo>
                <a:lnTo>
                  <a:pt x="102" y="299"/>
                </a:lnTo>
                <a:lnTo>
                  <a:pt x="104" y="294"/>
                </a:lnTo>
                <a:lnTo>
                  <a:pt x="108" y="289"/>
                </a:lnTo>
                <a:lnTo>
                  <a:pt x="109" y="289"/>
                </a:lnTo>
                <a:lnTo>
                  <a:pt x="115" y="288"/>
                </a:lnTo>
                <a:lnTo>
                  <a:pt x="120" y="287"/>
                </a:lnTo>
                <a:lnTo>
                  <a:pt x="121" y="287"/>
                </a:lnTo>
                <a:lnTo>
                  <a:pt x="123" y="287"/>
                </a:lnTo>
                <a:lnTo>
                  <a:pt x="127" y="285"/>
                </a:lnTo>
                <a:lnTo>
                  <a:pt x="128" y="285"/>
                </a:lnTo>
                <a:lnTo>
                  <a:pt x="130" y="285"/>
                </a:lnTo>
                <a:lnTo>
                  <a:pt x="132" y="285"/>
                </a:lnTo>
                <a:lnTo>
                  <a:pt x="136" y="284"/>
                </a:lnTo>
                <a:lnTo>
                  <a:pt x="138" y="283"/>
                </a:lnTo>
                <a:lnTo>
                  <a:pt x="140" y="279"/>
                </a:lnTo>
                <a:lnTo>
                  <a:pt x="140" y="277"/>
                </a:lnTo>
                <a:lnTo>
                  <a:pt x="138" y="274"/>
                </a:lnTo>
                <a:lnTo>
                  <a:pt x="139" y="269"/>
                </a:lnTo>
                <a:lnTo>
                  <a:pt x="140" y="265"/>
                </a:lnTo>
                <a:lnTo>
                  <a:pt x="145" y="258"/>
                </a:lnTo>
                <a:lnTo>
                  <a:pt x="151" y="253"/>
                </a:lnTo>
                <a:lnTo>
                  <a:pt x="153" y="253"/>
                </a:lnTo>
                <a:lnTo>
                  <a:pt x="160" y="253"/>
                </a:lnTo>
                <a:lnTo>
                  <a:pt x="168" y="251"/>
                </a:lnTo>
                <a:lnTo>
                  <a:pt x="169" y="251"/>
                </a:lnTo>
                <a:lnTo>
                  <a:pt x="173" y="250"/>
                </a:lnTo>
                <a:lnTo>
                  <a:pt x="179" y="247"/>
                </a:lnTo>
                <a:lnTo>
                  <a:pt x="183" y="244"/>
                </a:lnTo>
                <a:lnTo>
                  <a:pt x="183" y="242"/>
                </a:lnTo>
                <a:lnTo>
                  <a:pt x="184" y="236"/>
                </a:lnTo>
                <a:lnTo>
                  <a:pt x="180" y="234"/>
                </a:lnTo>
                <a:lnTo>
                  <a:pt x="179" y="236"/>
                </a:lnTo>
                <a:lnTo>
                  <a:pt x="177" y="240"/>
                </a:lnTo>
                <a:lnTo>
                  <a:pt x="165" y="247"/>
                </a:lnTo>
                <a:lnTo>
                  <a:pt x="164" y="244"/>
                </a:lnTo>
                <a:lnTo>
                  <a:pt x="164" y="243"/>
                </a:lnTo>
                <a:lnTo>
                  <a:pt x="161" y="236"/>
                </a:lnTo>
                <a:lnTo>
                  <a:pt x="160" y="236"/>
                </a:lnTo>
                <a:lnTo>
                  <a:pt x="158" y="225"/>
                </a:lnTo>
                <a:lnTo>
                  <a:pt x="158" y="224"/>
                </a:lnTo>
                <a:lnTo>
                  <a:pt x="160" y="220"/>
                </a:lnTo>
                <a:lnTo>
                  <a:pt x="165" y="220"/>
                </a:lnTo>
                <a:lnTo>
                  <a:pt x="166" y="219"/>
                </a:lnTo>
                <a:lnTo>
                  <a:pt x="175" y="216"/>
                </a:lnTo>
                <a:lnTo>
                  <a:pt x="176" y="210"/>
                </a:lnTo>
                <a:lnTo>
                  <a:pt x="179" y="206"/>
                </a:lnTo>
                <a:lnTo>
                  <a:pt x="183" y="198"/>
                </a:lnTo>
                <a:lnTo>
                  <a:pt x="191" y="195"/>
                </a:lnTo>
                <a:lnTo>
                  <a:pt x="196" y="191"/>
                </a:lnTo>
                <a:lnTo>
                  <a:pt x="198" y="189"/>
                </a:lnTo>
                <a:lnTo>
                  <a:pt x="198" y="183"/>
                </a:lnTo>
                <a:lnTo>
                  <a:pt x="200" y="183"/>
                </a:lnTo>
                <a:lnTo>
                  <a:pt x="202" y="183"/>
                </a:lnTo>
                <a:lnTo>
                  <a:pt x="209" y="184"/>
                </a:lnTo>
                <a:lnTo>
                  <a:pt x="217" y="182"/>
                </a:lnTo>
                <a:lnTo>
                  <a:pt x="220" y="176"/>
                </a:lnTo>
                <a:lnTo>
                  <a:pt x="226" y="169"/>
                </a:lnTo>
                <a:lnTo>
                  <a:pt x="228" y="168"/>
                </a:lnTo>
                <a:lnTo>
                  <a:pt x="233" y="171"/>
                </a:lnTo>
                <a:lnTo>
                  <a:pt x="240" y="178"/>
                </a:lnTo>
                <a:lnTo>
                  <a:pt x="239" y="179"/>
                </a:lnTo>
                <a:lnTo>
                  <a:pt x="233" y="190"/>
                </a:lnTo>
                <a:lnTo>
                  <a:pt x="228" y="204"/>
                </a:lnTo>
                <a:lnTo>
                  <a:pt x="225" y="212"/>
                </a:lnTo>
                <a:lnTo>
                  <a:pt x="222" y="220"/>
                </a:lnTo>
                <a:lnTo>
                  <a:pt x="220" y="228"/>
                </a:lnTo>
                <a:lnTo>
                  <a:pt x="217" y="235"/>
                </a:lnTo>
                <a:lnTo>
                  <a:pt x="217" y="236"/>
                </a:lnTo>
                <a:lnTo>
                  <a:pt x="215" y="243"/>
                </a:lnTo>
                <a:lnTo>
                  <a:pt x="213" y="249"/>
                </a:lnTo>
                <a:lnTo>
                  <a:pt x="211" y="253"/>
                </a:lnTo>
                <a:lnTo>
                  <a:pt x="211" y="254"/>
                </a:lnTo>
                <a:lnTo>
                  <a:pt x="213" y="258"/>
                </a:lnTo>
                <a:lnTo>
                  <a:pt x="214" y="259"/>
                </a:lnTo>
                <a:lnTo>
                  <a:pt x="217" y="250"/>
                </a:lnTo>
                <a:lnTo>
                  <a:pt x="220" y="246"/>
                </a:lnTo>
                <a:lnTo>
                  <a:pt x="221" y="239"/>
                </a:lnTo>
                <a:lnTo>
                  <a:pt x="221" y="238"/>
                </a:lnTo>
                <a:lnTo>
                  <a:pt x="228" y="220"/>
                </a:lnTo>
                <a:lnTo>
                  <a:pt x="230" y="209"/>
                </a:lnTo>
                <a:lnTo>
                  <a:pt x="236" y="194"/>
                </a:lnTo>
                <a:lnTo>
                  <a:pt x="240" y="187"/>
                </a:lnTo>
                <a:lnTo>
                  <a:pt x="243" y="183"/>
                </a:lnTo>
                <a:lnTo>
                  <a:pt x="247" y="187"/>
                </a:lnTo>
                <a:lnTo>
                  <a:pt x="247" y="183"/>
                </a:lnTo>
                <a:lnTo>
                  <a:pt x="245" y="182"/>
                </a:lnTo>
                <a:lnTo>
                  <a:pt x="250" y="176"/>
                </a:lnTo>
                <a:lnTo>
                  <a:pt x="254" y="172"/>
                </a:lnTo>
                <a:lnTo>
                  <a:pt x="265" y="163"/>
                </a:lnTo>
                <a:lnTo>
                  <a:pt x="266" y="163"/>
                </a:lnTo>
                <a:lnTo>
                  <a:pt x="271" y="164"/>
                </a:lnTo>
                <a:lnTo>
                  <a:pt x="273" y="164"/>
                </a:lnTo>
                <a:lnTo>
                  <a:pt x="285" y="163"/>
                </a:lnTo>
                <a:lnTo>
                  <a:pt x="291" y="165"/>
                </a:lnTo>
                <a:lnTo>
                  <a:pt x="293" y="168"/>
                </a:lnTo>
                <a:lnTo>
                  <a:pt x="293" y="169"/>
                </a:lnTo>
                <a:lnTo>
                  <a:pt x="299" y="165"/>
                </a:lnTo>
                <a:lnTo>
                  <a:pt x="303" y="163"/>
                </a:lnTo>
                <a:lnTo>
                  <a:pt x="301" y="160"/>
                </a:lnTo>
                <a:lnTo>
                  <a:pt x="299" y="160"/>
                </a:lnTo>
                <a:lnTo>
                  <a:pt x="295" y="160"/>
                </a:lnTo>
                <a:lnTo>
                  <a:pt x="288" y="156"/>
                </a:lnTo>
                <a:lnTo>
                  <a:pt x="282" y="157"/>
                </a:lnTo>
                <a:lnTo>
                  <a:pt x="281" y="157"/>
                </a:lnTo>
                <a:lnTo>
                  <a:pt x="277" y="157"/>
                </a:lnTo>
                <a:lnTo>
                  <a:pt x="282" y="150"/>
                </a:lnTo>
                <a:lnTo>
                  <a:pt x="289" y="142"/>
                </a:lnTo>
                <a:lnTo>
                  <a:pt x="291" y="139"/>
                </a:lnTo>
                <a:lnTo>
                  <a:pt x="289" y="137"/>
                </a:lnTo>
                <a:lnTo>
                  <a:pt x="284" y="141"/>
                </a:lnTo>
                <a:lnTo>
                  <a:pt x="280" y="148"/>
                </a:lnTo>
                <a:lnTo>
                  <a:pt x="280" y="141"/>
                </a:lnTo>
                <a:lnTo>
                  <a:pt x="277" y="142"/>
                </a:lnTo>
                <a:lnTo>
                  <a:pt x="274" y="149"/>
                </a:lnTo>
                <a:lnTo>
                  <a:pt x="276" y="152"/>
                </a:lnTo>
                <a:lnTo>
                  <a:pt x="271" y="159"/>
                </a:lnTo>
                <a:lnTo>
                  <a:pt x="270" y="160"/>
                </a:lnTo>
                <a:lnTo>
                  <a:pt x="265" y="157"/>
                </a:lnTo>
                <a:lnTo>
                  <a:pt x="259" y="160"/>
                </a:lnTo>
                <a:lnTo>
                  <a:pt x="254" y="163"/>
                </a:lnTo>
                <a:lnTo>
                  <a:pt x="245" y="171"/>
                </a:lnTo>
                <a:lnTo>
                  <a:pt x="241" y="168"/>
                </a:lnTo>
                <a:lnTo>
                  <a:pt x="237" y="163"/>
                </a:lnTo>
                <a:lnTo>
                  <a:pt x="239" y="161"/>
                </a:lnTo>
                <a:lnTo>
                  <a:pt x="247" y="154"/>
                </a:lnTo>
                <a:lnTo>
                  <a:pt x="251" y="149"/>
                </a:lnTo>
                <a:lnTo>
                  <a:pt x="250" y="148"/>
                </a:lnTo>
                <a:lnTo>
                  <a:pt x="244" y="153"/>
                </a:lnTo>
                <a:lnTo>
                  <a:pt x="239" y="157"/>
                </a:lnTo>
                <a:lnTo>
                  <a:pt x="235" y="159"/>
                </a:lnTo>
                <a:lnTo>
                  <a:pt x="233" y="163"/>
                </a:lnTo>
                <a:lnTo>
                  <a:pt x="226" y="163"/>
                </a:lnTo>
                <a:lnTo>
                  <a:pt x="224" y="163"/>
                </a:lnTo>
                <a:lnTo>
                  <a:pt x="220" y="164"/>
                </a:lnTo>
                <a:lnTo>
                  <a:pt x="213" y="167"/>
                </a:lnTo>
                <a:lnTo>
                  <a:pt x="209" y="167"/>
                </a:lnTo>
                <a:lnTo>
                  <a:pt x="206" y="171"/>
                </a:lnTo>
                <a:lnTo>
                  <a:pt x="199" y="171"/>
                </a:lnTo>
                <a:lnTo>
                  <a:pt x="191" y="175"/>
                </a:lnTo>
                <a:lnTo>
                  <a:pt x="190" y="174"/>
                </a:lnTo>
                <a:lnTo>
                  <a:pt x="187" y="165"/>
                </a:lnTo>
                <a:lnTo>
                  <a:pt x="187" y="163"/>
                </a:lnTo>
                <a:lnTo>
                  <a:pt x="185" y="153"/>
                </a:lnTo>
                <a:lnTo>
                  <a:pt x="181" y="154"/>
                </a:lnTo>
                <a:lnTo>
                  <a:pt x="183" y="167"/>
                </a:lnTo>
                <a:lnTo>
                  <a:pt x="185" y="172"/>
                </a:lnTo>
                <a:lnTo>
                  <a:pt x="187" y="175"/>
                </a:lnTo>
                <a:lnTo>
                  <a:pt x="188" y="178"/>
                </a:lnTo>
                <a:lnTo>
                  <a:pt x="177" y="178"/>
                </a:lnTo>
                <a:lnTo>
                  <a:pt x="172" y="179"/>
                </a:lnTo>
                <a:lnTo>
                  <a:pt x="179" y="187"/>
                </a:lnTo>
                <a:lnTo>
                  <a:pt x="179" y="190"/>
                </a:lnTo>
                <a:lnTo>
                  <a:pt x="175" y="191"/>
                </a:lnTo>
                <a:lnTo>
                  <a:pt x="172" y="193"/>
                </a:lnTo>
                <a:lnTo>
                  <a:pt x="173" y="195"/>
                </a:lnTo>
                <a:lnTo>
                  <a:pt x="173" y="202"/>
                </a:lnTo>
                <a:lnTo>
                  <a:pt x="168" y="212"/>
                </a:lnTo>
                <a:lnTo>
                  <a:pt x="165" y="210"/>
                </a:lnTo>
                <a:lnTo>
                  <a:pt x="153" y="201"/>
                </a:lnTo>
                <a:lnTo>
                  <a:pt x="151" y="204"/>
                </a:lnTo>
                <a:lnTo>
                  <a:pt x="151" y="205"/>
                </a:lnTo>
                <a:lnTo>
                  <a:pt x="147" y="210"/>
                </a:lnTo>
                <a:lnTo>
                  <a:pt x="140" y="220"/>
                </a:lnTo>
                <a:lnTo>
                  <a:pt x="140" y="220"/>
                </a:lnTo>
                <a:lnTo>
                  <a:pt x="139" y="225"/>
                </a:lnTo>
                <a:lnTo>
                  <a:pt x="138" y="229"/>
                </a:lnTo>
                <a:lnTo>
                  <a:pt x="130" y="229"/>
                </a:lnTo>
                <a:lnTo>
                  <a:pt x="128" y="236"/>
                </a:lnTo>
                <a:lnTo>
                  <a:pt x="130" y="242"/>
                </a:lnTo>
                <a:lnTo>
                  <a:pt x="131" y="247"/>
                </a:lnTo>
                <a:lnTo>
                  <a:pt x="130" y="254"/>
                </a:lnTo>
                <a:lnTo>
                  <a:pt x="128" y="258"/>
                </a:lnTo>
                <a:lnTo>
                  <a:pt x="127" y="262"/>
                </a:lnTo>
                <a:lnTo>
                  <a:pt x="123" y="269"/>
                </a:lnTo>
                <a:lnTo>
                  <a:pt x="119" y="272"/>
                </a:lnTo>
                <a:lnTo>
                  <a:pt x="116" y="273"/>
                </a:lnTo>
                <a:lnTo>
                  <a:pt x="116" y="268"/>
                </a:lnTo>
                <a:lnTo>
                  <a:pt x="109" y="272"/>
                </a:lnTo>
                <a:lnTo>
                  <a:pt x="108" y="273"/>
                </a:lnTo>
                <a:lnTo>
                  <a:pt x="105" y="273"/>
                </a:lnTo>
                <a:lnTo>
                  <a:pt x="106" y="270"/>
                </a:lnTo>
                <a:lnTo>
                  <a:pt x="106" y="266"/>
                </a:lnTo>
                <a:lnTo>
                  <a:pt x="106" y="261"/>
                </a:lnTo>
                <a:lnTo>
                  <a:pt x="105" y="254"/>
                </a:lnTo>
                <a:lnTo>
                  <a:pt x="106" y="251"/>
                </a:lnTo>
                <a:lnTo>
                  <a:pt x="112" y="253"/>
                </a:lnTo>
                <a:lnTo>
                  <a:pt x="115" y="253"/>
                </a:lnTo>
                <a:lnTo>
                  <a:pt x="119" y="247"/>
                </a:lnTo>
                <a:lnTo>
                  <a:pt x="115" y="246"/>
                </a:lnTo>
                <a:lnTo>
                  <a:pt x="112" y="247"/>
                </a:lnTo>
                <a:lnTo>
                  <a:pt x="109" y="244"/>
                </a:lnTo>
                <a:lnTo>
                  <a:pt x="109" y="238"/>
                </a:lnTo>
                <a:lnTo>
                  <a:pt x="110" y="225"/>
                </a:lnTo>
                <a:lnTo>
                  <a:pt x="117" y="221"/>
                </a:lnTo>
                <a:lnTo>
                  <a:pt x="124" y="219"/>
                </a:lnTo>
                <a:lnTo>
                  <a:pt x="125" y="217"/>
                </a:lnTo>
                <a:lnTo>
                  <a:pt x="125" y="214"/>
                </a:lnTo>
                <a:lnTo>
                  <a:pt x="124" y="214"/>
                </a:lnTo>
                <a:lnTo>
                  <a:pt x="109" y="219"/>
                </a:lnTo>
                <a:lnTo>
                  <a:pt x="102" y="221"/>
                </a:lnTo>
                <a:lnTo>
                  <a:pt x="100" y="225"/>
                </a:lnTo>
                <a:lnTo>
                  <a:pt x="93" y="225"/>
                </a:lnTo>
                <a:lnTo>
                  <a:pt x="91" y="225"/>
                </a:lnTo>
                <a:lnTo>
                  <a:pt x="91" y="220"/>
                </a:lnTo>
                <a:lnTo>
                  <a:pt x="93" y="212"/>
                </a:lnTo>
                <a:lnTo>
                  <a:pt x="101" y="208"/>
                </a:lnTo>
                <a:lnTo>
                  <a:pt x="102" y="206"/>
                </a:lnTo>
                <a:lnTo>
                  <a:pt x="113" y="206"/>
                </a:lnTo>
                <a:lnTo>
                  <a:pt x="113" y="204"/>
                </a:lnTo>
                <a:lnTo>
                  <a:pt x="101" y="202"/>
                </a:lnTo>
                <a:lnTo>
                  <a:pt x="105" y="194"/>
                </a:lnTo>
                <a:lnTo>
                  <a:pt x="98" y="197"/>
                </a:lnTo>
                <a:lnTo>
                  <a:pt x="104" y="189"/>
                </a:lnTo>
                <a:lnTo>
                  <a:pt x="105" y="187"/>
                </a:lnTo>
                <a:lnTo>
                  <a:pt x="106" y="183"/>
                </a:lnTo>
                <a:lnTo>
                  <a:pt x="108" y="180"/>
                </a:lnTo>
                <a:lnTo>
                  <a:pt x="112" y="174"/>
                </a:lnTo>
                <a:lnTo>
                  <a:pt x="113" y="172"/>
                </a:lnTo>
                <a:lnTo>
                  <a:pt x="120" y="169"/>
                </a:lnTo>
                <a:lnTo>
                  <a:pt x="123" y="165"/>
                </a:lnTo>
                <a:lnTo>
                  <a:pt x="120" y="163"/>
                </a:lnTo>
                <a:lnTo>
                  <a:pt x="119" y="160"/>
                </a:lnTo>
                <a:lnTo>
                  <a:pt x="117" y="161"/>
                </a:lnTo>
                <a:lnTo>
                  <a:pt x="115" y="167"/>
                </a:lnTo>
                <a:lnTo>
                  <a:pt x="108" y="167"/>
                </a:lnTo>
                <a:lnTo>
                  <a:pt x="102" y="179"/>
                </a:lnTo>
                <a:lnTo>
                  <a:pt x="95" y="189"/>
                </a:lnTo>
                <a:lnTo>
                  <a:pt x="95" y="190"/>
                </a:lnTo>
                <a:lnTo>
                  <a:pt x="93" y="193"/>
                </a:lnTo>
                <a:lnTo>
                  <a:pt x="91" y="195"/>
                </a:lnTo>
                <a:lnTo>
                  <a:pt x="90" y="197"/>
                </a:lnTo>
                <a:lnTo>
                  <a:pt x="89" y="204"/>
                </a:lnTo>
                <a:lnTo>
                  <a:pt x="86" y="210"/>
                </a:lnTo>
                <a:lnTo>
                  <a:pt x="84" y="212"/>
                </a:lnTo>
                <a:lnTo>
                  <a:pt x="83" y="213"/>
                </a:lnTo>
                <a:lnTo>
                  <a:pt x="78" y="216"/>
                </a:lnTo>
                <a:lnTo>
                  <a:pt x="75" y="217"/>
                </a:lnTo>
                <a:lnTo>
                  <a:pt x="74" y="219"/>
                </a:lnTo>
                <a:lnTo>
                  <a:pt x="71" y="227"/>
                </a:lnTo>
                <a:lnTo>
                  <a:pt x="69" y="221"/>
                </a:lnTo>
                <a:lnTo>
                  <a:pt x="68" y="220"/>
                </a:lnTo>
                <a:lnTo>
                  <a:pt x="64" y="214"/>
                </a:lnTo>
                <a:lnTo>
                  <a:pt x="59" y="210"/>
                </a:lnTo>
                <a:lnTo>
                  <a:pt x="64" y="206"/>
                </a:lnTo>
                <a:lnTo>
                  <a:pt x="63" y="202"/>
                </a:lnTo>
                <a:lnTo>
                  <a:pt x="61" y="201"/>
                </a:lnTo>
                <a:lnTo>
                  <a:pt x="53" y="204"/>
                </a:lnTo>
                <a:lnTo>
                  <a:pt x="52" y="202"/>
                </a:lnTo>
                <a:lnTo>
                  <a:pt x="49" y="201"/>
                </a:lnTo>
                <a:lnTo>
                  <a:pt x="50" y="197"/>
                </a:lnTo>
                <a:lnTo>
                  <a:pt x="53" y="197"/>
                </a:lnTo>
                <a:lnTo>
                  <a:pt x="57" y="194"/>
                </a:lnTo>
                <a:lnTo>
                  <a:pt x="60" y="191"/>
                </a:lnTo>
                <a:lnTo>
                  <a:pt x="60" y="187"/>
                </a:lnTo>
                <a:lnTo>
                  <a:pt x="56" y="187"/>
                </a:lnTo>
                <a:lnTo>
                  <a:pt x="50" y="194"/>
                </a:lnTo>
                <a:lnTo>
                  <a:pt x="48" y="194"/>
                </a:lnTo>
                <a:lnTo>
                  <a:pt x="48" y="193"/>
                </a:lnTo>
                <a:lnTo>
                  <a:pt x="46" y="190"/>
                </a:lnTo>
                <a:lnTo>
                  <a:pt x="45" y="186"/>
                </a:lnTo>
                <a:lnTo>
                  <a:pt x="45" y="180"/>
                </a:lnTo>
                <a:lnTo>
                  <a:pt x="48" y="174"/>
                </a:lnTo>
                <a:lnTo>
                  <a:pt x="52" y="175"/>
                </a:lnTo>
                <a:lnTo>
                  <a:pt x="54" y="175"/>
                </a:lnTo>
                <a:lnTo>
                  <a:pt x="59" y="178"/>
                </a:lnTo>
                <a:lnTo>
                  <a:pt x="59" y="178"/>
                </a:lnTo>
                <a:lnTo>
                  <a:pt x="61" y="180"/>
                </a:lnTo>
                <a:lnTo>
                  <a:pt x="63" y="180"/>
                </a:lnTo>
                <a:lnTo>
                  <a:pt x="64" y="176"/>
                </a:lnTo>
                <a:lnTo>
                  <a:pt x="65" y="171"/>
                </a:lnTo>
                <a:lnTo>
                  <a:pt x="60" y="172"/>
                </a:lnTo>
                <a:lnTo>
                  <a:pt x="54" y="171"/>
                </a:lnTo>
                <a:lnTo>
                  <a:pt x="50" y="168"/>
                </a:lnTo>
                <a:lnTo>
                  <a:pt x="48" y="165"/>
                </a:lnTo>
                <a:lnTo>
                  <a:pt x="48" y="161"/>
                </a:lnTo>
                <a:lnTo>
                  <a:pt x="48" y="160"/>
                </a:lnTo>
                <a:lnTo>
                  <a:pt x="49" y="156"/>
                </a:lnTo>
                <a:lnTo>
                  <a:pt x="54" y="156"/>
                </a:lnTo>
                <a:lnTo>
                  <a:pt x="60" y="157"/>
                </a:lnTo>
                <a:lnTo>
                  <a:pt x="65" y="154"/>
                </a:lnTo>
                <a:lnTo>
                  <a:pt x="64" y="150"/>
                </a:lnTo>
                <a:lnTo>
                  <a:pt x="64" y="149"/>
                </a:lnTo>
                <a:lnTo>
                  <a:pt x="61" y="144"/>
                </a:lnTo>
                <a:lnTo>
                  <a:pt x="63" y="137"/>
                </a:lnTo>
                <a:lnTo>
                  <a:pt x="61" y="131"/>
                </a:lnTo>
                <a:lnTo>
                  <a:pt x="61" y="126"/>
                </a:lnTo>
                <a:lnTo>
                  <a:pt x="65" y="123"/>
                </a:lnTo>
                <a:lnTo>
                  <a:pt x="65" y="122"/>
                </a:lnTo>
                <a:lnTo>
                  <a:pt x="74" y="126"/>
                </a:lnTo>
                <a:lnTo>
                  <a:pt x="78" y="134"/>
                </a:lnTo>
                <a:lnTo>
                  <a:pt x="84" y="142"/>
                </a:lnTo>
                <a:lnTo>
                  <a:pt x="89" y="152"/>
                </a:lnTo>
                <a:lnTo>
                  <a:pt x="91" y="154"/>
                </a:lnTo>
                <a:lnTo>
                  <a:pt x="94" y="154"/>
                </a:lnTo>
                <a:lnTo>
                  <a:pt x="100" y="154"/>
                </a:lnTo>
                <a:lnTo>
                  <a:pt x="105" y="153"/>
                </a:lnTo>
                <a:lnTo>
                  <a:pt x="106" y="152"/>
                </a:lnTo>
                <a:lnTo>
                  <a:pt x="109" y="149"/>
                </a:lnTo>
                <a:lnTo>
                  <a:pt x="113" y="146"/>
                </a:lnTo>
                <a:lnTo>
                  <a:pt x="119" y="148"/>
                </a:lnTo>
                <a:lnTo>
                  <a:pt x="120" y="144"/>
                </a:lnTo>
                <a:lnTo>
                  <a:pt x="121" y="139"/>
                </a:lnTo>
                <a:lnTo>
                  <a:pt x="123" y="123"/>
                </a:lnTo>
                <a:lnTo>
                  <a:pt x="125" y="122"/>
                </a:lnTo>
                <a:lnTo>
                  <a:pt x="128" y="112"/>
                </a:lnTo>
                <a:lnTo>
                  <a:pt x="128" y="104"/>
                </a:lnTo>
                <a:lnTo>
                  <a:pt x="131" y="97"/>
                </a:lnTo>
                <a:lnTo>
                  <a:pt x="131" y="90"/>
                </a:lnTo>
                <a:lnTo>
                  <a:pt x="132" y="86"/>
                </a:lnTo>
                <a:lnTo>
                  <a:pt x="135" y="84"/>
                </a:lnTo>
                <a:lnTo>
                  <a:pt x="123" y="81"/>
                </a:lnTo>
                <a:lnTo>
                  <a:pt x="124" y="77"/>
                </a:lnTo>
                <a:lnTo>
                  <a:pt x="125" y="74"/>
                </a:lnTo>
                <a:lnTo>
                  <a:pt x="128" y="71"/>
                </a:lnTo>
                <a:lnTo>
                  <a:pt x="132" y="67"/>
                </a:lnTo>
                <a:lnTo>
                  <a:pt x="140" y="59"/>
                </a:lnTo>
                <a:lnTo>
                  <a:pt x="140" y="56"/>
                </a:lnTo>
                <a:lnTo>
                  <a:pt x="140" y="56"/>
                </a:lnTo>
                <a:lnTo>
                  <a:pt x="142" y="54"/>
                </a:lnTo>
                <a:lnTo>
                  <a:pt x="140" y="55"/>
                </a:lnTo>
                <a:lnTo>
                  <a:pt x="135" y="59"/>
                </a:lnTo>
                <a:lnTo>
                  <a:pt x="127" y="66"/>
                </a:lnTo>
                <a:lnTo>
                  <a:pt x="124" y="73"/>
                </a:lnTo>
                <a:lnTo>
                  <a:pt x="123" y="75"/>
                </a:lnTo>
                <a:lnTo>
                  <a:pt x="120" y="74"/>
                </a:lnTo>
                <a:lnTo>
                  <a:pt x="113" y="81"/>
                </a:lnTo>
                <a:lnTo>
                  <a:pt x="109" y="82"/>
                </a:lnTo>
                <a:lnTo>
                  <a:pt x="106" y="81"/>
                </a:lnTo>
                <a:lnTo>
                  <a:pt x="106" y="82"/>
                </a:lnTo>
                <a:lnTo>
                  <a:pt x="106" y="89"/>
                </a:lnTo>
                <a:lnTo>
                  <a:pt x="105" y="94"/>
                </a:lnTo>
                <a:lnTo>
                  <a:pt x="98" y="97"/>
                </a:lnTo>
                <a:lnTo>
                  <a:pt x="90" y="101"/>
                </a:lnTo>
                <a:lnTo>
                  <a:pt x="83" y="103"/>
                </a:lnTo>
                <a:lnTo>
                  <a:pt x="79" y="104"/>
                </a:lnTo>
                <a:lnTo>
                  <a:pt x="80" y="111"/>
                </a:lnTo>
                <a:lnTo>
                  <a:pt x="67" y="115"/>
                </a:lnTo>
                <a:lnTo>
                  <a:pt x="65" y="114"/>
                </a:lnTo>
                <a:lnTo>
                  <a:pt x="63" y="111"/>
                </a:lnTo>
                <a:lnTo>
                  <a:pt x="61" y="111"/>
                </a:lnTo>
                <a:lnTo>
                  <a:pt x="61" y="97"/>
                </a:lnTo>
                <a:lnTo>
                  <a:pt x="57" y="89"/>
                </a:lnTo>
                <a:lnTo>
                  <a:pt x="53" y="85"/>
                </a:lnTo>
                <a:lnTo>
                  <a:pt x="56" y="82"/>
                </a:lnTo>
                <a:lnTo>
                  <a:pt x="60" y="86"/>
                </a:lnTo>
                <a:lnTo>
                  <a:pt x="63" y="90"/>
                </a:lnTo>
                <a:lnTo>
                  <a:pt x="64" y="85"/>
                </a:lnTo>
                <a:lnTo>
                  <a:pt x="63" y="82"/>
                </a:lnTo>
                <a:lnTo>
                  <a:pt x="56" y="70"/>
                </a:lnTo>
                <a:lnTo>
                  <a:pt x="61" y="70"/>
                </a:lnTo>
                <a:lnTo>
                  <a:pt x="61" y="67"/>
                </a:lnTo>
                <a:lnTo>
                  <a:pt x="57" y="64"/>
                </a:lnTo>
                <a:lnTo>
                  <a:pt x="50" y="63"/>
                </a:lnTo>
                <a:lnTo>
                  <a:pt x="46" y="58"/>
                </a:lnTo>
                <a:lnTo>
                  <a:pt x="44" y="51"/>
                </a:lnTo>
                <a:lnTo>
                  <a:pt x="41" y="48"/>
                </a:lnTo>
                <a:lnTo>
                  <a:pt x="34" y="41"/>
                </a:lnTo>
                <a:lnTo>
                  <a:pt x="38" y="40"/>
                </a:lnTo>
                <a:lnTo>
                  <a:pt x="39" y="40"/>
                </a:lnTo>
                <a:lnTo>
                  <a:pt x="45" y="39"/>
                </a:lnTo>
                <a:lnTo>
                  <a:pt x="53" y="52"/>
                </a:lnTo>
                <a:lnTo>
                  <a:pt x="59" y="54"/>
                </a:lnTo>
                <a:lnTo>
                  <a:pt x="64" y="58"/>
                </a:lnTo>
                <a:lnTo>
                  <a:pt x="68" y="63"/>
                </a:lnTo>
                <a:lnTo>
                  <a:pt x="79" y="69"/>
                </a:lnTo>
                <a:lnTo>
                  <a:pt x="79" y="84"/>
                </a:lnTo>
                <a:lnTo>
                  <a:pt x="87" y="89"/>
                </a:lnTo>
                <a:lnTo>
                  <a:pt x="86" y="78"/>
                </a:lnTo>
                <a:lnTo>
                  <a:pt x="87" y="78"/>
                </a:lnTo>
                <a:lnTo>
                  <a:pt x="91" y="86"/>
                </a:lnTo>
                <a:lnTo>
                  <a:pt x="94" y="85"/>
                </a:lnTo>
                <a:lnTo>
                  <a:pt x="93" y="75"/>
                </a:lnTo>
                <a:lnTo>
                  <a:pt x="91" y="73"/>
                </a:lnTo>
                <a:lnTo>
                  <a:pt x="89" y="70"/>
                </a:lnTo>
                <a:lnTo>
                  <a:pt x="83" y="60"/>
                </a:lnTo>
                <a:lnTo>
                  <a:pt x="79" y="62"/>
                </a:lnTo>
                <a:lnTo>
                  <a:pt x="74" y="56"/>
                </a:lnTo>
                <a:lnTo>
                  <a:pt x="79" y="49"/>
                </a:lnTo>
                <a:lnTo>
                  <a:pt x="80" y="48"/>
                </a:lnTo>
                <a:lnTo>
                  <a:pt x="86" y="47"/>
                </a:lnTo>
                <a:lnTo>
                  <a:pt x="91" y="45"/>
                </a:lnTo>
                <a:lnTo>
                  <a:pt x="89" y="39"/>
                </a:lnTo>
                <a:lnTo>
                  <a:pt x="91" y="34"/>
                </a:lnTo>
                <a:lnTo>
                  <a:pt x="91" y="34"/>
                </a:lnTo>
                <a:lnTo>
                  <a:pt x="93" y="34"/>
                </a:lnTo>
                <a:lnTo>
                  <a:pt x="102" y="34"/>
                </a:lnTo>
                <a:lnTo>
                  <a:pt x="106" y="39"/>
                </a:lnTo>
                <a:lnTo>
                  <a:pt x="110" y="37"/>
                </a:lnTo>
                <a:lnTo>
                  <a:pt x="117" y="37"/>
                </a:lnTo>
                <a:lnTo>
                  <a:pt x="119" y="36"/>
                </a:lnTo>
                <a:lnTo>
                  <a:pt x="119" y="34"/>
                </a:lnTo>
                <a:lnTo>
                  <a:pt x="117" y="34"/>
                </a:lnTo>
                <a:lnTo>
                  <a:pt x="113" y="33"/>
                </a:lnTo>
                <a:lnTo>
                  <a:pt x="110" y="33"/>
                </a:lnTo>
                <a:lnTo>
                  <a:pt x="106" y="30"/>
                </a:lnTo>
                <a:lnTo>
                  <a:pt x="112" y="25"/>
                </a:lnTo>
                <a:lnTo>
                  <a:pt x="108" y="24"/>
                </a:lnTo>
                <a:lnTo>
                  <a:pt x="101" y="29"/>
                </a:lnTo>
                <a:lnTo>
                  <a:pt x="91" y="29"/>
                </a:lnTo>
                <a:lnTo>
                  <a:pt x="89" y="29"/>
                </a:lnTo>
                <a:lnTo>
                  <a:pt x="84" y="39"/>
                </a:lnTo>
                <a:lnTo>
                  <a:pt x="79" y="43"/>
                </a:lnTo>
                <a:lnTo>
                  <a:pt x="74" y="41"/>
                </a:lnTo>
                <a:lnTo>
                  <a:pt x="68" y="40"/>
                </a:lnTo>
                <a:lnTo>
                  <a:pt x="65" y="33"/>
                </a:lnTo>
                <a:lnTo>
                  <a:pt x="61" y="36"/>
                </a:lnTo>
                <a:lnTo>
                  <a:pt x="57" y="37"/>
                </a:lnTo>
                <a:lnTo>
                  <a:pt x="60" y="29"/>
                </a:lnTo>
                <a:lnTo>
                  <a:pt x="64" y="21"/>
                </a:lnTo>
                <a:lnTo>
                  <a:pt x="74" y="15"/>
                </a:lnTo>
                <a:lnTo>
                  <a:pt x="80" y="15"/>
                </a:lnTo>
                <a:lnTo>
                  <a:pt x="82" y="11"/>
                </a:lnTo>
                <a:lnTo>
                  <a:pt x="83" y="14"/>
                </a:lnTo>
                <a:lnTo>
                  <a:pt x="86" y="21"/>
                </a:lnTo>
                <a:lnTo>
                  <a:pt x="87" y="21"/>
                </a:lnTo>
                <a:lnTo>
                  <a:pt x="100" y="18"/>
                </a:lnTo>
                <a:lnTo>
                  <a:pt x="108" y="21"/>
                </a:lnTo>
                <a:lnTo>
                  <a:pt x="110" y="21"/>
                </a:lnTo>
                <a:lnTo>
                  <a:pt x="125" y="9"/>
                </a:lnTo>
                <a:lnTo>
                  <a:pt x="135" y="17"/>
                </a:lnTo>
                <a:lnTo>
                  <a:pt x="140" y="14"/>
                </a:lnTo>
                <a:lnTo>
                  <a:pt x="149" y="10"/>
                </a:lnTo>
                <a:lnTo>
                  <a:pt x="157" y="21"/>
                </a:lnTo>
                <a:lnTo>
                  <a:pt x="158" y="21"/>
                </a:lnTo>
                <a:lnTo>
                  <a:pt x="166" y="6"/>
                </a:lnTo>
                <a:lnTo>
                  <a:pt x="179" y="0"/>
                </a:lnTo>
                <a:lnTo>
                  <a:pt x="185" y="11"/>
                </a:lnTo>
                <a:lnTo>
                  <a:pt x="192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17"/>
          <p:cNvSpPr>
            <a:spLocks noEditPoints="1"/>
          </p:cNvSpPr>
          <p:nvPr/>
        </p:nvSpPr>
        <p:spPr bwMode="auto">
          <a:xfrm>
            <a:off x="3954463" y="4414838"/>
            <a:ext cx="766763" cy="700088"/>
          </a:xfrm>
          <a:custGeom>
            <a:avLst/>
            <a:gdLst>
              <a:gd name="T0" fmla="*/ 27 w 483"/>
              <a:gd name="T1" fmla="*/ 327 h 441"/>
              <a:gd name="T2" fmla="*/ 39 w 483"/>
              <a:gd name="T3" fmla="*/ 293 h 441"/>
              <a:gd name="T4" fmla="*/ 53 w 483"/>
              <a:gd name="T5" fmla="*/ 211 h 441"/>
              <a:gd name="T6" fmla="*/ 109 w 483"/>
              <a:gd name="T7" fmla="*/ 90 h 441"/>
              <a:gd name="T8" fmla="*/ 103 w 483"/>
              <a:gd name="T9" fmla="*/ 57 h 441"/>
              <a:gd name="T10" fmla="*/ 148 w 483"/>
              <a:gd name="T11" fmla="*/ 50 h 441"/>
              <a:gd name="T12" fmla="*/ 223 w 483"/>
              <a:gd name="T13" fmla="*/ 77 h 441"/>
              <a:gd name="T14" fmla="*/ 271 w 483"/>
              <a:gd name="T15" fmla="*/ 66 h 441"/>
              <a:gd name="T16" fmla="*/ 376 w 483"/>
              <a:gd name="T17" fmla="*/ 87 h 441"/>
              <a:gd name="T18" fmla="*/ 434 w 483"/>
              <a:gd name="T19" fmla="*/ 169 h 441"/>
              <a:gd name="T20" fmla="*/ 476 w 483"/>
              <a:gd name="T21" fmla="*/ 252 h 441"/>
              <a:gd name="T22" fmla="*/ 440 w 483"/>
              <a:gd name="T23" fmla="*/ 312 h 441"/>
              <a:gd name="T24" fmla="*/ 417 w 483"/>
              <a:gd name="T25" fmla="*/ 388 h 441"/>
              <a:gd name="T26" fmla="*/ 307 w 483"/>
              <a:gd name="T27" fmla="*/ 430 h 441"/>
              <a:gd name="T28" fmla="*/ 273 w 483"/>
              <a:gd name="T29" fmla="*/ 373 h 441"/>
              <a:gd name="T30" fmla="*/ 219 w 483"/>
              <a:gd name="T31" fmla="*/ 355 h 441"/>
              <a:gd name="T32" fmla="*/ 105 w 483"/>
              <a:gd name="T33" fmla="*/ 342 h 441"/>
              <a:gd name="T34" fmla="*/ 50 w 483"/>
              <a:gd name="T35" fmla="*/ 336 h 441"/>
              <a:gd name="T36" fmla="*/ 69 w 483"/>
              <a:gd name="T37" fmla="*/ 321 h 441"/>
              <a:gd name="T38" fmla="*/ 73 w 483"/>
              <a:gd name="T39" fmla="*/ 295 h 441"/>
              <a:gd name="T40" fmla="*/ 117 w 483"/>
              <a:gd name="T41" fmla="*/ 306 h 441"/>
              <a:gd name="T42" fmla="*/ 152 w 483"/>
              <a:gd name="T43" fmla="*/ 305 h 441"/>
              <a:gd name="T44" fmla="*/ 199 w 483"/>
              <a:gd name="T45" fmla="*/ 306 h 441"/>
              <a:gd name="T46" fmla="*/ 225 w 483"/>
              <a:gd name="T47" fmla="*/ 332 h 441"/>
              <a:gd name="T48" fmla="*/ 282 w 483"/>
              <a:gd name="T49" fmla="*/ 308 h 441"/>
              <a:gd name="T50" fmla="*/ 278 w 483"/>
              <a:gd name="T51" fmla="*/ 373 h 441"/>
              <a:gd name="T52" fmla="*/ 323 w 483"/>
              <a:gd name="T53" fmla="*/ 370 h 441"/>
              <a:gd name="T54" fmla="*/ 337 w 483"/>
              <a:gd name="T55" fmla="*/ 315 h 441"/>
              <a:gd name="T56" fmla="*/ 365 w 483"/>
              <a:gd name="T57" fmla="*/ 309 h 441"/>
              <a:gd name="T58" fmla="*/ 352 w 483"/>
              <a:gd name="T59" fmla="*/ 275 h 441"/>
              <a:gd name="T60" fmla="*/ 369 w 483"/>
              <a:gd name="T61" fmla="*/ 237 h 441"/>
              <a:gd name="T62" fmla="*/ 352 w 483"/>
              <a:gd name="T63" fmla="*/ 264 h 441"/>
              <a:gd name="T64" fmla="*/ 342 w 483"/>
              <a:gd name="T65" fmla="*/ 309 h 441"/>
              <a:gd name="T66" fmla="*/ 304 w 483"/>
              <a:gd name="T67" fmla="*/ 309 h 441"/>
              <a:gd name="T68" fmla="*/ 322 w 483"/>
              <a:gd name="T69" fmla="*/ 286 h 441"/>
              <a:gd name="T70" fmla="*/ 257 w 483"/>
              <a:gd name="T71" fmla="*/ 285 h 441"/>
              <a:gd name="T72" fmla="*/ 277 w 483"/>
              <a:gd name="T73" fmla="*/ 245 h 441"/>
              <a:gd name="T74" fmla="*/ 248 w 483"/>
              <a:gd name="T75" fmla="*/ 274 h 441"/>
              <a:gd name="T76" fmla="*/ 199 w 483"/>
              <a:gd name="T77" fmla="*/ 289 h 441"/>
              <a:gd name="T78" fmla="*/ 157 w 483"/>
              <a:gd name="T79" fmla="*/ 279 h 441"/>
              <a:gd name="T80" fmla="*/ 97 w 483"/>
              <a:gd name="T81" fmla="*/ 287 h 441"/>
              <a:gd name="T82" fmla="*/ 64 w 483"/>
              <a:gd name="T83" fmla="*/ 268 h 441"/>
              <a:gd name="T84" fmla="*/ 60 w 483"/>
              <a:gd name="T85" fmla="*/ 246 h 441"/>
              <a:gd name="T86" fmla="*/ 124 w 483"/>
              <a:gd name="T87" fmla="*/ 226 h 441"/>
              <a:gd name="T88" fmla="*/ 83 w 483"/>
              <a:gd name="T89" fmla="*/ 219 h 441"/>
              <a:gd name="T90" fmla="*/ 72 w 483"/>
              <a:gd name="T91" fmla="*/ 195 h 441"/>
              <a:gd name="T92" fmla="*/ 139 w 483"/>
              <a:gd name="T93" fmla="*/ 208 h 441"/>
              <a:gd name="T94" fmla="*/ 144 w 483"/>
              <a:gd name="T95" fmla="*/ 195 h 441"/>
              <a:gd name="T96" fmla="*/ 88 w 483"/>
              <a:gd name="T97" fmla="*/ 181 h 441"/>
              <a:gd name="T98" fmla="*/ 66 w 483"/>
              <a:gd name="T99" fmla="*/ 159 h 441"/>
              <a:gd name="T100" fmla="*/ 72 w 483"/>
              <a:gd name="T101" fmla="*/ 140 h 441"/>
              <a:gd name="T102" fmla="*/ 102 w 483"/>
              <a:gd name="T103" fmla="*/ 115 h 441"/>
              <a:gd name="T104" fmla="*/ 121 w 483"/>
              <a:gd name="T105" fmla="*/ 92 h 441"/>
              <a:gd name="T106" fmla="*/ 162 w 483"/>
              <a:gd name="T107" fmla="*/ 109 h 441"/>
              <a:gd name="T108" fmla="*/ 210 w 483"/>
              <a:gd name="T109" fmla="*/ 115 h 441"/>
              <a:gd name="T110" fmla="*/ 263 w 483"/>
              <a:gd name="T111" fmla="*/ 129 h 441"/>
              <a:gd name="T112" fmla="*/ 292 w 483"/>
              <a:gd name="T113" fmla="*/ 106 h 441"/>
              <a:gd name="T114" fmla="*/ 211 w 483"/>
              <a:gd name="T115" fmla="*/ 102 h 441"/>
              <a:gd name="T116" fmla="*/ 137 w 483"/>
              <a:gd name="T117" fmla="*/ 76 h 441"/>
              <a:gd name="T118" fmla="*/ 137 w 483"/>
              <a:gd name="T119" fmla="*/ 51 h 441"/>
              <a:gd name="T120" fmla="*/ 146 w 483"/>
              <a:gd name="T121" fmla="*/ 5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3" h="441">
                <a:moveTo>
                  <a:pt x="28" y="349"/>
                </a:moveTo>
                <a:lnTo>
                  <a:pt x="23" y="345"/>
                </a:lnTo>
                <a:lnTo>
                  <a:pt x="23" y="340"/>
                </a:lnTo>
                <a:lnTo>
                  <a:pt x="20" y="339"/>
                </a:lnTo>
                <a:lnTo>
                  <a:pt x="17" y="338"/>
                </a:lnTo>
                <a:lnTo>
                  <a:pt x="16" y="334"/>
                </a:lnTo>
                <a:lnTo>
                  <a:pt x="19" y="332"/>
                </a:lnTo>
                <a:lnTo>
                  <a:pt x="27" y="334"/>
                </a:lnTo>
                <a:lnTo>
                  <a:pt x="30" y="339"/>
                </a:lnTo>
                <a:lnTo>
                  <a:pt x="28" y="349"/>
                </a:lnTo>
                <a:close/>
                <a:moveTo>
                  <a:pt x="42" y="340"/>
                </a:moveTo>
                <a:lnTo>
                  <a:pt x="42" y="351"/>
                </a:lnTo>
                <a:lnTo>
                  <a:pt x="35" y="350"/>
                </a:lnTo>
                <a:lnTo>
                  <a:pt x="32" y="339"/>
                </a:lnTo>
                <a:lnTo>
                  <a:pt x="27" y="327"/>
                </a:lnTo>
                <a:lnTo>
                  <a:pt x="41" y="328"/>
                </a:lnTo>
                <a:lnTo>
                  <a:pt x="42" y="340"/>
                </a:lnTo>
                <a:close/>
                <a:moveTo>
                  <a:pt x="15" y="300"/>
                </a:moveTo>
                <a:lnTo>
                  <a:pt x="9" y="309"/>
                </a:lnTo>
                <a:lnTo>
                  <a:pt x="4" y="306"/>
                </a:lnTo>
                <a:lnTo>
                  <a:pt x="0" y="297"/>
                </a:lnTo>
                <a:lnTo>
                  <a:pt x="6" y="285"/>
                </a:lnTo>
                <a:lnTo>
                  <a:pt x="12" y="286"/>
                </a:lnTo>
                <a:lnTo>
                  <a:pt x="11" y="294"/>
                </a:lnTo>
                <a:lnTo>
                  <a:pt x="13" y="297"/>
                </a:lnTo>
                <a:lnTo>
                  <a:pt x="15" y="300"/>
                </a:lnTo>
                <a:close/>
                <a:moveTo>
                  <a:pt x="54" y="265"/>
                </a:moveTo>
                <a:lnTo>
                  <a:pt x="51" y="282"/>
                </a:lnTo>
                <a:lnTo>
                  <a:pt x="43" y="289"/>
                </a:lnTo>
                <a:lnTo>
                  <a:pt x="39" y="293"/>
                </a:lnTo>
                <a:lnTo>
                  <a:pt x="36" y="283"/>
                </a:lnTo>
                <a:lnTo>
                  <a:pt x="26" y="291"/>
                </a:lnTo>
                <a:lnTo>
                  <a:pt x="17" y="300"/>
                </a:lnTo>
                <a:lnTo>
                  <a:pt x="17" y="283"/>
                </a:lnTo>
                <a:lnTo>
                  <a:pt x="27" y="279"/>
                </a:lnTo>
                <a:lnTo>
                  <a:pt x="28" y="268"/>
                </a:lnTo>
                <a:lnTo>
                  <a:pt x="32" y="265"/>
                </a:lnTo>
                <a:lnTo>
                  <a:pt x="38" y="274"/>
                </a:lnTo>
                <a:lnTo>
                  <a:pt x="39" y="253"/>
                </a:lnTo>
                <a:lnTo>
                  <a:pt x="54" y="261"/>
                </a:lnTo>
                <a:lnTo>
                  <a:pt x="54" y="265"/>
                </a:lnTo>
                <a:close/>
                <a:moveTo>
                  <a:pt x="60" y="225"/>
                </a:moveTo>
                <a:lnTo>
                  <a:pt x="54" y="229"/>
                </a:lnTo>
                <a:lnTo>
                  <a:pt x="45" y="218"/>
                </a:lnTo>
                <a:lnTo>
                  <a:pt x="53" y="211"/>
                </a:lnTo>
                <a:lnTo>
                  <a:pt x="60" y="214"/>
                </a:lnTo>
                <a:lnTo>
                  <a:pt x="61" y="223"/>
                </a:lnTo>
                <a:lnTo>
                  <a:pt x="60" y="225"/>
                </a:lnTo>
                <a:close/>
                <a:moveTo>
                  <a:pt x="58" y="139"/>
                </a:moveTo>
                <a:lnTo>
                  <a:pt x="53" y="139"/>
                </a:lnTo>
                <a:lnTo>
                  <a:pt x="54" y="126"/>
                </a:lnTo>
                <a:lnTo>
                  <a:pt x="61" y="122"/>
                </a:lnTo>
                <a:lnTo>
                  <a:pt x="60" y="136"/>
                </a:lnTo>
                <a:lnTo>
                  <a:pt x="58" y="139"/>
                </a:lnTo>
                <a:close/>
                <a:moveTo>
                  <a:pt x="62" y="107"/>
                </a:moveTo>
                <a:lnTo>
                  <a:pt x="56" y="113"/>
                </a:lnTo>
                <a:lnTo>
                  <a:pt x="51" y="100"/>
                </a:lnTo>
                <a:lnTo>
                  <a:pt x="60" y="99"/>
                </a:lnTo>
                <a:lnTo>
                  <a:pt x="62" y="107"/>
                </a:lnTo>
                <a:close/>
                <a:moveTo>
                  <a:pt x="109" y="90"/>
                </a:moveTo>
                <a:lnTo>
                  <a:pt x="109" y="98"/>
                </a:lnTo>
                <a:lnTo>
                  <a:pt x="94" y="98"/>
                </a:lnTo>
                <a:lnTo>
                  <a:pt x="73" y="109"/>
                </a:lnTo>
                <a:lnTo>
                  <a:pt x="66" y="99"/>
                </a:lnTo>
                <a:lnTo>
                  <a:pt x="76" y="92"/>
                </a:lnTo>
                <a:lnTo>
                  <a:pt x="58" y="84"/>
                </a:lnTo>
                <a:lnTo>
                  <a:pt x="71" y="81"/>
                </a:lnTo>
                <a:lnTo>
                  <a:pt x="66" y="76"/>
                </a:lnTo>
                <a:lnTo>
                  <a:pt x="75" y="73"/>
                </a:lnTo>
                <a:lnTo>
                  <a:pt x="90" y="85"/>
                </a:lnTo>
                <a:lnTo>
                  <a:pt x="109" y="90"/>
                </a:lnTo>
                <a:close/>
                <a:moveTo>
                  <a:pt x="92" y="42"/>
                </a:moveTo>
                <a:lnTo>
                  <a:pt x="97" y="49"/>
                </a:lnTo>
                <a:lnTo>
                  <a:pt x="103" y="46"/>
                </a:lnTo>
                <a:lnTo>
                  <a:pt x="103" y="57"/>
                </a:lnTo>
                <a:lnTo>
                  <a:pt x="98" y="66"/>
                </a:lnTo>
                <a:lnTo>
                  <a:pt x="95" y="69"/>
                </a:lnTo>
                <a:lnTo>
                  <a:pt x="92" y="72"/>
                </a:lnTo>
                <a:lnTo>
                  <a:pt x="90" y="72"/>
                </a:lnTo>
                <a:lnTo>
                  <a:pt x="87" y="69"/>
                </a:lnTo>
                <a:lnTo>
                  <a:pt x="84" y="65"/>
                </a:lnTo>
                <a:lnTo>
                  <a:pt x="86" y="61"/>
                </a:lnTo>
                <a:lnTo>
                  <a:pt x="88" y="60"/>
                </a:lnTo>
                <a:lnTo>
                  <a:pt x="88" y="50"/>
                </a:lnTo>
                <a:lnTo>
                  <a:pt x="83" y="50"/>
                </a:lnTo>
                <a:lnTo>
                  <a:pt x="87" y="40"/>
                </a:lnTo>
                <a:lnTo>
                  <a:pt x="92" y="42"/>
                </a:lnTo>
                <a:close/>
                <a:moveTo>
                  <a:pt x="146" y="51"/>
                </a:moveTo>
                <a:lnTo>
                  <a:pt x="146" y="53"/>
                </a:lnTo>
                <a:lnTo>
                  <a:pt x="148" y="50"/>
                </a:lnTo>
                <a:lnTo>
                  <a:pt x="148" y="57"/>
                </a:lnTo>
                <a:lnTo>
                  <a:pt x="146" y="58"/>
                </a:lnTo>
                <a:lnTo>
                  <a:pt x="139" y="65"/>
                </a:lnTo>
                <a:lnTo>
                  <a:pt x="143" y="62"/>
                </a:lnTo>
                <a:lnTo>
                  <a:pt x="147" y="66"/>
                </a:lnTo>
                <a:lnTo>
                  <a:pt x="151" y="69"/>
                </a:lnTo>
                <a:lnTo>
                  <a:pt x="170" y="70"/>
                </a:lnTo>
                <a:lnTo>
                  <a:pt x="174" y="68"/>
                </a:lnTo>
                <a:lnTo>
                  <a:pt x="184" y="73"/>
                </a:lnTo>
                <a:lnTo>
                  <a:pt x="204" y="69"/>
                </a:lnTo>
                <a:lnTo>
                  <a:pt x="206" y="72"/>
                </a:lnTo>
                <a:lnTo>
                  <a:pt x="210" y="77"/>
                </a:lnTo>
                <a:lnTo>
                  <a:pt x="211" y="80"/>
                </a:lnTo>
                <a:lnTo>
                  <a:pt x="222" y="77"/>
                </a:lnTo>
                <a:lnTo>
                  <a:pt x="223" y="77"/>
                </a:lnTo>
                <a:lnTo>
                  <a:pt x="225" y="77"/>
                </a:lnTo>
                <a:lnTo>
                  <a:pt x="225" y="75"/>
                </a:lnTo>
                <a:lnTo>
                  <a:pt x="223" y="73"/>
                </a:lnTo>
                <a:lnTo>
                  <a:pt x="225" y="73"/>
                </a:lnTo>
                <a:lnTo>
                  <a:pt x="232" y="68"/>
                </a:lnTo>
                <a:lnTo>
                  <a:pt x="241" y="70"/>
                </a:lnTo>
                <a:lnTo>
                  <a:pt x="238" y="73"/>
                </a:lnTo>
                <a:lnTo>
                  <a:pt x="237" y="75"/>
                </a:lnTo>
                <a:lnTo>
                  <a:pt x="244" y="81"/>
                </a:lnTo>
                <a:lnTo>
                  <a:pt x="247" y="83"/>
                </a:lnTo>
                <a:lnTo>
                  <a:pt x="255" y="80"/>
                </a:lnTo>
                <a:lnTo>
                  <a:pt x="257" y="79"/>
                </a:lnTo>
                <a:lnTo>
                  <a:pt x="260" y="70"/>
                </a:lnTo>
                <a:lnTo>
                  <a:pt x="271" y="72"/>
                </a:lnTo>
                <a:lnTo>
                  <a:pt x="271" y="66"/>
                </a:lnTo>
                <a:lnTo>
                  <a:pt x="277" y="62"/>
                </a:lnTo>
                <a:lnTo>
                  <a:pt x="286" y="64"/>
                </a:lnTo>
                <a:lnTo>
                  <a:pt x="292" y="60"/>
                </a:lnTo>
                <a:lnTo>
                  <a:pt x="296" y="66"/>
                </a:lnTo>
                <a:lnTo>
                  <a:pt x="298" y="73"/>
                </a:lnTo>
                <a:lnTo>
                  <a:pt x="301" y="80"/>
                </a:lnTo>
                <a:lnTo>
                  <a:pt x="307" y="88"/>
                </a:lnTo>
                <a:lnTo>
                  <a:pt x="312" y="91"/>
                </a:lnTo>
                <a:lnTo>
                  <a:pt x="326" y="85"/>
                </a:lnTo>
                <a:lnTo>
                  <a:pt x="338" y="88"/>
                </a:lnTo>
                <a:lnTo>
                  <a:pt x="342" y="83"/>
                </a:lnTo>
                <a:lnTo>
                  <a:pt x="353" y="83"/>
                </a:lnTo>
                <a:lnTo>
                  <a:pt x="363" y="79"/>
                </a:lnTo>
                <a:lnTo>
                  <a:pt x="363" y="83"/>
                </a:lnTo>
                <a:lnTo>
                  <a:pt x="376" y="87"/>
                </a:lnTo>
                <a:lnTo>
                  <a:pt x="379" y="90"/>
                </a:lnTo>
                <a:lnTo>
                  <a:pt x="382" y="91"/>
                </a:lnTo>
                <a:lnTo>
                  <a:pt x="380" y="103"/>
                </a:lnTo>
                <a:lnTo>
                  <a:pt x="380" y="115"/>
                </a:lnTo>
                <a:lnTo>
                  <a:pt x="380" y="115"/>
                </a:lnTo>
                <a:lnTo>
                  <a:pt x="380" y="121"/>
                </a:lnTo>
                <a:lnTo>
                  <a:pt x="380" y="128"/>
                </a:lnTo>
                <a:lnTo>
                  <a:pt x="380" y="129"/>
                </a:lnTo>
                <a:lnTo>
                  <a:pt x="388" y="155"/>
                </a:lnTo>
                <a:lnTo>
                  <a:pt x="387" y="163"/>
                </a:lnTo>
                <a:lnTo>
                  <a:pt x="403" y="162"/>
                </a:lnTo>
                <a:lnTo>
                  <a:pt x="413" y="160"/>
                </a:lnTo>
                <a:lnTo>
                  <a:pt x="418" y="159"/>
                </a:lnTo>
                <a:lnTo>
                  <a:pt x="428" y="166"/>
                </a:lnTo>
                <a:lnTo>
                  <a:pt x="434" y="169"/>
                </a:lnTo>
                <a:lnTo>
                  <a:pt x="438" y="171"/>
                </a:lnTo>
                <a:lnTo>
                  <a:pt x="435" y="181"/>
                </a:lnTo>
                <a:lnTo>
                  <a:pt x="434" y="190"/>
                </a:lnTo>
                <a:lnTo>
                  <a:pt x="438" y="214"/>
                </a:lnTo>
                <a:lnTo>
                  <a:pt x="438" y="215"/>
                </a:lnTo>
                <a:lnTo>
                  <a:pt x="443" y="218"/>
                </a:lnTo>
                <a:lnTo>
                  <a:pt x="458" y="226"/>
                </a:lnTo>
                <a:lnTo>
                  <a:pt x="459" y="225"/>
                </a:lnTo>
                <a:lnTo>
                  <a:pt x="464" y="223"/>
                </a:lnTo>
                <a:lnTo>
                  <a:pt x="468" y="220"/>
                </a:lnTo>
                <a:lnTo>
                  <a:pt x="469" y="220"/>
                </a:lnTo>
                <a:lnTo>
                  <a:pt x="477" y="225"/>
                </a:lnTo>
                <a:lnTo>
                  <a:pt x="483" y="246"/>
                </a:lnTo>
                <a:lnTo>
                  <a:pt x="480" y="248"/>
                </a:lnTo>
                <a:lnTo>
                  <a:pt x="476" y="252"/>
                </a:lnTo>
                <a:lnTo>
                  <a:pt x="465" y="249"/>
                </a:lnTo>
                <a:lnTo>
                  <a:pt x="459" y="252"/>
                </a:lnTo>
                <a:lnTo>
                  <a:pt x="458" y="259"/>
                </a:lnTo>
                <a:lnTo>
                  <a:pt x="458" y="267"/>
                </a:lnTo>
                <a:lnTo>
                  <a:pt x="464" y="272"/>
                </a:lnTo>
                <a:lnTo>
                  <a:pt x="469" y="276"/>
                </a:lnTo>
                <a:lnTo>
                  <a:pt x="468" y="280"/>
                </a:lnTo>
                <a:lnTo>
                  <a:pt x="462" y="285"/>
                </a:lnTo>
                <a:lnTo>
                  <a:pt x="454" y="290"/>
                </a:lnTo>
                <a:lnTo>
                  <a:pt x="451" y="291"/>
                </a:lnTo>
                <a:lnTo>
                  <a:pt x="451" y="293"/>
                </a:lnTo>
                <a:lnTo>
                  <a:pt x="442" y="302"/>
                </a:lnTo>
                <a:lnTo>
                  <a:pt x="436" y="301"/>
                </a:lnTo>
                <a:lnTo>
                  <a:pt x="442" y="305"/>
                </a:lnTo>
                <a:lnTo>
                  <a:pt x="440" y="312"/>
                </a:lnTo>
                <a:lnTo>
                  <a:pt x="439" y="315"/>
                </a:lnTo>
                <a:lnTo>
                  <a:pt x="443" y="316"/>
                </a:lnTo>
                <a:lnTo>
                  <a:pt x="444" y="319"/>
                </a:lnTo>
                <a:lnTo>
                  <a:pt x="444" y="321"/>
                </a:lnTo>
                <a:lnTo>
                  <a:pt x="449" y="335"/>
                </a:lnTo>
                <a:lnTo>
                  <a:pt x="462" y="346"/>
                </a:lnTo>
                <a:lnTo>
                  <a:pt x="457" y="350"/>
                </a:lnTo>
                <a:lnTo>
                  <a:pt x="465" y="357"/>
                </a:lnTo>
                <a:lnTo>
                  <a:pt x="461" y="364"/>
                </a:lnTo>
                <a:lnTo>
                  <a:pt x="457" y="364"/>
                </a:lnTo>
                <a:lnTo>
                  <a:pt x="455" y="375"/>
                </a:lnTo>
                <a:lnTo>
                  <a:pt x="449" y="369"/>
                </a:lnTo>
                <a:lnTo>
                  <a:pt x="447" y="370"/>
                </a:lnTo>
                <a:lnTo>
                  <a:pt x="431" y="391"/>
                </a:lnTo>
                <a:lnTo>
                  <a:pt x="417" y="388"/>
                </a:lnTo>
                <a:lnTo>
                  <a:pt x="410" y="380"/>
                </a:lnTo>
                <a:lnTo>
                  <a:pt x="399" y="387"/>
                </a:lnTo>
                <a:lnTo>
                  <a:pt x="395" y="394"/>
                </a:lnTo>
                <a:lnTo>
                  <a:pt x="391" y="400"/>
                </a:lnTo>
                <a:lnTo>
                  <a:pt x="384" y="413"/>
                </a:lnTo>
                <a:lnTo>
                  <a:pt x="386" y="421"/>
                </a:lnTo>
                <a:lnTo>
                  <a:pt x="383" y="426"/>
                </a:lnTo>
                <a:lnTo>
                  <a:pt x="371" y="424"/>
                </a:lnTo>
                <a:lnTo>
                  <a:pt x="367" y="428"/>
                </a:lnTo>
                <a:lnTo>
                  <a:pt x="364" y="429"/>
                </a:lnTo>
                <a:lnTo>
                  <a:pt x="350" y="441"/>
                </a:lnTo>
                <a:lnTo>
                  <a:pt x="345" y="439"/>
                </a:lnTo>
                <a:lnTo>
                  <a:pt x="319" y="430"/>
                </a:lnTo>
                <a:lnTo>
                  <a:pt x="318" y="430"/>
                </a:lnTo>
                <a:lnTo>
                  <a:pt x="307" y="430"/>
                </a:lnTo>
                <a:lnTo>
                  <a:pt x="303" y="426"/>
                </a:lnTo>
                <a:lnTo>
                  <a:pt x="289" y="422"/>
                </a:lnTo>
                <a:lnTo>
                  <a:pt x="289" y="415"/>
                </a:lnTo>
                <a:lnTo>
                  <a:pt x="290" y="409"/>
                </a:lnTo>
                <a:lnTo>
                  <a:pt x="277" y="407"/>
                </a:lnTo>
                <a:lnTo>
                  <a:pt x="279" y="391"/>
                </a:lnTo>
                <a:lnTo>
                  <a:pt x="286" y="392"/>
                </a:lnTo>
                <a:lnTo>
                  <a:pt x="288" y="388"/>
                </a:lnTo>
                <a:lnTo>
                  <a:pt x="278" y="383"/>
                </a:lnTo>
                <a:lnTo>
                  <a:pt x="273" y="387"/>
                </a:lnTo>
                <a:lnTo>
                  <a:pt x="262" y="387"/>
                </a:lnTo>
                <a:lnTo>
                  <a:pt x="260" y="384"/>
                </a:lnTo>
                <a:lnTo>
                  <a:pt x="259" y="381"/>
                </a:lnTo>
                <a:lnTo>
                  <a:pt x="262" y="379"/>
                </a:lnTo>
                <a:lnTo>
                  <a:pt x="273" y="373"/>
                </a:lnTo>
                <a:lnTo>
                  <a:pt x="274" y="372"/>
                </a:lnTo>
                <a:lnTo>
                  <a:pt x="273" y="365"/>
                </a:lnTo>
                <a:lnTo>
                  <a:pt x="264" y="368"/>
                </a:lnTo>
                <a:lnTo>
                  <a:pt x="266" y="361"/>
                </a:lnTo>
                <a:lnTo>
                  <a:pt x="262" y="362"/>
                </a:lnTo>
                <a:lnTo>
                  <a:pt x="259" y="354"/>
                </a:lnTo>
                <a:lnTo>
                  <a:pt x="253" y="353"/>
                </a:lnTo>
                <a:lnTo>
                  <a:pt x="253" y="361"/>
                </a:lnTo>
                <a:lnTo>
                  <a:pt x="237" y="369"/>
                </a:lnTo>
                <a:lnTo>
                  <a:pt x="233" y="364"/>
                </a:lnTo>
                <a:lnTo>
                  <a:pt x="234" y="360"/>
                </a:lnTo>
                <a:lnTo>
                  <a:pt x="232" y="353"/>
                </a:lnTo>
                <a:lnTo>
                  <a:pt x="226" y="358"/>
                </a:lnTo>
                <a:lnTo>
                  <a:pt x="225" y="358"/>
                </a:lnTo>
                <a:lnTo>
                  <a:pt x="219" y="355"/>
                </a:lnTo>
                <a:lnTo>
                  <a:pt x="207" y="368"/>
                </a:lnTo>
                <a:lnTo>
                  <a:pt x="195" y="357"/>
                </a:lnTo>
                <a:lnTo>
                  <a:pt x="188" y="349"/>
                </a:lnTo>
                <a:lnTo>
                  <a:pt x="189" y="338"/>
                </a:lnTo>
                <a:lnTo>
                  <a:pt x="182" y="332"/>
                </a:lnTo>
                <a:lnTo>
                  <a:pt x="176" y="321"/>
                </a:lnTo>
                <a:lnTo>
                  <a:pt x="163" y="327"/>
                </a:lnTo>
                <a:lnTo>
                  <a:pt x="155" y="342"/>
                </a:lnTo>
                <a:lnTo>
                  <a:pt x="154" y="342"/>
                </a:lnTo>
                <a:lnTo>
                  <a:pt x="146" y="331"/>
                </a:lnTo>
                <a:lnTo>
                  <a:pt x="137" y="335"/>
                </a:lnTo>
                <a:lnTo>
                  <a:pt x="132" y="338"/>
                </a:lnTo>
                <a:lnTo>
                  <a:pt x="122" y="330"/>
                </a:lnTo>
                <a:lnTo>
                  <a:pt x="107" y="342"/>
                </a:lnTo>
                <a:lnTo>
                  <a:pt x="105" y="342"/>
                </a:lnTo>
                <a:lnTo>
                  <a:pt x="97" y="339"/>
                </a:lnTo>
                <a:lnTo>
                  <a:pt x="84" y="342"/>
                </a:lnTo>
                <a:lnTo>
                  <a:pt x="83" y="342"/>
                </a:lnTo>
                <a:lnTo>
                  <a:pt x="80" y="335"/>
                </a:lnTo>
                <a:lnTo>
                  <a:pt x="79" y="332"/>
                </a:lnTo>
                <a:lnTo>
                  <a:pt x="77" y="336"/>
                </a:lnTo>
                <a:lnTo>
                  <a:pt x="71" y="336"/>
                </a:lnTo>
                <a:lnTo>
                  <a:pt x="61" y="342"/>
                </a:lnTo>
                <a:lnTo>
                  <a:pt x="57" y="350"/>
                </a:lnTo>
                <a:lnTo>
                  <a:pt x="54" y="358"/>
                </a:lnTo>
                <a:lnTo>
                  <a:pt x="53" y="358"/>
                </a:lnTo>
                <a:lnTo>
                  <a:pt x="47" y="354"/>
                </a:lnTo>
                <a:lnTo>
                  <a:pt x="47" y="353"/>
                </a:lnTo>
                <a:lnTo>
                  <a:pt x="49" y="346"/>
                </a:lnTo>
                <a:lnTo>
                  <a:pt x="50" y="336"/>
                </a:lnTo>
                <a:lnTo>
                  <a:pt x="46" y="328"/>
                </a:lnTo>
                <a:lnTo>
                  <a:pt x="46" y="323"/>
                </a:lnTo>
                <a:lnTo>
                  <a:pt x="56" y="328"/>
                </a:lnTo>
                <a:lnTo>
                  <a:pt x="57" y="332"/>
                </a:lnTo>
                <a:lnTo>
                  <a:pt x="58" y="331"/>
                </a:lnTo>
                <a:lnTo>
                  <a:pt x="60" y="331"/>
                </a:lnTo>
                <a:lnTo>
                  <a:pt x="60" y="328"/>
                </a:lnTo>
                <a:lnTo>
                  <a:pt x="60" y="325"/>
                </a:lnTo>
                <a:lnTo>
                  <a:pt x="64" y="325"/>
                </a:lnTo>
                <a:lnTo>
                  <a:pt x="65" y="325"/>
                </a:lnTo>
                <a:lnTo>
                  <a:pt x="76" y="325"/>
                </a:lnTo>
                <a:lnTo>
                  <a:pt x="76" y="323"/>
                </a:lnTo>
                <a:lnTo>
                  <a:pt x="71" y="323"/>
                </a:lnTo>
                <a:lnTo>
                  <a:pt x="71" y="321"/>
                </a:lnTo>
                <a:lnTo>
                  <a:pt x="69" y="321"/>
                </a:lnTo>
                <a:lnTo>
                  <a:pt x="68" y="319"/>
                </a:lnTo>
                <a:lnTo>
                  <a:pt x="68" y="317"/>
                </a:lnTo>
                <a:lnTo>
                  <a:pt x="66" y="316"/>
                </a:lnTo>
                <a:lnTo>
                  <a:pt x="57" y="317"/>
                </a:lnTo>
                <a:lnTo>
                  <a:pt x="54" y="320"/>
                </a:lnTo>
                <a:lnTo>
                  <a:pt x="51" y="319"/>
                </a:lnTo>
                <a:lnTo>
                  <a:pt x="51" y="316"/>
                </a:lnTo>
                <a:lnTo>
                  <a:pt x="53" y="306"/>
                </a:lnTo>
                <a:lnTo>
                  <a:pt x="51" y="302"/>
                </a:lnTo>
                <a:lnTo>
                  <a:pt x="51" y="301"/>
                </a:lnTo>
                <a:lnTo>
                  <a:pt x="56" y="297"/>
                </a:lnTo>
                <a:lnTo>
                  <a:pt x="57" y="297"/>
                </a:lnTo>
                <a:lnTo>
                  <a:pt x="69" y="293"/>
                </a:lnTo>
                <a:lnTo>
                  <a:pt x="71" y="294"/>
                </a:lnTo>
                <a:lnTo>
                  <a:pt x="73" y="295"/>
                </a:lnTo>
                <a:lnTo>
                  <a:pt x="81" y="300"/>
                </a:lnTo>
                <a:lnTo>
                  <a:pt x="83" y="301"/>
                </a:lnTo>
                <a:lnTo>
                  <a:pt x="84" y="302"/>
                </a:lnTo>
                <a:lnTo>
                  <a:pt x="87" y="304"/>
                </a:lnTo>
                <a:lnTo>
                  <a:pt x="88" y="310"/>
                </a:lnTo>
                <a:lnTo>
                  <a:pt x="99" y="313"/>
                </a:lnTo>
                <a:lnTo>
                  <a:pt x="105" y="312"/>
                </a:lnTo>
                <a:lnTo>
                  <a:pt x="105" y="315"/>
                </a:lnTo>
                <a:lnTo>
                  <a:pt x="105" y="321"/>
                </a:lnTo>
                <a:lnTo>
                  <a:pt x="106" y="321"/>
                </a:lnTo>
                <a:lnTo>
                  <a:pt x="107" y="321"/>
                </a:lnTo>
                <a:lnTo>
                  <a:pt x="110" y="312"/>
                </a:lnTo>
                <a:lnTo>
                  <a:pt x="110" y="308"/>
                </a:lnTo>
                <a:lnTo>
                  <a:pt x="112" y="308"/>
                </a:lnTo>
                <a:lnTo>
                  <a:pt x="117" y="306"/>
                </a:lnTo>
                <a:lnTo>
                  <a:pt x="120" y="305"/>
                </a:lnTo>
                <a:lnTo>
                  <a:pt x="122" y="304"/>
                </a:lnTo>
                <a:lnTo>
                  <a:pt x="124" y="304"/>
                </a:lnTo>
                <a:lnTo>
                  <a:pt x="128" y="306"/>
                </a:lnTo>
                <a:lnTo>
                  <a:pt x="129" y="308"/>
                </a:lnTo>
                <a:lnTo>
                  <a:pt x="132" y="306"/>
                </a:lnTo>
                <a:lnTo>
                  <a:pt x="131" y="305"/>
                </a:lnTo>
                <a:lnTo>
                  <a:pt x="129" y="302"/>
                </a:lnTo>
                <a:lnTo>
                  <a:pt x="133" y="297"/>
                </a:lnTo>
                <a:lnTo>
                  <a:pt x="137" y="300"/>
                </a:lnTo>
                <a:lnTo>
                  <a:pt x="139" y="300"/>
                </a:lnTo>
                <a:lnTo>
                  <a:pt x="148" y="298"/>
                </a:lnTo>
                <a:lnTo>
                  <a:pt x="150" y="295"/>
                </a:lnTo>
                <a:lnTo>
                  <a:pt x="154" y="297"/>
                </a:lnTo>
                <a:lnTo>
                  <a:pt x="152" y="305"/>
                </a:lnTo>
                <a:lnTo>
                  <a:pt x="150" y="309"/>
                </a:lnTo>
                <a:lnTo>
                  <a:pt x="150" y="312"/>
                </a:lnTo>
                <a:lnTo>
                  <a:pt x="154" y="310"/>
                </a:lnTo>
                <a:lnTo>
                  <a:pt x="155" y="305"/>
                </a:lnTo>
                <a:lnTo>
                  <a:pt x="158" y="304"/>
                </a:lnTo>
                <a:lnTo>
                  <a:pt x="159" y="304"/>
                </a:lnTo>
                <a:lnTo>
                  <a:pt x="159" y="300"/>
                </a:lnTo>
                <a:lnTo>
                  <a:pt x="163" y="294"/>
                </a:lnTo>
                <a:lnTo>
                  <a:pt x="174" y="297"/>
                </a:lnTo>
                <a:lnTo>
                  <a:pt x="176" y="298"/>
                </a:lnTo>
                <a:lnTo>
                  <a:pt x="182" y="304"/>
                </a:lnTo>
                <a:lnTo>
                  <a:pt x="185" y="304"/>
                </a:lnTo>
                <a:lnTo>
                  <a:pt x="193" y="304"/>
                </a:lnTo>
                <a:lnTo>
                  <a:pt x="196" y="305"/>
                </a:lnTo>
                <a:lnTo>
                  <a:pt x="199" y="306"/>
                </a:lnTo>
                <a:lnTo>
                  <a:pt x="204" y="309"/>
                </a:lnTo>
                <a:lnTo>
                  <a:pt x="208" y="309"/>
                </a:lnTo>
                <a:lnTo>
                  <a:pt x="214" y="310"/>
                </a:lnTo>
                <a:lnTo>
                  <a:pt x="215" y="315"/>
                </a:lnTo>
                <a:lnTo>
                  <a:pt x="214" y="317"/>
                </a:lnTo>
                <a:lnTo>
                  <a:pt x="211" y="321"/>
                </a:lnTo>
                <a:lnTo>
                  <a:pt x="210" y="323"/>
                </a:lnTo>
                <a:lnTo>
                  <a:pt x="212" y="325"/>
                </a:lnTo>
                <a:lnTo>
                  <a:pt x="217" y="321"/>
                </a:lnTo>
                <a:lnTo>
                  <a:pt x="218" y="319"/>
                </a:lnTo>
                <a:lnTo>
                  <a:pt x="225" y="320"/>
                </a:lnTo>
                <a:lnTo>
                  <a:pt x="223" y="321"/>
                </a:lnTo>
                <a:lnTo>
                  <a:pt x="221" y="331"/>
                </a:lnTo>
                <a:lnTo>
                  <a:pt x="223" y="334"/>
                </a:lnTo>
                <a:lnTo>
                  <a:pt x="225" y="332"/>
                </a:lnTo>
                <a:lnTo>
                  <a:pt x="229" y="327"/>
                </a:lnTo>
                <a:lnTo>
                  <a:pt x="230" y="321"/>
                </a:lnTo>
                <a:lnTo>
                  <a:pt x="238" y="317"/>
                </a:lnTo>
                <a:lnTo>
                  <a:pt x="245" y="312"/>
                </a:lnTo>
                <a:lnTo>
                  <a:pt x="249" y="315"/>
                </a:lnTo>
                <a:lnTo>
                  <a:pt x="251" y="317"/>
                </a:lnTo>
                <a:lnTo>
                  <a:pt x="252" y="313"/>
                </a:lnTo>
                <a:lnTo>
                  <a:pt x="257" y="300"/>
                </a:lnTo>
                <a:lnTo>
                  <a:pt x="259" y="297"/>
                </a:lnTo>
                <a:lnTo>
                  <a:pt x="262" y="300"/>
                </a:lnTo>
                <a:lnTo>
                  <a:pt x="268" y="305"/>
                </a:lnTo>
                <a:lnTo>
                  <a:pt x="271" y="306"/>
                </a:lnTo>
                <a:lnTo>
                  <a:pt x="274" y="306"/>
                </a:lnTo>
                <a:lnTo>
                  <a:pt x="277" y="306"/>
                </a:lnTo>
                <a:lnTo>
                  <a:pt x="282" y="308"/>
                </a:lnTo>
                <a:lnTo>
                  <a:pt x="286" y="313"/>
                </a:lnTo>
                <a:lnTo>
                  <a:pt x="286" y="320"/>
                </a:lnTo>
                <a:lnTo>
                  <a:pt x="286" y="321"/>
                </a:lnTo>
                <a:lnTo>
                  <a:pt x="289" y="327"/>
                </a:lnTo>
                <a:lnTo>
                  <a:pt x="294" y="327"/>
                </a:lnTo>
                <a:lnTo>
                  <a:pt x="296" y="327"/>
                </a:lnTo>
                <a:lnTo>
                  <a:pt x="298" y="327"/>
                </a:lnTo>
                <a:lnTo>
                  <a:pt x="300" y="335"/>
                </a:lnTo>
                <a:lnTo>
                  <a:pt x="301" y="340"/>
                </a:lnTo>
                <a:lnTo>
                  <a:pt x="301" y="342"/>
                </a:lnTo>
                <a:lnTo>
                  <a:pt x="301" y="347"/>
                </a:lnTo>
                <a:lnTo>
                  <a:pt x="297" y="351"/>
                </a:lnTo>
                <a:lnTo>
                  <a:pt x="286" y="358"/>
                </a:lnTo>
                <a:lnTo>
                  <a:pt x="282" y="362"/>
                </a:lnTo>
                <a:lnTo>
                  <a:pt x="278" y="373"/>
                </a:lnTo>
                <a:lnTo>
                  <a:pt x="282" y="372"/>
                </a:lnTo>
                <a:lnTo>
                  <a:pt x="285" y="365"/>
                </a:lnTo>
                <a:lnTo>
                  <a:pt x="292" y="362"/>
                </a:lnTo>
                <a:lnTo>
                  <a:pt x="297" y="358"/>
                </a:lnTo>
                <a:lnTo>
                  <a:pt x="304" y="354"/>
                </a:lnTo>
                <a:lnTo>
                  <a:pt x="309" y="362"/>
                </a:lnTo>
                <a:lnTo>
                  <a:pt x="316" y="368"/>
                </a:lnTo>
                <a:lnTo>
                  <a:pt x="316" y="373"/>
                </a:lnTo>
                <a:lnTo>
                  <a:pt x="313" y="377"/>
                </a:lnTo>
                <a:lnTo>
                  <a:pt x="312" y="381"/>
                </a:lnTo>
                <a:lnTo>
                  <a:pt x="312" y="384"/>
                </a:lnTo>
                <a:lnTo>
                  <a:pt x="319" y="377"/>
                </a:lnTo>
                <a:lnTo>
                  <a:pt x="319" y="376"/>
                </a:lnTo>
                <a:lnTo>
                  <a:pt x="320" y="376"/>
                </a:lnTo>
                <a:lnTo>
                  <a:pt x="323" y="370"/>
                </a:lnTo>
                <a:lnTo>
                  <a:pt x="323" y="365"/>
                </a:lnTo>
                <a:lnTo>
                  <a:pt x="323" y="364"/>
                </a:lnTo>
                <a:lnTo>
                  <a:pt x="316" y="360"/>
                </a:lnTo>
                <a:lnTo>
                  <a:pt x="312" y="355"/>
                </a:lnTo>
                <a:lnTo>
                  <a:pt x="309" y="343"/>
                </a:lnTo>
                <a:lnTo>
                  <a:pt x="308" y="338"/>
                </a:lnTo>
                <a:lnTo>
                  <a:pt x="307" y="335"/>
                </a:lnTo>
                <a:lnTo>
                  <a:pt x="308" y="332"/>
                </a:lnTo>
                <a:lnTo>
                  <a:pt x="308" y="331"/>
                </a:lnTo>
                <a:lnTo>
                  <a:pt x="307" y="324"/>
                </a:lnTo>
                <a:lnTo>
                  <a:pt x="309" y="321"/>
                </a:lnTo>
                <a:lnTo>
                  <a:pt x="312" y="320"/>
                </a:lnTo>
                <a:lnTo>
                  <a:pt x="326" y="321"/>
                </a:lnTo>
                <a:lnTo>
                  <a:pt x="328" y="321"/>
                </a:lnTo>
                <a:lnTo>
                  <a:pt x="337" y="315"/>
                </a:lnTo>
                <a:lnTo>
                  <a:pt x="341" y="316"/>
                </a:lnTo>
                <a:lnTo>
                  <a:pt x="343" y="317"/>
                </a:lnTo>
                <a:lnTo>
                  <a:pt x="346" y="317"/>
                </a:lnTo>
                <a:lnTo>
                  <a:pt x="349" y="319"/>
                </a:lnTo>
                <a:lnTo>
                  <a:pt x="350" y="320"/>
                </a:lnTo>
                <a:lnTo>
                  <a:pt x="352" y="321"/>
                </a:lnTo>
                <a:lnTo>
                  <a:pt x="354" y="325"/>
                </a:lnTo>
                <a:lnTo>
                  <a:pt x="356" y="328"/>
                </a:lnTo>
                <a:lnTo>
                  <a:pt x="363" y="328"/>
                </a:lnTo>
                <a:lnTo>
                  <a:pt x="360" y="321"/>
                </a:lnTo>
                <a:lnTo>
                  <a:pt x="354" y="316"/>
                </a:lnTo>
                <a:lnTo>
                  <a:pt x="352" y="315"/>
                </a:lnTo>
                <a:lnTo>
                  <a:pt x="352" y="313"/>
                </a:lnTo>
                <a:lnTo>
                  <a:pt x="356" y="312"/>
                </a:lnTo>
                <a:lnTo>
                  <a:pt x="365" y="309"/>
                </a:lnTo>
                <a:lnTo>
                  <a:pt x="368" y="309"/>
                </a:lnTo>
                <a:lnTo>
                  <a:pt x="378" y="306"/>
                </a:lnTo>
                <a:lnTo>
                  <a:pt x="384" y="308"/>
                </a:lnTo>
                <a:lnTo>
                  <a:pt x="386" y="306"/>
                </a:lnTo>
                <a:lnTo>
                  <a:pt x="391" y="301"/>
                </a:lnTo>
                <a:lnTo>
                  <a:pt x="397" y="298"/>
                </a:lnTo>
                <a:lnTo>
                  <a:pt x="394" y="294"/>
                </a:lnTo>
                <a:lnTo>
                  <a:pt x="388" y="294"/>
                </a:lnTo>
                <a:lnTo>
                  <a:pt x="384" y="298"/>
                </a:lnTo>
                <a:lnTo>
                  <a:pt x="373" y="298"/>
                </a:lnTo>
                <a:lnTo>
                  <a:pt x="363" y="301"/>
                </a:lnTo>
                <a:lnTo>
                  <a:pt x="358" y="300"/>
                </a:lnTo>
                <a:lnTo>
                  <a:pt x="356" y="297"/>
                </a:lnTo>
                <a:lnTo>
                  <a:pt x="357" y="282"/>
                </a:lnTo>
                <a:lnTo>
                  <a:pt x="352" y="275"/>
                </a:lnTo>
                <a:lnTo>
                  <a:pt x="350" y="274"/>
                </a:lnTo>
                <a:lnTo>
                  <a:pt x="357" y="268"/>
                </a:lnTo>
                <a:lnTo>
                  <a:pt x="360" y="265"/>
                </a:lnTo>
                <a:lnTo>
                  <a:pt x="363" y="257"/>
                </a:lnTo>
                <a:lnTo>
                  <a:pt x="368" y="249"/>
                </a:lnTo>
                <a:lnTo>
                  <a:pt x="376" y="246"/>
                </a:lnTo>
                <a:lnTo>
                  <a:pt x="380" y="240"/>
                </a:lnTo>
                <a:lnTo>
                  <a:pt x="387" y="233"/>
                </a:lnTo>
                <a:lnTo>
                  <a:pt x="391" y="229"/>
                </a:lnTo>
                <a:lnTo>
                  <a:pt x="391" y="227"/>
                </a:lnTo>
                <a:lnTo>
                  <a:pt x="390" y="226"/>
                </a:lnTo>
                <a:lnTo>
                  <a:pt x="379" y="234"/>
                </a:lnTo>
                <a:lnTo>
                  <a:pt x="375" y="235"/>
                </a:lnTo>
                <a:lnTo>
                  <a:pt x="372" y="237"/>
                </a:lnTo>
                <a:lnTo>
                  <a:pt x="369" y="237"/>
                </a:lnTo>
                <a:lnTo>
                  <a:pt x="369" y="241"/>
                </a:lnTo>
                <a:lnTo>
                  <a:pt x="369" y="245"/>
                </a:lnTo>
                <a:lnTo>
                  <a:pt x="360" y="249"/>
                </a:lnTo>
                <a:lnTo>
                  <a:pt x="358" y="249"/>
                </a:lnTo>
                <a:lnTo>
                  <a:pt x="357" y="250"/>
                </a:lnTo>
                <a:lnTo>
                  <a:pt x="353" y="249"/>
                </a:lnTo>
                <a:lnTo>
                  <a:pt x="353" y="248"/>
                </a:lnTo>
                <a:lnTo>
                  <a:pt x="350" y="246"/>
                </a:lnTo>
                <a:lnTo>
                  <a:pt x="350" y="246"/>
                </a:lnTo>
                <a:lnTo>
                  <a:pt x="350" y="248"/>
                </a:lnTo>
                <a:lnTo>
                  <a:pt x="349" y="252"/>
                </a:lnTo>
                <a:lnTo>
                  <a:pt x="350" y="252"/>
                </a:lnTo>
                <a:lnTo>
                  <a:pt x="352" y="253"/>
                </a:lnTo>
                <a:lnTo>
                  <a:pt x="354" y="257"/>
                </a:lnTo>
                <a:lnTo>
                  <a:pt x="352" y="264"/>
                </a:lnTo>
                <a:lnTo>
                  <a:pt x="343" y="271"/>
                </a:lnTo>
                <a:lnTo>
                  <a:pt x="342" y="272"/>
                </a:lnTo>
                <a:lnTo>
                  <a:pt x="342" y="275"/>
                </a:lnTo>
                <a:lnTo>
                  <a:pt x="350" y="283"/>
                </a:lnTo>
                <a:lnTo>
                  <a:pt x="352" y="295"/>
                </a:lnTo>
                <a:lnTo>
                  <a:pt x="352" y="298"/>
                </a:lnTo>
                <a:lnTo>
                  <a:pt x="352" y="302"/>
                </a:lnTo>
                <a:lnTo>
                  <a:pt x="353" y="305"/>
                </a:lnTo>
                <a:lnTo>
                  <a:pt x="354" y="305"/>
                </a:lnTo>
                <a:lnTo>
                  <a:pt x="356" y="306"/>
                </a:lnTo>
                <a:lnTo>
                  <a:pt x="353" y="308"/>
                </a:lnTo>
                <a:lnTo>
                  <a:pt x="350" y="309"/>
                </a:lnTo>
                <a:lnTo>
                  <a:pt x="348" y="309"/>
                </a:lnTo>
                <a:lnTo>
                  <a:pt x="345" y="310"/>
                </a:lnTo>
                <a:lnTo>
                  <a:pt x="342" y="309"/>
                </a:lnTo>
                <a:lnTo>
                  <a:pt x="337" y="305"/>
                </a:lnTo>
                <a:lnTo>
                  <a:pt x="335" y="304"/>
                </a:lnTo>
                <a:lnTo>
                  <a:pt x="331" y="305"/>
                </a:lnTo>
                <a:lnTo>
                  <a:pt x="326" y="309"/>
                </a:lnTo>
                <a:lnTo>
                  <a:pt x="324" y="312"/>
                </a:lnTo>
                <a:lnTo>
                  <a:pt x="316" y="312"/>
                </a:lnTo>
                <a:lnTo>
                  <a:pt x="313" y="310"/>
                </a:lnTo>
                <a:lnTo>
                  <a:pt x="311" y="312"/>
                </a:lnTo>
                <a:lnTo>
                  <a:pt x="309" y="312"/>
                </a:lnTo>
                <a:lnTo>
                  <a:pt x="303" y="317"/>
                </a:lnTo>
                <a:lnTo>
                  <a:pt x="301" y="316"/>
                </a:lnTo>
                <a:lnTo>
                  <a:pt x="297" y="315"/>
                </a:lnTo>
                <a:lnTo>
                  <a:pt x="296" y="309"/>
                </a:lnTo>
                <a:lnTo>
                  <a:pt x="297" y="309"/>
                </a:lnTo>
                <a:lnTo>
                  <a:pt x="304" y="309"/>
                </a:lnTo>
                <a:lnTo>
                  <a:pt x="305" y="308"/>
                </a:lnTo>
                <a:lnTo>
                  <a:pt x="309" y="305"/>
                </a:lnTo>
                <a:lnTo>
                  <a:pt x="316" y="298"/>
                </a:lnTo>
                <a:lnTo>
                  <a:pt x="320" y="298"/>
                </a:lnTo>
                <a:lnTo>
                  <a:pt x="326" y="297"/>
                </a:lnTo>
                <a:lnTo>
                  <a:pt x="327" y="297"/>
                </a:lnTo>
                <a:lnTo>
                  <a:pt x="322" y="294"/>
                </a:lnTo>
                <a:lnTo>
                  <a:pt x="323" y="291"/>
                </a:lnTo>
                <a:lnTo>
                  <a:pt x="323" y="290"/>
                </a:lnTo>
                <a:lnTo>
                  <a:pt x="326" y="286"/>
                </a:lnTo>
                <a:lnTo>
                  <a:pt x="330" y="283"/>
                </a:lnTo>
                <a:lnTo>
                  <a:pt x="330" y="280"/>
                </a:lnTo>
                <a:lnTo>
                  <a:pt x="330" y="279"/>
                </a:lnTo>
                <a:lnTo>
                  <a:pt x="323" y="283"/>
                </a:lnTo>
                <a:lnTo>
                  <a:pt x="322" y="286"/>
                </a:lnTo>
                <a:lnTo>
                  <a:pt x="320" y="286"/>
                </a:lnTo>
                <a:lnTo>
                  <a:pt x="318" y="290"/>
                </a:lnTo>
                <a:lnTo>
                  <a:pt x="318" y="291"/>
                </a:lnTo>
                <a:lnTo>
                  <a:pt x="312" y="295"/>
                </a:lnTo>
                <a:lnTo>
                  <a:pt x="305" y="302"/>
                </a:lnTo>
                <a:lnTo>
                  <a:pt x="300" y="305"/>
                </a:lnTo>
                <a:lnTo>
                  <a:pt x="292" y="301"/>
                </a:lnTo>
                <a:lnTo>
                  <a:pt x="290" y="300"/>
                </a:lnTo>
                <a:lnTo>
                  <a:pt x="289" y="300"/>
                </a:lnTo>
                <a:lnTo>
                  <a:pt x="282" y="294"/>
                </a:lnTo>
                <a:lnTo>
                  <a:pt x="273" y="294"/>
                </a:lnTo>
                <a:lnTo>
                  <a:pt x="270" y="294"/>
                </a:lnTo>
                <a:lnTo>
                  <a:pt x="267" y="290"/>
                </a:lnTo>
                <a:lnTo>
                  <a:pt x="266" y="289"/>
                </a:lnTo>
                <a:lnTo>
                  <a:pt x="257" y="285"/>
                </a:lnTo>
                <a:lnTo>
                  <a:pt x="256" y="285"/>
                </a:lnTo>
                <a:lnTo>
                  <a:pt x="255" y="282"/>
                </a:lnTo>
                <a:lnTo>
                  <a:pt x="255" y="280"/>
                </a:lnTo>
                <a:lnTo>
                  <a:pt x="257" y="278"/>
                </a:lnTo>
                <a:lnTo>
                  <a:pt x="260" y="276"/>
                </a:lnTo>
                <a:lnTo>
                  <a:pt x="266" y="272"/>
                </a:lnTo>
                <a:lnTo>
                  <a:pt x="270" y="270"/>
                </a:lnTo>
                <a:lnTo>
                  <a:pt x="271" y="265"/>
                </a:lnTo>
                <a:lnTo>
                  <a:pt x="277" y="255"/>
                </a:lnTo>
                <a:lnTo>
                  <a:pt x="282" y="242"/>
                </a:lnTo>
                <a:lnTo>
                  <a:pt x="283" y="241"/>
                </a:lnTo>
                <a:lnTo>
                  <a:pt x="285" y="234"/>
                </a:lnTo>
                <a:lnTo>
                  <a:pt x="285" y="233"/>
                </a:lnTo>
                <a:lnTo>
                  <a:pt x="279" y="235"/>
                </a:lnTo>
                <a:lnTo>
                  <a:pt x="277" y="245"/>
                </a:lnTo>
                <a:lnTo>
                  <a:pt x="275" y="249"/>
                </a:lnTo>
                <a:lnTo>
                  <a:pt x="268" y="256"/>
                </a:lnTo>
                <a:lnTo>
                  <a:pt x="264" y="265"/>
                </a:lnTo>
                <a:lnTo>
                  <a:pt x="263" y="265"/>
                </a:lnTo>
                <a:lnTo>
                  <a:pt x="262" y="268"/>
                </a:lnTo>
                <a:lnTo>
                  <a:pt x="259" y="271"/>
                </a:lnTo>
                <a:lnTo>
                  <a:pt x="255" y="274"/>
                </a:lnTo>
                <a:lnTo>
                  <a:pt x="255" y="265"/>
                </a:lnTo>
                <a:lnTo>
                  <a:pt x="255" y="260"/>
                </a:lnTo>
                <a:lnTo>
                  <a:pt x="255" y="261"/>
                </a:lnTo>
                <a:lnTo>
                  <a:pt x="252" y="263"/>
                </a:lnTo>
                <a:lnTo>
                  <a:pt x="251" y="268"/>
                </a:lnTo>
                <a:lnTo>
                  <a:pt x="247" y="267"/>
                </a:lnTo>
                <a:lnTo>
                  <a:pt x="248" y="270"/>
                </a:lnTo>
                <a:lnTo>
                  <a:pt x="248" y="274"/>
                </a:lnTo>
                <a:lnTo>
                  <a:pt x="249" y="276"/>
                </a:lnTo>
                <a:lnTo>
                  <a:pt x="251" y="282"/>
                </a:lnTo>
                <a:lnTo>
                  <a:pt x="244" y="279"/>
                </a:lnTo>
                <a:lnTo>
                  <a:pt x="244" y="285"/>
                </a:lnTo>
                <a:lnTo>
                  <a:pt x="249" y="286"/>
                </a:lnTo>
                <a:lnTo>
                  <a:pt x="248" y="295"/>
                </a:lnTo>
                <a:lnTo>
                  <a:pt x="248" y="298"/>
                </a:lnTo>
                <a:lnTo>
                  <a:pt x="247" y="302"/>
                </a:lnTo>
                <a:lnTo>
                  <a:pt x="237" y="305"/>
                </a:lnTo>
                <a:lnTo>
                  <a:pt x="237" y="309"/>
                </a:lnTo>
                <a:lnTo>
                  <a:pt x="226" y="308"/>
                </a:lnTo>
                <a:lnTo>
                  <a:pt x="208" y="294"/>
                </a:lnTo>
                <a:lnTo>
                  <a:pt x="207" y="291"/>
                </a:lnTo>
                <a:lnTo>
                  <a:pt x="207" y="285"/>
                </a:lnTo>
                <a:lnTo>
                  <a:pt x="199" y="289"/>
                </a:lnTo>
                <a:lnTo>
                  <a:pt x="195" y="290"/>
                </a:lnTo>
                <a:lnTo>
                  <a:pt x="193" y="290"/>
                </a:lnTo>
                <a:lnTo>
                  <a:pt x="192" y="291"/>
                </a:lnTo>
                <a:lnTo>
                  <a:pt x="188" y="291"/>
                </a:lnTo>
                <a:lnTo>
                  <a:pt x="181" y="287"/>
                </a:lnTo>
                <a:lnTo>
                  <a:pt x="188" y="282"/>
                </a:lnTo>
                <a:lnTo>
                  <a:pt x="191" y="279"/>
                </a:lnTo>
                <a:lnTo>
                  <a:pt x="189" y="276"/>
                </a:lnTo>
                <a:lnTo>
                  <a:pt x="188" y="275"/>
                </a:lnTo>
                <a:lnTo>
                  <a:pt x="187" y="279"/>
                </a:lnTo>
                <a:lnTo>
                  <a:pt x="178" y="282"/>
                </a:lnTo>
                <a:lnTo>
                  <a:pt x="172" y="287"/>
                </a:lnTo>
                <a:lnTo>
                  <a:pt x="163" y="287"/>
                </a:lnTo>
                <a:lnTo>
                  <a:pt x="157" y="283"/>
                </a:lnTo>
                <a:lnTo>
                  <a:pt x="157" y="279"/>
                </a:lnTo>
                <a:lnTo>
                  <a:pt x="157" y="274"/>
                </a:lnTo>
                <a:lnTo>
                  <a:pt x="152" y="279"/>
                </a:lnTo>
                <a:lnTo>
                  <a:pt x="152" y="279"/>
                </a:lnTo>
                <a:lnTo>
                  <a:pt x="151" y="283"/>
                </a:lnTo>
                <a:lnTo>
                  <a:pt x="143" y="280"/>
                </a:lnTo>
                <a:lnTo>
                  <a:pt x="140" y="287"/>
                </a:lnTo>
                <a:lnTo>
                  <a:pt x="137" y="286"/>
                </a:lnTo>
                <a:lnTo>
                  <a:pt x="129" y="283"/>
                </a:lnTo>
                <a:lnTo>
                  <a:pt x="125" y="290"/>
                </a:lnTo>
                <a:lnTo>
                  <a:pt x="114" y="297"/>
                </a:lnTo>
                <a:lnTo>
                  <a:pt x="113" y="298"/>
                </a:lnTo>
                <a:lnTo>
                  <a:pt x="105" y="298"/>
                </a:lnTo>
                <a:lnTo>
                  <a:pt x="103" y="298"/>
                </a:lnTo>
                <a:lnTo>
                  <a:pt x="99" y="300"/>
                </a:lnTo>
                <a:lnTo>
                  <a:pt x="97" y="287"/>
                </a:lnTo>
                <a:lnTo>
                  <a:pt x="95" y="280"/>
                </a:lnTo>
                <a:lnTo>
                  <a:pt x="90" y="283"/>
                </a:lnTo>
                <a:lnTo>
                  <a:pt x="83" y="289"/>
                </a:lnTo>
                <a:lnTo>
                  <a:pt x="80" y="289"/>
                </a:lnTo>
                <a:lnTo>
                  <a:pt x="77" y="287"/>
                </a:lnTo>
                <a:lnTo>
                  <a:pt x="79" y="283"/>
                </a:lnTo>
                <a:lnTo>
                  <a:pt x="80" y="280"/>
                </a:lnTo>
                <a:lnTo>
                  <a:pt x="84" y="280"/>
                </a:lnTo>
                <a:lnTo>
                  <a:pt x="86" y="279"/>
                </a:lnTo>
                <a:lnTo>
                  <a:pt x="84" y="278"/>
                </a:lnTo>
                <a:lnTo>
                  <a:pt x="80" y="274"/>
                </a:lnTo>
                <a:lnTo>
                  <a:pt x="75" y="275"/>
                </a:lnTo>
                <a:lnTo>
                  <a:pt x="68" y="270"/>
                </a:lnTo>
                <a:lnTo>
                  <a:pt x="65" y="268"/>
                </a:lnTo>
                <a:lnTo>
                  <a:pt x="64" y="268"/>
                </a:lnTo>
                <a:lnTo>
                  <a:pt x="68" y="263"/>
                </a:lnTo>
                <a:lnTo>
                  <a:pt x="68" y="261"/>
                </a:lnTo>
                <a:lnTo>
                  <a:pt x="72" y="263"/>
                </a:lnTo>
                <a:lnTo>
                  <a:pt x="75" y="263"/>
                </a:lnTo>
                <a:lnTo>
                  <a:pt x="80" y="267"/>
                </a:lnTo>
                <a:lnTo>
                  <a:pt x="81" y="268"/>
                </a:lnTo>
                <a:lnTo>
                  <a:pt x="87" y="272"/>
                </a:lnTo>
                <a:lnTo>
                  <a:pt x="88" y="267"/>
                </a:lnTo>
                <a:lnTo>
                  <a:pt x="81" y="259"/>
                </a:lnTo>
                <a:lnTo>
                  <a:pt x="77" y="255"/>
                </a:lnTo>
                <a:lnTo>
                  <a:pt x="71" y="255"/>
                </a:lnTo>
                <a:lnTo>
                  <a:pt x="56" y="253"/>
                </a:lnTo>
                <a:lnTo>
                  <a:pt x="62" y="249"/>
                </a:lnTo>
                <a:lnTo>
                  <a:pt x="61" y="248"/>
                </a:lnTo>
                <a:lnTo>
                  <a:pt x="60" y="246"/>
                </a:lnTo>
                <a:lnTo>
                  <a:pt x="54" y="240"/>
                </a:lnTo>
                <a:lnTo>
                  <a:pt x="66" y="235"/>
                </a:lnTo>
                <a:lnTo>
                  <a:pt x="72" y="234"/>
                </a:lnTo>
                <a:lnTo>
                  <a:pt x="79" y="234"/>
                </a:lnTo>
                <a:lnTo>
                  <a:pt x="86" y="235"/>
                </a:lnTo>
                <a:lnTo>
                  <a:pt x="87" y="231"/>
                </a:lnTo>
                <a:lnTo>
                  <a:pt x="88" y="227"/>
                </a:lnTo>
                <a:lnTo>
                  <a:pt x="88" y="227"/>
                </a:lnTo>
                <a:lnTo>
                  <a:pt x="95" y="227"/>
                </a:lnTo>
                <a:lnTo>
                  <a:pt x="98" y="234"/>
                </a:lnTo>
                <a:lnTo>
                  <a:pt x="99" y="233"/>
                </a:lnTo>
                <a:lnTo>
                  <a:pt x="98" y="227"/>
                </a:lnTo>
                <a:lnTo>
                  <a:pt x="110" y="223"/>
                </a:lnTo>
                <a:lnTo>
                  <a:pt x="114" y="223"/>
                </a:lnTo>
                <a:lnTo>
                  <a:pt x="124" y="226"/>
                </a:lnTo>
                <a:lnTo>
                  <a:pt x="128" y="227"/>
                </a:lnTo>
                <a:lnTo>
                  <a:pt x="131" y="229"/>
                </a:lnTo>
                <a:lnTo>
                  <a:pt x="137" y="229"/>
                </a:lnTo>
                <a:lnTo>
                  <a:pt x="143" y="229"/>
                </a:lnTo>
                <a:lnTo>
                  <a:pt x="144" y="229"/>
                </a:lnTo>
                <a:lnTo>
                  <a:pt x="143" y="226"/>
                </a:lnTo>
                <a:lnTo>
                  <a:pt x="137" y="223"/>
                </a:lnTo>
                <a:lnTo>
                  <a:pt x="135" y="222"/>
                </a:lnTo>
                <a:lnTo>
                  <a:pt x="117" y="218"/>
                </a:lnTo>
                <a:lnTo>
                  <a:pt x="113" y="216"/>
                </a:lnTo>
                <a:lnTo>
                  <a:pt x="112" y="216"/>
                </a:lnTo>
                <a:lnTo>
                  <a:pt x="103" y="219"/>
                </a:lnTo>
                <a:lnTo>
                  <a:pt x="101" y="219"/>
                </a:lnTo>
                <a:lnTo>
                  <a:pt x="94" y="219"/>
                </a:lnTo>
                <a:lnTo>
                  <a:pt x="83" y="219"/>
                </a:lnTo>
                <a:lnTo>
                  <a:pt x="81" y="225"/>
                </a:lnTo>
                <a:lnTo>
                  <a:pt x="73" y="227"/>
                </a:lnTo>
                <a:lnTo>
                  <a:pt x="69" y="226"/>
                </a:lnTo>
                <a:lnTo>
                  <a:pt x="72" y="222"/>
                </a:lnTo>
                <a:lnTo>
                  <a:pt x="64" y="223"/>
                </a:lnTo>
                <a:lnTo>
                  <a:pt x="65" y="211"/>
                </a:lnTo>
                <a:lnTo>
                  <a:pt x="75" y="214"/>
                </a:lnTo>
                <a:lnTo>
                  <a:pt x="76" y="207"/>
                </a:lnTo>
                <a:lnTo>
                  <a:pt x="83" y="205"/>
                </a:lnTo>
                <a:lnTo>
                  <a:pt x="83" y="204"/>
                </a:lnTo>
                <a:lnTo>
                  <a:pt x="81" y="201"/>
                </a:lnTo>
                <a:lnTo>
                  <a:pt x="77" y="201"/>
                </a:lnTo>
                <a:lnTo>
                  <a:pt x="62" y="205"/>
                </a:lnTo>
                <a:lnTo>
                  <a:pt x="61" y="200"/>
                </a:lnTo>
                <a:lnTo>
                  <a:pt x="72" y="195"/>
                </a:lnTo>
                <a:lnTo>
                  <a:pt x="79" y="195"/>
                </a:lnTo>
                <a:lnTo>
                  <a:pt x="86" y="195"/>
                </a:lnTo>
                <a:lnTo>
                  <a:pt x="87" y="196"/>
                </a:lnTo>
                <a:lnTo>
                  <a:pt x="92" y="196"/>
                </a:lnTo>
                <a:lnTo>
                  <a:pt x="95" y="190"/>
                </a:lnTo>
                <a:lnTo>
                  <a:pt x="109" y="197"/>
                </a:lnTo>
                <a:lnTo>
                  <a:pt x="109" y="193"/>
                </a:lnTo>
                <a:lnTo>
                  <a:pt x="118" y="196"/>
                </a:lnTo>
                <a:lnTo>
                  <a:pt x="117" y="201"/>
                </a:lnTo>
                <a:lnTo>
                  <a:pt x="117" y="203"/>
                </a:lnTo>
                <a:lnTo>
                  <a:pt x="122" y="205"/>
                </a:lnTo>
                <a:lnTo>
                  <a:pt x="128" y="207"/>
                </a:lnTo>
                <a:lnTo>
                  <a:pt x="129" y="208"/>
                </a:lnTo>
                <a:lnTo>
                  <a:pt x="137" y="208"/>
                </a:lnTo>
                <a:lnTo>
                  <a:pt x="139" y="208"/>
                </a:lnTo>
                <a:lnTo>
                  <a:pt x="144" y="204"/>
                </a:lnTo>
                <a:lnTo>
                  <a:pt x="152" y="200"/>
                </a:lnTo>
                <a:lnTo>
                  <a:pt x="159" y="203"/>
                </a:lnTo>
                <a:lnTo>
                  <a:pt x="161" y="203"/>
                </a:lnTo>
                <a:lnTo>
                  <a:pt x="167" y="208"/>
                </a:lnTo>
                <a:lnTo>
                  <a:pt x="169" y="207"/>
                </a:lnTo>
                <a:lnTo>
                  <a:pt x="169" y="205"/>
                </a:lnTo>
                <a:lnTo>
                  <a:pt x="170" y="204"/>
                </a:lnTo>
                <a:lnTo>
                  <a:pt x="166" y="203"/>
                </a:lnTo>
                <a:lnTo>
                  <a:pt x="166" y="199"/>
                </a:lnTo>
                <a:lnTo>
                  <a:pt x="162" y="193"/>
                </a:lnTo>
                <a:lnTo>
                  <a:pt x="158" y="192"/>
                </a:lnTo>
                <a:lnTo>
                  <a:pt x="155" y="190"/>
                </a:lnTo>
                <a:lnTo>
                  <a:pt x="155" y="190"/>
                </a:lnTo>
                <a:lnTo>
                  <a:pt x="144" y="195"/>
                </a:lnTo>
                <a:lnTo>
                  <a:pt x="144" y="196"/>
                </a:lnTo>
                <a:lnTo>
                  <a:pt x="140" y="201"/>
                </a:lnTo>
                <a:lnTo>
                  <a:pt x="137" y="201"/>
                </a:lnTo>
                <a:lnTo>
                  <a:pt x="131" y="200"/>
                </a:lnTo>
                <a:lnTo>
                  <a:pt x="125" y="200"/>
                </a:lnTo>
                <a:lnTo>
                  <a:pt x="122" y="197"/>
                </a:lnTo>
                <a:lnTo>
                  <a:pt x="127" y="192"/>
                </a:lnTo>
                <a:lnTo>
                  <a:pt x="128" y="192"/>
                </a:lnTo>
                <a:lnTo>
                  <a:pt x="122" y="190"/>
                </a:lnTo>
                <a:lnTo>
                  <a:pt x="114" y="189"/>
                </a:lnTo>
                <a:lnTo>
                  <a:pt x="103" y="186"/>
                </a:lnTo>
                <a:lnTo>
                  <a:pt x="98" y="184"/>
                </a:lnTo>
                <a:lnTo>
                  <a:pt x="94" y="182"/>
                </a:lnTo>
                <a:lnTo>
                  <a:pt x="90" y="181"/>
                </a:lnTo>
                <a:lnTo>
                  <a:pt x="88" y="181"/>
                </a:lnTo>
                <a:lnTo>
                  <a:pt x="88" y="177"/>
                </a:lnTo>
                <a:lnTo>
                  <a:pt x="90" y="175"/>
                </a:lnTo>
                <a:lnTo>
                  <a:pt x="91" y="170"/>
                </a:lnTo>
                <a:lnTo>
                  <a:pt x="101" y="175"/>
                </a:lnTo>
                <a:lnTo>
                  <a:pt x="106" y="175"/>
                </a:lnTo>
                <a:lnTo>
                  <a:pt x="107" y="171"/>
                </a:lnTo>
                <a:lnTo>
                  <a:pt x="101" y="166"/>
                </a:lnTo>
                <a:lnTo>
                  <a:pt x="97" y="163"/>
                </a:lnTo>
                <a:lnTo>
                  <a:pt x="116" y="165"/>
                </a:lnTo>
                <a:lnTo>
                  <a:pt x="120" y="159"/>
                </a:lnTo>
                <a:lnTo>
                  <a:pt x="109" y="159"/>
                </a:lnTo>
                <a:lnTo>
                  <a:pt x="101" y="158"/>
                </a:lnTo>
                <a:lnTo>
                  <a:pt x="88" y="156"/>
                </a:lnTo>
                <a:lnTo>
                  <a:pt x="69" y="162"/>
                </a:lnTo>
                <a:lnTo>
                  <a:pt x="66" y="159"/>
                </a:lnTo>
                <a:lnTo>
                  <a:pt x="68" y="155"/>
                </a:lnTo>
                <a:lnTo>
                  <a:pt x="73" y="152"/>
                </a:lnTo>
                <a:lnTo>
                  <a:pt x="88" y="152"/>
                </a:lnTo>
                <a:lnTo>
                  <a:pt x="95" y="152"/>
                </a:lnTo>
                <a:lnTo>
                  <a:pt x="105" y="154"/>
                </a:lnTo>
                <a:lnTo>
                  <a:pt x="112" y="154"/>
                </a:lnTo>
                <a:lnTo>
                  <a:pt x="116" y="154"/>
                </a:lnTo>
                <a:lnTo>
                  <a:pt x="118" y="151"/>
                </a:lnTo>
                <a:lnTo>
                  <a:pt x="118" y="148"/>
                </a:lnTo>
                <a:lnTo>
                  <a:pt x="107" y="145"/>
                </a:lnTo>
                <a:lnTo>
                  <a:pt x="98" y="144"/>
                </a:lnTo>
                <a:lnTo>
                  <a:pt x="88" y="144"/>
                </a:lnTo>
                <a:lnTo>
                  <a:pt x="79" y="144"/>
                </a:lnTo>
                <a:lnTo>
                  <a:pt x="75" y="141"/>
                </a:lnTo>
                <a:lnTo>
                  <a:pt x="72" y="140"/>
                </a:lnTo>
                <a:lnTo>
                  <a:pt x="71" y="135"/>
                </a:lnTo>
                <a:lnTo>
                  <a:pt x="73" y="130"/>
                </a:lnTo>
                <a:lnTo>
                  <a:pt x="75" y="124"/>
                </a:lnTo>
                <a:lnTo>
                  <a:pt x="76" y="118"/>
                </a:lnTo>
                <a:lnTo>
                  <a:pt x="76" y="117"/>
                </a:lnTo>
                <a:lnTo>
                  <a:pt x="83" y="115"/>
                </a:lnTo>
                <a:lnTo>
                  <a:pt x="87" y="118"/>
                </a:lnTo>
                <a:lnTo>
                  <a:pt x="88" y="121"/>
                </a:lnTo>
                <a:lnTo>
                  <a:pt x="88" y="124"/>
                </a:lnTo>
                <a:lnTo>
                  <a:pt x="94" y="128"/>
                </a:lnTo>
                <a:lnTo>
                  <a:pt x="95" y="126"/>
                </a:lnTo>
                <a:lnTo>
                  <a:pt x="101" y="125"/>
                </a:lnTo>
                <a:lnTo>
                  <a:pt x="95" y="121"/>
                </a:lnTo>
                <a:lnTo>
                  <a:pt x="95" y="117"/>
                </a:lnTo>
                <a:lnTo>
                  <a:pt x="102" y="115"/>
                </a:lnTo>
                <a:lnTo>
                  <a:pt x="106" y="115"/>
                </a:lnTo>
                <a:lnTo>
                  <a:pt x="106" y="114"/>
                </a:lnTo>
                <a:lnTo>
                  <a:pt x="99" y="113"/>
                </a:lnTo>
                <a:lnTo>
                  <a:pt x="91" y="113"/>
                </a:lnTo>
                <a:lnTo>
                  <a:pt x="88" y="113"/>
                </a:lnTo>
                <a:lnTo>
                  <a:pt x="88" y="113"/>
                </a:lnTo>
                <a:lnTo>
                  <a:pt x="88" y="110"/>
                </a:lnTo>
                <a:lnTo>
                  <a:pt x="95" y="105"/>
                </a:lnTo>
                <a:lnTo>
                  <a:pt x="99" y="102"/>
                </a:lnTo>
                <a:lnTo>
                  <a:pt x="109" y="102"/>
                </a:lnTo>
                <a:lnTo>
                  <a:pt x="116" y="103"/>
                </a:lnTo>
                <a:lnTo>
                  <a:pt x="121" y="102"/>
                </a:lnTo>
                <a:lnTo>
                  <a:pt x="122" y="100"/>
                </a:lnTo>
                <a:lnTo>
                  <a:pt x="122" y="96"/>
                </a:lnTo>
                <a:lnTo>
                  <a:pt x="121" y="92"/>
                </a:lnTo>
                <a:lnTo>
                  <a:pt x="124" y="87"/>
                </a:lnTo>
                <a:lnTo>
                  <a:pt x="131" y="83"/>
                </a:lnTo>
                <a:lnTo>
                  <a:pt x="137" y="83"/>
                </a:lnTo>
                <a:lnTo>
                  <a:pt x="137" y="83"/>
                </a:lnTo>
                <a:lnTo>
                  <a:pt x="143" y="85"/>
                </a:lnTo>
                <a:lnTo>
                  <a:pt x="151" y="88"/>
                </a:lnTo>
                <a:lnTo>
                  <a:pt x="159" y="92"/>
                </a:lnTo>
                <a:lnTo>
                  <a:pt x="165" y="94"/>
                </a:lnTo>
                <a:lnTo>
                  <a:pt x="166" y="99"/>
                </a:lnTo>
                <a:lnTo>
                  <a:pt x="167" y="102"/>
                </a:lnTo>
                <a:lnTo>
                  <a:pt x="161" y="105"/>
                </a:lnTo>
                <a:lnTo>
                  <a:pt x="154" y="109"/>
                </a:lnTo>
                <a:lnTo>
                  <a:pt x="155" y="110"/>
                </a:lnTo>
                <a:lnTo>
                  <a:pt x="157" y="113"/>
                </a:lnTo>
                <a:lnTo>
                  <a:pt x="162" y="109"/>
                </a:lnTo>
                <a:lnTo>
                  <a:pt x="173" y="107"/>
                </a:lnTo>
                <a:lnTo>
                  <a:pt x="182" y="107"/>
                </a:lnTo>
                <a:lnTo>
                  <a:pt x="184" y="107"/>
                </a:lnTo>
                <a:lnTo>
                  <a:pt x="192" y="107"/>
                </a:lnTo>
                <a:lnTo>
                  <a:pt x="197" y="109"/>
                </a:lnTo>
                <a:lnTo>
                  <a:pt x="192" y="121"/>
                </a:lnTo>
                <a:lnTo>
                  <a:pt x="189" y="129"/>
                </a:lnTo>
                <a:lnTo>
                  <a:pt x="188" y="133"/>
                </a:lnTo>
                <a:lnTo>
                  <a:pt x="193" y="133"/>
                </a:lnTo>
                <a:lnTo>
                  <a:pt x="197" y="125"/>
                </a:lnTo>
                <a:lnTo>
                  <a:pt x="199" y="124"/>
                </a:lnTo>
                <a:lnTo>
                  <a:pt x="203" y="115"/>
                </a:lnTo>
                <a:lnTo>
                  <a:pt x="207" y="113"/>
                </a:lnTo>
                <a:lnTo>
                  <a:pt x="208" y="114"/>
                </a:lnTo>
                <a:lnTo>
                  <a:pt x="210" y="115"/>
                </a:lnTo>
                <a:lnTo>
                  <a:pt x="211" y="124"/>
                </a:lnTo>
                <a:lnTo>
                  <a:pt x="215" y="129"/>
                </a:lnTo>
                <a:lnTo>
                  <a:pt x="221" y="133"/>
                </a:lnTo>
                <a:lnTo>
                  <a:pt x="221" y="132"/>
                </a:lnTo>
                <a:lnTo>
                  <a:pt x="223" y="130"/>
                </a:lnTo>
                <a:lnTo>
                  <a:pt x="221" y="121"/>
                </a:lnTo>
                <a:lnTo>
                  <a:pt x="219" y="118"/>
                </a:lnTo>
                <a:lnTo>
                  <a:pt x="218" y="115"/>
                </a:lnTo>
                <a:lnTo>
                  <a:pt x="225" y="115"/>
                </a:lnTo>
                <a:lnTo>
                  <a:pt x="227" y="115"/>
                </a:lnTo>
                <a:lnTo>
                  <a:pt x="237" y="115"/>
                </a:lnTo>
                <a:lnTo>
                  <a:pt x="240" y="115"/>
                </a:lnTo>
                <a:lnTo>
                  <a:pt x="251" y="125"/>
                </a:lnTo>
                <a:lnTo>
                  <a:pt x="257" y="128"/>
                </a:lnTo>
                <a:lnTo>
                  <a:pt x="263" y="129"/>
                </a:lnTo>
                <a:lnTo>
                  <a:pt x="266" y="128"/>
                </a:lnTo>
                <a:lnTo>
                  <a:pt x="274" y="122"/>
                </a:lnTo>
                <a:lnTo>
                  <a:pt x="275" y="121"/>
                </a:lnTo>
                <a:lnTo>
                  <a:pt x="282" y="117"/>
                </a:lnTo>
                <a:lnTo>
                  <a:pt x="282" y="115"/>
                </a:lnTo>
                <a:lnTo>
                  <a:pt x="281" y="115"/>
                </a:lnTo>
                <a:lnTo>
                  <a:pt x="278" y="114"/>
                </a:lnTo>
                <a:lnTo>
                  <a:pt x="288" y="115"/>
                </a:lnTo>
                <a:lnTo>
                  <a:pt x="297" y="118"/>
                </a:lnTo>
                <a:lnTo>
                  <a:pt x="300" y="121"/>
                </a:lnTo>
                <a:lnTo>
                  <a:pt x="301" y="124"/>
                </a:lnTo>
                <a:lnTo>
                  <a:pt x="307" y="117"/>
                </a:lnTo>
                <a:lnTo>
                  <a:pt x="301" y="115"/>
                </a:lnTo>
                <a:lnTo>
                  <a:pt x="292" y="111"/>
                </a:lnTo>
                <a:lnTo>
                  <a:pt x="292" y="106"/>
                </a:lnTo>
                <a:lnTo>
                  <a:pt x="286" y="109"/>
                </a:lnTo>
                <a:lnTo>
                  <a:pt x="274" y="107"/>
                </a:lnTo>
                <a:lnTo>
                  <a:pt x="273" y="110"/>
                </a:lnTo>
                <a:lnTo>
                  <a:pt x="270" y="114"/>
                </a:lnTo>
                <a:lnTo>
                  <a:pt x="267" y="117"/>
                </a:lnTo>
                <a:lnTo>
                  <a:pt x="264" y="120"/>
                </a:lnTo>
                <a:lnTo>
                  <a:pt x="255" y="118"/>
                </a:lnTo>
                <a:lnTo>
                  <a:pt x="249" y="113"/>
                </a:lnTo>
                <a:lnTo>
                  <a:pt x="244" y="109"/>
                </a:lnTo>
                <a:lnTo>
                  <a:pt x="237" y="109"/>
                </a:lnTo>
                <a:lnTo>
                  <a:pt x="234" y="107"/>
                </a:lnTo>
                <a:lnTo>
                  <a:pt x="225" y="110"/>
                </a:lnTo>
                <a:lnTo>
                  <a:pt x="221" y="110"/>
                </a:lnTo>
                <a:lnTo>
                  <a:pt x="214" y="105"/>
                </a:lnTo>
                <a:lnTo>
                  <a:pt x="211" y="102"/>
                </a:lnTo>
                <a:lnTo>
                  <a:pt x="202" y="99"/>
                </a:lnTo>
                <a:lnTo>
                  <a:pt x="191" y="98"/>
                </a:lnTo>
                <a:lnTo>
                  <a:pt x="181" y="102"/>
                </a:lnTo>
                <a:lnTo>
                  <a:pt x="177" y="91"/>
                </a:lnTo>
                <a:lnTo>
                  <a:pt x="202" y="95"/>
                </a:lnTo>
                <a:lnTo>
                  <a:pt x="203" y="92"/>
                </a:lnTo>
                <a:lnTo>
                  <a:pt x="204" y="91"/>
                </a:lnTo>
                <a:lnTo>
                  <a:pt x="193" y="87"/>
                </a:lnTo>
                <a:lnTo>
                  <a:pt x="187" y="85"/>
                </a:lnTo>
                <a:lnTo>
                  <a:pt x="173" y="85"/>
                </a:lnTo>
                <a:lnTo>
                  <a:pt x="163" y="84"/>
                </a:lnTo>
                <a:lnTo>
                  <a:pt x="148" y="80"/>
                </a:lnTo>
                <a:lnTo>
                  <a:pt x="143" y="77"/>
                </a:lnTo>
                <a:lnTo>
                  <a:pt x="139" y="76"/>
                </a:lnTo>
                <a:lnTo>
                  <a:pt x="137" y="76"/>
                </a:lnTo>
                <a:lnTo>
                  <a:pt x="135" y="75"/>
                </a:lnTo>
                <a:lnTo>
                  <a:pt x="125" y="77"/>
                </a:lnTo>
                <a:lnTo>
                  <a:pt x="118" y="79"/>
                </a:lnTo>
                <a:lnTo>
                  <a:pt x="109" y="77"/>
                </a:lnTo>
                <a:lnTo>
                  <a:pt x="107" y="77"/>
                </a:lnTo>
                <a:lnTo>
                  <a:pt x="102" y="77"/>
                </a:lnTo>
                <a:lnTo>
                  <a:pt x="102" y="72"/>
                </a:lnTo>
                <a:lnTo>
                  <a:pt x="102" y="70"/>
                </a:lnTo>
                <a:lnTo>
                  <a:pt x="110" y="58"/>
                </a:lnTo>
                <a:lnTo>
                  <a:pt x="117" y="62"/>
                </a:lnTo>
                <a:lnTo>
                  <a:pt x="122" y="61"/>
                </a:lnTo>
                <a:lnTo>
                  <a:pt x="131" y="50"/>
                </a:lnTo>
                <a:lnTo>
                  <a:pt x="137" y="53"/>
                </a:lnTo>
                <a:lnTo>
                  <a:pt x="139" y="53"/>
                </a:lnTo>
                <a:lnTo>
                  <a:pt x="137" y="51"/>
                </a:lnTo>
                <a:lnTo>
                  <a:pt x="129" y="46"/>
                </a:lnTo>
                <a:lnTo>
                  <a:pt x="124" y="32"/>
                </a:lnTo>
                <a:lnTo>
                  <a:pt x="121" y="25"/>
                </a:lnTo>
                <a:lnTo>
                  <a:pt x="106" y="23"/>
                </a:lnTo>
                <a:lnTo>
                  <a:pt x="106" y="17"/>
                </a:lnTo>
                <a:lnTo>
                  <a:pt x="113" y="17"/>
                </a:lnTo>
                <a:lnTo>
                  <a:pt x="105" y="10"/>
                </a:lnTo>
                <a:lnTo>
                  <a:pt x="107" y="1"/>
                </a:lnTo>
                <a:lnTo>
                  <a:pt x="121" y="0"/>
                </a:lnTo>
                <a:lnTo>
                  <a:pt x="124" y="9"/>
                </a:lnTo>
                <a:lnTo>
                  <a:pt x="133" y="15"/>
                </a:lnTo>
                <a:lnTo>
                  <a:pt x="129" y="20"/>
                </a:lnTo>
                <a:lnTo>
                  <a:pt x="137" y="32"/>
                </a:lnTo>
                <a:lnTo>
                  <a:pt x="144" y="42"/>
                </a:lnTo>
                <a:lnTo>
                  <a:pt x="146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18"/>
          <p:cNvSpPr>
            <a:spLocks noEditPoints="1"/>
          </p:cNvSpPr>
          <p:nvPr/>
        </p:nvSpPr>
        <p:spPr bwMode="auto">
          <a:xfrm>
            <a:off x="4175126" y="3957638"/>
            <a:ext cx="852488" cy="601663"/>
          </a:xfrm>
          <a:custGeom>
            <a:avLst/>
            <a:gdLst>
              <a:gd name="T0" fmla="*/ 23 w 537"/>
              <a:gd name="T1" fmla="*/ 285 h 379"/>
              <a:gd name="T2" fmla="*/ 39 w 537"/>
              <a:gd name="T3" fmla="*/ 266 h 379"/>
              <a:gd name="T4" fmla="*/ 93 w 537"/>
              <a:gd name="T5" fmla="*/ 266 h 379"/>
              <a:gd name="T6" fmla="*/ 120 w 537"/>
              <a:gd name="T7" fmla="*/ 249 h 379"/>
              <a:gd name="T8" fmla="*/ 127 w 537"/>
              <a:gd name="T9" fmla="*/ 195 h 379"/>
              <a:gd name="T10" fmla="*/ 207 w 537"/>
              <a:gd name="T11" fmla="*/ 174 h 379"/>
              <a:gd name="T12" fmla="*/ 153 w 537"/>
              <a:gd name="T13" fmla="*/ 170 h 379"/>
              <a:gd name="T14" fmla="*/ 330 w 537"/>
              <a:gd name="T15" fmla="*/ 124 h 379"/>
              <a:gd name="T16" fmla="*/ 295 w 537"/>
              <a:gd name="T17" fmla="*/ 127 h 379"/>
              <a:gd name="T18" fmla="*/ 308 w 537"/>
              <a:gd name="T19" fmla="*/ 97 h 379"/>
              <a:gd name="T20" fmla="*/ 524 w 537"/>
              <a:gd name="T21" fmla="*/ 98 h 379"/>
              <a:gd name="T22" fmla="*/ 518 w 537"/>
              <a:gd name="T23" fmla="*/ 177 h 379"/>
              <a:gd name="T24" fmla="*/ 479 w 537"/>
              <a:gd name="T25" fmla="*/ 264 h 379"/>
              <a:gd name="T26" fmla="*/ 337 w 537"/>
              <a:gd name="T27" fmla="*/ 322 h 379"/>
              <a:gd name="T28" fmla="*/ 237 w 537"/>
              <a:gd name="T29" fmla="*/ 371 h 379"/>
              <a:gd name="T30" fmla="*/ 138 w 537"/>
              <a:gd name="T31" fmla="*/ 350 h 379"/>
              <a:gd name="T32" fmla="*/ 86 w 537"/>
              <a:gd name="T33" fmla="*/ 365 h 379"/>
              <a:gd name="T34" fmla="*/ 9 w 537"/>
              <a:gd name="T35" fmla="*/ 345 h 379"/>
              <a:gd name="T36" fmla="*/ 31 w 537"/>
              <a:gd name="T37" fmla="*/ 305 h 379"/>
              <a:gd name="T38" fmla="*/ 56 w 537"/>
              <a:gd name="T39" fmla="*/ 338 h 379"/>
              <a:gd name="T40" fmla="*/ 103 w 537"/>
              <a:gd name="T41" fmla="*/ 342 h 379"/>
              <a:gd name="T42" fmla="*/ 75 w 537"/>
              <a:gd name="T43" fmla="*/ 300 h 379"/>
              <a:gd name="T44" fmla="*/ 125 w 537"/>
              <a:gd name="T45" fmla="*/ 266 h 379"/>
              <a:gd name="T46" fmla="*/ 146 w 537"/>
              <a:gd name="T47" fmla="*/ 313 h 379"/>
              <a:gd name="T48" fmla="*/ 153 w 537"/>
              <a:gd name="T49" fmla="*/ 271 h 379"/>
              <a:gd name="T50" fmla="*/ 196 w 537"/>
              <a:gd name="T51" fmla="*/ 286 h 379"/>
              <a:gd name="T52" fmla="*/ 207 w 537"/>
              <a:gd name="T53" fmla="*/ 350 h 379"/>
              <a:gd name="T54" fmla="*/ 199 w 537"/>
              <a:gd name="T55" fmla="*/ 335 h 379"/>
              <a:gd name="T56" fmla="*/ 255 w 537"/>
              <a:gd name="T57" fmla="*/ 313 h 379"/>
              <a:gd name="T58" fmla="*/ 202 w 537"/>
              <a:gd name="T59" fmla="*/ 275 h 379"/>
              <a:gd name="T60" fmla="*/ 146 w 537"/>
              <a:gd name="T61" fmla="*/ 249 h 379"/>
              <a:gd name="T62" fmla="*/ 147 w 537"/>
              <a:gd name="T63" fmla="*/ 233 h 379"/>
              <a:gd name="T64" fmla="*/ 121 w 537"/>
              <a:gd name="T65" fmla="*/ 213 h 379"/>
              <a:gd name="T66" fmla="*/ 168 w 537"/>
              <a:gd name="T67" fmla="*/ 207 h 379"/>
              <a:gd name="T68" fmla="*/ 207 w 537"/>
              <a:gd name="T69" fmla="*/ 200 h 379"/>
              <a:gd name="T70" fmla="*/ 247 w 537"/>
              <a:gd name="T71" fmla="*/ 215 h 379"/>
              <a:gd name="T72" fmla="*/ 296 w 537"/>
              <a:gd name="T73" fmla="*/ 236 h 379"/>
              <a:gd name="T74" fmla="*/ 263 w 537"/>
              <a:gd name="T75" fmla="*/ 213 h 379"/>
              <a:gd name="T76" fmla="*/ 330 w 537"/>
              <a:gd name="T77" fmla="*/ 195 h 379"/>
              <a:gd name="T78" fmla="*/ 345 w 537"/>
              <a:gd name="T79" fmla="*/ 181 h 379"/>
              <a:gd name="T80" fmla="*/ 266 w 537"/>
              <a:gd name="T81" fmla="*/ 184 h 379"/>
              <a:gd name="T82" fmla="*/ 219 w 537"/>
              <a:gd name="T83" fmla="*/ 166 h 379"/>
              <a:gd name="T84" fmla="*/ 211 w 537"/>
              <a:gd name="T85" fmla="*/ 131 h 379"/>
              <a:gd name="T86" fmla="*/ 296 w 537"/>
              <a:gd name="T87" fmla="*/ 135 h 379"/>
              <a:gd name="T88" fmla="*/ 350 w 537"/>
              <a:gd name="T89" fmla="*/ 135 h 379"/>
              <a:gd name="T90" fmla="*/ 405 w 537"/>
              <a:gd name="T91" fmla="*/ 203 h 379"/>
              <a:gd name="T92" fmla="*/ 359 w 537"/>
              <a:gd name="T93" fmla="*/ 132 h 379"/>
              <a:gd name="T94" fmla="*/ 371 w 537"/>
              <a:gd name="T95" fmla="*/ 123 h 379"/>
              <a:gd name="T96" fmla="*/ 395 w 537"/>
              <a:gd name="T97" fmla="*/ 159 h 379"/>
              <a:gd name="T98" fmla="*/ 404 w 537"/>
              <a:gd name="T99" fmla="*/ 142 h 379"/>
              <a:gd name="T100" fmla="*/ 416 w 537"/>
              <a:gd name="T101" fmla="*/ 124 h 379"/>
              <a:gd name="T102" fmla="*/ 374 w 537"/>
              <a:gd name="T103" fmla="*/ 109 h 379"/>
              <a:gd name="T104" fmla="*/ 410 w 537"/>
              <a:gd name="T105" fmla="*/ 95 h 379"/>
              <a:gd name="T106" fmla="*/ 468 w 537"/>
              <a:gd name="T107" fmla="*/ 105 h 379"/>
              <a:gd name="T108" fmla="*/ 514 w 537"/>
              <a:gd name="T109" fmla="*/ 82 h 379"/>
              <a:gd name="T110" fmla="*/ 364 w 537"/>
              <a:gd name="T111" fmla="*/ 64 h 379"/>
              <a:gd name="T112" fmla="*/ 421 w 537"/>
              <a:gd name="T113" fmla="*/ 43 h 379"/>
              <a:gd name="T114" fmla="*/ 421 w 537"/>
              <a:gd name="T115" fmla="*/ 52 h 379"/>
              <a:gd name="T116" fmla="*/ 460 w 537"/>
              <a:gd name="T117" fmla="*/ 35 h 379"/>
              <a:gd name="T118" fmla="*/ 344 w 537"/>
              <a:gd name="T119" fmla="*/ 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7" h="379">
                <a:moveTo>
                  <a:pt x="15" y="283"/>
                </a:moveTo>
                <a:lnTo>
                  <a:pt x="7" y="285"/>
                </a:lnTo>
                <a:lnTo>
                  <a:pt x="7" y="283"/>
                </a:lnTo>
                <a:lnTo>
                  <a:pt x="7" y="273"/>
                </a:lnTo>
                <a:lnTo>
                  <a:pt x="9" y="273"/>
                </a:lnTo>
                <a:lnTo>
                  <a:pt x="12" y="273"/>
                </a:lnTo>
                <a:lnTo>
                  <a:pt x="16" y="275"/>
                </a:lnTo>
                <a:lnTo>
                  <a:pt x="15" y="283"/>
                </a:lnTo>
                <a:close/>
                <a:moveTo>
                  <a:pt x="48" y="297"/>
                </a:moveTo>
                <a:lnTo>
                  <a:pt x="48" y="298"/>
                </a:lnTo>
                <a:lnTo>
                  <a:pt x="30" y="298"/>
                </a:lnTo>
                <a:lnTo>
                  <a:pt x="22" y="298"/>
                </a:lnTo>
                <a:lnTo>
                  <a:pt x="20" y="293"/>
                </a:lnTo>
                <a:lnTo>
                  <a:pt x="34" y="290"/>
                </a:lnTo>
                <a:lnTo>
                  <a:pt x="23" y="285"/>
                </a:lnTo>
                <a:lnTo>
                  <a:pt x="27" y="273"/>
                </a:lnTo>
                <a:lnTo>
                  <a:pt x="28" y="273"/>
                </a:lnTo>
                <a:lnTo>
                  <a:pt x="34" y="271"/>
                </a:lnTo>
                <a:lnTo>
                  <a:pt x="49" y="273"/>
                </a:lnTo>
                <a:lnTo>
                  <a:pt x="57" y="278"/>
                </a:lnTo>
                <a:lnTo>
                  <a:pt x="48" y="297"/>
                </a:lnTo>
                <a:close/>
                <a:moveTo>
                  <a:pt x="23" y="248"/>
                </a:moveTo>
                <a:lnTo>
                  <a:pt x="39" y="249"/>
                </a:lnTo>
                <a:lnTo>
                  <a:pt x="50" y="249"/>
                </a:lnTo>
                <a:lnTo>
                  <a:pt x="53" y="249"/>
                </a:lnTo>
                <a:lnTo>
                  <a:pt x="52" y="253"/>
                </a:lnTo>
                <a:lnTo>
                  <a:pt x="50" y="260"/>
                </a:lnTo>
                <a:lnTo>
                  <a:pt x="50" y="262"/>
                </a:lnTo>
                <a:lnTo>
                  <a:pt x="50" y="267"/>
                </a:lnTo>
                <a:lnTo>
                  <a:pt x="39" y="266"/>
                </a:lnTo>
                <a:lnTo>
                  <a:pt x="31" y="262"/>
                </a:lnTo>
                <a:lnTo>
                  <a:pt x="22" y="260"/>
                </a:lnTo>
                <a:lnTo>
                  <a:pt x="23" y="248"/>
                </a:lnTo>
                <a:close/>
                <a:moveTo>
                  <a:pt x="63" y="289"/>
                </a:moveTo>
                <a:lnTo>
                  <a:pt x="60" y="285"/>
                </a:lnTo>
                <a:lnTo>
                  <a:pt x="61" y="279"/>
                </a:lnTo>
                <a:lnTo>
                  <a:pt x="61" y="278"/>
                </a:lnTo>
                <a:lnTo>
                  <a:pt x="61" y="275"/>
                </a:lnTo>
                <a:lnTo>
                  <a:pt x="65" y="266"/>
                </a:lnTo>
                <a:lnTo>
                  <a:pt x="60" y="260"/>
                </a:lnTo>
                <a:lnTo>
                  <a:pt x="64" y="248"/>
                </a:lnTo>
                <a:lnTo>
                  <a:pt x="80" y="245"/>
                </a:lnTo>
                <a:lnTo>
                  <a:pt x="86" y="245"/>
                </a:lnTo>
                <a:lnTo>
                  <a:pt x="86" y="259"/>
                </a:lnTo>
                <a:lnTo>
                  <a:pt x="93" y="266"/>
                </a:lnTo>
                <a:lnTo>
                  <a:pt x="93" y="267"/>
                </a:lnTo>
                <a:lnTo>
                  <a:pt x="73" y="281"/>
                </a:lnTo>
                <a:lnTo>
                  <a:pt x="72" y="282"/>
                </a:lnTo>
                <a:lnTo>
                  <a:pt x="65" y="288"/>
                </a:lnTo>
                <a:lnTo>
                  <a:pt x="63" y="289"/>
                </a:lnTo>
                <a:close/>
                <a:moveTo>
                  <a:pt x="123" y="255"/>
                </a:moveTo>
                <a:lnTo>
                  <a:pt x="102" y="255"/>
                </a:lnTo>
                <a:lnTo>
                  <a:pt x="101" y="252"/>
                </a:lnTo>
                <a:lnTo>
                  <a:pt x="99" y="251"/>
                </a:lnTo>
                <a:lnTo>
                  <a:pt x="95" y="245"/>
                </a:lnTo>
                <a:lnTo>
                  <a:pt x="93" y="243"/>
                </a:lnTo>
                <a:lnTo>
                  <a:pt x="112" y="243"/>
                </a:lnTo>
                <a:lnTo>
                  <a:pt x="113" y="243"/>
                </a:lnTo>
                <a:lnTo>
                  <a:pt x="113" y="244"/>
                </a:lnTo>
                <a:lnTo>
                  <a:pt x="120" y="249"/>
                </a:lnTo>
                <a:lnTo>
                  <a:pt x="125" y="255"/>
                </a:lnTo>
                <a:lnTo>
                  <a:pt x="123" y="255"/>
                </a:lnTo>
                <a:close/>
                <a:moveTo>
                  <a:pt x="106" y="225"/>
                </a:moveTo>
                <a:lnTo>
                  <a:pt x="102" y="226"/>
                </a:lnTo>
                <a:lnTo>
                  <a:pt x="101" y="213"/>
                </a:lnTo>
                <a:lnTo>
                  <a:pt x="94" y="213"/>
                </a:lnTo>
                <a:lnTo>
                  <a:pt x="94" y="207"/>
                </a:lnTo>
                <a:lnTo>
                  <a:pt x="99" y="207"/>
                </a:lnTo>
                <a:lnTo>
                  <a:pt x="102" y="203"/>
                </a:lnTo>
                <a:lnTo>
                  <a:pt x="109" y="203"/>
                </a:lnTo>
                <a:lnTo>
                  <a:pt x="106" y="225"/>
                </a:lnTo>
                <a:close/>
                <a:moveTo>
                  <a:pt x="114" y="177"/>
                </a:moveTo>
                <a:lnTo>
                  <a:pt x="118" y="185"/>
                </a:lnTo>
                <a:lnTo>
                  <a:pt x="121" y="184"/>
                </a:lnTo>
                <a:lnTo>
                  <a:pt x="127" y="195"/>
                </a:lnTo>
                <a:lnTo>
                  <a:pt x="124" y="198"/>
                </a:lnTo>
                <a:lnTo>
                  <a:pt x="109" y="185"/>
                </a:lnTo>
                <a:lnTo>
                  <a:pt x="110" y="184"/>
                </a:lnTo>
                <a:lnTo>
                  <a:pt x="114" y="177"/>
                </a:lnTo>
                <a:close/>
                <a:moveTo>
                  <a:pt x="139" y="180"/>
                </a:moveTo>
                <a:lnTo>
                  <a:pt x="134" y="191"/>
                </a:lnTo>
                <a:lnTo>
                  <a:pt x="125" y="184"/>
                </a:lnTo>
                <a:lnTo>
                  <a:pt x="123" y="178"/>
                </a:lnTo>
                <a:lnTo>
                  <a:pt x="123" y="176"/>
                </a:lnTo>
                <a:lnTo>
                  <a:pt x="127" y="176"/>
                </a:lnTo>
                <a:lnTo>
                  <a:pt x="139" y="180"/>
                </a:lnTo>
                <a:close/>
                <a:moveTo>
                  <a:pt x="180" y="173"/>
                </a:moveTo>
                <a:lnTo>
                  <a:pt x="189" y="176"/>
                </a:lnTo>
                <a:lnTo>
                  <a:pt x="191" y="176"/>
                </a:lnTo>
                <a:lnTo>
                  <a:pt x="207" y="174"/>
                </a:lnTo>
                <a:lnTo>
                  <a:pt x="209" y="187"/>
                </a:lnTo>
                <a:lnTo>
                  <a:pt x="192" y="189"/>
                </a:lnTo>
                <a:lnTo>
                  <a:pt x="180" y="191"/>
                </a:lnTo>
                <a:lnTo>
                  <a:pt x="177" y="193"/>
                </a:lnTo>
                <a:lnTo>
                  <a:pt x="173" y="191"/>
                </a:lnTo>
                <a:lnTo>
                  <a:pt x="174" y="187"/>
                </a:lnTo>
                <a:lnTo>
                  <a:pt x="179" y="181"/>
                </a:lnTo>
                <a:lnTo>
                  <a:pt x="180" y="173"/>
                </a:lnTo>
                <a:close/>
                <a:moveTo>
                  <a:pt x="153" y="170"/>
                </a:moveTo>
                <a:lnTo>
                  <a:pt x="150" y="172"/>
                </a:lnTo>
                <a:lnTo>
                  <a:pt x="146" y="166"/>
                </a:lnTo>
                <a:lnTo>
                  <a:pt x="147" y="161"/>
                </a:lnTo>
                <a:lnTo>
                  <a:pt x="157" y="154"/>
                </a:lnTo>
                <a:lnTo>
                  <a:pt x="155" y="166"/>
                </a:lnTo>
                <a:lnTo>
                  <a:pt x="153" y="170"/>
                </a:lnTo>
                <a:close/>
                <a:moveTo>
                  <a:pt x="211" y="162"/>
                </a:moveTo>
                <a:lnTo>
                  <a:pt x="207" y="169"/>
                </a:lnTo>
                <a:lnTo>
                  <a:pt x="192" y="154"/>
                </a:lnTo>
                <a:lnTo>
                  <a:pt x="191" y="153"/>
                </a:lnTo>
                <a:lnTo>
                  <a:pt x="196" y="143"/>
                </a:lnTo>
                <a:lnTo>
                  <a:pt x="213" y="148"/>
                </a:lnTo>
                <a:lnTo>
                  <a:pt x="211" y="162"/>
                </a:lnTo>
                <a:close/>
                <a:moveTo>
                  <a:pt x="327" y="128"/>
                </a:moveTo>
                <a:lnTo>
                  <a:pt x="322" y="129"/>
                </a:lnTo>
                <a:lnTo>
                  <a:pt x="319" y="127"/>
                </a:lnTo>
                <a:lnTo>
                  <a:pt x="320" y="123"/>
                </a:lnTo>
                <a:lnTo>
                  <a:pt x="322" y="121"/>
                </a:lnTo>
                <a:lnTo>
                  <a:pt x="323" y="121"/>
                </a:lnTo>
                <a:lnTo>
                  <a:pt x="327" y="120"/>
                </a:lnTo>
                <a:lnTo>
                  <a:pt x="330" y="124"/>
                </a:lnTo>
                <a:lnTo>
                  <a:pt x="330" y="125"/>
                </a:lnTo>
                <a:lnTo>
                  <a:pt x="327" y="128"/>
                </a:lnTo>
                <a:close/>
                <a:moveTo>
                  <a:pt x="319" y="113"/>
                </a:moveTo>
                <a:lnTo>
                  <a:pt x="316" y="113"/>
                </a:lnTo>
                <a:lnTo>
                  <a:pt x="315" y="113"/>
                </a:lnTo>
                <a:lnTo>
                  <a:pt x="316" y="108"/>
                </a:lnTo>
                <a:lnTo>
                  <a:pt x="316" y="97"/>
                </a:lnTo>
                <a:lnTo>
                  <a:pt x="327" y="95"/>
                </a:lnTo>
                <a:lnTo>
                  <a:pt x="334" y="94"/>
                </a:lnTo>
                <a:lnTo>
                  <a:pt x="331" y="106"/>
                </a:lnTo>
                <a:lnTo>
                  <a:pt x="320" y="112"/>
                </a:lnTo>
                <a:lnTo>
                  <a:pt x="319" y="113"/>
                </a:lnTo>
                <a:close/>
                <a:moveTo>
                  <a:pt x="308" y="98"/>
                </a:moveTo>
                <a:lnTo>
                  <a:pt x="310" y="118"/>
                </a:lnTo>
                <a:lnTo>
                  <a:pt x="295" y="127"/>
                </a:lnTo>
                <a:lnTo>
                  <a:pt x="286" y="129"/>
                </a:lnTo>
                <a:lnTo>
                  <a:pt x="282" y="125"/>
                </a:lnTo>
                <a:lnTo>
                  <a:pt x="271" y="116"/>
                </a:lnTo>
                <a:lnTo>
                  <a:pt x="271" y="114"/>
                </a:lnTo>
                <a:lnTo>
                  <a:pt x="271" y="113"/>
                </a:lnTo>
                <a:lnTo>
                  <a:pt x="277" y="110"/>
                </a:lnTo>
                <a:lnTo>
                  <a:pt x="278" y="102"/>
                </a:lnTo>
                <a:lnTo>
                  <a:pt x="286" y="97"/>
                </a:lnTo>
                <a:lnTo>
                  <a:pt x="292" y="102"/>
                </a:lnTo>
                <a:lnTo>
                  <a:pt x="299" y="101"/>
                </a:lnTo>
                <a:lnTo>
                  <a:pt x="301" y="87"/>
                </a:lnTo>
                <a:lnTo>
                  <a:pt x="308" y="87"/>
                </a:lnTo>
                <a:lnTo>
                  <a:pt x="308" y="94"/>
                </a:lnTo>
                <a:lnTo>
                  <a:pt x="308" y="95"/>
                </a:lnTo>
                <a:lnTo>
                  <a:pt x="308" y="97"/>
                </a:lnTo>
                <a:lnTo>
                  <a:pt x="308" y="98"/>
                </a:lnTo>
                <a:close/>
                <a:moveTo>
                  <a:pt x="329" y="91"/>
                </a:moveTo>
                <a:lnTo>
                  <a:pt x="320" y="91"/>
                </a:lnTo>
                <a:lnTo>
                  <a:pt x="318" y="90"/>
                </a:lnTo>
                <a:lnTo>
                  <a:pt x="316" y="90"/>
                </a:lnTo>
                <a:lnTo>
                  <a:pt x="312" y="87"/>
                </a:lnTo>
                <a:lnTo>
                  <a:pt x="315" y="84"/>
                </a:lnTo>
                <a:lnTo>
                  <a:pt x="319" y="83"/>
                </a:lnTo>
                <a:lnTo>
                  <a:pt x="333" y="84"/>
                </a:lnTo>
                <a:lnTo>
                  <a:pt x="334" y="91"/>
                </a:lnTo>
                <a:lnTo>
                  <a:pt x="329" y="91"/>
                </a:lnTo>
                <a:close/>
                <a:moveTo>
                  <a:pt x="514" y="84"/>
                </a:moveTo>
                <a:lnTo>
                  <a:pt x="526" y="93"/>
                </a:lnTo>
                <a:lnTo>
                  <a:pt x="526" y="94"/>
                </a:lnTo>
                <a:lnTo>
                  <a:pt x="524" y="98"/>
                </a:lnTo>
                <a:lnTo>
                  <a:pt x="525" y="106"/>
                </a:lnTo>
                <a:lnTo>
                  <a:pt x="522" y="112"/>
                </a:lnTo>
                <a:lnTo>
                  <a:pt x="521" y="114"/>
                </a:lnTo>
                <a:lnTo>
                  <a:pt x="520" y="127"/>
                </a:lnTo>
                <a:lnTo>
                  <a:pt x="525" y="129"/>
                </a:lnTo>
                <a:lnTo>
                  <a:pt x="525" y="135"/>
                </a:lnTo>
                <a:lnTo>
                  <a:pt x="526" y="136"/>
                </a:lnTo>
                <a:lnTo>
                  <a:pt x="529" y="138"/>
                </a:lnTo>
                <a:lnTo>
                  <a:pt x="537" y="139"/>
                </a:lnTo>
                <a:lnTo>
                  <a:pt x="528" y="142"/>
                </a:lnTo>
                <a:lnTo>
                  <a:pt x="525" y="142"/>
                </a:lnTo>
                <a:lnTo>
                  <a:pt x="517" y="151"/>
                </a:lnTo>
                <a:lnTo>
                  <a:pt x="517" y="155"/>
                </a:lnTo>
                <a:lnTo>
                  <a:pt x="518" y="169"/>
                </a:lnTo>
                <a:lnTo>
                  <a:pt x="518" y="177"/>
                </a:lnTo>
                <a:lnTo>
                  <a:pt x="518" y="178"/>
                </a:lnTo>
                <a:lnTo>
                  <a:pt x="518" y="180"/>
                </a:lnTo>
                <a:lnTo>
                  <a:pt x="513" y="188"/>
                </a:lnTo>
                <a:lnTo>
                  <a:pt x="506" y="193"/>
                </a:lnTo>
                <a:lnTo>
                  <a:pt x="477" y="202"/>
                </a:lnTo>
                <a:lnTo>
                  <a:pt x="475" y="200"/>
                </a:lnTo>
                <a:lnTo>
                  <a:pt x="471" y="199"/>
                </a:lnTo>
                <a:lnTo>
                  <a:pt x="449" y="210"/>
                </a:lnTo>
                <a:lnTo>
                  <a:pt x="473" y="247"/>
                </a:lnTo>
                <a:lnTo>
                  <a:pt x="475" y="249"/>
                </a:lnTo>
                <a:lnTo>
                  <a:pt x="475" y="249"/>
                </a:lnTo>
                <a:lnTo>
                  <a:pt x="480" y="249"/>
                </a:lnTo>
                <a:lnTo>
                  <a:pt x="483" y="249"/>
                </a:lnTo>
                <a:lnTo>
                  <a:pt x="486" y="255"/>
                </a:lnTo>
                <a:lnTo>
                  <a:pt x="479" y="264"/>
                </a:lnTo>
                <a:lnTo>
                  <a:pt x="477" y="271"/>
                </a:lnTo>
                <a:lnTo>
                  <a:pt x="477" y="273"/>
                </a:lnTo>
                <a:lnTo>
                  <a:pt x="475" y="288"/>
                </a:lnTo>
                <a:lnTo>
                  <a:pt x="458" y="301"/>
                </a:lnTo>
                <a:lnTo>
                  <a:pt x="442" y="305"/>
                </a:lnTo>
                <a:lnTo>
                  <a:pt x="438" y="298"/>
                </a:lnTo>
                <a:lnTo>
                  <a:pt x="417" y="297"/>
                </a:lnTo>
                <a:lnTo>
                  <a:pt x="409" y="296"/>
                </a:lnTo>
                <a:lnTo>
                  <a:pt x="376" y="296"/>
                </a:lnTo>
                <a:lnTo>
                  <a:pt x="352" y="303"/>
                </a:lnTo>
                <a:lnTo>
                  <a:pt x="345" y="309"/>
                </a:lnTo>
                <a:lnTo>
                  <a:pt x="342" y="313"/>
                </a:lnTo>
                <a:lnTo>
                  <a:pt x="342" y="315"/>
                </a:lnTo>
                <a:lnTo>
                  <a:pt x="337" y="320"/>
                </a:lnTo>
                <a:lnTo>
                  <a:pt x="337" y="322"/>
                </a:lnTo>
                <a:lnTo>
                  <a:pt x="320" y="338"/>
                </a:lnTo>
                <a:lnTo>
                  <a:pt x="305" y="339"/>
                </a:lnTo>
                <a:lnTo>
                  <a:pt x="301" y="334"/>
                </a:lnTo>
                <a:lnTo>
                  <a:pt x="290" y="334"/>
                </a:lnTo>
                <a:lnTo>
                  <a:pt x="285" y="338"/>
                </a:lnTo>
                <a:lnTo>
                  <a:pt x="281" y="339"/>
                </a:lnTo>
                <a:lnTo>
                  <a:pt x="278" y="342"/>
                </a:lnTo>
                <a:lnTo>
                  <a:pt x="270" y="348"/>
                </a:lnTo>
                <a:lnTo>
                  <a:pt x="275" y="358"/>
                </a:lnTo>
                <a:lnTo>
                  <a:pt x="269" y="364"/>
                </a:lnTo>
                <a:lnTo>
                  <a:pt x="260" y="354"/>
                </a:lnTo>
                <a:lnTo>
                  <a:pt x="247" y="354"/>
                </a:lnTo>
                <a:lnTo>
                  <a:pt x="245" y="363"/>
                </a:lnTo>
                <a:lnTo>
                  <a:pt x="237" y="368"/>
                </a:lnTo>
                <a:lnTo>
                  <a:pt x="237" y="371"/>
                </a:lnTo>
                <a:lnTo>
                  <a:pt x="237" y="375"/>
                </a:lnTo>
                <a:lnTo>
                  <a:pt x="224" y="371"/>
                </a:lnTo>
                <a:lnTo>
                  <a:pt x="224" y="367"/>
                </a:lnTo>
                <a:lnTo>
                  <a:pt x="214" y="371"/>
                </a:lnTo>
                <a:lnTo>
                  <a:pt x="203" y="371"/>
                </a:lnTo>
                <a:lnTo>
                  <a:pt x="199" y="376"/>
                </a:lnTo>
                <a:lnTo>
                  <a:pt x="187" y="373"/>
                </a:lnTo>
                <a:lnTo>
                  <a:pt x="173" y="379"/>
                </a:lnTo>
                <a:lnTo>
                  <a:pt x="168" y="376"/>
                </a:lnTo>
                <a:lnTo>
                  <a:pt x="162" y="368"/>
                </a:lnTo>
                <a:lnTo>
                  <a:pt x="159" y="361"/>
                </a:lnTo>
                <a:lnTo>
                  <a:pt x="157" y="354"/>
                </a:lnTo>
                <a:lnTo>
                  <a:pt x="153" y="348"/>
                </a:lnTo>
                <a:lnTo>
                  <a:pt x="147" y="352"/>
                </a:lnTo>
                <a:lnTo>
                  <a:pt x="138" y="350"/>
                </a:lnTo>
                <a:lnTo>
                  <a:pt x="132" y="354"/>
                </a:lnTo>
                <a:lnTo>
                  <a:pt x="132" y="360"/>
                </a:lnTo>
                <a:lnTo>
                  <a:pt x="121" y="358"/>
                </a:lnTo>
                <a:lnTo>
                  <a:pt x="118" y="367"/>
                </a:lnTo>
                <a:lnTo>
                  <a:pt x="116" y="368"/>
                </a:lnTo>
                <a:lnTo>
                  <a:pt x="108" y="371"/>
                </a:lnTo>
                <a:lnTo>
                  <a:pt x="105" y="369"/>
                </a:lnTo>
                <a:lnTo>
                  <a:pt x="98" y="363"/>
                </a:lnTo>
                <a:lnTo>
                  <a:pt x="99" y="361"/>
                </a:lnTo>
                <a:lnTo>
                  <a:pt x="102" y="358"/>
                </a:lnTo>
                <a:lnTo>
                  <a:pt x="93" y="356"/>
                </a:lnTo>
                <a:lnTo>
                  <a:pt x="86" y="361"/>
                </a:lnTo>
                <a:lnTo>
                  <a:pt x="84" y="361"/>
                </a:lnTo>
                <a:lnTo>
                  <a:pt x="86" y="363"/>
                </a:lnTo>
                <a:lnTo>
                  <a:pt x="86" y="365"/>
                </a:lnTo>
                <a:lnTo>
                  <a:pt x="84" y="365"/>
                </a:lnTo>
                <a:lnTo>
                  <a:pt x="83" y="365"/>
                </a:lnTo>
                <a:lnTo>
                  <a:pt x="72" y="368"/>
                </a:lnTo>
                <a:lnTo>
                  <a:pt x="71" y="365"/>
                </a:lnTo>
                <a:lnTo>
                  <a:pt x="67" y="360"/>
                </a:lnTo>
                <a:lnTo>
                  <a:pt x="65" y="357"/>
                </a:lnTo>
                <a:lnTo>
                  <a:pt x="45" y="361"/>
                </a:lnTo>
                <a:lnTo>
                  <a:pt x="35" y="356"/>
                </a:lnTo>
                <a:lnTo>
                  <a:pt x="31" y="358"/>
                </a:lnTo>
                <a:lnTo>
                  <a:pt x="12" y="357"/>
                </a:lnTo>
                <a:lnTo>
                  <a:pt x="8" y="354"/>
                </a:lnTo>
                <a:lnTo>
                  <a:pt x="4" y="350"/>
                </a:lnTo>
                <a:lnTo>
                  <a:pt x="0" y="353"/>
                </a:lnTo>
                <a:lnTo>
                  <a:pt x="7" y="346"/>
                </a:lnTo>
                <a:lnTo>
                  <a:pt x="9" y="345"/>
                </a:lnTo>
                <a:lnTo>
                  <a:pt x="9" y="338"/>
                </a:lnTo>
                <a:lnTo>
                  <a:pt x="12" y="337"/>
                </a:lnTo>
                <a:lnTo>
                  <a:pt x="13" y="337"/>
                </a:lnTo>
                <a:lnTo>
                  <a:pt x="13" y="328"/>
                </a:lnTo>
                <a:lnTo>
                  <a:pt x="16" y="330"/>
                </a:lnTo>
                <a:lnTo>
                  <a:pt x="22" y="331"/>
                </a:lnTo>
                <a:lnTo>
                  <a:pt x="22" y="327"/>
                </a:lnTo>
                <a:lnTo>
                  <a:pt x="19" y="324"/>
                </a:lnTo>
                <a:lnTo>
                  <a:pt x="18" y="322"/>
                </a:lnTo>
                <a:lnTo>
                  <a:pt x="8" y="316"/>
                </a:lnTo>
                <a:lnTo>
                  <a:pt x="3" y="311"/>
                </a:lnTo>
                <a:lnTo>
                  <a:pt x="12" y="297"/>
                </a:lnTo>
                <a:lnTo>
                  <a:pt x="18" y="298"/>
                </a:lnTo>
                <a:lnTo>
                  <a:pt x="23" y="305"/>
                </a:lnTo>
                <a:lnTo>
                  <a:pt x="31" y="305"/>
                </a:lnTo>
                <a:lnTo>
                  <a:pt x="33" y="305"/>
                </a:lnTo>
                <a:lnTo>
                  <a:pt x="33" y="313"/>
                </a:lnTo>
                <a:lnTo>
                  <a:pt x="34" y="322"/>
                </a:lnTo>
                <a:lnTo>
                  <a:pt x="38" y="328"/>
                </a:lnTo>
                <a:lnTo>
                  <a:pt x="42" y="327"/>
                </a:lnTo>
                <a:lnTo>
                  <a:pt x="41" y="318"/>
                </a:lnTo>
                <a:lnTo>
                  <a:pt x="39" y="311"/>
                </a:lnTo>
                <a:lnTo>
                  <a:pt x="39" y="305"/>
                </a:lnTo>
                <a:lnTo>
                  <a:pt x="49" y="305"/>
                </a:lnTo>
                <a:lnTo>
                  <a:pt x="58" y="304"/>
                </a:lnTo>
                <a:lnTo>
                  <a:pt x="63" y="305"/>
                </a:lnTo>
                <a:lnTo>
                  <a:pt x="65" y="312"/>
                </a:lnTo>
                <a:lnTo>
                  <a:pt x="64" y="320"/>
                </a:lnTo>
                <a:lnTo>
                  <a:pt x="61" y="327"/>
                </a:lnTo>
                <a:lnTo>
                  <a:pt x="56" y="338"/>
                </a:lnTo>
                <a:lnTo>
                  <a:pt x="52" y="341"/>
                </a:lnTo>
                <a:lnTo>
                  <a:pt x="49" y="348"/>
                </a:lnTo>
                <a:lnTo>
                  <a:pt x="49" y="349"/>
                </a:lnTo>
                <a:lnTo>
                  <a:pt x="53" y="352"/>
                </a:lnTo>
                <a:lnTo>
                  <a:pt x="60" y="343"/>
                </a:lnTo>
                <a:lnTo>
                  <a:pt x="71" y="328"/>
                </a:lnTo>
                <a:lnTo>
                  <a:pt x="75" y="322"/>
                </a:lnTo>
                <a:lnTo>
                  <a:pt x="79" y="324"/>
                </a:lnTo>
                <a:lnTo>
                  <a:pt x="82" y="333"/>
                </a:lnTo>
                <a:lnTo>
                  <a:pt x="79" y="341"/>
                </a:lnTo>
                <a:lnTo>
                  <a:pt x="84" y="339"/>
                </a:lnTo>
                <a:lnTo>
                  <a:pt x="88" y="338"/>
                </a:lnTo>
                <a:lnTo>
                  <a:pt x="90" y="338"/>
                </a:lnTo>
                <a:lnTo>
                  <a:pt x="98" y="339"/>
                </a:lnTo>
                <a:lnTo>
                  <a:pt x="103" y="342"/>
                </a:lnTo>
                <a:lnTo>
                  <a:pt x="109" y="343"/>
                </a:lnTo>
                <a:lnTo>
                  <a:pt x="110" y="343"/>
                </a:lnTo>
                <a:lnTo>
                  <a:pt x="112" y="339"/>
                </a:lnTo>
                <a:lnTo>
                  <a:pt x="103" y="337"/>
                </a:lnTo>
                <a:lnTo>
                  <a:pt x="93" y="331"/>
                </a:lnTo>
                <a:lnTo>
                  <a:pt x="86" y="324"/>
                </a:lnTo>
                <a:lnTo>
                  <a:pt x="86" y="323"/>
                </a:lnTo>
                <a:lnTo>
                  <a:pt x="83" y="318"/>
                </a:lnTo>
                <a:lnTo>
                  <a:pt x="82" y="315"/>
                </a:lnTo>
                <a:lnTo>
                  <a:pt x="79" y="311"/>
                </a:lnTo>
                <a:lnTo>
                  <a:pt x="76" y="307"/>
                </a:lnTo>
                <a:lnTo>
                  <a:pt x="75" y="305"/>
                </a:lnTo>
                <a:lnTo>
                  <a:pt x="75" y="303"/>
                </a:lnTo>
                <a:lnTo>
                  <a:pt x="75" y="301"/>
                </a:lnTo>
                <a:lnTo>
                  <a:pt x="75" y="300"/>
                </a:lnTo>
                <a:lnTo>
                  <a:pt x="84" y="305"/>
                </a:lnTo>
                <a:lnTo>
                  <a:pt x="86" y="305"/>
                </a:lnTo>
                <a:lnTo>
                  <a:pt x="91" y="307"/>
                </a:lnTo>
                <a:lnTo>
                  <a:pt x="93" y="305"/>
                </a:lnTo>
                <a:lnTo>
                  <a:pt x="91" y="304"/>
                </a:lnTo>
                <a:lnTo>
                  <a:pt x="88" y="303"/>
                </a:lnTo>
                <a:lnTo>
                  <a:pt x="82" y="300"/>
                </a:lnTo>
                <a:lnTo>
                  <a:pt x="79" y="292"/>
                </a:lnTo>
                <a:lnTo>
                  <a:pt x="75" y="289"/>
                </a:lnTo>
                <a:lnTo>
                  <a:pt x="84" y="281"/>
                </a:lnTo>
                <a:lnTo>
                  <a:pt x="109" y="267"/>
                </a:lnTo>
                <a:lnTo>
                  <a:pt x="121" y="264"/>
                </a:lnTo>
                <a:lnTo>
                  <a:pt x="124" y="264"/>
                </a:lnTo>
                <a:lnTo>
                  <a:pt x="125" y="264"/>
                </a:lnTo>
                <a:lnTo>
                  <a:pt x="125" y="266"/>
                </a:lnTo>
                <a:lnTo>
                  <a:pt x="131" y="281"/>
                </a:lnTo>
                <a:lnTo>
                  <a:pt x="131" y="292"/>
                </a:lnTo>
                <a:lnTo>
                  <a:pt x="134" y="298"/>
                </a:lnTo>
                <a:lnTo>
                  <a:pt x="136" y="304"/>
                </a:lnTo>
                <a:lnTo>
                  <a:pt x="138" y="305"/>
                </a:lnTo>
                <a:lnTo>
                  <a:pt x="139" y="312"/>
                </a:lnTo>
                <a:lnTo>
                  <a:pt x="140" y="316"/>
                </a:lnTo>
                <a:lnTo>
                  <a:pt x="146" y="326"/>
                </a:lnTo>
                <a:lnTo>
                  <a:pt x="142" y="331"/>
                </a:lnTo>
                <a:lnTo>
                  <a:pt x="138" y="335"/>
                </a:lnTo>
                <a:lnTo>
                  <a:pt x="144" y="335"/>
                </a:lnTo>
                <a:lnTo>
                  <a:pt x="147" y="333"/>
                </a:lnTo>
                <a:lnTo>
                  <a:pt x="150" y="333"/>
                </a:lnTo>
                <a:lnTo>
                  <a:pt x="150" y="326"/>
                </a:lnTo>
                <a:lnTo>
                  <a:pt x="146" y="313"/>
                </a:lnTo>
                <a:lnTo>
                  <a:pt x="147" y="313"/>
                </a:lnTo>
                <a:lnTo>
                  <a:pt x="154" y="312"/>
                </a:lnTo>
                <a:lnTo>
                  <a:pt x="151" y="309"/>
                </a:lnTo>
                <a:lnTo>
                  <a:pt x="144" y="308"/>
                </a:lnTo>
                <a:lnTo>
                  <a:pt x="143" y="297"/>
                </a:lnTo>
                <a:lnTo>
                  <a:pt x="140" y="286"/>
                </a:lnTo>
                <a:lnTo>
                  <a:pt x="138" y="275"/>
                </a:lnTo>
                <a:lnTo>
                  <a:pt x="138" y="273"/>
                </a:lnTo>
                <a:lnTo>
                  <a:pt x="132" y="267"/>
                </a:lnTo>
                <a:lnTo>
                  <a:pt x="134" y="260"/>
                </a:lnTo>
                <a:lnTo>
                  <a:pt x="143" y="258"/>
                </a:lnTo>
                <a:lnTo>
                  <a:pt x="151" y="262"/>
                </a:lnTo>
                <a:lnTo>
                  <a:pt x="151" y="267"/>
                </a:lnTo>
                <a:lnTo>
                  <a:pt x="151" y="271"/>
                </a:lnTo>
                <a:lnTo>
                  <a:pt x="153" y="271"/>
                </a:lnTo>
                <a:lnTo>
                  <a:pt x="154" y="271"/>
                </a:lnTo>
                <a:lnTo>
                  <a:pt x="155" y="270"/>
                </a:lnTo>
                <a:lnTo>
                  <a:pt x="155" y="264"/>
                </a:lnTo>
                <a:lnTo>
                  <a:pt x="155" y="260"/>
                </a:lnTo>
                <a:lnTo>
                  <a:pt x="154" y="255"/>
                </a:lnTo>
                <a:lnTo>
                  <a:pt x="169" y="251"/>
                </a:lnTo>
                <a:lnTo>
                  <a:pt x="174" y="251"/>
                </a:lnTo>
                <a:lnTo>
                  <a:pt x="177" y="256"/>
                </a:lnTo>
                <a:lnTo>
                  <a:pt x="184" y="258"/>
                </a:lnTo>
                <a:lnTo>
                  <a:pt x="189" y="258"/>
                </a:lnTo>
                <a:lnTo>
                  <a:pt x="189" y="260"/>
                </a:lnTo>
                <a:lnTo>
                  <a:pt x="191" y="271"/>
                </a:lnTo>
                <a:lnTo>
                  <a:pt x="192" y="273"/>
                </a:lnTo>
                <a:lnTo>
                  <a:pt x="195" y="279"/>
                </a:lnTo>
                <a:lnTo>
                  <a:pt x="196" y="286"/>
                </a:lnTo>
                <a:lnTo>
                  <a:pt x="198" y="293"/>
                </a:lnTo>
                <a:lnTo>
                  <a:pt x="204" y="297"/>
                </a:lnTo>
                <a:lnTo>
                  <a:pt x="200" y="312"/>
                </a:lnTo>
                <a:lnTo>
                  <a:pt x="199" y="326"/>
                </a:lnTo>
                <a:lnTo>
                  <a:pt x="191" y="335"/>
                </a:lnTo>
                <a:lnTo>
                  <a:pt x="185" y="339"/>
                </a:lnTo>
                <a:lnTo>
                  <a:pt x="180" y="345"/>
                </a:lnTo>
                <a:lnTo>
                  <a:pt x="180" y="346"/>
                </a:lnTo>
                <a:lnTo>
                  <a:pt x="183" y="348"/>
                </a:lnTo>
                <a:lnTo>
                  <a:pt x="185" y="346"/>
                </a:lnTo>
                <a:lnTo>
                  <a:pt x="187" y="346"/>
                </a:lnTo>
                <a:lnTo>
                  <a:pt x="195" y="346"/>
                </a:lnTo>
                <a:lnTo>
                  <a:pt x="198" y="350"/>
                </a:lnTo>
                <a:lnTo>
                  <a:pt x="204" y="353"/>
                </a:lnTo>
                <a:lnTo>
                  <a:pt x="207" y="350"/>
                </a:lnTo>
                <a:lnTo>
                  <a:pt x="209" y="349"/>
                </a:lnTo>
                <a:lnTo>
                  <a:pt x="213" y="345"/>
                </a:lnTo>
                <a:lnTo>
                  <a:pt x="217" y="349"/>
                </a:lnTo>
                <a:lnTo>
                  <a:pt x="218" y="349"/>
                </a:lnTo>
                <a:lnTo>
                  <a:pt x="221" y="352"/>
                </a:lnTo>
                <a:lnTo>
                  <a:pt x="221" y="350"/>
                </a:lnTo>
                <a:lnTo>
                  <a:pt x="222" y="349"/>
                </a:lnTo>
                <a:lnTo>
                  <a:pt x="225" y="346"/>
                </a:lnTo>
                <a:lnTo>
                  <a:pt x="218" y="339"/>
                </a:lnTo>
                <a:lnTo>
                  <a:pt x="217" y="339"/>
                </a:lnTo>
                <a:lnTo>
                  <a:pt x="211" y="339"/>
                </a:lnTo>
                <a:lnTo>
                  <a:pt x="206" y="345"/>
                </a:lnTo>
                <a:lnTo>
                  <a:pt x="200" y="343"/>
                </a:lnTo>
                <a:lnTo>
                  <a:pt x="194" y="339"/>
                </a:lnTo>
                <a:lnTo>
                  <a:pt x="199" y="335"/>
                </a:lnTo>
                <a:lnTo>
                  <a:pt x="206" y="330"/>
                </a:lnTo>
                <a:lnTo>
                  <a:pt x="207" y="324"/>
                </a:lnTo>
                <a:lnTo>
                  <a:pt x="207" y="323"/>
                </a:lnTo>
                <a:lnTo>
                  <a:pt x="207" y="313"/>
                </a:lnTo>
                <a:lnTo>
                  <a:pt x="210" y="303"/>
                </a:lnTo>
                <a:lnTo>
                  <a:pt x="210" y="300"/>
                </a:lnTo>
                <a:lnTo>
                  <a:pt x="217" y="301"/>
                </a:lnTo>
                <a:lnTo>
                  <a:pt x="221" y="305"/>
                </a:lnTo>
                <a:lnTo>
                  <a:pt x="222" y="305"/>
                </a:lnTo>
                <a:lnTo>
                  <a:pt x="230" y="308"/>
                </a:lnTo>
                <a:lnTo>
                  <a:pt x="237" y="304"/>
                </a:lnTo>
                <a:lnTo>
                  <a:pt x="243" y="305"/>
                </a:lnTo>
                <a:lnTo>
                  <a:pt x="247" y="311"/>
                </a:lnTo>
                <a:lnTo>
                  <a:pt x="252" y="319"/>
                </a:lnTo>
                <a:lnTo>
                  <a:pt x="255" y="313"/>
                </a:lnTo>
                <a:lnTo>
                  <a:pt x="255" y="312"/>
                </a:lnTo>
                <a:lnTo>
                  <a:pt x="255" y="311"/>
                </a:lnTo>
                <a:lnTo>
                  <a:pt x="251" y="305"/>
                </a:lnTo>
                <a:lnTo>
                  <a:pt x="245" y="298"/>
                </a:lnTo>
                <a:lnTo>
                  <a:pt x="245" y="297"/>
                </a:lnTo>
                <a:lnTo>
                  <a:pt x="244" y="297"/>
                </a:lnTo>
                <a:lnTo>
                  <a:pt x="232" y="298"/>
                </a:lnTo>
                <a:lnTo>
                  <a:pt x="230" y="298"/>
                </a:lnTo>
                <a:lnTo>
                  <a:pt x="225" y="298"/>
                </a:lnTo>
                <a:lnTo>
                  <a:pt x="221" y="297"/>
                </a:lnTo>
                <a:lnTo>
                  <a:pt x="215" y="294"/>
                </a:lnTo>
                <a:lnTo>
                  <a:pt x="204" y="289"/>
                </a:lnTo>
                <a:lnTo>
                  <a:pt x="204" y="286"/>
                </a:lnTo>
                <a:lnTo>
                  <a:pt x="203" y="281"/>
                </a:lnTo>
                <a:lnTo>
                  <a:pt x="202" y="275"/>
                </a:lnTo>
                <a:lnTo>
                  <a:pt x="206" y="273"/>
                </a:lnTo>
                <a:lnTo>
                  <a:pt x="202" y="270"/>
                </a:lnTo>
                <a:lnTo>
                  <a:pt x="202" y="267"/>
                </a:lnTo>
                <a:lnTo>
                  <a:pt x="203" y="259"/>
                </a:lnTo>
                <a:lnTo>
                  <a:pt x="200" y="256"/>
                </a:lnTo>
                <a:lnTo>
                  <a:pt x="195" y="252"/>
                </a:lnTo>
                <a:lnTo>
                  <a:pt x="191" y="247"/>
                </a:lnTo>
                <a:lnTo>
                  <a:pt x="183" y="245"/>
                </a:lnTo>
                <a:lnTo>
                  <a:pt x="181" y="243"/>
                </a:lnTo>
                <a:lnTo>
                  <a:pt x="174" y="240"/>
                </a:lnTo>
                <a:lnTo>
                  <a:pt x="172" y="240"/>
                </a:lnTo>
                <a:lnTo>
                  <a:pt x="154" y="248"/>
                </a:lnTo>
                <a:lnTo>
                  <a:pt x="151" y="249"/>
                </a:lnTo>
                <a:lnTo>
                  <a:pt x="147" y="249"/>
                </a:lnTo>
                <a:lnTo>
                  <a:pt x="146" y="249"/>
                </a:lnTo>
                <a:lnTo>
                  <a:pt x="132" y="251"/>
                </a:lnTo>
                <a:lnTo>
                  <a:pt x="132" y="249"/>
                </a:lnTo>
                <a:lnTo>
                  <a:pt x="131" y="247"/>
                </a:lnTo>
                <a:lnTo>
                  <a:pt x="128" y="240"/>
                </a:lnTo>
                <a:lnTo>
                  <a:pt x="114" y="240"/>
                </a:lnTo>
                <a:lnTo>
                  <a:pt x="109" y="240"/>
                </a:lnTo>
                <a:lnTo>
                  <a:pt x="106" y="238"/>
                </a:lnTo>
                <a:lnTo>
                  <a:pt x="94" y="237"/>
                </a:lnTo>
                <a:lnTo>
                  <a:pt x="98" y="233"/>
                </a:lnTo>
                <a:lnTo>
                  <a:pt x="112" y="233"/>
                </a:lnTo>
                <a:lnTo>
                  <a:pt x="125" y="237"/>
                </a:lnTo>
                <a:lnTo>
                  <a:pt x="131" y="236"/>
                </a:lnTo>
                <a:lnTo>
                  <a:pt x="140" y="233"/>
                </a:lnTo>
                <a:lnTo>
                  <a:pt x="142" y="233"/>
                </a:lnTo>
                <a:lnTo>
                  <a:pt x="147" y="233"/>
                </a:lnTo>
                <a:lnTo>
                  <a:pt x="158" y="236"/>
                </a:lnTo>
                <a:lnTo>
                  <a:pt x="164" y="238"/>
                </a:lnTo>
                <a:lnTo>
                  <a:pt x="174" y="237"/>
                </a:lnTo>
                <a:lnTo>
                  <a:pt x="166" y="232"/>
                </a:lnTo>
                <a:lnTo>
                  <a:pt x="158" y="229"/>
                </a:lnTo>
                <a:lnTo>
                  <a:pt x="150" y="226"/>
                </a:lnTo>
                <a:lnTo>
                  <a:pt x="149" y="226"/>
                </a:lnTo>
                <a:lnTo>
                  <a:pt x="151" y="226"/>
                </a:lnTo>
                <a:lnTo>
                  <a:pt x="161" y="223"/>
                </a:lnTo>
                <a:lnTo>
                  <a:pt x="159" y="222"/>
                </a:lnTo>
                <a:lnTo>
                  <a:pt x="158" y="221"/>
                </a:lnTo>
                <a:lnTo>
                  <a:pt x="147" y="219"/>
                </a:lnTo>
                <a:lnTo>
                  <a:pt x="142" y="222"/>
                </a:lnTo>
                <a:lnTo>
                  <a:pt x="118" y="221"/>
                </a:lnTo>
                <a:lnTo>
                  <a:pt x="121" y="213"/>
                </a:lnTo>
                <a:lnTo>
                  <a:pt x="121" y="207"/>
                </a:lnTo>
                <a:lnTo>
                  <a:pt x="127" y="204"/>
                </a:lnTo>
                <a:lnTo>
                  <a:pt x="135" y="200"/>
                </a:lnTo>
                <a:lnTo>
                  <a:pt x="144" y="203"/>
                </a:lnTo>
                <a:lnTo>
                  <a:pt x="146" y="206"/>
                </a:lnTo>
                <a:lnTo>
                  <a:pt x="147" y="207"/>
                </a:lnTo>
                <a:lnTo>
                  <a:pt x="150" y="203"/>
                </a:lnTo>
                <a:lnTo>
                  <a:pt x="159" y="202"/>
                </a:lnTo>
                <a:lnTo>
                  <a:pt x="159" y="203"/>
                </a:lnTo>
                <a:lnTo>
                  <a:pt x="161" y="204"/>
                </a:lnTo>
                <a:lnTo>
                  <a:pt x="161" y="207"/>
                </a:lnTo>
                <a:lnTo>
                  <a:pt x="162" y="207"/>
                </a:lnTo>
                <a:lnTo>
                  <a:pt x="164" y="210"/>
                </a:lnTo>
                <a:lnTo>
                  <a:pt x="166" y="214"/>
                </a:lnTo>
                <a:lnTo>
                  <a:pt x="168" y="207"/>
                </a:lnTo>
                <a:lnTo>
                  <a:pt x="169" y="203"/>
                </a:lnTo>
                <a:lnTo>
                  <a:pt x="169" y="200"/>
                </a:lnTo>
                <a:lnTo>
                  <a:pt x="177" y="199"/>
                </a:lnTo>
                <a:lnTo>
                  <a:pt x="180" y="199"/>
                </a:lnTo>
                <a:lnTo>
                  <a:pt x="189" y="198"/>
                </a:lnTo>
                <a:lnTo>
                  <a:pt x="195" y="204"/>
                </a:lnTo>
                <a:lnTo>
                  <a:pt x="196" y="207"/>
                </a:lnTo>
                <a:lnTo>
                  <a:pt x="196" y="208"/>
                </a:lnTo>
                <a:lnTo>
                  <a:pt x="198" y="210"/>
                </a:lnTo>
                <a:lnTo>
                  <a:pt x="200" y="217"/>
                </a:lnTo>
                <a:lnTo>
                  <a:pt x="204" y="211"/>
                </a:lnTo>
                <a:lnTo>
                  <a:pt x="207" y="204"/>
                </a:lnTo>
                <a:lnTo>
                  <a:pt x="206" y="203"/>
                </a:lnTo>
                <a:lnTo>
                  <a:pt x="206" y="200"/>
                </a:lnTo>
                <a:lnTo>
                  <a:pt x="207" y="200"/>
                </a:lnTo>
                <a:lnTo>
                  <a:pt x="222" y="200"/>
                </a:lnTo>
                <a:lnTo>
                  <a:pt x="225" y="202"/>
                </a:lnTo>
                <a:lnTo>
                  <a:pt x="226" y="202"/>
                </a:lnTo>
                <a:lnTo>
                  <a:pt x="226" y="207"/>
                </a:lnTo>
                <a:lnTo>
                  <a:pt x="226" y="210"/>
                </a:lnTo>
                <a:lnTo>
                  <a:pt x="226" y="213"/>
                </a:lnTo>
                <a:lnTo>
                  <a:pt x="224" y="219"/>
                </a:lnTo>
                <a:lnTo>
                  <a:pt x="224" y="225"/>
                </a:lnTo>
                <a:lnTo>
                  <a:pt x="225" y="234"/>
                </a:lnTo>
                <a:lnTo>
                  <a:pt x="229" y="234"/>
                </a:lnTo>
                <a:lnTo>
                  <a:pt x="230" y="223"/>
                </a:lnTo>
                <a:lnTo>
                  <a:pt x="230" y="213"/>
                </a:lnTo>
                <a:lnTo>
                  <a:pt x="233" y="207"/>
                </a:lnTo>
                <a:lnTo>
                  <a:pt x="240" y="211"/>
                </a:lnTo>
                <a:lnTo>
                  <a:pt x="247" y="215"/>
                </a:lnTo>
                <a:lnTo>
                  <a:pt x="252" y="217"/>
                </a:lnTo>
                <a:lnTo>
                  <a:pt x="258" y="221"/>
                </a:lnTo>
                <a:lnTo>
                  <a:pt x="260" y="226"/>
                </a:lnTo>
                <a:lnTo>
                  <a:pt x="262" y="230"/>
                </a:lnTo>
                <a:lnTo>
                  <a:pt x="263" y="232"/>
                </a:lnTo>
                <a:lnTo>
                  <a:pt x="266" y="234"/>
                </a:lnTo>
                <a:lnTo>
                  <a:pt x="267" y="236"/>
                </a:lnTo>
                <a:lnTo>
                  <a:pt x="273" y="240"/>
                </a:lnTo>
                <a:lnTo>
                  <a:pt x="274" y="244"/>
                </a:lnTo>
                <a:lnTo>
                  <a:pt x="275" y="245"/>
                </a:lnTo>
                <a:lnTo>
                  <a:pt x="279" y="241"/>
                </a:lnTo>
                <a:lnTo>
                  <a:pt x="290" y="238"/>
                </a:lnTo>
                <a:lnTo>
                  <a:pt x="292" y="238"/>
                </a:lnTo>
                <a:lnTo>
                  <a:pt x="296" y="238"/>
                </a:lnTo>
                <a:lnTo>
                  <a:pt x="296" y="236"/>
                </a:lnTo>
                <a:lnTo>
                  <a:pt x="296" y="233"/>
                </a:lnTo>
                <a:lnTo>
                  <a:pt x="310" y="234"/>
                </a:lnTo>
                <a:lnTo>
                  <a:pt x="305" y="230"/>
                </a:lnTo>
                <a:lnTo>
                  <a:pt x="303" y="228"/>
                </a:lnTo>
                <a:lnTo>
                  <a:pt x="293" y="228"/>
                </a:lnTo>
                <a:lnTo>
                  <a:pt x="292" y="228"/>
                </a:lnTo>
                <a:lnTo>
                  <a:pt x="288" y="230"/>
                </a:lnTo>
                <a:lnTo>
                  <a:pt x="285" y="230"/>
                </a:lnTo>
                <a:lnTo>
                  <a:pt x="282" y="232"/>
                </a:lnTo>
                <a:lnTo>
                  <a:pt x="281" y="232"/>
                </a:lnTo>
                <a:lnTo>
                  <a:pt x="277" y="232"/>
                </a:lnTo>
                <a:lnTo>
                  <a:pt x="270" y="226"/>
                </a:lnTo>
                <a:lnTo>
                  <a:pt x="267" y="219"/>
                </a:lnTo>
                <a:lnTo>
                  <a:pt x="266" y="219"/>
                </a:lnTo>
                <a:lnTo>
                  <a:pt x="263" y="213"/>
                </a:lnTo>
                <a:lnTo>
                  <a:pt x="271" y="211"/>
                </a:lnTo>
                <a:lnTo>
                  <a:pt x="273" y="213"/>
                </a:lnTo>
                <a:lnTo>
                  <a:pt x="279" y="222"/>
                </a:lnTo>
                <a:lnTo>
                  <a:pt x="281" y="217"/>
                </a:lnTo>
                <a:lnTo>
                  <a:pt x="281" y="215"/>
                </a:lnTo>
                <a:lnTo>
                  <a:pt x="279" y="213"/>
                </a:lnTo>
                <a:lnTo>
                  <a:pt x="278" y="213"/>
                </a:lnTo>
                <a:lnTo>
                  <a:pt x="278" y="208"/>
                </a:lnTo>
                <a:lnTo>
                  <a:pt x="278" y="207"/>
                </a:lnTo>
                <a:lnTo>
                  <a:pt x="278" y="206"/>
                </a:lnTo>
                <a:lnTo>
                  <a:pt x="284" y="202"/>
                </a:lnTo>
                <a:lnTo>
                  <a:pt x="305" y="195"/>
                </a:lnTo>
                <a:lnTo>
                  <a:pt x="307" y="195"/>
                </a:lnTo>
                <a:lnTo>
                  <a:pt x="322" y="192"/>
                </a:lnTo>
                <a:lnTo>
                  <a:pt x="330" y="195"/>
                </a:lnTo>
                <a:lnTo>
                  <a:pt x="335" y="189"/>
                </a:lnTo>
                <a:lnTo>
                  <a:pt x="335" y="191"/>
                </a:lnTo>
                <a:lnTo>
                  <a:pt x="340" y="198"/>
                </a:lnTo>
                <a:lnTo>
                  <a:pt x="345" y="204"/>
                </a:lnTo>
                <a:lnTo>
                  <a:pt x="348" y="206"/>
                </a:lnTo>
                <a:lnTo>
                  <a:pt x="352" y="207"/>
                </a:lnTo>
                <a:lnTo>
                  <a:pt x="352" y="203"/>
                </a:lnTo>
                <a:lnTo>
                  <a:pt x="352" y="200"/>
                </a:lnTo>
                <a:lnTo>
                  <a:pt x="349" y="195"/>
                </a:lnTo>
                <a:lnTo>
                  <a:pt x="349" y="193"/>
                </a:lnTo>
                <a:lnTo>
                  <a:pt x="344" y="192"/>
                </a:lnTo>
                <a:lnTo>
                  <a:pt x="341" y="187"/>
                </a:lnTo>
                <a:lnTo>
                  <a:pt x="345" y="185"/>
                </a:lnTo>
                <a:lnTo>
                  <a:pt x="345" y="184"/>
                </a:lnTo>
                <a:lnTo>
                  <a:pt x="345" y="181"/>
                </a:lnTo>
                <a:lnTo>
                  <a:pt x="338" y="181"/>
                </a:lnTo>
                <a:lnTo>
                  <a:pt x="327" y="183"/>
                </a:lnTo>
                <a:lnTo>
                  <a:pt x="316" y="184"/>
                </a:lnTo>
                <a:lnTo>
                  <a:pt x="304" y="189"/>
                </a:lnTo>
                <a:lnTo>
                  <a:pt x="299" y="189"/>
                </a:lnTo>
                <a:lnTo>
                  <a:pt x="289" y="192"/>
                </a:lnTo>
                <a:lnTo>
                  <a:pt x="278" y="195"/>
                </a:lnTo>
                <a:lnTo>
                  <a:pt x="273" y="196"/>
                </a:lnTo>
                <a:lnTo>
                  <a:pt x="271" y="196"/>
                </a:lnTo>
                <a:lnTo>
                  <a:pt x="267" y="195"/>
                </a:lnTo>
                <a:lnTo>
                  <a:pt x="264" y="195"/>
                </a:lnTo>
                <a:lnTo>
                  <a:pt x="259" y="193"/>
                </a:lnTo>
                <a:lnTo>
                  <a:pt x="269" y="189"/>
                </a:lnTo>
                <a:lnTo>
                  <a:pt x="267" y="187"/>
                </a:lnTo>
                <a:lnTo>
                  <a:pt x="266" y="184"/>
                </a:lnTo>
                <a:lnTo>
                  <a:pt x="266" y="183"/>
                </a:lnTo>
                <a:lnTo>
                  <a:pt x="281" y="180"/>
                </a:lnTo>
                <a:lnTo>
                  <a:pt x="305" y="174"/>
                </a:lnTo>
                <a:lnTo>
                  <a:pt x="297" y="172"/>
                </a:lnTo>
                <a:lnTo>
                  <a:pt x="278" y="174"/>
                </a:lnTo>
                <a:lnTo>
                  <a:pt x="267" y="176"/>
                </a:lnTo>
                <a:lnTo>
                  <a:pt x="256" y="176"/>
                </a:lnTo>
                <a:lnTo>
                  <a:pt x="247" y="177"/>
                </a:lnTo>
                <a:lnTo>
                  <a:pt x="245" y="177"/>
                </a:lnTo>
                <a:lnTo>
                  <a:pt x="237" y="178"/>
                </a:lnTo>
                <a:lnTo>
                  <a:pt x="229" y="178"/>
                </a:lnTo>
                <a:lnTo>
                  <a:pt x="219" y="178"/>
                </a:lnTo>
                <a:lnTo>
                  <a:pt x="219" y="174"/>
                </a:lnTo>
                <a:lnTo>
                  <a:pt x="219" y="172"/>
                </a:lnTo>
                <a:lnTo>
                  <a:pt x="219" y="166"/>
                </a:lnTo>
                <a:lnTo>
                  <a:pt x="221" y="163"/>
                </a:lnTo>
                <a:lnTo>
                  <a:pt x="224" y="157"/>
                </a:lnTo>
                <a:lnTo>
                  <a:pt x="230" y="158"/>
                </a:lnTo>
                <a:lnTo>
                  <a:pt x="234" y="158"/>
                </a:lnTo>
                <a:lnTo>
                  <a:pt x="237" y="159"/>
                </a:lnTo>
                <a:lnTo>
                  <a:pt x="243" y="159"/>
                </a:lnTo>
                <a:lnTo>
                  <a:pt x="244" y="155"/>
                </a:lnTo>
                <a:lnTo>
                  <a:pt x="244" y="150"/>
                </a:lnTo>
                <a:lnTo>
                  <a:pt x="236" y="148"/>
                </a:lnTo>
                <a:lnTo>
                  <a:pt x="228" y="151"/>
                </a:lnTo>
                <a:lnTo>
                  <a:pt x="221" y="151"/>
                </a:lnTo>
                <a:lnTo>
                  <a:pt x="222" y="142"/>
                </a:lnTo>
                <a:lnTo>
                  <a:pt x="217" y="136"/>
                </a:lnTo>
                <a:lnTo>
                  <a:pt x="214" y="135"/>
                </a:lnTo>
                <a:lnTo>
                  <a:pt x="211" y="131"/>
                </a:lnTo>
                <a:lnTo>
                  <a:pt x="234" y="116"/>
                </a:lnTo>
                <a:lnTo>
                  <a:pt x="245" y="110"/>
                </a:lnTo>
                <a:lnTo>
                  <a:pt x="255" y="110"/>
                </a:lnTo>
                <a:lnTo>
                  <a:pt x="259" y="110"/>
                </a:lnTo>
                <a:lnTo>
                  <a:pt x="259" y="112"/>
                </a:lnTo>
                <a:lnTo>
                  <a:pt x="263" y="117"/>
                </a:lnTo>
                <a:lnTo>
                  <a:pt x="264" y="120"/>
                </a:lnTo>
                <a:lnTo>
                  <a:pt x="270" y="128"/>
                </a:lnTo>
                <a:lnTo>
                  <a:pt x="271" y="129"/>
                </a:lnTo>
                <a:lnTo>
                  <a:pt x="274" y="135"/>
                </a:lnTo>
                <a:lnTo>
                  <a:pt x="275" y="138"/>
                </a:lnTo>
                <a:lnTo>
                  <a:pt x="277" y="140"/>
                </a:lnTo>
                <a:lnTo>
                  <a:pt x="286" y="142"/>
                </a:lnTo>
                <a:lnTo>
                  <a:pt x="293" y="136"/>
                </a:lnTo>
                <a:lnTo>
                  <a:pt x="296" y="135"/>
                </a:lnTo>
                <a:lnTo>
                  <a:pt x="308" y="127"/>
                </a:lnTo>
                <a:lnTo>
                  <a:pt x="311" y="127"/>
                </a:lnTo>
                <a:lnTo>
                  <a:pt x="316" y="129"/>
                </a:lnTo>
                <a:lnTo>
                  <a:pt x="319" y="131"/>
                </a:lnTo>
                <a:lnTo>
                  <a:pt x="314" y="135"/>
                </a:lnTo>
                <a:lnTo>
                  <a:pt x="310" y="139"/>
                </a:lnTo>
                <a:lnTo>
                  <a:pt x="307" y="142"/>
                </a:lnTo>
                <a:lnTo>
                  <a:pt x="305" y="144"/>
                </a:lnTo>
                <a:lnTo>
                  <a:pt x="308" y="144"/>
                </a:lnTo>
                <a:lnTo>
                  <a:pt x="325" y="135"/>
                </a:lnTo>
                <a:lnTo>
                  <a:pt x="326" y="133"/>
                </a:lnTo>
                <a:lnTo>
                  <a:pt x="340" y="131"/>
                </a:lnTo>
                <a:lnTo>
                  <a:pt x="344" y="131"/>
                </a:lnTo>
                <a:lnTo>
                  <a:pt x="349" y="132"/>
                </a:lnTo>
                <a:lnTo>
                  <a:pt x="350" y="135"/>
                </a:lnTo>
                <a:lnTo>
                  <a:pt x="357" y="143"/>
                </a:lnTo>
                <a:lnTo>
                  <a:pt x="355" y="153"/>
                </a:lnTo>
                <a:lnTo>
                  <a:pt x="355" y="157"/>
                </a:lnTo>
                <a:lnTo>
                  <a:pt x="356" y="165"/>
                </a:lnTo>
                <a:lnTo>
                  <a:pt x="356" y="169"/>
                </a:lnTo>
                <a:lnTo>
                  <a:pt x="363" y="176"/>
                </a:lnTo>
                <a:lnTo>
                  <a:pt x="367" y="178"/>
                </a:lnTo>
                <a:lnTo>
                  <a:pt x="376" y="185"/>
                </a:lnTo>
                <a:lnTo>
                  <a:pt x="376" y="187"/>
                </a:lnTo>
                <a:lnTo>
                  <a:pt x="383" y="195"/>
                </a:lnTo>
                <a:lnTo>
                  <a:pt x="395" y="206"/>
                </a:lnTo>
                <a:lnTo>
                  <a:pt x="400" y="213"/>
                </a:lnTo>
                <a:lnTo>
                  <a:pt x="404" y="217"/>
                </a:lnTo>
                <a:lnTo>
                  <a:pt x="405" y="211"/>
                </a:lnTo>
                <a:lnTo>
                  <a:pt x="405" y="203"/>
                </a:lnTo>
                <a:lnTo>
                  <a:pt x="404" y="202"/>
                </a:lnTo>
                <a:lnTo>
                  <a:pt x="398" y="195"/>
                </a:lnTo>
                <a:lnTo>
                  <a:pt x="395" y="193"/>
                </a:lnTo>
                <a:lnTo>
                  <a:pt x="391" y="189"/>
                </a:lnTo>
                <a:lnTo>
                  <a:pt x="382" y="181"/>
                </a:lnTo>
                <a:lnTo>
                  <a:pt x="380" y="178"/>
                </a:lnTo>
                <a:lnTo>
                  <a:pt x="379" y="176"/>
                </a:lnTo>
                <a:lnTo>
                  <a:pt x="372" y="174"/>
                </a:lnTo>
                <a:lnTo>
                  <a:pt x="364" y="166"/>
                </a:lnTo>
                <a:lnTo>
                  <a:pt x="361" y="157"/>
                </a:lnTo>
                <a:lnTo>
                  <a:pt x="367" y="147"/>
                </a:lnTo>
                <a:lnTo>
                  <a:pt x="361" y="142"/>
                </a:lnTo>
                <a:lnTo>
                  <a:pt x="360" y="135"/>
                </a:lnTo>
                <a:lnTo>
                  <a:pt x="359" y="133"/>
                </a:lnTo>
                <a:lnTo>
                  <a:pt x="359" y="132"/>
                </a:lnTo>
                <a:lnTo>
                  <a:pt x="356" y="129"/>
                </a:lnTo>
                <a:lnTo>
                  <a:pt x="352" y="125"/>
                </a:lnTo>
                <a:lnTo>
                  <a:pt x="345" y="116"/>
                </a:lnTo>
                <a:lnTo>
                  <a:pt x="340" y="123"/>
                </a:lnTo>
                <a:lnTo>
                  <a:pt x="333" y="123"/>
                </a:lnTo>
                <a:lnTo>
                  <a:pt x="333" y="121"/>
                </a:lnTo>
                <a:lnTo>
                  <a:pt x="335" y="112"/>
                </a:lnTo>
                <a:lnTo>
                  <a:pt x="338" y="112"/>
                </a:lnTo>
                <a:lnTo>
                  <a:pt x="344" y="109"/>
                </a:lnTo>
                <a:lnTo>
                  <a:pt x="346" y="99"/>
                </a:lnTo>
                <a:lnTo>
                  <a:pt x="360" y="95"/>
                </a:lnTo>
                <a:lnTo>
                  <a:pt x="363" y="106"/>
                </a:lnTo>
                <a:lnTo>
                  <a:pt x="363" y="110"/>
                </a:lnTo>
                <a:lnTo>
                  <a:pt x="363" y="114"/>
                </a:lnTo>
                <a:lnTo>
                  <a:pt x="371" y="123"/>
                </a:lnTo>
                <a:lnTo>
                  <a:pt x="376" y="127"/>
                </a:lnTo>
                <a:lnTo>
                  <a:pt x="375" y="132"/>
                </a:lnTo>
                <a:lnTo>
                  <a:pt x="379" y="131"/>
                </a:lnTo>
                <a:lnTo>
                  <a:pt x="382" y="135"/>
                </a:lnTo>
                <a:lnTo>
                  <a:pt x="382" y="136"/>
                </a:lnTo>
                <a:lnTo>
                  <a:pt x="380" y="142"/>
                </a:lnTo>
                <a:lnTo>
                  <a:pt x="379" y="142"/>
                </a:lnTo>
                <a:lnTo>
                  <a:pt x="380" y="146"/>
                </a:lnTo>
                <a:lnTo>
                  <a:pt x="382" y="151"/>
                </a:lnTo>
                <a:lnTo>
                  <a:pt x="376" y="159"/>
                </a:lnTo>
                <a:lnTo>
                  <a:pt x="385" y="162"/>
                </a:lnTo>
                <a:lnTo>
                  <a:pt x="390" y="163"/>
                </a:lnTo>
                <a:lnTo>
                  <a:pt x="400" y="172"/>
                </a:lnTo>
                <a:lnTo>
                  <a:pt x="402" y="172"/>
                </a:lnTo>
                <a:lnTo>
                  <a:pt x="395" y="159"/>
                </a:lnTo>
                <a:lnTo>
                  <a:pt x="398" y="157"/>
                </a:lnTo>
                <a:lnTo>
                  <a:pt x="405" y="163"/>
                </a:lnTo>
                <a:lnTo>
                  <a:pt x="410" y="168"/>
                </a:lnTo>
                <a:lnTo>
                  <a:pt x="415" y="174"/>
                </a:lnTo>
                <a:lnTo>
                  <a:pt x="419" y="177"/>
                </a:lnTo>
                <a:lnTo>
                  <a:pt x="420" y="177"/>
                </a:lnTo>
                <a:lnTo>
                  <a:pt x="424" y="172"/>
                </a:lnTo>
                <a:lnTo>
                  <a:pt x="419" y="169"/>
                </a:lnTo>
                <a:lnTo>
                  <a:pt x="419" y="163"/>
                </a:lnTo>
                <a:lnTo>
                  <a:pt x="416" y="158"/>
                </a:lnTo>
                <a:lnTo>
                  <a:pt x="409" y="159"/>
                </a:lnTo>
                <a:lnTo>
                  <a:pt x="405" y="153"/>
                </a:lnTo>
                <a:lnTo>
                  <a:pt x="400" y="147"/>
                </a:lnTo>
                <a:lnTo>
                  <a:pt x="398" y="142"/>
                </a:lnTo>
                <a:lnTo>
                  <a:pt x="404" y="142"/>
                </a:lnTo>
                <a:lnTo>
                  <a:pt x="408" y="142"/>
                </a:lnTo>
                <a:lnTo>
                  <a:pt x="415" y="142"/>
                </a:lnTo>
                <a:lnTo>
                  <a:pt x="417" y="140"/>
                </a:lnTo>
                <a:lnTo>
                  <a:pt x="419" y="139"/>
                </a:lnTo>
                <a:lnTo>
                  <a:pt x="421" y="138"/>
                </a:lnTo>
                <a:lnTo>
                  <a:pt x="423" y="135"/>
                </a:lnTo>
                <a:lnTo>
                  <a:pt x="423" y="133"/>
                </a:lnTo>
                <a:lnTo>
                  <a:pt x="420" y="133"/>
                </a:lnTo>
                <a:lnTo>
                  <a:pt x="415" y="132"/>
                </a:lnTo>
                <a:lnTo>
                  <a:pt x="409" y="135"/>
                </a:lnTo>
                <a:lnTo>
                  <a:pt x="409" y="135"/>
                </a:lnTo>
                <a:lnTo>
                  <a:pt x="404" y="135"/>
                </a:lnTo>
                <a:lnTo>
                  <a:pt x="404" y="131"/>
                </a:lnTo>
                <a:lnTo>
                  <a:pt x="417" y="125"/>
                </a:lnTo>
                <a:lnTo>
                  <a:pt x="416" y="124"/>
                </a:lnTo>
                <a:lnTo>
                  <a:pt x="413" y="124"/>
                </a:lnTo>
                <a:lnTo>
                  <a:pt x="410" y="121"/>
                </a:lnTo>
                <a:lnTo>
                  <a:pt x="406" y="123"/>
                </a:lnTo>
                <a:lnTo>
                  <a:pt x="405" y="124"/>
                </a:lnTo>
                <a:lnTo>
                  <a:pt x="404" y="124"/>
                </a:lnTo>
                <a:lnTo>
                  <a:pt x="391" y="132"/>
                </a:lnTo>
                <a:lnTo>
                  <a:pt x="386" y="129"/>
                </a:lnTo>
                <a:lnTo>
                  <a:pt x="390" y="125"/>
                </a:lnTo>
                <a:lnTo>
                  <a:pt x="390" y="121"/>
                </a:lnTo>
                <a:lnTo>
                  <a:pt x="382" y="123"/>
                </a:lnTo>
                <a:lnTo>
                  <a:pt x="379" y="120"/>
                </a:lnTo>
                <a:lnTo>
                  <a:pt x="376" y="117"/>
                </a:lnTo>
                <a:lnTo>
                  <a:pt x="375" y="114"/>
                </a:lnTo>
                <a:lnTo>
                  <a:pt x="374" y="113"/>
                </a:lnTo>
                <a:lnTo>
                  <a:pt x="374" y="109"/>
                </a:lnTo>
                <a:lnTo>
                  <a:pt x="375" y="106"/>
                </a:lnTo>
                <a:lnTo>
                  <a:pt x="374" y="106"/>
                </a:lnTo>
                <a:lnTo>
                  <a:pt x="370" y="98"/>
                </a:lnTo>
                <a:lnTo>
                  <a:pt x="368" y="91"/>
                </a:lnTo>
                <a:lnTo>
                  <a:pt x="375" y="93"/>
                </a:lnTo>
                <a:lnTo>
                  <a:pt x="382" y="99"/>
                </a:lnTo>
                <a:lnTo>
                  <a:pt x="382" y="94"/>
                </a:lnTo>
                <a:lnTo>
                  <a:pt x="380" y="88"/>
                </a:lnTo>
                <a:lnTo>
                  <a:pt x="389" y="88"/>
                </a:lnTo>
                <a:lnTo>
                  <a:pt x="390" y="87"/>
                </a:lnTo>
                <a:lnTo>
                  <a:pt x="393" y="90"/>
                </a:lnTo>
                <a:lnTo>
                  <a:pt x="395" y="91"/>
                </a:lnTo>
                <a:lnTo>
                  <a:pt x="404" y="93"/>
                </a:lnTo>
                <a:lnTo>
                  <a:pt x="409" y="93"/>
                </a:lnTo>
                <a:lnTo>
                  <a:pt x="410" y="95"/>
                </a:lnTo>
                <a:lnTo>
                  <a:pt x="419" y="102"/>
                </a:lnTo>
                <a:lnTo>
                  <a:pt x="423" y="99"/>
                </a:lnTo>
                <a:lnTo>
                  <a:pt x="420" y="93"/>
                </a:lnTo>
                <a:lnTo>
                  <a:pt x="419" y="90"/>
                </a:lnTo>
                <a:lnTo>
                  <a:pt x="417" y="88"/>
                </a:lnTo>
                <a:lnTo>
                  <a:pt x="425" y="86"/>
                </a:lnTo>
                <a:lnTo>
                  <a:pt x="440" y="84"/>
                </a:lnTo>
                <a:lnTo>
                  <a:pt x="443" y="84"/>
                </a:lnTo>
                <a:lnTo>
                  <a:pt x="445" y="86"/>
                </a:lnTo>
                <a:lnTo>
                  <a:pt x="446" y="88"/>
                </a:lnTo>
                <a:lnTo>
                  <a:pt x="449" y="93"/>
                </a:lnTo>
                <a:lnTo>
                  <a:pt x="446" y="99"/>
                </a:lnTo>
                <a:lnTo>
                  <a:pt x="460" y="103"/>
                </a:lnTo>
                <a:lnTo>
                  <a:pt x="466" y="99"/>
                </a:lnTo>
                <a:lnTo>
                  <a:pt x="468" y="105"/>
                </a:lnTo>
                <a:lnTo>
                  <a:pt x="473" y="101"/>
                </a:lnTo>
                <a:lnTo>
                  <a:pt x="475" y="103"/>
                </a:lnTo>
                <a:lnTo>
                  <a:pt x="475" y="103"/>
                </a:lnTo>
                <a:lnTo>
                  <a:pt x="475" y="101"/>
                </a:lnTo>
                <a:lnTo>
                  <a:pt x="476" y="101"/>
                </a:lnTo>
                <a:lnTo>
                  <a:pt x="476" y="99"/>
                </a:lnTo>
                <a:lnTo>
                  <a:pt x="481" y="102"/>
                </a:lnTo>
                <a:lnTo>
                  <a:pt x="484" y="102"/>
                </a:lnTo>
                <a:lnTo>
                  <a:pt x="492" y="101"/>
                </a:lnTo>
                <a:lnTo>
                  <a:pt x="488" y="91"/>
                </a:lnTo>
                <a:lnTo>
                  <a:pt x="498" y="83"/>
                </a:lnTo>
                <a:lnTo>
                  <a:pt x="499" y="83"/>
                </a:lnTo>
                <a:lnTo>
                  <a:pt x="501" y="83"/>
                </a:lnTo>
                <a:lnTo>
                  <a:pt x="507" y="86"/>
                </a:lnTo>
                <a:lnTo>
                  <a:pt x="514" y="82"/>
                </a:lnTo>
                <a:lnTo>
                  <a:pt x="514" y="84"/>
                </a:lnTo>
                <a:close/>
                <a:moveTo>
                  <a:pt x="364" y="64"/>
                </a:moveTo>
                <a:lnTo>
                  <a:pt x="367" y="71"/>
                </a:lnTo>
                <a:lnTo>
                  <a:pt x="376" y="65"/>
                </a:lnTo>
                <a:lnTo>
                  <a:pt x="380" y="76"/>
                </a:lnTo>
                <a:lnTo>
                  <a:pt x="385" y="80"/>
                </a:lnTo>
                <a:lnTo>
                  <a:pt x="372" y="83"/>
                </a:lnTo>
                <a:lnTo>
                  <a:pt x="364" y="86"/>
                </a:lnTo>
                <a:lnTo>
                  <a:pt x="360" y="84"/>
                </a:lnTo>
                <a:lnTo>
                  <a:pt x="353" y="83"/>
                </a:lnTo>
                <a:lnTo>
                  <a:pt x="346" y="82"/>
                </a:lnTo>
                <a:lnTo>
                  <a:pt x="345" y="80"/>
                </a:lnTo>
                <a:lnTo>
                  <a:pt x="342" y="73"/>
                </a:lnTo>
                <a:lnTo>
                  <a:pt x="361" y="65"/>
                </a:lnTo>
                <a:lnTo>
                  <a:pt x="364" y="64"/>
                </a:lnTo>
                <a:close/>
                <a:moveTo>
                  <a:pt x="416" y="79"/>
                </a:moveTo>
                <a:lnTo>
                  <a:pt x="398" y="86"/>
                </a:lnTo>
                <a:lnTo>
                  <a:pt x="389" y="80"/>
                </a:lnTo>
                <a:lnTo>
                  <a:pt x="389" y="78"/>
                </a:lnTo>
                <a:lnTo>
                  <a:pt x="389" y="76"/>
                </a:lnTo>
                <a:lnTo>
                  <a:pt x="383" y="67"/>
                </a:lnTo>
                <a:lnTo>
                  <a:pt x="386" y="57"/>
                </a:lnTo>
                <a:lnTo>
                  <a:pt x="406" y="57"/>
                </a:lnTo>
                <a:lnTo>
                  <a:pt x="408" y="60"/>
                </a:lnTo>
                <a:lnTo>
                  <a:pt x="409" y="69"/>
                </a:lnTo>
                <a:lnTo>
                  <a:pt x="415" y="71"/>
                </a:lnTo>
                <a:lnTo>
                  <a:pt x="416" y="72"/>
                </a:lnTo>
                <a:lnTo>
                  <a:pt x="416" y="79"/>
                </a:lnTo>
                <a:close/>
                <a:moveTo>
                  <a:pt x="434" y="41"/>
                </a:moveTo>
                <a:lnTo>
                  <a:pt x="421" y="43"/>
                </a:lnTo>
                <a:lnTo>
                  <a:pt x="413" y="39"/>
                </a:lnTo>
                <a:lnTo>
                  <a:pt x="409" y="37"/>
                </a:lnTo>
                <a:lnTo>
                  <a:pt x="412" y="31"/>
                </a:lnTo>
                <a:lnTo>
                  <a:pt x="415" y="28"/>
                </a:lnTo>
                <a:lnTo>
                  <a:pt x="416" y="26"/>
                </a:lnTo>
                <a:lnTo>
                  <a:pt x="423" y="26"/>
                </a:lnTo>
                <a:lnTo>
                  <a:pt x="430" y="26"/>
                </a:lnTo>
                <a:lnTo>
                  <a:pt x="434" y="41"/>
                </a:lnTo>
                <a:close/>
                <a:moveTo>
                  <a:pt x="454" y="76"/>
                </a:moveTo>
                <a:lnTo>
                  <a:pt x="425" y="78"/>
                </a:lnTo>
                <a:lnTo>
                  <a:pt x="424" y="76"/>
                </a:lnTo>
                <a:lnTo>
                  <a:pt x="423" y="72"/>
                </a:lnTo>
                <a:lnTo>
                  <a:pt x="421" y="65"/>
                </a:lnTo>
                <a:lnTo>
                  <a:pt x="415" y="54"/>
                </a:lnTo>
                <a:lnTo>
                  <a:pt x="421" y="52"/>
                </a:lnTo>
                <a:lnTo>
                  <a:pt x="427" y="50"/>
                </a:lnTo>
                <a:lnTo>
                  <a:pt x="438" y="46"/>
                </a:lnTo>
                <a:lnTo>
                  <a:pt x="455" y="41"/>
                </a:lnTo>
                <a:lnTo>
                  <a:pt x="453" y="38"/>
                </a:lnTo>
                <a:lnTo>
                  <a:pt x="451" y="38"/>
                </a:lnTo>
                <a:lnTo>
                  <a:pt x="442" y="38"/>
                </a:lnTo>
                <a:lnTo>
                  <a:pt x="438" y="27"/>
                </a:lnTo>
                <a:lnTo>
                  <a:pt x="438" y="22"/>
                </a:lnTo>
                <a:lnTo>
                  <a:pt x="438" y="20"/>
                </a:lnTo>
                <a:lnTo>
                  <a:pt x="446" y="20"/>
                </a:lnTo>
                <a:lnTo>
                  <a:pt x="449" y="19"/>
                </a:lnTo>
                <a:lnTo>
                  <a:pt x="451" y="31"/>
                </a:lnTo>
                <a:lnTo>
                  <a:pt x="451" y="34"/>
                </a:lnTo>
                <a:lnTo>
                  <a:pt x="454" y="35"/>
                </a:lnTo>
                <a:lnTo>
                  <a:pt x="460" y="35"/>
                </a:lnTo>
                <a:lnTo>
                  <a:pt x="462" y="41"/>
                </a:lnTo>
                <a:lnTo>
                  <a:pt x="462" y="42"/>
                </a:lnTo>
                <a:lnTo>
                  <a:pt x="458" y="54"/>
                </a:lnTo>
                <a:lnTo>
                  <a:pt x="457" y="56"/>
                </a:lnTo>
                <a:lnTo>
                  <a:pt x="451" y="63"/>
                </a:lnTo>
                <a:lnTo>
                  <a:pt x="455" y="76"/>
                </a:lnTo>
                <a:lnTo>
                  <a:pt x="454" y="76"/>
                </a:lnTo>
                <a:close/>
                <a:moveTo>
                  <a:pt x="379" y="28"/>
                </a:moveTo>
                <a:lnTo>
                  <a:pt x="368" y="38"/>
                </a:lnTo>
                <a:lnTo>
                  <a:pt x="353" y="35"/>
                </a:lnTo>
                <a:lnTo>
                  <a:pt x="348" y="27"/>
                </a:lnTo>
                <a:lnTo>
                  <a:pt x="333" y="20"/>
                </a:lnTo>
                <a:lnTo>
                  <a:pt x="331" y="20"/>
                </a:lnTo>
                <a:lnTo>
                  <a:pt x="337" y="9"/>
                </a:lnTo>
                <a:lnTo>
                  <a:pt x="344" y="5"/>
                </a:lnTo>
                <a:lnTo>
                  <a:pt x="374" y="0"/>
                </a:lnTo>
                <a:lnTo>
                  <a:pt x="379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19"/>
          <p:cNvSpPr>
            <a:spLocks noEditPoints="1"/>
          </p:cNvSpPr>
          <p:nvPr/>
        </p:nvSpPr>
        <p:spPr bwMode="auto">
          <a:xfrm>
            <a:off x="4800601" y="3594101"/>
            <a:ext cx="730250" cy="908050"/>
          </a:xfrm>
          <a:custGeom>
            <a:avLst/>
            <a:gdLst>
              <a:gd name="T0" fmla="*/ 195 w 460"/>
              <a:gd name="T1" fmla="*/ 256 h 572"/>
              <a:gd name="T2" fmla="*/ 182 w 460"/>
              <a:gd name="T3" fmla="*/ 292 h 572"/>
              <a:gd name="T4" fmla="*/ 221 w 460"/>
              <a:gd name="T5" fmla="*/ 290 h 572"/>
              <a:gd name="T6" fmla="*/ 210 w 460"/>
              <a:gd name="T7" fmla="*/ 264 h 572"/>
              <a:gd name="T8" fmla="*/ 250 w 460"/>
              <a:gd name="T9" fmla="*/ 262 h 572"/>
              <a:gd name="T10" fmla="*/ 293 w 460"/>
              <a:gd name="T11" fmla="*/ 268 h 572"/>
              <a:gd name="T12" fmla="*/ 373 w 460"/>
              <a:gd name="T13" fmla="*/ 300 h 572"/>
              <a:gd name="T14" fmla="*/ 446 w 460"/>
              <a:gd name="T15" fmla="*/ 356 h 572"/>
              <a:gd name="T16" fmla="*/ 450 w 460"/>
              <a:gd name="T17" fmla="*/ 403 h 572"/>
              <a:gd name="T18" fmla="*/ 446 w 460"/>
              <a:gd name="T19" fmla="*/ 457 h 572"/>
              <a:gd name="T20" fmla="*/ 437 w 460"/>
              <a:gd name="T21" fmla="*/ 488 h 572"/>
              <a:gd name="T22" fmla="*/ 450 w 460"/>
              <a:gd name="T23" fmla="*/ 549 h 572"/>
              <a:gd name="T24" fmla="*/ 422 w 460"/>
              <a:gd name="T25" fmla="*/ 559 h 572"/>
              <a:gd name="T26" fmla="*/ 383 w 460"/>
              <a:gd name="T27" fmla="*/ 551 h 572"/>
              <a:gd name="T28" fmla="*/ 340 w 460"/>
              <a:gd name="T29" fmla="*/ 510 h 572"/>
              <a:gd name="T30" fmla="*/ 321 w 460"/>
              <a:gd name="T31" fmla="*/ 472 h 572"/>
              <a:gd name="T32" fmla="*/ 205 w 460"/>
              <a:gd name="T33" fmla="*/ 458 h 572"/>
              <a:gd name="T34" fmla="*/ 175 w 460"/>
              <a:gd name="T35" fmla="*/ 533 h 572"/>
              <a:gd name="T36" fmla="*/ 127 w 460"/>
              <a:gd name="T37" fmla="*/ 566 h 572"/>
              <a:gd name="T38" fmla="*/ 64 w 460"/>
              <a:gd name="T39" fmla="*/ 530 h 572"/>
              <a:gd name="T40" fmla="*/ 81 w 460"/>
              <a:gd name="T41" fmla="*/ 478 h 572"/>
              <a:gd name="T42" fmla="*/ 119 w 460"/>
              <a:gd name="T43" fmla="*/ 417 h 572"/>
              <a:gd name="T44" fmla="*/ 134 w 460"/>
              <a:gd name="T45" fmla="*/ 371 h 572"/>
              <a:gd name="T46" fmla="*/ 128 w 460"/>
              <a:gd name="T47" fmla="*/ 341 h 572"/>
              <a:gd name="T48" fmla="*/ 107 w 460"/>
              <a:gd name="T49" fmla="*/ 312 h 572"/>
              <a:gd name="T50" fmla="*/ 82 w 460"/>
              <a:gd name="T51" fmla="*/ 330 h 572"/>
              <a:gd name="T52" fmla="*/ 52 w 460"/>
              <a:gd name="T53" fmla="*/ 328 h 572"/>
              <a:gd name="T54" fmla="*/ 74 w 460"/>
              <a:gd name="T55" fmla="*/ 305 h 572"/>
              <a:gd name="T56" fmla="*/ 68 w 460"/>
              <a:gd name="T57" fmla="*/ 270 h 572"/>
              <a:gd name="T58" fmla="*/ 68 w 460"/>
              <a:gd name="T59" fmla="*/ 255 h 572"/>
              <a:gd name="T60" fmla="*/ 92 w 460"/>
              <a:gd name="T61" fmla="*/ 247 h 572"/>
              <a:gd name="T62" fmla="*/ 92 w 460"/>
              <a:gd name="T63" fmla="*/ 292 h 572"/>
              <a:gd name="T64" fmla="*/ 143 w 460"/>
              <a:gd name="T65" fmla="*/ 264 h 572"/>
              <a:gd name="T66" fmla="*/ 111 w 460"/>
              <a:gd name="T67" fmla="*/ 252 h 572"/>
              <a:gd name="T68" fmla="*/ 132 w 460"/>
              <a:gd name="T69" fmla="*/ 241 h 572"/>
              <a:gd name="T70" fmla="*/ 112 w 460"/>
              <a:gd name="T71" fmla="*/ 232 h 572"/>
              <a:gd name="T72" fmla="*/ 153 w 460"/>
              <a:gd name="T73" fmla="*/ 218 h 572"/>
              <a:gd name="T74" fmla="*/ 179 w 460"/>
              <a:gd name="T75" fmla="*/ 222 h 572"/>
              <a:gd name="T76" fmla="*/ 48 w 460"/>
              <a:gd name="T77" fmla="*/ 236 h 572"/>
              <a:gd name="T78" fmla="*/ 48 w 460"/>
              <a:gd name="T79" fmla="*/ 211 h 572"/>
              <a:gd name="T80" fmla="*/ 83 w 460"/>
              <a:gd name="T81" fmla="*/ 195 h 572"/>
              <a:gd name="T82" fmla="*/ 70 w 460"/>
              <a:gd name="T83" fmla="*/ 161 h 572"/>
              <a:gd name="T84" fmla="*/ 302 w 460"/>
              <a:gd name="T85" fmla="*/ 24 h 572"/>
              <a:gd name="T86" fmla="*/ 307 w 460"/>
              <a:gd name="T87" fmla="*/ 86 h 572"/>
              <a:gd name="T88" fmla="*/ 295 w 460"/>
              <a:gd name="T89" fmla="*/ 132 h 572"/>
              <a:gd name="T90" fmla="*/ 231 w 460"/>
              <a:gd name="T91" fmla="*/ 208 h 572"/>
              <a:gd name="T92" fmla="*/ 195 w 460"/>
              <a:gd name="T93" fmla="*/ 236 h 572"/>
              <a:gd name="T94" fmla="*/ 184 w 460"/>
              <a:gd name="T95" fmla="*/ 204 h 572"/>
              <a:gd name="T96" fmla="*/ 214 w 460"/>
              <a:gd name="T97" fmla="*/ 181 h 572"/>
              <a:gd name="T98" fmla="*/ 184 w 460"/>
              <a:gd name="T99" fmla="*/ 182 h 572"/>
              <a:gd name="T100" fmla="*/ 177 w 460"/>
              <a:gd name="T101" fmla="*/ 167 h 572"/>
              <a:gd name="T102" fmla="*/ 194 w 460"/>
              <a:gd name="T103" fmla="*/ 142 h 572"/>
              <a:gd name="T104" fmla="*/ 242 w 460"/>
              <a:gd name="T105" fmla="*/ 135 h 572"/>
              <a:gd name="T106" fmla="*/ 221 w 460"/>
              <a:gd name="T107" fmla="*/ 101 h 572"/>
              <a:gd name="T108" fmla="*/ 235 w 460"/>
              <a:gd name="T109" fmla="*/ 87 h 572"/>
              <a:gd name="T110" fmla="*/ 250 w 460"/>
              <a:gd name="T111" fmla="*/ 47 h 572"/>
              <a:gd name="T112" fmla="*/ 278 w 460"/>
              <a:gd name="T113" fmla="*/ 17 h 572"/>
              <a:gd name="T114" fmla="*/ 280 w 460"/>
              <a:gd name="T115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572">
                <a:moveTo>
                  <a:pt x="179" y="222"/>
                </a:moveTo>
                <a:lnTo>
                  <a:pt x="180" y="229"/>
                </a:lnTo>
                <a:lnTo>
                  <a:pt x="182" y="234"/>
                </a:lnTo>
                <a:lnTo>
                  <a:pt x="182" y="236"/>
                </a:lnTo>
                <a:lnTo>
                  <a:pt x="184" y="240"/>
                </a:lnTo>
                <a:lnTo>
                  <a:pt x="186" y="244"/>
                </a:lnTo>
                <a:lnTo>
                  <a:pt x="194" y="255"/>
                </a:lnTo>
                <a:lnTo>
                  <a:pt x="195" y="256"/>
                </a:lnTo>
                <a:lnTo>
                  <a:pt x="195" y="259"/>
                </a:lnTo>
                <a:lnTo>
                  <a:pt x="192" y="264"/>
                </a:lnTo>
                <a:lnTo>
                  <a:pt x="188" y="275"/>
                </a:lnTo>
                <a:lnTo>
                  <a:pt x="182" y="282"/>
                </a:lnTo>
                <a:lnTo>
                  <a:pt x="177" y="287"/>
                </a:lnTo>
                <a:lnTo>
                  <a:pt x="179" y="290"/>
                </a:lnTo>
                <a:lnTo>
                  <a:pt x="179" y="294"/>
                </a:lnTo>
                <a:lnTo>
                  <a:pt x="182" y="292"/>
                </a:lnTo>
                <a:lnTo>
                  <a:pt x="186" y="289"/>
                </a:lnTo>
                <a:lnTo>
                  <a:pt x="187" y="287"/>
                </a:lnTo>
                <a:lnTo>
                  <a:pt x="195" y="283"/>
                </a:lnTo>
                <a:lnTo>
                  <a:pt x="203" y="282"/>
                </a:lnTo>
                <a:lnTo>
                  <a:pt x="205" y="283"/>
                </a:lnTo>
                <a:lnTo>
                  <a:pt x="209" y="287"/>
                </a:lnTo>
                <a:lnTo>
                  <a:pt x="214" y="292"/>
                </a:lnTo>
                <a:lnTo>
                  <a:pt x="221" y="290"/>
                </a:lnTo>
                <a:lnTo>
                  <a:pt x="222" y="290"/>
                </a:lnTo>
                <a:lnTo>
                  <a:pt x="224" y="290"/>
                </a:lnTo>
                <a:lnTo>
                  <a:pt x="229" y="286"/>
                </a:lnTo>
                <a:lnTo>
                  <a:pt x="227" y="285"/>
                </a:lnTo>
                <a:lnTo>
                  <a:pt x="222" y="283"/>
                </a:lnTo>
                <a:lnTo>
                  <a:pt x="213" y="282"/>
                </a:lnTo>
                <a:lnTo>
                  <a:pt x="209" y="272"/>
                </a:lnTo>
                <a:lnTo>
                  <a:pt x="210" y="264"/>
                </a:lnTo>
                <a:lnTo>
                  <a:pt x="218" y="259"/>
                </a:lnTo>
                <a:lnTo>
                  <a:pt x="220" y="259"/>
                </a:lnTo>
                <a:lnTo>
                  <a:pt x="229" y="256"/>
                </a:lnTo>
                <a:lnTo>
                  <a:pt x="232" y="255"/>
                </a:lnTo>
                <a:lnTo>
                  <a:pt x="239" y="259"/>
                </a:lnTo>
                <a:lnTo>
                  <a:pt x="243" y="262"/>
                </a:lnTo>
                <a:lnTo>
                  <a:pt x="243" y="263"/>
                </a:lnTo>
                <a:lnTo>
                  <a:pt x="250" y="262"/>
                </a:lnTo>
                <a:lnTo>
                  <a:pt x="255" y="257"/>
                </a:lnTo>
                <a:lnTo>
                  <a:pt x="261" y="260"/>
                </a:lnTo>
                <a:lnTo>
                  <a:pt x="265" y="266"/>
                </a:lnTo>
                <a:lnTo>
                  <a:pt x="270" y="264"/>
                </a:lnTo>
                <a:lnTo>
                  <a:pt x="276" y="263"/>
                </a:lnTo>
                <a:lnTo>
                  <a:pt x="288" y="266"/>
                </a:lnTo>
                <a:lnTo>
                  <a:pt x="291" y="267"/>
                </a:lnTo>
                <a:lnTo>
                  <a:pt x="293" y="268"/>
                </a:lnTo>
                <a:lnTo>
                  <a:pt x="302" y="267"/>
                </a:lnTo>
                <a:lnTo>
                  <a:pt x="302" y="268"/>
                </a:lnTo>
                <a:lnTo>
                  <a:pt x="302" y="274"/>
                </a:lnTo>
                <a:lnTo>
                  <a:pt x="302" y="290"/>
                </a:lnTo>
                <a:lnTo>
                  <a:pt x="314" y="296"/>
                </a:lnTo>
                <a:lnTo>
                  <a:pt x="341" y="292"/>
                </a:lnTo>
                <a:lnTo>
                  <a:pt x="358" y="296"/>
                </a:lnTo>
                <a:lnTo>
                  <a:pt x="373" y="300"/>
                </a:lnTo>
                <a:lnTo>
                  <a:pt x="392" y="338"/>
                </a:lnTo>
                <a:lnTo>
                  <a:pt x="401" y="338"/>
                </a:lnTo>
                <a:lnTo>
                  <a:pt x="427" y="338"/>
                </a:lnTo>
                <a:lnTo>
                  <a:pt x="435" y="338"/>
                </a:lnTo>
                <a:lnTo>
                  <a:pt x="441" y="341"/>
                </a:lnTo>
                <a:lnTo>
                  <a:pt x="444" y="346"/>
                </a:lnTo>
                <a:lnTo>
                  <a:pt x="446" y="353"/>
                </a:lnTo>
                <a:lnTo>
                  <a:pt x="446" y="356"/>
                </a:lnTo>
                <a:lnTo>
                  <a:pt x="449" y="361"/>
                </a:lnTo>
                <a:lnTo>
                  <a:pt x="450" y="364"/>
                </a:lnTo>
                <a:lnTo>
                  <a:pt x="452" y="368"/>
                </a:lnTo>
                <a:lnTo>
                  <a:pt x="454" y="375"/>
                </a:lnTo>
                <a:lnTo>
                  <a:pt x="457" y="384"/>
                </a:lnTo>
                <a:lnTo>
                  <a:pt x="460" y="390"/>
                </a:lnTo>
                <a:lnTo>
                  <a:pt x="453" y="399"/>
                </a:lnTo>
                <a:lnTo>
                  <a:pt x="450" y="403"/>
                </a:lnTo>
                <a:lnTo>
                  <a:pt x="449" y="405"/>
                </a:lnTo>
                <a:lnTo>
                  <a:pt x="444" y="412"/>
                </a:lnTo>
                <a:lnTo>
                  <a:pt x="441" y="416"/>
                </a:lnTo>
                <a:lnTo>
                  <a:pt x="442" y="427"/>
                </a:lnTo>
                <a:lnTo>
                  <a:pt x="442" y="432"/>
                </a:lnTo>
                <a:lnTo>
                  <a:pt x="444" y="435"/>
                </a:lnTo>
                <a:lnTo>
                  <a:pt x="445" y="443"/>
                </a:lnTo>
                <a:lnTo>
                  <a:pt x="446" y="457"/>
                </a:lnTo>
                <a:lnTo>
                  <a:pt x="444" y="466"/>
                </a:lnTo>
                <a:lnTo>
                  <a:pt x="442" y="467"/>
                </a:lnTo>
                <a:lnTo>
                  <a:pt x="441" y="473"/>
                </a:lnTo>
                <a:lnTo>
                  <a:pt x="441" y="476"/>
                </a:lnTo>
                <a:lnTo>
                  <a:pt x="439" y="481"/>
                </a:lnTo>
                <a:lnTo>
                  <a:pt x="438" y="484"/>
                </a:lnTo>
                <a:lnTo>
                  <a:pt x="438" y="485"/>
                </a:lnTo>
                <a:lnTo>
                  <a:pt x="437" y="488"/>
                </a:lnTo>
                <a:lnTo>
                  <a:pt x="435" y="492"/>
                </a:lnTo>
                <a:lnTo>
                  <a:pt x="437" y="497"/>
                </a:lnTo>
                <a:lnTo>
                  <a:pt x="439" y="504"/>
                </a:lnTo>
                <a:lnTo>
                  <a:pt x="441" y="511"/>
                </a:lnTo>
                <a:lnTo>
                  <a:pt x="444" y="525"/>
                </a:lnTo>
                <a:lnTo>
                  <a:pt x="446" y="534"/>
                </a:lnTo>
                <a:lnTo>
                  <a:pt x="449" y="540"/>
                </a:lnTo>
                <a:lnTo>
                  <a:pt x="450" y="549"/>
                </a:lnTo>
                <a:lnTo>
                  <a:pt x="453" y="555"/>
                </a:lnTo>
                <a:lnTo>
                  <a:pt x="453" y="557"/>
                </a:lnTo>
                <a:lnTo>
                  <a:pt x="456" y="564"/>
                </a:lnTo>
                <a:lnTo>
                  <a:pt x="456" y="567"/>
                </a:lnTo>
                <a:lnTo>
                  <a:pt x="441" y="572"/>
                </a:lnTo>
                <a:lnTo>
                  <a:pt x="431" y="563"/>
                </a:lnTo>
                <a:lnTo>
                  <a:pt x="423" y="560"/>
                </a:lnTo>
                <a:lnTo>
                  <a:pt x="422" y="559"/>
                </a:lnTo>
                <a:lnTo>
                  <a:pt x="414" y="556"/>
                </a:lnTo>
                <a:lnTo>
                  <a:pt x="407" y="553"/>
                </a:lnTo>
                <a:lnTo>
                  <a:pt x="397" y="551"/>
                </a:lnTo>
                <a:lnTo>
                  <a:pt x="392" y="559"/>
                </a:lnTo>
                <a:lnTo>
                  <a:pt x="390" y="560"/>
                </a:lnTo>
                <a:lnTo>
                  <a:pt x="386" y="559"/>
                </a:lnTo>
                <a:lnTo>
                  <a:pt x="385" y="551"/>
                </a:lnTo>
                <a:lnTo>
                  <a:pt x="383" y="551"/>
                </a:lnTo>
                <a:lnTo>
                  <a:pt x="377" y="552"/>
                </a:lnTo>
                <a:lnTo>
                  <a:pt x="371" y="553"/>
                </a:lnTo>
                <a:lnTo>
                  <a:pt x="363" y="534"/>
                </a:lnTo>
                <a:lnTo>
                  <a:pt x="358" y="527"/>
                </a:lnTo>
                <a:lnTo>
                  <a:pt x="345" y="514"/>
                </a:lnTo>
                <a:lnTo>
                  <a:pt x="345" y="512"/>
                </a:lnTo>
                <a:lnTo>
                  <a:pt x="343" y="511"/>
                </a:lnTo>
                <a:lnTo>
                  <a:pt x="340" y="510"/>
                </a:lnTo>
                <a:lnTo>
                  <a:pt x="337" y="507"/>
                </a:lnTo>
                <a:lnTo>
                  <a:pt x="336" y="499"/>
                </a:lnTo>
                <a:lnTo>
                  <a:pt x="330" y="496"/>
                </a:lnTo>
                <a:lnTo>
                  <a:pt x="330" y="493"/>
                </a:lnTo>
                <a:lnTo>
                  <a:pt x="328" y="481"/>
                </a:lnTo>
                <a:lnTo>
                  <a:pt x="326" y="477"/>
                </a:lnTo>
                <a:lnTo>
                  <a:pt x="322" y="473"/>
                </a:lnTo>
                <a:lnTo>
                  <a:pt x="321" y="472"/>
                </a:lnTo>
                <a:lnTo>
                  <a:pt x="299" y="462"/>
                </a:lnTo>
                <a:lnTo>
                  <a:pt x="283" y="466"/>
                </a:lnTo>
                <a:lnTo>
                  <a:pt x="276" y="474"/>
                </a:lnTo>
                <a:lnTo>
                  <a:pt x="268" y="466"/>
                </a:lnTo>
                <a:lnTo>
                  <a:pt x="258" y="469"/>
                </a:lnTo>
                <a:lnTo>
                  <a:pt x="225" y="458"/>
                </a:lnTo>
                <a:lnTo>
                  <a:pt x="216" y="458"/>
                </a:lnTo>
                <a:lnTo>
                  <a:pt x="205" y="458"/>
                </a:lnTo>
                <a:lnTo>
                  <a:pt x="203" y="458"/>
                </a:lnTo>
                <a:lnTo>
                  <a:pt x="203" y="459"/>
                </a:lnTo>
                <a:lnTo>
                  <a:pt x="201" y="465"/>
                </a:lnTo>
                <a:lnTo>
                  <a:pt x="192" y="476"/>
                </a:lnTo>
                <a:lnTo>
                  <a:pt x="188" y="484"/>
                </a:lnTo>
                <a:lnTo>
                  <a:pt x="184" y="491"/>
                </a:lnTo>
                <a:lnTo>
                  <a:pt x="192" y="526"/>
                </a:lnTo>
                <a:lnTo>
                  <a:pt x="175" y="533"/>
                </a:lnTo>
                <a:lnTo>
                  <a:pt x="172" y="544"/>
                </a:lnTo>
                <a:lnTo>
                  <a:pt x="167" y="547"/>
                </a:lnTo>
                <a:lnTo>
                  <a:pt x="160" y="541"/>
                </a:lnTo>
                <a:lnTo>
                  <a:pt x="157" y="545"/>
                </a:lnTo>
                <a:lnTo>
                  <a:pt x="161" y="549"/>
                </a:lnTo>
                <a:lnTo>
                  <a:pt x="152" y="560"/>
                </a:lnTo>
                <a:lnTo>
                  <a:pt x="128" y="567"/>
                </a:lnTo>
                <a:lnTo>
                  <a:pt x="127" y="566"/>
                </a:lnTo>
                <a:lnTo>
                  <a:pt x="123" y="563"/>
                </a:lnTo>
                <a:lnTo>
                  <a:pt x="122" y="563"/>
                </a:lnTo>
                <a:lnTo>
                  <a:pt x="113" y="556"/>
                </a:lnTo>
                <a:lnTo>
                  <a:pt x="109" y="553"/>
                </a:lnTo>
                <a:lnTo>
                  <a:pt x="107" y="552"/>
                </a:lnTo>
                <a:lnTo>
                  <a:pt x="82" y="540"/>
                </a:lnTo>
                <a:lnTo>
                  <a:pt x="81" y="538"/>
                </a:lnTo>
                <a:lnTo>
                  <a:pt x="64" y="530"/>
                </a:lnTo>
                <a:lnTo>
                  <a:pt x="81" y="517"/>
                </a:lnTo>
                <a:lnTo>
                  <a:pt x="83" y="502"/>
                </a:lnTo>
                <a:lnTo>
                  <a:pt x="83" y="500"/>
                </a:lnTo>
                <a:lnTo>
                  <a:pt x="85" y="493"/>
                </a:lnTo>
                <a:lnTo>
                  <a:pt x="92" y="484"/>
                </a:lnTo>
                <a:lnTo>
                  <a:pt x="89" y="478"/>
                </a:lnTo>
                <a:lnTo>
                  <a:pt x="86" y="478"/>
                </a:lnTo>
                <a:lnTo>
                  <a:pt x="81" y="478"/>
                </a:lnTo>
                <a:lnTo>
                  <a:pt x="81" y="478"/>
                </a:lnTo>
                <a:lnTo>
                  <a:pt x="79" y="476"/>
                </a:lnTo>
                <a:lnTo>
                  <a:pt x="55" y="439"/>
                </a:lnTo>
                <a:lnTo>
                  <a:pt x="77" y="428"/>
                </a:lnTo>
                <a:lnTo>
                  <a:pt x="81" y="429"/>
                </a:lnTo>
                <a:lnTo>
                  <a:pt x="83" y="431"/>
                </a:lnTo>
                <a:lnTo>
                  <a:pt x="112" y="422"/>
                </a:lnTo>
                <a:lnTo>
                  <a:pt x="119" y="417"/>
                </a:lnTo>
                <a:lnTo>
                  <a:pt x="124" y="409"/>
                </a:lnTo>
                <a:lnTo>
                  <a:pt x="124" y="407"/>
                </a:lnTo>
                <a:lnTo>
                  <a:pt x="124" y="406"/>
                </a:lnTo>
                <a:lnTo>
                  <a:pt x="124" y="398"/>
                </a:lnTo>
                <a:lnTo>
                  <a:pt x="123" y="384"/>
                </a:lnTo>
                <a:lnTo>
                  <a:pt x="123" y="380"/>
                </a:lnTo>
                <a:lnTo>
                  <a:pt x="131" y="371"/>
                </a:lnTo>
                <a:lnTo>
                  <a:pt x="134" y="371"/>
                </a:lnTo>
                <a:lnTo>
                  <a:pt x="143" y="368"/>
                </a:lnTo>
                <a:lnTo>
                  <a:pt x="135" y="367"/>
                </a:lnTo>
                <a:lnTo>
                  <a:pt x="132" y="365"/>
                </a:lnTo>
                <a:lnTo>
                  <a:pt x="131" y="364"/>
                </a:lnTo>
                <a:lnTo>
                  <a:pt x="131" y="358"/>
                </a:lnTo>
                <a:lnTo>
                  <a:pt x="126" y="356"/>
                </a:lnTo>
                <a:lnTo>
                  <a:pt x="127" y="343"/>
                </a:lnTo>
                <a:lnTo>
                  <a:pt x="128" y="341"/>
                </a:lnTo>
                <a:lnTo>
                  <a:pt x="131" y="335"/>
                </a:lnTo>
                <a:lnTo>
                  <a:pt x="130" y="327"/>
                </a:lnTo>
                <a:lnTo>
                  <a:pt x="132" y="323"/>
                </a:lnTo>
                <a:lnTo>
                  <a:pt x="132" y="322"/>
                </a:lnTo>
                <a:lnTo>
                  <a:pt x="120" y="313"/>
                </a:lnTo>
                <a:lnTo>
                  <a:pt x="120" y="311"/>
                </a:lnTo>
                <a:lnTo>
                  <a:pt x="113" y="315"/>
                </a:lnTo>
                <a:lnTo>
                  <a:pt x="107" y="312"/>
                </a:lnTo>
                <a:lnTo>
                  <a:pt x="105" y="312"/>
                </a:lnTo>
                <a:lnTo>
                  <a:pt x="104" y="312"/>
                </a:lnTo>
                <a:lnTo>
                  <a:pt x="94" y="320"/>
                </a:lnTo>
                <a:lnTo>
                  <a:pt x="98" y="330"/>
                </a:lnTo>
                <a:lnTo>
                  <a:pt x="90" y="331"/>
                </a:lnTo>
                <a:lnTo>
                  <a:pt x="87" y="331"/>
                </a:lnTo>
                <a:lnTo>
                  <a:pt x="82" y="328"/>
                </a:lnTo>
                <a:lnTo>
                  <a:pt x="82" y="330"/>
                </a:lnTo>
                <a:lnTo>
                  <a:pt x="81" y="330"/>
                </a:lnTo>
                <a:lnTo>
                  <a:pt x="81" y="332"/>
                </a:lnTo>
                <a:lnTo>
                  <a:pt x="81" y="332"/>
                </a:lnTo>
                <a:lnTo>
                  <a:pt x="79" y="330"/>
                </a:lnTo>
                <a:lnTo>
                  <a:pt x="74" y="334"/>
                </a:lnTo>
                <a:lnTo>
                  <a:pt x="72" y="328"/>
                </a:lnTo>
                <a:lnTo>
                  <a:pt x="66" y="332"/>
                </a:lnTo>
                <a:lnTo>
                  <a:pt x="52" y="328"/>
                </a:lnTo>
                <a:lnTo>
                  <a:pt x="55" y="322"/>
                </a:lnTo>
                <a:lnTo>
                  <a:pt x="52" y="317"/>
                </a:lnTo>
                <a:lnTo>
                  <a:pt x="51" y="315"/>
                </a:lnTo>
                <a:lnTo>
                  <a:pt x="49" y="313"/>
                </a:lnTo>
                <a:lnTo>
                  <a:pt x="59" y="312"/>
                </a:lnTo>
                <a:lnTo>
                  <a:pt x="72" y="309"/>
                </a:lnTo>
                <a:lnTo>
                  <a:pt x="75" y="307"/>
                </a:lnTo>
                <a:lnTo>
                  <a:pt x="74" y="305"/>
                </a:lnTo>
                <a:lnTo>
                  <a:pt x="70" y="305"/>
                </a:lnTo>
                <a:lnTo>
                  <a:pt x="60" y="305"/>
                </a:lnTo>
                <a:lnTo>
                  <a:pt x="61" y="305"/>
                </a:lnTo>
                <a:lnTo>
                  <a:pt x="57" y="292"/>
                </a:lnTo>
                <a:lnTo>
                  <a:pt x="63" y="285"/>
                </a:lnTo>
                <a:lnTo>
                  <a:pt x="64" y="283"/>
                </a:lnTo>
                <a:lnTo>
                  <a:pt x="68" y="271"/>
                </a:lnTo>
                <a:lnTo>
                  <a:pt x="68" y="270"/>
                </a:lnTo>
                <a:lnTo>
                  <a:pt x="66" y="264"/>
                </a:lnTo>
                <a:lnTo>
                  <a:pt x="60" y="264"/>
                </a:lnTo>
                <a:lnTo>
                  <a:pt x="57" y="263"/>
                </a:lnTo>
                <a:lnTo>
                  <a:pt x="57" y="260"/>
                </a:lnTo>
                <a:lnTo>
                  <a:pt x="55" y="248"/>
                </a:lnTo>
                <a:lnTo>
                  <a:pt x="56" y="248"/>
                </a:lnTo>
                <a:lnTo>
                  <a:pt x="67" y="255"/>
                </a:lnTo>
                <a:lnTo>
                  <a:pt x="68" y="255"/>
                </a:lnTo>
                <a:lnTo>
                  <a:pt x="74" y="257"/>
                </a:lnTo>
                <a:lnTo>
                  <a:pt x="78" y="253"/>
                </a:lnTo>
                <a:lnTo>
                  <a:pt x="81" y="255"/>
                </a:lnTo>
                <a:lnTo>
                  <a:pt x="85" y="255"/>
                </a:lnTo>
                <a:lnTo>
                  <a:pt x="83" y="245"/>
                </a:lnTo>
                <a:lnTo>
                  <a:pt x="86" y="245"/>
                </a:lnTo>
                <a:lnTo>
                  <a:pt x="90" y="247"/>
                </a:lnTo>
                <a:lnTo>
                  <a:pt x="92" y="247"/>
                </a:lnTo>
                <a:lnTo>
                  <a:pt x="97" y="255"/>
                </a:lnTo>
                <a:lnTo>
                  <a:pt x="97" y="256"/>
                </a:lnTo>
                <a:lnTo>
                  <a:pt x="98" y="264"/>
                </a:lnTo>
                <a:lnTo>
                  <a:pt x="96" y="272"/>
                </a:lnTo>
                <a:lnTo>
                  <a:pt x="94" y="274"/>
                </a:lnTo>
                <a:lnTo>
                  <a:pt x="93" y="278"/>
                </a:lnTo>
                <a:lnTo>
                  <a:pt x="90" y="285"/>
                </a:lnTo>
                <a:lnTo>
                  <a:pt x="92" y="292"/>
                </a:lnTo>
                <a:lnTo>
                  <a:pt x="98" y="283"/>
                </a:lnTo>
                <a:lnTo>
                  <a:pt x="108" y="277"/>
                </a:lnTo>
                <a:lnTo>
                  <a:pt x="109" y="277"/>
                </a:lnTo>
                <a:lnTo>
                  <a:pt x="119" y="274"/>
                </a:lnTo>
                <a:lnTo>
                  <a:pt x="131" y="271"/>
                </a:lnTo>
                <a:lnTo>
                  <a:pt x="138" y="270"/>
                </a:lnTo>
                <a:lnTo>
                  <a:pt x="142" y="266"/>
                </a:lnTo>
                <a:lnTo>
                  <a:pt x="143" y="264"/>
                </a:lnTo>
                <a:lnTo>
                  <a:pt x="137" y="266"/>
                </a:lnTo>
                <a:lnTo>
                  <a:pt x="132" y="266"/>
                </a:lnTo>
                <a:lnTo>
                  <a:pt x="122" y="267"/>
                </a:lnTo>
                <a:lnTo>
                  <a:pt x="113" y="268"/>
                </a:lnTo>
                <a:lnTo>
                  <a:pt x="108" y="264"/>
                </a:lnTo>
                <a:lnTo>
                  <a:pt x="107" y="262"/>
                </a:lnTo>
                <a:lnTo>
                  <a:pt x="105" y="256"/>
                </a:lnTo>
                <a:lnTo>
                  <a:pt x="111" y="252"/>
                </a:lnTo>
                <a:lnTo>
                  <a:pt x="113" y="251"/>
                </a:lnTo>
                <a:lnTo>
                  <a:pt x="119" y="251"/>
                </a:lnTo>
                <a:lnTo>
                  <a:pt x="123" y="251"/>
                </a:lnTo>
                <a:lnTo>
                  <a:pt x="134" y="249"/>
                </a:lnTo>
                <a:lnTo>
                  <a:pt x="139" y="248"/>
                </a:lnTo>
                <a:lnTo>
                  <a:pt x="145" y="245"/>
                </a:lnTo>
                <a:lnTo>
                  <a:pt x="143" y="241"/>
                </a:lnTo>
                <a:lnTo>
                  <a:pt x="132" y="241"/>
                </a:lnTo>
                <a:lnTo>
                  <a:pt x="120" y="240"/>
                </a:lnTo>
                <a:lnTo>
                  <a:pt x="117" y="244"/>
                </a:lnTo>
                <a:lnTo>
                  <a:pt x="111" y="245"/>
                </a:lnTo>
                <a:lnTo>
                  <a:pt x="108" y="245"/>
                </a:lnTo>
                <a:lnTo>
                  <a:pt x="104" y="240"/>
                </a:lnTo>
                <a:lnTo>
                  <a:pt x="102" y="236"/>
                </a:lnTo>
                <a:lnTo>
                  <a:pt x="109" y="230"/>
                </a:lnTo>
                <a:lnTo>
                  <a:pt x="112" y="232"/>
                </a:lnTo>
                <a:lnTo>
                  <a:pt x="113" y="233"/>
                </a:lnTo>
                <a:lnTo>
                  <a:pt x="119" y="229"/>
                </a:lnTo>
                <a:lnTo>
                  <a:pt x="123" y="226"/>
                </a:lnTo>
                <a:lnTo>
                  <a:pt x="131" y="219"/>
                </a:lnTo>
                <a:lnTo>
                  <a:pt x="135" y="227"/>
                </a:lnTo>
                <a:lnTo>
                  <a:pt x="142" y="219"/>
                </a:lnTo>
                <a:lnTo>
                  <a:pt x="150" y="218"/>
                </a:lnTo>
                <a:lnTo>
                  <a:pt x="153" y="218"/>
                </a:lnTo>
                <a:lnTo>
                  <a:pt x="150" y="211"/>
                </a:lnTo>
                <a:lnTo>
                  <a:pt x="157" y="206"/>
                </a:lnTo>
                <a:lnTo>
                  <a:pt x="167" y="204"/>
                </a:lnTo>
                <a:lnTo>
                  <a:pt x="173" y="200"/>
                </a:lnTo>
                <a:lnTo>
                  <a:pt x="177" y="206"/>
                </a:lnTo>
                <a:lnTo>
                  <a:pt x="177" y="210"/>
                </a:lnTo>
                <a:lnTo>
                  <a:pt x="177" y="212"/>
                </a:lnTo>
                <a:lnTo>
                  <a:pt x="179" y="222"/>
                </a:lnTo>
                <a:close/>
                <a:moveTo>
                  <a:pt x="83" y="195"/>
                </a:moveTo>
                <a:lnTo>
                  <a:pt x="87" y="204"/>
                </a:lnTo>
                <a:lnTo>
                  <a:pt x="105" y="210"/>
                </a:lnTo>
                <a:lnTo>
                  <a:pt x="112" y="218"/>
                </a:lnTo>
                <a:lnTo>
                  <a:pt x="96" y="225"/>
                </a:lnTo>
                <a:lnTo>
                  <a:pt x="81" y="233"/>
                </a:lnTo>
                <a:lnTo>
                  <a:pt x="70" y="237"/>
                </a:lnTo>
                <a:lnTo>
                  <a:pt x="48" y="236"/>
                </a:lnTo>
                <a:lnTo>
                  <a:pt x="46" y="237"/>
                </a:lnTo>
                <a:lnTo>
                  <a:pt x="18" y="247"/>
                </a:lnTo>
                <a:lnTo>
                  <a:pt x="16" y="247"/>
                </a:lnTo>
                <a:lnTo>
                  <a:pt x="0" y="230"/>
                </a:lnTo>
                <a:lnTo>
                  <a:pt x="21" y="211"/>
                </a:lnTo>
                <a:lnTo>
                  <a:pt x="33" y="214"/>
                </a:lnTo>
                <a:lnTo>
                  <a:pt x="41" y="212"/>
                </a:lnTo>
                <a:lnTo>
                  <a:pt x="48" y="211"/>
                </a:lnTo>
                <a:lnTo>
                  <a:pt x="46" y="208"/>
                </a:lnTo>
                <a:lnTo>
                  <a:pt x="37" y="200"/>
                </a:lnTo>
                <a:lnTo>
                  <a:pt x="67" y="196"/>
                </a:lnTo>
                <a:lnTo>
                  <a:pt x="68" y="203"/>
                </a:lnTo>
                <a:lnTo>
                  <a:pt x="75" y="203"/>
                </a:lnTo>
                <a:lnTo>
                  <a:pt x="78" y="192"/>
                </a:lnTo>
                <a:lnTo>
                  <a:pt x="81" y="193"/>
                </a:lnTo>
                <a:lnTo>
                  <a:pt x="83" y="195"/>
                </a:lnTo>
                <a:close/>
                <a:moveTo>
                  <a:pt x="71" y="178"/>
                </a:moveTo>
                <a:lnTo>
                  <a:pt x="36" y="182"/>
                </a:lnTo>
                <a:lnTo>
                  <a:pt x="10" y="180"/>
                </a:lnTo>
                <a:lnTo>
                  <a:pt x="10" y="174"/>
                </a:lnTo>
                <a:lnTo>
                  <a:pt x="42" y="170"/>
                </a:lnTo>
                <a:lnTo>
                  <a:pt x="68" y="151"/>
                </a:lnTo>
                <a:lnTo>
                  <a:pt x="72" y="154"/>
                </a:lnTo>
                <a:lnTo>
                  <a:pt x="70" y="161"/>
                </a:lnTo>
                <a:lnTo>
                  <a:pt x="72" y="165"/>
                </a:lnTo>
                <a:lnTo>
                  <a:pt x="71" y="178"/>
                </a:lnTo>
                <a:close/>
                <a:moveTo>
                  <a:pt x="283" y="4"/>
                </a:moveTo>
                <a:lnTo>
                  <a:pt x="293" y="15"/>
                </a:lnTo>
                <a:lnTo>
                  <a:pt x="302" y="13"/>
                </a:lnTo>
                <a:lnTo>
                  <a:pt x="302" y="16"/>
                </a:lnTo>
                <a:lnTo>
                  <a:pt x="303" y="16"/>
                </a:lnTo>
                <a:lnTo>
                  <a:pt x="302" y="24"/>
                </a:lnTo>
                <a:lnTo>
                  <a:pt x="303" y="27"/>
                </a:lnTo>
                <a:lnTo>
                  <a:pt x="306" y="32"/>
                </a:lnTo>
                <a:lnTo>
                  <a:pt x="326" y="43"/>
                </a:lnTo>
                <a:lnTo>
                  <a:pt x="325" y="47"/>
                </a:lnTo>
                <a:lnTo>
                  <a:pt x="321" y="57"/>
                </a:lnTo>
                <a:lnTo>
                  <a:pt x="319" y="62"/>
                </a:lnTo>
                <a:lnTo>
                  <a:pt x="303" y="69"/>
                </a:lnTo>
                <a:lnTo>
                  <a:pt x="307" y="86"/>
                </a:lnTo>
                <a:lnTo>
                  <a:pt x="315" y="87"/>
                </a:lnTo>
                <a:lnTo>
                  <a:pt x="317" y="91"/>
                </a:lnTo>
                <a:lnTo>
                  <a:pt x="311" y="92"/>
                </a:lnTo>
                <a:lnTo>
                  <a:pt x="310" y="102"/>
                </a:lnTo>
                <a:lnTo>
                  <a:pt x="308" y="103"/>
                </a:lnTo>
                <a:lnTo>
                  <a:pt x="303" y="109"/>
                </a:lnTo>
                <a:lnTo>
                  <a:pt x="303" y="120"/>
                </a:lnTo>
                <a:lnTo>
                  <a:pt x="295" y="132"/>
                </a:lnTo>
                <a:lnTo>
                  <a:pt x="283" y="140"/>
                </a:lnTo>
                <a:lnTo>
                  <a:pt x="262" y="174"/>
                </a:lnTo>
                <a:lnTo>
                  <a:pt x="259" y="169"/>
                </a:lnTo>
                <a:lnTo>
                  <a:pt x="258" y="172"/>
                </a:lnTo>
                <a:lnTo>
                  <a:pt x="259" y="177"/>
                </a:lnTo>
                <a:lnTo>
                  <a:pt x="259" y="182"/>
                </a:lnTo>
                <a:lnTo>
                  <a:pt x="236" y="200"/>
                </a:lnTo>
                <a:lnTo>
                  <a:pt x="231" y="208"/>
                </a:lnTo>
                <a:lnTo>
                  <a:pt x="220" y="222"/>
                </a:lnTo>
                <a:lnTo>
                  <a:pt x="222" y="236"/>
                </a:lnTo>
                <a:lnTo>
                  <a:pt x="221" y="237"/>
                </a:lnTo>
                <a:lnTo>
                  <a:pt x="212" y="241"/>
                </a:lnTo>
                <a:lnTo>
                  <a:pt x="212" y="240"/>
                </a:lnTo>
                <a:lnTo>
                  <a:pt x="202" y="240"/>
                </a:lnTo>
                <a:lnTo>
                  <a:pt x="198" y="238"/>
                </a:lnTo>
                <a:lnTo>
                  <a:pt x="195" y="236"/>
                </a:lnTo>
                <a:lnTo>
                  <a:pt x="195" y="227"/>
                </a:lnTo>
                <a:lnTo>
                  <a:pt x="194" y="226"/>
                </a:lnTo>
                <a:lnTo>
                  <a:pt x="194" y="221"/>
                </a:lnTo>
                <a:lnTo>
                  <a:pt x="197" y="217"/>
                </a:lnTo>
                <a:lnTo>
                  <a:pt x="197" y="214"/>
                </a:lnTo>
                <a:lnTo>
                  <a:pt x="190" y="214"/>
                </a:lnTo>
                <a:lnTo>
                  <a:pt x="186" y="207"/>
                </a:lnTo>
                <a:lnTo>
                  <a:pt x="184" y="204"/>
                </a:lnTo>
                <a:lnTo>
                  <a:pt x="186" y="203"/>
                </a:lnTo>
                <a:lnTo>
                  <a:pt x="188" y="202"/>
                </a:lnTo>
                <a:lnTo>
                  <a:pt x="187" y="197"/>
                </a:lnTo>
                <a:lnTo>
                  <a:pt x="186" y="195"/>
                </a:lnTo>
                <a:lnTo>
                  <a:pt x="191" y="188"/>
                </a:lnTo>
                <a:lnTo>
                  <a:pt x="205" y="185"/>
                </a:lnTo>
                <a:lnTo>
                  <a:pt x="206" y="185"/>
                </a:lnTo>
                <a:lnTo>
                  <a:pt x="214" y="181"/>
                </a:lnTo>
                <a:lnTo>
                  <a:pt x="213" y="177"/>
                </a:lnTo>
                <a:lnTo>
                  <a:pt x="216" y="173"/>
                </a:lnTo>
                <a:lnTo>
                  <a:pt x="220" y="172"/>
                </a:lnTo>
                <a:lnTo>
                  <a:pt x="222" y="169"/>
                </a:lnTo>
                <a:lnTo>
                  <a:pt x="210" y="172"/>
                </a:lnTo>
                <a:lnTo>
                  <a:pt x="199" y="176"/>
                </a:lnTo>
                <a:lnTo>
                  <a:pt x="188" y="181"/>
                </a:lnTo>
                <a:lnTo>
                  <a:pt x="184" y="182"/>
                </a:lnTo>
                <a:lnTo>
                  <a:pt x="177" y="185"/>
                </a:lnTo>
                <a:lnTo>
                  <a:pt x="171" y="185"/>
                </a:lnTo>
                <a:lnTo>
                  <a:pt x="165" y="192"/>
                </a:lnTo>
                <a:lnTo>
                  <a:pt x="154" y="195"/>
                </a:lnTo>
                <a:lnTo>
                  <a:pt x="157" y="176"/>
                </a:lnTo>
                <a:lnTo>
                  <a:pt x="172" y="173"/>
                </a:lnTo>
                <a:lnTo>
                  <a:pt x="180" y="170"/>
                </a:lnTo>
                <a:lnTo>
                  <a:pt x="177" y="167"/>
                </a:lnTo>
                <a:lnTo>
                  <a:pt x="158" y="167"/>
                </a:lnTo>
                <a:lnTo>
                  <a:pt x="167" y="155"/>
                </a:lnTo>
                <a:lnTo>
                  <a:pt x="179" y="154"/>
                </a:lnTo>
                <a:lnTo>
                  <a:pt x="184" y="152"/>
                </a:lnTo>
                <a:lnTo>
                  <a:pt x="187" y="152"/>
                </a:lnTo>
                <a:lnTo>
                  <a:pt x="195" y="148"/>
                </a:lnTo>
                <a:lnTo>
                  <a:pt x="197" y="144"/>
                </a:lnTo>
                <a:lnTo>
                  <a:pt x="194" y="142"/>
                </a:lnTo>
                <a:lnTo>
                  <a:pt x="194" y="136"/>
                </a:lnTo>
                <a:lnTo>
                  <a:pt x="202" y="136"/>
                </a:lnTo>
                <a:lnTo>
                  <a:pt x="207" y="140"/>
                </a:lnTo>
                <a:lnTo>
                  <a:pt x="209" y="140"/>
                </a:lnTo>
                <a:lnTo>
                  <a:pt x="217" y="137"/>
                </a:lnTo>
                <a:lnTo>
                  <a:pt x="231" y="128"/>
                </a:lnTo>
                <a:lnTo>
                  <a:pt x="236" y="135"/>
                </a:lnTo>
                <a:lnTo>
                  <a:pt x="242" y="135"/>
                </a:lnTo>
                <a:lnTo>
                  <a:pt x="238" y="124"/>
                </a:lnTo>
                <a:lnTo>
                  <a:pt x="236" y="121"/>
                </a:lnTo>
                <a:lnTo>
                  <a:pt x="228" y="122"/>
                </a:lnTo>
                <a:lnTo>
                  <a:pt x="227" y="113"/>
                </a:lnTo>
                <a:lnTo>
                  <a:pt x="214" y="117"/>
                </a:lnTo>
                <a:lnTo>
                  <a:pt x="210" y="118"/>
                </a:lnTo>
                <a:lnTo>
                  <a:pt x="214" y="109"/>
                </a:lnTo>
                <a:lnTo>
                  <a:pt x="221" y="101"/>
                </a:lnTo>
                <a:lnTo>
                  <a:pt x="224" y="98"/>
                </a:lnTo>
                <a:lnTo>
                  <a:pt x="225" y="97"/>
                </a:lnTo>
                <a:lnTo>
                  <a:pt x="225" y="95"/>
                </a:lnTo>
                <a:lnTo>
                  <a:pt x="222" y="90"/>
                </a:lnTo>
                <a:lnTo>
                  <a:pt x="220" y="80"/>
                </a:lnTo>
                <a:lnTo>
                  <a:pt x="227" y="83"/>
                </a:lnTo>
                <a:lnTo>
                  <a:pt x="231" y="90"/>
                </a:lnTo>
                <a:lnTo>
                  <a:pt x="235" y="87"/>
                </a:lnTo>
                <a:lnTo>
                  <a:pt x="242" y="84"/>
                </a:lnTo>
                <a:lnTo>
                  <a:pt x="236" y="80"/>
                </a:lnTo>
                <a:lnTo>
                  <a:pt x="232" y="76"/>
                </a:lnTo>
                <a:lnTo>
                  <a:pt x="242" y="71"/>
                </a:lnTo>
                <a:lnTo>
                  <a:pt x="243" y="60"/>
                </a:lnTo>
                <a:lnTo>
                  <a:pt x="253" y="57"/>
                </a:lnTo>
                <a:lnTo>
                  <a:pt x="255" y="54"/>
                </a:lnTo>
                <a:lnTo>
                  <a:pt x="250" y="47"/>
                </a:lnTo>
                <a:lnTo>
                  <a:pt x="262" y="38"/>
                </a:lnTo>
                <a:lnTo>
                  <a:pt x="262" y="37"/>
                </a:lnTo>
                <a:lnTo>
                  <a:pt x="263" y="39"/>
                </a:lnTo>
                <a:lnTo>
                  <a:pt x="268" y="42"/>
                </a:lnTo>
                <a:lnTo>
                  <a:pt x="276" y="35"/>
                </a:lnTo>
                <a:lnTo>
                  <a:pt x="277" y="32"/>
                </a:lnTo>
                <a:lnTo>
                  <a:pt x="274" y="22"/>
                </a:lnTo>
                <a:lnTo>
                  <a:pt x="278" y="17"/>
                </a:lnTo>
                <a:lnTo>
                  <a:pt x="278" y="16"/>
                </a:lnTo>
                <a:lnTo>
                  <a:pt x="287" y="26"/>
                </a:lnTo>
                <a:lnTo>
                  <a:pt x="293" y="22"/>
                </a:lnTo>
                <a:lnTo>
                  <a:pt x="284" y="11"/>
                </a:lnTo>
                <a:lnTo>
                  <a:pt x="283" y="11"/>
                </a:lnTo>
                <a:lnTo>
                  <a:pt x="277" y="11"/>
                </a:lnTo>
                <a:lnTo>
                  <a:pt x="272" y="7"/>
                </a:lnTo>
                <a:lnTo>
                  <a:pt x="280" y="0"/>
                </a:lnTo>
                <a:lnTo>
                  <a:pt x="283" y="4"/>
                </a:lnTo>
                <a:lnTo>
                  <a:pt x="283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20"/>
          <p:cNvSpPr>
            <a:spLocks noEditPoints="1"/>
          </p:cNvSpPr>
          <p:nvPr/>
        </p:nvSpPr>
        <p:spPr bwMode="auto">
          <a:xfrm>
            <a:off x="5149851" y="3305176"/>
            <a:ext cx="792163" cy="830263"/>
          </a:xfrm>
          <a:custGeom>
            <a:avLst/>
            <a:gdLst>
              <a:gd name="T0" fmla="*/ 135 w 499"/>
              <a:gd name="T1" fmla="*/ 152 h 523"/>
              <a:gd name="T2" fmla="*/ 138 w 499"/>
              <a:gd name="T3" fmla="*/ 131 h 523"/>
              <a:gd name="T4" fmla="*/ 146 w 499"/>
              <a:gd name="T5" fmla="*/ 130 h 523"/>
              <a:gd name="T6" fmla="*/ 128 w 499"/>
              <a:gd name="T7" fmla="*/ 73 h 523"/>
              <a:gd name="T8" fmla="*/ 109 w 499"/>
              <a:gd name="T9" fmla="*/ 55 h 523"/>
              <a:gd name="T10" fmla="*/ 225 w 499"/>
              <a:gd name="T11" fmla="*/ 22 h 523"/>
              <a:gd name="T12" fmla="*/ 254 w 499"/>
              <a:gd name="T13" fmla="*/ 39 h 523"/>
              <a:gd name="T14" fmla="*/ 304 w 499"/>
              <a:gd name="T15" fmla="*/ 48 h 523"/>
              <a:gd name="T16" fmla="*/ 352 w 499"/>
              <a:gd name="T17" fmla="*/ 28 h 523"/>
              <a:gd name="T18" fmla="*/ 425 w 499"/>
              <a:gd name="T19" fmla="*/ 19 h 523"/>
              <a:gd name="T20" fmla="*/ 477 w 499"/>
              <a:gd name="T21" fmla="*/ 56 h 523"/>
              <a:gd name="T22" fmla="*/ 449 w 499"/>
              <a:gd name="T23" fmla="*/ 108 h 523"/>
              <a:gd name="T24" fmla="*/ 432 w 499"/>
              <a:gd name="T25" fmla="*/ 167 h 523"/>
              <a:gd name="T26" fmla="*/ 475 w 499"/>
              <a:gd name="T27" fmla="*/ 208 h 523"/>
              <a:gd name="T28" fmla="*/ 472 w 499"/>
              <a:gd name="T29" fmla="*/ 274 h 523"/>
              <a:gd name="T30" fmla="*/ 446 w 499"/>
              <a:gd name="T31" fmla="*/ 309 h 523"/>
              <a:gd name="T32" fmla="*/ 386 w 499"/>
              <a:gd name="T33" fmla="*/ 291 h 523"/>
              <a:gd name="T34" fmla="*/ 327 w 499"/>
              <a:gd name="T35" fmla="*/ 299 h 523"/>
              <a:gd name="T36" fmla="*/ 285 w 499"/>
              <a:gd name="T37" fmla="*/ 349 h 523"/>
              <a:gd name="T38" fmla="*/ 256 w 499"/>
              <a:gd name="T39" fmla="*/ 394 h 523"/>
              <a:gd name="T40" fmla="*/ 243 w 499"/>
              <a:gd name="T41" fmla="*/ 450 h 523"/>
              <a:gd name="T42" fmla="*/ 221 w 499"/>
              <a:gd name="T43" fmla="*/ 487 h 523"/>
              <a:gd name="T44" fmla="*/ 181 w 499"/>
              <a:gd name="T45" fmla="*/ 520 h 523"/>
              <a:gd name="T46" fmla="*/ 87 w 499"/>
              <a:gd name="T47" fmla="*/ 446 h 523"/>
              <a:gd name="T48" fmla="*/ 94 w 499"/>
              <a:gd name="T49" fmla="*/ 408 h 523"/>
              <a:gd name="T50" fmla="*/ 57 w 499"/>
              <a:gd name="T51" fmla="*/ 409 h 523"/>
              <a:gd name="T52" fmla="*/ 98 w 499"/>
              <a:gd name="T53" fmla="*/ 379 h 523"/>
              <a:gd name="T54" fmla="*/ 158 w 499"/>
              <a:gd name="T55" fmla="*/ 355 h 523"/>
              <a:gd name="T56" fmla="*/ 155 w 499"/>
              <a:gd name="T57" fmla="*/ 317 h 523"/>
              <a:gd name="T58" fmla="*/ 121 w 499"/>
              <a:gd name="T59" fmla="*/ 340 h 523"/>
              <a:gd name="T60" fmla="*/ 165 w 499"/>
              <a:gd name="T61" fmla="*/ 302 h 523"/>
              <a:gd name="T62" fmla="*/ 151 w 499"/>
              <a:gd name="T63" fmla="*/ 280 h 523"/>
              <a:gd name="T64" fmla="*/ 124 w 499"/>
              <a:gd name="T65" fmla="*/ 300 h 523"/>
              <a:gd name="T66" fmla="*/ 60 w 499"/>
              <a:gd name="T67" fmla="*/ 344 h 523"/>
              <a:gd name="T68" fmla="*/ 102 w 499"/>
              <a:gd name="T69" fmla="*/ 326 h 523"/>
              <a:gd name="T70" fmla="*/ 88 w 499"/>
              <a:gd name="T71" fmla="*/ 370 h 523"/>
              <a:gd name="T72" fmla="*/ 37 w 499"/>
              <a:gd name="T73" fmla="*/ 403 h 523"/>
              <a:gd name="T74" fmla="*/ 38 w 499"/>
              <a:gd name="T75" fmla="*/ 354 h 523"/>
              <a:gd name="T76" fmla="*/ 97 w 499"/>
              <a:gd name="T77" fmla="*/ 273 h 523"/>
              <a:gd name="T78" fmla="*/ 82 w 499"/>
              <a:gd name="T79" fmla="*/ 206 h 523"/>
              <a:gd name="T80" fmla="*/ 68 w 499"/>
              <a:gd name="T81" fmla="*/ 178 h 523"/>
              <a:gd name="T82" fmla="*/ 93 w 499"/>
              <a:gd name="T83" fmla="*/ 174 h 523"/>
              <a:gd name="T84" fmla="*/ 116 w 499"/>
              <a:gd name="T85" fmla="*/ 138 h 523"/>
              <a:gd name="T86" fmla="*/ 153 w 499"/>
              <a:gd name="T87" fmla="*/ 191 h 523"/>
              <a:gd name="T88" fmla="*/ 172 w 499"/>
              <a:gd name="T89" fmla="*/ 187 h 523"/>
              <a:gd name="T90" fmla="*/ 185 w 499"/>
              <a:gd name="T91" fmla="*/ 160 h 523"/>
              <a:gd name="T92" fmla="*/ 170 w 499"/>
              <a:gd name="T93" fmla="*/ 156 h 523"/>
              <a:gd name="T94" fmla="*/ 184 w 499"/>
              <a:gd name="T95" fmla="*/ 104 h 523"/>
              <a:gd name="T96" fmla="*/ 196 w 499"/>
              <a:gd name="T97" fmla="*/ 85 h 523"/>
              <a:gd name="T98" fmla="*/ 252 w 499"/>
              <a:gd name="T99" fmla="*/ 56 h 523"/>
              <a:gd name="T100" fmla="*/ 282 w 499"/>
              <a:gd name="T101" fmla="*/ 64 h 523"/>
              <a:gd name="T102" fmla="*/ 217 w 499"/>
              <a:gd name="T103" fmla="*/ 62 h 523"/>
              <a:gd name="T104" fmla="*/ 173 w 499"/>
              <a:gd name="T105" fmla="*/ 94 h 523"/>
              <a:gd name="T106" fmla="*/ 158 w 499"/>
              <a:gd name="T107" fmla="*/ 79 h 523"/>
              <a:gd name="T108" fmla="*/ 176 w 499"/>
              <a:gd name="T109" fmla="*/ 58 h 523"/>
              <a:gd name="T110" fmla="*/ 211 w 499"/>
              <a:gd name="T111" fmla="*/ 45 h 523"/>
              <a:gd name="T112" fmla="*/ 214 w 499"/>
              <a:gd name="T113" fmla="*/ 40 h 523"/>
              <a:gd name="T114" fmla="*/ 211 w 499"/>
              <a:gd name="T115" fmla="*/ 29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" h="523">
                <a:moveTo>
                  <a:pt x="161" y="160"/>
                </a:moveTo>
                <a:lnTo>
                  <a:pt x="168" y="161"/>
                </a:lnTo>
                <a:lnTo>
                  <a:pt x="162" y="172"/>
                </a:lnTo>
                <a:lnTo>
                  <a:pt x="155" y="172"/>
                </a:lnTo>
                <a:lnTo>
                  <a:pt x="154" y="168"/>
                </a:lnTo>
                <a:lnTo>
                  <a:pt x="151" y="165"/>
                </a:lnTo>
                <a:lnTo>
                  <a:pt x="148" y="160"/>
                </a:lnTo>
                <a:lnTo>
                  <a:pt x="143" y="161"/>
                </a:lnTo>
                <a:lnTo>
                  <a:pt x="138" y="163"/>
                </a:lnTo>
                <a:lnTo>
                  <a:pt x="135" y="152"/>
                </a:lnTo>
                <a:lnTo>
                  <a:pt x="136" y="150"/>
                </a:lnTo>
                <a:lnTo>
                  <a:pt x="139" y="149"/>
                </a:lnTo>
                <a:lnTo>
                  <a:pt x="139" y="148"/>
                </a:lnTo>
                <a:lnTo>
                  <a:pt x="136" y="142"/>
                </a:lnTo>
                <a:lnTo>
                  <a:pt x="133" y="142"/>
                </a:lnTo>
                <a:lnTo>
                  <a:pt x="127" y="138"/>
                </a:lnTo>
                <a:lnTo>
                  <a:pt x="127" y="135"/>
                </a:lnTo>
                <a:lnTo>
                  <a:pt x="128" y="127"/>
                </a:lnTo>
                <a:lnTo>
                  <a:pt x="133" y="127"/>
                </a:lnTo>
                <a:lnTo>
                  <a:pt x="138" y="131"/>
                </a:lnTo>
                <a:lnTo>
                  <a:pt x="138" y="133"/>
                </a:lnTo>
                <a:lnTo>
                  <a:pt x="140" y="134"/>
                </a:lnTo>
                <a:lnTo>
                  <a:pt x="140" y="135"/>
                </a:lnTo>
                <a:lnTo>
                  <a:pt x="144" y="137"/>
                </a:lnTo>
                <a:lnTo>
                  <a:pt x="154" y="148"/>
                </a:lnTo>
                <a:lnTo>
                  <a:pt x="154" y="156"/>
                </a:lnTo>
                <a:lnTo>
                  <a:pt x="161" y="160"/>
                </a:lnTo>
                <a:close/>
                <a:moveTo>
                  <a:pt x="155" y="124"/>
                </a:moveTo>
                <a:lnTo>
                  <a:pt x="155" y="139"/>
                </a:lnTo>
                <a:lnTo>
                  <a:pt x="146" y="130"/>
                </a:lnTo>
                <a:lnTo>
                  <a:pt x="139" y="126"/>
                </a:lnTo>
                <a:lnTo>
                  <a:pt x="155" y="122"/>
                </a:lnTo>
                <a:lnTo>
                  <a:pt x="155" y="124"/>
                </a:lnTo>
                <a:close/>
                <a:moveTo>
                  <a:pt x="139" y="41"/>
                </a:moveTo>
                <a:lnTo>
                  <a:pt x="155" y="63"/>
                </a:lnTo>
                <a:lnTo>
                  <a:pt x="155" y="67"/>
                </a:lnTo>
                <a:lnTo>
                  <a:pt x="154" y="69"/>
                </a:lnTo>
                <a:lnTo>
                  <a:pt x="151" y="73"/>
                </a:lnTo>
                <a:lnTo>
                  <a:pt x="140" y="79"/>
                </a:lnTo>
                <a:lnTo>
                  <a:pt x="128" y="73"/>
                </a:lnTo>
                <a:lnTo>
                  <a:pt x="127" y="69"/>
                </a:lnTo>
                <a:lnTo>
                  <a:pt x="125" y="64"/>
                </a:lnTo>
                <a:lnTo>
                  <a:pt x="118" y="69"/>
                </a:lnTo>
                <a:lnTo>
                  <a:pt x="109" y="75"/>
                </a:lnTo>
                <a:lnTo>
                  <a:pt x="93" y="74"/>
                </a:lnTo>
                <a:lnTo>
                  <a:pt x="94" y="73"/>
                </a:lnTo>
                <a:lnTo>
                  <a:pt x="94" y="69"/>
                </a:lnTo>
                <a:lnTo>
                  <a:pt x="95" y="56"/>
                </a:lnTo>
                <a:lnTo>
                  <a:pt x="108" y="49"/>
                </a:lnTo>
                <a:lnTo>
                  <a:pt x="109" y="55"/>
                </a:lnTo>
                <a:lnTo>
                  <a:pt x="136" y="39"/>
                </a:lnTo>
                <a:lnTo>
                  <a:pt x="139" y="41"/>
                </a:lnTo>
                <a:close/>
                <a:moveTo>
                  <a:pt x="213" y="13"/>
                </a:moveTo>
                <a:lnTo>
                  <a:pt x="187" y="29"/>
                </a:lnTo>
                <a:lnTo>
                  <a:pt x="181" y="24"/>
                </a:lnTo>
                <a:lnTo>
                  <a:pt x="187" y="13"/>
                </a:lnTo>
                <a:lnTo>
                  <a:pt x="198" y="7"/>
                </a:lnTo>
                <a:lnTo>
                  <a:pt x="213" y="13"/>
                </a:lnTo>
                <a:close/>
                <a:moveTo>
                  <a:pt x="236" y="10"/>
                </a:moveTo>
                <a:lnTo>
                  <a:pt x="225" y="22"/>
                </a:lnTo>
                <a:lnTo>
                  <a:pt x="230" y="22"/>
                </a:lnTo>
                <a:lnTo>
                  <a:pt x="234" y="21"/>
                </a:lnTo>
                <a:lnTo>
                  <a:pt x="239" y="22"/>
                </a:lnTo>
                <a:lnTo>
                  <a:pt x="244" y="24"/>
                </a:lnTo>
                <a:lnTo>
                  <a:pt x="245" y="25"/>
                </a:lnTo>
                <a:lnTo>
                  <a:pt x="245" y="26"/>
                </a:lnTo>
                <a:lnTo>
                  <a:pt x="244" y="37"/>
                </a:lnTo>
                <a:lnTo>
                  <a:pt x="248" y="41"/>
                </a:lnTo>
                <a:lnTo>
                  <a:pt x="254" y="43"/>
                </a:lnTo>
                <a:lnTo>
                  <a:pt x="254" y="39"/>
                </a:lnTo>
                <a:lnTo>
                  <a:pt x="255" y="37"/>
                </a:lnTo>
                <a:lnTo>
                  <a:pt x="258" y="40"/>
                </a:lnTo>
                <a:lnTo>
                  <a:pt x="258" y="43"/>
                </a:lnTo>
                <a:lnTo>
                  <a:pt x="259" y="44"/>
                </a:lnTo>
                <a:lnTo>
                  <a:pt x="259" y="48"/>
                </a:lnTo>
                <a:lnTo>
                  <a:pt x="269" y="54"/>
                </a:lnTo>
                <a:lnTo>
                  <a:pt x="270" y="52"/>
                </a:lnTo>
                <a:lnTo>
                  <a:pt x="284" y="45"/>
                </a:lnTo>
                <a:lnTo>
                  <a:pt x="294" y="49"/>
                </a:lnTo>
                <a:lnTo>
                  <a:pt x="304" y="48"/>
                </a:lnTo>
                <a:lnTo>
                  <a:pt x="308" y="60"/>
                </a:lnTo>
                <a:lnTo>
                  <a:pt x="319" y="58"/>
                </a:lnTo>
                <a:lnTo>
                  <a:pt x="323" y="62"/>
                </a:lnTo>
                <a:lnTo>
                  <a:pt x="324" y="52"/>
                </a:lnTo>
                <a:lnTo>
                  <a:pt x="337" y="51"/>
                </a:lnTo>
                <a:lnTo>
                  <a:pt x="344" y="49"/>
                </a:lnTo>
                <a:lnTo>
                  <a:pt x="345" y="45"/>
                </a:lnTo>
                <a:lnTo>
                  <a:pt x="341" y="37"/>
                </a:lnTo>
                <a:lnTo>
                  <a:pt x="348" y="36"/>
                </a:lnTo>
                <a:lnTo>
                  <a:pt x="352" y="28"/>
                </a:lnTo>
                <a:lnTo>
                  <a:pt x="357" y="26"/>
                </a:lnTo>
                <a:lnTo>
                  <a:pt x="361" y="17"/>
                </a:lnTo>
                <a:lnTo>
                  <a:pt x="376" y="18"/>
                </a:lnTo>
                <a:lnTo>
                  <a:pt x="389" y="19"/>
                </a:lnTo>
                <a:lnTo>
                  <a:pt x="393" y="21"/>
                </a:lnTo>
                <a:lnTo>
                  <a:pt x="395" y="21"/>
                </a:lnTo>
                <a:lnTo>
                  <a:pt x="397" y="21"/>
                </a:lnTo>
                <a:lnTo>
                  <a:pt x="410" y="17"/>
                </a:lnTo>
                <a:lnTo>
                  <a:pt x="421" y="19"/>
                </a:lnTo>
                <a:lnTo>
                  <a:pt x="425" y="19"/>
                </a:lnTo>
                <a:lnTo>
                  <a:pt x="465" y="14"/>
                </a:lnTo>
                <a:lnTo>
                  <a:pt x="470" y="17"/>
                </a:lnTo>
                <a:lnTo>
                  <a:pt x="483" y="11"/>
                </a:lnTo>
                <a:lnTo>
                  <a:pt x="499" y="18"/>
                </a:lnTo>
                <a:lnTo>
                  <a:pt x="496" y="24"/>
                </a:lnTo>
                <a:lnTo>
                  <a:pt x="490" y="32"/>
                </a:lnTo>
                <a:lnTo>
                  <a:pt x="488" y="36"/>
                </a:lnTo>
                <a:lnTo>
                  <a:pt x="483" y="45"/>
                </a:lnTo>
                <a:lnTo>
                  <a:pt x="477" y="55"/>
                </a:lnTo>
                <a:lnTo>
                  <a:pt x="477" y="56"/>
                </a:lnTo>
                <a:lnTo>
                  <a:pt x="473" y="62"/>
                </a:lnTo>
                <a:lnTo>
                  <a:pt x="472" y="64"/>
                </a:lnTo>
                <a:lnTo>
                  <a:pt x="469" y="69"/>
                </a:lnTo>
                <a:lnTo>
                  <a:pt x="468" y="71"/>
                </a:lnTo>
                <a:lnTo>
                  <a:pt x="464" y="78"/>
                </a:lnTo>
                <a:lnTo>
                  <a:pt x="460" y="86"/>
                </a:lnTo>
                <a:lnTo>
                  <a:pt x="454" y="94"/>
                </a:lnTo>
                <a:lnTo>
                  <a:pt x="451" y="99"/>
                </a:lnTo>
                <a:lnTo>
                  <a:pt x="451" y="101"/>
                </a:lnTo>
                <a:lnTo>
                  <a:pt x="449" y="108"/>
                </a:lnTo>
                <a:lnTo>
                  <a:pt x="446" y="111"/>
                </a:lnTo>
                <a:lnTo>
                  <a:pt x="445" y="114"/>
                </a:lnTo>
                <a:lnTo>
                  <a:pt x="442" y="120"/>
                </a:lnTo>
                <a:lnTo>
                  <a:pt x="438" y="124"/>
                </a:lnTo>
                <a:lnTo>
                  <a:pt x="434" y="131"/>
                </a:lnTo>
                <a:lnTo>
                  <a:pt x="427" y="144"/>
                </a:lnTo>
                <a:lnTo>
                  <a:pt x="424" y="150"/>
                </a:lnTo>
                <a:lnTo>
                  <a:pt x="421" y="160"/>
                </a:lnTo>
                <a:lnTo>
                  <a:pt x="427" y="163"/>
                </a:lnTo>
                <a:lnTo>
                  <a:pt x="432" y="167"/>
                </a:lnTo>
                <a:lnTo>
                  <a:pt x="436" y="169"/>
                </a:lnTo>
                <a:lnTo>
                  <a:pt x="443" y="175"/>
                </a:lnTo>
                <a:lnTo>
                  <a:pt x="449" y="179"/>
                </a:lnTo>
                <a:lnTo>
                  <a:pt x="454" y="182"/>
                </a:lnTo>
                <a:lnTo>
                  <a:pt x="466" y="186"/>
                </a:lnTo>
                <a:lnTo>
                  <a:pt x="470" y="187"/>
                </a:lnTo>
                <a:lnTo>
                  <a:pt x="473" y="191"/>
                </a:lnTo>
                <a:lnTo>
                  <a:pt x="475" y="197"/>
                </a:lnTo>
                <a:lnTo>
                  <a:pt x="475" y="198"/>
                </a:lnTo>
                <a:lnTo>
                  <a:pt x="475" y="208"/>
                </a:lnTo>
                <a:lnTo>
                  <a:pt x="475" y="213"/>
                </a:lnTo>
                <a:lnTo>
                  <a:pt x="476" y="216"/>
                </a:lnTo>
                <a:lnTo>
                  <a:pt x="476" y="229"/>
                </a:lnTo>
                <a:lnTo>
                  <a:pt x="477" y="238"/>
                </a:lnTo>
                <a:lnTo>
                  <a:pt x="477" y="246"/>
                </a:lnTo>
                <a:lnTo>
                  <a:pt x="477" y="254"/>
                </a:lnTo>
                <a:lnTo>
                  <a:pt x="479" y="261"/>
                </a:lnTo>
                <a:lnTo>
                  <a:pt x="477" y="264"/>
                </a:lnTo>
                <a:lnTo>
                  <a:pt x="475" y="270"/>
                </a:lnTo>
                <a:lnTo>
                  <a:pt x="472" y="274"/>
                </a:lnTo>
                <a:lnTo>
                  <a:pt x="470" y="279"/>
                </a:lnTo>
                <a:lnTo>
                  <a:pt x="468" y="285"/>
                </a:lnTo>
                <a:lnTo>
                  <a:pt x="465" y="289"/>
                </a:lnTo>
                <a:lnTo>
                  <a:pt x="462" y="296"/>
                </a:lnTo>
                <a:lnTo>
                  <a:pt x="460" y="300"/>
                </a:lnTo>
                <a:lnTo>
                  <a:pt x="457" y="306"/>
                </a:lnTo>
                <a:lnTo>
                  <a:pt x="454" y="311"/>
                </a:lnTo>
                <a:lnTo>
                  <a:pt x="450" y="310"/>
                </a:lnTo>
                <a:lnTo>
                  <a:pt x="450" y="309"/>
                </a:lnTo>
                <a:lnTo>
                  <a:pt x="446" y="309"/>
                </a:lnTo>
                <a:lnTo>
                  <a:pt x="440" y="306"/>
                </a:lnTo>
                <a:lnTo>
                  <a:pt x="439" y="306"/>
                </a:lnTo>
                <a:lnTo>
                  <a:pt x="436" y="304"/>
                </a:lnTo>
                <a:lnTo>
                  <a:pt x="425" y="300"/>
                </a:lnTo>
                <a:lnTo>
                  <a:pt x="424" y="300"/>
                </a:lnTo>
                <a:lnTo>
                  <a:pt x="419" y="299"/>
                </a:lnTo>
                <a:lnTo>
                  <a:pt x="416" y="298"/>
                </a:lnTo>
                <a:lnTo>
                  <a:pt x="405" y="295"/>
                </a:lnTo>
                <a:lnTo>
                  <a:pt x="394" y="292"/>
                </a:lnTo>
                <a:lnTo>
                  <a:pt x="386" y="291"/>
                </a:lnTo>
                <a:lnTo>
                  <a:pt x="378" y="289"/>
                </a:lnTo>
                <a:lnTo>
                  <a:pt x="367" y="287"/>
                </a:lnTo>
                <a:lnTo>
                  <a:pt x="361" y="288"/>
                </a:lnTo>
                <a:lnTo>
                  <a:pt x="360" y="289"/>
                </a:lnTo>
                <a:lnTo>
                  <a:pt x="353" y="291"/>
                </a:lnTo>
                <a:lnTo>
                  <a:pt x="353" y="291"/>
                </a:lnTo>
                <a:lnTo>
                  <a:pt x="342" y="292"/>
                </a:lnTo>
                <a:lnTo>
                  <a:pt x="337" y="294"/>
                </a:lnTo>
                <a:lnTo>
                  <a:pt x="334" y="295"/>
                </a:lnTo>
                <a:lnTo>
                  <a:pt x="327" y="299"/>
                </a:lnTo>
                <a:lnTo>
                  <a:pt x="323" y="303"/>
                </a:lnTo>
                <a:lnTo>
                  <a:pt x="315" y="310"/>
                </a:lnTo>
                <a:lnTo>
                  <a:pt x="312" y="311"/>
                </a:lnTo>
                <a:lnTo>
                  <a:pt x="305" y="317"/>
                </a:lnTo>
                <a:lnTo>
                  <a:pt x="304" y="319"/>
                </a:lnTo>
                <a:lnTo>
                  <a:pt x="301" y="324"/>
                </a:lnTo>
                <a:lnTo>
                  <a:pt x="296" y="330"/>
                </a:lnTo>
                <a:lnTo>
                  <a:pt x="292" y="337"/>
                </a:lnTo>
                <a:lnTo>
                  <a:pt x="286" y="345"/>
                </a:lnTo>
                <a:lnTo>
                  <a:pt x="285" y="349"/>
                </a:lnTo>
                <a:lnTo>
                  <a:pt x="282" y="354"/>
                </a:lnTo>
                <a:lnTo>
                  <a:pt x="281" y="356"/>
                </a:lnTo>
                <a:lnTo>
                  <a:pt x="275" y="363"/>
                </a:lnTo>
                <a:lnTo>
                  <a:pt x="273" y="367"/>
                </a:lnTo>
                <a:lnTo>
                  <a:pt x="270" y="370"/>
                </a:lnTo>
                <a:lnTo>
                  <a:pt x="267" y="374"/>
                </a:lnTo>
                <a:lnTo>
                  <a:pt x="263" y="381"/>
                </a:lnTo>
                <a:lnTo>
                  <a:pt x="260" y="384"/>
                </a:lnTo>
                <a:lnTo>
                  <a:pt x="258" y="389"/>
                </a:lnTo>
                <a:lnTo>
                  <a:pt x="256" y="394"/>
                </a:lnTo>
                <a:lnTo>
                  <a:pt x="252" y="400"/>
                </a:lnTo>
                <a:lnTo>
                  <a:pt x="248" y="405"/>
                </a:lnTo>
                <a:lnTo>
                  <a:pt x="244" y="409"/>
                </a:lnTo>
                <a:lnTo>
                  <a:pt x="241" y="412"/>
                </a:lnTo>
                <a:lnTo>
                  <a:pt x="239" y="415"/>
                </a:lnTo>
                <a:lnTo>
                  <a:pt x="240" y="419"/>
                </a:lnTo>
                <a:lnTo>
                  <a:pt x="241" y="430"/>
                </a:lnTo>
                <a:lnTo>
                  <a:pt x="243" y="435"/>
                </a:lnTo>
                <a:lnTo>
                  <a:pt x="245" y="446"/>
                </a:lnTo>
                <a:lnTo>
                  <a:pt x="243" y="450"/>
                </a:lnTo>
                <a:lnTo>
                  <a:pt x="240" y="454"/>
                </a:lnTo>
                <a:lnTo>
                  <a:pt x="234" y="463"/>
                </a:lnTo>
                <a:lnTo>
                  <a:pt x="229" y="474"/>
                </a:lnTo>
                <a:lnTo>
                  <a:pt x="228" y="478"/>
                </a:lnTo>
                <a:lnTo>
                  <a:pt x="226" y="480"/>
                </a:lnTo>
                <a:lnTo>
                  <a:pt x="225" y="482"/>
                </a:lnTo>
                <a:lnTo>
                  <a:pt x="225" y="483"/>
                </a:lnTo>
                <a:lnTo>
                  <a:pt x="224" y="483"/>
                </a:lnTo>
                <a:lnTo>
                  <a:pt x="221" y="487"/>
                </a:lnTo>
                <a:lnTo>
                  <a:pt x="221" y="487"/>
                </a:lnTo>
                <a:lnTo>
                  <a:pt x="219" y="490"/>
                </a:lnTo>
                <a:lnTo>
                  <a:pt x="214" y="499"/>
                </a:lnTo>
                <a:lnTo>
                  <a:pt x="217" y="506"/>
                </a:lnTo>
                <a:lnTo>
                  <a:pt x="219" y="514"/>
                </a:lnTo>
                <a:lnTo>
                  <a:pt x="221" y="520"/>
                </a:lnTo>
                <a:lnTo>
                  <a:pt x="221" y="520"/>
                </a:lnTo>
                <a:lnTo>
                  <a:pt x="221" y="523"/>
                </a:lnTo>
                <a:lnTo>
                  <a:pt x="215" y="520"/>
                </a:lnTo>
                <a:lnTo>
                  <a:pt x="207" y="520"/>
                </a:lnTo>
                <a:lnTo>
                  <a:pt x="181" y="520"/>
                </a:lnTo>
                <a:lnTo>
                  <a:pt x="172" y="520"/>
                </a:lnTo>
                <a:lnTo>
                  <a:pt x="153" y="482"/>
                </a:lnTo>
                <a:lnTo>
                  <a:pt x="138" y="478"/>
                </a:lnTo>
                <a:lnTo>
                  <a:pt x="121" y="474"/>
                </a:lnTo>
                <a:lnTo>
                  <a:pt x="94" y="478"/>
                </a:lnTo>
                <a:lnTo>
                  <a:pt x="82" y="472"/>
                </a:lnTo>
                <a:lnTo>
                  <a:pt x="82" y="456"/>
                </a:lnTo>
                <a:lnTo>
                  <a:pt x="82" y="450"/>
                </a:lnTo>
                <a:lnTo>
                  <a:pt x="82" y="449"/>
                </a:lnTo>
                <a:lnTo>
                  <a:pt x="87" y="446"/>
                </a:lnTo>
                <a:lnTo>
                  <a:pt x="90" y="445"/>
                </a:lnTo>
                <a:lnTo>
                  <a:pt x="91" y="439"/>
                </a:lnTo>
                <a:lnTo>
                  <a:pt x="79" y="435"/>
                </a:lnTo>
                <a:lnTo>
                  <a:pt x="73" y="431"/>
                </a:lnTo>
                <a:lnTo>
                  <a:pt x="73" y="423"/>
                </a:lnTo>
                <a:lnTo>
                  <a:pt x="82" y="419"/>
                </a:lnTo>
                <a:lnTo>
                  <a:pt x="88" y="418"/>
                </a:lnTo>
                <a:lnTo>
                  <a:pt x="90" y="415"/>
                </a:lnTo>
                <a:lnTo>
                  <a:pt x="91" y="414"/>
                </a:lnTo>
                <a:lnTo>
                  <a:pt x="94" y="408"/>
                </a:lnTo>
                <a:lnTo>
                  <a:pt x="94" y="401"/>
                </a:lnTo>
                <a:lnTo>
                  <a:pt x="91" y="401"/>
                </a:lnTo>
                <a:lnTo>
                  <a:pt x="90" y="400"/>
                </a:lnTo>
                <a:lnTo>
                  <a:pt x="88" y="400"/>
                </a:lnTo>
                <a:lnTo>
                  <a:pt x="83" y="404"/>
                </a:lnTo>
                <a:lnTo>
                  <a:pt x="76" y="408"/>
                </a:lnTo>
                <a:lnTo>
                  <a:pt x="71" y="411"/>
                </a:lnTo>
                <a:lnTo>
                  <a:pt x="64" y="415"/>
                </a:lnTo>
                <a:lnTo>
                  <a:pt x="58" y="414"/>
                </a:lnTo>
                <a:lnTo>
                  <a:pt x="57" y="409"/>
                </a:lnTo>
                <a:lnTo>
                  <a:pt x="64" y="404"/>
                </a:lnTo>
                <a:lnTo>
                  <a:pt x="64" y="403"/>
                </a:lnTo>
                <a:lnTo>
                  <a:pt x="68" y="400"/>
                </a:lnTo>
                <a:lnTo>
                  <a:pt x="75" y="397"/>
                </a:lnTo>
                <a:lnTo>
                  <a:pt x="79" y="394"/>
                </a:lnTo>
                <a:lnTo>
                  <a:pt x="87" y="393"/>
                </a:lnTo>
                <a:lnTo>
                  <a:pt x="87" y="392"/>
                </a:lnTo>
                <a:lnTo>
                  <a:pt x="90" y="388"/>
                </a:lnTo>
                <a:lnTo>
                  <a:pt x="91" y="386"/>
                </a:lnTo>
                <a:lnTo>
                  <a:pt x="98" y="379"/>
                </a:lnTo>
                <a:lnTo>
                  <a:pt x="102" y="377"/>
                </a:lnTo>
                <a:lnTo>
                  <a:pt x="105" y="377"/>
                </a:lnTo>
                <a:lnTo>
                  <a:pt x="113" y="377"/>
                </a:lnTo>
                <a:lnTo>
                  <a:pt x="123" y="378"/>
                </a:lnTo>
                <a:lnTo>
                  <a:pt x="123" y="378"/>
                </a:lnTo>
                <a:lnTo>
                  <a:pt x="131" y="370"/>
                </a:lnTo>
                <a:lnTo>
                  <a:pt x="135" y="364"/>
                </a:lnTo>
                <a:lnTo>
                  <a:pt x="143" y="363"/>
                </a:lnTo>
                <a:lnTo>
                  <a:pt x="155" y="359"/>
                </a:lnTo>
                <a:lnTo>
                  <a:pt x="158" y="355"/>
                </a:lnTo>
                <a:lnTo>
                  <a:pt x="157" y="349"/>
                </a:lnTo>
                <a:lnTo>
                  <a:pt x="157" y="347"/>
                </a:lnTo>
                <a:lnTo>
                  <a:pt x="155" y="344"/>
                </a:lnTo>
                <a:lnTo>
                  <a:pt x="150" y="344"/>
                </a:lnTo>
                <a:lnTo>
                  <a:pt x="144" y="343"/>
                </a:lnTo>
                <a:lnTo>
                  <a:pt x="143" y="339"/>
                </a:lnTo>
                <a:lnTo>
                  <a:pt x="151" y="334"/>
                </a:lnTo>
                <a:lnTo>
                  <a:pt x="153" y="332"/>
                </a:lnTo>
                <a:lnTo>
                  <a:pt x="155" y="326"/>
                </a:lnTo>
                <a:lnTo>
                  <a:pt x="155" y="317"/>
                </a:lnTo>
                <a:lnTo>
                  <a:pt x="153" y="317"/>
                </a:lnTo>
                <a:lnTo>
                  <a:pt x="151" y="317"/>
                </a:lnTo>
                <a:lnTo>
                  <a:pt x="150" y="317"/>
                </a:lnTo>
                <a:lnTo>
                  <a:pt x="146" y="321"/>
                </a:lnTo>
                <a:lnTo>
                  <a:pt x="143" y="328"/>
                </a:lnTo>
                <a:lnTo>
                  <a:pt x="143" y="330"/>
                </a:lnTo>
                <a:lnTo>
                  <a:pt x="142" y="333"/>
                </a:lnTo>
                <a:lnTo>
                  <a:pt x="133" y="334"/>
                </a:lnTo>
                <a:lnTo>
                  <a:pt x="128" y="340"/>
                </a:lnTo>
                <a:lnTo>
                  <a:pt x="121" y="340"/>
                </a:lnTo>
                <a:lnTo>
                  <a:pt x="121" y="336"/>
                </a:lnTo>
                <a:lnTo>
                  <a:pt x="120" y="332"/>
                </a:lnTo>
                <a:lnTo>
                  <a:pt x="120" y="326"/>
                </a:lnTo>
                <a:lnTo>
                  <a:pt x="127" y="321"/>
                </a:lnTo>
                <a:lnTo>
                  <a:pt x="140" y="311"/>
                </a:lnTo>
                <a:lnTo>
                  <a:pt x="146" y="307"/>
                </a:lnTo>
                <a:lnTo>
                  <a:pt x="150" y="307"/>
                </a:lnTo>
                <a:lnTo>
                  <a:pt x="155" y="306"/>
                </a:lnTo>
                <a:lnTo>
                  <a:pt x="155" y="306"/>
                </a:lnTo>
                <a:lnTo>
                  <a:pt x="165" y="302"/>
                </a:lnTo>
                <a:lnTo>
                  <a:pt x="166" y="300"/>
                </a:lnTo>
                <a:lnTo>
                  <a:pt x="169" y="298"/>
                </a:lnTo>
                <a:lnTo>
                  <a:pt x="165" y="296"/>
                </a:lnTo>
                <a:lnTo>
                  <a:pt x="162" y="295"/>
                </a:lnTo>
                <a:lnTo>
                  <a:pt x="158" y="295"/>
                </a:lnTo>
                <a:lnTo>
                  <a:pt x="151" y="292"/>
                </a:lnTo>
                <a:lnTo>
                  <a:pt x="140" y="292"/>
                </a:lnTo>
                <a:lnTo>
                  <a:pt x="140" y="285"/>
                </a:lnTo>
                <a:lnTo>
                  <a:pt x="148" y="281"/>
                </a:lnTo>
                <a:lnTo>
                  <a:pt x="151" y="280"/>
                </a:lnTo>
                <a:lnTo>
                  <a:pt x="155" y="276"/>
                </a:lnTo>
                <a:lnTo>
                  <a:pt x="153" y="272"/>
                </a:lnTo>
                <a:lnTo>
                  <a:pt x="151" y="270"/>
                </a:lnTo>
                <a:lnTo>
                  <a:pt x="147" y="272"/>
                </a:lnTo>
                <a:lnTo>
                  <a:pt x="146" y="273"/>
                </a:lnTo>
                <a:lnTo>
                  <a:pt x="136" y="279"/>
                </a:lnTo>
                <a:lnTo>
                  <a:pt x="133" y="283"/>
                </a:lnTo>
                <a:lnTo>
                  <a:pt x="131" y="291"/>
                </a:lnTo>
                <a:lnTo>
                  <a:pt x="131" y="295"/>
                </a:lnTo>
                <a:lnTo>
                  <a:pt x="124" y="300"/>
                </a:lnTo>
                <a:lnTo>
                  <a:pt x="121" y="303"/>
                </a:lnTo>
                <a:lnTo>
                  <a:pt x="113" y="309"/>
                </a:lnTo>
                <a:lnTo>
                  <a:pt x="106" y="315"/>
                </a:lnTo>
                <a:lnTo>
                  <a:pt x="98" y="321"/>
                </a:lnTo>
                <a:lnTo>
                  <a:pt x="90" y="326"/>
                </a:lnTo>
                <a:lnTo>
                  <a:pt x="84" y="330"/>
                </a:lnTo>
                <a:lnTo>
                  <a:pt x="78" y="332"/>
                </a:lnTo>
                <a:lnTo>
                  <a:pt x="68" y="337"/>
                </a:lnTo>
                <a:lnTo>
                  <a:pt x="61" y="341"/>
                </a:lnTo>
                <a:lnTo>
                  <a:pt x="60" y="344"/>
                </a:lnTo>
                <a:lnTo>
                  <a:pt x="60" y="345"/>
                </a:lnTo>
                <a:lnTo>
                  <a:pt x="64" y="345"/>
                </a:lnTo>
                <a:lnTo>
                  <a:pt x="67" y="344"/>
                </a:lnTo>
                <a:lnTo>
                  <a:pt x="71" y="343"/>
                </a:lnTo>
                <a:lnTo>
                  <a:pt x="78" y="340"/>
                </a:lnTo>
                <a:lnTo>
                  <a:pt x="86" y="336"/>
                </a:lnTo>
                <a:lnTo>
                  <a:pt x="94" y="333"/>
                </a:lnTo>
                <a:lnTo>
                  <a:pt x="98" y="330"/>
                </a:lnTo>
                <a:lnTo>
                  <a:pt x="101" y="328"/>
                </a:lnTo>
                <a:lnTo>
                  <a:pt x="102" y="326"/>
                </a:lnTo>
                <a:lnTo>
                  <a:pt x="106" y="324"/>
                </a:lnTo>
                <a:lnTo>
                  <a:pt x="110" y="328"/>
                </a:lnTo>
                <a:lnTo>
                  <a:pt x="109" y="337"/>
                </a:lnTo>
                <a:lnTo>
                  <a:pt x="108" y="343"/>
                </a:lnTo>
                <a:lnTo>
                  <a:pt x="108" y="344"/>
                </a:lnTo>
                <a:lnTo>
                  <a:pt x="103" y="349"/>
                </a:lnTo>
                <a:lnTo>
                  <a:pt x="102" y="352"/>
                </a:lnTo>
                <a:lnTo>
                  <a:pt x="97" y="359"/>
                </a:lnTo>
                <a:lnTo>
                  <a:pt x="94" y="366"/>
                </a:lnTo>
                <a:lnTo>
                  <a:pt x="88" y="370"/>
                </a:lnTo>
                <a:lnTo>
                  <a:pt x="84" y="371"/>
                </a:lnTo>
                <a:lnTo>
                  <a:pt x="75" y="374"/>
                </a:lnTo>
                <a:lnTo>
                  <a:pt x="69" y="378"/>
                </a:lnTo>
                <a:lnTo>
                  <a:pt x="68" y="378"/>
                </a:lnTo>
                <a:lnTo>
                  <a:pt x="60" y="384"/>
                </a:lnTo>
                <a:lnTo>
                  <a:pt x="54" y="389"/>
                </a:lnTo>
                <a:lnTo>
                  <a:pt x="52" y="390"/>
                </a:lnTo>
                <a:lnTo>
                  <a:pt x="49" y="393"/>
                </a:lnTo>
                <a:lnTo>
                  <a:pt x="42" y="399"/>
                </a:lnTo>
                <a:lnTo>
                  <a:pt x="37" y="403"/>
                </a:lnTo>
                <a:lnTo>
                  <a:pt x="24" y="407"/>
                </a:lnTo>
                <a:lnTo>
                  <a:pt x="11" y="411"/>
                </a:lnTo>
                <a:lnTo>
                  <a:pt x="11" y="412"/>
                </a:lnTo>
                <a:lnTo>
                  <a:pt x="2" y="418"/>
                </a:lnTo>
                <a:lnTo>
                  <a:pt x="0" y="404"/>
                </a:lnTo>
                <a:lnTo>
                  <a:pt x="11" y="390"/>
                </a:lnTo>
                <a:lnTo>
                  <a:pt x="16" y="382"/>
                </a:lnTo>
                <a:lnTo>
                  <a:pt x="39" y="364"/>
                </a:lnTo>
                <a:lnTo>
                  <a:pt x="39" y="359"/>
                </a:lnTo>
                <a:lnTo>
                  <a:pt x="38" y="354"/>
                </a:lnTo>
                <a:lnTo>
                  <a:pt x="39" y="351"/>
                </a:lnTo>
                <a:lnTo>
                  <a:pt x="42" y="356"/>
                </a:lnTo>
                <a:lnTo>
                  <a:pt x="63" y="322"/>
                </a:lnTo>
                <a:lnTo>
                  <a:pt x="75" y="314"/>
                </a:lnTo>
                <a:lnTo>
                  <a:pt x="83" y="302"/>
                </a:lnTo>
                <a:lnTo>
                  <a:pt x="83" y="291"/>
                </a:lnTo>
                <a:lnTo>
                  <a:pt x="88" y="285"/>
                </a:lnTo>
                <a:lnTo>
                  <a:pt x="90" y="284"/>
                </a:lnTo>
                <a:lnTo>
                  <a:pt x="91" y="274"/>
                </a:lnTo>
                <a:lnTo>
                  <a:pt x="97" y="273"/>
                </a:lnTo>
                <a:lnTo>
                  <a:pt x="95" y="269"/>
                </a:lnTo>
                <a:lnTo>
                  <a:pt x="87" y="268"/>
                </a:lnTo>
                <a:lnTo>
                  <a:pt x="83" y="251"/>
                </a:lnTo>
                <a:lnTo>
                  <a:pt x="99" y="244"/>
                </a:lnTo>
                <a:lnTo>
                  <a:pt x="101" y="239"/>
                </a:lnTo>
                <a:lnTo>
                  <a:pt x="105" y="229"/>
                </a:lnTo>
                <a:lnTo>
                  <a:pt x="106" y="225"/>
                </a:lnTo>
                <a:lnTo>
                  <a:pt x="86" y="214"/>
                </a:lnTo>
                <a:lnTo>
                  <a:pt x="83" y="209"/>
                </a:lnTo>
                <a:lnTo>
                  <a:pt x="82" y="206"/>
                </a:lnTo>
                <a:lnTo>
                  <a:pt x="83" y="198"/>
                </a:lnTo>
                <a:lnTo>
                  <a:pt x="82" y="198"/>
                </a:lnTo>
                <a:lnTo>
                  <a:pt x="82" y="195"/>
                </a:lnTo>
                <a:lnTo>
                  <a:pt x="73" y="197"/>
                </a:lnTo>
                <a:lnTo>
                  <a:pt x="63" y="186"/>
                </a:lnTo>
                <a:lnTo>
                  <a:pt x="65" y="187"/>
                </a:lnTo>
                <a:lnTo>
                  <a:pt x="68" y="186"/>
                </a:lnTo>
                <a:lnTo>
                  <a:pt x="63" y="179"/>
                </a:lnTo>
                <a:lnTo>
                  <a:pt x="67" y="176"/>
                </a:lnTo>
                <a:lnTo>
                  <a:pt x="68" y="178"/>
                </a:lnTo>
                <a:lnTo>
                  <a:pt x="86" y="193"/>
                </a:lnTo>
                <a:lnTo>
                  <a:pt x="86" y="194"/>
                </a:lnTo>
                <a:lnTo>
                  <a:pt x="91" y="198"/>
                </a:lnTo>
                <a:lnTo>
                  <a:pt x="97" y="194"/>
                </a:lnTo>
                <a:lnTo>
                  <a:pt x="95" y="191"/>
                </a:lnTo>
                <a:lnTo>
                  <a:pt x="94" y="184"/>
                </a:lnTo>
                <a:lnTo>
                  <a:pt x="93" y="182"/>
                </a:lnTo>
                <a:lnTo>
                  <a:pt x="84" y="178"/>
                </a:lnTo>
                <a:lnTo>
                  <a:pt x="84" y="171"/>
                </a:lnTo>
                <a:lnTo>
                  <a:pt x="93" y="174"/>
                </a:lnTo>
                <a:lnTo>
                  <a:pt x="98" y="174"/>
                </a:lnTo>
                <a:lnTo>
                  <a:pt x="95" y="164"/>
                </a:lnTo>
                <a:lnTo>
                  <a:pt x="103" y="165"/>
                </a:lnTo>
                <a:lnTo>
                  <a:pt x="106" y="165"/>
                </a:lnTo>
                <a:lnTo>
                  <a:pt x="108" y="164"/>
                </a:lnTo>
                <a:lnTo>
                  <a:pt x="114" y="167"/>
                </a:lnTo>
                <a:lnTo>
                  <a:pt x="116" y="160"/>
                </a:lnTo>
                <a:lnTo>
                  <a:pt x="114" y="150"/>
                </a:lnTo>
                <a:lnTo>
                  <a:pt x="109" y="144"/>
                </a:lnTo>
                <a:lnTo>
                  <a:pt x="116" y="138"/>
                </a:lnTo>
                <a:lnTo>
                  <a:pt x="120" y="142"/>
                </a:lnTo>
                <a:lnTo>
                  <a:pt x="127" y="150"/>
                </a:lnTo>
                <a:lnTo>
                  <a:pt x="125" y="157"/>
                </a:lnTo>
                <a:lnTo>
                  <a:pt x="125" y="163"/>
                </a:lnTo>
                <a:lnTo>
                  <a:pt x="138" y="174"/>
                </a:lnTo>
                <a:lnTo>
                  <a:pt x="136" y="183"/>
                </a:lnTo>
                <a:lnTo>
                  <a:pt x="151" y="182"/>
                </a:lnTo>
                <a:lnTo>
                  <a:pt x="153" y="186"/>
                </a:lnTo>
                <a:lnTo>
                  <a:pt x="154" y="189"/>
                </a:lnTo>
                <a:lnTo>
                  <a:pt x="153" y="191"/>
                </a:lnTo>
                <a:lnTo>
                  <a:pt x="148" y="197"/>
                </a:lnTo>
                <a:lnTo>
                  <a:pt x="140" y="214"/>
                </a:lnTo>
                <a:lnTo>
                  <a:pt x="142" y="214"/>
                </a:lnTo>
                <a:lnTo>
                  <a:pt x="146" y="214"/>
                </a:lnTo>
                <a:lnTo>
                  <a:pt x="148" y="210"/>
                </a:lnTo>
                <a:lnTo>
                  <a:pt x="154" y="205"/>
                </a:lnTo>
                <a:lnTo>
                  <a:pt x="158" y="198"/>
                </a:lnTo>
                <a:lnTo>
                  <a:pt x="161" y="195"/>
                </a:lnTo>
                <a:lnTo>
                  <a:pt x="165" y="187"/>
                </a:lnTo>
                <a:lnTo>
                  <a:pt x="172" y="187"/>
                </a:lnTo>
                <a:lnTo>
                  <a:pt x="179" y="184"/>
                </a:lnTo>
                <a:lnTo>
                  <a:pt x="183" y="183"/>
                </a:lnTo>
                <a:lnTo>
                  <a:pt x="188" y="179"/>
                </a:lnTo>
                <a:lnTo>
                  <a:pt x="187" y="176"/>
                </a:lnTo>
                <a:lnTo>
                  <a:pt x="185" y="174"/>
                </a:lnTo>
                <a:lnTo>
                  <a:pt x="179" y="176"/>
                </a:lnTo>
                <a:lnTo>
                  <a:pt x="172" y="178"/>
                </a:lnTo>
                <a:lnTo>
                  <a:pt x="172" y="167"/>
                </a:lnTo>
                <a:lnTo>
                  <a:pt x="179" y="164"/>
                </a:lnTo>
                <a:lnTo>
                  <a:pt x="185" y="160"/>
                </a:lnTo>
                <a:lnTo>
                  <a:pt x="198" y="153"/>
                </a:lnTo>
                <a:lnTo>
                  <a:pt x="202" y="149"/>
                </a:lnTo>
                <a:lnTo>
                  <a:pt x="202" y="146"/>
                </a:lnTo>
                <a:lnTo>
                  <a:pt x="200" y="144"/>
                </a:lnTo>
                <a:lnTo>
                  <a:pt x="196" y="145"/>
                </a:lnTo>
                <a:lnTo>
                  <a:pt x="192" y="148"/>
                </a:lnTo>
                <a:lnTo>
                  <a:pt x="188" y="142"/>
                </a:lnTo>
                <a:lnTo>
                  <a:pt x="183" y="148"/>
                </a:lnTo>
                <a:lnTo>
                  <a:pt x="172" y="156"/>
                </a:lnTo>
                <a:lnTo>
                  <a:pt x="170" y="156"/>
                </a:lnTo>
                <a:lnTo>
                  <a:pt x="166" y="159"/>
                </a:lnTo>
                <a:lnTo>
                  <a:pt x="158" y="152"/>
                </a:lnTo>
                <a:lnTo>
                  <a:pt x="161" y="145"/>
                </a:lnTo>
                <a:lnTo>
                  <a:pt x="165" y="131"/>
                </a:lnTo>
                <a:lnTo>
                  <a:pt x="166" y="127"/>
                </a:lnTo>
                <a:lnTo>
                  <a:pt x="169" y="118"/>
                </a:lnTo>
                <a:lnTo>
                  <a:pt x="169" y="116"/>
                </a:lnTo>
                <a:lnTo>
                  <a:pt x="170" y="114"/>
                </a:lnTo>
                <a:lnTo>
                  <a:pt x="179" y="108"/>
                </a:lnTo>
                <a:lnTo>
                  <a:pt x="184" y="104"/>
                </a:lnTo>
                <a:lnTo>
                  <a:pt x="188" y="105"/>
                </a:lnTo>
                <a:lnTo>
                  <a:pt x="189" y="107"/>
                </a:lnTo>
                <a:lnTo>
                  <a:pt x="191" y="104"/>
                </a:lnTo>
                <a:lnTo>
                  <a:pt x="191" y="100"/>
                </a:lnTo>
                <a:lnTo>
                  <a:pt x="196" y="100"/>
                </a:lnTo>
                <a:lnTo>
                  <a:pt x="207" y="99"/>
                </a:lnTo>
                <a:lnTo>
                  <a:pt x="217" y="96"/>
                </a:lnTo>
                <a:lnTo>
                  <a:pt x="219" y="93"/>
                </a:lnTo>
                <a:lnTo>
                  <a:pt x="207" y="92"/>
                </a:lnTo>
                <a:lnTo>
                  <a:pt x="196" y="85"/>
                </a:lnTo>
                <a:lnTo>
                  <a:pt x="207" y="84"/>
                </a:lnTo>
                <a:lnTo>
                  <a:pt x="204" y="78"/>
                </a:lnTo>
                <a:lnTo>
                  <a:pt x="211" y="71"/>
                </a:lnTo>
                <a:lnTo>
                  <a:pt x="217" y="69"/>
                </a:lnTo>
                <a:lnTo>
                  <a:pt x="228" y="63"/>
                </a:lnTo>
                <a:lnTo>
                  <a:pt x="233" y="62"/>
                </a:lnTo>
                <a:lnTo>
                  <a:pt x="241" y="60"/>
                </a:lnTo>
                <a:lnTo>
                  <a:pt x="245" y="56"/>
                </a:lnTo>
                <a:lnTo>
                  <a:pt x="251" y="56"/>
                </a:lnTo>
                <a:lnTo>
                  <a:pt x="252" y="56"/>
                </a:lnTo>
                <a:lnTo>
                  <a:pt x="256" y="59"/>
                </a:lnTo>
                <a:lnTo>
                  <a:pt x="262" y="62"/>
                </a:lnTo>
                <a:lnTo>
                  <a:pt x="270" y="62"/>
                </a:lnTo>
                <a:lnTo>
                  <a:pt x="274" y="64"/>
                </a:lnTo>
                <a:lnTo>
                  <a:pt x="279" y="69"/>
                </a:lnTo>
                <a:lnTo>
                  <a:pt x="281" y="69"/>
                </a:lnTo>
                <a:lnTo>
                  <a:pt x="281" y="70"/>
                </a:lnTo>
                <a:lnTo>
                  <a:pt x="281" y="69"/>
                </a:lnTo>
                <a:lnTo>
                  <a:pt x="282" y="66"/>
                </a:lnTo>
                <a:lnTo>
                  <a:pt x="282" y="64"/>
                </a:lnTo>
                <a:lnTo>
                  <a:pt x="275" y="60"/>
                </a:lnTo>
                <a:lnTo>
                  <a:pt x="269" y="55"/>
                </a:lnTo>
                <a:lnTo>
                  <a:pt x="262" y="56"/>
                </a:lnTo>
                <a:lnTo>
                  <a:pt x="259" y="55"/>
                </a:lnTo>
                <a:lnTo>
                  <a:pt x="252" y="49"/>
                </a:lnTo>
                <a:lnTo>
                  <a:pt x="245" y="51"/>
                </a:lnTo>
                <a:lnTo>
                  <a:pt x="237" y="55"/>
                </a:lnTo>
                <a:lnTo>
                  <a:pt x="232" y="56"/>
                </a:lnTo>
                <a:lnTo>
                  <a:pt x="222" y="60"/>
                </a:lnTo>
                <a:lnTo>
                  <a:pt x="217" y="62"/>
                </a:lnTo>
                <a:lnTo>
                  <a:pt x="210" y="64"/>
                </a:lnTo>
                <a:lnTo>
                  <a:pt x="203" y="69"/>
                </a:lnTo>
                <a:lnTo>
                  <a:pt x="202" y="69"/>
                </a:lnTo>
                <a:lnTo>
                  <a:pt x="195" y="73"/>
                </a:lnTo>
                <a:lnTo>
                  <a:pt x="194" y="81"/>
                </a:lnTo>
                <a:lnTo>
                  <a:pt x="188" y="85"/>
                </a:lnTo>
                <a:lnTo>
                  <a:pt x="179" y="88"/>
                </a:lnTo>
                <a:lnTo>
                  <a:pt x="177" y="88"/>
                </a:lnTo>
                <a:lnTo>
                  <a:pt x="176" y="90"/>
                </a:lnTo>
                <a:lnTo>
                  <a:pt x="173" y="94"/>
                </a:lnTo>
                <a:lnTo>
                  <a:pt x="166" y="101"/>
                </a:lnTo>
                <a:lnTo>
                  <a:pt x="154" y="105"/>
                </a:lnTo>
                <a:lnTo>
                  <a:pt x="153" y="107"/>
                </a:lnTo>
                <a:lnTo>
                  <a:pt x="144" y="105"/>
                </a:lnTo>
                <a:lnTo>
                  <a:pt x="151" y="101"/>
                </a:lnTo>
                <a:lnTo>
                  <a:pt x="166" y="94"/>
                </a:lnTo>
                <a:lnTo>
                  <a:pt x="166" y="89"/>
                </a:lnTo>
                <a:lnTo>
                  <a:pt x="153" y="88"/>
                </a:lnTo>
                <a:lnTo>
                  <a:pt x="155" y="81"/>
                </a:lnTo>
                <a:lnTo>
                  <a:pt x="158" y="79"/>
                </a:lnTo>
                <a:lnTo>
                  <a:pt x="177" y="74"/>
                </a:lnTo>
                <a:lnTo>
                  <a:pt x="187" y="70"/>
                </a:lnTo>
                <a:lnTo>
                  <a:pt x="179" y="70"/>
                </a:lnTo>
                <a:lnTo>
                  <a:pt x="169" y="71"/>
                </a:lnTo>
                <a:lnTo>
                  <a:pt x="158" y="74"/>
                </a:lnTo>
                <a:lnTo>
                  <a:pt x="155" y="74"/>
                </a:lnTo>
                <a:lnTo>
                  <a:pt x="158" y="69"/>
                </a:lnTo>
                <a:lnTo>
                  <a:pt x="159" y="69"/>
                </a:lnTo>
                <a:lnTo>
                  <a:pt x="169" y="60"/>
                </a:lnTo>
                <a:lnTo>
                  <a:pt x="176" y="58"/>
                </a:lnTo>
                <a:lnTo>
                  <a:pt x="177" y="59"/>
                </a:lnTo>
                <a:lnTo>
                  <a:pt x="181" y="62"/>
                </a:lnTo>
                <a:lnTo>
                  <a:pt x="187" y="62"/>
                </a:lnTo>
                <a:lnTo>
                  <a:pt x="184" y="55"/>
                </a:lnTo>
                <a:lnTo>
                  <a:pt x="183" y="54"/>
                </a:lnTo>
                <a:lnTo>
                  <a:pt x="188" y="52"/>
                </a:lnTo>
                <a:lnTo>
                  <a:pt x="188" y="51"/>
                </a:lnTo>
                <a:lnTo>
                  <a:pt x="196" y="51"/>
                </a:lnTo>
                <a:lnTo>
                  <a:pt x="203" y="52"/>
                </a:lnTo>
                <a:lnTo>
                  <a:pt x="211" y="45"/>
                </a:lnTo>
                <a:lnTo>
                  <a:pt x="203" y="44"/>
                </a:lnTo>
                <a:lnTo>
                  <a:pt x="195" y="44"/>
                </a:lnTo>
                <a:lnTo>
                  <a:pt x="192" y="44"/>
                </a:lnTo>
                <a:lnTo>
                  <a:pt x="192" y="45"/>
                </a:lnTo>
                <a:lnTo>
                  <a:pt x="194" y="41"/>
                </a:lnTo>
                <a:lnTo>
                  <a:pt x="196" y="39"/>
                </a:lnTo>
                <a:lnTo>
                  <a:pt x="199" y="36"/>
                </a:lnTo>
                <a:lnTo>
                  <a:pt x="203" y="34"/>
                </a:lnTo>
                <a:lnTo>
                  <a:pt x="204" y="36"/>
                </a:lnTo>
                <a:lnTo>
                  <a:pt x="214" y="40"/>
                </a:lnTo>
                <a:lnTo>
                  <a:pt x="218" y="37"/>
                </a:lnTo>
                <a:lnTo>
                  <a:pt x="221" y="34"/>
                </a:lnTo>
                <a:lnTo>
                  <a:pt x="225" y="30"/>
                </a:lnTo>
                <a:lnTo>
                  <a:pt x="224" y="29"/>
                </a:lnTo>
                <a:lnTo>
                  <a:pt x="222" y="29"/>
                </a:lnTo>
                <a:lnTo>
                  <a:pt x="218" y="30"/>
                </a:lnTo>
                <a:lnTo>
                  <a:pt x="213" y="34"/>
                </a:lnTo>
                <a:lnTo>
                  <a:pt x="210" y="32"/>
                </a:lnTo>
                <a:lnTo>
                  <a:pt x="210" y="29"/>
                </a:lnTo>
                <a:lnTo>
                  <a:pt x="211" y="29"/>
                </a:lnTo>
                <a:lnTo>
                  <a:pt x="213" y="26"/>
                </a:lnTo>
                <a:lnTo>
                  <a:pt x="218" y="17"/>
                </a:lnTo>
                <a:lnTo>
                  <a:pt x="228" y="4"/>
                </a:lnTo>
                <a:lnTo>
                  <a:pt x="230" y="2"/>
                </a:lnTo>
                <a:lnTo>
                  <a:pt x="232" y="0"/>
                </a:lnTo>
                <a:lnTo>
                  <a:pt x="234" y="0"/>
                </a:lnTo>
                <a:lnTo>
                  <a:pt x="234" y="2"/>
                </a:lnTo>
                <a:lnTo>
                  <a:pt x="236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21"/>
          <p:cNvSpPr>
            <a:spLocks noEditPoints="1"/>
          </p:cNvSpPr>
          <p:nvPr/>
        </p:nvSpPr>
        <p:spPr bwMode="auto">
          <a:xfrm>
            <a:off x="5495926" y="1563688"/>
            <a:ext cx="1058863" cy="1839913"/>
          </a:xfrm>
          <a:custGeom>
            <a:avLst/>
            <a:gdLst>
              <a:gd name="T0" fmla="*/ 22 w 667"/>
              <a:gd name="T1" fmla="*/ 1107 h 1159"/>
              <a:gd name="T2" fmla="*/ 18 w 667"/>
              <a:gd name="T3" fmla="*/ 983 h 1159"/>
              <a:gd name="T4" fmla="*/ 85 w 667"/>
              <a:gd name="T5" fmla="*/ 935 h 1159"/>
              <a:gd name="T6" fmla="*/ 68 w 667"/>
              <a:gd name="T7" fmla="*/ 898 h 1159"/>
              <a:gd name="T8" fmla="*/ 101 w 667"/>
              <a:gd name="T9" fmla="*/ 881 h 1159"/>
              <a:gd name="T10" fmla="*/ 126 w 667"/>
              <a:gd name="T11" fmla="*/ 834 h 1159"/>
              <a:gd name="T12" fmla="*/ 135 w 667"/>
              <a:gd name="T13" fmla="*/ 818 h 1159"/>
              <a:gd name="T14" fmla="*/ 128 w 667"/>
              <a:gd name="T15" fmla="*/ 761 h 1159"/>
              <a:gd name="T16" fmla="*/ 112 w 667"/>
              <a:gd name="T17" fmla="*/ 722 h 1159"/>
              <a:gd name="T18" fmla="*/ 191 w 667"/>
              <a:gd name="T19" fmla="*/ 656 h 1159"/>
              <a:gd name="T20" fmla="*/ 124 w 667"/>
              <a:gd name="T21" fmla="*/ 446 h 1159"/>
              <a:gd name="T22" fmla="*/ 416 w 667"/>
              <a:gd name="T23" fmla="*/ 356 h 1159"/>
              <a:gd name="T24" fmla="*/ 183 w 667"/>
              <a:gd name="T25" fmla="*/ 341 h 1159"/>
              <a:gd name="T26" fmla="*/ 203 w 667"/>
              <a:gd name="T27" fmla="*/ 327 h 1159"/>
              <a:gd name="T28" fmla="*/ 273 w 667"/>
              <a:gd name="T29" fmla="*/ 259 h 1159"/>
              <a:gd name="T30" fmla="*/ 311 w 667"/>
              <a:gd name="T31" fmla="*/ 251 h 1159"/>
              <a:gd name="T32" fmla="*/ 480 w 667"/>
              <a:gd name="T33" fmla="*/ 237 h 1159"/>
              <a:gd name="T34" fmla="*/ 665 w 667"/>
              <a:gd name="T35" fmla="*/ 275 h 1159"/>
              <a:gd name="T36" fmla="*/ 558 w 667"/>
              <a:gd name="T37" fmla="*/ 346 h 1159"/>
              <a:gd name="T38" fmla="*/ 494 w 667"/>
              <a:gd name="T39" fmla="*/ 545 h 1159"/>
              <a:gd name="T40" fmla="*/ 413 w 667"/>
              <a:gd name="T41" fmla="*/ 733 h 1159"/>
              <a:gd name="T42" fmla="*/ 311 w 667"/>
              <a:gd name="T43" fmla="*/ 893 h 1159"/>
              <a:gd name="T44" fmla="*/ 284 w 667"/>
              <a:gd name="T45" fmla="*/ 1103 h 1159"/>
              <a:gd name="T46" fmla="*/ 45 w 667"/>
              <a:gd name="T47" fmla="*/ 1136 h 1159"/>
              <a:gd name="T48" fmla="*/ 109 w 667"/>
              <a:gd name="T49" fmla="*/ 1077 h 1159"/>
              <a:gd name="T50" fmla="*/ 64 w 667"/>
              <a:gd name="T51" fmla="*/ 1061 h 1159"/>
              <a:gd name="T52" fmla="*/ 51 w 667"/>
              <a:gd name="T53" fmla="*/ 1044 h 1159"/>
              <a:gd name="T54" fmla="*/ 78 w 667"/>
              <a:gd name="T55" fmla="*/ 1026 h 1159"/>
              <a:gd name="T56" fmla="*/ 78 w 667"/>
              <a:gd name="T57" fmla="*/ 1003 h 1159"/>
              <a:gd name="T58" fmla="*/ 98 w 667"/>
              <a:gd name="T59" fmla="*/ 951 h 1159"/>
              <a:gd name="T60" fmla="*/ 153 w 667"/>
              <a:gd name="T61" fmla="*/ 894 h 1159"/>
              <a:gd name="T62" fmla="*/ 205 w 667"/>
              <a:gd name="T63" fmla="*/ 829 h 1159"/>
              <a:gd name="T64" fmla="*/ 231 w 667"/>
              <a:gd name="T65" fmla="*/ 810 h 1159"/>
              <a:gd name="T66" fmla="*/ 165 w 667"/>
              <a:gd name="T67" fmla="*/ 797 h 1159"/>
              <a:gd name="T68" fmla="*/ 207 w 667"/>
              <a:gd name="T69" fmla="*/ 724 h 1159"/>
              <a:gd name="T70" fmla="*/ 198 w 667"/>
              <a:gd name="T71" fmla="*/ 691 h 1159"/>
              <a:gd name="T72" fmla="*/ 231 w 667"/>
              <a:gd name="T73" fmla="*/ 662 h 1159"/>
              <a:gd name="T74" fmla="*/ 282 w 667"/>
              <a:gd name="T75" fmla="*/ 608 h 1159"/>
              <a:gd name="T76" fmla="*/ 318 w 667"/>
              <a:gd name="T77" fmla="*/ 564 h 1159"/>
              <a:gd name="T78" fmla="*/ 394 w 667"/>
              <a:gd name="T79" fmla="*/ 567 h 1159"/>
              <a:gd name="T80" fmla="*/ 332 w 667"/>
              <a:gd name="T81" fmla="*/ 534 h 1159"/>
              <a:gd name="T82" fmla="*/ 364 w 667"/>
              <a:gd name="T83" fmla="*/ 459 h 1159"/>
              <a:gd name="T84" fmla="*/ 423 w 667"/>
              <a:gd name="T85" fmla="*/ 503 h 1159"/>
              <a:gd name="T86" fmla="*/ 375 w 667"/>
              <a:gd name="T87" fmla="*/ 448 h 1159"/>
              <a:gd name="T88" fmla="*/ 401 w 667"/>
              <a:gd name="T89" fmla="*/ 402 h 1159"/>
              <a:gd name="T90" fmla="*/ 355 w 667"/>
              <a:gd name="T91" fmla="*/ 409 h 1159"/>
              <a:gd name="T92" fmla="*/ 415 w 667"/>
              <a:gd name="T93" fmla="*/ 369 h 1159"/>
              <a:gd name="T94" fmla="*/ 386 w 667"/>
              <a:gd name="T95" fmla="*/ 335 h 1159"/>
              <a:gd name="T96" fmla="*/ 450 w 667"/>
              <a:gd name="T97" fmla="*/ 291 h 1159"/>
              <a:gd name="T98" fmla="*/ 502 w 667"/>
              <a:gd name="T99" fmla="*/ 386 h 1159"/>
              <a:gd name="T100" fmla="*/ 499 w 667"/>
              <a:gd name="T101" fmla="*/ 338 h 1159"/>
              <a:gd name="T102" fmla="*/ 480 w 667"/>
              <a:gd name="T103" fmla="*/ 293 h 1159"/>
              <a:gd name="T104" fmla="*/ 483 w 667"/>
              <a:gd name="T105" fmla="*/ 251 h 1159"/>
              <a:gd name="T106" fmla="*/ 583 w 667"/>
              <a:gd name="T107" fmla="*/ 233 h 1159"/>
              <a:gd name="T108" fmla="*/ 580 w 667"/>
              <a:gd name="T109" fmla="*/ 221 h 1159"/>
              <a:gd name="T110" fmla="*/ 610 w 667"/>
              <a:gd name="T111" fmla="*/ 186 h 1159"/>
              <a:gd name="T112" fmla="*/ 420 w 667"/>
              <a:gd name="T113" fmla="*/ 185 h 1159"/>
              <a:gd name="T114" fmla="*/ 454 w 667"/>
              <a:gd name="T115" fmla="*/ 240 h 1159"/>
              <a:gd name="T116" fmla="*/ 381 w 667"/>
              <a:gd name="T117" fmla="*/ 230 h 1159"/>
              <a:gd name="T118" fmla="*/ 408 w 667"/>
              <a:gd name="T119" fmla="*/ 137 h 1159"/>
              <a:gd name="T120" fmla="*/ 362 w 667"/>
              <a:gd name="T121" fmla="*/ 171 h 1159"/>
              <a:gd name="T122" fmla="*/ 363 w 667"/>
              <a:gd name="T123" fmla="*/ 113 h 1159"/>
              <a:gd name="T124" fmla="*/ 467 w 667"/>
              <a:gd name="T125" fmla="*/ 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7" h="1159">
                <a:moveTo>
                  <a:pt x="51" y="1107"/>
                </a:moveTo>
                <a:lnTo>
                  <a:pt x="51" y="1110"/>
                </a:lnTo>
                <a:lnTo>
                  <a:pt x="56" y="1108"/>
                </a:lnTo>
                <a:lnTo>
                  <a:pt x="57" y="1114"/>
                </a:lnTo>
                <a:lnTo>
                  <a:pt x="56" y="1115"/>
                </a:lnTo>
                <a:lnTo>
                  <a:pt x="53" y="1118"/>
                </a:lnTo>
                <a:lnTo>
                  <a:pt x="42" y="1122"/>
                </a:lnTo>
                <a:lnTo>
                  <a:pt x="36" y="1122"/>
                </a:lnTo>
                <a:lnTo>
                  <a:pt x="30" y="1121"/>
                </a:lnTo>
                <a:lnTo>
                  <a:pt x="29" y="1123"/>
                </a:lnTo>
                <a:lnTo>
                  <a:pt x="33" y="1126"/>
                </a:lnTo>
                <a:lnTo>
                  <a:pt x="40" y="1129"/>
                </a:lnTo>
                <a:lnTo>
                  <a:pt x="41" y="1136"/>
                </a:lnTo>
                <a:lnTo>
                  <a:pt x="40" y="1137"/>
                </a:lnTo>
                <a:lnTo>
                  <a:pt x="37" y="1134"/>
                </a:lnTo>
                <a:lnTo>
                  <a:pt x="36" y="1136"/>
                </a:lnTo>
                <a:lnTo>
                  <a:pt x="36" y="1140"/>
                </a:lnTo>
                <a:lnTo>
                  <a:pt x="30" y="1138"/>
                </a:lnTo>
                <a:lnTo>
                  <a:pt x="26" y="1134"/>
                </a:lnTo>
                <a:lnTo>
                  <a:pt x="27" y="1123"/>
                </a:lnTo>
                <a:lnTo>
                  <a:pt x="27" y="1122"/>
                </a:lnTo>
                <a:lnTo>
                  <a:pt x="26" y="1121"/>
                </a:lnTo>
                <a:lnTo>
                  <a:pt x="21" y="1119"/>
                </a:lnTo>
                <a:lnTo>
                  <a:pt x="16" y="1118"/>
                </a:lnTo>
                <a:lnTo>
                  <a:pt x="12" y="1119"/>
                </a:lnTo>
                <a:lnTo>
                  <a:pt x="7" y="1119"/>
                </a:lnTo>
                <a:lnTo>
                  <a:pt x="18" y="1107"/>
                </a:lnTo>
                <a:lnTo>
                  <a:pt x="16" y="1099"/>
                </a:lnTo>
                <a:lnTo>
                  <a:pt x="16" y="1097"/>
                </a:lnTo>
                <a:lnTo>
                  <a:pt x="14" y="1097"/>
                </a:lnTo>
                <a:lnTo>
                  <a:pt x="21" y="1093"/>
                </a:lnTo>
                <a:lnTo>
                  <a:pt x="23" y="1099"/>
                </a:lnTo>
                <a:lnTo>
                  <a:pt x="25" y="1101"/>
                </a:lnTo>
                <a:lnTo>
                  <a:pt x="22" y="1107"/>
                </a:lnTo>
                <a:lnTo>
                  <a:pt x="21" y="1108"/>
                </a:lnTo>
                <a:lnTo>
                  <a:pt x="19" y="1114"/>
                </a:lnTo>
                <a:lnTo>
                  <a:pt x="16" y="1116"/>
                </a:lnTo>
                <a:lnTo>
                  <a:pt x="18" y="1118"/>
                </a:lnTo>
                <a:lnTo>
                  <a:pt x="25" y="1115"/>
                </a:lnTo>
                <a:lnTo>
                  <a:pt x="26" y="1116"/>
                </a:lnTo>
                <a:lnTo>
                  <a:pt x="27" y="1118"/>
                </a:lnTo>
                <a:lnTo>
                  <a:pt x="29" y="1115"/>
                </a:lnTo>
                <a:lnTo>
                  <a:pt x="30" y="1115"/>
                </a:lnTo>
                <a:lnTo>
                  <a:pt x="30" y="1108"/>
                </a:lnTo>
                <a:lnTo>
                  <a:pt x="31" y="1104"/>
                </a:lnTo>
                <a:lnTo>
                  <a:pt x="36" y="1103"/>
                </a:lnTo>
                <a:lnTo>
                  <a:pt x="36" y="1091"/>
                </a:lnTo>
                <a:lnTo>
                  <a:pt x="48" y="1084"/>
                </a:lnTo>
                <a:lnTo>
                  <a:pt x="53" y="1093"/>
                </a:lnTo>
                <a:lnTo>
                  <a:pt x="55" y="1097"/>
                </a:lnTo>
                <a:lnTo>
                  <a:pt x="51" y="1107"/>
                </a:lnTo>
                <a:close/>
                <a:moveTo>
                  <a:pt x="40" y="1028"/>
                </a:moveTo>
                <a:lnTo>
                  <a:pt x="30" y="1029"/>
                </a:lnTo>
                <a:lnTo>
                  <a:pt x="44" y="1006"/>
                </a:lnTo>
                <a:lnTo>
                  <a:pt x="40" y="1028"/>
                </a:lnTo>
                <a:close/>
                <a:moveTo>
                  <a:pt x="42" y="984"/>
                </a:moveTo>
                <a:lnTo>
                  <a:pt x="40" y="984"/>
                </a:lnTo>
                <a:lnTo>
                  <a:pt x="41" y="980"/>
                </a:lnTo>
                <a:lnTo>
                  <a:pt x="42" y="976"/>
                </a:lnTo>
                <a:lnTo>
                  <a:pt x="45" y="971"/>
                </a:lnTo>
                <a:lnTo>
                  <a:pt x="45" y="969"/>
                </a:lnTo>
                <a:lnTo>
                  <a:pt x="48" y="968"/>
                </a:lnTo>
                <a:lnTo>
                  <a:pt x="49" y="971"/>
                </a:lnTo>
                <a:lnTo>
                  <a:pt x="48" y="976"/>
                </a:lnTo>
                <a:lnTo>
                  <a:pt x="46" y="980"/>
                </a:lnTo>
                <a:lnTo>
                  <a:pt x="42" y="984"/>
                </a:lnTo>
                <a:close/>
                <a:moveTo>
                  <a:pt x="29" y="966"/>
                </a:moveTo>
                <a:lnTo>
                  <a:pt x="18" y="983"/>
                </a:lnTo>
                <a:lnTo>
                  <a:pt x="16" y="981"/>
                </a:lnTo>
                <a:lnTo>
                  <a:pt x="7" y="976"/>
                </a:lnTo>
                <a:lnTo>
                  <a:pt x="0" y="973"/>
                </a:lnTo>
                <a:lnTo>
                  <a:pt x="3" y="966"/>
                </a:lnTo>
                <a:lnTo>
                  <a:pt x="8" y="953"/>
                </a:lnTo>
                <a:lnTo>
                  <a:pt x="14" y="951"/>
                </a:lnTo>
                <a:lnTo>
                  <a:pt x="29" y="954"/>
                </a:lnTo>
                <a:lnTo>
                  <a:pt x="44" y="957"/>
                </a:lnTo>
                <a:lnTo>
                  <a:pt x="41" y="964"/>
                </a:lnTo>
                <a:lnTo>
                  <a:pt x="29" y="966"/>
                </a:lnTo>
                <a:close/>
                <a:moveTo>
                  <a:pt x="67" y="968"/>
                </a:moveTo>
                <a:lnTo>
                  <a:pt x="63" y="968"/>
                </a:lnTo>
                <a:lnTo>
                  <a:pt x="63" y="964"/>
                </a:lnTo>
                <a:lnTo>
                  <a:pt x="67" y="958"/>
                </a:lnTo>
                <a:lnTo>
                  <a:pt x="71" y="957"/>
                </a:lnTo>
                <a:lnTo>
                  <a:pt x="71" y="954"/>
                </a:lnTo>
                <a:lnTo>
                  <a:pt x="75" y="950"/>
                </a:lnTo>
                <a:lnTo>
                  <a:pt x="78" y="949"/>
                </a:lnTo>
                <a:lnTo>
                  <a:pt x="76" y="951"/>
                </a:lnTo>
                <a:lnTo>
                  <a:pt x="74" y="957"/>
                </a:lnTo>
                <a:lnTo>
                  <a:pt x="71" y="961"/>
                </a:lnTo>
                <a:lnTo>
                  <a:pt x="68" y="965"/>
                </a:lnTo>
                <a:lnTo>
                  <a:pt x="67" y="968"/>
                </a:lnTo>
                <a:close/>
                <a:moveTo>
                  <a:pt x="78" y="941"/>
                </a:moveTo>
                <a:lnTo>
                  <a:pt x="72" y="945"/>
                </a:lnTo>
                <a:lnTo>
                  <a:pt x="71" y="943"/>
                </a:lnTo>
                <a:lnTo>
                  <a:pt x="75" y="938"/>
                </a:lnTo>
                <a:lnTo>
                  <a:pt x="75" y="934"/>
                </a:lnTo>
                <a:lnTo>
                  <a:pt x="79" y="931"/>
                </a:lnTo>
                <a:lnTo>
                  <a:pt x="82" y="930"/>
                </a:lnTo>
                <a:lnTo>
                  <a:pt x="83" y="928"/>
                </a:lnTo>
                <a:lnTo>
                  <a:pt x="85" y="930"/>
                </a:lnTo>
                <a:lnTo>
                  <a:pt x="83" y="931"/>
                </a:lnTo>
                <a:lnTo>
                  <a:pt x="85" y="935"/>
                </a:lnTo>
                <a:lnTo>
                  <a:pt x="81" y="941"/>
                </a:lnTo>
                <a:lnTo>
                  <a:pt x="78" y="941"/>
                </a:lnTo>
                <a:close/>
                <a:moveTo>
                  <a:pt x="76" y="923"/>
                </a:moveTo>
                <a:lnTo>
                  <a:pt x="75" y="924"/>
                </a:lnTo>
                <a:lnTo>
                  <a:pt x="74" y="917"/>
                </a:lnTo>
                <a:lnTo>
                  <a:pt x="79" y="913"/>
                </a:lnTo>
                <a:lnTo>
                  <a:pt x="85" y="909"/>
                </a:lnTo>
                <a:lnTo>
                  <a:pt x="87" y="906"/>
                </a:lnTo>
                <a:lnTo>
                  <a:pt x="90" y="906"/>
                </a:lnTo>
                <a:lnTo>
                  <a:pt x="86" y="912"/>
                </a:lnTo>
                <a:lnTo>
                  <a:pt x="85" y="916"/>
                </a:lnTo>
                <a:lnTo>
                  <a:pt x="85" y="919"/>
                </a:lnTo>
                <a:lnTo>
                  <a:pt x="81" y="921"/>
                </a:lnTo>
                <a:lnTo>
                  <a:pt x="76" y="923"/>
                </a:lnTo>
                <a:close/>
                <a:moveTo>
                  <a:pt x="33" y="906"/>
                </a:moveTo>
                <a:lnTo>
                  <a:pt x="31" y="906"/>
                </a:lnTo>
                <a:lnTo>
                  <a:pt x="33" y="902"/>
                </a:lnTo>
                <a:lnTo>
                  <a:pt x="36" y="900"/>
                </a:lnTo>
                <a:lnTo>
                  <a:pt x="37" y="902"/>
                </a:lnTo>
                <a:lnTo>
                  <a:pt x="36" y="905"/>
                </a:lnTo>
                <a:lnTo>
                  <a:pt x="33" y="906"/>
                </a:lnTo>
                <a:close/>
                <a:moveTo>
                  <a:pt x="60" y="916"/>
                </a:moveTo>
                <a:lnTo>
                  <a:pt x="60" y="920"/>
                </a:lnTo>
                <a:lnTo>
                  <a:pt x="57" y="919"/>
                </a:lnTo>
                <a:lnTo>
                  <a:pt x="57" y="913"/>
                </a:lnTo>
                <a:lnTo>
                  <a:pt x="59" y="911"/>
                </a:lnTo>
                <a:lnTo>
                  <a:pt x="60" y="905"/>
                </a:lnTo>
                <a:lnTo>
                  <a:pt x="63" y="904"/>
                </a:lnTo>
                <a:lnTo>
                  <a:pt x="66" y="900"/>
                </a:lnTo>
                <a:lnTo>
                  <a:pt x="66" y="897"/>
                </a:lnTo>
                <a:lnTo>
                  <a:pt x="66" y="894"/>
                </a:lnTo>
                <a:lnTo>
                  <a:pt x="70" y="894"/>
                </a:lnTo>
                <a:lnTo>
                  <a:pt x="72" y="896"/>
                </a:lnTo>
                <a:lnTo>
                  <a:pt x="68" y="898"/>
                </a:lnTo>
                <a:lnTo>
                  <a:pt x="66" y="905"/>
                </a:lnTo>
                <a:lnTo>
                  <a:pt x="66" y="908"/>
                </a:lnTo>
                <a:lnTo>
                  <a:pt x="61" y="911"/>
                </a:lnTo>
                <a:lnTo>
                  <a:pt x="60" y="916"/>
                </a:lnTo>
                <a:close/>
                <a:moveTo>
                  <a:pt x="59" y="871"/>
                </a:moveTo>
                <a:lnTo>
                  <a:pt x="63" y="875"/>
                </a:lnTo>
                <a:lnTo>
                  <a:pt x="68" y="874"/>
                </a:lnTo>
                <a:lnTo>
                  <a:pt x="72" y="872"/>
                </a:lnTo>
                <a:lnTo>
                  <a:pt x="74" y="874"/>
                </a:lnTo>
                <a:lnTo>
                  <a:pt x="67" y="883"/>
                </a:lnTo>
                <a:lnTo>
                  <a:pt x="63" y="889"/>
                </a:lnTo>
                <a:lnTo>
                  <a:pt x="56" y="891"/>
                </a:lnTo>
                <a:lnTo>
                  <a:pt x="56" y="887"/>
                </a:lnTo>
                <a:lnTo>
                  <a:pt x="56" y="881"/>
                </a:lnTo>
                <a:lnTo>
                  <a:pt x="53" y="871"/>
                </a:lnTo>
                <a:lnTo>
                  <a:pt x="55" y="871"/>
                </a:lnTo>
                <a:lnTo>
                  <a:pt x="59" y="871"/>
                </a:lnTo>
                <a:close/>
                <a:moveTo>
                  <a:pt x="128" y="879"/>
                </a:moveTo>
                <a:lnTo>
                  <a:pt x="119" y="883"/>
                </a:lnTo>
                <a:lnTo>
                  <a:pt x="116" y="883"/>
                </a:lnTo>
                <a:lnTo>
                  <a:pt x="106" y="887"/>
                </a:lnTo>
                <a:lnTo>
                  <a:pt x="102" y="889"/>
                </a:lnTo>
                <a:lnTo>
                  <a:pt x="97" y="897"/>
                </a:lnTo>
                <a:lnTo>
                  <a:pt x="90" y="904"/>
                </a:lnTo>
                <a:lnTo>
                  <a:pt x="87" y="905"/>
                </a:lnTo>
                <a:lnTo>
                  <a:pt x="74" y="905"/>
                </a:lnTo>
                <a:lnTo>
                  <a:pt x="72" y="904"/>
                </a:lnTo>
                <a:lnTo>
                  <a:pt x="76" y="896"/>
                </a:lnTo>
                <a:lnTo>
                  <a:pt x="83" y="894"/>
                </a:lnTo>
                <a:lnTo>
                  <a:pt x="83" y="887"/>
                </a:lnTo>
                <a:lnTo>
                  <a:pt x="97" y="872"/>
                </a:lnTo>
                <a:lnTo>
                  <a:pt x="100" y="872"/>
                </a:lnTo>
                <a:lnTo>
                  <a:pt x="102" y="874"/>
                </a:lnTo>
                <a:lnTo>
                  <a:pt x="101" y="881"/>
                </a:lnTo>
                <a:lnTo>
                  <a:pt x="105" y="879"/>
                </a:lnTo>
                <a:lnTo>
                  <a:pt x="111" y="875"/>
                </a:lnTo>
                <a:lnTo>
                  <a:pt x="116" y="874"/>
                </a:lnTo>
                <a:lnTo>
                  <a:pt x="119" y="872"/>
                </a:lnTo>
                <a:lnTo>
                  <a:pt x="130" y="870"/>
                </a:lnTo>
                <a:lnTo>
                  <a:pt x="130" y="872"/>
                </a:lnTo>
                <a:lnTo>
                  <a:pt x="128" y="879"/>
                </a:lnTo>
                <a:close/>
                <a:moveTo>
                  <a:pt x="71" y="841"/>
                </a:moveTo>
                <a:lnTo>
                  <a:pt x="66" y="841"/>
                </a:lnTo>
                <a:lnTo>
                  <a:pt x="66" y="837"/>
                </a:lnTo>
                <a:lnTo>
                  <a:pt x="68" y="831"/>
                </a:lnTo>
                <a:lnTo>
                  <a:pt x="71" y="830"/>
                </a:lnTo>
                <a:lnTo>
                  <a:pt x="72" y="831"/>
                </a:lnTo>
                <a:lnTo>
                  <a:pt x="72" y="834"/>
                </a:lnTo>
                <a:lnTo>
                  <a:pt x="71" y="836"/>
                </a:lnTo>
                <a:lnTo>
                  <a:pt x="75" y="837"/>
                </a:lnTo>
                <a:lnTo>
                  <a:pt x="71" y="841"/>
                </a:lnTo>
                <a:close/>
                <a:moveTo>
                  <a:pt x="116" y="840"/>
                </a:moveTo>
                <a:lnTo>
                  <a:pt x="109" y="840"/>
                </a:lnTo>
                <a:lnTo>
                  <a:pt x="106" y="837"/>
                </a:lnTo>
                <a:lnTo>
                  <a:pt x="109" y="833"/>
                </a:lnTo>
                <a:lnTo>
                  <a:pt x="106" y="829"/>
                </a:lnTo>
                <a:lnTo>
                  <a:pt x="112" y="827"/>
                </a:lnTo>
                <a:lnTo>
                  <a:pt x="116" y="830"/>
                </a:lnTo>
                <a:lnTo>
                  <a:pt x="115" y="831"/>
                </a:lnTo>
                <a:lnTo>
                  <a:pt x="117" y="831"/>
                </a:lnTo>
                <a:lnTo>
                  <a:pt x="119" y="833"/>
                </a:lnTo>
                <a:lnTo>
                  <a:pt x="120" y="833"/>
                </a:lnTo>
                <a:lnTo>
                  <a:pt x="121" y="837"/>
                </a:lnTo>
                <a:lnTo>
                  <a:pt x="119" y="838"/>
                </a:lnTo>
                <a:lnTo>
                  <a:pt x="116" y="840"/>
                </a:lnTo>
                <a:close/>
                <a:moveTo>
                  <a:pt x="135" y="834"/>
                </a:moveTo>
                <a:lnTo>
                  <a:pt x="131" y="836"/>
                </a:lnTo>
                <a:lnTo>
                  <a:pt x="126" y="834"/>
                </a:lnTo>
                <a:lnTo>
                  <a:pt x="130" y="830"/>
                </a:lnTo>
                <a:lnTo>
                  <a:pt x="130" y="826"/>
                </a:lnTo>
                <a:lnTo>
                  <a:pt x="134" y="823"/>
                </a:lnTo>
                <a:lnTo>
                  <a:pt x="138" y="822"/>
                </a:lnTo>
                <a:lnTo>
                  <a:pt x="139" y="833"/>
                </a:lnTo>
                <a:lnTo>
                  <a:pt x="135" y="834"/>
                </a:lnTo>
                <a:close/>
                <a:moveTo>
                  <a:pt x="97" y="818"/>
                </a:moveTo>
                <a:lnTo>
                  <a:pt x="101" y="836"/>
                </a:lnTo>
                <a:lnTo>
                  <a:pt x="93" y="842"/>
                </a:lnTo>
                <a:lnTo>
                  <a:pt x="94" y="845"/>
                </a:lnTo>
                <a:lnTo>
                  <a:pt x="97" y="844"/>
                </a:lnTo>
                <a:lnTo>
                  <a:pt x="100" y="842"/>
                </a:lnTo>
                <a:lnTo>
                  <a:pt x="101" y="853"/>
                </a:lnTo>
                <a:lnTo>
                  <a:pt x="101" y="853"/>
                </a:lnTo>
                <a:lnTo>
                  <a:pt x="96" y="857"/>
                </a:lnTo>
                <a:lnTo>
                  <a:pt x="87" y="864"/>
                </a:lnTo>
                <a:lnTo>
                  <a:pt x="67" y="870"/>
                </a:lnTo>
                <a:lnTo>
                  <a:pt x="67" y="868"/>
                </a:lnTo>
                <a:lnTo>
                  <a:pt x="66" y="864"/>
                </a:lnTo>
                <a:lnTo>
                  <a:pt x="68" y="864"/>
                </a:lnTo>
                <a:lnTo>
                  <a:pt x="79" y="860"/>
                </a:lnTo>
                <a:lnTo>
                  <a:pt x="79" y="856"/>
                </a:lnTo>
                <a:lnTo>
                  <a:pt x="71" y="856"/>
                </a:lnTo>
                <a:lnTo>
                  <a:pt x="71" y="852"/>
                </a:lnTo>
                <a:lnTo>
                  <a:pt x="82" y="848"/>
                </a:lnTo>
                <a:lnTo>
                  <a:pt x="90" y="831"/>
                </a:lnTo>
                <a:lnTo>
                  <a:pt x="82" y="834"/>
                </a:lnTo>
                <a:lnTo>
                  <a:pt x="83" y="826"/>
                </a:lnTo>
                <a:lnTo>
                  <a:pt x="97" y="818"/>
                </a:lnTo>
                <a:close/>
                <a:moveTo>
                  <a:pt x="161" y="804"/>
                </a:moveTo>
                <a:lnTo>
                  <a:pt x="154" y="808"/>
                </a:lnTo>
                <a:lnTo>
                  <a:pt x="142" y="818"/>
                </a:lnTo>
                <a:lnTo>
                  <a:pt x="137" y="819"/>
                </a:lnTo>
                <a:lnTo>
                  <a:pt x="135" y="818"/>
                </a:lnTo>
                <a:lnTo>
                  <a:pt x="135" y="816"/>
                </a:lnTo>
                <a:lnTo>
                  <a:pt x="145" y="804"/>
                </a:lnTo>
                <a:lnTo>
                  <a:pt x="147" y="804"/>
                </a:lnTo>
                <a:lnTo>
                  <a:pt x="152" y="803"/>
                </a:lnTo>
                <a:lnTo>
                  <a:pt x="161" y="804"/>
                </a:lnTo>
                <a:close/>
                <a:moveTo>
                  <a:pt x="119" y="822"/>
                </a:moveTo>
                <a:lnTo>
                  <a:pt x="109" y="812"/>
                </a:lnTo>
                <a:lnTo>
                  <a:pt x="119" y="801"/>
                </a:lnTo>
                <a:lnTo>
                  <a:pt x="124" y="799"/>
                </a:lnTo>
                <a:lnTo>
                  <a:pt x="131" y="806"/>
                </a:lnTo>
                <a:lnTo>
                  <a:pt x="130" y="815"/>
                </a:lnTo>
                <a:lnTo>
                  <a:pt x="124" y="821"/>
                </a:lnTo>
                <a:lnTo>
                  <a:pt x="119" y="822"/>
                </a:lnTo>
                <a:close/>
                <a:moveTo>
                  <a:pt x="100" y="776"/>
                </a:moveTo>
                <a:lnTo>
                  <a:pt x="93" y="780"/>
                </a:lnTo>
                <a:lnTo>
                  <a:pt x="94" y="771"/>
                </a:lnTo>
                <a:lnTo>
                  <a:pt x="100" y="776"/>
                </a:lnTo>
                <a:close/>
                <a:moveTo>
                  <a:pt x="156" y="774"/>
                </a:moveTo>
                <a:lnTo>
                  <a:pt x="145" y="778"/>
                </a:lnTo>
                <a:lnTo>
                  <a:pt x="141" y="773"/>
                </a:lnTo>
                <a:lnTo>
                  <a:pt x="145" y="767"/>
                </a:lnTo>
                <a:lnTo>
                  <a:pt x="149" y="763"/>
                </a:lnTo>
                <a:lnTo>
                  <a:pt x="153" y="763"/>
                </a:lnTo>
                <a:lnTo>
                  <a:pt x="158" y="767"/>
                </a:lnTo>
                <a:lnTo>
                  <a:pt x="156" y="774"/>
                </a:lnTo>
                <a:close/>
                <a:moveTo>
                  <a:pt x="139" y="767"/>
                </a:moveTo>
                <a:lnTo>
                  <a:pt x="138" y="774"/>
                </a:lnTo>
                <a:lnTo>
                  <a:pt x="135" y="773"/>
                </a:lnTo>
                <a:lnTo>
                  <a:pt x="134" y="771"/>
                </a:lnTo>
                <a:lnTo>
                  <a:pt x="132" y="777"/>
                </a:lnTo>
                <a:lnTo>
                  <a:pt x="128" y="780"/>
                </a:lnTo>
                <a:lnTo>
                  <a:pt x="121" y="774"/>
                </a:lnTo>
                <a:lnTo>
                  <a:pt x="128" y="766"/>
                </a:lnTo>
                <a:lnTo>
                  <a:pt x="128" y="761"/>
                </a:lnTo>
                <a:lnTo>
                  <a:pt x="135" y="758"/>
                </a:lnTo>
                <a:lnTo>
                  <a:pt x="138" y="756"/>
                </a:lnTo>
                <a:lnTo>
                  <a:pt x="142" y="755"/>
                </a:lnTo>
                <a:lnTo>
                  <a:pt x="141" y="762"/>
                </a:lnTo>
                <a:lnTo>
                  <a:pt x="139" y="767"/>
                </a:lnTo>
                <a:close/>
                <a:moveTo>
                  <a:pt x="53" y="743"/>
                </a:moveTo>
                <a:lnTo>
                  <a:pt x="51" y="747"/>
                </a:lnTo>
                <a:lnTo>
                  <a:pt x="46" y="746"/>
                </a:lnTo>
                <a:lnTo>
                  <a:pt x="42" y="743"/>
                </a:lnTo>
                <a:lnTo>
                  <a:pt x="38" y="741"/>
                </a:lnTo>
                <a:lnTo>
                  <a:pt x="38" y="737"/>
                </a:lnTo>
                <a:lnTo>
                  <a:pt x="45" y="735"/>
                </a:lnTo>
                <a:lnTo>
                  <a:pt x="52" y="737"/>
                </a:lnTo>
                <a:lnTo>
                  <a:pt x="53" y="743"/>
                </a:lnTo>
                <a:close/>
                <a:moveTo>
                  <a:pt x="134" y="737"/>
                </a:moveTo>
                <a:lnTo>
                  <a:pt x="126" y="740"/>
                </a:lnTo>
                <a:lnTo>
                  <a:pt x="124" y="737"/>
                </a:lnTo>
                <a:lnTo>
                  <a:pt x="123" y="735"/>
                </a:lnTo>
                <a:lnTo>
                  <a:pt x="124" y="733"/>
                </a:lnTo>
                <a:lnTo>
                  <a:pt x="124" y="732"/>
                </a:lnTo>
                <a:lnTo>
                  <a:pt x="131" y="728"/>
                </a:lnTo>
                <a:lnTo>
                  <a:pt x="135" y="732"/>
                </a:lnTo>
                <a:lnTo>
                  <a:pt x="134" y="735"/>
                </a:lnTo>
                <a:lnTo>
                  <a:pt x="134" y="737"/>
                </a:lnTo>
                <a:close/>
                <a:moveTo>
                  <a:pt x="113" y="726"/>
                </a:moveTo>
                <a:lnTo>
                  <a:pt x="108" y="733"/>
                </a:lnTo>
                <a:lnTo>
                  <a:pt x="104" y="731"/>
                </a:lnTo>
                <a:lnTo>
                  <a:pt x="101" y="729"/>
                </a:lnTo>
                <a:lnTo>
                  <a:pt x="105" y="726"/>
                </a:lnTo>
                <a:lnTo>
                  <a:pt x="104" y="724"/>
                </a:lnTo>
                <a:lnTo>
                  <a:pt x="104" y="722"/>
                </a:lnTo>
                <a:lnTo>
                  <a:pt x="108" y="717"/>
                </a:lnTo>
                <a:lnTo>
                  <a:pt x="112" y="720"/>
                </a:lnTo>
                <a:lnTo>
                  <a:pt x="112" y="722"/>
                </a:lnTo>
                <a:lnTo>
                  <a:pt x="113" y="726"/>
                </a:lnTo>
                <a:close/>
                <a:moveTo>
                  <a:pt x="152" y="718"/>
                </a:moveTo>
                <a:lnTo>
                  <a:pt x="147" y="721"/>
                </a:lnTo>
                <a:lnTo>
                  <a:pt x="145" y="720"/>
                </a:lnTo>
                <a:lnTo>
                  <a:pt x="145" y="716"/>
                </a:lnTo>
                <a:lnTo>
                  <a:pt x="146" y="710"/>
                </a:lnTo>
                <a:lnTo>
                  <a:pt x="150" y="707"/>
                </a:lnTo>
                <a:lnTo>
                  <a:pt x="154" y="709"/>
                </a:lnTo>
                <a:lnTo>
                  <a:pt x="152" y="718"/>
                </a:lnTo>
                <a:close/>
                <a:moveTo>
                  <a:pt x="157" y="705"/>
                </a:moveTo>
                <a:lnTo>
                  <a:pt x="153" y="705"/>
                </a:lnTo>
                <a:lnTo>
                  <a:pt x="152" y="701"/>
                </a:lnTo>
                <a:lnTo>
                  <a:pt x="152" y="695"/>
                </a:lnTo>
                <a:lnTo>
                  <a:pt x="156" y="692"/>
                </a:lnTo>
                <a:lnTo>
                  <a:pt x="157" y="698"/>
                </a:lnTo>
                <a:lnTo>
                  <a:pt x="157" y="702"/>
                </a:lnTo>
                <a:lnTo>
                  <a:pt x="157" y="705"/>
                </a:lnTo>
                <a:close/>
                <a:moveTo>
                  <a:pt x="187" y="680"/>
                </a:moveTo>
                <a:lnTo>
                  <a:pt x="177" y="680"/>
                </a:lnTo>
                <a:lnTo>
                  <a:pt x="176" y="677"/>
                </a:lnTo>
                <a:lnTo>
                  <a:pt x="184" y="671"/>
                </a:lnTo>
                <a:lnTo>
                  <a:pt x="190" y="671"/>
                </a:lnTo>
                <a:lnTo>
                  <a:pt x="192" y="673"/>
                </a:lnTo>
                <a:lnTo>
                  <a:pt x="197" y="673"/>
                </a:lnTo>
                <a:lnTo>
                  <a:pt x="201" y="673"/>
                </a:lnTo>
                <a:lnTo>
                  <a:pt x="198" y="676"/>
                </a:lnTo>
                <a:lnTo>
                  <a:pt x="197" y="679"/>
                </a:lnTo>
                <a:lnTo>
                  <a:pt x="190" y="679"/>
                </a:lnTo>
                <a:lnTo>
                  <a:pt x="187" y="680"/>
                </a:lnTo>
                <a:close/>
                <a:moveTo>
                  <a:pt x="194" y="662"/>
                </a:moveTo>
                <a:lnTo>
                  <a:pt x="184" y="665"/>
                </a:lnTo>
                <a:lnTo>
                  <a:pt x="183" y="664"/>
                </a:lnTo>
                <a:lnTo>
                  <a:pt x="186" y="657"/>
                </a:lnTo>
                <a:lnTo>
                  <a:pt x="191" y="656"/>
                </a:lnTo>
                <a:lnTo>
                  <a:pt x="194" y="654"/>
                </a:lnTo>
                <a:lnTo>
                  <a:pt x="201" y="654"/>
                </a:lnTo>
                <a:lnTo>
                  <a:pt x="202" y="654"/>
                </a:lnTo>
                <a:lnTo>
                  <a:pt x="206" y="657"/>
                </a:lnTo>
                <a:lnTo>
                  <a:pt x="206" y="661"/>
                </a:lnTo>
                <a:lnTo>
                  <a:pt x="195" y="662"/>
                </a:lnTo>
                <a:lnTo>
                  <a:pt x="194" y="662"/>
                </a:lnTo>
                <a:close/>
                <a:moveTo>
                  <a:pt x="280" y="575"/>
                </a:moveTo>
                <a:lnTo>
                  <a:pt x="274" y="583"/>
                </a:lnTo>
                <a:lnTo>
                  <a:pt x="274" y="590"/>
                </a:lnTo>
                <a:lnTo>
                  <a:pt x="274" y="606"/>
                </a:lnTo>
                <a:lnTo>
                  <a:pt x="269" y="611"/>
                </a:lnTo>
                <a:lnTo>
                  <a:pt x="266" y="598"/>
                </a:lnTo>
                <a:lnTo>
                  <a:pt x="263" y="597"/>
                </a:lnTo>
                <a:lnTo>
                  <a:pt x="255" y="591"/>
                </a:lnTo>
                <a:lnTo>
                  <a:pt x="254" y="591"/>
                </a:lnTo>
                <a:lnTo>
                  <a:pt x="255" y="590"/>
                </a:lnTo>
                <a:lnTo>
                  <a:pt x="257" y="589"/>
                </a:lnTo>
                <a:lnTo>
                  <a:pt x="257" y="587"/>
                </a:lnTo>
                <a:lnTo>
                  <a:pt x="262" y="576"/>
                </a:lnTo>
                <a:lnTo>
                  <a:pt x="265" y="578"/>
                </a:lnTo>
                <a:lnTo>
                  <a:pt x="269" y="581"/>
                </a:lnTo>
                <a:lnTo>
                  <a:pt x="278" y="570"/>
                </a:lnTo>
                <a:lnTo>
                  <a:pt x="280" y="575"/>
                </a:lnTo>
                <a:close/>
                <a:moveTo>
                  <a:pt x="67" y="474"/>
                </a:moveTo>
                <a:lnTo>
                  <a:pt x="55" y="476"/>
                </a:lnTo>
                <a:lnTo>
                  <a:pt x="56" y="471"/>
                </a:lnTo>
                <a:lnTo>
                  <a:pt x="63" y="465"/>
                </a:lnTo>
                <a:lnTo>
                  <a:pt x="67" y="470"/>
                </a:lnTo>
                <a:lnTo>
                  <a:pt x="67" y="474"/>
                </a:lnTo>
                <a:close/>
                <a:moveTo>
                  <a:pt x="127" y="426"/>
                </a:moveTo>
                <a:lnTo>
                  <a:pt x="127" y="440"/>
                </a:lnTo>
                <a:lnTo>
                  <a:pt x="127" y="444"/>
                </a:lnTo>
                <a:lnTo>
                  <a:pt x="124" y="446"/>
                </a:lnTo>
                <a:lnTo>
                  <a:pt x="121" y="439"/>
                </a:lnTo>
                <a:lnTo>
                  <a:pt x="119" y="439"/>
                </a:lnTo>
                <a:lnTo>
                  <a:pt x="117" y="439"/>
                </a:lnTo>
                <a:lnTo>
                  <a:pt x="115" y="444"/>
                </a:lnTo>
                <a:lnTo>
                  <a:pt x="108" y="446"/>
                </a:lnTo>
                <a:lnTo>
                  <a:pt x="109" y="446"/>
                </a:lnTo>
                <a:lnTo>
                  <a:pt x="109" y="437"/>
                </a:lnTo>
                <a:lnTo>
                  <a:pt x="119" y="432"/>
                </a:lnTo>
                <a:lnTo>
                  <a:pt x="127" y="426"/>
                </a:lnTo>
                <a:close/>
                <a:moveTo>
                  <a:pt x="368" y="356"/>
                </a:moveTo>
                <a:lnTo>
                  <a:pt x="368" y="365"/>
                </a:lnTo>
                <a:lnTo>
                  <a:pt x="382" y="366"/>
                </a:lnTo>
                <a:lnTo>
                  <a:pt x="383" y="366"/>
                </a:lnTo>
                <a:lnTo>
                  <a:pt x="385" y="369"/>
                </a:lnTo>
                <a:lnTo>
                  <a:pt x="375" y="373"/>
                </a:lnTo>
                <a:lnTo>
                  <a:pt x="368" y="373"/>
                </a:lnTo>
                <a:lnTo>
                  <a:pt x="364" y="372"/>
                </a:lnTo>
                <a:lnTo>
                  <a:pt x="353" y="369"/>
                </a:lnTo>
                <a:lnTo>
                  <a:pt x="353" y="368"/>
                </a:lnTo>
                <a:lnTo>
                  <a:pt x="353" y="365"/>
                </a:lnTo>
                <a:lnTo>
                  <a:pt x="353" y="358"/>
                </a:lnTo>
                <a:lnTo>
                  <a:pt x="356" y="358"/>
                </a:lnTo>
                <a:lnTo>
                  <a:pt x="362" y="360"/>
                </a:lnTo>
                <a:lnTo>
                  <a:pt x="366" y="354"/>
                </a:lnTo>
                <a:lnTo>
                  <a:pt x="368" y="356"/>
                </a:lnTo>
                <a:close/>
                <a:moveTo>
                  <a:pt x="426" y="342"/>
                </a:moveTo>
                <a:lnTo>
                  <a:pt x="430" y="345"/>
                </a:lnTo>
                <a:lnTo>
                  <a:pt x="438" y="345"/>
                </a:lnTo>
                <a:lnTo>
                  <a:pt x="443" y="354"/>
                </a:lnTo>
                <a:lnTo>
                  <a:pt x="439" y="356"/>
                </a:lnTo>
                <a:lnTo>
                  <a:pt x="427" y="347"/>
                </a:lnTo>
                <a:lnTo>
                  <a:pt x="420" y="357"/>
                </a:lnTo>
                <a:lnTo>
                  <a:pt x="419" y="357"/>
                </a:lnTo>
                <a:lnTo>
                  <a:pt x="416" y="356"/>
                </a:lnTo>
                <a:lnTo>
                  <a:pt x="407" y="353"/>
                </a:lnTo>
                <a:lnTo>
                  <a:pt x="405" y="350"/>
                </a:lnTo>
                <a:lnTo>
                  <a:pt x="413" y="347"/>
                </a:lnTo>
                <a:lnTo>
                  <a:pt x="419" y="345"/>
                </a:lnTo>
                <a:lnTo>
                  <a:pt x="422" y="343"/>
                </a:lnTo>
                <a:lnTo>
                  <a:pt x="426" y="342"/>
                </a:lnTo>
                <a:close/>
                <a:moveTo>
                  <a:pt x="175" y="356"/>
                </a:moveTo>
                <a:lnTo>
                  <a:pt x="172" y="361"/>
                </a:lnTo>
                <a:lnTo>
                  <a:pt x="168" y="361"/>
                </a:lnTo>
                <a:lnTo>
                  <a:pt x="160" y="358"/>
                </a:lnTo>
                <a:lnTo>
                  <a:pt x="167" y="364"/>
                </a:lnTo>
                <a:lnTo>
                  <a:pt x="168" y="365"/>
                </a:lnTo>
                <a:lnTo>
                  <a:pt x="162" y="375"/>
                </a:lnTo>
                <a:lnTo>
                  <a:pt x="160" y="380"/>
                </a:lnTo>
                <a:lnTo>
                  <a:pt x="154" y="380"/>
                </a:lnTo>
                <a:lnTo>
                  <a:pt x="149" y="381"/>
                </a:lnTo>
                <a:lnTo>
                  <a:pt x="147" y="386"/>
                </a:lnTo>
                <a:lnTo>
                  <a:pt x="142" y="395"/>
                </a:lnTo>
                <a:lnTo>
                  <a:pt x="137" y="388"/>
                </a:lnTo>
                <a:lnTo>
                  <a:pt x="146" y="368"/>
                </a:lnTo>
                <a:lnTo>
                  <a:pt x="145" y="360"/>
                </a:lnTo>
                <a:lnTo>
                  <a:pt x="158" y="336"/>
                </a:lnTo>
                <a:lnTo>
                  <a:pt x="168" y="317"/>
                </a:lnTo>
                <a:lnTo>
                  <a:pt x="172" y="326"/>
                </a:lnTo>
                <a:lnTo>
                  <a:pt x="171" y="335"/>
                </a:lnTo>
                <a:lnTo>
                  <a:pt x="167" y="339"/>
                </a:lnTo>
                <a:lnTo>
                  <a:pt x="171" y="342"/>
                </a:lnTo>
                <a:lnTo>
                  <a:pt x="172" y="347"/>
                </a:lnTo>
                <a:lnTo>
                  <a:pt x="175" y="354"/>
                </a:lnTo>
                <a:lnTo>
                  <a:pt x="175" y="356"/>
                </a:lnTo>
                <a:close/>
                <a:moveTo>
                  <a:pt x="194" y="341"/>
                </a:moveTo>
                <a:lnTo>
                  <a:pt x="190" y="346"/>
                </a:lnTo>
                <a:lnTo>
                  <a:pt x="183" y="347"/>
                </a:lnTo>
                <a:lnTo>
                  <a:pt x="183" y="341"/>
                </a:lnTo>
                <a:lnTo>
                  <a:pt x="176" y="346"/>
                </a:lnTo>
                <a:lnTo>
                  <a:pt x="176" y="342"/>
                </a:lnTo>
                <a:lnTo>
                  <a:pt x="177" y="331"/>
                </a:lnTo>
                <a:lnTo>
                  <a:pt x="182" y="327"/>
                </a:lnTo>
                <a:lnTo>
                  <a:pt x="182" y="321"/>
                </a:lnTo>
                <a:lnTo>
                  <a:pt x="191" y="320"/>
                </a:lnTo>
                <a:lnTo>
                  <a:pt x="191" y="316"/>
                </a:lnTo>
                <a:lnTo>
                  <a:pt x="187" y="313"/>
                </a:lnTo>
                <a:lnTo>
                  <a:pt x="190" y="305"/>
                </a:lnTo>
                <a:lnTo>
                  <a:pt x="199" y="308"/>
                </a:lnTo>
                <a:lnTo>
                  <a:pt x="198" y="315"/>
                </a:lnTo>
                <a:lnTo>
                  <a:pt x="194" y="341"/>
                </a:lnTo>
                <a:close/>
                <a:moveTo>
                  <a:pt x="261" y="275"/>
                </a:moveTo>
                <a:lnTo>
                  <a:pt x="259" y="281"/>
                </a:lnTo>
                <a:lnTo>
                  <a:pt x="266" y="276"/>
                </a:lnTo>
                <a:lnTo>
                  <a:pt x="267" y="278"/>
                </a:lnTo>
                <a:lnTo>
                  <a:pt x="272" y="285"/>
                </a:lnTo>
                <a:lnTo>
                  <a:pt x="267" y="291"/>
                </a:lnTo>
                <a:lnTo>
                  <a:pt x="242" y="305"/>
                </a:lnTo>
                <a:lnTo>
                  <a:pt x="246" y="315"/>
                </a:lnTo>
                <a:lnTo>
                  <a:pt x="244" y="316"/>
                </a:lnTo>
                <a:lnTo>
                  <a:pt x="239" y="320"/>
                </a:lnTo>
                <a:lnTo>
                  <a:pt x="229" y="319"/>
                </a:lnTo>
                <a:lnTo>
                  <a:pt x="229" y="328"/>
                </a:lnTo>
                <a:lnTo>
                  <a:pt x="228" y="328"/>
                </a:lnTo>
                <a:lnTo>
                  <a:pt x="220" y="324"/>
                </a:lnTo>
                <a:lnTo>
                  <a:pt x="218" y="317"/>
                </a:lnTo>
                <a:lnTo>
                  <a:pt x="213" y="317"/>
                </a:lnTo>
                <a:lnTo>
                  <a:pt x="216" y="324"/>
                </a:lnTo>
                <a:lnTo>
                  <a:pt x="214" y="328"/>
                </a:lnTo>
                <a:lnTo>
                  <a:pt x="213" y="332"/>
                </a:lnTo>
                <a:lnTo>
                  <a:pt x="209" y="335"/>
                </a:lnTo>
                <a:lnTo>
                  <a:pt x="206" y="332"/>
                </a:lnTo>
                <a:lnTo>
                  <a:pt x="203" y="327"/>
                </a:lnTo>
                <a:lnTo>
                  <a:pt x="205" y="316"/>
                </a:lnTo>
                <a:lnTo>
                  <a:pt x="214" y="308"/>
                </a:lnTo>
                <a:lnTo>
                  <a:pt x="212" y="306"/>
                </a:lnTo>
                <a:lnTo>
                  <a:pt x="205" y="309"/>
                </a:lnTo>
                <a:lnTo>
                  <a:pt x="209" y="291"/>
                </a:lnTo>
                <a:lnTo>
                  <a:pt x="222" y="287"/>
                </a:lnTo>
                <a:lnTo>
                  <a:pt x="221" y="283"/>
                </a:lnTo>
                <a:lnTo>
                  <a:pt x="213" y="283"/>
                </a:lnTo>
                <a:lnTo>
                  <a:pt x="209" y="278"/>
                </a:lnTo>
                <a:lnTo>
                  <a:pt x="227" y="270"/>
                </a:lnTo>
                <a:lnTo>
                  <a:pt x="235" y="285"/>
                </a:lnTo>
                <a:lnTo>
                  <a:pt x="236" y="285"/>
                </a:lnTo>
                <a:lnTo>
                  <a:pt x="242" y="283"/>
                </a:lnTo>
                <a:lnTo>
                  <a:pt x="240" y="279"/>
                </a:lnTo>
                <a:lnTo>
                  <a:pt x="235" y="274"/>
                </a:lnTo>
                <a:lnTo>
                  <a:pt x="251" y="260"/>
                </a:lnTo>
                <a:lnTo>
                  <a:pt x="258" y="263"/>
                </a:lnTo>
                <a:lnTo>
                  <a:pt x="261" y="275"/>
                </a:lnTo>
                <a:close/>
                <a:moveTo>
                  <a:pt x="276" y="263"/>
                </a:moveTo>
                <a:lnTo>
                  <a:pt x="277" y="264"/>
                </a:lnTo>
                <a:lnTo>
                  <a:pt x="282" y="264"/>
                </a:lnTo>
                <a:lnTo>
                  <a:pt x="285" y="271"/>
                </a:lnTo>
                <a:lnTo>
                  <a:pt x="284" y="279"/>
                </a:lnTo>
                <a:lnTo>
                  <a:pt x="282" y="281"/>
                </a:lnTo>
                <a:lnTo>
                  <a:pt x="278" y="282"/>
                </a:lnTo>
                <a:lnTo>
                  <a:pt x="274" y="279"/>
                </a:lnTo>
                <a:lnTo>
                  <a:pt x="274" y="278"/>
                </a:lnTo>
                <a:lnTo>
                  <a:pt x="272" y="275"/>
                </a:lnTo>
                <a:lnTo>
                  <a:pt x="273" y="270"/>
                </a:lnTo>
                <a:lnTo>
                  <a:pt x="266" y="271"/>
                </a:lnTo>
                <a:lnTo>
                  <a:pt x="265" y="264"/>
                </a:lnTo>
                <a:lnTo>
                  <a:pt x="267" y="266"/>
                </a:lnTo>
                <a:lnTo>
                  <a:pt x="266" y="260"/>
                </a:lnTo>
                <a:lnTo>
                  <a:pt x="273" y="259"/>
                </a:lnTo>
                <a:lnTo>
                  <a:pt x="276" y="263"/>
                </a:lnTo>
                <a:close/>
                <a:moveTo>
                  <a:pt x="370" y="229"/>
                </a:moveTo>
                <a:lnTo>
                  <a:pt x="360" y="249"/>
                </a:lnTo>
                <a:lnTo>
                  <a:pt x="352" y="252"/>
                </a:lnTo>
                <a:lnTo>
                  <a:pt x="351" y="259"/>
                </a:lnTo>
                <a:lnTo>
                  <a:pt x="344" y="264"/>
                </a:lnTo>
                <a:lnTo>
                  <a:pt x="330" y="275"/>
                </a:lnTo>
                <a:lnTo>
                  <a:pt x="329" y="263"/>
                </a:lnTo>
                <a:lnTo>
                  <a:pt x="329" y="264"/>
                </a:lnTo>
                <a:lnTo>
                  <a:pt x="328" y="266"/>
                </a:lnTo>
                <a:lnTo>
                  <a:pt x="321" y="279"/>
                </a:lnTo>
                <a:lnTo>
                  <a:pt x="323" y="287"/>
                </a:lnTo>
                <a:lnTo>
                  <a:pt x="321" y="290"/>
                </a:lnTo>
                <a:lnTo>
                  <a:pt x="315" y="287"/>
                </a:lnTo>
                <a:lnTo>
                  <a:pt x="314" y="286"/>
                </a:lnTo>
                <a:lnTo>
                  <a:pt x="313" y="286"/>
                </a:lnTo>
                <a:lnTo>
                  <a:pt x="311" y="285"/>
                </a:lnTo>
                <a:lnTo>
                  <a:pt x="311" y="290"/>
                </a:lnTo>
                <a:lnTo>
                  <a:pt x="304" y="297"/>
                </a:lnTo>
                <a:lnTo>
                  <a:pt x="277" y="311"/>
                </a:lnTo>
                <a:lnTo>
                  <a:pt x="276" y="305"/>
                </a:lnTo>
                <a:lnTo>
                  <a:pt x="277" y="287"/>
                </a:lnTo>
                <a:lnTo>
                  <a:pt x="277" y="286"/>
                </a:lnTo>
                <a:lnTo>
                  <a:pt x="277" y="285"/>
                </a:lnTo>
                <a:lnTo>
                  <a:pt x="287" y="283"/>
                </a:lnTo>
                <a:lnTo>
                  <a:pt x="288" y="283"/>
                </a:lnTo>
                <a:lnTo>
                  <a:pt x="288" y="278"/>
                </a:lnTo>
                <a:lnTo>
                  <a:pt x="291" y="261"/>
                </a:lnTo>
                <a:lnTo>
                  <a:pt x="295" y="259"/>
                </a:lnTo>
                <a:lnTo>
                  <a:pt x="299" y="264"/>
                </a:lnTo>
                <a:lnTo>
                  <a:pt x="304" y="259"/>
                </a:lnTo>
                <a:lnTo>
                  <a:pt x="298" y="249"/>
                </a:lnTo>
                <a:lnTo>
                  <a:pt x="306" y="244"/>
                </a:lnTo>
                <a:lnTo>
                  <a:pt x="311" y="251"/>
                </a:lnTo>
                <a:lnTo>
                  <a:pt x="314" y="248"/>
                </a:lnTo>
                <a:lnTo>
                  <a:pt x="313" y="242"/>
                </a:lnTo>
                <a:lnTo>
                  <a:pt x="313" y="241"/>
                </a:lnTo>
                <a:lnTo>
                  <a:pt x="317" y="238"/>
                </a:lnTo>
                <a:lnTo>
                  <a:pt x="318" y="238"/>
                </a:lnTo>
                <a:lnTo>
                  <a:pt x="321" y="237"/>
                </a:lnTo>
                <a:lnTo>
                  <a:pt x="322" y="238"/>
                </a:lnTo>
                <a:lnTo>
                  <a:pt x="326" y="242"/>
                </a:lnTo>
                <a:lnTo>
                  <a:pt x="329" y="237"/>
                </a:lnTo>
                <a:lnTo>
                  <a:pt x="329" y="236"/>
                </a:lnTo>
                <a:lnTo>
                  <a:pt x="334" y="234"/>
                </a:lnTo>
                <a:lnTo>
                  <a:pt x="340" y="240"/>
                </a:lnTo>
                <a:lnTo>
                  <a:pt x="341" y="241"/>
                </a:lnTo>
                <a:lnTo>
                  <a:pt x="340" y="245"/>
                </a:lnTo>
                <a:lnTo>
                  <a:pt x="345" y="246"/>
                </a:lnTo>
                <a:lnTo>
                  <a:pt x="348" y="237"/>
                </a:lnTo>
                <a:lnTo>
                  <a:pt x="348" y="236"/>
                </a:lnTo>
                <a:lnTo>
                  <a:pt x="355" y="233"/>
                </a:lnTo>
                <a:lnTo>
                  <a:pt x="364" y="227"/>
                </a:lnTo>
                <a:lnTo>
                  <a:pt x="370" y="227"/>
                </a:lnTo>
                <a:lnTo>
                  <a:pt x="370" y="229"/>
                </a:lnTo>
                <a:close/>
                <a:moveTo>
                  <a:pt x="480" y="237"/>
                </a:moveTo>
                <a:lnTo>
                  <a:pt x="467" y="245"/>
                </a:lnTo>
                <a:lnTo>
                  <a:pt x="463" y="240"/>
                </a:lnTo>
                <a:lnTo>
                  <a:pt x="474" y="214"/>
                </a:lnTo>
                <a:lnTo>
                  <a:pt x="478" y="207"/>
                </a:lnTo>
                <a:lnTo>
                  <a:pt x="489" y="203"/>
                </a:lnTo>
                <a:lnTo>
                  <a:pt x="497" y="210"/>
                </a:lnTo>
                <a:lnTo>
                  <a:pt x="495" y="214"/>
                </a:lnTo>
                <a:lnTo>
                  <a:pt x="502" y="223"/>
                </a:lnTo>
                <a:lnTo>
                  <a:pt x="495" y="237"/>
                </a:lnTo>
                <a:lnTo>
                  <a:pt x="491" y="237"/>
                </a:lnTo>
                <a:lnTo>
                  <a:pt x="482" y="237"/>
                </a:lnTo>
                <a:lnTo>
                  <a:pt x="480" y="237"/>
                </a:lnTo>
                <a:close/>
                <a:moveTo>
                  <a:pt x="326" y="196"/>
                </a:moveTo>
                <a:lnTo>
                  <a:pt x="336" y="204"/>
                </a:lnTo>
                <a:lnTo>
                  <a:pt x="344" y="201"/>
                </a:lnTo>
                <a:lnTo>
                  <a:pt x="347" y="204"/>
                </a:lnTo>
                <a:lnTo>
                  <a:pt x="348" y="204"/>
                </a:lnTo>
                <a:lnTo>
                  <a:pt x="349" y="204"/>
                </a:lnTo>
                <a:lnTo>
                  <a:pt x="353" y="207"/>
                </a:lnTo>
                <a:lnTo>
                  <a:pt x="356" y="210"/>
                </a:lnTo>
                <a:lnTo>
                  <a:pt x="349" y="214"/>
                </a:lnTo>
                <a:lnTo>
                  <a:pt x="344" y="219"/>
                </a:lnTo>
                <a:lnTo>
                  <a:pt x="337" y="221"/>
                </a:lnTo>
                <a:lnTo>
                  <a:pt x="333" y="222"/>
                </a:lnTo>
                <a:lnTo>
                  <a:pt x="329" y="222"/>
                </a:lnTo>
                <a:lnTo>
                  <a:pt x="323" y="214"/>
                </a:lnTo>
                <a:lnTo>
                  <a:pt x="317" y="206"/>
                </a:lnTo>
                <a:lnTo>
                  <a:pt x="326" y="196"/>
                </a:lnTo>
                <a:close/>
                <a:moveTo>
                  <a:pt x="659" y="196"/>
                </a:moveTo>
                <a:lnTo>
                  <a:pt x="660" y="201"/>
                </a:lnTo>
                <a:lnTo>
                  <a:pt x="660" y="210"/>
                </a:lnTo>
                <a:lnTo>
                  <a:pt x="660" y="212"/>
                </a:lnTo>
                <a:lnTo>
                  <a:pt x="660" y="214"/>
                </a:lnTo>
                <a:lnTo>
                  <a:pt x="660" y="219"/>
                </a:lnTo>
                <a:lnTo>
                  <a:pt x="659" y="222"/>
                </a:lnTo>
                <a:lnTo>
                  <a:pt x="659" y="227"/>
                </a:lnTo>
                <a:lnTo>
                  <a:pt x="659" y="229"/>
                </a:lnTo>
                <a:lnTo>
                  <a:pt x="659" y="231"/>
                </a:lnTo>
                <a:lnTo>
                  <a:pt x="659" y="233"/>
                </a:lnTo>
                <a:lnTo>
                  <a:pt x="659" y="236"/>
                </a:lnTo>
                <a:lnTo>
                  <a:pt x="660" y="244"/>
                </a:lnTo>
                <a:lnTo>
                  <a:pt x="662" y="252"/>
                </a:lnTo>
                <a:lnTo>
                  <a:pt x="663" y="261"/>
                </a:lnTo>
                <a:lnTo>
                  <a:pt x="663" y="266"/>
                </a:lnTo>
                <a:lnTo>
                  <a:pt x="665" y="272"/>
                </a:lnTo>
                <a:lnTo>
                  <a:pt x="665" y="275"/>
                </a:lnTo>
                <a:lnTo>
                  <a:pt x="666" y="276"/>
                </a:lnTo>
                <a:lnTo>
                  <a:pt x="666" y="282"/>
                </a:lnTo>
                <a:lnTo>
                  <a:pt x="667" y="290"/>
                </a:lnTo>
                <a:lnTo>
                  <a:pt x="666" y="293"/>
                </a:lnTo>
                <a:lnTo>
                  <a:pt x="665" y="297"/>
                </a:lnTo>
                <a:lnTo>
                  <a:pt x="663" y="305"/>
                </a:lnTo>
                <a:lnTo>
                  <a:pt x="659" y="312"/>
                </a:lnTo>
                <a:lnTo>
                  <a:pt x="659" y="315"/>
                </a:lnTo>
                <a:lnTo>
                  <a:pt x="659" y="317"/>
                </a:lnTo>
                <a:lnTo>
                  <a:pt x="658" y="319"/>
                </a:lnTo>
                <a:lnTo>
                  <a:pt x="656" y="324"/>
                </a:lnTo>
                <a:lnTo>
                  <a:pt x="656" y="326"/>
                </a:lnTo>
                <a:lnTo>
                  <a:pt x="655" y="330"/>
                </a:lnTo>
                <a:lnTo>
                  <a:pt x="652" y="334"/>
                </a:lnTo>
                <a:lnTo>
                  <a:pt x="651" y="339"/>
                </a:lnTo>
                <a:lnTo>
                  <a:pt x="648" y="346"/>
                </a:lnTo>
                <a:lnTo>
                  <a:pt x="645" y="351"/>
                </a:lnTo>
                <a:lnTo>
                  <a:pt x="640" y="347"/>
                </a:lnTo>
                <a:lnTo>
                  <a:pt x="635" y="343"/>
                </a:lnTo>
                <a:lnTo>
                  <a:pt x="626" y="339"/>
                </a:lnTo>
                <a:lnTo>
                  <a:pt x="622" y="335"/>
                </a:lnTo>
                <a:lnTo>
                  <a:pt x="615" y="331"/>
                </a:lnTo>
                <a:lnTo>
                  <a:pt x="610" y="328"/>
                </a:lnTo>
                <a:lnTo>
                  <a:pt x="604" y="326"/>
                </a:lnTo>
                <a:lnTo>
                  <a:pt x="599" y="323"/>
                </a:lnTo>
                <a:lnTo>
                  <a:pt x="595" y="321"/>
                </a:lnTo>
                <a:lnTo>
                  <a:pt x="591" y="319"/>
                </a:lnTo>
                <a:lnTo>
                  <a:pt x="583" y="315"/>
                </a:lnTo>
                <a:lnTo>
                  <a:pt x="580" y="320"/>
                </a:lnTo>
                <a:lnTo>
                  <a:pt x="576" y="328"/>
                </a:lnTo>
                <a:lnTo>
                  <a:pt x="573" y="334"/>
                </a:lnTo>
                <a:lnTo>
                  <a:pt x="566" y="339"/>
                </a:lnTo>
                <a:lnTo>
                  <a:pt x="561" y="343"/>
                </a:lnTo>
                <a:lnTo>
                  <a:pt x="558" y="346"/>
                </a:lnTo>
                <a:lnTo>
                  <a:pt x="553" y="351"/>
                </a:lnTo>
                <a:lnTo>
                  <a:pt x="551" y="351"/>
                </a:lnTo>
                <a:lnTo>
                  <a:pt x="549" y="354"/>
                </a:lnTo>
                <a:lnTo>
                  <a:pt x="547" y="356"/>
                </a:lnTo>
                <a:lnTo>
                  <a:pt x="539" y="362"/>
                </a:lnTo>
                <a:lnTo>
                  <a:pt x="535" y="368"/>
                </a:lnTo>
                <a:lnTo>
                  <a:pt x="529" y="372"/>
                </a:lnTo>
                <a:lnTo>
                  <a:pt x="529" y="376"/>
                </a:lnTo>
                <a:lnTo>
                  <a:pt x="528" y="384"/>
                </a:lnTo>
                <a:lnTo>
                  <a:pt x="527" y="390"/>
                </a:lnTo>
                <a:lnTo>
                  <a:pt x="525" y="395"/>
                </a:lnTo>
                <a:lnTo>
                  <a:pt x="524" y="406"/>
                </a:lnTo>
                <a:lnTo>
                  <a:pt x="523" y="410"/>
                </a:lnTo>
                <a:lnTo>
                  <a:pt x="520" y="418"/>
                </a:lnTo>
                <a:lnTo>
                  <a:pt x="519" y="425"/>
                </a:lnTo>
                <a:lnTo>
                  <a:pt x="517" y="435"/>
                </a:lnTo>
                <a:lnTo>
                  <a:pt x="514" y="441"/>
                </a:lnTo>
                <a:lnTo>
                  <a:pt x="510" y="451"/>
                </a:lnTo>
                <a:lnTo>
                  <a:pt x="508" y="456"/>
                </a:lnTo>
                <a:lnTo>
                  <a:pt x="504" y="466"/>
                </a:lnTo>
                <a:lnTo>
                  <a:pt x="499" y="471"/>
                </a:lnTo>
                <a:lnTo>
                  <a:pt x="497" y="473"/>
                </a:lnTo>
                <a:lnTo>
                  <a:pt x="489" y="474"/>
                </a:lnTo>
                <a:lnTo>
                  <a:pt x="483" y="474"/>
                </a:lnTo>
                <a:lnTo>
                  <a:pt x="475" y="477"/>
                </a:lnTo>
                <a:lnTo>
                  <a:pt x="472" y="486"/>
                </a:lnTo>
                <a:lnTo>
                  <a:pt x="469" y="492"/>
                </a:lnTo>
                <a:lnTo>
                  <a:pt x="468" y="500"/>
                </a:lnTo>
                <a:lnTo>
                  <a:pt x="475" y="511"/>
                </a:lnTo>
                <a:lnTo>
                  <a:pt x="478" y="516"/>
                </a:lnTo>
                <a:lnTo>
                  <a:pt x="480" y="522"/>
                </a:lnTo>
                <a:lnTo>
                  <a:pt x="487" y="533"/>
                </a:lnTo>
                <a:lnTo>
                  <a:pt x="490" y="537"/>
                </a:lnTo>
                <a:lnTo>
                  <a:pt x="494" y="545"/>
                </a:lnTo>
                <a:lnTo>
                  <a:pt x="497" y="552"/>
                </a:lnTo>
                <a:lnTo>
                  <a:pt x="501" y="560"/>
                </a:lnTo>
                <a:lnTo>
                  <a:pt x="501" y="567"/>
                </a:lnTo>
                <a:lnTo>
                  <a:pt x="501" y="568"/>
                </a:lnTo>
                <a:lnTo>
                  <a:pt x="501" y="572"/>
                </a:lnTo>
                <a:lnTo>
                  <a:pt x="501" y="585"/>
                </a:lnTo>
                <a:lnTo>
                  <a:pt x="501" y="587"/>
                </a:lnTo>
                <a:lnTo>
                  <a:pt x="501" y="593"/>
                </a:lnTo>
                <a:lnTo>
                  <a:pt x="501" y="597"/>
                </a:lnTo>
                <a:lnTo>
                  <a:pt x="501" y="602"/>
                </a:lnTo>
                <a:lnTo>
                  <a:pt x="498" y="604"/>
                </a:lnTo>
                <a:lnTo>
                  <a:pt x="493" y="609"/>
                </a:lnTo>
                <a:lnTo>
                  <a:pt x="490" y="612"/>
                </a:lnTo>
                <a:lnTo>
                  <a:pt x="482" y="619"/>
                </a:lnTo>
                <a:lnTo>
                  <a:pt x="476" y="626"/>
                </a:lnTo>
                <a:lnTo>
                  <a:pt x="475" y="628"/>
                </a:lnTo>
                <a:lnTo>
                  <a:pt x="469" y="634"/>
                </a:lnTo>
                <a:lnTo>
                  <a:pt x="464" y="638"/>
                </a:lnTo>
                <a:lnTo>
                  <a:pt x="461" y="649"/>
                </a:lnTo>
                <a:lnTo>
                  <a:pt x="457" y="657"/>
                </a:lnTo>
                <a:lnTo>
                  <a:pt x="454" y="662"/>
                </a:lnTo>
                <a:lnTo>
                  <a:pt x="452" y="666"/>
                </a:lnTo>
                <a:lnTo>
                  <a:pt x="448" y="675"/>
                </a:lnTo>
                <a:lnTo>
                  <a:pt x="446" y="677"/>
                </a:lnTo>
                <a:lnTo>
                  <a:pt x="442" y="686"/>
                </a:lnTo>
                <a:lnTo>
                  <a:pt x="439" y="691"/>
                </a:lnTo>
                <a:lnTo>
                  <a:pt x="437" y="694"/>
                </a:lnTo>
                <a:lnTo>
                  <a:pt x="434" y="701"/>
                </a:lnTo>
                <a:lnTo>
                  <a:pt x="431" y="703"/>
                </a:lnTo>
                <a:lnTo>
                  <a:pt x="430" y="707"/>
                </a:lnTo>
                <a:lnTo>
                  <a:pt x="426" y="717"/>
                </a:lnTo>
                <a:lnTo>
                  <a:pt x="423" y="724"/>
                </a:lnTo>
                <a:lnTo>
                  <a:pt x="416" y="731"/>
                </a:lnTo>
                <a:lnTo>
                  <a:pt x="413" y="733"/>
                </a:lnTo>
                <a:lnTo>
                  <a:pt x="412" y="735"/>
                </a:lnTo>
                <a:lnTo>
                  <a:pt x="404" y="741"/>
                </a:lnTo>
                <a:lnTo>
                  <a:pt x="403" y="744"/>
                </a:lnTo>
                <a:lnTo>
                  <a:pt x="397" y="752"/>
                </a:lnTo>
                <a:lnTo>
                  <a:pt x="397" y="756"/>
                </a:lnTo>
                <a:lnTo>
                  <a:pt x="400" y="766"/>
                </a:lnTo>
                <a:lnTo>
                  <a:pt x="403" y="777"/>
                </a:lnTo>
                <a:lnTo>
                  <a:pt x="404" y="784"/>
                </a:lnTo>
                <a:lnTo>
                  <a:pt x="405" y="789"/>
                </a:lnTo>
                <a:lnTo>
                  <a:pt x="408" y="800"/>
                </a:lnTo>
                <a:lnTo>
                  <a:pt x="408" y="806"/>
                </a:lnTo>
                <a:lnTo>
                  <a:pt x="405" y="808"/>
                </a:lnTo>
                <a:lnTo>
                  <a:pt x="403" y="810"/>
                </a:lnTo>
                <a:lnTo>
                  <a:pt x="394" y="816"/>
                </a:lnTo>
                <a:lnTo>
                  <a:pt x="390" y="819"/>
                </a:lnTo>
                <a:lnTo>
                  <a:pt x="382" y="826"/>
                </a:lnTo>
                <a:lnTo>
                  <a:pt x="378" y="829"/>
                </a:lnTo>
                <a:lnTo>
                  <a:pt x="370" y="833"/>
                </a:lnTo>
                <a:lnTo>
                  <a:pt x="362" y="840"/>
                </a:lnTo>
                <a:lnTo>
                  <a:pt x="348" y="841"/>
                </a:lnTo>
                <a:lnTo>
                  <a:pt x="343" y="842"/>
                </a:lnTo>
                <a:lnTo>
                  <a:pt x="336" y="842"/>
                </a:lnTo>
                <a:lnTo>
                  <a:pt x="330" y="844"/>
                </a:lnTo>
                <a:lnTo>
                  <a:pt x="323" y="844"/>
                </a:lnTo>
                <a:lnTo>
                  <a:pt x="315" y="845"/>
                </a:lnTo>
                <a:lnTo>
                  <a:pt x="313" y="845"/>
                </a:lnTo>
                <a:lnTo>
                  <a:pt x="304" y="845"/>
                </a:lnTo>
                <a:lnTo>
                  <a:pt x="306" y="856"/>
                </a:lnTo>
                <a:lnTo>
                  <a:pt x="307" y="866"/>
                </a:lnTo>
                <a:lnTo>
                  <a:pt x="307" y="870"/>
                </a:lnTo>
                <a:lnTo>
                  <a:pt x="308" y="875"/>
                </a:lnTo>
                <a:lnTo>
                  <a:pt x="308" y="881"/>
                </a:lnTo>
                <a:lnTo>
                  <a:pt x="310" y="889"/>
                </a:lnTo>
                <a:lnTo>
                  <a:pt x="311" y="893"/>
                </a:lnTo>
                <a:lnTo>
                  <a:pt x="311" y="900"/>
                </a:lnTo>
                <a:lnTo>
                  <a:pt x="311" y="902"/>
                </a:lnTo>
                <a:lnTo>
                  <a:pt x="311" y="906"/>
                </a:lnTo>
                <a:lnTo>
                  <a:pt x="313" y="913"/>
                </a:lnTo>
                <a:lnTo>
                  <a:pt x="314" y="917"/>
                </a:lnTo>
                <a:lnTo>
                  <a:pt x="314" y="921"/>
                </a:lnTo>
                <a:lnTo>
                  <a:pt x="317" y="930"/>
                </a:lnTo>
                <a:lnTo>
                  <a:pt x="314" y="939"/>
                </a:lnTo>
                <a:lnTo>
                  <a:pt x="311" y="946"/>
                </a:lnTo>
                <a:lnTo>
                  <a:pt x="311" y="947"/>
                </a:lnTo>
                <a:lnTo>
                  <a:pt x="310" y="951"/>
                </a:lnTo>
                <a:lnTo>
                  <a:pt x="307" y="961"/>
                </a:lnTo>
                <a:lnTo>
                  <a:pt x="306" y="965"/>
                </a:lnTo>
                <a:lnTo>
                  <a:pt x="306" y="973"/>
                </a:lnTo>
                <a:lnTo>
                  <a:pt x="304" y="984"/>
                </a:lnTo>
                <a:lnTo>
                  <a:pt x="303" y="991"/>
                </a:lnTo>
                <a:lnTo>
                  <a:pt x="302" y="999"/>
                </a:lnTo>
                <a:lnTo>
                  <a:pt x="302" y="1003"/>
                </a:lnTo>
                <a:lnTo>
                  <a:pt x="302" y="1007"/>
                </a:lnTo>
                <a:lnTo>
                  <a:pt x="302" y="1016"/>
                </a:lnTo>
                <a:lnTo>
                  <a:pt x="302" y="1025"/>
                </a:lnTo>
                <a:lnTo>
                  <a:pt x="302" y="1028"/>
                </a:lnTo>
                <a:lnTo>
                  <a:pt x="302" y="1028"/>
                </a:lnTo>
                <a:lnTo>
                  <a:pt x="302" y="1032"/>
                </a:lnTo>
                <a:lnTo>
                  <a:pt x="302" y="1035"/>
                </a:lnTo>
                <a:lnTo>
                  <a:pt x="302" y="1047"/>
                </a:lnTo>
                <a:lnTo>
                  <a:pt x="302" y="1054"/>
                </a:lnTo>
                <a:lnTo>
                  <a:pt x="302" y="1063"/>
                </a:lnTo>
                <a:lnTo>
                  <a:pt x="299" y="1067"/>
                </a:lnTo>
                <a:lnTo>
                  <a:pt x="292" y="1076"/>
                </a:lnTo>
                <a:lnTo>
                  <a:pt x="288" y="1081"/>
                </a:lnTo>
                <a:lnTo>
                  <a:pt x="287" y="1089"/>
                </a:lnTo>
                <a:lnTo>
                  <a:pt x="285" y="1093"/>
                </a:lnTo>
                <a:lnTo>
                  <a:pt x="284" y="1103"/>
                </a:lnTo>
                <a:lnTo>
                  <a:pt x="282" y="1108"/>
                </a:lnTo>
                <a:lnTo>
                  <a:pt x="281" y="1115"/>
                </a:lnTo>
                <a:lnTo>
                  <a:pt x="265" y="1108"/>
                </a:lnTo>
                <a:lnTo>
                  <a:pt x="252" y="1114"/>
                </a:lnTo>
                <a:lnTo>
                  <a:pt x="247" y="1111"/>
                </a:lnTo>
                <a:lnTo>
                  <a:pt x="207" y="1116"/>
                </a:lnTo>
                <a:lnTo>
                  <a:pt x="203" y="1116"/>
                </a:lnTo>
                <a:lnTo>
                  <a:pt x="192" y="1114"/>
                </a:lnTo>
                <a:lnTo>
                  <a:pt x="179" y="1118"/>
                </a:lnTo>
                <a:lnTo>
                  <a:pt x="177" y="1118"/>
                </a:lnTo>
                <a:lnTo>
                  <a:pt x="175" y="1118"/>
                </a:lnTo>
                <a:lnTo>
                  <a:pt x="171" y="1116"/>
                </a:lnTo>
                <a:lnTo>
                  <a:pt x="158" y="1115"/>
                </a:lnTo>
                <a:lnTo>
                  <a:pt x="143" y="1114"/>
                </a:lnTo>
                <a:lnTo>
                  <a:pt x="139" y="1123"/>
                </a:lnTo>
                <a:lnTo>
                  <a:pt x="134" y="1125"/>
                </a:lnTo>
                <a:lnTo>
                  <a:pt x="130" y="1133"/>
                </a:lnTo>
                <a:lnTo>
                  <a:pt x="123" y="1134"/>
                </a:lnTo>
                <a:lnTo>
                  <a:pt x="127" y="1142"/>
                </a:lnTo>
                <a:lnTo>
                  <a:pt x="126" y="1146"/>
                </a:lnTo>
                <a:lnTo>
                  <a:pt x="119" y="1148"/>
                </a:lnTo>
                <a:lnTo>
                  <a:pt x="106" y="1149"/>
                </a:lnTo>
                <a:lnTo>
                  <a:pt x="105" y="1159"/>
                </a:lnTo>
                <a:lnTo>
                  <a:pt x="101" y="1155"/>
                </a:lnTo>
                <a:lnTo>
                  <a:pt x="90" y="1157"/>
                </a:lnTo>
                <a:lnTo>
                  <a:pt x="86" y="1145"/>
                </a:lnTo>
                <a:lnTo>
                  <a:pt x="76" y="1146"/>
                </a:lnTo>
                <a:lnTo>
                  <a:pt x="66" y="1142"/>
                </a:lnTo>
                <a:lnTo>
                  <a:pt x="52" y="1149"/>
                </a:lnTo>
                <a:lnTo>
                  <a:pt x="51" y="1151"/>
                </a:lnTo>
                <a:lnTo>
                  <a:pt x="41" y="1145"/>
                </a:lnTo>
                <a:lnTo>
                  <a:pt x="41" y="1141"/>
                </a:lnTo>
                <a:lnTo>
                  <a:pt x="42" y="1141"/>
                </a:lnTo>
                <a:lnTo>
                  <a:pt x="45" y="1136"/>
                </a:lnTo>
                <a:lnTo>
                  <a:pt x="45" y="1130"/>
                </a:lnTo>
                <a:lnTo>
                  <a:pt x="42" y="1126"/>
                </a:lnTo>
                <a:lnTo>
                  <a:pt x="48" y="1126"/>
                </a:lnTo>
                <a:lnTo>
                  <a:pt x="56" y="1123"/>
                </a:lnTo>
                <a:lnTo>
                  <a:pt x="64" y="1115"/>
                </a:lnTo>
                <a:lnTo>
                  <a:pt x="68" y="1121"/>
                </a:lnTo>
                <a:lnTo>
                  <a:pt x="71" y="1125"/>
                </a:lnTo>
                <a:lnTo>
                  <a:pt x="75" y="1123"/>
                </a:lnTo>
                <a:lnTo>
                  <a:pt x="76" y="1123"/>
                </a:lnTo>
                <a:lnTo>
                  <a:pt x="76" y="1119"/>
                </a:lnTo>
                <a:lnTo>
                  <a:pt x="74" y="1118"/>
                </a:lnTo>
                <a:lnTo>
                  <a:pt x="72" y="1116"/>
                </a:lnTo>
                <a:lnTo>
                  <a:pt x="68" y="1114"/>
                </a:lnTo>
                <a:lnTo>
                  <a:pt x="74" y="1111"/>
                </a:lnTo>
                <a:lnTo>
                  <a:pt x="76" y="1110"/>
                </a:lnTo>
                <a:lnTo>
                  <a:pt x="83" y="1106"/>
                </a:lnTo>
                <a:lnTo>
                  <a:pt x="90" y="1106"/>
                </a:lnTo>
                <a:lnTo>
                  <a:pt x="101" y="1095"/>
                </a:lnTo>
                <a:lnTo>
                  <a:pt x="102" y="1093"/>
                </a:lnTo>
                <a:lnTo>
                  <a:pt x="104" y="1091"/>
                </a:lnTo>
                <a:lnTo>
                  <a:pt x="108" y="1086"/>
                </a:lnTo>
                <a:lnTo>
                  <a:pt x="111" y="1084"/>
                </a:lnTo>
                <a:lnTo>
                  <a:pt x="112" y="1081"/>
                </a:lnTo>
                <a:lnTo>
                  <a:pt x="116" y="1077"/>
                </a:lnTo>
                <a:lnTo>
                  <a:pt x="117" y="1076"/>
                </a:lnTo>
                <a:lnTo>
                  <a:pt x="119" y="1074"/>
                </a:lnTo>
                <a:lnTo>
                  <a:pt x="126" y="1066"/>
                </a:lnTo>
                <a:lnTo>
                  <a:pt x="130" y="1062"/>
                </a:lnTo>
                <a:lnTo>
                  <a:pt x="132" y="1059"/>
                </a:lnTo>
                <a:lnTo>
                  <a:pt x="131" y="1055"/>
                </a:lnTo>
                <a:lnTo>
                  <a:pt x="119" y="1063"/>
                </a:lnTo>
                <a:lnTo>
                  <a:pt x="119" y="1065"/>
                </a:lnTo>
                <a:lnTo>
                  <a:pt x="113" y="1070"/>
                </a:lnTo>
                <a:lnTo>
                  <a:pt x="109" y="1077"/>
                </a:lnTo>
                <a:lnTo>
                  <a:pt x="101" y="1085"/>
                </a:lnTo>
                <a:lnTo>
                  <a:pt x="100" y="1089"/>
                </a:lnTo>
                <a:lnTo>
                  <a:pt x="98" y="1091"/>
                </a:lnTo>
                <a:lnTo>
                  <a:pt x="93" y="1093"/>
                </a:lnTo>
                <a:lnTo>
                  <a:pt x="79" y="1101"/>
                </a:lnTo>
                <a:lnTo>
                  <a:pt x="75" y="1103"/>
                </a:lnTo>
                <a:lnTo>
                  <a:pt x="68" y="1099"/>
                </a:lnTo>
                <a:lnTo>
                  <a:pt x="64" y="1097"/>
                </a:lnTo>
                <a:lnTo>
                  <a:pt x="67" y="1093"/>
                </a:lnTo>
                <a:lnTo>
                  <a:pt x="70" y="1091"/>
                </a:lnTo>
                <a:lnTo>
                  <a:pt x="75" y="1093"/>
                </a:lnTo>
                <a:lnTo>
                  <a:pt x="81" y="1089"/>
                </a:lnTo>
                <a:lnTo>
                  <a:pt x="78" y="1088"/>
                </a:lnTo>
                <a:lnTo>
                  <a:pt x="74" y="1086"/>
                </a:lnTo>
                <a:lnTo>
                  <a:pt x="70" y="1085"/>
                </a:lnTo>
                <a:lnTo>
                  <a:pt x="72" y="1082"/>
                </a:lnTo>
                <a:lnTo>
                  <a:pt x="70" y="1078"/>
                </a:lnTo>
                <a:lnTo>
                  <a:pt x="61" y="1081"/>
                </a:lnTo>
                <a:lnTo>
                  <a:pt x="68" y="1076"/>
                </a:lnTo>
                <a:lnTo>
                  <a:pt x="74" y="1077"/>
                </a:lnTo>
                <a:lnTo>
                  <a:pt x="76" y="1076"/>
                </a:lnTo>
                <a:lnTo>
                  <a:pt x="78" y="1076"/>
                </a:lnTo>
                <a:lnTo>
                  <a:pt x="74" y="1073"/>
                </a:lnTo>
                <a:lnTo>
                  <a:pt x="71" y="1070"/>
                </a:lnTo>
                <a:lnTo>
                  <a:pt x="67" y="1070"/>
                </a:lnTo>
                <a:lnTo>
                  <a:pt x="61" y="1071"/>
                </a:lnTo>
                <a:lnTo>
                  <a:pt x="60" y="1074"/>
                </a:lnTo>
                <a:lnTo>
                  <a:pt x="57" y="1076"/>
                </a:lnTo>
                <a:lnTo>
                  <a:pt x="53" y="1076"/>
                </a:lnTo>
                <a:lnTo>
                  <a:pt x="57" y="1069"/>
                </a:lnTo>
                <a:lnTo>
                  <a:pt x="59" y="1067"/>
                </a:lnTo>
                <a:lnTo>
                  <a:pt x="60" y="1065"/>
                </a:lnTo>
                <a:lnTo>
                  <a:pt x="61" y="1063"/>
                </a:lnTo>
                <a:lnTo>
                  <a:pt x="64" y="1061"/>
                </a:lnTo>
                <a:lnTo>
                  <a:pt x="67" y="1061"/>
                </a:lnTo>
                <a:lnTo>
                  <a:pt x="71" y="1061"/>
                </a:lnTo>
                <a:lnTo>
                  <a:pt x="72" y="1058"/>
                </a:lnTo>
                <a:lnTo>
                  <a:pt x="74" y="1056"/>
                </a:lnTo>
                <a:lnTo>
                  <a:pt x="74" y="1055"/>
                </a:lnTo>
                <a:lnTo>
                  <a:pt x="70" y="1054"/>
                </a:lnTo>
                <a:lnTo>
                  <a:pt x="74" y="1047"/>
                </a:lnTo>
                <a:lnTo>
                  <a:pt x="75" y="1047"/>
                </a:lnTo>
                <a:lnTo>
                  <a:pt x="78" y="1044"/>
                </a:lnTo>
                <a:lnTo>
                  <a:pt x="74" y="1043"/>
                </a:lnTo>
                <a:lnTo>
                  <a:pt x="72" y="1043"/>
                </a:lnTo>
                <a:lnTo>
                  <a:pt x="68" y="1046"/>
                </a:lnTo>
                <a:lnTo>
                  <a:pt x="68" y="1047"/>
                </a:lnTo>
                <a:lnTo>
                  <a:pt x="68" y="1047"/>
                </a:lnTo>
                <a:lnTo>
                  <a:pt x="63" y="1055"/>
                </a:lnTo>
                <a:lnTo>
                  <a:pt x="61" y="1055"/>
                </a:lnTo>
                <a:lnTo>
                  <a:pt x="56" y="1056"/>
                </a:lnTo>
                <a:lnTo>
                  <a:pt x="51" y="1052"/>
                </a:lnTo>
                <a:lnTo>
                  <a:pt x="52" y="1063"/>
                </a:lnTo>
                <a:lnTo>
                  <a:pt x="51" y="1069"/>
                </a:lnTo>
                <a:lnTo>
                  <a:pt x="49" y="1069"/>
                </a:lnTo>
                <a:lnTo>
                  <a:pt x="44" y="1074"/>
                </a:lnTo>
                <a:lnTo>
                  <a:pt x="42" y="1076"/>
                </a:lnTo>
                <a:lnTo>
                  <a:pt x="33" y="1081"/>
                </a:lnTo>
                <a:lnTo>
                  <a:pt x="33" y="1078"/>
                </a:lnTo>
                <a:lnTo>
                  <a:pt x="33" y="1076"/>
                </a:lnTo>
                <a:lnTo>
                  <a:pt x="40" y="1061"/>
                </a:lnTo>
                <a:lnTo>
                  <a:pt x="36" y="1059"/>
                </a:lnTo>
                <a:lnTo>
                  <a:pt x="37" y="1055"/>
                </a:lnTo>
                <a:lnTo>
                  <a:pt x="40" y="1050"/>
                </a:lnTo>
                <a:lnTo>
                  <a:pt x="41" y="1041"/>
                </a:lnTo>
                <a:lnTo>
                  <a:pt x="42" y="1041"/>
                </a:lnTo>
                <a:lnTo>
                  <a:pt x="48" y="1043"/>
                </a:lnTo>
                <a:lnTo>
                  <a:pt x="51" y="1044"/>
                </a:lnTo>
                <a:lnTo>
                  <a:pt x="56" y="1039"/>
                </a:lnTo>
                <a:lnTo>
                  <a:pt x="52" y="1039"/>
                </a:lnTo>
                <a:lnTo>
                  <a:pt x="51" y="1039"/>
                </a:lnTo>
                <a:lnTo>
                  <a:pt x="46" y="1039"/>
                </a:lnTo>
                <a:lnTo>
                  <a:pt x="44" y="1039"/>
                </a:lnTo>
                <a:lnTo>
                  <a:pt x="46" y="1031"/>
                </a:lnTo>
                <a:lnTo>
                  <a:pt x="56" y="1024"/>
                </a:lnTo>
                <a:lnTo>
                  <a:pt x="66" y="1018"/>
                </a:lnTo>
                <a:lnTo>
                  <a:pt x="66" y="1017"/>
                </a:lnTo>
                <a:lnTo>
                  <a:pt x="66" y="1013"/>
                </a:lnTo>
                <a:lnTo>
                  <a:pt x="60" y="1011"/>
                </a:lnTo>
                <a:lnTo>
                  <a:pt x="53" y="1018"/>
                </a:lnTo>
                <a:lnTo>
                  <a:pt x="48" y="1024"/>
                </a:lnTo>
                <a:lnTo>
                  <a:pt x="46" y="1025"/>
                </a:lnTo>
                <a:lnTo>
                  <a:pt x="48" y="1016"/>
                </a:lnTo>
                <a:lnTo>
                  <a:pt x="53" y="1007"/>
                </a:lnTo>
                <a:lnTo>
                  <a:pt x="56" y="1002"/>
                </a:lnTo>
                <a:lnTo>
                  <a:pt x="56" y="995"/>
                </a:lnTo>
                <a:lnTo>
                  <a:pt x="56" y="992"/>
                </a:lnTo>
                <a:lnTo>
                  <a:pt x="59" y="986"/>
                </a:lnTo>
                <a:lnTo>
                  <a:pt x="61" y="987"/>
                </a:lnTo>
                <a:lnTo>
                  <a:pt x="64" y="990"/>
                </a:lnTo>
                <a:lnTo>
                  <a:pt x="64" y="991"/>
                </a:lnTo>
                <a:lnTo>
                  <a:pt x="63" y="998"/>
                </a:lnTo>
                <a:lnTo>
                  <a:pt x="70" y="1005"/>
                </a:lnTo>
                <a:lnTo>
                  <a:pt x="76" y="1016"/>
                </a:lnTo>
                <a:lnTo>
                  <a:pt x="74" y="1024"/>
                </a:lnTo>
                <a:lnTo>
                  <a:pt x="78" y="1032"/>
                </a:lnTo>
                <a:lnTo>
                  <a:pt x="79" y="1035"/>
                </a:lnTo>
                <a:lnTo>
                  <a:pt x="81" y="1039"/>
                </a:lnTo>
                <a:lnTo>
                  <a:pt x="85" y="1041"/>
                </a:lnTo>
                <a:lnTo>
                  <a:pt x="83" y="1036"/>
                </a:lnTo>
                <a:lnTo>
                  <a:pt x="83" y="1032"/>
                </a:lnTo>
                <a:lnTo>
                  <a:pt x="78" y="1026"/>
                </a:lnTo>
                <a:lnTo>
                  <a:pt x="79" y="1025"/>
                </a:lnTo>
                <a:lnTo>
                  <a:pt x="82" y="1022"/>
                </a:lnTo>
                <a:lnTo>
                  <a:pt x="87" y="1024"/>
                </a:lnTo>
                <a:lnTo>
                  <a:pt x="87" y="1032"/>
                </a:lnTo>
                <a:lnTo>
                  <a:pt x="93" y="1028"/>
                </a:lnTo>
                <a:lnTo>
                  <a:pt x="97" y="1037"/>
                </a:lnTo>
                <a:lnTo>
                  <a:pt x="101" y="1039"/>
                </a:lnTo>
                <a:lnTo>
                  <a:pt x="101" y="1036"/>
                </a:lnTo>
                <a:lnTo>
                  <a:pt x="101" y="1033"/>
                </a:lnTo>
                <a:lnTo>
                  <a:pt x="96" y="1026"/>
                </a:lnTo>
                <a:lnTo>
                  <a:pt x="98" y="1024"/>
                </a:lnTo>
                <a:lnTo>
                  <a:pt x="108" y="1022"/>
                </a:lnTo>
                <a:lnTo>
                  <a:pt x="111" y="1021"/>
                </a:lnTo>
                <a:lnTo>
                  <a:pt x="111" y="1018"/>
                </a:lnTo>
                <a:lnTo>
                  <a:pt x="108" y="1018"/>
                </a:lnTo>
                <a:lnTo>
                  <a:pt x="97" y="1020"/>
                </a:lnTo>
                <a:lnTo>
                  <a:pt x="96" y="1017"/>
                </a:lnTo>
                <a:lnTo>
                  <a:pt x="94" y="1014"/>
                </a:lnTo>
                <a:lnTo>
                  <a:pt x="93" y="1014"/>
                </a:lnTo>
                <a:lnTo>
                  <a:pt x="91" y="1011"/>
                </a:lnTo>
                <a:lnTo>
                  <a:pt x="89" y="1007"/>
                </a:lnTo>
                <a:lnTo>
                  <a:pt x="94" y="1006"/>
                </a:lnTo>
                <a:lnTo>
                  <a:pt x="97" y="1002"/>
                </a:lnTo>
                <a:lnTo>
                  <a:pt x="97" y="1001"/>
                </a:lnTo>
                <a:lnTo>
                  <a:pt x="94" y="999"/>
                </a:lnTo>
                <a:lnTo>
                  <a:pt x="90" y="998"/>
                </a:lnTo>
                <a:lnTo>
                  <a:pt x="90" y="995"/>
                </a:lnTo>
                <a:lnTo>
                  <a:pt x="90" y="987"/>
                </a:lnTo>
                <a:lnTo>
                  <a:pt x="87" y="995"/>
                </a:lnTo>
                <a:lnTo>
                  <a:pt x="87" y="996"/>
                </a:lnTo>
                <a:lnTo>
                  <a:pt x="87" y="1003"/>
                </a:lnTo>
                <a:lnTo>
                  <a:pt x="83" y="1005"/>
                </a:lnTo>
                <a:lnTo>
                  <a:pt x="81" y="1005"/>
                </a:lnTo>
                <a:lnTo>
                  <a:pt x="78" y="1003"/>
                </a:lnTo>
                <a:lnTo>
                  <a:pt x="78" y="1002"/>
                </a:lnTo>
                <a:lnTo>
                  <a:pt x="83" y="996"/>
                </a:lnTo>
                <a:lnTo>
                  <a:pt x="79" y="998"/>
                </a:lnTo>
                <a:lnTo>
                  <a:pt x="75" y="999"/>
                </a:lnTo>
                <a:lnTo>
                  <a:pt x="71" y="995"/>
                </a:lnTo>
                <a:lnTo>
                  <a:pt x="71" y="992"/>
                </a:lnTo>
                <a:lnTo>
                  <a:pt x="71" y="990"/>
                </a:lnTo>
                <a:lnTo>
                  <a:pt x="71" y="988"/>
                </a:lnTo>
                <a:lnTo>
                  <a:pt x="70" y="986"/>
                </a:lnTo>
                <a:lnTo>
                  <a:pt x="68" y="980"/>
                </a:lnTo>
                <a:lnTo>
                  <a:pt x="68" y="972"/>
                </a:lnTo>
                <a:lnTo>
                  <a:pt x="74" y="962"/>
                </a:lnTo>
                <a:lnTo>
                  <a:pt x="79" y="954"/>
                </a:lnTo>
                <a:lnTo>
                  <a:pt x="81" y="953"/>
                </a:lnTo>
                <a:lnTo>
                  <a:pt x="86" y="949"/>
                </a:lnTo>
                <a:lnTo>
                  <a:pt x="94" y="958"/>
                </a:lnTo>
                <a:lnTo>
                  <a:pt x="94" y="960"/>
                </a:lnTo>
                <a:lnTo>
                  <a:pt x="96" y="962"/>
                </a:lnTo>
                <a:lnTo>
                  <a:pt x="97" y="968"/>
                </a:lnTo>
                <a:lnTo>
                  <a:pt x="98" y="969"/>
                </a:lnTo>
                <a:lnTo>
                  <a:pt x="100" y="972"/>
                </a:lnTo>
                <a:lnTo>
                  <a:pt x="105" y="973"/>
                </a:lnTo>
                <a:lnTo>
                  <a:pt x="106" y="975"/>
                </a:lnTo>
                <a:lnTo>
                  <a:pt x="111" y="984"/>
                </a:lnTo>
                <a:lnTo>
                  <a:pt x="119" y="983"/>
                </a:lnTo>
                <a:lnTo>
                  <a:pt x="113" y="977"/>
                </a:lnTo>
                <a:lnTo>
                  <a:pt x="115" y="972"/>
                </a:lnTo>
                <a:lnTo>
                  <a:pt x="108" y="969"/>
                </a:lnTo>
                <a:lnTo>
                  <a:pt x="105" y="968"/>
                </a:lnTo>
                <a:lnTo>
                  <a:pt x="101" y="966"/>
                </a:lnTo>
                <a:lnTo>
                  <a:pt x="102" y="965"/>
                </a:lnTo>
                <a:lnTo>
                  <a:pt x="102" y="960"/>
                </a:lnTo>
                <a:lnTo>
                  <a:pt x="102" y="958"/>
                </a:lnTo>
                <a:lnTo>
                  <a:pt x="98" y="951"/>
                </a:lnTo>
                <a:lnTo>
                  <a:pt x="90" y="942"/>
                </a:lnTo>
                <a:lnTo>
                  <a:pt x="96" y="935"/>
                </a:lnTo>
                <a:lnTo>
                  <a:pt x="98" y="932"/>
                </a:lnTo>
                <a:lnTo>
                  <a:pt x="101" y="928"/>
                </a:lnTo>
                <a:lnTo>
                  <a:pt x="105" y="935"/>
                </a:lnTo>
                <a:lnTo>
                  <a:pt x="106" y="936"/>
                </a:lnTo>
                <a:lnTo>
                  <a:pt x="109" y="938"/>
                </a:lnTo>
                <a:lnTo>
                  <a:pt x="108" y="935"/>
                </a:lnTo>
                <a:lnTo>
                  <a:pt x="106" y="931"/>
                </a:lnTo>
                <a:lnTo>
                  <a:pt x="108" y="924"/>
                </a:lnTo>
                <a:lnTo>
                  <a:pt x="106" y="919"/>
                </a:lnTo>
                <a:lnTo>
                  <a:pt x="102" y="923"/>
                </a:lnTo>
                <a:lnTo>
                  <a:pt x="101" y="923"/>
                </a:lnTo>
                <a:lnTo>
                  <a:pt x="98" y="923"/>
                </a:lnTo>
                <a:lnTo>
                  <a:pt x="101" y="916"/>
                </a:lnTo>
                <a:lnTo>
                  <a:pt x="102" y="908"/>
                </a:lnTo>
                <a:lnTo>
                  <a:pt x="105" y="901"/>
                </a:lnTo>
                <a:lnTo>
                  <a:pt x="105" y="898"/>
                </a:lnTo>
                <a:lnTo>
                  <a:pt x="112" y="894"/>
                </a:lnTo>
                <a:lnTo>
                  <a:pt x="113" y="893"/>
                </a:lnTo>
                <a:lnTo>
                  <a:pt x="119" y="887"/>
                </a:lnTo>
                <a:lnTo>
                  <a:pt x="121" y="886"/>
                </a:lnTo>
                <a:lnTo>
                  <a:pt x="127" y="890"/>
                </a:lnTo>
                <a:lnTo>
                  <a:pt x="135" y="897"/>
                </a:lnTo>
                <a:lnTo>
                  <a:pt x="143" y="901"/>
                </a:lnTo>
                <a:lnTo>
                  <a:pt x="145" y="901"/>
                </a:lnTo>
                <a:lnTo>
                  <a:pt x="150" y="906"/>
                </a:lnTo>
                <a:lnTo>
                  <a:pt x="153" y="911"/>
                </a:lnTo>
                <a:lnTo>
                  <a:pt x="156" y="916"/>
                </a:lnTo>
                <a:lnTo>
                  <a:pt x="160" y="926"/>
                </a:lnTo>
                <a:lnTo>
                  <a:pt x="161" y="915"/>
                </a:lnTo>
                <a:lnTo>
                  <a:pt x="160" y="904"/>
                </a:lnTo>
                <a:lnTo>
                  <a:pt x="156" y="897"/>
                </a:lnTo>
                <a:lnTo>
                  <a:pt x="153" y="894"/>
                </a:lnTo>
                <a:lnTo>
                  <a:pt x="143" y="893"/>
                </a:lnTo>
                <a:lnTo>
                  <a:pt x="142" y="890"/>
                </a:lnTo>
                <a:lnTo>
                  <a:pt x="135" y="886"/>
                </a:lnTo>
                <a:lnTo>
                  <a:pt x="134" y="885"/>
                </a:lnTo>
                <a:lnTo>
                  <a:pt x="132" y="883"/>
                </a:lnTo>
                <a:lnTo>
                  <a:pt x="137" y="878"/>
                </a:lnTo>
                <a:lnTo>
                  <a:pt x="137" y="874"/>
                </a:lnTo>
                <a:lnTo>
                  <a:pt x="138" y="868"/>
                </a:lnTo>
                <a:lnTo>
                  <a:pt x="137" y="864"/>
                </a:lnTo>
                <a:lnTo>
                  <a:pt x="146" y="860"/>
                </a:lnTo>
                <a:lnTo>
                  <a:pt x="142" y="859"/>
                </a:lnTo>
                <a:lnTo>
                  <a:pt x="134" y="863"/>
                </a:lnTo>
                <a:lnTo>
                  <a:pt x="124" y="866"/>
                </a:lnTo>
                <a:lnTo>
                  <a:pt x="119" y="866"/>
                </a:lnTo>
                <a:lnTo>
                  <a:pt x="112" y="866"/>
                </a:lnTo>
                <a:lnTo>
                  <a:pt x="111" y="864"/>
                </a:lnTo>
                <a:lnTo>
                  <a:pt x="105" y="866"/>
                </a:lnTo>
                <a:lnTo>
                  <a:pt x="109" y="857"/>
                </a:lnTo>
                <a:lnTo>
                  <a:pt x="119" y="848"/>
                </a:lnTo>
                <a:lnTo>
                  <a:pt x="121" y="846"/>
                </a:lnTo>
                <a:lnTo>
                  <a:pt x="137" y="838"/>
                </a:lnTo>
                <a:lnTo>
                  <a:pt x="139" y="838"/>
                </a:lnTo>
                <a:lnTo>
                  <a:pt x="150" y="836"/>
                </a:lnTo>
                <a:lnTo>
                  <a:pt x="156" y="834"/>
                </a:lnTo>
                <a:lnTo>
                  <a:pt x="169" y="827"/>
                </a:lnTo>
                <a:lnTo>
                  <a:pt x="180" y="822"/>
                </a:lnTo>
                <a:lnTo>
                  <a:pt x="195" y="819"/>
                </a:lnTo>
                <a:lnTo>
                  <a:pt x="199" y="819"/>
                </a:lnTo>
                <a:lnTo>
                  <a:pt x="202" y="819"/>
                </a:lnTo>
                <a:lnTo>
                  <a:pt x="202" y="823"/>
                </a:lnTo>
                <a:lnTo>
                  <a:pt x="198" y="826"/>
                </a:lnTo>
                <a:lnTo>
                  <a:pt x="197" y="830"/>
                </a:lnTo>
                <a:lnTo>
                  <a:pt x="201" y="830"/>
                </a:lnTo>
                <a:lnTo>
                  <a:pt x="205" y="829"/>
                </a:lnTo>
                <a:lnTo>
                  <a:pt x="203" y="833"/>
                </a:lnTo>
                <a:lnTo>
                  <a:pt x="203" y="836"/>
                </a:lnTo>
                <a:lnTo>
                  <a:pt x="199" y="844"/>
                </a:lnTo>
                <a:lnTo>
                  <a:pt x="201" y="851"/>
                </a:lnTo>
                <a:lnTo>
                  <a:pt x="209" y="838"/>
                </a:lnTo>
                <a:lnTo>
                  <a:pt x="216" y="837"/>
                </a:lnTo>
                <a:lnTo>
                  <a:pt x="218" y="837"/>
                </a:lnTo>
                <a:lnTo>
                  <a:pt x="225" y="837"/>
                </a:lnTo>
                <a:lnTo>
                  <a:pt x="227" y="838"/>
                </a:lnTo>
                <a:lnTo>
                  <a:pt x="228" y="840"/>
                </a:lnTo>
                <a:lnTo>
                  <a:pt x="228" y="841"/>
                </a:lnTo>
                <a:lnTo>
                  <a:pt x="231" y="840"/>
                </a:lnTo>
                <a:lnTo>
                  <a:pt x="233" y="837"/>
                </a:lnTo>
                <a:lnTo>
                  <a:pt x="229" y="831"/>
                </a:lnTo>
                <a:lnTo>
                  <a:pt x="221" y="830"/>
                </a:lnTo>
                <a:lnTo>
                  <a:pt x="214" y="831"/>
                </a:lnTo>
                <a:lnTo>
                  <a:pt x="212" y="825"/>
                </a:lnTo>
                <a:lnTo>
                  <a:pt x="209" y="818"/>
                </a:lnTo>
                <a:lnTo>
                  <a:pt x="214" y="816"/>
                </a:lnTo>
                <a:lnTo>
                  <a:pt x="222" y="815"/>
                </a:lnTo>
                <a:lnTo>
                  <a:pt x="228" y="816"/>
                </a:lnTo>
                <a:lnTo>
                  <a:pt x="228" y="823"/>
                </a:lnTo>
                <a:lnTo>
                  <a:pt x="236" y="822"/>
                </a:lnTo>
                <a:lnTo>
                  <a:pt x="237" y="821"/>
                </a:lnTo>
                <a:lnTo>
                  <a:pt x="247" y="816"/>
                </a:lnTo>
                <a:lnTo>
                  <a:pt x="250" y="808"/>
                </a:lnTo>
                <a:lnTo>
                  <a:pt x="265" y="799"/>
                </a:lnTo>
                <a:lnTo>
                  <a:pt x="266" y="795"/>
                </a:lnTo>
                <a:lnTo>
                  <a:pt x="266" y="793"/>
                </a:lnTo>
                <a:lnTo>
                  <a:pt x="265" y="791"/>
                </a:lnTo>
                <a:lnTo>
                  <a:pt x="257" y="796"/>
                </a:lnTo>
                <a:lnTo>
                  <a:pt x="244" y="799"/>
                </a:lnTo>
                <a:lnTo>
                  <a:pt x="239" y="806"/>
                </a:lnTo>
                <a:lnTo>
                  <a:pt x="231" y="810"/>
                </a:lnTo>
                <a:lnTo>
                  <a:pt x="224" y="806"/>
                </a:lnTo>
                <a:lnTo>
                  <a:pt x="222" y="807"/>
                </a:lnTo>
                <a:lnTo>
                  <a:pt x="220" y="808"/>
                </a:lnTo>
                <a:lnTo>
                  <a:pt x="210" y="815"/>
                </a:lnTo>
                <a:lnTo>
                  <a:pt x="205" y="812"/>
                </a:lnTo>
                <a:lnTo>
                  <a:pt x="212" y="801"/>
                </a:lnTo>
                <a:lnTo>
                  <a:pt x="203" y="801"/>
                </a:lnTo>
                <a:lnTo>
                  <a:pt x="195" y="811"/>
                </a:lnTo>
                <a:lnTo>
                  <a:pt x="192" y="812"/>
                </a:lnTo>
                <a:lnTo>
                  <a:pt x="184" y="815"/>
                </a:lnTo>
                <a:lnTo>
                  <a:pt x="177" y="811"/>
                </a:lnTo>
                <a:lnTo>
                  <a:pt x="176" y="812"/>
                </a:lnTo>
                <a:lnTo>
                  <a:pt x="169" y="816"/>
                </a:lnTo>
                <a:lnTo>
                  <a:pt x="162" y="825"/>
                </a:lnTo>
                <a:lnTo>
                  <a:pt x="156" y="827"/>
                </a:lnTo>
                <a:lnTo>
                  <a:pt x="150" y="830"/>
                </a:lnTo>
                <a:lnTo>
                  <a:pt x="145" y="829"/>
                </a:lnTo>
                <a:lnTo>
                  <a:pt x="143" y="826"/>
                </a:lnTo>
                <a:lnTo>
                  <a:pt x="143" y="825"/>
                </a:lnTo>
                <a:lnTo>
                  <a:pt x="154" y="816"/>
                </a:lnTo>
                <a:lnTo>
                  <a:pt x="161" y="811"/>
                </a:lnTo>
                <a:lnTo>
                  <a:pt x="168" y="807"/>
                </a:lnTo>
                <a:lnTo>
                  <a:pt x="175" y="803"/>
                </a:lnTo>
                <a:lnTo>
                  <a:pt x="180" y="800"/>
                </a:lnTo>
                <a:lnTo>
                  <a:pt x="195" y="799"/>
                </a:lnTo>
                <a:lnTo>
                  <a:pt x="202" y="799"/>
                </a:lnTo>
                <a:lnTo>
                  <a:pt x="203" y="797"/>
                </a:lnTo>
                <a:lnTo>
                  <a:pt x="195" y="795"/>
                </a:lnTo>
                <a:lnTo>
                  <a:pt x="195" y="791"/>
                </a:lnTo>
                <a:lnTo>
                  <a:pt x="192" y="786"/>
                </a:lnTo>
                <a:lnTo>
                  <a:pt x="186" y="791"/>
                </a:lnTo>
                <a:lnTo>
                  <a:pt x="182" y="793"/>
                </a:lnTo>
                <a:lnTo>
                  <a:pt x="169" y="796"/>
                </a:lnTo>
                <a:lnTo>
                  <a:pt x="165" y="797"/>
                </a:lnTo>
                <a:lnTo>
                  <a:pt x="161" y="799"/>
                </a:lnTo>
                <a:lnTo>
                  <a:pt x="160" y="792"/>
                </a:lnTo>
                <a:lnTo>
                  <a:pt x="153" y="795"/>
                </a:lnTo>
                <a:lnTo>
                  <a:pt x="143" y="789"/>
                </a:lnTo>
                <a:lnTo>
                  <a:pt x="146" y="782"/>
                </a:lnTo>
                <a:lnTo>
                  <a:pt x="161" y="774"/>
                </a:lnTo>
                <a:lnTo>
                  <a:pt x="162" y="767"/>
                </a:lnTo>
                <a:lnTo>
                  <a:pt x="161" y="763"/>
                </a:lnTo>
                <a:lnTo>
                  <a:pt x="154" y="756"/>
                </a:lnTo>
                <a:lnTo>
                  <a:pt x="162" y="756"/>
                </a:lnTo>
                <a:lnTo>
                  <a:pt x="156" y="748"/>
                </a:lnTo>
                <a:lnTo>
                  <a:pt x="149" y="744"/>
                </a:lnTo>
                <a:lnTo>
                  <a:pt x="142" y="740"/>
                </a:lnTo>
                <a:lnTo>
                  <a:pt x="146" y="737"/>
                </a:lnTo>
                <a:lnTo>
                  <a:pt x="147" y="737"/>
                </a:lnTo>
                <a:lnTo>
                  <a:pt x="157" y="733"/>
                </a:lnTo>
                <a:lnTo>
                  <a:pt x="162" y="739"/>
                </a:lnTo>
                <a:lnTo>
                  <a:pt x="165" y="743"/>
                </a:lnTo>
                <a:lnTo>
                  <a:pt x="168" y="748"/>
                </a:lnTo>
                <a:lnTo>
                  <a:pt x="171" y="752"/>
                </a:lnTo>
                <a:lnTo>
                  <a:pt x="168" y="761"/>
                </a:lnTo>
                <a:lnTo>
                  <a:pt x="176" y="761"/>
                </a:lnTo>
                <a:lnTo>
                  <a:pt x="190" y="756"/>
                </a:lnTo>
                <a:lnTo>
                  <a:pt x="187" y="755"/>
                </a:lnTo>
                <a:lnTo>
                  <a:pt x="176" y="751"/>
                </a:lnTo>
                <a:lnTo>
                  <a:pt x="177" y="744"/>
                </a:lnTo>
                <a:lnTo>
                  <a:pt x="173" y="739"/>
                </a:lnTo>
                <a:lnTo>
                  <a:pt x="187" y="737"/>
                </a:lnTo>
                <a:lnTo>
                  <a:pt x="198" y="735"/>
                </a:lnTo>
                <a:lnTo>
                  <a:pt x="214" y="743"/>
                </a:lnTo>
                <a:lnTo>
                  <a:pt x="214" y="737"/>
                </a:lnTo>
                <a:lnTo>
                  <a:pt x="203" y="732"/>
                </a:lnTo>
                <a:lnTo>
                  <a:pt x="199" y="731"/>
                </a:lnTo>
                <a:lnTo>
                  <a:pt x="207" y="724"/>
                </a:lnTo>
                <a:lnTo>
                  <a:pt x="216" y="721"/>
                </a:lnTo>
                <a:lnTo>
                  <a:pt x="225" y="722"/>
                </a:lnTo>
                <a:lnTo>
                  <a:pt x="222" y="718"/>
                </a:lnTo>
                <a:lnTo>
                  <a:pt x="214" y="716"/>
                </a:lnTo>
                <a:lnTo>
                  <a:pt x="207" y="717"/>
                </a:lnTo>
                <a:lnTo>
                  <a:pt x="205" y="717"/>
                </a:lnTo>
                <a:lnTo>
                  <a:pt x="194" y="731"/>
                </a:lnTo>
                <a:lnTo>
                  <a:pt x="177" y="731"/>
                </a:lnTo>
                <a:lnTo>
                  <a:pt x="168" y="732"/>
                </a:lnTo>
                <a:lnTo>
                  <a:pt x="173" y="720"/>
                </a:lnTo>
                <a:lnTo>
                  <a:pt x="173" y="718"/>
                </a:lnTo>
                <a:lnTo>
                  <a:pt x="179" y="716"/>
                </a:lnTo>
                <a:lnTo>
                  <a:pt x="186" y="713"/>
                </a:lnTo>
                <a:lnTo>
                  <a:pt x="182" y="709"/>
                </a:lnTo>
                <a:lnTo>
                  <a:pt x="169" y="709"/>
                </a:lnTo>
                <a:lnTo>
                  <a:pt x="169" y="707"/>
                </a:lnTo>
                <a:lnTo>
                  <a:pt x="165" y="702"/>
                </a:lnTo>
                <a:lnTo>
                  <a:pt x="176" y="701"/>
                </a:lnTo>
                <a:lnTo>
                  <a:pt x="188" y="702"/>
                </a:lnTo>
                <a:lnTo>
                  <a:pt x="194" y="705"/>
                </a:lnTo>
                <a:lnTo>
                  <a:pt x="205" y="707"/>
                </a:lnTo>
                <a:lnTo>
                  <a:pt x="203" y="703"/>
                </a:lnTo>
                <a:lnTo>
                  <a:pt x="201" y="701"/>
                </a:lnTo>
                <a:lnTo>
                  <a:pt x="197" y="701"/>
                </a:lnTo>
                <a:lnTo>
                  <a:pt x="180" y="695"/>
                </a:lnTo>
                <a:lnTo>
                  <a:pt x="177" y="692"/>
                </a:lnTo>
                <a:lnTo>
                  <a:pt x="177" y="691"/>
                </a:lnTo>
                <a:lnTo>
                  <a:pt x="175" y="688"/>
                </a:lnTo>
                <a:lnTo>
                  <a:pt x="172" y="687"/>
                </a:lnTo>
                <a:lnTo>
                  <a:pt x="177" y="687"/>
                </a:lnTo>
                <a:lnTo>
                  <a:pt x="186" y="687"/>
                </a:lnTo>
                <a:lnTo>
                  <a:pt x="187" y="688"/>
                </a:lnTo>
                <a:lnTo>
                  <a:pt x="197" y="690"/>
                </a:lnTo>
                <a:lnTo>
                  <a:pt x="198" y="691"/>
                </a:lnTo>
                <a:lnTo>
                  <a:pt x="199" y="691"/>
                </a:lnTo>
                <a:lnTo>
                  <a:pt x="201" y="691"/>
                </a:lnTo>
                <a:lnTo>
                  <a:pt x="203" y="694"/>
                </a:lnTo>
                <a:lnTo>
                  <a:pt x="216" y="696"/>
                </a:lnTo>
                <a:lnTo>
                  <a:pt x="224" y="694"/>
                </a:lnTo>
                <a:lnTo>
                  <a:pt x="227" y="692"/>
                </a:lnTo>
                <a:lnTo>
                  <a:pt x="228" y="692"/>
                </a:lnTo>
                <a:lnTo>
                  <a:pt x="233" y="691"/>
                </a:lnTo>
                <a:lnTo>
                  <a:pt x="233" y="691"/>
                </a:lnTo>
                <a:lnTo>
                  <a:pt x="239" y="688"/>
                </a:lnTo>
                <a:lnTo>
                  <a:pt x="235" y="686"/>
                </a:lnTo>
                <a:lnTo>
                  <a:pt x="233" y="686"/>
                </a:lnTo>
                <a:lnTo>
                  <a:pt x="221" y="687"/>
                </a:lnTo>
                <a:lnTo>
                  <a:pt x="216" y="691"/>
                </a:lnTo>
                <a:lnTo>
                  <a:pt x="212" y="691"/>
                </a:lnTo>
                <a:lnTo>
                  <a:pt x="209" y="691"/>
                </a:lnTo>
                <a:lnTo>
                  <a:pt x="206" y="687"/>
                </a:lnTo>
                <a:lnTo>
                  <a:pt x="206" y="683"/>
                </a:lnTo>
                <a:lnTo>
                  <a:pt x="206" y="681"/>
                </a:lnTo>
                <a:lnTo>
                  <a:pt x="216" y="680"/>
                </a:lnTo>
                <a:lnTo>
                  <a:pt x="224" y="680"/>
                </a:lnTo>
                <a:lnTo>
                  <a:pt x="222" y="679"/>
                </a:lnTo>
                <a:lnTo>
                  <a:pt x="220" y="676"/>
                </a:lnTo>
                <a:lnTo>
                  <a:pt x="210" y="675"/>
                </a:lnTo>
                <a:lnTo>
                  <a:pt x="203" y="673"/>
                </a:lnTo>
                <a:lnTo>
                  <a:pt x="201" y="668"/>
                </a:lnTo>
                <a:lnTo>
                  <a:pt x="213" y="668"/>
                </a:lnTo>
                <a:lnTo>
                  <a:pt x="214" y="668"/>
                </a:lnTo>
                <a:lnTo>
                  <a:pt x="236" y="671"/>
                </a:lnTo>
                <a:lnTo>
                  <a:pt x="246" y="672"/>
                </a:lnTo>
                <a:lnTo>
                  <a:pt x="252" y="671"/>
                </a:lnTo>
                <a:lnTo>
                  <a:pt x="250" y="666"/>
                </a:lnTo>
                <a:lnTo>
                  <a:pt x="237" y="665"/>
                </a:lnTo>
                <a:lnTo>
                  <a:pt x="231" y="662"/>
                </a:lnTo>
                <a:lnTo>
                  <a:pt x="229" y="662"/>
                </a:lnTo>
                <a:lnTo>
                  <a:pt x="227" y="658"/>
                </a:lnTo>
                <a:lnTo>
                  <a:pt x="224" y="654"/>
                </a:lnTo>
                <a:lnTo>
                  <a:pt x="221" y="646"/>
                </a:lnTo>
                <a:lnTo>
                  <a:pt x="220" y="646"/>
                </a:lnTo>
                <a:lnTo>
                  <a:pt x="216" y="641"/>
                </a:lnTo>
                <a:lnTo>
                  <a:pt x="206" y="639"/>
                </a:lnTo>
                <a:lnTo>
                  <a:pt x="201" y="628"/>
                </a:lnTo>
                <a:lnTo>
                  <a:pt x="213" y="628"/>
                </a:lnTo>
                <a:lnTo>
                  <a:pt x="214" y="628"/>
                </a:lnTo>
                <a:lnTo>
                  <a:pt x="216" y="628"/>
                </a:lnTo>
                <a:lnTo>
                  <a:pt x="225" y="628"/>
                </a:lnTo>
                <a:lnTo>
                  <a:pt x="229" y="628"/>
                </a:lnTo>
                <a:lnTo>
                  <a:pt x="233" y="626"/>
                </a:lnTo>
                <a:lnTo>
                  <a:pt x="227" y="620"/>
                </a:lnTo>
                <a:lnTo>
                  <a:pt x="229" y="620"/>
                </a:lnTo>
                <a:lnTo>
                  <a:pt x="237" y="619"/>
                </a:lnTo>
                <a:lnTo>
                  <a:pt x="246" y="613"/>
                </a:lnTo>
                <a:lnTo>
                  <a:pt x="252" y="615"/>
                </a:lnTo>
                <a:lnTo>
                  <a:pt x="246" y="624"/>
                </a:lnTo>
                <a:lnTo>
                  <a:pt x="243" y="627"/>
                </a:lnTo>
                <a:lnTo>
                  <a:pt x="243" y="630"/>
                </a:lnTo>
                <a:lnTo>
                  <a:pt x="248" y="627"/>
                </a:lnTo>
                <a:lnTo>
                  <a:pt x="257" y="623"/>
                </a:lnTo>
                <a:lnTo>
                  <a:pt x="257" y="621"/>
                </a:lnTo>
                <a:lnTo>
                  <a:pt x="258" y="616"/>
                </a:lnTo>
                <a:lnTo>
                  <a:pt x="255" y="604"/>
                </a:lnTo>
                <a:lnTo>
                  <a:pt x="258" y="597"/>
                </a:lnTo>
                <a:lnTo>
                  <a:pt x="265" y="611"/>
                </a:lnTo>
                <a:lnTo>
                  <a:pt x="266" y="613"/>
                </a:lnTo>
                <a:lnTo>
                  <a:pt x="269" y="620"/>
                </a:lnTo>
                <a:lnTo>
                  <a:pt x="272" y="619"/>
                </a:lnTo>
                <a:lnTo>
                  <a:pt x="278" y="617"/>
                </a:lnTo>
                <a:lnTo>
                  <a:pt x="282" y="608"/>
                </a:lnTo>
                <a:lnTo>
                  <a:pt x="282" y="606"/>
                </a:lnTo>
                <a:lnTo>
                  <a:pt x="281" y="600"/>
                </a:lnTo>
                <a:lnTo>
                  <a:pt x="282" y="600"/>
                </a:lnTo>
                <a:lnTo>
                  <a:pt x="288" y="598"/>
                </a:lnTo>
                <a:lnTo>
                  <a:pt x="295" y="598"/>
                </a:lnTo>
                <a:lnTo>
                  <a:pt x="299" y="598"/>
                </a:lnTo>
                <a:lnTo>
                  <a:pt x="304" y="604"/>
                </a:lnTo>
                <a:lnTo>
                  <a:pt x="308" y="609"/>
                </a:lnTo>
                <a:lnTo>
                  <a:pt x="315" y="609"/>
                </a:lnTo>
                <a:lnTo>
                  <a:pt x="318" y="608"/>
                </a:lnTo>
                <a:lnTo>
                  <a:pt x="319" y="606"/>
                </a:lnTo>
                <a:lnTo>
                  <a:pt x="317" y="600"/>
                </a:lnTo>
                <a:lnTo>
                  <a:pt x="315" y="600"/>
                </a:lnTo>
                <a:lnTo>
                  <a:pt x="307" y="597"/>
                </a:lnTo>
                <a:lnTo>
                  <a:pt x="302" y="594"/>
                </a:lnTo>
                <a:lnTo>
                  <a:pt x="299" y="590"/>
                </a:lnTo>
                <a:lnTo>
                  <a:pt x="291" y="590"/>
                </a:lnTo>
                <a:lnTo>
                  <a:pt x="289" y="590"/>
                </a:lnTo>
                <a:lnTo>
                  <a:pt x="287" y="590"/>
                </a:lnTo>
                <a:lnTo>
                  <a:pt x="282" y="591"/>
                </a:lnTo>
                <a:lnTo>
                  <a:pt x="287" y="583"/>
                </a:lnTo>
                <a:lnTo>
                  <a:pt x="292" y="575"/>
                </a:lnTo>
                <a:lnTo>
                  <a:pt x="293" y="574"/>
                </a:lnTo>
                <a:lnTo>
                  <a:pt x="299" y="570"/>
                </a:lnTo>
                <a:lnTo>
                  <a:pt x="300" y="566"/>
                </a:lnTo>
                <a:lnTo>
                  <a:pt x="306" y="568"/>
                </a:lnTo>
                <a:lnTo>
                  <a:pt x="311" y="570"/>
                </a:lnTo>
                <a:lnTo>
                  <a:pt x="313" y="570"/>
                </a:lnTo>
                <a:lnTo>
                  <a:pt x="318" y="566"/>
                </a:lnTo>
                <a:lnTo>
                  <a:pt x="318" y="567"/>
                </a:lnTo>
                <a:lnTo>
                  <a:pt x="325" y="570"/>
                </a:lnTo>
                <a:lnTo>
                  <a:pt x="328" y="570"/>
                </a:lnTo>
                <a:lnTo>
                  <a:pt x="332" y="568"/>
                </a:lnTo>
                <a:lnTo>
                  <a:pt x="318" y="564"/>
                </a:lnTo>
                <a:lnTo>
                  <a:pt x="314" y="563"/>
                </a:lnTo>
                <a:lnTo>
                  <a:pt x="308" y="561"/>
                </a:lnTo>
                <a:lnTo>
                  <a:pt x="292" y="566"/>
                </a:lnTo>
                <a:lnTo>
                  <a:pt x="295" y="557"/>
                </a:lnTo>
                <a:lnTo>
                  <a:pt x="310" y="552"/>
                </a:lnTo>
                <a:lnTo>
                  <a:pt x="317" y="559"/>
                </a:lnTo>
                <a:lnTo>
                  <a:pt x="317" y="560"/>
                </a:lnTo>
                <a:lnTo>
                  <a:pt x="319" y="560"/>
                </a:lnTo>
                <a:lnTo>
                  <a:pt x="325" y="560"/>
                </a:lnTo>
                <a:lnTo>
                  <a:pt x="336" y="556"/>
                </a:lnTo>
                <a:lnTo>
                  <a:pt x="348" y="555"/>
                </a:lnTo>
                <a:lnTo>
                  <a:pt x="355" y="553"/>
                </a:lnTo>
                <a:lnTo>
                  <a:pt x="349" y="560"/>
                </a:lnTo>
                <a:lnTo>
                  <a:pt x="344" y="570"/>
                </a:lnTo>
                <a:lnTo>
                  <a:pt x="344" y="571"/>
                </a:lnTo>
                <a:lnTo>
                  <a:pt x="344" y="575"/>
                </a:lnTo>
                <a:lnTo>
                  <a:pt x="348" y="578"/>
                </a:lnTo>
                <a:lnTo>
                  <a:pt x="355" y="586"/>
                </a:lnTo>
                <a:lnTo>
                  <a:pt x="358" y="581"/>
                </a:lnTo>
                <a:lnTo>
                  <a:pt x="353" y="575"/>
                </a:lnTo>
                <a:lnTo>
                  <a:pt x="349" y="571"/>
                </a:lnTo>
                <a:lnTo>
                  <a:pt x="351" y="570"/>
                </a:lnTo>
                <a:lnTo>
                  <a:pt x="355" y="564"/>
                </a:lnTo>
                <a:lnTo>
                  <a:pt x="359" y="557"/>
                </a:lnTo>
                <a:lnTo>
                  <a:pt x="363" y="555"/>
                </a:lnTo>
                <a:lnTo>
                  <a:pt x="364" y="556"/>
                </a:lnTo>
                <a:lnTo>
                  <a:pt x="367" y="557"/>
                </a:lnTo>
                <a:lnTo>
                  <a:pt x="368" y="557"/>
                </a:lnTo>
                <a:lnTo>
                  <a:pt x="370" y="561"/>
                </a:lnTo>
                <a:lnTo>
                  <a:pt x="375" y="560"/>
                </a:lnTo>
                <a:lnTo>
                  <a:pt x="377" y="559"/>
                </a:lnTo>
                <a:lnTo>
                  <a:pt x="379" y="560"/>
                </a:lnTo>
                <a:lnTo>
                  <a:pt x="386" y="564"/>
                </a:lnTo>
                <a:lnTo>
                  <a:pt x="394" y="567"/>
                </a:lnTo>
                <a:lnTo>
                  <a:pt x="397" y="568"/>
                </a:lnTo>
                <a:lnTo>
                  <a:pt x="397" y="581"/>
                </a:lnTo>
                <a:lnTo>
                  <a:pt x="397" y="582"/>
                </a:lnTo>
                <a:lnTo>
                  <a:pt x="397" y="587"/>
                </a:lnTo>
                <a:lnTo>
                  <a:pt x="400" y="589"/>
                </a:lnTo>
                <a:lnTo>
                  <a:pt x="404" y="591"/>
                </a:lnTo>
                <a:lnTo>
                  <a:pt x="404" y="581"/>
                </a:lnTo>
                <a:lnTo>
                  <a:pt x="405" y="568"/>
                </a:lnTo>
                <a:lnTo>
                  <a:pt x="404" y="566"/>
                </a:lnTo>
                <a:lnTo>
                  <a:pt x="400" y="560"/>
                </a:lnTo>
                <a:lnTo>
                  <a:pt x="397" y="557"/>
                </a:lnTo>
                <a:lnTo>
                  <a:pt x="397" y="553"/>
                </a:lnTo>
                <a:lnTo>
                  <a:pt x="398" y="551"/>
                </a:lnTo>
                <a:lnTo>
                  <a:pt x="400" y="548"/>
                </a:lnTo>
                <a:lnTo>
                  <a:pt x="397" y="549"/>
                </a:lnTo>
                <a:lnTo>
                  <a:pt x="388" y="553"/>
                </a:lnTo>
                <a:lnTo>
                  <a:pt x="390" y="546"/>
                </a:lnTo>
                <a:lnTo>
                  <a:pt x="378" y="546"/>
                </a:lnTo>
                <a:lnTo>
                  <a:pt x="375" y="546"/>
                </a:lnTo>
                <a:lnTo>
                  <a:pt x="364" y="544"/>
                </a:lnTo>
                <a:lnTo>
                  <a:pt x="374" y="540"/>
                </a:lnTo>
                <a:lnTo>
                  <a:pt x="375" y="540"/>
                </a:lnTo>
                <a:lnTo>
                  <a:pt x="375" y="538"/>
                </a:lnTo>
                <a:lnTo>
                  <a:pt x="373" y="531"/>
                </a:lnTo>
                <a:lnTo>
                  <a:pt x="364" y="534"/>
                </a:lnTo>
                <a:lnTo>
                  <a:pt x="356" y="536"/>
                </a:lnTo>
                <a:lnTo>
                  <a:pt x="348" y="537"/>
                </a:lnTo>
                <a:lnTo>
                  <a:pt x="337" y="538"/>
                </a:lnTo>
                <a:lnTo>
                  <a:pt x="344" y="541"/>
                </a:lnTo>
                <a:lnTo>
                  <a:pt x="332" y="549"/>
                </a:lnTo>
                <a:lnTo>
                  <a:pt x="329" y="551"/>
                </a:lnTo>
                <a:lnTo>
                  <a:pt x="328" y="552"/>
                </a:lnTo>
                <a:lnTo>
                  <a:pt x="330" y="541"/>
                </a:lnTo>
                <a:lnTo>
                  <a:pt x="332" y="534"/>
                </a:lnTo>
                <a:lnTo>
                  <a:pt x="314" y="542"/>
                </a:lnTo>
                <a:lnTo>
                  <a:pt x="299" y="545"/>
                </a:lnTo>
                <a:lnTo>
                  <a:pt x="298" y="546"/>
                </a:lnTo>
                <a:lnTo>
                  <a:pt x="293" y="542"/>
                </a:lnTo>
                <a:lnTo>
                  <a:pt x="295" y="541"/>
                </a:lnTo>
                <a:lnTo>
                  <a:pt x="296" y="540"/>
                </a:lnTo>
                <a:lnTo>
                  <a:pt x="303" y="533"/>
                </a:lnTo>
                <a:lnTo>
                  <a:pt x="313" y="522"/>
                </a:lnTo>
                <a:lnTo>
                  <a:pt x="321" y="512"/>
                </a:lnTo>
                <a:lnTo>
                  <a:pt x="319" y="511"/>
                </a:lnTo>
                <a:lnTo>
                  <a:pt x="315" y="507"/>
                </a:lnTo>
                <a:lnTo>
                  <a:pt x="322" y="501"/>
                </a:lnTo>
                <a:lnTo>
                  <a:pt x="328" y="501"/>
                </a:lnTo>
                <a:lnTo>
                  <a:pt x="337" y="500"/>
                </a:lnTo>
                <a:lnTo>
                  <a:pt x="340" y="506"/>
                </a:lnTo>
                <a:lnTo>
                  <a:pt x="338" y="508"/>
                </a:lnTo>
                <a:lnTo>
                  <a:pt x="337" y="512"/>
                </a:lnTo>
                <a:lnTo>
                  <a:pt x="343" y="514"/>
                </a:lnTo>
                <a:lnTo>
                  <a:pt x="349" y="504"/>
                </a:lnTo>
                <a:lnTo>
                  <a:pt x="360" y="500"/>
                </a:lnTo>
                <a:lnTo>
                  <a:pt x="364" y="496"/>
                </a:lnTo>
                <a:lnTo>
                  <a:pt x="360" y="496"/>
                </a:lnTo>
                <a:lnTo>
                  <a:pt x="353" y="496"/>
                </a:lnTo>
                <a:lnTo>
                  <a:pt x="344" y="495"/>
                </a:lnTo>
                <a:lnTo>
                  <a:pt x="336" y="493"/>
                </a:lnTo>
                <a:lnTo>
                  <a:pt x="323" y="491"/>
                </a:lnTo>
                <a:lnTo>
                  <a:pt x="330" y="484"/>
                </a:lnTo>
                <a:lnTo>
                  <a:pt x="333" y="478"/>
                </a:lnTo>
                <a:lnTo>
                  <a:pt x="338" y="473"/>
                </a:lnTo>
                <a:lnTo>
                  <a:pt x="340" y="471"/>
                </a:lnTo>
                <a:lnTo>
                  <a:pt x="345" y="469"/>
                </a:lnTo>
                <a:lnTo>
                  <a:pt x="352" y="463"/>
                </a:lnTo>
                <a:lnTo>
                  <a:pt x="355" y="461"/>
                </a:lnTo>
                <a:lnTo>
                  <a:pt x="364" y="459"/>
                </a:lnTo>
                <a:lnTo>
                  <a:pt x="364" y="459"/>
                </a:lnTo>
                <a:lnTo>
                  <a:pt x="373" y="469"/>
                </a:lnTo>
                <a:lnTo>
                  <a:pt x="370" y="471"/>
                </a:lnTo>
                <a:lnTo>
                  <a:pt x="367" y="471"/>
                </a:lnTo>
                <a:lnTo>
                  <a:pt x="364" y="470"/>
                </a:lnTo>
                <a:lnTo>
                  <a:pt x="362" y="467"/>
                </a:lnTo>
                <a:lnTo>
                  <a:pt x="359" y="470"/>
                </a:lnTo>
                <a:lnTo>
                  <a:pt x="358" y="471"/>
                </a:lnTo>
                <a:lnTo>
                  <a:pt x="364" y="476"/>
                </a:lnTo>
                <a:lnTo>
                  <a:pt x="356" y="484"/>
                </a:lnTo>
                <a:lnTo>
                  <a:pt x="359" y="484"/>
                </a:lnTo>
                <a:lnTo>
                  <a:pt x="362" y="485"/>
                </a:lnTo>
                <a:lnTo>
                  <a:pt x="370" y="478"/>
                </a:lnTo>
                <a:lnTo>
                  <a:pt x="373" y="480"/>
                </a:lnTo>
                <a:lnTo>
                  <a:pt x="381" y="482"/>
                </a:lnTo>
                <a:lnTo>
                  <a:pt x="373" y="486"/>
                </a:lnTo>
                <a:lnTo>
                  <a:pt x="373" y="488"/>
                </a:lnTo>
                <a:lnTo>
                  <a:pt x="373" y="495"/>
                </a:lnTo>
                <a:lnTo>
                  <a:pt x="379" y="491"/>
                </a:lnTo>
                <a:lnTo>
                  <a:pt x="389" y="482"/>
                </a:lnTo>
                <a:lnTo>
                  <a:pt x="404" y="486"/>
                </a:lnTo>
                <a:lnTo>
                  <a:pt x="405" y="496"/>
                </a:lnTo>
                <a:lnTo>
                  <a:pt x="407" y="500"/>
                </a:lnTo>
                <a:lnTo>
                  <a:pt x="411" y="504"/>
                </a:lnTo>
                <a:lnTo>
                  <a:pt x="413" y="516"/>
                </a:lnTo>
                <a:lnTo>
                  <a:pt x="420" y="521"/>
                </a:lnTo>
                <a:lnTo>
                  <a:pt x="418" y="512"/>
                </a:lnTo>
                <a:lnTo>
                  <a:pt x="422" y="511"/>
                </a:lnTo>
                <a:lnTo>
                  <a:pt x="424" y="510"/>
                </a:lnTo>
                <a:lnTo>
                  <a:pt x="428" y="508"/>
                </a:lnTo>
                <a:lnTo>
                  <a:pt x="430" y="501"/>
                </a:lnTo>
                <a:lnTo>
                  <a:pt x="430" y="501"/>
                </a:lnTo>
                <a:lnTo>
                  <a:pt x="427" y="499"/>
                </a:lnTo>
                <a:lnTo>
                  <a:pt x="423" y="503"/>
                </a:lnTo>
                <a:lnTo>
                  <a:pt x="422" y="504"/>
                </a:lnTo>
                <a:lnTo>
                  <a:pt x="420" y="504"/>
                </a:lnTo>
                <a:lnTo>
                  <a:pt x="415" y="501"/>
                </a:lnTo>
                <a:lnTo>
                  <a:pt x="412" y="501"/>
                </a:lnTo>
                <a:lnTo>
                  <a:pt x="409" y="493"/>
                </a:lnTo>
                <a:lnTo>
                  <a:pt x="411" y="492"/>
                </a:lnTo>
                <a:lnTo>
                  <a:pt x="415" y="491"/>
                </a:lnTo>
                <a:lnTo>
                  <a:pt x="413" y="484"/>
                </a:lnTo>
                <a:lnTo>
                  <a:pt x="416" y="478"/>
                </a:lnTo>
                <a:lnTo>
                  <a:pt x="426" y="470"/>
                </a:lnTo>
                <a:lnTo>
                  <a:pt x="438" y="466"/>
                </a:lnTo>
                <a:lnTo>
                  <a:pt x="442" y="465"/>
                </a:lnTo>
                <a:lnTo>
                  <a:pt x="446" y="463"/>
                </a:lnTo>
                <a:lnTo>
                  <a:pt x="449" y="459"/>
                </a:lnTo>
                <a:lnTo>
                  <a:pt x="446" y="459"/>
                </a:lnTo>
                <a:lnTo>
                  <a:pt x="442" y="458"/>
                </a:lnTo>
                <a:lnTo>
                  <a:pt x="438" y="461"/>
                </a:lnTo>
                <a:lnTo>
                  <a:pt x="430" y="465"/>
                </a:lnTo>
                <a:lnTo>
                  <a:pt x="426" y="466"/>
                </a:lnTo>
                <a:lnTo>
                  <a:pt x="416" y="471"/>
                </a:lnTo>
                <a:lnTo>
                  <a:pt x="409" y="478"/>
                </a:lnTo>
                <a:lnTo>
                  <a:pt x="401" y="473"/>
                </a:lnTo>
                <a:lnTo>
                  <a:pt x="392" y="471"/>
                </a:lnTo>
                <a:lnTo>
                  <a:pt x="379" y="470"/>
                </a:lnTo>
                <a:lnTo>
                  <a:pt x="381" y="461"/>
                </a:lnTo>
                <a:lnTo>
                  <a:pt x="383" y="454"/>
                </a:lnTo>
                <a:lnTo>
                  <a:pt x="393" y="455"/>
                </a:lnTo>
                <a:lnTo>
                  <a:pt x="398" y="461"/>
                </a:lnTo>
                <a:lnTo>
                  <a:pt x="404" y="456"/>
                </a:lnTo>
                <a:lnTo>
                  <a:pt x="398" y="454"/>
                </a:lnTo>
                <a:lnTo>
                  <a:pt x="392" y="450"/>
                </a:lnTo>
                <a:lnTo>
                  <a:pt x="386" y="446"/>
                </a:lnTo>
                <a:lnTo>
                  <a:pt x="379" y="448"/>
                </a:lnTo>
                <a:lnTo>
                  <a:pt x="375" y="448"/>
                </a:lnTo>
                <a:lnTo>
                  <a:pt x="378" y="439"/>
                </a:lnTo>
                <a:lnTo>
                  <a:pt x="382" y="439"/>
                </a:lnTo>
                <a:lnTo>
                  <a:pt x="390" y="436"/>
                </a:lnTo>
                <a:lnTo>
                  <a:pt x="389" y="433"/>
                </a:lnTo>
                <a:lnTo>
                  <a:pt x="386" y="433"/>
                </a:lnTo>
                <a:lnTo>
                  <a:pt x="383" y="433"/>
                </a:lnTo>
                <a:lnTo>
                  <a:pt x="385" y="432"/>
                </a:lnTo>
                <a:lnTo>
                  <a:pt x="386" y="425"/>
                </a:lnTo>
                <a:lnTo>
                  <a:pt x="394" y="426"/>
                </a:lnTo>
                <a:lnTo>
                  <a:pt x="404" y="433"/>
                </a:lnTo>
                <a:lnTo>
                  <a:pt x="409" y="432"/>
                </a:lnTo>
                <a:lnTo>
                  <a:pt x="412" y="431"/>
                </a:lnTo>
                <a:lnTo>
                  <a:pt x="420" y="436"/>
                </a:lnTo>
                <a:lnTo>
                  <a:pt x="424" y="433"/>
                </a:lnTo>
                <a:lnTo>
                  <a:pt x="415" y="428"/>
                </a:lnTo>
                <a:lnTo>
                  <a:pt x="407" y="424"/>
                </a:lnTo>
                <a:lnTo>
                  <a:pt x="403" y="421"/>
                </a:lnTo>
                <a:lnTo>
                  <a:pt x="397" y="416"/>
                </a:lnTo>
                <a:lnTo>
                  <a:pt x="405" y="414"/>
                </a:lnTo>
                <a:lnTo>
                  <a:pt x="418" y="416"/>
                </a:lnTo>
                <a:lnTo>
                  <a:pt x="419" y="417"/>
                </a:lnTo>
                <a:lnTo>
                  <a:pt x="420" y="417"/>
                </a:lnTo>
                <a:lnTo>
                  <a:pt x="426" y="422"/>
                </a:lnTo>
                <a:lnTo>
                  <a:pt x="433" y="424"/>
                </a:lnTo>
                <a:lnTo>
                  <a:pt x="437" y="433"/>
                </a:lnTo>
                <a:lnTo>
                  <a:pt x="443" y="435"/>
                </a:lnTo>
                <a:lnTo>
                  <a:pt x="442" y="429"/>
                </a:lnTo>
                <a:lnTo>
                  <a:pt x="442" y="428"/>
                </a:lnTo>
                <a:lnTo>
                  <a:pt x="435" y="421"/>
                </a:lnTo>
                <a:lnTo>
                  <a:pt x="428" y="416"/>
                </a:lnTo>
                <a:lnTo>
                  <a:pt x="428" y="414"/>
                </a:lnTo>
                <a:lnTo>
                  <a:pt x="419" y="411"/>
                </a:lnTo>
                <a:lnTo>
                  <a:pt x="405" y="405"/>
                </a:lnTo>
                <a:lnTo>
                  <a:pt x="401" y="402"/>
                </a:lnTo>
                <a:lnTo>
                  <a:pt x="401" y="398"/>
                </a:lnTo>
                <a:lnTo>
                  <a:pt x="401" y="391"/>
                </a:lnTo>
                <a:lnTo>
                  <a:pt x="401" y="390"/>
                </a:lnTo>
                <a:lnTo>
                  <a:pt x="398" y="386"/>
                </a:lnTo>
                <a:lnTo>
                  <a:pt x="398" y="387"/>
                </a:lnTo>
                <a:lnTo>
                  <a:pt x="396" y="387"/>
                </a:lnTo>
                <a:lnTo>
                  <a:pt x="394" y="390"/>
                </a:lnTo>
                <a:lnTo>
                  <a:pt x="394" y="394"/>
                </a:lnTo>
                <a:lnTo>
                  <a:pt x="394" y="399"/>
                </a:lnTo>
                <a:lnTo>
                  <a:pt x="394" y="402"/>
                </a:lnTo>
                <a:lnTo>
                  <a:pt x="393" y="405"/>
                </a:lnTo>
                <a:lnTo>
                  <a:pt x="390" y="407"/>
                </a:lnTo>
                <a:lnTo>
                  <a:pt x="381" y="416"/>
                </a:lnTo>
                <a:lnTo>
                  <a:pt x="375" y="422"/>
                </a:lnTo>
                <a:lnTo>
                  <a:pt x="374" y="424"/>
                </a:lnTo>
                <a:lnTo>
                  <a:pt x="366" y="429"/>
                </a:lnTo>
                <a:lnTo>
                  <a:pt x="363" y="435"/>
                </a:lnTo>
                <a:lnTo>
                  <a:pt x="355" y="437"/>
                </a:lnTo>
                <a:lnTo>
                  <a:pt x="349" y="439"/>
                </a:lnTo>
                <a:lnTo>
                  <a:pt x="338" y="441"/>
                </a:lnTo>
                <a:lnTo>
                  <a:pt x="333" y="439"/>
                </a:lnTo>
                <a:lnTo>
                  <a:pt x="334" y="435"/>
                </a:lnTo>
                <a:lnTo>
                  <a:pt x="340" y="428"/>
                </a:lnTo>
                <a:lnTo>
                  <a:pt x="341" y="422"/>
                </a:lnTo>
                <a:lnTo>
                  <a:pt x="348" y="420"/>
                </a:lnTo>
                <a:lnTo>
                  <a:pt x="358" y="418"/>
                </a:lnTo>
                <a:lnTo>
                  <a:pt x="359" y="418"/>
                </a:lnTo>
                <a:lnTo>
                  <a:pt x="364" y="418"/>
                </a:lnTo>
                <a:lnTo>
                  <a:pt x="367" y="417"/>
                </a:lnTo>
                <a:lnTo>
                  <a:pt x="370" y="413"/>
                </a:lnTo>
                <a:lnTo>
                  <a:pt x="363" y="411"/>
                </a:lnTo>
                <a:lnTo>
                  <a:pt x="363" y="410"/>
                </a:lnTo>
                <a:lnTo>
                  <a:pt x="362" y="407"/>
                </a:lnTo>
                <a:lnTo>
                  <a:pt x="355" y="409"/>
                </a:lnTo>
                <a:lnTo>
                  <a:pt x="352" y="409"/>
                </a:lnTo>
                <a:lnTo>
                  <a:pt x="338" y="410"/>
                </a:lnTo>
                <a:lnTo>
                  <a:pt x="341" y="406"/>
                </a:lnTo>
                <a:lnTo>
                  <a:pt x="333" y="406"/>
                </a:lnTo>
                <a:lnTo>
                  <a:pt x="334" y="398"/>
                </a:lnTo>
                <a:lnTo>
                  <a:pt x="340" y="392"/>
                </a:lnTo>
                <a:lnTo>
                  <a:pt x="345" y="396"/>
                </a:lnTo>
                <a:lnTo>
                  <a:pt x="352" y="392"/>
                </a:lnTo>
                <a:lnTo>
                  <a:pt x="353" y="391"/>
                </a:lnTo>
                <a:lnTo>
                  <a:pt x="362" y="390"/>
                </a:lnTo>
                <a:lnTo>
                  <a:pt x="364" y="390"/>
                </a:lnTo>
                <a:lnTo>
                  <a:pt x="367" y="390"/>
                </a:lnTo>
                <a:lnTo>
                  <a:pt x="370" y="390"/>
                </a:lnTo>
                <a:lnTo>
                  <a:pt x="371" y="387"/>
                </a:lnTo>
                <a:lnTo>
                  <a:pt x="371" y="384"/>
                </a:lnTo>
                <a:lnTo>
                  <a:pt x="355" y="386"/>
                </a:lnTo>
                <a:lnTo>
                  <a:pt x="353" y="387"/>
                </a:lnTo>
                <a:lnTo>
                  <a:pt x="347" y="388"/>
                </a:lnTo>
                <a:lnTo>
                  <a:pt x="343" y="384"/>
                </a:lnTo>
                <a:lnTo>
                  <a:pt x="345" y="381"/>
                </a:lnTo>
                <a:lnTo>
                  <a:pt x="348" y="379"/>
                </a:lnTo>
                <a:lnTo>
                  <a:pt x="356" y="376"/>
                </a:lnTo>
                <a:lnTo>
                  <a:pt x="358" y="376"/>
                </a:lnTo>
                <a:lnTo>
                  <a:pt x="366" y="375"/>
                </a:lnTo>
                <a:lnTo>
                  <a:pt x="373" y="377"/>
                </a:lnTo>
                <a:lnTo>
                  <a:pt x="378" y="380"/>
                </a:lnTo>
                <a:lnTo>
                  <a:pt x="378" y="383"/>
                </a:lnTo>
                <a:lnTo>
                  <a:pt x="385" y="381"/>
                </a:lnTo>
                <a:lnTo>
                  <a:pt x="390" y="377"/>
                </a:lnTo>
                <a:lnTo>
                  <a:pt x="397" y="372"/>
                </a:lnTo>
                <a:lnTo>
                  <a:pt x="408" y="368"/>
                </a:lnTo>
                <a:lnTo>
                  <a:pt x="409" y="369"/>
                </a:lnTo>
                <a:lnTo>
                  <a:pt x="413" y="371"/>
                </a:lnTo>
                <a:lnTo>
                  <a:pt x="415" y="369"/>
                </a:lnTo>
                <a:lnTo>
                  <a:pt x="420" y="365"/>
                </a:lnTo>
                <a:lnTo>
                  <a:pt x="430" y="362"/>
                </a:lnTo>
                <a:lnTo>
                  <a:pt x="431" y="362"/>
                </a:lnTo>
                <a:lnTo>
                  <a:pt x="438" y="365"/>
                </a:lnTo>
                <a:lnTo>
                  <a:pt x="438" y="366"/>
                </a:lnTo>
                <a:lnTo>
                  <a:pt x="442" y="373"/>
                </a:lnTo>
                <a:lnTo>
                  <a:pt x="448" y="369"/>
                </a:lnTo>
                <a:lnTo>
                  <a:pt x="448" y="362"/>
                </a:lnTo>
                <a:lnTo>
                  <a:pt x="452" y="357"/>
                </a:lnTo>
                <a:lnTo>
                  <a:pt x="456" y="351"/>
                </a:lnTo>
                <a:lnTo>
                  <a:pt x="454" y="346"/>
                </a:lnTo>
                <a:lnTo>
                  <a:pt x="448" y="341"/>
                </a:lnTo>
                <a:lnTo>
                  <a:pt x="438" y="336"/>
                </a:lnTo>
                <a:lnTo>
                  <a:pt x="428" y="335"/>
                </a:lnTo>
                <a:lnTo>
                  <a:pt x="426" y="335"/>
                </a:lnTo>
                <a:lnTo>
                  <a:pt x="424" y="335"/>
                </a:lnTo>
                <a:lnTo>
                  <a:pt x="422" y="335"/>
                </a:lnTo>
                <a:lnTo>
                  <a:pt x="419" y="335"/>
                </a:lnTo>
                <a:lnTo>
                  <a:pt x="416" y="335"/>
                </a:lnTo>
                <a:lnTo>
                  <a:pt x="412" y="327"/>
                </a:lnTo>
                <a:lnTo>
                  <a:pt x="407" y="334"/>
                </a:lnTo>
                <a:lnTo>
                  <a:pt x="401" y="338"/>
                </a:lnTo>
                <a:lnTo>
                  <a:pt x="400" y="338"/>
                </a:lnTo>
                <a:lnTo>
                  <a:pt x="397" y="342"/>
                </a:lnTo>
                <a:lnTo>
                  <a:pt x="398" y="345"/>
                </a:lnTo>
                <a:lnTo>
                  <a:pt x="398" y="346"/>
                </a:lnTo>
                <a:lnTo>
                  <a:pt x="398" y="349"/>
                </a:lnTo>
                <a:lnTo>
                  <a:pt x="394" y="346"/>
                </a:lnTo>
                <a:lnTo>
                  <a:pt x="390" y="346"/>
                </a:lnTo>
                <a:lnTo>
                  <a:pt x="389" y="346"/>
                </a:lnTo>
                <a:lnTo>
                  <a:pt x="388" y="343"/>
                </a:lnTo>
                <a:lnTo>
                  <a:pt x="386" y="341"/>
                </a:lnTo>
                <a:lnTo>
                  <a:pt x="385" y="338"/>
                </a:lnTo>
                <a:lnTo>
                  <a:pt x="386" y="335"/>
                </a:lnTo>
                <a:lnTo>
                  <a:pt x="390" y="331"/>
                </a:lnTo>
                <a:lnTo>
                  <a:pt x="393" y="323"/>
                </a:lnTo>
                <a:lnTo>
                  <a:pt x="397" y="316"/>
                </a:lnTo>
                <a:lnTo>
                  <a:pt x="398" y="311"/>
                </a:lnTo>
                <a:lnTo>
                  <a:pt x="403" y="309"/>
                </a:lnTo>
                <a:lnTo>
                  <a:pt x="404" y="313"/>
                </a:lnTo>
                <a:lnTo>
                  <a:pt x="405" y="317"/>
                </a:lnTo>
                <a:lnTo>
                  <a:pt x="407" y="319"/>
                </a:lnTo>
                <a:lnTo>
                  <a:pt x="408" y="319"/>
                </a:lnTo>
                <a:lnTo>
                  <a:pt x="411" y="319"/>
                </a:lnTo>
                <a:lnTo>
                  <a:pt x="415" y="312"/>
                </a:lnTo>
                <a:lnTo>
                  <a:pt x="416" y="309"/>
                </a:lnTo>
                <a:lnTo>
                  <a:pt x="418" y="308"/>
                </a:lnTo>
                <a:lnTo>
                  <a:pt x="416" y="301"/>
                </a:lnTo>
                <a:lnTo>
                  <a:pt x="422" y="302"/>
                </a:lnTo>
                <a:lnTo>
                  <a:pt x="427" y="306"/>
                </a:lnTo>
                <a:lnTo>
                  <a:pt x="427" y="308"/>
                </a:lnTo>
                <a:lnTo>
                  <a:pt x="427" y="315"/>
                </a:lnTo>
                <a:lnTo>
                  <a:pt x="422" y="320"/>
                </a:lnTo>
                <a:lnTo>
                  <a:pt x="420" y="326"/>
                </a:lnTo>
                <a:lnTo>
                  <a:pt x="427" y="327"/>
                </a:lnTo>
                <a:lnTo>
                  <a:pt x="430" y="326"/>
                </a:lnTo>
                <a:lnTo>
                  <a:pt x="430" y="326"/>
                </a:lnTo>
                <a:lnTo>
                  <a:pt x="434" y="323"/>
                </a:lnTo>
                <a:lnTo>
                  <a:pt x="441" y="319"/>
                </a:lnTo>
                <a:lnTo>
                  <a:pt x="443" y="317"/>
                </a:lnTo>
                <a:lnTo>
                  <a:pt x="445" y="315"/>
                </a:lnTo>
                <a:lnTo>
                  <a:pt x="448" y="311"/>
                </a:lnTo>
                <a:lnTo>
                  <a:pt x="446" y="306"/>
                </a:lnTo>
                <a:lnTo>
                  <a:pt x="441" y="301"/>
                </a:lnTo>
                <a:lnTo>
                  <a:pt x="441" y="300"/>
                </a:lnTo>
                <a:lnTo>
                  <a:pt x="443" y="297"/>
                </a:lnTo>
                <a:lnTo>
                  <a:pt x="450" y="297"/>
                </a:lnTo>
                <a:lnTo>
                  <a:pt x="450" y="291"/>
                </a:lnTo>
                <a:lnTo>
                  <a:pt x="450" y="287"/>
                </a:lnTo>
                <a:lnTo>
                  <a:pt x="450" y="279"/>
                </a:lnTo>
                <a:lnTo>
                  <a:pt x="453" y="281"/>
                </a:lnTo>
                <a:lnTo>
                  <a:pt x="460" y="282"/>
                </a:lnTo>
                <a:lnTo>
                  <a:pt x="460" y="283"/>
                </a:lnTo>
                <a:lnTo>
                  <a:pt x="463" y="289"/>
                </a:lnTo>
                <a:lnTo>
                  <a:pt x="463" y="290"/>
                </a:lnTo>
                <a:lnTo>
                  <a:pt x="463" y="297"/>
                </a:lnTo>
                <a:lnTo>
                  <a:pt x="461" y="304"/>
                </a:lnTo>
                <a:lnTo>
                  <a:pt x="467" y="298"/>
                </a:lnTo>
                <a:lnTo>
                  <a:pt x="469" y="308"/>
                </a:lnTo>
                <a:lnTo>
                  <a:pt x="467" y="317"/>
                </a:lnTo>
                <a:lnTo>
                  <a:pt x="465" y="324"/>
                </a:lnTo>
                <a:lnTo>
                  <a:pt x="464" y="328"/>
                </a:lnTo>
                <a:lnTo>
                  <a:pt x="463" y="332"/>
                </a:lnTo>
                <a:lnTo>
                  <a:pt x="464" y="338"/>
                </a:lnTo>
                <a:lnTo>
                  <a:pt x="468" y="341"/>
                </a:lnTo>
                <a:lnTo>
                  <a:pt x="471" y="345"/>
                </a:lnTo>
                <a:lnTo>
                  <a:pt x="474" y="346"/>
                </a:lnTo>
                <a:lnTo>
                  <a:pt x="478" y="357"/>
                </a:lnTo>
                <a:lnTo>
                  <a:pt x="478" y="366"/>
                </a:lnTo>
                <a:lnTo>
                  <a:pt x="476" y="373"/>
                </a:lnTo>
                <a:lnTo>
                  <a:pt x="480" y="376"/>
                </a:lnTo>
                <a:lnTo>
                  <a:pt x="482" y="377"/>
                </a:lnTo>
                <a:lnTo>
                  <a:pt x="486" y="380"/>
                </a:lnTo>
                <a:lnTo>
                  <a:pt x="493" y="387"/>
                </a:lnTo>
                <a:lnTo>
                  <a:pt x="498" y="394"/>
                </a:lnTo>
                <a:lnTo>
                  <a:pt x="504" y="399"/>
                </a:lnTo>
                <a:lnTo>
                  <a:pt x="508" y="399"/>
                </a:lnTo>
                <a:lnTo>
                  <a:pt x="508" y="398"/>
                </a:lnTo>
                <a:lnTo>
                  <a:pt x="506" y="395"/>
                </a:lnTo>
                <a:lnTo>
                  <a:pt x="505" y="390"/>
                </a:lnTo>
                <a:lnTo>
                  <a:pt x="504" y="388"/>
                </a:lnTo>
                <a:lnTo>
                  <a:pt x="502" y="386"/>
                </a:lnTo>
                <a:lnTo>
                  <a:pt x="497" y="381"/>
                </a:lnTo>
                <a:lnTo>
                  <a:pt x="490" y="377"/>
                </a:lnTo>
                <a:lnTo>
                  <a:pt x="483" y="373"/>
                </a:lnTo>
                <a:lnTo>
                  <a:pt x="484" y="368"/>
                </a:lnTo>
                <a:lnTo>
                  <a:pt x="484" y="366"/>
                </a:lnTo>
                <a:lnTo>
                  <a:pt x="484" y="361"/>
                </a:lnTo>
                <a:lnTo>
                  <a:pt x="483" y="354"/>
                </a:lnTo>
                <a:lnTo>
                  <a:pt x="482" y="349"/>
                </a:lnTo>
                <a:lnTo>
                  <a:pt x="478" y="343"/>
                </a:lnTo>
                <a:lnTo>
                  <a:pt x="480" y="341"/>
                </a:lnTo>
                <a:lnTo>
                  <a:pt x="486" y="346"/>
                </a:lnTo>
                <a:lnTo>
                  <a:pt x="489" y="351"/>
                </a:lnTo>
                <a:lnTo>
                  <a:pt x="491" y="357"/>
                </a:lnTo>
                <a:lnTo>
                  <a:pt x="497" y="365"/>
                </a:lnTo>
                <a:lnTo>
                  <a:pt x="499" y="369"/>
                </a:lnTo>
                <a:lnTo>
                  <a:pt x="501" y="369"/>
                </a:lnTo>
                <a:lnTo>
                  <a:pt x="502" y="366"/>
                </a:lnTo>
                <a:lnTo>
                  <a:pt x="502" y="362"/>
                </a:lnTo>
                <a:lnTo>
                  <a:pt x="498" y="357"/>
                </a:lnTo>
                <a:lnTo>
                  <a:pt x="497" y="354"/>
                </a:lnTo>
                <a:lnTo>
                  <a:pt x="494" y="349"/>
                </a:lnTo>
                <a:lnTo>
                  <a:pt x="491" y="343"/>
                </a:lnTo>
                <a:lnTo>
                  <a:pt x="495" y="342"/>
                </a:lnTo>
                <a:lnTo>
                  <a:pt x="499" y="347"/>
                </a:lnTo>
                <a:lnTo>
                  <a:pt x="504" y="354"/>
                </a:lnTo>
                <a:lnTo>
                  <a:pt x="506" y="357"/>
                </a:lnTo>
                <a:lnTo>
                  <a:pt x="509" y="356"/>
                </a:lnTo>
                <a:lnTo>
                  <a:pt x="509" y="351"/>
                </a:lnTo>
                <a:lnTo>
                  <a:pt x="508" y="350"/>
                </a:lnTo>
                <a:lnTo>
                  <a:pt x="505" y="349"/>
                </a:lnTo>
                <a:lnTo>
                  <a:pt x="504" y="346"/>
                </a:lnTo>
                <a:lnTo>
                  <a:pt x="506" y="342"/>
                </a:lnTo>
                <a:lnTo>
                  <a:pt x="506" y="341"/>
                </a:lnTo>
                <a:lnTo>
                  <a:pt x="499" y="338"/>
                </a:lnTo>
                <a:lnTo>
                  <a:pt x="495" y="335"/>
                </a:lnTo>
                <a:lnTo>
                  <a:pt x="495" y="331"/>
                </a:lnTo>
                <a:lnTo>
                  <a:pt x="498" y="321"/>
                </a:lnTo>
                <a:lnTo>
                  <a:pt x="502" y="316"/>
                </a:lnTo>
                <a:lnTo>
                  <a:pt x="504" y="319"/>
                </a:lnTo>
                <a:lnTo>
                  <a:pt x="505" y="324"/>
                </a:lnTo>
                <a:lnTo>
                  <a:pt x="510" y="328"/>
                </a:lnTo>
                <a:lnTo>
                  <a:pt x="517" y="330"/>
                </a:lnTo>
                <a:lnTo>
                  <a:pt x="520" y="331"/>
                </a:lnTo>
                <a:lnTo>
                  <a:pt x="525" y="330"/>
                </a:lnTo>
                <a:lnTo>
                  <a:pt x="528" y="324"/>
                </a:lnTo>
                <a:lnTo>
                  <a:pt x="523" y="323"/>
                </a:lnTo>
                <a:lnTo>
                  <a:pt x="514" y="321"/>
                </a:lnTo>
                <a:lnTo>
                  <a:pt x="509" y="319"/>
                </a:lnTo>
                <a:lnTo>
                  <a:pt x="506" y="316"/>
                </a:lnTo>
                <a:lnTo>
                  <a:pt x="505" y="311"/>
                </a:lnTo>
                <a:lnTo>
                  <a:pt x="498" y="313"/>
                </a:lnTo>
                <a:lnTo>
                  <a:pt x="494" y="326"/>
                </a:lnTo>
                <a:lnTo>
                  <a:pt x="491" y="326"/>
                </a:lnTo>
                <a:lnTo>
                  <a:pt x="486" y="317"/>
                </a:lnTo>
                <a:lnTo>
                  <a:pt x="483" y="315"/>
                </a:lnTo>
                <a:lnTo>
                  <a:pt x="480" y="309"/>
                </a:lnTo>
                <a:lnTo>
                  <a:pt x="489" y="305"/>
                </a:lnTo>
                <a:lnTo>
                  <a:pt x="495" y="306"/>
                </a:lnTo>
                <a:lnTo>
                  <a:pt x="501" y="305"/>
                </a:lnTo>
                <a:lnTo>
                  <a:pt x="498" y="298"/>
                </a:lnTo>
                <a:lnTo>
                  <a:pt x="506" y="302"/>
                </a:lnTo>
                <a:lnTo>
                  <a:pt x="513" y="304"/>
                </a:lnTo>
                <a:lnTo>
                  <a:pt x="510" y="300"/>
                </a:lnTo>
                <a:lnTo>
                  <a:pt x="508" y="296"/>
                </a:lnTo>
                <a:lnTo>
                  <a:pt x="505" y="294"/>
                </a:lnTo>
                <a:lnTo>
                  <a:pt x="501" y="286"/>
                </a:lnTo>
                <a:lnTo>
                  <a:pt x="491" y="289"/>
                </a:lnTo>
                <a:lnTo>
                  <a:pt x="480" y="293"/>
                </a:lnTo>
                <a:lnTo>
                  <a:pt x="474" y="289"/>
                </a:lnTo>
                <a:lnTo>
                  <a:pt x="478" y="286"/>
                </a:lnTo>
                <a:lnTo>
                  <a:pt x="480" y="283"/>
                </a:lnTo>
                <a:lnTo>
                  <a:pt x="489" y="281"/>
                </a:lnTo>
                <a:lnTo>
                  <a:pt x="491" y="281"/>
                </a:lnTo>
                <a:lnTo>
                  <a:pt x="490" y="276"/>
                </a:lnTo>
                <a:lnTo>
                  <a:pt x="489" y="276"/>
                </a:lnTo>
                <a:lnTo>
                  <a:pt x="482" y="275"/>
                </a:lnTo>
                <a:lnTo>
                  <a:pt x="475" y="275"/>
                </a:lnTo>
                <a:lnTo>
                  <a:pt x="469" y="274"/>
                </a:lnTo>
                <a:lnTo>
                  <a:pt x="471" y="264"/>
                </a:lnTo>
                <a:lnTo>
                  <a:pt x="479" y="261"/>
                </a:lnTo>
                <a:lnTo>
                  <a:pt x="489" y="267"/>
                </a:lnTo>
                <a:lnTo>
                  <a:pt x="499" y="274"/>
                </a:lnTo>
                <a:lnTo>
                  <a:pt x="506" y="281"/>
                </a:lnTo>
                <a:lnTo>
                  <a:pt x="512" y="286"/>
                </a:lnTo>
                <a:lnTo>
                  <a:pt x="513" y="293"/>
                </a:lnTo>
                <a:lnTo>
                  <a:pt x="521" y="300"/>
                </a:lnTo>
                <a:lnTo>
                  <a:pt x="528" y="306"/>
                </a:lnTo>
                <a:lnTo>
                  <a:pt x="535" y="309"/>
                </a:lnTo>
                <a:lnTo>
                  <a:pt x="538" y="308"/>
                </a:lnTo>
                <a:lnTo>
                  <a:pt x="532" y="301"/>
                </a:lnTo>
                <a:lnTo>
                  <a:pt x="527" y="296"/>
                </a:lnTo>
                <a:lnTo>
                  <a:pt x="523" y="293"/>
                </a:lnTo>
                <a:lnTo>
                  <a:pt x="520" y="287"/>
                </a:lnTo>
                <a:lnTo>
                  <a:pt x="520" y="279"/>
                </a:lnTo>
                <a:lnTo>
                  <a:pt x="519" y="272"/>
                </a:lnTo>
                <a:lnTo>
                  <a:pt x="509" y="270"/>
                </a:lnTo>
                <a:lnTo>
                  <a:pt x="504" y="268"/>
                </a:lnTo>
                <a:lnTo>
                  <a:pt x="498" y="266"/>
                </a:lnTo>
                <a:lnTo>
                  <a:pt x="489" y="261"/>
                </a:lnTo>
                <a:lnTo>
                  <a:pt x="483" y="256"/>
                </a:lnTo>
                <a:lnTo>
                  <a:pt x="483" y="255"/>
                </a:lnTo>
                <a:lnTo>
                  <a:pt x="483" y="251"/>
                </a:lnTo>
                <a:lnTo>
                  <a:pt x="493" y="248"/>
                </a:lnTo>
                <a:lnTo>
                  <a:pt x="494" y="248"/>
                </a:lnTo>
                <a:lnTo>
                  <a:pt x="499" y="244"/>
                </a:lnTo>
                <a:lnTo>
                  <a:pt x="508" y="240"/>
                </a:lnTo>
                <a:lnTo>
                  <a:pt x="519" y="237"/>
                </a:lnTo>
                <a:lnTo>
                  <a:pt x="529" y="238"/>
                </a:lnTo>
                <a:lnTo>
                  <a:pt x="539" y="242"/>
                </a:lnTo>
                <a:lnTo>
                  <a:pt x="539" y="253"/>
                </a:lnTo>
                <a:lnTo>
                  <a:pt x="542" y="255"/>
                </a:lnTo>
                <a:lnTo>
                  <a:pt x="555" y="252"/>
                </a:lnTo>
                <a:lnTo>
                  <a:pt x="557" y="246"/>
                </a:lnTo>
                <a:lnTo>
                  <a:pt x="558" y="244"/>
                </a:lnTo>
                <a:lnTo>
                  <a:pt x="559" y="244"/>
                </a:lnTo>
                <a:lnTo>
                  <a:pt x="562" y="244"/>
                </a:lnTo>
                <a:lnTo>
                  <a:pt x="566" y="244"/>
                </a:lnTo>
                <a:lnTo>
                  <a:pt x="568" y="244"/>
                </a:lnTo>
                <a:lnTo>
                  <a:pt x="573" y="253"/>
                </a:lnTo>
                <a:lnTo>
                  <a:pt x="579" y="268"/>
                </a:lnTo>
                <a:lnTo>
                  <a:pt x="584" y="275"/>
                </a:lnTo>
                <a:lnTo>
                  <a:pt x="585" y="285"/>
                </a:lnTo>
                <a:lnTo>
                  <a:pt x="587" y="296"/>
                </a:lnTo>
                <a:lnTo>
                  <a:pt x="591" y="293"/>
                </a:lnTo>
                <a:lnTo>
                  <a:pt x="592" y="293"/>
                </a:lnTo>
                <a:lnTo>
                  <a:pt x="591" y="290"/>
                </a:lnTo>
                <a:lnTo>
                  <a:pt x="588" y="285"/>
                </a:lnTo>
                <a:lnTo>
                  <a:pt x="589" y="275"/>
                </a:lnTo>
                <a:lnTo>
                  <a:pt x="594" y="278"/>
                </a:lnTo>
                <a:lnTo>
                  <a:pt x="589" y="267"/>
                </a:lnTo>
                <a:lnTo>
                  <a:pt x="581" y="259"/>
                </a:lnTo>
                <a:lnTo>
                  <a:pt x="577" y="248"/>
                </a:lnTo>
                <a:lnTo>
                  <a:pt x="576" y="245"/>
                </a:lnTo>
                <a:lnTo>
                  <a:pt x="577" y="241"/>
                </a:lnTo>
                <a:lnTo>
                  <a:pt x="577" y="240"/>
                </a:lnTo>
                <a:lnTo>
                  <a:pt x="583" y="233"/>
                </a:lnTo>
                <a:lnTo>
                  <a:pt x="587" y="236"/>
                </a:lnTo>
                <a:lnTo>
                  <a:pt x="588" y="236"/>
                </a:lnTo>
                <a:lnTo>
                  <a:pt x="589" y="240"/>
                </a:lnTo>
                <a:lnTo>
                  <a:pt x="595" y="242"/>
                </a:lnTo>
                <a:lnTo>
                  <a:pt x="600" y="246"/>
                </a:lnTo>
                <a:lnTo>
                  <a:pt x="610" y="248"/>
                </a:lnTo>
                <a:lnTo>
                  <a:pt x="611" y="244"/>
                </a:lnTo>
                <a:lnTo>
                  <a:pt x="603" y="241"/>
                </a:lnTo>
                <a:lnTo>
                  <a:pt x="595" y="236"/>
                </a:lnTo>
                <a:lnTo>
                  <a:pt x="594" y="233"/>
                </a:lnTo>
                <a:lnTo>
                  <a:pt x="592" y="231"/>
                </a:lnTo>
                <a:lnTo>
                  <a:pt x="594" y="227"/>
                </a:lnTo>
                <a:lnTo>
                  <a:pt x="595" y="227"/>
                </a:lnTo>
                <a:lnTo>
                  <a:pt x="609" y="226"/>
                </a:lnTo>
                <a:lnTo>
                  <a:pt x="617" y="227"/>
                </a:lnTo>
                <a:lnTo>
                  <a:pt x="621" y="230"/>
                </a:lnTo>
                <a:lnTo>
                  <a:pt x="622" y="230"/>
                </a:lnTo>
                <a:lnTo>
                  <a:pt x="628" y="236"/>
                </a:lnTo>
                <a:lnTo>
                  <a:pt x="633" y="236"/>
                </a:lnTo>
                <a:lnTo>
                  <a:pt x="629" y="231"/>
                </a:lnTo>
                <a:lnTo>
                  <a:pt x="624" y="227"/>
                </a:lnTo>
                <a:lnTo>
                  <a:pt x="621" y="225"/>
                </a:lnTo>
                <a:lnTo>
                  <a:pt x="618" y="222"/>
                </a:lnTo>
                <a:lnTo>
                  <a:pt x="607" y="218"/>
                </a:lnTo>
                <a:lnTo>
                  <a:pt x="598" y="221"/>
                </a:lnTo>
                <a:lnTo>
                  <a:pt x="600" y="214"/>
                </a:lnTo>
                <a:lnTo>
                  <a:pt x="602" y="211"/>
                </a:lnTo>
                <a:lnTo>
                  <a:pt x="606" y="201"/>
                </a:lnTo>
                <a:lnTo>
                  <a:pt x="600" y="200"/>
                </a:lnTo>
                <a:lnTo>
                  <a:pt x="595" y="206"/>
                </a:lnTo>
                <a:lnTo>
                  <a:pt x="594" y="206"/>
                </a:lnTo>
                <a:lnTo>
                  <a:pt x="585" y="214"/>
                </a:lnTo>
                <a:lnTo>
                  <a:pt x="583" y="218"/>
                </a:lnTo>
                <a:lnTo>
                  <a:pt x="580" y="221"/>
                </a:lnTo>
                <a:lnTo>
                  <a:pt x="570" y="225"/>
                </a:lnTo>
                <a:lnTo>
                  <a:pt x="555" y="226"/>
                </a:lnTo>
                <a:lnTo>
                  <a:pt x="561" y="215"/>
                </a:lnTo>
                <a:lnTo>
                  <a:pt x="561" y="214"/>
                </a:lnTo>
                <a:lnTo>
                  <a:pt x="557" y="211"/>
                </a:lnTo>
                <a:lnTo>
                  <a:pt x="549" y="210"/>
                </a:lnTo>
                <a:lnTo>
                  <a:pt x="546" y="214"/>
                </a:lnTo>
                <a:lnTo>
                  <a:pt x="539" y="223"/>
                </a:lnTo>
                <a:lnTo>
                  <a:pt x="519" y="227"/>
                </a:lnTo>
                <a:lnTo>
                  <a:pt x="510" y="229"/>
                </a:lnTo>
                <a:lnTo>
                  <a:pt x="508" y="229"/>
                </a:lnTo>
                <a:lnTo>
                  <a:pt x="505" y="229"/>
                </a:lnTo>
                <a:lnTo>
                  <a:pt x="505" y="219"/>
                </a:lnTo>
                <a:lnTo>
                  <a:pt x="501" y="214"/>
                </a:lnTo>
                <a:lnTo>
                  <a:pt x="499" y="212"/>
                </a:lnTo>
                <a:lnTo>
                  <a:pt x="499" y="207"/>
                </a:lnTo>
                <a:lnTo>
                  <a:pt x="508" y="201"/>
                </a:lnTo>
                <a:lnTo>
                  <a:pt x="512" y="206"/>
                </a:lnTo>
                <a:lnTo>
                  <a:pt x="508" y="210"/>
                </a:lnTo>
                <a:lnTo>
                  <a:pt x="510" y="214"/>
                </a:lnTo>
                <a:lnTo>
                  <a:pt x="510" y="215"/>
                </a:lnTo>
                <a:lnTo>
                  <a:pt x="513" y="214"/>
                </a:lnTo>
                <a:lnTo>
                  <a:pt x="523" y="212"/>
                </a:lnTo>
                <a:lnTo>
                  <a:pt x="524" y="212"/>
                </a:lnTo>
                <a:lnTo>
                  <a:pt x="532" y="204"/>
                </a:lnTo>
                <a:lnTo>
                  <a:pt x="538" y="196"/>
                </a:lnTo>
                <a:lnTo>
                  <a:pt x="569" y="199"/>
                </a:lnTo>
                <a:lnTo>
                  <a:pt x="572" y="199"/>
                </a:lnTo>
                <a:lnTo>
                  <a:pt x="584" y="197"/>
                </a:lnTo>
                <a:lnTo>
                  <a:pt x="594" y="192"/>
                </a:lnTo>
                <a:lnTo>
                  <a:pt x="595" y="192"/>
                </a:lnTo>
                <a:lnTo>
                  <a:pt x="603" y="186"/>
                </a:lnTo>
                <a:lnTo>
                  <a:pt x="606" y="186"/>
                </a:lnTo>
                <a:lnTo>
                  <a:pt x="610" y="186"/>
                </a:lnTo>
                <a:lnTo>
                  <a:pt x="617" y="186"/>
                </a:lnTo>
                <a:lnTo>
                  <a:pt x="628" y="185"/>
                </a:lnTo>
                <a:lnTo>
                  <a:pt x="650" y="182"/>
                </a:lnTo>
                <a:lnTo>
                  <a:pt x="656" y="192"/>
                </a:lnTo>
                <a:lnTo>
                  <a:pt x="659" y="196"/>
                </a:lnTo>
                <a:close/>
                <a:moveTo>
                  <a:pt x="426" y="94"/>
                </a:moveTo>
                <a:lnTo>
                  <a:pt x="430" y="98"/>
                </a:lnTo>
                <a:lnTo>
                  <a:pt x="433" y="96"/>
                </a:lnTo>
                <a:lnTo>
                  <a:pt x="438" y="95"/>
                </a:lnTo>
                <a:lnTo>
                  <a:pt x="442" y="94"/>
                </a:lnTo>
                <a:lnTo>
                  <a:pt x="449" y="113"/>
                </a:lnTo>
                <a:lnTo>
                  <a:pt x="441" y="143"/>
                </a:lnTo>
                <a:lnTo>
                  <a:pt x="435" y="150"/>
                </a:lnTo>
                <a:lnTo>
                  <a:pt x="433" y="154"/>
                </a:lnTo>
                <a:lnTo>
                  <a:pt x="437" y="151"/>
                </a:lnTo>
                <a:lnTo>
                  <a:pt x="438" y="150"/>
                </a:lnTo>
                <a:lnTo>
                  <a:pt x="445" y="146"/>
                </a:lnTo>
                <a:lnTo>
                  <a:pt x="446" y="144"/>
                </a:lnTo>
                <a:lnTo>
                  <a:pt x="448" y="143"/>
                </a:lnTo>
                <a:lnTo>
                  <a:pt x="449" y="140"/>
                </a:lnTo>
                <a:lnTo>
                  <a:pt x="453" y="140"/>
                </a:lnTo>
                <a:lnTo>
                  <a:pt x="453" y="151"/>
                </a:lnTo>
                <a:lnTo>
                  <a:pt x="442" y="156"/>
                </a:lnTo>
                <a:lnTo>
                  <a:pt x="442" y="162"/>
                </a:lnTo>
                <a:lnTo>
                  <a:pt x="435" y="162"/>
                </a:lnTo>
                <a:lnTo>
                  <a:pt x="433" y="162"/>
                </a:lnTo>
                <a:lnTo>
                  <a:pt x="434" y="171"/>
                </a:lnTo>
                <a:lnTo>
                  <a:pt x="433" y="174"/>
                </a:lnTo>
                <a:lnTo>
                  <a:pt x="433" y="176"/>
                </a:lnTo>
                <a:lnTo>
                  <a:pt x="431" y="177"/>
                </a:lnTo>
                <a:lnTo>
                  <a:pt x="430" y="178"/>
                </a:lnTo>
                <a:lnTo>
                  <a:pt x="420" y="182"/>
                </a:lnTo>
                <a:lnTo>
                  <a:pt x="420" y="184"/>
                </a:lnTo>
                <a:lnTo>
                  <a:pt x="420" y="185"/>
                </a:lnTo>
                <a:lnTo>
                  <a:pt x="423" y="192"/>
                </a:lnTo>
                <a:lnTo>
                  <a:pt x="422" y="192"/>
                </a:lnTo>
                <a:lnTo>
                  <a:pt x="415" y="200"/>
                </a:lnTo>
                <a:lnTo>
                  <a:pt x="418" y="207"/>
                </a:lnTo>
                <a:lnTo>
                  <a:pt x="418" y="208"/>
                </a:lnTo>
                <a:lnTo>
                  <a:pt x="420" y="214"/>
                </a:lnTo>
                <a:lnTo>
                  <a:pt x="422" y="218"/>
                </a:lnTo>
                <a:lnTo>
                  <a:pt x="423" y="222"/>
                </a:lnTo>
                <a:lnTo>
                  <a:pt x="418" y="230"/>
                </a:lnTo>
                <a:lnTo>
                  <a:pt x="420" y="233"/>
                </a:lnTo>
                <a:lnTo>
                  <a:pt x="427" y="223"/>
                </a:lnTo>
                <a:lnTo>
                  <a:pt x="428" y="221"/>
                </a:lnTo>
                <a:lnTo>
                  <a:pt x="433" y="214"/>
                </a:lnTo>
                <a:lnTo>
                  <a:pt x="435" y="210"/>
                </a:lnTo>
                <a:lnTo>
                  <a:pt x="437" y="210"/>
                </a:lnTo>
                <a:lnTo>
                  <a:pt x="443" y="210"/>
                </a:lnTo>
                <a:lnTo>
                  <a:pt x="448" y="197"/>
                </a:lnTo>
                <a:lnTo>
                  <a:pt x="450" y="186"/>
                </a:lnTo>
                <a:lnTo>
                  <a:pt x="457" y="197"/>
                </a:lnTo>
                <a:lnTo>
                  <a:pt x="461" y="191"/>
                </a:lnTo>
                <a:lnTo>
                  <a:pt x="480" y="181"/>
                </a:lnTo>
                <a:lnTo>
                  <a:pt x="483" y="188"/>
                </a:lnTo>
                <a:lnTo>
                  <a:pt x="484" y="189"/>
                </a:lnTo>
                <a:lnTo>
                  <a:pt x="495" y="195"/>
                </a:lnTo>
                <a:lnTo>
                  <a:pt x="497" y="199"/>
                </a:lnTo>
                <a:lnTo>
                  <a:pt x="497" y="201"/>
                </a:lnTo>
                <a:lnTo>
                  <a:pt x="483" y="199"/>
                </a:lnTo>
                <a:lnTo>
                  <a:pt x="467" y="208"/>
                </a:lnTo>
                <a:lnTo>
                  <a:pt x="465" y="210"/>
                </a:lnTo>
                <a:lnTo>
                  <a:pt x="464" y="214"/>
                </a:lnTo>
                <a:lnTo>
                  <a:pt x="463" y="225"/>
                </a:lnTo>
                <a:lnTo>
                  <a:pt x="457" y="231"/>
                </a:lnTo>
                <a:lnTo>
                  <a:pt x="456" y="238"/>
                </a:lnTo>
                <a:lnTo>
                  <a:pt x="454" y="240"/>
                </a:lnTo>
                <a:lnTo>
                  <a:pt x="454" y="242"/>
                </a:lnTo>
                <a:lnTo>
                  <a:pt x="445" y="245"/>
                </a:lnTo>
                <a:lnTo>
                  <a:pt x="443" y="233"/>
                </a:lnTo>
                <a:lnTo>
                  <a:pt x="443" y="223"/>
                </a:lnTo>
                <a:lnTo>
                  <a:pt x="438" y="222"/>
                </a:lnTo>
                <a:lnTo>
                  <a:pt x="437" y="222"/>
                </a:lnTo>
                <a:lnTo>
                  <a:pt x="435" y="233"/>
                </a:lnTo>
                <a:lnTo>
                  <a:pt x="434" y="240"/>
                </a:lnTo>
                <a:lnTo>
                  <a:pt x="430" y="242"/>
                </a:lnTo>
                <a:lnTo>
                  <a:pt x="430" y="253"/>
                </a:lnTo>
                <a:lnTo>
                  <a:pt x="419" y="264"/>
                </a:lnTo>
                <a:lnTo>
                  <a:pt x="416" y="267"/>
                </a:lnTo>
                <a:lnTo>
                  <a:pt x="415" y="268"/>
                </a:lnTo>
                <a:lnTo>
                  <a:pt x="409" y="264"/>
                </a:lnTo>
                <a:lnTo>
                  <a:pt x="407" y="261"/>
                </a:lnTo>
                <a:lnTo>
                  <a:pt x="397" y="257"/>
                </a:lnTo>
                <a:lnTo>
                  <a:pt x="392" y="256"/>
                </a:lnTo>
                <a:lnTo>
                  <a:pt x="398" y="242"/>
                </a:lnTo>
                <a:lnTo>
                  <a:pt x="411" y="226"/>
                </a:lnTo>
                <a:lnTo>
                  <a:pt x="416" y="219"/>
                </a:lnTo>
                <a:lnTo>
                  <a:pt x="415" y="219"/>
                </a:lnTo>
                <a:lnTo>
                  <a:pt x="409" y="218"/>
                </a:lnTo>
                <a:lnTo>
                  <a:pt x="408" y="218"/>
                </a:lnTo>
                <a:lnTo>
                  <a:pt x="407" y="221"/>
                </a:lnTo>
                <a:lnTo>
                  <a:pt x="400" y="229"/>
                </a:lnTo>
                <a:lnTo>
                  <a:pt x="398" y="231"/>
                </a:lnTo>
                <a:lnTo>
                  <a:pt x="397" y="231"/>
                </a:lnTo>
                <a:lnTo>
                  <a:pt x="385" y="248"/>
                </a:lnTo>
                <a:lnTo>
                  <a:pt x="378" y="257"/>
                </a:lnTo>
                <a:lnTo>
                  <a:pt x="370" y="267"/>
                </a:lnTo>
                <a:lnTo>
                  <a:pt x="356" y="268"/>
                </a:lnTo>
                <a:lnTo>
                  <a:pt x="359" y="263"/>
                </a:lnTo>
                <a:lnTo>
                  <a:pt x="360" y="260"/>
                </a:lnTo>
                <a:lnTo>
                  <a:pt x="381" y="230"/>
                </a:lnTo>
                <a:lnTo>
                  <a:pt x="383" y="226"/>
                </a:lnTo>
                <a:lnTo>
                  <a:pt x="375" y="216"/>
                </a:lnTo>
                <a:lnTo>
                  <a:pt x="378" y="215"/>
                </a:lnTo>
                <a:lnTo>
                  <a:pt x="389" y="219"/>
                </a:lnTo>
                <a:lnTo>
                  <a:pt x="392" y="216"/>
                </a:lnTo>
                <a:lnTo>
                  <a:pt x="390" y="215"/>
                </a:lnTo>
                <a:lnTo>
                  <a:pt x="389" y="214"/>
                </a:lnTo>
                <a:lnTo>
                  <a:pt x="377" y="208"/>
                </a:lnTo>
                <a:lnTo>
                  <a:pt x="378" y="201"/>
                </a:lnTo>
                <a:lnTo>
                  <a:pt x="386" y="196"/>
                </a:lnTo>
                <a:lnTo>
                  <a:pt x="400" y="185"/>
                </a:lnTo>
                <a:lnTo>
                  <a:pt x="408" y="188"/>
                </a:lnTo>
                <a:lnTo>
                  <a:pt x="412" y="191"/>
                </a:lnTo>
                <a:lnTo>
                  <a:pt x="412" y="189"/>
                </a:lnTo>
                <a:lnTo>
                  <a:pt x="413" y="188"/>
                </a:lnTo>
                <a:lnTo>
                  <a:pt x="415" y="184"/>
                </a:lnTo>
                <a:lnTo>
                  <a:pt x="411" y="180"/>
                </a:lnTo>
                <a:lnTo>
                  <a:pt x="403" y="176"/>
                </a:lnTo>
                <a:lnTo>
                  <a:pt x="401" y="169"/>
                </a:lnTo>
                <a:lnTo>
                  <a:pt x="401" y="165"/>
                </a:lnTo>
                <a:lnTo>
                  <a:pt x="401" y="162"/>
                </a:lnTo>
                <a:lnTo>
                  <a:pt x="404" y="162"/>
                </a:lnTo>
                <a:lnTo>
                  <a:pt x="408" y="161"/>
                </a:lnTo>
                <a:lnTo>
                  <a:pt x="413" y="161"/>
                </a:lnTo>
                <a:lnTo>
                  <a:pt x="418" y="166"/>
                </a:lnTo>
                <a:lnTo>
                  <a:pt x="419" y="169"/>
                </a:lnTo>
                <a:lnTo>
                  <a:pt x="420" y="167"/>
                </a:lnTo>
                <a:lnTo>
                  <a:pt x="424" y="163"/>
                </a:lnTo>
                <a:lnTo>
                  <a:pt x="419" y="151"/>
                </a:lnTo>
                <a:lnTo>
                  <a:pt x="407" y="154"/>
                </a:lnTo>
                <a:lnTo>
                  <a:pt x="404" y="154"/>
                </a:lnTo>
                <a:lnTo>
                  <a:pt x="398" y="147"/>
                </a:lnTo>
                <a:lnTo>
                  <a:pt x="401" y="136"/>
                </a:lnTo>
                <a:lnTo>
                  <a:pt x="408" y="137"/>
                </a:lnTo>
                <a:lnTo>
                  <a:pt x="409" y="136"/>
                </a:lnTo>
                <a:lnTo>
                  <a:pt x="412" y="133"/>
                </a:lnTo>
                <a:lnTo>
                  <a:pt x="415" y="131"/>
                </a:lnTo>
                <a:lnTo>
                  <a:pt x="416" y="129"/>
                </a:lnTo>
                <a:lnTo>
                  <a:pt x="409" y="124"/>
                </a:lnTo>
                <a:lnTo>
                  <a:pt x="413" y="113"/>
                </a:lnTo>
                <a:lnTo>
                  <a:pt x="418" y="102"/>
                </a:lnTo>
                <a:lnTo>
                  <a:pt x="418" y="98"/>
                </a:lnTo>
                <a:lnTo>
                  <a:pt x="420" y="96"/>
                </a:lnTo>
                <a:lnTo>
                  <a:pt x="426" y="94"/>
                </a:lnTo>
                <a:close/>
                <a:moveTo>
                  <a:pt x="382" y="131"/>
                </a:moveTo>
                <a:lnTo>
                  <a:pt x="382" y="132"/>
                </a:lnTo>
                <a:lnTo>
                  <a:pt x="388" y="124"/>
                </a:lnTo>
                <a:lnTo>
                  <a:pt x="390" y="121"/>
                </a:lnTo>
                <a:lnTo>
                  <a:pt x="396" y="125"/>
                </a:lnTo>
                <a:lnTo>
                  <a:pt x="393" y="137"/>
                </a:lnTo>
                <a:lnTo>
                  <a:pt x="385" y="141"/>
                </a:lnTo>
                <a:lnTo>
                  <a:pt x="383" y="147"/>
                </a:lnTo>
                <a:lnTo>
                  <a:pt x="383" y="150"/>
                </a:lnTo>
                <a:lnTo>
                  <a:pt x="385" y="150"/>
                </a:lnTo>
                <a:lnTo>
                  <a:pt x="396" y="155"/>
                </a:lnTo>
                <a:lnTo>
                  <a:pt x="397" y="163"/>
                </a:lnTo>
                <a:lnTo>
                  <a:pt x="397" y="165"/>
                </a:lnTo>
                <a:lnTo>
                  <a:pt x="396" y="170"/>
                </a:lnTo>
                <a:lnTo>
                  <a:pt x="393" y="173"/>
                </a:lnTo>
                <a:lnTo>
                  <a:pt x="375" y="184"/>
                </a:lnTo>
                <a:lnTo>
                  <a:pt x="364" y="192"/>
                </a:lnTo>
                <a:lnTo>
                  <a:pt x="358" y="199"/>
                </a:lnTo>
                <a:lnTo>
                  <a:pt x="352" y="197"/>
                </a:lnTo>
                <a:lnTo>
                  <a:pt x="343" y="196"/>
                </a:lnTo>
                <a:lnTo>
                  <a:pt x="334" y="182"/>
                </a:lnTo>
                <a:lnTo>
                  <a:pt x="344" y="178"/>
                </a:lnTo>
                <a:lnTo>
                  <a:pt x="360" y="171"/>
                </a:lnTo>
                <a:lnTo>
                  <a:pt x="362" y="171"/>
                </a:lnTo>
                <a:lnTo>
                  <a:pt x="368" y="159"/>
                </a:lnTo>
                <a:lnTo>
                  <a:pt x="366" y="151"/>
                </a:lnTo>
                <a:lnTo>
                  <a:pt x="356" y="166"/>
                </a:lnTo>
                <a:lnTo>
                  <a:pt x="349" y="166"/>
                </a:lnTo>
                <a:lnTo>
                  <a:pt x="338" y="173"/>
                </a:lnTo>
                <a:lnTo>
                  <a:pt x="336" y="176"/>
                </a:lnTo>
                <a:lnTo>
                  <a:pt x="323" y="176"/>
                </a:lnTo>
                <a:lnTo>
                  <a:pt x="322" y="178"/>
                </a:lnTo>
                <a:lnTo>
                  <a:pt x="321" y="184"/>
                </a:lnTo>
                <a:lnTo>
                  <a:pt x="311" y="188"/>
                </a:lnTo>
                <a:lnTo>
                  <a:pt x="304" y="191"/>
                </a:lnTo>
                <a:lnTo>
                  <a:pt x="296" y="167"/>
                </a:lnTo>
                <a:lnTo>
                  <a:pt x="311" y="158"/>
                </a:lnTo>
                <a:lnTo>
                  <a:pt x="302" y="148"/>
                </a:lnTo>
                <a:lnTo>
                  <a:pt x="313" y="139"/>
                </a:lnTo>
                <a:lnTo>
                  <a:pt x="317" y="146"/>
                </a:lnTo>
                <a:lnTo>
                  <a:pt x="322" y="132"/>
                </a:lnTo>
                <a:lnTo>
                  <a:pt x="326" y="133"/>
                </a:lnTo>
                <a:lnTo>
                  <a:pt x="323" y="148"/>
                </a:lnTo>
                <a:lnTo>
                  <a:pt x="330" y="146"/>
                </a:lnTo>
                <a:lnTo>
                  <a:pt x="341" y="143"/>
                </a:lnTo>
                <a:lnTo>
                  <a:pt x="344" y="144"/>
                </a:lnTo>
                <a:lnTo>
                  <a:pt x="348" y="146"/>
                </a:lnTo>
                <a:lnTo>
                  <a:pt x="351" y="141"/>
                </a:lnTo>
                <a:lnTo>
                  <a:pt x="347" y="136"/>
                </a:lnTo>
                <a:lnTo>
                  <a:pt x="343" y="132"/>
                </a:lnTo>
                <a:lnTo>
                  <a:pt x="352" y="125"/>
                </a:lnTo>
                <a:lnTo>
                  <a:pt x="356" y="139"/>
                </a:lnTo>
                <a:lnTo>
                  <a:pt x="360" y="139"/>
                </a:lnTo>
                <a:lnTo>
                  <a:pt x="360" y="126"/>
                </a:lnTo>
                <a:lnTo>
                  <a:pt x="364" y="125"/>
                </a:lnTo>
                <a:lnTo>
                  <a:pt x="360" y="117"/>
                </a:lnTo>
                <a:lnTo>
                  <a:pt x="362" y="116"/>
                </a:lnTo>
                <a:lnTo>
                  <a:pt x="363" y="113"/>
                </a:lnTo>
                <a:lnTo>
                  <a:pt x="358" y="96"/>
                </a:lnTo>
                <a:lnTo>
                  <a:pt x="359" y="87"/>
                </a:lnTo>
                <a:lnTo>
                  <a:pt x="366" y="86"/>
                </a:lnTo>
                <a:lnTo>
                  <a:pt x="371" y="83"/>
                </a:lnTo>
                <a:lnTo>
                  <a:pt x="371" y="87"/>
                </a:lnTo>
                <a:lnTo>
                  <a:pt x="371" y="95"/>
                </a:lnTo>
                <a:lnTo>
                  <a:pt x="375" y="106"/>
                </a:lnTo>
                <a:lnTo>
                  <a:pt x="386" y="111"/>
                </a:lnTo>
                <a:lnTo>
                  <a:pt x="381" y="129"/>
                </a:lnTo>
                <a:lnTo>
                  <a:pt x="382" y="131"/>
                </a:lnTo>
                <a:close/>
                <a:moveTo>
                  <a:pt x="411" y="106"/>
                </a:moveTo>
                <a:lnTo>
                  <a:pt x="403" y="118"/>
                </a:lnTo>
                <a:lnTo>
                  <a:pt x="400" y="116"/>
                </a:lnTo>
                <a:lnTo>
                  <a:pt x="397" y="111"/>
                </a:lnTo>
                <a:lnTo>
                  <a:pt x="398" y="107"/>
                </a:lnTo>
                <a:lnTo>
                  <a:pt x="398" y="106"/>
                </a:lnTo>
                <a:lnTo>
                  <a:pt x="397" y="96"/>
                </a:lnTo>
                <a:lnTo>
                  <a:pt x="397" y="91"/>
                </a:lnTo>
                <a:lnTo>
                  <a:pt x="401" y="80"/>
                </a:lnTo>
                <a:lnTo>
                  <a:pt x="405" y="73"/>
                </a:lnTo>
                <a:lnTo>
                  <a:pt x="407" y="71"/>
                </a:lnTo>
                <a:lnTo>
                  <a:pt x="408" y="66"/>
                </a:lnTo>
                <a:lnTo>
                  <a:pt x="409" y="60"/>
                </a:lnTo>
                <a:lnTo>
                  <a:pt x="412" y="56"/>
                </a:lnTo>
                <a:lnTo>
                  <a:pt x="413" y="54"/>
                </a:lnTo>
                <a:lnTo>
                  <a:pt x="418" y="50"/>
                </a:lnTo>
                <a:lnTo>
                  <a:pt x="428" y="46"/>
                </a:lnTo>
                <a:lnTo>
                  <a:pt x="433" y="42"/>
                </a:lnTo>
                <a:lnTo>
                  <a:pt x="438" y="30"/>
                </a:lnTo>
                <a:lnTo>
                  <a:pt x="437" y="20"/>
                </a:lnTo>
                <a:lnTo>
                  <a:pt x="441" y="15"/>
                </a:lnTo>
                <a:lnTo>
                  <a:pt x="463" y="0"/>
                </a:lnTo>
                <a:lnTo>
                  <a:pt x="463" y="0"/>
                </a:lnTo>
                <a:lnTo>
                  <a:pt x="467" y="9"/>
                </a:lnTo>
                <a:lnTo>
                  <a:pt x="467" y="15"/>
                </a:lnTo>
                <a:lnTo>
                  <a:pt x="463" y="19"/>
                </a:lnTo>
                <a:lnTo>
                  <a:pt x="460" y="35"/>
                </a:lnTo>
                <a:lnTo>
                  <a:pt x="460" y="42"/>
                </a:lnTo>
                <a:lnTo>
                  <a:pt x="443" y="64"/>
                </a:lnTo>
                <a:lnTo>
                  <a:pt x="438" y="79"/>
                </a:lnTo>
                <a:lnTo>
                  <a:pt x="422" y="91"/>
                </a:lnTo>
                <a:lnTo>
                  <a:pt x="418" y="92"/>
                </a:lnTo>
                <a:lnTo>
                  <a:pt x="413" y="92"/>
                </a:lnTo>
                <a:lnTo>
                  <a:pt x="411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22"/>
          <p:cNvSpPr>
            <a:spLocks noEditPoints="1"/>
          </p:cNvSpPr>
          <p:nvPr/>
        </p:nvSpPr>
        <p:spPr bwMode="auto">
          <a:xfrm>
            <a:off x="6154738" y="1131888"/>
            <a:ext cx="1063625" cy="808038"/>
          </a:xfrm>
          <a:custGeom>
            <a:avLst/>
            <a:gdLst>
              <a:gd name="T0" fmla="*/ 90 w 670"/>
              <a:gd name="T1" fmla="*/ 401 h 509"/>
              <a:gd name="T2" fmla="*/ 46 w 670"/>
              <a:gd name="T3" fmla="*/ 463 h 509"/>
              <a:gd name="T4" fmla="*/ 5 w 670"/>
              <a:gd name="T5" fmla="*/ 457 h 509"/>
              <a:gd name="T6" fmla="*/ 18 w 670"/>
              <a:gd name="T7" fmla="*/ 471 h 509"/>
              <a:gd name="T8" fmla="*/ 65 w 670"/>
              <a:gd name="T9" fmla="*/ 424 h 509"/>
              <a:gd name="T10" fmla="*/ 76 w 670"/>
              <a:gd name="T11" fmla="*/ 392 h 509"/>
              <a:gd name="T12" fmla="*/ 110 w 670"/>
              <a:gd name="T13" fmla="*/ 370 h 509"/>
              <a:gd name="T14" fmla="*/ 71 w 670"/>
              <a:gd name="T15" fmla="*/ 374 h 509"/>
              <a:gd name="T16" fmla="*/ 170 w 670"/>
              <a:gd name="T17" fmla="*/ 356 h 509"/>
              <a:gd name="T18" fmla="*/ 230 w 670"/>
              <a:gd name="T19" fmla="*/ 254 h 509"/>
              <a:gd name="T20" fmla="*/ 169 w 670"/>
              <a:gd name="T21" fmla="*/ 311 h 509"/>
              <a:gd name="T22" fmla="*/ 140 w 670"/>
              <a:gd name="T23" fmla="*/ 293 h 509"/>
              <a:gd name="T24" fmla="*/ 138 w 670"/>
              <a:gd name="T25" fmla="*/ 263 h 509"/>
              <a:gd name="T26" fmla="*/ 154 w 670"/>
              <a:gd name="T27" fmla="*/ 248 h 509"/>
              <a:gd name="T28" fmla="*/ 147 w 670"/>
              <a:gd name="T29" fmla="*/ 220 h 509"/>
              <a:gd name="T30" fmla="*/ 203 w 670"/>
              <a:gd name="T31" fmla="*/ 205 h 509"/>
              <a:gd name="T32" fmla="*/ 286 w 670"/>
              <a:gd name="T33" fmla="*/ 195 h 509"/>
              <a:gd name="T34" fmla="*/ 269 w 670"/>
              <a:gd name="T35" fmla="*/ 164 h 509"/>
              <a:gd name="T36" fmla="*/ 297 w 670"/>
              <a:gd name="T37" fmla="*/ 158 h 509"/>
              <a:gd name="T38" fmla="*/ 374 w 670"/>
              <a:gd name="T39" fmla="*/ 98 h 509"/>
              <a:gd name="T40" fmla="*/ 352 w 670"/>
              <a:gd name="T41" fmla="*/ 73 h 509"/>
              <a:gd name="T42" fmla="*/ 295 w 670"/>
              <a:gd name="T43" fmla="*/ 75 h 509"/>
              <a:gd name="T44" fmla="*/ 282 w 670"/>
              <a:gd name="T45" fmla="*/ 64 h 509"/>
              <a:gd name="T46" fmla="*/ 484 w 670"/>
              <a:gd name="T47" fmla="*/ 51 h 509"/>
              <a:gd name="T48" fmla="*/ 450 w 670"/>
              <a:gd name="T49" fmla="*/ 58 h 509"/>
              <a:gd name="T50" fmla="*/ 520 w 670"/>
              <a:gd name="T51" fmla="*/ 14 h 509"/>
              <a:gd name="T52" fmla="*/ 593 w 670"/>
              <a:gd name="T53" fmla="*/ 49 h 509"/>
              <a:gd name="T54" fmla="*/ 656 w 670"/>
              <a:gd name="T55" fmla="*/ 178 h 509"/>
              <a:gd name="T56" fmla="*/ 574 w 670"/>
              <a:gd name="T57" fmla="*/ 266 h 509"/>
              <a:gd name="T58" fmla="*/ 511 w 670"/>
              <a:gd name="T59" fmla="*/ 288 h 509"/>
              <a:gd name="T60" fmla="*/ 473 w 670"/>
              <a:gd name="T61" fmla="*/ 311 h 509"/>
              <a:gd name="T62" fmla="*/ 451 w 670"/>
              <a:gd name="T63" fmla="*/ 375 h 509"/>
              <a:gd name="T64" fmla="*/ 441 w 670"/>
              <a:gd name="T65" fmla="*/ 484 h 509"/>
              <a:gd name="T66" fmla="*/ 345 w 670"/>
              <a:gd name="T67" fmla="*/ 480 h 509"/>
              <a:gd name="T68" fmla="*/ 213 w 670"/>
              <a:gd name="T69" fmla="*/ 457 h 509"/>
              <a:gd name="T70" fmla="*/ 98 w 670"/>
              <a:gd name="T71" fmla="*/ 478 h 509"/>
              <a:gd name="T72" fmla="*/ 146 w 670"/>
              <a:gd name="T73" fmla="*/ 441 h 509"/>
              <a:gd name="T74" fmla="*/ 172 w 670"/>
              <a:gd name="T75" fmla="*/ 419 h 509"/>
              <a:gd name="T76" fmla="*/ 184 w 670"/>
              <a:gd name="T77" fmla="*/ 398 h 509"/>
              <a:gd name="T78" fmla="*/ 184 w 670"/>
              <a:gd name="T79" fmla="*/ 377 h 509"/>
              <a:gd name="T80" fmla="*/ 192 w 670"/>
              <a:gd name="T81" fmla="*/ 336 h 509"/>
              <a:gd name="T82" fmla="*/ 244 w 670"/>
              <a:gd name="T83" fmla="*/ 315 h 509"/>
              <a:gd name="T84" fmla="*/ 255 w 670"/>
              <a:gd name="T85" fmla="*/ 239 h 509"/>
              <a:gd name="T86" fmla="*/ 273 w 670"/>
              <a:gd name="T87" fmla="*/ 284 h 509"/>
              <a:gd name="T88" fmla="*/ 305 w 670"/>
              <a:gd name="T89" fmla="*/ 265 h 509"/>
              <a:gd name="T90" fmla="*/ 285 w 670"/>
              <a:gd name="T91" fmla="*/ 205 h 509"/>
              <a:gd name="T92" fmla="*/ 348 w 670"/>
              <a:gd name="T93" fmla="*/ 284 h 509"/>
              <a:gd name="T94" fmla="*/ 312 w 670"/>
              <a:gd name="T95" fmla="*/ 224 h 509"/>
              <a:gd name="T96" fmla="*/ 315 w 670"/>
              <a:gd name="T97" fmla="*/ 205 h 509"/>
              <a:gd name="T98" fmla="*/ 374 w 670"/>
              <a:gd name="T99" fmla="*/ 139 h 509"/>
              <a:gd name="T100" fmla="*/ 375 w 670"/>
              <a:gd name="T101" fmla="*/ 229 h 509"/>
              <a:gd name="T102" fmla="*/ 382 w 670"/>
              <a:gd name="T103" fmla="*/ 160 h 509"/>
              <a:gd name="T104" fmla="*/ 435 w 670"/>
              <a:gd name="T105" fmla="*/ 104 h 509"/>
              <a:gd name="T106" fmla="*/ 408 w 670"/>
              <a:gd name="T107" fmla="*/ 261 h 509"/>
              <a:gd name="T108" fmla="*/ 481 w 670"/>
              <a:gd name="T109" fmla="*/ 202 h 509"/>
              <a:gd name="T110" fmla="*/ 461 w 670"/>
              <a:gd name="T111" fmla="*/ 124 h 509"/>
              <a:gd name="T112" fmla="*/ 483 w 670"/>
              <a:gd name="T113" fmla="*/ 113 h 509"/>
              <a:gd name="T114" fmla="*/ 506 w 670"/>
              <a:gd name="T115" fmla="*/ 81 h 509"/>
              <a:gd name="T116" fmla="*/ 595 w 670"/>
              <a:gd name="T117" fmla="*/ 124 h 509"/>
              <a:gd name="T118" fmla="*/ 582 w 670"/>
              <a:gd name="T119" fmla="*/ 73 h 509"/>
              <a:gd name="T120" fmla="*/ 524 w 670"/>
              <a:gd name="T121" fmla="*/ 34 h 509"/>
              <a:gd name="T122" fmla="*/ 370 w 670"/>
              <a:gd name="T123" fmla="*/ 6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509">
                <a:moveTo>
                  <a:pt x="120" y="426"/>
                </a:moveTo>
                <a:lnTo>
                  <a:pt x="119" y="426"/>
                </a:lnTo>
                <a:lnTo>
                  <a:pt x="119" y="424"/>
                </a:lnTo>
                <a:lnTo>
                  <a:pt x="120" y="424"/>
                </a:lnTo>
                <a:lnTo>
                  <a:pt x="124" y="415"/>
                </a:lnTo>
                <a:lnTo>
                  <a:pt x="135" y="392"/>
                </a:lnTo>
                <a:lnTo>
                  <a:pt x="150" y="411"/>
                </a:lnTo>
                <a:lnTo>
                  <a:pt x="151" y="412"/>
                </a:lnTo>
                <a:lnTo>
                  <a:pt x="146" y="419"/>
                </a:lnTo>
                <a:lnTo>
                  <a:pt x="142" y="422"/>
                </a:lnTo>
                <a:lnTo>
                  <a:pt x="131" y="426"/>
                </a:lnTo>
                <a:lnTo>
                  <a:pt x="120" y="426"/>
                </a:lnTo>
                <a:close/>
                <a:moveTo>
                  <a:pt x="76" y="392"/>
                </a:moveTo>
                <a:lnTo>
                  <a:pt x="79" y="394"/>
                </a:lnTo>
                <a:lnTo>
                  <a:pt x="82" y="393"/>
                </a:lnTo>
                <a:lnTo>
                  <a:pt x="84" y="394"/>
                </a:lnTo>
                <a:lnTo>
                  <a:pt x="84" y="400"/>
                </a:lnTo>
                <a:lnTo>
                  <a:pt x="84" y="403"/>
                </a:lnTo>
                <a:lnTo>
                  <a:pt x="87" y="403"/>
                </a:lnTo>
                <a:lnTo>
                  <a:pt x="90" y="401"/>
                </a:lnTo>
                <a:lnTo>
                  <a:pt x="91" y="398"/>
                </a:lnTo>
                <a:lnTo>
                  <a:pt x="94" y="401"/>
                </a:lnTo>
                <a:lnTo>
                  <a:pt x="91" y="408"/>
                </a:lnTo>
                <a:lnTo>
                  <a:pt x="91" y="411"/>
                </a:lnTo>
                <a:lnTo>
                  <a:pt x="94" y="423"/>
                </a:lnTo>
                <a:lnTo>
                  <a:pt x="95" y="427"/>
                </a:lnTo>
                <a:lnTo>
                  <a:pt x="97" y="443"/>
                </a:lnTo>
                <a:lnTo>
                  <a:pt x="95" y="448"/>
                </a:lnTo>
                <a:lnTo>
                  <a:pt x="93" y="452"/>
                </a:lnTo>
                <a:lnTo>
                  <a:pt x="90" y="458"/>
                </a:lnTo>
                <a:lnTo>
                  <a:pt x="87" y="460"/>
                </a:lnTo>
                <a:lnTo>
                  <a:pt x="89" y="471"/>
                </a:lnTo>
                <a:lnTo>
                  <a:pt x="83" y="473"/>
                </a:lnTo>
                <a:lnTo>
                  <a:pt x="82" y="473"/>
                </a:lnTo>
                <a:lnTo>
                  <a:pt x="82" y="471"/>
                </a:lnTo>
                <a:lnTo>
                  <a:pt x="80" y="467"/>
                </a:lnTo>
                <a:lnTo>
                  <a:pt x="69" y="461"/>
                </a:lnTo>
                <a:lnTo>
                  <a:pt x="68" y="460"/>
                </a:lnTo>
                <a:lnTo>
                  <a:pt x="65" y="453"/>
                </a:lnTo>
                <a:lnTo>
                  <a:pt x="46" y="463"/>
                </a:lnTo>
                <a:lnTo>
                  <a:pt x="42" y="469"/>
                </a:lnTo>
                <a:lnTo>
                  <a:pt x="35" y="458"/>
                </a:lnTo>
                <a:lnTo>
                  <a:pt x="33" y="469"/>
                </a:lnTo>
                <a:lnTo>
                  <a:pt x="28" y="482"/>
                </a:lnTo>
                <a:lnTo>
                  <a:pt x="22" y="482"/>
                </a:lnTo>
                <a:lnTo>
                  <a:pt x="20" y="482"/>
                </a:lnTo>
                <a:lnTo>
                  <a:pt x="18" y="486"/>
                </a:lnTo>
                <a:lnTo>
                  <a:pt x="13" y="493"/>
                </a:lnTo>
                <a:lnTo>
                  <a:pt x="12" y="495"/>
                </a:lnTo>
                <a:lnTo>
                  <a:pt x="5" y="505"/>
                </a:lnTo>
                <a:lnTo>
                  <a:pt x="3" y="502"/>
                </a:lnTo>
                <a:lnTo>
                  <a:pt x="8" y="494"/>
                </a:lnTo>
                <a:lnTo>
                  <a:pt x="7" y="490"/>
                </a:lnTo>
                <a:lnTo>
                  <a:pt x="5" y="486"/>
                </a:lnTo>
                <a:lnTo>
                  <a:pt x="3" y="480"/>
                </a:lnTo>
                <a:lnTo>
                  <a:pt x="3" y="479"/>
                </a:lnTo>
                <a:lnTo>
                  <a:pt x="0" y="472"/>
                </a:lnTo>
                <a:lnTo>
                  <a:pt x="7" y="464"/>
                </a:lnTo>
                <a:lnTo>
                  <a:pt x="8" y="464"/>
                </a:lnTo>
                <a:lnTo>
                  <a:pt x="5" y="457"/>
                </a:lnTo>
                <a:lnTo>
                  <a:pt x="5" y="456"/>
                </a:lnTo>
                <a:lnTo>
                  <a:pt x="5" y="454"/>
                </a:lnTo>
                <a:lnTo>
                  <a:pt x="15" y="450"/>
                </a:lnTo>
                <a:lnTo>
                  <a:pt x="16" y="449"/>
                </a:lnTo>
                <a:lnTo>
                  <a:pt x="18" y="448"/>
                </a:lnTo>
                <a:lnTo>
                  <a:pt x="18" y="446"/>
                </a:lnTo>
                <a:lnTo>
                  <a:pt x="19" y="443"/>
                </a:lnTo>
                <a:lnTo>
                  <a:pt x="18" y="434"/>
                </a:lnTo>
                <a:lnTo>
                  <a:pt x="20" y="434"/>
                </a:lnTo>
                <a:lnTo>
                  <a:pt x="27" y="434"/>
                </a:lnTo>
                <a:lnTo>
                  <a:pt x="27" y="428"/>
                </a:lnTo>
                <a:lnTo>
                  <a:pt x="38" y="423"/>
                </a:lnTo>
                <a:lnTo>
                  <a:pt x="38" y="426"/>
                </a:lnTo>
                <a:lnTo>
                  <a:pt x="37" y="437"/>
                </a:lnTo>
                <a:lnTo>
                  <a:pt x="31" y="443"/>
                </a:lnTo>
                <a:lnTo>
                  <a:pt x="24" y="449"/>
                </a:lnTo>
                <a:lnTo>
                  <a:pt x="24" y="449"/>
                </a:lnTo>
                <a:lnTo>
                  <a:pt x="18" y="449"/>
                </a:lnTo>
                <a:lnTo>
                  <a:pt x="15" y="457"/>
                </a:lnTo>
                <a:lnTo>
                  <a:pt x="18" y="471"/>
                </a:lnTo>
                <a:lnTo>
                  <a:pt x="12" y="479"/>
                </a:lnTo>
                <a:lnTo>
                  <a:pt x="13" y="479"/>
                </a:lnTo>
                <a:lnTo>
                  <a:pt x="16" y="482"/>
                </a:lnTo>
                <a:lnTo>
                  <a:pt x="20" y="476"/>
                </a:lnTo>
                <a:lnTo>
                  <a:pt x="23" y="472"/>
                </a:lnTo>
                <a:lnTo>
                  <a:pt x="22" y="458"/>
                </a:lnTo>
                <a:lnTo>
                  <a:pt x="41" y="443"/>
                </a:lnTo>
                <a:lnTo>
                  <a:pt x="43" y="448"/>
                </a:lnTo>
                <a:lnTo>
                  <a:pt x="48" y="450"/>
                </a:lnTo>
                <a:lnTo>
                  <a:pt x="48" y="452"/>
                </a:lnTo>
                <a:lnTo>
                  <a:pt x="46" y="446"/>
                </a:lnTo>
                <a:lnTo>
                  <a:pt x="45" y="441"/>
                </a:lnTo>
                <a:lnTo>
                  <a:pt x="45" y="439"/>
                </a:lnTo>
                <a:lnTo>
                  <a:pt x="45" y="424"/>
                </a:lnTo>
                <a:lnTo>
                  <a:pt x="50" y="426"/>
                </a:lnTo>
                <a:lnTo>
                  <a:pt x="61" y="427"/>
                </a:lnTo>
                <a:lnTo>
                  <a:pt x="65" y="433"/>
                </a:lnTo>
                <a:lnTo>
                  <a:pt x="67" y="434"/>
                </a:lnTo>
                <a:lnTo>
                  <a:pt x="68" y="428"/>
                </a:lnTo>
                <a:lnTo>
                  <a:pt x="65" y="424"/>
                </a:lnTo>
                <a:lnTo>
                  <a:pt x="64" y="420"/>
                </a:lnTo>
                <a:lnTo>
                  <a:pt x="64" y="419"/>
                </a:lnTo>
                <a:lnTo>
                  <a:pt x="53" y="416"/>
                </a:lnTo>
                <a:lnTo>
                  <a:pt x="50" y="415"/>
                </a:lnTo>
                <a:lnTo>
                  <a:pt x="48" y="409"/>
                </a:lnTo>
                <a:lnTo>
                  <a:pt x="48" y="407"/>
                </a:lnTo>
                <a:lnTo>
                  <a:pt x="48" y="404"/>
                </a:lnTo>
                <a:lnTo>
                  <a:pt x="57" y="392"/>
                </a:lnTo>
                <a:lnTo>
                  <a:pt x="60" y="393"/>
                </a:lnTo>
                <a:lnTo>
                  <a:pt x="63" y="393"/>
                </a:lnTo>
                <a:lnTo>
                  <a:pt x="69" y="403"/>
                </a:lnTo>
                <a:lnTo>
                  <a:pt x="71" y="400"/>
                </a:lnTo>
                <a:lnTo>
                  <a:pt x="67" y="389"/>
                </a:lnTo>
                <a:lnTo>
                  <a:pt x="61" y="385"/>
                </a:lnTo>
                <a:lnTo>
                  <a:pt x="61" y="379"/>
                </a:lnTo>
                <a:lnTo>
                  <a:pt x="61" y="378"/>
                </a:lnTo>
                <a:lnTo>
                  <a:pt x="63" y="378"/>
                </a:lnTo>
                <a:lnTo>
                  <a:pt x="68" y="385"/>
                </a:lnTo>
                <a:lnTo>
                  <a:pt x="72" y="389"/>
                </a:lnTo>
                <a:lnTo>
                  <a:pt x="76" y="392"/>
                </a:lnTo>
                <a:close/>
                <a:moveTo>
                  <a:pt x="179" y="386"/>
                </a:moveTo>
                <a:lnTo>
                  <a:pt x="164" y="403"/>
                </a:lnTo>
                <a:lnTo>
                  <a:pt x="155" y="409"/>
                </a:lnTo>
                <a:lnTo>
                  <a:pt x="155" y="411"/>
                </a:lnTo>
                <a:lnTo>
                  <a:pt x="154" y="408"/>
                </a:lnTo>
                <a:lnTo>
                  <a:pt x="154" y="407"/>
                </a:lnTo>
                <a:lnTo>
                  <a:pt x="153" y="405"/>
                </a:lnTo>
                <a:lnTo>
                  <a:pt x="147" y="393"/>
                </a:lnTo>
                <a:lnTo>
                  <a:pt x="143" y="381"/>
                </a:lnTo>
                <a:lnTo>
                  <a:pt x="144" y="379"/>
                </a:lnTo>
                <a:lnTo>
                  <a:pt x="146" y="375"/>
                </a:lnTo>
                <a:lnTo>
                  <a:pt x="157" y="388"/>
                </a:lnTo>
                <a:lnTo>
                  <a:pt x="158" y="388"/>
                </a:lnTo>
                <a:lnTo>
                  <a:pt x="161" y="388"/>
                </a:lnTo>
                <a:lnTo>
                  <a:pt x="155" y="379"/>
                </a:lnTo>
                <a:lnTo>
                  <a:pt x="153" y="375"/>
                </a:lnTo>
                <a:lnTo>
                  <a:pt x="168" y="375"/>
                </a:lnTo>
                <a:lnTo>
                  <a:pt x="176" y="383"/>
                </a:lnTo>
                <a:lnTo>
                  <a:pt x="179" y="386"/>
                </a:lnTo>
                <a:close/>
                <a:moveTo>
                  <a:pt x="110" y="370"/>
                </a:moveTo>
                <a:lnTo>
                  <a:pt x="104" y="375"/>
                </a:lnTo>
                <a:lnTo>
                  <a:pt x="99" y="367"/>
                </a:lnTo>
                <a:lnTo>
                  <a:pt x="108" y="363"/>
                </a:lnTo>
                <a:lnTo>
                  <a:pt x="110" y="370"/>
                </a:lnTo>
                <a:close/>
                <a:moveTo>
                  <a:pt x="79" y="364"/>
                </a:moveTo>
                <a:lnTo>
                  <a:pt x="90" y="368"/>
                </a:lnTo>
                <a:lnTo>
                  <a:pt x="95" y="364"/>
                </a:lnTo>
                <a:lnTo>
                  <a:pt x="98" y="373"/>
                </a:lnTo>
                <a:lnTo>
                  <a:pt x="98" y="374"/>
                </a:lnTo>
                <a:lnTo>
                  <a:pt x="98" y="379"/>
                </a:lnTo>
                <a:lnTo>
                  <a:pt x="99" y="383"/>
                </a:lnTo>
                <a:lnTo>
                  <a:pt x="91" y="388"/>
                </a:lnTo>
                <a:lnTo>
                  <a:pt x="83" y="386"/>
                </a:lnTo>
                <a:lnTo>
                  <a:pt x="82" y="386"/>
                </a:lnTo>
                <a:lnTo>
                  <a:pt x="80" y="386"/>
                </a:lnTo>
                <a:lnTo>
                  <a:pt x="78" y="382"/>
                </a:lnTo>
                <a:lnTo>
                  <a:pt x="75" y="378"/>
                </a:lnTo>
                <a:lnTo>
                  <a:pt x="74" y="377"/>
                </a:lnTo>
                <a:lnTo>
                  <a:pt x="72" y="375"/>
                </a:lnTo>
                <a:lnTo>
                  <a:pt x="71" y="374"/>
                </a:lnTo>
                <a:lnTo>
                  <a:pt x="68" y="373"/>
                </a:lnTo>
                <a:lnTo>
                  <a:pt x="63" y="367"/>
                </a:lnTo>
                <a:lnTo>
                  <a:pt x="65" y="358"/>
                </a:lnTo>
                <a:lnTo>
                  <a:pt x="68" y="359"/>
                </a:lnTo>
                <a:lnTo>
                  <a:pt x="74" y="360"/>
                </a:lnTo>
                <a:lnTo>
                  <a:pt x="79" y="364"/>
                </a:lnTo>
                <a:close/>
                <a:moveTo>
                  <a:pt x="93" y="359"/>
                </a:moveTo>
                <a:lnTo>
                  <a:pt x="91" y="359"/>
                </a:lnTo>
                <a:lnTo>
                  <a:pt x="80" y="358"/>
                </a:lnTo>
                <a:lnTo>
                  <a:pt x="79" y="358"/>
                </a:lnTo>
                <a:lnTo>
                  <a:pt x="82" y="351"/>
                </a:lnTo>
                <a:lnTo>
                  <a:pt x="90" y="345"/>
                </a:lnTo>
                <a:lnTo>
                  <a:pt x="90" y="349"/>
                </a:lnTo>
                <a:lnTo>
                  <a:pt x="89" y="352"/>
                </a:lnTo>
                <a:lnTo>
                  <a:pt x="89" y="353"/>
                </a:lnTo>
                <a:lnTo>
                  <a:pt x="91" y="355"/>
                </a:lnTo>
                <a:lnTo>
                  <a:pt x="91" y="358"/>
                </a:lnTo>
                <a:lnTo>
                  <a:pt x="93" y="359"/>
                </a:lnTo>
                <a:close/>
                <a:moveTo>
                  <a:pt x="180" y="338"/>
                </a:moveTo>
                <a:lnTo>
                  <a:pt x="170" y="356"/>
                </a:lnTo>
                <a:lnTo>
                  <a:pt x="169" y="356"/>
                </a:lnTo>
                <a:lnTo>
                  <a:pt x="165" y="355"/>
                </a:lnTo>
                <a:lnTo>
                  <a:pt x="166" y="334"/>
                </a:lnTo>
                <a:lnTo>
                  <a:pt x="180" y="328"/>
                </a:lnTo>
                <a:lnTo>
                  <a:pt x="184" y="330"/>
                </a:lnTo>
                <a:lnTo>
                  <a:pt x="180" y="338"/>
                </a:lnTo>
                <a:close/>
                <a:moveTo>
                  <a:pt x="207" y="218"/>
                </a:moveTo>
                <a:lnTo>
                  <a:pt x="203" y="229"/>
                </a:lnTo>
                <a:lnTo>
                  <a:pt x="209" y="231"/>
                </a:lnTo>
                <a:lnTo>
                  <a:pt x="217" y="218"/>
                </a:lnTo>
                <a:lnTo>
                  <a:pt x="224" y="223"/>
                </a:lnTo>
                <a:lnTo>
                  <a:pt x="221" y="228"/>
                </a:lnTo>
                <a:lnTo>
                  <a:pt x="220" y="229"/>
                </a:lnTo>
                <a:lnTo>
                  <a:pt x="214" y="239"/>
                </a:lnTo>
                <a:lnTo>
                  <a:pt x="218" y="242"/>
                </a:lnTo>
                <a:lnTo>
                  <a:pt x="224" y="233"/>
                </a:lnTo>
                <a:lnTo>
                  <a:pt x="226" y="238"/>
                </a:lnTo>
                <a:lnTo>
                  <a:pt x="228" y="251"/>
                </a:lnTo>
                <a:lnTo>
                  <a:pt x="229" y="253"/>
                </a:lnTo>
                <a:lnTo>
                  <a:pt x="230" y="254"/>
                </a:lnTo>
                <a:lnTo>
                  <a:pt x="229" y="255"/>
                </a:lnTo>
                <a:lnTo>
                  <a:pt x="225" y="258"/>
                </a:lnTo>
                <a:lnTo>
                  <a:pt x="217" y="261"/>
                </a:lnTo>
                <a:lnTo>
                  <a:pt x="211" y="266"/>
                </a:lnTo>
                <a:lnTo>
                  <a:pt x="211" y="269"/>
                </a:lnTo>
                <a:lnTo>
                  <a:pt x="217" y="280"/>
                </a:lnTo>
                <a:lnTo>
                  <a:pt x="218" y="285"/>
                </a:lnTo>
                <a:lnTo>
                  <a:pt x="211" y="292"/>
                </a:lnTo>
                <a:lnTo>
                  <a:pt x="224" y="300"/>
                </a:lnTo>
                <a:lnTo>
                  <a:pt x="211" y="310"/>
                </a:lnTo>
                <a:lnTo>
                  <a:pt x="207" y="311"/>
                </a:lnTo>
                <a:lnTo>
                  <a:pt x="199" y="308"/>
                </a:lnTo>
                <a:lnTo>
                  <a:pt x="180" y="313"/>
                </a:lnTo>
                <a:lnTo>
                  <a:pt x="177" y="314"/>
                </a:lnTo>
                <a:lnTo>
                  <a:pt x="180" y="302"/>
                </a:lnTo>
                <a:lnTo>
                  <a:pt x="180" y="298"/>
                </a:lnTo>
                <a:lnTo>
                  <a:pt x="170" y="300"/>
                </a:lnTo>
                <a:lnTo>
                  <a:pt x="170" y="302"/>
                </a:lnTo>
                <a:lnTo>
                  <a:pt x="170" y="306"/>
                </a:lnTo>
                <a:lnTo>
                  <a:pt x="169" y="311"/>
                </a:lnTo>
                <a:lnTo>
                  <a:pt x="149" y="330"/>
                </a:lnTo>
                <a:lnTo>
                  <a:pt x="149" y="332"/>
                </a:lnTo>
                <a:lnTo>
                  <a:pt x="153" y="347"/>
                </a:lnTo>
                <a:lnTo>
                  <a:pt x="146" y="349"/>
                </a:lnTo>
                <a:lnTo>
                  <a:pt x="136" y="352"/>
                </a:lnTo>
                <a:lnTo>
                  <a:pt x="136" y="333"/>
                </a:lnTo>
                <a:lnTo>
                  <a:pt x="125" y="336"/>
                </a:lnTo>
                <a:lnTo>
                  <a:pt x="113" y="338"/>
                </a:lnTo>
                <a:lnTo>
                  <a:pt x="112" y="322"/>
                </a:lnTo>
                <a:lnTo>
                  <a:pt x="131" y="318"/>
                </a:lnTo>
                <a:lnTo>
                  <a:pt x="136" y="315"/>
                </a:lnTo>
                <a:lnTo>
                  <a:pt x="136" y="308"/>
                </a:lnTo>
                <a:lnTo>
                  <a:pt x="136" y="304"/>
                </a:lnTo>
                <a:lnTo>
                  <a:pt x="125" y="302"/>
                </a:lnTo>
                <a:lnTo>
                  <a:pt x="120" y="299"/>
                </a:lnTo>
                <a:lnTo>
                  <a:pt x="120" y="298"/>
                </a:lnTo>
                <a:lnTo>
                  <a:pt x="120" y="293"/>
                </a:lnTo>
                <a:lnTo>
                  <a:pt x="131" y="291"/>
                </a:lnTo>
                <a:lnTo>
                  <a:pt x="139" y="295"/>
                </a:lnTo>
                <a:lnTo>
                  <a:pt x="140" y="293"/>
                </a:lnTo>
                <a:lnTo>
                  <a:pt x="143" y="292"/>
                </a:lnTo>
                <a:lnTo>
                  <a:pt x="144" y="292"/>
                </a:lnTo>
                <a:lnTo>
                  <a:pt x="143" y="292"/>
                </a:lnTo>
                <a:lnTo>
                  <a:pt x="143" y="291"/>
                </a:lnTo>
                <a:lnTo>
                  <a:pt x="142" y="285"/>
                </a:lnTo>
                <a:lnTo>
                  <a:pt x="147" y="280"/>
                </a:lnTo>
                <a:lnTo>
                  <a:pt x="146" y="277"/>
                </a:lnTo>
                <a:lnTo>
                  <a:pt x="140" y="278"/>
                </a:lnTo>
                <a:lnTo>
                  <a:pt x="139" y="280"/>
                </a:lnTo>
                <a:lnTo>
                  <a:pt x="136" y="285"/>
                </a:lnTo>
                <a:lnTo>
                  <a:pt x="134" y="284"/>
                </a:lnTo>
                <a:lnTo>
                  <a:pt x="129" y="283"/>
                </a:lnTo>
                <a:lnTo>
                  <a:pt x="127" y="281"/>
                </a:lnTo>
                <a:lnTo>
                  <a:pt x="120" y="272"/>
                </a:lnTo>
                <a:lnTo>
                  <a:pt x="131" y="268"/>
                </a:lnTo>
                <a:lnTo>
                  <a:pt x="135" y="268"/>
                </a:lnTo>
                <a:lnTo>
                  <a:pt x="142" y="272"/>
                </a:lnTo>
                <a:lnTo>
                  <a:pt x="142" y="268"/>
                </a:lnTo>
                <a:lnTo>
                  <a:pt x="139" y="265"/>
                </a:lnTo>
                <a:lnTo>
                  <a:pt x="138" y="263"/>
                </a:lnTo>
                <a:lnTo>
                  <a:pt x="134" y="261"/>
                </a:lnTo>
                <a:lnTo>
                  <a:pt x="134" y="259"/>
                </a:lnTo>
                <a:lnTo>
                  <a:pt x="135" y="259"/>
                </a:lnTo>
                <a:lnTo>
                  <a:pt x="139" y="259"/>
                </a:lnTo>
                <a:lnTo>
                  <a:pt x="142" y="259"/>
                </a:lnTo>
                <a:lnTo>
                  <a:pt x="143" y="257"/>
                </a:lnTo>
                <a:lnTo>
                  <a:pt x="138" y="255"/>
                </a:lnTo>
                <a:lnTo>
                  <a:pt x="132" y="254"/>
                </a:lnTo>
                <a:lnTo>
                  <a:pt x="128" y="258"/>
                </a:lnTo>
                <a:lnTo>
                  <a:pt x="125" y="258"/>
                </a:lnTo>
                <a:lnTo>
                  <a:pt x="116" y="259"/>
                </a:lnTo>
                <a:lnTo>
                  <a:pt x="123" y="248"/>
                </a:lnTo>
                <a:lnTo>
                  <a:pt x="128" y="250"/>
                </a:lnTo>
                <a:lnTo>
                  <a:pt x="138" y="251"/>
                </a:lnTo>
                <a:lnTo>
                  <a:pt x="140" y="248"/>
                </a:lnTo>
                <a:lnTo>
                  <a:pt x="143" y="244"/>
                </a:lnTo>
                <a:lnTo>
                  <a:pt x="149" y="243"/>
                </a:lnTo>
                <a:lnTo>
                  <a:pt x="154" y="244"/>
                </a:lnTo>
                <a:lnTo>
                  <a:pt x="154" y="246"/>
                </a:lnTo>
                <a:lnTo>
                  <a:pt x="154" y="248"/>
                </a:lnTo>
                <a:lnTo>
                  <a:pt x="157" y="250"/>
                </a:lnTo>
                <a:lnTo>
                  <a:pt x="158" y="251"/>
                </a:lnTo>
                <a:lnTo>
                  <a:pt x="166" y="257"/>
                </a:lnTo>
                <a:lnTo>
                  <a:pt x="168" y="250"/>
                </a:lnTo>
                <a:lnTo>
                  <a:pt x="157" y="247"/>
                </a:lnTo>
                <a:lnTo>
                  <a:pt x="157" y="246"/>
                </a:lnTo>
                <a:lnTo>
                  <a:pt x="161" y="243"/>
                </a:lnTo>
                <a:lnTo>
                  <a:pt x="172" y="240"/>
                </a:lnTo>
                <a:lnTo>
                  <a:pt x="173" y="240"/>
                </a:lnTo>
                <a:lnTo>
                  <a:pt x="176" y="242"/>
                </a:lnTo>
                <a:lnTo>
                  <a:pt x="176" y="238"/>
                </a:lnTo>
                <a:lnTo>
                  <a:pt x="172" y="235"/>
                </a:lnTo>
                <a:lnTo>
                  <a:pt x="170" y="235"/>
                </a:lnTo>
                <a:lnTo>
                  <a:pt x="169" y="235"/>
                </a:lnTo>
                <a:lnTo>
                  <a:pt x="165" y="238"/>
                </a:lnTo>
                <a:lnTo>
                  <a:pt x="161" y="238"/>
                </a:lnTo>
                <a:lnTo>
                  <a:pt x="154" y="236"/>
                </a:lnTo>
                <a:lnTo>
                  <a:pt x="151" y="233"/>
                </a:lnTo>
                <a:lnTo>
                  <a:pt x="149" y="227"/>
                </a:lnTo>
                <a:lnTo>
                  <a:pt x="147" y="220"/>
                </a:lnTo>
                <a:lnTo>
                  <a:pt x="150" y="223"/>
                </a:lnTo>
                <a:lnTo>
                  <a:pt x="158" y="228"/>
                </a:lnTo>
                <a:lnTo>
                  <a:pt x="162" y="224"/>
                </a:lnTo>
                <a:lnTo>
                  <a:pt x="158" y="214"/>
                </a:lnTo>
                <a:lnTo>
                  <a:pt x="159" y="210"/>
                </a:lnTo>
                <a:lnTo>
                  <a:pt x="168" y="214"/>
                </a:lnTo>
                <a:lnTo>
                  <a:pt x="174" y="220"/>
                </a:lnTo>
                <a:lnTo>
                  <a:pt x="177" y="224"/>
                </a:lnTo>
                <a:lnTo>
                  <a:pt x="180" y="224"/>
                </a:lnTo>
                <a:lnTo>
                  <a:pt x="181" y="224"/>
                </a:lnTo>
                <a:lnTo>
                  <a:pt x="180" y="223"/>
                </a:lnTo>
                <a:lnTo>
                  <a:pt x="168" y="206"/>
                </a:lnTo>
                <a:lnTo>
                  <a:pt x="173" y="198"/>
                </a:lnTo>
                <a:lnTo>
                  <a:pt x="174" y="198"/>
                </a:lnTo>
                <a:lnTo>
                  <a:pt x="180" y="202"/>
                </a:lnTo>
                <a:lnTo>
                  <a:pt x="181" y="203"/>
                </a:lnTo>
                <a:lnTo>
                  <a:pt x="184" y="214"/>
                </a:lnTo>
                <a:lnTo>
                  <a:pt x="188" y="218"/>
                </a:lnTo>
                <a:lnTo>
                  <a:pt x="187" y="194"/>
                </a:lnTo>
                <a:lnTo>
                  <a:pt x="203" y="205"/>
                </a:lnTo>
                <a:lnTo>
                  <a:pt x="209" y="205"/>
                </a:lnTo>
                <a:lnTo>
                  <a:pt x="211" y="206"/>
                </a:lnTo>
                <a:lnTo>
                  <a:pt x="207" y="218"/>
                </a:lnTo>
                <a:close/>
                <a:moveTo>
                  <a:pt x="308" y="173"/>
                </a:moveTo>
                <a:lnTo>
                  <a:pt x="304" y="179"/>
                </a:lnTo>
                <a:lnTo>
                  <a:pt x="301" y="167"/>
                </a:lnTo>
                <a:lnTo>
                  <a:pt x="301" y="164"/>
                </a:lnTo>
                <a:lnTo>
                  <a:pt x="303" y="163"/>
                </a:lnTo>
                <a:lnTo>
                  <a:pt x="311" y="154"/>
                </a:lnTo>
                <a:lnTo>
                  <a:pt x="311" y="160"/>
                </a:lnTo>
                <a:lnTo>
                  <a:pt x="310" y="164"/>
                </a:lnTo>
                <a:lnTo>
                  <a:pt x="308" y="173"/>
                </a:lnTo>
                <a:close/>
                <a:moveTo>
                  <a:pt x="297" y="158"/>
                </a:moveTo>
                <a:lnTo>
                  <a:pt x="289" y="169"/>
                </a:lnTo>
                <a:lnTo>
                  <a:pt x="285" y="178"/>
                </a:lnTo>
                <a:lnTo>
                  <a:pt x="292" y="184"/>
                </a:lnTo>
                <a:lnTo>
                  <a:pt x="292" y="186"/>
                </a:lnTo>
                <a:lnTo>
                  <a:pt x="289" y="191"/>
                </a:lnTo>
                <a:lnTo>
                  <a:pt x="288" y="193"/>
                </a:lnTo>
                <a:lnTo>
                  <a:pt x="286" y="195"/>
                </a:lnTo>
                <a:lnTo>
                  <a:pt x="266" y="202"/>
                </a:lnTo>
                <a:lnTo>
                  <a:pt x="254" y="206"/>
                </a:lnTo>
                <a:lnTo>
                  <a:pt x="244" y="209"/>
                </a:lnTo>
                <a:lnTo>
                  <a:pt x="235" y="213"/>
                </a:lnTo>
                <a:lnTo>
                  <a:pt x="230" y="203"/>
                </a:lnTo>
                <a:lnTo>
                  <a:pt x="226" y="202"/>
                </a:lnTo>
                <a:lnTo>
                  <a:pt x="221" y="199"/>
                </a:lnTo>
                <a:lnTo>
                  <a:pt x="220" y="188"/>
                </a:lnTo>
                <a:lnTo>
                  <a:pt x="221" y="187"/>
                </a:lnTo>
                <a:lnTo>
                  <a:pt x="224" y="186"/>
                </a:lnTo>
                <a:lnTo>
                  <a:pt x="229" y="186"/>
                </a:lnTo>
                <a:lnTo>
                  <a:pt x="232" y="184"/>
                </a:lnTo>
                <a:lnTo>
                  <a:pt x="239" y="187"/>
                </a:lnTo>
                <a:lnTo>
                  <a:pt x="244" y="190"/>
                </a:lnTo>
                <a:lnTo>
                  <a:pt x="245" y="191"/>
                </a:lnTo>
                <a:lnTo>
                  <a:pt x="251" y="183"/>
                </a:lnTo>
                <a:lnTo>
                  <a:pt x="248" y="182"/>
                </a:lnTo>
                <a:lnTo>
                  <a:pt x="237" y="176"/>
                </a:lnTo>
                <a:lnTo>
                  <a:pt x="237" y="165"/>
                </a:lnTo>
                <a:lnTo>
                  <a:pt x="269" y="164"/>
                </a:lnTo>
                <a:lnTo>
                  <a:pt x="269" y="157"/>
                </a:lnTo>
                <a:lnTo>
                  <a:pt x="269" y="156"/>
                </a:lnTo>
                <a:lnTo>
                  <a:pt x="247" y="156"/>
                </a:lnTo>
                <a:lnTo>
                  <a:pt x="247" y="142"/>
                </a:lnTo>
                <a:lnTo>
                  <a:pt x="263" y="143"/>
                </a:lnTo>
                <a:lnTo>
                  <a:pt x="267" y="138"/>
                </a:lnTo>
                <a:lnTo>
                  <a:pt x="274" y="138"/>
                </a:lnTo>
                <a:lnTo>
                  <a:pt x="274" y="141"/>
                </a:lnTo>
                <a:lnTo>
                  <a:pt x="278" y="163"/>
                </a:lnTo>
                <a:lnTo>
                  <a:pt x="281" y="143"/>
                </a:lnTo>
                <a:lnTo>
                  <a:pt x="282" y="133"/>
                </a:lnTo>
                <a:lnTo>
                  <a:pt x="275" y="126"/>
                </a:lnTo>
                <a:lnTo>
                  <a:pt x="275" y="119"/>
                </a:lnTo>
                <a:lnTo>
                  <a:pt x="286" y="116"/>
                </a:lnTo>
                <a:lnTo>
                  <a:pt x="289" y="127"/>
                </a:lnTo>
                <a:lnTo>
                  <a:pt x="305" y="131"/>
                </a:lnTo>
                <a:lnTo>
                  <a:pt x="308" y="135"/>
                </a:lnTo>
                <a:lnTo>
                  <a:pt x="311" y="143"/>
                </a:lnTo>
                <a:lnTo>
                  <a:pt x="312" y="143"/>
                </a:lnTo>
                <a:lnTo>
                  <a:pt x="297" y="158"/>
                </a:lnTo>
                <a:close/>
                <a:moveTo>
                  <a:pt x="464" y="116"/>
                </a:moveTo>
                <a:lnTo>
                  <a:pt x="446" y="123"/>
                </a:lnTo>
                <a:lnTo>
                  <a:pt x="445" y="115"/>
                </a:lnTo>
                <a:lnTo>
                  <a:pt x="447" y="105"/>
                </a:lnTo>
                <a:lnTo>
                  <a:pt x="449" y="96"/>
                </a:lnTo>
                <a:lnTo>
                  <a:pt x="461" y="93"/>
                </a:lnTo>
                <a:lnTo>
                  <a:pt x="464" y="96"/>
                </a:lnTo>
                <a:lnTo>
                  <a:pt x="458" y="104"/>
                </a:lnTo>
                <a:lnTo>
                  <a:pt x="462" y="113"/>
                </a:lnTo>
                <a:lnTo>
                  <a:pt x="464" y="116"/>
                </a:lnTo>
                <a:close/>
                <a:moveTo>
                  <a:pt x="372" y="113"/>
                </a:moveTo>
                <a:lnTo>
                  <a:pt x="348" y="122"/>
                </a:lnTo>
                <a:lnTo>
                  <a:pt x="348" y="119"/>
                </a:lnTo>
                <a:lnTo>
                  <a:pt x="350" y="111"/>
                </a:lnTo>
                <a:lnTo>
                  <a:pt x="353" y="104"/>
                </a:lnTo>
                <a:lnTo>
                  <a:pt x="356" y="98"/>
                </a:lnTo>
                <a:lnTo>
                  <a:pt x="363" y="96"/>
                </a:lnTo>
                <a:lnTo>
                  <a:pt x="375" y="77"/>
                </a:lnTo>
                <a:lnTo>
                  <a:pt x="381" y="83"/>
                </a:lnTo>
                <a:lnTo>
                  <a:pt x="374" y="98"/>
                </a:lnTo>
                <a:lnTo>
                  <a:pt x="372" y="100"/>
                </a:lnTo>
                <a:lnTo>
                  <a:pt x="372" y="107"/>
                </a:lnTo>
                <a:lnTo>
                  <a:pt x="372" y="113"/>
                </a:lnTo>
                <a:close/>
                <a:moveTo>
                  <a:pt x="387" y="71"/>
                </a:moveTo>
                <a:lnTo>
                  <a:pt x="391" y="73"/>
                </a:lnTo>
                <a:lnTo>
                  <a:pt x="393" y="71"/>
                </a:lnTo>
                <a:lnTo>
                  <a:pt x="394" y="73"/>
                </a:lnTo>
                <a:lnTo>
                  <a:pt x="393" y="75"/>
                </a:lnTo>
                <a:lnTo>
                  <a:pt x="390" y="75"/>
                </a:lnTo>
                <a:lnTo>
                  <a:pt x="389" y="77"/>
                </a:lnTo>
                <a:lnTo>
                  <a:pt x="382" y="73"/>
                </a:lnTo>
                <a:lnTo>
                  <a:pt x="382" y="70"/>
                </a:lnTo>
                <a:lnTo>
                  <a:pt x="385" y="68"/>
                </a:lnTo>
                <a:lnTo>
                  <a:pt x="387" y="70"/>
                </a:lnTo>
                <a:lnTo>
                  <a:pt x="387" y="71"/>
                </a:lnTo>
                <a:close/>
                <a:moveTo>
                  <a:pt x="335" y="77"/>
                </a:moveTo>
                <a:lnTo>
                  <a:pt x="340" y="79"/>
                </a:lnTo>
                <a:lnTo>
                  <a:pt x="342" y="67"/>
                </a:lnTo>
                <a:lnTo>
                  <a:pt x="350" y="66"/>
                </a:lnTo>
                <a:lnTo>
                  <a:pt x="352" y="73"/>
                </a:lnTo>
                <a:lnTo>
                  <a:pt x="359" y="71"/>
                </a:lnTo>
                <a:lnTo>
                  <a:pt x="363" y="73"/>
                </a:lnTo>
                <a:lnTo>
                  <a:pt x="365" y="77"/>
                </a:lnTo>
                <a:lnTo>
                  <a:pt x="367" y="85"/>
                </a:lnTo>
                <a:lnTo>
                  <a:pt x="361" y="89"/>
                </a:lnTo>
                <a:lnTo>
                  <a:pt x="350" y="92"/>
                </a:lnTo>
                <a:lnTo>
                  <a:pt x="342" y="105"/>
                </a:lnTo>
                <a:lnTo>
                  <a:pt x="338" y="120"/>
                </a:lnTo>
                <a:lnTo>
                  <a:pt x="335" y="124"/>
                </a:lnTo>
                <a:lnTo>
                  <a:pt x="334" y="128"/>
                </a:lnTo>
                <a:lnTo>
                  <a:pt x="316" y="131"/>
                </a:lnTo>
                <a:lnTo>
                  <a:pt x="307" y="122"/>
                </a:lnTo>
                <a:lnTo>
                  <a:pt x="290" y="107"/>
                </a:lnTo>
                <a:lnTo>
                  <a:pt x="277" y="104"/>
                </a:lnTo>
                <a:lnTo>
                  <a:pt x="280" y="94"/>
                </a:lnTo>
                <a:lnTo>
                  <a:pt x="290" y="97"/>
                </a:lnTo>
                <a:lnTo>
                  <a:pt x="296" y="89"/>
                </a:lnTo>
                <a:lnTo>
                  <a:pt x="288" y="86"/>
                </a:lnTo>
                <a:lnTo>
                  <a:pt x="289" y="83"/>
                </a:lnTo>
                <a:lnTo>
                  <a:pt x="295" y="75"/>
                </a:lnTo>
                <a:lnTo>
                  <a:pt x="310" y="75"/>
                </a:lnTo>
                <a:lnTo>
                  <a:pt x="312" y="75"/>
                </a:lnTo>
                <a:lnTo>
                  <a:pt x="310" y="66"/>
                </a:lnTo>
                <a:lnTo>
                  <a:pt x="308" y="63"/>
                </a:lnTo>
                <a:lnTo>
                  <a:pt x="310" y="62"/>
                </a:lnTo>
                <a:lnTo>
                  <a:pt x="316" y="56"/>
                </a:lnTo>
                <a:lnTo>
                  <a:pt x="327" y="59"/>
                </a:lnTo>
                <a:lnTo>
                  <a:pt x="327" y="71"/>
                </a:lnTo>
                <a:lnTo>
                  <a:pt x="335" y="77"/>
                </a:lnTo>
                <a:close/>
                <a:moveTo>
                  <a:pt x="300" y="64"/>
                </a:moveTo>
                <a:lnTo>
                  <a:pt x="286" y="74"/>
                </a:lnTo>
                <a:lnTo>
                  <a:pt x="281" y="78"/>
                </a:lnTo>
                <a:lnTo>
                  <a:pt x="277" y="86"/>
                </a:lnTo>
                <a:lnTo>
                  <a:pt x="273" y="81"/>
                </a:lnTo>
                <a:lnTo>
                  <a:pt x="271" y="79"/>
                </a:lnTo>
                <a:lnTo>
                  <a:pt x="270" y="79"/>
                </a:lnTo>
                <a:lnTo>
                  <a:pt x="275" y="62"/>
                </a:lnTo>
                <a:lnTo>
                  <a:pt x="277" y="55"/>
                </a:lnTo>
                <a:lnTo>
                  <a:pt x="281" y="56"/>
                </a:lnTo>
                <a:lnTo>
                  <a:pt x="282" y="64"/>
                </a:lnTo>
                <a:lnTo>
                  <a:pt x="286" y="64"/>
                </a:lnTo>
                <a:lnTo>
                  <a:pt x="293" y="55"/>
                </a:lnTo>
                <a:lnTo>
                  <a:pt x="296" y="55"/>
                </a:lnTo>
                <a:lnTo>
                  <a:pt x="300" y="64"/>
                </a:lnTo>
                <a:close/>
                <a:moveTo>
                  <a:pt x="481" y="67"/>
                </a:moveTo>
                <a:lnTo>
                  <a:pt x="479" y="70"/>
                </a:lnTo>
                <a:lnTo>
                  <a:pt x="483" y="68"/>
                </a:lnTo>
                <a:lnTo>
                  <a:pt x="486" y="67"/>
                </a:lnTo>
                <a:lnTo>
                  <a:pt x="488" y="73"/>
                </a:lnTo>
                <a:lnTo>
                  <a:pt x="480" y="78"/>
                </a:lnTo>
                <a:lnTo>
                  <a:pt x="481" y="79"/>
                </a:lnTo>
                <a:lnTo>
                  <a:pt x="473" y="83"/>
                </a:lnTo>
                <a:lnTo>
                  <a:pt x="468" y="88"/>
                </a:lnTo>
                <a:lnTo>
                  <a:pt x="462" y="79"/>
                </a:lnTo>
                <a:lnTo>
                  <a:pt x="458" y="66"/>
                </a:lnTo>
                <a:lnTo>
                  <a:pt x="469" y="58"/>
                </a:lnTo>
                <a:lnTo>
                  <a:pt x="475" y="67"/>
                </a:lnTo>
                <a:lnTo>
                  <a:pt x="475" y="66"/>
                </a:lnTo>
                <a:lnTo>
                  <a:pt x="477" y="60"/>
                </a:lnTo>
                <a:lnTo>
                  <a:pt x="484" y="51"/>
                </a:lnTo>
                <a:lnTo>
                  <a:pt x="487" y="56"/>
                </a:lnTo>
                <a:lnTo>
                  <a:pt x="486" y="59"/>
                </a:lnTo>
                <a:lnTo>
                  <a:pt x="481" y="67"/>
                </a:lnTo>
                <a:close/>
                <a:moveTo>
                  <a:pt x="353" y="43"/>
                </a:moveTo>
                <a:lnTo>
                  <a:pt x="353" y="52"/>
                </a:lnTo>
                <a:lnTo>
                  <a:pt x="334" y="47"/>
                </a:lnTo>
                <a:lnTo>
                  <a:pt x="338" y="34"/>
                </a:lnTo>
                <a:lnTo>
                  <a:pt x="353" y="43"/>
                </a:lnTo>
                <a:close/>
                <a:moveTo>
                  <a:pt x="326" y="28"/>
                </a:moveTo>
                <a:lnTo>
                  <a:pt x="315" y="52"/>
                </a:lnTo>
                <a:lnTo>
                  <a:pt x="301" y="38"/>
                </a:lnTo>
                <a:lnTo>
                  <a:pt x="310" y="29"/>
                </a:lnTo>
                <a:lnTo>
                  <a:pt x="310" y="18"/>
                </a:lnTo>
                <a:lnTo>
                  <a:pt x="318" y="11"/>
                </a:lnTo>
                <a:lnTo>
                  <a:pt x="319" y="10"/>
                </a:lnTo>
                <a:lnTo>
                  <a:pt x="319" y="11"/>
                </a:lnTo>
                <a:lnTo>
                  <a:pt x="326" y="28"/>
                </a:lnTo>
                <a:close/>
                <a:moveTo>
                  <a:pt x="456" y="40"/>
                </a:moveTo>
                <a:lnTo>
                  <a:pt x="460" y="52"/>
                </a:lnTo>
                <a:lnTo>
                  <a:pt x="450" y="58"/>
                </a:lnTo>
                <a:lnTo>
                  <a:pt x="445" y="62"/>
                </a:lnTo>
                <a:lnTo>
                  <a:pt x="443" y="52"/>
                </a:lnTo>
                <a:lnTo>
                  <a:pt x="441" y="48"/>
                </a:lnTo>
                <a:lnTo>
                  <a:pt x="435" y="56"/>
                </a:lnTo>
                <a:lnTo>
                  <a:pt x="434" y="59"/>
                </a:lnTo>
                <a:lnTo>
                  <a:pt x="431" y="56"/>
                </a:lnTo>
                <a:lnTo>
                  <a:pt x="428" y="55"/>
                </a:lnTo>
                <a:lnTo>
                  <a:pt x="426" y="52"/>
                </a:lnTo>
                <a:lnTo>
                  <a:pt x="426" y="38"/>
                </a:lnTo>
                <a:lnTo>
                  <a:pt x="426" y="36"/>
                </a:lnTo>
                <a:lnTo>
                  <a:pt x="426" y="26"/>
                </a:lnTo>
                <a:lnTo>
                  <a:pt x="435" y="18"/>
                </a:lnTo>
                <a:lnTo>
                  <a:pt x="436" y="11"/>
                </a:lnTo>
                <a:lnTo>
                  <a:pt x="436" y="10"/>
                </a:lnTo>
                <a:lnTo>
                  <a:pt x="451" y="8"/>
                </a:lnTo>
                <a:lnTo>
                  <a:pt x="456" y="11"/>
                </a:lnTo>
                <a:lnTo>
                  <a:pt x="461" y="15"/>
                </a:lnTo>
                <a:lnTo>
                  <a:pt x="456" y="40"/>
                </a:lnTo>
                <a:close/>
                <a:moveTo>
                  <a:pt x="516" y="11"/>
                </a:moveTo>
                <a:lnTo>
                  <a:pt x="520" y="14"/>
                </a:lnTo>
                <a:lnTo>
                  <a:pt x="525" y="13"/>
                </a:lnTo>
                <a:lnTo>
                  <a:pt x="529" y="11"/>
                </a:lnTo>
                <a:lnTo>
                  <a:pt x="539" y="10"/>
                </a:lnTo>
                <a:lnTo>
                  <a:pt x="539" y="11"/>
                </a:lnTo>
                <a:lnTo>
                  <a:pt x="539" y="17"/>
                </a:lnTo>
                <a:lnTo>
                  <a:pt x="544" y="19"/>
                </a:lnTo>
                <a:lnTo>
                  <a:pt x="547" y="22"/>
                </a:lnTo>
                <a:lnTo>
                  <a:pt x="548" y="26"/>
                </a:lnTo>
                <a:lnTo>
                  <a:pt x="551" y="28"/>
                </a:lnTo>
                <a:lnTo>
                  <a:pt x="558" y="30"/>
                </a:lnTo>
                <a:lnTo>
                  <a:pt x="562" y="28"/>
                </a:lnTo>
                <a:lnTo>
                  <a:pt x="565" y="15"/>
                </a:lnTo>
                <a:lnTo>
                  <a:pt x="570" y="17"/>
                </a:lnTo>
                <a:lnTo>
                  <a:pt x="582" y="10"/>
                </a:lnTo>
                <a:lnTo>
                  <a:pt x="582" y="15"/>
                </a:lnTo>
                <a:lnTo>
                  <a:pt x="582" y="22"/>
                </a:lnTo>
                <a:lnTo>
                  <a:pt x="593" y="38"/>
                </a:lnTo>
                <a:lnTo>
                  <a:pt x="596" y="44"/>
                </a:lnTo>
                <a:lnTo>
                  <a:pt x="595" y="44"/>
                </a:lnTo>
                <a:lnTo>
                  <a:pt x="593" y="49"/>
                </a:lnTo>
                <a:lnTo>
                  <a:pt x="593" y="51"/>
                </a:lnTo>
                <a:lnTo>
                  <a:pt x="600" y="63"/>
                </a:lnTo>
                <a:lnTo>
                  <a:pt x="615" y="71"/>
                </a:lnTo>
                <a:lnTo>
                  <a:pt x="625" y="71"/>
                </a:lnTo>
                <a:lnTo>
                  <a:pt x="627" y="77"/>
                </a:lnTo>
                <a:lnTo>
                  <a:pt x="622" y="85"/>
                </a:lnTo>
                <a:lnTo>
                  <a:pt x="632" y="90"/>
                </a:lnTo>
                <a:lnTo>
                  <a:pt x="625" y="107"/>
                </a:lnTo>
                <a:lnTo>
                  <a:pt x="633" y="111"/>
                </a:lnTo>
                <a:lnTo>
                  <a:pt x="637" y="128"/>
                </a:lnTo>
                <a:lnTo>
                  <a:pt x="656" y="141"/>
                </a:lnTo>
                <a:lnTo>
                  <a:pt x="657" y="141"/>
                </a:lnTo>
                <a:lnTo>
                  <a:pt x="664" y="134"/>
                </a:lnTo>
                <a:lnTo>
                  <a:pt x="670" y="139"/>
                </a:lnTo>
                <a:lnTo>
                  <a:pt x="660" y="152"/>
                </a:lnTo>
                <a:lnTo>
                  <a:pt x="659" y="167"/>
                </a:lnTo>
                <a:lnTo>
                  <a:pt x="656" y="168"/>
                </a:lnTo>
                <a:lnTo>
                  <a:pt x="656" y="171"/>
                </a:lnTo>
                <a:lnTo>
                  <a:pt x="659" y="178"/>
                </a:lnTo>
                <a:lnTo>
                  <a:pt x="656" y="178"/>
                </a:lnTo>
                <a:lnTo>
                  <a:pt x="638" y="179"/>
                </a:lnTo>
                <a:lnTo>
                  <a:pt x="618" y="188"/>
                </a:lnTo>
                <a:lnTo>
                  <a:pt x="626" y="220"/>
                </a:lnTo>
                <a:lnTo>
                  <a:pt x="630" y="220"/>
                </a:lnTo>
                <a:lnTo>
                  <a:pt x="649" y="251"/>
                </a:lnTo>
                <a:lnTo>
                  <a:pt x="651" y="263"/>
                </a:lnTo>
                <a:lnTo>
                  <a:pt x="652" y="272"/>
                </a:lnTo>
                <a:lnTo>
                  <a:pt x="652" y="273"/>
                </a:lnTo>
                <a:lnTo>
                  <a:pt x="649" y="285"/>
                </a:lnTo>
                <a:lnTo>
                  <a:pt x="636" y="295"/>
                </a:lnTo>
                <a:lnTo>
                  <a:pt x="604" y="300"/>
                </a:lnTo>
                <a:lnTo>
                  <a:pt x="603" y="299"/>
                </a:lnTo>
                <a:lnTo>
                  <a:pt x="599" y="295"/>
                </a:lnTo>
                <a:lnTo>
                  <a:pt x="597" y="292"/>
                </a:lnTo>
                <a:lnTo>
                  <a:pt x="595" y="289"/>
                </a:lnTo>
                <a:lnTo>
                  <a:pt x="588" y="284"/>
                </a:lnTo>
                <a:lnTo>
                  <a:pt x="584" y="278"/>
                </a:lnTo>
                <a:lnTo>
                  <a:pt x="582" y="276"/>
                </a:lnTo>
                <a:lnTo>
                  <a:pt x="580" y="273"/>
                </a:lnTo>
                <a:lnTo>
                  <a:pt x="574" y="266"/>
                </a:lnTo>
                <a:lnTo>
                  <a:pt x="572" y="261"/>
                </a:lnTo>
                <a:lnTo>
                  <a:pt x="570" y="259"/>
                </a:lnTo>
                <a:lnTo>
                  <a:pt x="567" y="255"/>
                </a:lnTo>
                <a:lnTo>
                  <a:pt x="565" y="251"/>
                </a:lnTo>
                <a:lnTo>
                  <a:pt x="561" y="250"/>
                </a:lnTo>
                <a:lnTo>
                  <a:pt x="557" y="250"/>
                </a:lnTo>
                <a:lnTo>
                  <a:pt x="552" y="250"/>
                </a:lnTo>
                <a:lnTo>
                  <a:pt x="546" y="248"/>
                </a:lnTo>
                <a:lnTo>
                  <a:pt x="539" y="247"/>
                </a:lnTo>
                <a:lnTo>
                  <a:pt x="531" y="244"/>
                </a:lnTo>
                <a:lnTo>
                  <a:pt x="529" y="246"/>
                </a:lnTo>
                <a:lnTo>
                  <a:pt x="524" y="251"/>
                </a:lnTo>
                <a:lnTo>
                  <a:pt x="514" y="259"/>
                </a:lnTo>
                <a:lnTo>
                  <a:pt x="509" y="268"/>
                </a:lnTo>
                <a:lnTo>
                  <a:pt x="506" y="270"/>
                </a:lnTo>
                <a:lnTo>
                  <a:pt x="506" y="272"/>
                </a:lnTo>
                <a:lnTo>
                  <a:pt x="506" y="274"/>
                </a:lnTo>
                <a:lnTo>
                  <a:pt x="506" y="280"/>
                </a:lnTo>
                <a:lnTo>
                  <a:pt x="509" y="284"/>
                </a:lnTo>
                <a:lnTo>
                  <a:pt x="511" y="288"/>
                </a:lnTo>
                <a:lnTo>
                  <a:pt x="513" y="292"/>
                </a:lnTo>
                <a:lnTo>
                  <a:pt x="514" y="296"/>
                </a:lnTo>
                <a:lnTo>
                  <a:pt x="520" y="302"/>
                </a:lnTo>
                <a:lnTo>
                  <a:pt x="518" y="311"/>
                </a:lnTo>
                <a:lnTo>
                  <a:pt x="517" y="319"/>
                </a:lnTo>
                <a:lnTo>
                  <a:pt x="509" y="317"/>
                </a:lnTo>
                <a:lnTo>
                  <a:pt x="501" y="311"/>
                </a:lnTo>
                <a:lnTo>
                  <a:pt x="499" y="310"/>
                </a:lnTo>
                <a:lnTo>
                  <a:pt x="495" y="307"/>
                </a:lnTo>
                <a:lnTo>
                  <a:pt x="487" y="303"/>
                </a:lnTo>
                <a:lnTo>
                  <a:pt x="486" y="303"/>
                </a:lnTo>
                <a:lnTo>
                  <a:pt x="486" y="302"/>
                </a:lnTo>
                <a:lnTo>
                  <a:pt x="483" y="300"/>
                </a:lnTo>
                <a:lnTo>
                  <a:pt x="481" y="302"/>
                </a:lnTo>
                <a:lnTo>
                  <a:pt x="480" y="303"/>
                </a:lnTo>
                <a:lnTo>
                  <a:pt x="477" y="306"/>
                </a:lnTo>
                <a:lnTo>
                  <a:pt x="476" y="307"/>
                </a:lnTo>
                <a:lnTo>
                  <a:pt x="476" y="308"/>
                </a:lnTo>
                <a:lnTo>
                  <a:pt x="475" y="310"/>
                </a:lnTo>
                <a:lnTo>
                  <a:pt x="473" y="311"/>
                </a:lnTo>
                <a:lnTo>
                  <a:pt x="473" y="314"/>
                </a:lnTo>
                <a:lnTo>
                  <a:pt x="471" y="317"/>
                </a:lnTo>
                <a:lnTo>
                  <a:pt x="469" y="318"/>
                </a:lnTo>
                <a:lnTo>
                  <a:pt x="461" y="318"/>
                </a:lnTo>
                <a:lnTo>
                  <a:pt x="458" y="319"/>
                </a:lnTo>
                <a:lnTo>
                  <a:pt x="454" y="319"/>
                </a:lnTo>
                <a:lnTo>
                  <a:pt x="445" y="321"/>
                </a:lnTo>
                <a:lnTo>
                  <a:pt x="435" y="323"/>
                </a:lnTo>
                <a:lnTo>
                  <a:pt x="430" y="323"/>
                </a:lnTo>
                <a:lnTo>
                  <a:pt x="423" y="325"/>
                </a:lnTo>
                <a:lnTo>
                  <a:pt x="427" y="332"/>
                </a:lnTo>
                <a:lnTo>
                  <a:pt x="430" y="334"/>
                </a:lnTo>
                <a:lnTo>
                  <a:pt x="436" y="341"/>
                </a:lnTo>
                <a:lnTo>
                  <a:pt x="441" y="348"/>
                </a:lnTo>
                <a:lnTo>
                  <a:pt x="443" y="351"/>
                </a:lnTo>
                <a:lnTo>
                  <a:pt x="447" y="355"/>
                </a:lnTo>
                <a:lnTo>
                  <a:pt x="449" y="359"/>
                </a:lnTo>
                <a:lnTo>
                  <a:pt x="450" y="364"/>
                </a:lnTo>
                <a:lnTo>
                  <a:pt x="451" y="374"/>
                </a:lnTo>
                <a:lnTo>
                  <a:pt x="451" y="375"/>
                </a:lnTo>
                <a:lnTo>
                  <a:pt x="453" y="382"/>
                </a:lnTo>
                <a:lnTo>
                  <a:pt x="454" y="388"/>
                </a:lnTo>
                <a:lnTo>
                  <a:pt x="453" y="393"/>
                </a:lnTo>
                <a:lnTo>
                  <a:pt x="451" y="397"/>
                </a:lnTo>
                <a:lnTo>
                  <a:pt x="449" y="405"/>
                </a:lnTo>
                <a:lnTo>
                  <a:pt x="447" y="413"/>
                </a:lnTo>
                <a:lnTo>
                  <a:pt x="445" y="420"/>
                </a:lnTo>
                <a:lnTo>
                  <a:pt x="443" y="424"/>
                </a:lnTo>
                <a:lnTo>
                  <a:pt x="441" y="431"/>
                </a:lnTo>
                <a:lnTo>
                  <a:pt x="435" y="442"/>
                </a:lnTo>
                <a:lnTo>
                  <a:pt x="432" y="446"/>
                </a:lnTo>
                <a:lnTo>
                  <a:pt x="426" y="450"/>
                </a:lnTo>
                <a:lnTo>
                  <a:pt x="421" y="456"/>
                </a:lnTo>
                <a:lnTo>
                  <a:pt x="428" y="460"/>
                </a:lnTo>
                <a:lnTo>
                  <a:pt x="431" y="463"/>
                </a:lnTo>
                <a:lnTo>
                  <a:pt x="435" y="464"/>
                </a:lnTo>
                <a:lnTo>
                  <a:pt x="441" y="467"/>
                </a:lnTo>
                <a:lnTo>
                  <a:pt x="450" y="471"/>
                </a:lnTo>
                <a:lnTo>
                  <a:pt x="443" y="480"/>
                </a:lnTo>
                <a:lnTo>
                  <a:pt x="441" y="484"/>
                </a:lnTo>
                <a:lnTo>
                  <a:pt x="439" y="486"/>
                </a:lnTo>
                <a:lnTo>
                  <a:pt x="438" y="488"/>
                </a:lnTo>
                <a:lnTo>
                  <a:pt x="432" y="497"/>
                </a:lnTo>
                <a:lnTo>
                  <a:pt x="431" y="497"/>
                </a:lnTo>
                <a:lnTo>
                  <a:pt x="428" y="501"/>
                </a:lnTo>
                <a:lnTo>
                  <a:pt x="427" y="503"/>
                </a:lnTo>
                <a:lnTo>
                  <a:pt x="424" y="509"/>
                </a:lnTo>
                <a:lnTo>
                  <a:pt x="413" y="506"/>
                </a:lnTo>
                <a:lnTo>
                  <a:pt x="409" y="503"/>
                </a:lnTo>
                <a:lnTo>
                  <a:pt x="408" y="503"/>
                </a:lnTo>
                <a:lnTo>
                  <a:pt x="402" y="501"/>
                </a:lnTo>
                <a:lnTo>
                  <a:pt x="397" y="498"/>
                </a:lnTo>
                <a:lnTo>
                  <a:pt x="386" y="495"/>
                </a:lnTo>
                <a:lnTo>
                  <a:pt x="381" y="493"/>
                </a:lnTo>
                <a:lnTo>
                  <a:pt x="375" y="491"/>
                </a:lnTo>
                <a:lnTo>
                  <a:pt x="367" y="487"/>
                </a:lnTo>
                <a:lnTo>
                  <a:pt x="365" y="486"/>
                </a:lnTo>
                <a:lnTo>
                  <a:pt x="357" y="483"/>
                </a:lnTo>
                <a:lnTo>
                  <a:pt x="355" y="482"/>
                </a:lnTo>
                <a:lnTo>
                  <a:pt x="345" y="480"/>
                </a:lnTo>
                <a:lnTo>
                  <a:pt x="341" y="478"/>
                </a:lnTo>
                <a:lnTo>
                  <a:pt x="334" y="475"/>
                </a:lnTo>
                <a:lnTo>
                  <a:pt x="330" y="473"/>
                </a:lnTo>
                <a:lnTo>
                  <a:pt x="322" y="475"/>
                </a:lnTo>
                <a:lnTo>
                  <a:pt x="314" y="476"/>
                </a:lnTo>
                <a:lnTo>
                  <a:pt x="307" y="476"/>
                </a:lnTo>
                <a:lnTo>
                  <a:pt x="301" y="478"/>
                </a:lnTo>
                <a:lnTo>
                  <a:pt x="295" y="479"/>
                </a:lnTo>
                <a:lnTo>
                  <a:pt x="286" y="472"/>
                </a:lnTo>
                <a:lnTo>
                  <a:pt x="280" y="465"/>
                </a:lnTo>
                <a:lnTo>
                  <a:pt x="277" y="461"/>
                </a:lnTo>
                <a:lnTo>
                  <a:pt x="273" y="458"/>
                </a:lnTo>
                <a:lnTo>
                  <a:pt x="266" y="463"/>
                </a:lnTo>
                <a:lnTo>
                  <a:pt x="262" y="464"/>
                </a:lnTo>
                <a:lnTo>
                  <a:pt x="255" y="468"/>
                </a:lnTo>
                <a:lnTo>
                  <a:pt x="245" y="473"/>
                </a:lnTo>
                <a:lnTo>
                  <a:pt x="244" y="468"/>
                </a:lnTo>
                <a:lnTo>
                  <a:pt x="241" y="464"/>
                </a:lnTo>
                <a:lnTo>
                  <a:pt x="235" y="454"/>
                </a:lnTo>
                <a:lnTo>
                  <a:pt x="213" y="457"/>
                </a:lnTo>
                <a:lnTo>
                  <a:pt x="202" y="458"/>
                </a:lnTo>
                <a:lnTo>
                  <a:pt x="195" y="458"/>
                </a:lnTo>
                <a:lnTo>
                  <a:pt x="191" y="458"/>
                </a:lnTo>
                <a:lnTo>
                  <a:pt x="188" y="458"/>
                </a:lnTo>
                <a:lnTo>
                  <a:pt x="180" y="464"/>
                </a:lnTo>
                <a:lnTo>
                  <a:pt x="179" y="464"/>
                </a:lnTo>
                <a:lnTo>
                  <a:pt x="169" y="469"/>
                </a:lnTo>
                <a:lnTo>
                  <a:pt x="157" y="471"/>
                </a:lnTo>
                <a:lnTo>
                  <a:pt x="154" y="471"/>
                </a:lnTo>
                <a:lnTo>
                  <a:pt x="123" y="468"/>
                </a:lnTo>
                <a:lnTo>
                  <a:pt x="117" y="476"/>
                </a:lnTo>
                <a:lnTo>
                  <a:pt x="109" y="484"/>
                </a:lnTo>
                <a:lnTo>
                  <a:pt x="108" y="484"/>
                </a:lnTo>
                <a:lnTo>
                  <a:pt x="98" y="486"/>
                </a:lnTo>
                <a:lnTo>
                  <a:pt x="95" y="487"/>
                </a:lnTo>
                <a:lnTo>
                  <a:pt x="95" y="486"/>
                </a:lnTo>
                <a:lnTo>
                  <a:pt x="93" y="482"/>
                </a:lnTo>
                <a:lnTo>
                  <a:pt x="97" y="478"/>
                </a:lnTo>
                <a:lnTo>
                  <a:pt x="97" y="479"/>
                </a:lnTo>
                <a:lnTo>
                  <a:pt x="98" y="478"/>
                </a:lnTo>
                <a:lnTo>
                  <a:pt x="102" y="471"/>
                </a:lnTo>
                <a:lnTo>
                  <a:pt x="101" y="471"/>
                </a:lnTo>
                <a:lnTo>
                  <a:pt x="99" y="469"/>
                </a:lnTo>
                <a:lnTo>
                  <a:pt x="98" y="469"/>
                </a:lnTo>
                <a:lnTo>
                  <a:pt x="94" y="467"/>
                </a:lnTo>
                <a:lnTo>
                  <a:pt x="94" y="460"/>
                </a:lnTo>
                <a:lnTo>
                  <a:pt x="97" y="454"/>
                </a:lnTo>
                <a:lnTo>
                  <a:pt x="98" y="450"/>
                </a:lnTo>
                <a:lnTo>
                  <a:pt x="112" y="439"/>
                </a:lnTo>
                <a:lnTo>
                  <a:pt x="120" y="438"/>
                </a:lnTo>
                <a:lnTo>
                  <a:pt x="124" y="439"/>
                </a:lnTo>
                <a:lnTo>
                  <a:pt x="127" y="437"/>
                </a:lnTo>
                <a:lnTo>
                  <a:pt x="132" y="430"/>
                </a:lnTo>
                <a:lnTo>
                  <a:pt x="134" y="431"/>
                </a:lnTo>
                <a:lnTo>
                  <a:pt x="140" y="435"/>
                </a:lnTo>
                <a:lnTo>
                  <a:pt x="144" y="443"/>
                </a:lnTo>
                <a:lnTo>
                  <a:pt x="149" y="449"/>
                </a:lnTo>
                <a:lnTo>
                  <a:pt x="154" y="448"/>
                </a:lnTo>
                <a:lnTo>
                  <a:pt x="155" y="448"/>
                </a:lnTo>
                <a:lnTo>
                  <a:pt x="146" y="441"/>
                </a:lnTo>
                <a:lnTo>
                  <a:pt x="146" y="433"/>
                </a:lnTo>
                <a:lnTo>
                  <a:pt x="151" y="427"/>
                </a:lnTo>
                <a:lnTo>
                  <a:pt x="153" y="427"/>
                </a:lnTo>
                <a:lnTo>
                  <a:pt x="158" y="426"/>
                </a:lnTo>
                <a:lnTo>
                  <a:pt x="161" y="424"/>
                </a:lnTo>
                <a:lnTo>
                  <a:pt x="168" y="426"/>
                </a:lnTo>
                <a:lnTo>
                  <a:pt x="173" y="431"/>
                </a:lnTo>
                <a:lnTo>
                  <a:pt x="179" y="437"/>
                </a:lnTo>
                <a:lnTo>
                  <a:pt x="180" y="437"/>
                </a:lnTo>
                <a:lnTo>
                  <a:pt x="184" y="439"/>
                </a:lnTo>
                <a:lnTo>
                  <a:pt x="194" y="439"/>
                </a:lnTo>
                <a:lnTo>
                  <a:pt x="200" y="439"/>
                </a:lnTo>
                <a:lnTo>
                  <a:pt x="203" y="438"/>
                </a:lnTo>
                <a:lnTo>
                  <a:pt x="199" y="434"/>
                </a:lnTo>
                <a:lnTo>
                  <a:pt x="198" y="434"/>
                </a:lnTo>
                <a:lnTo>
                  <a:pt x="189" y="431"/>
                </a:lnTo>
                <a:lnTo>
                  <a:pt x="181" y="427"/>
                </a:lnTo>
                <a:lnTo>
                  <a:pt x="180" y="422"/>
                </a:lnTo>
                <a:lnTo>
                  <a:pt x="179" y="420"/>
                </a:lnTo>
                <a:lnTo>
                  <a:pt x="172" y="419"/>
                </a:lnTo>
                <a:lnTo>
                  <a:pt x="165" y="420"/>
                </a:lnTo>
                <a:lnTo>
                  <a:pt x="162" y="418"/>
                </a:lnTo>
                <a:lnTo>
                  <a:pt x="159" y="416"/>
                </a:lnTo>
                <a:lnTo>
                  <a:pt x="162" y="411"/>
                </a:lnTo>
                <a:lnTo>
                  <a:pt x="170" y="405"/>
                </a:lnTo>
                <a:lnTo>
                  <a:pt x="176" y="401"/>
                </a:lnTo>
                <a:lnTo>
                  <a:pt x="177" y="403"/>
                </a:lnTo>
                <a:lnTo>
                  <a:pt x="180" y="405"/>
                </a:lnTo>
                <a:lnTo>
                  <a:pt x="183" y="407"/>
                </a:lnTo>
                <a:lnTo>
                  <a:pt x="195" y="412"/>
                </a:lnTo>
                <a:lnTo>
                  <a:pt x="202" y="415"/>
                </a:lnTo>
                <a:lnTo>
                  <a:pt x="210" y="416"/>
                </a:lnTo>
                <a:lnTo>
                  <a:pt x="211" y="413"/>
                </a:lnTo>
                <a:lnTo>
                  <a:pt x="210" y="409"/>
                </a:lnTo>
                <a:lnTo>
                  <a:pt x="204" y="405"/>
                </a:lnTo>
                <a:lnTo>
                  <a:pt x="196" y="404"/>
                </a:lnTo>
                <a:lnTo>
                  <a:pt x="194" y="404"/>
                </a:lnTo>
                <a:lnTo>
                  <a:pt x="192" y="403"/>
                </a:lnTo>
                <a:lnTo>
                  <a:pt x="189" y="403"/>
                </a:lnTo>
                <a:lnTo>
                  <a:pt x="184" y="398"/>
                </a:lnTo>
                <a:lnTo>
                  <a:pt x="180" y="394"/>
                </a:lnTo>
                <a:lnTo>
                  <a:pt x="185" y="388"/>
                </a:lnTo>
                <a:lnTo>
                  <a:pt x="187" y="386"/>
                </a:lnTo>
                <a:lnTo>
                  <a:pt x="191" y="383"/>
                </a:lnTo>
                <a:lnTo>
                  <a:pt x="196" y="381"/>
                </a:lnTo>
                <a:lnTo>
                  <a:pt x="200" y="381"/>
                </a:lnTo>
                <a:lnTo>
                  <a:pt x="204" y="383"/>
                </a:lnTo>
                <a:lnTo>
                  <a:pt x="210" y="386"/>
                </a:lnTo>
                <a:lnTo>
                  <a:pt x="211" y="386"/>
                </a:lnTo>
                <a:lnTo>
                  <a:pt x="214" y="386"/>
                </a:lnTo>
                <a:lnTo>
                  <a:pt x="215" y="383"/>
                </a:lnTo>
                <a:lnTo>
                  <a:pt x="211" y="379"/>
                </a:lnTo>
                <a:lnTo>
                  <a:pt x="207" y="375"/>
                </a:lnTo>
                <a:lnTo>
                  <a:pt x="206" y="374"/>
                </a:lnTo>
                <a:lnTo>
                  <a:pt x="202" y="371"/>
                </a:lnTo>
                <a:lnTo>
                  <a:pt x="199" y="371"/>
                </a:lnTo>
                <a:lnTo>
                  <a:pt x="194" y="373"/>
                </a:lnTo>
                <a:lnTo>
                  <a:pt x="188" y="374"/>
                </a:lnTo>
                <a:lnTo>
                  <a:pt x="185" y="375"/>
                </a:lnTo>
                <a:lnTo>
                  <a:pt x="184" y="377"/>
                </a:lnTo>
                <a:lnTo>
                  <a:pt x="180" y="378"/>
                </a:lnTo>
                <a:lnTo>
                  <a:pt x="179" y="379"/>
                </a:lnTo>
                <a:lnTo>
                  <a:pt x="179" y="378"/>
                </a:lnTo>
                <a:lnTo>
                  <a:pt x="177" y="377"/>
                </a:lnTo>
                <a:lnTo>
                  <a:pt x="179" y="373"/>
                </a:lnTo>
                <a:lnTo>
                  <a:pt x="177" y="370"/>
                </a:lnTo>
                <a:lnTo>
                  <a:pt x="179" y="364"/>
                </a:lnTo>
                <a:lnTo>
                  <a:pt x="180" y="364"/>
                </a:lnTo>
                <a:lnTo>
                  <a:pt x="181" y="363"/>
                </a:lnTo>
                <a:lnTo>
                  <a:pt x="187" y="362"/>
                </a:lnTo>
                <a:lnTo>
                  <a:pt x="183" y="356"/>
                </a:lnTo>
                <a:lnTo>
                  <a:pt x="180" y="356"/>
                </a:lnTo>
                <a:lnTo>
                  <a:pt x="179" y="358"/>
                </a:lnTo>
                <a:lnTo>
                  <a:pt x="179" y="352"/>
                </a:lnTo>
                <a:lnTo>
                  <a:pt x="179" y="351"/>
                </a:lnTo>
                <a:lnTo>
                  <a:pt x="180" y="351"/>
                </a:lnTo>
                <a:lnTo>
                  <a:pt x="183" y="345"/>
                </a:lnTo>
                <a:lnTo>
                  <a:pt x="188" y="340"/>
                </a:lnTo>
                <a:lnTo>
                  <a:pt x="189" y="340"/>
                </a:lnTo>
                <a:lnTo>
                  <a:pt x="192" y="336"/>
                </a:lnTo>
                <a:lnTo>
                  <a:pt x="196" y="328"/>
                </a:lnTo>
                <a:lnTo>
                  <a:pt x="192" y="328"/>
                </a:lnTo>
                <a:lnTo>
                  <a:pt x="189" y="328"/>
                </a:lnTo>
                <a:lnTo>
                  <a:pt x="191" y="326"/>
                </a:lnTo>
                <a:lnTo>
                  <a:pt x="196" y="321"/>
                </a:lnTo>
                <a:lnTo>
                  <a:pt x="198" y="321"/>
                </a:lnTo>
                <a:lnTo>
                  <a:pt x="204" y="319"/>
                </a:lnTo>
                <a:lnTo>
                  <a:pt x="209" y="318"/>
                </a:lnTo>
                <a:lnTo>
                  <a:pt x="214" y="315"/>
                </a:lnTo>
                <a:lnTo>
                  <a:pt x="215" y="315"/>
                </a:lnTo>
                <a:lnTo>
                  <a:pt x="222" y="311"/>
                </a:lnTo>
                <a:lnTo>
                  <a:pt x="224" y="311"/>
                </a:lnTo>
                <a:lnTo>
                  <a:pt x="230" y="311"/>
                </a:lnTo>
                <a:lnTo>
                  <a:pt x="239" y="311"/>
                </a:lnTo>
                <a:lnTo>
                  <a:pt x="239" y="313"/>
                </a:lnTo>
                <a:lnTo>
                  <a:pt x="243" y="318"/>
                </a:lnTo>
                <a:lnTo>
                  <a:pt x="244" y="318"/>
                </a:lnTo>
                <a:lnTo>
                  <a:pt x="244" y="317"/>
                </a:lnTo>
                <a:lnTo>
                  <a:pt x="244" y="317"/>
                </a:lnTo>
                <a:lnTo>
                  <a:pt x="244" y="315"/>
                </a:lnTo>
                <a:lnTo>
                  <a:pt x="240" y="311"/>
                </a:lnTo>
                <a:lnTo>
                  <a:pt x="240" y="310"/>
                </a:lnTo>
                <a:lnTo>
                  <a:pt x="240" y="308"/>
                </a:lnTo>
                <a:lnTo>
                  <a:pt x="230" y="303"/>
                </a:lnTo>
                <a:lnTo>
                  <a:pt x="232" y="295"/>
                </a:lnTo>
                <a:lnTo>
                  <a:pt x="233" y="288"/>
                </a:lnTo>
                <a:lnTo>
                  <a:pt x="225" y="288"/>
                </a:lnTo>
                <a:lnTo>
                  <a:pt x="222" y="291"/>
                </a:lnTo>
                <a:lnTo>
                  <a:pt x="221" y="288"/>
                </a:lnTo>
                <a:lnTo>
                  <a:pt x="221" y="285"/>
                </a:lnTo>
                <a:lnTo>
                  <a:pt x="225" y="272"/>
                </a:lnTo>
                <a:lnTo>
                  <a:pt x="232" y="257"/>
                </a:lnTo>
                <a:lnTo>
                  <a:pt x="236" y="248"/>
                </a:lnTo>
                <a:lnTo>
                  <a:pt x="240" y="247"/>
                </a:lnTo>
                <a:lnTo>
                  <a:pt x="236" y="239"/>
                </a:lnTo>
                <a:lnTo>
                  <a:pt x="235" y="228"/>
                </a:lnTo>
                <a:lnTo>
                  <a:pt x="241" y="227"/>
                </a:lnTo>
                <a:lnTo>
                  <a:pt x="248" y="221"/>
                </a:lnTo>
                <a:lnTo>
                  <a:pt x="255" y="227"/>
                </a:lnTo>
                <a:lnTo>
                  <a:pt x="255" y="239"/>
                </a:lnTo>
                <a:lnTo>
                  <a:pt x="250" y="246"/>
                </a:lnTo>
                <a:lnTo>
                  <a:pt x="247" y="253"/>
                </a:lnTo>
                <a:lnTo>
                  <a:pt x="245" y="258"/>
                </a:lnTo>
                <a:lnTo>
                  <a:pt x="244" y="268"/>
                </a:lnTo>
                <a:lnTo>
                  <a:pt x="247" y="272"/>
                </a:lnTo>
                <a:lnTo>
                  <a:pt x="247" y="273"/>
                </a:lnTo>
                <a:lnTo>
                  <a:pt x="251" y="263"/>
                </a:lnTo>
                <a:lnTo>
                  <a:pt x="254" y="255"/>
                </a:lnTo>
                <a:lnTo>
                  <a:pt x="258" y="247"/>
                </a:lnTo>
                <a:lnTo>
                  <a:pt x="263" y="248"/>
                </a:lnTo>
                <a:lnTo>
                  <a:pt x="266" y="250"/>
                </a:lnTo>
                <a:lnTo>
                  <a:pt x="267" y="258"/>
                </a:lnTo>
                <a:lnTo>
                  <a:pt x="269" y="263"/>
                </a:lnTo>
                <a:lnTo>
                  <a:pt x="269" y="269"/>
                </a:lnTo>
                <a:lnTo>
                  <a:pt x="269" y="273"/>
                </a:lnTo>
                <a:lnTo>
                  <a:pt x="269" y="276"/>
                </a:lnTo>
                <a:lnTo>
                  <a:pt x="269" y="280"/>
                </a:lnTo>
                <a:lnTo>
                  <a:pt x="269" y="288"/>
                </a:lnTo>
                <a:lnTo>
                  <a:pt x="270" y="287"/>
                </a:lnTo>
                <a:lnTo>
                  <a:pt x="273" y="284"/>
                </a:lnTo>
                <a:lnTo>
                  <a:pt x="274" y="274"/>
                </a:lnTo>
                <a:lnTo>
                  <a:pt x="275" y="265"/>
                </a:lnTo>
                <a:lnTo>
                  <a:pt x="275" y="263"/>
                </a:lnTo>
                <a:lnTo>
                  <a:pt x="275" y="262"/>
                </a:lnTo>
                <a:lnTo>
                  <a:pt x="275" y="257"/>
                </a:lnTo>
                <a:lnTo>
                  <a:pt x="278" y="265"/>
                </a:lnTo>
                <a:lnTo>
                  <a:pt x="280" y="266"/>
                </a:lnTo>
                <a:lnTo>
                  <a:pt x="282" y="273"/>
                </a:lnTo>
                <a:lnTo>
                  <a:pt x="286" y="280"/>
                </a:lnTo>
                <a:lnTo>
                  <a:pt x="289" y="281"/>
                </a:lnTo>
                <a:lnTo>
                  <a:pt x="292" y="278"/>
                </a:lnTo>
                <a:lnTo>
                  <a:pt x="292" y="274"/>
                </a:lnTo>
                <a:lnTo>
                  <a:pt x="292" y="273"/>
                </a:lnTo>
                <a:lnTo>
                  <a:pt x="288" y="268"/>
                </a:lnTo>
                <a:lnTo>
                  <a:pt x="285" y="263"/>
                </a:lnTo>
                <a:lnTo>
                  <a:pt x="286" y="261"/>
                </a:lnTo>
                <a:lnTo>
                  <a:pt x="292" y="261"/>
                </a:lnTo>
                <a:lnTo>
                  <a:pt x="303" y="261"/>
                </a:lnTo>
                <a:lnTo>
                  <a:pt x="305" y="262"/>
                </a:lnTo>
                <a:lnTo>
                  <a:pt x="305" y="265"/>
                </a:lnTo>
                <a:lnTo>
                  <a:pt x="308" y="269"/>
                </a:lnTo>
                <a:lnTo>
                  <a:pt x="314" y="270"/>
                </a:lnTo>
                <a:lnTo>
                  <a:pt x="318" y="269"/>
                </a:lnTo>
                <a:lnTo>
                  <a:pt x="315" y="265"/>
                </a:lnTo>
                <a:lnTo>
                  <a:pt x="314" y="263"/>
                </a:lnTo>
                <a:lnTo>
                  <a:pt x="311" y="258"/>
                </a:lnTo>
                <a:lnTo>
                  <a:pt x="308" y="257"/>
                </a:lnTo>
                <a:lnTo>
                  <a:pt x="307" y="255"/>
                </a:lnTo>
                <a:lnTo>
                  <a:pt x="297" y="255"/>
                </a:lnTo>
                <a:lnTo>
                  <a:pt x="281" y="250"/>
                </a:lnTo>
                <a:lnTo>
                  <a:pt x="277" y="240"/>
                </a:lnTo>
                <a:lnTo>
                  <a:pt x="270" y="231"/>
                </a:lnTo>
                <a:lnTo>
                  <a:pt x="266" y="231"/>
                </a:lnTo>
                <a:lnTo>
                  <a:pt x="265" y="227"/>
                </a:lnTo>
                <a:lnTo>
                  <a:pt x="266" y="220"/>
                </a:lnTo>
                <a:lnTo>
                  <a:pt x="263" y="216"/>
                </a:lnTo>
                <a:lnTo>
                  <a:pt x="265" y="213"/>
                </a:lnTo>
                <a:lnTo>
                  <a:pt x="267" y="212"/>
                </a:lnTo>
                <a:lnTo>
                  <a:pt x="274" y="209"/>
                </a:lnTo>
                <a:lnTo>
                  <a:pt x="285" y="205"/>
                </a:lnTo>
                <a:lnTo>
                  <a:pt x="292" y="202"/>
                </a:lnTo>
                <a:lnTo>
                  <a:pt x="295" y="201"/>
                </a:lnTo>
                <a:lnTo>
                  <a:pt x="297" y="198"/>
                </a:lnTo>
                <a:lnTo>
                  <a:pt x="301" y="209"/>
                </a:lnTo>
                <a:lnTo>
                  <a:pt x="300" y="213"/>
                </a:lnTo>
                <a:lnTo>
                  <a:pt x="299" y="216"/>
                </a:lnTo>
                <a:lnTo>
                  <a:pt x="304" y="217"/>
                </a:lnTo>
                <a:lnTo>
                  <a:pt x="305" y="223"/>
                </a:lnTo>
                <a:lnTo>
                  <a:pt x="307" y="227"/>
                </a:lnTo>
                <a:lnTo>
                  <a:pt x="311" y="233"/>
                </a:lnTo>
                <a:lnTo>
                  <a:pt x="314" y="243"/>
                </a:lnTo>
                <a:lnTo>
                  <a:pt x="320" y="251"/>
                </a:lnTo>
                <a:lnTo>
                  <a:pt x="331" y="254"/>
                </a:lnTo>
                <a:lnTo>
                  <a:pt x="341" y="251"/>
                </a:lnTo>
                <a:lnTo>
                  <a:pt x="346" y="254"/>
                </a:lnTo>
                <a:lnTo>
                  <a:pt x="348" y="259"/>
                </a:lnTo>
                <a:lnTo>
                  <a:pt x="345" y="266"/>
                </a:lnTo>
                <a:lnTo>
                  <a:pt x="342" y="277"/>
                </a:lnTo>
                <a:lnTo>
                  <a:pt x="342" y="283"/>
                </a:lnTo>
                <a:lnTo>
                  <a:pt x="348" y="284"/>
                </a:lnTo>
                <a:lnTo>
                  <a:pt x="350" y="280"/>
                </a:lnTo>
                <a:lnTo>
                  <a:pt x="359" y="283"/>
                </a:lnTo>
                <a:lnTo>
                  <a:pt x="363" y="283"/>
                </a:lnTo>
                <a:lnTo>
                  <a:pt x="368" y="285"/>
                </a:lnTo>
                <a:lnTo>
                  <a:pt x="368" y="283"/>
                </a:lnTo>
                <a:lnTo>
                  <a:pt x="368" y="280"/>
                </a:lnTo>
                <a:lnTo>
                  <a:pt x="363" y="277"/>
                </a:lnTo>
                <a:lnTo>
                  <a:pt x="361" y="276"/>
                </a:lnTo>
                <a:lnTo>
                  <a:pt x="356" y="270"/>
                </a:lnTo>
                <a:lnTo>
                  <a:pt x="356" y="268"/>
                </a:lnTo>
                <a:lnTo>
                  <a:pt x="355" y="261"/>
                </a:lnTo>
                <a:lnTo>
                  <a:pt x="353" y="253"/>
                </a:lnTo>
                <a:lnTo>
                  <a:pt x="350" y="248"/>
                </a:lnTo>
                <a:lnTo>
                  <a:pt x="349" y="246"/>
                </a:lnTo>
                <a:lnTo>
                  <a:pt x="344" y="243"/>
                </a:lnTo>
                <a:lnTo>
                  <a:pt x="337" y="242"/>
                </a:lnTo>
                <a:lnTo>
                  <a:pt x="326" y="244"/>
                </a:lnTo>
                <a:lnTo>
                  <a:pt x="320" y="238"/>
                </a:lnTo>
                <a:lnTo>
                  <a:pt x="319" y="229"/>
                </a:lnTo>
                <a:lnTo>
                  <a:pt x="312" y="224"/>
                </a:lnTo>
                <a:lnTo>
                  <a:pt x="312" y="217"/>
                </a:lnTo>
                <a:lnTo>
                  <a:pt x="314" y="214"/>
                </a:lnTo>
                <a:lnTo>
                  <a:pt x="314" y="209"/>
                </a:lnTo>
                <a:lnTo>
                  <a:pt x="316" y="208"/>
                </a:lnTo>
                <a:lnTo>
                  <a:pt x="320" y="202"/>
                </a:lnTo>
                <a:lnTo>
                  <a:pt x="322" y="201"/>
                </a:lnTo>
                <a:lnTo>
                  <a:pt x="327" y="199"/>
                </a:lnTo>
                <a:lnTo>
                  <a:pt x="330" y="203"/>
                </a:lnTo>
                <a:lnTo>
                  <a:pt x="334" y="210"/>
                </a:lnTo>
                <a:lnTo>
                  <a:pt x="335" y="209"/>
                </a:lnTo>
                <a:lnTo>
                  <a:pt x="338" y="206"/>
                </a:lnTo>
                <a:lnTo>
                  <a:pt x="333" y="199"/>
                </a:lnTo>
                <a:lnTo>
                  <a:pt x="329" y="194"/>
                </a:lnTo>
                <a:lnTo>
                  <a:pt x="329" y="191"/>
                </a:lnTo>
                <a:lnTo>
                  <a:pt x="323" y="194"/>
                </a:lnTo>
                <a:lnTo>
                  <a:pt x="320" y="195"/>
                </a:lnTo>
                <a:lnTo>
                  <a:pt x="315" y="199"/>
                </a:lnTo>
                <a:lnTo>
                  <a:pt x="315" y="201"/>
                </a:lnTo>
                <a:lnTo>
                  <a:pt x="315" y="203"/>
                </a:lnTo>
                <a:lnTo>
                  <a:pt x="315" y="205"/>
                </a:lnTo>
                <a:lnTo>
                  <a:pt x="312" y="206"/>
                </a:lnTo>
                <a:lnTo>
                  <a:pt x="310" y="203"/>
                </a:lnTo>
                <a:lnTo>
                  <a:pt x="310" y="198"/>
                </a:lnTo>
                <a:lnTo>
                  <a:pt x="307" y="191"/>
                </a:lnTo>
                <a:lnTo>
                  <a:pt x="307" y="187"/>
                </a:lnTo>
                <a:lnTo>
                  <a:pt x="308" y="183"/>
                </a:lnTo>
                <a:lnTo>
                  <a:pt x="310" y="176"/>
                </a:lnTo>
                <a:lnTo>
                  <a:pt x="314" y="171"/>
                </a:lnTo>
                <a:lnTo>
                  <a:pt x="315" y="168"/>
                </a:lnTo>
                <a:lnTo>
                  <a:pt x="319" y="160"/>
                </a:lnTo>
                <a:lnTo>
                  <a:pt x="319" y="149"/>
                </a:lnTo>
                <a:lnTo>
                  <a:pt x="322" y="148"/>
                </a:lnTo>
                <a:lnTo>
                  <a:pt x="325" y="146"/>
                </a:lnTo>
                <a:lnTo>
                  <a:pt x="334" y="139"/>
                </a:lnTo>
                <a:lnTo>
                  <a:pt x="346" y="135"/>
                </a:lnTo>
                <a:lnTo>
                  <a:pt x="360" y="130"/>
                </a:lnTo>
                <a:lnTo>
                  <a:pt x="367" y="127"/>
                </a:lnTo>
                <a:lnTo>
                  <a:pt x="371" y="124"/>
                </a:lnTo>
                <a:lnTo>
                  <a:pt x="375" y="131"/>
                </a:lnTo>
                <a:lnTo>
                  <a:pt x="374" y="139"/>
                </a:lnTo>
                <a:lnTo>
                  <a:pt x="374" y="142"/>
                </a:lnTo>
                <a:lnTo>
                  <a:pt x="374" y="145"/>
                </a:lnTo>
                <a:lnTo>
                  <a:pt x="372" y="153"/>
                </a:lnTo>
                <a:lnTo>
                  <a:pt x="370" y="164"/>
                </a:lnTo>
                <a:lnTo>
                  <a:pt x="370" y="165"/>
                </a:lnTo>
                <a:lnTo>
                  <a:pt x="375" y="167"/>
                </a:lnTo>
                <a:lnTo>
                  <a:pt x="375" y="176"/>
                </a:lnTo>
                <a:lnTo>
                  <a:pt x="375" y="184"/>
                </a:lnTo>
                <a:lnTo>
                  <a:pt x="375" y="188"/>
                </a:lnTo>
                <a:lnTo>
                  <a:pt x="374" y="193"/>
                </a:lnTo>
                <a:lnTo>
                  <a:pt x="372" y="201"/>
                </a:lnTo>
                <a:lnTo>
                  <a:pt x="374" y="209"/>
                </a:lnTo>
                <a:lnTo>
                  <a:pt x="375" y="212"/>
                </a:lnTo>
                <a:lnTo>
                  <a:pt x="372" y="218"/>
                </a:lnTo>
                <a:lnTo>
                  <a:pt x="367" y="224"/>
                </a:lnTo>
                <a:lnTo>
                  <a:pt x="361" y="232"/>
                </a:lnTo>
                <a:lnTo>
                  <a:pt x="359" y="239"/>
                </a:lnTo>
                <a:lnTo>
                  <a:pt x="365" y="236"/>
                </a:lnTo>
                <a:lnTo>
                  <a:pt x="371" y="228"/>
                </a:lnTo>
                <a:lnTo>
                  <a:pt x="375" y="229"/>
                </a:lnTo>
                <a:lnTo>
                  <a:pt x="378" y="224"/>
                </a:lnTo>
                <a:lnTo>
                  <a:pt x="376" y="220"/>
                </a:lnTo>
                <a:lnTo>
                  <a:pt x="381" y="212"/>
                </a:lnTo>
                <a:lnTo>
                  <a:pt x="379" y="205"/>
                </a:lnTo>
                <a:lnTo>
                  <a:pt x="382" y="198"/>
                </a:lnTo>
                <a:lnTo>
                  <a:pt x="381" y="188"/>
                </a:lnTo>
                <a:lnTo>
                  <a:pt x="381" y="180"/>
                </a:lnTo>
                <a:lnTo>
                  <a:pt x="382" y="179"/>
                </a:lnTo>
                <a:lnTo>
                  <a:pt x="385" y="180"/>
                </a:lnTo>
                <a:lnTo>
                  <a:pt x="391" y="182"/>
                </a:lnTo>
                <a:lnTo>
                  <a:pt x="404" y="186"/>
                </a:lnTo>
                <a:lnTo>
                  <a:pt x="408" y="186"/>
                </a:lnTo>
                <a:lnTo>
                  <a:pt x="416" y="184"/>
                </a:lnTo>
                <a:lnTo>
                  <a:pt x="413" y="182"/>
                </a:lnTo>
                <a:lnTo>
                  <a:pt x="404" y="182"/>
                </a:lnTo>
                <a:lnTo>
                  <a:pt x="396" y="178"/>
                </a:lnTo>
                <a:lnTo>
                  <a:pt x="389" y="173"/>
                </a:lnTo>
                <a:lnTo>
                  <a:pt x="386" y="167"/>
                </a:lnTo>
                <a:lnTo>
                  <a:pt x="385" y="164"/>
                </a:lnTo>
                <a:lnTo>
                  <a:pt x="382" y="160"/>
                </a:lnTo>
                <a:lnTo>
                  <a:pt x="383" y="152"/>
                </a:lnTo>
                <a:lnTo>
                  <a:pt x="387" y="146"/>
                </a:lnTo>
                <a:lnTo>
                  <a:pt x="387" y="135"/>
                </a:lnTo>
                <a:lnTo>
                  <a:pt x="396" y="118"/>
                </a:lnTo>
                <a:lnTo>
                  <a:pt x="398" y="122"/>
                </a:lnTo>
                <a:lnTo>
                  <a:pt x="397" y="133"/>
                </a:lnTo>
                <a:lnTo>
                  <a:pt x="400" y="131"/>
                </a:lnTo>
                <a:lnTo>
                  <a:pt x="401" y="131"/>
                </a:lnTo>
                <a:lnTo>
                  <a:pt x="402" y="119"/>
                </a:lnTo>
                <a:lnTo>
                  <a:pt x="406" y="105"/>
                </a:lnTo>
                <a:lnTo>
                  <a:pt x="408" y="96"/>
                </a:lnTo>
                <a:lnTo>
                  <a:pt x="409" y="90"/>
                </a:lnTo>
                <a:lnTo>
                  <a:pt x="409" y="89"/>
                </a:lnTo>
                <a:lnTo>
                  <a:pt x="411" y="93"/>
                </a:lnTo>
                <a:lnTo>
                  <a:pt x="415" y="92"/>
                </a:lnTo>
                <a:lnTo>
                  <a:pt x="419" y="82"/>
                </a:lnTo>
                <a:lnTo>
                  <a:pt x="421" y="79"/>
                </a:lnTo>
                <a:lnTo>
                  <a:pt x="427" y="86"/>
                </a:lnTo>
                <a:lnTo>
                  <a:pt x="432" y="94"/>
                </a:lnTo>
                <a:lnTo>
                  <a:pt x="435" y="104"/>
                </a:lnTo>
                <a:lnTo>
                  <a:pt x="431" y="120"/>
                </a:lnTo>
                <a:lnTo>
                  <a:pt x="430" y="134"/>
                </a:lnTo>
                <a:lnTo>
                  <a:pt x="430" y="138"/>
                </a:lnTo>
                <a:lnTo>
                  <a:pt x="428" y="150"/>
                </a:lnTo>
                <a:lnTo>
                  <a:pt x="427" y="157"/>
                </a:lnTo>
                <a:lnTo>
                  <a:pt x="432" y="164"/>
                </a:lnTo>
                <a:lnTo>
                  <a:pt x="435" y="173"/>
                </a:lnTo>
                <a:lnTo>
                  <a:pt x="432" y="182"/>
                </a:lnTo>
                <a:lnTo>
                  <a:pt x="427" y="184"/>
                </a:lnTo>
                <a:lnTo>
                  <a:pt x="426" y="191"/>
                </a:lnTo>
                <a:lnTo>
                  <a:pt x="428" y="201"/>
                </a:lnTo>
                <a:lnTo>
                  <a:pt x="430" y="209"/>
                </a:lnTo>
                <a:lnTo>
                  <a:pt x="424" y="214"/>
                </a:lnTo>
                <a:lnTo>
                  <a:pt x="423" y="224"/>
                </a:lnTo>
                <a:lnTo>
                  <a:pt x="421" y="228"/>
                </a:lnTo>
                <a:lnTo>
                  <a:pt x="419" y="236"/>
                </a:lnTo>
                <a:lnTo>
                  <a:pt x="408" y="243"/>
                </a:lnTo>
                <a:lnTo>
                  <a:pt x="408" y="250"/>
                </a:lnTo>
                <a:lnTo>
                  <a:pt x="402" y="266"/>
                </a:lnTo>
                <a:lnTo>
                  <a:pt x="408" y="261"/>
                </a:lnTo>
                <a:lnTo>
                  <a:pt x="409" y="259"/>
                </a:lnTo>
                <a:lnTo>
                  <a:pt x="411" y="257"/>
                </a:lnTo>
                <a:lnTo>
                  <a:pt x="420" y="240"/>
                </a:lnTo>
                <a:lnTo>
                  <a:pt x="428" y="233"/>
                </a:lnTo>
                <a:lnTo>
                  <a:pt x="431" y="232"/>
                </a:lnTo>
                <a:lnTo>
                  <a:pt x="434" y="231"/>
                </a:lnTo>
                <a:lnTo>
                  <a:pt x="434" y="229"/>
                </a:lnTo>
                <a:lnTo>
                  <a:pt x="436" y="220"/>
                </a:lnTo>
                <a:lnTo>
                  <a:pt x="438" y="214"/>
                </a:lnTo>
                <a:lnTo>
                  <a:pt x="442" y="184"/>
                </a:lnTo>
                <a:lnTo>
                  <a:pt x="446" y="180"/>
                </a:lnTo>
                <a:lnTo>
                  <a:pt x="449" y="184"/>
                </a:lnTo>
                <a:lnTo>
                  <a:pt x="450" y="186"/>
                </a:lnTo>
                <a:lnTo>
                  <a:pt x="453" y="188"/>
                </a:lnTo>
                <a:lnTo>
                  <a:pt x="454" y="190"/>
                </a:lnTo>
                <a:lnTo>
                  <a:pt x="458" y="188"/>
                </a:lnTo>
                <a:lnTo>
                  <a:pt x="464" y="195"/>
                </a:lnTo>
                <a:lnTo>
                  <a:pt x="468" y="198"/>
                </a:lnTo>
                <a:lnTo>
                  <a:pt x="473" y="199"/>
                </a:lnTo>
                <a:lnTo>
                  <a:pt x="481" y="202"/>
                </a:lnTo>
                <a:lnTo>
                  <a:pt x="483" y="199"/>
                </a:lnTo>
                <a:lnTo>
                  <a:pt x="479" y="191"/>
                </a:lnTo>
                <a:lnTo>
                  <a:pt x="472" y="193"/>
                </a:lnTo>
                <a:lnTo>
                  <a:pt x="468" y="190"/>
                </a:lnTo>
                <a:lnTo>
                  <a:pt x="464" y="188"/>
                </a:lnTo>
                <a:lnTo>
                  <a:pt x="458" y="180"/>
                </a:lnTo>
                <a:lnTo>
                  <a:pt x="453" y="176"/>
                </a:lnTo>
                <a:lnTo>
                  <a:pt x="451" y="175"/>
                </a:lnTo>
                <a:lnTo>
                  <a:pt x="447" y="172"/>
                </a:lnTo>
                <a:lnTo>
                  <a:pt x="447" y="161"/>
                </a:lnTo>
                <a:lnTo>
                  <a:pt x="447" y="158"/>
                </a:lnTo>
                <a:lnTo>
                  <a:pt x="447" y="156"/>
                </a:lnTo>
                <a:lnTo>
                  <a:pt x="447" y="154"/>
                </a:lnTo>
                <a:lnTo>
                  <a:pt x="449" y="148"/>
                </a:lnTo>
                <a:lnTo>
                  <a:pt x="447" y="138"/>
                </a:lnTo>
                <a:lnTo>
                  <a:pt x="443" y="134"/>
                </a:lnTo>
                <a:lnTo>
                  <a:pt x="443" y="133"/>
                </a:lnTo>
                <a:lnTo>
                  <a:pt x="446" y="131"/>
                </a:lnTo>
                <a:lnTo>
                  <a:pt x="450" y="130"/>
                </a:lnTo>
                <a:lnTo>
                  <a:pt x="461" y="124"/>
                </a:lnTo>
                <a:lnTo>
                  <a:pt x="465" y="122"/>
                </a:lnTo>
                <a:lnTo>
                  <a:pt x="469" y="119"/>
                </a:lnTo>
                <a:lnTo>
                  <a:pt x="472" y="112"/>
                </a:lnTo>
                <a:lnTo>
                  <a:pt x="472" y="111"/>
                </a:lnTo>
                <a:lnTo>
                  <a:pt x="472" y="101"/>
                </a:lnTo>
                <a:lnTo>
                  <a:pt x="473" y="96"/>
                </a:lnTo>
                <a:lnTo>
                  <a:pt x="475" y="90"/>
                </a:lnTo>
                <a:lnTo>
                  <a:pt x="477" y="89"/>
                </a:lnTo>
                <a:lnTo>
                  <a:pt x="481" y="86"/>
                </a:lnTo>
                <a:lnTo>
                  <a:pt x="490" y="79"/>
                </a:lnTo>
                <a:lnTo>
                  <a:pt x="494" y="78"/>
                </a:lnTo>
                <a:lnTo>
                  <a:pt x="492" y="83"/>
                </a:lnTo>
                <a:lnTo>
                  <a:pt x="488" y="89"/>
                </a:lnTo>
                <a:lnTo>
                  <a:pt x="487" y="90"/>
                </a:lnTo>
                <a:lnTo>
                  <a:pt x="483" y="96"/>
                </a:lnTo>
                <a:lnTo>
                  <a:pt x="476" y="104"/>
                </a:lnTo>
                <a:lnTo>
                  <a:pt x="479" y="107"/>
                </a:lnTo>
                <a:lnTo>
                  <a:pt x="486" y="107"/>
                </a:lnTo>
                <a:lnTo>
                  <a:pt x="483" y="112"/>
                </a:lnTo>
                <a:lnTo>
                  <a:pt x="483" y="113"/>
                </a:lnTo>
                <a:lnTo>
                  <a:pt x="486" y="119"/>
                </a:lnTo>
                <a:lnTo>
                  <a:pt x="490" y="124"/>
                </a:lnTo>
                <a:lnTo>
                  <a:pt x="492" y="122"/>
                </a:lnTo>
                <a:lnTo>
                  <a:pt x="496" y="120"/>
                </a:lnTo>
                <a:lnTo>
                  <a:pt x="491" y="115"/>
                </a:lnTo>
                <a:lnTo>
                  <a:pt x="495" y="108"/>
                </a:lnTo>
                <a:lnTo>
                  <a:pt x="494" y="100"/>
                </a:lnTo>
                <a:lnTo>
                  <a:pt x="498" y="96"/>
                </a:lnTo>
                <a:lnTo>
                  <a:pt x="506" y="98"/>
                </a:lnTo>
                <a:lnTo>
                  <a:pt x="503" y="108"/>
                </a:lnTo>
                <a:lnTo>
                  <a:pt x="503" y="115"/>
                </a:lnTo>
                <a:lnTo>
                  <a:pt x="506" y="112"/>
                </a:lnTo>
                <a:lnTo>
                  <a:pt x="507" y="112"/>
                </a:lnTo>
                <a:lnTo>
                  <a:pt x="509" y="103"/>
                </a:lnTo>
                <a:lnTo>
                  <a:pt x="510" y="97"/>
                </a:lnTo>
                <a:lnTo>
                  <a:pt x="506" y="92"/>
                </a:lnTo>
                <a:lnTo>
                  <a:pt x="506" y="89"/>
                </a:lnTo>
                <a:lnTo>
                  <a:pt x="516" y="89"/>
                </a:lnTo>
                <a:lnTo>
                  <a:pt x="517" y="85"/>
                </a:lnTo>
                <a:lnTo>
                  <a:pt x="506" y="81"/>
                </a:lnTo>
                <a:lnTo>
                  <a:pt x="506" y="68"/>
                </a:lnTo>
                <a:lnTo>
                  <a:pt x="507" y="59"/>
                </a:lnTo>
                <a:lnTo>
                  <a:pt x="514" y="58"/>
                </a:lnTo>
                <a:lnTo>
                  <a:pt x="521" y="56"/>
                </a:lnTo>
                <a:lnTo>
                  <a:pt x="526" y="59"/>
                </a:lnTo>
                <a:lnTo>
                  <a:pt x="533" y="66"/>
                </a:lnTo>
                <a:lnTo>
                  <a:pt x="536" y="71"/>
                </a:lnTo>
                <a:lnTo>
                  <a:pt x="536" y="73"/>
                </a:lnTo>
                <a:lnTo>
                  <a:pt x="539" y="79"/>
                </a:lnTo>
                <a:lnTo>
                  <a:pt x="544" y="88"/>
                </a:lnTo>
                <a:lnTo>
                  <a:pt x="551" y="89"/>
                </a:lnTo>
                <a:lnTo>
                  <a:pt x="558" y="89"/>
                </a:lnTo>
                <a:lnTo>
                  <a:pt x="566" y="98"/>
                </a:lnTo>
                <a:lnTo>
                  <a:pt x="567" y="100"/>
                </a:lnTo>
                <a:lnTo>
                  <a:pt x="573" y="109"/>
                </a:lnTo>
                <a:lnTo>
                  <a:pt x="582" y="122"/>
                </a:lnTo>
                <a:lnTo>
                  <a:pt x="587" y="123"/>
                </a:lnTo>
                <a:lnTo>
                  <a:pt x="581" y="124"/>
                </a:lnTo>
                <a:lnTo>
                  <a:pt x="591" y="126"/>
                </a:lnTo>
                <a:lnTo>
                  <a:pt x="595" y="124"/>
                </a:lnTo>
                <a:lnTo>
                  <a:pt x="596" y="120"/>
                </a:lnTo>
                <a:lnTo>
                  <a:pt x="588" y="116"/>
                </a:lnTo>
                <a:lnTo>
                  <a:pt x="592" y="113"/>
                </a:lnTo>
                <a:lnTo>
                  <a:pt x="591" y="113"/>
                </a:lnTo>
                <a:lnTo>
                  <a:pt x="577" y="103"/>
                </a:lnTo>
                <a:lnTo>
                  <a:pt x="572" y="98"/>
                </a:lnTo>
                <a:lnTo>
                  <a:pt x="572" y="98"/>
                </a:lnTo>
                <a:lnTo>
                  <a:pt x="572" y="97"/>
                </a:lnTo>
                <a:lnTo>
                  <a:pt x="578" y="97"/>
                </a:lnTo>
                <a:lnTo>
                  <a:pt x="582" y="94"/>
                </a:lnTo>
                <a:lnTo>
                  <a:pt x="584" y="94"/>
                </a:lnTo>
                <a:lnTo>
                  <a:pt x="572" y="90"/>
                </a:lnTo>
                <a:lnTo>
                  <a:pt x="570" y="82"/>
                </a:lnTo>
                <a:lnTo>
                  <a:pt x="567" y="70"/>
                </a:lnTo>
                <a:lnTo>
                  <a:pt x="569" y="70"/>
                </a:lnTo>
                <a:lnTo>
                  <a:pt x="572" y="67"/>
                </a:lnTo>
                <a:lnTo>
                  <a:pt x="567" y="60"/>
                </a:lnTo>
                <a:lnTo>
                  <a:pt x="573" y="58"/>
                </a:lnTo>
                <a:lnTo>
                  <a:pt x="576" y="68"/>
                </a:lnTo>
                <a:lnTo>
                  <a:pt x="582" y="73"/>
                </a:lnTo>
                <a:lnTo>
                  <a:pt x="581" y="66"/>
                </a:lnTo>
                <a:lnTo>
                  <a:pt x="580" y="56"/>
                </a:lnTo>
                <a:lnTo>
                  <a:pt x="577" y="52"/>
                </a:lnTo>
                <a:lnTo>
                  <a:pt x="578" y="51"/>
                </a:lnTo>
                <a:lnTo>
                  <a:pt x="584" y="47"/>
                </a:lnTo>
                <a:lnTo>
                  <a:pt x="578" y="48"/>
                </a:lnTo>
                <a:lnTo>
                  <a:pt x="572" y="49"/>
                </a:lnTo>
                <a:lnTo>
                  <a:pt x="562" y="55"/>
                </a:lnTo>
                <a:lnTo>
                  <a:pt x="557" y="47"/>
                </a:lnTo>
                <a:lnTo>
                  <a:pt x="566" y="40"/>
                </a:lnTo>
                <a:lnTo>
                  <a:pt x="574" y="36"/>
                </a:lnTo>
                <a:lnTo>
                  <a:pt x="578" y="28"/>
                </a:lnTo>
                <a:lnTo>
                  <a:pt x="578" y="22"/>
                </a:lnTo>
                <a:lnTo>
                  <a:pt x="567" y="34"/>
                </a:lnTo>
                <a:lnTo>
                  <a:pt x="557" y="34"/>
                </a:lnTo>
                <a:lnTo>
                  <a:pt x="548" y="45"/>
                </a:lnTo>
                <a:lnTo>
                  <a:pt x="539" y="37"/>
                </a:lnTo>
                <a:lnTo>
                  <a:pt x="535" y="30"/>
                </a:lnTo>
                <a:lnTo>
                  <a:pt x="532" y="37"/>
                </a:lnTo>
                <a:lnTo>
                  <a:pt x="524" y="34"/>
                </a:lnTo>
                <a:lnTo>
                  <a:pt x="520" y="23"/>
                </a:lnTo>
                <a:lnTo>
                  <a:pt x="525" y="17"/>
                </a:lnTo>
                <a:lnTo>
                  <a:pt x="522" y="14"/>
                </a:lnTo>
                <a:lnTo>
                  <a:pt x="509" y="19"/>
                </a:lnTo>
                <a:lnTo>
                  <a:pt x="503" y="14"/>
                </a:lnTo>
                <a:lnTo>
                  <a:pt x="501" y="11"/>
                </a:lnTo>
                <a:lnTo>
                  <a:pt x="496" y="6"/>
                </a:lnTo>
                <a:lnTo>
                  <a:pt x="498" y="4"/>
                </a:lnTo>
                <a:lnTo>
                  <a:pt x="505" y="6"/>
                </a:lnTo>
                <a:lnTo>
                  <a:pt x="516" y="11"/>
                </a:lnTo>
                <a:close/>
                <a:moveTo>
                  <a:pt x="368" y="32"/>
                </a:moveTo>
                <a:lnTo>
                  <a:pt x="372" y="33"/>
                </a:lnTo>
                <a:lnTo>
                  <a:pt x="375" y="23"/>
                </a:lnTo>
                <a:lnTo>
                  <a:pt x="381" y="25"/>
                </a:lnTo>
                <a:lnTo>
                  <a:pt x="381" y="33"/>
                </a:lnTo>
                <a:lnTo>
                  <a:pt x="397" y="48"/>
                </a:lnTo>
                <a:lnTo>
                  <a:pt x="386" y="60"/>
                </a:lnTo>
                <a:lnTo>
                  <a:pt x="386" y="62"/>
                </a:lnTo>
                <a:lnTo>
                  <a:pt x="376" y="60"/>
                </a:lnTo>
                <a:lnTo>
                  <a:pt x="370" y="60"/>
                </a:lnTo>
                <a:lnTo>
                  <a:pt x="356" y="28"/>
                </a:lnTo>
                <a:lnTo>
                  <a:pt x="345" y="21"/>
                </a:lnTo>
                <a:lnTo>
                  <a:pt x="346" y="11"/>
                </a:lnTo>
                <a:lnTo>
                  <a:pt x="346" y="10"/>
                </a:lnTo>
                <a:lnTo>
                  <a:pt x="353" y="0"/>
                </a:lnTo>
                <a:lnTo>
                  <a:pt x="359" y="6"/>
                </a:lnTo>
                <a:lnTo>
                  <a:pt x="359" y="11"/>
                </a:lnTo>
                <a:lnTo>
                  <a:pt x="359" y="14"/>
                </a:lnTo>
                <a:lnTo>
                  <a:pt x="367" y="22"/>
                </a:lnTo>
                <a:lnTo>
                  <a:pt x="36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23"/>
          <p:cNvSpPr>
            <a:spLocks noEditPoints="1"/>
          </p:cNvSpPr>
          <p:nvPr/>
        </p:nvSpPr>
        <p:spPr bwMode="auto">
          <a:xfrm>
            <a:off x="6945313" y="620713"/>
            <a:ext cx="1439863" cy="1152525"/>
          </a:xfrm>
          <a:custGeom>
            <a:avLst/>
            <a:gdLst>
              <a:gd name="T0" fmla="*/ 149 w 907"/>
              <a:gd name="T1" fmla="*/ 283 h 726"/>
              <a:gd name="T2" fmla="*/ 181 w 907"/>
              <a:gd name="T3" fmla="*/ 281 h 726"/>
              <a:gd name="T4" fmla="*/ 188 w 907"/>
              <a:gd name="T5" fmla="*/ 215 h 726"/>
              <a:gd name="T6" fmla="*/ 225 w 907"/>
              <a:gd name="T7" fmla="*/ 217 h 726"/>
              <a:gd name="T8" fmla="*/ 60 w 907"/>
              <a:gd name="T9" fmla="*/ 224 h 726"/>
              <a:gd name="T10" fmla="*/ 135 w 907"/>
              <a:gd name="T11" fmla="*/ 185 h 726"/>
              <a:gd name="T12" fmla="*/ 239 w 907"/>
              <a:gd name="T13" fmla="*/ 105 h 726"/>
              <a:gd name="T14" fmla="*/ 397 w 907"/>
              <a:gd name="T15" fmla="*/ 48 h 726"/>
              <a:gd name="T16" fmla="*/ 576 w 907"/>
              <a:gd name="T17" fmla="*/ 15 h 726"/>
              <a:gd name="T18" fmla="*/ 548 w 907"/>
              <a:gd name="T19" fmla="*/ 134 h 726"/>
              <a:gd name="T20" fmla="*/ 603 w 907"/>
              <a:gd name="T21" fmla="*/ 164 h 726"/>
              <a:gd name="T22" fmla="*/ 633 w 907"/>
              <a:gd name="T23" fmla="*/ 153 h 726"/>
              <a:gd name="T24" fmla="*/ 679 w 907"/>
              <a:gd name="T25" fmla="*/ 52 h 726"/>
              <a:gd name="T26" fmla="*/ 784 w 907"/>
              <a:gd name="T27" fmla="*/ 84 h 726"/>
              <a:gd name="T28" fmla="*/ 855 w 907"/>
              <a:gd name="T29" fmla="*/ 160 h 726"/>
              <a:gd name="T30" fmla="*/ 674 w 907"/>
              <a:gd name="T31" fmla="*/ 228 h 726"/>
              <a:gd name="T32" fmla="*/ 718 w 907"/>
              <a:gd name="T33" fmla="*/ 253 h 726"/>
              <a:gd name="T34" fmla="*/ 778 w 907"/>
              <a:gd name="T35" fmla="*/ 314 h 726"/>
              <a:gd name="T36" fmla="*/ 805 w 907"/>
              <a:gd name="T37" fmla="*/ 325 h 726"/>
              <a:gd name="T38" fmla="*/ 823 w 907"/>
              <a:gd name="T39" fmla="*/ 290 h 726"/>
              <a:gd name="T40" fmla="*/ 872 w 907"/>
              <a:gd name="T41" fmla="*/ 281 h 726"/>
              <a:gd name="T42" fmla="*/ 899 w 907"/>
              <a:gd name="T43" fmla="*/ 311 h 726"/>
              <a:gd name="T44" fmla="*/ 829 w 907"/>
              <a:gd name="T45" fmla="*/ 336 h 726"/>
              <a:gd name="T46" fmla="*/ 816 w 907"/>
              <a:gd name="T47" fmla="*/ 405 h 726"/>
              <a:gd name="T48" fmla="*/ 782 w 907"/>
              <a:gd name="T49" fmla="*/ 467 h 726"/>
              <a:gd name="T50" fmla="*/ 764 w 907"/>
              <a:gd name="T51" fmla="*/ 520 h 726"/>
              <a:gd name="T52" fmla="*/ 757 w 907"/>
              <a:gd name="T53" fmla="*/ 434 h 726"/>
              <a:gd name="T54" fmla="*/ 739 w 907"/>
              <a:gd name="T55" fmla="*/ 348 h 726"/>
              <a:gd name="T56" fmla="*/ 651 w 907"/>
              <a:gd name="T57" fmla="*/ 311 h 726"/>
              <a:gd name="T58" fmla="*/ 584 w 907"/>
              <a:gd name="T59" fmla="*/ 275 h 726"/>
              <a:gd name="T60" fmla="*/ 552 w 907"/>
              <a:gd name="T61" fmla="*/ 315 h 726"/>
              <a:gd name="T62" fmla="*/ 506 w 907"/>
              <a:gd name="T63" fmla="*/ 326 h 726"/>
              <a:gd name="T64" fmla="*/ 468 w 907"/>
              <a:gd name="T65" fmla="*/ 384 h 726"/>
              <a:gd name="T66" fmla="*/ 454 w 907"/>
              <a:gd name="T67" fmla="*/ 437 h 726"/>
              <a:gd name="T68" fmla="*/ 450 w 907"/>
              <a:gd name="T69" fmla="*/ 479 h 726"/>
              <a:gd name="T70" fmla="*/ 449 w 907"/>
              <a:gd name="T71" fmla="*/ 519 h 726"/>
              <a:gd name="T72" fmla="*/ 464 w 907"/>
              <a:gd name="T73" fmla="*/ 588 h 726"/>
              <a:gd name="T74" fmla="*/ 421 w 907"/>
              <a:gd name="T75" fmla="*/ 640 h 726"/>
              <a:gd name="T76" fmla="*/ 415 w 907"/>
              <a:gd name="T77" fmla="*/ 701 h 726"/>
              <a:gd name="T78" fmla="*/ 391 w 907"/>
              <a:gd name="T79" fmla="*/ 707 h 726"/>
              <a:gd name="T80" fmla="*/ 325 w 907"/>
              <a:gd name="T81" fmla="*/ 680 h 726"/>
              <a:gd name="T82" fmla="*/ 245 w 907"/>
              <a:gd name="T83" fmla="*/ 714 h 726"/>
              <a:gd name="T84" fmla="*/ 180 w 907"/>
              <a:gd name="T85" fmla="*/ 708 h 726"/>
              <a:gd name="T86" fmla="*/ 125 w 907"/>
              <a:gd name="T87" fmla="*/ 648 h 726"/>
              <a:gd name="T88" fmla="*/ 162 w 907"/>
              <a:gd name="T89" fmla="*/ 474 h 726"/>
              <a:gd name="T90" fmla="*/ 72 w 907"/>
              <a:gd name="T91" fmla="*/ 339 h 726"/>
              <a:gd name="T92" fmla="*/ 26 w 907"/>
              <a:gd name="T93" fmla="*/ 320 h 726"/>
              <a:gd name="T94" fmla="*/ 78 w 907"/>
              <a:gd name="T95" fmla="*/ 313 h 726"/>
              <a:gd name="T96" fmla="*/ 102 w 907"/>
              <a:gd name="T97" fmla="*/ 306 h 726"/>
              <a:gd name="T98" fmla="*/ 124 w 907"/>
              <a:gd name="T99" fmla="*/ 355 h 726"/>
              <a:gd name="T100" fmla="*/ 196 w 907"/>
              <a:gd name="T101" fmla="*/ 366 h 726"/>
              <a:gd name="T102" fmla="*/ 194 w 907"/>
              <a:gd name="T103" fmla="*/ 302 h 726"/>
              <a:gd name="T104" fmla="*/ 266 w 907"/>
              <a:gd name="T105" fmla="*/ 228 h 726"/>
              <a:gd name="T106" fmla="*/ 252 w 907"/>
              <a:gd name="T107" fmla="*/ 148 h 726"/>
              <a:gd name="T108" fmla="*/ 278 w 907"/>
              <a:gd name="T109" fmla="*/ 85 h 726"/>
              <a:gd name="T110" fmla="*/ 350 w 907"/>
              <a:gd name="T111" fmla="*/ 107 h 726"/>
              <a:gd name="T112" fmla="*/ 345 w 907"/>
              <a:gd name="T113" fmla="*/ 200 h 726"/>
              <a:gd name="T114" fmla="*/ 335 w 907"/>
              <a:gd name="T115" fmla="*/ 306 h 726"/>
              <a:gd name="T116" fmla="*/ 370 w 907"/>
              <a:gd name="T117" fmla="*/ 245 h 726"/>
              <a:gd name="T118" fmla="*/ 465 w 907"/>
              <a:gd name="T119" fmla="*/ 161 h 726"/>
              <a:gd name="T120" fmla="*/ 501 w 907"/>
              <a:gd name="T121" fmla="*/ 137 h 726"/>
              <a:gd name="T122" fmla="*/ 496 w 907"/>
              <a:gd name="T123" fmla="*/ 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7" h="726">
                <a:moveTo>
                  <a:pt x="42" y="310"/>
                </a:moveTo>
                <a:lnTo>
                  <a:pt x="42" y="311"/>
                </a:lnTo>
                <a:lnTo>
                  <a:pt x="42" y="310"/>
                </a:lnTo>
                <a:lnTo>
                  <a:pt x="37" y="306"/>
                </a:lnTo>
                <a:lnTo>
                  <a:pt x="38" y="292"/>
                </a:lnTo>
                <a:lnTo>
                  <a:pt x="39" y="291"/>
                </a:lnTo>
                <a:lnTo>
                  <a:pt x="34" y="285"/>
                </a:lnTo>
                <a:lnTo>
                  <a:pt x="39" y="279"/>
                </a:lnTo>
                <a:lnTo>
                  <a:pt x="52" y="290"/>
                </a:lnTo>
                <a:lnTo>
                  <a:pt x="42" y="310"/>
                </a:lnTo>
                <a:close/>
                <a:moveTo>
                  <a:pt x="803" y="283"/>
                </a:moveTo>
                <a:lnTo>
                  <a:pt x="801" y="288"/>
                </a:lnTo>
                <a:lnTo>
                  <a:pt x="809" y="287"/>
                </a:lnTo>
                <a:lnTo>
                  <a:pt x="812" y="294"/>
                </a:lnTo>
                <a:lnTo>
                  <a:pt x="794" y="311"/>
                </a:lnTo>
                <a:lnTo>
                  <a:pt x="795" y="313"/>
                </a:lnTo>
                <a:lnTo>
                  <a:pt x="784" y="313"/>
                </a:lnTo>
                <a:lnTo>
                  <a:pt x="791" y="296"/>
                </a:lnTo>
                <a:lnTo>
                  <a:pt x="786" y="276"/>
                </a:lnTo>
                <a:lnTo>
                  <a:pt x="799" y="273"/>
                </a:lnTo>
                <a:lnTo>
                  <a:pt x="803" y="283"/>
                </a:lnTo>
                <a:close/>
                <a:moveTo>
                  <a:pt x="149" y="283"/>
                </a:moveTo>
                <a:lnTo>
                  <a:pt x="153" y="291"/>
                </a:lnTo>
                <a:lnTo>
                  <a:pt x="158" y="302"/>
                </a:lnTo>
                <a:lnTo>
                  <a:pt x="134" y="305"/>
                </a:lnTo>
                <a:lnTo>
                  <a:pt x="113" y="299"/>
                </a:lnTo>
                <a:lnTo>
                  <a:pt x="110" y="298"/>
                </a:lnTo>
                <a:lnTo>
                  <a:pt x="98" y="287"/>
                </a:lnTo>
                <a:lnTo>
                  <a:pt x="99" y="283"/>
                </a:lnTo>
                <a:lnTo>
                  <a:pt x="99" y="281"/>
                </a:lnTo>
                <a:lnTo>
                  <a:pt x="106" y="284"/>
                </a:lnTo>
                <a:lnTo>
                  <a:pt x="110" y="277"/>
                </a:lnTo>
                <a:lnTo>
                  <a:pt x="127" y="272"/>
                </a:lnTo>
                <a:lnTo>
                  <a:pt x="132" y="270"/>
                </a:lnTo>
                <a:lnTo>
                  <a:pt x="139" y="280"/>
                </a:lnTo>
                <a:lnTo>
                  <a:pt x="147" y="281"/>
                </a:lnTo>
                <a:lnTo>
                  <a:pt x="149" y="283"/>
                </a:lnTo>
                <a:close/>
                <a:moveTo>
                  <a:pt x="203" y="227"/>
                </a:moveTo>
                <a:lnTo>
                  <a:pt x="206" y="243"/>
                </a:lnTo>
                <a:lnTo>
                  <a:pt x="203" y="246"/>
                </a:lnTo>
                <a:lnTo>
                  <a:pt x="192" y="258"/>
                </a:lnTo>
                <a:lnTo>
                  <a:pt x="179" y="275"/>
                </a:lnTo>
                <a:lnTo>
                  <a:pt x="184" y="280"/>
                </a:lnTo>
                <a:lnTo>
                  <a:pt x="181" y="281"/>
                </a:lnTo>
                <a:lnTo>
                  <a:pt x="172" y="292"/>
                </a:lnTo>
                <a:lnTo>
                  <a:pt x="162" y="287"/>
                </a:lnTo>
                <a:lnTo>
                  <a:pt x="166" y="262"/>
                </a:lnTo>
                <a:lnTo>
                  <a:pt x="158" y="270"/>
                </a:lnTo>
                <a:lnTo>
                  <a:pt x="153" y="276"/>
                </a:lnTo>
                <a:lnTo>
                  <a:pt x="144" y="270"/>
                </a:lnTo>
                <a:lnTo>
                  <a:pt x="144" y="264"/>
                </a:lnTo>
                <a:lnTo>
                  <a:pt x="144" y="262"/>
                </a:lnTo>
                <a:lnTo>
                  <a:pt x="144" y="261"/>
                </a:lnTo>
                <a:lnTo>
                  <a:pt x="139" y="251"/>
                </a:lnTo>
                <a:lnTo>
                  <a:pt x="142" y="246"/>
                </a:lnTo>
                <a:lnTo>
                  <a:pt x="151" y="238"/>
                </a:lnTo>
                <a:lnTo>
                  <a:pt x="155" y="234"/>
                </a:lnTo>
                <a:lnTo>
                  <a:pt x="158" y="235"/>
                </a:lnTo>
                <a:lnTo>
                  <a:pt x="162" y="238"/>
                </a:lnTo>
                <a:lnTo>
                  <a:pt x="165" y="234"/>
                </a:lnTo>
                <a:lnTo>
                  <a:pt x="165" y="232"/>
                </a:lnTo>
                <a:lnTo>
                  <a:pt x="159" y="225"/>
                </a:lnTo>
                <a:lnTo>
                  <a:pt x="164" y="220"/>
                </a:lnTo>
                <a:lnTo>
                  <a:pt x="170" y="232"/>
                </a:lnTo>
                <a:lnTo>
                  <a:pt x="173" y="221"/>
                </a:lnTo>
                <a:lnTo>
                  <a:pt x="188" y="215"/>
                </a:lnTo>
                <a:lnTo>
                  <a:pt x="176" y="202"/>
                </a:lnTo>
                <a:lnTo>
                  <a:pt x="189" y="198"/>
                </a:lnTo>
                <a:lnTo>
                  <a:pt x="196" y="215"/>
                </a:lnTo>
                <a:lnTo>
                  <a:pt x="195" y="223"/>
                </a:lnTo>
                <a:lnTo>
                  <a:pt x="202" y="227"/>
                </a:lnTo>
                <a:lnTo>
                  <a:pt x="203" y="227"/>
                </a:lnTo>
                <a:close/>
                <a:moveTo>
                  <a:pt x="222" y="219"/>
                </a:moveTo>
                <a:lnTo>
                  <a:pt x="217" y="219"/>
                </a:lnTo>
                <a:lnTo>
                  <a:pt x="210" y="216"/>
                </a:lnTo>
                <a:lnTo>
                  <a:pt x="206" y="208"/>
                </a:lnTo>
                <a:lnTo>
                  <a:pt x="200" y="193"/>
                </a:lnTo>
                <a:lnTo>
                  <a:pt x="204" y="185"/>
                </a:lnTo>
                <a:lnTo>
                  <a:pt x="200" y="180"/>
                </a:lnTo>
                <a:lnTo>
                  <a:pt x="199" y="172"/>
                </a:lnTo>
                <a:lnTo>
                  <a:pt x="200" y="163"/>
                </a:lnTo>
                <a:lnTo>
                  <a:pt x="213" y="159"/>
                </a:lnTo>
                <a:lnTo>
                  <a:pt x="217" y="167"/>
                </a:lnTo>
                <a:lnTo>
                  <a:pt x="235" y="172"/>
                </a:lnTo>
                <a:lnTo>
                  <a:pt x="239" y="182"/>
                </a:lnTo>
                <a:lnTo>
                  <a:pt x="241" y="187"/>
                </a:lnTo>
                <a:lnTo>
                  <a:pt x="235" y="215"/>
                </a:lnTo>
                <a:lnTo>
                  <a:pt x="225" y="217"/>
                </a:lnTo>
                <a:lnTo>
                  <a:pt x="222" y="219"/>
                </a:lnTo>
                <a:close/>
                <a:moveTo>
                  <a:pt x="168" y="138"/>
                </a:moveTo>
                <a:lnTo>
                  <a:pt x="184" y="153"/>
                </a:lnTo>
                <a:lnTo>
                  <a:pt x="174" y="160"/>
                </a:lnTo>
                <a:lnTo>
                  <a:pt x="158" y="195"/>
                </a:lnTo>
                <a:lnTo>
                  <a:pt x="146" y="219"/>
                </a:lnTo>
                <a:lnTo>
                  <a:pt x="139" y="220"/>
                </a:lnTo>
                <a:lnTo>
                  <a:pt x="140" y="228"/>
                </a:lnTo>
                <a:lnTo>
                  <a:pt x="125" y="234"/>
                </a:lnTo>
                <a:lnTo>
                  <a:pt x="123" y="235"/>
                </a:lnTo>
                <a:lnTo>
                  <a:pt x="116" y="230"/>
                </a:lnTo>
                <a:lnTo>
                  <a:pt x="112" y="240"/>
                </a:lnTo>
                <a:lnTo>
                  <a:pt x="91" y="247"/>
                </a:lnTo>
                <a:lnTo>
                  <a:pt x="86" y="240"/>
                </a:lnTo>
                <a:lnTo>
                  <a:pt x="84" y="247"/>
                </a:lnTo>
                <a:lnTo>
                  <a:pt x="74" y="251"/>
                </a:lnTo>
                <a:lnTo>
                  <a:pt x="74" y="240"/>
                </a:lnTo>
                <a:lnTo>
                  <a:pt x="83" y="220"/>
                </a:lnTo>
                <a:lnTo>
                  <a:pt x="80" y="216"/>
                </a:lnTo>
                <a:lnTo>
                  <a:pt x="74" y="217"/>
                </a:lnTo>
                <a:lnTo>
                  <a:pt x="71" y="223"/>
                </a:lnTo>
                <a:lnTo>
                  <a:pt x="60" y="224"/>
                </a:lnTo>
                <a:lnTo>
                  <a:pt x="59" y="215"/>
                </a:lnTo>
                <a:lnTo>
                  <a:pt x="54" y="212"/>
                </a:lnTo>
                <a:lnTo>
                  <a:pt x="54" y="205"/>
                </a:lnTo>
                <a:lnTo>
                  <a:pt x="72" y="209"/>
                </a:lnTo>
                <a:lnTo>
                  <a:pt x="75" y="206"/>
                </a:lnTo>
                <a:lnTo>
                  <a:pt x="75" y="200"/>
                </a:lnTo>
                <a:lnTo>
                  <a:pt x="79" y="197"/>
                </a:lnTo>
                <a:lnTo>
                  <a:pt x="86" y="202"/>
                </a:lnTo>
                <a:lnTo>
                  <a:pt x="90" y="186"/>
                </a:lnTo>
                <a:lnTo>
                  <a:pt x="98" y="193"/>
                </a:lnTo>
                <a:lnTo>
                  <a:pt x="104" y="185"/>
                </a:lnTo>
                <a:lnTo>
                  <a:pt x="112" y="191"/>
                </a:lnTo>
                <a:lnTo>
                  <a:pt x="108" y="204"/>
                </a:lnTo>
                <a:lnTo>
                  <a:pt x="119" y="205"/>
                </a:lnTo>
                <a:lnTo>
                  <a:pt x="127" y="200"/>
                </a:lnTo>
                <a:lnTo>
                  <a:pt x="121" y="191"/>
                </a:lnTo>
                <a:lnTo>
                  <a:pt x="121" y="183"/>
                </a:lnTo>
                <a:lnTo>
                  <a:pt x="114" y="176"/>
                </a:lnTo>
                <a:lnTo>
                  <a:pt x="121" y="170"/>
                </a:lnTo>
                <a:lnTo>
                  <a:pt x="121" y="171"/>
                </a:lnTo>
                <a:lnTo>
                  <a:pt x="134" y="178"/>
                </a:lnTo>
                <a:lnTo>
                  <a:pt x="135" y="185"/>
                </a:lnTo>
                <a:lnTo>
                  <a:pt x="139" y="189"/>
                </a:lnTo>
                <a:lnTo>
                  <a:pt x="154" y="174"/>
                </a:lnTo>
                <a:lnTo>
                  <a:pt x="142" y="161"/>
                </a:lnTo>
                <a:lnTo>
                  <a:pt x="149" y="153"/>
                </a:lnTo>
                <a:lnTo>
                  <a:pt x="154" y="157"/>
                </a:lnTo>
                <a:lnTo>
                  <a:pt x="157" y="150"/>
                </a:lnTo>
                <a:lnTo>
                  <a:pt x="158" y="150"/>
                </a:lnTo>
                <a:lnTo>
                  <a:pt x="164" y="152"/>
                </a:lnTo>
                <a:lnTo>
                  <a:pt x="168" y="138"/>
                </a:lnTo>
                <a:close/>
                <a:moveTo>
                  <a:pt x="868" y="126"/>
                </a:moveTo>
                <a:lnTo>
                  <a:pt x="865" y="127"/>
                </a:lnTo>
                <a:lnTo>
                  <a:pt x="863" y="126"/>
                </a:lnTo>
                <a:lnTo>
                  <a:pt x="859" y="119"/>
                </a:lnTo>
                <a:lnTo>
                  <a:pt x="861" y="118"/>
                </a:lnTo>
                <a:lnTo>
                  <a:pt x="863" y="123"/>
                </a:lnTo>
                <a:lnTo>
                  <a:pt x="865" y="123"/>
                </a:lnTo>
                <a:lnTo>
                  <a:pt x="866" y="123"/>
                </a:lnTo>
                <a:lnTo>
                  <a:pt x="868" y="126"/>
                </a:lnTo>
                <a:close/>
                <a:moveTo>
                  <a:pt x="224" y="96"/>
                </a:moveTo>
                <a:lnTo>
                  <a:pt x="224" y="101"/>
                </a:lnTo>
                <a:lnTo>
                  <a:pt x="236" y="99"/>
                </a:lnTo>
                <a:lnTo>
                  <a:pt x="239" y="105"/>
                </a:lnTo>
                <a:lnTo>
                  <a:pt x="229" y="110"/>
                </a:lnTo>
                <a:lnTo>
                  <a:pt x="225" y="116"/>
                </a:lnTo>
                <a:lnTo>
                  <a:pt x="210" y="108"/>
                </a:lnTo>
                <a:lnTo>
                  <a:pt x="215" y="101"/>
                </a:lnTo>
                <a:lnTo>
                  <a:pt x="207" y="95"/>
                </a:lnTo>
                <a:lnTo>
                  <a:pt x="213" y="86"/>
                </a:lnTo>
                <a:lnTo>
                  <a:pt x="221" y="85"/>
                </a:lnTo>
                <a:lnTo>
                  <a:pt x="232" y="90"/>
                </a:lnTo>
                <a:lnTo>
                  <a:pt x="224" y="96"/>
                </a:lnTo>
                <a:close/>
                <a:moveTo>
                  <a:pt x="285" y="55"/>
                </a:moveTo>
                <a:lnTo>
                  <a:pt x="284" y="74"/>
                </a:lnTo>
                <a:lnTo>
                  <a:pt x="270" y="67"/>
                </a:lnTo>
                <a:lnTo>
                  <a:pt x="277" y="51"/>
                </a:lnTo>
                <a:lnTo>
                  <a:pt x="285" y="55"/>
                </a:lnTo>
                <a:close/>
                <a:moveTo>
                  <a:pt x="364" y="22"/>
                </a:moveTo>
                <a:lnTo>
                  <a:pt x="364" y="36"/>
                </a:lnTo>
                <a:lnTo>
                  <a:pt x="380" y="32"/>
                </a:lnTo>
                <a:lnTo>
                  <a:pt x="386" y="36"/>
                </a:lnTo>
                <a:lnTo>
                  <a:pt x="375" y="48"/>
                </a:lnTo>
                <a:lnTo>
                  <a:pt x="387" y="60"/>
                </a:lnTo>
                <a:lnTo>
                  <a:pt x="394" y="55"/>
                </a:lnTo>
                <a:lnTo>
                  <a:pt x="397" y="48"/>
                </a:lnTo>
                <a:lnTo>
                  <a:pt x="402" y="47"/>
                </a:lnTo>
                <a:lnTo>
                  <a:pt x="402" y="59"/>
                </a:lnTo>
                <a:lnTo>
                  <a:pt x="387" y="74"/>
                </a:lnTo>
                <a:lnTo>
                  <a:pt x="386" y="74"/>
                </a:lnTo>
                <a:lnTo>
                  <a:pt x="365" y="73"/>
                </a:lnTo>
                <a:lnTo>
                  <a:pt x="365" y="78"/>
                </a:lnTo>
                <a:lnTo>
                  <a:pt x="365" y="81"/>
                </a:lnTo>
                <a:lnTo>
                  <a:pt x="355" y="88"/>
                </a:lnTo>
                <a:lnTo>
                  <a:pt x="338" y="74"/>
                </a:lnTo>
                <a:lnTo>
                  <a:pt x="348" y="66"/>
                </a:lnTo>
                <a:lnTo>
                  <a:pt x="345" y="63"/>
                </a:lnTo>
                <a:lnTo>
                  <a:pt x="326" y="70"/>
                </a:lnTo>
                <a:lnTo>
                  <a:pt x="326" y="69"/>
                </a:lnTo>
                <a:lnTo>
                  <a:pt x="323" y="51"/>
                </a:lnTo>
                <a:lnTo>
                  <a:pt x="348" y="45"/>
                </a:lnTo>
                <a:lnTo>
                  <a:pt x="357" y="51"/>
                </a:lnTo>
                <a:lnTo>
                  <a:pt x="360" y="44"/>
                </a:lnTo>
                <a:lnTo>
                  <a:pt x="341" y="30"/>
                </a:lnTo>
                <a:lnTo>
                  <a:pt x="345" y="25"/>
                </a:lnTo>
                <a:lnTo>
                  <a:pt x="364" y="22"/>
                </a:lnTo>
                <a:close/>
                <a:moveTo>
                  <a:pt x="580" y="6"/>
                </a:moveTo>
                <a:lnTo>
                  <a:pt x="576" y="15"/>
                </a:lnTo>
                <a:lnTo>
                  <a:pt x="577" y="30"/>
                </a:lnTo>
                <a:lnTo>
                  <a:pt x="587" y="21"/>
                </a:lnTo>
                <a:lnTo>
                  <a:pt x="603" y="21"/>
                </a:lnTo>
                <a:lnTo>
                  <a:pt x="607" y="35"/>
                </a:lnTo>
                <a:lnTo>
                  <a:pt x="600" y="51"/>
                </a:lnTo>
                <a:lnTo>
                  <a:pt x="606" y="52"/>
                </a:lnTo>
                <a:lnTo>
                  <a:pt x="602" y="66"/>
                </a:lnTo>
                <a:lnTo>
                  <a:pt x="591" y="69"/>
                </a:lnTo>
                <a:lnTo>
                  <a:pt x="596" y="74"/>
                </a:lnTo>
                <a:lnTo>
                  <a:pt x="578" y="81"/>
                </a:lnTo>
                <a:lnTo>
                  <a:pt x="569" y="77"/>
                </a:lnTo>
                <a:lnTo>
                  <a:pt x="558" y="84"/>
                </a:lnTo>
                <a:lnTo>
                  <a:pt x="557" y="89"/>
                </a:lnTo>
                <a:lnTo>
                  <a:pt x="555" y="96"/>
                </a:lnTo>
                <a:lnTo>
                  <a:pt x="566" y="90"/>
                </a:lnTo>
                <a:lnTo>
                  <a:pt x="582" y="92"/>
                </a:lnTo>
                <a:lnTo>
                  <a:pt x="585" y="96"/>
                </a:lnTo>
                <a:lnTo>
                  <a:pt x="576" y="108"/>
                </a:lnTo>
                <a:lnTo>
                  <a:pt x="569" y="118"/>
                </a:lnTo>
                <a:lnTo>
                  <a:pt x="559" y="127"/>
                </a:lnTo>
                <a:lnTo>
                  <a:pt x="550" y="134"/>
                </a:lnTo>
                <a:lnTo>
                  <a:pt x="548" y="134"/>
                </a:lnTo>
                <a:lnTo>
                  <a:pt x="552" y="134"/>
                </a:lnTo>
                <a:lnTo>
                  <a:pt x="559" y="134"/>
                </a:lnTo>
                <a:lnTo>
                  <a:pt x="580" y="120"/>
                </a:lnTo>
                <a:lnTo>
                  <a:pt x="592" y="108"/>
                </a:lnTo>
                <a:lnTo>
                  <a:pt x="599" y="96"/>
                </a:lnTo>
                <a:lnTo>
                  <a:pt x="600" y="99"/>
                </a:lnTo>
                <a:lnTo>
                  <a:pt x="606" y="112"/>
                </a:lnTo>
                <a:lnTo>
                  <a:pt x="600" y="130"/>
                </a:lnTo>
                <a:lnTo>
                  <a:pt x="589" y="146"/>
                </a:lnTo>
                <a:lnTo>
                  <a:pt x="580" y="157"/>
                </a:lnTo>
                <a:lnTo>
                  <a:pt x="576" y="165"/>
                </a:lnTo>
                <a:lnTo>
                  <a:pt x="574" y="170"/>
                </a:lnTo>
                <a:lnTo>
                  <a:pt x="578" y="176"/>
                </a:lnTo>
                <a:lnTo>
                  <a:pt x="582" y="165"/>
                </a:lnTo>
                <a:lnTo>
                  <a:pt x="585" y="161"/>
                </a:lnTo>
                <a:lnTo>
                  <a:pt x="596" y="157"/>
                </a:lnTo>
                <a:lnTo>
                  <a:pt x="599" y="157"/>
                </a:lnTo>
                <a:lnTo>
                  <a:pt x="600" y="157"/>
                </a:lnTo>
                <a:lnTo>
                  <a:pt x="599" y="161"/>
                </a:lnTo>
                <a:lnTo>
                  <a:pt x="593" y="171"/>
                </a:lnTo>
                <a:lnTo>
                  <a:pt x="597" y="174"/>
                </a:lnTo>
                <a:lnTo>
                  <a:pt x="603" y="164"/>
                </a:lnTo>
                <a:lnTo>
                  <a:pt x="604" y="161"/>
                </a:lnTo>
                <a:lnTo>
                  <a:pt x="611" y="149"/>
                </a:lnTo>
                <a:lnTo>
                  <a:pt x="622" y="148"/>
                </a:lnTo>
                <a:lnTo>
                  <a:pt x="612" y="165"/>
                </a:lnTo>
                <a:lnTo>
                  <a:pt x="611" y="189"/>
                </a:lnTo>
                <a:lnTo>
                  <a:pt x="611" y="206"/>
                </a:lnTo>
                <a:lnTo>
                  <a:pt x="614" y="216"/>
                </a:lnTo>
                <a:lnTo>
                  <a:pt x="617" y="232"/>
                </a:lnTo>
                <a:lnTo>
                  <a:pt x="623" y="234"/>
                </a:lnTo>
                <a:lnTo>
                  <a:pt x="623" y="232"/>
                </a:lnTo>
                <a:lnTo>
                  <a:pt x="621" y="223"/>
                </a:lnTo>
                <a:lnTo>
                  <a:pt x="619" y="215"/>
                </a:lnTo>
                <a:lnTo>
                  <a:pt x="618" y="212"/>
                </a:lnTo>
                <a:lnTo>
                  <a:pt x="618" y="200"/>
                </a:lnTo>
                <a:lnTo>
                  <a:pt x="618" y="195"/>
                </a:lnTo>
                <a:lnTo>
                  <a:pt x="617" y="180"/>
                </a:lnTo>
                <a:lnTo>
                  <a:pt x="621" y="172"/>
                </a:lnTo>
                <a:lnTo>
                  <a:pt x="622" y="160"/>
                </a:lnTo>
                <a:lnTo>
                  <a:pt x="626" y="153"/>
                </a:lnTo>
                <a:lnTo>
                  <a:pt x="633" y="161"/>
                </a:lnTo>
                <a:lnTo>
                  <a:pt x="633" y="157"/>
                </a:lnTo>
                <a:lnTo>
                  <a:pt x="633" y="153"/>
                </a:lnTo>
                <a:lnTo>
                  <a:pt x="633" y="152"/>
                </a:lnTo>
                <a:lnTo>
                  <a:pt x="634" y="145"/>
                </a:lnTo>
                <a:lnTo>
                  <a:pt x="633" y="145"/>
                </a:lnTo>
                <a:lnTo>
                  <a:pt x="623" y="141"/>
                </a:lnTo>
                <a:lnTo>
                  <a:pt x="623" y="127"/>
                </a:lnTo>
                <a:lnTo>
                  <a:pt x="625" y="116"/>
                </a:lnTo>
                <a:lnTo>
                  <a:pt x="623" y="104"/>
                </a:lnTo>
                <a:lnTo>
                  <a:pt x="623" y="103"/>
                </a:lnTo>
                <a:lnTo>
                  <a:pt x="630" y="100"/>
                </a:lnTo>
                <a:lnTo>
                  <a:pt x="632" y="100"/>
                </a:lnTo>
                <a:lnTo>
                  <a:pt x="632" y="100"/>
                </a:lnTo>
                <a:lnTo>
                  <a:pt x="632" y="99"/>
                </a:lnTo>
                <a:lnTo>
                  <a:pt x="626" y="93"/>
                </a:lnTo>
                <a:lnTo>
                  <a:pt x="625" y="84"/>
                </a:lnTo>
                <a:lnTo>
                  <a:pt x="629" y="69"/>
                </a:lnTo>
                <a:lnTo>
                  <a:pt x="633" y="51"/>
                </a:lnTo>
                <a:lnTo>
                  <a:pt x="634" y="48"/>
                </a:lnTo>
                <a:lnTo>
                  <a:pt x="655" y="40"/>
                </a:lnTo>
                <a:lnTo>
                  <a:pt x="664" y="44"/>
                </a:lnTo>
                <a:lnTo>
                  <a:pt x="672" y="44"/>
                </a:lnTo>
                <a:lnTo>
                  <a:pt x="675" y="44"/>
                </a:lnTo>
                <a:lnTo>
                  <a:pt x="679" y="52"/>
                </a:lnTo>
                <a:lnTo>
                  <a:pt x="692" y="55"/>
                </a:lnTo>
                <a:lnTo>
                  <a:pt x="685" y="69"/>
                </a:lnTo>
                <a:lnTo>
                  <a:pt x="696" y="70"/>
                </a:lnTo>
                <a:lnTo>
                  <a:pt x="689" y="84"/>
                </a:lnTo>
                <a:lnTo>
                  <a:pt x="687" y="92"/>
                </a:lnTo>
                <a:lnTo>
                  <a:pt x="698" y="82"/>
                </a:lnTo>
                <a:lnTo>
                  <a:pt x="709" y="75"/>
                </a:lnTo>
                <a:lnTo>
                  <a:pt x="722" y="66"/>
                </a:lnTo>
                <a:lnTo>
                  <a:pt x="727" y="65"/>
                </a:lnTo>
                <a:lnTo>
                  <a:pt x="730" y="63"/>
                </a:lnTo>
                <a:lnTo>
                  <a:pt x="733" y="75"/>
                </a:lnTo>
                <a:lnTo>
                  <a:pt x="727" y="96"/>
                </a:lnTo>
                <a:lnTo>
                  <a:pt x="737" y="89"/>
                </a:lnTo>
                <a:lnTo>
                  <a:pt x="739" y="82"/>
                </a:lnTo>
                <a:lnTo>
                  <a:pt x="746" y="71"/>
                </a:lnTo>
                <a:lnTo>
                  <a:pt x="748" y="63"/>
                </a:lnTo>
                <a:lnTo>
                  <a:pt x="761" y="66"/>
                </a:lnTo>
                <a:lnTo>
                  <a:pt x="768" y="69"/>
                </a:lnTo>
                <a:lnTo>
                  <a:pt x="763" y="77"/>
                </a:lnTo>
                <a:lnTo>
                  <a:pt x="771" y="77"/>
                </a:lnTo>
                <a:lnTo>
                  <a:pt x="779" y="81"/>
                </a:lnTo>
                <a:lnTo>
                  <a:pt x="784" y="84"/>
                </a:lnTo>
                <a:lnTo>
                  <a:pt x="778" y="95"/>
                </a:lnTo>
                <a:lnTo>
                  <a:pt x="769" y="103"/>
                </a:lnTo>
                <a:lnTo>
                  <a:pt x="763" y="108"/>
                </a:lnTo>
                <a:lnTo>
                  <a:pt x="767" y="112"/>
                </a:lnTo>
                <a:lnTo>
                  <a:pt x="771" y="114"/>
                </a:lnTo>
                <a:lnTo>
                  <a:pt x="795" y="100"/>
                </a:lnTo>
                <a:lnTo>
                  <a:pt x="809" y="93"/>
                </a:lnTo>
                <a:lnTo>
                  <a:pt x="813" y="100"/>
                </a:lnTo>
                <a:lnTo>
                  <a:pt x="813" y="104"/>
                </a:lnTo>
                <a:lnTo>
                  <a:pt x="823" y="105"/>
                </a:lnTo>
                <a:lnTo>
                  <a:pt x="827" y="110"/>
                </a:lnTo>
                <a:lnTo>
                  <a:pt x="829" y="119"/>
                </a:lnTo>
                <a:lnTo>
                  <a:pt x="836" y="118"/>
                </a:lnTo>
                <a:lnTo>
                  <a:pt x="847" y="110"/>
                </a:lnTo>
                <a:lnTo>
                  <a:pt x="855" y="118"/>
                </a:lnTo>
                <a:lnTo>
                  <a:pt x="858" y="126"/>
                </a:lnTo>
                <a:lnTo>
                  <a:pt x="861" y="131"/>
                </a:lnTo>
                <a:lnTo>
                  <a:pt x="861" y="135"/>
                </a:lnTo>
                <a:lnTo>
                  <a:pt x="865" y="146"/>
                </a:lnTo>
                <a:lnTo>
                  <a:pt x="866" y="149"/>
                </a:lnTo>
                <a:lnTo>
                  <a:pt x="861" y="157"/>
                </a:lnTo>
                <a:lnTo>
                  <a:pt x="855" y="160"/>
                </a:lnTo>
                <a:lnTo>
                  <a:pt x="839" y="168"/>
                </a:lnTo>
                <a:lnTo>
                  <a:pt x="824" y="176"/>
                </a:lnTo>
                <a:lnTo>
                  <a:pt x="824" y="186"/>
                </a:lnTo>
                <a:lnTo>
                  <a:pt x="823" y="186"/>
                </a:lnTo>
                <a:lnTo>
                  <a:pt x="813" y="191"/>
                </a:lnTo>
                <a:lnTo>
                  <a:pt x="816" y="201"/>
                </a:lnTo>
                <a:lnTo>
                  <a:pt x="810" y="210"/>
                </a:lnTo>
                <a:lnTo>
                  <a:pt x="803" y="215"/>
                </a:lnTo>
                <a:lnTo>
                  <a:pt x="797" y="220"/>
                </a:lnTo>
                <a:lnTo>
                  <a:pt x="803" y="225"/>
                </a:lnTo>
                <a:lnTo>
                  <a:pt x="791" y="230"/>
                </a:lnTo>
                <a:lnTo>
                  <a:pt x="771" y="238"/>
                </a:lnTo>
                <a:lnTo>
                  <a:pt x="767" y="236"/>
                </a:lnTo>
                <a:lnTo>
                  <a:pt x="752" y="236"/>
                </a:lnTo>
                <a:lnTo>
                  <a:pt x="734" y="235"/>
                </a:lnTo>
                <a:lnTo>
                  <a:pt x="733" y="235"/>
                </a:lnTo>
                <a:lnTo>
                  <a:pt x="720" y="234"/>
                </a:lnTo>
                <a:lnTo>
                  <a:pt x="716" y="234"/>
                </a:lnTo>
                <a:lnTo>
                  <a:pt x="713" y="234"/>
                </a:lnTo>
                <a:lnTo>
                  <a:pt x="705" y="234"/>
                </a:lnTo>
                <a:lnTo>
                  <a:pt x="687" y="232"/>
                </a:lnTo>
                <a:lnTo>
                  <a:pt x="674" y="228"/>
                </a:lnTo>
                <a:lnTo>
                  <a:pt x="671" y="227"/>
                </a:lnTo>
                <a:lnTo>
                  <a:pt x="670" y="228"/>
                </a:lnTo>
                <a:lnTo>
                  <a:pt x="664" y="230"/>
                </a:lnTo>
                <a:lnTo>
                  <a:pt x="663" y="230"/>
                </a:lnTo>
                <a:lnTo>
                  <a:pt x="657" y="232"/>
                </a:lnTo>
                <a:lnTo>
                  <a:pt x="660" y="236"/>
                </a:lnTo>
                <a:lnTo>
                  <a:pt x="663" y="235"/>
                </a:lnTo>
                <a:lnTo>
                  <a:pt x="668" y="234"/>
                </a:lnTo>
                <a:lnTo>
                  <a:pt x="674" y="232"/>
                </a:lnTo>
                <a:lnTo>
                  <a:pt x="670" y="240"/>
                </a:lnTo>
                <a:lnTo>
                  <a:pt x="664" y="246"/>
                </a:lnTo>
                <a:lnTo>
                  <a:pt x="666" y="249"/>
                </a:lnTo>
                <a:lnTo>
                  <a:pt x="671" y="250"/>
                </a:lnTo>
                <a:lnTo>
                  <a:pt x="679" y="246"/>
                </a:lnTo>
                <a:lnTo>
                  <a:pt x="685" y="246"/>
                </a:lnTo>
                <a:lnTo>
                  <a:pt x="686" y="247"/>
                </a:lnTo>
                <a:lnTo>
                  <a:pt x="679" y="250"/>
                </a:lnTo>
                <a:lnTo>
                  <a:pt x="683" y="253"/>
                </a:lnTo>
                <a:lnTo>
                  <a:pt x="689" y="251"/>
                </a:lnTo>
                <a:lnTo>
                  <a:pt x="698" y="251"/>
                </a:lnTo>
                <a:lnTo>
                  <a:pt x="709" y="251"/>
                </a:lnTo>
                <a:lnTo>
                  <a:pt x="718" y="253"/>
                </a:lnTo>
                <a:lnTo>
                  <a:pt x="720" y="260"/>
                </a:lnTo>
                <a:lnTo>
                  <a:pt x="730" y="258"/>
                </a:lnTo>
                <a:lnTo>
                  <a:pt x="735" y="258"/>
                </a:lnTo>
                <a:lnTo>
                  <a:pt x="745" y="257"/>
                </a:lnTo>
                <a:lnTo>
                  <a:pt x="754" y="260"/>
                </a:lnTo>
                <a:lnTo>
                  <a:pt x="764" y="264"/>
                </a:lnTo>
                <a:lnTo>
                  <a:pt x="758" y="273"/>
                </a:lnTo>
                <a:lnTo>
                  <a:pt x="750" y="281"/>
                </a:lnTo>
                <a:lnTo>
                  <a:pt x="749" y="288"/>
                </a:lnTo>
                <a:lnTo>
                  <a:pt x="749" y="290"/>
                </a:lnTo>
                <a:lnTo>
                  <a:pt x="749" y="298"/>
                </a:lnTo>
                <a:lnTo>
                  <a:pt x="754" y="296"/>
                </a:lnTo>
                <a:lnTo>
                  <a:pt x="756" y="295"/>
                </a:lnTo>
                <a:lnTo>
                  <a:pt x="760" y="280"/>
                </a:lnTo>
                <a:lnTo>
                  <a:pt x="767" y="277"/>
                </a:lnTo>
                <a:lnTo>
                  <a:pt x="773" y="277"/>
                </a:lnTo>
                <a:lnTo>
                  <a:pt x="780" y="280"/>
                </a:lnTo>
                <a:lnTo>
                  <a:pt x="783" y="292"/>
                </a:lnTo>
                <a:lnTo>
                  <a:pt x="782" y="302"/>
                </a:lnTo>
                <a:lnTo>
                  <a:pt x="780" y="306"/>
                </a:lnTo>
                <a:lnTo>
                  <a:pt x="779" y="310"/>
                </a:lnTo>
                <a:lnTo>
                  <a:pt x="778" y="314"/>
                </a:lnTo>
                <a:lnTo>
                  <a:pt x="775" y="325"/>
                </a:lnTo>
                <a:lnTo>
                  <a:pt x="773" y="329"/>
                </a:lnTo>
                <a:lnTo>
                  <a:pt x="772" y="330"/>
                </a:lnTo>
                <a:lnTo>
                  <a:pt x="767" y="333"/>
                </a:lnTo>
                <a:lnTo>
                  <a:pt x="763" y="337"/>
                </a:lnTo>
                <a:lnTo>
                  <a:pt x="768" y="339"/>
                </a:lnTo>
                <a:lnTo>
                  <a:pt x="769" y="339"/>
                </a:lnTo>
                <a:lnTo>
                  <a:pt x="771" y="345"/>
                </a:lnTo>
                <a:lnTo>
                  <a:pt x="771" y="347"/>
                </a:lnTo>
                <a:lnTo>
                  <a:pt x="775" y="344"/>
                </a:lnTo>
                <a:lnTo>
                  <a:pt x="778" y="340"/>
                </a:lnTo>
                <a:lnTo>
                  <a:pt x="780" y="333"/>
                </a:lnTo>
                <a:lnTo>
                  <a:pt x="783" y="326"/>
                </a:lnTo>
                <a:lnTo>
                  <a:pt x="788" y="318"/>
                </a:lnTo>
                <a:lnTo>
                  <a:pt x="795" y="318"/>
                </a:lnTo>
                <a:lnTo>
                  <a:pt x="801" y="318"/>
                </a:lnTo>
                <a:lnTo>
                  <a:pt x="805" y="313"/>
                </a:lnTo>
                <a:lnTo>
                  <a:pt x="812" y="306"/>
                </a:lnTo>
                <a:lnTo>
                  <a:pt x="816" y="305"/>
                </a:lnTo>
                <a:lnTo>
                  <a:pt x="812" y="315"/>
                </a:lnTo>
                <a:lnTo>
                  <a:pt x="809" y="318"/>
                </a:lnTo>
                <a:lnTo>
                  <a:pt x="805" y="325"/>
                </a:lnTo>
                <a:lnTo>
                  <a:pt x="803" y="326"/>
                </a:lnTo>
                <a:lnTo>
                  <a:pt x="805" y="333"/>
                </a:lnTo>
                <a:lnTo>
                  <a:pt x="808" y="343"/>
                </a:lnTo>
                <a:lnTo>
                  <a:pt x="812" y="351"/>
                </a:lnTo>
                <a:lnTo>
                  <a:pt x="816" y="347"/>
                </a:lnTo>
                <a:lnTo>
                  <a:pt x="812" y="337"/>
                </a:lnTo>
                <a:lnTo>
                  <a:pt x="812" y="333"/>
                </a:lnTo>
                <a:lnTo>
                  <a:pt x="810" y="329"/>
                </a:lnTo>
                <a:lnTo>
                  <a:pt x="812" y="326"/>
                </a:lnTo>
                <a:lnTo>
                  <a:pt x="812" y="325"/>
                </a:lnTo>
                <a:lnTo>
                  <a:pt x="817" y="314"/>
                </a:lnTo>
                <a:lnTo>
                  <a:pt x="824" y="325"/>
                </a:lnTo>
                <a:lnTo>
                  <a:pt x="827" y="329"/>
                </a:lnTo>
                <a:lnTo>
                  <a:pt x="827" y="326"/>
                </a:lnTo>
                <a:lnTo>
                  <a:pt x="827" y="320"/>
                </a:lnTo>
                <a:lnTo>
                  <a:pt x="827" y="318"/>
                </a:lnTo>
                <a:lnTo>
                  <a:pt x="825" y="313"/>
                </a:lnTo>
                <a:lnTo>
                  <a:pt x="821" y="306"/>
                </a:lnTo>
                <a:lnTo>
                  <a:pt x="823" y="305"/>
                </a:lnTo>
                <a:lnTo>
                  <a:pt x="828" y="302"/>
                </a:lnTo>
                <a:lnTo>
                  <a:pt x="828" y="300"/>
                </a:lnTo>
                <a:lnTo>
                  <a:pt x="823" y="290"/>
                </a:lnTo>
                <a:lnTo>
                  <a:pt x="817" y="280"/>
                </a:lnTo>
                <a:lnTo>
                  <a:pt x="820" y="275"/>
                </a:lnTo>
                <a:lnTo>
                  <a:pt x="831" y="275"/>
                </a:lnTo>
                <a:lnTo>
                  <a:pt x="828" y="283"/>
                </a:lnTo>
                <a:lnTo>
                  <a:pt x="836" y="281"/>
                </a:lnTo>
                <a:lnTo>
                  <a:pt x="843" y="292"/>
                </a:lnTo>
                <a:lnTo>
                  <a:pt x="847" y="303"/>
                </a:lnTo>
                <a:lnTo>
                  <a:pt x="848" y="309"/>
                </a:lnTo>
                <a:lnTo>
                  <a:pt x="848" y="313"/>
                </a:lnTo>
                <a:lnTo>
                  <a:pt x="847" y="320"/>
                </a:lnTo>
                <a:lnTo>
                  <a:pt x="843" y="324"/>
                </a:lnTo>
                <a:lnTo>
                  <a:pt x="850" y="325"/>
                </a:lnTo>
                <a:lnTo>
                  <a:pt x="857" y="318"/>
                </a:lnTo>
                <a:lnTo>
                  <a:pt x="854" y="313"/>
                </a:lnTo>
                <a:lnTo>
                  <a:pt x="853" y="306"/>
                </a:lnTo>
                <a:lnTo>
                  <a:pt x="853" y="305"/>
                </a:lnTo>
                <a:lnTo>
                  <a:pt x="848" y="296"/>
                </a:lnTo>
                <a:lnTo>
                  <a:pt x="846" y="285"/>
                </a:lnTo>
                <a:lnTo>
                  <a:pt x="853" y="280"/>
                </a:lnTo>
                <a:lnTo>
                  <a:pt x="861" y="283"/>
                </a:lnTo>
                <a:lnTo>
                  <a:pt x="861" y="280"/>
                </a:lnTo>
                <a:lnTo>
                  <a:pt x="872" y="281"/>
                </a:lnTo>
                <a:lnTo>
                  <a:pt x="873" y="281"/>
                </a:lnTo>
                <a:lnTo>
                  <a:pt x="870" y="294"/>
                </a:lnTo>
                <a:lnTo>
                  <a:pt x="880" y="283"/>
                </a:lnTo>
                <a:lnTo>
                  <a:pt x="883" y="283"/>
                </a:lnTo>
                <a:lnTo>
                  <a:pt x="884" y="284"/>
                </a:lnTo>
                <a:lnTo>
                  <a:pt x="887" y="287"/>
                </a:lnTo>
                <a:lnTo>
                  <a:pt x="887" y="288"/>
                </a:lnTo>
                <a:lnTo>
                  <a:pt x="888" y="290"/>
                </a:lnTo>
                <a:lnTo>
                  <a:pt x="888" y="291"/>
                </a:lnTo>
                <a:lnTo>
                  <a:pt x="889" y="290"/>
                </a:lnTo>
                <a:lnTo>
                  <a:pt x="891" y="294"/>
                </a:lnTo>
                <a:lnTo>
                  <a:pt x="892" y="294"/>
                </a:lnTo>
                <a:lnTo>
                  <a:pt x="894" y="299"/>
                </a:lnTo>
                <a:lnTo>
                  <a:pt x="892" y="300"/>
                </a:lnTo>
                <a:lnTo>
                  <a:pt x="894" y="303"/>
                </a:lnTo>
                <a:lnTo>
                  <a:pt x="895" y="305"/>
                </a:lnTo>
                <a:lnTo>
                  <a:pt x="899" y="307"/>
                </a:lnTo>
                <a:lnTo>
                  <a:pt x="899" y="306"/>
                </a:lnTo>
                <a:lnTo>
                  <a:pt x="900" y="307"/>
                </a:lnTo>
                <a:lnTo>
                  <a:pt x="900" y="310"/>
                </a:lnTo>
                <a:lnTo>
                  <a:pt x="899" y="310"/>
                </a:lnTo>
                <a:lnTo>
                  <a:pt x="899" y="311"/>
                </a:lnTo>
                <a:lnTo>
                  <a:pt x="902" y="315"/>
                </a:lnTo>
                <a:lnTo>
                  <a:pt x="904" y="320"/>
                </a:lnTo>
                <a:lnTo>
                  <a:pt x="906" y="328"/>
                </a:lnTo>
                <a:lnTo>
                  <a:pt x="906" y="329"/>
                </a:lnTo>
                <a:lnTo>
                  <a:pt x="907" y="333"/>
                </a:lnTo>
                <a:lnTo>
                  <a:pt x="907" y="335"/>
                </a:lnTo>
                <a:lnTo>
                  <a:pt x="907" y="339"/>
                </a:lnTo>
                <a:lnTo>
                  <a:pt x="899" y="350"/>
                </a:lnTo>
                <a:lnTo>
                  <a:pt x="894" y="350"/>
                </a:lnTo>
                <a:lnTo>
                  <a:pt x="891" y="350"/>
                </a:lnTo>
                <a:lnTo>
                  <a:pt x="888" y="350"/>
                </a:lnTo>
                <a:lnTo>
                  <a:pt x="881" y="351"/>
                </a:lnTo>
                <a:lnTo>
                  <a:pt x="872" y="354"/>
                </a:lnTo>
                <a:lnTo>
                  <a:pt x="859" y="344"/>
                </a:lnTo>
                <a:lnTo>
                  <a:pt x="854" y="340"/>
                </a:lnTo>
                <a:lnTo>
                  <a:pt x="840" y="333"/>
                </a:lnTo>
                <a:lnTo>
                  <a:pt x="839" y="332"/>
                </a:lnTo>
                <a:lnTo>
                  <a:pt x="829" y="329"/>
                </a:lnTo>
                <a:lnTo>
                  <a:pt x="828" y="332"/>
                </a:lnTo>
                <a:lnTo>
                  <a:pt x="825" y="333"/>
                </a:lnTo>
                <a:lnTo>
                  <a:pt x="827" y="337"/>
                </a:lnTo>
                <a:lnTo>
                  <a:pt x="829" y="336"/>
                </a:lnTo>
                <a:lnTo>
                  <a:pt x="833" y="345"/>
                </a:lnTo>
                <a:lnTo>
                  <a:pt x="835" y="345"/>
                </a:lnTo>
                <a:lnTo>
                  <a:pt x="838" y="351"/>
                </a:lnTo>
                <a:lnTo>
                  <a:pt x="840" y="354"/>
                </a:lnTo>
                <a:lnTo>
                  <a:pt x="840" y="358"/>
                </a:lnTo>
                <a:lnTo>
                  <a:pt x="840" y="359"/>
                </a:lnTo>
                <a:lnTo>
                  <a:pt x="840" y="362"/>
                </a:lnTo>
                <a:lnTo>
                  <a:pt x="838" y="367"/>
                </a:lnTo>
                <a:lnTo>
                  <a:pt x="838" y="369"/>
                </a:lnTo>
                <a:lnTo>
                  <a:pt x="838" y="370"/>
                </a:lnTo>
                <a:lnTo>
                  <a:pt x="838" y="373"/>
                </a:lnTo>
                <a:lnTo>
                  <a:pt x="839" y="378"/>
                </a:lnTo>
                <a:lnTo>
                  <a:pt x="840" y="381"/>
                </a:lnTo>
                <a:lnTo>
                  <a:pt x="836" y="392"/>
                </a:lnTo>
                <a:lnTo>
                  <a:pt x="833" y="397"/>
                </a:lnTo>
                <a:lnTo>
                  <a:pt x="828" y="401"/>
                </a:lnTo>
                <a:lnTo>
                  <a:pt x="828" y="403"/>
                </a:lnTo>
                <a:lnTo>
                  <a:pt x="828" y="401"/>
                </a:lnTo>
                <a:lnTo>
                  <a:pt x="825" y="400"/>
                </a:lnTo>
                <a:lnTo>
                  <a:pt x="820" y="399"/>
                </a:lnTo>
                <a:lnTo>
                  <a:pt x="820" y="400"/>
                </a:lnTo>
                <a:lnTo>
                  <a:pt x="816" y="405"/>
                </a:lnTo>
                <a:lnTo>
                  <a:pt x="814" y="408"/>
                </a:lnTo>
                <a:lnTo>
                  <a:pt x="809" y="411"/>
                </a:lnTo>
                <a:lnTo>
                  <a:pt x="809" y="411"/>
                </a:lnTo>
                <a:lnTo>
                  <a:pt x="809" y="412"/>
                </a:lnTo>
                <a:lnTo>
                  <a:pt x="809" y="415"/>
                </a:lnTo>
                <a:lnTo>
                  <a:pt x="809" y="418"/>
                </a:lnTo>
                <a:lnTo>
                  <a:pt x="799" y="433"/>
                </a:lnTo>
                <a:lnTo>
                  <a:pt x="797" y="434"/>
                </a:lnTo>
                <a:lnTo>
                  <a:pt x="795" y="433"/>
                </a:lnTo>
                <a:lnTo>
                  <a:pt x="795" y="431"/>
                </a:lnTo>
                <a:lnTo>
                  <a:pt x="793" y="434"/>
                </a:lnTo>
                <a:lnTo>
                  <a:pt x="786" y="437"/>
                </a:lnTo>
                <a:lnTo>
                  <a:pt x="784" y="435"/>
                </a:lnTo>
                <a:lnTo>
                  <a:pt x="779" y="441"/>
                </a:lnTo>
                <a:lnTo>
                  <a:pt x="775" y="444"/>
                </a:lnTo>
                <a:lnTo>
                  <a:pt x="776" y="455"/>
                </a:lnTo>
                <a:lnTo>
                  <a:pt x="779" y="457"/>
                </a:lnTo>
                <a:lnTo>
                  <a:pt x="779" y="459"/>
                </a:lnTo>
                <a:lnTo>
                  <a:pt x="782" y="460"/>
                </a:lnTo>
                <a:lnTo>
                  <a:pt x="782" y="461"/>
                </a:lnTo>
                <a:lnTo>
                  <a:pt x="783" y="467"/>
                </a:lnTo>
                <a:lnTo>
                  <a:pt x="782" y="467"/>
                </a:lnTo>
                <a:lnTo>
                  <a:pt x="782" y="468"/>
                </a:lnTo>
                <a:lnTo>
                  <a:pt x="782" y="472"/>
                </a:lnTo>
                <a:lnTo>
                  <a:pt x="783" y="476"/>
                </a:lnTo>
                <a:lnTo>
                  <a:pt x="783" y="476"/>
                </a:lnTo>
                <a:lnTo>
                  <a:pt x="782" y="478"/>
                </a:lnTo>
                <a:lnTo>
                  <a:pt x="782" y="479"/>
                </a:lnTo>
                <a:lnTo>
                  <a:pt x="780" y="480"/>
                </a:lnTo>
                <a:lnTo>
                  <a:pt x="782" y="482"/>
                </a:lnTo>
                <a:lnTo>
                  <a:pt x="780" y="487"/>
                </a:lnTo>
                <a:lnTo>
                  <a:pt x="782" y="491"/>
                </a:lnTo>
                <a:lnTo>
                  <a:pt x="782" y="493"/>
                </a:lnTo>
                <a:lnTo>
                  <a:pt x="783" y="493"/>
                </a:lnTo>
                <a:lnTo>
                  <a:pt x="778" y="508"/>
                </a:lnTo>
                <a:lnTo>
                  <a:pt x="776" y="509"/>
                </a:lnTo>
                <a:lnTo>
                  <a:pt x="773" y="515"/>
                </a:lnTo>
                <a:lnTo>
                  <a:pt x="772" y="517"/>
                </a:lnTo>
                <a:lnTo>
                  <a:pt x="771" y="523"/>
                </a:lnTo>
                <a:lnTo>
                  <a:pt x="769" y="524"/>
                </a:lnTo>
                <a:lnTo>
                  <a:pt x="768" y="523"/>
                </a:lnTo>
                <a:lnTo>
                  <a:pt x="768" y="521"/>
                </a:lnTo>
                <a:lnTo>
                  <a:pt x="767" y="520"/>
                </a:lnTo>
                <a:lnTo>
                  <a:pt x="764" y="520"/>
                </a:lnTo>
                <a:lnTo>
                  <a:pt x="764" y="519"/>
                </a:lnTo>
                <a:lnTo>
                  <a:pt x="763" y="519"/>
                </a:lnTo>
                <a:lnTo>
                  <a:pt x="763" y="519"/>
                </a:lnTo>
                <a:lnTo>
                  <a:pt x="761" y="517"/>
                </a:lnTo>
                <a:lnTo>
                  <a:pt x="760" y="516"/>
                </a:lnTo>
                <a:lnTo>
                  <a:pt x="757" y="516"/>
                </a:lnTo>
                <a:lnTo>
                  <a:pt x="752" y="512"/>
                </a:lnTo>
                <a:lnTo>
                  <a:pt x="749" y="510"/>
                </a:lnTo>
                <a:lnTo>
                  <a:pt x="746" y="509"/>
                </a:lnTo>
                <a:lnTo>
                  <a:pt x="742" y="504"/>
                </a:lnTo>
                <a:lnTo>
                  <a:pt x="742" y="501"/>
                </a:lnTo>
                <a:lnTo>
                  <a:pt x="741" y="490"/>
                </a:lnTo>
                <a:lnTo>
                  <a:pt x="741" y="486"/>
                </a:lnTo>
                <a:lnTo>
                  <a:pt x="739" y="482"/>
                </a:lnTo>
                <a:lnTo>
                  <a:pt x="738" y="476"/>
                </a:lnTo>
                <a:lnTo>
                  <a:pt x="738" y="474"/>
                </a:lnTo>
                <a:lnTo>
                  <a:pt x="742" y="465"/>
                </a:lnTo>
                <a:lnTo>
                  <a:pt x="745" y="460"/>
                </a:lnTo>
                <a:lnTo>
                  <a:pt x="749" y="450"/>
                </a:lnTo>
                <a:lnTo>
                  <a:pt x="753" y="442"/>
                </a:lnTo>
                <a:lnTo>
                  <a:pt x="756" y="435"/>
                </a:lnTo>
                <a:lnTo>
                  <a:pt x="757" y="434"/>
                </a:lnTo>
                <a:lnTo>
                  <a:pt x="760" y="429"/>
                </a:lnTo>
                <a:lnTo>
                  <a:pt x="763" y="419"/>
                </a:lnTo>
                <a:lnTo>
                  <a:pt x="764" y="411"/>
                </a:lnTo>
                <a:lnTo>
                  <a:pt x="765" y="408"/>
                </a:lnTo>
                <a:lnTo>
                  <a:pt x="767" y="405"/>
                </a:lnTo>
                <a:lnTo>
                  <a:pt x="768" y="396"/>
                </a:lnTo>
                <a:lnTo>
                  <a:pt x="765" y="392"/>
                </a:lnTo>
                <a:lnTo>
                  <a:pt x="763" y="385"/>
                </a:lnTo>
                <a:lnTo>
                  <a:pt x="761" y="385"/>
                </a:lnTo>
                <a:lnTo>
                  <a:pt x="760" y="381"/>
                </a:lnTo>
                <a:lnTo>
                  <a:pt x="758" y="380"/>
                </a:lnTo>
                <a:lnTo>
                  <a:pt x="757" y="378"/>
                </a:lnTo>
                <a:lnTo>
                  <a:pt x="753" y="373"/>
                </a:lnTo>
                <a:lnTo>
                  <a:pt x="752" y="370"/>
                </a:lnTo>
                <a:lnTo>
                  <a:pt x="749" y="366"/>
                </a:lnTo>
                <a:lnTo>
                  <a:pt x="748" y="366"/>
                </a:lnTo>
                <a:lnTo>
                  <a:pt x="748" y="363"/>
                </a:lnTo>
                <a:lnTo>
                  <a:pt x="745" y="360"/>
                </a:lnTo>
                <a:lnTo>
                  <a:pt x="743" y="358"/>
                </a:lnTo>
                <a:lnTo>
                  <a:pt x="741" y="354"/>
                </a:lnTo>
                <a:lnTo>
                  <a:pt x="739" y="351"/>
                </a:lnTo>
                <a:lnTo>
                  <a:pt x="739" y="348"/>
                </a:lnTo>
                <a:lnTo>
                  <a:pt x="737" y="345"/>
                </a:lnTo>
                <a:lnTo>
                  <a:pt x="734" y="344"/>
                </a:lnTo>
                <a:lnTo>
                  <a:pt x="727" y="343"/>
                </a:lnTo>
                <a:lnTo>
                  <a:pt x="723" y="343"/>
                </a:lnTo>
                <a:lnTo>
                  <a:pt x="715" y="341"/>
                </a:lnTo>
                <a:lnTo>
                  <a:pt x="713" y="340"/>
                </a:lnTo>
                <a:lnTo>
                  <a:pt x="704" y="337"/>
                </a:lnTo>
                <a:lnTo>
                  <a:pt x="700" y="337"/>
                </a:lnTo>
                <a:lnTo>
                  <a:pt x="693" y="335"/>
                </a:lnTo>
                <a:lnTo>
                  <a:pt x="687" y="333"/>
                </a:lnTo>
                <a:lnTo>
                  <a:pt x="686" y="333"/>
                </a:lnTo>
                <a:lnTo>
                  <a:pt x="683" y="333"/>
                </a:lnTo>
                <a:lnTo>
                  <a:pt x="675" y="330"/>
                </a:lnTo>
                <a:lnTo>
                  <a:pt x="672" y="329"/>
                </a:lnTo>
                <a:lnTo>
                  <a:pt x="667" y="329"/>
                </a:lnTo>
                <a:lnTo>
                  <a:pt x="664" y="328"/>
                </a:lnTo>
                <a:lnTo>
                  <a:pt x="662" y="326"/>
                </a:lnTo>
                <a:lnTo>
                  <a:pt x="656" y="321"/>
                </a:lnTo>
                <a:lnTo>
                  <a:pt x="656" y="317"/>
                </a:lnTo>
                <a:lnTo>
                  <a:pt x="656" y="315"/>
                </a:lnTo>
                <a:lnTo>
                  <a:pt x="655" y="313"/>
                </a:lnTo>
                <a:lnTo>
                  <a:pt x="651" y="311"/>
                </a:lnTo>
                <a:lnTo>
                  <a:pt x="647" y="310"/>
                </a:lnTo>
                <a:lnTo>
                  <a:pt x="645" y="310"/>
                </a:lnTo>
                <a:lnTo>
                  <a:pt x="636" y="306"/>
                </a:lnTo>
                <a:lnTo>
                  <a:pt x="633" y="305"/>
                </a:lnTo>
                <a:lnTo>
                  <a:pt x="630" y="300"/>
                </a:lnTo>
                <a:lnTo>
                  <a:pt x="625" y="295"/>
                </a:lnTo>
                <a:lnTo>
                  <a:pt x="621" y="291"/>
                </a:lnTo>
                <a:lnTo>
                  <a:pt x="619" y="290"/>
                </a:lnTo>
                <a:lnTo>
                  <a:pt x="619" y="288"/>
                </a:lnTo>
                <a:lnTo>
                  <a:pt x="618" y="288"/>
                </a:lnTo>
                <a:lnTo>
                  <a:pt x="615" y="284"/>
                </a:lnTo>
                <a:lnTo>
                  <a:pt x="614" y="281"/>
                </a:lnTo>
                <a:lnTo>
                  <a:pt x="612" y="276"/>
                </a:lnTo>
                <a:lnTo>
                  <a:pt x="611" y="275"/>
                </a:lnTo>
                <a:lnTo>
                  <a:pt x="610" y="269"/>
                </a:lnTo>
                <a:lnTo>
                  <a:pt x="608" y="266"/>
                </a:lnTo>
                <a:lnTo>
                  <a:pt x="607" y="266"/>
                </a:lnTo>
                <a:lnTo>
                  <a:pt x="596" y="273"/>
                </a:lnTo>
                <a:lnTo>
                  <a:pt x="592" y="277"/>
                </a:lnTo>
                <a:lnTo>
                  <a:pt x="591" y="277"/>
                </a:lnTo>
                <a:lnTo>
                  <a:pt x="587" y="275"/>
                </a:lnTo>
                <a:lnTo>
                  <a:pt x="584" y="275"/>
                </a:lnTo>
                <a:lnTo>
                  <a:pt x="584" y="276"/>
                </a:lnTo>
                <a:lnTo>
                  <a:pt x="578" y="277"/>
                </a:lnTo>
                <a:lnTo>
                  <a:pt x="576" y="280"/>
                </a:lnTo>
                <a:lnTo>
                  <a:pt x="574" y="280"/>
                </a:lnTo>
                <a:lnTo>
                  <a:pt x="574" y="290"/>
                </a:lnTo>
                <a:lnTo>
                  <a:pt x="573" y="291"/>
                </a:lnTo>
                <a:lnTo>
                  <a:pt x="569" y="292"/>
                </a:lnTo>
                <a:lnTo>
                  <a:pt x="569" y="294"/>
                </a:lnTo>
                <a:lnTo>
                  <a:pt x="566" y="294"/>
                </a:lnTo>
                <a:lnTo>
                  <a:pt x="566" y="295"/>
                </a:lnTo>
                <a:lnTo>
                  <a:pt x="561" y="303"/>
                </a:lnTo>
                <a:lnTo>
                  <a:pt x="558" y="305"/>
                </a:lnTo>
                <a:lnTo>
                  <a:pt x="557" y="305"/>
                </a:lnTo>
                <a:lnTo>
                  <a:pt x="555" y="306"/>
                </a:lnTo>
                <a:lnTo>
                  <a:pt x="555" y="307"/>
                </a:lnTo>
                <a:lnTo>
                  <a:pt x="554" y="309"/>
                </a:lnTo>
                <a:lnTo>
                  <a:pt x="557" y="311"/>
                </a:lnTo>
                <a:lnTo>
                  <a:pt x="558" y="313"/>
                </a:lnTo>
                <a:lnTo>
                  <a:pt x="558" y="313"/>
                </a:lnTo>
                <a:lnTo>
                  <a:pt x="557" y="313"/>
                </a:lnTo>
                <a:lnTo>
                  <a:pt x="557" y="314"/>
                </a:lnTo>
                <a:lnTo>
                  <a:pt x="552" y="315"/>
                </a:lnTo>
                <a:lnTo>
                  <a:pt x="547" y="321"/>
                </a:lnTo>
                <a:lnTo>
                  <a:pt x="543" y="322"/>
                </a:lnTo>
                <a:lnTo>
                  <a:pt x="541" y="325"/>
                </a:lnTo>
                <a:lnTo>
                  <a:pt x="541" y="326"/>
                </a:lnTo>
                <a:lnTo>
                  <a:pt x="539" y="326"/>
                </a:lnTo>
                <a:lnTo>
                  <a:pt x="539" y="328"/>
                </a:lnTo>
                <a:lnTo>
                  <a:pt x="537" y="328"/>
                </a:lnTo>
                <a:lnTo>
                  <a:pt x="536" y="329"/>
                </a:lnTo>
                <a:lnTo>
                  <a:pt x="536" y="330"/>
                </a:lnTo>
                <a:lnTo>
                  <a:pt x="535" y="329"/>
                </a:lnTo>
                <a:lnTo>
                  <a:pt x="533" y="328"/>
                </a:lnTo>
                <a:lnTo>
                  <a:pt x="531" y="324"/>
                </a:lnTo>
                <a:lnTo>
                  <a:pt x="529" y="324"/>
                </a:lnTo>
                <a:lnTo>
                  <a:pt x="528" y="324"/>
                </a:lnTo>
                <a:lnTo>
                  <a:pt x="526" y="324"/>
                </a:lnTo>
                <a:lnTo>
                  <a:pt x="525" y="325"/>
                </a:lnTo>
                <a:lnTo>
                  <a:pt x="522" y="326"/>
                </a:lnTo>
                <a:lnTo>
                  <a:pt x="521" y="326"/>
                </a:lnTo>
                <a:lnTo>
                  <a:pt x="518" y="325"/>
                </a:lnTo>
                <a:lnTo>
                  <a:pt x="517" y="320"/>
                </a:lnTo>
                <a:lnTo>
                  <a:pt x="511" y="321"/>
                </a:lnTo>
                <a:lnTo>
                  <a:pt x="506" y="326"/>
                </a:lnTo>
                <a:lnTo>
                  <a:pt x="505" y="326"/>
                </a:lnTo>
                <a:lnTo>
                  <a:pt x="501" y="322"/>
                </a:lnTo>
                <a:lnTo>
                  <a:pt x="491" y="329"/>
                </a:lnTo>
                <a:lnTo>
                  <a:pt x="488" y="329"/>
                </a:lnTo>
                <a:lnTo>
                  <a:pt x="486" y="330"/>
                </a:lnTo>
                <a:lnTo>
                  <a:pt x="483" y="332"/>
                </a:lnTo>
                <a:lnTo>
                  <a:pt x="483" y="333"/>
                </a:lnTo>
                <a:lnTo>
                  <a:pt x="483" y="339"/>
                </a:lnTo>
                <a:lnTo>
                  <a:pt x="483" y="340"/>
                </a:lnTo>
                <a:lnTo>
                  <a:pt x="480" y="344"/>
                </a:lnTo>
                <a:lnTo>
                  <a:pt x="481" y="345"/>
                </a:lnTo>
                <a:lnTo>
                  <a:pt x="481" y="348"/>
                </a:lnTo>
                <a:lnTo>
                  <a:pt x="480" y="355"/>
                </a:lnTo>
                <a:lnTo>
                  <a:pt x="471" y="367"/>
                </a:lnTo>
                <a:lnTo>
                  <a:pt x="469" y="367"/>
                </a:lnTo>
                <a:lnTo>
                  <a:pt x="469" y="369"/>
                </a:lnTo>
                <a:lnTo>
                  <a:pt x="469" y="370"/>
                </a:lnTo>
                <a:lnTo>
                  <a:pt x="471" y="374"/>
                </a:lnTo>
                <a:lnTo>
                  <a:pt x="469" y="375"/>
                </a:lnTo>
                <a:lnTo>
                  <a:pt x="468" y="378"/>
                </a:lnTo>
                <a:lnTo>
                  <a:pt x="468" y="378"/>
                </a:lnTo>
                <a:lnTo>
                  <a:pt x="468" y="384"/>
                </a:lnTo>
                <a:lnTo>
                  <a:pt x="465" y="385"/>
                </a:lnTo>
                <a:lnTo>
                  <a:pt x="464" y="388"/>
                </a:lnTo>
                <a:lnTo>
                  <a:pt x="464" y="390"/>
                </a:lnTo>
                <a:lnTo>
                  <a:pt x="461" y="393"/>
                </a:lnTo>
                <a:lnTo>
                  <a:pt x="457" y="396"/>
                </a:lnTo>
                <a:lnTo>
                  <a:pt x="454" y="396"/>
                </a:lnTo>
                <a:lnTo>
                  <a:pt x="453" y="396"/>
                </a:lnTo>
                <a:lnTo>
                  <a:pt x="453" y="397"/>
                </a:lnTo>
                <a:lnTo>
                  <a:pt x="451" y="397"/>
                </a:lnTo>
                <a:lnTo>
                  <a:pt x="449" y="404"/>
                </a:lnTo>
                <a:lnTo>
                  <a:pt x="449" y="405"/>
                </a:lnTo>
                <a:lnTo>
                  <a:pt x="449" y="408"/>
                </a:lnTo>
                <a:lnTo>
                  <a:pt x="445" y="412"/>
                </a:lnTo>
                <a:lnTo>
                  <a:pt x="446" y="415"/>
                </a:lnTo>
                <a:lnTo>
                  <a:pt x="447" y="415"/>
                </a:lnTo>
                <a:lnTo>
                  <a:pt x="449" y="415"/>
                </a:lnTo>
                <a:lnTo>
                  <a:pt x="451" y="416"/>
                </a:lnTo>
                <a:lnTo>
                  <a:pt x="453" y="423"/>
                </a:lnTo>
                <a:lnTo>
                  <a:pt x="453" y="425"/>
                </a:lnTo>
                <a:lnTo>
                  <a:pt x="454" y="426"/>
                </a:lnTo>
                <a:lnTo>
                  <a:pt x="456" y="426"/>
                </a:lnTo>
                <a:lnTo>
                  <a:pt x="454" y="437"/>
                </a:lnTo>
                <a:lnTo>
                  <a:pt x="449" y="444"/>
                </a:lnTo>
                <a:lnTo>
                  <a:pt x="446" y="444"/>
                </a:lnTo>
                <a:lnTo>
                  <a:pt x="446" y="446"/>
                </a:lnTo>
                <a:lnTo>
                  <a:pt x="447" y="448"/>
                </a:lnTo>
                <a:lnTo>
                  <a:pt x="449" y="448"/>
                </a:lnTo>
                <a:lnTo>
                  <a:pt x="450" y="450"/>
                </a:lnTo>
                <a:lnTo>
                  <a:pt x="450" y="452"/>
                </a:lnTo>
                <a:lnTo>
                  <a:pt x="450" y="453"/>
                </a:lnTo>
                <a:lnTo>
                  <a:pt x="449" y="460"/>
                </a:lnTo>
                <a:lnTo>
                  <a:pt x="450" y="460"/>
                </a:lnTo>
                <a:lnTo>
                  <a:pt x="450" y="461"/>
                </a:lnTo>
                <a:lnTo>
                  <a:pt x="451" y="464"/>
                </a:lnTo>
                <a:lnTo>
                  <a:pt x="449" y="465"/>
                </a:lnTo>
                <a:lnTo>
                  <a:pt x="449" y="467"/>
                </a:lnTo>
                <a:lnTo>
                  <a:pt x="449" y="470"/>
                </a:lnTo>
                <a:lnTo>
                  <a:pt x="449" y="472"/>
                </a:lnTo>
                <a:lnTo>
                  <a:pt x="449" y="474"/>
                </a:lnTo>
                <a:lnTo>
                  <a:pt x="447" y="476"/>
                </a:lnTo>
                <a:lnTo>
                  <a:pt x="449" y="476"/>
                </a:lnTo>
                <a:lnTo>
                  <a:pt x="447" y="478"/>
                </a:lnTo>
                <a:lnTo>
                  <a:pt x="447" y="479"/>
                </a:lnTo>
                <a:lnTo>
                  <a:pt x="450" y="479"/>
                </a:lnTo>
                <a:lnTo>
                  <a:pt x="450" y="480"/>
                </a:lnTo>
                <a:lnTo>
                  <a:pt x="449" y="482"/>
                </a:lnTo>
                <a:lnTo>
                  <a:pt x="450" y="482"/>
                </a:lnTo>
                <a:lnTo>
                  <a:pt x="451" y="482"/>
                </a:lnTo>
                <a:lnTo>
                  <a:pt x="453" y="483"/>
                </a:lnTo>
                <a:lnTo>
                  <a:pt x="454" y="485"/>
                </a:lnTo>
                <a:lnTo>
                  <a:pt x="453" y="486"/>
                </a:lnTo>
                <a:lnTo>
                  <a:pt x="451" y="490"/>
                </a:lnTo>
                <a:lnTo>
                  <a:pt x="451" y="491"/>
                </a:lnTo>
                <a:lnTo>
                  <a:pt x="453" y="494"/>
                </a:lnTo>
                <a:lnTo>
                  <a:pt x="450" y="495"/>
                </a:lnTo>
                <a:lnTo>
                  <a:pt x="450" y="497"/>
                </a:lnTo>
                <a:lnTo>
                  <a:pt x="449" y="500"/>
                </a:lnTo>
                <a:lnTo>
                  <a:pt x="447" y="501"/>
                </a:lnTo>
                <a:lnTo>
                  <a:pt x="449" y="505"/>
                </a:lnTo>
                <a:lnTo>
                  <a:pt x="447" y="509"/>
                </a:lnTo>
                <a:lnTo>
                  <a:pt x="447" y="509"/>
                </a:lnTo>
                <a:lnTo>
                  <a:pt x="449" y="509"/>
                </a:lnTo>
                <a:lnTo>
                  <a:pt x="447" y="512"/>
                </a:lnTo>
                <a:lnTo>
                  <a:pt x="449" y="515"/>
                </a:lnTo>
                <a:lnTo>
                  <a:pt x="449" y="517"/>
                </a:lnTo>
                <a:lnTo>
                  <a:pt x="449" y="519"/>
                </a:lnTo>
                <a:lnTo>
                  <a:pt x="449" y="523"/>
                </a:lnTo>
                <a:lnTo>
                  <a:pt x="446" y="524"/>
                </a:lnTo>
                <a:lnTo>
                  <a:pt x="450" y="535"/>
                </a:lnTo>
                <a:lnTo>
                  <a:pt x="449" y="538"/>
                </a:lnTo>
                <a:lnTo>
                  <a:pt x="449" y="540"/>
                </a:lnTo>
                <a:lnTo>
                  <a:pt x="453" y="547"/>
                </a:lnTo>
                <a:lnTo>
                  <a:pt x="453" y="549"/>
                </a:lnTo>
                <a:lnTo>
                  <a:pt x="456" y="554"/>
                </a:lnTo>
                <a:lnTo>
                  <a:pt x="456" y="560"/>
                </a:lnTo>
                <a:lnTo>
                  <a:pt x="456" y="562"/>
                </a:lnTo>
                <a:lnTo>
                  <a:pt x="457" y="564"/>
                </a:lnTo>
                <a:lnTo>
                  <a:pt x="457" y="569"/>
                </a:lnTo>
                <a:lnTo>
                  <a:pt x="457" y="570"/>
                </a:lnTo>
                <a:lnTo>
                  <a:pt x="458" y="570"/>
                </a:lnTo>
                <a:lnTo>
                  <a:pt x="461" y="575"/>
                </a:lnTo>
                <a:lnTo>
                  <a:pt x="461" y="577"/>
                </a:lnTo>
                <a:lnTo>
                  <a:pt x="462" y="581"/>
                </a:lnTo>
                <a:lnTo>
                  <a:pt x="464" y="581"/>
                </a:lnTo>
                <a:lnTo>
                  <a:pt x="465" y="583"/>
                </a:lnTo>
                <a:lnTo>
                  <a:pt x="465" y="584"/>
                </a:lnTo>
                <a:lnTo>
                  <a:pt x="465" y="587"/>
                </a:lnTo>
                <a:lnTo>
                  <a:pt x="464" y="588"/>
                </a:lnTo>
                <a:lnTo>
                  <a:pt x="464" y="590"/>
                </a:lnTo>
                <a:lnTo>
                  <a:pt x="462" y="590"/>
                </a:lnTo>
                <a:lnTo>
                  <a:pt x="461" y="596"/>
                </a:lnTo>
                <a:lnTo>
                  <a:pt x="461" y="599"/>
                </a:lnTo>
                <a:lnTo>
                  <a:pt x="460" y="605"/>
                </a:lnTo>
                <a:lnTo>
                  <a:pt x="458" y="614"/>
                </a:lnTo>
                <a:lnTo>
                  <a:pt x="458" y="615"/>
                </a:lnTo>
                <a:lnTo>
                  <a:pt x="457" y="617"/>
                </a:lnTo>
                <a:lnTo>
                  <a:pt x="457" y="618"/>
                </a:lnTo>
                <a:lnTo>
                  <a:pt x="457" y="620"/>
                </a:lnTo>
                <a:lnTo>
                  <a:pt x="454" y="622"/>
                </a:lnTo>
                <a:lnTo>
                  <a:pt x="453" y="622"/>
                </a:lnTo>
                <a:lnTo>
                  <a:pt x="451" y="622"/>
                </a:lnTo>
                <a:lnTo>
                  <a:pt x="447" y="624"/>
                </a:lnTo>
                <a:lnTo>
                  <a:pt x="442" y="620"/>
                </a:lnTo>
                <a:lnTo>
                  <a:pt x="435" y="624"/>
                </a:lnTo>
                <a:lnTo>
                  <a:pt x="435" y="625"/>
                </a:lnTo>
                <a:lnTo>
                  <a:pt x="435" y="626"/>
                </a:lnTo>
                <a:lnTo>
                  <a:pt x="432" y="629"/>
                </a:lnTo>
                <a:lnTo>
                  <a:pt x="426" y="636"/>
                </a:lnTo>
                <a:lnTo>
                  <a:pt x="424" y="637"/>
                </a:lnTo>
                <a:lnTo>
                  <a:pt x="421" y="640"/>
                </a:lnTo>
                <a:lnTo>
                  <a:pt x="421" y="641"/>
                </a:lnTo>
                <a:lnTo>
                  <a:pt x="421" y="644"/>
                </a:lnTo>
                <a:lnTo>
                  <a:pt x="421" y="645"/>
                </a:lnTo>
                <a:lnTo>
                  <a:pt x="419" y="648"/>
                </a:lnTo>
                <a:lnTo>
                  <a:pt x="416" y="652"/>
                </a:lnTo>
                <a:lnTo>
                  <a:pt x="415" y="666"/>
                </a:lnTo>
                <a:lnTo>
                  <a:pt x="416" y="671"/>
                </a:lnTo>
                <a:lnTo>
                  <a:pt x="416" y="673"/>
                </a:lnTo>
                <a:lnTo>
                  <a:pt x="417" y="674"/>
                </a:lnTo>
                <a:lnTo>
                  <a:pt x="416" y="677"/>
                </a:lnTo>
                <a:lnTo>
                  <a:pt x="416" y="678"/>
                </a:lnTo>
                <a:lnTo>
                  <a:pt x="416" y="681"/>
                </a:lnTo>
                <a:lnTo>
                  <a:pt x="416" y="685"/>
                </a:lnTo>
                <a:lnTo>
                  <a:pt x="417" y="685"/>
                </a:lnTo>
                <a:lnTo>
                  <a:pt x="417" y="686"/>
                </a:lnTo>
                <a:lnTo>
                  <a:pt x="417" y="688"/>
                </a:lnTo>
                <a:lnTo>
                  <a:pt x="417" y="689"/>
                </a:lnTo>
                <a:lnTo>
                  <a:pt x="419" y="695"/>
                </a:lnTo>
                <a:lnTo>
                  <a:pt x="416" y="697"/>
                </a:lnTo>
                <a:lnTo>
                  <a:pt x="416" y="699"/>
                </a:lnTo>
                <a:lnTo>
                  <a:pt x="416" y="700"/>
                </a:lnTo>
                <a:lnTo>
                  <a:pt x="415" y="701"/>
                </a:lnTo>
                <a:lnTo>
                  <a:pt x="415" y="700"/>
                </a:lnTo>
                <a:lnTo>
                  <a:pt x="413" y="700"/>
                </a:lnTo>
                <a:lnTo>
                  <a:pt x="411" y="701"/>
                </a:lnTo>
                <a:lnTo>
                  <a:pt x="411" y="703"/>
                </a:lnTo>
                <a:lnTo>
                  <a:pt x="409" y="704"/>
                </a:lnTo>
                <a:lnTo>
                  <a:pt x="408" y="704"/>
                </a:lnTo>
                <a:lnTo>
                  <a:pt x="406" y="704"/>
                </a:lnTo>
                <a:lnTo>
                  <a:pt x="406" y="703"/>
                </a:lnTo>
                <a:lnTo>
                  <a:pt x="406" y="704"/>
                </a:lnTo>
                <a:lnTo>
                  <a:pt x="405" y="704"/>
                </a:lnTo>
                <a:lnTo>
                  <a:pt x="404" y="704"/>
                </a:lnTo>
                <a:lnTo>
                  <a:pt x="402" y="705"/>
                </a:lnTo>
                <a:lnTo>
                  <a:pt x="402" y="705"/>
                </a:lnTo>
                <a:lnTo>
                  <a:pt x="402" y="705"/>
                </a:lnTo>
                <a:lnTo>
                  <a:pt x="402" y="707"/>
                </a:lnTo>
                <a:lnTo>
                  <a:pt x="402" y="712"/>
                </a:lnTo>
                <a:lnTo>
                  <a:pt x="402" y="714"/>
                </a:lnTo>
                <a:lnTo>
                  <a:pt x="402" y="716"/>
                </a:lnTo>
                <a:lnTo>
                  <a:pt x="402" y="720"/>
                </a:lnTo>
                <a:lnTo>
                  <a:pt x="398" y="719"/>
                </a:lnTo>
                <a:lnTo>
                  <a:pt x="394" y="711"/>
                </a:lnTo>
                <a:lnTo>
                  <a:pt x="391" y="707"/>
                </a:lnTo>
                <a:lnTo>
                  <a:pt x="390" y="705"/>
                </a:lnTo>
                <a:lnTo>
                  <a:pt x="389" y="704"/>
                </a:lnTo>
                <a:lnTo>
                  <a:pt x="389" y="703"/>
                </a:lnTo>
                <a:lnTo>
                  <a:pt x="387" y="701"/>
                </a:lnTo>
                <a:lnTo>
                  <a:pt x="380" y="697"/>
                </a:lnTo>
                <a:lnTo>
                  <a:pt x="378" y="697"/>
                </a:lnTo>
                <a:lnTo>
                  <a:pt x="375" y="695"/>
                </a:lnTo>
                <a:lnTo>
                  <a:pt x="370" y="692"/>
                </a:lnTo>
                <a:lnTo>
                  <a:pt x="370" y="692"/>
                </a:lnTo>
                <a:lnTo>
                  <a:pt x="365" y="690"/>
                </a:lnTo>
                <a:lnTo>
                  <a:pt x="359" y="689"/>
                </a:lnTo>
                <a:lnTo>
                  <a:pt x="357" y="689"/>
                </a:lnTo>
                <a:lnTo>
                  <a:pt x="355" y="689"/>
                </a:lnTo>
                <a:lnTo>
                  <a:pt x="350" y="689"/>
                </a:lnTo>
                <a:lnTo>
                  <a:pt x="348" y="688"/>
                </a:lnTo>
                <a:lnTo>
                  <a:pt x="340" y="686"/>
                </a:lnTo>
                <a:lnTo>
                  <a:pt x="337" y="686"/>
                </a:lnTo>
                <a:lnTo>
                  <a:pt x="335" y="685"/>
                </a:lnTo>
                <a:lnTo>
                  <a:pt x="333" y="685"/>
                </a:lnTo>
                <a:lnTo>
                  <a:pt x="330" y="682"/>
                </a:lnTo>
                <a:lnTo>
                  <a:pt x="329" y="681"/>
                </a:lnTo>
                <a:lnTo>
                  <a:pt x="325" y="680"/>
                </a:lnTo>
                <a:lnTo>
                  <a:pt x="322" y="680"/>
                </a:lnTo>
                <a:lnTo>
                  <a:pt x="322" y="670"/>
                </a:lnTo>
                <a:lnTo>
                  <a:pt x="314" y="673"/>
                </a:lnTo>
                <a:lnTo>
                  <a:pt x="307" y="666"/>
                </a:lnTo>
                <a:lnTo>
                  <a:pt x="304" y="663"/>
                </a:lnTo>
                <a:lnTo>
                  <a:pt x="300" y="662"/>
                </a:lnTo>
                <a:lnTo>
                  <a:pt x="293" y="662"/>
                </a:lnTo>
                <a:lnTo>
                  <a:pt x="288" y="666"/>
                </a:lnTo>
                <a:lnTo>
                  <a:pt x="284" y="667"/>
                </a:lnTo>
                <a:lnTo>
                  <a:pt x="282" y="675"/>
                </a:lnTo>
                <a:lnTo>
                  <a:pt x="282" y="681"/>
                </a:lnTo>
                <a:lnTo>
                  <a:pt x="282" y="686"/>
                </a:lnTo>
                <a:lnTo>
                  <a:pt x="278" y="699"/>
                </a:lnTo>
                <a:lnTo>
                  <a:pt x="274" y="700"/>
                </a:lnTo>
                <a:lnTo>
                  <a:pt x="271" y="701"/>
                </a:lnTo>
                <a:lnTo>
                  <a:pt x="267" y="703"/>
                </a:lnTo>
                <a:lnTo>
                  <a:pt x="263" y="704"/>
                </a:lnTo>
                <a:lnTo>
                  <a:pt x="256" y="705"/>
                </a:lnTo>
                <a:lnTo>
                  <a:pt x="252" y="708"/>
                </a:lnTo>
                <a:lnTo>
                  <a:pt x="250" y="711"/>
                </a:lnTo>
                <a:lnTo>
                  <a:pt x="247" y="712"/>
                </a:lnTo>
                <a:lnTo>
                  <a:pt x="245" y="714"/>
                </a:lnTo>
                <a:lnTo>
                  <a:pt x="245" y="715"/>
                </a:lnTo>
                <a:lnTo>
                  <a:pt x="239" y="720"/>
                </a:lnTo>
                <a:lnTo>
                  <a:pt x="239" y="722"/>
                </a:lnTo>
                <a:lnTo>
                  <a:pt x="237" y="722"/>
                </a:lnTo>
                <a:lnTo>
                  <a:pt x="233" y="726"/>
                </a:lnTo>
                <a:lnTo>
                  <a:pt x="229" y="722"/>
                </a:lnTo>
                <a:lnTo>
                  <a:pt x="225" y="718"/>
                </a:lnTo>
                <a:lnTo>
                  <a:pt x="221" y="714"/>
                </a:lnTo>
                <a:lnTo>
                  <a:pt x="221" y="712"/>
                </a:lnTo>
                <a:lnTo>
                  <a:pt x="220" y="712"/>
                </a:lnTo>
                <a:lnTo>
                  <a:pt x="218" y="711"/>
                </a:lnTo>
                <a:lnTo>
                  <a:pt x="215" y="711"/>
                </a:lnTo>
                <a:lnTo>
                  <a:pt x="210" y="712"/>
                </a:lnTo>
                <a:lnTo>
                  <a:pt x="203" y="714"/>
                </a:lnTo>
                <a:lnTo>
                  <a:pt x="196" y="715"/>
                </a:lnTo>
                <a:lnTo>
                  <a:pt x="189" y="712"/>
                </a:lnTo>
                <a:lnTo>
                  <a:pt x="188" y="711"/>
                </a:lnTo>
                <a:lnTo>
                  <a:pt x="187" y="711"/>
                </a:lnTo>
                <a:lnTo>
                  <a:pt x="185" y="710"/>
                </a:lnTo>
                <a:lnTo>
                  <a:pt x="184" y="710"/>
                </a:lnTo>
                <a:lnTo>
                  <a:pt x="183" y="710"/>
                </a:lnTo>
                <a:lnTo>
                  <a:pt x="180" y="708"/>
                </a:lnTo>
                <a:lnTo>
                  <a:pt x="179" y="707"/>
                </a:lnTo>
                <a:lnTo>
                  <a:pt x="174" y="707"/>
                </a:lnTo>
                <a:lnTo>
                  <a:pt x="173" y="705"/>
                </a:lnTo>
                <a:lnTo>
                  <a:pt x="169" y="703"/>
                </a:lnTo>
                <a:lnTo>
                  <a:pt x="165" y="705"/>
                </a:lnTo>
                <a:lnTo>
                  <a:pt x="159" y="708"/>
                </a:lnTo>
                <a:lnTo>
                  <a:pt x="158" y="708"/>
                </a:lnTo>
                <a:lnTo>
                  <a:pt x="157" y="710"/>
                </a:lnTo>
                <a:lnTo>
                  <a:pt x="154" y="712"/>
                </a:lnTo>
                <a:lnTo>
                  <a:pt x="153" y="705"/>
                </a:lnTo>
                <a:lnTo>
                  <a:pt x="151" y="704"/>
                </a:lnTo>
                <a:lnTo>
                  <a:pt x="149" y="695"/>
                </a:lnTo>
                <a:lnTo>
                  <a:pt x="149" y="689"/>
                </a:lnTo>
                <a:lnTo>
                  <a:pt x="147" y="684"/>
                </a:lnTo>
                <a:lnTo>
                  <a:pt x="146" y="684"/>
                </a:lnTo>
                <a:lnTo>
                  <a:pt x="139" y="673"/>
                </a:lnTo>
                <a:lnTo>
                  <a:pt x="138" y="671"/>
                </a:lnTo>
                <a:lnTo>
                  <a:pt x="129" y="660"/>
                </a:lnTo>
                <a:lnTo>
                  <a:pt x="129" y="658"/>
                </a:lnTo>
                <a:lnTo>
                  <a:pt x="129" y="656"/>
                </a:lnTo>
                <a:lnTo>
                  <a:pt x="127" y="651"/>
                </a:lnTo>
                <a:lnTo>
                  <a:pt x="125" y="648"/>
                </a:lnTo>
                <a:lnTo>
                  <a:pt x="117" y="639"/>
                </a:lnTo>
                <a:lnTo>
                  <a:pt x="116" y="637"/>
                </a:lnTo>
                <a:lnTo>
                  <a:pt x="113" y="633"/>
                </a:lnTo>
                <a:lnTo>
                  <a:pt x="109" y="629"/>
                </a:lnTo>
                <a:lnTo>
                  <a:pt x="108" y="626"/>
                </a:lnTo>
                <a:lnTo>
                  <a:pt x="106" y="622"/>
                </a:lnTo>
                <a:lnTo>
                  <a:pt x="138" y="617"/>
                </a:lnTo>
                <a:lnTo>
                  <a:pt x="151" y="607"/>
                </a:lnTo>
                <a:lnTo>
                  <a:pt x="154" y="595"/>
                </a:lnTo>
                <a:lnTo>
                  <a:pt x="154" y="594"/>
                </a:lnTo>
                <a:lnTo>
                  <a:pt x="153" y="585"/>
                </a:lnTo>
                <a:lnTo>
                  <a:pt x="151" y="573"/>
                </a:lnTo>
                <a:lnTo>
                  <a:pt x="132" y="542"/>
                </a:lnTo>
                <a:lnTo>
                  <a:pt x="128" y="542"/>
                </a:lnTo>
                <a:lnTo>
                  <a:pt x="120" y="510"/>
                </a:lnTo>
                <a:lnTo>
                  <a:pt x="140" y="501"/>
                </a:lnTo>
                <a:lnTo>
                  <a:pt x="158" y="500"/>
                </a:lnTo>
                <a:lnTo>
                  <a:pt x="161" y="500"/>
                </a:lnTo>
                <a:lnTo>
                  <a:pt x="158" y="493"/>
                </a:lnTo>
                <a:lnTo>
                  <a:pt x="158" y="490"/>
                </a:lnTo>
                <a:lnTo>
                  <a:pt x="161" y="489"/>
                </a:lnTo>
                <a:lnTo>
                  <a:pt x="162" y="474"/>
                </a:lnTo>
                <a:lnTo>
                  <a:pt x="172" y="461"/>
                </a:lnTo>
                <a:lnTo>
                  <a:pt x="166" y="456"/>
                </a:lnTo>
                <a:lnTo>
                  <a:pt x="159" y="463"/>
                </a:lnTo>
                <a:lnTo>
                  <a:pt x="158" y="463"/>
                </a:lnTo>
                <a:lnTo>
                  <a:pt x="139" y="450"/>
                </a:lnTo>
                <a:lnTo>
                  <a:pt x="135" y="433"/>
                </a:lnTo>
                <a:lnTo>
                  <a:pt x="127" y="429"/>
                </a:lnTo>
                <a:lnTo>
                  <a:pt x="134" y="412"/>
                </a:lnTo>
                <a:lnTo>
                  <a:pt x="124" y="407"/>
                </a:lnTo>
                <a:lnTo>
                  <a:pt x="129" y="399"/>
                </a:lnTo>
                <a:lnTo>
                  <a:pt x="127" y="393"/>
                </a:lnTo>
                <a:lnTo>
                  <a:pt x="117" y="393"/>
                </a:lnTo>
                <a:lnTo>
                  <a:pt x="102" y="385"/>
                </a:lnTo>
                <a:lnTo>
                  <a:pt x="95" y="373"/>
                </a:lnTo>
                <a:lnTo>
                  <a:pt x="95" y="371"/>
                </a:lnTo>
                <a:lnTo>
                  <a:pt x="97" y="366"/>
                </a:lnTo>
                <a:lnTo>
                  <a:pt x="98" y="366"/>
                </a:lnTo>
                <a:lnTo>
                  <a:pt x="95" y="360"/>
                </a:lnTo>
                <a:lnTo>
                  <a:pt x="84" y="344"/>
                </a:lnTo>
                <a:lnTo>
                  <a:pt x="84" y="337"/>
                </a:lnTo>
                <a:lnTo>
                  <a:pt x="84" y="332"/>
                </a:lnTo>
                <a:lnTo>
                  <a:pt x="72" y="339"/>
                </a:lnTo>
                <a:lnTo>
                  <a:pt x="67" y="337"/>
                </a:lnTo>
                <a:lnTo>
                  <a:pt x="64" y="350"/>
                </a:lnTo>
                <a:lnTo>
                  <a:pt x="60" y="352"/>
                </a:lnTo>
                <a:lnTo>
                  <a:pt x="53" y="350"/>
                </a:lnTo>
                <a:lnTo>
                  <a:pt x="50" y="348"/>
                </a:lnTo>
                <a:lnTo>
                  <a:pt x="49" y="344"/>
                </a:lnTo>
                <a:lnTo>
                  <a:pt x="46" y="341"/>
                </a:lnTo>
                <a:lnTo>
                  <a:pt x="41" y="339"/>
                </a:lnTo>
                <a:lnTo>
                  <a:pt x="41" y="333"/>
                </a:lnTo>
                <a:lnTo>
                  <a:pt x="41" y="332"/>
                </a:lnTo>
                <a:lnTo>
                  <a:pt x="31" y="333"/>
                </a:lnTo>
                <a:lnTo>
                  <a:pt x="27" y="335"/>
                </a:lnTo>
                <a:lnTo>
                  <a:pt x="22" y="336"/>
                </a:lnTo>
                <a:lnTo>
                  <a:pt x="18" y="333"/>
                </a:lnTo>
                <a:lnTo>
                  <a:pt x="7" y="328"/>
                </a:lnTo>
                <a:lnTo>
                  <a:pt x="0" y="326"/>
                </a:lnTo>
                <a:lnTo>
                  <a:pt x="5" y="321"/>
                </a:lnTo>
                <a:lnTo>
                  <a:pt x="12" y="314"/>
                </a:lnTo>
                <a:lnTo>
                  <a:pt x="18" y="313"/>
                </a:lnTo>
                <a:lnTo>
                  <a:pt x="19" y="325"/>
                </a:lnTo>
                <a:lnTo>
                  <a:pt x="27" y="332"/>
                </a:lnTo>
                <a:lnTo>
                  <a:pt x="26" y="320"/>
                </a:lnTo>
                <a:lnTo>
                  <a:pt x="26" y="317"/>
                </a:lnTo>
                <a:lnTo>
                  <a:pt x="23" y="306"/>
                </a:lnTo>
                <a:lnTo>
                  <a:pt x="24" y="299"/>
                </a:lnTo>
                <a:lnTo>
                  <a:pt x="30" y="300"/>
                </a:lnTo>
                <a:lnTo>
                  <a:pt x="35" y="313"/>
                </a:lnTo>
                <a:lnTo>
                  <a:pt x="46" y="322"/>
                </a:lnTo>
                <a:lnTo>
                  <a:pt x="53" y="328"/>
                </a:lnTo>
                <a:lnTo>
                  <a:pt x="54" y="333"/>
                </a:lnTo>
                <a:lnTo>
                  <a:pt x="57" y="337"/>
                </a:lnTo>
                <a:lnTo>
                  <a:pt x="61" y="344"/>
                </a:lnTo>
                <a:lnTo>
                  <a:pt x="63" y="337"/>
                </a:lnTo>
                <a:lnTo>
                  <a:pt x="60" y="333"/>
                </a:lnTo>
                <a:lnTo>
                  <a:pt x="59" y="329"/>
                </a:lnTo>
                <a:lnTo>
                  <a:pt x="57" y="322"/>
                </a:lnTo>
                <a:lnTo>
                  <a:pt x="52" y="317"/>
                </a:lnTo>
                <a:lnTo>
                  <a:pt x="53" y="310"/>
                </a:lnTo>
                <a:lnTo>
                  <a:pt x="59" y="299"/>
                </a:lnTo>
                <a:lnTo>
                  <a:pt x="68" y="294"/>
                </a:lnTo>
                <a:lnTo>
                  <a:pt x="69" y="299"/>
                </a:lnTo>
                <a:lnTo>
                  <a:pt x="75" y="295"/>
                </a:lnTo>
                <a:lnTo>
                  <a:pt x="76" y="305"/>
                </a:lnTo>
                <a:lnTo>
                  <a:pt x="78" y="313"/>
                </a:lnTo>
                <a:lnTo>
                  <a:pt x="80" y="313"/>
                </a:lnTo>
                <a:lnTo>
                  <a:pt x="82" y="302"/>
                </a:lnTo>
                <a:lnTo>
                  <a:pt x="95" y="302"/>
                </a:lnTo>
                <a:lnTo>
                  <a:pt x="94" y="311"/>
                </a:lnTo>
                <a:lnTo>
                  <a:pt x="94" y="318"/>
                </a:lnTo>
                <a:lnTo>
                  <a:pt x="95" y="330"/>
                </a:lnTo>
                <a:lnTo>
                  <a:pt x="95" y="333"/>
                </a:lnTo>
                <a:lnTo>
                  <a:pt x="95" y="336"/>
                </a:lnTo>
                <a:lnTo>
                  <a:pt x="90" y="340"/>
                </a:lnTo>
                <a:lnTo>
                  <a:pt x="94" y="343"/>
                </a:lnTo>
                <a:lnTo>
                  <a:pt x="106" y="339"/>
                </a:lnTo>
                <a:lnTo>
                  <a:pt x="117" y="340"/>
                </a:lnTo>
                <a:lnTo>
                  <a:pt x="120" y="341"/>
                </a:lnTo>
                <a:lnTo>
                  <a:pt x="123" y="340"/>
                </a:lnTo>
                <a:lnTo>
                  <a:pt x="124" y="339"/>
                </a:lnTo>
                <a:lnTo>
                  <a:pt x="112" y="335"/>
                </a:lnTo>
                <a:lnTo>
                  <a:pt x="108" y="333"/>
                </a:lnTo>
                <a:lnTo>
                  <a:pt x="101" y="332"/>
                </a:lnTo>
                <a:lnTo>
                  <a:pt x="102" y="321"/>
                </a:lnTo>
                <a:lnTo>
                  <a:pt x="102" y="311"/>
                </a:lnTo>
                <a:lnTo>
                  <a:pt x="102" y="310"/>
                </a:lnTo>
                <a:lnTo>
                  <a:pt x="102" y="306"/>
                </a:lnTo>
                <a:lnTo>
                  <a:pt x="109" y="306"/>
                </a:lnTo>
                <a:lnTo>
                  <a:pt x="110" y="306"/>
                </a:lnTo>
                <a:lnTo>
                  <a:pt x="125" y="313"/>
                </a:lnTo>
                <a:lnTo>
                  <a:pt x="134" y="313"/>
                </a:lnTo>
                <a:lnTo>
                  <a:pt x="144" y="314"/>
                </a:lnTo>
                <a:lnTo>
                  <a:pt x="157" y="314"/>
                </a:lnTo>
                <a:lnTo>
                  <a:pt x="155" y="324"/>
                </a:lnTo>
                <a:lnTo>
                  <a:pt x="155" y="326"/>
                </a:lnTo>
                <a:lnTo>
                  <a:pt x="150" y="333"/>
                </a:lnTo>
                <a:lnTo>
                  <a:pt x="147" y="336"/>
                </a:lnTo>
                <a:lnTo>
                  <a:pt x="144" y="339"/>
                </a:lnTo>
                <a:lnTo>
                  <a:pt x="139" y="344"/>
                </a:lnTo>
                <a:lnTo>
                  <a:pt x="135" y="345"/>
                </a:lnTo>
                <a:lnTo>
                  <a:pt x="131" y="347"/>
                </a:lnTo>
                <a:lnTo>
                  <a:pt x="125" y="348"/>
                </a:lnTo>
                <a:lnTo>
                  <a:pt x="123" y="350"/>
                </a:lnTo>
                <a:lnTo>
                  <a:pt x="113" y="355"/>
                </a:lnTo>
                <a:lnTo>
                  <a:pt x="112" y="356"/>
                </a:lnTo>
                <a:lnTo>
                  <a:pt x="105" y="362"/>
                </a:lnTo>
                <a:lnTo>
                  <a:pt x="105" y="367"/>
                </a:lnTo>
                <a:lnTo>
                  <a:pt x="114" y="358"/>
                </a:lnTo>
                <a:lnTo>
                  <a:pt x="124" y="355"/>
                </a:lnTo>
                <a:lnTo>
                  <a:pt x="136" y="351"/>
                </a:lnTo>
                <a:lnTo>
                  <a:pt x="143" y="345"/>
                </a:lnTo>
                <a:lnTo>
                  <a:pt x="149" y="345"/>
                </a:lnTo>
                <a:lnTo>
                  <a:pt x="158" y="339"/>
                </a:lnTo>
                <a:lnTo>
                  <a:pt x="159" y="336"/>
                </a:lnTo>
                <a:lnTo>
                  <a:pt x="161" y="333"/>
                </a:lnTo>
                <a:lnTo>
                  <a:pt x="161" y="332"/>
                </a:lnTo>
                <a:lnTo>
                  <a:pt x="162" y="333"/>
                </a:lnTo>
                <a:lnTo>
                  <a:pt x="166" y="335"/>
                </a:lnTo>
                <a:lnTo>
                  <a:pt x="166" y="343"/>
                </a:lnTo>
                <a:lnTo>
                  <a:pt x="166" y="350"/>
                </a:lnTo>
                <a:lnTo>
                  <a:pt x="165" y="356"/>
                </a:lnTo>
                <a:lnTo>
                  <a:pt x="172" y="362"/>
                </a:lnTo>
                <a:lnTo>
                  <a:pt x="174" y="358"/>
                </a:lnTo>
                <a:lnTo>
                  <a:pt x="179" y="366"/>
                </a:lnTo>
                <a:lnTo>
                  <a:pt x="179" y="373"/>
                </a:lnTo>
                <a:lnTo>
                  <a:pt x="174" y="378"/>
                </a:lnTo>
                <a:lnTo>
                  <a:pt x="173" y="378"/>
                </a:lnTo>
                <a:lnTo>
                  <a:pt x="172" y="386"/>
                </a:lnTo>
                <a:lnTo>
                  <a:pt x="180" y="381"/>
                </a:lnTo>
                <a:lnTo>
                  <a:pt x="189" y="374"/>
                </a:lnTo>
                <a:lnTo>
                  <a:pt x="196" y="366"/>
                </a:lnTo>
                <a:lnTo>
                  <a:pt x="204" y="369"/>
                </a:lnTo>
                <a:lnTo>
                  <a:pt x="206" y="369"/>
                </a:lnTo>
                <a:lnTo>
                  <a:pt x="209" y="369"/>
                </a:lnTo>
                <a:lnTo>
                  <a:pt x="214" y="358"/>
                </a:lnTo>
                <a:lnTo>
                  <a:pt x="213" y="352"/>
                </a:lnTo>
                <a:lnTo>
                  <a:pt x="200" y="356"/>
                </a:lnTo>
                <a:lnTo>
                  <a:pt x="199" y="355"/>
                </a:lnTo>
                <a:lnTo>
                  <a:pt x="185" y="350"/>
                </a:lnTo>
                <a:lnTo>
                  <a:pt x="183" y="345"/>
                </a:lnTo>
                <a:lnTo>
                  <a:pt x="179" y="343"/>
                </a:lnTo>
                <a:lnTo>
                  <a:pt x="188" y="337"/>
                </a:lnTo>
                <a:lnTo>
                  <a:pt x="198" y="336"/>
                </a:lnTo>
                <a:lnTo>
                  <a:pt x="198" y="333"/>
                </a:lnTo>
                <a:lnTo>
                  <a:pt x="199" y="330"/>
                </a:lnTo>
                <a:lnTo>
                  <a:pt x="189" y="324"/>
                </a:lnTo>
                <a:lnTo>
                  <a:pt x="188" y="321"/>
                </a:lnTo>
                <a:lnTo>
                  <a:pt x="187" y="317"/>
                </a:lnTo>
                <a:lnTo>
                  <a:pt x="191" y="314"/>
                </a:lnTo>
                <a:lnTo>
                  <a:pt x="181" y="313"/>
                </a:lnTo>
                <a:lnTo>
                  <a:pt x="179" y="309"/>
                </a:lnTo>
                <a:lnTo>
                  <a:pt x="185" y="305"/>
                </a:lnTo>
                <a:lnTo>
                  <a:pt x="194" y="302"/>
                </a:lnTo>
                <a:lnTo>
                  <a:pt x="195" y="300"/>
                </a:lnTo>
                <a:lnTo>
                  <a:pt x="200" y="298"/>
                </a:lnTo>
                <a:lnTo>
                  <a:pt x="199" y="296"/>
                </a:lnTo>
                <a:lnTo>
                  <a:pt x="187" y="299"/>
                </a:lnTo>
                <a:lnTo>
                  <a:pt x="181" y="298"/>
                </a:lnTo>
                <a:lnTo>
                  <a:pt x="196" y="287"/>
                </a:lnTo>
                <a:lnTo>
                  <a:pt x="206" y="285"/>
                </a:lnTo>
                <a:lnTo>
                  <a:pt x="210" y="280"/>
                </a:lnTo>
                <a:lnTo>
                  <a:pt x="209" y="280"/>
                </a:lnTo>
                <a:lnTo>
                  <a:pt x="203" y="280"/>
                </a:lnTo>
                <a:lnTo>
                  <a:pt x="202" y="279"/>
                </a:lnTo>
                <a:lnTo>
                  <a:pt x="198" y="275"/>
                </a:lnTo>
                <a:lnTo>
                  <a:pt x="199" y="272"/>
                </a:lnTo>
                <a:lnTo>
                  <a:pt x="203" y="265"/>
                </a:lnTo>
                <a:lnTo>
                  <a:pt x="204" y="262"/>
                </a:lnTo>
                <a:lnTo>
                  <a:pt x="213" y="250"/>
                </a:lnTo>
                <a:lnTo>
                  <a:pt x="224" y="235"/>
                </a:lnTo>
                <a:lnTo>
                  <a:pt x="233" y="224"/>
                </a:lnTo>
                <a:lnTo>
                  <a:pt x="236" y="223"/>
                </a:lnTo>
                <a:lnTo>
                  <a:pt x="241" y="220"/>
                </a:lnTo>
                <a:lnTo>
                  <a:pt x="256" y="223"/>
                </a:lnTo>
                <a:lnTo>
                  <a:pt x="266" y="228"/>
                </a:lnTo>
                <a:lnTo>
                  <a:pt x="269" y="230"/>
                </a:lnTo>
                <a:lnTo>
                  <a:pt x="271" y="231"/>
                </a:lnTo>
                <a:lnTo>
                  <a:pt x="270" y="227"/>
                </a:lnTo>
                <a:lnTo>
                  <a:pt x="270" y="223"/>
                </a:lnTo>
                <a:lnTo>
                  <a:pt x="265" y="216"/>
                </a:lnTo>
                <a:lnTo>
                  <a:pt x="256" y="215"/>
                </a:lnTo>
                <a:lnTo>
                  <a:pt x="250" y="213"/>
                </a:lnTo>
                <a:lnTo>
                  <a:pt x="250" y="202"/>
                </a:lnTo>
                <a:lnTo>
                  <a:pt x="254" y="193"/>
                </a:lnTo>
                <a:lnTo>
                  <a:pt x="258" y="179"/>
                </a:lnTo>
                <a:lnTo>
                  <a:pt x="260" y="168"/>
                </a:lnTo>
                <a:lnTo>
                  <a:pt x="271" y="171"/>
                </a:lnTo>
                <a:lnTo>
                  <a:pt x="282" y="179"/>
                </a:lnTo>
                <a:lnTo>
                  <a:pt x="290" y="185"/>
                </a:lnTo>
                <a:lnTo>
                  <a:pt x="296" y="180"/>
                </a:lnTo>
                <a:lnTo>
                  <a:pt x="292" y="174"/>
                </a:lnTo>
                <a:lnTo>
                  <a:pt x="288" y="167"/>
                </a:lnTo>
                <a:lnTo>
                  <a:pt x="285" y="161"/>
                </a:lnTo>
                <a:lnTo>
                  <a:pt x="275" y="153"/>
                </a:lnTo>
                <a:lnTo>
                  <a:pt x="271" y="149"/>
                </a:lnTo>
                <a:lnTo>
                  <a:pt x="262" y="149"/>
                </a:lnTo>
                <a:lnTo>
                  <a:pt x="252" y="148"/>
                </a:lnTo>
                <a:lnTo>
                  <a:pt x="250" y="134"/>
                </a:lnTo>
                <a:lnTo>
                  <a:pt x="248" y="127"/>
                </a:lnTo>
                <a:lnTo>
                  <a:pt x="256" y="120"/>
                </a:lnTo>
                <a:lnTo>
                  <a:pt x="265" y="129"/>
                </a:lnTo>
                <a:lnTo>
                  <a:pt x="271" y="134"/>
                </a:lnTo>
                <a:lnTo>
                  <a:pt x="281" y="141"/>
                </a:lnTo>
                <a:lnTo>
                  <a:pt x="281" y="142"/>
                </a:lnTo>
                <a:lnTo>
                  <a:pt x="281" y="141"/>
                </a:lnTo>
                <a:lnTo>
                  <a:pt x="282" y="131"/>
                </a:lnTo>
                <a:lnTo>
                  <a:pt x="274" y="125"/>
                </a:lnTo>
                <a:lnTo>
                  <a:pt x="273" y="118"/>
                </a:lnTo>
                <a:lnTo>
                  <a:pt x="284" y="118"/>
                </a:lnTo>
                <a:lnTo>
                  <a:pt x="285" y="115"/>
                </a:lnTo>
                <a:lnTo>
                  <a:pt x="271" y="110"/>
                </a:lnTo>
                <a:lnTo>
                  <a:pt x="271" y="93"/>
                </a:lnTo>
                <a:lnTo>
                  <a:pt x="273" y="88"/>
                </a:lnTo>
                <a:lnTo>
                  <a:pt x="270" y="82"/>
                </a:lnTo>
                <a:lnTo>
                  <a:pt x="271" y="78"/>
                </a:lnTo>
                <a:lnTo>
                  <a:pt x="275" y="80"/>
                </a:lnTo>
                <a:lnTo>
                  <a:pt x="278" y="84"/>
                </a:lnTo>
                <a:lnTo>
                  <a:pt x="278" y="84"/>
                </a:lnTo>
                <a:lnTo>
                  <a:pt x="278" y="85"/>
                </a:lnTo>
                <a:lnTo>
                  <a:pt x="286" y="85"/>
                </a:lnTo>
                <a:lnTo>
                  <a:pt x="289" y="95"/>
                </a:lnTo>
                <a:lnTo>
                  <a:pt x="295" y="103"/>
                </a:lnTo>
                <a:lnTo>
                  <a:pt x="303" y="100"/>
                </a:lnTo>
                <a:lnTo>
                  <a:pt x="304" y="86"/>
                </a:lnTo>
                <a:lnTo>
                  <a:pt x="308" y="92"/>
                </a:lnTo>
                <a:lnTo>
                  <a:pt x="304" y="111"/>
                </a:lnTo>
                <a:lnTo>
                  <a:pt x="311" y="114"/>
                </a:lnTo>
                <a:lnTo>
                  <a:pt x="314" y="97"/>
                </a:lnTo>
                <a:lnTo>
                  <a:pt x="322" y="100"/>
                </a:lnTo>
                <a:lnTo>
                  <a:pt x="330" y="114"/>
                </a:lnTo>
                <a:lnTo>
                  <a:pt x="334" y="126"/>
                </a:lnTo>
                <a:lnTo>
                  <a:pt x="340" y="120"/>
                </a:lnTo>
                <a:lnTo>
                  <a:pt x="344" y="112"/>
                </a:lnTo>
                <a:lnTo>
                  <a:pt x="340" y="103"/>
                </a:lnTo>
                <a:lnTo>
                  <a:pt x="337" y="88"/>
                </a:lnTo>
                <a:lnTo>
                  <a:pt x="334" y="81"/>
                </a:lnTo>
                <a:lnTo>
                  <a:pt x="340" y="82"/>
                </a:lnTo>
                <a:lnTo>
                  <a:pt x="348" y="88"/>
                </a:lnTo>
                <a:lnTo>
                  <a:pt x="350" y="92"/>
                </a:lnTo>
                <a:lnTo>
                  <a:pt x="353" y="96"/>
                </a:lnTo>
                <a:lnTo>
                  <a:pt x="350" y="107"/>
                </a:lnTo>
                <a:lnTo>
                  <a:pt x="355" y="107"/>
                </a:lnTo>
                <a:lnTo>
                  <a:pt x="360" y="96"/>
                </a:lnTo>
                <a:lnTo>
                  <a:pt x="367" y="92"/>
                </a:lnTo>
                <a:lnTo>
                  <a:pt x="368" y="95"/>
                </a:lnTo>
                <a:lnTo>
                  <a:pt x="371" y="100"/>
                </a:lnTo>
                <a:lnTo>
                  <a:pt x="375" y="100"/>
                </a:lnTo>
                <a:lnTo>
                  <a:pt x="380" y="92"/>
                </a:lnTo>
                <a:lnTo>
                  <a:pt x="386" y="95"/>
                </a:lnTo>
                <a:lnTo>
                  <a:pt x="387" y="101"/>
                </a:lnTo>
                <a:lnTo>
                  <a:pt x="380" y="114"/>
                </a:lnTo>
                <a:lnTo>
                  <a:pt x="379" y="120"/>
                </a:lnTo>
                <a:lnTo>
                  <a:pt x="368" y="126"/>
                </a:lnTo>
                <a:lnTo>
                  <a:pt x="370" y="134"/>
                </a:lnTo>
                <a:lnTo>
                  <a:pt x="374" y="133"/>
                </a:lnTo>
                <a:lnTo>
                  <a:pt x="370" y="142"/>
                </a:lnTo>
                <a:lnTo>
                  <a:pt x="368" y="146"/>
                </a:lnTo>
                <a:lnTo>
                  <a:pt x="357" y="156"/>
                </a:lnTo>
                <a:lnTo>
                  <a:pt x="350" y="174"/>
                </a:lnTo>
                <a:lnTo>
                  <a:pt x="345" y="183"/>
                </a:lnTo>
                <a:lnTo>
                  <a:pt x="337" y="197"/>
                </a:lnTo>
                <a:lnTo>
                  <a:pt x="330" y="206"/>
                </a:lnTo>
                <a:lnTo>
                  <a:pt x="345" y="200"/>
                </a:lnTo>
                <a:lnTo>
                  <a:pt x="345" y="208"/>
                </a:lnTo>
                <a:lnTo>
                  <a:pt x="335" y="210"/>
                </a:lnTo>
                <a:lnTo>
                  <a:pt x="335" y="212"/>
                </a:lnTo>
                <a:lnTo>
                  <a:pt x="337" y="215"/>
                </a:lnTo>
                <a:lnTo>
                  <a:pt x="345" y="213"/>
                </a:lnTo>
                <a:lnTo>
                  <a:pt x="346" y="213"/>
                </a:lnTo>
                <a:lnTo>
                  <a:pt x="348" y="215"/>
                </a:lnTo>
                <a:lnTo>
                  <a:pt x="348" y="217"/>
                </a:lnTo>
                <a:lnTo>
                  <a:pt x="349" y="220"/>
                </a:lnTo>
                <a:lnTo>
                  <a:pt x="348" y="227"/>
                </a:lnTo>
                <a:lnTo>
                  <a:pt x="353" y="232"/>
                </a:lnTo>
                <a:lnTo>
                  <a:pt x="344" y="235"/>
                </a:lnTo>
                <a:lnTo>
                  <a:pt x="338" y="246"/>
                </a:lnTo>
                <a:lnTo>
                  <a:pt x="338" y="254"/>
                </a:lnTo>
                <a:lnTo>
                  <a:pt x="340" y="253"/>
                </a:lnTo>
                <a:lnTo>
                  <a:pt x="350" y="250"/>
                </a:lnTo>
                <a:lnTo>
                  <a:pt x="348" y="264"/>
                </a:lnTo>
                <a:lnTo>
                  <a:pt x="342" y="270"/>
                </a:lnTo>
                <a:lnTo>
                  <a:pt x="333" y="280"/>
                </a:lnTo>
                <a:lnTo>
                  <a:pt x="334" y="294"/>
                </a:lnTo>
                <a:lnTo>
                  <a:pt x="335" y="299"/>
                </a:lnTo>
                <a:lnTo>
                  <a:pt x="335" y="306"/>
                </a:lnTo>
                <a:lnTo>
                  <a:pt x="338" y="315"/>
                </a:lnTo>
                <a:lnTo>
                  <a:pt x="342" y="322"/>
                </a:lnTo>
                <a:lnTo>
                  <a:pt x="348" y="322"/>
                </a:lnTo>
                <a:lnTo>
                  <a:pt x="346" y="317"/>
                </a:lnTo>
                <a:lnTo>
                  <a:pt x="342" y="313"/>
                </a:lnTo>
                <a:lnTo>
                  <a:pt x="342" y="300"/>
                </a:lnTo>
                <a:lnTo>
                  <a:pt x="348" y="300"/>
                </a:lnTo>
                <a:lnTo>
                  <a:pt x="355" y="302"/>
                </a:lnTo>
                <a:lnTo>
                  <a:pt x="349" y="313"/>
                </a:lnTo>
                <a:lnTo>
                  <a:pt x="349" y="314"/>
                </a:lnTo>
                <a:lnTo>
                  <a:pt x="357" y="315"/>
                </a:lnTo>
                <a:lnTo>
                  <a:pt x="359" y="315"/>
                </a:lnTo>
                <a:lnTo>
                  <a:pt x="360" y="315"/>
                </a:lnTo>
                <a:lnTo>
                  <a:pt x="364" y="303"/>
                </a:lnTo>
                <a:lnTo>
                  <a:pt x="367" y="284"/>
                </a:lnTo>
                <a:lnTo>
                  <a:pt x="374" y="275"/>
                </a:lnTo>
                <a:lnTo>
                  <a:pt x="375" y="272"/>
                </a:lnTo>
                <a:lnTo>
                  <a:pt x="380" y="260"/>
                </a:lnTo>
                <a:lnTo>
                  <a:pt x="383" y="253"/>
                </a:lnTo>
                <a:lnTo>
                  <a:pt x="385" y="249"/>
                </a:lnTo>
                <a:lnTo>
                  <a:pt x="372" y="249"/>
                </a:lnTo>
                <a:lnTo>
                  <a:pt x="370" y="245"/>
                </a:lnTo>
                <a:lnTo>
                  <a:pt x="374" y="234"/>
                </a:lnTo>
                <a:lnTo>
                  <a:pt x="379" y="223"/>
                </a:lnTo>
                <a:lnTo>
                  <a:pt x="391" y="195"/>
                </a:lnTo>
                <a:lnTo>
                  <a:pt x="406" y="165"/>
                </a:lnTo>
                <a:lnTo>
                  <a:pt x="408" y="150"/>
                </a:lnTo>
                <a:lnTo>
                  <a:pt x="409" y="137"/>
                </a:lnTo>
                <a:lnTo>
                  <a:pt x="419" y="112"/>
                </a:lnTo>
                <a:lnTo>
                  <a:pt x="432" y="82"/>
                </a:lnTo>
                <a:lnTo>
                  <a:pt x="446" y="59"/>
                </a:lnTo>
                <a:lnTo>
                  <a:pt x="450" y="62"/>
                </a:lnTo>
                <a:lnTo>
                  <a:pt x="454" y="65"/>
                </a:lnTo>
                <a:lnTo>
                  <a:pt x="454" y="92"/>
                </a:lnTo>
                <a:lnTo>
                  <a:pt x="461" y="92"/>
                </a:lnTo>
                <a:lnTo>
                  <a:pt x="462" y="116"/>
                </a:lnTo>
                <a:lnTo>
                  <a:pt x="456" y="127"/>
                </a:lnTo>
                <a:lnTo>
                  <a:pt x="436" y="145"/>
                </a:lnTo>
                <a:lnTo>
                  <a:pt x="435" y="149"/>
                </a:lnTo>
                <a:lnTo>
                  <a:pt x="435" y="148"/>
                </a:lnTo>
                <a:lnTo>
                  <a:pt x="450" y="142"/>
                </a:lnTo>
                <a:lnTo>
                  <a:pt x="464" y="144"/>
                </a:lnTo>
                <a:lnTo>
                  <a:pt x="465" y="160"/>
                </a:lnTo>
                <a:lnTo>
                  <a:pt x="465" y="161"/>
                </a:lnTo>
                <a:lnTo>
                  <a:pt x="465" y="174"/>
                </a:lnTo>
                <a:lnTo>
                  <a:pt x="465" y="191"/>
                </a:lnTo>
                <a:lnTo>
                  <a:pt x="465" y="215"/>
                </a:lnTo>
                <a:lnTo>
                  <a:pt x="465" y="221"/>
                </a:lnTo>
                <a:lnTo>
                  <a:pt x="471" y="213"/>
                </a:lnTo>
                <a:lnTo>
                  <a:pt x="473" y="202"/>
                </a:lnTo>
                <a:lnTo>
                  <a:pt x="475" y="202"/>
                </a:lnTo>
                <a:lnTo>
                  <a:pt x="481" y="201"/>
                </a:lnTo>
                <a:lnTo>
                  <a:pt x="486" y="185"/>
                </a:lnTo>
                <a:lnTo>
                  <a:pt x="492" y="185"/>
                </a:lnTo>
                <a:lnTo>
                  <a:pt x="501" y="185"/>
                </a:lnTo>
                <a:lnTo>
                  <a:pt x="507" y="179"/>
                </a:lnTo>
                <a:lnTo>
                  <a:pt x="495" y="164"/>
                </a:lnTo>
                <a:lnTo>
                  <a:pt x="499" y="157"/>
                </a:lnTo>
                <a:lnTo>
                  <a:pt x="494" y="157"/>
                </a:lnTo>
                <a:lnTo>
                  <a:pt x="501" y="145"/>
                </a:lnTo>
                <a:lnTo>
                  <a:pt x="502" y="145"/>
                </a:lnTo>
                <a:lnTo>
                  <a:pt x="516" y="149"/>
                </a:lnTo>
                <a:lnTo>
                  <a:pt x="518" y="149"/>
                </a:lnTo>
                <a:lnTo>
                  <a:pt x="518" y="146"/>
                </a:lnTo>
                <a:lnTo>
                  <a:pt x="517" y="144"/>
                </a:lnTo>
                <a:lnTo>
                  <a:pt x="501" y="137"/>
                </a:lnTo>
                <a:lnTo>
                  <a:pt x="502" y="133"/>
                </a:lnTo>
                <a:lnTo>
                  <a:pt x="505" y="127"/>
                </a:lnTo>
                <a:lnTo>
                  <a:pt x="506" y="125"/>
                </a:lnTo>
                <a:lnTo>
                  <a:pt x="496" y="120"/>
                </a:lnTo>
                <a:lnTo>
                  <a:pt x="499" y="108"/>
                </a:lnTo>
                <a:lnTo>
                  <a:pt x="516" y="110"/>
                </a:lnTo>
                <a:lnTo>
                  <a:pt x="518" y="103"/>
                </a:lnTo>
                <a:lnTo>
                  <a:pt x="511" y="100"/>
                </a:lnTo>
                <a:lnTo>
                  <a:pt x="510" y="86"/>
                </a:lnTo>
                <a:lnTo>
                  <a:pt x="526" y="86"/>
                </a:lnTo>
                <a:lnTo>
                  <a:pt x="546" y="86"/>
                </a:lnTo>
                <a:lnTo>
                  <a:pt x="535" y="82"/>
                </a:lnTo>
                <a:lnTo>
                  <a:pt x="525" y="78"/>
                </a:lnTo>
                <a:lnTo>
                  <a:pt x="524" y="71"/>
                </a:lnTo>
                <a:lnTo>
                  <a:pt x="516" y="58"/>
                </a:lnTo>
                <a:lnTo>
                  <a:pt x="503" y="69"/>
                </a:lnTo>
                <a:lnTo>
                  <a:pt x="492" y="59"/>
                </a:lnTo>
                <a:lnTo>
                  <a:pt x="491" y="50"/>
                </a:lnTo>
                <a:lnTo>
                  <a:pt x="506" y="54"/>
                </a:lnTo>
                <a:lnTo>
                  <a:pt x="502" y="44"/>
                </a:lnTo>
                <a:lnTo>
                  <a:pt x="495" y="39"/>
                </a:lnTo>
                <a:lnTo>
                  <a:pt x="496" y="30"/>
                </a:lnTo>
                <a:lnTo>
                  <a:pt x="516" y="33"/>
                </a:lnTo>
                <a:lnTo>
                  <a:pt x="525" y="50"/>
                </a:lnTo>
                <a:lnTo>
                  <a:pt x="526" y="29"/>
                </a:lnTo>
                <a:lnTo>
                  <a:pt x="517" y="21"/>
                </a:lnTo>
                <a:lnTo>
                  <a:pt x="517" y="10"/>
                </a:lnTo>
                <a:lnTo>
                  <a:pt x="521" y="7"/>
                </a:lnTo>
                <a:lnTo>
                  <a:pt x="524" y="2"/>
                </a:lnTo>
                <a:lnTo>
                  <a:pt x="525" y="2"/>
                </a:lnTo>
                <a:lnTo>
                  <a:pt x="535" y="5"/>
                </a:lnTo>
                <a:lnTo>
                  <a:pt x="533" y="18"/>
                </a:lnTo>
                <a:lnTo>
                  <a:pt x="540" y="14"/>
                </a:lnTo>
                <a:lnTo>
                  <a:pt x="543" y="18"/>
                </a:lnTo>
                <a:lnTo>
                  <a:pt x="546" y="20"/>
                </a:lnTo>
                <a:lnTo>
                  <a:pt x="558" y="7"/>
                </a:lnTo>
                <a:lnTo>
                  <a:pt x="563" y="13"/>
                </a:lnTo>
                <a:lnTo>
                  <a:pt x="570" y="2"/>
                </a:lnTo>
                <a:lnTo>
                  <a:pt x="570" y="0"/>
                </a:lnTo>
                <a:lnTo>
                  <a:pt x="580" y="5"/>
                </a:lnTo>
                <a:lnTo>
                  <a:pt x="58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24"/>
          <p:cNvSpPr>
            <a:spLocks/>
          </p:cNvSpPr>
          <p:nvPr/>
        </p:nvSpPr>
        <p:spPr bwMode="auto">
          <a:xfrm>
            <a:off x="5113338" y="5400676"/>
            <a:ext cx="42863" cy="98425"/>
          </a:xfrm>
          <a:custGeom>
            <a:avLst/>
            <a:gdLst>
              <a:gd name="T0" fmla="*/ 17 w 27"/>
              <a:gd name="T1" fmla="*/ 62 h 62"/>
              <a:gd name="T2" fmla="*/ 17 w 27"/>
              <a:gd name="T3" fmla="*/ 58 h 62"/>
              <a:gd name="T4" fmla="*/ 16 w 27"/>
              <a:gd name="T5" fmla="*/ 56 h 62"/>
              <a:gd name="T6" fmla="*/ 16 w 27"/>
              <a:gd name="T7" fmla="*/ 55 h 62"/>
              <a:gd name="T8" fmla="*/ 17 w 27"/>
              <a:gd name="T9" fmla="*/ 51 h 62"/>
              <a:gd name="T10" fmla="*/ 13 w 27"/>
              <a:gd name="T11" fmla="*/ 43 h 62"/>
              <a:gd name="T12" fmla="*/ 12 w 27"/>
              <a:gd name="T13" fmla="*/ 40 h 62"/>
              <a:gd name="T14" fmla="*/ 0 w 27"/>
              <a:gd name="T15" fmla="*/ 29 h 62"/>
              <a:gd name="T16" fmla="*/ 15 w 27"/>
              <a:gd name="T17" fmla="*/ 15 h 62"/>
              <a:gd name="T18" fmla="*/ 13 w 27"/>
              <a:gd name="T19" fmla="*/ 4 h 62"/>
              <a:gd name="T20" fmla="*/ 16 w 27"/>
              <a:gd name="T21" fmla="*/ 0 h 62"/>
              <a:gd name="T22" fmla="*/ 27 w 27"/>
              <a:gd name="T2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2">
                <a:moveTo>
                  <a:pt x="17" y="62"/>
                </a:moveTo>
                <a:lnTo>
                  <a:pt x="17" y="58"/>
                </a:lnTo>
                <a:lnTo>
                  <a:pt x="16" y="56"/>
                </a:lnTo>
                <a:lnTo>
                  <a:pt x="16" y="55"/>
                </a:lnTo>
                <a:lnTo>
                  <a:pt x="17" y="51"/>
                </a:lnTo>
                <a:lnTo>
                  <a:pt x="13" y="43"/>
                </a:lnTo>
                <a:lnTo>
                  <a:pt x="12" y="40"/>
                </a:lnTo>
                <a:lnTo>
                  <a:pt x="0" y="29"/>
                </a:lnTo>
                <a:lnTo>
                  <a:pt x="15" y="15"/>
                </a:lnTo>
                <a:lnTo>
                  <a:pt x="13" y="4"/>
                </a:lnTo>
                <a:lnTo>
                  <a:pt x="16" y="0"/>
                </a:lnTo>
                <a:lnTo>
                  <a:pt x="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Line 25"/>
          <p:cNvSpPr>
            <a:spLocks noChangeShapeType="1"/>
          </p:cNvSpPr>
          <p:nvPr/>
        </p:nvSpPr>
        <p:spPr bwMode="auto">
          <a:xfrm flipV="1">
            <a:off x="5164138" y="5526088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26"/>
          <p:cNvSpPr>
            <a:spLocks/>
          </p:cNvSpPr>
          <p:nvPr/>
        </p:nvSpPr>
        <p:spPr bwMode="auto">
          <a:xfrm>
            <a:off x="5156201" y="5400676"/>
            <a:ext cx="52388" cy="134938"/>
          </a:xfrm>
          <a:custGeom>
            <a:avLst/>
            <a:gdLst>
              <a:gd name="T0" fmla="*/ 0 w 33"/>
              <a:gd name="T1" fmla="*/ 0 h 85"/>
              <a:gd name="T2" fmla="*/ 3 w 33"/>
              <a:gd name="T3" fmla="*/ 3 h 85"/>
              <a:gd name="T4" fmla="*/ 11 w 33"/>
              <a:gd name="T5" fmla="*/ 7 h 85"/>
              <a:gd name="T6" fmla="*/ 11 w 33"/>
              <a:gd name="T7" fmla="*/ 11 h 85"/>
              <a:gd name="T8" fmla="*/ 12 w 33"/>
              <a:gd name="T9" fmla="*/ 15 h 85"/>
              <a:gd name="T10" fmla="*/ 16 w 33"/>
              <a:gd name="T11" fmla="*/ 19 h 85"/>
              <a:gd name="T12" fmla="*/ 18 w 33"/>
              <a:gd name="T13" fmla="*/ 26 h 85"/>
              <a:gd name="T14" fmla="*/ 18 w 33"/>
              <a:gd name="T15" fmla="*/ 30 h 85"/>
              <a:gd name="T16" fmla="*/ 20 w 33"/>
              <a:gd name="T17" fmla="*/ 37 h 85"/>
              <a:gd name="T18" fmla="*/ 27 w 33"/>
              <a:gd name="T19" fmla="*/ 43 h 85"/>
              <a:gd name="T20" fmla="*/ 30 w 33"/>
              <a:gd name="T21" fmla="*/ 44 h 85"/>
              <a:gd name="T22" fmla="*/ 31 w 33"/>
              <a:gd name="T23" fmla="*/ 45 h 85"/>
              <a:gd name="T24" fmla="*/ 33 w 33"/>
              <a:gd name="T25" fmla="*/ 52 h 85"/>
              <a:gd name="T26" fmla="*/ 31 w 33"/>
              <a:gd name="T27" fmla="*/ 52 h 85"/>
              <a:gd name="T28" fmla="*/ 30 w 33"/>
              <a:gd name="T29" fmla="*/ 54 h 85"/>
              <a:gd name="T30" fmla="*/ 30 w 33"/>
              <a:gd name="T31" fmla="*/ 56 h 85"/>
              <a:gd name="T32" fmla="*/ 29 w 33"/>
              <a:gd name="T33" fmla="*/ 59 h 85"/>
              <a:gd name="T34" fmla="*/ 26 w 33"/>
              <a:gd name="T35" fmla="*/ 69 h 85"/>
              <a:gd name="T36" fmla="*/ 29 w 33"/>
              <a:gd name="T37" fmla="*/ 82 h 85"/>
              <a:gd name="T38" fmla="*/ 29 w 33"/>
              <a:gd name="T39" fmla="*/ 84 h 85"/>
              <a:gd name="T40" fmla="*/ 22 w 33"/>
              <a:gd name="T41" fmla="*/ 85 h 85"/>
              <a:gd name="T42" fmla="*/ 18 w 33"/>
              <a:gd name="T43" fmla="*/ 85 h 85"/>
              <a:gd name="T44" fmla="*/ 15 w 33"/>
              <a:gd name="T45" fmla="*/ 85 h 85"/>
              <a:gd name="T46" fmla="*/ 11 w 33"/>
              <a:gd name="T47" fmla="*/ 84 h 85"/>
              <a:gd name="T48" fmla="*/ 8 w 33"/>
              <a:gd name="T49" fmla="*/ 82 h 85"/>
              <a:gd name="T50" fmla="*/ 5 w 33"/>
              <a:gd name="T51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" h="85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5"/>
                </a:lnTo>
                <a:lnTo>
                  <a:pt x="16" y="19"/>
                </a:lnTo>
                <a:lnTo>
                  <a:pt x="18" y="26"/>
                </a:lnTo>
                <a:lnTo>
                  <a:pt x="18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5"/>
                </a:lnTo>
                <a:lnTo>
                  <a:pt x="33" y="52"/>
                </a:lnTo>
                <a:lnTo>
                  <a:pt x="31" y="52"/>
                </a:lnTo>
                <a:lnTo>
                  <a:pt x="30" y="54"/>
                </a:lnTo>
                <a:lnTo>
                  <a:pt x="30" y="56"/>
                </a:lnTo>
                <a:lnTo>
                  <a:pt x="29" y="59"/>
                </a:lnTo>
                <a:lnTo>
                  <a:pt x="26" y="69"/>
                </a:lnTo>
                <a:lnTo>
                  <a:pt x="29" y="82"/>
                </a:lnTo>
                <a:lnTo>
                  <a:pt x="29" y="84"/>
                </a:lnTo>
                <a:lnTo>
                  <a:pt x="22" y="85"/>
                </a:lnTo>
                <a:lnTo>
                  <a:pt x="18" y="85"/>
                </a:lnTo>
                <a:lnTo>
                  <a:pt x="15" y="85"/>
                </a:lnTo>
                <a:lnTo>
                  <a:pt x="11" y="84"/>
                </a:lnTo>
                <a:lnTo>
                  <a:pt x="8" y="82"/>
                </a:lnTo>
                <a:lnTo>
                  <a:pt x="5" y="8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27"/>
          <p:cNvSpPr>
            <a:spLocks noEditPoints="1"/>
          </p:cNvSpPr>
          <p:nvPr/>
        </p:nvSpPr>
        <p:spPr bwMode="auto">
          <a:xfrm>
            <a:off x="5140326" y="5559426"/>
            <a:ext cx="273050" cy="381000"/>
          </a:xfrm>
          <a:custGeom>
            <a:avLst/>
            <a:gdLst>
              <a:gd name="T0" fmla="*/ 7 w 172"/>
              <a:gd name="T1" fmla="*/ 74 h 240"/>
              <a:gd name="T2" fmla="*/ 14 w 172"/>
              <a:gd name="T3" fmla="*/ 57 h 240"/>
              <a:gd name="T4" fmla="*/ 24 w 172"/>
              <a:gd name="T5" fmla="*/ 49 h 240"/>
              <a:gd name="T6" fmla="*/ 26 w 172"/>
              <a:gd name="T7" fmla="*/ 44 h 240"/>
              <a:gd name="T8" fmla="*/ 29 w 172"/>
              <a:gd name="T9" fmla="*/ 38 h 240"/>
              <a:gd name="T10" fmla="*/ 37 w 172"/>
              <a:gd name="T11" fmla="*/ 30 h 240"/>
              <a:gd name="T12" fmla="*/ 40 w 172"/>
              <a:gd name="T13" fmla="*/ 26 h 240"/>
              <a:gd name="T14" fmla="*/ 55 w 172"/>
              <a:gd name="T15" fmla="*/ 18 h 240"/>
              <a:gd name="T16" fmla="*/ 64 w 172"/>
              <a:gd name="T17" fmla="*/ 23 h 240"/>
              <a:gd name="T18" fmla="*/ 79 w 172"/>
              <a:gd name="T19" fmla="*/ 3 h 240"/>
              <a:gd name="T20" fmla="*/ 93 w 172"/>
              <a:gd name="T21" fmla="*/ 7 h 240"/>
              <a:gd name="T22" fmla="*/ 108 w 172"/>
              <a:gd name="T23" fmla="*/ 33 h 240"/>
              <a:gd name="T24" fmla="*/ 109 w 172"/>
              <a:gd name="T25" fmla="*/ 50 h 240"/>
              <a:gd name="T26" fmla="*/ 118 w 172"/>
              <a:gd name="T27" fmla="*/ 38 h 240"/>
              <a:gd name="T28" fmla="*/ 131 w 172"/>
              <a:gd name="T29" fmla="*/ 30 h 240"/>
              <a:gd name="T30" fmla="*/ 146 w 172"/>
              <a:gd name="T31" fmla="*/ 8 h 240"/>
              <a:gd name="T32" fmla="*/ 171 w 172"/>
              <a:gd name="T33" fmla="*/ 5 h 240"/>
              <a:gd name="T34" fmla="*/ 169 w 172"/>
              <a:gd name="T35" fmla="*/ 12 h 240"/>
              <a:gd name="T36" fmla="*/ 171 w 172"/>
              <a:gd name="T37" fmla="*/ 23 h 240"/>
              <a:gd name="T38" fmla="*/ 169 w 172"/>
              <a:gd name="T39" fmla="*/ 26 h 240"/>
              <a:gd name="T40" fmla="*/ 161 w 172"/>
              <a:gd name="T41" fmla="*/ 31 h 240"/>
              <a:gd name="T42" fmla="*/ 159 w 172"/>
              <a:gd name="T43" fmla="*/ 38 h 240"/>
              <a:gd name="T44" fmla="*/ 149 w 172"/>
              <a:gd name="T45" fmla="*/ 38 h 240"/>
              <a:gd name="T46" fmla="*/ 141 w 172"/>
              <a:gd name="T47" fmla="*/ 44 h 240"/>
              <a:gd name="T48" fmla="*/ 137 w 172"/>
              <a:gd name="T49" fmla="*/ 50 h 240"/>
              <a:gd name="T50" fmla="*/ 138 w 172"/>
              <a:gd name="T51" fmla="*/ 65 h 240"/>
              <a:gd name="T52" fmla="*/ 144 w 172"/>
              <a:gd name="T53" fmla="*/ 82 h 240"/>
              <a:gd name="T54" fmla="*/ 145 w 172"/>
              <a:gd name="T55" fmla="*/ 104 h 240"/>
              <a:gd name="T56" fmla="*/ 149 w 172"/>
              <a:gd name="T57" fmla="*/ 116 h 240"/>
              <a:gd name="T58" fmla="*/ 150 w 172"/>
              <a:gd name="T59" fmla="*/ 128 h 240"/>
              <a:gd name="T60" fmla="*/ 150 w 172"/>
              <a:gd name="T61" fmla="*/ 147 h 240"/>
              <a:gd name="T62" fmla="*/ 144 w 172"/>
              <a:gd name="T63" fmla="*/ 153 h 240"/>
              <a:gd name="T64" fmla="*/ 142 w 172"/>
              <a:gd name="T65" fmla="*/ 162 h 240"/>
              <a:gd name="T66" fmla="*/ 142 w 172"/>
              <a:gd name="T67" fmla="*/ 168 h 240"/>
              <a:gd name="T68" fmla="*/ 141 w 172"/>
              <a:gd name="T69" fmla="*/ 176 h 240"/>
              <a:gd name="T70" fmla="*/ 141 w 172"/>
              <a:gd name="T71" fmla="*/ 181 h 240"/>
              <a:gd name="T72" fmla="*/ 138 w 172"/>
              <a:gd name="T73" fmla="*/ 189 h 240"/>
              <a:gd name="T74" fmla="*/ 131 w 172"/>
              <a:gd name="T75" fmla="*/ 199 h 240"/>
              <a:gd name="T76" fmla="*/ 129 w 172"/>
              <a:gd name="T77" fmla="*/ 210 h 240"/>
              <a:gd name="T78" fmla="*/ 129 w 172"/>
              <a:gd name="T79" fmla="*/ 214 h 240"/>
              <a:gd name="T80" fmla="*/ 126 w 172"/>
              <a:gd name="T81" fmla="*/ 225 h 240"/>
              <a:gd name="T82" fmla="*/ 119 w 172"/>
              <a:gd name="T83" fmla="*/ 232 h 240"/>
              <a:gd name="T84" fmla="*/ 115 w 172"/>
              <a:gd name="T85" fmla="*/ 234 h 240"/>
              <a:gd name="T86" fmla="*/ 112 w 172"/>
              <a:gd name="T87" fmla="*/ 236 h 240"/>
              <a:gd name="T88" fmla="*/ 108 w 172"/>
              <a:gd name="T89" fmla="*/ 234 h 240"/>
              <a:gd name="T90" fmla="*/ 105 w 172"/>
              <a:gd name="T91" fmla="*/ 240 h 240"/>
              <a:gd name="T92" fmla="*/ 99 w 172"/>
              <a:gd name="T93" fmla="*/ 236 h 240"/>
              <a:gd name="T94" fmla="*/ 96 w 172"/>
              <a:gd name="T95" fmla="*/ 222 h 240"/>
              <a:gd name="T96" fmla="*/ 96 w 172"/>
              <a:gd name="T97" fmla="*/ 21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2" h="240">
                <a:moveTo>
                  <a:pt x="0" y="71"/>
                </a:moveTo>
                <a:lnTo>
                  <a:pt x="2" y="71"/>
                </a:lnTo>
                <a:lnTo>
                  <a:pt x="4" y="76"/>
                </a:lnTo>
                <a:lnTo>
                  <a:pt x="7" y="74"/>
                </a:lnTo>
                <a:lnTo>
                  <a:pt x="13" y="71"/>
                </a:lnTo>
                <a:lnTo>
                  <a:pt x="13" y="63"/>
                </a:lnTo>
                <a:lnTo>
                  <a:pt x="14" y="61"/>
                </a:lnTo>
                <a:lnTo>
                  <a:pt x="14" y="57"/>
                </a:lnTo>
                <a:lnTo>
                  <a:pt x="14" y="53"/>
                </a:lnTo>
                <a:lnTo>
                  <a:pt x="21" y="52"/>
                </a:lnTo>
                <a:lnTo>
                  <a:pt x="22" y="52"/>
                </a:lnTo>
                <a:lnTo>
                  <a:pt x="24" y="49"/>
                </a:lnTo>
                <a:lnTo>
                  <a:pt x="22" y="49"/>
                </a:lnTo>
                <a:lnTo>
                  <a:pt x="25" y="45"/>
                </a:lnTo>
                <a:lnTo>
                  <a:pt x="26" y="45"/>
                </a:lnTo>
                <a:lnTo>
                  <a:pt x="26" y="44"/>
                </a:lnTo>
                <a:lnTo>
                  <a:pt x="26" y="42"/>
                </a:lnTo>
                <a:lnTo>
                  <a:pt x="29" y="41"/>
                </a:lnTo>
                <a:lnTo>
                  <a:pt x="29" y="39"/>
                </a:lnTo>
                <a:lnTo>
                  <a:pt x="29" y="38"/>
                </a:lnTo>
                <a:lnTo>
                  <a:pt x="33" y="37"/>
                </a:lnTo>
                <a:lnTo>
                  <a:pt x="34" y="35"/>
                </a:lnTo>
                <a:lnTo>
                  <a:pt x="36" y="34"/>
                </a:lnTo>
                <a:lnTo>
                  <a:pt x="37" y="30"/>
                </a:lnTo>
                <a:lnTo>
                  <a:pt x="39" y="34"/>
                </a:lnTo>
                <a:lnTo>
                  <a:pt x="40" y="31"/>
                </a:lnTo>
                <a:lnTo>
                  <a:pt x="41" y="27"/>
                </a:lnTo>
                <a:lnTo>
                  <a:pt x="40" y="26"/>
                </a:lnTo>
                <a:lnTo>
                  <a:pt x="39" y="22"/>
                </a:lnTo>
                <a:lnTo>
                  <a:pt x="44" y="18"/>
                </a:lnTo>
                <a:lnTo>
                  <a:pt x="51" y="20"/>
                </a:lnTo>
                <a:lnTo>
                  <a:pt x="55" y="18"/>
                </a:lnTo>
                <a:lnTo>
                  <a:pt x="60" y="18"/>
                </a:lnTo>
                <a:lnTo>
                  <a:pt x="60" y="20"/>
                </a:lnTo>
                <a:lnTo>
                  <a:pt x="63" y="18"/>
                </a:lnTo>
                <a:lnTo>
                  <a:pt x="64" y="23"/>
                </a:lnTo>
                <a:lnTo>
                  <a:pt x="73" y="23"/>
                </a:lnTo>
                <a:lnTo>
                  <a:pt x="75" y="23"/>
                </a:lnTo>
                <a:lnTo>
                  <a:pt x="78" y="4"/>
                </a:lnTo>
                <a:lnTo>
                  <a:pt x="79" y="3"/>
                </a:lnTo>
                <a:lnTo>
                  <a:pt x="81" y="1"/>
                </a:lnTo>
                <a:lnTo>
                  <a:pt x="84" y="3"/>
                </a:lnTo>
                <a:lnTo>
                  <a:pt x="86" y="4"/>
                </a:lnTo>
                <a:lnTo>
                  <a:pt x="93" y="7"/>
                </a:lnTo>
                <a:lnTo>
                  <a:pt x="94" y="20"/>
                </a:lnTo>
                <a:lnTo>
                  <a:pt x="96" y="23"/>
                </a:lnTo>
                <a:lnTo>
                  <a:pt x="99" y="24"/>
                </a:lnTo>
                <a:lnTo>
                  <a:pt x="108" y="33"/>
                </a:lnTo>
                <a:lnTo>
                  <a:pt x="112" y="42"/>
                </a:lnTo>
                <a:lnTo>
                  <a:pt x="108" y="42"/>
                </a:lnTo>
                <a:lnTo>
                  <a:pt x="108" y="49"/>
                </a:lnTo>
                <a:lnTo>
                  <a:pt x="109" y="50"/>
                </a:lnTo>
                <a:lnTo>
                  <a:pt x="114" y="48"/>
                </a:lnTo>
                <a:lnTo>
                  <a:pt x="118" y="44"/>
                </a:lnTo>
                <a:lnTo>
                  <a:pt x="116" y="38"/>
                </a:lnTo>
                <a:lnTo>
                  <a:pt x="118" y="38"/>
                </a:lnTo>
                <a:lnTo>
                  <a:pt x="122" y="37"/>
                </a:lnTo>
                <a:lnTo>
                  <a:pt x="124" y="35"/>
                </a:lnTo>
                <a:lnTo>
                  <a:pt x="129" y="29"/>
                </a:lnTo>
                <a:lnTo>
                  <a:pt x="131" y="30"/>
                </a:lnTo>
                <a:lnTo>
                  <a:pt x="135" y="22"/>
                </a:lnTo>
                <a:lnTo>
                  <a:pt x="139" y="18"/>
                </a:lnTo>
                <a:lnTo>
                  <a:pt x="137" y="12"/>
                </a:lnTo>
                <a:lnTo>
                  <a:pt x="146" y="8"/>
                </a:lnTo>
                <a:lnTo>
                  <a:pt x="153" y="1"/>
                </a:lnTo>
                <a:lnTo>
                  <a:pt x="171" y="0"/>
                </a:lnTo>
                <a:lnTo>
                  <a:pt x="169" y="1"/>
                </a:lnTo>
                <a:lnTo>
                  <a:pt x="171" y="5"/>
                </a:lnTo>
                <a:lnTo>
                  <a:pt x="171" y="8"/>
                </a:lnTo>
                <a:lnTo>
                  <a:pt x="171" y="9"/>
                </a:lnTo>
                <a:lnTo>
                  <a:pt x="169" y="11"/>
                </a:lnTo>
                <a:lnTo>
                  <a:pt x="169" y="12"/>
                </a:lnTo>
                <a:lnTo>
                  <a:pt x="171" y="15"/>
                </a:lnTo>
                <a:lnTo>
                  <a:pt x="171" y="18"/>
                </a:lnTo>
                <a:lnTo>
                  <a:pt x="171" y="20"/>
                </a:lnTo>
                <a:lnTo>
                  <a:pt x="171" y="23"/>
                </a:lnTo>
                <a:lnTo>
                  <a:pt x="171" y="24"/>
                </a:lnTo>
                <a:lnTo>
                  <a:pt x="172" y="24"/>
                </a:lnTo>
                <a:lnTo>
                  <a:pt x="171" y="26"/>
                </a:lnTo>
                <a:lnTo>
                  <a:pt x="169" y="26"/>
                </a:lnTo>
                <a:lnTo>
                  <a:pt x="164" y="26"/>
                </a:lnTo>
                <a:lnTo>
                  <a:pt x="163" y="29"/>
                </a:lnTo>
                <a:moveTo>
                  <a:pt x="163" y="29"/>
                </a:moveTo>
                <a:lnTo>
                  <a:pt x="161" y="31"/>
                </a:lnTo>
                <a:lnTo>
                  <a:pt x="161" y="34"/>
                </a:lnTo>
                <a:lnTo>
                  <a:pt x="161" y="37"/>
                </a:lnTo>
                <a:lnTo>
                  <a:pt x="160" y="38"/>
                </a:lnTo>
                <a:lnTo>
                  <a:pt x="159" y="38"/>
                </a:lnTo>
                <a:lnTo>
                  <a:pt x="157" y="38"/>
                </a:lnTo>
                <a:lnTo>
                  <a:pt x="153" y="38"/>
                </a:lnTo>
                <a:lnTo>
                  <a:pt x="150" y="38"/>
                </a:lnTo>
                <a:lnTo>
                  <a:pt x="149" y="38"/>
                </a:lnTo>
                <a:lnTo>
                  <a:pt x="148" y="39"/>
                </a:lnTo>
                <a:lnTo>
                  <a:pt x="146" y="39"/>
                </a:lnTo>
                <a:lnTo>
                  <a:pt x="144" y="42"/>
                </a:lnTo>
                <a:lnTo>
                  <a:pt x="141" y="44"/>
                </a:lnTo>
                <a:lnTo>
                  <a:pt x="139" y="44"/>
                </a:lnTo>
                <a:lnTo>
                  <a:pt x="138" y="46"/>
                </a:lnTo>
                <a:lnTo>
                  <a:pt x="137" y="48"/>
                </a:lnTo>
                <a:lnTo>
                  <a:pt x="137" y="50"/>
                </a:lnTo>
                <a:lnTo>
                  <a:pt x="135" y="52"/>
                </a:lnTo>
                <a:lnTo>
                  <a:pt x="137" y="56"/>
                </a:lnTo>
                <a:lnTo>
                  <a:pt x="137" y="59"/>
                </a:lnTo>
                <a:lnTo>
                  <a:pt x="138" y="65"/>
                </a:lnTo>
                <a:lnTo>
                  <a:pt x="141" y="74"/>
                </a:lnTo>
                <a:lnTo>
                  <a:pt x="142" y="78"/>
                </a:lnTo>
                <a:lnTo>
                  <a:pt x="142" y="79"/>
                </a:lnTo>
                <a:lnTo>
                  <a:pt x="144" y="82"/>
                </a:lnTo>
                <a:lnTo>
                  <a:pt x="144" y="87"/>
                </a:lnTo>
                <a:lnTo>
                  <a:pt x="144" y="95"/>
                </a:lnTo>
                <a:lnTo>
                  <a:pt x="145" y="99"/>
                </a:lnTo>
                <a:lnTo>
                  <a:pt x="145" y="104"/>
                </a:lnTo>
                <a:lnTo>
                  <a:pt x="146" y="106"/>
                </a:lnTo>
                <a:lnTo>
                  <a:pt x="148" y="110"/>
                </a:lnTo>
                <a:lnTo>
                  <a:pt x="146" y="110"/>
                </a:lnTo>
                <a:lnTo>
                  <a:pt x="149" y="116"/>
                </a:lnTo>
                <a:lnTo>
                  <a:pt x="150" y="117"/>
                </a:lnTo>
                <a:lnTo>
                  <a:pt x="150" y="120"/>
                </a:lnTo>
                <a:lnTo>
                  <a:pt x="150" y="127"/>
                </a:lnTo>
                <a:lnTo>
                  <a:pt x="150" y="128"/>
                </a:lnTo>
                <a:lnTo>
                  <a:pt x="150" y="129"/>
                </a:lnTo>
                <a:lnTo>
                  <a:pt x="150" y="139"/>
                </a:lnTo>
                <a:lnTo>
                  <a:pt x="150" y="146"/>
                </a:lnTo>
                <a:lnTo>
                  <a:pt x="150" y="147"/>
                </a:lnTo>
                <a:lnTo>
                  <a:pt x="148" y="149"/>
                </a:lnTo>
                <a:lnTo>
                  <a:pt x="148" y="149"/>
                </a:lnTo>
                <a:lnTo>
                  <a:pt x="146" y="149"/>
                </a:lnTo>
                <a:lnTo>
                  <a:pt x="144" y="153"/>
                </a:lnTo>
                <a:lnTo>
                  <a:pt x="144" y="155"/>
                </a:lnTo>
                <a:lnTo>
                  <a:pt x="144" y="157"/>
                </a:lnTo>
                <a:lnTo>
                  <a:pt x="144" y="158"/>
                </a:lnTo>
                <a:lnTo>
                  <a:pt x="142" y="162"/>
                </a:lnTo>
                <a:lnTo>
                  <a:pt x="142" y="164"/>
                </a:lnTo>
                <a:lnTo>
                  <a:pt x="142" y="165"/>
                </a:lnTo>
                <a:lnTo>
                  <a:pt x="142" y="166"/>
                </a:lnTo>
                <a:lnTo>
                  <a:pt x="142" y="168"/>
                </a:lnTo>
                <a:lnTo>
                  <a:pt x="142" y="170"/>
                </a:lnTo>
                <a:lnTo>
                  <a:pt x="142" y="172"/>
                </a:lnTo>
                <a:lnTo>
                  <a:pt x="142" y="173"/>
                </a:lnTo>
                <a:lnTo>
                  <a:pt x="141" y="176"/>
                </a:lnTo>
                <a:lnTo>
                  <a:pt x="141" y="177"/>
                </a:lnTo>
                <a:lnTo>
                  <a:pt x="139" y="179"/>
                </a:lnTo>
                <a:lnTo>
                  <a:pt x="141" y="179"/>
                </a:lnTo>
                <a:lnTo>
                  <a:pt x="141" y="181"/>
                </a:lnTo>
                <a:lnTo>
                  <a:pt x="142" y="181"/>
                </a:lnTo>
                <a:lnTo>
                  <a:pt x="141" y="184"/>
                </a:lnTo>
                <a:lnTo>
                  <a:pt x="141" y="185"/>
                </a:lnTo>
                <a:lnTo>
                  <a:pt x="138" y="189"/>
                </a:lnTo>
                <a:lnTo>
                  <a:pt x="137" y="191"/>
                </a:lnTo>
                <a:lnTo>
                  <a:pt x="135" y="195"/>
                </a:lnTo>
                <a:lnTo>
                  <a:pt x="133" y="198"/>
                </a:lnTo>
                <a:lnTo>
                  <a:pt x="131" y="199"/>
                </a:lnTo>
                <a:lnTo>
                  <a:pt x="130" y="204"/>
                </a:lnTo>
                <a:lnTo>
                  <a:pt x="130" y="206"/>
                </a:lnTo>
                <a:lnTo>
                  <a:pt x="129" y="209"/>
                </a:lnTo>
                <a:lnTo>
                  <a:pt x="129" y="210"/>
                </a:lnTo>
                <a:lnTo>
                  <a:pt x="129" y="211"/>
                </a:lnTo>
                <a:lnTo>
                  <a:pt x="129" y="213"/>
                </a:lnTo>
                <a:lnTo>
                  <a:pt x="129" y="214"/>
                </a:lnTo>
                <a:lnTo>
                  <a:pt x="129" y="214"/>
                </a:lnTo>
                <a:lnTo>
                  <a:pt x="129" y="219"/>
                </a:lnTo>
                <a:lnTo>
                  <a:pt x="127" y="221"/>
                </a:lnTo>
                <a:lnTo>
                  <a:pt x="126" y="224"/>
                </a:lnTo>
                <a:lnTo>
                  <a:pt x="126" y="225"/>
                </a:lnTo>
                <a:lnTo>
                  <a:pt x="124" y="225"/>
                </a:lnTo>
                <a:lnTo>
                  <a:pt x="123" y="226"/>
                </a:lnTo>
                <a:lnTo>
                  <a:pt x="123" y="233"/>
                </a:lnTo>
                <a:lnTo>
                  <a:pt x="119" y="232"/>
                </a:lnTo>
                <a:lnTo>
                  <a:pt x="119" y="233"/>
                </a:lnTo>
                <a:lnTo>
                  <a:pt x="118" y="233"/>
                </a:lnTo>
                <a:lnTo>
                  <a:pt x="116" y="234"/>
                </a:lnTo>
                <a:lnTo>
                  <a:pt x="115" y="234"/>
                </a:lnTo>
                <a:lnTo>
                  <a:pt x="114" y="236"/>
                </a:lnTo>
                <a:lnTo>
                  <a:pt x="114" y="237"/>
                </a:lnTo>
                <a:lnTo>
                  <a:pt x="114" y="236"/>
                </a:lnTo>
                <a:lnTo>
                  <a:pt x="112" y="236"/>
                </a:lnTo>
                <a:lnTo>
                  <a:pt x="112" y="234"/>
                </a:lnTo>
                <a:lnTo>
                  <a:pt x="111" y="237"/>
                </a:lnTo>
                <a:lnTo>
                  <a:pt x="109" y="234"/>
                </a:lnTo>
                <a:lnTo>
                  <a:pt x="108" y="234"/>
                </a:lnTo>
                <a:lnTo>
                  <a:pt x="107" y="236"/>
                </a:lnTo>
                <a:lnTo>
                  <a:pt x="107" y="237"/>
                </a:lnTo>
                <a:lnTo>
                  <a:pt x="105" y="239"/>
                </a:lnTo>
                <a:lnTo>
                  <a:pt x="105" y="240"/>
                </a:lnTo>
                <a:lnTo>
                  <a:pt x="104" y="240"/>
                </a:lnTo>
                <a:lnTo>
                  <a:pt x="103" y="239"/>
                </a:lnTo>
                <a:lnTo>
                  <a:pt x="100" y="236"/>
                </a:lnTo>
                <a:lnTo>
                  <a:pt x="99" y="236"/>
                </a:lnTo>
                <a:lnTo>
                  <a:pt x="96" y="236"/>
                </a:lnTo>
                <a:lnTo>
                  <a:pt x="96" y="229"/>
                </a:lnTo>
                <a:lnTo>
                  <a:pt x="96" y="224"/>
                </a:lnTo>
                <a:lnTo>
                  <a:pt x="96" y="222"/>
                </a:lnTo>
                <a:lnTo>
                  <a:pt x="96" y="221"/>
                </a:lnTo>
                <a:lnTo>
                  <a:pt x="96" y="218"/>
                </a:lnTo>
                <a:lnTo>
                  <a:pt x="96" y="214"/>
                </a:lnTo>
                <a:lnTo>
                  <a:pt x="96" y="213"/>
                </a:lnTo>
                <a:lnTo>
                  <a:pt x="96" y="211"/>
                </a:lnTo>
                <a:lnTo>
                  <a:pt x="96" y="2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28"/>
          <p:cNvSpPr>
            <a:spLocks noEditPoints="1"/>
          </p:cNvSpPr>
          <p:nvPr/>
        </p:nvSpPr>
        <p:spPr bwMode="auto">
          <a:xfrm>
            <a:off x="5075238" y="5208588"/>
            <a:ext cx="336550" cy="471488"/>
          </a:xfrm>
          <a:custGeom>
            <a:avLst/>
            <a:gdLst>
              <a:gd name="T0" fmla="*/ 9 w 212"/>
              <a:gd name="T1" fmla="*/ 211 h 297"/>
              <a:gd name="T2" fmla="*/ 3 w 212"/>
              <a:gd name="T3" fmla="*/ 199 h 297"/>
              <a:gd name="T4" fmla="*/ 0 w 212"/>
              <a:gd name="T5" fmla="*/ 192 h 297"/>
              <a:gd name="T6" fmla="*/ 3 w 212"/>
              <a:gd name="T7" fmla="*/ 184 h 297"/>
              <a:gd name="T8" fmla="*/ 4 w 212"/>
              <a:gd name="T9" fmla="*/ 165 h 297"/>
              <a:gd name="T10" fmla="*/ 17 w 212"/>
              <a:gd name="T11" fmla="*/ 146 h 297"/>
              <a:gd name="T12" fmla="*/ 37 w 212"/>
              <a:gd name="T13" fmla="*/ 164 h 297"/>
              <a:gd name="T14" fmla="*/ 41 w 212"/>
              <a:gd name="T15" fmla="*/ 179 h 297"/>
              <a:gd name="T16" fmla="*/ 62 w 212"/>
              <a:gd name="T17" fmla="*/ 205 h 297"/>
              <a:gd name="T18" fmla="*/ 80 w 212"/>
              <a:gd name="T19" fmla="*/ 205 h 297"/>
              <a:gd name="T20" fmla="*/ 81 w 212"/>
              <a:gd name="T21" fmla="*/ 177 h 297"/>
              <a:gd name="T22" fmla="*/ 82 w 212"/>
              <a:gd name="T23" fmla="*/ 166 h 297"/>
              <a:gd name="T24" fmla="*/ 69 w 212"/>
              <a:gd name="T25" fmla="*/ 151 h 297"/>
              <a:gd name="T26" fmla="*/ 62 w 212"/>
              <a:gd name="T27" fmla="*/ 132 h 297"/>
              <a:gd name="T28" fmla="*/ 52 w 212"/>
              <a:gd name="T29" fmla="*/ 117 h 297"/>
              <a:gd name="T30" fmla="*/ 58 w 212"/>
              <a:gd name="T31" fmla="*/ 116 h 297"/>
              <a:gd name="T32" fmla="*/ 63 w 212"/>
              <a:gd name="T33" fmla="*/ 115 h 297"/>
              <a:gd name="T34" fmla="*/ 67 w 212"/>
              <a:gd name="T35" fmla="*/ 97 h 297"/>
              <a:gd name="T36" fmla="*/ 84 w 212"/>
              <a:gd name="T37" fmla="*/ 59 h 297"/>
              <a:gd name="T38" fmla="*/ 60 w 212"/>
              <a:gd name="T39" fmla="*/ 37 h 297"/>
              <a:gd name="T40" fmla="*/ 69 w 212"/>
              <a:gd name="T41" fmla="*/ 27 h 297"/>
              <a:gd name="T42" fmla="*/ 108 w 212"/>
              <a:gd name="T43" fmla="*/ 23 h 297"/>
              <a:gd name="T44" fmla="*/ 119 w 212"/>
              <a:gd name="T45" fmla="*/ 4 h 297"/>
              <a:gd name="T46" fmla="*/ 130 w 212"/>
              <a:gd name="T47" fmla="*/ 29 h 297"/>
              <a:gd name="T48" fmla="*/ 142 w 212"/>
              <a:gd name="T49" fmla="*/ 41 h 297"/>
              <a:gd name="T50" fmla="*/ 174 w 212"/>
              <a:gd name="T51" fmla="*/ 97 h 297"/>
              <a:gd name="T52" fmla="*/ 170 w 212"/>
              <a:gd name="T53" fmla="*/ 112 h 297"/>
              <a:gd name="T54" fmla="*/ 171 w 212"/>
              <a:gd name="T55" fmla="*/ 121 h 297"/>
              <a:gd name="T56" fmla="*/ 197 w 212"/>
              <a:gd name="T57" fmla="*/ 153 h 297"/>
              <a:gd name="T58" fmla="*/ 197 w 212"/>
              <a:gd name="T59" fmla="*/ 173 h 297"/>
              <a:gd name="T60" fmla="*/ 198 w 212"/>
              <a:gd name="T61" fmla="*/ 195 h 297"/>
              <a:gd name="T62" fmla="*/ 202 w 212"/>
              <a:gd name="T63" fmla="*/ 210 h 297"/>
              <a:gd name="T64" fmla="*/ 206 w 212"/>
              <a:gd name="T65" fmla="*/ 211 h 297"/>
              <a:gd name="T66" fmla="*/ 209 w 212"/>
              <a:gd name="T67" fmla="*/ 218 h 297"/>
              <a:gd name="T68" fmla="*/ 187 w 212"/>
              <a:gd name="T69" fmla="*/ 229 h 297"/>
              <a:gd name="T70" fmla="*/ 172 w 212"/>
              <a:gd name="T71" fmla="*/ 251 h 297"/>
              <a:gd name="T72" fmla="*/ 159 w 212"/>
              <a:gd name="T73" fmla="*/ 259 h 297"/>
              <a:gd name="T74" fmla="*/ 150 w 212"/>
              <a:gd name="T75" fmla="*/ 271 h 297"/>
              <a:gd name="T76" fmla="*/ 149 w 212"/>
              <a:gd name="T77" fmla="*/ 254 h 297"/>
              <a:gd name="T78" fmla="*/ 134 w 212"/>
              <a:gd name="T79" fmla="*/ 228 h 297"/>
              <a:gd name="T80" fmla="*/ 120 w 212"/>
              <a:gd name="T81" fmla="*/ 224 h 297"/>
              <a:gd name="T82" fmla="*/ 105 w 212"/>
              <a:gd name="T83" fmla="*/ 244 h 297"/>
              <a:gd name="T84" fmla="*/ 96 w 212"/>
              <a:gd name="T85" fmla="*/ 239 h 297"/>
              <a:gd name="T86" fmla="*/ 81 w 212"/>
              <a:gd name="T87" fmla="*/ 247 h 297"/>
              <a:gd name="T88" fmla="*/ 78 w 212"/>
              <a:gd name="T89" fmla="*/ 251 h 297"/>
              <a:gd name="T90" fmla="*/ 70 w 212"/>
              <a:gd name="T91" fmla="*/ 259 h 297"/>
              <a:gd name="T92" fmla="*/ 67 w 212"/>
              <a:gd name="T93" fmla="*/ 265 h 297"/>
              <a:gd name="T94" fmla="*/ 65 w 212"/>
              <a:gd name="T95" fmla="*/ 270 h 297"/>
              <a:gd name="T96" fmla="*/ 55 w 212"/>
              <a:gd name="T97" fmla="*/ 278 h 297"/>
              <a:gd name="T98" fmla="*/ 48 w 212"/>
              <a:gd name="T99" fmla="*/ 295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2" h="297">
                <a:moveTo>
                  <a:pt x="21" y="213"/>
                </a:moveTo>
                <a:lnTo>
                  <a:pt x="11" y="214"/>
                </a:lnTo>
                <a:lnTo>
                  <a:pt x="10" y="214"/>
                </a:lnTo>
                <a:lnTo>
                  <a:pt x="9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2" y="196"/>
                </a:lnTo>
                <a:lnTo>
                  <a:pt x="2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6" y="181"/>
                </a:lnTo>
                <a:lnTo>
                  <a:pt x="6" y="179"/>
                </a:lnTo>
                <a:lnTo>
                  <a:pt x="4" y="165"/>
                </a:lnTo>
                <a:lnTo>
                  <a:pt x="6" y="165"/>
                </a:lnTo>
                <a:lnTo>
                  <a:pt x="9" y="160"/>
                </a:lnTo>
                <a:lnTo>
                  <a:pt x="14" y="155"/>
                </a:lnTo>
                <a:lnTo>
                  <a:pt x="17" y="146"/>
                </a:lnTo>
                <a:lnTo>
                  <a:pt x="22" y="146"/>
                </a:lnTo>
                <a:lnTo>
                  <a:pt x="24" y="150"/>
                </a:lnTo>
                <a:lnTo>
                  <a:pt x="36" y="161"/>
                </a:lnTo>
                <a:lnTo>
                  <a:pt x="37" y="164"/>
                </a:lnTo>
                <a:lnTo>
                  <a:pt x="41" y="172"/>
                </a:lnTo>
                <a:lnTo>
                  <a:pt x="40" y="176"/>
                </a:lnTo>
                <a:lnTo>
                  <a:pt x="40" y="177"/>
                </a:lnTo>
                <a:lnTo>
                  <a:pt x="41" y="179"/>
                </a:lnTo>
                <a:lnTo>
                  <a:pt x="41" y="183"/>
                </a:lnTo>
                <a:moveTo>
                  <a:pt x="56" y="202"/>
                </a:moveTo>
                <a:lnTo>
                  <a:pt x="59" y="203"/>
                </a:lnTo>
                <a:lnTo>
                  <a:pt x="62" y="205"/>
                </a:lnTo>
                <a:lnTo>
                  <a:pt x="66" y="206"/>
                </a:lnTo>
                <a:lnTo>
                  <a:pt x="69" y="206"/>
                </a:lnTo>
                <a:lnTo>
                  <a:pt x="73" y="206"/>
                </a:lnTo>
                <a:lnTo>
                  <a:pt x="80" y="205"/>
                </a:lnTo>
                <a:lnTo>
                  <a:pt x="80" y="203"/>
                </a:lnTo>
                <a:lnTo>
                  <a:pt x="77" y="190"/>
                </a:lnTo>
                <a:lnTo>
                  <a:pt x="80" y="180"/>
                </a:lnTo>
                <a:lnTo>
                  <a:pt x="81" y="177"/>
                </a:lnTo>
                <a:lnTo>
                  <a:pt x="81" y="175"/>
                </a:lnTo>
                <a:lnTo>
                  <a:pt x="82" y="173"/>
                </a:lnTo>
                <a:lnTo>
                  <a:pt x="84" y="173"/>
                </a:lnTo>
                <a:lnTo>
                  <a:pt x="82" y="166"/>
                </a:lnTo>
                <a:lnTo>
                  <a:pt x="81" y="165"/>
                </a:lnTo>
                <a:lnTo>
                  <a:pt x="78" y="164"/>
                </a:lnTo>
                <a:lnTo>
                  <a:pt x="71" y="158"/>
                </a:lnTo>
                <a:lnTo>
                  <a:pt x="69" y="151"/>
                </a:lnTo>
                <a:lnTo>
                  <a:pt x="69" y="147"/>
                </a:lnTo>
                <a:lnTo>
                  <a:pt x="67" y="140"/>
                </a:lnTo>
                <a:lnTo>
                  <a:pt x="63" y="136"/>
                </a:lnTo>
                <a:lnTo>
                  <a:pt x="62" y="132"/>
                </a:lnTo>
                <a:lnTo>
                  <a:pt x="62" y="128"/>
                </a:lnTo>
                <a:lnTo>
                  <a:pt x="54" y="124"/>
                </a:lnTo>
                <a:lnTo>
                  <a:pt x="51" y="121"/>
                </a:lnTo>
                <a:lnTo>
                  <a:pt x="52" y="117"/>
                </a:lnTo>
                <a:lnTo>
                  <a:pt x="55" y="116"/>
                </a:lnTo>
                <a:lnTo>
                  <a:pt x="56" y="116"/>
                </a:lnTo>
                <a:lnTo>
                  <a:pt x="58" y="115"/>
                </a:lnTo>
                <a:lnTo>
                  <a:pt x="58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5"/>
                </a:lnTo>
                <a:lnTo>
                  <a:pt x="65" y="112"/>
                </a:lnTo>
                <a:lnTo>
                  <a:pt x="66" y="108"/>
                </a:lnTo>
                <a:lnTo>
                  <a:pt x="65" y="108"/>
                </a:lnTo>
                <a:lnTo>
                  <a:pt x="67" y="97"/>
                </a:lnTo>
                <a:lnTo>
                  <a:pt x="73" y="85"/>
                </a:lnTo>
                <a:lnTo>
                  <a:pt x="78" y="75"/>
                </a:lnTo>
                <a:lnTo>
                  <a:pt x="88" y="67"/>
                </a:lnTo>
                <a:lnTo>
                  <a:pt x="84" y="59"/>
                </a:lnTo>
                <a:lnTo>
                  <a:pt x="85" y="53"/>
                </a:lnTo>
                <a:lnTo>
                  <a:pt x="74" y="44"/>
                </a:lnTo>
                <a:lnTo>
                  <a:pt x="55" y="41"/>
                </a:lnTo>
                <a:lnTo>
                  <a:pt x="60" y="37"/>
                </a:lnTo>
                <a:lnTo>
                  <a:pt x="59" y="27"/>
                </a:lnTo>
                <a:lnTo>
                  <a:pt x="62" y="20"/>
                </a:lnTo>
                <a:lnTo>
                  <a:pt x="63" y="18"/>
                </a:lnTo>
                <a:lnTo>
                  <a:pt x="69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8" y="23"/>
                </a:lnTo>
                <a:lnTo>
                  <a:pt x="112" y="22"/>
                </a:lnTo>
                <a:lnTo>
                  <a:pt x="114" y="8"/>
                </a:lnTo>
                <a:lnTo>
                  <a:pt x="118" y="5"/>
                </a:lnTo>
                <a:lnTo>
                  <a:pt x="119" y="4"/>
                </a:lnTo>
                <a:lnTo>
                  <a:pt x="120" y="0"/>
                </a:lnTo>
                <a:lnTo>
                  <a:pt x="129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5" y="34"/>
                </a:lnTo>
                <a:moveTo>
                  <a:pt x="135" y="34"/>
                </a:moveTo>
                <a:lnTo>
                  <a:pt x="142" y="41"/>
                </a:lnTo>
                <a:lnTo>
                  <a:pt x="152" y="70"/>
                </a:lnTo>
                <a:lnTo>
                  <a:pt x="164" y="85"/>
                </a:lnTo>
                <a:lnTo>
                  <a:pt x="174" y="93"/>
                </a:lnTo>
                <a:lnTo>
                  <a:pt x="174" y="97"/>
                </a:lnTo>
                <a:lnTo>
                  <a:pt x="172" y="98"/>
                </a:lnTo>
                <a:lnTo>
                  <a:pt x="171" y="106"/>
                </a:lnTo>
                <a:lnTo>
                  <a:pt x="170" y="110"/>
                </a:lnTo>
                <a:lnTo>
                  <a:pt x="170" y="112"/>
                </a:lnTo>
                <a:lnTo>
                  <a:pt x="170" y="117"/>
                </a:lnTo>
                <a:lnTo>
                  <a:pt x="170" y="117"/>
                </a:lnTo>
                <a:lnTo>
                  <a:pt x="171" y="119"/>
                </a:lnTo>
                <a:lnTo>
                  <a:pt x="171" y="121"/>
                </a:lnTo>
                <a:lnTo>
                  <a:pt x="186" y="136"/>
                </a:lnTo>
                <a:lnTo>
                  <a:pt x="187" y="138"/>
                </a:lnTo>
                <a:lnTo>
                  <a:pt x="193" y="140"/>
                </a:lnTo>
                <a:lnTo>
                  <a:pt x="197" y="153"/>
                </a:lnTo>
                <a:lnTo>
                  <a:pt x="201" y="151"/>
                </a:lnTo>
                <a:lnTo>
                  <a:pt x="201" y="160"/>
                </a:lnTo>
                <a:lnTo>
                  <a:pt x="202" y="161"/>
                </a:lnTo>
                <a:lnTo>
                  <a:pt x="197" y="173"/>
                </a:lnTo>
                <a:lnTo>
                  <a:pt x="200" y="184"/>
                </a:lnTo>
                <a:lnTo>
                  <a:pt x="197" y="185"/>
                </a:lnTo>
                <a:lnTo>
                  <a:pt x="198" y="194"/>
                </a:lnTo>
                <a:lnTo>
                  <a:pt x="198" y="195"/>
                </a:lnTo>
                <a:lnTo>
                  <a:pt x="200" y="200"/>
                </a:lnTo>
                <a:lnTo>
                  <a:pt x="201" y="207"/>
                </a:lnTo>
                <a:lnTo>
                  <a:pt x="202" y="209"/>
                </a:lnTo>
                <a:lnTo>
                  <a:pt x="202" y="210"/>
                </a:lnTo>
                <a:lnTo>
                  <a:pt x="202" y="210"/>
                </a:lnTo>
                <a:lnTo>
                  <a:pt x="204" y="210"/>
                </a:lnTo>
                <a:lnTo>
                  <a:pt x="205" y="210"/>
                </a:lnTo>
                <a:lnTo>
                  <a:pt x="206" y="211"/>
                </a:lnTo>
                <a:lnTo>
                  <a:pt x="206" y="214"/>
                </a:lnTo>
                <a:lnTo>
                  <a:pt x="208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2" y="221"/>
                </a:lnTo>
                <a:lnTo>
                  <a:pt x="194" y="222"/>
                </a:lnTo>
                <a:lnTo>
                  <a:pt x="187" y="229"/>
                </a:lnTo>
                <a:lnTo>
                  <a:pt x="178" y="233"/>
                </a:lnTo>
                <a:lnTo>
                  <a:pt x="180" y="239"/>
                </a:lnTo>
                <a:lnTo>
                  <a:pt x="176" y="243"/>
                </a:lnTo>
                <a:lnTo>
                  <a:pt x="172" y="251"/>
                </a:lnTo>
                <a:lnTo>
                  <a:pt x="170" y="250"/>
                </a:lnTo>
                <a:lnTo>
                  <a:pt x="165" y="256"/>
                </a:lnTo>
                <a:lnTo>
                  <a:pt x="163" y="258"/>
                </a:lnTo>
                <a:lnTo>
                  <a:pt x="159" y="259"/>
                </a:lnTo>
                <a:lnTo>
                  <a:pt x="157" y="259"/>
                </a:lnTo>
                <a:lnTo>
                  <a:pt x="159" y="265"/>
                </a:lnTo>
                <a:lnTo>
                  <a:pt x="155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7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5" y="224"/>
                </a:lnTo>
                <a:lnTo>
                  <a:pt x="122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4" y="244"/>
                </a:lnTo>
                <a:lnTo>
                  <a:pt x="105" y="244"/>
                </a:lnTo>
                <a:lnTo>
                  <a:pt x="104" y="239"/>
                </a:lnTo>
                <a:lnTo>
                  <a:pt x="101" y="241"/>
                </a:lnTo>
                <a:lnTo>
                  <a:pt x="101" y="239"/>
                </a:lnTo>
                <a:lnTo>
                  <a:pt x="96" y="239"/>
                </a:lnTo>
                <a:lnTo>
                  <a:pt x="92" y="241"/>
                </a:lnTo>
                <a:lnTo>
                  <a:pt x="85" y="239"/>
                </a:lnTo>
                <a:lnTo>
                  <a:pt x="80" y="243"/>
                </a:lnTo>
                <a:lnTo>
                  <a:pt x="81" y="247"/>
                </a:lnTo>
                <a:lnTo>
                  <a:pt x="82" y="248"/>
                </a:lnTo>
                <a:lnTo>
                  <a:pt x="81" y="252"/>
                </a:lnTo>
                <a:lnTo>
                  <a:pt x="80" y="255"/>
                </a:lnTo>
                <a:lnTo>
                  <a:pt x="78" y="251"/>
                </a:lnTo>
                <a:lnTo>
                  <a:pt x="77" y="255"/>
                </a:lnTo>
                <a:lnTo>
                  <a:pt x="75" y="256"/>
                </a:lnTo>
                <a:lnTo>
                  <a:pt x="74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5"/>
                </a:lnTo>
                <a:lnTo>
                  <a:pt x="67" y="266"/>
                </a:lnTo>
                <a:lnTo>
                  <a:pt x="66" y="266"/>
                </a:lnTo>
                <a:lnTo>
                  <a:pt x="63" y="270"/>
                </a:lnTo>
                <a:lnTo>
                  <a:pt x="65" y="270"/>
                </a:lnTo>
                <a:lnTo>
                  <a:pt x="63" y="273"/>
                </a:lnTo>
                <a:lnTo>
                  <a:pt x="62" y="273"/>
                </a:lnTo>
                <a:lnTo>
                  <a:pt x="55" y="274"/>
                </a:lnTo>
                <a:lnTo>
                  <a:pt x="55" y="278"/>
                </a:lnTo>
                <a:lnTo>
                  <a:pt x="55" y="282"/>
                </a:lnTo>
                <a:lnTo>
                  <a:pt x="54" y="284"/>
                </a:lnTo>
                <a:lnTo>
                  <a:pt x="54" y="292"/>
                </a:lnTo>
                <a:lnTo>
                  <a:pt x="48" y="295"/>
                </a:lnTo>
                <a:lnTo>
                  <a:pt x="45" y="297"/>
                </a:lnTo>
                <a:lnTo>
                  <a:pt x="43" y="292"/>
                </a:lnTo>
                <a:lnTo>
                  <a:pt x="41" y="29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29"/>
          <p:cNvSpPr>
            <a:spLocks/>
          </p:cNvSpPr>
          <p:nvPr/>
        </p:nvSpPr>
        <p:spPr bwMode="auto">
          <a:xfrm>
            <a:off x="4997451" y="4321176"/>
            <a:ext cx="635000" cy="1216025"/>
          </a:xfrm>
          <a:custGeom>
            <a:avLst/>
            <a:gdLst>
              <a:gd name="T0" fmla="*/ 336 w 400"/>
              <a:gd name="T1" fmla="*/ 135 h 766"/>
              <a:gd name="T2" fmla="*/ 330 w 400"/>
              <a:gd name="T3" fmla="*/ 161 h 766"/>
              <a:gd name="T4" fmla="*/ 325 w 400"/>
              <a:gd name="T5" fmla="*/ 192 h 766"/>
              <a:gd name="T6" fmla="*/ 320 w 400"/>
              <a:gd name="T7" fmla="*/ 221 h 766"/>
              <a:gd name="T8" fmla="*/ 317 w 400"/>
              <a:gd name="T9" fmla="*/ 243 h 766"/>
              <a:gd name="T10" fmla="*/ 317 w 400"/>
              <a:gd name="T11" fmla="*/ 277 h 766"/>
              <a:gd name="T12" fmla="*/ 336 w 400"/>
              <a:gd name="T13" fmla="*/ 300 h 766"/>
              <a:gd name="T14" fmla="*/ 351 w 400"/>
              <a:gd name="T15" fmla="*/ 312 h 766"/>
              <a:gd name="T16" fmla="*/ 371 w 400"/>
              <a:gd name="T17" fmla="*/ 324 h 766"/>
              <a:gd name="T18" fmla="*/ 388 w 400"/>
              <a:gd name="T19" fmla="*/ 350 h 766"/>
              <a:gd name="T20" fmla="*/ 397 w 400"/>
              <a:gd name="T21" fmla="*/ 383 h 766"/>
              <a:gd name="T22" fmla="*/ 388 w 400"/>
              <a:gd name="T23" fmla="*/ 412 h 766"/>
              <a:gd name="T24" fmla="*/ 375 w 400"/>
              <a:gd name="T25" fmla="*/ 436 h 766"/>
              <a:gd name="T26" fmla="*/ 370 w 400"/>
              <a:gd name="T27" fmla="*/ 450 h 766"/>
              <a:gd name="T28" fmla="*/ 343 w 400"/>
              <a:gd name="T29" fmla="*/ 450 h 766"/>
              <a:gd name="T30" fmla="*/ 317 w 400"/>
              <a:gd name="T31" fmla="*/ 457 h 766"/>
              <a:gd name="T32" fmla="*/ 322 w 400"/>
              <a:gd name="T33" fmla="*/ 483 h 766"/>
              <a:gd name="T34" fmla="*/ 326 w 400"/>
              <a:gd name="T35" fmla="*/ 503 h 766"/>
              <a:gd name="T36" fmla="*/ 333 w 400"/>
              <a:gd name="T37" fmla="*/ 533 h 766"/>
              <a:gd name="T38" fmla="*/ 348 w 400"/>
              <a:gd name="T39" fmla="*/ 558 h 766"/>
              <a:gd name="T40" fmla="*/ 355 w 400"/>
              <a:gd name="T41" fmla="*/ 582 h 766"/>
              <a:gd name="T42" fmla="*/ 358 w 400"/>
              <a:gd name="T43" fmla="*/ 611 h 766"/>
              <a:gd name="T44" fmla="*/ 348 w 400"/>
              <a:gd name="T45" fmla="*/ 637 h 766"/>
              <a:gd name="T46" fmla="*/ 343 w 400"/>
              <a:gd name="T47" fmla="*/ 656 h 766"/>
              <a:gd name="T48" fmla="*/ 344 w 400"/>
              <a:gd name="T49" fmla="*/ 689 h 766"/>
              <a:gd name="T50" fmla="*/ 337 w 400"/>
              <a:gd name="T51" fmla="*/ 709 h 766"/>
              <a:gd name="T52" fmla="*/ 321 w 400"/>
              <a:gd name="T53" fmla="*/ 731 h 766"/>
              <a:gd name="T54" fmla="*/ 303 w 400"/>
              <a:gd name="T55" fmla="*/ 746 h 766"/>
              <a:gd name="T56" fmla="*/ 288 w 400"/>
              <a:gd name="T57" fmla="*/ 754 h 766"/>
              <a:gd name="T58" fmla="*/ 270 w 400"/>
              <a:gd name="T59" fmla="*/ 753 h 766"/>
              <a:gd name="T60" fmla="*/ 259 w 400"/>
              <a:gd name="T61" fmla="*/ 759 h 766"/>
              <a:gd name="T62" fmla="*/ 253 w 400"/>
              <a:gd name="T63" fmla="*/ 765 h 766"/>
              <a:gd name="T64" fmla="*/ 249 w 400"/>
              <a:gd name="T65" fmla="*/ 743 h 766"/>
              <a:gd name="T66" fmla="*/ 242 w 400"/>
              <a:gd name="T67" fmla="*/ 699 h 766"/>
              <a:gd name="T68" fmla="*/ 219 w 400"/>
              <a:gd name="T69" fmla="*/ 676 h 766"/>
              <a:gd name="T70" fmla="*/ 223 w 400"/>
              <a:gd name="T71" fmla="*/ 652 h 766"/>
              <a:gd name="T72" fmla="*/ 179 w 400"/>
              <a:gd name="T73" fmla="*/ 588 h 766"/>
              <a:gd name="T74" fmla="*/ 120 w 400"/>
              <a:gd name="T75" fmla="*/ 511 h 766"/>
              <a:gd name="T76" fmla="*/ 86 w 400"/>
              <a:gd name="T77" fmla="*/ 434 h 766"/>
              <a:gd name="T78" fmla="*/ 126 w 400"/>
              <a:gd name="T79" fmla="*/ 391 h 766"/>
              <a:gd name="T80" fmla="*/ 124 w 400"/>
              <a:gd name="T81" fmla="*/ 333 h 766"/>
              <a:gd name="T82" fmla="*/ 122 w 400"/>
              <a:gd name="T83" fmla="*/ 263 h 766"/>
              <a:gd name="T84" fmla="*/ 66 w 400"/>
              <a:gd name="T85" fmla="*/ 254 h 766"/>
              <a:gd name="T86" fmla="*/ 62 w 400"/>
              <a:gd name="T87" fmla="*/ 210 h 766"/>
              <a:gd name="T88" fmla="*/ 48 w 400"/>
              <a:gd name="T89" fmla="*/ 207 h 766"/>
              <a:gd name="T90" fmla="*/ 29 w 400"/>
              <a:gd name="T91" fmla="*/ 177 h 766"/>
              <a:gd name="T92" fmla="*/ 40 w 400"/>
              <a:gd name="T93" fmla="*/ 165 h 766"/>
              <a:gd name="T94" fmla="*/ 2 w 400"/>
              <a:gd name="T95" fmla="*/ 129 h 766"/>
              <a:gd name="T96" fmla="*/ 19 w 400"/>
              <a:gd name="T97" fmla="*/ 109 h 766"/>
              <a:gd name="T98" fmla="*/ 48 w 400"/>
              <a:gd name="T99" fmla="*/ 86 h 766"/>
              <a:gd name="T100" fmla="*/ 77 w 400"/>
              <a:gd name="T101" fmla="*/ 7 h 766"/>
              <a:gd name="T102" fmla="*/ 134 w 400"/>
              <a:gd name="T103" fmla="*/ 11 h 766"/>
              <a:gd name="T104" fmla="*/ 198 w 400"/>
              <a:gd name="T105" fmla="*/ 15 h 766"/>
              <a:gd name="T106" fmla="*/ 213 w 400"/>
              <a:gd name="T107" fmla="*/ 49 h 766"/>
              <a:gd name="T108" fmla="*/ 239 w 400"/>
              <a:gd name="T109" fmla="*/ 76 h 766"/>
              <a:gd name="T110" fmla="*/ 266 w 400"/>
              <a:gd name="T111" fmla="*/ 102 h 766"/>
              <a:gd name="T112" fmla="*/ 299 w 400"/>
              <a:gd name="T113" fmla="*/ 102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332" y="109"/>
                </a:moveTo>
                <a:lnTo>
                  <a:pt x="333" y="112"/>
                </a:lnTo>
                <a:lnTo>
                  <a:pt x="335" y="119"/>
                </a:lnTo>
                <a:lnTo>
                  <a:pt x="336" y="123"/>
                </a:lnTo>
                <a:lnTo>
                  <a:pt x="337" y="127"/>
                </a:lnTo>
                <a:lnTo>
                  <a:pt x="336" y="135"/>
                </a:lnTo>
                <a:lnTo>
                  <a:pt x="335" y="139"/>
                </a:lnTo>
                <a:lnTo>
                  <a:pt x="335" y="144"/>
                </a:lnTo>
                <a:lnTo>
                  <a:pt x="333" y="151"/>
                </a:lnTo>
                <a:lnTo>
                  <a:pt x="333" y="153"/>
                </a:lnTo>
                <a:lnTo>
                  <a:pt x="332" y="159"/>
                </a:lnTo>
                <a:lnTo>
                  <a:pt x="330" y="161"/>
                </a:lnTo>
                <a:lnTo>
                  <a:pt x="330" y="164"/>
                </a:lnTo>
                <a:lnTo>
                  <a:pt x="328" y="174"/>
                </a:lnTo>
                <a:lnTo>
                  <a:pt x="328" y="177"/>
                </a:lnTo>
                <a:lnTo>
                  <a:pt x="328" y="180"/>
                </a:lnTo>
                <a:lnTo>
                  <a:pt x="326" y="185"/>
                </a:lnTo>
                <a:lnTo>
                  <a:pt x="325" y="192"/>
                </a:lnTo>
                <a:lnTo>
                  <a:pt x="324" y="196"/>
                </a:lnTo>
                <a:lnTo>
                  <a:pt x="324" y="199"/>
                </a:lnTo>
                <a:lnTo>
                  <a:pt x="324" y="203"/>
                </a:lnTo>
                <a:lnTo>
                  <a:pt x="321" y="210"/>
                </a:lnTo>
                <a:lnTo>
                  <a:pt x="321" y="214"/>
                </a:lnTo>
                <a:lnTo>
                  <a:pt x="320" y="221"/>
                </a:lnTo>
                <a:lnTo>
                  <a:pt x="320" y="225"/>
                </a:lnTo>
                <a:lnTo>
                  <a:pt x="318" y="229"/>
                </a:lnTo>
                <a:lnTo>
                  <a:pt x="318" y="232"/>
                </a:lnTo>
                <a:lnTo>
                  <a:pt x="317" y="236"/>
                </a:lnTo>
                <a:lnTo>
                  <a:pt x="317" y="240"/>
                </a:lnTo>
                <a:lnTo>
                  <a:pt x="317" y="243"/>
                </a:lnTo>
                <a:lnTo>
                  <a:pt x="315" y="249"/>
                </a:lnTo>
                <a:lnTo>
                  <a:pt x="314" y="259"/>
                </a:lnTo>
                <a:lnTo>
                  <a:pt x="313" y="262"/>
                </a:lnTo>
                <a:lnTo>
                  <a:pt x="313" y="264"/>
                </a:lnTo>
                <a:lnTo>
                  <a:pt x="311" y="270"/>
                </a:lnTo>
                <a:lnTo>
                  <a:pt x="317" y="277"/>
                </a:lnTo>
                <a:lnTo>
                  <a:pt x="321" y="284"/>
                </a:lnTo>
                <a:lnTo>
                  <a:pt x="324" y="288"/>
                </a:lnTo>
                <a:lnTo>
                  <a:pt x="328" y="293"/>
                </a:lnTo>
                <a:lnTo>
                  <a:pt x="332" y="297"/>
                </a:lnTo>
                <a:lnTo>
                  <a:pt x="335" y="300"/>
                </a:lnTo>
                <a:lnTo>
                  <a:pt x="336" y="300"/>
                </a:lnTo>
                <a:lnTo>
                  <a:pt x="339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4"/>
                </a:lnTo>
                <a:lnTo>
                  <a:pt x="348" y="312"/>
                </a:lnTo>
                <a:lnTo>
                  <a:pt x="351" y="312"/>
                </a:lnTo>
                <a:lnTo>
                  <a:pt x="354" y="312"/>
                </a:lnTo>
                <a:lnTo>
                  <a:pt x="358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2" y="342"/>
                </a:lnTo>
                <a:lnTo>
                  <a:pt x="384" y="346"/>
                </a:lnTo>
                <a:lnTo>
                  <a:pt x="388" y="350"/>
                </a:lnTo>
                <a:lnTo>
                  <a:pt x="392" y="357"/>
                </a:lnTo>
                <a:lnTo>
                  <a:pt x="396" y="365"/>
                </a:lnTo>
                <a:lnTo>
                  <a:pt x="400" y="371"/>
                </a:lnTo>
                <a:lnTo>
                  <a:pt x="399" y="378"/>
                </a:lnTo>
                <a:lnTo>
                  <a:pt x="397" y="380"/>
                </a:lnTo>
                <a:lnTo>
                  <a:pt x="397" y="383"/>
                </a:lnTo>
                <a:lnTo>
                  <a:pt x="396" y="389"/>
                </a:lnTo>
                <a:lnTo>
                  <a:pt x="395" y="394"/>
                </a:lnTo>
                <a:lnTo>
                  <a:pt x="395" y="397"/>
                </a:lnTo>
                <a:lnTo>
                  <a:pt x="393" y="401"/>
                </a:lnTo>
                <a:lnTo>
                  <a:pt x="390" y="406"/>
                </a:lnTo>
                <a:lnTo>
                  <a:pt x="388" y="412"/>
                </a:lnTo>
                <a:lnTo>
                  <a:pt x="385" y="416"/>
                </a:lnTo>
                <a:lnTo>
                  <a:pt x="382" y="419"/>
                </a:lnTo>
                <a:lnTo>
                  <a:pt x="382" y="421"/>
                </a:lnTo>
                <a:lnTo>
                  <a:pt x="378" y="427"/>
                </a:lnTo>
                <a:lnTo>
                  <a:pt x="377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3" y="449"/>
                </a:lnTo>
                <a:lnTo>
                  <a:pt x="371" y="449"/>
                </a:lnTo>
                <a:lnTo>
                  <a:pt x="371" y="450"/>
                </a:lnTo>
                <a:lnTo>
                  <a:pt x="370" y="450"/>
                </a:lnTo>
                <a:lnTo>
                  <a:pt x="365" y="451"/>
                </a:lnTo>
                <a:lnTo>
                  <a:pt x="363" y="451"/>
                </a:lnTo>
                <a:lnTo>
                  <a:pt x="362" y="451"/>
                </a:lnTo>
                <a:lnTo>
                  <a:pt x="355" y="450"/>
                </a:lnTo>
                <a:lnTo>
                  <a:pt x="348" y="450"/>
                </a:lnTo>
                <a:lnTo>
                  <a:pt x="343" y="450"/>
                </a:lnTo>
                <a:lnTo>
                  <a:pt x="336" y="451"/>
                </a:lnTo>
                <a:lnTo>
                  <a:pt x="335" y="451"/>
                </a:lnTo>
                <a:lnTo>
                  <a:pt x="329" y="454"/>
                </a:lnTo>
                <a:lnTo>
                  <a:pt x="322" y="455"/>
                </a:lnTo>
                <a:lnTo>
                  <a:pt x="317" y="457"/>
                </a:lnTo>
                <a:lnTo>
                  <a:pt x="317" y="457"/>
                </a:lnTo>
                <a:lnTo>
                  <a:pt x="314" y="458"/>
                </a:lnTo>
                <a:lnTo>
                  <a:pt x="315" y="462"/>
                </a:lnTo>
                <a:lnTo>
                  <a:pt x="317" y="468"/>
                </a:lnTo>
                <a:lnTo>
                  <a:pt x="318" y="472"/>
                </a:lnTo>
                <a:lnTo>
                  <a:pt x="321" y="477"/>
                </a:lnTo>
                <a:lnTo>
                  <a:pt x="322" y="483"/>
                </a:lnTo>
                <a:lnTo>
                  <a:pt x="324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8" y="510"/>
                </a:lnTo>
                <a:lnTo>
                  <a:pt x="329" y="518"/>
                </a:lnTo>
                <a:lnTo>
                  <a:pt x="330" y="524"/>
                </a:lnTo>
                <a:lnTo>
                  <a:pt x="332" y="528"/>
                </a:lnTo>
                <a:lnTo>
                  <a:pt x="333" y="533"/>
                </a:lnTo>
                <a:lnTo>
                  <a:pt x="333" y="534"/>
                </a:lnTo>
                <a:lnTo>
                  <a:pt x="335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9"/>
                </a:lnTo>
                <a:lnTo>
                  <a:pt x="350" y="573"/>
                </a:lnTo>
                <a:lnTo>
                  <a:pt x="351" y="575"/>
                </a:lnTo>
                <a:lnTo>
                  <a:pt x="354" y="579"/>
                </a:lnTo>
                <a:lnTo>
                  <a:pt x="355" y="582"/>
                </a:lnTo>
                <a:lnTo>
                  <a:pt x="356" y="589"/>
                </a:lnTo>
                <a:lnTo>
                  <a:pt x="358" y="593"/>
                </a:lnTo>
                <a:lnTo>
                  <a:pt x="358" y="599"/>
                </a:lnTo>
                <a:lnTo>
                  <a:pt x="358" y="601"/>
                </a:lnTo>
                <a:lnTo>
                  <a:pt x="358" y="604"/>
                </a:lnTo>
                <a:lnTo>
                  <a:pt x="358" y="611"/>
                </a:lnTo>
                <a:lnTo>
                  <a:pt x="356" y="615"/>
                </a:lnTo>
                <a:lnTo>
                  <a:pt x="356" y="622"/>
                </a:lnTo>
                <a:lnTo>
                  <a:pt x="354" y="627"/>
                </a:lnTo>
                <a:lnTo>
                  <a:pt x="351" y="631"/>
                </a:lnTo>
                <a:lnTo>
                  <a:pt x="350" y="635"/>
                </a:lnTo>
                <a:lnTo>
                  <a:pt x="348" y="637"/>
                </a:lnTo>
                <a:lnTo>
                  <a:pt x="345" y="639"/>
                </a:lnTo>
                <a:lnTo>
                  <a:pt x="343" y="642"/>
                </a:lnTo>
                <a:lnTo>
                  <a:pt x="343" y="646"/>
                </a:lnTo>
                <a:lnTo>
                  <a:pt x="343" y="649"/>
                </a:lnTo>
                <a:lnTo>
                  <a:pt x="343" y="654"/>
                </a:lnTo>
                <a:lnTo>
                  <a:pt x="343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7" y="676"/>
                </a:lnTo>
                <a:lnTo>
                  <a:pt x="345" y="684"/>
                </a:lnTo>
                <a:lnTo>
                  <a:pt x="344" y="689"/>
                </a:lnTo>
                <a:lnTo>
                  <a:pt x="343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5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1" y="731"/>
                </a:lnTo>
                <a:lnTo>
                  <a:pt x="320" y="732"/>
                </a:lnTo>
                <a:lnTo>
                  <a:pt x="317" y="736"/>
                </a:lnTo>
                <a:lnTo>
                  <a:pt x="315" y="738"/>
                </a:lnTo>
                <a:lnTo>
                  <a:pt x="310" y="742"/>
                </a:lnTo>
                <a:lnTo>
                  <a:pt x="305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4" y="755"/>
                </a:lnTo>
                <a:lnTo>
                  <a:pt x="292" y="757"/>
                </a:lnTo>
                <a:lnTo>
                  <a:pt x="288" y="754"/>
                </a:lnTo>
                <a:lnTo>
                  <a:pt x="284" y="755"/>
                </a:lnTo>
                <a:lnTo>
                  <a:pt x="279" y="757"/>
                </a:lnTo>
                <a:lnTo>
                  <a:pt x="277" y="755"/>
                </a:lnTo>
                <a:lnTo>
                  <a:pt x="276" y="755"/>
                </a:lnTo>
                <a:lnTo>
                  <a:pt x="275" y="754"/>
                </a:lnTo>
                <a:lnTo>
                  <a:pt x="270" y="753"/>
                </a:lnTo>
                <a:lnTo>
                  <a:pt x="269" y="751"/>
                </a:lnTo>
                <a:lnTo>
                  <a:pt x="264" y="754"/>
                </a:lnTo>
                <a:lnTo>
                  <a:pt x="262" y="755"/>
                </a:lnTo>
                <a:lnTo>
                  <a:pt x="261" y="757"/>
                </a:lnTo>
                <a:lnTo>
                  <a:pt x="261" y="758"/>
                </a:lnTo>
                <a:lnTo>
                  <a:pt x="259" y="759"/>
                </a:lnTo>
                <a:lnTo>
                  <a:pt x="258" y="759"/>
                </a:lnTo>
                <a:lnTo>
                  <a:pt x="255" y="759"/>
                </a:lnTo>
                <a:lnTo>
                  <a:pt x="255" y="761"/>
                </a:lnTo>
                <a:lnTo>
                  <a:pt x="255" y="762"/>
                </a:lnTo>
                <a:lnTo>
                  <a:pt x="255" y="764"/>
                </a:lnTo>
                <a:lnTo>
                  <a:pt x="253" y="765"/>
                </a:lnTo>
                <a:lnTo>
                  <a:pt x="250" y="766"/>
                </a:lnTo>
                <a:lnTo>
                  <a:pt x="249" y="759"/>
                </a:lnTo>
                <a:lnTo>
                  <a:pt x="247" y="754"/>
                </a:lnTo>
                <a:lnTo>
                  <a:pt x="247" y="753"/>
                </a:lnTo>
                <a:lnTo>
                  <a:pt x="246" y="744"/>
                </a:lnTo>
                <a:lnTo>
                  <a:pt x="249" y="743"/>
                </a:lnTo>
                <a:lnTo>
                  <a:pt x="246" y="732"/>
                </a:lnTo>
                <a:lnTo>
                  <a:pt x="251" y="720"/>
                </a:lnTo>
                <a:lnTo>
                  <a:pt x="250" y="719"/>
                </a:lnTo>
                <a:lnTo>
                  <a:pt x="250" y="710"/>
                </a:lnTo>
                <a:lnTo>
                  <a:pt x="246" y="712"/>
                </a:lnTo>
                <a:lnTo>
                  <a:pt x="242" y="699"/>
                </a:lnTo>
                <a:lnTo>
                  <a:pt x="236" y="697"/>
                </a:lnTo>
                <a:lnTo>
                  <a:pt x="235" y="695"/>
                </a:lnTo>
                <a:lnTo>
                  <a:pt x="220" y="680"/>
                </a:lnTo>
                <a:lnTo>
                  <a:pt x="220" y="678"/>
                </a:lnTo>
                <a:lnTo>
                  <a:pt x="219" y="676"/>
                </a:lnTo>
                <a:lnTo>
                  <a:pt x="219" y="676"/>
                </a:lnTo>
                <a:lnTo>
                  <a:pt x="219" y="671"/>
                </a:lnTo>
                <a:lnTo>
                  <a:pt x="219" y="669"/>
                </a:lnTo>
                <a:lnTo>
                  <a:pt x="220" y="665"/>
                </a:lnTo>
                <a:lnTo>
                  <a:pt x="221" y="657"/>
                </a:lnTo>
                <a:lnTo>
                  <a:pt x="223" y="656"/>
                </a:lnTo>
                <a:lnTo>
                  <a:pt x="223" y="652"/>
                </a:lnTo>
                <a:lnTo>
                  <a:pt x="213" y="644"/>
                </a:lnTo>
                <a:lnTo>
                  <a:pt x="201" y="629"/>
                </a:lnTo>
                <a:lnTo>
                  <a:pt x="191" y="600"/>
                </a:lnTo>
                <a:lnTo>
                  <a:pt x="184" y="593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8" y="570"/>
                </a:lnTo>
                <a:lnTo>
                  <a:pt x="169" y="559"/>
                </a:lnTo>
                <a:lnTo>
                  <a:pt x="156" y="540"/>
                </a:lnTo>
                <a:lnTo>
                  <a:pt x="134" y="518"/>
                </a:lnTo>
                <a:lnTo>
                  <a:pt x="120" y="511"/>
                </a:lnTo>
                <a:lnTo>
                  <a:pt x="115" y="499"/>
                </a:lnTo>
                <a:lnTo>
                  <a:pt x="119" y="485"/>
                </a:lnTo>
                <a:lnTo>
                  <a:pt x="114" y="469"/>
                </a:lnTo>
                <a:lnTo>
                  <a:pt x="111" y="464"/>
                </a:lnTo>
                <a:lnTo>
                  <a:pt x="88" y="440"/>
                </a:lnTo>
                <a:lnTo>
                  <a:pt x="86" y="434"/>
                </a:lnTo>
                <a:lnTo>
                  <a:pt x="89" y="432"/>
                </a:lnTo>
                <a:lnTo>
                  <a:pt x="92" y="432"/>
                </a:lnTo>
                <a:lnTo>
                  <a:pt x="92" y="431"/>
                </a:lnTo>
                <a:lnTo>
                  <a:pt x="103" y="428"/>
                </a:lnTo>
                <a:lnTo>
                  <a:pt x="116" y="408"/>
                </a:lnTo>
                <a:lnTo>
                  <a:pt x="126" y="391"/>
                </a:lnTo>
                <a:lnTo>
                  <a:pt x="127" y="389"/>
                </a:lnTo>
                <a:lnTo>
                  <a:pt x="141" y="382"/>
                </a:lnTo>
                <a:lnTo>
                  <a:pt x="142" y="382"/>
                </a:lnTo>
                <a:lnTo>
                  <a:pt x="141" y="380"/>
                </a:lnTo>
                <a:lnTo>
                  <a:pt x="129" y="341"/>
                </a:lnTo>
                <a:lnTo>
                  <a:pt x="124" y="333"/>
                </a:lnTo>
                <a:lnTo>
                  <a:pt x="123" y="326"/>
                </a:lnTo>
                <a:lnTo>
                  <a:pt x="127" y="319"/>
                </a:lnTo>
                <a:lnTo>
                  <a:pt x="127" y="318"/>
                </a:lnTo>
                <a:lnTo>
                  <a:pt x="122" y="292"/>
                </a:lnTo>
                <a:lnTo>
                  <a:pt x="122" y="281"/>
                </a:lnTo>
                <a:lnTo>
                  <a:pt x="122" y="263"/>
                </a:lnTo>
                <a:lnTo>
                  <a:pt x="116" y="254"/>
                </a:lnTo>
                <a:lnTo>
                  <a:pt x="104" y="259"/>
                </a:lnTo>
                <a:lnTo>
                  <a:pt x="103" y="260"/>
                </a:lnTo>
                <a:lnTo>
                  <a:pt x="92" y="273"/>
                </a:lnTo>
                <a:lnTo>
                  <a:pt x="79" y="259"/>
                </a:lnTo>
                <a:lnTo>
                  <a:pt x="66" y="254"/>
                </a:lnTo>
                <a:lnTo>
                  <a:pt x="62" y="252"/>
                </a:lnTo>
                <a:lnTo>
                  <a:pt x="51" y="247"/>
                </a:lnTo>
                <a:lnTo>
                  <a:pt x="59" y="226"/>
                </a:lnTo>
                <a:lnTo>
                  <a:pt x="66" y="214"/>
                </a:lnTo>
                <a:lnTo>
                  <a:pt x="66" y="213"/>
                </a:lnTo>
                <a:lnTo>
                  <a:pt x="62" y="210"/>
                </a:lnTo>
                <a:lnTo>
                  <a:pt x="60" y="209"/>
                </a:lnTo>
                <a:lnTo>
                  <a:pt x="56" y="207"/>
                </a:lnTo>
                <a:lnTo>
                  <a:pt x="55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7" y="210"/>
                </a:lnTo>
                <a:lnTo>
                  <a:pt x="26" y="204"/>
                </a:lnTo>
                <a:lnTo>
                  <a:pt x="30" y="192"/>
                </a:lnTo>
                <a:lnTo>
                  <a:pt x="29" y="177"/>
                </a:lnTo>
                <a:lnTo>
                  <a:pt x="28" y="176"/>
                </a:lnTo>
                <a:lnTo>
                  <a:pt x="28" y="174"/>
                </a:lnTo>
                <a:lnTo>
                  <a:pt x="33" y="170"/>
                </a:lnTo>
                <a:lnTo>
                  <a:pt x="33" y="169"/>
                </a:lnTo>
                <a:lnTo>
                  <a:pt x="40" y="168"/>
                </a:lnTo>
                <a:lnTo>
                  <a:pt x="40" y="165"/>
                </a:lnTo>
                <a:lnTo>
                  <a:pt x="38" y="162"/>
                </a:lnTo>
                <a:lnTo>
                  <a:pt x="36" y="159"/>
                </a:lnTo>
                <a:lnTo>
                  <a:pt x="25" y="149"/>
                </a:lnTo>
                <a:lnTo>
                  <a:pt x="22" y="144"/>
                </a:lnTo>
                <a:lnTo>
                  <a:pt x="8" y="140"/>
                </a:lnTo>
                <a:lnTo>
                  <a:pt x="2" y="129"/>
                </a:lnTo>
                <a:lnTo>
                  <a:pt x="0" y="128"/>
                </a:lnTo>
                <a:lnTo>
                  <a:pt x="8" y="124"/>
                </a:lnTo>
                <a:lnTo>
                  <a:pt x="10" y="123"/>
                </a:lnTo>
                <a:lnTo>
                  <a:pt x="10" y="121"/>
                </a:lnTo>
                <a:lnTo>
                  <a:pt x="13" y="119"/>
                </a:lnTo>
                <a:lnTo>
                  <a:pt x="19" y="109"/>
                </a:lnTo>
                <a:lnTo>
                  <a:pt x="28" y="102"/>
                </a:lnTo>
                <a:lnTo>
                  <a:pt x="37" y="91"/>
                </a:lnTo>
                <a:lnTo>
                  <a:pt x="33" y="87"/>
                </a:lnTo>
                <a:lnTo>
                  <a:pt x="36" y="83"/>
                </a:lnTo>
                <a:lnTo>
                  <a:pt x="43" y="89"/>
                </a:lnTo>
                <a:lnTo>
                  <a:pt x="48" y="86"/>
                </a:lnTo>
                <a:lnTo>
                  <a:pt x="51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7" y="7"/>
                </a:lnTo>
                <a:lnTo>
                  <a:pt x="79" y="1"/>
                </a:lnTo>
                <a:lnTo>
                  <a:pt x="79" y="0"/>
                </a:lnTo>
                <a:lnTo>
                  <a:pt x="81" y="0"/>
                </a:lnTo>
                <a:lnTo>
                  <a:pt x="92" y="0"/>
                </a:lnTo>
                <a:lnTo>
                  <a:pt x="101" y="0"/>
                </a:lnTo>
                <a:lnTo>
                  <a:pt x="134" y="11"/>
                </a:lnTo>
                <a:lnTo>
                  <a:pt x="144" y="8"/>
                </a:lnTo>
                <a:lnTo>
                  <a:pt x="152" y="16"/>
                </a:lnTo>
                <a:lnTo>
                  <a:pt x="159" y="8"/>
                </a:lnTo>
                <a:lnTo>
                  <a:pt x="175" y="4"/>
                </a:lnTo>
                <a:lnTo>
                  <a:pt x="197" y="14"/>
                </a:lnTo>
                <a:lnTo>
                  <a:pt x="198" y="15"/>
                </a:lnTo>
                <a:lnTo>
                  <a:pt x="202" y="19"/>
                </a:lnTo>
                <a:lnTo>
                  <a:pt x="204" y="23"/>
                </a:lnTo>
                <a:lnTo>
                  <a:pt x="206" y="35"/>
                </a:lnTo>
                <a:lnTo>
                  <a:pt x="206" y="38"/>
                </a:lnTo>
                <a:lnTo>
                  <a:pt x="212" y="41"/>
                </a:lnTo>
                <a:lnTo>
                  <a:pt x="213" y="49"/>
                </a:lnTo>
                <a:lnTo>
                  <a:pt x="216" y="52"/>
                </a:lnTo>
                <a:lnTo>
                  <a:pt x="219" y="53"/>
                </a:lnTo>
                <a:lnTo>
                  <a:pt x="221" y="54"/>
                </a:lnTo>
                <a:lnTo>
                  <a:pt x="221" y="56"/>
                </a:lnTo>
                <a:lnTo>
                  <a:pt x="234" y="69"/>
                </a:lnTo>
                <a:lnTo>
                  <a:pt x="239" y="76"/>
                </a:lnTo>
                <a:lnTo>
                  <a:pt x="247" y="95"/>
                </a:lnTo>
                <a:lnTo>
                  <a:pt x="253" y="94"/>
                </a:lnTo>
                <a:lnTo>
                  <a:pt x="259" y="93"/>
                </a:lnTo>
                <a:lnTo>
                  <a:pt x="261" y="93"/>
                </a:lnTo>
                <a:lnTo>
                  <a:pt x="262" y="101"/>
                </a:lnTo>
                <a:lnTo>
                  <a:pt x="266" y="102"/>
                </a:lnTo>
                <a:lnTo>
                  <a:pt x="268" y="101"/>
                </a:lnTo>
                <a:lnTo>
                  <a:pt x="273" y="93"/>
                </a:lnTo>
                <a:lnTo>
                  <a:pt x="283" y="95"/>
                </a:lnTo>
                <a:lnTo>
                  <a:pt x="290" y="98"/>
                </a:lnTo>
                <a:lnTo>
                  <a:pt x="298" y="101"/>
                </a:lnTo>
                <a:lnTo>
                  <a:pt x="299" y="102"/>
                </a:lnTo>
                <a:lnTo>
                  <a:pt x="307" y="105"/>
                </a:lnTo>
                <a:lnTo>
                  <a:pt x="317" y="114"/>
                </a:lnTo>
                <a:lnTo>
                  <a:pt x="332" y="10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30"/>
          <p:cNvSpPr>
            <a:spLocks/>
          </p:cNvSpPr>
          <p:nvPr/>
        </p:nvSpPr>
        <p:spPr bwMode="auto">
          <a:xfrm>
            <a:off x="4551363" y="4427538"/>
            <a:ext cx="714375" cy="973138"/>
          </a:xfrm>
          <a:custGeom>
            <a:avLst/>
            <a:gdLst>
              <a:gd name="T0" fmla="*/ 264 w 450"/>
              <a:gd name="T1" fmla="*/ 27 h 613"/>
              <a:gd name="T2" fmla="*/ 280 w 450"/>
              <a:gd name="T3" fmla="*/ 38 h 613"/>
              <a:gd name="T4" fmla="*/ 300 w 450"/>
              <a:gd name="T5" fmla="*/ 42 h 613"/>
              <a:gd name="T6" fmla="*/ 289 w 450"/>
              <a:gd name="T7" fmla="*/ 57 h 613"/>
              <a:gd name="T8" fmla="*/ 303 w 450"/>
              <a:gd name="T9" fmla="*/ 77 h 613"/>
              <a:gd name="T10" fmla="*/ 321 w 450"/>
              <a:gd name="T11" fmla="*/ 98 h 613"/>
              <a:gd name="T12" fmla="*/ 309 w 450"/>
              <a:gd name="T13" fmla="*/ 107 h 613"/>
              <a:gd name="T14" fmla="*/ 307 w 450"/>
              <a:gd name="T15" fmla="*/ 137 h 613"/>
              <a:gd name="T16" fmla="*/ 329 w 450"/>
              <a:gd name="T17" fmla="*/ 140 h 613"/>
              <a:gd name="T18" fmla="*/ 337 w 450"/>
              <a:gd name="T19" fmla="*/ 140 h 613"/>
              <a:gd name="T20" fmla="*/ 347 w 450"/>
              <a:gd name="T21" fmla="*/ 147 h 613"/>
              <a:gd name="T22" fmla="*/ 347 w 450"/>
              <a:gd name="T23" fmla="*/ 187 h 613"/>
              <a:gd name="T24" fmla="*/ 385 w 450"/>
              <a:gd name="T25" fmla="*/ 192 h 613"/>
              <a:gd name="T26" fmla="*/ 403 w 450"/>
              <a:gd name="T27" fmla="*/ 225 h 613"/>
              <a:gd name="T28" fmla="*/ 405 w 450"/>
              <a:gd name="T29" fmla="*/ 266 h 613"/>
              <a:gd name="T30" fmla="*/ 422 w 450"/>
              <a:gd name="T31" fmla="*/ 315 h 613"/>
              <a:gd name="T32" fmla="*/ 384 w 450"/>
              <a:gd name="T33" fmla="*/ 361 h 613"/>
              <a:gd name="T34" fmla="*/ 367 w 450"/>
              <a:gd name="T35" fmla="*/ 367 h 613"/>
              <a:gd name="T36" fmla="*/ 400 w 450"/>
              <a:gd name="T37" fmla="*/ 418 h 613"/>
              <a:gd name="T38" fmla="*/ 437 w 450"/>
              <a:gd name="T39" fmla="*/ 473 h 613"/>
              <a:gd name="T40" fmla="*/ 444 w 450"/>
              <a:gd name="T41" fmla="*/ 500 h 613"/>
              <a:gd name="T42" fmla="*/ 420 w 450"/>
              <a:gd name="T43" fmla="*/ 525 h 613"/>
              <a:gd name="T44" fmla="*/ 392 w 450"/>
              <a:gd name="T45" fmla="*/ 512 h 613"/>
              <a:gd name="T46" fmla="*/ 404 w 450"/>
              <a:gd name="T47" fmla="*/ 536 h 613"/>
              <a:gd name="T48" fmla="*/ 408 w 450"/>
              <a:gd name="T49" fmla="*/ 567 h 613"/>
              <a:gd name="T50" fmla="*/ 396 w 450"/>
              <a:gd name="T51" fmla="*/ 600 h 613"/>
              <a:gd name="T52" fmla="*/ 393 w 450"/>
              <a:gd name="T53" fmla="*/ 609 h 613"/>
              <a:gd name="T54" fmla="*/ 386 w 450"/>
              <a:gd name="T55" fmla="*/ 608 h 613"/>
              <a:gd name="T56" fmla="*/ 370 w 450"/>
              <a:gd name="T57" fmla="*/ 613 h 613"/>
              <a:gd name="T58" fmla="*/ 354 w 450"/>
              <a:gd name="T59" fmla="*/ 597 h 613"/>
              <a:gd name="T60" fmla="*/ 334 w 450"/>
              <a:gd name="T61" fmla="*/ 579 h 613"/>
              <a:gd name="T62" fmla="*/ 315 w 450"/>
              <a:gd name="T63" fmla="*/ 502 h 613"/>
              <a:gd name="T64" fmla="*/ 295 w 450"/>
              <a:gd name="T65" fmla="*/ 480 h 613"/>
              <a:gd name="T66" fmla="*/ 274 w 450"/>
              <a:gd name="T67" fmla="*/ 499 h 613"/>
              <a:gd name="T68" fmla="*/ 276 w 450"/>
              <a:gd name="T69" fmla="*/ 515 h 613"/>
              <a:gd name="T70" fmla="*/ 247 w 450"/>
              <a:gd name="T71" fmla="*/ 506 h 613"/>
              <a:gd name="T72" fmla="*/ 232 w 450"/>
              <a:gd name="T73" fmla="*/ 497 h 613"/>
              <a:gd name="T74" fmla="*/ 218 w 450"/>
              <a:gd name="T75" fmla="*/ 467 h 613"/>
              <a:gd name="T76" fmla="*/ 212 w 450"/>
              <a:gd name="T77" fmla="*/ 436 h 613"/>
              <a:gd name="T78" fmla="*/ 175 w 450"/>
              <a:gd name="T79" fmla="*/ 409 h 613"/>
              <a:gd name="T80" fmla="*/ 154 w 450"/>
              <a:gd name="T81" fmla="*/ 391 h 613"/>
              <a:gd name="T82" fmla="*/ 130 w 450"/>
              <a:gd name="T83" fmla="*/ 369 h 613"/>
              <a:gd name="T84" fmla="*/ 86 w 450"/>
              <a:gd name="T85" fmla="*/ 338 h 613"/>
              <a:gd name="T86" fmla="*/ 67 w 450"/>
              <a:gd name="T87" fmla="*/ 308 h 613"/>
              <a:gd name="T88" fmla="*/ 60 w 450"/>
              <a:gd name="T89" fmla="*/ 293 h 613"/>
              <a:gd name="T90" fmla="*/ 78 w 450"/>
              <a:gd name="T91" fmla="*/ 282 h 613"/>
              <a:gd name="T92" fmla="*/ 88 w 450"/>
              <a:gd name="T93" fmla="*/ 264 h 613"/>
              <a:gd name="T94" fmla="*/ 89 w 450"/>
              <a:gd name="T95" fmla="*/ 241 h 613"/>
              <a:gd name="T96" fmla="*/ 101 w 450"/>
              <a:gd name="T97" fmla="*/ 217 h 613"/>
              <a:gd name="T98" fmla="*/ 83 w 450"/>
              <a:gd name="T99" fmla="*/ 217 h 613"/>
              <a:gd name="T100" fmla="*/ 62 w 450"/>
              <a:gd name="T101" fmla="*/ 206 h 613"/>
              <a:gd name="T102" fmla="*/ 58 w 450"/>
              <a:gd name="T103" fmla="*/ 161 h 613"/>
              <a:gd name="T104" fmla="*/ 27 w 450"/>
              <a:gd name="T105" fmla="*/ 154 h 613"/>
              <a:gd name="T106" fmla="*/ 4 w 450"/>
              <a:gd name="T107" fmla="*/ 120 h 613"/>
              <a:gd name="T108" fmla="*/ 4 w 450"/>
              <a:gd name="T109" fmla="*/ 95 h 613"/>
              <a:gd name="T110" fmla="*/ 0 w 450"/>
              <a:gd name="T111" fmla="*/ 75 h 613"/>
              <a:gd name="T112" fmla="*/ 23 w 450"/>
              <a:gd name="T113" fmla="*/ 58 h 613"/>
              <a:gd name="T114" fmla="*/ 41 w 450"/>
              <a:gd name="T115" fmla="*/ 46 h 613"/>
              <a:gd name="T116" fmla="*/ 64 w 450"/>
              <a:gd name="T117" fmla="*/ 38 h 613"/>
              <a:gd name="T118" fmla="*/ 100 w 450"/>
              <a:gd name="T119" fmla="*/ 24 h 613"/>
              <a:gd name="T120" fmla="*/ 115 w 450"/>
              <a:gd name="T121" fmla="*/ 7 h 613"/>
              <a:gd name="T122" fmla="*/ 201 w 450"/>
              <a:gd name="T123" fmla="*/ 2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613">
                <a:moveTo>
                  <a:pt x="221" y="5"/>
                </a:moveTo>
                <a:lnTo>
                  <a:pt x="238" y="13"/>
                </a:lnTo>
                <a:lnTo>
                  <a:pt x="239" y="15"/>
                </a:lnTo>
                <a:lnTo>
                  <a:pt x="264" y="27"/>
                </a:lnTo>
                <a:lnTo>
                  <a:pt x="266" y="28"/>
                </a:lnTo>
                <a:lnTo>
                  <a:pt x="270" y="31"/>
                </a:lnTo>
                <a:lnTo>
                  <a:pt x="279" y="38"/>
                </a:lnTo>
                <a:lnTo>
                  <a:pt x="280" y="38"/>
                </a:lnTo>
                <a:lnTo>
                  <a:pt x="284" y="41"/>
                </a:lnTo>
                <a:lnTo>
                  <a:pt x="285" y="42"/>
                </a:lnTo>
                <a:lnTo>
                  <a:pt x="309" y="35"/>
                </a:lnTo>
                <a:lnTo>
                  <a:pt x="300" y="42"/>
                </a:lnTo>
                <a:lnTo>
                  <a:pt x="294" y="52"/>
                </a:lnTo>
                <a:lnTo>
                  <a:pt x="291" y="54"/>
                </a:lnTo>
                <a:lnTo>
                  <a:pt x="291" y="56"/>
                </a:lnTo>
                <a:lnTo>
                  <a:pt x="289" y="57"/>
                </a:lnTo>
                <a:lnTo>
                  <a:pt x="281" y="61"/>
                </a:lnTo>
                <a:lnTo>
                  <a:pt x="283" y="62"/>
                </a:lnTo>
                <a:lnTo>
                  <a:pt x="289" y="73"/>
                </a:lnTo>
                <a:lnTo>
                  <a:pt x="303" y="77"/>
                </a:lnTo>
                <a:lnTo>
                  <a:pt x="306" y="82"/>
                </a:lnTo>
                <a:lnTo>
                  <a:pt x="317" y="92"/>
                </a:lnTo>
                <a:lnTo>
                  <a:pt x="319" y="95"/>
                </a:lnTo>
                <a:lnTo>
                  <a:pt x="321" y="98"/>
                </a:lnTo>
                <a:lnTo>
                  <a:pt x="321" y="101"/>
                </a:lnTo>
                <a:lnTo>
                  <a:pt x="314" y="102"/>
                </a:lnTo>
                <a:lnTo>
                  <a:pt x="314" y="103"/>
                </a:lnTo>
                <a:lnTo>
                  <a:pt x="309" y="107"/>
                </a:lnTo>
                <a:lnTo>
                  <a:pt x="309" y="109"/>
                </a:lnTo>
                <a:lnTo>
                  <a:pt x="310" y="110"/>
                </a:lnTo>
                <a:lnTo>
                  <a:pt x="311" y="125"/>
                </a:lnTo>
                <a:lnTo>
                  <a:pt x="307" y="137"/>
                </a:lnTo>
                <a:lnTo>
                  <a:pt x="328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6" y="139"/>
                </a:lnTo>
                <a:lnTo>
                  <a:pt x="337" y="140"/>
                </a:lnTo>
                <a:lnTo>
                  <a:pt x="341" y="142"/>
                </a:lnTo>
                <a:lnTo>
                  <a:pt x="343" y="143"/>
                </a:lnTo>
                <a:lnTo>
                  <a:pt x="347" y="146"/>
                </a:lnTo>
                <a:lnTo>
                  <a:pt x="347" y="147"/>
                </a:lnTo>
                <a:lnTo>
                  <a:pt x="340" y="159"/>
                </a:lnTo>
                <a:lnTo>
                  <a:pt x="332" y="180"/>
                </a:lnTo>
                <a:lnTo>
                  <a:pt x="343" y="185"/>
                </a:lnTo>
                <a:lnTo>
                  <a:pt x="347" y="187"/>
                </a:lnTo>
                <a:lnTo>
                  <a:pt x="360" y="192"/>
                </a:lnTo>
                <a:lnTo>
                  <a:pt x="373" y="206"/>
                </a:lnTo>
                <a:lnTo>
                  <a:pt x="384" y="193"/>
                </a:lnTo>
                <a:lnTo>
                  <a:pt x="385" y="192"/>
                </a:lnTo>
                <a:lnTo>
                  <a:pt x="397" y="187"/>
                </a:lnTo>
                <a:lnTo>
                  <a:pt x="403" y="196"/>
                </a:lnTo>
                <a:lnTo>
                  <a:pt x="403" y="214"/>
                </a:lnTo>
                <a:lnTo>
                  <a:pt x="403" y="225"/>
                </a:lnTo>
                <a:lnTo>
                  <a:pt x="408" y="251"/>
                </a:lnTo>
                <a:lnTo>
                  <a:pt x="408" y="252"/>
                </a:lnTo>
                <a:lnTo>
                  <a:pt x="404" y="259"/>
                </a:lnTo>
                <a:lnTo>
                  <a:pt x="405" y="266"/>
                </a:lnTo>
                <a:lnTo>
                  <a:pt x="410" y="274"/>
                </a:lnTo>
                <a:lnTo>
                  <a:pt x="422" y="313"/>
                </a:lnTo>
                <a:lnTo>
                  <a:pt x="423" y="315"/>
                </a:lnTo>
                <a:lnTo>
                  <a:pt x="422" y="315"/>
                </a:lnTo>
                <a:lnTo>
                  <a:pt x="408" y="322"/>
                </a:lnTo>
                <a:lnTo>
                  <a:pt x="407" y="324"/>
                </a:lnTo>
                <a:lnTo>
                  <a:pt x="397" y="341"/>
                </a:lnTo>
                <a:lnTo>
                  <a:pt x="384" y="361"/>
                </a:lnTo>
                <a:lnTo>
                  <a:pt x="373" y="364"/>
                </a:lnTo>
                <a:lnTo>
                  <a:pt x="373" y="365"/>
                </a:lnTo>
                <a:lnTo>
                  <a:pt x="370" y="365"/>
                </a:lnTo>
                <a:lnTo>
                  <a:pt x="367" y="367"/>
                </a:lnTo>
                <a:lnTo>
                  <a:pt x="369" y="373"/>
                </a:lnTo>
                <a:lnTo>
                  <a:pt x="392" y="397"/>
                </a:lnTo>
                <a:lnTo>
                  <a:pt x="395" y="402"/>
                </a:lnTo>
                <a:lnTo>
                  <a:pt x="400" y="418"/>
                </a:lnTo>
                <a:lnTo>
                  <a:pt x="396" y="432"/>
                </a:lnTo>
                <a:lnTo>
                  <a:pt x="401" y="444"/>
                </a:lnTo>
                <a:lnTo>
                  <a:pt x="415" y="451"/>
                </a:lnTo>
                <a:lnTo>
                  <a:pt x="437" y="473"/>
                </a:lnTo>
                <a:lnTo>
                  <a:pt x="450" y="492"/>
                </a:lnTo>
                <a:lnTo>
                  <a:pt x="449" y="496"/>
                </a:lnTo>
                <a:lnTo>
                  <a:pt x="448" y="497"/>
                </a:lnTo>
                <a:lnTo>
                  <a:pt x="444" y="500"/>
                </a:lnTo>
                <a:lnTo>
                  <a:pt x="442" y="514"/>
                </a:lnTo>
                <a:lnTo>
                  <a:pt x="438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9" y="519"/>
                </a:lnTo>
                <a:lnTo>
                  <a:pt x="393" y="510"/>
                </a:lnTo>
                <a:lnTo>
                  <a:pt x="392" y="512"/>
                </a:lnTo>
                <a:lnTo>
                  <a:pt x="389" y="519"/>
                </a:lnTo>
                <a:lnTo>
                  <a:pt x="390" y="529"/>
                </a:lnTo>
                <a:lnTo>
                  <a:pt x="385" y="533"/>
                </a:lnTo>
                <a:lnTo>
                  <a:pt x="404" y="536"/>
                </a:lnTo>
                <a:lnTo>
                  <a:pt x="415" y="545"/>
                </a:lnTo>
                <a:lnTo>
                  <a:pt x="414" y="551"/>
                </a:lnTo>
                <a:lnTo>
                  <a:pt x="418" y="559"/>
                </a:lnTo>
                <a:lnTo>
                  <a:pt x="408" y="567"/>
                </a:lnTo>
                <a:lnTo>
                  <a:pt x="403" y="577"/>
                </a:lnTo>
                <a:lnTo>
                  <a:pt x="397" y="589"/>
                </a:lnTo>
                <a:lnTo>
                  <a:pt x="395" y="600"/>
                </a:lnTo>
                <a:lnTo>
                  <a:pt x="396" y="600"/>
                </a:lnTo>
                <a:lnTo>
                  <a:pt x="395" y="604"/>
                </a:lnTo>
                <a:lnTo>
                  <a:pt x="393" y="607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8" y="608"/>
                </a:lnTo>
                <a:lnTo>
                  <a:pt x="388" y="607"/>
                </a:lnTo>
                <a:lnTo>
                  <a:pt x="386" y="608"/>
                </a:lnTo>
                <a:lnTo>
                  <a:pt x="385" y="608"/>
                </a:lnTo>
                <a:lnTo>
                  <a:pt x="382" y="609"/>
                </a:lnTo>
                <a:lnTo>
                  <a:pt x="381" y="613"/>
                </a:lnTo>
                <a:lnTo>
                  <a:pt x="370" y="613"/>
                </a:lnTo>
                <a:lnTo>
                  <a:pt x="370" y="611"/>
                </a:lnTo>
                <a:lnTo>
                  <a:pt x="366" y="604"/>
                </a:lnTo>
                <a:lnTo>
                  <a:pt x="360" y="601"/>
                </a:lnTo>
                <a:lnTo>
                  <a:pt x="354" y="597"/>
                </a:lnTo>
                <a:lnTo>
                  <a:pt x="343" y="587"/>
                </a:lnTo>
                <a:lnTo>
                  <a:pt x="340" y="589"/>
                </a:lnTo>
                <a:lnTo>
                  <a:pt x="339" y="587"/>
                </a:lnTo>
                <a:lnTo>
                  <a:pt x="334" y="579"/>
                </a:lnTo>
                <a:lnTo>
                  <a:pt x="336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2"/>
                </a:lnTo>
                <a:lnTo>
                  <a:pt x="306" y="476"/>
                </a:lnTo>
                <a:lnTo>
                  <a:pt x="291" y="476"/>
                </a:lnTo>
                <a:lnTo>
                  <a:pt x="289" y="476"/>
                </a:lnTo>
                <a:lnTo>
                  <a:pt x="295" y="480"/>
                </a:lnTo>
                <a:lnTo>
                  <a:pt x="288" y="485"/>
                </a:lnTo>
                <a:lnTo>
                  <a:pt x="281" y="491"/>
                </a:lnTo>
                <a:lnTo>
                  <a:pt x="280" y="487"/>
                </a:lnTo>
                <a:lnTo>
                  <a:pt x="274" y="499"/>
                </a:lnTo>
                <a:lnTo>
                  <a:pt x="274" y="503"/>
                </a:lnTo>
                <a:lnTo>
                  <a:pt x="273" y="504"/>
                </a:lnTo>
                <a:lnTo>
                  <a:pt x="274" y="508"/>
                </a:lnTo>
                <a:lnTo>
                  <a:pt x="276" y="515"/>
                </a:lnTo>
                <a:lnTo>
                  <a:pt x="276" y="517"/>
                </a:lnTo>
                <a:lnTo>
                  <a:pt x="276" y="521"/>
                </a:lnTo>
                <a:lnTo>
                  <a:pt x="270" y="518"/>
                </a:lnTo>
                <a:lnTo>
                  <a:pt x="247" y="506"/>
                </a:lnTo>
                <a:lnTo>
                  <a:pt x="249" y="500"/>
                </a:lnTo>
                <a:lnTo>
                  <a:pt x="249" y="499"/>
                </a:lnTo>
                <a:lnTo>
                  <a:pt x="238" y="497"/>
                </a:lnTo>
                <a:lnTo>
                  <a:pt x="232" y="497"/>
                </a:lnTo>
                <a:lnTo>
                  <a:pt x="224" y="492"/>
                </a:lnTo>
                <a:lnTo>
                  <a:pt x="224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2"/>
                </a:lnTo>
                <a:lnTo>
                  <a:pt x="212" y="436"/>
                </a:lnTo>
                <a:lnTo>
                  <a:pt x="208" y="432"/>
                </a:lnTo>
                <a:lnTo>
                  <a:pt x="195" y="422"/>
                </a:lnTo>
                <a:lnTo>
                  <a:pt x="190" y="418"/>
                </a:lnTo>
                <a:lnTo>
                  <a:pt x="175" y="409"/>
                </a:lnTo>
                <a:lnTo>
                  <a:pt x="167" y="402"/>
                </a:lnTo>
                <a:lnTo>
                  <a:pt x="164" y="394"/>
                </a:lnTo>
                <a:lnTo>
                  <a:pt x="157" y="392"/>
                </a:lnTo>
                <a:lnTo>
                  <a:pt x="154" y="391"/>
                </a:lnTo>
                <a:lnTo>
                  <a:pt x="142" y="383"/>
                </a:lnTo>
                <a:lnTo>
                  <a:pt x="135" y="379"/>
                </a:lnTo>
                <a:lnTo>
                  <a:pt x="131" y="375"/>
                </a:lnTo>
                <a:lnTo>
                  <a:pt x="130" y="369"/>
                </a:lnTo>
                <a:lnTo>
                  <a:pt x="130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3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7"/>
                </a:lnTo>
                <a:lnTo>
                  <a:pt x="64" y="304"/>
                </a:lnTo>
                <a:lnTo>
                  <a:pt x="66" y="297"/>
                </a:lnTo>
                <a:lnTo>
                  <a:pt x="60" y="293"/>
                </a:lnTo>
                <a:lnTo>
                  <a:pt x="66" y="294"/>
                </a:lnTo>
                <a:lnTo>
                  <a:pt x="75" y="285"/>
                </a:lnTo>
                <a:lnTo>
                  <a:pt x="75" y="283"/>
                </a:lnTo>
                <a:lnTo>
                  <a:pt x="78" y="282"/>
                </a:lnTo>
                <a:lnTo>
                  <a:pt x="86" y="277"/>
                </a:lnTo>
                <a:lnTo>
                  <a:pt x="92" y="272"/>
                </a:lnTo>
                <a:lnTo>
                  <a:pt x="93" y="268"/>
                </a:lnTo>
                <a:lnTo>
                  <a:pt x="88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9" y="241"/>
                </a:lnTo>
                <a:lnTo>
                  <a:pt x="100" y="244"/>
                </a:lnTo>
                <a:lnTo>
                  <a:pt x="104" y="240"/>
                </a:lnTo>
                <a:lnTo>
                  <a:pt x="107" y="238"/>
                </a:lnTo>
                <a:lnTo>
                  <a:pt x="101" y="217"/>
                </a:lnTo>
                <a:lnTo>
                  <a:pt x="93" y="212"/>
                </a:lnTo>
                <a:lnTo>
                  <a:pt x="92" y="212"/>
                </a:lnTo>
                <a:lnTo>
                  <a:pt x="88" y="215"/>
                </a:lnTo>
                <a:lnTo>
                  <a:pt x="83" y="217"/>
                </a:lnTo>
                <a:lnTo>
                  <a:pt x="82" y="218"/>
                </a:lnTo>
                <a:lnTo>
                  <a:pt x="67" y="210"/>
                </a:lnTo>
                <a:lnTo>
                  <a:pt x="62" y="207"/>
                </a:lnTo>
                <a:lnTo>
                  <a:pt x="62" y="206"/>
                </a:lnTo>
                <a:lnTo>
                  <a:pt x="58" y="182"/>
                </a:lnTo>
                <a:lnTo>
                  <a:pt x="59" y="173"/>
                </a:lnTo>
                <a:lnTo>
                  <a:pt x="62" y="163"/>
                </a:lnTo>
                <a:lnTo>
                  <a:pt x="58" y="161"/>
                </a:lnTo>
                <a:lnTo>
                  <a:pt x="52" y="158"/>
                </a:lnTo>
                <a:lnTo>
                  <a:pt x="42" y="151"/>
                </a:lnTo>
                <a:lnTo>
                  <a:pt x="37" y="152"/>
                </a:lnTo>
                <a:lnTo>
                  <a:pt x="27" y="154"/>
                </a:lnTo>
                <a:lnTo>
                  <a:pt x="11" y="155"/>
                </a:lnTo>
                <a:lnTo>
                  <a:pt x="12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6" y="83"/>
                </a:lnTo>
                <a:lnTo>
                  <a:pt x="3" y="82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7"/>
                </a:lnTo>
                <a:lnTo>
                  <a:pt x="10" y="58"/>
                </a:lnTo>
                <a:lnTo>
                  <a:pt x="23" y="58"/>
                </a:lnTo>
                <a:lnTo>
                  <a:pt x="32" y="68"/>
                </a:lnTo>
                <a:lnTo>
                  <a:pt x="38" y="62"/>
                </a:lnTo>
                <a:lnTo>
                  <a:pt x="33" y="52"/>
                </a:lnTo>
                <a:lnTo>
                  <a:pt x="41" y="46"/>
                </a:lnTo>
                <a:lnTo>
                  <a:pt x="44" y="43"/>
                </a:lnTo>
                <a:lnTo>
                  <a:pt x="48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100" y="26"/>
                </a:lnTo>
                <a:lnTo>
                  <a:pt x="100" y="24"/>
                </a:lnTo>
                <a:lnTo>
                  <a:pt x="105" y="19"/>
                </a:lnTo>
                <a:lnTo>
                  <a:pt x="105" y="17"/>
                </a:lnTo>
                <a:lnTo>
                  <a:pt x="108" y="13"/>
                </a:lnTo>
                <a:lnTo>
                  <a:pt x="115" y="7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1" y="2"/>
                </a:lnTo>
                <a:lnTo>
                  <a:pt x="205" y="9"/>
                </a:lnTo>
                <a:lnTo>
                  <a:pt x="221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31"/>
          <p:cNvSpPr>
            <a:spLocks/>
          </p:cNvSpPr>
          <p:nvPr/>
        </p:nvSpPr>
        <p:spPr bwMode="auto">
          <a:xfrm>
            <a:off x="4486276" y="4959351"/>
            <a:ext cx="652463" cy="731838"/>
          </a:xfrm>
          <a:custGeom>
            <a:avLst/>
            <a:gdLst>
              <a:gd name="T0" fmla="*/ 363 w 411"/>
              <a:gd name="T1" fmla="*/ 397 h 461"/>
              <a:gd name="T2" fmla="*/ 352 w 411"/>
              <a:gd name="T3" fmla="*/ 397 h 461"/>
              <a:gd name="T4" fmla="*/ 339 w 411"/>
              <a:gd name="T5" fmla="*/ 396 h 461"/>
              <a:gd name="T6" fmla="*/ 324 w 411"/>
              <a:gd name="T7" fmla="*/ 396 h 461"/>
              <a:gd name="T8" fmla="*/ 318 w 411"/>
              <a:gd name="T9" fmla="*/ 408 h 461"/>
              <a:gd name="T10" fmla="*/ 328 w 411"/>
              <a:gd name="T11" fmla="*/ 447 h 461"/>
              <a:gd name="T12" fmla="*/ 318 w 411"/>
              <a:gd name="T13" fmla="*/ 450 h 461"/>
              <a:gd name="T14" fmla="*/ 294 w 411"/>
              <a:gd name="T15" fmla="*/ 446 h 461"/>
              <a:gd name="T16" fmla="*/ 288 w 411"/>
              <a:gd name="T17" fmla="*/ 461 h 461"/>
              <a:gd name="T18" fmla="*/ 268 w 411"/>
              <a:gd name="T19" fmla="*/ 456 h 461"/>
              <a:gd name="T20" fmla="*/ 247 w 411"/>
              <a:gd name="T21" fmla="*/ 438 h 461"/>
              <a:gd name="T22" fmla="*/ 247 w 411"/>
              <a:gd name="T23" fmla="*/ 405 h 461"/>
              <a:gd name="T24" fmla="*/ 235 w 411"/>
              <a:gd name="T25" fmla="*/ 382 h 461"/>
              <a:gd name="T26" fmla="*/ 242 w 411"/>
              <a:gd name="T27" fmla="*/ 359 h 461"/>
              <a:gd name="T28" fmla="*/ 219 w 411"/>
              <a:gd name="T29" fmla="*/ 327 h 461"/>
              <a:gd name="T30" fmla="*/ 216 w 411"/>
              <a:gd name="T31" fmla="*/ 314 h 461"/>
              <a:gd name="T32" fmla="*/ 197 w 411"/>
              <a:gd name="T33" fmla="*/ 296 h 461"/>
              <a:gd name="T34" fmla="*/ 194 w 411"/>
              <a:gd name="T35" fmla="*/ 269 h 461"/>
              <a:gd name="T36" fmla="*/ 92 w 411"/>
              <a:gd name="T37" fmla="*/ 236 h 461"/>
              <a:gd name="T38" fmla="*/ 79 w 411"/>
              <a:gd name="T39" fmla="*/ 237 h 461"/>
              <a:gd name="T40" fmla="*/ 21 w 411"/>
              <a:gd name="T41" fmla="*/ 244 h 461"/>
              <a:gd name="T42" fmla="*/ 19 w 411"/>
              <a:gd name="T43" fmla="*/ 213 h 461"/>
              <a:gd name="T44" fmla="*/ 36 w 411"/>
              <a:gd name="T45" fmla="*/ 169 h 461"/>
              <a:gd name="T46" fmla="*/ 37 w 411"/>
              <a:gd name="T47" fmla="*/ 132 h 461"/>
              <a:gd name="T48" fmla="*/ 25 w 411"/>
              <a:gd name="T49" fmla="*/ 102 h 461"/>
              <a:gd name="T50" fmla="*/ 15 w 411"/>
              <a:gd name="T51" fmla="*/ 98 h 461"/>
              <a:gd name="T52" fmla="*/ 36 w 411"/>
              <a:gd name="T53" fmla="*/ 81 h 461"/>
              <a:gd name="T54" fmla="*/ 49 w 411"/>
              <a:gd name="T55" fmla="*/ 70 h 461"/>
              <a:gd name="T56" fmla="*/ 64 w 411"/>
              <a:gd name="T57" fmla="*/ 44 h 461"/>
              <a:gd name="T58" fmla="*/ 96 w 411"/>
              <a:gd name="T59" fmla="*/ 48 h 461"/>
              <a:gd name="T60" fmla="*/ 120 w 411"/>
              <a:gd name="T61" fmla="*/ 32 h 461"/>
              <a:gd name="T62" fmla="*/ 130 w 411"/>
              <a:gd name="T63" fmla="*/ 14 h 461"/>
              <a:gd name="T64" fmla="*/ 135 w 411"/>
              <a:gd name="T65" fmla="*/ 0 h 461"/>
              <a:gd name="T66" fmla="*/ 171 w 411"/>
              <a:gd name="T67" fmla="*/ 34 h 461"/>
              <a:gd name="T68" fmla="*/ 183 w 411"/>
              <a:gd name="T69" fmla="*/ 48 h 461"/>
              <a:gd name="T70" fmla="*/ 205 w 411"/>
              <a:gd name="T71" fmla="*/ 59 h 461"/>
              <a:gd name="T72" fmla="*/ 231 w 411"/>
              <a:gd name="T73" fmla="*/ 83 h 461"/>
              <a:gd name="T74" fmla="*/ 253 w 411"/>
              <a:gd name="T75" fmla="*/ 101 h 461"/>
              <a:gd name="T76" fmla="*/ 255 w 411"/>
              <a:gd name="T77" fmla="*/ 115 h 461"/>
              <a:gd name="T78" fmla="*/ 265 w 411"/>
              <a:gd name="T79" fmla="*/ 150 h 461"/>
              <a:gd name="T80" fmla="*/ 279 w 411"/>
              <a:gd name="T81" fmla="*/ 162 h 461"/>
              <a:gd name="T82" fmla="*/ 288 w 411"/>
              <a:gd name="T83" fmla="*/ 171 h 461"/>
              <a:gd name="T84" fmla="*/ 317 w 411"/>
              <a:gd name="T85" fmla="*/ 182 h 461"/>
              <a:gd name="T86" fmla="*/ 314 w 411"/>
              <a:gd name="T87" fmla="*/ 169 h 461"/>
              <a:gd name="T88" fmla="*/ 321 w 411"/>
              <a:gd name="T89" fmla="*/ 152 h 461"/>
              <a:gd name="T90" fmla="*/ 336 w 411"/>
              <a:gd name="T91" fmla="*/ 145 h 461"/>
              <a:gd name="T92" fmla="*/ 347 w 411"/>
              <a:gd name="T93" fmla="*/ 141 h 461"/>
              <a:gd name="T94" fmla="*/ 363 w 411"/>
              <a:gd name="T95" fmla="*/ 203 h 461"/>
              <a:gd name="T96" fmla="*/ 380 w 411"/>
              <a:gd name="T97" fmla="*/ 252 h 461"/>
              <a:gd name="T98" fmla="*/ 395 w 411"/>
              <a:gd name="T99" fmla="*/ 262 h 461"/>
              <a:gd name="T100" fmla="*/ 411 w 411"/>
              <a:gd name="T101" fmla="*/ 276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1" h="461">
                <a:moveTo>
                  <a:pt x="366" y="393"/>
                </a:moveTo>
                <a:lnTo>
                  <a:pt x="365" y="394"/>
                </a:lnTo>
                <a:lnTo>
                  <a:pt x="363" y="397"/>
                </a:lnTo>
                <a:lnTo>
                  <a:pt x="360" y="397"/>
                </a:lnTo>
                <a:lnTo>
                  <a:pt x="358" y="396"/>
                </a:lnTo>
                <a:lnTo>
                  <a:pt x="352" y="397"/>
                </a:lnTo>
                <a:lnTo>
                  <a:pt x="350" y="397"/>
                </a:lnTo>
                <a:lnTo>
                  <a:pt x="344" y="396"/>
                </a:lnTo>
                <a:lnTo>
                  <a:pt x="339" y="396"/>
                </a:lnTo>
                <a:lnTo>
                  <a:pt x="335" y="402"/>
                </a:lnTo>
                <a:lnTo>
                  <a:pt x="328" y="402"/>
                </a:lnTo>
                <a:lnTo>
                  <a:pt x="324" y="396"/>
                </a:lnTo>
                <a:lnTo>
                  <a:pt x="322" y="396"/>
                </a:lnTo>
                <a:lnTo>
                  <a:pt x="321" y="401"/>
                </a:lnTo>
                <a:lnTo>
                  <a:pt x="318" y="408"/>
                </a:lnTo>
                <a:lnTo>
                  <a:pt x="310" y="417"/>
                </a:lnTo>
                <a:lnTo>
                  <a:pt x="324" y="442"/>
                </a:lnTo>
                <a:lnTo>
                  <a:pt x="328" y="447"/>
                </a:lnTo>
                <a:lnTo>
                  <a:pt x="321" y="450"/>
                </a:lnTo>
                <a:lnTo>
                  <a:pt x="320" y="452"/>
                </a:lnTo>
                <a:lnTo>
                  <a:pt x="318" y="450"/>
                </a:lnTo>
                <a:lnTo>
                  <a:pt x="311" y="447"/>
                </a:lnTo>
                <a:lnTo>
                  <a:pt x="309" y="450"/>
                </a:lnTo>
                <a:lnTo>
                  <a:pt x="294" y="446"/>
                </a:lnTo>
                <a:lnTo>
                  <a:pt x="285" y="449"/>
                </a:lnTo>
                <a:lnTo>
                  <a:pt x="287" y="456"/>
                </a:lnTo>
                <a:lnTo>
                  <a:pt x="288" y="461"/>
                </a:lnTo>
                <a:lnTo>
                  <a:pt x="279" y="461"/>
                </a:lnTo>
                <a:lnTo>
                  <a:pt x="272" y="461"/>
                </a:lnTo>
                <a:lnTo>
                  <a:pt x="268" y="456"/>
                </a:lnTo>
                <a:lnTo>
                  <a:pt x="259" y="438"/>
                </a:lnTo>
                <a:lnTo>
                  <a:pt x="251" y="438"/>
                </a:lnTo>
                <a:lnTo>
                  <a:pt x="247" y="438"/>
                </a:lnTo>
                <a:lnTo>
                  <a:pt x="255" y="424"/>
                </a:lnTo>
                <a:lnTo>
                  <a:pt x="249" y="419"/>
                </a:lnTo>
                <a:lnTo>
                  <a:pt x="247" y="405"/>
                </a:lnTo>
                <a:lnTo>
                  <a:pt x="246" y="401"/>
                </a:lnTo>
                <a:lnTo>
                  <a:pt x="244" y="385"/>
                </a:lnTo>
                <a:lnTo>
                  <a:pt x="235" y="382"/>
                </a:lnTo>
                <a:lnTo>
                  <a:pt x="238" y="371"/>
                </a:lnTo>
                <a:lnTo>
                  <a:pt x="239" y="368"/>
                </a:lnTo>
                <a:lnTo>
                  <a:pt x="242" y="359"/>
                </a:lnTo>
                <a:lnTo>
                  <a:pt x="217" y="344"/>
                </a:lnTo>
                <a:lnTo>
                  <a:pt x="219" y="330"/>
                </a:lnTo>
                <a:lnTo>
                  <a:pt x="219" y="327"/>
                </a:lnTo>
                <a:lnTo>
                  <a:pt x="219" y="322"/>
                </a:lnTo>
                <a:lnTo>
                  <a:pt x="219" y="318"/>
                </a:lnTo>
                <a:lnTo>
                  <a:pt x="216" y="314"/>
                </a:lnTo>
                <a:lnTo>
                  <a:pt x="199" y="300"/>
                </a:lnTo>
                <a:lnTo>
                  <a:pt x="195" y="300"/>
                </a:lnTo>
                <a:lnTo>
                  <a:pt x="197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2" y="236"/>
                </a:lnTo>
                <a:lnTo>
                  <a:pt x="94" y="240"/>
                </a:lnTo>
                <a:lnTo>
                  <a:pt x="83" y="236"/>
                </a:lnTo>
                <a:lnTo>
                  <a:pt x="79" y="237"/>
                </a:lnTo>
                <a:lnTo>
                  <a:pt x="49" y="251"/>
                </a:lnTo>
                <a:lnTo>
                  <a:pt x="44" y="254"/>
                </a:lnTo>
                <a:lnTo>
                  <a:pt x="21" y="244"/>
                </a:lnTo>
                <a:lnTo>
                  <a:pt x="0" y="250"/>
                </a:lnTo>
                <a:lnTo>
                  <a:pt x="15" y="231"/>
                </a:lnTo>
                <a:lnTo>
                  <a:pt x="19" y="213"/>
                </a:lnTo>
                <a:lnTo>
                  <a:pt x="30" y="201"/>
                </a:lnTo>
                <a:lnTo>
                  <a:pt x="32" y="197"/>
                </a:lnTo>
                <a:lnTo>
                  <a:pt x="36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6" y="111"/>
                </a:lnTo>
                <a:lnTo>
                  <a:pt x="25" y="102"/>
                </a:lnTo>
                <a:lnTo>
                  <a:pt x="17" y="101"/>
                </a:lnTo>
                <a:lnTo>
                  <a:pt x="11" y="100"/>
                </a:lnTo>
                <a:lnTo>
                  <a:pt x="15" y="98"/>
                </a:lnTo>
                <a:lnTo>
                  <a:pt x="29" y="86"/>
                </a:lnTo>
                <a:lnTo>
                  <a:pt x="32" y="85"/>
                </a:lnTo>
                <a:lnTo>
                  <a:pt x="36" y="81"/>
                </a:lnTo>
                <a:lnTo>
                  <a:pt x="48" y="83"/>
                </a:lnTo>
                <a:lnTo>
                  <a:pt x="51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6" y="48"/>
                </a:lnTo>
                <a:lnTo>
                  <a:pt x="112" y="27"/>
                </a:lnTo>
                <a:lnTo>
                  <a:pt x="114" y="26"/>
                </a:lnTo>
                <a:lnTo>
                  <a:pt x="120" y="32"/>
                </a:lnTo>
                <a:lnTo>
                  <a:pt x="122" y="21"/>
                </a:lnTo>
                <a:lnTo>
                  <a:pt x="126" y="21"/>
                </a:lnTo>
                <a:lnTo>
                  <a:pt x="130" y="14"/>
                </a:lnTo>
                <a:lnTo>
                  <a:pt x="122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lnTo>
                  <a:pt x="171" y="33"/>
                </a:lnTo>
                <a:lnTo>
                  <a:pt x="171" y="34"/>
                </a:lnTo>
                <a:lnTo>
                  <a:pt x="172" y="40"/>
                </a:lnTo>
                <a:lnTo>
                  <a:pt x="176" y="44"/>
                </a:lnTo>
                <a:lnTo>
                  <a:pt x="183" y="48"/>
                </a:lnTo>
                <a:lnTo>
                  <a:pt x="195" y="56"/>
                </a:lnTo>
                <a:lnTo>
                  <a:pt x="198" y="57"/>
                </a:lnTo>
                <a:lnTo>
                  <a:pt x="205" y="59"/>
                </a:lnTo>
                <a:lnTo>
                  <a:pt x="208" y="67"/>
                </a:lnTo>
                <a:lnTo>
                  <a:pt x="216" y="74"/>
                </a:lnTo>
                <a:lnTo>
                  <a:pt x="231" y="83"/>
                </a:lnTo>
                <a:lnTo>
                  <a:pt x="236" y="87"/>
                </a:lnTo>
                <a:lnTo>
                  <a:pt x="249" y="97"/>
                </a:lnTo>
                <a:lnTo>
                  <a:pt x="253" y="101"/>
                </a:lnTo>
                <a:lnTo>
                  <a:pt x="258" y="107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5" y="150"/>
                </a:lnTo>
                <a:lnTo>
                  <a:pt x="265" y="157"/>
                </a:lnTo>
                <a:lnTo>
                  <a:pt x="273" y="162"/>
                </a:lnTo>
                <a:lnTo>
                  <a:pt x="279" y="162"/>
                </a:lnTo>
                <a:lnTo>
                  <a:pt x="290" y="164"/>
                </a:lnTo>
                <a:lnTo>
                  <a:pt x="290" y="165"/>
                </a:lnTo>
                <a:lnTo>
                  <a:pt x="288" y="171"/>
                </a:lnTo>
                <a:lnTo>
                  <a:pt x="311" y="183"/>
                </a:lnTo>
                <a:lnTo>
                  <a:pt x="317" y="186"/>
                </a:lnTo>
                <a:lnTo>
                  <a:pt x="317" y="182"/>
                </a:lnTo>
                <a:lnTo>
                  <a:pt x="317" y="180"/>
                </a:lnTo>
                <a:lnTo>
                  <a:pt x="315" y="173"/>
                </a:lnTo>
                <a:lnTo>
                  <a:pt x="314" y="169"/>
                </a:lnTo>
                <a:lnTo>
                  <a:pt x="315" y="168"/>
                </a:lnTo>
                <a:lnTo>
                  <a:pt x="315" y="164"/>
                </a:lnTo>
                <a:lnTo>
                  <a:pt x="321" y="152"/>
                </a:lnTo>
                <a:lnTo>
                  <a:pt x="322" y="156"/>
                </a:lnTo>
                <a:lnTo>
                  <a:pt x="329" y="150"/>
                </a:lnTo>
                <a:lnTo>
                  <a:pt x="336" y="145"/>
                </a:lnTo>
                <a:lnTo>
                  <a:pt x="330" y="141"/>
                </a:lnTo>
                <a:lnTo>
                  <a:pt x="332" y="141"/>
                </a:lnTo>
                <a:lnTo>
                  <a:pt x="347" y="141"/>
                </a:lnTo>
                <a:lnTo>
                  <a:pt x="356" y="167"/>
                </a:lnTo>
                <a:lnTo>
                  <a:pt x="360" y="171"/>
                </a:lnTo>
                <a:lnTo>
                  <a:pt x="363" y="203"/>
                </a:lnTo>
                <a:lnTo>
                  <a:pt x="377" y="240"/>
                </a:lnTo>
                <a:lnTo>
                  <a:pt x="375" y="244"/>
                </a:lnTo>
                <a:lnTo>
                  <a:pt x="380" y="252"/>
                </a:lnTo>
                <a:lnTo>
                  <a:pt x="381" y="254"/>
                </a:lnTo>
                <a:lnTo>
                  <a:pt x="384" y="252"/>
                </a:lnTo>
                <a:lnTo>
                  <a:pt x="395" y="262"/>
                </a:lnTo>
                <a:lnTo>
                  <a:pt x="401" y="266"/>
                </a:lnTo>
                <a:lnTo>
                  <a:pt x="407" y="269"/>
                </a:lnTo>
                <a:lnTo>
                  <a:pt x="411" y="276"/>
                </a:lnTo>
                <a:lnTo>
                  <a:pt x="411" y="27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32"/>
          <p:cNvSpPr>
            <a:spLocks/>
          </p:cNvSpPr>
          <p:nvPr/>
        </p:nvSpPr>
        <p:spPr bwMode="auto">
          <a:xfrm>
            <a:off x="5075238" y="5400676"/>
            <a:ext cx="63500" cy="147638"/>
          </a:xfrm>
          <a:custGeom>
            <a:avLst/>
            <a:gdLst>
              <a:gd name="T0" fmla="*/ 40 w 40"/>
              <a:gd name="T1" fmla="*/ 0 h 93"/>
              <a:gd name="T2" fmla="*/ 37 w 40"/>
              <a:gd name="T3" fmla="*/ 4 h 93"/>
              <a:gd name="T4" fmla="*/ 39 w 40"/>
              <a:gd name="T5" fmla="*/ 15 h 93"/>
              <a:gd name="T6" fmla="*/ 24 w 40"/>
              <a:gd name="T7" fmla="*/ 29 h 93"/>
              <a:gd name="T8" fmla="*/ 22 w 40"/>
              <a:gd name="T9" fmla="*/ 25 h 93"/>
              <a:gd name="T10" fmla="*/ 17 w 40"/>
              <a:gd name="T11" fmla="*/ 25 h 93"/>
              <a:gd name="T12" fmla="*/ 14 w 40"/>
              <a:gd name="T13" fmla="*/ 34 h 93"/>
              <a:gd name="T14" fmla="*/ 9 w 40"/>
              <a:gd name="T15" fmla="*/ 39 h 93"/>
              <a:gd name="T16" fmla="*/ 6 w 40"/>
              <a:gd name="T17" fmla="*/ 44 h 93"/>
              <a:gd name="T18" fmla="*/ 4 w 40"/>
              <a:gd name="T19" fmla="*/ 44 h 93"/>
              <a:gd name="T20" fmla="*/ 6 w 40"/>
              <a:gd name="T21" fmla="*/ 58 h 93"/>
              <a:gd name="T22" fmla="*/ 6 w 40"/>
              <a:gd name="T23" fmla="*/ 60 h 93"/>
              <a:gd name="T24" fmla="*/ 4 w 40"/>
              <a:gd name="T25" fmla="*/ 62 h 93"/>
              <a:gd name="T26" fmla="*/ 3 w 40"/>
              <a:gd name="T27" fmla="*/ 63 h 93"/>
              <a:gd name="T28" fmla="*/ 3 w 40"/>
              <a:gd name="T29" fmla="*/ 64 h 93"/>
              <a:gd name="T30" fmla="*/ 0 w 40"/>
              <a:gd name="T31" fmla="*/ 67 h 93"/>
              <a:gd name="T32" fmla="*/ 0 w 40"/>
              <a:gd name="T33" fmla="*/ 70 h 93"/>
              <a:gd name="T34" fmla="*/ 0 w 40"/>
              <a:gd name="T35" fmla="*/ 71 h 93"/>
              <a:gd name="T36" fmla="*/ 0 w 40"/>
              <a:gd name="T37" fmla="*/ 73 h 93"/>
              <a:gd name="T38" fmla="*/ 2 w 40"/>
              <a:gd name="T39" fmla="*/ 74 h 93"/>
              <a:gd name="T40" fmla="*/ 2 w 40"/>
              <a:gd name="T41" fmla="*/ 75 h 93"/>
              <a:gd name="T42" fmla="*/ 3 w 40"/>
              <a:gd name="T43" fmla="*/ 78 h 93"/>
              <a:gd name="T44" fmla="*/ 3 w 40"/>
              <a:gd name="T45" fmla="*/ 81 h 93"/>
              <a:gd name="T46" fmla="*/ 0 w 40"/>
              <a:gd name="T47" fmla="*/ 86 h 93"/>
              <a:gd name="T48" fmla="*/ 4 w 40"/>
              <a:gd name="T49" fmla="*/ 88 h 93"/>
              <a:gd name="T50" fmla="*/ 9 w 40"/>
              <a:gd name="T51" fmla="*/ 90 h 93"/>
              <a:gd name="T52" fmla="*/ 10 w 40"/>
              <a:gd name="T53" fmla="*/ 93 h 93"/>
              <a:gd name="T54" fmla="*/ 11 w 40"/>
              <a:gd name="T55" fmla="*/ 93 h 93"/>
              <a:gd name="T56" fmla="*/ 21 w 40"/>
              <a:gd name="T57" fmla="*/ 9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" h="93">
                <a:moveTo>
                  <a:pt x="40" y="0"/>
                </a:moveTo>
                <a:lnTo>
                  <a:pt x="37" y="4"/>
                </a:lnTo>
                <a:lnTo>
                  <a:pt x="39" y="15"/>
                </a:lnTo>
                <a:lnTo>
                  <a:pt x="24" y="29"/>
                </a:lnTo>
                <a:lnTo>
                  <a:pt x="22" y="25"/>
                </a:lnTo>
                <a:lnTo>
                  <a:pt x="17" y="25"/>
                </a:lnTo>
                <a:lnTo>
                  <a:pt x="14" y="34"/>
                </a:lnTo>
                <a:lnTo>
                  <a:pt x="9" y="39"/>
                </a:lnTo>
                <a:lnTo>
                  <a:pt x="6" y="44"/>
                </a:lnTo>
                <a:lnTo>
                  <a:pt x="4" y="44"/>
                </a:lnTo>
                <a:lnTo>
                  <a:pt x="6" y="58"/>
                </a:lnTo>
                <a:lnTo>
                  <a:pt x="6" y="60"/>
                </a:lnTo>
                <a:lnTo>
                  <a:pt x="4" y="62"/>
                </a:lnTo>
                <a:lnTo>
                  <a:pt x="3" y="63"/>
                </a:lnTo>
                <a:lnTo>
                  <a:pt x="3" y="64"/>
                </a:lnTo>
                <a:lnTo>
                  <a:pt x="0" y="67"/>
                </a:lnTo>
                <a:lnTo>
                  <a:pt x="0" y="70"/>
                </a:lnTo>
                <a:lnTo>
                  <a:pt x="0" y="71"/>
                </a:lnTo>
                <a:lnTo>
                  <a:pt x="0" y="73"/>
                </a:lnTo>
                <a:lnTo>
                  <a:pt x="2" y="74"/>
                </a:lnTo>
                <a:lnTo>
                  <a:pt x="2" y="75"/>
                </a:lnTo>
                <a:lnTo>
                  <a:pt x="3" y="78"/>
                </a:lnTo>
                <a:lnTo>
                  <a:pt x="3" y="81"/>
                </a:lnTo>
                <a:lnTo>
                  <a:pt x="0" y="86"/>
                </a:lnTo>
                <a:lnTo>
                  <a:pt x="4" y="88"/>
                </a:lnTo>
                <a:lnTo>
                  <a:pt x="9" y="90"/>
                </a:lnTo>
                <a:lnTo>
                  <a:pt x="10" y="93"/>
                </a:lnTo>
                <a:lnTo>
                  <a:pt x="11" y="93"/>
                </a:lnTo>
                <a:lnTo>
                  <a:pt x="21" y="9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33"/>
          <p:cNvSpPr>
            <a:spLocks/>
          </p:cNvSpPr>
          <p:nvPr/>
        </p:nvSpPr>
        <p:spPr bwMode="auto">
          <a:xfrm>
            <a:off x="4935538" y="5583238"/>
            <a:ext cx="131763" cy="263525"/>
          </a:xfrm>
          <a:custGeom>
            <a:avLst/>
            <a:gdLst>
              <a:gd name="T0" fmla="*/ 2 w 83"/>
              <a:gd name="T1" fmla="*/ 166 h 166"/>
              <a:gd name="T2" fmla="*/ 5 w 83"/>
              <a:gd name="T3" fmla="*/ 166 h 166"/>
              <a:gd name="T4" fmla="*/ 8 w 83"/>
              <a:gd name="T5" fmla="*/ 157 h 166"/>
              <a:gd name="T6" fmla="*/ 9 w 83"/>
              <a:gd name="T7" fmla="*/ 151 h 166"/>
              <a:gd name="T8" fmla="*/ 5 w 83"/>
              <a:gd name="T9" fmla="*/ 142 h 166"/>
              <a:gd name="T10" fmla="*/ 5 w 83"/>
              <a:gd name="T11" fmla="*/ 135 h 166"/>
              <a:gd name="T12" fmla="*/ 9 w 83"/>
              <a:gd name="T13" fmla="*/ 134 h 166"/>
              <a:gd name="T14" fmla="*/ 16 w 83"/>
              <a:gd name="T15" fmla="*/ 131 h 166"/>
              <a:gd name="T16" fmla="*/ 13 w 83"/>
              <a:gd name="T17" fmla="*/ 125 h 166"/>
              <a:gd name="T18" fmla="*/ 13 w 83"/>
              <a:gd name="T19" fmla="*/ 109 h 166"/>
              <a:gd name="T20" fmla="*/ 5 w 83"/>
              <a:gd name="T21" fmla="*/ 99 h 166"/>
              <a:gd name="T22" fmla="*/ 0 w 83"/>
              <a:gd name="T23" fmla="*/ 90 h 166"/>
              <a:gd name="T24" fmla="*/ 4 w 83"/>
              <a:gd name="T25" fmla="*/ 84 h 166"/>
              <a:gd name="T26" fmla="*/ 5 w 83"/>
              <a:gd name="T27" fmla="*/ 68 h 166"/>
              <a:gd name="T28" fmla="*/ 4 w 83"/>
              <a:gd name="T29" fmla="*/ 63 h 166"/>
              <a:gd name="T30" fmla="*/ 2 w 83"/>
              <a:gd name="T31" fmla="*/ 56 h 166"/>
              <a:gd name="T32" fmla="*/ 11 w 83"/>
              <a:gd name="T33" fmla="*/ 53 h 166"/>
              <a:gd name="T34" fmla="*/ 26 w 83"/>
              <a:gd name="T35" fmla="*/ 57 h 166"/>
              <a:gd name="T36" fmla="*/ 28 w 83"/>
              <a:gd name="T37" fmla="*/ 54 h 166"/>
              <a:gd name="T38" fmla="*/ 35 w 83"/>
              <a:gd name="T39" fmla="*/ 57 h 166"/>
              <a:gd name="T40" fmla="*/ 37 w 83"/>
              <a:gd name="T41" fmla="*/ 59 h 166"/>
              <a:gd name="T42" fmla="*/ 38 w 83"/>
              <a:gd name="T43" fmla="*/ 57 h 166"/>
              <a:gd name="T44" fmla="*/ 45 w 83"/>
              <a:gd name="T45" fmla="*/ 54 h 166"/>
              <a:gd name="T46" fmla="*/ 41 w 83"/>
              <a:gd name="T47" fmla="*/ 49 h 166"/>
              <a:gd name="T48" fmla="*/ 27 w 83"/>
              <a:gd name="T49" fmla="*/ 24 h 166"/>
              <a:gd name="T50" fmla="*/ 35 w 83"/>
              <a:gd name="T51" fmla="*/ 15 h 166"/>
              <a:gd name="T52" fmla="*/ 38 w 83"/>
              <a:gd name="T53" fmla="*/ 8 h 166"/>
              <a:gd name="T54" fmla="*/ 39 w 83"/>
              <a:gd name="T55" fmla="*/ 3 h 166"/>
              <a:gd name="T56" fmla="*/ 41 w 83"/>
              <a:gd name="T57" fmla="*/ 3 h 166"/>
              <a:gd name="T58" fmla="*/ 45 w 83"/>
              <a:gd name="T59" fmla="*/ 9 h 166"/>
              <a:gd name="T60" fmla="*/ 52 w 83"/>
              <a:gd name="T61" fmla="*/ 9 h 166"/>
              <a:gd name="T62" fmla="*/ 56 w 83"/>
              <a:gd name="T63" fmla="*/ 3 h 166"/>
              <a:gd name="T64" fmla="*/ 61 w 83"/>
              <a:gd name="T65" fmla="*/ 3 h 166"/>
              <a:gd name="T66" fmla="*/ 67 w 83"/>
              <a:gd name="T67" fmla="*/ 4 h 166"/>
              <a:gd name="T68" fmla="*/ 69 w 83"/>
              <a:gd name="T69" fmla="*/ 4 h 166"/>
              <a:gd name="T70" fmla="*/ 75 w 83"/>
              <a:gd name="T71" fmla="*/ 3 h 166"/>
              <a:gd name="T72" fmla="*/ 77 w 83"/>
              <a:gd name="T73" fmla="*/ 4 h 166"/>
              <a:gd name="T74" fmla="*/ 80 w 83"/>
              <a:gd name="T75" fmla="*/ 4 h 166"/>
              <a:gd name="T76" fmla="*/ 82 w 83"/>
              <a:gd name="T77" fmla="*/ 1 h 166"/>
              <a:gd name="T78" fmla="*/ 83 w 83"/>
              <a:gd name="T7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66">
                <a:moveTo>
                  <a:pt x="2" y="166"/>
                </a:moveTo>
                <a:lnTo>
                  <a:pt x="5" y="166"/>
                </a:lnTo>
                <a:lnTo>
                  <a:pt x="8" y="157"/>
                </a:lnTo>
                <a:lnTo>
                  <a:pt x="9" y="151"/>
                </a:lnTo>
                <a:lnTo>
                  <a:pt x="5" y="142"/>
                </a:lnTo>
                <a:lnTo>
                  <a:pt x="5" y="135"/>
                </a:lnTo>
                <a:lnTo>
                  <a:pt x="9" y="134"/>
                </a:lnTo>
                <a:lnTo>
                  <a:pt x="16" y="131"/>
                </a:lnTo>
                <a:lnTo>
                  <a:pt x="13" y="125"/>
                </a:lnTo>
                <a:lnTo>
                  <a:pt x="13" y="109"/>
                </a:lnTo>
                <a:lnTo>
                  <a:pt x="5" y="99"/>
                </a:lnTo>
                <a:lnTo>
                  <a:pt x="0" y="90"/>
                </a:lnTo>
                <a:lnTo>
                  <a:pt x="4" y="84"/>
                </a:lnTo>
                <a:lnTo>
                  <a:pt x="5" y="68"/>
                </a:lnTo>
                <a:lnTo>
                  <a:pt x="4" y="63"/>
                </a:lnTo>
                <a:lnTo>
                  <a:pt x="2" y="56"/>
                </a:lnTo>
                <a:lnTo>
                  <a:pt x="11" y="53"/>
                </a:lnTo>
                <a:lnTo>
                  <a:pt x="26" y="57"/>
                </a:lnTo>
                <a:lnTo>
                  <a:pt x="28" y="54"/>
                </a:lnTo>
                <a:lnTo>
                  <a:pt x="35" y="57"/>
                </a:lnTo>
                <a:lnTo>
                  <a:pt x="37" y="59"/>
                </a:lnTo>
                <a:lnTo>
                  <a:pt x="38" y="57"/>
                </a:lnTo>
                <a:lnTo>
                  <a:pt x="45" y="54"/>
                </a:lnTo>
                <a:lnTo>
                  <a:pt x="41" y="49"/>
                </a:lnTo>
                <a:lnTo>
                  <a:pt x="27" y="24"/>
                </a:lnTo>
                <a:lnTo>
                  <a:pt x="35" y="15"/>
                </a:lnTo>
                <a:lnTo>
                  <a:pt x="38" y="8"/>
                </a:lnTo>
                <a:lnTo>
                  <a:pt x="39" y="3"/>
                </a:lnTo>
                <a:lnTo>
                  <a:pt x="41" y="3"/>
                </a:lnTo>
                <a:lnTo>
                  <a:pt x="45" y="9"/>
                </a:lnTo>
                <a:lnTo>
                  <a:pt x="52" y="9"/>
                </a:lnTo>
                <a:lnTo>
                  <a:pt x="56" y="3"/>
                </a:lnTo>
                <a:lnTo>
                  <a:pt x="61" y="3"/>
                </a:lnTo>
                <a:lnTo>
                  <a:pt x="67" y="4"/>
                </a:lnTo>
                <a:lnTo>
                  <a:pt x="69" y="4"/>
                </a:lnTo>
                <a:lnTo>
                  <a:pt x="75" y="3"/>
                </a:lnTo>
                <a:lnTo>
                  <a:pt x="77" y="4"/>
                </a:lnTo>
                <a:lnTo>
                  <a:pt x="80" y="4"/>
                </a:lnTo>
                <a:lnTo>
                  <a:pt x="82" y="1"/>
                </a:lnTo>
                <a:lnTo>
                  <a:pt x="8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34"/>
          <p:cNvSpPr>
            <a:spLocks/>
          </p:cNvSpPr>
          <p:nvPr/>
        </p:nvSpPr>
        <p:spPr bwMode="auto">
          <a:xfrm>
            <a:off x="4387851" y="5334001"/>
            <a:ext cx="555625" cy="617538"/>
          </a:xfrm>
          <a:custGeom>
            <a:avLst/>
            <a:gdLst>
              <a:gd name="T0" fmla="*/ 275 w 350"/>
              <a:gd name="T1" fmla="*/ 386 h 389"/>
              <a:gd name="T2" fmla="*/ 268 w 350"/>
              <a:gd name="T3" fmla="*/ 382 h 389"/>
              <a:gd name="T4" fmla="*/ 257 w 350"/>
              <a:gd name="T5" fmla="*/ 372 h 389"/>
              <a:gd name="T6" fmla="*/ 255 w 350"/>
              <a:gd name="T7" fmla="*/ 356 h 389"/>
              <a:gd name="T8" fmla="*/ 238 w 350"/>
              <a:gd name="T9" fmla="*/ 342 h 389"/>
              <a:gd name="T10" fmla="*/ 212 w 350"/>
              <a:gd name="T11" fmla="*/ 325 h 389"/>
              <a:gd name="T12" fmla="*/ 210 w 350"/>
              <a:gd name="T13" fmla="*/ 345 h 389"/>
              <a:gd name="T14" fmla="*/ 203 w 350"/>
              <a:gd name="T15" fmla="*/ 363 h 389"/>
              <a:gd name="T16" fmla="*/ 184 w 350"/>
              <a:gd name="T17" fmla="*/ 355 h 389"/>
              <a:gd name="T18" fmla="*/ 171 w 350"/>
              <a:gd name="T19" fmla="*/ 341 h 389"/>
              <a:gd name="T20" fmla="*/ 161 w 350"/>
              <a:gd name="T21" fmla="*/ 348 h 389"/>
              <a:gd name="T22" fmla="*/ 129 w 350"/>
              <a:gd name="T23" fmla="*/ 325 h 389"/>
              <a:gd name="T24" fmla="*/ 111 w 350"/>
              <a:gd name="T25" fmla="*/ 321 h 389"/>
              <a:gd name="T26" fmla="*/ 115 w 350"/>
              <a:gd name="T27" fmla="*/ 323 h 389"/>
              <a:gd name="T28" fmla="*/ 99 w 350"/>
              <a:gd name="T29" fmla="*/ 321 h 389"/>
              <a:gd name="T30" fmla="*/ 84 w 350"/>
              <a:gd name="T31" fmla="*/ 299 h 389"/>
              <a:gd name="T32" fmla="*/ 68 w 350"/>
              <a:gd name="T33" fmla="*/ 265 h 389"/>
              <a:gd name="T34" fmla="*/ 70 w 350"/>
              <a:gd name="T35" fmla="*/ 254 h 389"/>
              <a:gd name="T36" fmla="*/ 70 w 350"/>
              <a:gd name="T37" fmla="*/ 240 h 389"/>
              <a:gd name="T38" fmla="*/ 68 w 350"/>
              <a:gd name="T39" fmla="*/ 221 h 389"/>
              <a:gd name="T40" fmla="*/ 55 w 350"/>
              <a:gd name="T41" fmla="*/ 217 h 389"/>
              <a:gd name="T42" fmla="*/ 55 w 350"/>
              <a:gd name="T43" fmla="*/ 214 h 389"/>
              <a:gd name="T44" fmla="*/ 54 w 350"/>
              <a:gd name="T45" fmla="*/ 206 h 389"/>
              <a:gd name="T46" fmla="*/ 54 w 350"/>
              <a:gd name="T47" fmla="*/ 191 h 389"/>
              <a:gd name="T48" fmla="*/ 61 w 350"/>
              <a:gd name="T49" fmla="*/ 184 h 389"/>
              <a:gd name="T50" fmla="*/ 49 w 350"/>
              <a:gd name="T51" fmla="*/ 157 h 389"/>
              <a:gd name="T52" fmla="*/ 46 w 350"/>
              <a:gd name="T53" fmla="*/ 138 h 389"/>
              <a:gd name="T54" fmla="*/ 43 w 350"/>
              <a:gd name="T55" fmla="*/ 132 h 389"/>
              <a:gd name="T56" fmla="*/ 40 w 350"/>
              <a:gd name="T57" fmla="*/ 128 h 389"/>
              <a:gd name="T58" fmla="*/ 38 w 350"/>
              <a:gd name="T59" fmla="*/ 130 h 389"/>
              <a:gd name="T60" fmla="*/ 32 w 350"/>
              <a:gd name="T61" fmla="*/ 134 h 389"/>
              <a:gd name="T62" fmla="*/ 13 w 350"/>
              <a:gd name="T63" fmla="*/ 121 h 389"/>
              <a:gd name="T64" fmla="*/ 1 w 350"/>
              <a:gd name="T65" fmla="*/ 91 h 389"/>
              <a:gd name="T66" fmla="*/ 10 w 350"/>
              <a:gd name="T67" fmla="*/ 76 h 389"/>
              <a:gd name="T68" fmla="*/ 12 w 350"/>
              <a:gd name="T69" fmla="*/ 64 h 389"/>
              <a:gd name="T70" fmla="*/ 30 w 350"/>
              <a:gd name="T71" fmla="*/ 41 h 389"/>
              <a:gd name="T72" fmla="*/ 53 w 350"/>
              <a:gd name="T73" fmla="*/ 33 h 389"/>
              <a:gd name="T74" fmla="*/ 83 w 350"/>
              <a:gd name="T75" fmla="*/ 8 h 389"/>
              <a:gd name="T76" fmla="*/ 111 w 350"/>
              <a:gd name="T77" fmla="*/ 15 h 389"/>
              <a:gd name="T78" fmla="*/ 145 w 350"/>
              <a:gd name="T79" fmla="*/ 0 h 389"/>
              <a:gd name="T80" fmla="*/ 154 w 350"/>
              <a:gd name="T81" fmla="*/ 0 h 389"/>
              <a:gd name="T82" fmla="*/ 227 w 350"/>
              <a:gd name="T83" fmla="*/ 8 h 389"/>
              <a:gd name="T84" fmla="*/ 257 w 350"/>
              <a:gd name="T85" fmla="*/ 38 h 389"/>
              <a:gd name="T86" fmla="*/ 259 w 350"/>
              <a:gd name="T87" fmla="*/ 60 h 389"/>
              <a:gd name="T88" fmla="*/ 261 w 350"/>
              <a:gd name="T89" fmla="*/ 64 h 389"/>
              <a:gd name="T90" fmla="*/ 281 w 350"/>
              <a:gd name="T91" fmla="*/ 82 h 389"/>
              <a:gd name="T92" fmla="*/ 281 w 350"/>
              <a:gd name="T93" fmla="*/ 91 h 389"/>
              <a:gd name="T94" fmla="*/ 279 w 350"/>
              <a:gd name="T95" fmla="*/ 108 h 389"/>
              <a:gd name="T96" fmla="*/ 301 w 350"/>
              <a:gd name="T97" fmla="*/ 132 h 389"/>
              <a:gd name="T98" fmla="*/ 297 w 350"/>
              <a:gd name="T99" fmla="*/ 146 h 389"/>
              <a:gd name="T100" fmla="*/ 308 w 350"/>
              <a:gd name="T101" fmla="*/ 165 h 389"/>
              <a:gd name="T102" fmla="*/ 311 w 350"/>
              <a:gd name="T103" fmla="*/ 183 h 389"/>
              <a:gd name="T104" fmla="*/ 309 w 350"/>
              <a:gd name="T105" fmla="*/ 202 h 389"/>
              <a:gd name="T106" fmla="*/ 321 w 350"/>
              <a:gd name="T107" fmla="*/ 202 h 389"/>
              <a:gd name="T108" fmla="*/ 334 w 350"/>
              <a:gd name="T109" fmla="*/ 225 h 389"/>
              <a:gd name="T110" fmla="*/ 350 w 350"/>
              <a:gd name="T111" fmla="*/ 22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0" h="389">
                <a:moveTo>
                  <a:pt x="278" y="389"/>
                </a:moveTo>
                <a:lnTo>
                  <a:pt x="275" y="386"/>
                </a:lnTo>
                <a:lnTo>
                  <a:pt x="272" y="389"/>
                </a:lnTo>
                <a:lnTo>
                  <a:pt x="268" y="382"/>
                </a:lnTo>
                <a:lnTo>
                  <a:pt x="257" y="379"/>
                </a:lnTo>
                <a:lnTo>
                  <a:pt x="257" y="372"/>
                </a:lnTo>
                <a:lnTo>
                  <a:pt x="255" y="359"/>
                </a:lnTo>
                <a:lnTo>
                  <a:pt x="255" y="356"/>
                </a:lnTo>
                <a:lnTo>
                  <a:pt x="245" y="349"/>
                </a:lnTo>
                <a:lnTo>
                  <a:pt x="238" y="342"/>
                </a:lnTo>
                <a:lnTo>
                  <a:pt x="234" y="326"/>
                </a:lnTo>
                <a:lnTo>
                  <a:pt x="212" y="325"/>
                </a:lnTo>
                <a:lnTo>
                  <a:pt x="200" y="337"/>
                </a:lnTo>
                <a:lnTo>
                  <a:pt x="210" y="345"/>
                </a:lnTo>
                <a:lnTo>
                  <a:pt x="204" y="357"/>
                </a:lnTo>
                <a:lnTo>
                  <a:pt x="203" y="363"/>
                </a:lnTo>
                <a:lnTo>
                  <a:pt x="196" y="366"/>
                </a:lnTo>
                <a:lnTo>
                  <a:pt x="184" y="355"/>
                </a:lnTo>
                <a:lnTo>
                  <a:pt x="176" y="337"/>
                </a:lnTo>
                <a:lnTo>
                  <a:pt x="171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29" y="325"/>
                </a:lnTo>
                <a:lnTo>
                  <a:pt x="122" y="319"/>
                </a:lnTo>
                <a:lnTo>
                  <a:pt x="111" y="321"/>
                </a:lnTo>
                <a:lnTo>
                  <a:pt x="110" y="321"/>
                </a:lnTo>
                <a:lnTo>
                  <a:pt x="115" y="323"/>
                </a:lnTo>
                <a:lnTo>
                  <a:pt x="110" y="326"/>
                </a:lnTo>
                <a:lnTo>
                  <a:pt x="99" y="321"/>
                </a:lnTo>
                <a:lnTo>
                  <a:pt x="94" y="319"/>
                </a:lnTo>
                <a:lnTo>
                  <a:pt x="84" y="299"/>
                </a:lnTo>
                <a:lnTo>
                  <a:pt x="77" y="282"/>
                </a:lnTo>
                <a:lnTo>
                  <a:pt x="68" y="265"/>
                </a:lnTo>
                <a:lnTo>
                  <a:pt x="68" y="263"/>
                </a:lnTo>
                <a:lnTo>
                  <a:pt x="70" y="254"/>
                </a:lnTo>
                <a:lnTo>
                  <a:pt x="76" y="250"/>
                </a:lnTo>
                <a:lnTo>
                  <a:pt x="70" y="240"/>
                </a:lnTo>
                <a:lnTo>
                  <a:pt x="69" y="239"/>
                </a:lnTo>
                <a:lnTo>
                  <a:pt x="68" y="221"/>
                </a:lnTo>
                <a:lnTo>
                  <a:pt x="61" y="220"/>
                </a:lnTo>
                <a:lnTo>
                  <a:pt x="55" y="217"/>
                </a:lnTo>
                <a:lnTo>
                  <a:pt x="55" y="216"/>
                </a:lnTo>
                <a:lnTo>
                  <a:pt x="55" y="214"/>
                </a:lnTo>
                <a:lnTo>
                  <a:pt x="55" y="211"/>
                </a:lnTo>
                <a:lnTo>
                  <a:pt x="54" y="206"/>
                </a:lnTo>
                <a:lnTo>
                  <a:pt x="47" y="199"/>
                </a:lnTo>
                <a:lnTo>
                  <a:pt x="54" y="191"/>
                </a:lnTo>
                <a:lnTo>
                  <a:pt x="53" y="190"/>
                </a:lnTo>
                <a:lnTo>
                  <a:pt x="61" y="184"/>
                </a:lnTo>
                <a:lnTo>
                  <a:pt x="51" y="165"/>
                </a:lnTo>
                <a:lnTo>
                  <a:pt x="49" y="157"/>
                </a:lnTo>
                <a:lnTo>
                  <a:pt x="55" y="150"/>
                </a:lnTo>
                <a:lnTo>
                  <a:pt x="46" y="138"/>
                </a:lnTo>
                <a:lnTo>
                  <a:pt x="45" y="134"/>
                </a:lnTo>
                <a:lnTo>
                  <a:pt x="43" y="132"/>
                </a:lnTo>
                <a:lnTo>
                  <a:pt x="43" y="130"/>
                </a:lnTo>
                <a:lnTo>
                  <a:pt x="40" y="128"/>
                </a:lnTo>
                <a:lnTo>
                  <a:pt x="38" y="128"/>
                </a:lnTo>
                <a:lnTo>
                  <a:pt x="38" y="130"/>
                </a:lnTo>
                <a:lnTo>
                  <a:pt x="35" y="135"/>
                </a:lnTo>
                <a:lnTo>
                  <a:pt x="32" y="134"/>
                </a:lnTo>
                <a:lnTo>
                  <a:pt x="28" y="131"/>
                </a:lnTo>
                <a:lnTo>
                  <a:pt x="13" y="121"/>
                </a:lnTo>
                <a:lnTo>
                  <a:pt x="0" y="113"/>
                </a:lnTo>
                <a:lnTo>
                  <a:pt x="1" y="91"/>
                </a:lnTo>
                <a:lnTo>
                  <a:pt x="10" y="81"/>
                </a:lnTo>
                <a:lnTo>
                  <a:pt x="10" y="76"/>
                </a:lnTo>
                <a:lnTo>
                  <a:pt x="10" y="66"/>
                </a:lnTo>
                <a:lnTo>
                  <a:pt x="12" y="64"/>
                </a:lnTo>
                <a:lnTo>
                  <a:pt x="24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2" y="14"/>
                </a:lnTo>
                <a:lnTo>
                  <a:pt x="83" y="8"/>
                </a:lnTo>
                <a:lnTo>
                  <a:pt x="106" y="18"/>
                </a:lnTo>
                <a:lnTo>
                  <a:pt x="111" y="15"/>
                </a:lnTo>
                <a:lnTo>
                  <a:pt x="141" y="1"/>
                </a:lnTo>
                <a:lnTo>
                  <a:pt x="145" y="0"/>
                </a:lnTo>
                <a:lnTo>
                  <a:pt x="156" y="4"/>
                </a:lnTo>
                <a:lnTo>
                  <a:pt x="154" y="0"/>
                </a:lnTo>
                <a:lnTo>
                  <a:pt x="196" y="10"/>
                </a:lnTo>
                <a:lnTo>
                  <a:pt x="227" y="8"/>
                </a:lnTo>
                <a:lnTo>
                  <a:pt x="256" y="33"/>
                </a:lnTo>
                <a:lnTo>
                  <a:pt x="257" y="38"/>
                </a:lnTo>
                <a:lnTo>
                  <a:pt x="257" y="49"/>
                </a:lnTo>
                <a:lnTo>
                  <a:pt x="259" y="60"/>
                </a:lnTo>
                <a:lnTo>
                  <a:pt x="257" y="64"/>
                </a:lnTo>
                <a:lnTo>
                  <a:pt x="261" y="64"/>
                </a:lnTo>
                <a:lnTo>
                  <a:pt x="278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79" y="108"/>
                </a:lnTo>
                <a:lnTo>
                  <a:pt x="304" y="123"/>
                </a:lnTo>
                <a:lnTo>
                  <a:pt x="301" y="132"/>
                </a:lnTo>
                <a:lnTo>
                  <a:pt x="300" y="135"/>
                </a:lnTo>
                <a:lnTo>
                  <a:pt x="297" y="146"/>
                </a:lnTo>
                <a:lnTo>
                  <a:pt x="306" y="149"/>
                </a:lnTo>
                <a:lnTo>
                  <a:pt x="308" y="165"/>
                </a:lnTo>
                <a:lnTo>
                  <a:pt x="309" y="169"/>
                </a:lnTo>
                <a:lnTo>
                  <a:pt x="311" y="183"/>
                </a:lnTo>
                <a:lnTo>
                  <a:pt x="317" y="188"/>
                </a:lnTo>
                <a:lnTo>
                  <a:pt x="309" y="202"/>
                </a:lnTo>
                <a:lnTo>
                  <a:pt x="313" y="202"/>
                </a:lnTo>
                <a:lnTo>
                  <a:pt x="321" y="202"/>
                </a:lnTo>
                <a:lnTo>
                  <a:pt x="330" y="220"/>
                </a:lnTo>
                <a:lnTo>
                  <a:pt x="334" y="225"/>
                </a:lnTo>
                <a:lnTo>
                  <a:pt x="341" y="225"/>
                </a:lnTo>
                <a:lnTo>
                  <a:pt x="350" y="22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35"/>
          <p:cNvSpPr>
            <a:spLocks/>
          </p:cNvSpPr>
          <p:nvPr/>
        </p:nvSpPr>
        <p:spPr bwMode="auto">
          <a:xfrm>
            <a:off x="4935538" y="5691188"/>
            <a:ext cx="25400" cy="155575"/>
          </a:xfrm>
          <a:custGeom>
            <a:avLst/>
            <a:gdLst>
              <a:gd name="T0" fmla="*/ 5 w 16"/>
              <a:gd name="T1" fmla="*/ 0 h 98"/>
              <a:gd name="T2" fmla="*/ 4 w 16"/>
              <a:gd name="T3" fmla="*/ 16 h 98"/>
              <a:gd name="T4" fmla="*/ 0 w 16"/>
              <a:gd name="T5" fmla="*/ 22 h 98"/>
              <a:gd name="T6" fmla="*/ 5 w 16"/>
              <a:gd name="T7" fmla="*/ 31 h 98"/>
              <a:gd name="T8" fmla="*/ 13 w 16"/>
              <a:gd name="T9" fmla="*/ 41 h 98"/>
              <a:gd name="T10" fmla="*/ 13 w 16"/>
              <a:gd name="T11" fmla="*/ 57 h 98"/>
              <a:gd name="T12" fmla="*/ 16 w 16"/>
              <a:gd name="T13" fmla="*/ 63 h 98"/>
              <a:gd name="T14" fmla="*/ 9 w 16"/>
              <a:gd name="T15" fmla="*/ 66 h 98"/>
              <a:gd name="T16" fmla="*/ 5 w 16"/>
              <a:gd name="T17" fmla="*/ 67 h 98"/>
              <a:gd name="T18" fmla="*/ 5 w 16"/>
              <a:gd name="T19" fmla="*/ 74 h 98"/>
              <a:gd name="T20" fmla="*/ 9 w 16"/>
              <a:gd name="T21" fmla="*/ 83 h 98"/>
              <a:gd name="T22" fmla="*/ 8 w 16"/>
              <a:gd name="T23" fmla="*/ 89 h 98"/>
              <a:gd name="T24" fmla="*/ 5 w 16"/>
              <a:gd name="T25" fmla="*/ 98 h 98"/>
              <a:gd name="T26" fmla="*/ 2 w 16"/>
              <a:gd name="T2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98">
                <a:moveTo>
                  <a:pt x="5" y="0"/>
                </a:moveTo>
                <a:lnTo>
                  <a:pt x="4" y="16"/>
                </a:lnTo>
                <a:lnTo>
                  <a:pt x="0" y="22"/>
                </a:lnTo>
                <a:lnTo>
                  <a:pt x="5" y="31"/>
                </a:lnTo>
                <a:lnTo>
                  <a:pt x="13" y="41"/>
                </a:lnTo>
                <a:lnTo>
                  <a:pt x="13" y="57"/>
                </a:lnTo>
                <a:lnTo>
                  <a:pt x="16" y="63"/>
                </a:lnTo>
                <a:lnTo>
                  <a:pt x="9" y="66"/>
                </a:lnTo>
                <a:lnTo>
                  <a:pt x="5" y="67"/>
                </a:lnTo>
                <a:lnTo>
                  <a:pt x="5" y="74"/>
                </a:lnTo>
                <a:lnTo>
                  <a:pt x="9" y="83"/>
                </a:lnTo>
                <a:lnTo>
                  <a:pt x="8" y="89"/>
                </a:lnTo>
                <a:lnTo>
                  <a:pt x="5" y="98"/>
                </a:lnTo>
                <a:lnTo>
                  <a:pt x="2" y="9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36"/>
          <p:cNvSpPr>
            <a:spLocks noEditPoints="1"/>
          </p:cNvSpPr>
          <p:nvPr/>
        </p:nvSpPr>
        <p:spPr bwMode="auto">
          <a:xfrm>
            <a:off x="4305301" y="5526088"/>
            <a:ext cx="523875" cy="665163"/>
          </a:xfrm>
          <a:custGeom>
            <a:avLst/>
            <a:gdLst>
              <a:gd name="T0" fmla="*/ 148 w 330"/>
              <a:gd name="T1" fmla="*/ 411 h 419"/>
              <a:gd name="T2" fmla="*/ 155 w 330"/>
              <a:gd name="T3" fmla="*/ 390 h 419"/>
              <a:gd name="T4" fmla="*/ 151 w 330"/>
              <a:gd name="T5" fmla="*/ 381 h 419"/>
              <a:gd name="T6" fmla="*/ 136 w 330"/>
              <a:gd name="T7" fmla="*/ 380 h 419"/>
              <a:gd name="T8" fmla="*/ 139 w 330"/>
              <a:gd name="T9" fmla="*/ 366 h 419"/>
              <a:gd name="T10" fmla="*/ 128 w 330"/>
              <a:gd name="T11" fmla="*/ 371 h 419"/>
              <a:gd name="T12" fmla="*/ 113 w 330"/>
              <a:gd name="T13" fmla="*/ 347 h 419"/>
              <a:gd name="T14" fmla="*/ 106 w 330"/>
              <a:gd name="T15" fmla="*/ 340 h 419"/>
              <a:gd name="T16" fmla="*/ 107 w 330"/>
              <a:gd name="T17" fmla="*/ 330 h 419"/>
              <a:gd name="T18" fmla="*/ 92 w 330"/>
              <a:gd name="T19" fmla="*/ 333 h 419"/>
              <a:gd name="T20" fmla="*/ 71 w 330"/>
              <a:gd name="T21" fmla="*/ 322 h 419"/>
              <a:gd name="T22" fmla="*/ 71 w 330"/>
              <a:gd name="T23" fmla="*/ 309 h 419"/>
              <a:gd name="T24" fmla="*/ 79 w 330"/>
              <a:gd name="T25" fmla="*/ 300 h 419"/>
              <a:gd name="T26" fmla="*/ 80 w 330"/>
              <a:gd name="T27" fmla="*/ 268 h 419"/>
              <a:gd name="T28" fmla="*/ 95 w 330"/>
              <a:gd name="T29" fmla="*/ 258 h 419"/>
              <a:gd name="T30" fmla="*/ 98 w 330"/>
              <a:gd name="T31" fmla="*/ 245 h 419"/>
              <a:gd name="T32" fmla="*/ 80 w 330"/>
              <a:gd name="T33" fmla="*/ 219 h 419"/>
              <a:gd name="T34" fmla="*/ 60 w 330"/>
              <a:gd name="T35" fmla="*/ 220 h 419"/>
              <a:gd name="T36" fmla="*/ 13 w 330"/>
              <a:gd name="T37" fmla="*/ 223 h 419"/>
              <a:gd name="T38" fmla="*/ 20 w 330"/>
              <a:gd name="T39" fmla="*/ 206 h 419"/>
              <a:gd name="T40" fmla="*/ 35 w 330"/>
              <a:gd name="T41" fmla="*/ 193 h 419"/>
              <a:gd name="T42" fmla="*/ 39 w 330"/>
              <a:gd name="T43" fmla="*/ 174 h 419"/>
              <a:gd name="T44" fmla="*/ 41 w 330"/>
              <a:gd name="T45" fmla="*/ 141 h 419"/>
              <a:gd name="T46" fmla="*/ 20 w 330"/>
              <a:gd name="T47" fmla="*/ 125 h 419"/>
              <a:gd name="T48" fmla="*/ 0 w 330"/>
              <a:gd name="T49" fmla="*/ 99 h 419"/>
              <a:gd name="T50" fmla="*/ 19 w 330"/>
              <a:gd name="T51" fmla="*/ 69 h 419"/>
              <a:gd name="T52" fmla="*/ 23 w 330"/>
              <a:gd name="T53" fmla="*/ 56 h 419"/>
              <a:gd name="T54" fmla="*/ 32 w 330"/>
              <a:gd name="T55" fmla="*/ 17 h 419"/>
              <a:gd name="T56" fmla="*/ 65 w 330"/>
              <a:gd name="T57" fmla="*/ 0 h 419"/>
              <a:gd name="T58" fmla="*/ 84 w 330"/>
              <a:gd name="T59" fmla="*/ 13 h 419"/>
              <a:gd name="T60" fmla="*/ 90 w 330"/>
              <a:gd name="T61" fmla="*/ 7 h 419"/>
              <a:gd name="T62" fmla="*/ 95 w 330"/>
              <a:gd name="T63" fmla="*/ 11 h 419"/>
              <a:gd name="T64" fmla="*/ 107 w 330"/>
              <a:gd name="T65" fmla="*/ 29 h 419"/>
              <a:gd name="T66" fmla="*/ 113 w 330"/>
              <a:gd name="T67" fmla="*/ 63 h 419"/>
              <a:gd name="T68" fmla="*/ 99 w 330"/>
              <a:gd name="T69" fmla="*/ 78 h 419"/>
              <a:gd name="T70" fmla="*/ 107 w 330"/>
              <a:gd name="T71" fmla="*/ 93 h 419"/>
              <a:gd name="T72" fmla="*/ 113 w 330"/>
              <a:gd name="T73" fmla="*/ 99 h 419"/>
              <a:gd name="T74" fmla="*/ 122 w 330"/>
              <a:gd name="T75" fmla="*/ 119 h 419"/>
              <a:gd name="T76" fmla="*/ 120 w 330"/>
              <a:gd name="T77" fmla="*/ 142 h 419"/>
              <a:gd name="T78" fmla="*/ 136 w 330"/>
              <a:gd name="T79" fmla="*/ 178 h 419"/>
              <a:gd name="T80" fmla="*/ 162 w 330"/>
              <a:gd name="T81" fmla="*/ 205 h 419"/>
              <a:gd name="T82" fmla="*/ 163 w 330"/>
              <a:gd name="T83" fmla="*/ 200 h 419"/>
              <a:gd name="T84" fmla="*/ 191 w 330"/>
              <a:gd name="T85" fmla="*/ 213 h 419"/>
              <a:gd name="T86" fmla="*/ 223 w 330"/>
              <a:gd name="T87" fmla="*/ 220 h 419"/>
              <a:gd name="T88" fmla="*/ 248 w 330"/>
              <a:gd name="T89" fmla="*/ 245 h 419"/>
              <a:gd name="T90" fmla="*/ 262 w 330"/>
              <a:gd name="T91" fmla="*/ 224 h 419"/>
              <a:gd name="T92" fmla="*/ 286 w 330"/>
              <a:gd name="T93" fmla="*/ 205 h 419"/>
              <a:gd name="T94" fmla="*/ 307 w 330"/>
              <a:gd name="T95" fmla="*/ 235 h 419"/>
              <a:gd name="T96" fmla="*/ 309 w 330"/>
              <a:gd name="T97" fmla="*/ 258 h 419"/>
              <a:gd name="T98" fmla="*/ 327 w 330"/>
              <a:gd name="T99" fmla="*/ 265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0" h="419">
                <a:moveTo>
                  <a:pt x="151" y="419"/>
                </a:moveTo>
                <a:lnTo>
                  <a:pt x="150" y="418"/>
                </a:lnTo>
                <a:lnTo>
                  <a:pt x="148" y="411"/>
                </a:lnTo>
                <a:lnTo>
                  <a:pt x="152" y="404"/>
                </a:lnTo>
                <a:lnTo>
                  <a:pt x="159" y="393"/>
                </a:lnTo>
                <a:lnTo>
                  <a:pt x="155" y="390"/>
                </a:lnTo>
                <a:lnTo>
                  <a:pt x="152" y="389"/>
                </a:lnTo>
                <a:lnTo>
                  <a:pt x="155" y="384"/>
                </a:lnTo>
                <a:lnTo>
                  <a:pt x="151" y="381"/>
                </a:lnTo>
                <a:lnTo>
                  <a:pt x="147" y="385"/>
                </a:lnTo>
                <a:lnTo>
                  <a:pt x="146" y="381"/>
                </a:lnTo>
                <a:lnTo>
                  <a:pt x="136" y="380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0" y="356"/>
                </a:lnTo>
                <a:lnTo>
                  <a:pt x="129" y="365"/>
                </a:lnTo>
                <a:lnTo>
                  <a:pt x="128" y="371"/>
                </a:lnTo>
                <a:lnTo>
                  <a:pt x="120" y="362"/>
                </a:lnTo>
                <a:lnTo>
                  <a:pt x="122" y="352"/>
                </a:lnTo>
                <a:lnTo>
                  <a:pt x="113" y="347"/>
                </a:lnTo>
                <a:lnTo>
                  <a:pt x="107" y="343"/>
                </a:lnTo>
                <a:lnTo>
                  <a:pt x="105" y="341"/>
                </a:lnTo>
                <a:lnTo>
                  <a:pt x="106" y="340"/>
                </a:lnTo>
                <a:lnTo>
                  <a:pt x="110" y="335"/>
                </a:lnTo>
                <a:lnTo>
                  <a:pt x="109" y="330"/>
                </a:lnTo>
                <a:lnTo>
                  <a:pt x="107" y="330"/>
                </a:lnTo>
                <a:lnTo>
                  <a:pt x="106" y="330"/>
                </a:lnTo>
                <a:lnTo>
                  <a:pt x="95" y="328"/>
                </a:lnTo>
                <a:lnTo>
                  <a:pt x="92" y="333"/>
                </a:lnTo>
                <a:lnTo>
                  <a:pt x="84" y="328"/>
                </a:lnTo>
                <a:lnTo>
                  <a:pt x="76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2" y="305"/>
                </a:lnTo>
                <a:lnTo>
                  <a:pt x="77" y="303"/>
                </a:lnTo>
                <a:lnTo>
                  <a:pt x="79" y="300"/>
                </a:lnTo>
                <a:lnTo>
                  <a:pt x="87" y="292"/>
                </a:lnTo>
                <a:lnTo>
                  <a:pt x="77" y="283"/>
                </a:lnTo>
                <a:lnTo>
                  <a:pt x="80" y="268"/>
                </a:lnTo>
                <a:lnTo>
                  <a:pt x="84" y="268"/>
                </a:lnTo>
                <a:lnTo>
                  <a:pt x="91" y="269"/>
                </a:lnTo>
                <a:lnTo>
                  <a:pt x="95" y="258"/>
                </a:lnTo>
                <a:lnTo>
                  <a:pt x="95" y="255"/>
                </a:lnTo>
                <a:lnTo>
                  <a:pt x="98" y="246"/>
                </a:lnTo>
                <a:lnTo>
                  <a:pt x="98" y="245"/>
                </a:lnTo>
                <a:lnTo>
                  <a:pt x="90" y="221"/>
                </a:lnTo>
                <a:lnTo>
                  <a:pt x="82" y="219"/>
                </a:lnTo>
                <a:lnTo>
                  <a:pt x="80" y="219"/>
                </a:lnTo>
                <a:lnTo>
                  <a:pt x="73" y="219"/>
                </a:lnTo>
                <a:lnTo>
                  <a:pt x="71" y="213"/>
                </a:lnTo>
                <a:lnTo>
                  <a:pt x="60" y="220"/>
                </a:lnTo>
                <a:lnTo>
                  <a:pt x="32" y="220"/>
                </a:lnTo>
                <a:lnTo>
                  <a:pt x="32" y="225"/>
                </a:lnTo>
                <a:lnTo>
                  <a:pt x="13" y="223"/>
                </a:lnTo>
                <a:lnTo>
                  <a:pt x="21" y="215"/>
                </a:lnTo>
                <a:lnTo>
                  <a:pt x="24" y="212"/>
                </a:lnTo>
                <a:lnTo>
                  <a:pt x="20" y="206"/>
                </a:lnTo>
                <a:lnTo>
                  <a:pt x="23" y="206"/>
                </a:lnTo>
                <a:lnTo>
                  <a:pt x="31" y="205"/>
                </a:lnTo>
                <a:lnTo>
                  <a:pt x="35" y="193"/>
                </a:lnTo>
                <a:lnTo>
                  <a:pt x="30" y="178"/>
                </a:lnTo>
                <a:lnTo>
                  <a:pt x="38" y="176"/>
                </a:lnTo>
                <a:lnTo>
                  <a:pt x="39" y="174"/>
                </a:lnTo>
                <a:lnTo>
                  <a:pt x="35" y="165"/>
                </a:lnTo>
                <a:lnTo>
                  <a:pt x="41" y="146"/>
                </a:lnTo>
                <a:lnTo>
                  <a:pt x="41" y="141"/>
                </a:lnTo>
                <a:lnTo>
                  <a:pt x="47" y="140"/>
                </a:lnTo>
                <a:lnTo>
                  <a:pt x="43" y="135"/>
                </a:lnTo>
                <a:lnTo>
                  <a:pt x="20" y="125"/>
                </a:lnTo>
                <a:lnTo>
                  <a:pt x="12" y="126"/>
                </a:lnTo>
                <a:lnTo>
                  <a:pt x="0" y="122"/>
                </a:lnTo>
                <a:lnTo>
                  <a:pt x="0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3" y="63"/>
                </a:lnTo>
                <a:lnTo>
                  <a:pt x="12" y="60"/>
                </a:lnTo>
                <a:lnTo>
                  <a:pt x="23" y="56"/>
                </a:lnTo>
                <a:lnTo>
                  <a:pt x="32" y="48"/>
                </a:lnTo>
                <a:lnTo>
                  <a:pt x="27" y="39"/>
                </a:lnTo>
                <a:lnTo>
                  <a:pt x="32" y="17"/>
                </a:lnTo>
                <a:lnTo>
                  <a:pt x="39" y="21"/>
                </a:lnTo>
                <a:lnTo>
                  <a:pt x="49" y="6"/>
                </a:lnTo>
                <a:lnTo>
                  <a:pt x="65" y="0"/>
                </a:lnTo>
                <a:lnTo>
                  <a:pt x="80" y="10"/>
                </a:lnTo>
                <a:lnTo>
                  <a:pt x="84" y="13"/>
                </a:lnTo>
                <a:moveTo>
                  <a:pt x="84" y="13"/>
                </a:moveTo>
                <a:lnTo>
                  <a:pt x="87" y="14"/>
                </a:lnTo>
                <a:lnTo>
                  <a:pt x="90" y="9"/>
                </a:lnTo>
                <a:lnTo>
                  <a:pt x="90" y="7"/>
                </a:lnTo>
                <a:lnTo>
                  <a:pt x="92" y="7"/>
                </a:lnTo>
                <a:lnTo>
                  <a:pt x="95" y="9"/>
                </a:lnTo>
                <a:lnTo>
                  <a:pt x="95" y="11"/>
                </a:lnTo>
                <a:lnTo>
                  <a:pt x="97" y="13"/>
                </a:lnTo>
                <a:lnTo>
                  <a:pt x="98" y="17"/>
                </a:lnTo>
                <a:lnTo>
                  <a:pt x="107" y="29"/>
                </a:lnTo>
                <a:lnTo>
                  <a:pt x="101" y="36"/>
                </a:lnTo>
                <a:lnTo>
                  <a:pt x="103" y="44"/>
                </a:lnTo>
                <a:lnTo>
                  <a:pt x="113" y="63"/>
                </a:lnTo>
                <a:lnTo>
                  <a:pt x="105" y="69"/>
                </a:lnTo>
                <a:lnTo>
                  <a:pt x="106" y="70"/>
                </a:lnTo>
                <a:lnTo>
                  <a:pt x="99" y="78"/>
                </a:lnTo>
                <a:lnTo>
                  <a:pt x="106" y="85"/>
                </a:lnTo>
                <a:lnTo>
                  <a:pt x="107" y="90"/>
                </a:lnTo>
                <a:lnTo>
                  <a:pt x="107" y="93"/>
                </a:lnTo>
                <a:lnTo>
                  <a:pt x="107" y="95"/>
                </a:lnTo>
                <a:lnTo>
                  <a:pt x="107" y="96"/>
                </a:lnTo>
                <a:lnTo>
                  <a:pt x="113" y="99"/>
                </a:lnTo>
                <a:lnTo>
                  <a:pt x="120" y="100"/>
                </a:lnTo>
                <a:lnTo>
                  <a:pt x="121" y="118"/>
                </a:lnTo>
                <a:lnTo>
                  <a:pt x="122" y="119"/>
                </a:lnTo>
                <a:lnTo>
                  <a:pt x="128" y="129"/>
                </a:lnTo>
                <a:lnTo>
                  <a:pt x="122" y="133"/>
                </a:lnTo>
                <a:lnTo>
                  <a:pt x="120" y="142"/>
                </a:lnTo>
                <a:lnTo>
                  <a:pt x="120" y="144"/>
                </a:lnTo>
                <a:lnTo>
                  <a:pt x="129" y="161"/>
                </a:lnTo>
                <a:lnTo>
                  <a:pt x="136" y="178"/>
                </a:lnTo>
                <a:lnTo>
                  <a:pt x="146" y="198"/>
                </a:lnTo>
                <a:lnTo>
                  <a:pt x="151" y="200"/>
                </a:lnTo>
                <a:lnTo>
                  <a:pt x="162" y="205"/>
                </a:lnTo>
                <a:lnTo>
                  <a:pt x="167" y="202"/>
                </a:lnTo>
                <a:lnTo>
                  <a:pt x="162" y="200"/>
                </a:lnTo>
                <a:lnTo>
                  <a:pt x="163" y="200"/>
                </a:lnTo>
                <a:lnTo>
                  <a:pt x="174" y="198"/>
                </a:lnTo>
                <a:lnTo>
                  <a:pt x="181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3" y="220"/>
                </a:lnTo>
                <a:lnTo>
                  <a:pt x="228" y="216"/>
                </a:lnTo>
                <a:lnTo>
                  <a:pt x="236" y="234"/>
                </a:lnTo>
                <a:lnTo>
                  <a:pt x="248" y="245"/>
                </a:lnTo>
                <a:lnTo>
                  <a:pt x="255" y="242"/>
                </a:lnTo>
                <a:lnTo>
                  <a:pt x="256" y="236"/>
                </a:lnTo>
                <a:lnTo>
                  <a:pt x="262" y="224"/>
                </a:lnTo>
                <a:lnTo>
                  <a:pt x="252" y="216"/>
                </a:lnTo>
                <a:lnTo>
                  <a:pt x="264" y="204"/>
                </a:lnTo>
                <a:lnTo>
                  <a:pt x="286" y="205"/>
                </a:lnTo>
                <a:lnTo>
                  <a:pt x="290" y="221"/>
                </a:lnTo>
                <a:lnTo>
                  <a:pt x="297" y="228"/>
                </a:lnTo>
                <a:lnTo>
                  <a:pt x="307" y="235"/>
                </a:lnTo>
                <a:lnTo>
                  <a:pt x="307" y="238"/>
                </a:lnTo>
                <a:lnTo>
                  <a:pt x="309" y="251"/>
                </a:lnTo>
                <a:lnTo>
                  <a:pt x="309" y="258"/>
                </a:lnTo>
                <a:lnTo>
                  <a:pt x="320" y="261"/>
                </a:lnTo>
                <a:lnTo>
                  <a:pt x="324" y="268"/>
                </a:lnTo>
                <a:lnTo>
                  <a:pt x="327" y="265"/>
                </a:lnTo>
                <a:lnTo>
                  <a:pt x="330" y="26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37"/>
          <p:cNvSpPr>
            <a:spLocks noEditPoints="1"/>
          </p:cNvSpPr>
          <p:nvPr/>
        </p:nvSpPr>
        <p:spPr bwMode="auto">
          <a:xfrm>
            <a:off x="4156076" y="5724526"/>
            <a:ext cx="401638" cy="466725"/>
          </a:xfrm>
          <a:custGeom>
            <a:avLst/>
            <a:gdLst>
              <a:gd name="T0" fmla="*/ 8 w 253"/>
              <a:gd name="T1" fmla="*/ 227 h 294"/>
              <a:gd name="T2" fmla="*/ 13 w 253"/>
              <a:gd name="T3" fmla="*/ 226 h 294"/>
              <a:gd name="T4" fmla="*/ 25 w 253"/>
              <a:gd name="T5" fmla="*/ 220 h 294"/>
              <a:gd name="T6" fmla="*/ 34 w 253"/>
              <a:gd name="T7" fmla="*/ 197 h 294"/>
              <a:gd name="T8" fmla="*/ 36 w 253"/>
              <a:gd name="T9" fmla="*/ 193 h 294"/>
              <a:gd name="T10" fmla="*/ 40 w 253"/>
              <a:gd name="T11" fmla="*/ 188 h 294"/>
              <a:gd name="T12" fmla="*/ 35 w 253"/>
              <a:gd name="T13" fmla="*/ 175 h 294"/>
              <a:gd name="T14" fmla="*/ 39 w 253"/>
              <a:gd name="T15" fmla="*/ 151 h 294"/>
              <a:gd name="T16" fmla="*/ 43 w 253"/>
              <a:gd name="T17" fmla="*/ 143 h 294"/>
              <a:gd name="T18" fmla="*/ 39 w 253"/>
              <a:gd name="T19" fmla="*/ 144 h 294"/>
              <a:gd name="T20" fmla="*/ 28 w 253"/>
              <a:gd name="T21" fmla="*/ 144 h 294"/>
              <a:gd name="T22" fmla="*/ 24 w 253"/>
              <a:gd name="T23" fmla="*/ 139 h 294"/>
              <a:gd name="T24" fmla="*/ 27 w 253"/>
              <a:gd name="T25" fmla="*/ 128 h 294"/>
              <a:gd name="T26" fmla="*/ 43 w 253"/>
              <a:gd name="T27" fmla="*/ 105 h 294"/>
              <a:gd name="T28" fmla="*/ 51 w 253"/>
              <a:gd name="T29" fmla="*/ 76 h 294"/>
              <a:gd name="T30" fmla="*/ 46 w 253"/>
              <a:gd name="T31" fmla="*/ 66 h 294"/>
              <a:gd name="T32" fmla="*/ 62 w 253"/>
              <a:gd name="T33" fmla="*/ 47 h 294"/>
              <a:gd name="T34" fmla="*/ 96 w 253"/>
              <a:gd name="T35" fmla="*/ 10 h 294"/>
              <a:gd name="T36" fmla="*/ 114 w 253"/>
              <a:gd name="T37" fmla="*/ 0 h 294"/>
              <a:gd name="T38" fmla="*/ 141 w 253"/>
              <a:gd name="T39" fmla="*/ 15 h 294"/>
              <a:gd name="T40" fmla="*/ 135 w 253"/>
              <a:gd name="T41" fmla="*/ 21 h 294"/>
              <a:gd name="T42" fmla="*/ 133 w 253"/>
              <a:gd name="T43" fmla="*/ 49 h 294"/>
              <a:gd name="T44" fmla="*/ 124 w 253"/>
              <a:gd name="T45" fmla="*/ 53 h 294"/>
              <a:gd name="T46" fmla="*/ 125 w 253"/>
              <a:gd name="T47" fmla="*/ 80 h 294"/>
              <a:gd name="T48" fmla="*/ 114 w 253"/>
              <a:gd name="T49" fmla="*/ 81 h 294"/>
              <a:gd name="T50" fmla="*/ 115 w 253"/>
              <a:gd name="T51" fmla="*/ 90 h 294"/>
              <a:gd name="T52" fmla="*/ 107 w 253"/>
              <a:gd name="T53" fmla="*/ 98 h 294"/>
              <a:gd name="T54" fmla="*/ 126 w 253"/>
              <a:gd name="T55" fmla="*/ 95 h 294"/>
              <a:gd name="T56" fmla="*/ 165 w 253"/>
              <a:gd name="T57" fmla="*/ 88 h 294"/>
              <a:gd name="T58" fmla="*/ 174 w 253"/>
              <a:gd name="T59" fmla="*/ 94 h 294"/>
              <a:gd name="T60" fmla="*/ 184 w 253"/>
              <a:gd name="T61" fmla="*/ 96 h 294"/>
              <a:gd name="T62" fmla="*/ 192 w 253"/>
              <a:gd name="T63" fmla="*/ 121 h 294"/>
              <a:gd name="T64" fmla="*/ 189 w 253"/>
              <a:gd name="T65" fmla="*/ 133 h 294"/>
              <a:gd name="T66" fmla="*/ 178 w 253"/>
              <a:gd name="T67" fmla="*/ 143 h 294"/>
              <a:gd name="T68" fmla="*/ 171 w 253"/>
              <a:gd name="T69" fmla="*/ 158 h 294"/>
              <a:gd name="T70" fmla="*/ 173 w 253"/>
              <a:gd name="T71" fmla="*/ 175 h 294"/>
              <a:gd name="T72" fmla="*/ 166 w 253"/>
              <a:gd name="T73" fmla="*/ 180 h 294"/>
              <a:gd name="T74" fmla="*/ 165 w 253"/>
              <a:gd name="T75" fmla="*/ 185 h 294"/>
              <a:gd name="T76" fmla="*/ 165 w 253"/>
              <a:gd name="T77" fmla="*/ 197 h 294"/>
              <a:gd name="T78" fmla="*/ 178 w 253"/>
              <a:gd name="T79" fmla="*/ 203 h 294"/>
              <a:gd name="T80" fmla="*/ 189 w 253"/>
              <a:gd name="T81" fmla="*/ 203 h 294"/>
              <a:gd name="T82" fmla="*/ 201 w 253"/>
              <a:gd name="T83" fmla="*/ 205 h 294"/>
              <a:gd name="T84" fmla="*/ 204 w 253"/>
              <a:gd name="T85" fmla="*/ 210 h 294"/>
              <a:gd name="T86" fmla="*/ 199 w 253"/>
              <a:gd name="T87" fmla="*/ 216 h 294"/>
              <a:gd name="T88" fmla="*/ 207 w 253"/>
              <a:gd name="T89" fmla="*/ 222 h 294"/>
              <a:gd name="T90" fmla="*/ 214 w 253"/>
              <a:gd name="T91" fmla="*/ 237 h 294"/>
              <a:gd name="T92" fmla="*/ 223 w 253"/>
              <a:gd name="T93" fmla="*/ 240 h 294"/>
              <a:gd name="T94" fmla="*/ 233 w 253"/>
              <a:gd name="T95" fmla="*/ 241 h 294"/>
              <a:gd name="T96" fmla="*/ 237 w 253"/>
              <a:gd name="T97" fmla="*/ 249 h 294"/>
              <a:gd name="T98" fmla="*/ 240 w 253"/>
              <a:gd name="T99" fmla="*/ 256 h 294"/>
              <a:gd name="T100" fmla="*/ 245 w 253"/>
              <a:gd name="T101" fmla="*/ 256 h 294"/>
              <a:gd name="T102" fmla="*/ 246 w 253"/>
              <a:gd name="T103" fmla="*/ 264 h 294"/>
              <a:gd name="T104" fmla="*/ 253 w 253"/>
              <a:gd name="T105" fmla="*/ 268 h 294"/>
              <a:gd name="T106" fmla="*/ 242 w 253"/>
              <a:gd name="T107" fmla="*/ 286 h 294"/>
              <a:gd name="T108" fmla="*/ 245 w 253"/>
              <a:gd name="T109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3" h="294">
                <a:moveTo>
                  <a:pt x="0" y="230"/>
                </a:moveTo>
                <a:lnTo>
                  <a:pt x="8" y="227"/>
                </a:lnTo>
                <a:lnTo>
                  <a:pt x="10" y="226"/>
                </a:lnTo>
                <a:lnTo>
                  <a:pt x="13" y="226"/>
                </a:lnTo>
                <a:lnTo>
                  <a:pt x="17" y="225"/>
                </a:lnTo>
                <a:lnTo>
                  <a:pt x="25" y="220"/>
                </a:lnTo>
                <a:lnTo>
                  <a:pt x="34" y="208"/>
                </a:lnTo>
                <a:lnTo>
                  <a:pt x="34" y="197"/>
                </a:lnTo>
                <a:lnTo>
                  <a:pt x="35" y="196"/>
                </a:lnTo>
                <a:lnTo>
                  <a:pt x="36" y="193"/>
                </a:lnTo>
                <a:lnTo>
                  <a:pt x="38" y="192"/>
                </a:lnTo>
                <a:lnTo>
                  <a:pt x="40" y="188"/>
                </a:lnTo>
                <a:lnTo>
                  <a:pt x="39" y="184"/>
                </a:lnTo>
                <a:lnTo>
                  <a:pt x="35" y="175"/>
                </a:lnTo>
                <a:lnTo>
                  <a:pt x="40" y="159"/>
                </a:lnTo>
                <a:lnTo>
                  <a:pt x="39" y="151"/>
                </a:lnTo>
                <a:lnTo>
                  <a:pt x="39" y="150"/>
                </a:lnTo>
                <a:lnTo>
                  <a:pt x="43" y="143"/>
                </a:lnTo>
                <a:lnTo>
                  <a:pt x="40" y="143"/>
                </a:lnTo>
                <a:lnTo>
                  <a:pt x="39" y="144"/>
                </a:lnTo>
                <a:lnTo>
                  <a:pt x="32" y="140"/>
                </a:lnTo>
                <a:lnTo>
                  <a:pt x="28" y="144"/>
                </a:lnTo>
                <a:lnTo>
                  <a:pt x="25" y="140"/>
                </a:lnTo>
                <a:lnTo>
                  <a:pt x="24" y="139"/>
                </a:lnTo>
                <a:lnTo>
                  <a:pt x="20" y="133"/>
                </a:lnTo>
                <a:lnTo>
                  <a:pt x="27" y="128"/>
                </a:lnTo>
                <a:lnTo>
                  <a:pt x="47" y="124"/>
                </a:lnTo>
                <a:lnTo>
                  <a:pt x="43" y="105"/>
                </a:lnTo>
                <a:lnTo>
                  <a:pt x="35" y="103"/>
                </a:lnTo>
                <a:lnTo>
                  <a:pt x="51" y="76"/>
                </a:lnTo>
                <a:lnTo>
                  <a:pt x="46" y="73"/>
                </a:lnTo>
                <a:lnTo>
                  <a:pt x="46" y="66"/>
                </a:lnTo>
                <a:lnTo>
                  <a:pt x="57" y="60"/>
                </a:lnTo>
                <a:lnTo>
                  <a:pt x="62" y="47"/>
                </a:lnTo>
                <a:lnTo>
                  <a:pt x="99" y="19"/>
                </a:lnTo>
                <a:lnTo>
                  <a:pt x="96" y="10"/>
                </a:lnTo>
                <a:lnTo>
                  <a:pt x="106" y="1"/>
                </a:lnTo>
                <a:lnTo>
                  <a:pt x="114" y="0"/>
                </a:lnTo>
                <a:lnTo>
                  <a:pt x="137" y="10"/>
                </a:lnTo>
                <a:lnTo>
                  <a:pt x="141" y="15"/>
                </a:lnTo>
                <a:lnTo>
                  <a:pt x="135" y="16"/>
                </a:lnTo>
                <a:lnTo>
                  <a:pt x="135" y="21"/>
                </a:lnTo>
                <a:lnTo>
                  <a:pt x="129" y="40"/>
                </a:lnTo>
                <a:lnTo>
                  <a:pt x="133" y="49"/>
                </a:lnTo>
                <a:lnTo>
                  <a:pt x="132" y="51"/>
                </a:lnTo>
                <a:lnTo>
                  <a:pt x="124" y="53"/>
                </a:lnTo>
                <a:lnTo>
                  <a:pt x="129" y="68"/>
                </a:lnTo>
                <a:lnTo>
                  <a:pt x="125" y="80"/>
                </a:lnTo>
                <a:lnTo>
                  <a:pt x="117" y="81"/>
                </a:lnTo>
                <a:lnTo>
                  <a:pt x="114" y="81"/>
                </a:lnTo>
                <a:lnTo>
                  <a:pt x="118" y="87"/>
                </a:lnTo>
                <a:lnTo>
                  <a:pt x="115" y="90"/>
                </a:lnTo>
                <a:lnTo>
                  <a:pt x="107" y="98"/>
                </a:lnTo>
                <a:moveTo>
                  <a:pt x="107" y="98"/>
                </a:moveTo>
                <a:lnTo>
                  <a:pt x="126" y="100"/>
                </a:lnTo>
                <a:lnTo>
                  <a:pt x="126" y="95"/>
                </a:lnTo>
                <a:lnTo>
                  <a:pt x="154" y="95"/>
                </a:lnTo>
                <a:lnTo>
                  <a:pt x="165" y="88"/>
                </a:lnTo>
                <a:lnTo>
                  <a:pt x="167" y="94"/>
                </a:lnTo>
                <a:lnTo>
                  <a:pt x="174" y="94"/>
                </a:lnTo>
                <a:lnTo>
                  <a:pt x="176" y="94"/>
                </a:lnTo>
                <a:lnTo>
                  <a:pt x="184" y="96"/>
                </a:lnTo>
                <a:lnTo>
                  <a:pt x="192" y="120"/>
                </a:lnTo>
                <a:lnTo>
                  <a:pt x="192" y="121"/>
                </a:lnTo>
                <a:lnTo>
                  <a:pt x="189" y="130"/>
                </a:lnTo>
                <a:lnTo>
                  <a:pt x="189" y="133"/>
                </a:lnTo>
                <a:lnTo>
                  <a:pt x="185" y="144"/>
                </a:lnTo>
                <a:lnTo>
                  <a:pt x="178" y="143"/>
                </a:lnTo>
                <a:lnTo>
                  <a:pt x="174" y="143"/>
                </a:lnTo>
                <a:lnTo>
                  <a:pt x="171" y="158"/>
                </a:lnTo>
                <a:lnTo>
                  <a:pt x="181" y="167"/>
                </a:lnTo>
                <a:lnTo>
                  <a:pt x="173" y="175"/>
                </a:lnTo>
                <a:lnTo>
                  <a:pt x="171" y="178"/>
                </a:lnTo>
                <a:lnTo>
                  <a:pt x="166" y="180"/>
                </a:lnTo>
                <a:lnTo>
                  <a:pt x="165" y="184"/>
                </a:lnTo>
                <a:lnTo>
                  <a:pt x="165" y="185"/>
                </a:lnTo>
                <a:lnTo>
                  <a:pt x="165" y="189"/>
                </a:lnTo>
                <a:lnTo>
                  <a:pt x="165" y="197"/>
                </a:lnTo>
                <a:lnTo>
                  <a:pt x="170" y="205"/>
                </a:lnTo>
                <a:lnTo>
                  <a:pt x="178" y="203"/>
                </a:lnTo>
                <a:lnTo>
                  <a:pt x="186" y="208"/>
                </a:lnTo>
                <a:lnTo>
                  <a:pt x="189" y="203"/>
                </a:lnTo>
                <a:lnTo>
                  <a:pt x="200" y="205"/>
                </a:lnTo>
                <a:lnTo>
                  <a:pt x="201" y="205"/>
                </a:lnTo>
                <a:lnTo>
                  <a:pt x="203" y="205"/>
                </a:lnTo>
                <a:lnTo>
                  <a:pt x="204" y="210"/>
                </a:lnTo>
                <a:lnTo>
                  <a:pt x="200" y="215"/>
                </a:lnTo>
                <a:lnTo>
                  <a:pt x="199" y="216"/>
                </a:lnTo>
                <a:lnTo>
                  <a:pt x="201" y="218"/>
                </a:lnTo>
                <a:lnTo>
                  <a:pt x="207" y="222"/>
                </a:lnTo>
                <a:lnTo>
                  <a:pt x="216" y="227"/>
                </a:lnTo>
                <a:lnTo>
                  <a:pt x="214" y="237"/>
                </a:lnTo>
                <a:lnTo>
                  <a:pt x="222" y="246"/>
                </a:lnTo>
                <a:lnTo>
                  <a:pt x="223" y="240"/>
                </a:lnTo>
                <a:lnTo>
                  <a:pt x="234" y="231"/>
                </a:lnTo>
                <a:lnTo>
                  <a:pt x="233" y="241"/>
                </a:lnTo>
                <a:lnTo>
                  <a:pt x="233" y="246"/>
                </a:lnTo>
                <a:lnTo>
                  <a:pt x="237" y="249"/>
                </a:lnTo>
                <a:lnTo>
                  <a:pt x="230" y="255"/>
                </a:lnTo>
                <a:lnTo>
                  <a:pt x="240" y="256"/>
                </a:lnTo>
                <a:lnTo>
                  <a:pt x="241" y="260"/>
                </a:lnTo>
                <a:lnTo>
                  <a:pt x="245" y="256"/>
                </a:lnTo>
                <a:lnTo>
                  <a:pt x="249" y="259"/>
                </a:lnTo>
                <a:lnTo>
                  <a:pt x="246" y="264"/>
                </a:lnTo>
                <a:lnTo>
                  <a:pt x="249" y="265"/>
                </a:lnTo>
                <a:lnTo>
                  <a:pt x="253" y="268"/>
                </a:lnTo>
                <a:lnTo>
                  <a:pt x="246" y="279"/>
                </a:lnTo>
                <a:lnTo>
                  <a:pt x="242" y="286"/>
                </a:lnTo>
                <a:lnTo>
                  <a:pt x="244" y="293"/>
                </a:lnTo>
                <a:lnTo>
                  <a:pt x="245" y="29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38"/>
          <p:cNvSpPr>
            <a:spLocks noEditPoints="1"/>
          </p:cNvSpPr>
          <p:nvPr/>
        </p:nvSpPr>
        <p:spPr bwMode="auto">
          <a:xfrm>
            <a:off x="3984626" y="5440363"/>
            <a:ext cx="423863" cy="649288"/>
          </a:xfrm>
          <a:custGeom>
            <a:avLst/>
            <a:gdLst>
              <a:gd name="T0" fmla="*/ 82 w 267"/>
              <a:gd name="T1" fmla="*/ 39 h 409"/>
              <a:gd name="T2" fmla="*/ 90 w 267"/>
              <a:gd name="T3" fmla="*/ 49 h 409"/>
              <a:gd name="T4" fmla="*/ 98 w 267"/>
              <a:gd name="T5" fmla="*/ 53 h 409"/>
              <a:gd name="T6" fmla="*/ 110 w 267"/>
              <a:gd name="T7" fmla="*/ 56 h 409"/>
              <a:gd name="T8" fmla="*/ 124 w 267"/>
              <a:gd name="T9" fmla="*/ 60 h 409"/>
              <a:gd name="T10" fmla="*/ 129 w 267"/>
              <a:gd name="T11" fmla="*/ 46 h 409"/>
              <a:gd name="T12" fmla="*/ 142 w 267"/>
              <a:gd name="T13" fmla="*/ 30 h 409"/>
              <a:gd name="T14" fmla="*/ 153 w 267"/>
              <a:gd name="T15" fmla="*/ 11 h 409"/>
              <a:gd name="T16" fmla="*/ 180 w 267"/>
              <a:gd name="T17" fmla="*/ 0 h 409"/>
              <a:gd name="T18" fmla="*/ 202 w 267"/>
              <a:gd name="T19" fmla="*/ 4 h 409"/>
              <a:gd name="T20" fmla="*/ 193 w 267"/>
              <a:gd name="T21" fmla="*/ 35 h 409"/>
              <a:gd name="T22" fmla="*/ 202 w 267"/>
              <a:gd name="T23" fmla="*/ 41 h 409"/>
              <a:gd name="T24" fmla="*/ 0 w 267"/>
              <a:gd name="T25" fmla="*/ 67 h 409"/>
              <a:gd name="T26" fmla="*/ 5 w 267"/>
              <a:gd name="T27" fmla="*/ 74 h 409"/>
              <a:gd name="T28" fmla="*/ 17 w 267"/>
              <a:gd name="T29" fmla="*/ 72 h 409"/>
              <a:gd name="T30" fmla="*/ 23 w 267"/>
              <a:gd name="T31" fmla="*/ 69 h 409"/>
              <a:gd name="T32" fmla="*/ 204 w 267"/>
              <a:gd name="T33" fmla="*/ 41 h 409"/>
              <a:gd name="T34" fmla="*/ 208 w 267"/>
              <a:gd name="T35" fmla="*/ 39 h 409"/>
              <a:gd name="T36" fmla="*/ 255 w 267"/>
              <a:gd name="T37" fmla="*/ 24 h 409"/>
              <a:gd name="T38" fmla="*/ 267 w 267"/>
              <a:gd name="T39" fmla="*/ 54 h 409"/>
              <a:gd name="T40" fmla="*/ 241 w 267"/>
              <a:gd name="T41" fmla="*/ 75 h 409"/>
              <a:gd name="T42" fmla="*/ 229 w 267"/>
              <a:gd name="T43" fmla="*/ 93 h 409"/>
              <a:gd name="T44" fmla="*/ 225 w 267"/>
              <a:gd name="T45" fmla="*/ 110 h 409"/>
              <a:gd name="T46" fmla="*/ 215 w 267"/>
              <a:gd name="T47" fmla="*/ 117 h 409"/>
              <a:gd name="T48" fmla="*/ 214 w 267"/>
              <a:gd name="T49" fmla="*/ 123 h 409"/>
              <a:gd name="T50" fmla="*/ 202 w 267"/>
              <a:gd name="T51" fmla="*/ 153 h 409"/>
              <a:gd name="T52" fmla="*/ 214 w 267"/>
              <a:gd name="T53" fmla="*/ 180 h 409"/>
              <a:gd name="T54" fmla="*/ 207 w 267"/>
              <a:gd name="T55" fmla="*/ 198 h 409"/>
              <a:gd name="T56" fmla="*/ 165 w 267"/>
              <a:gd name="T57" fmla="*/ 239 h 409"/>
              <a:gd name="T58" fmla="*/ 154 w 267"/>
              <a:gd name="T59" fmla="*/ 252 h 409"/>
              <a:gd name="T60" fmla="*/ 143 w 267"/>
              <a:gd name="T61" fmla="*/ 282 h 409"/>
              <a:gd name="T62" fmla="*/ 155 w 267"/>
              <a:gd name="T63" fmla="*/ 303 h 409"/>
              <a:gd name="T64" fmla="*/ 128 w 267"/>
              <a:gd name="T65" fmla="*/ 312 h 409"/>
              <a:gd name="T66" fmla="*/ 133 w 267"/>
              <a:gd name="T67" fmla="*/ 319 h 409"/>
              <a:gd name="T68" fmla="*/ 140 w 267"/>
              <a:gd name="T69" fmla="*/ 319 h 409"/>
              <a:gd name="T70" fmla="*/ 148 w 267"/>
              <a:gd name="T71" fmla="*/ 322 h 409"/>
              <a:gd name="T72" fmla="*/ 147 w 267"/>
              <a:gd name="T73" fmla="*/ 329 h 409"/>
              <a:gd name="T74" fmla="*/ 148 w 267"/>
              <a:gd name="T75" fmla="*/ 338 h 409"/>
              <a:gd name="T76" fmla="*/ 147 w 267"/>
              <a:gd name="T77" fmla="*/ 363 h 409"/>
              <a:gd name="T78" fmla="*/ 146 w 267"/>
              <a:gd name="T79" fmla="*/ 371 h 409"/>
              <a:gd name="T80" fmla="*/ 143 w 267"/>
              <a:gd name="T81" fmla="*/ 375 h 409"/>
              <a:gd name="T82" fmla="*/ 142 w 267"/>
              <a:gd name="T83" fmla="*/ 387 h 409"/>
              <a:gd name="T84" fmla="*/ 125 w 267"/>
              <a:gd name="T85" fmla="*/ 404 h 409"/>
              <a:gd name="T86" fmla="*/ 118 w 267"/>
              <a:gd name="T87" fmla="*/ 405 h 409"/>
              <a:gd name="T88" fmla="*/ 108 w 267"/>
              <a:gd name="T89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7" h="409">
                <a:moveTo>
                  <a:pt x="82" y="39"/>
                </a:moveTo>
                <a:lnTo>
                  <a:pt x="82" y="39"/>
                </a:lnTo>
                <a:lnTo>
                  <a:pt x="87" y="46"/>
                </a:lnTo>
                <a:lnTo>
                  <a:pt x="90" y="49"/>
                </a:lnTo>
                <a:lnTo>
                  <a:pt x="90" y="50"/>
                </a:lnTo>
                <a:lnTo>
                  <a:pt x="98" y="53"/>
                </a:lnTo>
                <a:lnTo>
                  <a:pt x="98" y="59"/>
                </a:lnTo>
                <a:lnTo>
                  <a:pt x="110" y="56"/>
                </a:lnTo>
                <a:lnTo>
                  <a:pt x="118" y="59"/>
                </a:lnTo>
                <a:lnTo>
                  <a:pt x="124" y="60"/>
                </a:lnTo>
                <a:lnTo>
                  <a:pt x="127" y="60"/>
                </a:lnTo>
                <a:lnTo>
                  <a:pt x="129" y="46"/>
                </a:lnTo>
                <a:lnTo>
                  <a:pt x="136" y="34"/>
                </a:lnTo>
                <a:lnTo>
                  <a:pt x="142" y="30"/>
                </a:lnTo>
                <a:lnTo>
                  <a:pt x="143" y="22"/>
                </a:lnTo>
                <a:lnTo>
                  <a:pt x="153" y="11"/>
                </a:lnTo>
                <a:lnTo>
                  <a:pt x="166" y="11"/>
                </a:lnTo>
                <a:lnTo>
                  <a:pt x="180" y="0"/>
                </a:lnTo>
                <a:lnTo>
                  <a:pt x="199" y="0"/>
                </a:lnTo>
                <a:lnTo>
                  <a:pt x="202" y="4"/>
                </a:lnTo>
                <a:lnTo>
                  <a:pt x="200" y="22"/>
                </a:lnTo>
                <a:lnTo>
                  <a:pt x="193" y="35"/>
                </a:lnTo>
                <a:lnTo>
                  <a:pt x="198" y="39"/>
                </a:lnTo>
                <a:lnTo>
                  <a:pt x="202" y="41"/>
                </a:lnTo>
                <a:lnTo>
                  <a:pt x="204" y="41"/>
                </a:lnTo>
                <a:moveTo>
                  <a:pt x="0" y="67"/>
                </a:moveTo>
                <a:lnTo>
                  <a:pt x="4" y="72"/>
                </a:lnTo>
                <a:lnTo>
                  <a:pt x="5" y="74"/>
                </a:lnTo>
                <a:lnTo>
                  <a:pt x="13" y="68"/>
                </a:lnTo>
                <a:lnTo>
                  <a:pt x="17" y="72"/>
                </a:lnTo>
                <a:lnTo>
                  <a:pt x="22" y="68"/>
                </a:lnTo>
                <a:lnTo>
                  <a:pt x="23" y="69"/>
                </a:lnTo>
                <a:lnTo>
                  <a:pt x="26" y="69"/>
                </a:lnTo>
                <a:moveTo>
                  <a:pt x="204" y="41"/>
                </a:moveTo>
                <a:lnTo>
                  <a:pt x="207" y="41"/>
                </a:lnTo>
                <a:lnTo>
                  <a:pt x="208" y="39"/>
                </a:lnTo>
                <a:lnTo>
                  <a:pt x="237" y="26"/>
                </a:lnTo>
                <a:lnTo>
                  <a:pt x="255" y="24"/>
                </a:lnTo>
                <a:lnTo>
                  <a:pt x="254" y="46"/>
                </a:lnTo>
                <a:lnTo>
                  <a:pt x="267" y="54"/>
                </a:lnTo>
                <a:lnTo>
                  <a:pt x="251" y="60"/>
                </a:lnTo>
                <a:lnTo>
                  <a:pt x="241" y="75"/>
                </a:lnTo>
                <a:lnTo>
                  <a:pt x="234" y="71"/>
                </a:lnTo>
                <a:lnTo>
                  <a:pt x="229" y="93"/>
                </a:lnTo>
                <a:lnTo>
                  <a:pt x="234" y="102"/>
                </a:lnTo>
                <a:lnTo>
                  <a:pt x="225" y="110"/>
                </a:lnTo>
                <a:lnTo>
                  <a:pt x="214" y="114"/>
                </a:lnTo>
                <a:lnTo>
                  <a:pt x="215" y="117"/>
                </a:lnTo>
                <a:lnTo>
                  <a:pt x="221" y="123"/>
                </a:lnTo>
                <a:lnTo>
                  <a:pt x="214" y="123"/>
                </a:lnTo>
                <a:lnTo>
                  <a:pt x="210" y="129"/>
                </a:lnTo>
                <a:lnTo>
                  <a:pt x="202" y="153"/>
                </a:lnTo>
                <a:lnTo>
                  <a:pt x="202" y="176"/>
                </a:lnTo>
                <a:lnTo>
                  <a:pt x="214" y="180"/>
                </a:lnTo>
                <a:lnTo>
                  <a:pt x="204" y="189"/>
                </a:lnTo>
                <a:lnTo>
                  <a:pt x="207" y="198"/>
                </a:lnTo>
                <a:lnTo>
                  <a:pt x="170" y="226"/>
                </a:lnTo>
                <a:lnTo>
                  <a:pt x="165" y="239"/>
                </a:lnTo>
                <a:lnTo>
                  <a:pt x="154" y="245"/>
                </a:lnTo>
                <a:lnTo>
                  <a:pt x="154" y="252"/>
                </a:lnTo>
                <a:lnTo>
                  <a:pt x="159" y="255"/>
                </a:lnTo>
                <a:lnTo>
                  <a:pt x="143" y="282"/>
                </a:lnTo>
                <a:lnTo>
                  <a:pt x="151" y="284"/>
                </a:lnTo>
                <a:lnTo>
                  <a:pt x="155" y="303"/>
                </a:lnTo>
                <a:lnTo>
                  <a:pt x="135" y="307"/>
                </a:lnTo>
                <a:lnTo>
                  <a:pt x="128" y="312"/>
                </a:lnTo>
                <a:lnTo>
                  <a:pt x="132" y="318"/>
                </a:lnTo>
                <a:lnTo>
                  <a:pt x="133" y="319"/>
                </a:lnTo>
                <a:lnTo>
                  <a:pt x="136" y="323"/>
                </a:lnTo>
                <a:lnTo>
                  <a:pt x="140" y="319"/>
                </a:lnTo>
                <a:lnTo>
                  <a:pt x="147" y="323"/>
                </a:lnTo>
                <a:lnTo>
                  <a:pt x="148" y="322"/>
                </a:lnTo>
                <a:lnTo>
                  <a:pt x="151" y="322"/>
                </a:lnTo>
                <a:lnTo>
                  <a:pt x="147" y="329"/>
                </a:lnTo>
                <a:lnTo>
                  <a:pt x="147" y="330"/>
                </a:lnTo>
                <a:lnTo>
                  <a:pt x="148" y="338"/>
                </a:lnTo>
                <a:lnTo>
                  <a:pt x="143" y="354"/>
                </a:lnTo>
                <a:lnTo>
                  <a:pt x="147" y="363"/>
                </a:lnTo>
                <a:lnTo>
                  <a:pt x="148" y="367"/>
                </a:lnTo>
                <a:lnTo>
                  <a:pt x="146" y="371"/>
                </a:lnTo>
                <a:lnTo>
                  <a:pt x="144" y="372"/>
                </a:lnTo>
                <a:lnTo>
                  <a:pt x="143" y="375"/>
                </a:lnTo>
                <a:lnTo>
                  <a:pt x="142" y="376"/>
                </a:lnTo>
                <a:lnTo>
                  <a:pt x="142" y="387"/>
                </a:lnTo>
                <a:lnTo>
                  <a:pt x="133" y="399"/>
                </a:lnTo>
                <a:lnTo>
                  <a:pt x="125" y="404"/>
                </a:lnTo>
                <a:lnTo>
                  <a:pt x="121" y="405"/>
                </a:lnTo>
                <a:lnTo>
                  <a:pt x="118" y="405"/>
                </a:lnTo>
                <a:lnTo>
                  <a:pt x="116" y="406"/>
                </a:lnTo>
                <a:lnTo>
                  <a:pt x="108" y="409"/>
                </a:lnTo>
                <a:lnTo>
                  <a:pt x="108" y="40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39"/>
          <p:cNvSpPr>
            <a:spLocks noEditPoints="1"/>
          </p:cNvSpPr>
          <p:nvPr/>
        </p:nvSpPr>
        <p:spPr bwMode="auto">
          <a:xfrm>
            <a:off x="3984626" y="4924426"/>
            <a:ext cx="573088" cy="633413"/>
          </a:xfrm>
          <a:custGeom>
            <a:avLst/>
            <a:gdLst>
              <a:gd name="T0" fmla="*/ 26 w 361"/>
              <a:gd name="T1" fmla="*/ 394 h 399"/>
              <a:gd name="T2" fmla="*/ 26 w 361"/>
              <a:gd name="T3" fmla="*/ 394 h 399"/>
              <a:gd name="T4" fmla="*/ 22 w 361"/>
              <a:gd name="T5" fmla="*/ 393 h 399"/>
              <a:gd name="T6" fmla="*/ 13 w 361"/>
              <a:gd name="T7" fmla="*/ 393 h 399"/>
              <a:gd name="T8" fmla="*/ 4 w 361"/>
              <a:gd name="T9" fmla="*/ 397 h 399"/>
              <a:gd name="T10" fmla="*/ 35 w 361"/>
              <a:gd name="T11" fmla="*/ 37 h 399"/>
              <a:gd name="T12" fmla="*/ 42 w 361"/>
              <a:gd name="T13" fmla="*/ 21 h 399"/>
              <a:gd name="T14" fmla="*/ 58 w 361"/>
              <a:gd name="T15" fmla="*/ 15 h 399"/>
              <a:gd name="T16" fmla="*/ 61 w 361"/>
              <a:gd name="T17" fmla="*/ 14 h 399"/>
              <a:gd name="T18" fmla="*/ 65 w 361"/>
              <a:gd name="T19" fmla="*/ 21 h 399"/>
              <a:gd name="T20" fmla="*/ 86 w 361"/>
              <a:gd name="T21" fmla="*/ 21 h 399"/>
              <a:gd name="T22" fmla="*/ 103 w 361"/>
              <a:gd name="T23" fmla="*/ 9 h 399"/>
              <a:gd name="T24" fmla="*/ 118 w 361"/>
              <a:gd name="T25" fmla="*/ 14 h 399"/>
              <a:gd name="T26" fmla="*/ 135 w 361"/>
              <a:gd name="T27" fmla="*/ 21 h 399"/>
              <a:gd name="T28" fmla="*/ 144 w 361"/>
              <a:gd name="T29" fmla="*/ 6 h 399"/>
              <a:gd name="T30" fmla="*/ 163 w 361"/>
              <a:gd name="T31" fmla="*/ 11 h 399"/>
              <a:gd name="T32" fmla="*/ 170 w 361"/>
              <a:gd name="T33" fmla="*/ 17 h 399"/>
              <a:gd name="T34" fmla="*/ 176 w 361"/>
              <a:gd name="T35" fmla="*/ 36 h 399"/>
              <a:gd name="T36" fmla="*/ 200 w 361"/>
              <a:gd name="T37" fmla="*/ 34 h 399"/>
              <a:gd name="T38" fmla="*/ 207 w 361"/>
              <a:gd name="T39" fmla="*/ 37 h 399"/>
              <a:gd name="T40" fmla="*/ 215 w 361"/>
              <a:gd name="T41" fmla="*/ 39 h 399"/>
              <a:gd name="T42" fmla="*/ 218 w 361"/>
              <a:gd name="T43" fmla="*/ 48 h 399"/>
              <a:gd name="T44" fmla="*/ 234 w 361"/>
              <a:gd name="T45" fmla="*/ 32 h 399"/>
              <a:gd name="T46" fmla="*/ 243 w 361"/>
              <a:gd name="T47" fmla="*/ 41 h 399"/>
              <a:gd name="T48" fmla="*/ 245 w 361"/>
              <a:gd name="T49" fmla="*/ 47 h 399"/>
              <a:gd name="T50" fmla="*/ 255 w 361"/>
              <a:gd name="T51" fmla="*/ 51 h 399"/>
              <a:gd name="T52" fmla="*/ 243 w 361"/>
              <a:gd name="T53" fmla="*/ 58 h 399"/>
              <a:gd name="T54" fmla="*/ 241 w 361"/>
              <a:gd name="T55" fmla="*/ 63 h 399"/>
              <a:gd name="T56" fmla="*/ 254 w 361"/>
              <a:gd name="T57" fmla="*/ 66 h 399"/>
              <a:gd name="T58" fmla="*/ 269 w 361"/>
              <a:gd name="T59" fmla="*/ 67 h 399"/>
              <a:gd name="T60" fmla="*/ 260 w 361"/>
              <a:gd name="T61" fmla="*/ 70 h 399"/>
              <a:gd name="T62" fmla="*/ 271 w 361"/>
              <a:gd name="T63" fmla="*/ 88 h 399"/>
              <a:gd name="T64" fmla="*/ 270 w 361"/>
              <a:gd name="T65" fmla="*/ 101 h 399"/>
              <a:gd name="T66" fmla="*/ 288 w 361"/>
              <a:gd name="T67" fmla="*/ 109 h 399"/>
              <a:gd name="T68" fmla="*/ 300 w 361"/>
              <a:gd name="T69" fmla="*/ 109 h 399"/>
              <a:gd name="T70" fmla="*/ 331 w 361"/>
              <a:gd name="T71" fmla="*/ 120 h 399"/>
              <a:gd name="T72" fmla="*/ 333 w 361"/>
              <a:gd name="T73" fmla="*/ 123 h 399"/>
              <a:gd name="T74" fmla="*/ 352 w 361"/>
              <a:gd name="T75" fmla="*/ 133 h 399"/>
              <a:gd name="T76" fmla="*/ 353 w 361"/>
              <a:gd name="T77" fmla="*/ 154 h 399"/>
              <a:gd name="T78" fmla="*/ 353 w 361"/>
              <a:gd name="T79" fmla="*/ 190 h 399"/>
              <a:gd name="T80" fmla="*/ 348 w 361"/>
              <a:gd name="T81" fmla="*/ 219 h 399"/>
              <a:gd name="T82" fmla="*/ 335 w 361"/>
              <a:gd name="T83" fmla="*/ 235 h 399"/>
              <a:gd name="T84" fmla="*/ 316 w 361"/>
              <a:gd name="T85" fmla="*/ 272 h 399"/>
              <a:gd name="T86" fmla="*/ 299 w 361"/>
              <a:gd name="T87" fmla="*/ 296 h 399"/>
              <a:gd name="T88" fmla="*/ 278 w 361"/>
              <a:gd name="T89" fmla="*/ 303 h 399"/>
              <a:gd name="T90" fmla="*/ 264 w 361"/>
              <a:gd name="T91" fmla="*/ 324 h 399"/>
              <a:gd name="T92" fmla="*/ 264 w 361"/>
              <a:gd name="T93" fmla="*/ 339 h 399"/>
              <a:gd name="T94" fmla="*/ 237 w 361"/>
              <a:gd name="T95" fmla="*/ 351 h 399"/>
              <a:gd name="T96" fmla="*/ 207 w 361"/>
              <a:gd name="T97" fmla="*/ 366 h 399"/>
              <a:gd name="T98" fmla="*/ 202 w 361"/>
              <a:gd name="T99" fmla="*/ 366 h 399"/>
              <a:gd name="T100" fmla="*/ 193 w 361"/>
              <a:gd name="T101" fmla="*/ 360 h 399"/>
              <a:gd name="T102" fmla="*/ 202 w 361"/>
              <a:gd name="T103" fmla="*/ 329 h 399"/>
              <a:gd name="T104" fmla="*/ 180 w 361"/>
              <a:gd name="T105" fmla="*/ 325 h 399"/>
              <a:gd name="T106" fmla="*/ 153 w 361"/>
              <a:gd name="T107" fmla="*/ 336 h 399"/>
              <a:gd name="T108" fmla="*/ 142 w 361"/>
              <a:gd name="T109" fmla="*/ 355 h 399"/>
              <a:gd name="T110" fmla="*/ 129 w 361"/>
              <a:gd name="T111" fmla="*/ 371 h 399"/>
              <a:gd name="T112" fmla="*/ 124 w 361"/>
              <a:gd name="T113" fmla="*/ 385 h 399"/>
              <a:gd name="T114" fmla="*/ 110 w 361"/>
              <a:gd name="T115" fmla="*/ 381 h 399"/>
              <a:gd name="T116" fmla="*/ 98 w 361"/>
              <a:gd name="T117" fmla="*/ 378 h 399"/>
              <a:gd name="T118" fmla="*/ 90 w 361"/>
              <a:gd name="T119" fmla="*/ 374 h 399"/>
              <a:gd name="T120" fmla="*/ 82 w 361"/>
              <a:gd name="T121" fmla="*/ 36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1" h="399">
                <a:moveTo>
                  <a:pt x="27" y="394"/>
                </a:moveTo>
                <a:lnTo>
                  <a:pt x="26" y="394"/>
                </a:lnTo>
                <a:lnTo>
                  <a:pt x="27" y="394"/>
                </a:lnTo>
                <a:moveTo>
                  <a:pt x="26" y="394"/>
                </a:moveTo>
                <a:lnTo>
                  <a:pt x="23" y="394"/>
                </a:lnTo>
                <a:lnTo>
                  <a:pt x="22" y="393"/>
                </a:lnTo>
                <a:lnTo>
                  <a:pt x="17" y="397"/>
                </a:lnTo>
                <a:lnTo>
                  <a:pt x="13" y="393"/>
                </a:lnTo>
                <a:lnTo>
                  <a:pt x="5" y="399"/>
                </a:lnTo>
                <a:lnTo>
                  <a:pt x="4" y="397"/>
                </a:lnTo>
                <a:lnTo>
                  <a:pt x="0" y="392"/>
                </a:lnTo>
                <a:moveTo>
                  <a:pt x="35" y="37"/>
                </a:moveTo>
                <a:lnTo>
                  <a:pt x="38" y="29"/>
                </a:lnTo>
                <a:lnTo>
                  <a:pt x="42" y="21"/>
                </a:lnTo>
                <a:lnTo>
                  <a:pt x="52" y="15"/>
                </a:lnTo>
                <a:lnTo>
                  <a:pt x="58" y="15"/>
                </a:lnTo>
                <a:lnTo>
                  <a:pt x="60" y="11"/>
                </a:lnTo>
                <a:lnTo>
                  <a:pt x="61" y="14"/>
                </a:lnTo>
                <a:lnTo>
                  <a:pt x="64" y="21"/>
                </a:lnTo>
                <a:lnTo>
                  <a:pt x="65" y="21"/>
                </a:lnTo>
                <a:lnTo>
                  <a:pt x="78" y="18"/>
                </a:lnTo>
                <a:lnTo>
                  <a:pt x="86" y="21"/>
                </a:lnTo>
                <a:lnTo>
                  <a:pt x="88" y="21"/>
                </a:lnTo>
                <a:lnTo>
                  <a:pt x="103" y="9"/>
                </a:lnTo>
                <a:lnTo>
                  <a:pt x="113" y="17"/>
                </a:lnTo>
                <a:lnTo>
                  <a:pt x="118" y="14"/>
                </a:lnTo>
                <a:lnTo>
                  <a:pt x="127" y="10"/>
                </a:lnTo>
                <a:lnTo>
                  <a:pt x="135" y="21"/>
                </a:lnTo>
                <a:lnTo>
                  <a:pt x="136" y="21"/>
                </a:lnTo>
                <a:lnTo>
                  <a:pt x="144" y="6"/>
                </a:lnTo>
                <a:lnTo>
                  <a:pt x="157" y="0"/>
                </a:lnTo>
                <a:lnTo>
                  <a:pt x="163" y="11"/>
                </a:lnTo>
                <a:lnTo>
                  <a:pt x="170" y="17"/>
                </a:lnTo>
                <a:moveTo>
                  <a:pt x="170" y="17"/>
                </a:moveTo>
                <a:lnTo>
                  <a:pt x="169" y="28"/>
                </a:lnTo>
                <a:lnTo>
                  <a:pt x="176" y="36"/>
                </a:lnTo>
                <a:lnTo>
                  <a:pt x="188" y="47"/>
                </a:lnTo>
                <a:lnTo>
                  <a:pt x="200" y="34"/>
                </a:lnTo>
                <a:lnTo>
                  <a:pt x="206" y="37"/>
                </a:lnTo>
                <a:lnTo>
                  <a:pt x="207" y="37"/>
                </a:lnTo>
                <a:lnTo>
                  <a:pt x="213" y="32"/>
                </a:lnTo>
                <a:lnTo>
                  <a:pt x="215" y="39"/>
                </a:lnTo>
                <a:lnTo>
                  <a:pt x="214" y="43"/>
                </a:lnTo>
                <a:lnTo>
                  <a:pt x="218" y="48"/>
                </a:lnTo>
                <a:lnTo>
                  <a:pt x="234" y="40"/>
                </a:lnTo>
                <a:lnTo>
                  <a:pt x="234" y="32"/>
                </a:lnTo>
                <a:lnTo>
                  <a:pt x="240" y="33"/>
                </a:lnTo>
                <a:lnTo>
                  <a:pt x="243" y="41"/>
                </a:lnTo>
                <a:lnTo>
                  <a:pt x="247" y="40"/>
                </a:lnTo>
                <a:lnTo>
                  <a:pt x="245" y="47"/>
                </a:lnTo>
                <a:lnTo>
                  <a:pt x="254" y="44"/>
                </a:lnTo>
                <a:lnTo>
                  <a:pt x="255" y="51"/>
                </a:lnTo>
                <a:lnTo>
                  <a:pt x="254" y="52"/>
                </a:lnTo>
                <a:lnTo>
                  <a:pt x="243" y="58"/>
                </a:lnTo>
                <a:lnTo>
                  <a:pt x="240" y="60"/>
                </a:lnTo>
                <a:lnTo>
                  <a:pt x="241" y="63"/>
                </a:lnTo>
                <a:lnTo>
                  <a:pt x="243" y="66"/>
                </a:lnTo>
                <a:lnTo>
                  <a:pt x="254" y="66"/>
                </a:lnTo>
                <a:lnTo>
                  <a:pt x="259" y="62"/>
                </a:lnTo>
                <a:lnTo>
                  <a:pt x="269" y="67"/>
                </a:lnTo>
                <a:lnTo>
                  <a:pt x="267" y="71"/>
                </a:lnTo>
                <a:lnTo>
                  <a:pt x="260" y="70"/>
                </a:lnTo>
                <a:lnTo>
                  <a:pt x="258" y="86"/>
                </a:lnTo>
                <a:lnTo>
                  <a:pt x="271" y="88"/>
                </a:lnTo>
                <a:lnTo>
                  <a:pt x="270" y="94"/>
                </a:lnTo>
                <a:lnTo>
                  <a:pt x="270" y="101"/>
                </a:lnTo>
                <a:lnTo>
                  <a:pt x="284" y="105"/>
                </a:lnTo>
                <a:lnTo>
                  <a:pt x="288" y="109"/>
                </a:lnTo>
                <a:lnTo>
                  <a:pt x="299" y="109"/>
                </a:lnTo>
                <a:lnTo>
                  <a:pt x="300" y="109"/>
                </a:lnTo>
                <a:lnTo>
                  <a:pt x="326" y="118"/>
                </a:lnTo>
                <a:lnTo>
                  <a:pt x="331" y="120"/>
                </a:lnTo>
                <a:lnTo>
                  <a:pt x="327" y="122"/>
                </a:lnTo>
                <a:lnTo>
                  <a:pt x="333" y="123"/>
                </a:lnTo>
                <a:lnTo>
                  <a:pt x="341" y="124"/>
                </a:lnTo>
                <a:lnTo>
                  <a:pt x="352" y="133"/>
                </a:lnTo>
                <a:lnTo>
                  <a:pt x="350" y="153"/>
                </a:lnTo>
                <a:lnTo>
                  <a:pt x="353" y="154"/>
                </a:lnTo>
                <a:lnTo>
                  <a:pt x="361" y="164"/>
                </a:lnTo>
                <a:lnTo>
                  <a:pt x="353" y="190"/>
                </a:lnTo>
                <a:lnTo>
                  <a:pt x="352" y="191"/>
                </a:lnTo>
                <a:lnTo>
                  <a:pt x="348" y="219"/>
                </a:lnTo>
                <a:lnTo>
                  <a:pt x="346" y="223"/>
                </a:lnTo>
                <a:lnTo>
                  <a:pt x="335" y="235"/>
                </a:lnTo>
                <a:lnTo>
                  <a:pt x="331" y="253"/>
                </a:lnTo>
                <a:lnTo>
                  <a:pt x="316" y="272"/>
                </a:lnTo>
                <a:lnTo>
                  <a:pt x="307" y="291"/>
                </a:lnTo>
                <a:lnTo>
                  <a:pt x="299" y="296"/>
                </a:lnTo>
                <a:lnTo>
                  <a:pt x="284" y="299"/>
                </a:lnTo>
                <a:lnTo>
                  <a:pt x="278" y="303"/>
                </a:lnTo>
                <a:lnTo>
                  <a:pt x="266" y="322"/>
                </a:lnTo>
                <a:lnTo>
                  <a:pt x="264" y="324"/>
                </a:lnTo>
                <a:lnTo>
                  <a:pt x="264" y="334"/>
                </a:lnTo>
                <a:lnTo>
                  <a:pt x="264" y="339"/>
                </a:lnTo>
                <a:lnTo>
                  <a:pt x="255" y="349"/>
                </a:lnTo>
                <a:lnTo>
                  <a:pt x="237" y="351"/>
                </a:lnTo>
                <a:lnTo>
                  <a:pt x="208" y="364"/>
                </a:lnTo>
                <a:lnTo>
                  <a:pt x="207" y="366"/>
                </a:lnTo>
                <a:lnTo>
                  <a:pt x="204" y="366"/>
                </a:lnTo>
                <a:lnTo>
                  <a:pt x="202" y="366"/>
                </a:lnTo>
                <a:lnTo>
                  <a:pt x="198" y="364"/>
                </a:lnTo>
                <a:lnTo>
                  <a:pt x="193" y="360"/>
                </a:lnTo>
                <a:lnTo>
                  <a:pt x="200" y="347"/>
                </a:lnTo>
                <a:lnTo>
                  <a:pt x="202" y="329"/>
                </a:lnTo>
                <a:lnTo>
                  <a:pt x="199" y="325"/>
                </a:lnTo>
                <a:lnTo>
                  <a:pt x="180" y="325"/>
                </a:lnTo>
                <a:lnTo>
                  <a:pt x="166" y="336"/>
                </a:lnTo>
                <a:lnTo>
                  <a:pt x="153" y="336"/>
                </a:lnTo>
                <a:lnTo>
                  <a:pt x="143" y="347"/>
                </a:lnTo>
                <a:lnTo>
                  <a:pt x="142" y="355"/>
                </a:lnTo>
                <a:lnTo>
                  <a:pt x="136" y="359"/>
                </a:lnTo>
                <a:lnTo>
                  <a:pt x="129" y="371"/>
                </a:lnTo>
                <a:lnTo>
                  <a:pt x="127" y="385"/>
                </a:lnTo>
                <a:lnTo>
                  <a:pt x="124" y="385"/>
                </a:lnTo>
                <a:lnTo>
                  <a:pt x="118" y="384"/>
                </a:lnTo>
                <a:lnTo>
                  <a:pt x="110" y="381"/>
                </a:lnTo>
                <a:lnTo>
                  <a:pt x="98" y="384"/>
                </a:lnTo>
                <a:lnTo>
                  <a:pt x="98" y="378"/>
                </a:lnTo>
                <a:lnTo>
                  <a:pt x="90" y="375"/>
                </a:lnTo>
                <a:lnTo>
                  <a:pt x="90" y="374"/>
                </a:lnTo>
                <a:lnTo>
                  <a:pt x="87" y="371"/>
                </a:lnTo>
                <a:lnTo>
                  <a:pt x="82" y="364"/>
                </a:lnTo>
                <a:lnTo>
                  <a:pt x="82" y="3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40"/>
          <p:cNvSpPr>
            <a:spLocks/>
          </p:cNvSpPr>
          <p:nvPr/>
        </p:nvSpPr>
        <p:spPr bwMode="auto">
          <a:xfrm>
            <a:off x="4040188" y="4494213"/>
            <a:ext cx="681038" cy="620713"/>
          </a:xfrm>
          <a:custGeom>
            <a:avLst/>
            <a:gdLst>
              <a:gd name="T0" fmla="*/ 94 w 429"/>
              <a:gd name="T1" fmla="*/ 0 h 391"/>
              <a:gd name="T2" fmla="*/ 85 w 429"/>
              <a:gd name="T3" fmla="*/ 15 h 391"/>
              <a:gd name="T4" fmla="*/ 97 w 429"/>
              <a:gd name="T5" fmla="*/ 19 h 391"/>
              <a:gd name="T6" fmla="*/ 130 w 429"/>
              <a:gd name="T7" fmla="*/ 23 h 391"/>
              <a:gd name="T8" fmla="*/ 156 w 429"/>
              <a:gd name="T9" fmla="*/ 27 h 391"/>
              <a:gd name="T10" fmla="*/ 169 w 429"/>
              <a:gd name="T11" fmla="*/ 27 h 391"/>
              <a:gd name="T12" fmla="*/ 169 w 429"/>
              <a:gd name="T13" fmla="*/ 23 h 391"/>
              <a:gd name="T14" fmla="*/ 187 w 429"/>
              <a:gd name="T15" fmla="*/ 20 h 391"/>
              <a:gd name="T16" fmla="*/ 190 w 429"/>
              <a:gd name="T17" fmla="*/ 31 h 391"/>
              <a:gd name="T18" fmla="*/ 203 w 429"/>
              <a:gd name="T19" fmla="*/ 29 h 391"/>
              <a:gd name="T20" fmla="*/ 217 w 429"/>
              <a:gd name="T21" fmla="*/ 16 h 391"/>
              <a:gd name="T22" fmla="*/ 238 w 429"/>
              <a:gd name="T23" fmla="*/ 10 h 391"/>
              <a:gd name="T24" fmla="*/ 247 w 429"/>
              <a:gd name="T25" fmla="*/ 30 h 391"/>
              <a:gd name="T26" fmla="*/ 272 w 429"/>
              <a:gd name="T27" fmla="*/ 35 h 391"/>
              <a:gd name="T28" fmla="*/ 299 w 429"/>
              <a:gd name="T29" fmla="*/ 33 h 391"/>
              <a:gd name="T30" fmla="*/ 322 w 429"/>
              <a:gd name="T31" fmla="*/ 37 h 391"/>
              <a:gd name="T32" fmla="*/ 326 w 429"/>
              <a:gd name="T33" fmla="*/ 53 h 391"/>
              <a:gd name="T34" fmla="*/ 326 w 429"/>
              <a:gd name="T35" fmla="*/ 71 h 391"/>
              <a:gd name="T36" fmla="*/ 334 w 429"/>
              <a:gd name="T37" fmla="*/ 105 h 391"/>
              <a:gd name="T38" fmla="*/ 359 w 429"/>
              <a:gd name="T39" fmla="*/ 110 h 391"/>
              <a:gd name="T40" fmla="*/ 380 w 429"/>
              <a:gd name="T41" fmla="*/ 119 h 391"/>
              <a:gd name="T42" fmla="*/ 380 w 429"/>
              <a:gd name="T43" fmla="*/ 140 h 391"/>
              <a:gd name="T44" fmla="*/ 389 w 429"/>
              <a:gd name="T45" fmla="*/ 168 h 391"/>
              <a:gd name="T46" fmla="*/ 410 w 429"/>
              <a:gd name="T47" fmla="*/ 173 h 391"/>
              <a:gd name="T48" fmla="*/ 423 w 429"/>
              <a:gd name="T49" fmla="*/ 175 h 391"/>
              <a:gd name="T50" fmla="*/ 422 w 429"/>
              <a:gd name="T51" fmla="*/ 202 h 391"/>
              <a:gd name="T52" fmla="*/ 404 w 429"/>
              <a:gd name="T53" fmla="*/ 209 h 391"/>
              <a:gd name="T54" fmla="*/ 415 w 429"/>
              <a:gd name="T55" fmla="*/ 226 h 391"/>
              <a:gd name="T56" fmla="*/ 400 w 429"/>
              <a:gd name="T57" fmla="*/ 240 h 391"/>
              <a:gd name="T58" fmla="*/ 388 w 429"/>
              <a:gd name="T59" fmla="*/ 252 h 391"/>
              <a:gd name="T60" fmla="*/ 386 w 429"/>
              <a:gd name="T61" fmla="*/ 262 h 391"/>
              <a:gd name="T62" fmla="*/ 390 w 429"/>
              <a:gd name="T63" fmla="*/ 269 h 391"/>
              <a:gd name="T64" fmla="*/ 408 w 429"/>
              <a:gd name="T65" fmla="*/ 296 h 391"/>
              <a:gd name="T66" fmla="*/ 407 w 429"/>
              <a:gd name="T67" fmla="*/ 314 h 391"/>
              <a:gd name="T68" fmla="*/ 395 w 429"/>
              <a:gd name="T69" fmla="*/ 319 h 391"/>
              <a:gd name="T70" fmla="*/ 363 w 429"/>
              <a:gd name="T71" fmla="*/ 338 h 391"/>
              <a:gd name="T72" fmla="*/ 341 w 429"/>
              <a:gd name="T73" fmla="*/ 344 h 391"/>
              <a:gd name="T74" fmla="*/ 332 w 429"/>
              <a:gd name="T75" fmla="*/ 371 h 391"/>
              <a:gd name="T76" fmla="*/ 313 w 429"/>
              <a:gd name="T77" fmla="*/ 378 h 391"/>
              <a:gd name="T78" fmla="*/ 291 w 429"/>
              <a:gd name="T79" fmla="*/ 389 h 391"/>
              <a:gd name="T80" fmla="*/ 253 w 429"/>
              <a:gd name="T81" fmla="*/ 380 h 391"/>
              <a:gd name="T82" fmla="*/ 235 w 429"/>
              <a:gd name="T83" fmla="*/ 365 h 391"/>
              <a:gd name="T84" fmla="*/ 225 w 429"/>
              <a:gd name="T85" fmla="*/ 341 h 391"/>
              <a:gd name="T86" fmla="*/ 224 w 429"/>
              <a:gd name="T87" fmla="*/ 333 h 391"/>
              <a:gd name="T88" fmla="*/ 206 w 429"/>
              <a:gd name="T89" fmla="*/ 334 h 391"/>
              <a:gd name="T90" fmla="*/ 219 w 429"/>
              <a:gd name="T91" fmla="*/ 323 h 391"/>
              <a:gd name="T92" fmla="*/ 210 w 429"/>
              <a:gd name="T93" fmla="*/ 318 h 391"/>
              <a:gd name="T94" fmla="*/ 205 w 429"/>
              <a:gd name="T95" fmla="*/ 304 h 391"/>
              <a:gd name="T96" fmla="*/ 183 w 429"/>
              <a:gd name="T97" fmla="*/ 319 h 391"/>
              <a:gd name="T98" fmla="*/ 178 w 429"/>
              <a:gd name="T99" fmla="*/ 303 h 391"/>
              <a:gd name="T100" fmla="*/ 165 w 429"/>
              <a:gd name="T101" fmla="*/ 305 h 391"/>
              <a:gd name="T102" fmla="*/ 134 w 429"/>
              <a:gd name="T103" fmla="*/ 299 h 391"/>
              <a:gd name="T104" fmla="*/ 122 w 429"/>
              <a:gd name="T105" fmla="*/ 271 h 391"/>
              <a:gd name="T106" fmla="*/ 100 w 429"/>
              <a:gd name="T107" fmla="*/ 292 h 391"/>
              <a:gd name="T108" fmla="*/ 78 w 429"/>
              <a:gd name="T109" fmla="*/ 288 h 391"/>
              <a:gd name="T110" fmla="*/ 51 w 429"/>
              <a:gd name="T111" fmla="*/ 292 h 391"/>
              <a:gd name="T112" fmla="*/ 29 w 429"/>
              <a:gd name="T113" fmla="*/ 292 h 391"/>
              <a:gd name="T114" fmla="*/ 23 w 429"/>
              <a:gd name="T115" fmla="*/ 286 h 391"/>
              <a:gd name="T116" fmla="*/ 3 w 429"/>
              <a:gd name="T117" fmla="*/ 30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9" h="391">
                <a:moveTo>
                  <a:pt x="92" y="1"/>
                </a:moveTo>
                <a:lnTo>
                  <a:pt x="92" y="3"/>
                </a:lnTo>
                <a:lnTo>
                  <a:pt x="94" y="0"/>
                </a:lnTo>
                <a:lnTo>
                  <a:pt x="94" y="7"/>
                </a:lnTo>
                <a:lnTo>
                  <a:pt x="92" y="8"/>
                </a:lnTo>
                <a:lnTo>
                  <a:pt x="85" y="15"/>
                </a:lnTo>
                <a:lnTo>
                  <a:pt x="89" y="12"/>
                </a:lnTo>
                <a:lnTo>
                  <a:pt x="93" y="16"/>
                </a:lnTo>
                <a:lnTo>
                  <a:pt x="97" y="19"/>
                </a:lnTo>
                <a:lnTo>
                  <a:pt x="116" y="20"/>
                </a:lnTo>
                <a:lnTo>
                  <a:pt x="120" y="18"/>
                </a:lnTo>
                <a:lnTo>
                  <a:pt x="130" y="23"/>
                </a:lnTo>
                <a:lnTo>
                  <a:pt x="150" y="19"/>
                </a:lnTo>
                <a:lnTo>
                  <a:pt x="152" y="22"/>
                </a:lnTo>
                <a:lnTo>
                  <a:pt x="156" y="27"/>
                </a:lnTo>
                <a:lnTo>
                  <a:pt x="157" y="30"/>
                </a:lnTo>
                <a:lnTo>
                  <a:pt x="168" y="27"/>
                </a:lnTo>
                <a:lnTo>
                  <a:pt x="169" y="27"/>
                </a:lnTo>
                <a:lnTo>
                  <a:pt x="171" y="27"/>
                </a:lnTo>
                <a:lnTo>
                  <a:pt x="171" y="25"/>
                </a:lnTo>
                <a:lnTo>
                  <a:pt x="169" y="23"/>
                </a:lnTo>
                <a:lnTo>
                  <a:pt x="171" y="23"/>
                </a:lnTo>
                <a:lnTo>
                  <a:pt x="178" y="18"/>
                </a:lnTo>
                <a:lnTo>
                  <a:pt x="187" y="20"/>
                </a:lnTo>
                <a:lnTo>
                  <a:pt x="184" y="23"/>
                </a:lnTo>
                <a:lnTo>
                  <a:pt x="183" y="25"/>
                </a:lnTo>
                <a:lnTo>
                  <a:pt x="190" y="31"/>
                </a:lnTo>
                <a:lnTo>
                  <a:pt x="193" y="33"/>
                </a:lnTo>
                <a:lnTo>
                  <a:pt x="201" y="30"/>
                </a:lnTo>
                <a:lnTo>
                  <a:pt x="203" y="29"/>
                </a:lnTo>
                <a:lnTo>
                  <a:pt x="206" y="20"/>
                </a:lnTo>
                <a:lnTo>
                  <a:pt x="217" y="22"/>
                </a:lnTo>
                <a:lnTo>
                  <a:pt x="217" y="16"/>
                </a:lnTo>
                <a:lnTo>
                  <a:pt x="223" y="12"/>
                </a:lnTo>
                <a:lnTo>
                  <a:pt x="232" y="14"/>
                </a:lnTo>
                <a:lnTo>
                  <a:pt x="238" y="10"/>
                </a:lnTo>
                <a:lnTo>
                  <a:pt x="242" y="16"/>
                </a:lnTo>
                <a:lnTo>
                  <a:pt x="244" y="23"/>
                </a:lnTo>
                <a:lnTo>
                  <a:pt x="247" y="30"/>
                </a:lnTo>
                <a:lnTo>
                  <a:pt x="253" y="38"/>
                </a:lnTo>
                <a:lnTo>
                  <a:pt x="258" y="41"/>
                </a:lnTo>
                <a:lnTo>
                  <a:pt x="272" y="35"/>
                </a:lnTo>
                <a:lnTo>
                  <a:pt x="284" y="38"/>
                </a:lnTo>
                <a:lnTo>
                  <a:pt x="288" y="33"/>
                </a:lnTo>
                <a:lnTo>
                  <a:pt x="299" y="33"/>
                </a:lnTo>
                <a:lnTo>
                  <a:pt x="309" y="29"/>
                </a:lnTo>
                <a:lnTo>
                  <a:pt x="309" y="33"/>
                </a:lnTo>
                <a:lnTo>
                  <a:pt x="322" y="37"/>
                </a:lnTo>
                <a:lnTo>
                  <a:pt x="325" y="40"/>
                </a:lnTo>
                <a:lnTo>
                  <a:pt x="328" y="41"/>
                </a:lnTo>
                <a:lnTo>
                  <a:pt x="326" y="53"/>
                </a:lnTo>
                <a:lnTo>
                  <a:pt x="326" y="65"/>
                </a:lnTo>
                <a:lnTo>
                  <a:pt x="326" y="65"/>
                </a:lnTo>
                <a:lnTo>
                  <a:pt x="326" y="71"/>
                </a:lnTo>
                <a:lnTo>
                  <a:pt x="326" y="78"/>
                </a:lnTo>
                <a:lnTo>
                  <a:pt x="326" y="79"/>
                </a:lnTo>
                <a:lnTo>
                  <a:pt x="334" y="105"/>
                </a:lnTo>
                <a:lnTo>
                  <a:pt x="333" y="113"/>
                </a:lnTo>
                <a:lnTo>
                  <a:pt x="349" y="112"/>
                </a:lnTo>
                <a:lnTo>
                  <a:pt x="359" y="110"/>
                </a:lnTo>
                <a:lnTo>
                  <a:pt x="364" y="109"/>
                </a:lnTo>
                <a:lnTo>
                  <a:pt x="374" y="116"/>
                </a:lnTo>
                <a:lnTo>
                  <a:pt x="380" y="119"/>
                </a:lnTo>
                <a:lnTo>
                  <a:pt x="384" y="121"/>
                </a:lnTo>
                <a:lnTo>
                  <a:pt x="381" y="131"/>
                </a:lnTo>
                <a:lnTo>
                  <a:pt x="380" y="140"/>
                </a:lnTo>
                <a:lnTo>
                  <a:pt x="384" y="164"/>
                </a:lnTo>
                <a:lnTo>
                  <a:pt x="384" y="165"/>
                </a:lnTo>
                <a:lnTo>
                  <a:pt x="389" y="168"/>
                </a:lnTo>
                <a:lnTo>
                  <a:pt x="404" y="176"/>
                </a:lnTo>
                <a:lnTo>
                  <a:pt x="405" y="175"/>
                </a:lnTo>
                <a:lnTo>
                  <a:pt x="410" y="173"/>
                </a:lnTo>
                <a:lnTo>
                  <a:pt x="414" y="170"/>
                </a:lnTo>
                <a:lnTo>
                  <a:pt x="415" y="170"/>
                </a:lnTo>
                <a:lnTo>
                  <a:pt x="423" y="175"/>
                </a:lnTo>
                <a:lnTo>
                  <a:pt x="429" y="196"/>
                </a:lnTo>
                <a:lnTo>
                  <a:pt x="426" y="198"/>
                </a:lnTo>
                <a:lnTo>
                  <a:pt x="422" y="202"/>
                </a:lnTo>
                <a:lnTo>
                  <a:pt x="411" y="199"/>
                </a:lnTo>
                <a:lnTo>
                  <a:pt x="405" y="202"/>
                </a:lnTo>
                <a:lnTo>
                  <a:pt x="404" y="209"/>
                </a:lnTo>
                <a:lnTo>
                  <a:pt x="404" y="217"/>
                </a:lnTo>
                <a:lnTo>
                  <a:pt x="410" y="222"/>
                </a:lnTo>
                <a:lnTo>
                  <a:pt x="415" y="226"/>
                </a:lnTo>
                <a:lnTo>
                  <a:pt x="414" y="230"/>
                </a:lnTo>
                <a:lnTo>
                  <a:pt x="408" y="235"/>
                </a:lnTo>
                <a:lnTo>
                  <a:pt x="400" y="240"/>
                </a:lnTo>
                <a:lnTo>
                  <a:pt x="397" y="241"/>
                </a:lnTo>
                <a:lnTo>
                  <a:pt x="397" y="243"/>
                </a:lnTo>
                <a:lnTo>
                  <a:pt x="388" y="252"/>
                </a:lnTo>
                <a:lnTo>
                  <a:pt x="382" y="251"/>
                </a:lnTo>
                <a:lnTo>
                  <a:pt x="388" y="255"/>
                </a:lnTo>
                <a:lnTo>
                  <a:pt x="386" y="262"/>
                </a:lnTo>
                <a:lnTo>
                  <a:pt x="385" y="265"/>
                </a:lnTo>
                <a:lnTo>
                  <a:pt x="389" y="266"/>
                </a:lnTo>
                <a:lnTo>
                  <a:pt x="390" y="269"/>
                </a:lnTo>
                <a:lnTo>
                  <a:pt x="390" y="271"/>
                </a:lnTo>
                <a:lnTo>
                  <a:pt x="395" y="285"/>
                </a:lnTo>
                <a:lnTo>
                  <a:pt x="408" y="296"/>
                </a:lnTo>
                <a:lnTo>
                  <a:pt x="403" y="300"/>
                </a:lnTo>
                <a:lnTo>
                  <a:pt x="411" y="307"/>
                </a:lnTo>
                <a:lnTo>
                  <a:pt x="407" y="314"/>
                </a:lnTo>
                <a:lnTo>
                  <a:pt x="403" y="314"/>
                </a:lnTo>
                <a:lnTo>
                  <a:pt x="401" y="325"/>
                </a:lnTo>
                <a:lnTo>
                  <a:pt x="395" y="319"/>
                </a:lnTo>
                <a:lnTo>
                  <a:pt x="393" y="320"/>
                </a:lnTo>
                <a:lnTo>
                  <a:pt x="377" y="341"/>
                </a:lnTo>
                <a:lnTo>
                  <a:pt x="363" y="338"/>
                </a:lnTo>
                <a:lnTo>
                  <a:pt x="356" y="330"/>
                </a:lnTo>
                <a:lnTo>
                  <a:pt x="345" y="337"/>
                </a:lnTo>
                <a:lnTo>
                  <a:pt x="341" y="344"/>
                </a:lnTo>
                <a:lnTo>
                  <a:pt x="337" y="350"/>
                </a:lnTo>
                <a:lnTo>
                  <a:pt x="330" y="363"/>
                </a:lnTo>
                <a:lnTo>
                  <a:pt x="332" y="371"/>
                </a:lnTo>
                <a:lnTo>
                  <a:pt x="329" y="376"/>
                </a:lnTo>
                <a:lnTo>
                  <a:pt x="317" y="374"/>
                </a:lnTo>
                <a:lnTo>
                  <a:pt x="313" y="378"/>
                </a:lnTo>
                <a:lnTo>
                  <a:pt x="310" y="379"/>
                </a:lnTo>
                <a:lnTo>
                  <a:pt x="296" y="391"/>
                </a:lnTo>
                <a:lnTo>
                  <a:pt x="291" y="389"/>
                </a:lnTo>
                <a:lnTo>
                  <a:pt x="265" y="380"/>
                </a:lnTo>
                <a:lnTo>
                  <a:pt x="264" y="380"/>
                </a:lnTo>
                <a:lnTo>
                  <a:pt x="253" y="380"/>
                </a:lnTo>
                <a:lnTo>
                  <a:pt x="249" y="376"/>
                </a:lnTo>
                <a:lnTo>
                  <a:pt x="235" y="372"/>
                </a:lnTo>
                <a:lnTo>
                  <a:pt x="235" y="365"/>
                </a:lnTo>
                <a:lnTo>
                  <a:pt x="236" y="359"/>
                </a:lnTo>
                <a:lnTo>
                  <a:pt x="223" y="357"/>
                </a:lnTo>
                <a:lnTo>
                  <a:pt x="225" y="341"/>
                </a:lnTo>
                <a:lnTo>
                  <a:pt x="232" y="342"/>
                </a:lnTo>
                <a:lnTo>
                  <a:pt x="234" y="338"/>
                </a:lnTo>
                <a:lnTo>
                  <a:pt x="224" y="333"/>
                </a:lnTo>
                <a:lnTo>
                  <a:pt x="219" y="337"/>
                </a:lnTo>
                <a:lnTo>
                  <a:pt x="208" y="337"/>
                </a:lnTo>
                <a:lnTo>
                  <a:pt x="206" y="334"/>
                </a:lnTo>
                <a:lnTo>
                  <a:pt x="205" y="331"/>
                </a:lnTo>
                <a:lnTo>
                  <a:pt x="208" y="329"/>
                </a:lnTo>
                <a:lnTo>
                  <a:pt x="219" y="323"/>
                </a:lnTo>
                <a:lnTo>
                  <a:pt x="220" y="322"/>
                </a:lnTo>
                <a:lnTo>
                  <a:pt x="219" y="315"/>
                </a:lnTo>
                <a:lnTo>
                  <a:pt x="210" y="318"/>
                </a:lnTo>
                <a:lnTo>
                  <a:pt x="212" y="311"/>
                </a:lnTo>
                <a:lnTo>
                  <a:pt x="208" y="312"/>
                </a:lnTo>
                <a:lnTo>
                  <a:pt x="205" y="304"/>
                </a:lnTo>
                <a:lnTo>
                  <a:pt x="199" y="303"/>
                </a:lnTo>
                <a:lnTo>
                  <a:pt x="199" y="311"/>
                </a:lnTo>
                <a:lnTo>
                  <a:pt x="183" y="319"/>
                </a:lnTo>
                <a:lnTo>
                  <a:pt x="179" y="314"/>
                </a:lnTo>
                <a:lnTo>
                  <a:pt x="180" y="310"/>
                </a:lnTo>
                <a:lnTo>
                  <a:pt x="178" y="303"/>
                </a:lnTo>
                <a:lnTo>
                  <a:pt x="172" y="308"/>
                </a:lnTo>
                <a:lnTo>
                  <a:pt x="171" y="308"/>
                </a:lnTo>
                <a:lnTo>
                  <a:pt x="165" y="305"/>
                </a:lnTo>
                <a:lnTo>
                  <a:pt x="153" y="318"/>
                </a:lnTo>
                <a:lnTo>
                  <a:pt x="141" y="307"/>
                </a:lnTo>
                <a:lnTo>
                  <a:pt x="134" y="299"/>
                </a:lnTo>
                <a:lnTo>
                  <a:pt x="135" y="288"/>
                </a:lnTo>
                <a:lnTo>
                  <a:pt x="128" y="282"/>
                </a:lnTo>
                <a:lnTo>
                  <a:pt x="122" y="271"/>
                </a:lnTo>
                <a:lnTo>
                  <a:pt x="109" y="277"/>
                </a:lnTo>
                <a:lnTo>
                  <a:pt x="101" y="292"/>
                </a:lnTo>
                <a:lnTo>
                  <a:pt x="100" y="292"/>
                </a:lnTo>
                <a:lnTo>
                  <a:pt x="92" y="281"/>
                </a:lnTo>
                <a:lnTo>
                  <a:pt x="83" y="285"/>
                </a:lnTo>
                <a:lnTo>
                  <a:pt x="78" y="288"/>
                </a:lnTo>
                <a:lnTo>
                  <a:pt x="68" y="280"/>
                </a:lnTo>
                <a:lnTo>
                  <a:pt x="53" y="292"/>
                </a:lnTo>
                <a:lnTo>
                  <a:pt x="51" y="292"/>
                </a:lnTo>
                <a:lnTo>
                  <a:pt x="43" y="289"/>
                </a:lnTo>
                <a:lnTo>
                  <a:pt x="30" y="292"/>
                </a:lnTo>
                <a:lnTo>
                  <a:pt x="29" y="292"/>
                </a:lnTo>
                <a:lnTo>
                  <a:pt x="26" y="285"/>
                </a:lnTo>
                <a:lnTo>
                  <a:pt x="25" y="282"/>
                </a:lnTo>
                <a:lnTo>
                  <a:pt x="23" y="286"/>
                </a:lnTo>
                <a:lnTo>
                  <a:pt x="17" y="286"/>
                </a:lnTo>
                <a:lnTo>
                  <a:pt x="7" y="292"/>
                </a:lnTo>
                <a:lnTo>
                  <a:pt x="3" y="300"/>
                </a:lnTo>
                <a:lnTo>
                  <a:pt x="0" y="30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41"/>
          <p:cNvSpPr>
            <a:spLocks noEditPoints="1"/>
          </p:cNvSpPr>
          <p:nvPr/>
        </p:nvSpPr>
        <p:spPr bwMode="auto">
          <a:xfrm>
            <a:off x="4175126" y="3987801"/>
            <a:ext cx="852488" cy="571500"/>
          </a:xfrm>
          <a:custGeom>
            <a:avLst/>
            <a:gdLst>
              <a:gd name="T0" fmla="*/ 446 w 537"/>
              <a:gd name="T1" fmla="*/ 69 h 360"/>
              <a:gd name="T2" fmla="*/ 460 w 537"/>
              <a:gd name="T3" fmla="*/ 84 h 360"/>
              <a:gd name="T4" fmla="*/ 473 w 537"/>
              <a:gd name="T5" fmla="*/ 82 h 360"/>
              <a:gd name="T6" fmla="*/ 475 w 537"/>
              <a:gd name="T7" fmla="*/ 82 h 360"/>
              <a:gd name="T8" fmla="*/ 481 w 537"/>
              <a:gd name="T9" fmla="*/ 83 h 360"/>
              <a:gd name="T10" fmla="*/ 488 w 537"/>
              <a:gd name="T11" fmla="*/ 72 h 360"/>
              <a:gd name="T12" fmla="*/ 501 w 537"/>
              <a:gd name="T13" fmla="*/ 64 h 360"/>
              <a:gd name="T14" fmla="*/ 514 w 537"/>
              <a:gd name="T15" fmla="*/ 65 h 360"/>
              <a:gd name="T16" fmla="*/ 526 w 537"/>
              <a:gd name="T17" fmla="*/ 75 h 360"/>
              <a:gd name="T18" fmla="*/ 522 w 537"/>
              <a:gd name="T19" fmla="*/ 93 h 360"/>
              <a:gd name="T20" fmla="*/ 525 w 537"/>
              <a:gd name="T21" fmla="*/ 110 h 360"/>
              <a:gd name="T22" fmla="*/ 529 w 537"/>
              <a:gd name="T23" fmla="*/ 119 h 360"/>
              <a:gd name="T24" fmla="*/ 525 w 537"/>
              <a:gd name="T25" fmla="*/ 123 h 360"/>
              <a:gd name="T26" fmla="*/ 518 w 537"/>
              <a:gd name="T27" fmla="*/ 150 h 360"/>
              <a:gd name="T28" fmla="*/ 518 w 537"/>
              <a:gd name="T29" fmla="*/ 161 h 360"/>
              <a:gd name="T30" fmla="*/ 477 w 537"/>
              <a:gd name="T31" fmla="*/ 183 h 360"/>
              <a:gd name="T32" fmla="*/ 449 w 537"/>
              <a:gd name="T33" fmla="*/ 191 h 360"/>
              <a:gd name="T34" fmla="*/ 475 w 537"/>
              <a:gd name="T35" fmla="*/ 230 h 360"/>
              <a:gd name="T36" fmla="*/ 486 w 537"/>
              <a:gd name="T37" fmla="*/ 236 h 360"/>
              <a:gd name="T38" fmla="*/ 477 w 537"/>
              <a:gd name="T39" fmla="*/ 254 h 360"/>
              <a:gd name="T40" fmla="*/ 442 w 537"/>
              <a:gd name="T41" fmla="*/ 286 h 360"/>
              <a:gd name="T42" fmla="*/ 409 w 537"/>
              <a:gd name="T43" fmla="*/ 277 h 360"/>
              <a:gd name="T44" fmla="*/ 345 w 537"/>
              <a:gd name="T45" fmla="*/ 290 h 360"/>
              <a:gd name="T46" fmla="*/ 337 w 537"/>
              <a:gd name="T47" fmla="*/ 301 h 360"/>
              <a:gd name="T48" fmla="*/ 305 w 537"/>
              <a:gd name="T49" fmla="*/ 320 h 360"/>
              <a:gd name="T50" fmla="*/ 285 w 537"/>
              <a:gd name="T51" fmla="*/ 319 h 360"/>
              <a:gd name="T52" fmla="*/ 270 w 537"/>
              <a:gd name="T53" fmla="*/ 329 h 360"/>
              <a:gd name="T54" fmla="*/ 260 w 537"/>
              <a:gd name="T55" fmla="*/ 335 h 360"/>
              <a:gd name="T56" fmla="*/ 237 w 537"/>
              <a:gd name="T57" fmla="*/ 349 h 360"/>
              <a:gd name="T58" fmla="*/ 224 w 537"/>
              <a:gd name="T59" fmla="*/ 352 h 360"/>
              <a:gd name="T60" fmla="*/ 203 w 537"/>
              <a:gd name="T61" fmla="*/ 352 h 360"/>
              <a:gd name="T62" fmla="*/ 173 w 537"/>
              <a:gd name="T63" fmla="*/ 360 h 360"/>
              <a:gd name="T64" fmla="*/ 159 w 537"/>
              <a:gd name="T65" fmla="*/ 342 h 360"/>
              <a:gd name="T66" fmla="*/ 147 w 537"/>
              <a:gd name="T67" fmla="*/ 333 h 360"/>
              <a:gd name="T68" fmla="*/ 132 w 537"/>
              <a:gd name="T69" fmla="*/ 341 h 360"/>
              <a:gd name="T70" fmla="*/ 116 w 537"/>
              <a:gd name="T71" fmla="*/ 349 h 360"/>
              <a:gd name="T72" fmla="*/ 98 w 537"/>
              <a:gd name="T73" fmla="*/ 344 h 360"/>
              <a:gd name="T74" fmla="*/ 93 w 537"/>
              <a:gd name="T75" fmla="*/ 337 h 360"/>
              <a:gd name="T76" fmla="*/ 86 w 537"/>
              <a:gd name="T77" fmla="*/ 344 h 360"/>
              <a:gd name="T78" fmla="*/ 83 w 537"/>
              <a:gd name="T79" fmla="*/ 346 h 360"/>
              <a:gd name="T80" fmla="*/ 67 w 537"/>
              <a:gd name="T81" fmla="*/ 341 h 360"/>
              <a:gd name="T82" fmla="*/ 35 w 537"/>
              <a:gd name="T83" fmla="*/ 337 h 360"/>
              <a:gd name="T84" fmla="*/ 8 w 537"/>
              <a:gd name="T85" fmla="*/ 335 h 360"/>
              <a:gd name="T86" fmla="*/ 7 w 537"/>
              <a:gd name="T87" fmla="*/ 327 h 360"/>
              <a:gd name="T88" fmla="*/ 454 w 537"/>
              <a:gd name="T89" fmla="*/ 57 h 360"/>
              <a:gd name="T90" fmla="*/ 451 w 537"/>
              <a:gd name="T91" fmla="*/ 12 h 360"/>
              <a:gd name="T92" fmla="*/ 460 w 537"/>
              <a:gd name="T93" fmla="*/ 16 h 360"/>
              <a:gd name="T94" fmla="*/ 458 w 537"/>
              <a:gd name="T95" fmla="*/ 35 h 360"/>
              <a:gd name="T96" fmla="*/ 455 w 537"/>
              <a:gd name="T97" fmla="*/ 5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7" h="360">
                <a:moveTo>
                  <a:pt x="445" y="65"/>
                </a:moveTo>
                <a:lnTo>
                  <a:pt x="445" y="67"/>
                </a:lnTo>
                <a:lnTo>
                  <a:pt x="446" y="69"/>
                </a:lnTo>
                <a:lnTo>
                  <a:pt x="449" y="74"/>
                </a:lnTo>
                <a:lnTo>
                  <a:pt x="446" y="80"/>
                </a:lnTo>
                <a:lnTo>
                  <a:pt x="460" y="84"/>
                </a:lnTo>
                <a:lnTo>
                  <a:pt x="466" y="80"/>
                </a:lnTo>
                <a:lnTo>
                  <a:pt x="468" y="86"/>
                </a:lnTo>
                <a:lnTo>
                  <a:pt x="473" y="82"/>
                </a:lnTo>
                <a:lnTo>
                  <a:pt x="475" y="84"/>
                </a:lnTo>
                <a:lnTo>
                  <a:pt x="475" y="84"/>
                </a:lnTo>
                <a:lnTo>
                  <a:pt x="475" y="82"/>
                </a:lnTo>
                <a:lnTo>
                  <a:pt x="476" y="82"/>
                </a:lnTo>
                <a:lnTo>
                  <a:pt x="476" y="80"/>
                </a:lnTo>
                <a:lnTo>
                  <a:pt x="481" y="83"/>
                </a:lnTo>
                <a:lnTo>
                  <a:pt x="484" y="83"/>
                </a:lnTo>
                <a:lnTo>
                  <a:pt x="492" y="82"/>
                </a:lnTo>
                <a:lnTo>
                  <a:pt x="488" y="72"/>
                </a:lnTo>
                <a:lnTo>
                  <a:pt x="498" y="64"/>
                </a:lnTo>
                <a:lnTo>
                  <a:pt x="499" y="64"/>
                </a:lnTo>
                <a:lnTo>
                  <a:pt x="501" y="64"/>
                </a:lnTo>
                <a:lnTo>
                  <a:pt x="507" y="67"/>
                </a:lnTo>
                <a:lnTo>
                  <a:pt x="514" y="63"/>
                </a:lnTo>
                <a:lnTo>
                  <a:pt x="514" y="65"/>
                </a:lnTo>
                <a:moveTo>
                  <a:pt x="514" y="65"/>
                </a:moveTo>
                <a:lnTo>
                  <a:pt x="526" y="74"/>
                </a:lnTo>
                <a:lnTo>
                  <a:pt x="526" y="75"/>
                </a:lnTo>
                <a:lnTo>
                  <a:pt x="524" y="79"/>
                </a:lnTo>
                <a:lnTo>
                  <a:pt x="525" y="87"/>
                </a:lnTo>
                <a:lnTo>
                  <a:pt x="522" y="93"/>
                </a:lnTo>
                <a:lnTo>
                  <a:pt x="521" y="95"/>
                </a:lnTo>
                <a:lnTo>
                  <a:pt x="520" y="108"/>
                </a:lnTo>
                <a:lnTo>
                  <a:pt x="525" y="110"/>
                </a:lnTo>
                <a:lnTo>
                  <a:pt x="525" y="116"/>
                </a:lnTo>
                <a:lnTo>
                  <a:pt x="526" y="117"/>
                </a:lnTo>
                <a:lnTo>
                  <a:pt x="529" y="119"/>
                </a:lnTo>
                <a:lnTo>
                  <a:pt x="537" y="120"/>
                </a:lnTo>
                <a:lnTo>
                  <a:pt x="528" y="123"/>
                </a:lnTo>
                <a:lnTo>
                  <a:pt x="525" y="123"/>
                </a:lnTo>
                <a:lnTo>
                  <a:pt x="517" y="132"/>
                </a:lnTo>
                <a:lnTo>
                  <a:pt x="517" y="136"/>
                </a:lnTo>
                <a:lnTo>
                  <a:pt x="518" y="150"/>
                </a:lnTo>
                <a:lnTo>
                  <a:pt x="518" y="158"/>
                </a:lnTo>
                <a:lnTo>
                  <a:pt x="518" y="159"/>
                </a:lnTo>
                <a:lnTo>
                  <a:pt x="518" y="161"/>
                </a:lnTo>
                <a:lnTo>
                  <a:pt x="513" y="169"/>
                </a:lnTo>
                <a:lnTo>
                  <a:pt x="506" y="174"/>
                </a:lnTo>
                <a:lnTo>
                  <a:pt x="477" y="183"/>
                </a:lnTo>
                <a:lnTo>
                  <a:pt x="475" y="181"/>
                </a:lnTo>
                <a:lnTo>
                  <a:pt x="471" y="180"/>
                </a:lnTo>
                <a:lnTo>
                  <a:pt x="449" y="191"/>
                </a:lnTo>
                <a:lnTo>
                  <a:pt x="473" y="228"/>
                </a:lnTo>
                <a:lnTo>
                  <a:pt x="475" y="230"/>
                </a:lnTo>
                <a:lnTo>
                  <a:pt x="475" y="230"/>
                </a:lnTo>
                <a:lnTo>
                  <a:pt x="480" y="230"/>
                </a:lnTo>
                <a:lnTo>
                  <a:pt x="483" y="230"/>
                </a:lnTo>
                <a:lnTo>
                  <a:pt x="486" y="236"/>
                </a:lnTo>
                <a:lnTo>
                  <a:pt x="479" y="245"/>
                </a:lnTo>
                <a:lnTo>
                  <a:pt x="477" y="252"/>
                </a:lnTo>
                <a:lnTo>
                  <a:pt x="477" y="254"/>
                </a:lnTo>
                <a:lnTo>
                  <a:pt x="475" y="269"/>
                </a:lnTo>
                <a:lnTo>
                  <a:pt x="458" y="282"/>
                </a:lnTo>
                <a:lnTo>
                  <a:pt x="442" y="286"/>
                </a:lnTo>
                <a:lnTo>
                  <a:pt x="438" y="279"/>
                </a:lnTo>
                <a:lnTo>
                  <a:pt x="417" y="278"/>
                </a:lnTo>
                <a:lnTo>
                  <a:pt x="409" y="277"/>
                </a:lnTo>
                <a:lnTo>
                  <a:pt x="376" y="277"/>
                </a:lnTo>
                <a:lnTo>
                  <a:pt x="352" y="284"/>
                </a:lnTo>
                <a:lnTo>
                  <a:pt x="345" y="290"/>
                </a:lnTo>
                <a:lnTo>
                  <a:pt x="342" y="294"/>
                </a:lnTo>
                <a:lnTo>
                  <a:pt x="342" y="296"/>
                </a:lnTo>
                <a:lnTo>
                  <a:pt x="337" y="301"/>
                </a:lnTo>
                <a:lnTo>
                  <a:pt x="337" y="303"/>
                </a:lnTo>
                <a:lnTo>
                  <a:pt x="320" y="319"/>
                </a:lnTo>
                <a:lnTo>
                  <a:pt x="305" y="320"/>
                </a:lnTo>
                <a:lnTo>
                  <a:pt x="301" y="315"/>
                </a:lnTo>
                <a:lnTo>
                  <a:pt x="290" y="315"/>
                </a:lnTo>
                <a:lnTo>
                  <a:pt x="285" y="319"/>
                </a:lnTo>
                <a:lnTo>
                  <a:pt x="281" y="320"/>
                </a:lnTo>
                <a:lnTo>
                  <a:pt x="278" y="323"/>
                </a:lnTo>
                <a:lnTo>
                  <a:pt x="270" y="329"/>
                </a:lnTo>
                <a:lnTo>
                  <a:pt x="275" y="339"/>
                </a:lnTo>
                <a:lnTo>
                  <a:pt x="269" y="345"/>
                </a:lnTo>
                <a:lnTo>
                  <a:pt x="260" y="335"/>
                </a:lnTo>
                <a:lnTo>
                  <a:pt x="247" y="335"/>
                </a:lnTo>
                <a:lnTo>
                  <a:pt x="245" y="344"/>
                </a:lnTo>
                <a:lnTo>
                  <a:pt x="237" y="349"/>
                </a:lnTo>
                <a:lnTo>
                  <a:pt x="237" y="352"/>
                </a:lnTo>
                <a:lnTo>
                  <a:pt x="237" y="356"/>
                </a:lnTo>
                <a:lnTo>
                  <a:pt x="224" y="352"/>
                </a:lnTo>
                <a:lnTo>
                  <a:pt x="224" y="348"/>
                </a:lnTo>
                <a:lnTo>
                  <a:pt x="214" y="352"/>
                </a:lnTo>
                <a:lnTo>
                  <a:pt x="203" y="352"/>
                </a:lnTo>
                <a:lnTo>
                  <a:pt x="199" y="357"/>
                </a:lnTo>
                <a:lnTo>
                  <a:pt x="187" y="354"/>
                </a:lnTo>
                <a:lnTo>
                  <a:pt x="173" y="360"/>
                </a:lnTo>
                <a:lnTo>
                  <a:pt x="168" y="357"/>
                </a:lnTo>
                <a:lnTo>
                  <a:pt x="162" y="349"/>
                </a:lnTo>
                <a:lnTo>
                  <a:pt x="159" y="342"/>
                </a:lnTo>
                <a:lnTo>
                  <a:pt x="157" y="335"/>
                </a:lnTo>
                <a:lnTo>
                  <a:pt x="153" y="329"/>
                </a:lnTo>
                <a:lnTo>
                  <a:pt x="147" y="333"/>
                </a:lnTo>
                <a:lnTo>
                  <a:pt x="138" y="331"/>
                </a:lnTo>
                <a:lnTo>
                  <a:pt x="132" y="335"/>
                </a:lnTo>
                <a:lnTo>
                  <a:pt x="132" y="341"/>
                </a:lnTo>
                <a:lnTo>
                  <a:pt x="121" y="339"/>
                </a:lnTo>
                <a:lnTo>
                  <a:pt x="118" y="348"/>
                </a:lnTo>
                <a:lnTo>
                  <a:pt x="116" y="349"/>
                </a:lnTo>
                <a:lnTo>
                  <a:pt x="108" y="352"/>
                </a:lnTo>
                <a:lnTo>
                  <a:pt x="105" y="350"/>
                </a:lnTo>
                <a:lnTo>
                  <a:pt x="98" y="344"/>
                </a:lnTo>
                <a:lnTo>
                  <a:pt x="99" y="342"/>
                </a:lnTo>
                <a:lnTo>
                  <a:pt x="102" y="339"/>
                </a:lnTo>
                <a:lnTo>
                  <a:pt x="93" y="337"/>
                </a:lnTo>
                <a:lnTo>
                  <a:pt x="86" y="342"/>
                </a:lnTo>
                <a:lnTo>
                  <a:pt x="84" y="342"/>
                </a:lnTo>
                <a:lnTo>
                  <a:pt x="86" y="344"/>
                </a:lnTo>
                <a:lnTo>
                  <a:pt x="86" y="346"/>
                </a:lnTo>
                <a:lnTo>
                  <a:pt x="84" y="346"/>
                </a:lnTo>
                <a:lnTo>
                  <a:pt x="83" y="346"/>
                </a:lnTo>
                <a:lnTo>
                  <a:pt x="72" y="349"/>
                </a:lnTo>
                <a:lnTo>
                  <a:pt x="71" y="346"/>
                </a:lnTo>
                <a:lnTo>
                  <a:pt x="67" y="341"/>
                </a:lnTo>
                <a:lnTo>
                  <a:pt x="65" y="338"/>
                </a:lnTo>
                <a:lnTo>
                  <a:pt x="45" y="342"/>
                </a:lnTo>
                <a:lnTo>
                  <a:pt x="35" y="337"/>
                </a:lnTo>
                <a:lnTo>
                  <a:pt x="31" y="339"/>
                </a:lnTo>
                <a:lnTo>
                  <a:pt x="12" y="338"/>
                </a:lnTo>
                <a:lnTo>
                  <a:pt x="8" y="335"/>
                </a:lnTo>
                <a:lnTo>
                  <a:pt x="4" y="331"/>
                </a:lnTo>
                <a:lnTo>
                  <a:pt x="0" y="334"/>
                </a:lnTo>
                <a:lnTo>
                  <a:pt x="7" y="327"/>
                </a:lnTo>
                <a:lnTo>
                  <a:pt x="9" y="326"/>
                </a:lnTo>
                <a:lnTo>
                  <a:pt x="9" y="319"/>
                </a:lnTo>
                <a:moveTo>
                  <a:pt x="454" y="57"/>
                </a:moveTo>
                <a:lnTo>
                  <a:pt x="454" y="57"/>
                </a:lnTo>
                <a:moveTo>
                  <a:pt x="449" y="0"/>
                </a:moveTo>
                <a:lnTo>
                  <a:pt x="451" y="12"/>
                </a:lnTo>
                <a:lnTo>
                  <a:pt x="451" y="15"/>
                </a:lnTo>
                <a:lnTo>
                  <a:pt x="454" y="16"/>
                </a:lnTo>
                <a:lnTo>
                  <a:pt x="460" y="16"/>
                </a:lnTo>
                <a:lnTo>
                  <a:pt x="462" y="22"/>
                </a:lnTo>
                <a:lnTo>
                  <a:pt x="462" y="23"/>
                </a:lnTo>
                <a:lnTo>
                  <a:pt x="458" y="35"/>
                </a:lnTo>
                <a:lnTo>
                  <a:pt x="457" y="37"/>
                </a:lnTo>
                <a:lnTo>
                  <a:pt x="451" y="44"/>
                </a:lnTo>
                <a:lnTo>
                  <a:pt x="455" y="57"/>
                </a:lnTo>
                <a:lnTo>
                  <a:pt x="454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42"/>
          <p:cNvSpPr>
            <a:spLocks/>
          </p:cNvSpPr>
          <p:nvPr/>
        </p:nvSpPr>
        <p:spPr bwMode="auto">
          <a:xfrm>
            <a:off x="4887913" y="3987801"/>
            <a:ext cx="20638" cy="90488"/>
          </a:xfrm>
          <a:custGeom>
            <a:avLst/>
            <a:gdLst>
              <a:gd name="T0" fmla="*/ 5 w 13"/>
              <a:gd name="T1" fmla="*/ 57 h 57"/>
              <a:gd name="T2" fmla="*/ 6 w 13"/>
              <a:gd name="T3" fmla="*/ 57 h 57"/>
              <a:gd name="T4" fmla="*/ 2 w 13"/>
              <a:gd name="T5" fmla="*/ 44 h 57"/>
              <a:gd name="T6" fmla="*/ 8 w 13"/>
              <a:gd name="T7" fmla="*/ 37 h 57"/>
              <a:gd name="T8" fmla="*/ 9 w 13"/>
              <a:gd name="T9" fmla="*/ 35 h 57"/>
              <a:gd name="T10" fmla="*/ 13 w 13"/>
              <a:gd name="T11" fmla="*/ 23 h 57"/>
              <a:gd name="T12" fmla="*/ 13 w 13"/>
              <a:gd name="T13" fmla="*/ 22 h 57"/>
              <a:gd name="T14" fmla="*/ 11 w 13"/>
              <a:gd name="T15" fmla="*/ 16 h 57"/>
              <a:gd name="T16" fmla="*/ 5 w 13"/>
              <a:gd name="T17" fmla="*/ 16 h 57"/>
              <a:gd name="T18" fmla="*/ 2 w 13"/>
              <a:gd name="T19" fmla="*/ 15 h 57"/>
              <a:gd name="T20" fmla="*/ 2 w 13"/>
              <a:gd name="T21" fmla="*/ 12 h 57"/>
              <a:gd name="T22" fmla="*/ 0 w 13"/>
              <a:gd name="T2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5" y="57"/>
                </a:moveTo>
                <a:lnTo>
                  <a:pt x="6" y="57"/>
                </a:lnTo>
                <a:lnTo>
                  <a:pt x="2" y="44"/>
                </a:lnTo>
                <a:lnTo>
                  <a:pt x="8" y="37"/>
                </a:lnTo>
                <a:lnTo>
                  <a:pt x="9" y="35"/>
                </a:lnTo>
                <a:lnTo>
                  <a:pt x="13" y="23"/>
                </a:lnTo>
                <a:lnTo>
                  <a:pt x="13" y="22"/>
                </a:lnTo>
                <a:lnTo>
                  <a:pt x="11" y="16"/>
                </a:lnTo>
                <a:lnTo>
                  <a:pt x="5" y="16"/>
                </a:lnTo>
                <a:lnTo>
                  <a:pt x="2" y="15"/>
                </a:lnTo>
                <a:lnTo>
                  <a:pt x="2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43"/>
          <p:cNvSpPr>
            <a:spLocks/>
          </p:cNvSpPr>
          <p:nvPr/>
        </p:nvSpPr>
        <p:spPr bwMode="auto">
          <a:xfrm>
            <a:off x="5518151" y="3305176"/>
            <a:ext cx="6350" cy="15875"/>
          </a:xfrm>
          <a:custGeom>
            <a:avLst/>
            <a:gdLst>
              <a:gd name="T0" fmla="*/ 0 w 4"/>
              <a:gd name="T1" fmla="*/ 0 h 10"/>
              <a:gd name="T2" fmla="*/ 2 w 4"/>
              <a:gd name="T3" fmla="*/ 0 h 10"/>
              <a:gd name="T4" fmla="*/ 2 w 4"/>
              <a:gd name="T5" fmla="*/ 2 h 10"/>
              <a:gd name="T6" fmla="*/ 4 w 4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4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44"/>
          <p:cNvSpPr>
            <a:spLocks/>
          </p:cNvSpPr>
          <p:nvPr/>
        </p:nvSpPr>
        <p:spPr bwMode="auto">
          <a:xfrm>
            <a:off x="5507038" y="3305176"/>
            <a:ext cx="52388" cy="68263"/>
          </a:xfrm>
          <a:custGeom>
            <a:avLst/>
            <a:gdLst>
              <a:gd name="T0" fmla="*/ 33 w 33"/>
              <a:gd name="T1" fmla="*/ 40 h 43"/>
              <a:gd name="T2" fmla="*/ 30 w 33"/>
              <a:gd name="T3" fmla="*/ 37 h 43"/>
              <a:gd name="T4" fmla="*/ 29 w 33"/>
              <a:gd name="T5" fmla="*/ 39 h 43"/>
              <a:gd name="T6" fmla="*/ 29 w 33"/>
              <a:gd name="T7" fmla="*/ 43 h 43"/>
              <a:gd name="T8" fmla="*/ 23 w 33"/>
              <a:gd name="T9" fmla="*/ 41 h 43"/>
              <a:gd name="T10" fmla="*/ 19 w 33"/>
              <a:gd name="T11" fmla="*/ 37 h 43"/>
              <a:gd name="T12" fmla="*/ 20 w 33"/>
              <a:gd name="T13" fmla="*/ 26 h 43"/>
              <a:gd name="T14" fmla="*/ 20 w 33"/>
              <a:gd name="T15" fmla="*/ 25 h 43"/>
              <a:gd name="T16" fmla="*/ 19 w 33"/>
              <a:gd name="T17" fmla="*/ 24 h 43"/>
              <a:gd name="T18" fmla="*/ 14 w 33"/>
              <a:gd name="T19" fmla="*/ 22 h 43"/>
              <a:gd name="T20" fmla="*/ 9 w 33"/>
              <a:gd name="T21" fmla="*/ 21 h 43"/>
              <a:gd name="T22" fmla="*/ 5 w 33"/>
              <a:gd name="T23" fmla="*/ 22 h 43"/>
              <a:gd name="T24" fmla="*/ 0 w 33"/>
              <a:gd name="T25" fmla="*/ 22 h 43"/>
              <a:gd name="T26" fmla="*/ 11 w 33"/>
              <a:gd name="T27" fmla="*/ 10 h 43"/>
              <a:gd name="T28" fmla="*/ 9 w 33"/>
              <a:gd name="T29" fmla="*/ 2 h 43"/>
              <a:gd name="T30" fmla="*/ 9 w 33"/>
              <a:gd name="T31" fmla="*/ 0 h 43"/>
              <a:gd name="T32" fmla="*/ 7 w 33"/>
              <a:gd name="T3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43">
                <a:moveTo>
                  <a:pt x="33" y="40"/>
                </a:moveTo>
                <a:lnTo>
                  <a:pt x="30" y="37"/>
                </a:lnTo>
                <a:lnTo>
                  <a:pt x="29" y="39"/>
                </a:lnTo>
                <a:lnTo>
                  <a:pt x="29" y="43"/>
                </a:lnTo>
                <a:lnTo>
                  <a:pt x="23" y="41"/>
                </a:lnTo>
                <a:lnTo>
                  <a:pt x="19" y="37"/>
                </a:lnTo>
                <a:lnTo>
                  <a:pt x="20" y="26"/>
                </a:lnTo>
                <a:lnTo>
                  <a:pt x="20" y="25"/>
                </a:lnTo>
                <a:lnTo>
                  <a:pt x="19" y="24"/>
                </a:lnTo>
                <a:lnTo>
                  <a:pt x="14" y="22"/>
                </a:lnTo>
                <a:lnTo>
                  <a:pt x="9" y="21"/>
                </a:lnTo>
                <a:lnTo>
                  <a:pt x="5" y="22"/>
                </a:lnTo>
                <a:lnTo>
                  <a:pt x="0" y="22"/>
                </a:lnTo>
                <a:lnTo>
                  <a:pt x="11" y="10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45"/>
          <p:cNvSpPr>
            <a:spLocks/>
          </p:cNvSpPr>
          <p:nvPr/>
        </p:nvSpPr>
        <p:spPr bwMode="auto">
          <a:xfrm>
            <a:off x="5561013" y="1874838"/>
            <a:ext cx="993775" cy="1528763"/>
          </a:xfrm>
          <a:custGeom>
            <a:avLst/>
            <a:gdLst>
              <a:gd name="T0" fmla="*/ 619 w 626"/>
              <a:gd name="T1" fmla="*/ 16 h 963"/>
              <a:gd name="T2" fmla="*/ 618 w 626"/>
              <a:gd name="T3" fmla="*/ 31 h 963"/>
              <a:gd name="T4" fmla="*/ 618 w 626"/>
              <a:gd name="T5" fmla="*/ 40 h 963"/>
              <a:gd name="T6" fmla="*/ 622 w 626"/>
              <a:gd name="T7" fmla="*/ 70 h 963"/>
              <a:gd name="T8" fmla="*/ 625 w 626"/>
              <a:gd name="T9" fmla="*/ 86 h 963"/>
              <a:gd name="T10" fmla="*/ 622 w 626"/>
              <a:gd name="T11" fmla="*/ 109 h 963"/>
              <a:gd name="T12" fmla="*/ 617 w 626"/>
              <a:gd name="T13" fmla="*/ 123 h 963"/>
              <a:gd name="T14" fmla="*/ 611 w 626"/>
              <a:gd name="T15" fmla="*/ 138 h 963"/>
              <a:gd name="T16" fmla="*/ 599 w 626"/>
              <a:gd name="T17" fmla="*/ 151 h 963"/>
              <a:gd name="T18" fmla="*/ 574 w 626"/>
              <a:gd name="T19" fmla="*/ 135 h 963"/>
              <a:gd name="T20" fmla="*/ 554 w 626"/>
              <a:gd name="T21" fmla="*/ 125 h 963"/>
              <a:gd name="T22" fmla="*/ 535 w 626"/>
              <a:gd name="T23" fmla="*/ 132 h 963"/>
              <a:gd name="T24" fmla="*/ 517 w 626"/>
              <a:gd name="T25" fmla="*/ 150 h 963"/>
              <a:gd name="T26" fmla="*/ 506 w 626"/>
              <a:gd name="T27" fmla="*/ 160 h 963"/>
              <a:gd name="T28" fmla="*/ 488 w 626"/>
              <a:gd name="T29" fmla="*/ 180 h 963"/>
              <a:gd name="T30" fmla="*/ 483 w 626"/>
              <a:gd name="T31" fmla="*/ 210 h 963"/>
              <a:gd name="T32" fmla="*/ 476 w 626"/>
              <a:gd name="T33" fmla="*/ 239 h 963"/>
              <a:gd name="T34" fmla="*/ 463 w 626"/>
              <a:gd name="T35" fmla="*/ 270 h 963"/>
              <a:gd name="T36" fmla="*/ 442 w 626"/>
              <a:gd name="T37" fmla="*/ 278 h 963"/>
              <a:gd name="T38" fmla="*/ 427 w 626"/>
              <a:gd name="T39" fmla="*/ 304 h 963"/>
              <a:gd name="T40" fmla="*/ 446 w 626"/>
              <a:gd name="T41" fmla="*/ 337 h 963"/>
              <a:gd name="T42" fmla="*/ 460 w 626"/>
              <a:gd name="T43" fmla="*/ 364 h 963"/>
              <a:gd name="T44" fmla="*/ 460 w 626"/>
              <a:gd name="T45" fmla="*/ 389 h 963"/>
              <a:gd name="T46" fmla="*/ 460 w 626"/>
              <a:gd name="T47" fmla="*/ 406 h 963"/>
              <a:gd name="T48" fmla="*/ 441 w 626"/>
              <a:gd name="T49" fmla="*/ 423 h 963"/>
              <a:gd name="T50" fmla="*/ 423 w 626"/>
              <a:gd name="T51" fmla="*/ 442 h 963"/>
              <a:gd name="T52" fmla="*/ 411 w 626"/>
              <a:gd name="T53" fmla="*/ 470 h 963"/>
              <a:gd name="T54" fmla="*/ 398 w 626"/>
              <a:gd name="T55" fmla="*/ 495 h 963"/>
              <a:gd name="T56" fmla="*/ 389 w 626"/>
              <a:gd name="T57" fmla="*/ 511 h 963"/>
              <a:gd name="T58" fmla="*/ 372 w 626"/>
              <a:gd name="T59" fmla="*/ 537 h 963"/>
              <a:gd name="T60" fmla="*/ 356 w 626"/>
              <a:gd name="T61" fmla="*/ 556 h 963"/>
              <a:gd name="T62" fmla="*/ 363 w 626"/>
              <a:gd name="T63" fmla="*/ 588 h 963"/>
              <a:gd name="T64" fmla="*/ 364 w 626"/>
              <a:gd name="T65" fmla="*/ 612 h 963"/>
              <a:gd name="T66" fmla="*/ 341 w 626"/>
              <a:gd name="T67" fmla="*/ 630 h 963"/>
              <a:gd name="T68" fmla="*/ 307 w 626"/>
              <a:gd name="T69" fmla="*/ 645 h 963"/>
              <a:gd name="T70" fmla="*/ 282 w 626"/>
              <a:gd name="T71" fmla="*/ 648 h 963"/>
              <a:gd name="T72" fmla="*/ 265 w 626"/>
              <a:gd name="T73" fmla="*/ 660 h 963"/>
              <a:gd name="T74" fmla="*/ 267 w 626"/>
              <a:gd name="T75" fmla="*/ 685 h 963"/>
              <a:gd name="T76" fmla="*/ 270 w 626"/>
              <a:gd name="T77" fmla="*/ 706 h 963"/>
              <a:gd name="T78" fmla="*/ 273 w 626"/>
              <a:gd name="T79" fmla="*/ 725 h 963"/>
              <a:gd name="T80" fmla="*/ 270 w 626"/>
              <a:gd name="T81" fmla="*/ 751 h 963"/>
              <a:gd name="T82" fmla="*/ 265 w 626"/>
              <a:gd name="T83" fmla="*/ 777 h 963"/>
              <a:gd name="T84" fmla="*/ 261 w 626"/>
              <a:gd name="T85" fmla="*/ 807 h 963"/>
              <a:gd name="T86" fmla="*/ 261 w 626"/>
              <a:gd name="T87" fmla="*/ 832 h 963"/>
              <a:gd name="T88" fmla="*/ 261 w 626"/>
              <a:gd name="T89" fmla="*/ 851 h 963"/>
              <a:gd name="T90" fmla="*/ 251 w 626"/>
              <a:gd name="T91" fmla="*/ 880 h 963"/>
              <a:gd name="T92" fmla="*/ 243 w 626"/>
              <a:gd name="T93" fmla="*/ 907 h 963"/>
              <a:gd name="T94" fmla="*/ 211 w 626"/>
              <a:gd name="T95" fmla="*/ 918 h 963"/>
              <a:gd name="T96" fmla="*/ 151 w 626"/>
              <a:gd name="T97" fmla="*/ 918 h 963"/>
              <a:gd name="T98" fmla="*/ 130 w 626"/>
              <a:gd name="T99" fmla="*/ 920 h 963"/>
              <a:gd name="T100" fmla="*/ 93 w 626"/>
              <a:gd name="T101" fmla="*/ 929 h 963"/>
              <a:gd name="T102" fmla="*/ 85 w 626"/>
              <a:gd name="T103" fmla="*/ 950 h 963"/>
              <a:gd name="T104" fmla="*/ 60 w 626"/>
              <a:gd name="T105" fmla="*/ 959 h 963"/>
              <a:gd name="T106" fmla="*/ 25 w 626"/>
              <a:gd name="T107" fmla="*/ 946 h 963"/>
              <a:gd name="T108" fmla="*/ 0 w 626"/>
              <a:gd name="T109" fmla="*/ 945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6" h="963">
                <a:moveTo>
                  <a:pt x="618" y="0"/>
                </a:moveTo>
                <a:lnTo>
                  <a:pt x="619" y="5"/>
                </a:lnTo>
                <a:lnTo>
                  <a:pt x="619" y="14"/>
                </a:lnTo>
                <a:lnTo>
                  <a:pt x="619" y="16"/>
                </a:lnTo>
                <a:lnTo>
                  <a:pt x="619" y="18"/>
                </a:lnTo>
                <a:lnTo>
                  <a:pt x="619" y="23"/>
                </a:lnTo>
                <a:lnTo>
                  <a:pt x="618" y="26"/>
                </a:lnTo>
                <a:lnTo>
                  <a:pt x="618" y="31"/>
                </a:lnTo>
                <a:lnTo>
                  <a:pt x="618" y="33"/>
                </a:lnTo>
                <a:lnTo>
                  <a:pt x="618" y="35"/>
                </a:lnTo>
                <a:lnTo>
                  <a:pt x="618" y="37"/>
                </a:lnTo>
                <a:lnTo>
                  <a:pt x="618" y="40"/>
                </a:lnTo>
                <a:lnTo>
                  <a:pt x="619" y="48"/>
                </a:lnTo>
                <a:lnTo>
                  <a:pt x="621" y="56"/>
                </a:lnTo>
                <a:lnTo>
                  <a:pt x="622" y="65"/>
                </a:lnTo>
                <a:lnTo>
                  <a:pt x="622" y="70"/>
                </a:lnTo>
                <a:lnTo>
                  <a:pt x="624" y="76"/>
                </a:lnTo>
                <a:lnTo>
                  <a:pt x="624" y="79"/>
                </a:lnTo>
                <a:lnTo>
                  <a:pt x="625" y="80"/>
                </a:lnTo>
                <a:lnTo>
                  <a:pt x="625" y="86"/>
                </a:lnTo>
                <a:lnTo>
                  <a:pt x="626" y="94"/>
                </a:lnTo>
                <a:lnTo>
                  <a:pt x="625" y="97"/>
                </a:lnTo>
                <a:lnTo>
                  <a:pt x="624" y="101"/>
                </a:lnTo>
                <a:lnTo>
                  <a:pt x="622" y="109"/>
                </a:lnTo>
                <a:lnTo>
                  <a:pt x="618" y="116"/>
                </a:lnTo>
                <a:lnTo>
                  <a:pt x="618" y="119"/>
                </a:lnTo>
                <a:lnTo>
                  <a:pt x="618" y="121"/>
                </a:lnTo>
                <a:lnTo>
                  <a:pt x="617" y="123"/>
                </a:lnTo>
                <a:lnTo>
                  <a:pt x="615" y="128"/>
                </a:lnTo>
                <a:lnTo>
                  <a:pt x="615" y="130"/>
                </a:lnTo>
                <a:lnTo>
                  <a:pt x="614" y="134"/>
                </a:lnTo>
                <a:lnTo>
                  <a:pt x="611" y="138"/>
                </a:lnTo>
                <a:lnTo>
                  <a:pt x="610" y="143"/>
                </a:lnTo>
                <a:lnTo>
                  <a:pt x="607" y="150"/>
                </a:lnTo>
                <a:lnTo>
                  <a:pt x="604" y="155"/>
                </a:lnTo>
                <a:lnTo>
                  <a:pt x="599" y="151"/>
                </a:lnTo>
                <a:lnTo>
                  <a:pt x="594" y="147"/>
                </a:lnTo>
                <a:lnTo>
                  <a:pt x="585" y="143"/>
                </a:lnTo>
                <a:lnTo>
                  <a:pt x="581" y="139"/>
                </a:lnTo>
                <a:lnTo>
                  <a:pt x="574" y="135"/>
                </a:lnTo>
                <a:lnTo>
                  <a:pt x="569" y="132"/>
                </a:lnTo>
                <a:lnTo>
                  <a:pt x="563" y="130"/>
                </a:lnTo>
                <a:lnTo>
                  <a:pt x="558" y="127"/>
                </a:lnTo>
                <a:lnTo>
                  <a:pt x="554" y="125"/>
                </a:lnTo>
                <a:lnTo>
                  <a:pt x="550" y="123"/>
                </a:lnTo>
                <a:lnTo>
                  <a:pt x="542" y="119"/>
                </a:lnTo>
                <a:lnTo>
                  <a:pt x="539" y="124"/>
                </a:lnTo>
                <a:lnTo>
                  <a:pt x="535" y="132"/>
                </a:lnTo>
                <a:lnTo>
                  <a:pt x="532" y="138"/>
                </a:lnTo>
                <a:lnTo>
                  <a:pt x="525" y="143"/>
                </a:lnTo>
                <a:lnTo>
                  <a:pt x="520" y="147"/>
                </a:lnTo>
                <a:lnTo>
                  <a:pt x="517" y="150"/>
                </a:lnTo>
                <a:lnTo>
                  <a:pt x="512" y="155"/>
                </a:lnTo>
                <a:lnTo>
                  <a:pt x="510" y="155"/>
                </a:lnTo>
                <a:lnTo>
                  <a:pt x="508" y="158"/>
                </a:lnTo>
                <a:lnTo>
                  <a:pt x="506" y="160"/>
                </a:lnTo>
                <a:lnTo>
                  <a:pt x="498" y="166"/>
                </a:lnTo>
                <a:lnTo>
                  <a:pt x="494" y="172"/>
                </a:lnTo>
                <a:lnTo>
                  <a:pt x="488" y="176"/>
                </a:lnTo>
                <a:lnTo>
                  <a:pt x="488" y="180"/>
                </a:lnTo>
                <a:lnTo>
                  <a:pt x="487" y="188"/>
                </a:lnTo>
                <a:lnTo>
                  <a:pt x="486" y="194"/>
                </a:lnTo>
                <a:lnTo>
                  <a:pt x="484" y="199"/>
                </a:lnTo>
                <a:lnTo>
                  <a:pt x="483" y="210"/>
                </a:lnTo>
                <a:lnTo>
                  <a:pt x="482" y="214"/>
                </a:lnTo>
                <a:lnTo>
                  <a:pt x="479" y="222"/>
                </a:lnTo>
                <a:lnTo>
                  <a:pt x="478" y="229"/>
                </a:lnTo>
                <a:lnTo>
                  <a:pt x="476" y="239"/>
                </a:lnTo>
                <a:lnTo>
                  <a:pt x="473" y="245"/>
                </a:lnTo>
                <a:lnTo>
                  <a:pt x="469" y="255"/>
                </a:lnTo>
                <a:lnTo>
                  <a:pt x="467" y="260"/>
                </a:lnTo>
                <a:lnTo>
                  <a:pt x="463" y="270"/>
                </a:lnTo>
                <a:lnTo>
                  <a:pt x="458" y="275"/>
                </a:lnTo>
                <a:lnTo>
                  <a:pt x="456" y="277"/>
                </a:lnTo>
                <a:lnTo>
                  <a:pt x="448" y="278"/>
                </a:lnTo>
                <a:lnTo>
                  <a:pt x="442" y="278"/>
                </a:lnTo>
                <a:lnTo>
                  <a:pt x="434" y="281"/>
                </a:lnTo>
                <a:lnTo>
                  <a:pt x="431" y="290"/>
                </a:lnTo>
                <a:lnTo>
                  <a:pt x="428" y="296"/>
                </a:lnTo>
                <a:lnTo>
                  <a:pt x="427" y="304"/>
                </a:lnTo>
                <a:lnTo>
                  <a:pt x="434" y="315"/>
                </a:lnTo>
                <a:lnTo>
                  <a:pt x="437" y="320"/>
                </a:lnTo>
                <a:lnTo>
                  <a:pt x="439" y="326"/>
                </a:lnTo>
                <a:lnTo>
                  <a:pt x="446" y="337"/>
                </a:lnTo>
                <a:lnTo>
                  <a:pt x="449" y="341"/>
                </a:lnTo>
                <a:lnTo>
                  <a:pt x="453" y="349"/>
                </a:lnTo>
                <a:lnTo>
                  <a:pt x="456" y="356"/>
                </a:lnTo>
                <a:lnTo>
                  <a:pt x="460" y="364"/>
                </a:lnTo>
                <a:lnTo>
                  <a:pt x="460" y="371"/>
                </a:lnTo>
                <a:lnTo>
                  <a:pt x="460" y="372"/>
                </a:lnTo>
                <a:lnTo>
                  <a:pt x="460" y="376"/>
                </a:lnTo>
                <a:lnTo>
                  <a:pt x="460" y="389"/>
                </a:lnTo>
                <a:lnTo>
                  <a:pt x="460" y="391"/>
                </a:lnTo>
                <a:lnTo>
                  <a:pt x="460" y="397"/>
                </a:lnTo>
                <a:lnTo>
                  <a:pt x="460" y="401"/>
                </a:lnTo>
                <a:lnTo>
                  <a:pt x="460" y="406"/>
                </a:lnTo>
                <a:lnTo>
                  <a:pt x="457" y="408"/>
                </a:lnTo>
                <a:lnTo>
                  <a:pt x="452" y="413"/>
                </a:lnTo>
                <a:lnTo>
                  <a:pt x="449" y="416"/>
                </a:lnTo>
                <a:lnTo>
                  <a:pt x="441" y="423"/>
                </a:lnTo>
                <a:lnTo>
                  <a:pt x="435" y="430"/>
                </a:lnTo>
                <a:lnTo>
                  <a:pt x="434" y="432"/>
                </a:lnTo>
                <a:lnTo>
                  <a:pt x="428" y="438"/>
                </a:lnTo>
                <a:lnTo>
                  <a:pt x="423" y="442"/>
                </a:lnTo>
                <a:lnTo>
                  <a:pt x="420" y="453"/>
                </a:lnTo>
                <a:lnTo>
                  <a:pt x="416" y="461"/>
                </a:lnTo>
                <a:lnTo>
                  <a:pt x="413" y="466"/>
                </a:lnTo>
                <a:lnTo>
                  <a:pt x="411" y="470"/>
                </a:lnTo>
                <a:lnTo>
                  <a:pt x="407" y="479"/>
                </a:lnTo>
                <a:lnTo>
                  <a:pt x="405" y="481"/>
                </a:lnTo>
                <a:lnTo>
                  <a:pt x="401" y="490"/>
                </a:lnTo>
                <a:lnTo>
                  <a:pt x="398" y="495"/>
                </a:lnTo>
                <a:lnTo>
                  <a:pt x="396" y="498"/>
                </a:lnTo>
                <a:lnTo>
                  <a:pt x="393" y="505"/>
                </a:lnTo>
                <a:lnTo>
                  <a:pt x="390" y="507"/>
                </a:lnTo>
                <a:lnTo>
                  <a:pt x="389" y="511"/>
                </a:lnTo>
                <a:lnTo>
                  <a:pt x="385" y="521"/>
                </a:lnTo>
                <a:lnTo>
                  <a:pt x="382" y="528"/>
                </a:lnTo>
                <a:lnTo>
                  <a:pt x="375" y="535"/>
                </a:lnTo>
                <a:lnTo>
                  <a:pt x="372" y="537"/>
                </a:lnTo>
                <a:lnTo>
                  <a:pt x="371" y="539"/>
                </a:lnTo>
                <a:lnTo>
                  <a:pt x="363" y="545"/>
                </a:lnTo>
                <a:lnTo>
                  <a:pt x="362" y="548"/>
                </a:lnTo>
                <a:lnTo>
                  <a:pt x="356" y="556"/>
                </a:lnTo>
                <a:lnTo>
                  <a:pt x="356" y="560"/>
                </a:lnTo>
                <a:lnTo>
                  <a:pt x="359" y="570"/>
                </a:lnTo>
                <a:lnTo>
                  <a:pt x="362" y="581"/>
                </a:lnTo>
                <a:lnTo>
                  <a:pt x="363" y="588"/>
                </a:lnTo>
                <a:lnTo>
                  <a:pt x="364" y="593"/>
                </a:lnTo>
                <a:lnTo>
                  <a:pt x="367" y="604"/>
                </a:lnTo>
                <a:lnTo>
                  <a:pt x="367" y="610"/>
                </a:lnTo>
                <a:lnTo>
                  <a:pt x="364" y="612"/>
                </a:lnTo>
                <a:lnTo>
                  <a:pt x="362" y="614"/>
                </a:lnTo>
                <a:lnTo>
                  <a:pt x="353" y="620"/>
                </a:lnTo>
                <a:lnTo>
                  <a:pt x="349" y="623"/>
                </a:lnTo>
                <a:lnTo>
                  <a:pt x="341" y="630"/>
                </a:lnTo>
                <a:lnTo>
                  <a:pt x="337" y="633"/>
                </a:lnTo>
                <a:lnTo>
                  <a:pt x="329" y="637"/>
                </a:lnTo>
                <a:lnTo>
                  <a:pt x="321" y="644"/>
                </a:lnTo>
                <a:lnTo>
                  <a:pt x="307" y="645"/>
                </a:lnTo>
                <a:lnTo>
                  <a:pt x="302" y="646"/>
                </a:lnTo>
                <a:lnTo>
                  <a:pt x="295" y="646"/>
                </a:lnTo>
                <a:lnTo>
                  <a:pt x="289" y="648"/>
                </a:lnTo>
                <a:lnTo>
                  <a:pt x="282" y="648"/>
                </a:lnTo>
                <a:lnTo>
                  <a:pt x="274" y="649"/>
                </a:lnTo>
                <a:lnTo>
                  <a:pt x="272" y="649"/>
                </a:lnTo>
                <a:lnTo>
                  <a:pt x="263" y="649"/>
                </a:lnTo>
                <a:lnTo>
                  <a:pt x="265" y="660"/>
                </a:lnTo>
                <a:lnTo>
                  <a:pt x="266" y="670"/>
                </a:lnTo>
                <a:lnTo>
                  <a:pt x="266" y="674"/>
                </a:lnTo>
                <a:lnTo>
                  <a:pt x="267" y="679"/>
                </a:lnTo>
                <a:lnTo>
                  <a:pt x="267" y="685"/>
                </a:lnTo>
                <a:lnTo>
                  <a:pt x="269" y="693"/>
                </a:lnTo>
                <a:lnTo>
                  <a:pt x="270" y="697"/>
                </a:lnTo>
                <a:lnTo>
                  <a:pt x="270" y="704"/>
                </a:lnTo>
                <a:lnTo>
                  <a:pt x="270" y="706"/>
                </a:lnTo>
                <a:lnTo>
                  <a:pt x="270" y="710"/>
                </a:lnTo>
                <a:lnTo>
                  <a:pt x="272" y="717"/>
                </a:lnTo>
                <a:lnTo>
                  <a:pt x="273" y="721"/>
                </a:lnTo>
                <a:lnTo>
                  <a:pt x="273" y="725"/>
                </a:lnTo>
                <a:lnTo>
                  <a:pt x="276" y="734"/>
                </a:lnTo>
                <a:lnTo>
                  <a:pt x="273" y="743"/>
                </a:lnTo>
                <a:lnTo>
                  <a:pt x="270" y="750"/>
                </a:lnTo>
                <a:lnTo>
                  <a:pt x="270" y="751"/>
                </a:lnTo>
                <a:lnTo>
                  <a:pt x="269" y="755"/>
                </a:lnTo>
                <a:lnTo>
                  <a:pt x="266" y="765"/>
                </a:lnTo>
                <a:lnTo>
                  <a:pt x="265" y="769"/>
                </a:lnTo>
                <a:lnTo>
                  <a:pt x="265" y="777"/>
                </a:lnTo>
                <a:lnTo>
                  <a:pt x="263" y="788"/>
                </a:lnTo>
                <a:lnTo>
                  <a:pt x="262" y="795"/>
                </a:lnTo>
                <a:lnTo>
                  <a:pt x="261" y="803"/>
                </a:lnTo>
                <a:lnTo>
                  <a:pt x="261" y="807"/>
                </a:lnTo>
                <a:lnTo>
                  <a:pt x="261" y="811"/>
                </a:lnTo>
                <a:lnTo>
                  <a:pt x="261" y="820"/>
                </a:lnTo>
                <a:lnTo>
                  <a:pt x="261" y="829"/>
                </a:lnTo>
                <a:lnTo>
                  <a:pt x="261" y="832"/>
                </a:lnTo>
                <a:lnTo>
                  <a:pt x="261" y="832"/>
                </a:lnTo>
                <a:lnTo>
                  <a:pt x="261" y="836"/>
                </a:lnTo>
                <a:lnTo>
                  <a:pt x="261" y="839"/>
                </a:lnTo>
                <a:lnTo>
                  <a:pt x="261" y="851"/>
                </a:lnTo>
                <a:lnTo>
                  <a:pt x="261" y="858"/>
                </a:lnTo>
                <a:lnTo>
                  <a:pt x="261" y="867"/>
                </a:lnTo>
                <a:lnTo>
                  <a:pt x="258" y="871"/>
                </a:lnTo>
                <a:lnTo>
                  <a:pt x="251" y="880"/>
                </a:lnTo>
                <a:lnTo>
                  <a:pt x="247" y="885"/>
                </a:lnTo>
                <a:lnTo>
                  <a:pt x="246" y="893"/>
                </a:lnTo>
                <a:lnTo>
                  <a:pt x="244" y="897"/>
                </a:lnTo>
                <a:lnTo>
                  <a:pt x="243" y="907"/>
                </a:lnTo>
                <a:lnTo>
                  <a:pt x="241" y="912"/>
                </a:lnTo>
                <a:lnTo>
                  <a:pt x="240" y="919"/>
                </a:lnTo>
                <a:lnTo>
                  <a:pt x="224" y="912"/>
                </a:lnTo>
                <a:lnTo>
                  <a:pt x="211" y="918"/>
                </a:lnTo>
                <a:lnTo>
                  <a:pt x="206" y="915"/>
                </a:lnTo>
                <a:lnTo>
                  <a:pt x="166" y="920"/>
                </a:lnTo>
                <a:lnTo>
                  <a:pt x="162" y="920"/>
                </a:lnTo>
                <a:lnTo>
                  <a:pt x="151" y="918"/>
                </a:lnTo>
                <a:lnTo>
                  <a:pt x="138" y="922"/>
                </a:lnTo>
                <a:lnTo>
                  <a:pt x="136" y="922"/>
                </a:lnTo>
                <a:lnTo>
                  <a:pt x="134" y="922"/>
                </a:lnTo>
                <a:lnTo>
                  <a:pt x="130" y="920"/>
                </a:lnTo>
                <a:lnTo>
                  <a:pt x="117" y="919"/>
                </a:lnTo>
                <a:lnTo>
                  <a:pt x="102" y="918"/>
                </a:lnTo>
                <a:lnTo>
                  <a:pt x="98" y="927"/>
                </a:lnTo>
                <a:lnTo>
                  <a:pt x="93" y="929"/>
                </a:lnTo>
                <a:lnTo>
                  <a:pt x="89" y="937"/>
                </a:lnTo>
                <a:lnTo>
                  <a:pt x="82" y="938"/>
                </a:lnTo>
                <a:lnTo>
                  <a:pt x="86" y="946"/>
                </a:lnTo>
                <a:lnTo>
                  <a:pt x="85" y="950"/>
                </a:lnTo>
                <a:lnTo>
                  <a:pt x="78" y="952"/>
                </a:lnTo>
                <a:lnTo>
                  <a:pt x="65" y="953"/>
                </a:lnTo>
                <a:lnTo>
                  <a:pt x="64" y="963"/>
                </a:lnTo>
                <a:lnTo>
                  <a:pt x="60" y="959"/>
                </a:lnTo>
                <a:lnTo>
                  <a:pt x="49" y="961"/>
                </a:lnTo>
                <a:lnTo>
                  <a:pt x="45" y="949"/>
                </a:lnTo>
                <a:lnTo>
                  <a:pt x="35" y="950"/>
                </a:lnTo>
                <a:lnTo>
                  <a:pt x="25" y="946"/>
                </a:lnTo>
                <a:lnTo>
                  <a:pt x="11" y="953"/>
                </a:lnTo>
                <a:lnTo>
                  <a:pt x="10" y="955"/>
                </a:lnTo>
                <a:lnTo>
                  <a:pt x="0" y="949"/>
                </a:lnTo>
                <a:lnTo>
                  <a:pt x="0" y="9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46"/>
          <p:cNvSpPr>
            <a:spLocks/>
          </p:cNvSpPr>
          <p:nvPr/>
        </p:nvSpPr>
        <p:spPr bwMode="auto">
          <a:xfrm>
            <a:off x="6302376" y="1852613"/>
            <a:ext cx="239713" cy="52388"/>
          </a:xfrm>
          <a:custGeom>
            <a:avLst/>
            <a:gdLst>
              <a:gd name="T0" fmla="*/ 4 w 151"/>
              <a:gd name="T1" fmla="*/ 24 h 33"/>
              <a:gd name="T2" fmla="*/ 0 w 151"/>
              <a:gd name="T3" fmla="*/ 28 h 33"/>
              <a:gd name="T4" fmla="*/ 2 w 151"/>
              <a:gd name="T5" fmla="*/ 32 h 33"/>
              <a:gd name="T6" fmla="*/ 2 w 151"/>
              <a:gd name="T7" fmla="*/ 33 h 33"/>
              <a:gd name="T8" fmla="*/ 5 w 151"/>
              <a:gd name="T9" fmla="*/ 32 h 33"/>
              <a:gd name="T10" fmla="*/ 15 w 151"/>
              <a:gd name="T11" fmla="*/ 30 h 33"/>
              <a:gd name="T12" fmla="*/ 16 w 151"/>
              <a:gd name="T13" fmla="*/ 30 h 33"/>
              <a:gd name="T14" fmla="*/ 24 w 151"/>
              <a:gd name="T15" fmla="*/ 22 h 33"/>
              <a:gd name="T16" fmla="*/ 30 w 151"/>
              <a:gd name="T17" fmla="*/ 14 h 33"/>
              <a:gd name="T18" fmla="*/ 61 w 151"/>
              <a:gd name="T19" fmla="*/ 17 h 33"/>
              <a:gd name="T20" fmla="*/ 64 w 151"/>
              <a:gd name="T21" fmla="*/ 17 h 33"/>
              <a:gd name="T22" fmla="*/ 76 w 151"/>
              <a:gd name="T23" fmla="*/ 15 h 33"/>
              <a:gd name="T24" fmla="*/ 86 w 151"/>
              <a:gd name="T25" fmla="*/ 10 h 33"/>
              <a:gd name="T26" fmla="*/ 87 w 151"/>
              <a:gd name="T27" fmla="*/ 10 h 33"/>
              <a:gd name="T28" fmla="*/ 95 w 151"/>
              <a:gd name="T29" fmla="*/ 4 h 33"/>
              <a:gd name="T30" fmla="*/ 98 w 151"/>
              <a:gd name="T31" fmla="*/ 4 h 33"/>
              <a:gd name="T32" fmla="*/ 102 w 151"/>
              <a:gd name="T33" fmla="*/ 4 h 33"/>
              <a:gd name="T34" fmla="*/ 109 w 151"/>
              <a:gd name="T35" fmla="*/ 4 h 33"/>
              <a:gd name="T36" fmla="*/ 120 w 151"/>
              <a:gd name="T37" fmla="*/ 3 h 33"/>
              <a:gd name="T38" fmla="*/ 142 w 151"/>
              <a:gd name="T39" fmla="*/ 0 h 33"/>
              <a:gd name="T40" fmla="*/ 148 w 151"/>
              <a:gd name="T41" fmla="*/ 10 h 33"/>
              <a:gd name="T42" fmla="*/ 151 w 151"/>
              <a:gd name="T43" fmla="*/ 1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1" h="33">
                <a:moveTo>
                  <a:pt x="4" y="24"/>
                </a:moveTo>
                <a:lnTo>
                  <a:pt x="0" y="28"/>
                </a:lnTo>
                <a:lnTo>
                  <a:pt x="2" y="32"/>
                </a:lnTo>
                <a:lnTo>
                  <a:pt x="2" y="33"/>
                </a:lnTo>
                <a:lnTo>
                  <a:pt x="5" y="32"/>
                </a:lnTo>
                <a:lnTo>
                  <a:pt x="15" y="30"/>
                </a:lnTo>
                <a:lnTo>
                  <a:pt x="16" y="30"/>
                </a:lnTo>
                <a:lnTo>
                  <a:pt x="24" y="22"/>
                </a:lnTo>
                <a:lnTo>
                  <a:pt x="30" y="14"/>
                </a:lnTo>
                <a:lnTo>
                  <a:pt x="61" y="17"/>
                </a:lnTo>
                <a:lnTo>
                  <a:pt x="64" y="17"/>
                </a:lnTo>
                <a:lnTo>
                  <a:pt x="76" y="15"/>
                </a:lnTo>
                <a:lnTo>
                  <a:pt x="86" y="10"/>
                </a:lnTo>
                <a:lnTo>
                  <a:pt x="87" y="10"/>
                </a:lnTo>
                <a:lnTo>
                  <a:pt x="95" y="4"/>
                </a:lnTo>
                <a:lnTo>
                  <a:pt x="98" y="4"/>
                </a:lnTo>
                <a:lnTo>
                  <a:pt x="102" y="4"/>
                </a:lnTo>
                <a:lnTo>
                  <a:pt x="109" y="4"/>
                </a:lnTo>
                <a:lnTo>
                  <a:pt x="120" y="3"/>
                </a:lnTo>
                <a:lnTo>
                  <a:pt x="142" y="0"/>
                </a:lnTo>
                <a:lnTo>
                  <a:pt x="148" y="10"/>
                </a:lnTo>
                <a:lnTo>
                  <a:pt x="151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47"/>
          <p:cNvSpPr>
            <a:spLocks/>
          </p:cNvSpPr>
          <p:nvPr/>
        </p:nvSpPr>
        <p:spPr bwMode="auto">
          <a:xfrm>
            <a:off x="6154738" y="1803401"/>
            <a:ext cx="130175" cy="130175"/>
          </a:xfrm>
          <a:custGeom>
            <a:avLst/>
            <a:gdLst>
              <a:gd name="T0" fmla="*/ 38 w 82"/>
              <a:gd name="T1" fmla="*/ 0 h 82"/>
              <a:gd name="T2" fmla="*/ 27 w 82"/>
              <a:gd name="T3" fmla="*/ 5 h 82"/>
              <a:gd name="T4" fmla="*/ 27 w 82"/>
              <a:gd name="T5" fmla="*/ 11 h 82"/>
              <a:gd name="T6" fmla="*/ 20 w 82"/>
              <a:gd name="T7" fmla="*/ 11 h 82"/>
              <a:gd name="T8" fmla="*/ 18 w 82"/>
              <a:gd name="T9" fmla="*/ 11 h 82"/>
              <a:gd name="T10" fmla="*/ 19 w 82"/>
              <a:gd name="T11" fmla="*/ 20 h 82"/>
              <a:gd name="T12" fmla="*/ 18 w 82"/>
              <a:gd name="T13" fmla="*/ 23 h 82"/>
              <a:gd name="T14" fmla="*/ 18 w 82"/>
              <a:gd name="T15" fmla="*/ 25 h 82"/>
              <a:gd name="T16" fmla="*/ 16 w 82"/>
              <a:gd name="T17" fmla="*/ 26 h 82"/>
              <a:gd name="T18" fmla="*/ 15 w 82"/>
              <a:gd name="T19" fmla="*/ 27 h 82"/>
              <a:gd name="T20" fmla="*/ 5 w 82"/>
              <a:gd name="T21" fmla="*/ 31 h 82"/>
              <a:gd name="T22" fmla="*/ 5 w 82"/>
              <a:gd name="T23" fmla="*/ 33 h 82"/>
              <a:gd name="T24" fmla="*/ 5 w 82"/>
              <a:gd name="T25" fmla="*/ 34 h 82"/>
              <a:gd name="T26" fmla="*/ 8 w 82"/>
              <a:gd name="T27" fmla="*/ 41 h 82"/>
              <a:gd name="T28" fmla="*/ 7 w 82"/>
              <a:gd name="T29" fmla="*/ 41 h 82"/>
              <a:gd name="T30" fmla="*/ 0 w 82"/>
              <a:gd name="T31" fmla="*/ 49 h 82"/>
              <a:gd name="T32" fmla="*/ 3 w 82"/>
              <a:gd name="T33" fmla="*/ 56 h 82"/>
              <a:gd name="T34" fmla="*/ 3 w 82"/>
              <a:gd name="T35" fmla="*/ 57 h 82"/>
              <a:gd name="T36" fmla="*/ 5 w 82"/>
              <a:gd name="T37" fmla="*/ 63 h 82"/>
              <a:gd name="T38" fmla="*/ 7 w 82"/>
              <a:gd name="T39" fmla="*/ 67 h 82"/>
              <a:gd name="T40" fmla="*/ 8 w 82"/>
              <a:gd name="T41" fmla="*/ 71 h 82"/>
              <a:gd name="T42" fmla="*/ 3 w 82"/>
              <a:gd name="T43" fmla="*/ 79 h 82"/>
              <a:gd name="T44" fmla="*/ 5 w 82"/>
              <a:gd name="T45" fmla="*/ 82 h 82"/>
              <a:gd name="T46" fmla="*/ 12 w 82"/>
              <a:gd name="T47" fmla="*/ 72 h 82"/>
              <a:gd name="T48" fmla="*/ 13 w 82"/>
              <a:gd name="T49" fmla="*/ 70 h 82"/>
              <a:gd name="T50" fmla="*/ 18 w 82"/>
              <a:gd name="T51" fmla="*/ 63 h 82"/>
              <a:gd name="T52" fmla="*/ 20 w 82"/>
              <a:gd name="T53" fmla="*/ 59 h 82"/>
              <a:gd name="T54" fmla="*/ 22 w 82"/>
              <a:gd name="T55" fmla="*/ 59 h 82"/>
              <a:gd name="T56" fmla="*/ 28 w 82"/>
              <a:gd name="T57" fmla="*/ 59 h 82"/>
              <a:gd name="T58" fmla="*/ 33 w 82"/>
              <a:gd name="T59" fmla="*/ 46 h 82"/>
              <a:gd name="T60" fmla="*/ 35 w 82"/>
              <a:gd name="T61" fmla="*/ 35 h 82"/>
              <a:gd name="T62" fmla="*/ 42 w 82"/>
              <a:gd name="T63" fmla="*/ 46 h 82"/>
              <a:gd name="T64" fmla="*/ 46 w 82"/>
              <a:gd name="T65" fmla="*/ 40 h 82"/>
              <a:gd name="T66" fmla="*/ 65 w 82"/>
              <a:gd name="T67" fmla="*/ 30 h 82"/>
              <a:gd name="T68" fmla="*/ 68 w 82"/>
              <a:gd name="T69" fmla="*/ 37 h 82"/>
              <a:gd name="T70" fmla="*/ 69 w 82"/>
              <a:gd name="T71" fmla="*/ 38 h 82"/>
              <a:gd name="T72" fmla="*/ 80 w 82"/>
              <a:gd name="T73" fmla="*/ 44 h 82"/>
              <a:gd name="T74" fmla="*/ 82 w 82"/>
              <a:gd name="T75" fmla="*/ 48 h 82"/>
              <a:gd name="T76" fmla="*/ 82 w 82"/>
              <a:gd name="T77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82">
                <a:moveTo>
                  <a:pt x="38" y="0"/>
                </a:moveTo>
                <a:lnTo>
                  <a:pt x="27" y="5"/>
                </a:lnTo>
                <a:lnTo>
                  <a:pt x="27" y="11"/>
                </a:lnTo>
                <a:lnTo>
                  <a:pt x="20" y="11"/>
                </a:lnTo>
                <a:lnTo>
                  <a:pt x="18" y="11"/>
                </a:lnTo>
                <a:lnTo>
                  <a:pt x="19" y="20"/>
                </a:lnTo>
                <a:lnTo>
                  <a:pt x="18" y="23"/>
                </a:lnTo>
                <a:lnTo>
                  <a:pt x="18" y="25"/>
                </a:lnTo>
                <a:lnTo>
                  <a:pt x="16" y="26"/>
                </a:lnTo>
                <a:lnTo>
                  <a:pt x="15" y="27"/>
                </a:lnTo>
                <a:lnTo>
                  <a:pt x="5" y="31"/>
                </a:lnTo>
                <a:lnTo>
                  <a:pt x="5" y="33"/>
                </a:lnTo>
                <a:lnTo>
                  <a:pt x="5" y="34"/>
                </a:lnTo>
                <a:lnTo>
                  <a:pt x="8" y="41"/>
                </a:lnTo>
                <a:lnTo>
                  <a:pt x="7" y="41"/>
                </a:lnTo>
                <a:lnTo>
                  <a:pt x="0" y="49"/>
                </a:lnTo>
                <a:lnTo>
                  <a:pt x="3" y="56"/>
                </a:lnTo>
                <a:lnTo>
                  <a:pt x="3" y="57"/>
                </a:lnTo>
                <a:lnTo>
                  <a:pt x="5" y="63"/>
                </a:lnTo>
                <a:lnTo>
                  <a:pt x="7" y="67"/>
                </a:lnTo>
                <a:lnTo>
                  <a:pt x="8" y="71"/>
                </a:lnTo>
                <a:lnTo>
                  <a:pt x="3" y="79"/>
                </a:lnTo>
                <a:lnTo>
                  <a:pt x="5" y="82"/>
                </a:lnTo>
                <a:lnTo>
                  <a:pt x="12" y="72"/>
                </a:lnTo>
                <a:lnTo>
                  <a:pt x="13" y="70"/>
                </a:lnTo>
                <a:lnTo>
                  <a:pt x="18" y="63"/>
                </a:lnTo>
                <a:lnTo>
                  <a:pt x="20" y="59"/>
                </a:lnTo>
                <a:lnTo>
                  <a:pt x="22" y="59"/>
                </a:lnTo>
                <a:lnTo>
                  <a:pt x="28" y="59"/>
                </a:lnTo>
                <a:lnTo>
                  <a:pt x="33" y="46"/>
                </a:lnTo>
                <a:lnTo>
                  <a:pt x="35" y="35"/>
                </a:lnTo>
                <a:lnTo>
                  <a:pt x="42" y="46"/>
                </a:lnTo>
                <a:lnTo>
                  <a:pt x="46" y="40"/>
                </a:lnTo>
                <a:lnTo>
                  <a:pt x="65" y="30"/>
                </a:lnTo>
                <a:lnTo>
                  <a:pt x="68" y="37"/>
                </a:lnTo>
                <a:lnTo>
                  <a:pt x="69" y="38"/>
                </a:lnTo>
                <a:lnTo>
                  <a:pt x="80" y="44"/>
                </a:lnTo>
                <a:lnTo>
                  <a:pt x="82" y="48"/>
                </a:lnTo>
                <a:lnTo>
                  <a:pt x="82" y="5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48"/>
          <p:cNvSpPr>
            <a:spLocks/>
          </p:cNvSpPr>
          <p:nvPr/>
        </p:nvSpPr>
        <p:spPr bwMode="auto">
          <a:xfrm>
            <a:off x="6154738" y="1804988"/>
            <a:ext cx="130175" cy="128588"/>
          </a:xfrm>
          <a:custGeom>
            <a:avLst/>
            <a:gdLst>
              <a:gd name="T0" fmla="*/ 82 w 82"/>
              <a:gd name="T1" fmla="*/ 49 h 81"/>
              <a:gd name="T2" fmla="*/ 82 w 82"/>
              <a:gd name="T3" fmla="*/ 47 h 81"/>
              <a:gd name="T4" fmla="*/ 80 w 82"/>
              <a:gd name="T5" fmla="*/ 43 h 81"/>
              <a:gd name="T6" fmla="*/ 69 w 82"/>
              <a:gd name="T7" fmla="*/ 37 h 81"/>
              <a:gd name="T8" fmla="*/ 68 w 82"/>
              <a:gd name="T9" fmla="*/ 36 h 81"/>
              <a:gd name="T10" fmla="*/ 65 w 82"/>
              <a:gd name="T11" fmla="*/ 29 h 81"/>
              <a:gd name="T12" fmla="*/ 46 w 82"/>
              <a:gd name="T13" fmla="*/ 39 h 81"/>
              <a:gd name="T14" fmla="*/ 42 w 82"/>
              <a:gd name="T15" fmla="*/ 45 h 81"/>
              <a:gd name="T16" fmla="*/ 35 w 82"/>
              <a:gd name="T17" fmla="*/ 34 h 81"/>
              <a:gd name="T18" fmla="*/ 33 w 82"/>
              <a:gd name="T19" fmla="*/ 45 h 81"/>
              <a:gd name="T20" fmla="*/ 28 w 82"/>
              <a:gd name="T21" fmla="*/ 58 h 81"/>
              <a:gd name="T22" fmla="*/ 22 w 82"/>
              <a:gd name="T23" fmla="*/ 58 h 81"/>
              <a:gd name="T24" fmla="*/ 20 w 82"/>
              <a:gd name="T25" fmla="*/ 58 h 81"/>
              <a:gd name="T26" fmla="*/ 18 w 82"/>
              <a:gd name="T27" fmla="*/ 62 h 81"/>
              <a:gd name="T28" fmla="*/ 13 w 82"/>
              <a:gd name="T29" fmla="*/ 69 h 81"/>
              <a:gd name="T30" fmla="*/ 12 w 82"/>
              <a:gd name="T31" fmla="*/ 71 h 81"/>
              <a:gd name="T32" fmla="*/ 5 w 82"/>
              <a:gd name="T33" fmla="*/ 81 h 81"/>
              <a:gd name="T34" fmla="*/ 3 w 82"/>
              <a:gd name="T35" fmla="*/ 78 h 81"/>
              <a:gd name="T36" fmla="*/ 8 w 82"/>
              <a:gd name="T37" fmla="*/ 70 h 81"/>
              <a:gd name="T38" fmla="*/ 7 w 82"/>
              <a:gd name="T39" fmla="*/ 66 h 81"/>
              <a:gd name="T40" fmla="*/ 5 w 82"/>
              <a:gd name="T41" fmla="*/ 62 h 81"/>
              <a:gd name="T42" fmla="*/ 3 w 82"/>
              <a:gd name="T43" fmla="*/ 56 h 81"/>
              <a:gd name="T44" fmla="*/ 3 w 82"/>
              <a:gd name="T45" fmla="*/ 55 h 81"/>
              <a:gd name="T46" fmla="*/ 0 w 82"/>
              <a:gd name="T47" fmla="*/ 48 h 81"/>
              <a:gd name="T48" fmla="*/ 7 w 82"/>
              <a:gd name="T49" fmla="*/ 40 h 81"/>
              <a:gd name="T50" fmla="*/ 8 w 82"/>
              <a:gd name="T51" fmla="*/ 40 h 81"/>
              <a:gd name="T52" fmla="*/ 5 w 82"/>
              <a:gd name="T53" fmla="*/ 33 h 81"/>
              <a:gd name="T54" fmla="*/ 5 w 82"/>
              <a:gd name="T55" fmla="*/ 32 h 81"/>
              <a:gd name="T56" fmla="*/ 5 w 82"/>
              <a:gd name="T57" fmla="*/ 30 h 81"/>
              <a:gd name="T58" fmla="*/ 15 w 82"/>
              <a:gd name="T59" fmla="*/ 26 h 81"/>
              <a:gd name="T60" fmla="*/ 16 w 82"/>
              <a:gd name="T61" fmla="*/ 25 h 81"/>
              <a:gd name="T62" fmla="*/ 18 w 82"/>
              <a:gd name="T63" fmla="*/ 24 h 81"/>
              <a:gd name="T64" fmla="*/ 18 w 82"/>
              <a:gd name="T65" fmla="*/ 22 h 81"/>
              <a:gd name="T66" fmla="*/ 19 w 82"/>
              <a:gd name="T67" fmla="*/ 19 h 81"/>
              <a:gd name="T68" fmla="*/ 18 w 82"/>
              <a:gd name="T69" fmla="*/ 10 h 81"/>
              <a:gd name="T70" fmla="*/ 20 w 82"/>
              <a:gd name="T71" fmla="*/ 10 h 81"/>
              <a:gd name="T72" fmla="*/ 27 w 82"/>
              <a:gd name="T73" fmla="*/ 10 h 81"/>
              <a:gd name="T74" fmla="*/ 27 w 82"/>
              <a:gd name="T75" fmla="*/ 4 h 81"/>
              <a:gd name="T76" fmla="*/ 37 w 82"/>
              <a:gd name="T7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81">
                <a:moveTo>
                  <a:pt x="82" y="49"/>
                </a:moveTo>
                <a:lnTo>
                  <a:pt x="82" y="47"/>
                </a:lnTo>
                <a:lnTo>
                  <a:pt x="80" y="43"/>
                </a:lnTo>
                <a:lnTo>
                  <a:pt x="69" y="37"/>
                </a:lnTo>
                <a:lnTo>
                  <a:pt x="68" y="36"/>
                </a:lnTo>
                <a:lnTo>
                  <a:pt x="65" y="29"/>
                </a:lnTo>
                <a:lnTo>
                  <a:pt x="46" y="39"/>
                </a:lnTo>
                <a:lnTo>
                  <a:pt x="42" y="45"/>
                </a:lnTo>
                <a:lnTo>
                  <a:pt x="35" y="34"/>
                </a:lnTo>
                <a:lnTo>
                  <a:pt x="33" y="45"/>
                </a:lnTo>
                <a:lnTo>
                  <a:pt x="28" y="58"/>
                </a:lnTo>
                <a:lnTo>
                  <a:pt x="22" y="58"/>
                </a:lnTo>
                <a:lnTo>
                  <a:pt x="20" y="58"/>
                </a:lnTo>
                <a:lnTo>
                  <a:pt x="18" y="62"/>
                </a:lnTo>
                <a:lnTo>
                  <a:pt x="13" y="69"/>
                </a:lnTo>
                <a:lnTo>
                  <a:pt x="12" y="71"/>
                </a:lnTo>
                <a:lnTo>
                  <a:pt x="5" y="81"/>
                </a:lnTo>
                <a:lnTo>
                  <a:pt x="3" y="78"/>
                </a:lnTo>
                <a:lnTo>
                  <a:pt x="8" y="70"/>
                </a:lnTo>
                <a:lnTo>
                  <a:pt x="7" y="66"/>
                </a:lnTo>
                <a:lnTo>
                  <a:pt x="5" y="62"/>
                </a:lnTo>
                <a:lnTo>
                  <a:pt x="3" y="56"/>
                </a:lnTo>
                <a:lnTo>
                  <a:pt x="3" y="55"/>
                </a:lnTo>
                <a:lnTo>
                  <a:pt x="0" y="48"/>
                </a:lnTo>
                <a:lnTo>
                  <a:pt x="7" y="40"/>
                </a:lnTo>
                <a:lnTo>
                  <a:pt x="8" y="40"/>
                </a:lnTo>
                <a:lnTo>
                  <a:pt x="5" y="33"/>
                </a:lnTo>
                <a:lnTo>
                  <a:pt x="5" y="32"/>
                </a:lnTo>
                <a:lnTo>
                  <a:pt x="5" y="30"/>
                </a:lnTo>
                <a:lnTo>
                  <a:pt x="15" y="26"/>
                </a:lnTo>
                <a:lnTo>
                  <a:pt x="16" y="25"/>
                </a:lnTo>
                <a:lnTo>
                  <a:pt x="18" y="24"/>
                </a:lnTo>
                <a:lnTo>
                  <a:pt x="18" y="22"/>
                </a:lnTo>
                <a:lnTo>
                  <a:pt x="19" y="19"/>
                </a:lnTo>
                <a:lnTo>
                  <a:pt x="18" y="10"/>
                </a:lnTo>
                <a:lnTo>
                  <a:pt x="20" y="10"/>
                </a:lnTo>
                <a:lnTo>
                  <a:pt x="27" y="10"/>
                </a:lnTo>
                <a:lnTo>
                  <a:pt x="27" y="4"/>
                </a:lnTo>
                <a:lnTo>
                  <a:pt x="3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49"/>
          <p:cNvSpPr>
            <a:spLocks/>
          </p:cNvSpPr>
          <p:nvPr/>
        </p:nvSpPr>
        <p:spPr bwMode="auto">
          <a:xfrm>
            <a:off x="6945313" y="1138238"/>
            <a:ext cx="28575" cy="11113"/>
          </a:xfrm>
          <a:custGeom>
            <a:avLst/>
            <a:gdLst>
              <a:gd name="T0" fmla="*/ 0 w 18"/>
              <a:gd name="T1" fmla="*/ 0 h 7"/>
              <a:gd name="T2" fmla="*/ 7 w 18"/>
              <a:gd name="T3" fmla="*/ 2 h 7"/>
              <a:gd name="T4" fmla="*/ 18 w 18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7">
                <a:moveTo>
                  <a:pt x="0" y="0"/>
                </a:moveTo>
                <a:lnTo>
                  <a:pt x="7" y="2"/>
                </a:lnTo>
                <a:lnTo>
                  <a:pt x="18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50"/>
          <p:cNvSpPr>
            <a:spLocks/>
          </p:cNvSpPr>
          <p:nvPr/>
        </p:nvSpPr>
        <p:spPr bwMode="auto">
          <a:xfrm>
            <a:off x="6302376" y="1147763"/>
            <a:ext cx="915988" cy="792163"/>
          </a:xfrm>
          <a:custGeom>
            <a:avLst/>
            <a:gdLst>
              <a:gd name="T0" fmla="*/ 436 w 577"/>
              <a:gd name="T1" fmla="*/ 1 h 499"/>
              <a:gd name="T2" fmla="*/ 451 w 577"/>
              <a:gd name="T3" fmla="*/ 9 h 499"/>
              <a:gd name="T4" fmla="*/ 465 w 577"/>
              <a:gd name="T5" fmla="*/ 20 h 499"/>
              <a:gd name="T6" fmla="*/ 489 w 577"/>
              <a:gd name="T7" fmla="*/ 0 h 499"/>
              <a:gd name="T8" fmla="*/ 503 w 577"/>
              <a:gd name="T9" fmla="*/ 34 h 499"/>
              <a:gd name="T10" fmla="*/ 507 w 577"/>
              <a:gd name="T11" fmla="*/ 53 h 499"/>
              <a:gd name="T12" fmla="*/ 529 w 577"/>
              <a:gd name="T13" fmla="*/ 75 h 499"/>
              <a:gd name="T14" fmla="*/ 544 w 577"/>
              <a:gd name="T15" fmla="*/ 118 h 499"/>
              <a:gd name="T16" fmla="*/ 577 w 577"/>
              <a:gd name="T17" fmla="*/ 129 h 499"/>
              <a:gd name="T18" fmla="*/ 563 w 577"/>
              <a:gd name="T19" fmla="*/ 161 h 499"/>
              <a:gd name="T20" fmla="*/ 525 w 577"/>
              <a:gd name="T21" fmla="*/ 178 h 499"/>
              <a:gd name="T22" fmla="*/ 558 w 577"/>
              <a:gd name="T23" fmla="*/ 253 h 499"/>
              <a:gd name="T24" fmla="*/ 543 w 577"/>
              <a:gd name="T25" fmla="*/ 285 h 499"/>
              <a:gd name="T26" fmla="*/ 504 w 577"/>
              <a:gd name="T27" fmla="*/ 282 h 499"/>
              <a:gd name="T28" fmla="*/ 489 w 577"/>
              <a:gd name="T29" fmla="*/ 266 h 499"/>
              <a:gd name="T30" fmla="*/ 477 w 577"/>
              <a:gd name="T31" fmla="*/ 249 h 499"/>
              <a:gd name="T32" fmla="*/ 464 w 577"/>
              <a:gd name="T33" fmla="*/ 240 h 499"/>
              <a:gd name="T34" fmla="*/ 438 w 577"/>
              <a:gd name="T35" fmla="*/ 234 h 499"/>
              <a:gd name="T36" fmla="*/ 416 w 577"/>
              <a:gd name="T37" fmla="*/ 258 h 499"/>
              <a:gd name="T38" fmla="*/ 413 w 577"/>
              <a:gd name="T39" fmla="*/ 270 h 499"/>
              <a:gd name="T40" fmla="*/ 421 w 577"/>
              <a:gd name="T41" fmla="*/ 286 h 499"/>
              <a:gd name="T42" fmla="*/ 416 w 577"/>
              <a:gd name="T43" fmla="*/ 307 h 499"/>
              <a:gd name="T44" fmla="*/ 394 w 577"/>
              <a:gd name="T45" fmla="*/ 293 h 499"/>
              <a:gd name="T46" fmla="*/ 388 w 577"/>
              <a:gd name="T47" fmla="*/ 292 h 499"/>
              <a:gd name="T48" fmla="*/ 383 w 577"/>
              <a:gd name="T49" fmla="*/ 298 h 499"/>
              <a:gd name="T50" fmla="*/ 378 w 577"/>
              <a:gd name="T51" fmla="*/ 307 h 499"/>
              <a:gd name="T52" fmla="*/ 361 w 577"/>
              <a:gd name="T53" fmla="*/ 309 h 499"/>
              <a:gd name="T54" fmla="*/ 330 w 577"/>
              <a:gd name="T55" fmla="*/ 315 h 499"/>
              <a:gd name="T56" fmla="*/ 348 w 577"/>
              <a:gd name="T57" fmla="*/ 338 h 499"/>
              <a:gd name="T58" fmla="*/ 357 w 577"/>
              <a:gd name="T59" fmla="*/ 354 h 499"/>
              <a:gd name="T60" fmla="*/ 361 w 577"/>
              <a:gd name="T61" fmla="*/ 378 h 499"/>
              <a:gd name="T62" fmla="*/ 354 w 577"/>
              <a:gd name="T63" fmla="*/ 403 h 499"/>
              <a:gd name="T64" fmla="*/ 342 w 577"/>
              <a:gd name="T65" fmla="*/ 432 h 499"/>
              <a:gd name="T66" fmla="*/ 335 w 577"/>
              <a:gd name="T67" fmla="*/ 450 h 499"/>
              <a:gd name="T68" fmla="*/ 357 w 577"/>
              <a:gd name="T69" fmla="*/ 461 h 499"/>
              <a:gd name="T70" fmla="*/ 345 w 577"/>
              <a:gd name="T71" fmla="*/ 478 h 499"/>
              <a:gd name="T72" fmla="*/ 334 w 577"/>
              <a:gd name="T73" fmla="*/ 493 h 499"/>
              <a:gd name="T74" fmla="*/ 315 w 577"/>
              <a:gd name="T75" fmla="*/ 493 h 499"/>
              <a:gd name="T76" fmla="*/ 288 w 577"/>
              <a:gd name="T77" fmla="*/ 483 h 499"/>
              <a:gd name="T78" fmla="*/ 264 w 577"/>
              <a:gd name="T79" fmla="*/ 473 h 499"/>
              <a:gd name="T80" fmla="*/ 241 w 577"/>
              <a:gd name="T81" fmla="*/ 465 h 499"/>
              <a:gd name="T82" fmla="*/ 214 w 577"/>
              <a:gd name="T83" fmla="*/ 466 h 499"/>
              <a:gd name="T84" fmla="*/ 187 w 577"/>
              <a:gd name="T85" fmla="*/ 455 h 499"/>
              <a:gd name="T86" fmla="*/ 169 w 577"/>
              <a:gd name="T87" fmla="*/ 454 h 499"/>
              <a:gd name="T88" fmla="*/ 148 w 577"/>
              <a:gd name="T89" fmla="*/ 454 h 499"/>
              <a:gd name="T90" fmla="*/ 102 w 577"/>
              <a:gd name="T91" fmla="*/ 448 h 499"/>
              <a:gd name="T92" fmla="*/ 86 w 577"/>
              <a:gd name="T93" fmla="*/ 454 h 499"/>
              <a:gd name="T94" fmla="*/ 30 w 577"/>
              <a:gd name="T95" fmla="*/ 458 h 499"/>
              <a:gd name="T96" fmla="*/ 5 w 577"/>
              <a:gd name="T97" fmla="*/ 476 h 499"/>
              <a:gd name="T98" fmla="*/ 4 w 577"/>
              <a:gd name="T99" fmla="*/ 468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7" h="499">
                <a:moveTo>
                  <a:pt x="423" y="1"/>
                </a:moveTo>
                <a:lnTo>
                  <a:pt x="427" y="4"/>
                </a:lnTo>
                <a:lnTo>
                  <a:pt x="432" y="3"/>
                </a:lnTo>
                <a:lnTo>
                  <a:pt x="436" y="1"/>
                </a:lnTo>
                <a:lnTo>
                  <a:pt x="446" y="0"/>
                </a:lnTo>
                <a:lnTo>
                  <a:pt x="446" y="1"/>
                </a:lnTo>
                <a:lnTo>
                  <a:pt x="446" y="7"/>
                </a:lnTo>
                <a:lnTo>
                  <a:pt x="451" y="9"/>
                </a:lnTo>
                <a:lnTo>
                  <a:pt x="454" y="12"/>
                </a:lnTo>
                <a:lnTo>
                  <a:pt x="455" y="16"/>
                </a:lnTo>
                <a:lnTo>
                  <a:pt x="458" y="18"/>
                </a:lnTo>
                <a:lnTo>
                  <a:pt x="465" y="20"/>
                </a:lnTo>
                <a:lnTo>
                  <a:pt x="469" y="18"/>
                </a:lnTo>
                <a:lnTo>
                  <a:pt x="472" y="5"/>
                </a:lnTo>
                <a:lnTo>
                  <a:pt x="477" y="7"/>
                </a:lnTo>
                <a:lnTo>
                  <a:pt x="489" y="0"/>
                </a:lnTo>
                <a:lnTo>
                  <a:pt x="489" y="5"/>
                </a:lnTo>
                <a:lnTo>
                  <a:pt x="489" y="12"/>
                </a:lnTo>
                <a:lnTo>
                  <a:pt x="500" y="28"/>
                </a:lnTo>
                <a:lnTo>
                  <a:pt x="503" y="34"/>
                </a:lnTo>
                <a:lnTo>
                  <a:pt x="502" y="34"/>
                </a:lnTo>
                <a:lnTo>
                  <a:pt x="500" y="39"/>
                </a:lnTo>
                <a:lnTo>
                  <a:pt x="500" y="41"/>
                </a:lnTo>
                <a:lnTo>
                  <a:pt x="507" y="53"/>
                </a:lnTo>
                <a:lnTo>
                  <a:pt x="522" y="61"/>
                </a:lnTo>
                <a:lnTo>
                  <a:pt x="532" y="61"/>
                </a:lnTo>
                <a:lnTo>
                  <a:pt x="534" y="67"/>
                </a:lnTo>
                <a:lnTo>
                  <a:pt x="529" y="75"/>
                </a:lnTo>
                <a:lnTo>
                  <a:pt x="539" y="80"/>
                </a:lnTo>
                <a:lnTo>
                  <a:pt x="532" y="97"/>
                </a:lnTo>
                <a:lnTo>
                  <a:pt x="540" y="101"/>
                </a:lnTo>
                <a:lnTo>
                  <a:pt x="544" y="118"/>
                </a:lnTo>
                <a:lnTo>
                  <a:pt x="563" y="131"/>
                </a:lnTo>
                <a:lnTo>
                  <a:pt x="564" y="131"/>
                </a:lnTo>
                <a:lnTo>
                  <a:pt x="571" y="124"/>
                </a:lnTo>
                <a:lnTo>
                  <a:pt x="577" y="129"/>
                </a:lnTo>
                <a:lnTo>
                  <a:pt x="567" y="142"/>
                </a:lnTo>
                <a:lnTo>
                  <a:pt x="566" y="157"/>
                </a:lnTo>
                <a:lnTo>
                  <a:pt x="563" y="158"/>
                </a:lnTo>
                <a:lnTo>
                  <a:pt x="563" y="161"/>
                </a:lnTo>
                <a:lnTo>
                  <a:pt x="566" y="168"/>
                </a:lnTo>
                <a:lnTo>
                  <a:pt x="563" y="168"/>
                </a:lnTo>
                <a:lnTo>
                  <a:pt x="545" y="169"/>
                </a:lnTo>
                <a:lnTo>
                  <a:pt x="525" y="178"/>
                </a:lnTo>
                <a:lnTo>
                  <a:pt x="533" y="210"/>
                </a:lnTo>
                <a:lnTo>
                  <a:pt x="537" y="210"/>
                </a:lnTo>
                <a:lnTo>
                  <a:pt x="556" y="241"/>
                </a:lnTo>
                <a:lnTo>
                  <a:pt x="558" y="253"/>
                </a:lnTo>
                <a:lnTo>
                  <a:pt x="559" y="262"/>
                </a:lnTo>
                <a:lnTo>
                  <a:pt x="559" y="263"/>
                </a:lnTo>
                <a:lnTo>
                  <a:pt x="556" y="275"/>
                </a:lnTo>
                <a:lnTo>
                  <a:pt x="543" y="285"/>
                </a:lnTo>
                <a:lnTo>
                  <a:pt x="511" y="290"/>
                </a:lnTo>
                <a:lnTo>
                  <a:pt x="510" y="289"/>
                </a:lnTo>
                <a:lnTo>
                  <a:pt x="506" y="285"/>
                </a:lnTo>
                <a:lnTo>
                  <a:pt x="504" y="282"/>
                </a:lnTo>
                <a:lnTo>
                  <a:pt x="502" y="279"/>
                </a:lnTo>
                <a:lnTo>
                  <a:pt x="495" y="274"/>
                </a:lnTo>
                <a:lnTo>
                  <a:pt x="491" y="268"/>
                </a:lnTo>
                <a:lnTo>
                  <a:pt x="489" y="266"/>
                </a:lnTo>
                <a:lnTo>
                  <a:pt x="487" y="263"/>
                </a:lnTo>
                <a:lnTo>
                  <a:pt x="481" y="256"/>
                </a:lnTo>
                <a:lnTo>
                  <a:pt x="479" y="251"/>
                </a:lnTo>
                <a:lnTo>
                  <a:pt x="477" y="249"/>
                </a:lnTo>
                <a:lnTo>
                  <a:pt x="474" y="245"/>
                </a:lnTo>
                <a:lnTo>
                  <a:pt x="472" y="241"/>
                </a:lnTo>
                <a:lnTo>
                  <a:pt x="468" y="240"/>
                </a:lnTo>
                <a:lnTo>
                  <a:pt x="464" y="240"/>
                </a:lnTo>
                <a:lnTo>
                  <a:pt x="459" y="240"/>
                </a:lnTo>
                <a:lnTo>
                  <a:pt x="453" y="238"/>
                </a:lnTo>
                <a:lnTo>
                  <a:pt x="446" y="237"/>
                </a:lnTo>
                <a:lnTo>
                  <a:pt x="438" y="234"/>
                </a:lnTo>
                <a:lnTo>
                  <a:pt x="436" y="236"/>
                </a:lnTo>
                <a:lnTo>
                  <a:pt x="431" y="241"/>
                </a:lnTo>
                <a:lnTo>
                  <a:pt x="421" y="249"/>
                </a:lnTo>
                <a:lnTo>
                  <a:pt x="416" y="258"/>
                </a:lnTo>
                <a:lnTo>
                  <a:pt x="413" y="260"/>
                </a:lnTo>
                <a:lnTo>
                  <a:pt x="413" y="262"/>
                </a:lnTo>
                <a:lnTo>
                  <a:pt x="413" y="264"/>
                </a:lnTo>
                <a:lnTo>
                  <a:pt x="413" y="270"/>
                </a:lnTo>
                <a:lnTo>
                  <a:pt x="416" y="274"/>
                </a:lnTo>
                <a:lnTo>
                  <a:pt x="418" y="278"/>
                </a:lnTo>
                <a:lnTo>
                  <a:pt x="420" y="282"/>
                </a:lnTo>
                <a:lnTo>
                  <a:pt x="421" y="286"/>
                </a:lnTo>
                <a:lnTo>
                  <a:pt x="427" y="292"/>
                </a:lnTo>
                <a:lnTo>
                  <a:pt x="425" y="301"/>
                </a:lnTo>
                <a:lnTo>
                  <a:pt x="424" y="309"/>
                </a:lnTo>
                <a:lnTo>
                  <a:pt x="416" y="307"/>
                </a:lnTo>
                <a:lnTo>
                  <a:pt x="408" y="301"/>
                </a:lnTo>
                <a:lnTo>
                  <a:pt x="406" y="300"/>
                </a:lnTo>
                <a:lnTo>
                  <a:pt x="402" y="297"/>
                </a:lnTo>
                <a:lnTo>
                  <a:pt x="394" y="293"/>
                </a:lnTo>
                <a:lnTo>
                  <a:pt x="393" y="293"/>
                </a:lnTo>
                <a:lnTo>
                  <a:pt x="393" y="292"/>
                </a:lnTo>
                <a:lnTo>
                  <a:pt x="390" y="290"/>
                </a:lnTo>
                <a:lnTo>
                  <a:pt x="388" y="292"/>
                </a:lnTo>
                <a:lnTo>
                  <a:pt x="387" y="293"/>
                </a:lnTo>
                <a:lnTo>
                  <a:pt x="384" y="296"/>
                </a:lnTo>
                <a:lnTo>
                  <a:pt x="383" y="297"/>
                </a:lnTo>
                <a:lnTo>
                  <a:pt x="383" y="298"/>
                </a:lnTo>
                <a:lnTo>
                  <a:pt x="382" y="300"/>
                </a:lnTo>
                <a:lnTo>
                  <a:pt x="380" y="301"/>
                </a:lnTo>
                <a:lnTo>
                  <a:pt x="380" y="304"/>
                </a:lnTo>
                <a:lnTo>
                  <a:pt x="378" y="307"/>
                </a:lnTo>
                <a:lnTo>
                  <a:pt x="376" y="308"/>
                </a:lnTo>
                <a:lnTo>
                  <a:pt x="368" y="308"/>
                </a:lnTo>
                <a:lnTo>
                  <a:pt x="365" y="309"/>
                </a:lnTo>
                <a:lnTo>
                  <a:pt x="361" y="309"/>
                </a:lnTo>
                <a:lnTo>
                  <a:pt x="352" y="311"/>
                </a:lnTo>
                <a:lnTo>
                  <a:pt x="342" y="313"/>
                </a:lnTo>
                <a:lnTo>
                  <a:pt x="337" y="313"/>
                </a:lnTo>
                <a:lnTo>
                  <a:pt x="330" y="315"/>
                </a:lnTo>
                <a:lnTo>
                  <a:pt x="334" y="322"/>
                </a:lnTo>
                <a:lnTo>
                  <a:pt x="337" y="324"/>
                </a:lnTo>
                <a:lnTo>
                  <a:pt x="343" y="331"/>
                </a:lnTo>
                <a:lnTo>
                  <a:pt x="348" y="338"/>
                </a:lnTo>
                <a:lnTo>
                  <a:pt x="350" y="341"/>
                </a:lnTo>
                <a:lnTo>
                  <a:pt x="354" y="345"/>
                </a:lnTo>
                <a:lnTo>
                  <a:pt x="356" y="349"/>
                </a:lnTo>
                <a:lnTo>
                  <a:pt x="357" y="354"/>
                </a:lnTo>
                <a:lnTo>
                  <a:pt x="358" y="364"/>
                </a:lnTo>
                <a:lnTo>
                  <a:pt x="358" y="365"/>
                </a:lnTo>
                <a:lnTo>
                  <a:pt x="360" y="372"/>
                </a:lnTo>
                <a:lnTo>
                  <a:pt x="361" y="378"/>
                </a:lnTo>
                <a:lnTo>
                  <a:pt x="360" y="383"/>
                </a:lnTo>
                <a:lnTo>
                  <a:pt x="358" y="387"/>
                </a:lnTo>
                <a:lnTo>
                  <a:pt x="356" y="395"/>
                </a:lnTo>
                <a:lnTo>
                  <a:pt x="354" y="403"/>
                </a:lnTo>
                <a:lnTo>
                  <a:pt x="352" y="410"/>
                </a:lnTo>
                <a:lnTo>
                  <a:pt x="350" y="414"/>
                </a:lnTo>
                <a:lnTo>
                  <a:pt x="348" y="421"/>
                </a:lnTo>
                <a:lnTo>
                  <a:pt x="342" y="432"/>
                </a:lnTo>
                <a:lnTo>
                  <a:pt x="339" y="436"/>
                </a:lnTo>
                <a:lnTo>
                  <a:pt x="333" y="440"/>
                </a:lnTo>
                <a:lnTo>
                  <a:pt x="328" y="446"/>
                </a:lnTo>
                <a:lnTo>
                  <a:pt x="335" y="450"/>
                </a:lnTo>
                <a:lnTo>
                  <a:pt x="338" y="453"/>
                </a:lnTo>
                <a:lnTo>
                  <a:pt x="342" y="454"/>
                </a:lnTo>
                <a:lnTo>
                  <a:pt x="348" y="457"/>
                </a:lnTo>
                <a:lnTo>
                  <a:pt x="357" y="461"/>
                </a:lnTo>
                <a:lnTo>
                  <a:pt x="350" y="470"/>
                </a:lnTo>
                <a:lnTo>
                  <a:pt x="348" y="474"/>
                </a:lnTo>
                <a:lnTo>
                  <a:pt x="346" y="476"/>
                </a:lnTo>
                <a:lnTo>
                  <a:pt x="345" y="478"/>
                </a:lnTo>
                <a:lnTo>
                  <a:pt x="339" y="487"/>
                </a:lnTo>
                <a:lnTo>
                  <a:pt x="338" y="487"/>
                </a:lnTo>
                <a:lnTo>
                  <a:pt x="335" y="491"/>
                </a:lnTo>
                <a:lnTo>
                  <a:pt x="334" y="493"/>
                </a:lnTo>
                <a:lnTo>
                  <a:pt x="331" y="499"/>
                </a:lnTo>
                <a:lnTo>
                  <a:pt x="320" y="496"/>
                </a:lnTo>
                <a:lnTo>
                  <a:pt x="316" y="493"/>
                </a:lnTo>
                <a:lnTo>
                  <a:pt x="315" y="493"/>
                </a:lnTo>
                <a:lnTo>
                  <a:pt x="309" y="491"/>
                </a:lnTo>
                <a:lnTo>
                  <a:pt x="304" y="488"/>
                </a:lnTo>
                <a:lnTo>
                  <a:pt x="293" y="485"/>
                </a:lnTo>
                <a:lnTo>
                  <a:pt x="288" y="483"/>
                </a:lnTo>
                <a:lnTo>
                  <a:pt x="282" y="481"/>
                </a:lnTo>
                <a:lnTo>
                  <a:pt x="274" y="477"/>
                </a:lnTo>
                <a:lnTo>
                  <a:pt x="272" y="476"/>
                </a:lnTo>
                <a:lnTo>
                  <a:pt x="264" y="473"/>
                </a:lnTo>
                <a:lnTo>
                  <a:pt x="262" y="472"/>
                </a:lnTo>
                <a:lnTo>
                  <a:pt x="252" y="470"/>
                </a:lnTo>
                <a:lnTo>
                  <a:pt x="248" y="468"/>
                </a:lnTo>
                <a:lnTo>
                  <a:pt x="241" y="465"/>
                </a:lnTo>
                <a:lnTo>
                  <a:pt x="237" y="463"/>
                </a:lnTo>
                <a:lnTo>
                  <a:pt x="229" y="465"/>
                </a:lnTo>
                <a:lnTo>
                  <a:pt x="221" y="466"/>
                </a:lnTo>
                <a:lnTo>
                  <a:pt x="214" y="466"/>
                </a:lnTo>
                <a:lnTo>
                  <a:pt x="208" y="468"/>
                </a:lnTo>
                <a:lnTo>
                  <a:pt x="202" y="469"/>
                </a:lnTo>
                <a:lnTo>
                  <a:pt x="193" y="462"/>
                </a:lnTo>
                <a:lnTo>
                  <a:pt x="187" y="455"/>
                </a:lnTo>
                <a:lnTo>
                  <a:pt x="184" y="451"/>
                </a:lnTo>
                <a:lnTo>
                  <a:pt x="180" y="448"/>
                </a:lnTo>
                <a:lnTo>
                  <a:pt x="173" y="453"/>
                </a:lnTo>
                <a:lnTo>
                  <a:pt x="169" y="454"/>
                </a:lnTo>
                <a:lnTo>
                  <a:pt x="162" y="458"/>
                </a:lnTo>
                <a:lnTo>
                  <a:pt x="152" y="463"/>
                </a:lnTo>
                <a:lnTo>
                  <a:pt x="151" y="458"/>
                </a:lnTo>
                <a:lnTo>
                  <a:pt x="148" y="454"/>
                </a:lnTo>
                <a:lnTo>
                  <a:pt x="142" y="444"/>
                </a:lnTo>
                <a:lnTo>
                  <a:pt x="120" y="447"/>
                </a:lnTo>
                <a:lnTo>
                  <a:pt x="109" y="448"/>
                </a:lnTo>
                <a:lnTo>
                  <a:pt x="102" y="448"/>
                </a:lnTo>
                <a:lnTo>
                  <a:pt x="98" y="448"/>
                </a:lnTo>
                <a:lnTo>
                  <a:pt x="95" y="448"/>
                </a:lnTo>
                <a:lnTo>
                  <a:pt x="87" y="454"/>
                </a:lnTo>
                <a:lnTo>
                  <a:pt x="86" y="454"/>
                </a:lnTo>
                <a:lnTo>
                  <a:pt x="76" y="459"/>
                </a:lnTo>
                <a:lnTo>
                  <a:pt x="64" y="461"/>
                </a:lnTo>
                <a:lnTo>
                  <a:pt x="61" y="461"/>
                </a:lnTo>
                <a:lnTo>
                  <a:pt x="30" y="458"/>
                </a:lnTo>
                <a:lnTo>
                  <a:pt x="24" y="466"/>
                </a:lnTo>
                <a:lnTo>
                  <a:pt x="16" y="474"/>
                </a:lnTo>
                <a:lnTo>
                  <a:pt x="15" y="474"/>
                </a:lnTo>
                <a:lnTo>
                  <a:pt x="5" y="476"/>
                </a:lnTo>
                <a:lnTo>
                  <a:pt x="2" y="477"/>
                </a:lnTo>
                <a:lnTo>
                  <a:pt x="2" y="476"/>
                </a:lnTo>
                <a:lnTo>
                  <a:pt x="0" y="472"/>
                </a:lnTo>
                <a:lnTo>
                  <a:pt x="4" y="46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Line 51"/>
          <p:cNvSpPr>
            <a:spLocks noChangeShapeType="1"/>
          </p:cNvSpPr>
          <p:nvPr/>
        </p:nvSpPr>
        <p:spPr bwMode="auto">
          <a:xfrm flipH="1">
            <a:off x="8162926" y="1144588"/>
            <a:ext cx="793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52"/>
          <p:cNvSpPr>
            <a:spLocks/>
          </p:cNvSpPr>
          <p:nvPr/>
        </p:nvSpPr>
        <p:spPr bwMode="auto">
          <a:xfrm>
            <a:off x="8183563" y="1125538"/>
            <a:ext cx="23813" cy="23813"/>
          </a:xfrm>
          <a:custGeom>
            <a:avLst/>
            <a:gdLst>
              <a:gd name="T0" fmla="*/ 0 w 15"/>
              <a:gd name="T1" fmla="*/ 15 h 15"/>
              <a:gd name="T2" fmla="*/ 3 w 15"/>
              <a:gd name="T3" fmla="*/ 8 h 15"/>
              <a:gd name="T4" fmla="*/ 8 w 15"/>
              <a:gd name="T5" fmla="*/ 0 h 15"/>
              <a:gd name="T6" fmla="*/ 15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0" y="15"/>
                </a:moveTo>
                <a:lnTo>
                  <a:pt x="3" y="8"/>
                </a:lnTo>
                <a:lnTo>
                  <a:pt x="8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53"/>
          <p:cNvSpPr>
            <a:spLocks/>
          </p:cNvSpPr>
          <p:nvPr/>
        </p:nvSpPr>
        <p:spPr bwMode="auto">
          <a:xfrm>
            <a:off x="8220076" y="1136651"/>
            <a:ext cx="3175" cy="12700"/>
          </a:xfrm>
          <a:custGeom>
            <a:avLst/>
            <a:gdLst>
              <a:gd name="T0" fmla="*/ 2 w 2"/>
              <a:gd name="T1" fmla="*/ 0 h 8"/>
              <a:gd name="T2" fmla="*/ 0 w 2"/>
              <a:gd name="T3" fmla="*/ 1 h 8"/>
              <a:gd name="T4" fmla="*/ 2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2" y="0"/>
                </a:moveTo>
                <a:lnTo>
                  <a:pt x="0" y="1"/>
                </a:lnTo>
                <a:lnTo>
                  <a:pt x="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54"/>
          <p:cNvSpPr>
            <a:spLocks/>
          </p:cNvSpPr>
          <p:nvPr/>
        </p:nvSpPr>
        <p:spPr bwMode="auto">
          <a:xfrm>
            <a:off x="8231188" y="1119188"/>
            <a:ext cx="22225" cy="30163"/>
          </a:xfrm>
          <a:custGeom>
            <a:avLst/>
            <a:gdLst>
              <a:gd name="T0" fmla="*/ 2 w 14"/>
              <a:gd name="T1" fmla="*/ 19 h 19"/>
              <a:gd name="T2" fmla="*/ 0 w 14"/>
              <a:gd name="T3" fmla="*/ 15 h 19"/>
              <a:gd name="T4" fmla="*/ 2 w 14"/>
              <a:gd name="T5" fmla="*/ 12 h 19"/>
              <a:gd name="T6" fmla="*/ 2 w 14"/>
              <a:gd name="T7" fmla="*/ 11 h 19"/>
              <a:gd name="T8" fmla="*/ 7 w 14"/>
              <a:gd name="T9" fmla="*/ 0 h 19"/>
              <a:gd name="T10" fmla="*/ 14 w 14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9">
                <a:moveTo>
                  <a:pt x="2" y="19"/>
                </a:moveTo>
                <a:lnTo>
                  <a:pt x="0" y="15"/>
                </a:lnTo>
                <a:lnTo>
                  <a:pt x="2" y="12"/>
                </a:lnTo>
                <a:lnTo>
                  <a:pt x="2" y="11"/>
                </a:lnTo>
                <a:lnTo>
                  <a:pt x="7" y="0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Line 55"/>
          <p:cNvSpPr>
            <a:spLocks noChangeShapeType="1"/>
          </p:cNvSpPr>
          <p:nvPr/>
        </p:nvSpPr>
        <p:spPr bwMode="auto">
          <a:xfrm flipV="1">
            <a:off x="7259638" y="1149351"/>
            <a:ext cx="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Line 56"/>
          <p:cNvSpPr>
            <a:spLocks noChangeShapeType="1"/>
          </p:cNvSpPr>
          <p:nvPr/>
        </p:nvSpPr>
        <p:spPr bwMode="auto">
          <a:xfrm flipV="1">
            <a:off x="7197726" y="1149351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Line 57"/>
          <p:cNvSpPr>
            <a:spLocks noChangeShapeType="1"/>
          </p:cNvSpPr>
          <p:nvPr/>
        </p:nvSpPr>
        <p:spPr bwMode="auto">
          <a:xfrm flipV="1">
            <a:off x="7196138" y="1154113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58"/>
          <p:cNvSpPr>
            <a:spLocks/>
          </p:cNvSpPr>
          <p:nvPr/>
        </p:nvSpPr>
        <p:spPr bwMode="auto">
          <a:xfrm>
            <a:off x="7116763" y="1149351"/>
            <a:ext cx="25400" cy="11113"/>
          </a:xfrm>
          <a:custGeom>
            <a:avLst/>
            <a:gdLst>
              <a:gd name="T0" fmla="*/ 15 w 16"/>
              <a:gd name="T1" fmla="*/ 7 h 7"/>
              <a:gd name="T2" fmla="*/ 16 w 16"/>
              <a:gd name="T3" fmla="*/ 6 h 7"/>
              <a:gd name="T4" fmla="*/ 4 w 16"/>
              <a:gd name="T5" fmla="*/ 2 h 7"/>
              <a:gd name="T6" fmla="*/ 0 w 1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7">
                <a:moveTo>
                  <a:pt x="15" y="7"/>
                </a:moveTo>
                <a:lnTo>
                  <a:pt x="16" y="6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59"/>
          <p:cNvSpPr>
            <a:spLocks/>
          </p:cNvSpPr>
          <p:nvPr/>
        </p:nvSpPr>
        <p:spPr bwMode="auto">
          <a:xfrm>
            <a:off x="7131051" y="1160463"/>
            <a:ext cx="9525" cy="1588"/>
          </a:xfrm>
          <a:custGeom>
            <a:avLst/>
            <a:gdLst>
              <a:gd name="T0" fmla="*/ 0 w 6"/>
              <a:gd name="T1" fmla="*/ 0 h 1"/>
              <a:gd name="T2" fmla="*/ 3 w 6"/>
              <a:gd name="T3" fmla="*/ 1 h 1"/>
              <a:gd name="T4" fmla="*/ 6 w 6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">
                <a:moveTo>
                  <a:pt x="0" y="0"/>
                </a:moveTo>
                <a:lnTo>
                  <a:pt x="3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60"/>
          <p:cNvSpPr>
            <a:spLocks/>
          </p:cNvSpPr>
          <p:nvPr/>
        </p:nvSpPr>
        <p:spPr bwMode="auto">
          <a:xfrm>
            <a:off x="7088188" y="1149351"/>
            <a:ext cx="42863" cy="15875"/>
          </a:xfrm>
          <a:custGeom>
            <a:avLst/>
            <a:gdLst>
              <a:gd name="T0" fmla="*/ 5 w 27"/>
              <a:gd name="T1" fmla="*/ 0 h 10"/>
              <a:gd name="T2" fmla="*/ 5 w 27"/>
              <a:gd name="T3" fmla="*/ 3 h 10"/>
              <a:gd name="T4" fmla="*/ 0 w 27"/>
              <a:gd name="T5" fmla="*/ 7 h 10"/>
              <a:gd name="T6" fmla="*/ 4 w 27"/>
              <a:gd name="T7" fmla="*/ 10 h 10"/>
              <a:gd name="T8" fmla="*/ 16 w 27"/>
              <a:gd name="T9" fmla="*/ 6 h 10"/>
              <a:gd name="T10" fmla="*/ 27 w 27"/>
              <a:gd name="T11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0">
                <a:moveTo>
                  <a:pt x="5" y="0"/>
                </a:moveTo>
                <a:lnTo>
                  <a:pt x="5" y="3"/>
                </a:lnTo>
                <a:lnTo>
                  <a:pt x="0" y="7"/>
                </a:lnTo>
                <a:lnTo>
                  <a:pt x="4" y="10"/>
                </a:lnTo>
                <a:lnTo>
                  <a:pt x="16" y="6"/>
                </a:lnTo>
                <a:lnTo>
                  <a:pt x="2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61"/>
          <p:cNvSpPr>
            <a:spLocks/>
          </p:cNvSpPr>
          <p:nvPr/>
        </p:nvSpPr>
        <p:spPr bwMode="auto">
          <a:xfrm>
            <a:off x="7031038" y="1149351"/>
            <a:ext cx="14288" cy="17463"/>
          </a:xfrm>
          <a:custGeom>
            <a:avLst/>
            <a:gdLst>
              <a:gd name="T0" fmla="*/ 0 w 9"/>
              <a:gd name="T1" fmla="*/ 0 h 11"/>
              <a:gd name="T2" fmla="*/ 3 w 9"/>
              <a:gd name="T3" fmla="*/ 4 h 11"/>
              <a:gd name="T4" fmla="*/ 7 w 9"/>
              <a:gd name="T5" fmla="*/ 11 h 11"/>
              <a:gd name="T6" fmla="*/ 9 w 9"/>
              <a:gd name="T7" fmla="*/ 4 h 11"/>
              <a:gd name="T8" fmla="*/ 6 w 9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0" y="0"/>
                </a:moveTo>
                <a:lnTo>
                  <a:pt x="3" y="4"/>
                </a:lnTo>
                <a:lnTo>
                  <a:pt x="7" y="11"/>
                </a:lnTo>
                <a:lnTo>
                  <a:pt x="9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62"/>
          <p:cNvSpPr>
            <a:spLocks/>
          </p:cNvSpPr>
          <p:nvPr/>
        </p:nvSpPr>
        <p:spPr bwMode="auto">
          <a:xfrm>
            <a:off x="7229476" y="1154113"/>
            <a:ext cx="30163" cy="14288"/>
          </a:xfrm>
          <a:custGeom>
            <a:avLst/>
            <a:gdLst>
              <a:gd name="T0" fmla="*/ 4 w 19"/>
              <a:gd name="T1" fmla="*/ 9 h 9"/>
              <a:gd name="T2" fmla="*/ 0 w 19"/>
              <a:gd name="T3" fmla="*/ 7 h 9"/>
              <a:gd name="T4" fmla="*/ 9 w 19"/>
              <a:gd name="T5" fmla="*/ 1 h 9"/>
              <a:gd name="T6" fmla="*/ 19 w 19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9">
                <a:moveTo>
                  <a:pt x="4" y="9"/>
                </a:moveTo>
                <a:lnTo>
                  <a:pt x="0" y="7"/>
                </a:lnTo>
                <a:lnTo>
                  <a:pt x="9" y="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63"/>
          <p:cNvSpPr>
            <a:spLocks/>
          </p:cNvSpPr>
          <p:nvPr/>
        </p:nvSpPr>
        <p:spPr bwMode="auto">
          <a:xfrm>
            <a:off x="8164513" y="1158876"/>
            <a:ext cx="4763" cy="9525"/>
          </a:xfrm>
          <a:custGeom>
            <a:avLst/>
            <a:gdLst>
              <a:gd name="T0" fmla="*/ 0 w 3"/>
              <a:gd name="T1" fmla="*/ 0 h 6"/>
              <a:gd name="T2" fmla="*/ 1 w 3"/>
              <a:gd name="T3" fmla="*/ 0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1" y="0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64"/>
          <p:cNvSpPr>
            <a:spLocks/>
          </p:cNvSpPr>
          <p:nvPr/>
        </p:nvSpPr>
        <p:spPr bwMode="auto">
          <a:xfrm>
            <a:off x="8169276" y="1166813"/>
            <a:ext cx="6350" cy="4763"/>
          </a:xfrm>
          <a:custGeom>
            <a:avLst/>
            <a:gdLst>
              <a:gd name="T0" fmla="*/ 0 w 4"/>
              <a:gd name="T1" fmla="*/ 1 h 3"/>
              <a:gd name="T2" fmla="*/ 0 w 4"/>
              <a:gd name="T3" fmla="*/ 3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65"/>
          <p:cNvSpPr>
            <a:spLocks/>
          </p:cNvSpPr>
          <p:nvPr/>
        </p:nvSpPr>
        <p:spPr bwMode="auto">
          <a:xfrm>
            <a:off x="7143751" y="1149351"/>
            <a:ext cx="39688" cy="23813"/>
          </a:xfrm>
          <a:custGeom>
            <a:avLst/>
            <a:gdLst>
              <a:gd name="T0" fmla="*/ 25 w 25"/>
              <a:gd name="T1" fmla="*/ 0 h 15"/>
              <a:gd name="T2" fmla="*/ 22 w 25"/>
              <a:gd name="T3" fmla="*/ 3 h 15"/>
              <a:gd name="T4" fmla="*/ 19 w 25"/>
              <a:gd name="T5" fmla="*/ 6 h 15"/>
              <a:gd name="T6" fmla="*/ 14 w 25"/>
              <a:gd name="T7" fmla="*/ 11 h 15"/>
              <a:gd name="T8" fmla="*/ 10 w 25"/>
              <a:gd name="T9" fmla="*/ 12 h 15"/>
              <a:gd name="T10" fmla="*/ 6 w 25"/>
              <a:gd name="T11" fmla="*/ 14 h 15"/>
              <a:gd name="T12" fmla="*/ 0 w 25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15">
                <a:moveTo>
                  <a:pt x="25" y="0"/>
                </a:moveTo>
                <a:lnTo>
                  <a:pt x="22" y="3"/>
                </a:lnTo>
                <a:lnTo>
                  <a:pt x="19" y="6"/>
                </a:lnTo>
                <a:lnTo>
                  <a:pt x="14" y="11"/>
                </a:lnTo>
                <a:lnTo>
                  <a:pt x="10" y="12"/>
                </a:lnTo>
                <a:lnTo>
                  <a:pt x="6" y="14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66"/>
          <p:cNvSpPr>
            <a:spLocks/>
          </p:cNvSpPr>
          <p:nvPr/>
        </p:nvSpPr>
        <p:spPr bwMode="auto">
          <a:xfrm>
            <a:off x="8223251" y="1149351"/>
            <a:ext cx="17463" cy="28575"/>
          </a:xfrm>
          <a:custGeom>
            <a:avLst/>
            <a:gdLst>
              <a:gd name="T0" fmla="*/ 0 w 11"/>
              <a:gd name="T1" fmla="*/ 0 h 18"/>
              <a:gd name="T2" fmla="*/ 3 w 11"/>
              <a:gd name="T3" fmla="*/ 10 h 18"/>
              <a:gd name="T4" fmla="*/ 7 w 11"/>
              <a:gd name="T5" fmla="*/ 18 h 18"/>
              <a:gd name="T6" fmla="*/ 11 w 11"/>
              <a:gd name="T7" fmla="*/ 14 h 18"/>
              <a:gd name="T8" fmla="*/ 7 w 11"/>
              <a:gd name="T9" fmla="*/ 4 h 18"/>
              <a:gd name="T10" fmla="*/ 7 w 11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8">
                <a:moveTo>
                  <a:pt x="0" y="0"/>
                </a:moveTo>
                <a:lnTo>
                  <a:pt x="3" y="10"/>
                </a:lnTo>
                <a:lnTo>
                  <a:pt x="7" y="18"/>
                </a:lnTo>
                <a:lnTo>
                  <a:pt x="11" y="14"/>
                </a:lnTo>
                <a:lnTo>
                  <a:pt x="7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67"/>
          <p:cNvSpPr>
            <a:spLocks/>
          </p:cNvSpPr>
          <p:nvPr/>
        </p:nvSpPr>
        <p:spPr bwMode="auto">
          <a:xfrm>
            <a:off x="7142163" y="1158876"/>
            <a:ext cx="53975" cy="25400"/>
          </a:xfrm>
          <a:custGeom>
            <a:avLst/>
            <a:gdLst>
              <a:gd name="T0" fmla="*/ 0 w 34"/>
              <a:gd name="T1" fmla="*/ 16 h 16"/>
              <a:gd name="T2" fmla="*/ 12 w 34"/>
              <a:gd name="T3" fmla="*/ 12 h 16"/>
              <a:gd name="T4" fmla="*/ 19 w 34"/>
              <a:gd name="T5" fmla="*/ 6 h 16"/>
              <a:gd name="T6" fmla="*/ 25 w 34"/>
              <a:gd name="T7" fmla="*/ 6 h 16"/>
              <a:gd name="T8" fmla="*/ 34 w 34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6">
                <a:moveTo>
                  <a:pt x="0" y="16"/>
                </a:moveTo>
                <a:lnTo>
                  <a:pt x="12" y="12"/>
                </a:lnTo>
                <a:lnTo>
                  <a:pt x="19" y="6"/>
                </a:lnTo>
                <a:lnTo>
                  <a:pt x="25" y="6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68"/>
          <p:cNvSpPr>
            <a:spLocks/>
          </p:cNvSpPr>
          <p:nvPr/>
        </p:nvSpPr>
        <p:spPr bwMode="auto">
          <a:xfrm>
            <a:off x="7123113" y="1173163"/>
            <a:ext cx="20638" cy="12700"/>
          </a:xfrm>
          <a:custGeom>
            <a:avLst/>
            <a:gdLst>
              <a:gd name="T0" fmla="*/ 13 w 13"/>
              <a:gd name="T1" fmla="*/ 0 h 8"/>
              <a:gd name="T2" fmla="*/ 11 w 13"/>
              <a:gd name="T3" fmla="*/ 2 h 8"/>
              <a:gd name="T4" fmla="*/ 1 w 13"/>
              <a:gd name="T5" fmla="*/ 7 h 8"/>
              <a:gd name="T6" fmla="*/ 0 w 1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8">
                <a:moveTo>
                  <a:pt x="13" y="0"/>
                </a:moveTo>
                <a:lnTo>
                  <a:pt x="11" y="2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69"/>
          <p:cNvSpPr>
            <a:spLocks/>
          </p:cNvSpPr>
          <p:nvPr/>
        </p:nvSpPr>
        <p:spPr bwMode="auto">
          <a:xfrm>
            <a:off x="6831013" y="1149351"/>
            <a:ext cx="15875" cy="39688"/>
          </a:xfrm>
          <a:custGeom>
            <a:avLst/>
            <a:gdLst>
              <a:gd name="T0" fmla="*/ 0 w 10"/>
              <a:gd name="T1" fmla="*/ 25 h 25"/>
              <a:gd name="T2" fmla="*/ 0 w 10"/>
              <a:gd name="T3" fmla="*/ 15 h 25"/>
              <a:gd name="T4" fmla="*/ 9 w 10"/>
              <a:gd name="T5" fmla="*/ 7 h 25"/>
              <a:gd name="T6" fmla="*/ 10 w 10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5">
                <a:moveTo>
                  <a:pt x="0" y="25"/>
                </a:moveTo>
                <a:lnTo>
                  <a:pt x="0" y="15"/>
                </a:lnTo>
                <a:lnTo>
                  <a:pt x="9" y="7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70"/>
          <p:cNvSpPr>
            <a:spLocks/>
          </p:cNvSpPr>
          <p:nvPr/>
        </p:nvSpPr>
        <p:spPr bwMode="auto">
          <a:xfrm>
            <a:off x="7112001" y="1184276"/>
            <a:ext cx="30163" cy="19050"/>
          </a:xfrm>
          <a:custGeom>
            <a:avLst/>
            <a:gdLst>
              <a:gd name="T0" fmla="*/ 7 w 19"/>
              <a:gd name="T1" fmla="*/ 1 h 12"/>
              <a:gd name="T2" fmla="*/ 0 w 19"/>
              <a:gd name="T3" fmla="*/ 7 h 12"/>
              <a:gd name="T4" fmla="*/ 0 w 19"/>
              <a:gd name="T5" fmla="*/ 12 h 12"/>
              <a:gd name="T6" fmla="*/ 9 w 19"/>
              <a:gd name="T7" fmla="*/ 3 h 12"/>
              <a:gd name="T8" fmla="*/ 19 w 1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7" y="1"/>
                </a:moveTo>
                <a:lnTo>
                  <a:pt x="0" y="7"/>
                </a:lnTo>
                <a:lnTo>
                  <a:pt x="0" y="12"/>
                </a:lnTo>
                <a:lnTo>
                  <a:pt x="9" y="3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71"/>
          <p:cNvSpPr>
            <a:spLocks/>
          </p:cNvSpPr>
          <p:nvPr/>
        </p:nvSpPr>
        <p:spPr bwMode="auto">
          <a:xfrm>
            <a:off x="7256463" y="1201738"/>
            <a:ext cx="15875" cy="4763"/>
          </a:xfrm>
          <a:custGeom>
            <a:avLst/>
            <a:gdLst>
              <a:gd name="T0" fmla="*/ 0 w 10"/>
              <a:gd name="T1" fmla="*/ 0 h 3"/>
              <a:gd name="T2" fmla="*/ 8 w 10"/>
              <a:gd name="T3" fmla="*/ 3 h 3"/>
              <a:gd name="T4" fmla="*/ 10 w 10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3">
                <a:moveTo>
                  <a:pt x="0" y="0"/>
                </a:moveTo>
                <a:lnTo>
                  <a:pt x="8" y="3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72"/>
          <p:cNvSpPr>
            <a:spLocks/>
          </p:cNvSpPr>
          <p:nvPr/>
        </p:nvSpPr>
        <p:spPr bwMode="auto">
          <a:xfrm>
            <a:off x="7235826" y="1168401"/>
            <a:ext cx="49213" cy="38100"/>
          </a:xfrm>
          <a:custGeom>
            <a:avLst/>
            <a:gdLst>
              <a:gd name="T0" fmla="*/ 23 w 31"/>
              <a:gd name="T1" fmla="*/ 24 h 24"/>
              <a:gd name="T2" fmla="*/ 26 w 31"/>
              <a:gd name="T3" fmla="*/ 24 h 24"/>
              <a:gd name="T4" fmla="*/ 31 w 31"/>
              <a:gd name="T5" fmla="*/ 13 h 24"/>
              <a:gd name="T6" fmla="*/ 30 w 31"/>
              <a:gd name="T7" fmla="*/ 7 h 24"/>
              <a:gd name="T8" fmla="*/ 17 w 31"/>
              <a:gd name="T9" fmla="*/ 11 h 24"/>
              <a:gd name="T10" fmla="*/ 16 w 31"/>
              <a:gd name="T11" fmla="*/ 10 h 24"/>
              <a:gd name="T12" fmla="*/ 2 w 31"/>
              <a:gd name="T13" fmla="*/ 5 h 24"/>
              <a:gd name="T14" fmla="*/ 0 w 31"/>
              <a:gd name="T1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4">
                <a:moveTo>
                  <a:pt x="23" y="24"/>
                </a:moveTo>
                <a:lnTo>
                  <a:pt x="26" y="24"/>
                </a:lnTo>
                <a:lnTo>
                  <a:pt x="31" y="13"/>
                </a:lnTo>
                <a:lnTo>
                  <a:pt x="30" y="7"/>
                </a:lnTo>
                <a:lnTo>
                  <a:pt x="17" y="11"/>
                </a:lnTo>
                <a:lnTo>
                  <a:pt x="16" y="10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73"/>
          <p:cNvSpPr>
            <a:spLocks/>
          </p:cNvSpPr>
          <p:nvPr/>
        </p:nvSpPr>
        <p:spPr bwMode="auto">
          <a:xfrm>
            <a:off x="6724651" y="1149351"/>
            <a:ext cx="60325" cy="58738"/>
          </a:xfrm>
          <a:custGeom>
            <a:avLst/>
            <a:gdLst>
              <a:gd name="T0" fmla="*/ 0 w 38"/>
              <a:gd name="T1" fmla="*/ 0 h 37"/>
              <a:gd name="T2" fmla="*/ 0 w 38"/>
              <a:gd name="T3" fmla="*/ 3 h 37"/>
              <a:gd name="T4" fmla="*/ 8 w 38"/>
              <a:gd name="T5" fmla="*/ 11 h 37"/>
              <a:gd name="T6" fmla="*/ 9 w 38"/>
              <a:gd name="T7" fmla="*/ 21 h 37"/>
              <a:gd name="T8" fmla="*/ 13 w 38"/>
              <a:gd name="T9" fmla="*/ 22 h 37"/>
              <a:gd name="T10" fmla="*/ 16 w 38"/>
              <a:gd name="T11" fmla="*/ 12 h 37"/>
              <a:gd name="T12" fmla="*/ 22 w 38"/>
              <a:gd name="T13" fmla="*/ 14 h 37"/>
              <a:gd name="T14" fmla="*/ 22 w 38"/>
              <a:gd name="T15" fmla="*/ 22 h 37"/>
              <a:gd name="T16" fmla="*/ 38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0" y="0"/>
                </a:moveTo>
                <a:lnTo>
                  <a:pt x="0" y="3"/>
                </a:lnTo>
                <a:lnTo>
                  <a:pt x="8" y="11"/>
                </a:lnTo>
                <a:lnTo>
                  <a:pt x="9" y="21"/>
                </a:lnTo>
                <a:lnTo>
                  <a:pt x="13" y="22"/>
                </a:lnTo>
                <a:lnTo>
                  <a:pt x="16" y="12"/>
                </a:lnTo>
                <a:lnTo>
                  <a:pt x="22" y="14"/>
                </a:lnTo>
                <a:lnTo>
                  <a:pt x="22" y="22"/>
                </a:lnTo>
                <a:lnTo>
                  <a:pt x="38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74"/>
          <p:cNvSpPr>
            <a:spLocks/>
          </p:cNvSpPr>
          <p:nvPr/>
        </p:nvSpPr>
        <p:spPr bwMode="auto">
          <a:xfrm>
            <a:off x="6632576" y="1149351"/>
            <a:ext cx="39688" cy="65088"/>
          </a:xfrm>
          <a:custGeom>
            <a:avLst/>
            <a:gdLst>
              <a:gd name="T0" fmla="*/ 17 w 25"/>
              <a:gd name="T1" fmla="*/ 0 h 41"/>
              <a:gd name="T2" fmla="*/ 9 w 25"/>
              <a:gd name="T3" fmla="*/ 7 h 41"/>
              <a:gd name="T4" fmla="*/ 9 w 25"/>
              <a:gd name="T5" fmla="*/ 18 h 41"/>
              <a:gd name="T6" fmla="*/ 0 w 25"/>
              <a:gd name="T7" fmla="*/ 27 h 41"/>
              <a:gd name="T8" fmla="*/ 14 w 25"/>
              <a:gd name="T9" fmla="*/ 41 h 41"/>
              <a:gd name="T10" fmla="*/ 25 w 25"/>
              <a:gd name="T11" fmla="*/ 17 h 41"/>
              <a:gd name="T12" fmla="*/ 18 w 25"/>
              <a:gd name="T1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41">
                <a:moveTo>
                  <a:pt x="17" y="0"/>
                </a:moveTo>
                <a:lnTo>
                  <a:pt x="9" y="7"/>
                </a:lnTo>
                <a:lnTo>
                  <a:pt x="9" y="18"/>
                </a:lnTo>
                <a:lnTo>
                  <a:pt x="0" y="27"/>
                </a:lnTo>
                <a:lnTo>
                  <a:pt x="14" y="41"/>
                </a:lnTo>
                <a:lnTo>
                  <a:pt x="25" y="17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75"/>
          <p:cNvSpPr>
            <a:spLocks/>
          </p:cNvSpPr>
          <p:nvPr/>
        </p:nvSpPr>
        <p:spPr bwMode="auto">
          <a:xfrm>
            <a:off x="6684963" y="1185863"/>
            <a:ext cx="30163" cy="28575"/>
          </a:xfrm>
          <a:custGeom>
            <a:avLst/>
            <a:gdLst>
              <a:gd name="T0" fmla="*/ 19 w 19"/>
              <a:gd name="T1" fmla="*/ 18 h 18"/>
              <a:gd name="T2" fmla="*/ 19 w 19"/>
              <a:gd name="T3" fmla="*/ 9 h 18"/>
              <a:gd name="T4" fmla="*/ 4 w 19"/>
              <a:gd name="T5" fmla="*/ 0 h 18"/>
              <a:gd name="T6" fmla="*/ 0 w 19"/>
              <a:gd name="T7" fmla="*/ 13 h 18"/>
              <a:gd name="T8" fmla="*/ 19 w 1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76"/>
          <p:cNvSpPr>
            <a:spLocks/>
          </p:cNvSpPr>
          <p:nvPr/>
        </p:nvSpPr>
        <p:spPr bwMode="auto">
          <a:xfrm>
            <a:off x="6950076" y="1149351"/>
            <a:ext cx="122238" cy="69850"/>
          </a:xfrm>
          <a:custGeom>
            <a:avLst/>
            <a:gdLst>
              <a:gd name="T0" fmla="*/ 77 w 77"/>
              <a:gd name="T1" fmla="*/ 37 h 44"/>
              <a:gd name="T2" fmla="*/ 71 w 77"/>
              <a:gd name="T3" fmla="*/ 38 h 44"/>
              <a:gd name="T4" fmla="*/ 61 w 77"/>
              <a:gd name="T5" fmla="*/ 44 h 44"/>
              <a:gd name="T6" fmla="*/ 56 w 77"/>
              <a:gd name="T7" fmla="*/ 36 h 44"/>
              <a:gd name="T8" fmla="*/ 65 w 77"/>
              <a:gd name="T9" fmla="*/ 29 h 44"/>
              <a:gd name="T10" fmla="*/ 73 w 77"/>
              <a:gd name="T11" fmla="*/ 25 h 44"/>
              <a:gd name="T12" fmla="*/ 77 w 77"/>
              <a:gd name="T13" fmla="*/ 17 h 44"/>
              <a:gd name="T14" fmla="*/ 77 w 77"/>
              <a:gd name="T15" fmla="*/ 11 h 44"/>
              <a:gd name="T16" fmla="*/ 66 w 77"/>
              <a:gd name="T17" fmla="*/ 23 h 44"/>
              <a:gd name="T18" fmla="*/ 56 w 77"/>
              <a:gd name="T19" fmla="*/ 23 h 44"/>
              <a:gd name="T20" fmla="*/ 47 w 77"/>
              <a:gd name="T21" fmla="*/ 34 h 44"/>
              <a:gd name="T22" fmla="*/ 38 w 77"/>
              <a:gd name="T23" fmla="*/ 26 h 44"/>
              <a:gd name="T24" fmla="*/ 34 w 77"/>
              <a:gd name="T25" fmla="*/ 19 h 44"/>
              <a:gd name="T26" fmla="*/ 31 w 77"/>
              <a:gd name="T27" fmla="*/ 26 h 44"/>
              <a:gd name="T28" fmla="*/ 23 w 77"/>
              <a:gd name="T29" fmla="*/ 23 h 44"/>
              <a:gd name="T30" fmla="*/ 19 w 77"/>
              <a:gd name="T31" fmla="*/ 12 h 44"/>
              <a:gd name="T32" fmla="*/ 24 w 77"/>
              <a:gd name="T33" fmla="*/ 6 h 44"/>
              <a:gd name="T34" fmla="*/ 21 w 77"/>
              <a:gd name="T35" fmla="*/ 3 h 44"/>
              <a:gd name="T36" fmla="*/ 8 w 77"/>
              <a:gd name="T37" fmla="*/ 8 h 44"/>
              <a:gd name="T38" fmla="*/ 2 w 77"/>
              <a:gd name="T39" fmla="*/ 3 h 44"/>
              <a:gd name="T40" fmla="*/ 0 w 77"/>
              <a:gd name="T4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7" h="44">
                <a:moveTo>
                  <a:pt x="77" y="37"/>
                </a:moveTo>
                <a:lnTo>
                  <a:pt x="71" y="38"/>
                </a:lnTo>
                <a:lnTo>
                  <a:pt x="61" y="44"/>
                </a:lnTo>
                <a:lnTo>
                  <a:pt x="56" y="36"/>
                </a:lnTo>
                <a:lnTo>
                  <a:pt x="65" y="29"/>
                </a:lnTo>
                <a:lnTo>
                  <a:pt x="73" y="25"/>
                </a:lnTo>
                <a:lnTo>
                  <a:pt x="77" y="17"/>
                </a:lnTo>
                <a:lnTo>
                  <a:pt x="77" y="11"/>
                </a:lnTo>
                <a:lnTo>
                  <a:pt x="66" y="23"/>
                </a:lnTo>
                <a:lnTo>
                  <a:pt x="56" y="23"/>
                </a:lnTo>
                <a:lnTo>
                  <a:pt x="47" y="34"/>
                </a:lnTo>
                <a:lnTo>
                  <a:pt x="38" y="26"/>
                </a:lnTo>
                <a:lnTo>
                  <a:pt x="34" y="19"/>
                </a:lnTo>
                <a:lnTo>
                  <a:pt x="31" y="26"/>
                </a:lnTo>
                <a:lnTo>
                  <a:pt x="23" y="23"/>
                </a:lnTo>
                <a:lnTo>
                  <a:pt x="19" y="12"/>
                </a:lnTo>
                <a:lnTo>
                  <a:pt x="24" y="6"/>
                </a:lnTo>
                <a:lnTo>
                  <a:pt x="21" y="3"/>
                </a:lnTo>
                <a:lnTo>
                  <a:pt x="8" y="8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77"/>
          <p:cNvSpPr>
            <a:spLocks/>
          </p:cNvSpPr>
          <p:nvPr/>
        </p:nvSpPr>
        <p:spPr bwMode="auto">
          <a:xfrm>
            <a:off x="7070726" y="1206501"/>
            <a:ext cx="11113" cy="14288"/>
          </a:xfrm>
          <a:custGeom>
            <a:avLst/>
            <a:gdLst>
              <a:gd name="T0" fmla="*/ 3 w 7"/>
              <a:gd name="T1" fmla="*/ 9 h 9"/>
              <a:gd name="T2" fmla="*/ 0 w 7"/>
              <a:gd name="T3" fmla="*/ 5 h 9"/>
              <a:gd name="T4" fmla="*/ 1 w 7"/>
              <a:gd name="T5" fmla="*/ 4 h 9"/>
              <a:gd name="T6" fmla="*/ 7 w 7"/>
              <a:gd name="T7" fmla="*/ 0 h 9"/>
              <a:gd name="T8" fmla="*/ 1 w 7"/>
              <a:gd name="T9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3" y="9"/>
                </a:moveTo>
                <a:lnTo>
                  <a:pt x="0" y="5"/>
                </a:lnTo>
                <a:lnTo>
                  <a:pt x="1" y="4"/>
                </a:lnTo>
                <a:lnTo>
                  <a:pt x="7" y="0"/>
                </a:lnTo>
                <a:lnTo>
                  <a:pt x="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78"/>
          <p:cNvSpPr>
            <a:spLocks/>
          </p:cNvSpPr>
          <p:nvPr/>
        </p:nvSpPr>
        <p:spPr bwMode="auto">
          <a:xfrm>
            <a:off x="6869113" y="1149351"/>
            <a:ext cx="17463" cy="74613"/>
          </a:xfrm>
          <a:custGeom>
            <a:avLst/>
            <a:gdLst>
              <a:gd name="T0" fmla="*/ 6 w 11"/>
              <a:gd name="T1" fmla="*/ 0 h 47"/>
              <a:gd name="T2" fmla="*/ 11 w 11"/>
              <a:gd name="T3" fmla="*/ 4 h 47"/>
              <a:gd name="T4" fmla="*/ 6 w 11"/>
              <a:gd name="T5" fmla="*/ 29 h 47"/>
              <a:gd name="T6" fmla="*/ 10 w 11"/>
              <a:gd name="T7" fmla="*/ 41 h 47"/>
              <a:gd name="T8" fmla="*/ 0 w 11"/>
              <a:gd name="T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7">
                <a:moveTo>
                  <a:pt x="6" y="0"/>
                </a:moveTo>
                <a:lnTo>
                  <a:pt x="11" y="4"/>
                </a:lnTo>
                <a:lnTo>
                  <a:pt x="6" y="29"/>
                </a:lnTo>
                <a:lnTo>
                  <a:pt x="10" y="41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79"/>
          <p:cNvSpPr>
            <a:spLocks/>
          </p:cNvSpPr>
          <p:nvPr/>
        </p:nvSpPr>
        <p:spPr bwMode="auto">
          <a:xfrm>
            <a:off x="6702426" y="1149351"/>
            <a:ext cx="49213" cy="77788"/>
          </a:xfrm>
          <a:custGeom>
            <a:avLst/>
            <a:gdLst>
              <a:gd name="T0" fmla="*/ 31 w 31"/>
              <a:gd name="T1" fmla="*/ 49 h 49"/>
              <a:gd name="T2" fmla="*/ 25 w 31"/>
              <a:gd name="T3" fmla="*/ 49 h 49"/>
              <a:gd name="T4" fmla="*/ 11 w 31"/>
              <a:gd name="T5" fmla="*/ 17 h 49"/>
              <a:gd name="T6" fmla="*/ 0 w 31"/>
              <a:gd name="T7" fmla="*/ 10 h 49"/>
              <a:gd name="T8" fmla="*/ 1 w 31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49">
                <a:moveTo>
                  <a:pt x="31" y="49"/>
                </a:moveTo>
                <a:lnTo>
                  <a:pt x="25" y="49"/>
                </a:lnTo>
                <a:lnTo>
                  <a:pt x="11" y="17"/>
                </a:lnTo>
                <a:lnTo>
                  <a:pt x="0" y="1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80"/>
          <p:cNvSpPr>
            <a:spLocks/>
          </p:cNvSpPr>
          <p:nvPr/>
        </p:nvSpPr>
        <p:spPr bwMode="auto">
          <a:xfrm>
            <a:off x="7373938" y="701676"/>
            <a:ext cx="23813" cy="36513"/>
          </a:xfrm>
          <a:custGeom>
            <a:avLst/>
            <a:gdLst>
              <a:gd name="T0" fmla="*/ 14 w 15"/>
              <a:gd name="T1" fmla="*/ 23 h 23"/>
              <a:gd name="T2" fmla="*/ 15 w 15"/>
              <a:gd name="T3" fmla="*/ 4 h 23"/>
              <a:gd name="T4" fmla="*/ 7 w 15"/>
              <a:gd name="T5" fmla="*/ 0 h 23"/>
              <a:gd name="T6" fmla="*/ 0 w 15"/>
              <a:gd name="T7" fmla="*/ 16 h 23"/>
              <a:gd name="T8" fmla="*/ 14 w 15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15" y="4"/>
                </a:lnTo>
                <a:lnTo>
                  <a:pt x="7" y="0"/>
                </a:lnTo>
                <a:lnTo>
                  <a:pt x="0" y="16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81"/>
          <p:cNvSpPr>
            <a:spLocks/>
          </p:cNvSpPr>
          <p:nvPr/>
        </p:nvSpPr>
        <p:spPr bwMode="auto">
          <a:xfrm>
            <a:off x="7458076" y="655638"/>
            <a:ext cx="125413" cy="104775"/>
          </a:xfrm>
          <a:custGeom>
            <a:avLst/>
            <a:gdLst>
              <a:gd name="T0" fmla="*/ 32 w 79"/>
              <a:gd name="T1" fmla="*/ 66 h 66"/>
              <a:gd name="T2" fmla="*/ 15 w 79"/>
              <a:gd name="T3" fmla="*/ 52 h 66"/>
              <a:gd name="T4" fmla="*/ 25 w 79"/>
              <a:gd name="T5" fmla="*/ 44 h 66"/>
              <a:gd name="T6" fmla="*/ 22 w 79"/>
              <a:gd name="T7" fmla="*/ 41 h 66"/>
              <a:gd name="T8" fmla="*/ 3 w 79"/>
              <a:gd name="T9" fmla="*/ 48 h 66"/>
              <a:gd name="T10" fmla="*/ 3 w 79"/>
              <a:gd name="T11" fmla="*/ 47 h 66"/>
              <a:gd name="T12" fmla="*/ 0 w 79"/>
              <a:gd name="T13" fmla="*/ 29 h 66"/>
              <a:gd name="T14" fmla="*/ 25 w 79"/>
              <a:gd name="T15" fmla="*/ 23 h 66"/>
              <a:gd name="T16" fmla="*/ 34 w 79"/>
              <a:gd name="T17" fmla="*/ 29 h 66"/>
              <a:gd name="T18" fmla="*/ 37 w 79"/>
              <a:gd name="T19" fmla="*/ 22 h 66"/>
              <a:gd name="T20" fmla="*/ 18 w 79"/>
              <a:gd name="T21" fmla="*/ 8 h 66"/>
              <a:gd name="T22" fmla="*/ 22 w 79"/>
              <a:gd name="T23" fmla="*/ 3 h 66"/>
              <a:gd name="T24" fmla="*/ 41 w 79"/>
              <a:gd name="T25" fmla="*/ 0 h 66"/>
              <a:gd name="T26" fmla="*/ 41 w 79"/>
              <a:gd name="T27" fmla="*/ 14 h 66"/>
              <a:gd name="T28" fmla="*/ 57 w 79"/>
              <a:gd name="T29" fmla="*/ 10 h 66"/>
              <a:gd name="T30" fmla="*/ 63 w 79"/>
              <a:gd name="T31" fmla="*/ 14 h 66"/>
              <a:gd name="T32" fmla="*/ 52 w 79"/>
              <a:gd name="T33" fmla="*/ 26 h 66"/>
              <a:gd name="T34" fmla="*/ 64 w 79"/>
              <a:gd name="T35" fmla="*/ 38 h 66"/>
              <a:gd name="T36" fmla="*/ 71 w 79"/>
              <a:gd name="T37" fmla="*/ 33 h 66"/>
              <a:gd name="T38" fmla="*/ 74 w 79"/>
              <a:gd name="T39" fmla="*/ 26 h 66"/>
              <a:gd name="T40" fmla="*/ 79 w 79"/>
              <a:gd name="T41" fmla="*/ 25 h 66"/>
              <a:gd name="T42" fmla="*/ 79 w 79"/>
              <a:gd name="T43" fmla="*/ 37 h 66"/>
              <a:gd name="T44" fmla="*/ 64 w 79"/>
              <a:gd name="T45" fmla="*/ 52 h 66"/>
              <a:gd name="T46" fmla="*/ 63 w 79"/>
              <a:gd name="T47" fmla="*/ 52 h 66"/>
              <a:gd name="T48" fmla="*/ 42 w 79"/>
              <a:gd name="T49" fmla="*/ 51 h 66"/>
              <a:gd name="T50" fmla="*/ 42 w 79"/>
              <a:gd name="T51" fmla="*/ 56 h 66"/>
              <a:gd name="T52" fmla="*/ 42 w 79"/>
              <a:gd name="T53" fmla="*/ 59 h 66"/>
              <a:gd name="T54" fmla="*/ 32 w 79"/>
              <a:gd name="T5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9" h="66">
                <a:moveTo>
                  <a:pt x="32" y="66"/>
                </a:moveTo>
                <a:lnTo>
                  <a:pt x="15" y="52"/>
                </a:lnTo>
                <a:lnTo>
                  <a:pt x="25" y="44"/>
                </a:lnTo>
                <a:lnTo>
                  <a:pt x="22" y="41"/>
                </a:lnTo>
                <a:lnTo>
                  <a:pt x="3" y="48"/>
                </a:lnTo>
                <a:lnTo>
                  <a:pt x="3" y="47"/>
                </a:lnTo>
                <a:lnTo>
                  <a:pt x="0" y="29"/>
                </a:lnTo>
                <a:lnTo>
                  <a:pt x="25" y="23"/>
                </a:lnTo>
                <a:lnTo>
                  <a:pt x="34" y="29"/>
                </a:lnTo>
                <a:lnTo>
                  <a:pt x="37" y="22"/>
                </a:lnTo>
                <a:lnTo>
                  <a:pt x="18" y="8"/>
                </a:lnTo>
                <a:lnTo>
                  <a:pt x="22" y="3"/>
                </a:lnTo>
                <a:lnTo>
                  <a:pt x="41" y="0"/>
                </a:lnTo>
                <a:lnTo>
                  <a:pt x="41" y="14"/>
                </a:lnTo>
                <a:lnTo>
                  <a:pt x="57" y="10"/>
                </a:lnTo>
                <a:lnTo>
                  <a:pt x="63" y="14"/>
                </a:lnTo>
                <a:lnTo>
                  <a:pt x="52" y="26"/>
                </a:lnTo>
                <a:lnTo>
                  <a:pt x="64" y="38"/>
                </a:lnTo>
                <a:lnTo>
                  <a:pt x="71" y="33"/>
                </a:lnTo>
                <a:lnTo>
                  <a:pt x="74" y="26"/>
                </a:lnTo>
                <a:lnTo>
                  <a:pt x="79" y="25"/>
                </a:lnTo>
                <a:lnTo>
                  <a:pt x="79" y="37"/>
                </a:lnTo>
                <a:lnTo>
                  <a:pt x="64" y="52"/>
                </a:lnTo>
                <a:lnTo>
                  <a:pt x="63" y="52"/>
                </a:lnTo>
                <a:lnTo>
                  <a:pt x="42" y="51"/>
                </a:lnTo>
                <a:lnTo>
                  <a:pt x="42" y="56"/>
                </a:lnTo>
                <a:lnTo>
                  <a:pt x="42" y="59"/>
                </a:lnTo>
                <a:lnTo>
                  <a:pt x="32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82"/>
          <p:cNvSpPr>
            <a:spLocks/>
          </p:cNvSpPr>
          <p:nvPr/>
        </p:nvSpPr>
        <p:spPr bwMode="auto">
          <a:xfrm>
            <a:off x="7937501" y="701676"/>
            <a:ext cx="12700" cy="76200"/>
          </a:xfrm>
          <a:custGeom>
            <a:avLst/>
            <a:gdLst>
              <a:gd name="T0" fmla="*/ 7 w 8"/>
              <a:gd name="T1" fmla="*/ 48 h 48"/>
              <a:gd name="T2" fmla="*/ 1 w 8"/>
              <a:gd name="T3" fmla="*/ 42 h 48"/>
              <a:gd name="T4" fmla="*/ 0 w 8"/>
              <a:gd name="T5" fmla="*/ 33 h 48"/>
              <a:gd name="T6" fmla="*/ 4 w 8"/>
              <a:gd name="T7" fmla="*/ 18 h 48"/>
              <a:gd name="T8" fmla="*/ 8 w 8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8">
                <a:moveTo>
                  <a:pt x="7" y="48"/>
                </a:moveTo>
                <a:lnTo>
                  <a:pt x="1" y="42"/>
                </a:lnTo>
                <a:lnTo>
                  <a:pt x="0" y="33"/>
                </a:lnTo>
                <a:lnTo>
                  <a:pt x="4" y="18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83"/>
          <p:cNvSpPr>
            <a:spLocks/>
          </p:cNvSpPr>
          <p:nvPr/>
        </p:nvSpPr>
        <p:spPr bwMode="auto">
          <a:xfrm>
            <a:off x="7945438" y="777876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1 h 1"/>
              <a:gd name="T6" fmla="*/ 2 w 2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84"/>
          <p:cNvSpPr>
            <a:spLocks/>
          </p:cNvSpPr>
          <p:nvPr/>
        </p:nvSpPr>
        <p:spPr bwMode="auto">
          <a:xfrm>
            <a:off x="7273926" y="755651"/>
            <a:ext cx="50800" cy="49213"/>
          </a:xfrm>
          <a:custGeom>
            <a:avLst/>
            <a:gdLst>
              <a:gd name="T0" fmla="*/ 18 w 32"/>
              <a:gd name="T1" fmla="*/ 31 h 31"/>
              <a:gd name="T2" fmla="*/ 3 w 32"/>
              <a:gd name="T3" fmla="*/ 23 h 31"/>
              <a:gd name="T4" fmla="*/ 8 w 32"/>
              <a:gd name="T5" fmla="*/ 16 h 31"/>
              <a:gd name="T6" fmla="*/ 0 w 32"/>
              <a:gd name="T7" fmla="*/ 10 h 31"/>
              <a:gd name="T8" fmla="*/ 6 w 32"/>
              <a:gd name="T9" fmla="*/ 1 h 31"/>
              <a:gd name="T10" fmla="*/ 14 w 32"/>
              <a:gd name="T11" fmla="*/ 0 h 31"/>
              <a:gd name="T12" fmla="*/ 25 w 32"/>
              <a:gd name="T13" fmla="*/ 5 h 31"/>
              <a:gd name="T14" fmla="*/ 17 w 32"/>
              <a:gd name="T15" fmla="*/ 11 h 31"/>
              <a:gd name="T16" fmla="*/ 17 w 32"/>
              <a:gd name="T17" fmla="*/ 16 h 31"/>
              <a:gd name="T18" fmla="*/ 29 w 32"/>
              <a:gd name="T19" fmla="*/ 14 h 31"/>
              <a:gd name="T20" fmla="*/ 32 w 32"/>
              <a:gd name="T21" fmla="*/ 20 h 31"/>
              <a:gd name="T22" fmla="*/ 22 w 32"/>
              <a:gd name="T23" fmla="*/ 25 h 31"/>
              <a:gd name="T24" fmla="*/ 18 w 32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1">
                <a:moveTo>
                  <a:pt x="18" y="31"/>
                </a:moveTo>
                <a:lnTo>
                  <a:pt x="3" y="23"/>
                </a:lnTo>
                <a:lnTo>
                  <a:pt x="8" y="16"/>
                </a:lnTo>
                <a:lnTo>
                  <a:pt x="0" y="10"/>
                </a:lnTo>
                <a:lnTo>
                  <a:pt x="6" y="1"/>
                </a:lnTo>
                <a:lnTo>
                  <a:pt x="14" y="0"/>
                </a:lnTo>
                <a:lnTo>
                  <a:pt x="25" y="5"/>
                </a:lnTo>
                <a:lnTo>
                  <a:pt x="17" y="11"/>
                </a:lnTo>
                <a:lnTo>
                  <a:pt x="17" y="16"/>
                </a:lnTo>
                <a:lnTo>
                  <a:pt x="29" y="14"/>
                </a:lnTo>
                <a:lnTo>
                  <a:pt x="32" y="20"/>
                </a:lnTo>
                <a:lnTo>
                  <a:pt x="22" y="25"/>
                </a:lnTo>
                <a:lnTo>
                  <a:pt x="18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85"/>
          <p:cNvSpPr>
            <a:spLocks/>
          </p:cNvSpPr>
          <p:nvPr/>
        </p:nvSpPr>
        <p:spPr bwMode="auto">
          <a:xfrm>
            <a:off x="8308976" y="80803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4 w 9"/>
              <a:gd name="T9" fmla="*/ 5 h 9"/>
              <a:gd name="T10" fmla="*/ 2 w 9"/>
              <a:gd name="T11" fmla="*/ 0 h 9"/>
              <a:gd name="T12" fmla="*/ 0 w 9"/>
              <a:gd name="T13" fmla="*/ 1 h 9"/>
              <a:gd name="T14" fmla="*/ 4 w 9"/>
              <a:gd name="T15" fmla="*/ 8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4" y="5"/>
                </a:lnTo>
                <a:lnTo>
                  <a:pt x="2" y="0"/>
                </a:lnTo>
                <a:lnTo>
                  <a:pt x="0" y="1"/>
                </a:lnTo>
                <a:lnTo>
                  <a:pt x="4" y="8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Line 86"/>
          <p:cNvSpPr>
            <a:spLocks noChangeShapeType="1"/>
          </p:cNvSpPr>
          <p:nvPr/>
        </p:nvSpPr>
        <p:spPr bwMode="auto">
          <a:xfrm flipV="1">
            <a:off x="7742238" y="822326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87"/>
          <p:cNvSpPr>
            <a:spLocks/>
          </p:cNvSpPr>
          <p:nvPr/>
        </p:nvSpPr>
        <p:spPr bwMode="auto">
          <a:xfrm>
            <a:off x="7724776" y="620713"/>
            <a:ext cx="184150" cy="212725"/>
          </a:xfrm>
          <a:custGeom>
            <a:avLst/>
            <a:gdLst>
              <a:gd name="T0" fmla="*/ 14 w 116"/>
              <a:gd name="T1" fmla="*/ 127 h 134"/>
              <a:gd name="T2" fmla="*/ 15 w 116"/>
              <a:gd name="T3" fmla="*/ 125 h 134"/>
              <a:gd name="T4" fmla="*/ 5 w 116"/>
              <a:gd name="T5" fmla="*/ 120 h 134"/>
              <a:gd name="T6" fmla="*/ 8 w 116"/>
              <a:gd name="T7" fmla="*/ 108 h 134"/>
              <a:gd name="T8" fmla="*/ 25 w 116"/>
              <a:gd name="T9" fmla="*/ 110 h 134"/>
              <a:gd name="T10" fmla="*/ 27 w 116"/>
              <a:gd name="T11" fmla="*/ 103 h 134"/>
              <a:gd name="T12" fmla="*/ 20 w 116"/>
              <a:gd name="T13" fmla="*/ 100 h 134"/>
              <a:gd name="T14" fmla="*/ 19 w 116"/>
              <a:gd name="T15" fmla="*/ 86 h 134"/>
              <a:gd name="T16" fmla="*/ 35 w 116"/>
              <a:gd name="T17" fmla="*/ 86 h 134"/>
              <a:gd name="T18" fmla="*/ 55 w 116"/>
              <a:gd name="T19" fmla="*/ 86 h 134"/>
              <a:gd name="T20" fmla="*/ 44 w 116"/>
              <a:gd name="T21" fmla="*/ 82 h 134"/>
              <a:gd name="T22" fmla="*/ 34 w 116"/>
              <a:gd name="T23" fmla="*/ 78 h 134"/>
              <a:gd name="T24" fmla="*/ 33 w 116"/>
              <a:gd name="T25" fmla="*/ 71 h 134"/>
              <a:gd name="T26" fmla="*/ 25 w 116"/>
              <a:gd name="T27" fmla="*/ 58 h 134"/>
              <a:gd name="T28" fmla="*/ 12 w 116"/>
              <a:gd name="T29" fmla="*/ 69 h 134"/>
              <a:gd name="T30" fmla="*/ 1 w 116"/>
              <a:gd name="T31" fmla="*/ 59 h 134"/>
              <a:gd name="T32" fmla="*/ 0 w 116"/>
              <a:gd name="T33" fmla="*/ 50 h 134"/>
              <a:gd name="T34" fmla="*/ 15 w 116"/>
              <a:gd name="T35" fmla="*/ 54 h 134"/>
              <a:gd name="T36" fmla="*/ 11 w 116"/>
              <a:gd name="T37" fmla="*/ 44 h 134"/>
              <a:gd name="T38" fmla="*/ 4 w 116"/>
              <a:gd name="T39" fmla="*/ 39 h 134"/>
              <a:gd name="T40" fmla="*/ 5 w 116"/>
              <a:gd name="T41" fmla="*/ 30 h 134"/>
              <a:gd name="T42" fmla="*/ 25 w 116"/>
              <a:gd name="T43" fmla="*/ 33 h 134"/>
              <a:gd name="T44" fmla="*/ 34 w 116"/>
              <a:gd name="T45" fmla="*/ 50 h 134"/>
              <a:gd name="T46" fmla="*/ 35 w 116"/>
              <a:gd name="T47" fmla="*/ 29 h 134"/>
              <a:gd name="T48" fmla="*/ 26 w 116"/>
              <a:gd name="T49" fmla="*/ 21 h 134"/>
              <a:gd name="T50" fmla="*/ 26 w 116"/>
              <a:gd name="T51" fmla="*/ 10 h 134"/>
              <a:gd name="T52" fmla="*/ 30 w 116"/>
              <a:gd name="T53" fmla="*/ 7 h 134"/>
              <a:gd name="T54" fmla="*/ 33 w 116"/>
              <a:gd name="T55" fmla="*/ 2 h 134"/>
              <a:gd name="T56" fmla="*/ 34 w 116"/>
              <a:gd name="T57" fmla="*/ 2 h 134"/>
              <a:gd name="T58" fmla="*/ 44 w 116"/>
              <a:gd name="T59" fmla="*/ 5 h 134"/>
              <a:gd name="T60" fmla="*/ 42 w 116"/>
              <a:gd name="T61" fmla="*/ 18 h 134"/>
              <a:gd name="T62" fmla="*/ 49 w 116"/>
              <a:gd name="T63" fmla="*/ 14 h 134"/>
              <a:gd name="T64" fmla="*/ 52 w 116"/>
              <a:gd name="T65" fmla="*/ 18 h 134"/>
              <a:gd name="T66" fmla="*/ 55 w 116"/>
              <a:gd name="T67" fmla="*/ 20 h 134"/>
              <a:gd name="T68" fmla="*/ 67 w 116"/>
              <a:gd name="T69" fmla="*/ 7 h 134"/>
              <a:gd name="T70" fmla="*/ 72 w 116"/>
              <a:gd name="T71" fmla="*/ 13 h 134"/>
              <a:gd name="T72" fmla="*/ 79 w 116"/>
              <a:gd name="T73" fmla="*/ 2 h 134"/>
              <a:gd name="T74" fmla="*/ 79 w 116"/>
              <a:gd name="T75" fmla="*/ 0 h 134"/>
              <a:gd name="T76" fmla="*/ 89 w 116"/>
              <a:gd name="T77" fmla="*/ 5 h 134"/>
              <a:gd name="T78" fmla="*/ 89 w 116"/>
              <a:gd name="T79" fmla="*/ 6 h 134"/>
              <a:gd name="T80" fmla="*/ 85 w 116"/>
              <a:gd name="T81" fmla="*/ 15 h 134"/>
              <a:gd name="T82" fmla="*/ 86 w 116"/>
              <a:gd name="T83" fmla="*/ 30 h 134"/>
              <a:gd name="T84" fmla="*/ 96 w 116"/>
              <a:gd name="T85" fmla="*/ 21 h 134"/>
              <a:gd name="T86" fmla="*/ 112 w 116"/>
              <a:gd name="T87" fmla="*/ 21 h 134"/>
              <a:gd name="T88" fmla="*/ 116 w 116"/>
              <a:gd name="T89" fmla="*/ 35 h 134"/>
              <a:gd name="T90" fmla="*/ 109 w 116"/>
              <a:gd name="T91" fmla="*/ 51 h 134"/>
              <a:gd name="T92" fmla="*/ 115 w 116"/>
              <a:gd name="T93" fmla="*/ 52 h 134"/>
              <a:gd name="T94" fmla="*/ 111 w 116"/>
              <a:gd name="T95" fmla="*/ 66 h 134"/>
              <a:gd name="T96" fmla="*/ 100 w 116"/>
              <a:gd name="T97" fmla="*/ 69 h 134"/>
              <a:gd name="T98" fmla="*/ 105 w 116"/>
              <a:gd name="T99" fmla="*/ 74 h 134"/>
              <a:gd name="T100" fmla="*/ 87 w 116"/>
              <a:gd name="T101" fmla="*/ 81 h 134"/>
              <a:gd name="T102" fmla="*/ 78 w 116"/>
              <a:gd name="T103" fmla="*/ 77 h 134"/>
              <a:gd name="T104" fmla="*/ 67 w 116"/>
              <a:gd name="T105" fmla="*/ 84 h 134"/>
              <a:gd name="T106" fmla="*/ 66 w 116"/>
              <a:gd name="T107" fmla="*/ 89 h 134"/>
              <a:gd name="T108" fmla="*/ 64 w 116"/>
              <a:gd name="T109" fmla="*/ 96 h 134"/>
              <a:gd name="T110" fmla="*/ 75 w 116"/>
              <a:gd name="T111" fmla="*/ 90 h 134"/>
              <a:gd name="T112" fmla="*/ 91 w 116"/>
              <a:gd name="T113" fmla="*/ 92 h 134"/>
              <a:gd name="T114" fmla="*/ 94 w 116"/>
              <a:gd name="T115" fmla="*/ 96 h 134"/>
              <a:gd name="T116" fmla="*/ 85 w 116"/>
              <a:gd name="T117" fmla="*/ 108 h 134"/>
              <a:gd name="T118" fmla="*/ 78 w 116"/>
              <a:gd name="T119" fmla="*/ 118 h 134"/>
              <a:gd name="T120" fmla="*/ 68 w 116"/>
              <a:gd name="T121" fmla="*/ 127 h 134"/>
              <a:gd name="T122" fmla="*/ 59 w 116"/>
              <a:gd name="T12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34">
                <a:moveTo>
                  <a:pt x="14" y="127"/>
                </a:moveTo>
                <a:lnTo>
                  <a:pt x="15" y="125"/>
                </a:lnTo>
                <a:lnTo>
                  <a:pt x="5" y="120"/>
                </a:lnTo>
                <a:lnTo>
                  <a:pt x="8" y="108"/>
                </a:lnTo>
                <a:lnTo>
                  <a:pt x="25" y="110"/>
                </a:lnTo>
                <a:lnTo>
                  <a:pt x="27" y="103"/>
                </a:lnTo>
                <a:lnTo>
                  <a:pt x="20" y="100"/>
                </a:lnTo>
                <a:lnTo>
                  <a:pt x="19" y="86"/>
                </a:lnTo>
                <a:lnTo>
                  <a:pt x="35" y="86"/>
                </a:lnTo>
                <a:lnTo>
                  <a:pt x="55" y="86"/>
                </a:lnTo>
                <a:lnTo>
                  <a:pt x="44" y="82"/>
                </a:lnTo>
                <a:lnTo>
                  <a:pt x="34" y="78"/>
                </a:lnTo>
                <a:lnTo>
                  <a:pt x="33" y="71"/>
                </a:lnTo>
                <a:lnTo>
                  <a:pt x="25" y="58"/>
                </a:lnTo>
                <a:lnTo>
                  <a:pt x="12" y="69"/>
                </a:lnTo>
                <a:lnTo>
                  <a:pt x="1" y="59"/>
                </a:lnTo>
                <a:lnTo>
                  <a:pt x="0" y="50"/>
                </a:lnTo>
                <a:lnTo>
                  <a:pt x="15" y="54"/>
                </a:lnTo>
                <a:lnTo>
                  <a:pt x="11" y="44"/>
                </a:lnTo>
                <a:lnTo>
                  <a:pt x="4" y="39"/>
                </a:lnTo>
                <a:lnTo>
                  <a:pt x="5" y="30"/>
                </a:lnTo>
                <a:lnTo>
                  <a:pt x="25" y="33"/>
                </a:lnTo>
                <a:lnTo>
                  <a:pt x="34" y="50"/>
                </a:lnTo>
                <a:lnTo>
                  <a:pt x="35" y="29"/>
                </a:lnTo>
                <a:lnTo>
                  <a:pt x="26" y="21"/>
                </a:lnTo>
                <a:lnTo>
                  <a:pt x="26" y="10"/>
                </a:lnTo>
                <a:lnTo>
                  <a:pt x="30" y="7"/>
                </a:lnTo>
                <a:lnTo>
                  <a:pt x="33" y="2"/>
                </a:lnTo>
                <a:lnTo>
                  <a:pt x="34" y="2"/>
                </a:lnTo>
                <a:lnTo>
                  <a:pt x="44" y="5"/>
                </a:lnTo>
                <a:lnTo>
                  <a:pt x="42" y="18"/>
                </a:lnTo>
                <a:lnTo>
                  <a:pt x="49" y="14"/>
                </a:lnTo>
                <a:lnTo>
                  <a:pt x="52" y="18"/>
                </a:lnTo>
                <a:lnTo>
                  <a:pt x="55" y="20"/>
                </a:lnTo>
                <a:lnTo>
                  <a:pt x="67" y="7"/>
                </a:lnTo>
                <a:lnTo>
                  <a:pt x="72" y="13"/>
                </a:lnTo>
                <a:lnTo>
                  <a:pt x="79" y="2"/>
                </a:lnTo>
                <a:lnTo>
                  <a:pt x="79" y="0"/>
                </a:lnTo>
                <a:lnTo>
                  <a:pt x="89" y="5"/>
                </a:lnTo>
                <a:lnTo>
                  <a:pt x="89" y="6"/>
                </a:lnTo>
                <a:lnTo>
                  <a:pt x="85" y="15"/>
                </a:lnTo>
                <a:lnTo>
                  <a:pt x="86" y="30"/>
                </a:lnTo>
                <a:lnTo>
                  <a:pt x="96" y="21"/>
                </a:lnTo>
                <a:lnTo>
                  <a:pt x="112" y="21"/>
                </a:lnTo>
                <a:lnTo>
                  <a:pt x="116" y="35"/>
                </a:lnTo>
                <a:lnTo>
                  <a:pt x="109" y="51"/>
                </a:lnTo>
                <a:lnTo>
                  <a:pt x="115" y="52"/>
                </a:lnTo>
                <a:lnTo>
                  <a:pt x="111" y="66"/>
                </a:lnTo>
                <a:lnTo>
                  <a:pt x="100" y="69"/>
                </a:lnTo>
                <a:lnTo>
                  <a:pt x="105" y="74"/>
                </a:lnTo>
                <a:lnTo>
                  <a:pt x="87" y="81"/>
                </a:lnTo>
                <a:lnTo>
                  <a:pt x="78" y="77"/>
                </a:lnTo>
                <a:lnTo>
                  <a:pt x="67" y="84"/>
                </a:lnTo>
                <a:lnTo>
                  <a:pt x="66" y="89"/>
                </a:lnTo>
                <a:lnTo>
                  <a:pt x="64" y="96"/>
                </a:lnTo>
                <a:lnTo>
                  <a:pt x="75" y="90"/>
                </a:lnTo>
                <a:lnTo>
                  <a:pt x="91" y="92"/>
                </a:lnTo>
                <a:lnTo>
                  <a:pt x="94" y="96"/>
                </a:lnTo>
                <a:lnTo>
                  <a:pt x="85" y="108"/>
                </a:lnTo>
                <a:lnTo>
                  <a:pt x="78" y="118"/>
                </a:lnTo>
                <a:lnTo>
                  <a:pt x="68" y="127"/>
                </a:lnTo>
                <a:lnTo>
                  <a:pt x="59" y="1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88"/>
          <p:cNvSpPr>
            <a:spLocks/>
          </p:cNvSpPr>
          <p:nvPr/>
        </p:nvSpPr>
        <p:spPr bwMode="auto">
          <a:xfrm>
            <a:off x="7815263" y="833438"/>
            <a:ext cx="6350" cy="0"/>
          </a:xfrm>
          <a:custGeom>
            <a:avLst/>
            <a:gdLst>
              <a:gd name="T0" fmla="*/ 2 w 4"/>
              <a:gd name="T1" fmla="*/ 0 w 4"/>
              <a:gd name="T2" fmla="*/ 4 w 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">
                <a:moveTo>
                  <a:pt x="2" y="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89"/>
          <p:cNvSpPr>
            <a:spLocks/>
          </p:cNvSpPr>
          <p:nvPr/>
        </p:nvSpPr>
        <p:spPr bwMode="auto">
          <a:xfrm>
            <a:off x="7934326" y="779463"/>
            <a:ext cx="15875" cy="71438"/>
          </a:xfrm>
          <a:custGeom>
            <a:avLst/>
            <a:gdLst>
              <a:gd name="T0" fmla="*/ 10 w 10"/>
              <a:gd name="T1" fmla="*/ 45 h 45"/>
              <a:gd name="T2" fmla="*/ 0 w 10"/>
              <a:gd name="T3" fmla="*/ 41 h 45"/>
              <a:gd name="T4" fmla="*/ 0 w 10"/>
              <a:gd name="T5" fmla="*/ 27 h 45"/>
              <a:gd name="T6" fmla="*/ 2 w 10"/>
              <a:gd name="T7" fmla="*/ 16 h 45"/>
              <a:gd name="T8" fmla="*/ 0 w 10"/>
              <a:gd name="T9" fmla="*/ 4 h 45"/>
              <a:gd name="T10" fmla="*/ 0 w 10"/>
              <a:gd name="T11" fmla="*/ 3 h 45"/>
              <a:gd name="T12" fmla="*/ 7 w 10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5">
                <a:moveTo>
                  <a:pt x="10" y="45"/>
                </a:moveTo>
                <a:lnTo>
                  <a:pt x="0" y="41"/>
                </a:lnTo>
                <a:lnTo>
                  <a:pt x="0" y="27"/>
                </a:lnTo>
                <a:lnTo>
                  <a:pt x="2" y="16"/>
                </a:lnTo>
                <a:lnTo>
                  <a:pt x="0" y="4"/>
                </a:lnTo>
                <a:lnTo>
                  <a:pt x="0" y="3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90"/>
          <p:cNvSpPr>
            <a:spLocks/>
          </p:cNvSpPr>
          <p:nvPr/>
        </p:nvSpPr>
        <p:spPr bwMode="auto">
          <a:xfrm>
            <a:off x="7740651" y="831851"/>
            <a:ext cx="26988" cy="20638"/>
          </a:xfrm>
          <a:custGeom>
            <a:avLst/>
            <a:gdLst>
              <a:gd name="T0" fmla="*/ 17 w 17"/>
              <a:gd name="T1" fmla="*/ 13 h 13"/>
              <a:gd name="T2" fmla="*/ 16 w 17"/>
              <a:gd name="T3" fmla="*/ 11 h 13"/>
              <a:gd name="T4" fmla="*/ 0 w 17"/>
              <a:gd name="T5" fmla="*/ 4 h 13"/>
              <a:gd name="T6" fmla="*/ 1 w 17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3">
                <a:moveTo>
                  <a:pt x="17" y="13"/>
                </a:moveTo>
                <a:lnTo>
                  <a:pt x="16" y="11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Line 91"/>
          <p:cNvSpPr>
            <a:spLocks noChangeShapeType="1"/>
          </p:cNvSpPr>
          <p:nvPr/>
        </p:nvSpPr>
        <p:spPr bwMode="auto">
          <a:xfrm flipV="1">
            <a:off x="7635876" y="855663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Line 92"/>
          <p:cNvSpPr>
            <a:spLocks noChangeShapeType="1"/>
          </p:cNvSpPr>
          <p:nvPr/>
        </p:nvSpPr>
        <p:spPr bwMode="auto">
          <a:xfrm>
            <a:off x="7742238" y="850901"/>
            <a:ext cx="2222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93"/>
          <p:cNvSpPr>
            <a:spLocks/>
          </p:cNvSpPr>
          <p:nvPr/>
        </p:nvSpPr>
        <p:spPr bwMode="auto">
          <a:xfrm>
            <a:off x="7764463" y="852488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3 h 3"/>
              <a:gd name="T4" fmla="*/ 2 w 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94"/>
          <p:cNvSpPr>
            <a:spLocks/>
          </p:cNvSpPr>
          <p:nvPr/>
        </p:nvSpPr>
        <p:spPr bwMode="auto">
          <a:xfrm>
            <a:off x="7950201" y="850901"/>
            <a:ext cx="1588" cy="11113"/>
          </a:xfrm>
          <a:custGeom>
            <a:avLst/>
            <a:gdLst>
              <a:gd name="T0" fmla="*/ 0 w 1"/>
              <a:gd name="T1" fmla="*/ 7 h 7"/>
              <a:gd name="T2" fmla="*/ 1 w 1"/>
              <a:gd name="T3" fmla="*/ 0 h 7"/>
              <a:gd name="T4" fmla="*/ 0 w 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7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95"/>
          <p:cNvSpPr>
            <a:spLocks/>
          </p:cNvSpPr>
          <p:nvPr/>
        </p:nvSpPr>
        <p:spPr bwMode="auto">
          <a:xfrm>
            <a:off x="7950201" y="862013"/>
            <a:ext cx="0" cy="7938"/>
          </a:xfrm>
          <a:custGeom>
            <a:avLst/>
            <a:gdLst>
              <a:gd name="T0" fmla="*/ 5 h 5"/>
              <a:gd name="T1" fmla="*/ 1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96"/>
          <p:cNvSpPr>
            <a:spLocks/>
          </p:cNvSpPr>
          <p:nvPr/>
        </p:nvSpPr>
        <p:spPr bwMode="auto">
          <a:xfrm>
            <a:off x="7635876" y="846138"/>
            <a:ext cx="47625" cy="30163"/>
          </a:xfrm>
          <a:custGeom>
            <a:avLst/>
            <a:gdLst>
              <a:gd name="T0" fmla="*/ 0 w 30"/>
              <a:gd name="T1" fmla="*/ 6 h 19"/>
              <a:gd name="T2" fmla="*/ 15 w 30"/>
              <a:gd name="T3" fmla="*/ 0 h 19"/>
              <a:gd name="T4" fmla="*/ 29 w 30"/>
              <a:gd name="T5" fmla="*/ 2 h 19"/>
              <a:gd name="T6" fmla="*/ 30 w 30"/>
              <a:gd name="T7" fmla="*/ 18 h 19"/>
              <a:gd name="T8" fmla="*/ 30 w 3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9">
                <a:moveTo>
                  <a:pt x="0" y="6"/>
                </a:moveTo>
                <a:lnTo>
                  <a:pt x="15" y="0"/>
                </a:lnTo>
                <a:lnTo>
                  <a:pt x="29" y="2"/>
                </a:lnTo>
                <a:lnTo>
                  <a:pt x="30" y="18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97"/>
          <p:cNvSpPr>
            <a:spLocks/>
          </p:cNvSpPr>
          <p:nvPr/>
        </p:nvSpPr>
        <p:spPr bwMode="auto">
          <a:xfrm>
            <a:off x="7821613" y="773113"/>
            <a:ext cx="85725" cy="109538"/>
          </a:xfrm>
          <a:custGeom>
            <a:avLst/>
            <a:gdLst>
              <a:gd name="T0" fmla="*/ 0 w 54"/>
              <a:gd name="T1" fmla="*/ 38 h 69"/>
              <a:gd name="T2" fmla="*/ 7 w 54"/>
              <a:gd name="T3" fmla="*/ 38 h 69"/>
              <a:gd name="T4" fmla="*/ 28 w 54"/>
              <a:gd name="T5" fmla="*/ 24 h 69"/>
              <a:gd name="T6" fmla="*/ 40 w 54"/>
              <a:gd name="T7" fmla="*/ 12 h 69"/>
              <a:gd name="T8" fmla="*/ 47 w 54"/>
              <a:gd name="T9" fmla="*/ 0 h 69"/>
              <a:gd name="T10" fmla="*/ 48 w 54"/>
              <a:gd name="T11" fmla="*/ 3 h 69"/>
              <a:gd name="T12" fmla="*/ 54 w 54"/>
              <a:gd name="T13" fmla="*/ 16 h 69"/>
              <a:gd name="T14" fmla="*/ 48 w 54"/>
              <a:gd name="T15" fmla="*/ 34 h 69"/>
              <a:gd name="T16" fmla="*/ 37 w 54"/>
              <a:gd name="T17" fmla="*/ 50 h 69"/>
              <a:gd name="T18" fmla="*/ 28 w 54"/>
              <a:gd name="T19" fmla="*/ 61 h 69"/>
              <a:gd name="T20" fmla="*/ 24 w 54"/>
              <a:gd name="T2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" h="69">
                <a:moveTo>
                  <a:pt x="0" y="38"/>
                </a:moveTo>
                <a:lnTo>
                  <a:pt x="7" y="38"/>
                </a:lnTo>
                <a:lnTo>
                  <a:pt x="28" y="24"/>
                </a:lnTo>
                <a:lnTo>
                  <a:pt x="40" y="12"/>
                </a:lnTo>
                <a:lnTo>
                  <a:pt x="47" y="0"/>
                </a:lnTo>
                <a:lnTo>
                  <a:pt x="48" y="3"/>
                </a:lnTo>
                <a:lnTo>
                  <a:pt x="54" y="16"/>
                </a:lnTo>
                <a:lnTo>
                  <a:pt x="48" y="34"/>
                </a:lnTo>
                <a:lnTo>
                  <a:pt x="37" y="50"/>
                </a:lnTo>
                <a:lnTo>
                  <a:pt x="28" y="61"/>
                </a:lnTo>
                <a:lnTo>
                  <a:pt x="24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98"/>
          <p:cNvSpPr>
            <a:spLocks/>
          </p:cNvSpPr>
          <p:nvPr/>
        </p:nvSpPr>
        <p:spPr bwMode="auto">
          <a:xfrm>
            <a:off x="7869238" y="869951"/>
            <a:ext cx="22225" cy="12700"/>
          </a:xfrm>
          <a:custGeom>
            <a:avLst/>
            <a:gdLst>
              <a:gd name="T0" fmla="*/ 0 w 14"/>
              <a:gd name="T1" fmla="*/ 8 h 8"/>
              <a:gd name="T2" fmla="*/ 3 w 14"/>
              <a:gd name="T3" fmla="*/ 4 h 8"/>
              <a:gd name="T4" fmla="*/ 14 w 14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8">
                <a:moveTo>
                  <a:pt x="0" y="8"/>
                </a:moveTo>
                <a:lnTo>
                  <a:pt x="3" y="4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99"/>
          <p:cNvSpPr>
            <a:spLocks/>
          </p:cNvSpPr>
          <p:nvPr/>
        </p:nvSpPr>
        <p:spPr bwMode="auto">
          <a:xfrm>
            <a:off x="7904163" y="855663"/>
            <a:ext cx="28575" cy="26988"/>
          </a:xfrm>
          <a:custGeom>
            <a:avLst/>
            <a:gdLst>
              <a:gd name="T0" fmla="*/ 0 w 18"/>
              <a:gd name="T1" fmla="*/ 13 h 17"/>
              <a:gd name="T2" fmla="*/ 7 w 18"/>
              <a:gd name="T3" fmla="*/ 1 h 17"/>
              <a:gd name="T4" fmla="*/ 18 w 18"/>
              <a:gd name="T5" fmla="*/ 0 h 17"/>
              <a:gd name="T6" fmla="*/ 8 w 18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17">
                <a:moveTo>
                  <a:pt x="0" y="13"/>
                </a:moveTo>
                <a:lnTo>
                  <a:pt x="7" y="1"/>
                </a:lnTo>
                <a:lnTo>
                  <a:pt x="18" y="0"/>
                </a:lnTo>
                <a:lnTo>
                  <a:pt x="8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100"/>
          <p:cNvSpPr>
            <a:spLocks/>
          </p:cNvSpPr>
          <p:nvPr/>
        </p:nvSpPr>
        <p:spPr bwMode="auto">
          <a:xfrm>
            <a:off x="7886701" y="869951"/>
            <a:ext cx="11113" cy="22225"/>
          </a:xfrm>
          <a:custGeom>
            <a:avLst/>
            <a:gdLst>
              <a:gd name="T0" fmla="*/ 3 w 7"/>
              <a:gd name="T1" fmla="*/ 0 h 14"/>
              <a:gd name="T2" fmla="*/ 6 w 7"/>
              <a:gd name="T3" fmla="*/ 0 h 14"/>
              <a:gd name="T4" fmla="*/ 7 w 7"/>
              <a:gd name="T5" fmla="*/ 0 h 14"/>
              <a:gd name="T6" fmla="*/ 6 w 7"/>
              <a:gd name="T7" fmla="*/ 4 h 14"/>
              <a:gd name="T8" fmla="*/ 0 w 7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3" y="0"/>
                </a:moveTo>
                <a:lnTo>
                  <a:pt x="6" y="0"/>
                </a:lnTo>
                <a:lnTo>
                  <a:pt x="7" y="0"/>
                </a:lnTo>
                <a:lnTo>
                  <a:pt x="6" y="4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Line 101"/>
          <p:cNvSpPr>
            <a:spLocks noChangeShapeType="1"/>
          </p:cNvSpPr>
          <p:nvPr/>
        </p:nvSpPr>
        <p:spPr bwMode="auto">
          <a:xfrm>
            <a:off x="7886701" y="892176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102"/>
          <p:cNvSpPr>
            <a:spLocks/>
          </p:cNvSpPr>
          <p:nvPr/>
        </p:nvSpPr>
        <p:spPr bwMode="auto">
          <a:xfrm>
            <a:off x="7886701" y="876301"/>
            <a:ext cx="17463" cy="20638"/>
          </a:xfrm>
          <a:custGeom>
            <a:avLst/>
            <a:gdLst>
              <a:gd name="T0" fmla="*/ 0 w 11"/>
              <a:gd name="T1" fmla="*/ 10 h 13"/>
              <a:gd name="T2" fmla="*/ 4 w 11"/>
              <a:gd name="T3" fmla="*/ 13 h 13"/>
              <a:gd name="T4" fmla="*/ 10 w 11"/>
              <a:gd name="T5" fmla="*/ 3 h 13"/>
              <a:gd name="T6" fmla="*/ 11 w 11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3">
                <a:moveTo>
                  <a:pt x="0" y="10"/>
                </a:moveTo>
                <a:lnTo>
                  <a:pt x="4" y="13"/>
                </a:lnTo>
                <a:lnTo>
                  <a:pt x="10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103"/>
          <p:cNvSpPr>
            <a:spLocks/>
          </p:cNvSpPr>
          <p:nvPr/>
        </p:nvSpPr>
        <p:spPr bwMode="auto">
          <a:xfrm>
            <a:off x="7856538" y="882651"/>
            <a:ext cx="12700" cy="17463"/>
          </a:xfrm>
          <a:custGeom>
            <a:avLst/>
            <a:gdLst>
              <a:gd name="T0" fmla="*/ 2 w 8"/>
              <a:gd name="T1" fmla="*/ 0 h 11"/>
              <a:gd name="T2" fmla="*/ 0 w 8"/>
              <a:gd name="T3" fmla="*/ 5 h 11"/>
              <a:gd name="T4" fmla="*/ 4 w 8"/>
              <a:gd name="T5" fmla="*/ 11 h 11"/>
              <a:gd name="T6" fmla="*/ 8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2" y="0"/>
                </a:moveTo>
                <a:lnTo>
                  <a:pt x="0" y="5"/>
                </a:lnTo>
                <a:lnTo>
                  <a:pt x="4" y="1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104"/>
          <p:cNvSpPr>
            <a:spLocks/>
          </p:cNvSpPr>
          <p:nvPr/>
        </p:nvSpPr>
        <p:spPr bwMode="auto">
          <a:xfrm>
            <a:off x="7726363" y="850901"/>
            <a:ext cx="23813" cy="63500"/>
          </a:xfrm>
          <a:custGeom>
            <a:avLst/>
            <a:gdLst>
              <a:gd name="T0" fmla="*/ 0 w 15"/>
              <a:gd name="T1" fmla="*/ 40 h 40"/>
              <a:gd name="T2" fmla="*/ 9 w 15"/>
              <a:gd name="T3" fmla="*/ 40 h 40"/>
              <a:gd name="T4" fmla="*/ 15 w 15"/>
              <a:gd name="T5" fmla="*/ 34 h 40"/>
              <a:gd name="T6" fmla="*/ 3 w 15"/>
              <a:gd name="T7" fmla="*/ 19 h 40"/>
              <a:gd name="T8" fmla="*/ 7 w 15"/>
              <a:gd name="T9" fmla="*/ 12 h 40"/>
              <a:gd name="T10" fmla="*/ 2 w 15"/>
              <a:gd name="T11" fmla="*/ 12 h 40"/>
              <a:gd name="T12" fmla="*/ 9 w 15"/>
              <a:gd name="T13" fmla="*/ 0 h 40"/>
              <a:gd name="T14" fmla="*/ 10 w 15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0">
                <a:moveTo>
                  <a:pt x="0" y="40"/>
                </a:moveTo>
                <a:lnTo>
                  <a:pt x="9" y="40"/>
                </a:lnTo>
                <a:lnTo>
                  <a:pt x="15" y="34"/>
                </a:lnTo>
                <a:lnTo>
                  <a:pt x="3" y="19"/>
                </a:lnTo>
                <a:lnTo>
                  <a:pt x="7" y="12"/>
                </a:lnTo>
                <a:lnTo>
                  <a:pt x="2" y="12"/>
                </a:lnTo>
                <a:lnTo>
                  <a:pt x="9" y="0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105"/>
          <p:cNvSpPr>
            <a:spLocks/>
          </p:cNvSpPr>
          <p:nvPr/>
        </p:nvSpPr>
        <p:spPr bwMode="auto">
          <a:xfrm>
            <a:off x="7924801" y="863601"/>
            <a:ext cx="25400" cy="66675"/>
          </a:xfrm>
          <a:custGeom>
            <a:avLst/>
            <a:gdLst>
              <a:gd name="T0" fmla="*/ 1 w 16"/>
              <a:gd name="T1" fmla="*/ 42 h 42"/>
              <a:gd name="T2" fmla="*/ 0 w 16"/>
              <a:gd name="T3" fmla="*/ 27 h 42"/>
              <a:gd name="T4" fmla="*/ 4 w 16"/>
              <a:gd name="T5" fmla="*/ 19 h 42"/>
              <a:gd name="T6" fmla="*/ 5 w 16"/>
              <a:gd name="T7" fmla="*/ 7 h 42"/>
              <a:gd name="T8" fmla="*/ 9 w 16"/>
              <a:gd name="T9" fmla="*/ 0 h 42"/>
              <a:gd name="T10" fmla="*/ 16 w 16"/>
              <a:gd name="T11" fmla="*/ 8 h 42"/>
              <a:gd name="T12" fmla="*/ 16 w 16"/>
              <a:gd name="T13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2">
                <a:moveTo>
                  <a:pt x="1" y="42"/>
                </a:moveTo>
                <a:lnTo>
                  <a:pt x="0" y="27"/>
                </a:lnTo>
                <a:lnTo>
                  <a:pt x="4" y="19"/>
                </a:lnTo>
                <a:lnTo>
                  <a:pt x="5" y="7"/>
                </a:lnTo>
                <a:lnTo>
                  <a:pt x="9" y="0"/>
                </a:lnTo>
                <a:lnTo>
                  <a:pt x="16" y="8"/>
                </a:lnTo>
                <a:lnTo>
                  <a:pt x="1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106"/>
          <p:cNvSpPr>
            <a:spLocks/>
          </p:cNvSpPr>
          <p:nvPr/>
        </p:nvSpPr>
        <p:spPr bwMode="auto">
          <a:xfrm>
            <a:off x="7196138" y="839788"/>
            <a:ext cx="41275" cy="90488"/>
          </a:xfrm>
          <a:custGeom>
            <a:avLst/>
            <a:gdLst>
              <a:gd name="T0" fmla="*/ 0 w 26"/>
              <a:gd name="T1" fmla="*/ 12 h 57"/>
              <a:gd name="T2" fmla="*/ 6 w 26"/>
              <a:gd name="T3" fmla="*/ 14 h 57"/>
              <a:gd name="T4" fmla="*/ 10 w 26"/>
              <a:gd name="T5" fmla="*/ 0 h 57"/>
              <a:gd name="T6" fmla="*/ 26 w 26"/>
              <a:gd name="T7" fmla="*/ 15 h 57"/>
              <a:gd name="T8" fmla="*/ 16 w 26"/>
              <a:gd name="T9" fmla="*/ 22 h 57"/>
              <a:gd name="T10" fmla="*/ 0 w 26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57">
                <a:moveTo>
                  <a:pt x="0" y="12"/>
                </a:moveTo>
                <a:lnTo>
                  <a:pt x="6" y="14"/>
                </a:lnTo>
                <a:lnTo>
                  <a:pt x="10" y="0"/>
                </a:lnTo>
                <a:lnTo>
                  <a:pt x="26" y="15"/>
                </a:lnTo>
                <a:lnTo>
                  <a:pt x="16" y="22"/>
                </a:lnTo>
                <a:lnTo>
                  <a:pt x="0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107"/>
          <p:cNvSpPr>
            <a:spLocks/>
          </p:cNvSpPr>
          <p:nvPr/>
        </p:nvSpPr>
        <p:spPr bwMode="auto">
          <a:xfrm>
            <a:off x="7699376" y="914401"/>
            <a:ext cx="26988" cy="26988"/>
          </a:xfrm>
          <a:custGeom>
            <a:avLst/>
            <a:gdLst>
              <a:gd name="T0" fmla="*/ 0 w 17"/>
              <a:gd name="T1" fmla="*/ 17 h 17"/>
              <a:gd name="T2" fmla="*/ 6 w 17"/>
              <a:gd name="T3" fmla="*/ 16 h 17"/>
              <a:gd name="T4" fmla="*/ 11 w 17"/>
              <a:gd name="T5" fmla="*/ 0 h 17"/>
              <a:gd name="T6" fmla="*/ 17 w 17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7">
                <a:moveTo>
                  <a:pt x="0" y="17"/>
                </a:moveTo>
                <a:lnTo>
                  <a:pt x="6" y="16"/>
                </a:lnTo>
                <a:lnTo>
                  <a:pt x="11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Line 108"/>
          <p:cNvSpPr>
            <a:spLocks noChangeShapeType="1"/>
          </p:cNvSpPr>
          <p:nvPr/>
        </p:nvSpPr>
        <p:spPr bwMode="auto">
          <a:xfrm>
            <a:off x="7469188" y="9477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109"/>
          <p:cNvSpPr>
            <a:spLocks/>
          </p:cNvSpPr>
          <p:nvPr/>
        </p:nvSpPr>
        <p:spPr bwMode="auto">
          <a:xfrm>
            <a:off x="7469188" y="938213"/>
            <a:ext cx="23813" cy="15875"/>
          </a:xfrm>
          <a:custGeom>
            <a:avLst/>
            <a:gdLst>
              <a:gd name="T0" fmla="*/ 0 w 15"/>
              <a:gd name="T1" fmla="*/ 6 h 10"/>
              <a:gd name="T2" fmla="*/ 15 w 15"/>
              <a:gd name="T3" fmla="*/ 0 h 10"/>
              <a:gd name="T4" fmla="*/ 15 w 15"/>
              <a:gd name="T5" fmla="*/ 8 h 10"/>
              <a:gd name="T6" fmla="*/ 5 w 15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0">
                <a:moveTo>
                  <a:pt x="0" y="6"/>
                </a:moveTo>
                <a:lnTo>
                  <a:pt x="15" y="0"/>
                </a:lnTo>
                <a:lnTo>
                  <a:pt x="15" y="8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110"/>
          <p:cNvSpPr>
            <a:spLocks/>
          </p:cNvSpPr>
          <p:nvPr/>
        </p:nvSpPr>
        <p:spPr bwMode="auto">
          <a:xfrm>
            <a:off x="7926388" y="930276"/>
            <a:ext cx="1588" cy="31750"/>
          </a:xfrm>
          <a:custGeom>
            <a:avLst/>
            <a:gdLst>
              <a:gd name="T0" fmla="*/ 1 w 1"/>
              <a:gd name="T1" fmla="*/ 20 h 20"/>
              <a:gd name="T2" fmla="*/ 0 w 1"/>
              <a:gd name="T3" fmla="*/ 17 h 20"/>
              <a:gd name="T4" fmla="*/ 0 w 1"/>
              <a:gd name="T5" fmla="*/ 5 h 20"/>
              <a:gd name="T6" fmla="*/ 0 w 1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0">
                <a:moveTo>
                  <a:pt x="1" y="20"/>
                </a:moveTo>
                <a:lnTo>
                  <a:pt x="0" y="17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111"/>
          <p:cNvSpPr>
            <a:spLocks/>
          </p:cNvSpPr>
          <p:nvPr/>
        </p:nvSpPr>
        <p:spPr bwMode="auto">
          <a:xfrm>
            <a:off x="7477126" y="954088"/>
            <a:ext cx="20638" cy="11113"/>
          </a:xfrm>
          <a:custGeom>
            <a:avLst/>
            <a:gdLst>
              <a:gd name="T0" fmla="*/ 0 w 13"/>
              <a:gd name="T1" fmla="*/ 0 h 7"/>
              <a:gd name="T2" fmla="*/ 0 w 13"/>
              <a:gd name="T3" fmla="*/ 2 h 7"/>
              <a:gd name="T4" fmla="*/ 2 w 13"/>
              <a:gd name="T5" fmla="*/ 5 h 7"/>
              <a:gd name="T6" fmla="*/ 10 w 13"/>
              <a:gd name="T7" fmla="*/ 3 h 7"/>
              <a:gd name="T8" fmla="*/ 11 w 13"/>
              <a:gd name="T9" fmla="*/ 3 h 7"/>
              <a:gd name="T10" fmla="*/ 13 w 13"/>
              <a:gd name="T11" fmla="*/ 5 h 7"/>
              <a:gd name="T12" fmla="*/ 13 w 1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7">
                <a:moveTo>
                  <a:pt x="0" y="0"/>
                </a:moveTo>
                <a:lnTo>
                  <a:pt x="0" y="2"/>
                </a:lnTo>
                <a:lnTo>
                  <a:pt x="2" y="5"/>
                </a:lnTo>
                <a:lnTo>
                  <a:pt x="10" y="3"/>
                </a:lnTo>
                <a:lnTo>
                  <a:pt x="11" y="3"/>
                </a:lnTo>
                <a:lnTo>
                  <a:pt x="13" y="5"/>
                </a:lnTo>
                <a:lnTo>
                  <a:pt x="1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112"/>
          <p:cNvSpPr>
            <a:spLocks/>
          </p:cNvSpPr>
          <p:nvPr/>
        </p:nvSpPr>
        <p:spPr bwMode="auto">
          <a:xfrm>
            <a:off x="7261226" y="873126"/>
            <a:ext cx="66675" cy="95250"/>
          </a:xfrm>
          <a:custGeom>
            <a:avLst/>
            <a:gdLst>
              <a:gd name="T0" fmla="*/ 18 w 42"/>
              <a:gd name="T1" fmla="*/ 60 h 60"/>
              <a:gd name="T2" fmla="*/ 11 w 42"/>
              <a:gd name="T3" fmla="*/ 57 h 60"/>
              <a:gd name="T4" fmla="*/ 7 w 42"/>
              <a:gd name="T5" fmla="*/ 49 h 60"/>
              <a:gd name="T6" fmla="*/ 1 w 42"/>
              <a:gd name="T7" fmla="*/ 34 h 60"/>
              <a:gd name="T8" fmla="*/ 5 w 42"/>
              <a:gd name="T9" fmla="*/ 26 h 60"/>
              <a:gd name="T10" fmla="*/ 1 w 42"/>
              <a:gd name="T11" fmla="*/ 21 h 60"/>
              <a:gd name="T12" fmla="*/ 0 w 42"/>
              <a:gd name="T13" fmla="*/ 13 h 60"/>
              <a:gd name="T14" fmla="*/ 1 w 42"/>
              <a:gd name="T15" fmla="*/ 4 h 60"/>
              <a:gd name="T16" fmla="*/ 14 w 42"/>
              <a:gd name="T17" fmla="*/ 0 h 60"/>
              <a:gd name="T18" fmla="*/ 18 w 42"/>
              <a:gd name="T19" fmla="*/ 8 h 60"/>
              <a:gd name="T20" fmla="*/ 36 w 42"/>
              <a:gd name="T21" fmla="*/ 13 h 60"/>
              <a:gd name="T22" fmla="*/ 40 w 42"/>
              <a:gd name="T23" fmla="*/ 23 h 60"/>
              <a:gd name="T24" fmla="*/ 42 w 42"/>
              <a:gd name="T25" fmla="*/ 28 h 60"/>
              <a:gd name="T26" fmla="*/ 36 w 42"/>
              <a:gd name="T27" fmla="*/ 56 h 60"/>
              <a:gd name="T28" fmla="*/ 26 w 42"/>
              <a:gd name="T29" fmla="*/ 58 h 60"/>
              <a:gd name="T30" fmla="*/ 23 w 42"/>
              <a:gd name="T31" fmla="*/ 60 h 60"/>
              <a:gd name="T32" fmla="*/ 18 w 42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60">
                <a:moveTo>
                  <a:pt x="18" y="60"/>
                </a:moveTo>
                <a:lnTo>
                  <a:pt x="11" y="57"/>
                </a:lnTo>
                <a:lnTo>
                  <a:pt x="7" y="49"/>
                </a:lnTo>
                <a:lnTo>
                  <a:pt x="1" y="34"/>
                </a:lnTo>
                <a:lnTo>
                  <a:pt x="5" y="26"/>
                </a:lnTo>
                <a:lnTo>
                  <a:pt x="1" y="21"/>
                </a:lnTo>
                <a:lnTo>
                  <a:pt x="0" y="13"/>
                </a:lnTo>
                <a:lnTo>
                  <a:pt x="1" y="4"/>
                </a:lnTo>
                <a:lnTo>
                  <a:pt x="14" y="0"/>
                </a:lnTo>
                <a:lnTo>
                  <a:pt x="18" y="8"/>
                </a:lnTo>
                <a:lnTo>
                  <a:pt x="36" y="13"/>
                </a:lnTo>
                <a:lnTo>
                  <a:pt x="40" y="23"/>
                </a:lnTo>
                <a:lnTo>
                  <a:pt x="42" y="28"/>
                </a:lnTo>
                <a:lnTo>
                  <a:pt x="36" y="56"/>
                </a:lnTo>
                <a:lnTo>
                  <a:pt x="26" y="58"/>
                </a:lnTo>
                <a:lnTo>
                  <a:pt x="23" y="60"/>
                </a:lnTo>
                <a:lnTo>
                  <a:pt x="18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113"/>
          <p:cNvSpPr>
            <a:spLocks/>
          </p:cNvSpPr>
          <p:nvPr/>
        </p:nvSpPr>
        <p:spPr bwMode="auto">
          <a:xfrm>
            <a:off x="7339013" y="744538"/>
            <a:ext cx="220663" cy="236538"/>
          </a:xfrm>
          <a:custGeom>
            <a:avLst/>
            <a:gdLst>
              <a:gd name="T0" fmla="*/ 22 w 139"/>
              <a:gd name="T1" fmla="*/ 145 h 149"/>
              <a:gd name="T2" fmla="*/ 8 w 139"/>
              <a:gd name="T3" fmla="*/ 137 h 149"/>
              <a:gd name="T4" fmla="*/ 2 w 139"/>
              <a:gd name="T5" fmla="*/ 124 h 149"/>
              <a:gd name="T6" fmla="*/ 10 w 139"/>
              <a:gd name="T7" fmla="*/ 101 h 149"/>
              <a:gd name="T8" fmla="*/ 23 w 139"/>
              <a:gd name="T9" fmla="*/ 93 h 149"/>
              <a:gd name="T10" fmla="*/ 42 w 139"/>
              <a:gd name="T11" fmla="*/ 107 h 149"/>
              <a:gd name="T12" fmla="*/ 44 w 139"/>
              <a:gd name="T13" fmla="*/ 96 h 149"/>
              <a:gd name="T14" fmla="*/ 37 w 139"/>
              <a:gd name="T15" fmla="*/ 83 h 149"/>
              <a:gd name="T16" fmla="*/ 23 w 139"/>
              <a:gd name="T17" fmla="*/ 71 h 149"/>
              <a:gd name="T18" fmla="*/ 4 w 139"/>
              <a:gd name="T19" fmla="*/ 70 h 149"/>
              <a:gd name="T20" fmla="*/ 0 w 139"/>
              <a:gd name="T21" fmla="*/ 49 h 149"/>
              <a:gd name="T22" fmla="*/ 17 w 139"/>
              <a:gd name="T23" fmla="*/ 51 h 149"/>
              <a:gd name="T24" fmla="*/ 33 w 139"/>
              <a:gd name="T25" fmla="*/ 63 h 149"/>
              <a:gd name="T26" fmla="*/ 33 w 139"/>
              <a:gd name="T27" fmla="*/ 63 h 149"/>
              <a:gd name="T28" fmla="*/ 26 w 139"/>
              <a:gd name="T29" fmla="*/ 47 h 149"/>
              <a:gd name="T30" fmla="*/ 36 w 139"/>
              <a:gd name="T31" fmla="*/ 40 h 149"/>
              <a:gd name="T32" fmla="*/ 23 w 139"/>
              <a:gd name="T33" fmla="*/ 32 h 149"/>
              <a:gd name="T34" fmla="*/ 25 w 139"/>
              <a:gd name="T35" fmla="*/ 10 h 149"/>
              <a:gd name="T36" fmla="*/ 23 w 139"/>
              <a:gd name="T37" fmla="*/ 0 h 149"/>
              <a:gd name="T38" fmla="*/ 30 w 139"/>
              <a:gd name="T39" fmla="*/ 6 h 149"/>
              <a:gd name="T40" fmla="*/ 30 w 139"/>
              <a:gd name="T41" fmla="*/ 7 h 149"/>
              <a:gd name="T42" fmla="*/ 41 w 139"/>
              <a:gd name="T43" fmla="*/ 17 h 149"/>
              <a:gd name="T44" fmla="*/ 55 w 139"/>
              <a:gd name="T45" fmla="*/ 22 h 149"/>
              <a:gd name="T46" fmla="*/ 60 w 139"/>
              <a:gd name="T47" fmla="*/ 14 h 149"/>
              <a:gd name="T48" fmla="*/ 63 w 139"/>
              <a:gd name="T49" fmla="*/ 36 h 149"/>
              <a:gd name="T50" fmla="*/ 74 w 139"/>
              <a:gd name="T51" fmla="*/ 22 h 149"/>
              <a:gd name="T52" fmla="*/ 86 w 139"/>
              <a:gd name="T53" fmla="*/ 48 h 149"/>
              <a:gd name="T54" fmla="*/ 96 w 139"/>
              <a:gd name="T55" fmla="*/ 34 h 149"/>
              <a:gd name="T56" fmla="*/ 89 w 139"/>
              <a:gd name="T57" fmla="*/ 10 h 149"/>
              <a:gd name="T58" fmla="*/ 92 w 139"/>
              <a:gd name="T59" fmla="*/ 4 h 149"/>
              <a:gd name="T60" fmla="*/ 102 w 139"/>
              <a:gd name="T61" fmla="*/ 14 h 149"/>
              <a:gd name="T62" fmla="*/ 102 w 139"/>
              <a:gd name="T63" fmla="*/ 29 h 149"/>
              <a:gd name="T64" fmla="*/ 112 w 139"/>
              <a:gd name="T65" fmla="*/ 18 h 149"/>
              <a:gd name="T66" fmla="*/ 120 w 139"/>
              <a:gd name="T67" fmla="*/ 17 h 149"/>
              <a:gd name="T68" fmla="*/ 127 w 139"/>
              <a:gd name="T69" fmla="*/ 22 h 149"/>
              <a:gd name="T70" fmla="*/ 138 w 139"/>
              <a:gd name="T71" fmla="*/ 17 h 149"/>
              <a:gd name="T72" fmla="*/ 132 w 139"/>
              <a:gd name="T73" fmla="*/ 36 h 149"/>
              <a:gd name="T74" fmla="*/ 120 w 139"/>
              <a:gd name="T75" fmla="*/ 48 h 149"/>
              <a:gd name="T76" fmla="*/ 126 w 139"/>
              <a:gd name="T77" fmla="*/ 55 h 149"/>
              <a:gd name="T78" fmla="*/ 120 w 139"/>
              <a:gd name="T79" fmla="*/ 68 h 149"/>
              <a:gd name="T80" fmla="*/ 102 w 139"/>
              <a:gd name="T81" fmla="*/ 96 h 149"/>
              <a:gd name="T82" fmla="*/ 89 w 139"/>
              <a:gd name="T83" fmla="*/ 11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9" h="149">
                <a:moveTo>
                  <a:pt x="22" y="149"/>
                </a:moveTo>
                <a:lnTo>
                  <a:pt x="22" y="145"/>
                </a:lnTo>
                <a:lnTo>
                  <a:pt x="17" y="138"/>
                </a:lnTo>
                <a:lnTo>
                  <a:pt x="8" y="137"/>
                </a:lnTo>
                <a:lnTo>
                  <a:pt x="2" y="135"/>
                </a:lnTo>
                <a:lnTo>
                  <a:pt x="2" y="124"/>
                </a:lnTo>
                <a:lnTo>
                  <a:pt x="6" y="115"/>
                </a:lnTo>
                <a:lnTo>
                  <a:pt x="10" y="101"/>
                </a:lnTo>
                <a:lnTo>
                  <a:pt x="12" y="90"/>
                </a:lnTo>
                <a:lnTo>
                  <a:pt x="23" y="93"/>
                </a:lnTo>
                <a:lnTo>
                  <a:pt x="34" y="101"/>
                </a:lnTo>
                <a:lnTo>
                  <a:pt x="42" y="107"/>
                </a:lnTo>
                <a:lnTo>
                  <a:pt x="48" y="102"/>
                </a:lnTo>
                <a:lnTo>
                  <a:pt x="44" y="96"/>
                </a:lnTo>
                <a:lnTo>
                  <a:pt x="40" y="89"/>
                </a:lnTo>
                <a:lnTo>
                  <a:pt x="37" y="83"/>
                </a:lnTo>
                <a:lnTo>
                  <a:pt x="27" y="75"/>
                </a:lnTo>
                <a:lnTo>
                  <a:pt x="23" y="71"/>
                </a:lnTo>
                <a:lnTo>
                  <a:pt x="14" y="71"/>
                </a:lnTo>
                <a:lnTo>
                  <a:pt x="4" y="70"/>
                </a:lnTo>
                <a:lnTo>
                  <a:pt x="2" y="56"/>
                </a:lnTo>
                <a:lnTo>
                  <a:pt x="0" y="49"/>
                </a:lnTo>
                <a:lnTo>
                  <a:pt x="8" y="42"/>
                </a:lnTo>
                <a:lnTo>
                  <a:pt x="17" y="51"/>
                </a:lnTo>
                <a:lnTo>
                  <a:pt x="23" y="56"/>
                </a:lnTo>
                <a:lnTo>
                  <a:pt x="33" y="63"/>
                </a:lnTo>
                <a:lnTo>
                  <a:pt x="33" y="64"/>
                </a:lnTo>
                <a:lnTo>
                  <a:pt x="33" y="63"/>
                </a:lnTo>
                <a:lnTo>
                  <a:pt x="34" y="53"/>
                </a:lnTo>
                <a:lnTo>
                  <a:pt x="26" y="47"/>
                </a:lnTo>
                <a:lnTo>
                  <a:pt x="25" y="40"/>
                </a:lnTo>
                <a:lnTo>
                  <a:pt x="36" y="40"/>
                </a:lnTo>
                <a:lnTo>
                  <a:pt x="37" y="37"/>
                </a:lnTo>
                <a:lnTo>
                  <a:pt x="23" y="32"/>
                </a:lnTo>
                <a:lnTo>
                  <a:pt x="23" y="15"/>
                </a:lnTo>
                <a:lnTo>
                  <a:pt x="25" y="10"/>
                </a:lnTo>
                <a:lnTo>
                  <a:pt x="22" y="4"/>
                </a:lnTo>
                <a:lnTo>
                  <a:pt x="23" y="0"/>
                </a:lnTo>
                <a:lnTo>
                  <a:pt x="27" y="2"/>
                </a:lnTo>
                <a:lnTo>
                  <a:pt x="30" y="6"/>
                </a:lnTo>
                <a:lnTo>
                  <a:pt x="30" y="6"/>
                </a:lnTo>
                <a:lnTo>
                  <a:pt x="30" y="7"/>
                </a:lnTo>
                <a:lnTo>
                  <a:pt x="38" y="7"/>
                </a:lnTo>
                <a:lnTo>
                  <a:pt x="41" y="17"/>
                </a:lnTo>
                <a:lnTo>
                  <a:pt x="47" y="25"/>
                </a:lnTo>
                <a:lnTo>
                  <a:pt x="55" y="22"/>
                </a:lnTo>
                <a:lnTo>
                  <a:pt x="56" y="8"/>
                </a:lnTo>
                <a:lnTo>
                  <a:pt x="60" y="14"/>
                </a:lnTo>
                <a:lnTo>
                  <a:pt x="56" y="33"/>
                </a:lnTo>
                <a:lnTo>
                  <a:pt x="63" y="36"/>
                </a:lnTo>
                <a:lnTo>
                  <a:pt x="66" y="19"/>
                </a:lnTo>
                <a:lnTo>
                  <a:pt x="74" y="22"/>
                </a:lnTo>
                <a:lnTo>
                  <a:pt x="82" y="36"/>
                </a:lnTo>
                <a:lnTo>
                  <a:pt x="86" y="48"/>
                </a:lnTo>
                <a:lnTo>
                  <a:pt x="92" y="42"/>
                </a:lnTo>
                <a:lnTo>
                  <a:pt x="96" y="34"/>
                </a:lnTo>
                <a:lnTo>
                  <a:pt x="92" y="25"/>
                </a:lnTo>
                <a:lnTo>
                  <a:pt x="89" y="10"/>
                </a:lnTo>
                <a:lnTo>
                  <a:pt x="86" y="3"/>
                </a:lnTo>
                <a:lnTo>
                  <a:pt x="92" y="4"/>
                </a:lnTo>
                <a:lnTo>
                  <a:pt x="100" y="10"/>
                </a:lnTo>
                <a:lnTo>
                  <a:pt x="102" y="14"/>
                </a:lnTo>
                <a:lnTo>
                  <a:pt x="105" y="18"/>
                </a:lnTo>
                <a:lnTo>
                  <a:pt x="102" y="29"/>
                </a:lnTo>
                <a:lnTo>
                  <a:pt x="107" y="29"/>
                </a:lnTo>
                <a:lnTo>
                  <a:pt x="112" y="18"/>
                </a:lnTo>
                <a:lnTo>
                  <a:pt x="119" y="14"/>
                </a:lnTo>
                <a:lnTo>
                  <a:pt x="120" y="17"/>
                </a:lnTo>
                <a:lnTo>
                  <a:pt x="123" y="22"/>
                </a:lnTo>
                <a:lnTo>
                  <a:pt x="127" y="22"/>
                </a:lnTo>
                <a:lnTo>
                  <a:pt x="132" y="14"/>
                </a:lnTo>
                <a:lnTo>
                  <a:pt x="138" y="17"/>
                </a:lnTo>
                <a:lnTo>
                  <a:pt x="139" y="23"/>
                </a:lnTo>
                <a:lnTo>
                  <a:pt x="132" y="36"/>
                </a:lnTo>
                <a:lnTo>
                  <a:pt x="131" y="42"/>
                </a:lnTo>
                <a:lnTo>
                  <a:pt x="120" y="48"/>
                </a:lnTo>
                <a:lnTo>
                  <a:pt x="122" y="56"/>
                </a:lnTo>
                <a:lnTo>
                  <a:pt x="126" y="55"/>
                </a:lnTo>
                <a:lnTo>
                  <a:pt x="122" y="64"/>
                </a:lnTo>
                <a:lnTo>
                  <a:pt x="120" y="68"/>
                </a:lnTo>
                <a:lnTo>
                  <a:pt x="109" y="78"/>
                </a:lnTo>
                <a:lnTo>
                  <a:pt x="102" y="96"/>
                </a:lnTo>
                <a:lnTo>
                  <a:pt x="97" y="105"/>
                </a:lnTo>
                <a:lnTo>
                  <a:pt x="89" y="119"/>
                </a:lnTo>
                <a:lnTo>
                  <a:pt x="82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114"/>
          <p:cNvSpPr>
            <a:spLocks/>
          </p:cNvSpPr>
          <p:nvPr/>
        </p:nvSpPr>
        <p:spPr bwMode="auto">
          <a:xfrm>
            <a:off x="7372351" y="981076"/>
            <a:ext cx="3175" cy="6350"/>
          </a:xfrm>
          <a:custGeom>
            <a:avLst/>
            <a:gdLst>
              <a:gd name="T0" fmla="*/ 0 w 2"/>
              <a:gd name="T1" fmla="*/ 3 h 4"/>
              <a:gd name="T2" fmla="*/ 2 w 2"/>
              <a:gd name="T3" fmla="*/ 4 h 4"/>
              <a:gd name="T4" fmla="*/ 1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3"/>
                </a:moveTo>
                <a:lnTo>
                  <a:pt x="2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115"/>
          <p:cNvSpPr>
            <a:spLocks/>
          </p:cNvSpPr>
          <p:nvPr/>
        </p:nvSpPr>
        <p:spPr bwMode="auto">
          <a:xfrm>
            <a:off x="7915276" y="882651"/>
            <a:ext cx="19050" cy="109538"/>
          </a:xfrm>
          <a:custGeom>
            <a:avLst/>
            <a:gdLst>
              <a:gd name="T0" fmla="*/ 1 w 12"/>
              <a:gd name="T1" fmla="*/ 0 h 69"/>
              <a:gd name="T2" fmla="*/ 0 w 12"/>
              <a:gd name="T3" fmla="*/ 24 h 69"/>
              <a:gd name="T4" fmla="*/ 0 w 12"/>
              <a:gd name="T5" fmla="*/ 41 h 69"/>
              <a:gd name="T6" fmla="*/ 3 w 12"/>
              <a:gd name="T7" fmla="*/ 51 h 69"/>
              <a:gd name="T8" fmla="*/ 6 w 12"/>
              <a:gd name="T9" fmla="*/ 67 h 69"/>
              <a:gd name="T10" fmla="*/ 12 w 12"/>
              <a:gd name="T11" fmla="*/ 69 h 69"/>
              <a:gd name="T12" fmla="*/ 12 w 12"/>
              <a:gd name="T13" fmla="*/ 67 h 69"/>
              <a:gd name="T14" fmla="*/ 10 w 12"/>
              <a:gd name="T15" fmla="*/ 58 h 69"/>
              <a:gd name="T16" fmla="*/ 8 w 12"/>
              <a:gd name="T17" fmla="*/ 5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9">
                <a:moveTo>
                  <a:pt x="1" y="0"/>
                </a:moveTo>
                <a:lnTo>
                  <a:pt x="0" y="24"/>
                </a:lnTo>
                <a:lnTo>
                  <a:pt x="0" y="41"/>
                </a:lnTo>
                <a:lnTo>
                  <a:pt x="3" y="51"/>
                </a:lnTo>
                <a:lnTo>
                  <a:pt x="6" y="67"/>
                </a:lnTo>
                <a:lnTo>
                  <a:pt x="12" y="69"/>
                </a:lnTo>
                <a:lnTo>
                  <a:pt x="12" y="67"/>
                </a:lnTo>
                <a:lnTo>
                  <a:pt x="10" y="58"/>
                </a:lnTo>
                <a:lnTo>
                  <a:pt x="8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116"/>
          <p:cNvSpPr>
            <a:spLocks/>
          </p:cNvSpPr>
          <p:nvPr/>
        </p:nvSpPr>
        <p:spPr bwMode="auto">
          <a:xfrm>
            <a:off x="7491413" y="965201"/>
            <a:ext cx="14288" cy="28575"/>
          </a:xfrm>
          <a:custGeom>
            <a:avLst/>
            <a:gdLst>
              <a:gd name="T0" fmla="*/ 4 w 9"/>
              <a:gd name="T1" fmla="*/ 0 h 18"/>
              <a:gd name="T2" fmla="*/ 5 w 9"/>
              <a:gd name="T3" fmla="*/ 3 h 18"/>
              <a:gd name="T4" fmla="*/ 4 w 9"/>
              <a:gd name="T5" fmla="*/ 10 h 18"/>
              <a:gd name="T6" fmla="*/ 9 w 9"/>
              <a:gd name="T7" fmla="*/ 15 h 18"/>
              <a:gd name="T8" fmla="*/ 0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4" y="0"/>
                </a:moveTo>
                <a:lnTo>
                  <a:pt x="5" y="3"/>
                </a:lnTo>
                <a:lnTo>
                  <a:pt x="4" y="10"/>
                </a:lnTo>
                <a:lnTo>
                  <a:pt x="9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117"/>
          <p:cNvSpPr>
            <a:spLocks/>
          </p:cNvSpPr>
          <p:nvPr/>
        </p:nvSpPr>
        <p:spPr bwMode="auto">
          <a:xfrm>
            <a:off x="7988301" y="981076"/>
            <a:ext cx="120650" cy="14288"/>
          </a:xfrm>
          <a:custGeom>
            <a:avLst/>
            <a:gdLst>
              <a:gd name="T0" fmla="*/ 76 w 76"/>
              <a:gd name="T1" fmla="*/ 8 h 9"/>
              <a:gd name="T2" fmla="*/ 63 w 76"/>
              <a:gd name="T3" fmla="*/ 7 h 9"/>
              <a:gd name="T4" fmla="*/ 59 w 76"/>
              <a:gd name="T5" fmla="*/ 7 h 9"/>
              <a:gd name="T6" fmla="*/ 56 w 76"/>
              <a:gd name="T7" fmla="*/ 7 h 9"/>
              <a:gd name="T8" fmla="*/ 48 w 76"/>
              <a:gd name="T9" fmla="*/ 7 h 9"/>
              <a:gd name="T10" fmla="*/ 30 w 76"/>
              <a:gd name="T11" fmla="*/ 5 h 9"/>
              <a:gd name="T12" fmla="*/ 17 w 76"/>
              <a:gd name="T13" fmla="*/ 1 h 9"/>
              <a:gd name="T14" fmla="*/ 14 w 76"/>
              <a:gd name="T15" fmla="*/ 0 h 9"/>
              <a:gd name="T16" fmla="*/ 13 w 76"/>
              <a:gd name="T17" fmla="*/ 1 h 9"/>
              <a:gd name="T18" fmla="*/ 7 w 76"/>
              <a:gd name="T19" fmla="*/ 3 h 9"/>
              <a:gd name="T20" fmla="*/ 6 w 76"/>
              <a:gd name="T21" fmla="*/ 3 h 9"/>
              <a:gd name="T22" fmla="*/ 0 w 76"/>
              <a:gd name="T23" fmla="*/ 5 h 9"/>
              <a:gd name="T24" fmla="*/ 3 w 76"/>
              <a:gd name="T25" fmla="*/ 9 h 9"/>
              <a:gd name="T26" fmla="*/ 6 w 76"/>
              <a:gd name="T2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9">
                <a:moveTo>
                  <a:pt x="76" y="8"/>
                </a:moveTo>
                <a:lnTo>
                  <a:pt x="63" y="7"/>
                </a:lnTo>
                <a:lnTo>
                  <a:pt x="59" y="7"/>
                </a:lnTo>
                <a:lnTo>
                  <a:pt x="56" y="7"/>
                </a:lnTo>
                <a:lnTo>
                  <a:pt x="48" y="7"/>
                </a:lnTo>
                <a:lnTo>
                  <a:pt x="30" y="5"/>
                </a:lnTo>
                <a:lnTo>
                  <a:pt x="17" y="1"/>
                </a:lnTo>
                <a:lnTo>
                  <a:pt x="14" y="0"/>
                </a:lnTo>
                <a:lnTo>
                  <a:pt x="13" y="1"/>
                </a:lnTo>
                <a:lnTo>
                  <a:pt x="7" y="3"/>
                </a:lnTo>
                <a:lnTo>
                  <a:pt x="6" y="3"/>
                </a:lnTo>
                <a:lnTo>
                  <a:pt x="0" y="5"/>
                </a:lnTo>
                <a:lnTo>
                  <a:pt x="3" y="9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118"/>
          <p:cNvSpPr>
            <a:spLocks/>
          </p:cNvSpPr>
          <p:nvPr/>
        </p:nvSpPr>
        <p:spPr bwMode="auto">
          <a:xfrm>
            <a:off x="7950201" y="684213"/>
            <a:ext cx="369888" cy="314325"/>
          </a:xfrm>
          <a:custGeom>
            <a:avLst/>
            <a:gdLst>
              <a:gd name="T0" fmla="*/ 1 w 233"/>
              <a:gd name="T1" fmla="*/ 8 h 198"/>
              <a:gd name="T2" fmla="*/ 31 w 233"/>
              <a:gd name="T3" fmla="*/ 4 h 198"/>
              <a:gd name="T4" fmla="*/ 42 w 233"/>
              <a:gd name="T5" fmla="*/ 4 h 198"/>
              <a:gd name="T6" fmla="*/ 59 w 233"/>
              <a:gd name="T7" fmla="*/ 15 h 198"/>
              <a:gd name="T8" fmla="*/ 63 w 233"/>
              <a:gd name="T9" fmla="*/ 30 h 198"/>
              <a:gd name="T10" fmla="*/ 54 w 233"/>
              <a:gd name="T11" fmla="*/ 52 h 198"/>
              <a:gd name="T12" fmla="*/ 76 w 233"/>
              <a:gd name="T13" fmla="*/ 35 h 198"/>
              <a:gd name="T14" fmla="*/ 94 w 233"/>
              <a:gd name="T15" fmla="*/ 25 h 198"/>
              <a:gd name="T16" fmla="*/ 100 w 233"/>
              <a:gd name="T17" fmla="*/ 35 h 198"/>
              <a:gd name="T18" fmla="*/ 104 w 233"/>
              <a:gd name="T19" fmla="*/ 49 h 198"/>
              <a:gd name="T20" fmla="*/ 113 w 233"/>
              <a:gd name="T21" fmla="*/ 31 h 198"/>
              <a:gd name="T22" fmla="*/ 128 w 233"/>
              <a:gd name="T23" fmla="*/ 26 h 198"/>
              <a:gd name="T24" fmla="*/ 130 w 233"/>
              <a:gd name="T25" fmla="*/ 37 h 198"/>
              <a:gd name="T26" fmla="*/ 146 w 233"/>
              <a:gd name="T27" fmla="*/ 41 h 198"/>
              <a:gd name="T28" fmla="*/ 145 w 233"/>
              <a:gd name="T29" fmla="*/ 55 h 198"/>
              <a:gd name="T30" fmla="*/ 130 w 233"/>
              <a:gd name="T31" fmla="*/ 68 h 198"/>
              <a:gd name="T32" fmla="*/ 138 w 233"/>
              <a:gd name="T33" fmla="*/ 74 h 198"/>
              <a:gd name="T34" fmla="*/ 176 w 233"/>
              <a:gd name="T35" fmla="*/ 53 h 198"/>
              <a:gd name="T36" fmla="*/ 180 w 233"/>
              <a:gd name="T37" fmla="*/ 64 h 198"/>
              <a:gd name="T38" fmla="*/ 194 w 233"/>
              <a:gd name="T39" fmla="*/ 70 h 198"/>
              <a:gd name="T40" fmla="*/ 203 w 233"/>
              <a:gd name="T41" fmla="*/ 78 h 198"/>
              <a:gd name="T42" fmla="*/ 222 w 233"/>
              <a:gd name="T43" fmla="*/ 78 h 198"/>
              <a:gd name="T44" fmla="*/ 228 w 233"/>
              <a:gd name="T45" fmla="*/ 91 h 198"/>
              <a:gd name="T46" fmla="*/ 232 w 233"/>
              <a:gd name="T47" fmla="*/ 106 h 198"/>
              <a:gd name="T48" fmla="*/ 228 w 233"/>
              <a:gd name="T49" fmla="*/ 117 h 198"/>
              <a:gd name="T50" fmla="*/ 206 w 233"/>
              <a:gd name="T51" fmla="*/ 128 h 198"/>
              <a:gd name="T52" fmla="*/ 191 w 233"/>
              <a:gd name="T53" fmla="*/ 146 h 198"/>
              <a:gd name="T54" fmla="*/ 180 w 233"/>
              <a:gd name="T55" fmla="*/ 151 h 198"/>
              <a:gd name="T56" fmla="*/ 177 w 233"/>
              <a:gd name="T57" fmla="*/ 170 h 198"/>
              <a:gd name="T58" fmla="*/ 164 w 233"/>
              <a:gd name="T59" fmla="*/ 180 h 198"/>
              <a:gd name="T60" fmla="*/ 158 w 233"/>
              <a:gd name="T61" fmla="*/ 190 h 198"/>
              <a:gd name="T62" fmla="*/ 134 w 233"/>
              <a:gd name="T63" fmla="*/ 196 h 198"/>
              <a:gd name="T64" fmla="*/ 101 w 233"/>
              <a:gd name="T65" fmla="*/ 19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3" h="198">
                <a:moveTo>
                  <a:pt x="0" y="11"/>
                </a:moveTo>
                <a:lnTo>
                  <a:pt x="1" y="8"/>
                </a:lnTo>
                <a:lnTo>
                  <a:pt x="22" y="0"/>
                </a:lnTo>
                <a:lnTo>
                  <a:pt x="31" y="4"/>
                </a:lnTo>
                <a:lnTo>
                  <a:pt x="39" y="4"/>
                </a:lnTo>
                <a:lnTo>
                  <a:pt x="42" y="4"/>
                </a:lnTo>
                <a:lnTo>
                  <a:pt x="46" y="12"/>
                </a:lnTo>
                <a:lnTo>
                  <a:pt x="59" y="15"/>
                </a:lnTo>
                <a:lnTo>
                  <a:pt x="52" y="29"/>
                </a:lnTo>
                <a:lnTo>
                  <a:pt x="63" y="30"/>
                </a:lnTo>
                <a:lnTo>
                  <a:pt x="56" y="44"/>
                </a:lnTo>
                <a:lnTo>
                  <a:pt x="54" y="52"/>
                </a:lnTo>
                <a:lnTo>
                  <a:pt x="65" y="42"/>
                </a:lnTo>
                <a:lnTo>
                  <a:pt x="76" y="35"/>
                </a:lnTo>
                <a:lnTo>
                  <a:pt x="89" y="26"/>
                </a:lnTo>
                <a:lnTo>
                  <a:pt x="94" y="25"/>
                </a:lnTo>
                <a:lnTo>
                  <a:pt x="97" y="23"/>
                </a:lnTo>
                <a:lnTo>
                  <a:pt x="100" y="35"/>
                </a:lnTo>
                <a:lnTo>
                  <a:pt x="94" y="56"/>
                </a:lnTo>
                <a:lnTo>
                  <a:pt x="104" y="49"/>
                </a:lnTo>
                <a:lnTo>
                  <a:pt x="106" y="42"/>
                </a:lnTo>
                <a:lnTo>
                  <a:pt x="113" y="31"/>
                </a:lnTo>
                <a:lnTo>
                  <a:pt x="115" y="23"/>
                </a:lnTo>
                <a:lnTo>
                  <a:pt x="128" y="26"/>
                </a:lnTo>
                <a:lnTo>
                  <a:pt x="135" y="29"/>
                </a:lnTo>
                <a:lnTo>
                  <a:pt x="130" y="37"/>
                </a:lnTo>
                <a:lnTo>
                  <a:pt x="138" y="37"/>
                </a:lnTo>
                <a:lnTo>
                  <a:pt x="146" y="41"/>
                </a:lnTo>
                <a:lnTo>
                  <a:pt x="151" y="44"/>
                </a:lnTo>
                <a:lnTo>
                  <a:pt x="145" y="55"/>
                </a:lnTo>
                <a:lnTo>
                  <a:pt x="136" y="63"/>
                </a:lnTo>
                <a:lnTo>
                  <a:pt x="130" y="68"/>
                </a:lnTo>
                <a:lnTo>
                  <a:pt x="134" y="72"/>
                </a:lnTo>
                <a:lnTo>
                  <a:pt x="138" y="74"/>
                </a:lnTo>
                <a:lnTo>
                  <a:pt x="162" y="60"/>
                </a:lnTo>
                <a:lnTo>
                  <a:pt x="176" y="53"/>
                </a:lnTo>
                <a:lnTo>
                  <a:pt x="180" y="60"/>
                </a:lnTo>
                <a:lnTo>
                  <a:pt x="180" y="64"/>
                </a:lnTo>
                <a:lnTo>
                  <a:pt x="190" y="65"/>
                </a:lnTo>
                <a:lnTo>
                  <a:pt x="194" y="70"/>
                </a:lnTo>
                <a:lnTo>
                  <a:pt x="196" y="79"/>
                </a:lnTo>
                <a:lnTo>
                  <a:pt x="203" y="78"/>
                </a:lnTo>
                <a:lnTo>
                  <a:pt x="214" y="70"/>
                </a:lnTo>
                <a:lnTo>
                  <a:pt x="222" y="78"/>
                </a:lnTo>
                <a:lnTo>
                  <a:pt x="225" y="86"/>
                </a:lnTo>
                <a:lnTo>
                  <a:pt x="228" y="91"/>
                </a:lnTo>
                <a:lnTo>
                  <a:pt x="228" y="95"/>
                </a:lnTo>
                <a:lnTo>
                  <a:pt x="232" y="106"/>
                </a:lnTo>
                <a:lnTo>
                  <a:pt x="233" y="109"/>
                </a:lnTo>
                <a:lnTo>
                  <a:pt x="228" y="117"/>
                </a:lnTo>
                <a:lnTo>
                  <a:pt x="222" y="120"/>
                </a:lnTo>
                <a:lnTo>
                  <a:pt x="206" y="128"/>
                </a:lnTo>
                <a:lnTo>
                  <a:pt x="191" y="136"/>
                </a:lnTo>
                <a:lnTo>
                  <a:pt x="191" y="146"/>
                </a:lnTo>
                <a:lnTo>
                  <a:pt x="190" y="146"/>
                </a:lnTo>
                <a:lnTo>
                  <a:pt x="180" y="151"/>
                </a:lnTo>
                <a:lnTo>
                  <a:pt x="183" y="161"/>
                </a:lnTo>
                <a:lnTo>
                  <a:pt x="177" y="170"/>
                </a:lnTo>
                <a:lnTo>
                  <a:pt x="170" y="175"/>
                </a:lnTo>
                <a:lnTo>
                  <a:pt x="164" y="180"/>
                </a:lnTo>
                <a:lnTo>
                  <a:pt x="170" y="185"/>
                </a:lnTo>
                <a:lnTo>
                  <a:pt x="158" y="190"/>
                </a:lnTo>
                <a:lnTo>
                  <a:pt x="138" y="198"/>
                </a:lnTo>
                <a:lnTo>
                  <a:pt x="134" y="196"/>
                </a:lnTo>
                <a:lnTo>
                  <a:pt x="119" y="196"/>
                </a:lnTo>
                <a:lnTo>
                  <a:pt x="101" y="195"/>
                </a:lnTo>
                <a:lnTo>
                  <a:pt x="100" y="19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119"/>
          <p:cNvSpPr>
            <a:spLocks/>
          </p:cNvSpPr>
          <p:nvPr/>
        </p:nvSpPr>
        <p:spPr bwMode="auto">
          <a:xfrm>
            <a:off x="7031038" y="858838"/>
            <a:ext cx="165100" cy="160338"/>
          </a:xfrm>
          <a:custGeom>
            <a:avLst/>
            <a:gdLst>
              <a:gd name="T0" fmla="*/ 104 w 104"/>
              <a:gd name="T1" fmla="*/ 45 h 101"/>
              <a:gd name="T2" fmla="*/ 92 w 104"/>
              <a:gd name="T3" fmla="*/ 69 h 101"/>
              <a:gd name="T4" fmla="*/ 85 w 104"/>
              <a:gd name="T5" fmla="*/ 70 h 101"/>
              <a:gd name="T6" fmla="*/ 86 w 104"/>
              <a:gd name="T7" fmla="*/ 78 h 101"/>
              <a:gd name="T8" fmla="*/ 71 w 104"/>
              <a:gd name="T9" fmla="*/ 84 h 101"/>
              <a:gd name="T10" fmla="*/ 69 w 104"/>
              <a:gd name="T11" fmla="*/ 85 h 101"/>
              <a:gd name="T12" fmla="*/ 62 w 104"/>
              <a:gd name="T13" fmla="*/ 80 h 101"/>
              <a:gd name="T14" fmla="*/ 58 w 104"/>
              <a:gd name="T15" fmla="*/ 90 h 101"/>
              <a:gd name="T16" fmla="*/ 37 w 104"/>
              <a:gd name="T17" fmla="*/ 97 h 101"/>
              <a:gd name="T18" fmla="*/ 32 w 104"/>
              <a:gd name="T19" fmla="*/ 90 h 101"/>
              <a:gd name="T20" fmla="*/ 30 w 104"/>
              <a:gd name="T21" fmla="*/ 97 h 101"/>
              <a:gd name="T22" fmla="*/ 20 w 104"/>
              <a:gd name="T23" fmla="*/ 101 h 101"/>
              <a:gd name="T24" fmla="*/ 20 w 104"/>
              <a:gd name="T25" fmla="*/ 90 h 101"/>
              <a:gd name="T26" fmla="*/ 29 w 104"/>
              <a:gd name="T27" fmla="*/ 70 h 101"/>
              <a:gd name="T28" fmla="*/ 26 w 104"/>
              <a:gd name="T29" fmla="*/ 66 h 101"/>
              <a:gd name="T30" fmla="*/ 20 w 104"/>
              <a:gd name="T31" fmla="*/ 67 h 101"/>
              <a:gd name="T32" fmla="*/ 17 w 104"/>
              <a:gd name="T33" fmla="*/ 73 h 101"/>
              <a:gd name="T34" fmla="*/ 6 w 104"/>
              <a:gd name="T35" fmla="*/ 74 h 101"/>
              <a:gd name="T36" fmla="*/ 5 w 104"/>
              <a:gd name="T37" fmla="*/ 65 h 101"/>
              <a:gd name="T38" fmla="*/ 0 w 104"/>
              <a:gd name="T39" fmla="*/ 62 h 101"/>
              <a:gd name="T40" fmla="*/ 0 w 104"/>
              <a:gd name="T41" fmla="*/ 55 h 101"/>
              <a:gd name="T42" fmla="*/ 18 w 104"/>
              <a:gd name="T43" fmla="*/ 59 h 101"/>
              <a:gd name="T44" fmla="*/ 21 w 104"/>
              <a:gd name="T45" fmla="*/ 56 h 101"/>
              <a:gd name="T46" fmla="*/ 21 w 104"/>
              <a:gd name="T47" fmla="*/ 50 h 101"/>
              <a:gd name="T48" fmla="*/ 25 w 104"/>
              <a:gd name="T49" fmla="*/ 47 h 101"/>
              <a:gd name="T50" fmla="*/ 32 w 104"/>
              <a:gd name="T51" fmla="*/ 52 h 101"/>
              <a:gd name="T52" fmla="*/ 36 w 104"/>
              <a:gd name="T53" fmla="*/ 36 h 101"/>
              <a:gd name="T54" fmla="*/ 44 w 104"/>
              <a:gd name="T55" fmla="*/ 43 h 101"/>
              <a:gd name="T56" fmla="*/ 50 w 104"/>
              <a:gd name="T57" fmla="*/ 35 h 101"/>
              <a:gd name="T58" fmla="*/ 58 w 104"/>
              <a:gd name="T59" fmla="*/ 41 h 101"/>
              <a:gd name="T60" fmla="*/ 54 w 104"/>
              <a:gd name="T61" fmla="*/ 54 h 101"/>
              <a:gd name="T62" fmla="*/ 65 w 104"/>
              <a:gd name="T63" fmla="*/ 55 h 101"/>
              <a:gd name="T64" fmla="*/ 73 w 104"/>
              <a:gd name="T65" fmla="*/ 50 h 101"/>
              <a:gd name="T66" fmla="*/ 67 w 104"/>
              <a:gd name="T67" fmla="*/ 41 h 101"/>
              <a:gd name="T68" fmla="*/ 67 w 104"/>
              <a:gd name="T69" fmla="*/ 33 h 101"/>
              <a:gd name="T70" fmla="*/ 60 w 104"/>
              <a:gd name="T71" fmla="*/ 26 h 101"/>
              <a:gd name="T72" fmla="*/ 67 w 104"/>
              <a:gd name="T73" fmla="*/ 20 h 101"/>
              <a:gd name="T74" fmla="*/ 67 w 104"/>
              <a:gd name="T75" fmla="*/ 21 h 101"/>
              <a:gd name="T76" fmla="*/ 80 w 104"/>
              <a:gd name="T77" fmla="*/ 28 h 101"/>
              <a:gd name="T78" fmla="*/ 81 w 104"/>
              <a:gd name="T79" fmla="*/ 35 h 101"/>
              <a:gd name="T80" fmla="*/ 85 w 104"/>
              <a:gd name="T81" fmla="*/ 39 h 101"/>
              <a:gd name="T82" fmla="*/ 100 w 104"/>
              <a:gd name="T83" fmla="*/ 24 h 101"/>
              <a:gd name="T84" fmla="*/ 88 w 104"/>
              <a:gd name="T85" fmla="*/ 11 h 101"/>
              <a:gd name="T86" fmla="*/ 95 w 104"/>
              <a:gd name="T87" fmla="*/ 3 h 101"/>
              <a:gd name="T88" fmla="*/ 100 w 104"/>
              <a:gd name="T89" fmla="*/ 7 h 101"/>
              <a:gd name="T90" fmla="*/ 103 w 104"/>
              <a:gd name="T91" fmla="*/ 0 h 101"/>
              <a:gd name="T92" fmla="*/ 104 w 104"/>
              <a:gd name="T9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4" h="101">
                <a:moveTo>
                  <a:pt x="104" y="45"/>
                </a:moveTo>
                <a:lnTo>
                  <a:pt x="92" y="69"/>
                </a:lnTo>
                <a:lnTo>
                  <a:pt x="85" y="70"/>
                </a:lnTo>
                <a:lnTo>
                  <a:pt x="86" y="78"/>
                </a:lnTo>
                <a:lnTo>
                  <a:pt x="71" y="84"/>
                </a:lnTo>
                <a:lnTo>
                  <a:pt x="69" y="85"/>
                </a:lnTo>
                <a:lnTo>
                  <a:pt x="62" y="80"/>
                </a:lnTo>
                <a:lnTo>
                  <a:pt x="58" y="90"/>
                </a:lnTo>
                <a:lnTo>
                  <a:pt x="37" y="97"/>
                </a:lnTo>
                <a:lnTo>
                  <a:pt x="32" y="90"/>
                </a:lnTo>
                <a:lnTo>
                  <a:pt x="30" y="97"/>
                </a:lnTo>
                <a:lnTo>
                  <a:pt x="20" y="101"/>
                </a:lnTo>
                <a:lnTo>
                  <a:pt x="20" y="90"/>
                </a:lnTo>
                <a:lnTo>
                  <a:pt x="29" y="70"/>
                </a:lnTo>
                <a:lnTo>
                  <a:pt x="26" y="66"/>
                </a:lnTo>
                <a:lnTo>
                  <a:pt x="20" y="67"/>
                </a:lnTo>
                <a:lnTo>
                  <a:pt x="17" y="73"/>
                </a:lnTo>
                <a:lnTo>
                  <a:pt x="6" y="74"/>
                </a:lnTo>
                <a:lnTo>
                  <a:pt x="5" y="65"/>
                </a:lnTo>
                <a:lnTo>
                  <a:pt x="0" y="62"/>
                </a:lnTo>
                <a:lnTo>
                  <a:pt x="0" y="55"/>
                </a:lnTo>
                <a:lnTo>
                  <a:pt x="18" y="59"/>
                </a:lnTo>
                <a:lnTo>
                  <a:pt x="21" y="56"/>
                </a:lnTo>
                <a:lnTo>
                  <a:pt x="21" y="50"/>
                </a:lnTo>
                <a:lnTo>
                  <a:pt x="25" y="47"/>
                </a:lnTo>
                <a:lnTo>
                  <a:pt x="32" y="52"/>
                </a:lnTo>
                <a:lnTo>
                  <a:pt x="36" y="36"/>
                </a:lnTo>
                <a:lnTo>
                  <a:pt x="44" y="43"/>
                </a:lnTo>
                <a:lnTo>
                  <a:pt x="50" y="35"/>
                </a:lnTo>
                <a:lnTo>
                  <a:pt x="58" y="41"/>
                </a:lnTo>
                <a:lnTo>
                  <a:pt x="54" y="54"/>
                </a:lnTo>
                <a:lnTo>
                  <a:pt x="65" y="55"/>
                </a:lnTo>
                <a:lnTo>
                  <a:pt x="73" y="50"/>
                </a:lnTo>
                <a:lnTo>
                  <a:pt x="67" y="41"/>
                </a:lnTo>
                <a:lnTo>
                  <a:pt x="67" y="33"/>
                </a:lnTo>
                <a:lnTo>
                  <a:pt x="60" y="26"/>
                </a:lnTo>
                <a:lnTo>
                  <a:pt x="67" y="20"/>
                </a:lnTo>
                <a:lnTo>
                  <a:pt x="67" y="21"/>
                </a:lnTo>
                <a:lnTo>
                  <a:pt x="80" y="28"/>
                </a:lnTo>
                <a:lnTo>
                  <a:pt x="81" y="35"/>
                </a:lnTo>
                <a:lnTo>
                  <a:pt x="85" y="39"/>
                </a:lnTo>
                <a:lnTo>
                  <a:pt x="100" y="24"/>
                </a:lnTo>
                <a:lnTo>
                  <a:pt x="88" y="11"/>
                </a:lnTo>
                <a:lnTo>
                  <a:pt x="95" y="3"/>
                </a:lnTo>
                <a:lnTo>
                  <a:pt x="100" y="7"/>
                </a:lnTo>
                <a:lnTo>
                  <a:pt x="103" y="0"/>
                </a:lnTo>
                <a:lnTo>
                  <a:pt x="10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120"/>
          <p:cNvSpPr>
            <a:spLocks/>
          </p:cNvSpPr>
          <p:nvPr/>
        </p:nvSpPr>
        <p:spPr bwMode="auto">
          <a:xfrm>
            <a:off x="7532688" y="714376"/>
            <a:ext cx="146050" cy="307975"/>
          </a:xfrm>
          <a:custGeom>
            <a:avLst/>
            <a:gdLst>
              <a:gd name="T0" fmla="*/ 13 w 92"/>
              <a:gd name="T1" fmla="*/ 194 h 194"/>
              <a:gd name="T2" fmla="*/ 15 w 92"/>
              <a:gd name="T3" fmla="*/ 190 h 194"/>
              <a:gd name="T4" fmla="*/ 2 w 92"/>
              <a:gd name="T5" fmla="*/ 190 h 194"/>
              <a:gd name="T6" fmla="*/ 0 w 92"/>
              <a:gd name="T7" fmla="*/ 186 h 194"/>
              <a:gd name="T8" fmla="*/ 4 w 92"/>
              <a:gd name="T9" fmla="*/ 175 h 194"/>
              <a:gd name="T10" fmla="*/ 9 w 92"/>
              <a:gd name="T11" fmla="*/ 164 h 194"/>
              <a:gd name="T12" fmla="*/ 21 w 92"/>
              <a:gd name="T13" fmla="*/ 136 h 194"/>
              <a:gd name="T14" fmla="*/ 36 w 92"/>
              <a:gd name="T15" fmla="*/ 106 h 194"/>
              <a:gd name="T16" fmla="*/ 38 w 92"/>
              <a:gd name="T17" fmla="*/ 91 h 194"/>
              <a:gd name="T18" fmla="*/ 39 w 92"/>
              <a:gd name="T19" fmla="*/ 78 h 194"/>
              <a:gd name="T20" fmla="*/ 49 w 92"/>
              <a:gd name="T21" fmla="*/ 53 h 194"/>
              <a:gd name="T22" fmla="*/ 62 w 92"/>
              <a:gd name="T23" fmla="*/ 23 h 194"/>
              <a:gd name="T24" fmla="*/ 76 w 92"/>
              <a:gd name="T25" fmla="*/ 0 h 194"/>
              <a:gd name="T26" fmla="*/ 80 w 92"/>
              <a:gd name="T27" fmla="*/ 3 h 194"/>
              <a:gd name="T28" fmla="*/ 84 w 92"/>
              <a:gd name="T29" fmla="*/ 6 h 194"/>
              <a:gd name="T30" fmla="*/ 84 w 92"/>
              <a:gd name="T31" fmla="*/ 33 h 194"/>
              <a:gd name="T32" fmla="*/ 91 w 92"/>
              <a:gd name="T33" fmla="*/ 33 h 194"/>
              <a:gd name="T34" fmla="*/ 92 w 92"/>
              <a:gd name="T35" fmla="*/ 57 h 194"/>
              <a:gd name="T36" fmla="*/ 86 w 92"/>
              <a:gd name="T37" fmla="*/ 68 h 194"/>
              <a:gd name="T38" fmla="*/ 66 w 92"/>
              <a:gd name="T39" fmla="*/ 86 h 194"/>
              <a:gd name="T40" fmla="*/ 65 w 92"/>
              <a:gd name="T41" fmla="*/ 9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194">
                <a:moveTo>
                  <a:pt x="13" y="194"/>
                </a:moveTo>
                <a:lnTo>
                  <a:pt x="15" y="190"/>
                </a:lnTo>
                <a:lnTo>
                  <a:pt x="2" y="190"/>
                </a:lnTo>
                <a:lnTo>
                  <a:pt x="0" y="186"/>
                </a:lnTo>
                <a:lnTo>
                  <a:pt x="4" y="175"/>
                </a:lnTo>
                <a:lnTo>
                  <a:pt x="9" y="164"/>
                </a:lnTo>
                <a:lnTo>
                  <a:pt x="21" y="136"/>
                </a:lnTo>
                <a:lnTo>
                  <a:pt x="36" y="106"/>
                </a:lnTo>
                <a:lnTo>
                  <a:pt x="38" y="91"/>
                </a:lnTo>
                <a:lnTo>
                  <a:pt x="39" y="78"/>
                </a:lnTo>
                <a:lnTo>
                  <a:pt x="49" y="53"/>
                </a:lnTo>
                <a:lnTo>
                  <a:pt x="62" y="23"/>
                </a:lnTo>
                <a:lnTo>
                  <a:pt x="76" y="0"/>
                </a:lnTo>
                <a:lnTo>
                  <a:pt x="80" y="3"/>
                </a:lnTo>
                <a:lnTo>
                  <a:pt x="84" y="6"/>
                </a:lnTo>
                <a:lnTo>
                  <a:pt x="84" y="33"/>
                </a:lnTo>
                <a:lnTo>
                  <a:pt x="91" y="33"/>
                </a:lnTo>
                <a:lnTo>
                  <a:pt x="92" y="57"/>
                </a:lnTo>
                <a:lnTo>
                  <a:pt x="86" y="68"/>
                </a:lnTo>
                <a:lnTo>
                  <a:pt x="66" y="86"/>
                </a:lnTo>
                <a:lnTo>
                  <a:pt x="65" y="9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121"/>
          <p:cNvSpPr>
            <a:spLocks/>
          </p:cNvSpPr>
          <p:nvPr/>
        </p:nvSpPr>
        <p:spPr bwMode="auto">
          <a:xfrm>
            <a:off x="7261226" y="969963"/>
            <a:ext cx="111125" cy="82550"/>
          </a:xfrm>
          <a:custGeom>
            <a:avLst/>
            <a:gdLst>
              <a:gd name="T0" fmla="*/ 0 w 70"/>
              <a:gd name="T1" fmla="*/ 52 h 52"/>
              <a:gd name="T2" fmla="*/ 4 w 70"/>
              <a:gd name="T3" fmla="*/ 45 h 52"/>
              <a:gd name="T4" fmla="*/ 5 w 70"/>
              <a:gd name="T5" fmla="*/ 42 h 52"/>
              <a:gd name="T6" fmla="*/ 14 w 70"/>
              <a:gd name="T7" fmla="*/ 30 h 52"/>
              <a:gd name="T8" fmla="*/ 25 w 70"/>
              <a:gd name="T9" fmla="*/ 15 h 52"/>
              <a:gd name="T10" fmla="*/ 34 w 70"/>
              <a:gd name="T11" fmla="*/ 4 h 52"/>
              <a:gd name="T12" fmla="*/ 37 w 70"/>
              <a:gd name="T13" fmla="*/ 3 h 52"/>
              <a:gd name="T14" fmla="*/ 42 w 70"/>
              <a:gd name="T15" fmla="*/ 0 h 52"/>
              <a:gd name="T16" fmla="*/ 57 w 70"/>
              <a:gd name="T17" fmla="*/ 3 h 52"/>
              <a:gd name="T18" fmla="*/ 67 w 70"/>
              <a:gd name="T19" fmla="*/ 8 h 52"/>
              <a:gd name="T20" fmla="*/ 70 w 70"/>
              <a:gd name="T21" fmla="*/ 1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" h="52">
                <a:moveTo>
                  <a:pt x="0" y="52"/>
                </a:moveTo>
                <a:lnTo>
                  <a:pt x="4" y="45"/>
                </a:lnTo>
                <a:lnTo>
                  <a:pt x="5" y="42"/>
                </a:lnTo>
                <a:lnTo>
                  <a:pt x="14" y="30"/>
                </a:lnTo>
                <a:lnTo>
                  <a:pt x="25" y="15"/>
                </a:lnTo>
                <a:lnTo>
                  <a:pt x="34" y="4"/>
                </a:lnTo>
                <a:lnTo>
                  <a:pt x="37" y="3"/>
                </a:lnTo>
                <a:lnTo>
                  <a:pt x="42" y="0"/>
                </a:lnTo>
                <a:lnTo>
                  <a:pt x="57" y="3"/>
                </a:lnTo>
                <a:lnTo>
                  <a:pt x="67" y="8"/>
                </a:lnTo>
                <a:lnTo>
                  <a:pt x="7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122"/>
          <p:cNvSpPr>
            <a:spLocks/>
          </p:cNvSpPr>
          <p:nvPr/>
        </p:nvSpPr>
        <p:spPr bwMode="auto">
          <a:xfrm>
            <a:off x="7540626" y="1022351"/>
            <a:ext cx="12700" cy="30163"/>
          </a:xfrm>
          <a:custGeom>
            <a:avLst/>
            <a:gdLst>
              <a:gd name="T0" fmla="*/ 0 w 8"/>
              <a:gd name="T1" fmla="*/ 19 h 19"/>
              <a:gd name="T2" fmla="*/ 5 w 8"/>
              <a:gd name="T3" fmla="*/ 7 h 19"/>
              <a:gd name="T4" fmla="*/ 8 w 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9">
                <a:moveTo>
                  <a:pt x="0" y="19"/>
                </a:moveTo>
                <a:lnTo>
                  <a:pt x="5" y="7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123"/>
          <p:cNvSpPr>
            <a:spLocks/>
          </p:cNvSpPr>
          <p:nvPr/>
        </p:nvSpPr>
        <p:spPr bwMode="auto">
          <a:xfrm>
            <a:off x="7259638" y="1052513"/>
            <a:ext cx="7938" cy="12700"/>
          </a:xfrm>
          <a:custGeom>
            <a:avLst/>
            <a:gdLst>
              <a:gd name="T0" fmla="*/ 5 w 5"/>
              <a:gd name="T1" fmla="*/ 8 h 8"/>
              <a:gd name="T2" fmla="*/ 4 w 5"/>
              <a:gd name="T3" fmla="*/ 7 h 8"/>
              <a:gd name="T4" fmla="*/ 0 w 5"/>
              <a:gd name="T5" fmla="*/ 3 h 8"/>
              <a:gd name="T6" fmla="*/ 1 w 5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8">
                <a:moveTo>
                  <a:pt x="5" y="8"/>
                </a:moveTo>
                <a:lnTo>
                  <a:pt x="4" y="7"/>
                </a:lnTo>
                <a:lnTo>
                  <a:pt x="0" y="3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Line 124"/>
          <p:cNvSpPr>
            <a:spLocks noChangeShapeType="1"/>
          </p:cNvSpPr>
          <p:nvPr/>
        </p:nvSpPr>
        <p:spPr bwMode="auto">
          <a:xfrm flipH="1">
            <a:off x="7267576" y="1065213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125"/>
          <p:cNvSpPr>
            <a:spLocks/>
          </p:cNvSpPr>
          <p:nvPr/>
        </p:nvSpPr>
        <p:spPr bwMode="auto">
          <a:xfrm>
            <a:off x="7997826" y="989013"/>
            <a:ext cx="160338" cy="88900"/>
          </a:xfrm>
          <a:custGeom>
            <a:avLst/>
            <a:gdLst>
              <a:gd name="T0" fmla="*/ 0 w 101"/>
              <a:gd name="T1" fmla="*/ 3 h 56"/>
              <a:gd name="T2" fmla="*/ 5 w 101"/>
              <a:gd name="T3" fmla="*/ 2 h 56"/>
              <a:gd name="T4" fmla="*/ 11 w 101"/>
              <a:gd name="T5" fmla="*/ 0 h 56"/>
              <a:gd name="T6" fmla="*/ 7 w 101"/>
              <a:gd name="T7" fmla="*/ 8 h 56"/>
              <a:gd name="T8" fmla="*/ 1 w 101"/>
              <a:gd name="T9" fmla="*/ 14 h 56"/>
              <a:gd name="T10" fmla="*/ 3 w 101"/>
              <a:gd name="T11" fmla="*/ 17 h 56"/>
              <a:gd name="T12" fmla="*/ 8 w 101"/>
              <a:gd name="T13" fmla="*/ 18 h 56"/>
              <a:gd name="T14" fmla="*/ 16 w 101"/>
              <a:gd name="T15" fmla="*/ 14 h 56"/>
              <a:gd name="T16" fmla="*/ 22 w 101"/>
              <a:gd name="T17" fmla="*/ 14 h 56"/>
              <a:gd name="T18" fmla="*/ 23 w 101"/>
              <a:gd name="T19" fmla="*/ 15 h 56"/>
              <a:gd name="T20" fmla="*/ 16 w 101"/>
              <a:gd name="T21" fmla="*/ 18 h 56"/>
              <a:gd name="T22" fmla="*/ 20 w 101"/>
              <a:gd name="T23" fmla="*/ 21 h 56"/>
              <a:gd name="T24" fmla="*/ 26 w 101"/>
              <a:gd name="T25" fmla="*/ 19 h 56"/>
              <a:gd name="T26" fmla="*/ 35 w 101"/>
              <a:gd name="T27" fmla="*/ 19 h 56"/>
              <a:gd name="T28" fmla="*/ 46 w 101"/>
              <a:gd name="T29" fmla="*/ 19 h 56"/>
              <a:gd name="T30" fmla="*/ 55 w 101"/>
              <a:gd name="T31" fmla="*/ 21 h 56"/>
              <a:gd name="T32" fmla="*/ 57 w 101"/>
              <a:gd name="T33" fmla="*/ 28 h 56"/>
              <a:gd name="T34" fmla="*/ 67 w 101"/>
              <a:gd name="T35" fmla="*/ 26 h 56"/>
              <a:gd name="T36" fmla="*/ 72 w 101"/>
              <a:gd name="T37" fmla="*/ 26 h 56"/>
              <a:gd name="T38" fmla="*/ 82 w 101"/>
              <a:gd name="T39" fmla="*/ 25 h 56"/>
              <a:gd name="T40" fmla="*/ 91 w 101"/>
              <a:gd name="T41" fmla="*/ 28 h 56"/>
              <a:gd name="T42" fmla="*/ 101 w 101"/>
              <a:gd name="T43" fmla="*/ 32 h 56"/>
              <a:gd name="T44" fmla="*/ 95 w 101"/>
              <a:gd name="T45" fmla="*/ 41 h 56"/>
              <a:gd name="T46" fmla="*/ 87 w 101"/>
              <a:gd name="T47" fmla="*/ 49 h 56"/>
              <a:gd name="T48" fmla="*/ 86 w 101"/>
              <a:gd name="T4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1" h="56">
                <a:moveTo>
                  <a:pt x="0" y="3"/>
                </a:moveTo>
                <a:lnTo>
                  <a:pt x="5" y="2"/>
                </a:lnTo>
                <a:lnTo>
                  <a:pt x="11" y="0"/>
                </a:lnTo>
                <a:lnTo>
                  <a:pt x="7" y="8"/>
                </a:lnTo>
                <a:lnTo>
                  <a:pt x="1" y="14"/>
                </a:lnTo>
                <a:lnTo>
                  <a:pt x="3" y="17"/>
                </a:lnTo>
                <a:lnTo>
                  <a:pt x="8" y="18"/>
                </a:lnTo>
                <a:lnTo>
                  <a:pt x="16" y="14"/>
                </a:lnTo>
                <a:lnTo>
                  <a:pt x="22" y="14"/>
                </a:lnTo>
                <a:lnTo>
                  <a:pt x="23" y="15"/>
                </a:lnTo>
                <a:lnTo>
                  <a:pt x="16" y="18"/>
                </a:lnTo>
                <a:lnTo>
                  <a:pt x="20" y="21"/>
                </a:lnTo>
                <a:lnTo>
                  <a:pt x="26" y="19"/>
                </a:lnTo>
                <a:lnTo>
                  <a:pt x="35" y="19"/>
                </a:lnTo>
                <a:lnTo>
                  <a:pt x="46" y="19"/>
                </a:lnTo>
                <a:lnTo>
                  <a:pt x="55" y="21"/>
                </a:lnTo>
                <a:lnTo>
                  <a:pt x="57" y="28"/>
                </a:lnTo>
                <a:lnTo>
                  <a:pt x="67" y="26"/>
                </a:lnTo>
                <a:lnTo>
                  <a:pt x="72" y="26"/>
                </a:lnTo>
                <a:lnTo>
                  <a:pt x="82" y="25"/>
                </a:lnTo>
                <a:lnTo>
                  <a:pt x="91" y="28"/>
                </a:lnTo>
                <a:lnTo>
                  <a:pt x="101" y="32"/>
                </a:lnTo>
                <a:lnTo>
                  <a:pt x="95" y="41"/>
                </a:lnTo>
                <a:lnTo>
                  <a:pt x="87" y="49"/>
                </a:lnTo>
                <a:lnTo>
                  <a:pt x="86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Line 126"/>
          <p:cNvSpPr>
            <a:spLocks noChangeShapeType="1"/>
          </p:cNvSpPr>
          <p:nvPr/>
        </p:nvSpPr>
        <p:spPr bwMode="auto">
          <a:xfrm>
            <a:off x="7181851" y="1069976"/>
            <a:ext cx="635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127"/>
          <p:cNvSpPr>
            <a:spLocks/>
          </p:cNvSpPr>
          <p:nvPr/>
        </p:nvSpPr>
        <p:spPr bwMode="auto">
          <a:xfrm>
            <a:off x="8134351" y="1077913"/>
            <a:ext cx="11113" cy="15875"/>
          </a:xfrm>
          <a:custGeom>
            <a:avLst/>
            <a:gdLst>
              <a:gd name="T0" fmla="*/ 0 w 7"/>
              <a:gd name="T1" fmla="*/ 0 h 10"/>
              <a:gd name="T2" fmla="*/ 0 w 7"/>
              <a:gd name="T3" fmla="*/ 2 h 10"/>
              <a:gd name="T4" fmla="*/ 0 w 7"/>
              <a:gd name="T5" fmla="*/ 10 h 10"/>
              <a:gd name="T6" fmla="*/ 5 w 7"/>
              <a:gd name="T7" fmla="*/ 8 h 10"/>
              <a:gd name="T8" fmla="*/ 7 w 7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0" y="0"/>
                </a:moveTo>
                <a:lnTo>
                  <a:pt x="0" y="2"/>
                </a:lnTo>
                <a:lnTo>
                  <a:pt x="0" y="10"/>
                </a:lnTo>
                <a:lnTo>
                  <a:pt x="5" y="8"/>
                </a:lnTo>
                <a:lnTo>
                  <a:pt x="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128"/>
          <p:cNvSpPr>
            <a:spLocks/>
          </p:cNvSpPr>
          <p:nvPr/>
        </p:nvSpPr>
        <p:spPr bwMode="auto">
          <a:xfrm>
            <a:off x="7473951" y="993776"/>
            <a:ext cx="26988" cy="101600"/>
          </a:xfrm>
          <a:custGeom>
            <a:avLst/>
            <a:gdLst>
              <a:gd name="T0" fmla="*/ 11 w 17"/>
              <a:gd name="T1" fmla="*/ 0 h 64"/>
              <a:gd name="T2" fmla="*/ 5 w 17"/>
              <a:gd name="T3" fmla="*/ 11 h 64"/>
              <a:gd name="T4" fmla="*/ 5 w 17"/>
              <a:gd name="T5" fmla="*/ 19 h 64"/>
              <a:gd name="T6" fmla="*/ 7 w 17"/>
              <a:gd name="T7" fmla="*/ 18 h 64"/>
              <a:gd name="T8" fmla="*/ 17 w 17"/>
              <a:gd name="T9" fmla="*/ 15 h 64"/>
              <a:gd name="T10" fmla="*/ 15 w 17"/>
              <a:gd name="T11" fmla="*/ 29 h 64"/>
              <a:gd name="T12" fmla="*/ 9 w 17"/>
              <a:gd name="T13" fmla="*/ 35 h 64"/>
              <a:gd name="T14" fmla="*/ 0 w 17"/>
              <a:gd name="T15" fmla="*/ 45 h 64"/>
              <a:gd name="T16" fmla="*/ 1 w 17"/>
              <a:gd name="T17" fmla="*/ 59 h 64"/>
              <a:gd name="T18" fmla="*/ 2 w 17"/>
              <a:gd name="T1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64">
                <a:moveTo>
                  <a:pt x="11" y="0"/>
                </a:moveTo>
                <a:lnTo>
                  <a:pt x="5" y="11"/>
                </a:lnTo>
                <a:lnTo>
                  <a:pt x="5" y="19"/>
                </a:lnTo>
                <a:lnTo>
                  <a:pt x="7" y="18"/>
                </a:lnTo>
                <a:lnTo>
                  <a:pt x="17" y="15"/>
                </a:lnTo>
                <a:lnTo>
                  <a:pt x="15" y="29"/>
                </a:lnTo>
                <a:lnTo>
                  <a:pt x="9" y="35"/>
                </a:lnTo>
                <a:lnTo>
                  <a:pt x="0" y="45"/>
                </a:lnTo>
                <a:lnTo>
                  <a:pt x="1" y="59"/>
                </a:lnTo>
                <a:lnTo>
                  <a:pt x="2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Line 129"/>
          <p:cNvSpPr>
            <a:spLocks noChangeShapeType="1"/>
          </p:cNvSpPr>
          <p:nvPr/>
        </p:nvSpPr>
        <p:spPr bwMode="auto">
          <a:xfrm>
            <a:off x="7188201" y="1082676"/>
            <a:ext cx="7938" cy="174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Line 130"/>
          <p:cNvSpPr>
            <a:spLocks noChangeShapeType="1"/>
          </p:cNvSpPr>
          <p:nvPr/>
        </p:nvSpPr>
        <p:spPr bwMode="auto">
          <a:xfrm>
            <a:off x="7196138" y="11001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131"/>
          <p:cNvSpPr>
            <a:spLocks/>
          </p:cNvSpPr>
          <p:nvPr/>
        </p:nvSpPr>
        <p:spPr bwMode="auto">
          <a:xfrm>
            <a:off x="8145463" y="1060451"/>
            <a:ext cx="42863" cy="39688"/>
          </a:xfrm>
          <a:custGeom>
            <a:avLst/>
            <a:gdLst>
              <a:gd name="T0" fmla="*/ 0 w 27"/>
              <a:gd name="T1" fmla="*/ 18 h 25"/>
              <a:gd name="T2" fmla="*/ 4 w 27"/>
              <a:gd name="T3" fmla="*/ 3 h 25"/>
              <a:gd name="T4" fmla="*/ 11 w 27"/>
              <a:gd name="T5" fmla="*/ 0 h 25"/>
              <a:gd name="T6" fmla="*/ 17 w 27"/>
              <a:gd name="T7" fmla="*/ 0 h 25"/>
              <a:gd name="T8" fmla="*/ 24 w 27"/>
              <a:gd name="T9" fmla="*/ 3 h 25"/>
              <a:gd name="T10" fmla="*/ 27 w 27"/>
              <a:gd name="T11" fmla="*/ 15 h 25"/>
              <a:gd name="T12" fmla="*/ 26 w 27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5">
                <a:moveTo>
                  <a:pt x="0" y="18"/>
                </a:moveTo>
                <a:lnTo>
                  <a:pt x="4" y="3"/>
                </a:lnTo>
                <a:lnTo>
                  <a:pt x="11" y="0"/>
                </a:lnTo>
                <a:lnTo>
                  <a:pt x="17" y="0"/>
                </a:lnTo>
                <a:lnTo>
                  <a:pt x="24" y="3"/>
                </a:lnTo>
                <a:lnTo>
                  <a:pt x="27" y="15"/>
                </a:lnTo>
                <a:lnTo>
                  <a:pt x="2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132"/>
          <p:cNvSpPr>
            <a:spLocks/>
          </p:cNvSpPr>
          <p:nvPr/>
        </p:nvSpPr>
        <p:spPr bwMode="auto">
          <a:xfrm>
            <a:off x="7232651" y="1065213"/>
            <a:ext cx="46038" cy="34925"/>
          </a:xfrm>
          <a:custGeom>
            <a:avLst/>
            <a:gdLst>
              <a:gd name="T0" fmla="*/ 13 w 29"/>
              <a:gd name="T1" fmla="*/ 22 h 22"/>
              <a:gd name="T2" fmla="*/ 14 w 29"/>
              <a:gd name="T3" fmla="*/ 20 h 22"/>
              <a:gd name="T4" fmla="*/ 19 w 29"/>
              <a:gd name="T5" fmla="*/ 18 h 22"/>
              <a:gd name="T6" fmla="*/ 18 w 29"/>
              <a:gd name="T7" fmla="*/ 16 h 22"/>
              <a:gd name="T8" fmla="*/ 6 w 29"/>
              <a:gd name="T9" fmla="*/ 19 h 22"/>
              <a:gd name="T10" fmla="*/ 0 w 29"/>
              <a:gd name="T11" fmla="*/ 18 h 22"/>
              <a:gd name="T12" fmla="*/ 15 w 29"/>
              <a:gd name="T13" fmla="*/ 7 h 22"/>
              <a:gd name="T14" fmla="*/ 25 w 29"/>
              <a:gd name="T15" fmla="*/ 5 h 22"/>
              <a:gd name="T16" fmla="*/ 29 w 29"/>
              <a:gd name="T17" fmla="*/ 0 h 22"/>
              <a:gd name="T18" fmla="*/ 28 w 29"/>
              <a:gd name="T1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22">
                <a:moveTo>
                  <a:pt x="13" y="22"/>
                </a:moveTo>
                <a:lnTo>
                  <a:pt x="14" y="20"/>
                </a:lnTo>
                <a:lnTo>
                  <a:pt x="19" y="18"/>
                </a:lnTo>
                <a:lnTo>
                  <a:pt x="18" y="16"/>
                </a:lnTo>
                <a:lnTo>
                  <a:pt x="6" y="19"/>
                </a:lnTo>
                <a:lnTo>
                  <a:pt x="0" y="18"/>
                </a:lnTo>
                <a:lnTo>
                  <a:pt x="15" y="7"/>
                </a:lnTo>
                <a:lnTo>
                  <a:pt x="25" y="5"/>
                </a:lnTo>
                <a:lnTo>
                  <a:pt x="29" y="0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133"/>
          <p:cNvSpPr>
            <a:spLocks/>
          </p:cNvSpPr>
          <p:nvPr/>
        </p:nvSpPr>
        <p:spPr bwMode="auto">
          <a:xfrm>
            <a:off x="7523163" y="1052513"/>
            <a:ext cx="17463" cy="49213"/>
          </a:xfrm>
          <a:custGeom>
            <a:avLst/>
            <a:gdLst>
              <a:gd name="T0" fmla="*/ 0 w 11"/>
              <a:gd name="T1" fmla="*/ 31 h 31"/>
              <a:gd name="T2" fmla="*/ 3 w 11"/>
              <a:gd name="T3" fmla="*/ 12 h 31"/>
              <a:gd name="T4" fmla="*/ 10 w 11"/>
              <a:gd name="T5" fmla="*/ 3 h 31"/>
              <a:gd name="T6" fmla="*/ 11 w 11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1">
                <a:moveTo>
                  <a:pt x="0" y="31"/>
                </a:moveTo>
                <a:lnTo>
                  <a:pt x="3" y="12"/>
                </a:lnTo>
                <a:lnTo>
                  <a:pt x="10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134"/>
          <p:cNvSpPr>
            <a:spLocks/>
          </p:cNvSpPr>
          <p:nvPr/>
        </p:nvSpPr>
        <p:spPr bwMode="auto">
          <a:xfrm>
            <a:off x="7100888" y="1049338"/>
            <a:ext cx="95250" cy="55563"/>
          </a:xfrm>
          <a:custGeom>
            <a:avLst/>
            <a:gdLst>
              <a:gd name="T0" fmla="*/ 60 w 60"/>
              <a:gd name="T1" fmla="*/ 32 h 35"/>
              <a:gd name="T2" fmla="*/ 36 w 60"/>
              <a:gd name="T3" fmla="*/ 35 h 35"/>
              <a:gd name="T4" fmla="*/ 15 w 60"/>
              <a:gd name="T5" fmla="*/ 29 h 35"/>
              <a:gd name="T6" fmla="*/ 12 w 60"/>
              <a:gd name="T7" fmla="*/ 28 h 35"/>
              <a:gd name="T8" fmla="*/ 0 w 60"/>
              <a:gd name="T9" fmla="*/ 17 h 35"/>
              <a:gd name="T10" fmla="*/ 1 w 60"/>
              <a:gd name="T11" fmla="*/ 13 h 35"/>
              <a:gd name="T12" fmla="*/ 1 w 60"/>
              <a:gd name="T13" fmla="*/ 11 h 35"/>
              <a:gd name="T14" fmla="*/ 8 w 60"/>
              <a:gd name="T15" fmla="*/ 14 h 35"/>
              <a:gd name="T16" fmla="*/ 12 w 60"/>
              <a:gd name="T17" fmla="*/ 7 h 35"/>
              <a:gd name="T18" fmla="*/ 29 w 60"/>
              <a:gd name="T19" fmla="*/ 2 h 35"/>
              <a:gd name="T20" fmla="*/ 34 w 60"/>
              <a:gd name="T21" fmla="*/ 0 h 35"/>
              <a:gd name="T22" fmla="*/ 41 w 60"/>
              <a:gd name="T23" fmla="*/ 10 h 35"/>
              <a:gd name="T24" fmla="*/ 49 w 60"/>
              <a:gd name="T25" fmla="*/ 11 h 35"/>
              <a:gd name="T26" fmla="*/ 51 w 60"/>
              <a:gd name="T27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" h="35">
                <a:moveTo>
                  <a:pt x="60" y="32"/>
                </a:moveTo>
                <a:lnTo>
                  <a:pt x="36" y="35"/>
                </a:lnTo>
                <a:lnTo>
                  <a:pt x="15" y="29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7"/>
                </a:lnTo>
                <a:lnTo>
                  <a:pt x="29" y="2"/>
                </a:lnTo>
                <a:lnTo>
                  <a:pt x="34" y="0"/>
                </a:lnTo>
                <a:lnTo>
                  <a:pt x="41" y="10"/>
                </a:lnTo>
                <a:lnTo>
                  <a:pt x="49" y="11"/>
                </a:lnTo>
                <a:lnTo>
                  <a:pt x="5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Line 135"/>
          <p:cNvSpPr>
            <a:spLocks noChangeShapeType="1"/>
          </p:cNvSpPr>
          <p:nvPr/>
        </p:nvSpPr>
        <p:spPr bwMode="auto">
          <a:xfrm flipV="1">
            <a:off x="8251826" y="1100138"/>
            <a:ext cx="793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136"/>
          <p:cNvSpPr>
            <a:spLocks/>
          </p:cNvSpPr>
          <p:nvPr/>
        </p:nvSpPr>
        <p:spPr bwMode="auto">
          <a:xfrm>
            <a:off x="8288338" y="1065213"/>
            <a:ext cx="58738" cy="41275"/>
          </a:xfrm>
          <a:custGeom>
            <a:avLst/>
            <a:gdLst>
              <a:gd name="T0" fmla="*/ 7 w 37"/>
              <a:gd name="T1" fmla="*/ 26 h 26"/>
              <a:gd name="T2" fmla="*/ 7 w 37"/>
              <a:gd name="T3" fmla="*/ 25 h 26"/>
              <a:gd name="T4" fmla="*/ 2 w 37"/>
              <a:gd name="T5" fmla="*/ 16 h 26"/>
              <a:gd name="T6" fmla="*/ 0 w 37"/>
              <a:gd name="T7" fmla="*/ 5 h 26"/>
              <a:gd name="T8" fmla="*/ 7 w 37"/>
              <a:gd name="T9" fmla="*/ 0 h 26"/>
              <a:gd name="T10" fmla="*/ 15 w 37"/>
              <a:gd name="T11" fmla="*/ 3 h 26"/>
              <a:gd name="T12" fmla="*/ 15 w 37"/>
              <a:gd name="T13" fmla="*/ 0 h 26"/>
              <a:gd name="T14" fmla="*/ 26 w 37"/>
              <a:gd name="T15" fmla="*/ 1 h 26"/>
              <a:gd name="T16" fmla="*/ 27 w 37"/>
              <a:gd name="T17" fmla="*/ 1 h 26"/>
              <a:gd name="T18" fmla="*/ 24 w 37"/>
              <a:gd name="T19" fmla="*/ 14 h 26"/>
              <a:gd name="T20" fmla="*/ 34 w 37"/>
              <a:gd name="T21" fmla="*/ 3 h 26"/>
              <a:gd name="T22" fmla="*/ 37 w 37"/>
              <a:gd name="T23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26">
                <a:moveTo>
                  <a:pt x="7" y="26"/>
                </a:moveTo>
                <a:lnTo>
                  <a:pt x="7" y="25"/>
                </a:lnTo>
                <a:lnTo>
                  <a:pt x="2" y="16"/>
                </a:lnTo>
                <a:lnTo>
                  <a:pt x="0" y="5"/>
                </a:lnTo>
                <a:lnTo>
                  <a:pt x="7" y="0"/>
                </a:lnTo>
                <a:lnTo>
                  <a:pt x="15" y="3"/>
                </a:lnTo>
                <a:lnTo>
                  <a:pt x="15" y="0"/>
                </a:lnTo>
                <a:lnTo>
                  <a:pt x="26" y="1"/>
                </a:lnTo>
                <a:lnTo>
                  <a:pt x="27" y="1"/>
                </a:lnTo>
                <a:lnTo>
                  <a:pt x="24" y="14"/>
                </a:lnTo>
                <a:lnTo>
                  <a:pt x="34" y="3"/>
                </a:lnTo>
                <a:lnTo>
                  <a:pt x="3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137"/>
          <p:cNvSpPr>
            <a:spLocks/>
          </p:cNvSpPr>
          <p:nvPr/>
        </p:nvSpPr>
        <p:spPr bwMode="auto">
          <a:xfrm>
            <a:off x="8242301" y="1057276"/>
            <a:ext cx="49213" cy="53975"/>
          </a:xfrm>
          <a:custGeom>
            <a:avLst/>
            <a:gdLst>
              <a:gd name="T0" fmla="*/ 11 w 31"/>
              <a:gd name="T1" fmla="*/ 27 h 34"/>
              <a:gd name="T2" fmla="*/ 11 w 31"/>
              <a:gd name="T3" fmla="*/ 25 h 34"/>
              <a:gd name="T4" fmla="*/ 6 w 31"/>
              <a:gd name="T5" fmla="*/ 15 h 34"/>
              <a:gd name="T6" fmla="*/ 0 w 31"/>
              <a:gd name="T7" fmla="*/ 5 h 34"/>
              <a:gd name="T8" fmla="*/ 3 w 31"/>
              <a:gd name="T9" fmla="*/ 0 h 34"/>
              <a:gd name="T10" fmla="*/ 14 w 31"/>
              <a:gd name="T11" fmla="*/ 0 h 34"/>
              <a:gd name="T12" fmla="*/ 11 w 31"/>
              <a:gd name="T13" fmla="*/ 8 h 34"/>
              <a:gd name="T14" fmla="*/ 19 w 31"/>
              <a:gd name="T15" fmla="*/ 6 h 34"/>
              <a:gd name="T16" fmla="*/ 26 w 31"/>
              <a:gd name="T17" fmla="*/ 17 h 34"/>
              <a:gd name="T18" fmla="*/ 30 w 31"/>
              <a:gd name="T19" fmla="*/ 28 h 34"/>
              <a:gd name="T20" fmla="*/ 31 w 31"/>
              <a:gd name="T2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4">
                <a:moveTo>
                  <a:pt x="11" y="27"/>
                </a:moveTo>
                <a:lnTo>
                  <a:pt x="11" y="25"/>
                </a:lnTo>
                <a:lnTo>
                  <a:pt x="6" y="15"/>
                </a:lnTo>
                <a:lnTo>
                  <a:pt x="0" y="5"/>
                </a:lnTo>
                <a:lnTo>
                  <a:pt x="3" y="0"/>
                </a:lnTo>
                <a:lnTo>
                  <a:pt x="14" y="0"/>
                </a:lnTo>
                <a:lnTo>
                  <a:pt x="11" y="8"/>
                </a:lnTo>
                <a:lnTo>
                  <a:pt x="19" y="6"/>
                </a:lnTo>
                <a:lnTo>
                  <a:pt x="26" y="17"/>
                </a:lnTo>
                <a:lnTo>
                  <a:pt x="30" y="28"/>
                </a:lnTo>
                <a:lnTo>
                  <a:pt x="31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138"/>
          <p:cNvSpPr>
            <a:spLocks/>
          </p:cNvSpPr>
          <p:nvPr/>
        </p:nvSpPr>
        <p:spPr bwMode="auto">
          <a:xfrm>
            <a:off x="7004051" y="1084263"/>
            <a:ext cx="7938" cy="28575"/>
          </a:xfrm>
          <a:custGeom>
            <a:avLst/>
            <a:gdLst>
              <a:gd name="T0" fmla="*/ 5 w 5"/>
              <a:gd name="T1" fmla="*/ 18 h 18"/>
              <a:gd name="T2" fmla="*/ 0 w 5"/>
              <a:gd name="T3" fmla="*/ 14 h 18"/>
              <a:gd name="T4" fmla="*/ 1 w 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8">
                <a:moveTo>
                  <a:pt x="5" y="18"/>
                </a:moveTo>
                <a:lnTo>
                  <a:pt x="0" y="1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139"/>
          <p:cNvSpPr>
            <a:spLocks/>
          </p:cNvSpPr>
          <p:nvPr/>
        </p:nvSpPr>
        <p:spPr bwMode="auto">
          <a:xfrm>
            <a:off x="6999288" y="1063626"/>
            <a:ext cx="28575" cy="50800"/>
          </a:xfrm>
          <a:custGeom>
            <a:avLst/>
            <a:gdLst>
              <a:gd name="T0" fmla="*/ 4 w 18"/>
              <a:gd name="T1" fmla="*/ 13 h 32"/>
              <a:gd name="T2" fmla="*/ 5 w 18"/>
              <a:gd name="T3" fmla="*/ 12 h 32"/>
              <a:gd name="T4" fmla="*/ 0 w 18"/>
              <a:gd name="T5" fmla="*/ 6 h 32"/>
              <a:gd name="T6" fmla="*/ 5 w 18"/>
              <a:gd name="T7" fmla="*/ 0 h 32"/>
              <a:gd name="T8" fmla="*/ 18 w 18"/>
              <a:gd name="T9" fmla="*/ 11 h 32"/>
              <a:gd name="T10" fmla="*/ 8 w 18"/>
              <a:gd name="T11" fmla="*/ 31 h 32"/>
              <a:gd name="T12" fmla="*/ 8 w 18"/>
              <a:gd name="T13" fmla="*/ 32 h 32"/>
              <a:gd name="T14" fmla="*/ 8 w 18"/>
              <a:gd name="T15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2">
                <a:moveTo>
                  <a:pt x="4" y="13"/>
                </a:moveTo>
                <a:lnTo>
                  <a:pt x="5" y="12"/>
                </a:lnTo>
                <a:lnTo>
                  <a:pt x="0" y="6"/>
                </a:lnTo>
                <a:lnTo>
                  <a:pt x="5" y="0"/>
                </a:lnTo>
                <a:lnTo>
                  <a:pt x="18" y="11"/>
                </a:lnTo>
                <a:lnTo>
                  <a:pt x="8" y="31"/>
                </a:lnTo>
                <a:lnTo>
                  <a:pt x="8" y="32"/>
                </a:lnTo>
                <a:lnTo>
                  <a:pt x="8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140"/>
          <p:cNvSpPr>
            <a:spLocks/>
          </p:cNvSpPr>
          <p:nvPr/>
        </p:nvSpPr>
        <p:spPr bwMode="auto">
          <a:xfrm>
            <a:off x="8189913" y="1054101"/>
            <a:ext cx="44450" cy="63500"/>
          </a:xfrm>
          <a:custGeom>
            <a:avLst/>
            <a:gdLst>
              <a:gd name="T0" fmla="*/ 0 w 28"/>
              <a:gd name="T1" fmla="*/ 40 h 40"/>
              <a:gd name="T2" fmla="*/ 7 w 28"/>
              <a:gd name="T3" fmla="*/ 23 h 40"/>
              <a:gd name="T4" fmla="*/ 2 w 28"/>
              <a:gd name="T5" fmla="*/ 3 h 40"/>
              <a:gd name="T6" fmla="*/ 15 w 28"/>
              <a:gd name="T7" fmla="*/ 0 h 40"/>
              <a:gd name="T8" fmla="*/ 19 w 28"/>
              <a:gd name="T9" fmla="*/ 10 h 40"/>
              <a:gd name="T10" fmla="*/ 17 w 28"/>
              <a:gd name="T11" fmla="*/ 15 h 40"/>
              <a:gd name="T12" fmla="*/ 25 w 28"/>
              <a:gd name="T13" fmla="*/ 14 h 40"/>
              <a:gd name="T14" fmla="*/ 28 w 28"/>
              <a:gd name="T15" fmla="*/ 21 h 40"/>
              <a:gd name="T16" fmla="*/ 10 w 28"/>
              <a:gd name="T17" fmla="*/ 38 h 40"/>
              <a:gd name="T18" fmla="*/ 11 w 28"/>
              <a:gd name="T19" fmla="*/ 40 h 40"/>
              <a:gd name="T20" fmla="*/ 0 w 28"/>
              <a:gd name="T2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40">
                <a:moveTo>
                  <a:pt x="0" y="40"/>
                </a:moveTo>
                <a:lnTo>
                  <a:pt x="7" y="23"/>
                </a:lnTo>
                <a:lnTo>
                  <a:pt x="2" y="3"/>
                </a:lnTo>
                <a:lnTo>
                  <a:pt x="15" y="0"/>
                </a:lnTo>
                <a:lnTo>
                  <a:pt x="19" y="10"/>
                </a:lnTo>
                <a:lnTo>
                  <a:pt x="17" y="15"/>
                </a:lnTo>
                <a:lnTo>
                  <a:pt x="25" y="14"/>
                </a:lnTo>
                <a:lnTo>
                  <a:pt x="28" y="21"/>
                </a:lnTo>
                <a:lnTo>
                  <a:pt x="10" y="38"/>
                </a:lnTo>
                <a:lnTo>
                  <a:pt x="11" y="40"/>
                </a:lnTo>
                <a:lnTo>
                  <a:pt x="0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141"/>
          <p:cNvSpPr>
            <a:spLocks/>
          </p:cNvSpPr>
          <p:nvPr/>
        </p:nvSpPr>
        <p:spPr bwMode="auto">
          <a:xfrm>
            <a:off x="8248651" y="1104901"/>
            <a:ext cx="6350" cy="12700"/>
          </a:xfrm>
          <a:custGeom>
            <a:avLst/>
            <a:gdLst>
              <a:gd name="T0" fmla="*/ 4 w 4"/>
              <a:gd name="T1" fmla="*/ 8 h 8"/>
              <a:gd name="T2" fmla="*/ 0 w 4"/>
              <a:gd name="T3" fmla="*/ 1 h 8"/>
              <a:gd name="T4" fmla="*/ 2 w 4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0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142"/>
          <p:cNvSpPr>
            <a:spLocks/>
          </p:cNvSpPr>
          <p:nvPr/>
        </p:nvSpPr>
        <p:spPr bwMode="auto">
          <a:xfrm>
            <a:off x="7499351" y="1101726"/>
            <a:ext cx="23813" cy="19050"/>
          </a:xfrm>
          <a:custGeom>
            <a:avLst/>
            <a:gdLst>
              <a:gd name="T0" fmla="*/ 0 w 15"/>
              <a:gd name="T1" fmla="*/ 10 h 12"/>
              <a:gd name="T2" fmla="*/ 0 w 15"/>
              <a:gd name="T3" fmla="*/ 11 h 12"/>
              <a:gd name="T4" fmla="*/ 8 w 15"/>
              <a:gd name="T5" fmla="*/ 12 h 12"/>
              <a:gd name="T6" fmla="*/ 10 w 15"/>
              <a:gd name="T7" fmla="*/ 12 h 12"/>
              <a:gd name="T8" fmla="*/ 11 w 15"/>
              <a:gd name="T9" fmla="*/ 12 h 12"/>
              <a:gd name="T10" fmla="*/ 15 w 15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0" y="10"/>
                </a:moveTo>
                <a:lnTo>
                  <a:pt x="0" y="11"/>
                </a:lnTo>
                <a:lnTo>
                  <a:pt x="8" y="12"/>
                </a:lnTo>
                <a:lnTo>
                  <a:pt x="10" y="12"/>
                </a:lnTo>
                <a:lnTo>
                  <a:pt x="11" y="1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143"/>
          <p:cNvSpPr>
            <a:spLocks/>
          </p:cNvSpPr>
          <p:nvPr/>
        </p:nvSpPr>
        <p:spPr bwMode="auto">
          <a:xfrm>
            <a:off x="6981826" y="1095376"/>
            <a:ext cx="19050" cy="28575"/>
          </a:xfrm>
          <a:custGeom>
            <a:avLst/>
            <a:gdLst>
              <a:gd name="T0" fmla="*/ 3 w 12"/>
              <a:gd name="T1" fmla="*/ 18 h 18"/>
              <a:gd name="T2" fmla="*/ 0 w 12"/>
              <a:gd name="T3" fmla="*/ 7 h 18"/>
              <a:gd name="T4" fmla="*/ 1 w 12"/>
              <a:gd name="T5" fmla="*/ 0 h 18"/>
              <a:gd name="T6" fmla="*/ 7 w 12"/>
              <a:gd name="T7" fmla="*/ 1 h 18"/>
              <a:gd name="T8" fmla="*/ 12 w 12"/>
              <a:gd name="T9" fmla="*/ 14 h 18"/>
              <a:gd name="T10" fmla="*/ 12 w 12"/>
              <a:gd name="T1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3" y="18"/>
                </a:moveTo>
                <a:lnTo>
                  <a:pt x="0" y="7"/>
                </a:lnTo>
                <a:lnTo>
                  <a:pt x="1" y="0"/>
                </a:lnTo>
                <a:lnTo>
                  <a:pt x="7" y="1"/>
                </a:lnTo>
                <a:lnTo>
                  <a:pt x="12" y="14"/>
                </a:lnTo>
                <a:lnTo>
                  <a:pt x="1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144"/>
          <p:cNvSpPr>
            <a:spLocks/>
          </p:cNvSpPr>
          <p:nvPr/>
        </p:nvSpPr>
        <p:spPr bwMode="auto">
          <a:xfrm>
            <a:off x="8207376" y="1117601"/>
            <a:ext cx="15875" cy="7938"/>
          </a:xfrm>
          <a:custGeom>
            <a:avLst/>
            <a:gdLst>
              <a:gd name="T0" fmla="*/ 0 w 10"/>
              <a:gd name="T1" fmla="*/ 5 h 5"/>
              <a:gd name="T2" fmla="*/ 6 w 10"/>
              <a:gd name="T3" fmla="*/ 5 h 5"/>
              <a:gd name="T4" fmla="*/ 10 w 10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6" y="5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145"/>
          <p:cNvSpPr>
            <a:spLocks/>
          </p:cNvSpPr>
          <p:nvPr/>
        </p:nvSpPr>
        <p:spPr bwMode="auto">
          <a:xfrm>
            <a:off x="8223251" y="1104901"/>
            <a:ext cx="17463" cy="20638"/>
          </a:xfrm>
          <a:custGeom>
            <a:avLst/>
            <a:gdLst>
              <a:gd name="T0" fmla="*/ 0 w 11"/>
              <a:gd name="T1" fmla="*/ 8 h 13"/>
              <a:gd name="T2" fmla="*/ 7 w 11"/>
              <a:gd name="T3" fmla="*/ 1 h 13"/>
              <a:gd name="T4" fmla="*/ 11 w 11"/>
              <a:gd name="T5" fmla="*/ 0 h 13"/>
              <a:gd name="T6" fmla="*/ 7 w 11"/>
              <a:gd name="T7" fmla="*/ 10 h 13"/>
              <a:gd name="T8" fmla="*/ 4 w 11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0" y="8"/>
                </a:moveTo>
                <a:lnTo>
                  <a:pt x="7" y="1"/>
                </a:lnTo>
                <a:lnTo>
                  <a:pt x="11" y="0"/>
                </a:lnTo>
                <a:lnTo>
                  <a:pt x="7" y="10"/>
                </a:lnTo>
                <a:lnTo>
                  <a:pt x="4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146"/>
          <p:cNvSpPr>
            <a:spLocks/>
          </p:cNvSpPr>
          <p:nvPr/>
        </p:nvSpPr>
        <p:spPr bwMode="auto">
          <a:xfrm>
            <a:off x="8289926" y="1111251"/>
            <a:ext cx="1588" cy="17463"/>
          </a:xfrm>
          <a:custGeom>
            <a:avLst/>
            <a:gdLst>
              <a:gd name="T0" fmla="*/ 1 w 1"/>
              <a:gd name="T1" fmla="*/ 0 h 11"/>
              <a:gd name="T2" fmla="*/ 1 w 1"/>
              <a:gd name="T3" fmla="*/ 4 h 11"/>
              <a:gd name="T4" fmla="*/ 0 w 1"/>
              <a:gd name="T5" fmla="*/ 11 h 11"/>
              <a:gd name="T6" fmla="*/ 0 w 1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1">
                <a:moveTo>
                  <a:pt x="1" y="0"/>
                </a:moveTo>
                <a:lnTo>
                  <a:pt x="1" y="4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Line 147"/>
          <p:cNvSpPr>
            <a:spLocks noChangeShapeType="1"/>
          </p:cNvSpPr>
          <p:nvPr/>
        </p:nvSpPr>
        <p:spPr bwMode="auto">
          <a:xfrm>
            <a:off x="8289926" y="11287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148"/>
          <p:cNvSpPr>
            <a:spLocks/>
          </p:cNvSpPr>
          <p:nvPr/>
        </p:nvSpPr>
        <p:spPr bwMode="auto">
          <a:xfrm>
            <a:off x="7477126" y="1095376"/>
            <a:ext cx="31750" cy="36513"/>
          </a:xfrm>
          <a:custGeom>
            <a:avLst/>
            <a:gdLst>
              <a:gd name="T0" fmla="*/ 0 w 20"/>
              <a:gd name="T1" fmla="*/ 0 h 23"/>
              <a:gd name="T2" fmla="*/ 0 w 20"/>
              <a:gd name="T3" fmla="*/ 7 h 23"/>
              <a:gd name="T4" fmla="*/ 3 w 20"/>
              <a:gd name="T5" fmla="*/ 16 h 23"/>
              <a:gd name="T6" fmla="*/ 7 w 20"/>
              <a:gd name="T7" fmla="*/ 23 h 23"/>
              <a:gd name="T8" fmla="*/ 13 w 20"/>
              <a:gd name="T9" fmla="*/ 23 h 23"/>
              <a:gd name="T10" fmla="*/ 11 w 20"/>
              <a:gd name="T11" fmla="*/ 18 h 23"/>
              <a:gd name="T12" fmla="*/ 7 w 20"/>
              <a:gd name="T13" fmla="*/ 14 h 23"/>
              <a:gd name="T14" fmla="*/ 7 w 20"/>
              <a:gd name="T15" fmla="*/ 1 h 23"/>
              <a:gd name="T16" fmla="*/ 13 w 20"/>
              <a:gd name="T17" fmla="*/ 1 h 23"/>
              <a:gd name="T18" fmla="*/ 20 w 20"/>
              <a:gd name="T19" fmla="*/ 3 h 23"/>
              <a:gd name="T20" fmla="*/ 14 w 20"/>
              <a:gd name="T21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3">
                <a:moveTo>
                  <a:pt x="0" y="0"/>
                </a:moveTo>
                <a:lnTo>
                  <a:pt x="0" y="7"/>
                </a:lnTo>
                <a:lnTo>
                  <a:pt x="3" y="16"/>
                </a:lnTo>
                <a:lnTo>
                  <a:pt x="7" y="23"/>
                </a:lnTo>
                <a:lnTo>
                  <a:pt x="13" y="23"/>
                </a:lnTo>
                <a:lnTo>
                  <a:pt x="11" y="18"/>
                </a:lnTo>
                <a:lnTo>
                  <a:pt x="7" y="14"/>
                </a:lnTo>
                <a:lnTo>
                  <a:pt x="7" y="1"/>
                </a:lnTo>
                <a:lnTo>
                  <a:pt x="13" y="1"/>
                </a:lnTo>
                <a:lnTo>
                  <a:pt x="20" y="3"/>
                </a:lnTo>
                <a:lnTo>
                  <a:pt x="1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149"/>
          <p:cNvSpPr>
            <a:spLocks/>
          </p:cNvSpPr>
          <p:nvPr/>
        </p:nvSpPr>
        <p:spPr bwMode="auto">
          <a:xfrm>
            <a:off x="7229476" y="1100138"/>
            <a:ext cx="23813" cy="34925"/>
          </a:xfrm>
          <a:custGeom>
            <a:avLst/>
            <a:gdLst>
              <a:gd name="T0" fmla="*/ 10 w 15"/>
              <a:gd name="T1" fmla="*/ 22 h 22"/>
              <a:gd name="T2" fmla="*/ 9 w 15"/>
              <a:gd name="T3" fmla="*/ 19 h 22"/>
              <a:gd name="T4" fmla="*/ 8 w 15"/>
              <a:gd name="T5" fmla="*/ 15 h 22"/>
              <a:gd name="T6" fmla="*/ 12 w 15"/>
              <a:gd name="T7" fmla="*/ 12 h 22"/>
              <a:gd name="T8" fmla="*/ 2 w 15"/>
              <a:gd name="T9" fmla="*/ 11 h 22"/>
              <a:gd name="T10" fmla="*/ 0 w 15"/>
              <a:gd name="T11" fmla="*/ 7 h 22"/>
              <a:gd name="T12" fmla="*/ 6 w 15"/>
              <a:gd name="T13" fmla="*/ 3 h 22"/>
              <a:gd name="T14" fmla="*/ 15 w 1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10" y="22"/>
                </a:moveTo>
                <a:lnTo>
                  <a:pt x="9" y="19"/>
                </a:lnTo>
                <a:lnTo>
                  <a:pt x="8" y="15"/>
                </a:lnTo>
                <a:lnTo>
                  <a:pt x="12" y="12"/>
                </a:lnTo>
                <a:lnTo>
                  <a:pt x="2" y="11"/>
                </a:lnTo>
                <a:lnTo>
                  <a:pt x="0" y="7"/>
                </a:lnTo>
                <a:lnTo>
                  <a:pt x="6" y="3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150"/>
          <p:cNvSpPr>
            <a:spLocks/>
          </p:cNvSpPr>
          <p:nvPr/>
        </p:nvSpPr>
        <p:spPr bwMode="auto">
          <a:xfrm>
            <a:off x="8175626" y="1100138"/>
            <a:ext cx="11113" cy="36513"/>
          </a:xfrm>
          <a:custGeom>
            <a:avLst/>
            <a:gdLst>
              <a:gd name="T0" fmla="*/ 7 w 7"/>
              <a:gd name="T1" fmla="*/ 0 h 23"/>
              <a:gd name="T2" fmla="*/ 5 w 7"/>
              <a:gd name="T3" fmla="*/ 4 h 23"/>
              <a:gd name="T4" fmla="*/ 4 w 7"/>
              <a:gd name="T5" fmla="*/ 8 h 23"/>
              <a:gd name="T6" fmla="*/ 3 w 7"/>
              <a:gd name="T7" fmla="*/ 12 h 23"/>
              <a:gd name="T8" fmla="*/ 0 w 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3">
                <a:moveTo>
                  <a:pt x="7" y="0"/>
                </a:moveTo>
                <a:lnTo>
                  <a:pt x="5" y="4"/>
                </a:lnTo>
                <a:lnTo>
                  <a:pt x="4" y="8"/>
                </a:lnTo>
                <a:lnTo>
                  <a:pt x="3" y="12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151"/>
          <p:cNvSpPr>
            <a:spLocks/>
          </p:cNvSpPr>
          <p:nvPr/>
        </p:nvSpPr>
        <p:spPr bwMode="auto">
          <a:xfrm>
            <a:off x="8283576" y="1106488"/>
            <a:ext cx="22225" cy="30163"/>
          </a:xfrm>
          <a:custGeom>
            <a:avLst/>
            <a:gdLst>
              <a:gd name="T0" fmla="*/ 4 w 14"/>
              <a:gd name="T1" fmla="*/ 14 h 19"/>
              <a:gd name="T2" fmla="*/ 0 w 14"/>
              <a:gd name="T3" fmla="*/ 18 h 19"/>
              <a:gd name="T4" fmla="*/ 7 w 14"/>
              <a:gd name="T5" fmla="*/ 19 h 19"/>
              <a:gd name="T6" fmla="*/ 14 w 14"/>
              <a:gd name="T7" fmla="*/ 12 h 19"/>
              <a:gd name="T8" fmla="*/ 11 w 14"/>
              <a:gd name="T9" fmla="*/ 7 h 19"/>
              <a:gd name="T10" fmla="*/ 10 w 14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9">
                <a:moveTo>
                  <a:pt x="4" y="14"/>
                </a:moveTo>
                <a:lnTo>
                  <a:pt x="0" y="18"/>
                </a:lnTo>
                <a:lnTo>
                  <a:pt x="7" y="19"/>
                </a:lnTo>
                <a:lnTo>
                  <a:pt x="14" y="12"/>
                </a:lnTo>
                <a:lnTo>
                  <a:pt x="11" y="7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152"/>
          <p:cNvSpPr>
            <a:spLocks/>
          </p:cNvSpPr>
          <p:nvPr/>
        </p:nvSpPr>
        <p:spPr bwMode="auto">
          <a:xfrm>
            <a:off x="8223251" y="1125538"/>
            <a:ext cx="6350" cy="11113"/>
          </a:xfrm>
          <a:custGeom>
            <a:avLst/>
            <a:gdLst>
              <a:gd name="T0" fmla="*/ 4 w 4"/>
              <a:gd name="T1" fmla="*/ 0 h 7"/>
              <a:gd name="T2" fmla="*/ 0 w 4"/>
              <a:gd name="T3" fmla="*/ 7 h 7"/>
              <a:gd name="T4" fmla="*/ 0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153"/>
          <p:cNvSpPr>
            <a:spLocks/>
          </p:cNvSpPr>
          <p:nvPr/>
        </p:nvSpPr>
        <p:spPr bwMode="auto">
          <a:xfrm>
            <a:off x="8253413" y="1117601"/>
            <a:ext cx="4763" cy="25400"/>
          </a:xfrm>
          <a:custGeom>
            <a:avLst/>
            <a:gdLst>
              <a:gd name="T0" fmla="*/ 0 w 3"/>
              <a:gd name="T1" fmla="*/ 12 h 16"/>
              <a:gd name="T2" fmla="*/ 3 w 3"/>
              <a:gd name="T3" fmla="*/ 16 h 16"/>
              <a:gd name="T4" fmla="*/ 3 w 3"/>
              <a:gd name="T5" fmla="*/ 13 h 16"/>
              <a:gd name="T6" fmla="*/ 3 w 3"/>
              <a:gd name="T7" fmla="*/ 7 h 16"/>
              <a:gd name="T8" fmla="*/ 3 w 3"/>
              <a:gd name="T9" fmla="*/ 5 h 16"/>
              <a:gd name="T10" fmla="*/ 1 w 3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6">
                <a:moveTo>
                  <a:pt x="0" y="12"/>
                </a:moveTo>
                <a:lnTo>
                  <a:pt x="3" y="16"/>
                </a:lnTo>
                <a:lnTo>
                  <a:pt x="3" y="13"/>
                </a:lnTo>
                <a:lnTo>
                  <a:pt x="3" y="7"/>
                </a:lnTo>
                <a:lnTo>
                  <a:pt x="3" y="5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154"/>
          <p:cNvSpPr>
            <a:spLocks/>
          </p:cNvSpPr>
          <p:nvPr/>
        </p:nvSpPr>
        <p:spPr bwMode="auto">
          <a:xfrm>
            <a:off x="8170863" y="1136651"/>
            <a:ext cx="4763" cy="7938"/>
          </a:xfrm>
          <a:custGeom>
            <a:avLst/>
            <a:gdLst>
              <a:gd name="T0" fmla="*/ 3 w 3"/>
              <a:gd name="T1" fmla="*/ 0 h 5"/>
              <a:gd name="T2" fmla="*/ 1 w 3"/>
              <a:gd name="T3" fmla="*/ 4 h 5"/>
              <a:gd name="T4" fmla="*/ 0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1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155"/>
          <p:cNvSpPr>
            <a:spLocks/>
          </p:cNvSpPr>
          <p:nvPr/>
        </p:nvSpPr>
        <p:spPr bwMode="auto">
          <a:xfrm>
            <a:off x="6659563" y="114776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156"/>
          <p:cNvSpPr>
            <a:spLocks/>
          </p:cNvSpPr>
          <p:nvPr/>
        </p:nvSpPr>
        <p:spPr bwMode="auto">
          <a:xfrm>
            <a:off x="6704013" y="1131888"/>
            <a:ext cx="20638" cy="17463"/>
          </a:xfrm>
          <a:custGeom>
            <a:avLst/>
            <a:gdLst>
              <a:gd name="T0" fmla="*/ 0 w 13"/>
              <a:gd name="T1" fmla="*/ 11 h 11"/>
              <a:gd name="T2" fmla="*/ 0 w 13"/>
              <a:gd name="T3" fmla="*/ 10 h 11"/>
              <a:gd name="T4" fmla="*/ 7 w 13"/>
              <a:gd name="T5" fmla="*/ 0 h 11"/>
              <a:gd name="T6" fmla="*/ 13 w 13"/>
              <a:gd name="T7" fmla="*/ 6 h 11"/>
              <a:gd name="T8" fmla="*/ 13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0" y="1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157"/>
          <p:cNvSpPr>
            <a:spLocks/>
          </p:cNvSpPr>
          <p:nvPr/>
        </p:nvSpPr>
        <p:spPr bwMode="auto">
          <a:xfrm>
            <a:off x="6846888" y="1144588"/>
            <a:ext cx="31750" cy="4763"/>
          </a:xfrm>
          <a:custGeom>
            <a:avLst/>
            <a:gdLst>
              <a:gd name="T0" fmla="*/ 0 w 20"/>
              <a:gd name="T1" fmla="*/ 3 h 3"/>
              <a:gd name="T2" fmla="*/ 0 w 20"/>
              <a:gd name="T3" fmla="*/ 2 h 3"/>
              <a:gd name="T4" fmla="*/ 15 w 20"/>
              <a:gd name="T5" fmla="*/ 0 h 3"/>
              <a:gd name="T6" fmla="*/ 20 w 20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0" y="2"/>
                </a:lnTo>
                <a:lnTo>
                  <a:pt x="15" y="0"/>
                </a:lnTo>
                <a:lnTo>
                  <a:pt x="2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158"/>
          <p:cNvSpPr>
            <a:spLocks/>
          </p:cNvSpPr>
          <p:nvPr/>
        </p:nvSpPr>
        <p:spPr bwMode="auto">
          <a:xfrm>
            <a:off x="6942138" y="1117601"/>
            <a:ext cx="46038" cy="31750"/>
          </a:xfrm>
          <a:custGeom>
            <a:avLst/>
            <a:gdLst>
              <a:gd name="T0" fmla="*/ 5 w 29"/>
              <a:gd name="T1" fmla="*/ 20 h 20"/>
              <a:gd name="T2" fmla="*/ 0 w 29"/>
              <a:gd name="T3" fmla="*/ 15 h 20"/>
              <a:gd name="T4" fmla="*/ 2 w 29"/>
              <a:gd name="T5" fmla="*/ 13 h 20"/>
              <a:gd name="T6" fmla="*/ 7 w 29"/>
              <a:gd name="T7" fmla="*/ 8 h 20"/>
              <a:gd name="T8" fmla="*/ 14 w 29"/>
              <a:gd name="T9" fmla="*/ 1 h 20"/>
              <a:gd name="T10" fmla="*/ 20 w 29"/>
              <a:gd name="T11" fmla="*/ 0 h 20"/>
              <a:gd name="T12" fmla="*/ 21 w 29"/>
              <a:gd name="T13" fmla="*/ 12 h 20"/>
              <a:gd name="T14" fmla="*/ 29 w 29"/>
              <a:gd name="T15" fmla="*/ 19 h 20"/>
              <a:gd name="T16" fmla="*/ 28 w 29"/>
              <a:gd name="T17" fmla="*/ 7 h 20"/>
              <a:gd name="T18" fmla="*/ 28 w 29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20">
                <a:moveTo>
                  <a:pt x="5" y="20"/>
                </a:moveTo>
                <a:lnTo>
                  <a:pt x="0" y="15"/>
                </a:lnTo>
                <a:lnTo>
                  <a:pt x="2" y="13"/>
                </a:lnTo>
                <a:lnTo>
                  <a:pt x="7" y="8"/>
                </a:lnTo>
                <a:lnTo>
                  <a:pt x="14" y="1"/>
                </a:lnTo>
                <a:lnTo>
                  <a:pt x="20" y="0"/>
                </a:lnTo>
                <a:lnTo>
                  <a:pt x="21" y="12"/>
                </a:lnTo>
                <a:lnTo>
                  <a:pt x="29" y="19"/>
                </a:lnTo>
                <a:lnTo>
                  <a:pt x="28" y="7"/>
                </a:lnTo>
                <a:lnTo>
                  <a:pt x="2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159"/>
          <p:cNvSpPr>
            <a:spLocks/>
          </p:cNvSpPr>
          <p:nvPr/>
        </p:nvSpPr>
        <p:spPr bwMode="auto">
          <a:xfrm>
            <a:off x="7000876" y="1117601"/>
            <a:ext cx="30163" cy="31750"/>
          </a:xfrm>
          <a:custGeom>
            <a:avLst/>
            <a:gdLst>
              <a:gd name="T0" fmla="*/ 0 w 19"/>
              <a:gd name="T1" fmla="*/ 0 h 20"/>
              <a:gd name="T2" fmla="*/ 11 w 19"/>
              <a:gd name="T3" fmla="*/ 9 h 20"/>
              <a:gd name="T4" fmla="*/ 18 w 19"/>
              <a:gd name="T5" fmla="*/ 15 h 20"/>
              <a:gd name="T6" fmla="*/ 19 w 19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0">
                <a:moveTo>
                  <a:pt x="0" y="0"/>
                </a:moveTo>
                <a:lnTo>
                  <a:pt x="11" y="9"/>
                </a:lnTo>
                <a:lnTo>
                  <a:pt x="18" y="15"/>
                </a:lnTo>
                <a:lnTo>
                  <a:pt x="19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160"/>
          <p:cNvSpPr>
            <a:spLocks/>
          </p:cNvSpPr>
          <p:nvPr/>
        </p:nvSpPr>
        <p:spPr bwMode="auto">
          <a:xfrm>
            <a:off x="7027863" y="1087438"/>
            <a:ext cx="68263" cy="61913"/>
          </a:xfrm>
          <a:custGeom>
            <a:avLst/>
            <a:gdLst>
              <a:gd name="T0" fmla="*/ 8 w 43"/>
              <a:gd name="T1" fmla="*/ 39 h 39"/>
              <a:gd name="T2" fmla="*/ 7 w 43"/>
              <a:gd name="T3" fmla="*/ 35 h 39"/>
              <a:gd name="T4" fmla="*/ 5 w 43"/>
              <a:gd name="T5" fmla="*/ 28 h 39"/>
              <a:gd name="T6" fmla="*/ 0 w 43"/>
              <a:gd name="T7" fmla="*/ 23 h 39"/>
              <a:gd name="T8" fmla="*/ 1 w 43"/>
              <a:gd name="T9" fmla="*/ 16 h 39"/>
              <a:gd name="T10" fmla="*/ 7 w 43"/>
              <a:gd name="T11" fmla="*/ 5 h 39"/>
              <a:gd name="T12" fmla="*/ 16 w 43"/>
              <a:gd name="T13" fmla="*/ 0 h 39"/>
              <a:gd name="T14" fmla="*/ 17 w 43"/>
              <a:gd name="T15" fmla="*/ 5 h 39"/>
              <a:gd name="T16" fmla="*/ 23 w 43"/>
              <a:gd name="T17" fmla="*/ 1 h 39"/>
              <a:gd name="T18" fmla="*/ 24 w 43"/>
              <a:gd name="T19" fmla="*/ 11 h 39"/>
              <a:gd name="T20" fmla="*/ 26 w 43"/>
              <a:gd name="T21" fmla="*/ 19 h 39"/>
              <a:gd name="T22" fmla="*/ 28 w 43"/>
              <a:gd name="T23" fmla="*/ 19 h 39"/>
              <a:gd name="T24" fmla="*/ 30 w 43"/>
              <a:gd name="T25" fmla="*/ 8 h 39"/>
              <a:gd name="T26" fmla="*/ 43 w 43"/>
              <a:gd name="T27" fmla="*/ 8 h 39"/>
              <a:gd name="T28" fmla="*/ 42 w 43"/>
              <a:gd name="T29" fmla="*/ 17 h 39"/>
              <a:gd name="T30" fmla="*/ 42 w 43"/>
              <a:gd name="T31" fmla="*/ 24 h 39"/>
              <a:gd name="T32" fmla="*/ 43 w 43"/>
              <a:gd name="T33" fmla="*/ 36 h 39"/>
              <a:gd name="T34" fmla="*/ 43 w 43"/>
              <a:gd name="T3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39">
                <a:moveTo>
                  <a:pt x="8" y="39"/>
                </a:moveTo>
                <a:lnTo>
                  <a:pt x="7" y="35"/>
                </a:lnTo>
                <a:lnTo>
                  <a:pt x="5" y="28"/>
                </a:lnTo>
                <a:lnTo>
                  <a:pt x="0" y="23"/>
                </a:lnTo>
                <a:lnTo>
                  <a:pt x="1" y="16"/>
                </a:lnTo>
                <a:lnTo>
                  <a:pt x="7" y="5"/>
                </a:lnTo>
                <a:lnTo>
                  <a:pt x="16" y="0"/>
                </a:lnTo>
                <a:lnTo>
                  <a:pt x="17" y="5"/>
                </a:lnTo>
                <a:lnTo>
                  <a:pt x="23" y="1"/>
                </a:lnTo>
                <a:lnTo>
                  <a:pt x="24" y="11"/>
                </a:lnTo>
                <a:lnTo>
                  <a:pt x="26" y="19"/>
                </a:lnTo>
                <a:lnTo>
                  <a:pt x="28" y="19"/>
                </a:lnTo>
                <a:lnTo>
                  <a:pt x="30" y="8"/>
                </a:lnTo>
                <a:lnTo>
                  <a:pt x="43" y="8"/>
                </a:lnTo>
                <a:lnTo>
                  <a:pt x="42" y="17"/>
                </a:lnTo>
                <a:lnTo>
                  <a:pt x="42" y="24"/>
                </a:lnTo>
                <a:lnTo>
                  <a:pt x="43" y="36"/>
                </a:lnTo>
                <a:lnTo>
                  <a:pt x="43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161"/>
          <p:cNvSpPr>
            <a:spLocks/>
          </p:cNvSpPr>
          <p:nvPr/>
        </p:nvSpPr>
        <p:spPr bwMode="auto">
          <a:xfrm>
            <a:off x="7105651" y="1106488"/>
            <a:ext cx="88900" cy="42863"/>
          </a:xfrm>
          <a:custGeom>
            <a:avLst/>
            <a:gdLst>
              <a:gd name="T0" fmla="*/ 7 w 56"/>
              <a:gd name="T1" fmla="*/ 27 h 27"/>
              <a:gd name="T2" fmla="*/ 0 w 56"/>
              <a:gd name="T3" fmla="*/ 26 h 27"/>
              <a:gd name="T4" fmla="*/ 1 w 56"/>
              <a:gd name="T5" fmla="*/ 15 h 27"/>
              <a:gd name="T6" fmla="*/ 1 w 56"/>
              <a:gd name="T7" fmla="*/ 5 h 27"/>
              <a:gd name="T8" fmla="*/ 1 w 56"/>
              <a:gd name="T9" fmla="*/ 4 h 27"/>
              <a:gd name="T10" fmla="*/ 1 w 56"/>
              <a:gd name="T11" fmla="*/ 0 h 27"/>
              <a:gd name="T12" fmla="*/ 8 w 56"/>
              <a:gd name="T13" fmla="*/ 0 h 27"/>
              <a:gd name="T14" fmla="*/ 9 w 56"/>
              <a:gd name="T15" fmla="*/ 0 h 27"/>
              <a:gd name="T16" fmla="*/ 24 w 56"/>
              <a:gd name="T17" fmla="*/ 7 h 27"/>
              <a:gd name="T18" fmla="*/ 33 w 56"/>
              <a:gd name="T19" fmla="*/ 7 h 27"/>
              <a:gd name="T20" fmla="*/ 43 w 56"/>
              <a:gd name="T21" fmla="*/ 8 h 27"/>
              <a:gd name="T22" fmla="*/ 56 w 56"/>
              <a:gd name="T23" fmla="*/ 8 h 27"/>
              <a:gd name="T24" fmla="*/ 54 w 56"/>
              <a:gd name="T25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7">
                <a:moveTo>
                  <a:pt x="7" y="27"/>
                </a:moveTo>
                <a:lnTo>
                  <a:pt x="0" y="26"/>
                </a:lnTo>
                <a:lnTo>
                  <a:pt x="1" y="15"/>
                </a:lnTo>
                <a:lnTo>
                  <a:pt x="1" y="5"/>
                </a:lnTo>
                <a:lnTo>
                  <a:pt x="1" y="4"/>
                </a:lnTo>
                <a:lnTo>
                  <a:pt x="1" y="0"/>
                </a:lnTo>
                <a:lnTo>
                  <a:pt x="8" y="0"/>
                </a:lnTo>
                <a:lnTo>
                  <a:pt x="9" y="0"/>
                </a:lnTo>
                <a:lnTo>
                  <a:pt x="24" y="7"/>
                </a:lnTo>
                <a:lnTo>
                  <a:pt x="33" y="7"/>
                </a:lnTo>
                <a:lnTo>
                  <a:pt x="43" y="8"/>
                </a:lnTo>
                <a:lnTo>
                  <a:pt x="56" y="8"/>
                </a:lnTo>
                <a:lnTo>
                  <a:pt x="5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162"/>
          <p:cNvSpPr>
            <a:spLocks/>
          </p:cNvSpPr>
          <p:nvPr/>
        </p:nvSpPr>
        <p:spPr bwMode="auto">
          <a:xfrm>
            <a:off x="7183438" y="1135063"/>
            <a:ext cx="7938" cy="14288"/>
          </a:xfrm>
          <a:custGeom>
            <a:avLst/>
            <a:gdLst>
              <a:gd name="T0" fmla="*/ 5 w 5"/>
              <a:gd name="T1" fmla="*/ 0 h 9"/>
              <a:gd name="T2" fmla="*/ 5 w 5"/>
              <a:gd name="T3" fmla="*/ 2 h 9"/>
              <a:gd name="T4" fmla="*/ 0 w 5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5" y="0"/>
                </a:moveTo>
                <a:lnTo>
                  <a:pt x="5" y="2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163"/>
          <p:cNvSpPr>
            <a:spLocks/>
          </p:cNvSpPr>
          <p:nvPr/>
        </p:nvSpPr>
        <p:spPr bwMode="auto">
          <a:xfrm>
            <a:off x="7200901" y="114776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164"/>
          <p:cNvSpPr>
            <a:spLocks/>
          </p:cNvSpPr>
          <p:nvPr/>
        </p:nvSpPr>
        <p:spPr bwMode="auto">
          <a:xfrm>
            <a:off x="7245351" y="1135063"/>
            <a:ext cx="15875" cy="14288"/>
          </a:xfrm>
          <a:custGeom>
            <a:avLst/>
            <a:gdLst>
              <a:gd name="T0" fmla="*/ 9 w 10"/>
              <a:gd name="T1" fmla="*/ 9 h 9"/>
              <a:gd name="T2" fmla="*/ 10 w 10"/>
              <a:gd name="T3" fmla="*/ 6 h 9"/>
              <a:gd name="T4" fmla="*/ 0 w 10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9">
                <a:moveTo>
                  <a:pt x="9" y="9"/>
                </a:moveTo>
                <a:lnTo>
                  <a:pt x="10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165"/>
          <p:cNvSpPr>
            <a:spLocks/>
          </p:cNvSpPr>
          <p:nvPr/>
        </p:nvSpPr>
        <p:spPr bwMode="auto">
          <a:xfrm>
            <a:off x="6751638" y="1208088"/>
            <a:ext cx="33338" cy="22225"/>
          </a:xfrm>
          <a:custGeom>
            <a:avLst/>
            <a:gdLst>
              <a:gd name="T0" fmla="*/ 21 w 21"/>
              <a:gd name="T1" fmla="*/ 0 h 14"/>
              <a:gd name="T2" fmla="*/ 10 w 21"/>
              <a:gd name="T3" fmla="*/ 12 h 14"/>
              <a:gd name="T4" fmla="*/ 10 w 21"/>
              <a:gd name="T5" fmla="*/ 14 h 14"/>
              <a:gd name="T6" fmla="*/ 0 w 21"/>
              <a:gd name="T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4">
                <a:moveTo>
                  <a:pt x="21" y="0"/>
                </a:moveTo>
                <a:lnTo>
                  <a:pt x="10" y="12"/>
                </a:lnTo>
                <a:lnTo>
                  <a:pt x="10" y="14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166"/>
          <p:cNvSpPr>
            <a:spLocks/>
          </p:cNvSpPr>
          <p:nvPr/>
        </p:nvSpPr>
        <p:spPr bwMode="auto">
          <a:xfrm>
            <a:off x="6831013" y="1189038"/>
            <a:ext cx="38100" cy="41275"/>
          </a:xfrm>
          <a:custGeom>
            <a:avLst/>
            <a:gdLst>
              <a:gd name="T0" fmla="*/ 24 w 24"/>
              <a:gd name="T1" fmla="*/ 22 h 26"/>
              <a:gd name="T2" fmla="*/ 19 w 24"/>
              <a:gd name="T3" fmla="*/ 26 h 26"/>
              <a:gd name="T4" fmla="*/ 17 w 24"/>
              <a:gd name="T5" fmla="*/ 16 h 26"/>
              <a:gd name="T6" fmla="*/ 15 w 24"/>
              <a:gd name="T7" fmla="*/ 12 h 26"/>
              <a:gd name="T8" fmla="*/ 9 w 24"/>
              <a:gd name="T9" fmla="*/ 20 h 26"/>
              <a:gd name="T10" fmla="*/ 8 w 24"/>
              <a:gd name="T11" fmla="*/ 23 h 26"/>
              <a:gd name="T12" fmla="*/ 5 w 24"/>
              <a:gd name="T13" fmla="*/ 20 h 26"/>
              <a:gd name="T14" fmla="*/ 2 w 24"/>
              <a:gd name="T15" fmla="*/ 19 h 26"/>
              <a:gd name="T16" fmla="*/ 0 w 24"/>
              <a:gd name="T17" fmla="*/ 16 h 26"/>
              <a:gd name="T18" fmla="*/ 0 w 24"/>
              <a:gd name="T19" fmla="*/ 2 h 26"/>
              <a:gd name="T20" fmla="*/ 0 w 24"/>
              <a:gd name="T2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26">
                <a:moveTo>
                  <a:pt x="24" y="22"/>
                </a:moveTo>
                <a:lnTo>
                  <a:pt x="19" y="26"/>
                </a:lnTo>
                <a:lnTo>
                  <a:pt x="17" y="16"/>
                </a:lnTo>
                <a:lnTo>
                  <a:pt x="15" y="12"/>
                </a:lnTo>
                <a:lnTo>
                  <a:pt x="9" y="20"/>
                </a:lnTo>
                <a:lnTo>
                  <a:pt x="8" y="23"/>
                </a:lnTo>
                <a:lnTo>
                  <a:pt x="5" y="20"/>
                </a:lnTo>
                <a:lnTo>
                  <a:pt x="2" y="19"/>
                </a:lnTo>
                <a:lnTo>
                  <a:pt x="0" y="16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167"/>
          <p:cNvSpPr>
            <a:spLocks/>
          </p:cNvSpPr>
          <p:nvPr/>
        </p:nvSpPr>
        <p:spPr bwMode="auto">
          <a:xfrm>
            <a:off x="7202488" y="1149351"/>
            <a:ext cx="53975" cy="84138"/>
          </a:xfrm>
          <a:custGeom>
            <a:avLst/>
            <a:gdLst>
              <a:gd name="T0" fmla="*/ 0 w 34"/>
              <a:gd name="T1" fmla="*/ 0 h 53"/>
              <a:gd name="T2" fmla="*/ 4 w 34"/>
              <a:gd name="T3" fmla="*/ 2 h 53"/>
              <a:gd name="T4" fmla="*/ 4 w 34"/>
              <a:gd name="T5" fmla="*/ 10 h 53"/>
              <a:gd name="T6" fmla="*/ 4 w 34"/>
              <a:gd name="T7" fmla="*/ 17 h 53"/>
              <a:gd name="T8" fmla="*/ 3 w 34"/>
              <a:gd name="T9" fmla="*/ 23 h 53"/>
              <a:gd name="T10" fmla="*/ 10 w 34"/>
              <a:gd name="T11" fmla="*/ 29 h 53"/>
              <a:gd name="T12" fmla="*/ 12 w 34"/>
              <a:gd name="T13" fmla="*/ 25 h 53"/>
              <a:gd name="T14" fmla="*/ 17 w 34"/>
              <a:gd name="T15" fmla="*/ 33 h 53"/>
              <a:gd name="T16" fmla="*/ 17 w 34"/>
              <a:gd name="T17" fmla="*/ 40 h 53"/>
              <a:gd name="T18" fmla="*/ 12 w 34"/>
              <a:gd name="T19" fmla="*/ 45 h 53"/>
              <a:gd name="T20" fmla="*/ 11 w 34"/>
              <a:gd name="T21" fmla="*/ 45 h 53"/>
              <a:gd name="T22" fmla="*/ 10 w 34"/>
              <a:gd name="T23" fmla="*/ 53 h 53"/>
              <a:gd name="T24" fmla="*/ 18 w 34"/>
              <a:gd name="T25" fmla="*/ 48 h 53"/>
              <a:gd name="T26" fmla="*/ 27 w 34"/>
              <a:gd name="T27" fmla="*/ 41 h 53"/>
              <a:gd name="T28" fmla="*/ 34 w 34"/>
              <a:gd name="T29" fmla="*/ 33 h 53"/>
              <a:gd name="T30" fmla="*/ 34 w 34"/>
              <a:gd name="T31" fmla="*/ 3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4" y="2"/>
                </a:lnTo>
                <a:lnTo>
                  <a:pt x="4" y="10"/>
                </a:lnTo>
                <a:lnTo>
                  <a:pt x="4" y="17"/>
                </a:lnTo>
                <a:lnTo>
                  <a:pt x="3" y="23"/>
                </a:lnTo>
                <a:lnTo>
                  <a:pt x="10" y="29"/>
                </a:lnTo>
                <a:lnTo>
                  <a:pt x="12" y="25"/>
                </a:lnTo>
                <a:lnTo>
                  <a:pt x="17" y="33"/>
                </a:lnTo>
                <a:lnTo>
                  <a:pt x="17" y="40"/>
                </a:lnTo>
                <a:lnTo>
                  <a:pt x="12" y="45"/>
                </a:lnTo>
                <a:lnTo>
                  <a:pt x="11" y="45"/>
                </a:lnTo>
                <a:lnTo>
                  <a:pt x="10" y="53"/>
                </a:lnTo>
                <a:lnTo>
                  <a:pt x="18" y="48"/>
                </a:lnTo>
                <a:lnTo>
                  <a:pt x="27" y="41"/>
                </a:lnTo>
                <a:lnTo>
                  <a:pt x="34" y="33"/>
                </a:lnTo>
                <a:lnTo>
                  <a:pt x="34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168"/>
          <p:cNvSpPr>
            <a:spLocks/>
          </p:cNvSpPr>
          <p:nvPr/>
        </p:nvSpPr>
        <p:spPr bwMode="auto">
          <a:xfrm>
            <a:off x="6908801" y="1212851"/>
            <a:ext cx="19050" cy="25400"/>
          </a:xfrm>
          <a:custGeom>
            <a:avLst/>
            <a:gdLst>
              <a:gd name="T0" fmla="*/ 0 w 12"/>
              <a:gd name="T1" fmla="*/ 15 h 16"/>
              <a:gd name="T2" fmla="*/ 2 w 12"/>
              <a:gd name="T3" fmla="*/ 9 h 16"/>
              <a:gd name="T4" fmla="*/ 9 w 12"/>
              <a:gd name="T5" fmla="*/ 0 h 16"/>
              <a:gd name="T6" fmla="*/ 12 w 12"/>
              <a:gd name="T7" fmla="*/ 5 h 16"/>
              <a:gd name="T8" fmla="*/ 11 w 12"/>
              <a:gd name="T9" fmla="*/ 8 h 16"/>
              <a:gd name="T10" fmla="*/ 6 w 12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6">
                <a:moveTo>
                  <a:pt x="0" y="15"/>
                </a:moveTo>
                <a:lnTo>
                  <a:pt x="2" y="9"/>
                </a:lnTo>
                <a:lnTo>
                  <a:pt x="9" y="0"/>
                </a:lnTo>
                <a:lnTo>
                  <a:pt x="12" y="5"/>
                </a:lnTo>
                <a:lnTo>
                  <a:pt x="11" y="8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169"/>
          <p:cNvSpPr>
            <a:spLocks/>
          </p:cNvSpPr>
          <p:nvPr/>
        </p:nvSpPr>
        <p:spPr bwMode="auto">
          <a:xfrm>
            <a:off x="6915151" y="1238251"/>
            <a:ext cx="6350" cy="4763"/>
          </a:xfrm>
          <a:custGeom>
            <a:avLst/>
            <a:gdLst>
              <a:gd name="T0" fmla="*/ 2 w 4"/>
              <a:gd name="T1" fmla="*/ 0 h 3"/>
              <a:gd name="T2" fmla="*/ 0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0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170"/>
          <p:cNvSpPr>
            <a:spLocks/>
          </p:cNvSpPr>
          <p:nvPr/>
        </p:nvSpPr>
        <p:spPr bwMode="auto">
          <a:xfrm>
            <a:off x="7075488" y="1220788"/>
            <a:ext cx="3175" cy="26988"/>
          </a:xfrm>
          <a:custGeom>
            <a:avLst/>
            <a:gdLst>
              <a:gd name="T0" fmla="*/ 2 w 2"/>
              <a:gd name="T1" fmla="*/ 17 h 17"/>
              <a:gd name="T2" fmla="*/ 1 w 2"/>
              <a:gd name="T3" fmla="*/ 10 h 17"/>
              <a:gd name="T4" fmla="*/ 0 w 2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7">
                <a:moveTo>
                  <a:pt x="2" y="17"/>
                </a:moveTo>
                <a:lnTo>
                  <a:pt x="1" y="1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171"/>
          <p:cNvSpPr>
            <a:spLocks/>
          </p:cNvSpPr>
          <p:nvPr/>
        </p:nvSpPr>
        <p:spPr bwMode="auto">
          <a:xfrm>
            <a:off x="6710363" y="1236663"/>
            <a:ext cx="20638" cy="11113"/>
          </a:xfrm>
          <a:custGeom>
            <a:avLst/>
            <a:gdLst>
              <a:gd name="T0" fmla="*/ 13 w 13"/>
              <a:gd name="T1" fmla="*/ 7 h 7"/>
              <a:gd name="T2" fmla="*/ 9 w 13"/>
              <a:gd name="T3" fmla="*/ 5 h 7"/>
              <a:gd name="T4" fmla="*/ 2 w 13"/>
              <a:gd name="T5" fmla="*/ 7 h 7"/>
              <a:gd name="T6" fmla="*/ 0 w 13"/>
              <a:gd name="T7" fmla="*/ 0 h 7"/>
              <a:gd name="T8" fmla="*/ 0 w 13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7">
                <a:moveTo>
                  <a:pt x="13" y="7"/>
                </a:moveTo>
                <a:lnTo>
                  <a:pt x="9" y="5"/>
                </a:lnTo>
                <a:lnTo>
                  <a:pt x="2" y="7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172"/>
          <p:cNvSpPr>
            <a:spLocks/>
          </p:cNvSpPr>
          <p:nvPr/>
        </p:nvSpPr>
        <p:spPr bwMode="auto">
          <a:xfrm>
            <a:off x="7054851" y="1223963"/>
            <a:ext cx="23813" cy="23813"/>
          </a:xfrm>
          <a:custGeom>
            <a:avLst/>
            <a:gdLst>
              <a:gd name="T0" fmla="*/ 2 w 15"/>
              <a:gd name="T1" fmla="*/ 12 h 15"/>
              <a:gd name="T2" fmla="*/ 5 w 15"/>
              <a:gd name="T3" fmla="*/ 9 h 15"/>
              <a:gd name="T4" fmla="*/ 0 w 15"/>
              <a:gd name="T5" fmla="*/ 2 h 15"/>
              <a:gd name="T6" fmla="*/ 6 w 15"/>
              <a:gd name="T7" fmla="*/ 0 h 15"/>
              <a:gd name="T8" fmla="*/ 9 w 15"/>
              <a:gd name="T9" fmla="*/ 10 h 15"/>
              <a:gd name="T10" fmla="*/ 15 w 15"/>
              <a:gd name="T11" fmla="*/ 15 h 15"/>
              <a:gd name="T12" fmla="*/ 15 w 15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5">
                <a:moveTo>
                  <a:pt x="2" y="12"/>
                </a:moveTo>
                <a:lnTo>
                  <a:pt x="5" y="9"/>
                </a:lnTo>
                <a:lnTo>
                  <a:pt x="0" y="2"/>
                </a:lnTo>
                <a:lnTo>
                  <a:pt x="6" y="0"/>
                </a:lnTo>
                <a:lnTo>
                  <a:pt x="9" y="10"/>
                </a:lnTo>
                <a:lnTo>
                  <a:pt x="15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173"/>
          <p:cNvSpPr>
            <a:spLocks/>
          </p:cNvSpPr>
          <p:nvPr/>
        </p:nvSpPr>
        <p:spPr bwMode="auto">
          <a:xfrm>
            <a:off x="6643688" y="1230313"/>
            <a:ext cx="6350" cy="20638"/>
          </a:xfrm>
          <a:custGeom>
            <a:avLst/>
            <a:gdLst>
              <a:gd name="T0" fmla="*/ 2 w 4"/>
              <a:gd name="T1" fmla="*/ 0 h 13"/>
              <a:gd name="T2" fmla="*/ 0 w 4"/>
              <a:gd name="T3" fmla="*/ 1 h 13"/>
              <a:gd name="T4" fmla="*/ 2 w 4"/>
              <a:gd name="T5" fmla="*/ 4 h 13"/>
              <a:gd name="T6" fmla="*/ 4 w 4"/>
              <a:gd name="T7" fmla="*/ 13 h 13"/>
              <a:gd name="T8" fmla="*/ 2 w 4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3">
                <a:moveTo>
                  <a:pt x="2" y="0"/>
                </a:moveTo>
                <a:lnTo>
                  <a:pt x="0" y="1"/>
                </a:lnTo>
                <a:lnTo>
                  <a:pt x="2" y="4"/>
                </a:lnTo>
                <a:lnTo>
                  <a:pt x="4" y="13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174"/>
          <p:cNvSpPr>
            <a:spLocks/>
          </p:cNvSpPr>
          <p:nvPr/>
        </p:nvSpPr>
        <p:spPr bwMode="auto">
          <a:xfrm>
            <a:off x="6761163" y="1239838"/>
            <a:ext cx="19050" cy="14288"/>
          </a:xfrm>
          <a:custGeom>
            <a:avLst/>
            <a:gdLst>
              <a:gd name="T0" fmla="*/ 7 w 12"/>
              <a:gd name="T1" fmla="*/ 9 h 9"/>
              <a:gd name="T2" fmla="*/ 0 w 12"/>
              <a:gd name="T3" fmla="*/ 5 h 9"/>
              <a:gd name="T4" fmla="*/ 0 w 12"/>
              <a:gd name="T5" fmla="*/ 2 h 9"/>
              <a:gd name="T6" fmla="*/ 3 w 12"/>
              <a:gd name="T7" fmla="*/ 0 h 9"/>
              <a:gd name="T8" fmla="*/ 5 w 12"/>
              <a:gd name="T9" fmla="*/ 2 h 9"/>
              <a:gd name="T10" fmla="*/ 5 w 12"/>
              <a:gd name="T11" fmla="*/ 3 h 9"/>
              <a:gd name="T12" fmla="*/ 9 w 12"/>
              <a:gd name="T13" fmla="*/ 5 h 9"/>
              <a:gd name="T14" fmla="*/ 11 w 12"/>
              <a:gd name="T15" fmla="*/ 3 h 9"/>
              <a:gd name="T16" fmla="*/ 12 w 12"/>
              <a:gd name="T17" fmla="*/ 5 h 9"/>
              <a:gd name="T18" fmla="*/ 11 w 12"/>
              <a:gd name="T19" fmla="*/ 7 h 9"/>
              <a:gd name="T20" fmla="*/ 8 w 12"/>
              <a:gd name="T21" fmla="*/ 7 h 9"/>
              <a:gd name="T22" fmla="*/ 7 w 12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2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175"/>
          <p:cNvSpPr>
            <a:spLocks/>
          </p:cNvSpPr>
          <p:nvPr/>
        </p:nvSpPr>
        <p:spPr bwMode="auto">
          <a:xfrm>
            <a:off x="6646863" y="1220788"/>
            <a:ext cx="39688" cy="33338"/>
          </a:xfrm>
          <a:custGeom>
            <a:avLst/>
            <a:gdLst>
              <a:gd name="T0" fmla="*/ 25 w 25"/>
              <a:gd name="T1" fmla="*/ 21 h 21"/>
              <a:gd name="T2" fmla="*/ 17 w 25"/>
              <a:gd name="T3" fmla="*/ 15 h 21"/>
              <a:gd name="T4" fmla="*/ 17 w 25"/>
              <a:gd name="T5" fmla="*/ 3 h 21"/>
              <a:gd name="T6" fmla="*/ 6 w 25"/>
              <a:gd name="T7" fmla="*/ 0 h 21"/>
              <a:gd name="T8" fmla="*/ 0 w 2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1">
                <a:moveTo>
                  <a:pt x="25" y="21"/>
                </a:moveTo>
                <a:lnTo>
                  <a:pt x="17" y="15"/>
                </a:lnTo>
                <a:lnTo>
                  <a:pt x="17" y="3"/>
                </a:lnTo>
                <a:lnTo>
                  <a:pt x="6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176"/>
          <p:cNvSpPr>
            <a:spLocks/>
          </p:cNvSpPr>
          <p:nvPr/>
        </p:nvSpPr>
        <p:spPr bwMode="auto">
          <a:xfrm>
            <a:off x="6686551" y="1236663"/>
            <a:ext cx="23813" cy="20638"/>
          </a:xfrm>
          <a:custGeom>
            <a:avLst/>
            <a:gdLst>
              <a:gd name="T0" fmla="*/ 15 w 15"/>
              <a:gd name="T1" fmla="*/ 0 h 13"/>
              <a:gd name="T2" fmla="*/ 7 w 15"/>
              <a:gd name="T3" fmla="*/ 1 h 13"/>
              <a:gd name="T4" fmla="*/ 5 w 15"/>
              <a:gd name="T5" fmla="*/ 13 h 13"/>
              <a:gd name="T6" fmla="*/ 0 w 15"/>
              <a:gd name="T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3">
                <a:moveTo>
                  <a:pt x="15" y="0"/>
                </a:moveTo>
                <a:lnTo>
                  <a:pt x="7" y="1"/>
                </a:lnTo>
                <a:lnTo>
                  <a:pt x="5" y="1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177"/>
          <p:cNvSpPr>
            <a:spLocks/>
          </p:cNvSpPr>
          <p:nvPr/>
        </p:nvSpPr>
        <p:spPr bwMode="auto">
          <a:xfrm>
            <a:off x="6905626" y="1238251"/>
            <a:ext cx="23813" cy="25400"/>
          </a:xfrm>
          <a:custGeom>
            <a:avLst/>
            <a:gdLst>
              <a:gd name="T0" fmla="*/ 10 w 15"/>
              <a:gd name="T1" fmla="*/ 1 h 16"/>
              <a:gd name="T2" fmla="*/ 13 w 15"/>
              <a:gd name="T3" fmla="*/ 0 h 16"/>
              <a:gd name="T4" fmla="*/ 15 w 15"/>
              <a:gd name="T5" fmla="*/ 6 h 16"/>
              <a:gd name="T6" fmla="*/ 7 w 15"/>
              <a:gd name="T7" fmla="*/ 11 h 16"/>
              <a:gd name="T8" fmla="*/ 8 w 15"/>
              <a:gd name="T9" fmla="*/ 12 h 16"/>
              <a:gd name="T10" fmla="*/ 0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10" y="1"/>
                </a:moveTo>
                <a:lnTo>
                  <a:pt x="13" y="0"/>
                </a:lnTo>
                <a:lnTo>
                  <a:pt x="15" y="6"/>
                </a:lnTo>
                <a:lnTo>
                  <a:pt x="7" y="11"/>
                </a:lnTo>
                <a:lnTo>
                  <a:pt x="8" y="12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178"/>
          <p:cNvSpPr>
            <a:spLocks/>
          </p:cNvSpPr>
          <p:nvPr/>
        </p:nvSpPr>
        <p:spPr bwMode="auto">
          <a:xfrm>
            <a:off x="6583363" y="1219201"/>
            <a:ext cx="47625" cy="49213"/>
          </a:xfrm>
          <a:custGeom>
            <a:avLst/>
            <a:gdLst>
              <a:gd name="T0" fmla="*/ 7 w 30"/>
              <a:gd name="T1" fmla="*/ 31 h 31"/>
              <a:gd name="T2" fmla="*/ 11 w 30"/>
              <a:gd name="T3" fmla="*/ 23 h 31"/>
              <a:gd name="T4" fmla="*/ 16 w 30"/>
              <a:gd name="T5" fmla="*/ 19 h 31"/>
              <a:gd name="T6" fmla="*/ 30 w 30"/>
              <a:gd name="T7" fmla="*/ 9 h 31"/>
              <a:gd name="T8" fmla="*/ 26 w 30"/>
              <a:gd name="T9" fmla="*/ 0 h 31"/>
              <a:gd name="T10" fmla="*/ 23 w 30"/>
              <a:gd name="T11" fmla="*/ 0 h 31"/>
              <a:gd name="T12" fmla="*/ 16 w 30"/>
              <a:gd name="T13" fmla="*/ 9 h 31"/>
              <a:gd name="T14" fmla="*/ 12 w 30"/>
              <a:gd name="T15" fmla="*/ 9 h 31"/>
              <a:gd name="T16" fmla="*/ 11 w 30"/>
              <a:gd name="T17" fmla="*/ 1 h 31"/>
              <a:gd name="T18" fmla="*/ 7 w 30"/>
              <a:gd name="T19" fmla="*/ 0 h 31"/>
              <a:gd name="T20" fmla="*/ 5 w 30"/>
              <a:gd name="T21" fmla="*/ 7 h 31"/>
              <a:gd name="T22" fmla="*/ 0 w 30"/>
              <a:gd name="T23" fmla="*/ 24 h 31"/>
              <a:gd name="T24" fmla="*/ 1 w 30"/>
              <a:gd name="T25" fmla="*/ 24 h 31"/>
              <a:gd name="T26" fmla="*/ 3 w 30"/>
              <a:gd name="T27" fmla="*/ 26 h 31"/>
              <a:gd name="T28" fmla="*/ 7 w 30"/>
              <a:gd name="T2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1">
                <a:moveTo>
                  <a:pt x="7" y="31"/>
                </a:moveTo>
                <a:lnTo>
                  <a:pt x="11" y="23"/>
                </a:lnTo>
                <a:lnTo>
                  <a:pt x="16" y="19"/>
                </a:lnTo>
                <a:lnTo>
                  <a:pt x="30" y="9"/>
                </a:lnTo>
                <a:lnTo>
                  <a:pt x="26" y="0"/>
                </a:lnTo>
                <a:lnTo>
                  <a:pt x="23" y="0"/>
                </a:lnTo>
                <a:lnTo>
                  <a:pt x="16" y="9"/>
                </a:lnTo>
                <a:lnTo>
                  <a:pt x="12" y="9"/>
                </a:lnTo>
                <a:lnTo>
                  <a:pt x="11" y="1"/>
                </a:lnTo>
                <a:lnTo>
                  <a:pt x="7" y="0"/>
                </a:lnTo>
                <a:lnTo>
                  <a:pt x="5" y="7"/>
                </a:lnTo>
                <a:lnTo>
                  <a:pt x="0" y="24"/>
                </a:lnTo>
                <a:lnTo>
                  <a:pt x="1" y="24"/>
                </a:lnTo>
                <a:lnTo>
                  <a:pt x="3" y="26"/>
                </a:lnTo>
                <a:lnTo>
                  <a:pt x="7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179"/>
          <p:cNvSpPr>
            <a:spLocks/>
          </p:cNvSpPr>
          <p:nvPr/>
        </p:nvSpPr>
        <p:spPr bwMode="auto">
          <a:xfrm>
            <a:off x="6881813" y="1223963"/>
            <a:ext cx="26988" cy="47625"/>
          </a:xfrm>
          <a:custGeom>
            <a:avLst/>
            <a:gdLst>
              <a:gd name="T0" fmla="*/ 15 w 17"/>
              <a:gd name="T1" fmla="*/ 25 h 30"/>
              <a:gd name="T2" fmla="*/ 10 w 17"/>
              <a:gd name="T3" fmla="*/ 30 h 30"/>
              <a:gd name="T4" fmla="*/ 4 w 17"/>
              <a:gd name="T5" fmla="*/ 21 h 30"/>
              <a:gd name="T6" fmla="*/ 0 w 17"/>
              <a:gd name="T7" fmla="*/ 8 h 30"/>
              <a:gd name="T8" fmla="*/ 11 w 17"/>
              <a:gd name="T9" fmla="*/ 0 h 30"/>
              <a:gd name="T10" fmla="*/ 17 w 17"/>
              <a:gd name="T11" fmla="*/ 9 h 30"/>
              <a:gd name="T12" fmla="*/ 17 w 17"/>
              <a:gd name="T13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30">
                <a:moveTo>
                  <a:pt x="15" y="25"/>
                </a:moveTo>
                <a:lnTo>
                  <a:pt x="10" y="30"/>
                </a:lnTo>
                <a:lnTo>
                  <a:pt x="4" y="21"/>
                </a:lnTo>
                <a:lnTo>
                  <a:pt x="0" y="8"/>
                </a:lnTo>
                <a:lnTo>
                  <a:pt x="11" y="0"/>
                </a:lnTo>
                <a:lnTo>
                  <a:pt x="17" y="9"/>
                </a:lnTo>
                <a:lnTo>
                  <a:pt x="1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180"/>
          <p:cNvSpPr>
            <a:spLocks/>
          </p:cNvSpPr>
          <p:nvPr/>
        </p:nvSpPr>
        <p:spPr bwMode="auto">
          <a:xfrm>
            <a:off x="7005638" y="1244601"/>
            <a:ext cx="23813" cy="28575"/>
          </a:xfrm>
          <a:custGeom>
            <a:avLst/>
            <a:gdLst>
              <a:gd name="T0" fmla="*/ 0 w 15"/>
              <a:gd name="T1" fmla="*/ 0 h 18"/>
              <a:gd name="T2" fmla="*/ 0 w 15"/>
              <a:gd name="T3" fmla="*/ 2 h 18"/>
              <a:gd name="T4" fmla="*/ 3 w 15"/>
              <a:gd name="T5" fmla="*/ 8 h 18"/>
              <a:gd name="T6" fmla="*/ 8 w 15"/>
              <a:gd name="T7" fmla="*/ 17 h 18"/>
              <a:gd name="T8" fmla="*/ 15 w 15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8">
                <a:moveTo>
                  <a:pt x="0" y="0"/>
                </a:moveTo>
                <a:lnTo>
                  <a:pt x="0" y="2"/>
                </a:lnTo>
                <a:lnTo>
                  <a:pt x="3" y="8"/>
                </a:lnTo>
                <a:lnTo>
                  <a:pt x="8" y="17"/>
                </a:lnTo>
                <a:lnTo>
                  <a:pt x="1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181"/>
          <p:cNvSpPr>
            <a:spLocks/>
          </p:cNvSpPr>
          <p:nvPr/>
        </p:nvSpPr>
        <p:spPr bwMode="auto">
          <a:xfrm>
            <a:off x="7054851" y="1243013"/>
            <a:ext cx="26988" cy="38100"/>
          </a:xfrm>
          <a:custGeom>
            <a:avLst/>
            <a:gdLst>
              <a:gd name="T0" fmla="*/ 15 w 17"/>
              <a:gd name="T1" fmla="*/ 24 h 24"/>
              <a:gd name="T2" fmla="*/ 17 w 17"/>
              <a:gd name="T3" fmla="*/ 24 h 24"/>
              <a:gd name="T4" fmla="*/ 5 w 17"/>
              <a:gd name="T5" fmla="*/ 20 h 24"/>
              <a:gd name="T6" fmla="*/ 3 w 17"/>
              <a:gd name="T7" fmla="*/ 12 h 24"/>
              <a:gd name="T8" fmla="*/ 0 w 17"/>
              <a:gd name="T9" fmla="*/ 0 h 24"/>
              <a:gd name="T10" fmla="*/ 2 w 17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">
                <a:moveTo>
                  <a:pt x="15" y="24"/>
                </a:moveTo>
                <a:lnTo>
                  <a:pt x="17" y="24"/>
                </a:lnTo>
                <a:lnTo>
                  <a:pt x="5" y="20"/>
                </a:lnTo>
                <a:lnTo>
                  <a:pt x="3" y="1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182"/>
          <p:cNvSpPr>
            <a:spLocks/>
          </p:cNvSpPr>
          <p:nvPr/>
        </p:nvSpPr>
        <p:spPr bwMode="auto">
          <a:xfrm>
            <a:off x="6958013" y="1220788"/>
            <a:ext cx="47625" cy="65088"/>
          </a:xfrm>
          <a:custGeom>
            <a:avLst/>
            <a:gdLst>
              <a:gd name="T0" fmla="*/ 4 w 30"/>
              <a:gd name="T1" fmla="*/ 41 h 41"/>
              <a:gd name="T2" fmla="*/ 0 w 30"/>
              <a:gd name="T3" fmla="*/ 36 h 41"/>
              <a:gd name="T4" fmla="*/ 0 w 30"/>
              <a:gd name="T5" fmla="*/ 33 h 41"/>
              <a:gd name="T6" fmla="*/ 10 w 30"/>
              <a:gd name="T7" fmla="*/ 33 h 41"/>
              <a:gd name="T8" fmla="*/ 11 w 30"/>
              <a:gd name="T9" fmla="*/ 29 h 41"/>
              <a:gd name="T10" fmla="*/ 0 w 30"/>
              <a:gd name="T11" fmla="*/ 25 h 41"/>
              <a:gd name="T12" fmla="*/ 0 w 30"/>
              <a:gd name="T13" fmla="*/ 12 h 41"/>
              <a:gd name="T14" fmla="*/ 1 w 30"/>
              <a:gd name="T15" fmla="*/ 3 h 41"/>
              <a:gd name="T16" fmla="*/ 8 w 30"/>
              <a:gd name="T17" fmla="*/ 2 h 41"/>
              <a:gd name="T18" fmla="*/ 15 w 30"/>
              <a:gd name="T19" fmla="*/ 0 h 41"/>
              <a:gd name="T20" fmla="*/ 20 w 30"/>
              <a:gd name="T21" fmla="*/ 3 h 41"/>
              <a:gd name="T22" fmla="*/ 27 w 30"/>
              <a:gd name="T23" fmla="*/ 10 h 41"/>
              <a:gd name="T24" fmla="*/ 30 w 30"/>
              <a:gd name="T25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41">
                <a:moveTo>
                  <a:pt x="4" y="41"/>
                </a:moveTo>
                <a:lnTo>
                  <a:pt x="0" y="36"/>
                </a:lnTo>
                <a:lnTo>
                  <a:pt x="0" y="33"/>
                </a:lnTo>
                <a:lnTo>
                  <a:pt x="10" y="33"/>
                </a:lnTo>
                <a:lnTo>
                  <a:pt x="11" y="29"/>
                </a:lnTo>
                <a:lnTo>
                  <a:pt x="0" y="25"/>
                </a:lnTo>
                <a:lnTo>
                  <a:pt x="0" y="12"/>
                </a:lnTo>
                <a:lnTo>
                  <a:pt x="1" y="3"/>
                </a:lnTo>
                <a:lnTo>
                  <a:pt x="8" y="2"/>
                </a:lnTo>
                <a:lnTo>
                  <a:pt x="15" y="0"/>
                </a:lnTo>
                <a:lnTo>
                  <a:pt x="20" y="3"/>
                </a:lnTo>
                <a:lnTo>
                  <a:pt x="27" y="10"/>
                </a:lnTo>
                <a:lnTo>
                  <a:pt x="3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183"/>
          <p:cNvSpPr>
            <a:spLocks/>
          </p:cNvSpPr>
          <p:nvPr/>
        </p:nvSpPr>
        <p:spPr bwMode="auto">
          <a:xfrm>
            <a:off x="6715126" y="1254126"/>
            <a:ext cx="44450" cy="42863"/>
          </a:xfrm>
          <a:custGeom>
            <a:avLst/>
            <a:gdLst>
              <a:gd name="T0" fmla="*/ 0 w 28"/>
              <a:gd name="T1" fmla="*/ 27 h 27"/>
              <a:gd name="T2" fmla="*/ 3 w 28"/>
              <a:gd name="T3" fmla="*/ 21 h 27"/>
              <a:gd name="T4" fmla="*/ 10 w 28"/>
              <a:gd name="T5" fmla="*/ 19 h 27"/>
              <a:gd name="T6" fmla="*/ 22 w 28"/>
              <a:gd name="T7" fmla="*/ 0 h 27"/>
              <a:gd name="T8" fmla="*/ 28 w 28"/>
              <a:gd name="T9" fmla="*/ 6 h 27"/>
              <a:gd name="T10" fmla="*/ 21 w 28"/>
              <a:gd name="T1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7">
                <a:moveTo>
                  <a:pt x="0" y="27"/>
                </a:moveTo>
                <a:lnTo>
                  <a:pt x="3" y="21"/>
                </a:lnTo>
                <a:lnTo>
                  <a:pt x="10" y="19"/>
                </a:lnTo>
                <a:lnTo>
                  <a:pt x="22" y="0"/>
                </a:lnTo>
                <a:lnTo>
                  <a:pt x="28" y="6"/>
                </a:lnTo>
                <a:lnTo>
                  <a:pt x="21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184"/>
          <p:cNvSpPr>
            <a:spLocks/>
          </p:cNvSpPr>
          <p:nvPr/>
        </p:nvSpPr>
        <p:spPr bwMode="auto">
          <a:xfrm>
            <a:off x="6697663" y="1247776"/>
            <a:ext cx="39688" cy="50800"/>
          </a:xfrm>
          <a:custGeom>
            <a:avLst/>
            <a:gdLst>
              <a:gd name="T0" fmla="*/ 0 w 25"/>
              <a:gd name="T1" fmla="*/ 32 h 32"/>
              <a:gd name="T2" fmla="*/ 8 w 25"/>
              <a:gd name="T3" fmla="*/ 19 h 32"/>
              <a:gd name="T4" fmla="*/ 19 w 25"/>
              <a:gd name="T5" fmla="*/ 16 h 32"/>
              <a:gd name="T6" fmla="*/ 25 w 25"/>
              <a:gd name="T7" fmla="*/ 12 h 32"/>
              <a:gd name="T8" fmla="*/ 23 w 25"/>
              <a:gd name="T9" fmla="*/ 4 h 32"/>
              <a:gd name="T10" fmla="*/ 21 w 2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2">
                <a:moveTo>
                  <a:pt x="0" y="32"/>
                </a:moveTo>
                <a:lnTo>
                  <a:pt x="8" y="19"/>
                </a:lnTo>
                <a:lnTo>
                  <a:pt x="19" y="16"/>
                </a:lnTo>
                <a:lnTo>
                  <a:pt x="25" y="12"/>
                </a:lnTo>
                <a:lnTo>
                  <a:pt x="23" y="4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185"/>
          <p:cNvSpPr>
            <a:spLocks/>
          </p:cNvSpPr>
          <p:nvPr/>
        </p:nvSpPr>
        <p:spPr bwMode="auto">
          <a:xfrm>
            <a:off x="6904038" y="1273176"/>
            <a:ext cx="7938" cy="34925"/>
          </a:xfrm>
          <a:custGeom>
            <a:avLst/>
            <a:gdLst>
              <a:gd name="T0" fmla="*/ 0 w 5"/>
              <a:gd name="T1" fmla="*/ 22 h 22"/>
              <a:gd name="T2" fmla="*/ 0 w 5"/>
              <a:gd name="T3" fmla="*/ 12 h 22"/>
              <a:gd name="T4" fmla="*/ 1 w 5"/>
              <a:gd name="T5" fmla="*/ 7 h 22"/>
              <a:gd name="T6" fmla="*/ 3 w 5"/>
              <a:gd name="T7" fmla="*/ 1 h 22"/>
              <a:gd name="T8" fmla="*/ 5 w 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2">
                <a:moveTo>
                  <a:pt x="0" y="22"/>
                </a:moveTo>
                <a:lnTo>
                  <a:pt x="0" y="12"/>
                </a:lnTo>
                <a:lnTo>
                  <a:pt x="1" y="7"/>
                </a:ln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Line 186"/>
          <p:cNvSpPr>
            <a:spLocks noChangeShapeType="1"/>
          </p:cNvSpPr>
          <p:nvPr/>
        </p:nvSpPr>
        <p:spPr bwMode="auto">
          <a:xfrm flipV="1">
            <a:off x="6904038" y="1308101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187"/>
          <p:cNvSpPr>
            <a:spLocks/>
          </p:cNvSpPr>
          <p:nvPr/>
        </p:nvSpPr>
        <p:spPr bwMode="auto">
          <a:xfrm>
            <a:off x="6958013" y="1285876"/>
            <a:ext cx="6350" cy="23813"/>
          </a:xfrm>
          <a:custGeom>
            <a:avLst/>
            <a:gdLst>
              <a:gd name="T0" fmla="*/ 0 w 4"/>
              <a:gd name="T1" fmla="*/ 15 h 15"/>
              <a:gd name="T2" fmla="*/ 1 w 4"/>
              <a:gd name="T3" fmla="*/ 15 h 15"/>
              <a:gd name="T4" fmla="*/ 3 w 4"/>
              <a:gd name="T5" fmla="*/ 6 h 15"/>
              <a:gd name="T6" fmla="*/ 4 w 4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0" y="15"/>
                </a:moveTo>
                <a:lnTo>
                  <a:pt x="1" y="15"/>
                </a:lnTo>
                <a:lnTo>
                  <a:pt x="3" y="6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188"/>
          <p:cNvSpPr>
            <a:spLocks/>
          </p:cNvSpPr>
          <p:nvPr/>
        </p:nvSpPr>
        <p:spPr bwMode="auto">
          <a:xfrm>
            <a:off x="7062788" y="1281113"/>
            <a:ext cx="30163" cy="30163"/>
          </a:xfrm>
          <a:custGeom>
            <a:avLst/>
            <a:gdLst>
              <a:gd name="T0" fmla="*/ 19 w 19"/>
              <a:gd name="T1" fmla="*/ 19 h 19"/>
              <a:gd name="T2" fmla="*/ 5 w 19"/>
              <a:gd name="T3" fmla="*/ 9 h 19"/>
              <a:gd name="T4" fmla="*/ 0 w 19"/>
              <a:gd name="T5" fmla="*/ 4 h 19"/>
              <a:gd name="T6" fmla="*/ 0 w 19"/>
              <a:gd name="T7" fmla="*/ 4 h 19"/>
              <a:gd name="T8" fmla="*/ 0 w 19"/>
              <a:gd name="T9" fmla="*/ 3 h 19"/>
              <a:gd name="T10" fmla="*/ 6 w 19"/>
              <a:gd name="T11" fmla="*/ 3 h 19"/>
              <a:gd name="T12" fmla="*/ 10 w 1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9">
                <a:moveTo>
                  <a:pt x="19" y="19"/>
                </a:moveTo>
                <a:lnTo>
                  <a:pt x="5" y="9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6" y="3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189"/>
          <p:cNvSpPr>
            <a:spLocks/>
          </p:cNvSpPr>
          <p:nvPr/>
        </p:nvSpPr>
        <p:spPr bwMode="auto">
          <a:xfrm>
            <a:off x="6910388" y="1255713"/>
            <a:ext cx="28575" cy="55563"/>
          </a:xfrm>
          <a:custGeom>
            <a:avLst/>
            <a:gdLst>
              <a:gd name="T0" fmla="*/ 1 w 18"/>
              <a:gd name="T1" fmla="*/ 11 h 35"/>
              <a:gd name="T2" fmla="*/ 5 w 18"/>
              <a:gd name="T3" fmla="*/ 8 h 35"/>
              <a:gd name="T4" fmla="*/ 14 w 18"/>
              <a:gd name="T5" fmla="*/ 1 h 35"/>
              <a:gd name="T6" fmla="*/ 18 w 18"/>
              <a:gd name="T7" fmla="*/ 0 h 35"/>
              <a:gd name="T8" fmla="*/ 16 w 18"/>
              <a:gd name="T9" fmla="*/ 5 h 35"/>
              <a:gd name="T10" fmla="*/ 12 w 18"/>
              <a:gd name="T11" fmla="*/ 11 h 35"/>
              <a:gd name="T12" fmla="*/ 11 w 18"/>
              <a:gd name="T13" fmla="*/ 12 h 35"/>
              <a:gd name="T14" fmla="*/ 7 w 18"/>
              <a:gd name="T15" fmla="*/ 18 h 35"/>
              <a:gd name="T16" fmla="*/ 0 w 18"/>
              <a:gd name="T17" fmla="*/ 26 h 35"/>
              <a:gd name="T18" fmla="*/ 3 w 18"/>
              <a:gd name="T19" fmla="*/ 29 h 35"/>
              <a:gd name="T20" fmla="*/ 10 w 18"/>
              <a:gd name="T21" fmla="*/ 29 h 35"/>
              <a:gd name="T22" fmla="*/ 7 w 18"/>
              <a:gd name="T23" fmla="*/ 34 h 35"/>
              <a:gd name="T24" fmla="*/ 7 w 18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35">
                <a:moveTo>
                  <a:pt x="1" y="11"/>
                </a:moveTo>
                <a:lnTo>
                  <a:pt x="5" y="8"/>
                </a:lnTo>
                <a:lnTo>
                  <a:pt x="14" y="1"/>
                </a:lnTo>
                <a:lnTo>
                  <a:pt x="18" y="0"/>
                </a:lnTo>
                <a:lnTo>
                  <a:pt x="16" y="5"/>
                </a:lnTo>
                <a:lnTo>
                  <a:pt x="12" y="11"/>
                </a:lnTo>
                <a:lnTo>
                  <a:pt x="11" y="12"/>
                </a:lnTo>
                <a:lnTo>
                  <a:pt x="7" y="18"/>
                </a:lnTo>
                <a:lnTo>
                  <a:pt x="0" y="26"/>
                </a:lnTo>
                <a:lnTo>
                  <a:pt x="3" y="29"/>
                </a:lnTo>
                <a:lnTo>
                  <a:pt x="10" y="29"/>
                </a:lnTo>
                <a:lnTo>
                  <a:pt x="7" y="34"/>
                </a:lnTo>
                <a:lnTo>
                  <a:pt x="7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190"/>
          <p:cNvSpPr>
            <a:spLocks/>
          </p:cNvSpPr>
          <p:nvPr/>
        </p:nvSpPr>
        <p:spPr bwMode="auto">
          <a:xfrm>
            <a:off x="6792913" y="1273176"/>
            <a:ext cx="14288" cy="47625"/>
          </a:xfrm>
          <a:custGeom>
            <a:avLst/>
            <a:gdLst>
              <a:gd name="T0" fmla="*/ 0 w 9"/>
              <a:gd name="T1" fmla="*/ 30 h 30"/>
              <a:gd name="T2" fmla="*/ 4 w 9"/>
              <a:gd name="T3" fmla="*/ 16 h 30"/>
              <a:gd name="T4" fmla="*/ 6 w 9"/>
              <a:gd name="T5" fmla="*/ 7 h 30"/>
              <a:gd name="T6" fmla="*/ 7 w 9"/>
              <a:gd name="T7" fmla="*/ 1 h 30"/>
              <a:gd name="T8" fmla="*/ 7 w 9"/>
              <a:gd name="T9" fmla="*/ 0 h 30"/>
              <a:gd name="T10" fmla="*/ 9 w 9"/>
              <a:gd name="T1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0">
                <a:moveTo>
                  <a:pt x="0" y="30"/>
                </a:moveTo>
                <a:lnTo>
                  <a:pt x="4" y="16"/>
                </a:lnTo>
                <a:lnTo>
                  <a:pt x="6" y="7"/>
                </a:lnTo>
                <a:lnTo>
                  <a:pt x="7" y="1"/>
                </a:lnTo>
                <a:lnTo>
                  <a:pt x="7" y="0"/>
                </a:lnTo>
                <a:lnTo>
                  <a:pt x="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191"/>
          <p:cNvSpPr>
            <a:spLocks/>
          </p:cNvSpPr>
          <p:nvPr/>
        </p:nvSpPr>
        <p:spPr bwMode="auto">
          <a:xfrm>
            <a:off x="7088188" y="1311276"/>
            <a:ext cx="12700" cy="11113"/>
          </a:xfrm>
          <a:custGeom>
            <a:avLst/>
            <a:gdLst>
              <a:gd name="T0" fmla="*/ 8 w 8"/>
              <a:gd name="T1" fmla="*/ 7 h 7"/>
              <a:gd name="T2" fmla="*/ 0 w 8"/>
              <a:gd name="T3" fmla="*/ 3 h 7"/>
              <a:gd name="T4" fmla="*/ 4 w 8"/>
              <a:gd name="T5" fmla="*/ 0 h 7"/>
              <a:gd name="T6" fmla="*/ 3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7"/>
                </a:moveTo>
                <a:lnTo>
                  <a:pt x="0" y="3"/>
                </a:lnTo>
                <a:lnTo>
                  <a:pt x="4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192"/>
          <p:cNvSpPr>
            <a:spLocks/>
          </p:cNvSpPr>
          <p:nvPr/>
        </p:nvSpPr>
        <p:spPr bwMode="auto">
          <a:xfrm>
            <a:off x="6594476" y="1250951"/>
            <a:ext cx="52388" cy="74613"/>
          </a:xfrm>
          <a:custGeom>
            <a:avLst/>
            <a:gdLst>
              <a:gd name="T0" fmla="*/ 33 w 33"/>
              <a:gd name="T1" fmla="*/ 0 h 47"/>
              <a:gd name="T2" fmla="*/ 18 w 33"/>
              <a:gd name="T3" fmla="*/ 0 h 47"/>
              <a:gd name="T4" fmla="*/ 12 w 33"/>
              <a:gd name="T5" fmla="*/ 8 h 47"/>
              <a:gd name="T6" fmla="*/ 11 w 33"/>
              <a:gd name="T7" fmla="*/ 11 h 47"/>
              <a:gd name="T8" fmla="*/ 19 w 33"/>
              <a:gd name="T9" fmla="*/ 14 h 47"/>
              <a:gd name="T10" fmla="*/ 13 w 33"/>
              <a:gd name="T11" fmla="*/ 22 h 47"/>
              <a:gd name="T12" fmla="*/ 3 w 33"/>
              <a:gd name="T13" fmla="*/ 19 h 47"/>
              <a:gd name="T14" fmla="*/ 0 w 33"/>
              <a:gd name="T15" fmla="*/ 29 h 47"/>
              <a:gd name="T16" fmla="*/ 13 w 33"/>
              <a:gd name="T17" fmla="*/ 32 h 47"/>
              <a:gd name="T18" fmla="*/ 30 w 33"/>
              <a:gd name="T1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47">
                <a:moveTo>
                  <a:pt x="33" y="0"/>
                </a:moveTo>
                <a:lnTo>
                  <a:pt x="18" y="0"/>
                </a:lnTo>
                <a:lnTo>
                  <a:pt x="12" y="8"/>
                </a:lnTo>
                <a:lnTo>
                  <a:pt x="11" y="11"/>
                </a:lnTo>
                <a:lnTo>
                  <a:pt x="19" y="14"/>
                </a:lnTo>
                <a:lnTo>
                  <a:pt x="13" y="22"/>
                </a:lnTo>
                <a:lnTo>
                  <a:pt x="3" y="19"/>
                </a:lnTo>
                <a:lnTo>
                  <a:pt x="0" y="29"/>
                </a:lnTo>
                <a:lnTo>
                  <a:pt x="13" y="32"/>
                </a:lnTo>
                <a:lnTo>
                  <a:pt x="3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193"/>
          <p:cNvSpPr>
            <a:spLocks/>
          </p:cNvSpPr>
          <p:nvPr/>
        </p:nvSpPr>
        <p:spPr bwMode="auto">
          <a:xfrm>
            <a:off x="6707188" y="1287463"/>
            <a:ext cx="41275" cy="38100"/>
          </a:xfrm>
          <a:custGeom>
            <a:avLst/>
            <a:gdLst>
              <a:gd name="T0" fmla="*/ 26 w 26"/>
              <a:gd name="T1" fmla="*/ 0 h 24"/>
              <a:gd name="T2" fmla="*/ 24 w 26"/>
              <a:gd name="T3" fmla="*/ 2 h 24"/>
              <a:gd name="T4" fmla="*/ 24 w 26"/>
              <a:gd name="T5" fmla="*/ 9 h 24"/>
              <a:gd name="T6" fmla="*/ 24 w 26"/>
              <a:gd name="T7" fmla="*/ 15 h 24"/>
              <a:gd name="T8" fmla="*/ 0 w 26"/>
              <a:gd name="T9" fmla="*/ 24 h 24"/>
              <a:gd name="T10" fmla="*/ 0 w 26"/>
              <a:gd name="T11" fmla="*/ 21 h 24"/>
              <a:gd name="T12" fmla="*/ 2 w 26"/>
              <a:gd name="T13" fmla="*/ 13 h 24"/>
              <a:gd name="T14" fmla="*/ 5 w 26"/>
              <a:gd name="T15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4">
                <a:moveTo>
                  <a:pt x="26" y="0"/>
                </a:moveTo>
                <a:lnTo>
                  <a:pt x="24" y="2"/>
                </a:lnTo>
                <a:lnTo>
                  <a:pt x="24" y="9"/>
                </a:lnTo>
                <a:lnTo>
                  <a:pt x="24" y="15"/>
                </a:lnTo>
                <a:lnTo>
                  <a:pt x="0" y="24"/>
                </a:lnTo>
                <a:lnTo>
                  <a:pt x="0" y="21"/>
                </a:lnTo>
                <a:lnTo>
                  <a:pt x="2" y="13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194"/>
          <p:cNvSpPr>
            <a:spLocks/>
          </p:cNvSpPr>
          <p:nvPr/>
        </p:nvSpPr>
        <p:spPr bwMode="auto">
          <a:xfrm>
            <a:off x="6892926" y="1309688"/>
            <a:ext cx="11113" cy="15875"/>
          </a:xfrm>
          <a:custGeom>
            <a:avLst/>
            <a:gdLst>
              <a:gd name="T0" fmla="*/ 0 w 7"/>
              <a:gd name="T1" fmla="*/ 10 h 10"/>
              <a:gd name="T2" fmla="*/ 4 w 7"/>
              <a:gd name="T3" fmla="*/ 7 h 10"/>
              <a:gd name="T4" fmla="*/ 7 w 7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0">
                <a:moveTo>
                  <a:pt x="0" y="10"/>
                </a:moveTo>
                <a:lnTo>
                  <a:pt x="4" y="7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195"/>
          <p:cNvSpPr>
            <a:spLocks/>
          </p:cNvSpPr>
          <p:nvPr/>
        </p:nvSpPr>
        <p:spPr bwMode="auto">
          <a:xfrm>
            <a:off x="6861176" y="1279526"/>
            <a:ext cx="30163" cy="47625"/>
          </a:xfrm>
          <a:custGeom>
            <a:avLst/>
            <a:gdLst>
              <a:gd name="T0" fmla="*/ 1 w 19"/>
              <a:gd name="T1" fmla="*/ 30 h 30"/>
              <a:gd name="T2" fmla="*/ 0 w 19"/>
              <a:gd name="T3" fmla="*/ 22 h 30"/>
              <a:gd name="T4" fmla="*/ 2 w 19"/>
              <a:gd name="T5" fmla="*/ 12 h 30"/>
              <a:gd name="T6" fmla="*/ 4 w 19"/>
              <a:gd name="T7" fmla="*/ 3 h 30"/>
              <a:gd name="T8" fmla="*/ 16 w 19"/>
              <a:gd name="T9" fmla="*/ 0 h 30"/>
              <a:gd name="T10" fmla="*/ 19 w 19"/>
              <a:gd name="T11" fmla="*/ 3 h 30"/>
              <a:gd name="T12" fmla="*/ 13 w 19"/>
              <a:gd name="T13" fmla="*/ 11 h 30"/>
              <a:gd name="T14" fmla="*/ 17 w 19"/>
              <a:gd name="T15" fmla="*/ 20 h 30"/>
              <a:gd name="T16" fmla="*/ 19 w 19"/>
              <a:gd name="T17" fmla="*/ 23 h 30"/>
              <a:gd name="T18" fmla="*/ 1 w 19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0">
                <a:moveTo>
                  <a:pt x="1" y="30"/>
                </a:moveTo>
                <a:lnTo>
                  <a:pt x="0" y="22"/>
                </a:lnTo>
                <a:lnTo>
                  <a:pt x="2" y="12"/>
                </a:lnTo>
                <a:lnTo>
                  <a:pt x="4" y="3"/>
                </a:lnTo>
                <a:lnTo>
                  <a:pt x="16" y="0"/>
                </a:lnTo>
                <a:lnTo>
                  <a:pt x="19" y="3"/>
                </a:lnTo>
                <a:lnTo>
                  <a:pt x="13" y="11"/>
                </a:lnTo>
                <a:lnTo>
                  <a:pt x="17" y="20"/>
                </a:lnTo>
                <a:lnTo>
                  <a:pt x="19" y="23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196"/>
          <p:cNvSpPr>
            <a:spLocks/>
          </p:cNvSpPr>
          <p:nvPr/>
        </p:nvSpPr>
        <p:spPr bwMode="auto">
          <a:xfrm>
            <a:off x="6921501" y="1311276"/>
            <a:ext cx="11113" cy="17463"/>
          </a:xfrm>
          <a:custGeom>
            <a:avLst/>
            <a:gdLst>
              <a:gd name="T0" fmla="*/ 0 w 7"/>
              <a:gd name="T1" fmla="*/ 0 h 11"/>
              <a:gd name="T2" fmla="*/ 3 w 7"/>
              <a:gd name="T3" fmla="*/ 6 h 11"/>
              <a:gd name="T4" fmla="*/ 7 w 7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3" y="6"/>
                </a:lnTo>
                <a:lnTo>
                  <a:pt x="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197"/>
          <p:cNvSpPr>
            <a:spLocks/>
          </p:cNvSpPr>
          <p:nvPr/>
        </p:nvSpPr>
        <p:spPr bwMode="auto">
          <a:xfrm>
            <a:off x="6932613" y="1284288"/>
            <a:ext cx="25400" cy="44450"/>
          </a:xfrm>
          <a:custGeom>
            <a:avLst/>
            <a:gdLst>
              <a:gd name="T0" fmla="*/ 0 w 16"/>
              <a:gd name="T1" fmla="*/ 28 h 28"/>
              <a:gd name="T2" fmla="*/ 2 w 16"/>
              <a:gd name="T3" fmla="*/ 26 h 28"/>
              <a:gd name="T4" fmla="*/ 6 w 16"/>
              <a:gd name="T5" fmla="*/ 24 h 28"/>
              <a:gd name="T6" fmla="*/ 1 w 16"/>
              <a:gd name="T7" fmla="*/ 19 h 28"/>
              <a:gd name="T8" fmla="*/ 5 w 16"/>
              <a:gd name="T9" fmla="*/ 12 h 28"/>
              <a:gd name="T10" fmla="*/ 4 w 16"/>
              <a:gd name="T11" fmla="*/ 4 h 28"/>
              <a:gd name="T12" fmla="*/ 8 w 16"/>
              <a:gd name="T13" fmla="*/ 0 h 28"/>
              <a:gd name="T14" fmla="*/ 16 w 16"/>
              <a:gd name="T15" fmla="*/ 2 h 28"/>
              <a:gd name="T16" fmla="*/ 13 w 16"/>
              <a:gd name="T17" fmla="*/ 12 h 28"/>
              <a:gd name="T18" fmla="*/ 13 w 16"/>
              <a:gd name="T19" fmla="*/ 19 h 28"/>
              <a:gd name="T20" fmla="*/ 16 w 16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8">
                <a:moveTo>
                  <a:pt x="0" y="28"/>
                </a:moveTo>
                <a:lnTo>
                  <a:pt x="2" y="26"/>
                </a:lnTo>
                <a:lnTo>
                  <a:pt x="6" y="24"/>
                </a:lnTo>
                <a:lnTo>
                  <a:pt x="1" y="19"/>
                </a:lnTo>
                <a:lnTo>
                  <a:pt x="5" y="12"/>
                </a:lnTo>
                <a:lnTo>
                  <a:pt x="4" y="4"/>
                </a:lnTo>
                <a:lnTo>
                  <a:pt x="8" y="0"/>
                </a:lnTo>
                <a:lnTo>
                  <a:pt x="16" y="2"/>
                </a:lnTo>
                <a:lnTo>
                  <a:pt x="13" y="12"/>
                </a:lnTo>
                <a:lnTo>
                  <a:pt x="13" y="19"/>
                </a:lnTo>
                <a:lnTo>
                  <a:pt x="1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198"/>
          <p:cNvSpPr>
            <a:spLocks/>
          </p:cNvSpPr>
          <p:nvPr/>
        </p:nvSpPr>
        <p:spPr bwMode="auto">
          <a:xfrm>
            <a:off x="7029451" y="1273176"/>
            <a:ext cx="71438" cy="58738"/>
          </a:xfrm>
          <a:custGeom>
            <a:avLst/>
            <a:gdLst>
              <a:gd name="T0" fmla="*/ 0 w 45"/>
              <a:gd name="T1" fmla="*/ 0 h 37"/>
              <a:gd name="T2" fmla="*/ 7 w 45"/>
              <a:gd name="T3" fmla="*/ 0 h 37"/>
              <a:gd name="T4" fmla="*/ 15 w 45"/>
              <a:gd name="T5" fmla="*/ 9 h 37"/>
              <a:gd name="T6" fmla="*/ 16 w 45"/>
              <a:gd name="T7" fmla="*/ 11 h 37"/>
              <a:gd name="T8" fmla="*/ 22 w 45"/>
              <a:gd name="T9" fmla="*/ 20 h 37"/>
              <a:gd name="T10" fmla="*/ 31 w 45"/>
              <a:gd name="T11" fmla="*/ 33 h 37"/>
              <a:gd name="T12" fmla="*/ 36 w 45"/>
              <a:gd name="T13" fmla="*/ 34 h 37"/>
              <a:gd name="T14" fmla="*/ 30 w 45"/>
              <a:gd name="T15" fmla="*/ 35 h 37"/>
              <a:gd name="T16" fmla="*/ 40 w 45"/>
              <a:gd name="T17" fmla="*/ 37 h 37"/>
              <a:gd name="T18" fmla="*/ 44 w 45"/>
              <a:gd name="T19" fmla="*/ 35 h 37"/>
              <a:gd name="T20" fmla="*/ 45 w 45"/>
              <a:gd name="T21" fmla="*/ 3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37">
                <a:moveTo>
                  <a:pt x="0" y="0"/>
                </a:moveTo>
                <a:lnTo>
                  <a:pt x="7" y="0"/>
                </a:lnTo>
                <a:lnTo>
                  <a:pt x="15" y="9"/>
                </a:lnTo>
                <a:lnTo>
                  <a:pt x="16" y="11"/>
                </a:lnTo>
                <a:lnTo>
                  <a:pt x="22" y="20"/>
                </a:lnTo>
                <a:lnTo>
                  <a:pt x="31" y="33"/>
                </a:lnTo>
                <a:lnTo>
                  <a:pt x="36" y="34"/>
                </a:lnTo>
                <a:lnTo>
                  <a:pt x="30" y="35"/>
                </a:lnTo>
                <a:lnTo>
                  <a:pt x="40" y="37"/>
                </a:lnTo>
                <a:lnTo>
                  <a:pt x="44" y="35"/>
                </a:lnTo>
                <a:lnTo>
                  <a:pt x="4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199"/>
          <p:cNvSpPr>
            <a:spLocks/>
          </p:cNvSpPr>
          <p:nvPr/>
        </p:nvSpPr>
        <p:spPr bwMode="auto">
          <a:xfrm>
            <a:off x="6642101" y="1325563"/>
            <a:ext cx="44450" cy="14288"/>
          </a:xfrm>
          <a:custGeom>
            <a:avLst/>
            <a:gdLst>
              <a:gd name="T0" fmla="*/ 0 w 28"/>
              <a:gd name="T1" fmla="*/ 0 h 9"/>
              <a:gd name="T2" fmla="*/ 9 w 28"/>
              <a:gd name="T3" fmla="*/ 9 h 9"/>
              <a:gd name="T4" fmla="*/ 27 w 28"/>
              <a:gd name="T5" fmla="*/ 6 h 9"/>
              <a:gd name="T6" fmla="*/ 28 w 28"/>
              <a:gd name="T7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9">
                <a:moveTo>
                  <a:pt x="0" y="0"/>
                </a:moveTo>
                <a:lnTo>
                  <a:pt x="9" y="9"/>
                </a:lnTo>
                <a:lnTo>
                  <a:pt x="27" y="6"/>
                </a:lnTo>
                <a:lnTo>
                  <a:pt x="2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200"/>
          <p:cNvSpPr>
            <a:spLocks/>
          </p:cNvSpPr>
          <p:nvPr/>
        </p:nvSpPr>
        <p:spPr bwMode="auto">
          <a:xfrm>
            <a:off x="6789738" y="1320801"/>
            <a:ext cx="3175" cy="19050"/>
          </a:xfrm>
          <a:custGeom>
            <a:avLst/>
            <a:gdLst>
              <a:gd name="T0" fmla="*/ 0 w 2"/>
              <a:gd name="T1" fmla="*/ 12 h 12"/>
              <a:gd name="T2" fmla="*/ 1 w 2"/>
              <a:gd name="T3" fmla="*/ 12 h 12"/>
              <a:gd name="T4" fmla="*/ 2 w 2"/>
              <a:gd name="T5" fmla="*/ 0 h 12"/>
              <a:gd name="T6" fmla="*/ 2 w 2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1" y="1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201"/>
          <p:cNvSpPr>
            <a:spLocks/>
          </p:cNvSpPr>
          <p:nvPr/>
        </p:nvSpPr>
        <p:spPr bwMode="auto">
          <a:xfrm>
            <a:off x="6613526" y="1333501"/>
            <a:ext cx="30163" cy="12700"/>
          </a:xfrm>
          <a:custGeom>
            <a:avLst/>
            <a:gdLst>
              <a:gd name="T0" fmla="*/ 19 w 19"/>
              <a:gd name="T1" fmla="*/ 8 h 8"/>
              <a:gd name="T2" fmla="*/ 16 w 19"/>
              <a:gd name="T3" fmla="*/ 4 h 8"/>
              <a:gd name="T4" fmla="*/ 0 w 19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8">
                <a:moveTo>
                  <a:pt x="19" y="8"/>
                </a:moveTo>
                <a:lnTo>
                  <a:pt x="16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202"/>
          <p:cNvSpPr>
            <a:spLocks/>
          </p:cNvSpPr>
          <p:nvPr/>
        </p:nvSpPr>
        <p:spPr bwMode="auto">
          <a:xfrm>
            <a:off x="6737351" y="1328738"/>
            <a:ext cx="12700" cy="28575"/>
          </a:xfrm>
          <a:custGeom>
            <a:avLst/>
            <a:gdLst>
              <a:gd name="T0" fmla="*/ 0 w 8"/>
              <a:gd name="T1" fmla="*/ 3 h 18"/>
              <a:gd name="T2" fmla="*/ 4 w 8"/>
              <a:gd name="T3" fmla="*/ 0 h 18"/>
              <a:gd name="T4" fmla="*/ 8 w 8"/>
              <a:gd name="T5" fmla="*/ 7 h 18"/>
              <a:gd name="T6" fmla="*/ 7 w 8"/>
              <a:gd name="T7" fmla="*/ 15 h 18"/>
              <a:gd name="T8" fmla="*/ 7 w 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8">
                <a:moveTo>
                  <a:pt x="0" y="3"/>
                </a:moveTo>
                <a:lnTo>
                  <a:pt x="4" y="0"/>
                </a:lnTo>
                <a:lnTo>
                  <a:pt x="8" y="7"/>
                </a:lnTo>
                <a:lnTo>
                  <a:pt x="7" y="15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203"/>
          <p:cNvSpPr>
            <a:spLocks/>
          </p:cNvSpPr>
          <p:nvPr/>
        </p:nvSpPr>
        <p:spPr bwMode="auto">
          <a:xfrm>
            <a:off x="6591301" y="1316038"/>
            <a:ext cx="22225" cy="42863"/>
          </a:xfrm>
          <a:custGeom>
            <a:avLst/>
            <a:gdLst>
              <a:gd name="T0" fmla="*/ 14 w 14"/>
              <a:gd name="T1" fmla="*/ 11 h 27"/>
              <a:gd name="T2" fmla="*/ 11 w 14"/>
              <a:gd name="T3" fmla="*/ 0 h 27"/>
              <a:gd name="T4" fmla="*/ 0 w 14"/>
              <a:gd name="T5" fmla="*/ 3 h 27"/>
              <a:gd name="T6" fmla="*/ 0 w 14"/>
              <a:gd name="T7" fmla="*/ 10 h 27"/>
              <a:gd name="T8" fmla="*/ 7 w 14"/>
              <a:gd name="T9" fmla="*/ 17 h 27"/>
              <a:gd name="T10" fmla="*/ 6 w 14"/>
              <a:gd name="T1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7">
                <a:moveTo>
                  <a:pt x="14" y="11"/>
                </a:moveTo>
                <a:lnTo>
                  <a:pt x="11" y="0"/>
                </a:lnTo>
                <a:lnTo>
                  <a:pt x="0" y="3"/>
                </a:lnTo>
                <a:lnTo>
                  <a:pt x="0" y="10"/>
                </a:lnTo>
                <a:lnTo>
                  <a:pt x="7" y="17"/>
                </a:lnTo>
                <a:lnTo>
                  <a:pt x="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Line 204"/>
          <p:cNvSpPr>
            <a:spLocks noChangeShapeType="1"/>
          </p:cNvSpPr>
          <p:nvPr/>
        </p:nvSpPr>
        <p:spPr bwMode="auto">
          <a:xfrm flipH="1" flipV="1">
            <a:off x="6643688" y="1346201"/>
            <a:ext cx="476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206"/>
          <p:cNvSpPr>
            <a:spLocks/>
          </p:cNvSpPr>
          <p:nvPr/>
        </p:nvSpPr>
        <p:spPr bwMode="auto">
          <a:xfrm>
            <a:off x="6745288" y="1357313"/>
            <a:ext cx="3175" cy="17463"/>
          </a:xfrm>
          <a:custGeom>
            <a:avLst/>
            <a:gdLst>
              <a:gd name="T0" fmla="*/ 2 w 2"/>
              <a:gd name="T1" fmla="*/ 0 h 11"/>
              <a:gd name="T2" fmla="*/ 2 w 2"/>
              <a:gd name="T3" fmla="*/ 3 h 11"/>
              <a:gd name="T4" fmla="*/ 0 w 2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2" y="0"/>
                </a:moveTo>
                <a:lnTo>
                  <a:pt x="2" y="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207"/>
          <p:cNvSpPr>
            <a:spLocks/>
          </p:cNvSpPr>
          <p:nvPr/>
        </p:nvSpPr>
        <p:spPr bwMode="auto">
          <a:xfrm>
            <a:off x="6807201" y="1257300"/>
            <a:ext cx="38100" cy="123825"/>
          </a:xfrm>
          <a:custGeom>
            <a:avLst/>
            <a:gdLst>
              <a:gd name="T0" fmla="*/ 0 w 24"/>
              <a:gd name="T1" fmla="*/ 14 h 78"/>
              <a:gd name="T2" fmla="*/ 4 w 24"/>
              <a:gd name="T3" fmla="*/ 13 h 78"/>
              <a:gd name="T4" fmla="*/ 8 w 24"/>
              <a:gd name="T5" fmla="*/ 3 h 78"/>
              <a:gd name="T6" fmla="*/ 10 w 24"/>
              <a:gd name="T7" fmla="*/ 0 h 78"/>
              <a:gd name="T8" fmla="*/ 16 w 24"/>
              <a:gd name="T9" fmla="*/ 7 h 78"/>
              <a:gd name="T10" fmla="*/ 21 w 24"/>
              <a:gd name="T11" fmla="*/ 15 h 78"/>
              <a:gd name="T12" fmla="*/ 24 w 24"/>
              <a:gd name="T13" fmla="*/ 25 h 78"/>
              <a:gd name="T14" fmla="*/ 20 w 24"/>
              <a:gd name="T15" fmla="*/ 41 h 78"/>
              <a:gd name="T16" fmla="*/ 19 w 24"/>
              <a:gd name="T17" fmla="*/ 55 h 78"/>
              <a:gd name="T18" fmla="*/ 19 w 24"/>
              <a:gd name="T19" fmla="*/ 59 h 78"/>
              <a:gd name="T20" fmla="*/ 17 w 24"/>
              <a:gd name="T21" fmla="*/ 71 h 78"/>
              <a:gd name="T22" fmla="*/ 16 w 24"/>
              <a:gd name="T2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78">
                <a:moveTo>
                  <a:pt x="0" y="14"/>
                </a:moveTo>
                <a:lnTo>
                  <a:pt x="4" y="13"/>
                </a:lnTo>
                <a:lnTo>
                  <a:pt x="8" y="3"/>
                </a:lnTo>
                <a:lnTo>
                  <a:pt x="10" y="0"/>
                </a:lnTo>
                <a:lnTo>
                  <a:pt x="16" y="7"/>
                </a:lnTo>
                <a:lnTo>
                  <a:pt x="21" y="15"/>
                </a:lnTo>
                <a:lnTo>
                  <a:pt x="24" y="25"/>
                </a:lnTo>
                <a:lnTo>
                  <a:pt x="20" y="41"/>
                </a:lnTo>
                <a:lnTo>
                  <a:pt x="19" y="55"/>
                </a:lnTo>
                <a:lnTo>
                  <a:pt x="19" y="59"/>
                </a:lnTo>
                <a:lnTo>
                  <a:pt x="17" y="71"/>
                </a:lnTo>
                <a:lnTo>
                  <a:pt x="1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208"/>
          <p:cNvSpPr>
            <a:spLocks/>
          </p:cNvSpPr>
          <p:nvPr/>
        </p:nvSpPr>
        <p:spPr bwMode="auto">
          <a:xfrm>
            <a:off x="6546851" y="1350963"/>
            <a:ext cx="42863" cy="30163"/>
          </a:xfrm>
          <a:custGeom>
            <a:avLst/>
            <a:gdLst>
              <a:gd name="T0" fmla="*/ 27 w 27"/>
              <a:gd name="T1" fmla="*/ 3 h 19"/>
              <a:gd name="T2" fmla="*/ 27 w 27"/>
              <a:gd name="T3" fmla="*/ 0 h 19"/>
              <a:gd name="T4" fmla="*/ 20 w 27"/>
              <a:gd name="T5" fmla="*/ 0 h 19"/>
              <a:gd name="T6" fmla="*/ 16 w 27"/>
              <a:gd name="T7" fmla="*/ 5 h 19"/>
              <a:gd name="T8" fmla="*/ 0 w 27"/>
              <a:gd name="T9" fmla="*/ 4 h 19"/>
              <a:gd name="T10" fmla="*/ 0 w 27"/>
              <a:gd name="T11" fmla="*/ 18 h 19"/>
              <a:gd name="T12" fmla="*/ 22 w 27"/>
              <a:gd name="T13" fmla="*/ 18 h 19"/>
              <a:gd name="T14" fmla="*/ 22 w 27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9">
                <a:moveTo>
                  <a:pt x="27" y="3"/>
                </a:moveTo>
                <a:lnTo>
                  <a:pt x="27" y="0"/>
                </a:lnTo>
                <a:lnTo>
                  <a:pt x="20" y="0"/>
                </a:lnTo>
                <a:lnTo>
                  <a:pt x="16" y="5"/>
                </a:lnTo>
                <a:lnTo>
                  <a:pt x="0" y="4"/>
                </a:lnTo>
                <a:lnTo>
                  <a:pt x="0" y="18"/>
                </a:lnTo>
                <a:lnTo>
                  <a:pt x="22" y="18"/>
                </a:lnTo>
                <a:lnTo>
                  <a:pt x="22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209"/>
          <p:cNvSpPr>
            <a:spLocks/>
          </p:cNvSpPr>
          <p:nvPr/>
        </p:nvSpPr>
        <p:spPr bwMode="auto">
          <a:xfrm>
            <a:off x="6858001" y="1325563"/>
            <a:ext cx="34925" cy="61913"/>
          </a:xfrm>
          <a:custGeom>
            <a:avLst/>
            <a:gdLst>
              <a:gd name="T0" fmla="*/ 4 w 22"/>
              <a:gd name="T1" fmla="*/ 39 h 39"/>
              <a:gd name="T2" fmla="*/ 4 w 22"/>
              <a:gd name="T3" fmla="*/ 36 h 39"/>
              <a:gd name="T4" fmla="*/ 4 w 22"/>
              <a:gd name="T5" fmla="*/ 34 h 39"/>
              <a:gd name="T6" fmla="*/ 4 w 22"/>
              <a:gd name="T7" fmla="*/ 32 h 39"/>
              <a:gd name="T8" fmla="*/ 6 w 22"/>
              <a:gd name="T9" fmla="*/ 26 h 39"/>
              <a:gd name="T10" fmla="*/ 4 w 22"/>
              <a:gd name="T11" fmla="*/ 16 h 39"/>
              <a:gd name="T12" fmla="*/ 0 w 22"/>
              <a:gd name="T13" fmla="*/ 12 h 39"/>
              <a:gd name="T14" fmla="*/ 0 w 22"/>
              <a:gd name="T15" fmla="*/ 11 h 39"/>
              <a:gd name="T16" fmla="*/ 3 w 22"/>
              <a:gd name="T17" fmla="*/ 9 h 39"/>
              <a:gd name="T18" fmla="*/ 7 w 22"/>
              <a:gd name="T19" fmla="*/ 8 h 39"/>
              <a:gd name="T20" fmla="*/ 18 w 22"/>
              <a:gd name="T21" fmla="*/ 2 h 39"/>
              <a:gd name="T22" fmla="*/ 22 w 22"/>
              <a:gd name="T2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39">
                <a:moveTo>
                  <a:pt x="4" y="39"/>
                </a:moveTo>
                <a:lnTo>
                  <a:pt x="4" y="36"/>
                </a:lnTo>
                <a:lnTo>
                  <a:pt x="4" y="34"/>
                </a:lnTo>
                <a:lnTo>
                  <a:pt x="4" y="32"/>
                </a:lnTo>
                <a:lnTo>
                  <a:pt x="6" y="26"/>
                </a:lnTo>
                <a:lnTo>
                  <a:pt x="4" y="16"/>
                </a:lnTo>
                <a:lnTo>
                  <a:pt x="0" y="12"/>
                </a:lnTo>
                <a:lnTo>
                  <a:pt x="0" y="11"/>
                </a:lnTo>
                <a:lnTo>
                  <a:pt x="3" y="9"/>
                </a:lnTo>
                <a:lnTo>
                  <a:pt x="7" y="8"/>
                </a:lnTo>
                <a:lnTo>
                  <a:pt x="18" y="2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210"/>
          <p:cNvSpPr>
            <a:spLocks/>
          </p:cNvSpPr>
          <p:nvPr/>
        </p:nvSpPr>
        <p:spPr bwMode="auto">
          <a:xfrm>
            <a:off x="6589713" y="1355725"/>
            <a:ext cx="11113" cy="34925"/>
          </a:xfrm>
          <a:custGeom>
            <a:avLst/>
            <a:gdLst>
              <a:gd name="T0" fmla="*/ 7 w 7"/>
              <a:gd name="T1" fmla="*/ 2 h 22"/>
              <a:gd name="T2" fmla="*/ 4 w 7"/>
              <a:gd name="T3" fmla="*/ 22 h 22"/>
              <a:gd name="T4" fmla="*/ 0 w 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2">
                <a:moveTo>
                  <a:pt x="7" y="2"/>
                </a:moveTo>
                <a:lnTo>
                  <a:pt x="4" y="2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Line 211"/>
          <p:cNvSpPr>
            <a:spLocks noChangeShapeType="1"/>
          </p:cNvSpPr>
          <p:nvPr/>
        </p:nvSpPr>
        <p:spPr bwMode="auto">
          <a:xfrm flipH="1">
            <a:off x="6742113" y="1374775"/>
            <a:ext cx="3175" cy="174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Line 212"/>
          <p:cNvSpPr>
            <a:spLocks noChangeShapeType="1"/>
          </p:cNvSpPr>
          <p:nvPr/>
        </p:nvSpPr>
        <p:spPr bwMode="auto">
          <a:xfrm>
            <a:off x="6581776" y="1381125"/>
            <a:ext cx="0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213"/>
          <p:cNvSpPr>
            <a:spLocks/>
          </p:cNvSpPr>
          <p:nvPr/>
        </p:nvSpPr>
        <p:spPr bwMode="auto">
          <a:xfrm>
            <a:off x="6864351" y="1387475"/>
            <a:ext cx="9525" cy="23813"/>
          </a:xfrm>
          <a:custGeom>
            <a:avLst/>
            <a:gdLst>
              <a:gd name="T0" fmla="*/ 6 w 6"/>
              <a:gd name="T1" fmla="*/ 15 h 15"/>
              <a:gd name="T2" fmla="*/ 4 w 6"/>
              <a:gd name="T3" fmla="*/ 14 h 15"/>
              <a:gd name="T4" fmla="*/ 0 w 6"/>
              <a:gd name="T5" fmla="*/ 11 h 15"/>
              <a:gd name="T6" fmla="*/ 0 w 6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5">
                <a:moveTo>
                  <a:pt x="6" y="15"/>
                </a:moveTo>
                <a:lnTo>
                  <a:pt x="4" y="14"/>
                </a:lnTo>
                <a:lnTo>
                  <a:pt x="0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214"/>
          <p:cNvSpPr>
            <a:spLocks/>
          </p:cNvSpPr>
          <p:nvPr/>
        </p:nvSpPr>
        <p:spPr bwMode="auto">
          <a:xfrm>
            <a:off x="6761163" y="1319213"/>
            <a:ext cx="28575" cy="95250"/>
          </a:xfrm>
          <a:custGeom>
            <a:avLst/>
            <a:gdLst>
              <a:gd name="T0" fmla="*/ 14 w 18"/>
              <a:gd name="T1" fmla="*/ 60 h 60"/>
              <a:gd name="T2" fmla="*/ 7 w 18"/>
              <a:gd name="T3" fmla="*/ 55 h 60"/>
              <a:gd name="T4" fmla="*/ 4 w 18"/>
              <a:gd name="T5" fmla="*/ 49 h 60"/>
              <a:gd name="T6" fmla="*/ 3 w 18"/>
              <a:gd name="T7" fmla="*/ 46 h 60"/>
              <a:gd name="T8" fmla="*/ 0 w 18"/>
              <a:gd name="T9" fmla="*/ 42 h 60"/>
              <a:gd name="T10" fmla="*/ 1 w 18"/>
              <a:gd name="T11" fmla="*/ 34 h 60"/>
              <a:gd name="T12" fmla="*/ 5 w 18"/>
              <a:gd name="T13" fmla="*/ 28 h 60"/>
              <a:gd name="T14" fmla="*/ 5 w 18"/>
              <a:gd name="T15" fmla="*/ 17 h 60"/>
              <a:gd name="T16" fmla="*/ 14 w 18"/>
              <a:gd name="T17" fmla="*/ 0 h 60"/>
              <a:gd name="T18" fmla="*/ 16 w 18"/>
              <a:gd name="T19" fmla="*/ 4 h 60"/>
              <a:gd name="T20" fmla="*/ 15 w 18"/>
              <a:gd name="T21" fmla="*/ 15 h 60"/>
              <a:gd name="T22" fmla="*/ 18 w 18"/>
              <a:gd name="T23" fmla="*/ 1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60">
                <a:moveTo>
                  <a:pt x="14" y="60"/>
                </a:moveTo>
                <a:lnTo>
                  <a:pt x="7" y="55"/>
                </a:lnTo>
                <a:lnTo>
                  <a:pt x="4" y="49"/>
                </a:lnTo>
                <a:lnTo>
                  <a:pt x="3" y="46"/>
                </a:lnTo>
                <a:lnTo>
                  <a:pt x="0" y="42"/>
                </a:lnTo>
                <a:lnTo>
                  <a:pt x="1" y="34"/>
                </a:lnTo>
                <a:lnTo>
                  <a:pt x="5" y="28"/>
                </a:lnTo>
                <a:lnTo>
                  <a:pt x="5" y="17"/>
                </a:lnTo>
                <a:lnTo>
                  <a:pt x="14" y="0"/>
                </a:lnTo>
                <a:lnTo>
                  <a:pt x="16" y="4"/>
                </a:lnTo>
                <a:lnTo>
                  <a:pt x="15" y="15"/>
                </a:lnTo>
                <a:lnTo>
                  <a:pt x="18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215"/>
          <p:cNvSpPr>
            <a:spLocks/>
          </p:cNvSpPr>
          <p:nvPr/>
        </p:nvSpPr>
        <p:spPr bwMode="auto">
          <a:xfrm>
            <a:off x="6632576" y="1376363"/>
            <a:ext cx="15875" cy="39688"/>
          </a:xfrm>
          <a:custGeom>
            <a:avLst/>
            <a:gdLst>
              <a:gd name="T0" fmla="*/ 3 w 10"/>
              <a:gd name="T1" fmla="*/ 25 h 25"/>
              <a:gd name="T2" fmla="*/ 7 w 10"/>
              <a:gd name="T3" fmla="*/ 19 h 25"/>
              <a:gd name="T4" fmla="*/ 9 w 10"/>
              <a:gd name="T5" fmla="*/ 10 h 25"/>
              <a:gd name="T6" fmla="*/ 10 w 10"/>
              <a:gd name="T7" fmla="*/ 6 h 25"/>
              <a:gd name="T8" fmla="*/ 10 w 10"/>
              <a:gd name="T9" fmla="*/ 0 h 25"/>
              <a:gd name="T10" fmla="*/ 2 w 10"/>
              <a:gd name="T11" fmla="*/ 9 h 25"/>
              <a:gd name="T12" fmla="*/ 0 w 10"/>
              <a:gd name="T13" fmla="*/ 10 h 25"/>
              <a:gd name="T14" fmla="*/ 0 w 10"/>
              <a:gd name="T15" fmla="*/ 13 h 25"/>
              <a:gd name="T16" fmla="*/ 3 w 10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5">
                <a:moveTo>
                  <a:pt x="3" y="25"/>
                </a:moveTo>
                <a:lnTo>
                  <a:pt x="7" y="19"/>
                </a:lnTo>
                <a:lnTo>
                  <a:pt x="9" y="10"/>
                </a:lnTo>
                <a:lnTo>
                  <a:pt x="10" y="6"/>
                </a:lnTo>
                <a:lnTo>
                  <a:pt x="10" y="0"/>
                </a:lnTo>
                <a:lnTo>
                  <a:pt x="2" y="9"/>
                </a:lnTo>
                <a:lnTo>
                  <a:pt x="0" y="10"/>
                </a:lnTo>
                <a:lnTo>
                  <a:pt x="0" y="13"/>
                </a:lnTo>
                <a:lnTo>
                  <a:pt x="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216"/>
          <p:cNvSpPr>
            <a:spLocks/>
          </p:cNvSpPr>
          <p:nvPr/>
        </p:nvSpPr>
        <p:spPr bwMode="auto">
          <a:xfrm>
            <a:off x="6783388" y="1414463"/>
            <a:ext cx="26988" cy="6350"/>
          </a:xfrm>
          <a:custGeom>
            <a:avLst/>
            <a:gdLst>
              <a:gd name="T0" fmla="*/ 17 w 17"/>
              <a:gd name="T1" fmla="*/ 4 h 4"/>
              <a:gd name="T2" fmla="*/ 8 w 17"/>
              <a:gd name="T3" fmla="*/ 4 h 4"/>
              <a:gd name="T4" fmla="*/ 0 w 17"/>
              <a:gd name="T5" fmla="*/ 0 h 4"/>
              <a:gd name="T6" fmla="*/ 0 w 1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4">
                <a:moveTo>
                  <a:pt x="17" y="4"/>
                </a:moveTo>
                <a:lnTo>
                  <a:pt x="8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217"/>
          <p:cNvSpPr>
            <a:spLocks/>
          </p:cNvSpPr>
          <p:nvPr/>
        </p:nvSpPr>
        <p:spPr bwMode="auto">
          <a:xfrm>
            <a:off x="6530976" y="1392238"/>
            <a:ext cx="50800" cy="28575"/>
          </a:xfrm>
          <a:custGeom>
            <a:avLst/>
            <a:gdLst>
              <a:gd name="T0" fmla="*/ 32 w 32"/>
              <a:gd name="T1" fmla="*/ 0 h 18"/>
              <a:gd name="T2" fmla="*/ 0 w 32"/>
              <a:gd name="T3" fmla="*/ 1 h 18"/>
              <a:gd name="T4" fmla="*/ 0 w 32"/>
              <a:gd name="T5" fmla="*/ 12 h 18"/>
              <a:gd name="T6" fmla="*/ 11 w 32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8">
                <a:moveTo>
                  <a:pt x="32" y="0"/>
                </a:moveTo>
                <a:lnTo>
                  <a:pt x="0" y="1"/>
                </a:lnTo>
                <a:lnTo>
                  <a:pt x="0" y="12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218"/>
          <p:cNvSpPr>
            <a:spLocks/>
          </p:cNvSpPr>
          <p:nvPr/>
        </p:nvSpPr>
        <p:spPr bwMode="auto">
          <a:xfrm>
            <a:off x="6742113" y="1392238"/>
            <a:ext cx="7938" cy="38100"/>
          </a:xfrm>
          <a:custGeom>
            <a:avLst/>
            <a:gdLst>
              <a:gd name="T0" fmla="*/ 0 w 5"/>
              <a:gd name="T1" fmla="*/ 0 h 24"/>
              <a:gd name="T2" fmla="*/ 0 w 5"/>
              <a:gd name="T3" fmla="*/ 1 h 24"/>
              <a:gd name="T4" fmla="*/ 5 w 5"/>
              <a:gd name="T5" fmla="*/ 3 h 24"/>
              <a:gd name="T6" fmla="*/ 5 w 5"/>
              <a:gd name="T7" fmla="*/ 12 h 24"/>
              <a:gd name="T8" fmla="*/ 5 w 5"/>
              <a:gd name="T9" fmla="*/ 20 h 24"/>
              <a:gd name="T10" fmla="*/ 5 w 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4">
                <a:moveTo>
                  <a:pt x="0" y="0"/>
                </a:moveTo>
                <a:lnTo>
                  <a:pt x="0" y="1"/>
                </a:lnTo>
                <a:lnTo>
                  <a:pt x="5" y="3"/>
                </a:lnTo>
                <a:lnTo>
                  <a:pt x="5" y="12"/>
                </a:lnTo>
                <a:lnTo>
                  <a:pt x="5" y="20"/>
                </a:lnTo>
                <a:lnTo>
                  <a:pt x="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219"/>
          <p:cNvSpPr>
            <a:spLocks/>
          </p:cNvSpPr>
          <p:nvPr/>
        </p:nvSpPr>
        <p:spPr bwMode="auto">
          <a:xfrm>
            <a:off x="6518276" y="1423988"/>
            <a:ext cx="23813" cy="9525"/>
          </a:xfrm>
          <a:custGeom>
            <a:avLst/>
            <a:gdLst>
              <a:gd name="T0" fmla="*/ 15 w 15"/>
              <a:gd name="T1" fmla="*/ 6 h 6"/>
              <a:gd name="T2" fmla="*/ 10 w 15"/>
              <a:gd name="T3" fmla="*/ 3 h 6"/>
              <a:gd name="T4" fmla="*/ 3 w 15"/>
              <a:gd name="T5" fmla="*/ 0 h 6"/>
              <a:gd name="T6" fmla="*/ 0 w 15"/>
              <a:gd name="T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10" y="3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220"/>
          <p:cNvSpPr>
            <a:spLocks/>
          </p:cNvSpPr>
          <p:nvPr/>
        </p:nvSpPr>
        <p:spPr bwMode="auto">
          <a:xfrm>
            <a:off x="6873876" y="1411288"/>
            <a:ext cx="23813" cy="22225"/>
          </a:xfrm>
          <a:custGeom>
            <a:avLst/>
            <a:gdLst>
              <a:gd name="T0" fmla="*/ 15 w 15"/>
              <a:gd name="T1" fmla="*/ 14 h 14"/>
              <a:gd name="T2" fmla="*/ 11 w 15"/>
              <a:gd name="T3" fmla="*/ 12 h 14"/>
              <a:gd name="T4" fmla="*/ 5 w 15"/>
              <a:gd name="T5" fmla="*/ 4 h 14"/>
              <a:gd name="T6" fmla="*/ 0 w 1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11" y="12"/>
                </a:lnTo>
                <a:lnTo>
                  <a:pt x="5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221"/>
          <p:cNvSpPr>
            <a:spLocks/>
          </p:cNvSpPr>
          <p:nvPr/>
        </p:nvSpPr>
        <p:spPr bwMode="auto">
          <a:xfrm>
            <a:off x="6542088" y="1420813"/>
            <a:ext cx="11113" cy="14288"/>
          </a:xfrm>
          <a:custGeom>
            <a:avLst/>
            <a:gdLst>
              <a:gd name="T0" fmla="*/ 4 w 7"/>
              <a:gd name="T1" fmla="*/ 0 h 9"/>
              <a:gd name="T2" fmla="*/ 7 w 7"/>
              <a:gd name="T3" fmla="*/ 1 h 9"/>
              <a:gd name="T4" fmla="*/ 1 w 7"/>
              <a:gd name="T5" fmla="*/ 9 h 9"/>
              <a:gd name="T6" fmla="*/ 0 w 7"/>
              <a:gd name="T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4" y="0"/>
                </a:moveTo>
                <a:lnTo>
                  <a:pt x="7" y="1"/>
                </a:lnTo>
                <a:lnTo>
                  <a:pt x="1" y="9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222"/>
          <p:cNvSpPr>
            <a:spLocks/>
          </p:cNvSpPr>
          <p:nvPr/>
        </p:nvSpPr>
        <p:spPr bwMode="auto">
          <a:xfrm>
            <a:off x="6873876" y="1430338"/>
            <a:ext cx="23813" cy="15875"/>
          </a:xfrm>
          <a:custGeom>
            <a:avLst/>
            <a:gdLst>
              <a:gd name="T0" fmla="*/ 0 w 15"/>
              <a:gd name="T1" fmla="*/ 0 h 10"/>
              <a:gd name="T2" fmla="*/ 1 w 15"/>
              <a:gd name="T3" fmla="*/ 2 h 10"/>
              <a:gd name="T4" fmla="*/ 5 w 15"/>
              <a:gd name="T5" fmla="*/ 0 h 10"/>
              <a:gd name="T6" fmla="*/ 11 w 15"/>
              <a:gd name="T7" fmla="*/ 7 h 10"/>
              <a:gd name="T8" fmla="*/ 15 w 1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0">
                <a:moveTo>
                  <a:pt x="0" y="0"/>
                </a:moveTo>
                <a:lnTo>
                  <a:pt x="1" y="2"/>
                </a:lnTo>
                <a:lnTo>
                  <a:pt x="5" y="0"/>
                </a:lnTo>
                <a:lnTo>
                  <a:pt x="11" y="7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223"/>
          <p:cNvSpPr>
            <a:spLocks/>
          </p:cNvSpPr>
          <p:nvPr/>
        </p:nvSpPr>
        <p:spPr bwMode="auto">
          <a:xfrm>
            <a:off x="6897688" y="1433513"/>
            <a:ext cx="23813" cy="19050"/>
          </a:xfrm>
          <a:custGeom>
            <a:avLst/>
            <a:gdLst>
              <a:gd name="T0" fmla="*/ 0 w 15"/>
              <a:gd name="T1" fmla="*/ 8 h 12"/>
              <a:gd name="T2" fmla="*/ 5 w 15"/>
              <a:gd name="T3" fmla="*/ 9 h 12"/>
              <a:gd name="T4" fmla="*/ 13 w 15"/>
              <a:gd name="T5" fmla="*/ 12 h 12"/>
              <a:gd name="T6" fmla="*/ 15 w 15"/>
              <a:gd name="T7" fmla="*/ 9 h 12"/>
              <a:gd name="T8" fmla="*/ 11 w 15"/>
              <a:gd name="T9" fmla="*/ 1 h 12"/>
              <a:gd name="T10" fmla="*/ 4 w 15"/>
              <a:gd name="T11" fmla="*/ 3 h 12"/>
              <a:gd name="T12" fmla="*/ 0 w 15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2">
                <a:moveTo>
                  <a:pt x="0" y="8"/>
                </a:moveTo>
                <a:lnTo>
                  <a:pt x="5" y="9"/>
                </a:lnTo>
                <a:lnTo>
                  <a:pt x="13" y="12"/>
                </a:lnTo>
                <a:lnTo>
                  <a:pt x="15" y="9"/>
                </a:lnTo>
                <a:lnTo>
                  <a:pt x="11" y="1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224"/>
          <p:cNvSpPr>
            <a:spLocks/>
          </p:cNvSpPr>
          <p:nvPr/>
        </p:nvSpPr>
        <p:spPr bwMode="auto">
          <a:xfrm>
            <a:off x="6577013" y="1358900"/>
            <a:ext cx="73025" cy="93663"/>
          </a:xfrm>
          <a:custGeom>
            <a:avLst/>
            <a:gdLst>
              <a:gd name="T0" fmla="*/ 0 w 46"/>
              <a:gd name="T1" fmla="*/ 59 h 59"/>
              <a:gd name="T2" fmla="*/ 20 w 46"/>
              <a:gd name="T3" fmla="*/ 52 h 59"/>
              <a:gd name="T4" fmla="*/ 22 w 46"/>
              <a:gd name="T5" fmla="*/ 50 h 59"/>
              <a:gd name="T6" fmla="*/ 23 w 46"/>
              <a:gd name="T7" fmla="*/ 48 h 59"/>
              <a:gd name="T8" fmla="*/ 26 w 46"/>
              <a:gd name="T9" fmla="*/ 43 h 59"/>
              <a:gd name="T10" fmla="*/ 26 w 46"/>
              <a:gd name="T11" fmla="*/ 41 h 59"/>
              <a:gd name="T12" fmla="*/ 19 w 46"/>
              <a:gd name="T13" fmla="*/ 35 h 59"/>
              <a:gd name="T14" fmla="*/ 23 w 46"/>
              <a:gd name="T15" fmla="*/ 26 h 59"/>
              <a:gd name="T16" fmla="*/ 31 w 46"/>
              <a:gd name="T17" fmla="*/ 15 h 59"/>
              <a:gd name="T18" fmla="*/ 46 w 46"/>
              <a:gd name="T19" fmla="*/ 0 h 59"/>
              <a:gd name="T20" fmla="*/ 45 w 46"/>
              <a:gd name="T2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59">
                <a:moveTo>
                  <a:pt x="0" y="59"/>
                </a:moveTo>
                <a:lnTo>
                  <a:pt x="20" y="52"/>
                </a:lnTo>
                <a:lnTo>
                  <a:pt x="22" y="50"/>
                </a:lnTo>
                <a:lnTo>
                  <a:pt x="23" y="48"/>
                </a:lnTo>
                <a:lnTo>
                  <a:pt x="26" y="43"/>
                </a:lnTo>
                <a:lnTo>
                  <a:pt x="26" y="41"/>
                </a:lnTo>
                <a:lnTo>
                  <a:pt x="19" y="35"/>
                </a:lnTo>
                <a:lnTo>
                  <a:pt x="23" y="26"/>
                </a:lnTo>
                <a:lnTo>
                  <a:pt x="31" y="15"/>
                </a:lnTo>
                <a:lnTo>
                  <a:pt x="46" y="0"/>
                </a:lnTo>
                <a:lnTo>
                  <a:pt x="4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225"/>
          <p:cNvSpPr>
            <a:spLocks/>
          </p:cNvSpPr>
          <p:nvPr/>
        </p:nvSpPr>
        <p:spPr bwMode="auto">
          <a:xfrm>
            <a:off x="6642101" y="1333500"/>
            <a:ext cx="95250" cy="125413"/>
          </a:xfrm>
          <a:custGeom>
            <a:avLst/>
            <a:gdLst>
              <a:gd name="T0" fmla="*/ 31 w 60"/>
              <a:gd name="T1" fmla="*/ 79 h 79"/>
              <a:gd name="T2" fmla="*/ 26 w 60"/>
              <a:gd name="T3" fmla="*/ 72 h 79"/>
              <a:gd name="T4" fmla="*/ 22 w 60"/>
              <a:gd name="T5" fmla="*/ 67 h 79"/>
              <a:gd name="T6" fmla="*/ 22 w 60"/>
              <a:gd name="T7" fmla="*/ 64 h 79"/>
              <a:gd name="T8" fmla="*/ 16 w 60"/>
              <a:gd name="T9" fmla="*/ 67 h 79"/>
              <a:gd name="T10" fmla="*/ 13 w 60"/>
              <a:gd name="T11" fmla="*/ 68 h 79"/>
              <a:gd name="T12" fmla="*/ 8 w 60"/>
              <a:gd name="T13" fmla="*/ 72 h 79"/>
              <a:gd name="T14" fmla="*/ 8 w 60"/>
              <a:gd name="T15" fmla="*/ 74 h 79"/>
              <a:gd name="T16" fmla="*/ 8 w 60"/>
              <a:gd name="T17" fmla="*/ 76 h 79"/>
              <a:gd name="T18" fmla="*/ 8 w 60"/>
              <a:gd name="T19" fmla="*/ 78 h 79"/>
              <a:gd name="T20" fmla="*/ 5 w 60"/>
              <a:gd name="T21" fmla="*/ 79 h 79"/>
              <a:gd name="T22" fmla="*/ 3 w 60"/>
              <a:gd name="T23" fmla="*/ 76 h 79"/>
              <a:gd name="T24" fmla="*/ 3 w 60"/>
              <a:gd name="T25" fmla="*/ 71 h 79"/>
              <a:gd name="T26" fmla="*/ 0 w 60"/>
              <a:gd name="T27" fmla="*/ 64 h 79"/>
              <a:gd name="T28" fmla="*/ 0 w 60"/>
              <a:gd name="T29" fmla="*/ 60 h 79"/>
              <a:gd name="T30" fmla="*/ 1 w 60"/>
              <a:gd name="T31" fmla="*/ 56 h 79"/>
              <a:gd name="T32" fmla="*/ 3 w 60"/>
              <a:gd name="T33" fmla="*/ 49 h 79"/>
              <a:gd name="T34" fmla="*/ 7 w 60"/>
              <a:gd name="T35" fmla="*/ 44 h 79"/>
              <a:gd name="T36" fmla="*/ 8 w 60"/>
              <a:gd name="T37" fmla="*/ 41 h 79"/>
              <a:gd name="T38" fmla="*/ 12 w 60"/>
              <a:gd name="T39" fmla="*/ 33 h 79"/>
              <a:gd name="T40" fmla="*/ 12 w 60"/>
              <a:gd name="T41" fmla="*/ 22 h 79"/>
              <a:gd name="T42" fmla="*/ 15 w 60"/>
              <a:gd name="T43" fmla="*/ 21 h 79"/>
              <a:gd name="T44" fmla="*/ 18 w 60"/>
              <a:gd name="T45" fmla="*/ 19 h 79"/>
              <a:gd name="T46" fmla="*/ 27 w 60"/>
              <a:gd name="T47" fmla="*/ 12 h 79"/>
              <a:gd name="T48" fmla="*/ 39 w 60"/>
              <a:gd name="T49" fmla="*/ 8 h 79"/>
              <a:gd name="T50" fmla="*/ 53 w 60"/>
              <a:gd name="T51" fmla="*/ 3 h 79"/>
              <a:gd name="T52" fmla="*/ 60 w 60"/>
              <a:gd name="T53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79">
                <a:moveTo>
                  <a:pt x="31" y="79"/>
                </a:moveTo>
                <a:lnTo>
                  <a:pt x="26" y="72"/>
                </a:lnTo>
                <a:lnTo>
                  <a:pt x="22" y="67"/>
                </a:lnTo>
                <a:lnTo>
                  <a:pt x="22" y="64"/>
                </a:lnTo>
                <a:lnTo>
                  <a:pt x="16" y="67"/>
                </a:lnTo>
                <a:lnTo>
                  <a:pt x="13" y="68"/>
                </a:lnTo>
                <a:lnTo>
                  <a:pt x="8" y="72"/>
                </a:lnTo>
                <a:lnTo>
                  <a:pt x="8" y="74"/>
                </a:lnTo>
                <a:lnTo>
                  <a:pt x="8" y="76"/>
                </a:lnTo>
                <a:lnTo>
                  <a:pt x="8" y="78"/>
                </a:lnTo>
                <a:lnTo>
                  <a:pt x="5" y="79"/>
                </a:lnTo>
                <a:lnTo>
                  <a:pt x="3" y="76"/>
                </a:lnTo>
                <a:lnTo>
                  <a:pt x="3" y="71"/>
                </a:lnTo>
                <a:lnTo>
                  <a:pt x="0" y="64"/>
                </a:lnTo>
                <a:lnTo>
                  <a:pt x="0" y="60"/>
                </a:lnTo>
                <a:lnTo>
                  <a:pt x="1" y="56"/>
                </a:lnTo>
                <a:lnTo>
                  <a:pt x="3" y="49"/>
                </a:lnTo>
                <a:lnTo>
                  <a:pt x="7" y="44"/>
                </a:lnTo>
                <a:lnTo>
                  <a:pt x="8" y="41"/>
                </a:lnTo>
                <a:lnTo>
                  <a:pt x="12" y="33"/>
                </a:lnTo>
                <a:lnTo>
                  <a:pt x="12" y="22"/>
                </a:lnTo>
                <a:lnTo>
                  <a:pt x="15" y="21"/>
                </a:lnTo>
                <a:lnTo>
                  <a:pt x="18" y="19"/>
                </a:lnTo>
                <a:lnTo>
                  <a:pt x="27" y="12"/>
                </a:lnTo>
                <a:lnTo>
                  <a:pt x="39" y="8"/>
                </a:lnTo>
                <a:lnTo>
                  <a:pt x="53" y="3"/>
                </a:lnTo>
                <a:lnTo>
                  <a:pt x="6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Line 226"/>
          <p:cNvSpPr>
            <a:spLocks noChangeShapeType="1"/>
          </p:cNvSpPr>
          <p:nvPr/>
        </p:nvSpPr>
        <p:spPr bwMode="auto">
          <a:xfrm>
            <a:off x="6691313" y="14589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Line 227"/>
          <p:cNvSpPr>
            <a:spLocks noChangeShapeType="1"/>
          </p:cNvSpPr>
          <p:nvPr/>
        </p:nvSpPr>
        <p:spPr bwMode="auto">
          <a:xfrm flipV="1">
            <a:off x="6557963" y="1452563"/>
            <a:ext cx="190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228"/>
          <p:cNvSpPr>
            <a:spLocks/>
          </p:cNvSpPr>
          <p:nvPr/>
        </p:nvSpPr>
        <p:spPr bwMode="auto">
          <a:xfrm>
            <a:off x="6745288" y="1430338"/>
            <a:ext cx="4763" cy="33338"/>
          </a:xfrm>
          <a:custGeom>
            <a:avLst/>
            <a:gdLst>
              <a:gd name="T0" fmla="*/ 3 w 3"/>
              <a:gd name="T1" fmla="*/ 0 h 21"/>
              <a:gd name="T2" fmla="*/ 2 w 3"/>
              <a:gd name="T3" fmla="*/ 5 h 21"/>
              <a:gd name="T4" fmla="*/ 0 w 3"/>
              <a:gd name="T5" fmla="*/ 13 h 21"/>
              <a:gd name="T6" fmla="*/ 2 w 3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1">
                <a:moveTo>
                  <a:pt x="3" y="0"/>
                </a:moveTo>
                <a:lnTo>
                  <a:pt x="2" y="5"/>
                </a:lnTo>
                <a:lnTo>
                  <a:pt x="0" y="13"/>
                </a:lnTo>
                <a:lnTo>
                  <a:pt x="2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Line 229"/>
          <p:cNvSpPr>
            <a:spLocks noChangeShapeType="1"/>
          </p:cNvSpPr>
          <p:nvPr/>
        </p:nvSpPr>
        <p:spPr bwMode="auto">
          <a:xfrm flipV="1">
            <a:off x="6686551" y="1458913"/>
            <a:ext cx="476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230"/>
          <p:cNvSpPr>
            <a:spLocks/>
          </p:cNvSpPr>
          <p:nvPr/>
        </p:nvSpPr>
        <p:spPr bwMode="auto">
          <a:xfrm>
            <a:off x="6678613" y="1454150"/>
            <a:ext cx="7938" cy="11113"/>
          </a:xfrm>
          <a:custGeom>
            <a:avLst/>
            <a:gdLst>
              <a:gd name="T0" fmla="*/ 0 w 5"/>
              <a:gd name="T1" fmla="*/ 0 h 7"/>
              <a:gd name="T2" fmla="*/ 4 w 5"/>
              <a:gd name="T3" fmla="*/ 7 h 7"/>
              <a:gd name="T4" fmla="*/ 5 w 5"/>
              <a:gd name="T5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0" y="0"/>
                </a:moveTo>
                <a:lnTo>
                  <a:pt x="4" y="7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231"/>
          <p:cNvSpPr>
            <a:spLocks/>
          </p:cNvSpPr>
          <p:nvPr/>
        </p:nvSpPr>
        <p:spPr bwMode="auto">
          <a:xfrm>
            <a:off x="6503988" y="1427163"/>
            <a:ext cx="53975" cy="42863"/>
          </a:xfrm>
          <a:custGeom>
            <a:avLst/>
            <a:gdLst>
              <a:gd name="T0" fmla="*/ 9 w 34"/>
              <a:gd name="T1" fmla="*/ 0 h 27"/>
              <a:gd name="T2" fmla="*/ 4 w 34"/>
              <a:gd name="T3" fmla="*/ 0 h 27"/>
              <a:gd name="T4" fmla="*/ 1 w 34"/>
              <a:gd name="T5" fmla="*/ 1 h 27"/>
              <a:gd name="T6" fmla="*/ 0 w 34"/>
              <a:gd name="T7" fmla="*/ 2 h 27"/>
              <a:gd name="T8" fmla="*/ 1 w 34"/>
              <a:gd name="T9" fmla="*/ 13 h 27"/>
              <a:gd name="T10" fmla="*/ 6 w 34"/>
              <a:gd name="T11" fmla="*/ 16 h 27"/>
              <a:gd name="T12" fmla="*/ 10 w 34"/>
              <a:gd name="T13" fmla="*/ 17 h 27"/>
              <a:gd name="T14" fmla="*/ 15 w 34"/>
              <a:gd name="T15" fmla="*/ 27 h 27"/>
              <a:gd name="T16" fmla="*/ 24 w 34"/>
              <a:gd name="T17" fmla="*/ 23 h 27"/>
              <a:gd name="T18" fmla="*/ 34 w 34"/>
              <a:gd name="T19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7">
                <a:moveTo>
                  <a:pt x="9" y="0"/>
                </a:moveTo>
                <a:lnTo>
                  <a:pt x="4" y="0"/>
                </a:lnTo>
                <a:lnTo>
                  <a:pt x="1" y="1"/>
                </a:lnTo>
                <a:lnTo>
                  <a:pt x="0" y="2"/>
                </a:lnTo>
                <a:lnTo>
                  <a:pt x="1" y="13"/>
                </a:lnTo>
                <a:lnTo>
                  <a:pt x="6" y="16"/>
                </a:lnTo>
                <a:lnTo>
                  <a:pt x="10" y="17"/>
                </a:lnTo>
                <a:lnTo>
                  <a:pt x="15" y="27"/>
                </a:lnTo>
                <a:lnTo>
                  <a:pt x="24" y="23"/>
                </a:lnTo>
                <a:lnTo>
                  <a:pt x="3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232"/>
          <p:cNvSpPr>
            <a:spLocks/>
          </p:cNvSpPr>
          <p:nvPr/>
        </p:nvSpPr>
        <p:spPr bwMode="auto">
          <a:xfrm>
            <a:off x="6440488" y="1439863"/>
            <a:ext cx="46038" cy="38100"/>
          </a:xfrm>
          <a:custGeom>
            <a:avLst/>
            <a:gdLst>
              <a:gd name="T0" fmla="*/ 29 w 29"/>
              <a:gd name="T1" fmla="*/ 11 h 24"/>
              <a:gd name="T2" fmla="*/ 23 w 29"/>
              <a:gd name="T3" fmla="*/ 11 h 24"/>
              <a:gd name="T4" fmla="*/ 7 w 29"/>
              <a:gd name="T5" fmla="*/ 0 h 24"/>
              <a:gd name="T6" fmla="*/ 8 w 29"/>
              <a:gd name="T7" fmla="*/ 24 h 24"/>
              <a:gd name="T8" fmla="*/ 4 w 29"/>
              <a:gd name="T9" fmla="*/ 20 h 24"/>
              <a:gd name="T10" fmla="*/ 1 w 29"/>
              <a:gd name="T11" fmla="*/ 9 h 24"/>
              <a:gd name="T12" fmla="*/ 0 w 29"/>
              <a:gd name="T1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4">
                <a:moveTo>
                  <a:pt x="29" y="11"/>
                </a:moveTo>
                <a:lnTo>
                  <a:pt x="23" y="11"/>
                </a:lnTo>
                <a:lnTo>
                  <a:pt x="7" y="0"/>
                </a:lnTo>
                <a:lnTo>
                  <a:pt x="8" y="24"/>
                </a:lnTo>
                <a:lnTo>
                  <a:pt x="4" y="20"/>
                </a:lnTo>
                <a:lnTo>
                  <a:pt x="1" y="9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233"/>
          <p:cNvSpPr>
            <a:spLocks/>
          </p:cNvSpPr>
          <p:nvPr/>
        </p:nvSpPr>
        <p:spPr bwMode="auto">
          <a:xfrm>
            <a:off x="6421438" y="1446213"/>
            <a:ext cx="19050" cy="39688"/>
          </a:xfrm>
          <a:custGeom>
            <a:avLst/>
            <a:gdLst>
              <a:gd name="T0" fmla="*/ 12 w 12"/>
              <a:gd name="T1" fmla="*/ 4 h 25"/>
              <a:gd name="T2" fmla="*/ 6 w 12"/>
              <a:gd name="T3" fmla="*/ 0 h 25"/>
              <a:gd name="T4" fmla="*/ 5 w 12"/>
              <a:gd name="T5" fmla="*/ 0 h 25"/>
              <a:gd name="T6" fmla="*/ 0 w 12"/>
              <a:gd name="T7" fmla="*/ 8 h 25"/>
              <a:gd name="T8" fmla="*/ 12 w 12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5">
                <a:moveTo>
                  <a:pt x="12" y="4"/>
                </a:moveTo>
                <a:lnTo>
                  <a:pt x="6" y="0"/>
                </a:lnTo>
                <a:lnTo>
                  <a:pt x="5" y="0"/>
                </a:lnTo>
                <a:lnTo>
                  <a:pt x="0" y="8"/>
                </a:lnTo>
                <a:lnTo>
                  <a:pt x="12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234"/>
          <p:cNvSpPr>
            <a:spLocks/>
          </p:cNvSpPr>
          <p:nvPr/>
        </p:nvSpPr>
        <p:spPr bwMode="auto">
          <a:xfrm>
            <a:off x="6440488" y="1485900"/>
            <a:ext cx="1588" cy="1588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1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235"/>
          <p:cNvSpPr>
            <a:spLocks/>
          </p:cNvSpPr>
          <p:nvPr/>
        </p:nvSpPr>
        <p:spPr bwMode="auto">
          <a:xfrm>
            <a:off x="6392863" y="1465263"/>
            <a:ext cx="47625" cy="28575"/>
          </a:xfrm>
          <a:custGeom>
            <a:avLst/>
            <a:gdLst>
              <a:gd name="T0" fmla="*/ 30 w 30"/>
              <a:gd name="T1" fmla="*/ 14 h 18"/>
              <a:gd name="T2" fmla="*/ 27 w 30"/>
              <a:gd name="T3" fmla="*/ 14 h 18"/>
              <a:gd name="T4" fmla="*/ 24 w 30"/>
              <a:gd name="T5" fmla="*/ 10 h 18"/>
              <a:gd name="T6" fmla="*/ 18 w 30"/>
              <a:gd name="T7" fmla="*/ 4 h 18"/>
              <a:gd name="T8" fmla="*/ 9 w 30"/>
              <a:gd name="T9" fmla="*/ 0 h 18"/>
              <a:gd name="T10" fmla="*/ 8 w 30"/>
              <a:gd name="T11" fmla="*/ 4 h 18"/>
              <a:gd name="T12" fmla="*/ 12 w 30"/>
              <a:gd name="T13" fmla="*/ 14 h 18"/>
              <a:gd name="T14" fmla="*/ 8 w 30"/>
              <a:gd name="T15" fmla="*/ 18 h 18"/>
              <a:gd name="T16" fmla="*/ 0 w 30"/>
              <a:gd name="T1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8">
                <a:moveTo>
                  <a:pt x="30" y="14"/>
                </a:moveTo>
                <a:lnTo>
                  <a:pt x="27" y="14"/>
                </a:lnTo>
                <a:lnTo>
                  <a:pt x="24" y="10"/>
                </a:lnTo>
                <a:lnTo>
                  <a:pt x="18" y="4"/>
                </a:lnTo>
                <a:lnTo>
                  <a:pt x="9" y="0"/>
                </a:lnTo>
                <a:lnTo>
                  <a:pt x="8" y="4"/>
                </a:lnTo>
                <a:lnTo>
                  <a:pt x="12" y="14"/>
                </a:lnTo>
                <a:lnTo>
                  <a:pt x="8" y="1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236"/>
          <p:cNvSpPr>
            <a:spLocks/>
          </p:cNvSpPr>
          <p:nvPr/>
        </p:nvSpPr>
        <p:spPr bwMode="auto">
          <a:xfrm>
            <a:off x="6843713" y="1417638"/>
            <a:ext cx="30163" cy="77788"/>
          </a:xfrm>
          <a:custGeom>
            <a:avLst/>
            <a:gdLst>
              <a:gd name="T0" fmla="*/ 0 w 19"/>
              <a:gd name="T1" fmla="*/ 49 h 49"/>
              <a:gd name="T2" fmla="*/ 2 w 19"/>
              <a:gd name="T3" fmla="*/ 40 h 49"/>
              <a:gd name="T4" fmla="*/ 4 w 19"/>
              <a:gd name="T5" fmla="*/ 34 h 49"/>
              <a:gd name="T6" fmla="*/ 8 w 19"/>
              <a:gd name="T7" fmla="*/ 4 h 49"/>
              <a:gd name="T8" fmla="*/ 12 w 19"/>
              <a:gd name="T9" fmla="*/ 0 h 49"/>
              <a:gd name="T10" fmla="*/ 15 w 19"/>
              <a:gd name="T11" fmla="*/ 4 h 49"/>
              <a:gd name="T12" fmla="*/ 16 w 19"/>
              <a:gd name="T13" fmla="*/ 6 h 49"/>
              <a:gd name="T14" fmla="*/ 19 w 19"/>
              <a:gd name="T15" fmla="*/ 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49">
                <a:moveTo>
                  <a:pt x="0" y="49"/>
                </a:moveTo>
                <a:lnTo>
                  <a:pt x="2" y="40"/>
                </a:lnTo>
                <a:lnTo>
                  <a:pt x="4" y="34"/>
                </a:lnTo>
                <a:lnTo>
                  <a:pt x="8" y="4"/>
                </a:lnTo>
                <a:lnTo>
                  <a:pt x="12" y="0"/>
                </a:lnTo>
                <a:lnTo>
                  <a:pt x="15" y="4"/>
                </a:lnTo>
                <a:lnTo>
                  <a:pt x="16" y="6"/>
                </a:lnTo>
                <a:lnTo>
                  <a:pt x="1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237"/>
          <p:cNvSpPr>
            <a:spLocks/>
          </p:cNvSpPr>
          <p:nvPr/>
        </p:nvSpPr>
        <p:spPr bwMode="auto">
          <a:xfrm>
            <a:off x="6838951" y="1495425"/>
            <a:ext cx="4763" cy="4763"/>
          </a:xfrm>
          <a:custGeom>
            <a:avLst/>
            <a:gdLst>
              <a:gd name="T0" fmla="*/ 0 w 3"/>
              <a:gd name="T1" fmla="*/ 3 h 3"/>
              <a:gd name="T2" fmla="*/ 3 w 3"/>
              <a:gd name="T3" fmla="*/ 2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238"/>
          <p:cNvSpPr>
            <a:spLocks/>
          </p:cNvSpPr>
          <p:nvPr/>
        </p:nvSpPr>
        <p:spPr bwMode="auto">
          <a:xfrm>
            <a:off x="6388101" y="1481138"/>
            <a:ext cx="36513" cy="28575"/>
          </a:xfrm>
          <a:custGeom>
            <a:avLst/>
            <a:gdLst>
              <a:gd name="T0" fmla="*/ 3 w 23"/>
              <a:gd name="T1" fmla="*/ 3 h 18"/>
              <a:gd name="T2" fmla="*/ 0 w 23"/>
              <a:gd name="T3" fmla="*/ 0 h 18"/>
              <a:gd name="T4" fmla="*/ 2 w 23"/>
              <a:gd name="T5" fmla="*/ 7 h 18"/>
              <a:gd name="T6" fmla="*/ 4 w 23"/>
              <a:gd name="T7" fmla="*/ 13 h 18"/>
              <a:gd name="T8" fmla="*/ 7 w 23"/>
              <a:gd name="T9" fmla="*/ 16 h 18"/>
              <a:gd name="T10" fmla="*/ 14 w 23"/>
              <a:gd name="T11" fmla="*/ 18 h 18"/>
              <a:gd name="T12" fmla="*/ 18 w 23"/>
              <a:gd name="T13" fmla="*/ 18 h 18"/>
              <a:gd name="T14" fmla="*/ 22 w 23"/>
              <a:gd name="T15" fmla="*/ 15 h 18"/>
              <a:gd name="T16" fmla="*/ 23 w 23"/>
              <a:gd name="T17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8">
                <a:moveTo>
                  <a:pt x="3" y="3"/>
                </a:moveTo>
                <a:lnTo>
                  <a:pt x="0" y="0"/>
                </a:lnTo>
                <a:lnTo>
                  <a:pt x="2" y="7"/>
                </a:lnTo>
                <a:lnTo>
                  <a:pt x="4" y="13"/>
                </a:lnTo>
                <a:lnTo>
                  <a:pt x="7" y="16"/>
                </a:lnTo>
                <a:lnTo>
                  <a:pt x="14" y="18"/>
                </a:lnTo>
                <a:lnTo>
                  <a:pt x="18" y="18"/>
                </a:lnTo>
                <a:lnTo>
                  <a:pt x="22" y="15"/>
                </a:lnTo>
                <a:lnTo>
                  <a:pt x="2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239"/>
          <p:cNvSpPr>
            <a:spLocks/>
          </p:cNvSpPr>
          <p:nvPr/>
        </p:nvSpPr>
        <p:spPr bwMode="auto">
          <a:xfrm>
            <a:off x="6724651" y="1416050"/>
            <a:ext cx="90488" cy="95250"/>
          </a:xfrm>
          <a:custGeom>
            <a:avLst/>
            <a:gdLst>
              <a:gd name="T0" fmla="*/ 15 w 57"/>
              <a:gd name="T1" fmla="*/ 30 h 60"/>
              <a:gd name="T2" fmla="*/ 16 w 57"/>
              <a:gd name="T3" fmla="*/ 33 h 60"/>
              <a:gd name="T4" fmla="*/ 13 w 57"/>
              <a:gd name="T5" fmla="*/ 39 h 60"/>
              <a:gd name="T6" fmla="*/ 8 w 57"/>
              <a:gd name="T7" fmla="*/ 45 h 60"/>
              <a:gd name="T8" fmla="*/ 2 w 57"/>
              <a:gd name="T9" fmla="*/ 53 h 60"/>
              <a:gd name="T10" fmla="*/ 0 w 57"/>
              <a:gd name="T11" fmla="*/ 60 h 60"/>
              <a:gd name="T12" fmla="*/ 6 w 57"/>
              <a:gd name="T13" fmla="*/ 57 h 60"/>
              <a:gd name="T14" fmla="*/ 12 w 57"/>
              <a:gd name="T15" fmla="*/ 49 h 60"/>
              <a:gd name="T16" fmla="*/ 16 w 57"/>
              <a:gd name="T17" fmla="*/ 50 h 60"/>
              <a:gd name="T18" fmla="*/ 19 w 57"/>
              <a:gd name="T19" fmla="*/ 45 h 60"/>
              <a:gd name="T20" fmla="*/ 17 w 57"/>
              <a:gd name="T21" fmla="*/ 41 h 60"/>
              <a:gd name="T22" fmla="*/ 22 w 57"/>
              <a:gd name="T23" fmla="*/ 33 h 60"/>
              <a:gd name="T24" fmla="*/ 20 w 57"/>
              <a:gd name="T25" fmla="*/ 26 h 60"/>
              <a:gd name="T26" fmla="*/ 23 w 57"/>
              <a:gd name="T27" fmla="*/ 19 h 60"/>
              <a:gd name="T28" fmla="*/ 22 w 57"/>
              <a:gd name="T29" fmla="*/ 9 h 60"/>
              <a:gd name="T30" fmla="*/ 22 w 57"/>
              <a:gd name="T31" fmla="*/ 1 h 60"/>
              <a:gd name="T32" fmla="*/ 23 w 57"/>
              <a:gd name="T33" fmla="*/ 0 h 60"/>
              <a:gd name="T34" fmla="*/ 26 w 57"/>
              <a:gd name="T35" fmla="*/ 1 h 60"/>
              <a:gd name="T36" fmla="*/ 32 w 57"/>
              <a:gd name="T37" fmla="*/ 3 h 60"/>
              <a:gd name="T38" fmla="*/ 45 w 57"/>
              <a:gd name="T39" fmla="*/ 7 h 60"/>
              <a:gd name="T40" fmla="*/ 49 w 57"/>
              <a:gd name="T41" fmla="*/ 7 h 60"/>
              <a:gd name="T42" fmla="*/ 57 w 57"/>
              <a:gd name="T43" fmla="*/ 5 h 60"/>
              <a:gd name="T44" fmla="*/ 54 w 57"/>
              <a:gd name="T45" fmla="*/ 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" h="60">
                <a:moveTo>
                  <a:pt x="15" y="30"/>
                </a:moveTo>
                <a:lnTo>
                  <a:pt x="16" y="33"/>
                </a:lnTo>
                <a:lnTo>
                  <a:pt x="13" y="39"/>
                </a:lnTo>
                <a:lnTo>
                  <a:pt x="8" y="45"/>
                </a:lnTo>
                <a:lnTo>
                  <a:pt x="2" y="53"/>
                </a:lnTo>
                <a:lnTo>
                  <a:pt x="0" y="60"/>
                </a:lnTo>
                <a:lnTo>
                  <a:pt x="6" y="57"/>
                </a:lnTo>
                <a:lnTo>
                  <a:pt x="12" y="49"/>
                </a:lnTo>
                <a:lnTo>
                  <a:pt x="16" y="50"/>
                </a:lnTo>
                <a:lnTo>
                  <a:pt x="19" y="45"/>
                </a:lnTo>
                <a:lnTo>
                  <a:pt x="17" y="41"/>
                </a:lnTo>
                <a:lnTo>
                  <a:pt x="22" y="33"/>
                </a:lnTo>
                <a:lnTo>
                  <a:pt x="20" y="26"/>
                </a:lnTo>
                <a:lnTo>
                  <a:pt x="23" y="19"/>
                </a:lnTo>
                <a:lnTo>
                  <a:pt x="22" y="9"/>
                </a:lnTo>
                <a:lnTo>
                  <a:pt x="22" y="1"/>
                </a:lnTo>
                <a:lnTo>
                  <a:pt x="23" y="0"/>
                </a:lnTo>
                <a:lnTo>
                  <a:pt x="26" y="1"/>
                </a:lnTo>
                <a:lnTo>
                  <a:pt x="32" y="3"/>
                </a:lnTo>
                <a:lnTo>
                  <a:pt x="45" y="7"/>
                </a:lnTo>
                <a:lnTo>
                  <a:pt x="49" y="7"/>
                </a:lnTo>
                <a:lnTo>
                  <a:pt x="57" y="5"/>
                </a:lnTo>
                <a:lnTo>
                  <a:pt x="5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240"/>
          <p:cNvSpPr>
            <a:spLocks/>
          </p:cNvSpPr>
          <p:nvPr/>
        </p:nvSpPr>
        <p:spPr bwMode="auto">
          <a:xfrm>
            <a:off x="6424613" y="1504950"/>
            <a:ext cx="9525" cy="11113"/>
          </a:xfrm>
          <a:custGeom>
            <a:avLst/>
            <a:gdLst>
              <a:gd name="T0" fmla="*/ 0 w 6"/>
              <a:gd name="T1" fmla="*/ 0 h 7"/>
              <a:gd name="T2" fmla="*/ 2 w 6"/>
              <a:gd name="T3" fmla="*/ 0 h 7"/>
              <a:gd name="T4" fmla="*/ 6 w 6"/>
              <a:gd name="T5" fmla="*/ 3 h 7"/>
              <a:gd name="T6" fmla="*/ 6 w 6"/>
              <a:gd name="T7" fmla="*/ 7 h 7"/>
              <a:gd name="T8" fmla="*/ 3 w 6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0"/>
                </a:moveTo>
                <a:lnTo>
                  <a:pt x="2" y="0"/>
                </a:lnTo>
                <a:lnTo>
                  <a:pt x="6" y="3"/>
                </a:lnTo>
                <a:lnTo>
                  <a:pt x="6" y="7"/>
                </a:lnTo>
                <a:lnTo>
                  <a:pt x="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241"/>
          <p:cNvSpPr>
            <a:spLocks/>
          </p:cNvSpPr>
          <p:nvPr/>
        </p:nvSpPr>
        <p:spPr bwMode="auto">
          <a:xfrm>
            <a:off x="6650038" y="1447800"/>
            <a:ext cx="60325" cy="77788"/>
          </a:xfrm>
          <a:custGeom>
            <a:avLst/>
            <a:gdLst>
              <a:gd name="T0" fmla="*/ 38 w 38"/>
              <a:gd name="T1" fmla="*/ 49 h 49"/>
              <a:gd name="T2" fmla="*/ 37 w 38"/>
              <a:gd name="T3" fmla="*/ 47 h 49"/>
              <a:gd name="T4" fmla="*/ 32 w 38"/>
              <a:gd name="T5" fmla="*/ 44 h 49"/>
              <a:gd name="T6" fmla="*/ 25 w 38"/>
              <a:gd name="T7" fmla="*/ 43 h 49"/>
              <a:gd name="T8" fmla="*/ 14 w 38"/>
              <a:gd name="T9" fmla="*/ 45 h 49"/>
              <a:gd name="T10" fmla="*/ 8 w 38"/>
              <a:gd name="T11" fmla="*/ 39 h 49"/>
              <a:gd name="T12" fmla="*/ 7 w 38"/>
              <a:gd name="T13" fmla="*/ 30 h 49"/>
              <a:gd name="T14" fmla="*/ 0 w 38"/>
              <a:gd name="T15" fmla="*/ 25 h 49"/>
              <a:gd name="T16" fmla="*/ 0 w 38"/>
              <a:gd name="T17" fmla="*/ 18 h 49"/>
              <a:gd name="T18" fmla="*/ 2 w 38"/>
              <a:gd name="T19" fmla="*/ 15 h 49"/>
              <a:gd name="T20" fmla="*/ 2 w 38"/>
              <a:gd name="T21" fmla="*/ 10 h 49"/>
              <a:gd name="T22" fmla="*/ 4 w 38"/>
              <a:gd name="T23" fmla="*/ 9 h 49"/>
              <a:gd name="T24" fmla="*/ 8 w 38"/>
              <a:gd name="T25" fmla="*/ 3 h 49"/>
              <a:gd name="T26" fmla="*/ 10 w 38"/>
              <a:gd name="T27" fmla="*/ 2 h 49"/>
              <a:gd name="T28" fmla="*/ 15 w 38"/>
              <a:gd name="T29" fmla="*/ 0 h 49"/>
              <a:gd name="T30" fmla="*/ 18 w 38"/>
              <a:gd name="T31" fmla="*/ 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" h="49">
                <a:moveTo>
                  <a:pt x="38" y="49"/>
                </a:moveTo>
                <a:lnTo>
                  <a:pt x="37" y="47"/>
                </a:lnTo>
                <a:lnTo>
                  <a:pt x="32" y="44"/>
                </a:lnTo>
                <a:lnTo>
                  <a:pt x="25" y="43"/>
                </a:lnTo>
                <a:lnTo>
                  <a:pt x="14" y="45"/>
                </a:lnTo>
                <a:lnTo>
                  <a:pt x="8" y="39"/>
                </a:lnTo>
                <a:lnTo>
                  <a:pt x="7" y="30"/>
                </a:lnTo>
                <a:lnTo>
                  <a:pt x="0" y="25"/>
                </a:lnTo>
                <a:lnTo>
                  <a:pt x="0" y="18"/>
                </a:lnTo>
                <a:lnTo>
                  <a:pt x="2" y="15"/>
                </a:lnTo>
                <a:lnTo>
                  <a:pt x="2" y="10"/>
                </a:lnTo>
                <a:lnTo>
                  <a:pt x="4" y="9"/>
                </a:lnTo>
                <a:lnTo>
                  <a:pt x="8" y="3"/>
                </a:lnTo>
                <a:lnTo>
                  <a:pt x="10" y="2"/>
                </a:lnTo>
                <a:lnTo>
                  <a:pt x="15" y="0"/>
                </a:lnTo>
                <a:lnTo>
                  <a:pt x="1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242"/>
          <p:cNvSpPr>
            <a:spLocks/>
          </p:cNvSpPr>
          <p:nvPr/>
        </p:nvSpPr>
        <p:spPr bwMode="auto">
          <a:xfrm>
            <a:off x="6376988" y="1517650"/>
            <a:ext cx="26988" cy="11113"/>
          </a:xfrm>
          <a:custGeom>
            <a:avLst/>
            <a:gdLst>
              <a:gd name="T0" fmla="*/ 17 w 17"/>
              <a:gd name="T1" fmla="*/ 7 h 7"/>
              <a:gd name="T2" fmla="*/ 14 w 17"/>
              <a:gd name="T3" fmla="*/ 5 h 7"/>
              <a:gd name="T4" fmla="*/ 14 w 17"/>
              <a:gd name="T5" fmla="*/ 3 h 7"/>
              <a:gd name="T6" fmla="*/ 14 w 17"/>
              <a:gd name="T7" fmla="*/ 1 h 7"/>
              <a:gd name="T8" fmla="*/ 9 w 17"/>
              <a:gd name="T9" fmla="*/ 0 h 7"/>
              <a:gd name="T10" fmla="*/ 3 w 17"/>
              <a:gd name="T11" fmla="*/ 1 h 7"/>
              <a:gd name="T12" fmla="*/ 0 w 17"/>
              <a:gd name="T13" fmla="*/ 5 h 7"/>
              <a:gd name="T14" fmla="*/ 0 w 17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7">
                <a:moveTo>
                  <a:pt x="17" y="7"/>
                </a:moveTo>
                <a:lnTo>
                  <a:pt x="14" y="5"/>
                </a:lnTo>
                <a:lnTo>
                  <a:pt x="14" y="3"/>
                </a:lnTo>
                <a:lnTo>
                  <a:pt x="14" y="1"/>
                </a:lnTo>
                <a:lnTo>
                  <a:pt x="9" y="0"/>
                </a:lnTo>
                <a:lnTo>
                  <a:pt x="3" y="1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243"/>
          <p:cNvSpPr>
            <a:spLocks/>
          </p:cNvSpPr>
          <p:nvPr/>
        </p:nvSpPr>
        <p:spPr bwMode="auto">
          <a:xfrm>
            <a:off x="6357938" y="1525588"/>
            <a:ext cx="19050" cy="4763"/>
          </a:xfrm>
          <a:custGeom>
            <a:avLst/>
            <a:gdLst>
              <a:gd name="T0" fmla="*/ 12 w 12"/>
              <a:gd name="T1" fmla="*/ 0 h 3"/>
              <a:gd name="T2" fmla="*/ 10 w 12"/>
              <a:gd name="T3" fmla="*/ 3 h 3"/>
              <a:gd name="T4" fmla="*/ 0 w 12"/>
              <a:gd name="T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0" y="3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244"/>
          <p:cNvSpPr>
            <a:spLocks/>
          </p:cNvSpPr>
          <p:nvPr/>
        </p:nvSpPr>
        <p:spPr bwMode="auto">
          <a:xfrm>
            <a:off x="6403976" y="1512888"/>
            <a:ext cx="25400" cy="26988"/>
          </a:xfrm>
          <a:custGeom>
            <a:avLst/>
            <a:gdLst>
              <a:gd name="T0" fmla="*/ 16 w 16"/>
              <a:gd name="T1" fmla="*/ 0 h 17"/>
              <a:gd name="T2" fmla="*/ 15 w 16"/>
              <a:gd name="T3" fmla="*/ 0 h 17"/>
              <a:gd name="T4" fmla="*/ 4 w 16"/>
              <a:gd name="T5" fmla="*/ 3 h 17"/>
              <a:gd name="T6" fmla="*/ 0 w 16"/>
              <a:gd name="T7" fmla="*/ 6 h 17"/>
              <a:gd name="T8" fmla="*/ 0 w 16"/>
              <a:gd name="T9" fmla="*/ 7 h 17"/>
              <a:gd name="T10" fmla="*/ 11 w 16"/>
              <a:gd name="T11" fmla="*/ 10 h 17"/>
              <a:gd name="T12" fmla="*/ 9 w 16"/>
              <a:gd name="T13" fmla="*/ 17 h 17"/>
              <a:gd name="T14" fmla="*/ 1 w 16"/>
              <a:gd name="T15" fmla="*/ 11 h 17"/>
              <a:gd name="T16" fmla="*/ 0 w 16"/>
              <a:gd name="T17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7">
                <a:moveTo>
                  <a:pt x="16" y="0"/>
                </a:moveTo>
                <a:lnTo>
                  <a:pt x="15" y="0"/>
                </a:lnTo>
                <a:lnTo>
                  <a:pt x="4" y="3"/>
                </a:lnTo>
                <a:lnTo>
                  <a:pt x="0" y="6"/>
                </a:lnTo>
                <a:lnTo>
                  <a:pt x="0" y="7"/>
                </a:lnTo>
                <a:lnTo>
                  <a:pt x="11" y="10"/>
                </a:lnTo>
                <a:lnTo>
                  <a:pt x="9" y="17"/>
                </a:lnTo>
                <a:lnTo>
                  <a:pt x="1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245"/>
          <p:cNvSpPr>
            <a:spLocks/>
          </p:cNvSpPr>
          <p:nvPr/>
        </p:nvSpPr>
        <p:spPr bwMode="auto">
          <a:xfrm>
            <a:off x="6807201" y="1500188"/>
            <a:ext cx="31750" cy="39688"/>
          </a:xfrm>
          <a:custGeom>
            <a:avLst/>
            <a:gdLst>
              <a:gd name="T0" fmla="*/ 0 w 20"/>
              <a:gd name="T1" fmla="*/ 25 h 25"/>
              <a:gd name="T2" fmla="*/ 9 w 20"/>
              <a:gd name="T3" fmla="*/ 8 h 25"/>
              <a:gd name="T4" fmla="*/ 17 w 20"/>
              <a:gd name="T5" fmla="*/ 1 h 25"/>
              <a:gd name="T6" fmla="*/ 20 w 20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5">
                <a:moveTo>
                  <a:pt x="0" y="25"/>
                </a:moveTo>
                <a:lnTo>
                  <a:pt x="9" y="8"/>
                </a:lnTo>
                <a:lnTo>
                  <a:pt x="17" y="1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246"/>
          <p:cNvSpPr>
            <a:spLocks/>
          </p:cNvSpPr>
          <p:nvPr/>
        </p:nvSpPr>
        <p:spPr bwMode="auto">
          <a:xfrm>
            <a:off x="6338888" y="1525588"/>
            <a:ext cx="19050" cy="17463"/>
          </a:xfrm>
          <a:custGeom>
            <a:avLst/>
            <a:gdLst>
              <a:gd name="T0" fmla="*/ 12 w 12"/>
              <a:gd name="T1" fmla="*/ 2 h 11"/>
              <a:gd name="T2" fmla="*/ 7 w 12"/>
              <a:gd name="T3" fmla="*/ 0 h 11"/>
              <a:gd name="T4" fmla="*/ 0 w 12"/>
              <a:gd name="T5" fmla="*/ 11 h 11"/>
              <a:gd name="T6" fmla="*/ 9 w 12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1">
                <a:moveTo>
                  <a:pt x="12" y="2"/>
                </a:moveTo>
                <a:lnTo>
                  <a:pt x="7" y="0"/>
                </a:lnTo>
                <a:lnTo>
                  <a:pt x="0" y="11"/>
                </a:lnTo>
                <a:lnTo>
                  <a:pt x="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247"/>
          <p:cNvSpPr>
            <a:spLocks/>
          </p:cNvSpPr>
          <p:nvPr/>
        </p:nvSpPr>
        <p:spPr bwMode="auto">
          <a:xfrm>
            <a:off x="6802438" y="1539875"/>
            <a:ext cx="4763" cy="6350"/>
          </a:xfrm>
          <a:custGeom>
            <a:avLst/>
            <a:gdLst>
              <a:gd name="T0" fmla="*/ 0 w 3"/>
              <a:gd name="T1" fmla="*/ 4 h 4"/>
              <a:gd name="T2" fmla="*/ 1 w 3"/>
              <a:gd name="T3" fmla="*/ 2 h 4"/>
              <a:gd name="T4" fmla="*/ 3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1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248"/>
          <p:cNvSpPr>
            <a:spLocks/>
          </p:cNvSpPr>
          <p:nvPr/>
        </p:nvSpPr>
        <p:spPr bwMode="auto">
          <a:xfrm>
            <a:off x="6643688" y="1539875"/>
            <a:ext cx="11113" cy="12700"/>
          </a:xfrm>
          <a:custGeom>
            <a:avLst/>
            <a:gdLst>
              <a:gd name="T0" fmla="*/ 7 w 7"/>
              <a:gd name="T1" fmla="*/ 8 h 8"/>
              <a:gd name="T2" fmla="*/ 6 w 7"/>
              <a:gd name="T3" fmla="*/ 6 h 8"/>
              <a:gd name="T4" fmla="*/ 3 w 7"/>
              <a:gd name="T5" fmla="*/ 1 h 8"/>
              <a:gd name="T6" fmla="*/ 0 w 7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6" y="6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Line 249"/>
          <p:cNvSpPr>
            <a:spLocks noChangeShapeType="1"/>
          </p:cNvSpPr>
          <p:nvPr/>
        </p:nvSpPr>
        <p:spPr bwMode="auto">
          <a:xfrm flipV="1">
            <a:off x="6792913" y="1546225"/>
            <a:ext cx="9525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250"/>
          <p:cNvSpPr>
            <a:spLocks/>
          </p:cNvSpPr>
          <p:nvPr/>
        </p:nvSpPr>
        <p:spPr bwMode="auto">
          <a:xfrm>
            <a:off x="6792913" y="1381125"/>
            <a:ext cx="52388" cy="173038"/>
          </a:xfrm>
          <a:custGeom>
            <a:avLst/>
            <a:gdLst>
              <a:gd name="T0" fmla="*/ 25 w 33"/>
              <a:gd name="T1" fmla="*/ 0 h 109"/>
              <a:gd name="T2" fmla="*/ 30 w 33"/>
              <a:gd name="T3" fmla="*/ 7 h 109"/>
              <a:gd name="T4" fmla="*/ 33 w 33"/>
              <a:gd name="T5" fmla="*/ 16 h 109"/>
              <a:gd name="T6" fmla="*/ 30 w 33"/>
              <a:gd name="T7" fmla="*/ 25 h 109"/>
              <a:gd name="T8" fmla="*/ 25 w 33"/>
              <a:gd name="T9" fmla="*/ 27 h 109"/>
              <a:gd name="T10" fmla="*/ 24 w 33"/>
              <a:gd name="T11" fmla="*/ 34 h 109"/>
              <a:gd name="T12" fmla="*/ 26 w 33"/>
              <a:gd name="T13" fmla="*/ 44 h 109"/>
              <a:gd name="T14" fmla="*/ 28 w 33"/>
              <a:gd name="T15" fmla="*/ 52 h 109"/>
              <a:gd name="T16" fmla="*/ 22 w 33"/>
              <a:gd name="T17" fmla="*/ 57 h 109"/>
              <a:gd name="T18" fmla="*/ 21 w 33"/>
              <a:gd name="T19" fmla="*/ 67 h 109"/>
              <a:gd name="T20" fmla="*/ 19 w 33"/>
              <a:gd name="T21" fmla="*/ 71 h 109"/>
              <a:gd name="T22" fmla="*/ 17 w 33"/>
              <a:gd name="T23" fmla="*/ 79 h 109"/>
              <a:gd name="T24" fmla="*/ 6 w 33"/>
              <a:gd name="T25" fmla="*/ 86 h 109"/>
              <a:gd name="T26" fmla="*/ 6 w 33"/>
              <a:gd name="T27" fmla="*/ 93 h 109"/>
              <a:gd name="T28" fmla="*/ 0 w 33"/>
              <a:gd name="T2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109">
                <a:moveTo>
                  <a:pt x="25" y="0"/>
                </a:moveTo>
                <a:lnTo>
                  <a:pt x="30" y="7"/>
                </a:lnTo>
                <a:lnTo>
                  <a:pt x="33" y="16"/>
                </a:lnTo>
                <a:lnTo>
                  <a:pt x="30" y="25"/>
                </a:lnTo>
                <a:lnTo>
                  <a:pt x="25" y="27"/>
                </a:lnTo>
                <a:lnTo>
                  <a:pt x="24" y="34"/>
                </a:lnTo>
                <a:lnTo>
                  <a:pt x="26" y="44"/>
                </a:lnTo>
                <a:lnTo>
                  <a:pt x="28" y="52"/>
                </a:lnTo>
                <a:lnTo>
                  <a:pt x="22" y="57"/>
                </a:lnTo>
                <a:lnTo>
                  <a:pt x="21" y="67"/>
                </a:lnTo>
                <a:lnTo>
                  <a:pt x="19" y="71"/>
                </a:lnTo>
                <a:lnTo>
                  <a:pt x="17" y="79"/>
                </a:lnTo>
                <a:lnTo>
                  <a:pt x="6" y="86"/>
                </a:lnTo>
                <a:lnTo>
                  <a:pt x="6" y="93"/>
                </a:lnTo>
                <a:lnTo>
                  <a:pt x="0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251"/>
          <p:cNvSpPr>
            <a:spLocks/>
          </p:cNvSpPr>
          <p:nvPr/>
        </p:nvSpPr>
        <p:spPr bwMode="auto">
          <a:xfrm>
            <a:off x="6710363" y="1525588"/>
            <a:ext cx="9525" cy="31750"/>
          </a:xfrm>
          <a:custGeom>
            <a:avLst/>
            <a:gdLst>
              <a:gd name="T0" fmla="*/ 6 w 6"/>
              <a:gd name="T1" fmla="*/ 20 h 20"/>
              <a:gd name="T2" fmla="*/ 5 w 6"/>
              <a:gd name="T3" fmla="*/ 13 h 20"/>
              <a:gd name="T4" fmla="*/ 3 w 6"/>
              <a:gd name="T5" fmla="*/ 5 h 20"/>
              <a:gd name="T6" fmla="*/ 0 w 6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0">
                <a:moveTo>
                  <a:pt x="6" y="20"/>
                </a:moveTo>
                <a:lnTo>
                  <a:pt x="5" y="13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252"/>
          <p:cNvSpPr>
            <a:spLocks/>
          </p:cNvSpPr>
          <p:nvPr/>
        </p:nvSpPr>
        <p:spPr bwMode="auto">
          <a:xfrm>
            <a:off x="6353176" y="1535113"/>
            <a:ext cx="28575" cy="28575"/>
          </a:xfrm>
          <a:custGeom>
            <a:avLst/>
            <a:gdLst>
              <a:gd name="T0" fmla="*/ 0 w 18"/>
              <a:gd name="T1" fmla="*/ 4 h 18"/>
              <a:gd name="T2" fmla="*/ 3 w 18"/>
              <a:gd name="T3" fmla="*/ 4 h 18"/>
              <a:gd name="T4" fmla="*/ 7 w 18"/>
              <a:gd name="T5" fmla="*/ 0 h 18"/>
              <a:gd name="T6" fmla="*/ 13 w 18"/>
              <a:gd name="T7" fmla="*/ 1 h 18"/>
              <a:gd name="T8" fmla="*/ 18 w 18"/>
              <a:gd name="T9" fmla="*/ 3 h 18"/>
              <a:gd name="T10" fmla="*/ 17 w 18"/>
              <a:gd name="T11" fmla="*/ 5 h 18"/>
              <a:gd name="T12" fmla="*/ 14 w 18"/>
              <a:gd name="T13" fmla="*/ 5 h 18"/>
              <a:gd name="T14" fmla="*/ 10 w 18"/>
              <a:gd name="T15" fmla="*/ 5 h 18"/>
              <a:gd name="T16" fmla="*/ 9 w 18"/>
              <a:gd name="T17" fmla="*/ 5 h 18"/>
              <a:gd name="T18" fmla="*/ 9 w 18"/>
              <a:gd name="T19" fmla="*/ 7 h 18"/>
              <a:gd name="T20" fmla="*/ 13 w 18"/>
              <a:gd name="T21" fmla="*/ 9 h 18"/>
              <a:gd name="T22" fmla="*/ 14 w 18"/>
              <a:gd name="T23" fmla="*/ 11 h 18"/>
              <a:gd name="T24" fmla="*/ 17 w 18"/>
              <a:gd name="T25" fmla="*/ 14 h 18"/>
              <a:gd name="T26" fmla="*/ 17 w 18"/>
              <a:gd name="T27" fmla="*/ 18 h 18"/>
              <a:gd name="T28" fmla="*/ 10 w 18"/>
              <a:gd name="T29" fmla="*/ 14 h 18"/>
              <a:gd name="T30" fmla="*/ 6 w 18"/>
              <a:gd name="T3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18">
                <a:moveTo>
                  <a:pt x="0" y="4"/>
                </a:moveTo>
                <a:lnTo>
                  <a:pt x="3" y="4"/>
                </a:lnTo>
                <a:lnTo>
                  <a:pt x="7" y="0"/>
                </a:lnTo>
                <a:lnTo>
                  <a:pt x="13" y="1"/>
                </a:lnTo>
                <a:lnTo>
                  <a:pt x="18" y="3"/>
                </a:lnTo>
                <a:lnTo>
                  <a:pt x="17" y="5"/>
                </a:lnTo>
                <a:lnTo>
                  <a:pt x="14" y="5"/>
                </a:lnTo>
                <a:lnTo>
                  <a:pt x="10" y="5"/>
                </a:lnTo>
                <a:lnTo>
                  <a:pt x="9" y="5"/>
                </a:lnTo>
                <a:lnTo>
                  <a:pt x="9" y="7"/>
                </a:lnTo>
                <a:lnTo>
                  <a:pt x="13" y="9"/>
                </a:lnTo>
                <a:lnTo>
                  <a:pt x="14" y="11"/>
                </a:lnTo>
                <a:lnTo>
                  <a:pt x="17" y="14"/>
                </a:lnTo>
                <a:lnTo>
                  <a:pt x="17" y="18"/>
                </a:lnTo>
                <a:lnTo>
                  <a:pt x="10" y="14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253"/>
          <p:cNvSpPr>
            <a:spLocks/>
          </p:cNvSpPr>
          <p:nvPr/>
        </p:nvSpPr>
        <p:spPr bwMode="auto">
          <a:xfrm>
            <a:off x="6542088" y="1541463"/>
            <a:ext cx="4763" cy="22225"/>
          </a:xfrm>
          <a:custGeom>
            <a:avLst/>
            <a:gdLst>
              <a:gd name="T0" fmla="*/ 1 w 3"/>
              <a:gd name="T1" fmla="*/ 0 h 14"/>
              <a:gd name="T2" fmla="*/ 0 w 3"/>
              <a:gd name="T3" fmla="*/ 10 h 14"/>
              <a:gd name="T4" fmla="*/ 3 w 3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4">
                <a:moveTo>
                  <a:pt x="1" y="0"/>
                </a:moveTo>
                <a:lnTo>
                  <a:pt x="0" y="10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254"/>
          <p:cNvSpPr>
            <a:spLocks/>
          </p:cNvSpPr>
          <p:nvPr/>
        </p:nvSpPr>
        <p:spPr bwMode="auto">
          <a:xfrm>
            <a:off x="6546851" y="1524000"/>
            <a:ext cx="25400" cy="41275"/>
          </a:xfrm>
          <a:custGeom>
            <a:avLst/>
            <a:gdLst>
              <a:gd name="T0" fmla="*/ 0 w 16"/>
              <a:gd name="T1" fmla="*/ 25 h 26"/>
              <a:gd name="T2" fmla="*/ 0 w 16"/>
              <a:gd name="T3" fmla="*/ 26 h 26"/>
              <a:gd name="T4" fmla="*/ 4 w 16"/>
              <a:gd name="T5" fmla="*/ 16 h 26"/>
              <a:gd name="T6" fmla="*/ 7 w 16"/>
              <a:gd name="T7" fmla="*/ 8 h 26"/>
              <a:gd name="T8" fmla="*/ 11 w 16"/>
              <a:gd name="T9" fmla="*/ 0 h 26"/>
              <a:gd name="T10" fmla="*/ 16 w 16"/>
              <a:gd name="T11" fmla="*/ 1 h 26"/>
              <a:gd name="T12" fmla="*/ 16 w 16"/>
              <a:gd name="T13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26">
                <a:moveTo>
                  <a:pt x="0" y="25"/>
                </a:moveTo>
                <a:lnTo>
                  <a:pt x="0" y="26"/>
                </a:lnTo>
                <a:lnTo>
                  <a:pt x="4" y="16"/>
                </a:lnTo>
                <a:lnTo>
                  <a:pt x="7" y="8"/>
                </a:lnTo>
                <a:lnTo>
                  <a:pt x="11" y="0"/>
                </a:lnTo>
                <a:lnTo>
                  <a:pt x="16" y="1"/>
                </a:lnTo>
                <a:lnTo>
                  <a:pt x="1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255"/>
          <p:cNvSpPr>
            <a:spLocks/>
          </p:cNvSpPr>
          <p:nvPr/>
        </p:nvSpPr>
        <p:spPr bwMode="auto">
          <a:xfrm>
            <a:off x="6572251" y="1525588"/>
            <a:ext cx="9525" cy="44450"/>
          </a:xfrm>
          <a:custGeom>
            <a:avLst/>
            <a:gdLst>
              <a:gd name="T0" fmla="*/ 0 w 6"/>
              <a:gd name="T1" fmla="*/ 0 h 28"/>
              <a:gd name="T2" fmla="*/ 3 w 6"/>
              <a:gd name="T3" fmla="*/ 2 h 28"/>
              <a:gd name="T4" fmla="*/ 4 w 6"/>
              <a:gd name="T5" fmla="*/ 10 h 28"/>
              <a:gd name="T6" fmla="*/ 6 w 6"/>
              <a:gd name="T7" fmla="*/ 15 h 28"/>
              <a:gd name="T8" fmla="*/ 6 w 6"/>
              <a:gd name="T9" fmla="*/ 21 h 28"/>
              <a:gd name="T10" fmla="*/ 6 w 6"/>
              <a:gd name="T11" fmla="*/ 25 h 28"/>
              <a:gd name="T12" fmla="*/ 6 w 6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8">
                <a:moveTo>
                  <a:pt x="0" y="0"/>
                </a:moveTo>
                <a:lnTo>
                  <a:pt x="3" y="2"/>
                </a:lnTo>
                <a:lnTo>
                  <a:pt x="4" y="10"/>
                </a:lnTo>
                <a:lnTo>
                  <a:pt x="6" y="15"/>
                </a:lnTo>
                <a:lnTo>
                  <a:pt x="6" y="21"/>
                </a:lnTo>
                <a:lnTo>
                  <a:pt x="6" y="25"/>
                </a:lnTo>
                <a:lnTo>
                  <a:pt x="6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256"/>
          <p:cNvSpPr>
            <a:spLocks/>
          </p:cNvSpPr>
          <p:nvPr/>
        </p:nvSpPr>
        <p:spPr bwMode="auto">
          <a:xfrm>
            <a:off x="6719888" y="1557338"/>
            <a:ext cx="11113" cy="14288"/>
          </a:xfrm>
          <a:custGeom>
            <a:avLst/>
            <a:gdLst>
              <a:gd name="T0" fmla="*/ 7 w 7"/>
              <a:gd name="T1" fmla="*/ 9 h 9"/>
              <a:gd name="T2" fmla="*/ 5 w 7"/>
              <a:gd name="T3" fmla="*/ 8 h 9"/>
              <a:gd name="T4" fmla="*/ 0 w 7"/>
              <a:gd name="T5" fmla="*/ 2 h 9"/>
              <a:gd name="T6" fmla="*/ 0 w 7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5" y="8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257"/>
          <p:cNvSpPr>
            <a:spLocks/>
          </p:cNvSpPr>
          <p:nvPr/>
        </p:nvSpPr>
        <p:spPr bwMode="auto">
          <a:xfrm>
            <a:off x="6602413" y="1565275"/>
            <a:ext cx="11113" cy="12700"/>
          </a:xfrm>
          <a:custGeom>
            <a:avLst/>
            <a:gdLst>
              <a:gd name="T0" fmla="*/ 0 w 7"/>
              <a:gd name="T1" fmla="*/ 0 h 8"/>
              <a:gd name="T2" fmla="*/ 4 w 7"/>
              <a:gd name="T3" fmla="*/ 7 h 8"/>
              <a:gd name="T4" fmla="*/ 7 w 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258"/>
          <p:cNvSpPr>
            <a:spLocks/>
          </p:cNvSpPr>
          <p:nvPr/>
        </p:nvSpPr>
        <p:spPr bwMode="auto">
          <a:xfrm>
            <a:off x="6607176" y="1546225"/>
            <a:ext cx="52388" cy="31750"/>
          </a:xfrm>
          <a:custGeom>
            <a:avLst/>
            <a:gdLst>
              <a:gd name="T0" fmla="*/ 4 w 33"/>
              <a:gd name="T1" fmla="*/ 20 h 20"/>
              <a:gd name="T2" fmla="*/ 7 w 33"/>
              <a:gd name="T3" fmla="*/ 17 h 20"/>
              <a:gd name="T4" fmla="*/ 7 w 33"/>
              <a:gd name="T5" fmla="*/ 13 h 20"/>
              <a:gd name="T6" fmla="*/ 7 w 33"/>
              <a:gd name="T7" fmla="*/ 12 h 20"/>
              <a:gd name="T8" fmla="*/ 3 w 33"/>
              <a:gd name="T9" fmla="*/ 7 h 20"/>
              <a:gd name="T10" fmla="*/ 0 w 33"/>
              <a:gd name="T11" fmla="*/ 2 h 20"/>
              <a:gd name="T12" fmla="*/ 1 w 33"/>
              <a:gd name="T13" fmla="*/ 0 h 20"/>
              <a:gd name="T14" fmla="*/ 7 w 33"/>
              <a:gd name="T15" fmla="*/ 0 h 20"/>
              <a:gd name="T16" fmla="*/ 18 w 33"/>
              <a:gd name="T17" fmla="*/ 0 h 20"/>
              <a:gd name="T18" fmla="*/ 20 w 33"/>
              <a:gd name="T19" fmla="*/ 1 h 20"/>
              <a:gd name="T20" fmla="*/ 20 w 33"/>
              <a:gd name="T21" fmla="*/ 4 h 20"/>
              <a:gd name="T22" fmla="*/ 23 w 33"/>
              <a:gd name="T23" fmla="*/ 8 h 20"/>
              <a:gd name="T24" fmla="*/ 29 w 33"/>
              <a:gd name="T25" fmla="*/ 9 h 20"/>
              <a:gd name="T26" fmla="*/ 33 w 33"/>
              <a:gd name="T27" fmla="*/ 8 h 20"/>
              <a:gd name="T28" fmla="*/ 30 w 33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20">
                <a:moveTo>
                  <a:pt x="4" y="20"/>
                </a:moveTo>
                <a:lnTo>
                  <a:pt x="7" y="17"/>
                </a:lnTo>
                <a:lnTo>
                  <a:pt x="7" y="13"/>
                </a:lnTo>
                <a:lnTo>
                  <a:pt x="7" y="12"/>
                </a:lnTo>
                <a:lnTo>
                  <a:pt x="3" y="7"/>
                </a:lnTo>
                <a:lnTo>
                  <a:pt x="0" y="2"/>
                </a:lnTo>
                <a:lnTo>
                  <a:pt x="1" y="0"/>
                </a:lnTo>
                <a:lnTo>
                  <a:pt x="7" y="0"/>
                </a:lnTo>
                <a:lnTo>
                  <a:pt x="18" y="0"/>
                </a:lnTo>
                <a:lnTo>
                  <a:pt x="20" y="1"/>
                </a:lnTo>
                <a:lnTo>
                  <a:pt x="20" y="4"/>
                </a:lnTo>
                <a:lnTo>
                  <a:pt x="23" y="8"/>
                </a:lnTo>
                <a:lnTo>
                  <a:pt x="29" y="9"/>
                </a:lnTo>
                <a:lnTo>
                  <a:pt x="33" y="8"/>
                </a:lnTo>
                <a:lnTo>
                  <a:pt x="3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259"/>
          <p:cNvSpPr>
            <a:spLocks/>
          </p:cNvSpPr>
          <p:nvPr/>
        </p:nvSpPr>
        <p:spPr bwMode="auto">
          <a:xfrm>
            <a:off x="6345238" y="1557338"/>
            <a:ext cx="17463" cy="23813"/>
          </a:xfrm>
          <a:custGeom>
            <a:avLst/>
            <a:gdLst>
              <a:gd name="T0" fmla="*/ 11 w 11"/>
              <a:gd name="T1" fmla="*/ 0 h 15"/>
              <a:gd name="T2" fmla="*/ 0 w 11"/>
              <a:gd name="T3" fmla="*/ 4 h 15"/>
              <a:gd name="T4" fmla="*/ 7 w 11"/>
              <a:gd name="T5" fmla="*/ 13 h 15"/>
              <a:gd name="T6" fmla="*/ 9 w 11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0" y="4"/>
                </a:lnTo>
                <a:lnTo>
                  <a:pt x="7" y="13"/>
                </a:lnTo>
                <a:lnTo>
                  <a:pt x="9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260"/>
          <p:cNvSpPr>
            <a:spLocks/>
          </p:cNvSpPr>
          <p:nvPr/>
        </p:nvSpPr>
        <p:spPr bwMode="auto">
          <a:xfrm>
            <a:off x="6588126" y="1539875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17 h 27"/>
              <a:gd name="T4" fmla="*/ 2 w 9"/>
              <a:gd name="T5" fmla="*/ 8 h 27"/>
              <a:gd name="T6" fmla="*/ 2 w 9"/>
              <a:gd name="T7" fmla="*/ 6 h 27"/>
              <a:gd name="T8" fmla="*/ 2 w 9"/>
              <a:gd name="T9" fmla="*/ 5 h 27"/>
              <a:gd name="T10" fmla="*/ 2 w 9"/>
              <a:gd name="T11" fmla="*/ 0 h 27"/>
              <a:gd name="T12" fmla="*/ 5 w 9"/>
              <a:gd name="T13" fmla="*/ 8 h 27"/>
              <a:gd name="T14" fmla="*/ 7 w 9"/>
              <a:gd name="T15" fmla="*/ 9 h 27"/>
              <a:gd name="T16" fmla="*/ 9 w 9"/>
              <a:gd name="T17" fmla="*/ 1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17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2" y="0"/>
                </a:lnTo>
                <a:lnTo>
                  <a:pt x="5" y="8"/>
                </a:lnTo>
                <a:lnTo>
                  <a:pt x="7" y="9"/>
                </a:lnTo>
                <a:lnTo>
                  <a:pt x="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261"/>
          <p:cNvSpPr>
            <a:spLocks/>
          </p:cNvSpPr>
          <p:nvPr/>
        </p:nvSpPr>
        <p:spPr bwMode="auto">
          <a:xfrm>
            <a:off x="6710363" y="1571625"/>
            <a:ext cx="28575" cy="12700"/>
          </a:xfrm>
          <a:custGeom>
            <a:avLst/>
            <a:gdLst>
              <a:gd name="T0" fmla="*/ 0 w 18"/>
              <a:gd name="T1" fmla="*/ 3 h 8"/>
              <a:gd name="T2" fmla="*/ 9 w 18"/>
              <a:gd name="T3" fmla="*/ 6 h 8"/>
              <a:gd name="T4" fmla="*/ 13 w 18"/>
              <a:gd name="T5" fmla="*/ 6 h 8"/>
              <a:gd name="T6" fmla="*/ 18 w 18"/>
              <a:gd name="T7" fmla="*/ 8 h 8"/>
              <a:gd name="T8" fmla="*/ 18 w 18"/>
              <a:gd name="T9" fmla="*/ 6 h 8"/>
              <a:gd name="T10" fmla="*/ 18 w 18"/>
              <a:gd name="T11" fmla="*/ 3 h 8"/>
              <a:gd name="T12" fmla="*/ 13 w 18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8">
                <a:moveTo>
                  <a:pt x="0" y="3"/>
                </a:moveTo>
                <a:lnTo>
                  <a:pt x="9" y="6"/>
                </a:lnTo>
                <a:lnTo>
                  <a:pt x="13" y="6"/>
                </a:lnTo>
                <a:lnTo>
                  <a:pt x="18" y="8"/>
                </a:lnTo>
                <a:lnTo>
                  <a:pt x="18" y="6"/>
                </a:lnTo>
                <a:lnTo>
                  <a:pt x="18" y="3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262"/>
          <p:cNvSpPr>
            <a:spLocks/>
          </p:cNvSpPr>
          <p:nvPr/>
        </p:nvSpPr>
        <p:spPr bwMode="auto">
          <a:xfrm>
            <a:off x="6581776" y="1582738"/>
            <a:ext cx="6350" cy="6350"/>
          </a:xfrm>
          <a:custGeom>
            <a:avLst/>
            <a:gdLst>
              <a:gd name="T0" fmla="*/ 4 w 4"/>
              <a:gd name="T1" fmla="*/ 0 h 4"/>
              <a:gd name="T2" fmla="*/ 1 w 4"/>
              <a:gd name="T3" fmla="*/ 3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1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263"/>
          <p:cNvSpPr>
            <a:spLocks/>
          </p:cNvSpPr>
          <p:nvPr/>
        </p:nvSpPr>
        <p:spPr bwMode="auto">
          <a:xfrm>
            <a:off x="6581776" y="1570038"/>
            <a:ext cx="0" cy="19050"/>
          </a:xfrm>
          <a:custGeom>
            <a:avLst/>
            <a:gdLst>
              <a:gd name="T0" fmla="*/ 0 h 12"/>
              <a:gd name="T1" fmla="*/ 4 h 12"/>
              <a:gd name="T2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264"/>
          <p:cNvSpPr>
            <a:spLocks/>
          </p:cNvSpPr>
          <p:nvPr/>
        </p:nvSpPr>
        <p:spPr bwMode="auto">
          <a:xfrm>
            <a:off x="6359526" y="1571625"/>
            <a:ext cx="28575" cy="23813"/>
          </a:xfrm>
          <a:custGeom>
            <a:avLst/>
            <a:gdLst>
              <a:gd name="T0" fmla="*/ 0 w 18"/>
              <a:gd name="T1" fmla="*/ 6 h 15"/>
              <a:gd name="T2" fmla="*/ 5 w 18"/>
              <a:gd name="T3" fmla="*/ 7 h 15"/>
              <a:gd name="T4" fmla="*/ 7 w 18"/>
              <a:gd name="T5" fmla="*/ 8 h 15"/>
              <a:gd name="T6" fmla="*/ 10 w 18"/>
              <a:gd name="T7" fmla="*/ 3 h 15"/>
              <a:gd name="T8" fmla="*/ 11 w 18"/>
              <a:gd name="T9" fmla="*/ 1 h 15"/>
              <a:gd name="T10" fmla="*/ 17 w 18"/>
              <a:gd name="T11" fmla="*/ 0 h 15"/>
              <a:gd name="T12" fmla="*/ 18 w 18"/>
              <a:gd name="T13" fmla="*/ 3 h 15"/>
              <a:gd name="T14" fmla="*/ 13 w 18"/>
              <a:gd name="T15" fmla="*/ 8 h 15"/>
              <a:gd name="T16" fmla="*/ 14 w 18"/>
              <a:gd name="T17" fmla="*/ 14 h 15"/>
              <a:gd name="T18" fmla="*/ 14 w 1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5">
                <a:moveTo>
                  <a:pt x="0" y="6"/>
                </a:moveTo>
                <a:lnTo>
                  <a:pt x="5" y="7"/>
                </a:lnTo>
                <a:lnTo>
                  <a:pt x="7" y="8"/>
                </a:lnTo>
                <a:lnTo>
                  <a:pt x="10" y="3"/>
                </a:lnTo>
                <a:lnTo>
                  <a:pt x="11" y="1"/>
                </a:lnTo>
                <a:lnTo>
                  <a:pt x="17" y="0"/>
                </a:lnTo>
                <a:lnTo>
                  <a:pt x="18" y="3"/>
                </a:lnTo>
                <a:lnTo>
                  <a:pt x="13" y="8"/>
                </a:lnTo>
                <a:lnTo>
                  <a:pt x="14" y="14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265"/>
          <p:cNvSpPr>
            <a:spLocks/>
          </p:cNvSpPr>
          <p:nvPr/>
        </p:nvSpPr>
        <p:spPr bwMode="auto">
          <a:xfrm>
            <a:off x="6381751" y="1595438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Line 266"/>
          <p:cNvSpPr>
            <a:spLocks noChangeShapeType="1"/>
          </p:cNvSpPr>
          <p:nvPr/>
        </p:nvSpPr>
        <p:spPr bwMode="auto">
          <a:xfrm>
            <a:off x="6440488" y="1604963"/>
            <a:ext cx="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267"/>
          <p:cNvSpPr>
            <a:spLocks/>
          </p:cNvSpPr>
          <p:nvPr/>
        </p:nvSpPr>
        <p:spPr bwMode="auto">
          <a:xfrm>
            <a:off x="6440488" y="1457325"/>
            <a:ext cx="79375" cy="171450"/>
          </a:xfrm>
          <a:custGeom>
            <a:avLst/>
            <a:gdLst>
              <a:gd name="T0" fmla="*/ 0 w 50"/>
              <a:gd name="T1" fmla="*/ 108 h 108"/>
              <a:gd name="T2" fmla="*/ 19 w 50"/>
              <a:gd name="T3" fmla="*/ 103 h 108"/>
              <a:gd name="T4" fmla="*/ 27 w 50"/>
              <a:gd name="T5" fmla="*/ 106 h 108"/>
              <a:gd name="T6" fmla="*/ 31 w 50"/>
              <a:gd name="T7" fmla="*/ 105 h 108"/>
              <a:gd name="T8" fmla="*/ 44 w 50"/>
              <a:gd name="T9" fmla="*/ 95 h 108"/>
              <a:gd name="T10" fmla="*/ 31 w 50"/>
              <a:gd name="T11" fmla="*/ 87 h 108"/>
              <a:gd name="T12" fmla="*/ 38 w 50"/>
              <a:gd name="T13" fmla="*/ 80 h 108"/>
              <a:gd name="T14" fmla="*/ 37 w 50"/>
              <a:gd name="T15" fmla="*/ 75 h 108"/>
              <a:gd name="T16" fmla="*/ 31 w 50"/>
              <a:gd name="T17" fmla="*/ 64 h 108"/>
              <a:gd name="T18" fmla="*/ 31 w 50"/>
              <a:gd name="T19" fmla="*/ 61 h 108"/>
              <a:gd name="T20" fmla="*/ 37 w 50"/>
              <a:gd name="T21" fmla="*/ 56 h 108"/>
              <a:gd name="T22" fmla="*/ 45 w 50"/>
              <a:gd name="T23" fmla="*/ 53 h 108"/>
              <a:gd name="T24" fmla="*/ 49 w 50"/>
              <a:gd name="T25" fmla="*/ 50 h 108"/>
              <a:gd name="T26" fmla="*/ 50 w 50"/>
              <a:gd name="T27" fmla="*/ 49 h 108"/>
              <a:gd name="T28" fmla="*/ 49 w 50"/>
              <a:gd name="T29" fmla="*/ 48 h 108"/>
              <a:gd name="T30" fmla="*/ 48 w 50"/>
              <a:gd name="T31" fmla="*/ 46 h 108"/>
              <a:gd name="T32" fmla="*/ 46 w 50"/>
              <a:gd name="T33" fmla="*/ 33 h 108"/>
              <a:gd name="T34" fmla="*/ 44 w 50"/>
              <a:gd name="T35" fmla="*/ 28 h 108"/>
              <a:gd name="T36" fmla="*/ 38 w 50"/>
              <a:gd name="T37" fmla="*/ 37 h 108"/>
              <a:gd name="T38" fmla="*/ 34 w 50"/>
              <a:gd name="T39" fmla="*/ 34 h 108"/>
              <a:gd name="T40" fmla="*/ 40 w 50"/>
              <a:gd name="T41" fmla="*/ 24 h 108"/>
              <a:gd name="T42" fmla="*/ 41 w 50"/>
              <a:gd name="T43" fmla="*/ 23 h 108"/>
              <a:gd name="T44" fmla="*/ 44 w 50"/>
              <a:gd name="T45" fmla="*/ 18 h 108"/>
              <a:gd name="T46" fmla="*/ 37 w 50"/>
              <a:gd name="T47" fmla="*/ 13 h 108"/>
              <a:gd name="T48" fmla="*/ 29 w 50"/>
              <a:gd name="T49" fmla="*/ 26 h 108"/>
              <a:gd name="T50" fmla="*/ 23 w 50"/>
              <a:gd name="T51" fmla="*/ 24 h 108"/>
              <a:gd name="T52" fmla="*/ 27 w 50"/>
              <a:gd name="T53" fmla="*/ 13 h 108"/>
              <a:gd name="T54" fmla="*/ 31 w 50"/>
              <a:gd name="T55" fmla="*/ 1 h 108"/>
              <a:gd name="T56" fmla="*/ 29 w 50"/>
              <a:gd name="T5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" h="108">
                <a:moveTo>
                  <a:pt x="0" y="108"/>
                </a:moveTo>
                <a:lnTo>
                  <a:pt x="19" y="103"/>
                </a:lnTo>
                <a:lnTo>
                  <a:pt x="27" y="106"/>
                </a:lnTo>
                <a:lnTo>
                  <a:pt x="31" y="105"/>
                </a:lnTo>
                <a:lnTo>
                  <a:pt x="44" y="95"/>
                </a:lnTo>
                <a:lnTo>
                  <a:pt x="31" y="87"/>
                </a:lnTo>
                <a:lnTo>
                  <a:pt x="38" y="80"/>
                </a:lnTo>
                <a:lnTo>
                  <a:pt x="37" y="75"/>
                </a:lnTo>
                <a:lnTo>
                  <a:pt x="31" y="64"/>
                </a:lnTo>
                <a:lnTo>
                  <a:pt x="31" y="61"/>
                </a:lnTo>
                <a:lnTo>
                  <a:pt x="37" y="56"/>
                </a:lnTo>
                <a:lnTo>
                  <a:pt x="45" y="53"/>
                </a:lnTo>
                <a:lnTo>
                  <a:pt x="49" y="50"/>
                </a:lnTo>
                <a:lnTo>
                  <a:pt x="50" y="49"/>
                </a:lnTo>
                <a:lnTo>
                  <a:pt x="49" y="48"/>
                </a:lnTo>
                <a:lnTo>
                  <a:pt x="48" y="46"/>
                </a:lnTo>
                <a:lnTo>
                  <a:pt x="46" y="33"/>
                </a:lnTo>
                <a:lnTo>
                  <a:pt x="44" y="28"/>
                </a:lnTo>
                <a:lnTo>
                  <a:pt x="38" y="37"/>
                </a:lnTo>
                <a:lnTo>
                  <a:pt x="34" y="34"/>
                </a:lnTo>
                <a:lnTo>
                  <a:pt x="40" y="24"/>
                </a:lnTo>
                <a:lnTo>
                  <a:pt x="41" y="23"/>
                </a:lnTo>
                <a:lnTo>
                  <a:pt x="44" y="18"/>
                </a:lnTo>
                <a:lnTo>
                  <a:pt x="37" y="13"/>
                </a:lnTo>
                <a:lnTo>
                  <a:pt x="29" y="26"/>
                </a:lnTo>
                <a:lnTo>
                  <a:pt x="23" y="24"/>
                </a:lnTo>
                <a:lnTo>
                  <a:pt x="27" y="13"/>
                </a:lnTo>
                <a:lnTo>
                  <a:pt x="31" y="1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268"/>
          <p:cNvSpPr>
            <a:spLocks/>
          </p:cNvSpPr>
          <p:nvPr/>
        </p:nvSpPr>
        <p:spPr bwMode="auto">
          <a:xfrm>
            <a:off x="6435726" y="1611313"/>
            <a:ext cx="4763" cy="19050"/>
          </a:xfrm>
          <a:custGeom>
            <a:avLst/>
            <a:gdLst>
              <a:gd name="T0" fmla="*/ 3 w 3"/>
              <a:gd name="T1" fmla="*/ 0 h 12"/>
              <a:gd name="T2" fmla="*/ 0 w 3"/>
              <a:gd name="T3" fmla="*/ 12 h 12"/>
              <a:gd name="T4" fmla="*/ 3 w 3"/>
              <a:gd name="T5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0" y="12"/>
                </a:lnTo>
                <a:lnTo>
                  <a:pt x="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269"/>
          <p:cNvSpPr>
            <a:spLocks/>
          </p:cNvSpPr>
          <p:nvPr/>
        </p:nvSpPr>
        <p:spPr bwMode="auto">
          <a:xfrm>
            <a:off x="6345238" y="1593850"/>
            <a:ext cx="36513" cy="42863"/>
          </a:xfrm>
          <a:custGeom>
            <a:avLst/>
            <a:gdLst>
              <a:gd name="T0" fmla="*/ 23 w 23"/>
              <a:gd name="T1" fmla="*/ 1 h 27"/>
              <a:gd name="T2" fmla="*/ 20 w 23"/>
              <a:gd name="T3" fmla="*/ 2 h 27"/>
              <a:gd name="T4" fmla="*/ 19 w 23"/>
              <a:gd name="T5" fmla="*/ 4 h 27"/>
              <a:gd name="T6" fmla="*/ 11 w 23"/>
              <a:gd name="T7" fmla="*/ 0 h 27"/>
              <a:gd name="T8" fmla="*/ 0 w 23"/>
              <a:gd name="T9" fmla="*/ 2 h 27"/>
              <a:gd name="T10" fmla="*/ 0 w 23"/>
              <a:gd name="T11" fmla="*/ 7 h 27"/>
              <a:gd name="T12" fmla="*/ 0 w 23"/>
              <a:gd name="T13" fmla="*/ 8 h 27"/>
              <a:gd name="T14" fmla="*/ 5 w 23"/>
              <a:gd name="T15" fmla="*/ 11 h 27"/>
              <a:gd name="T16" fmla="*/ 16 w 23"/>
              <a:gd name="T17" fmla="*/ 13 h 27"/>
              <a:gd name="T18" fmla="*/ 16 w 23"/>
              <a:gd name="T19" fmla="*/ 17 h 27"/>
              <a:gd name="T20" fmla="*/ 16 w 23"/>
              <a:gd name="T21" fmla="*/ 24 h 27"/>
              <a:gd name="T22" fmla="*/ 11 w 23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7">
                <a:moveTo>
                  <a:pt x="23" y="1"/>
                </a:moveTo>
                <a:lnTo>
                  <a:pt x="20" y="2"/>
                </a:lnTo>
                <a:lnTo>
                  <a:pt x="19" y="4"/>
                </a:lnTo>
                <a:lnTo>
                  <a:pt x="11" y="0"/>
                </a:lnTo>
                <a:lnTo>
                  <a:pt x="0" y="2"/>
                </a:lnTo>
                <a:lnTo>
                  <a:pt x="0" y="7"/>
                </a:lnTo>
                <a:lnTo>
                  <a:pt x="0" y="8"/>
                </a:lnTo>
                <a:lnTo>
                  <a:pt x="5" y="11"/>
                </a:lnTo>
                <a:lnTo>
                  <a:pt x="16" y="13"/>
                </a:lnTo>
                <a:lnTo>
                  <a:pt x="16" y="17"/>
                </a:lnTo>
                <a:lnTo>
                  <a:pt x="16" y="24"/>
                </a:lnTo>
                <a:lnTo>
                  <a:pt x="11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Line 270"/>
          <p:cNvSpPr>
            <a:spLocks noChangeShapeType="1"/>
          </p:cNvSpPr>
          <p:nvPr/>
        </p:nvSpPr>
        <p:spPr bwMode="auto">
          <a:xfrm flipH="1">
            <a:off x="6332538" y="1636713"/>
            <a:ext cx="301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Line 271"/>
          <p:cNvSpPr>
            <a:spLocks noChangeShapeType="1"/>
          </p:cNvSpPr>
          <p:nvPr/>
        </p:nvSpPr>
        <p:spPr bwMode="auto">
          <a:xfrm flipH="1">
            <a:off x="6149976" y="1649413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272"/>
          <p:cNvSpPr>
            <a:spLocks/>
          </p:cNvSpPr>
          <p:nvPr/>
        </p:nvSpPr>
        <p:spPr bwMode="auto">
          <a:xfrm>
            <a:off x="6143626" y="1652588"/>
            <a:ext cx="6350" cy="15875"/>
          </a:xfrm>
          <a:custGeom>
            <a:avLst/>
            <a:gdLst>
              <a:gd name="T0" fmla="*/ 4 w 4"/>
              <a:gd name="T1" fmla="*/ 0 h 10"/>
              <a:gd name="T2" fmla="*/ 1 w 4"/>
              <a:gd name="T3" fmla="*/ 4 h 10"/>
              <a:gd name="T4" fmla="*/ 0 w 4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4" y="0"/>
                </a:moveTo>
                <a:lnTo>
                  <a:pt x="1" y="4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273"/>
          <p:cNvSpPr>
            <a:spLocks/>
          </p:cNvSpPr>
          <p:nvPr/>
        </p:nvSpPr>
        <p:spPr bwMode="auto">
          <a:xfrm>
            <a:off x="6440488" y="1652588"/>
            <a:ext cx="6350" cy="15875"/>
          </a:xfrm>
          <a:custGeom>
            <a:avLst/>
            <a:gdLst>
              <a:gd name="T0" fmla="*/ 0 w 4"/>
              <a:gd name="T1" fmla="*/ 10 h 10"/>
              <a:gd name="T2" fmla="*/ 4 w 4"/>
              <a:gd name="T3" fmla="*/ 2 h 10"/>
              <a:gd name="T4" fmla="*/ 0 w 4"/>
              <a:gd name="T5" fmla="*/ 0 h 10"/>
              <a:gd name="T6" fmla="*/ 0 w 4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0">
                <a:moveTo>
                  <a:pt x="0" y="10"/>
                </a:moveTo>
                <a:lnTo>
                  <a:pt x="4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Line 274"/>
          <p:cNvSpPr>
            <a:spLocks noChangeShapeType="1"/>
          </p:cNvSpPr>
          <p:nvPr/>
        </p:nvSpPr>
        <p:spPr bwMode="auto">
          <a:xfrm flipH="1">
            <a:off x="6142038" y="1668463"/>
            <a:ext cx="158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275"/>
          <p:cNvSpPr>
            <a:spLocks/>
          </p:cNvSpPr>
          <p:nvPr/>
        </p:nvSpPr>
        <p:spPr bwMode="auto">
          <a:xfrm>
            <a:off x="6440488" y="1482725"/>
            <a:ext cx="119063" cy="206375"/>
          </a:xfrm>
          <a:custGeom>
            <a:avLst/>
            <a:gdLst>
              <a:gd name="T0" fmla="*/ 0 w 75"/>
              <a:gd name="T1" fmla="*/ 130 h 130"/>
              <a:gd name="T2" fmla="*/ 3 w 75"/>
              <a:gd name="T3" fmla="*/ 124 h 130"/>
              <a:gd name="T4" fmla="*/ 8 w 75"/>
              <a:gd name="T5" fmla="*/ 119 h 130"/>
              <a:gd name="T6" fmla="*/ 9 w 75"/>
              <a:gd name="T7" fmla="*/ 119 h 130"/>
              <a:gd name="T8" fmla="*/ 12 w 75"/>
              <a:gd name="T9" fmla="*/ 115 h 130"/>
              <a:gd name="T10" fmla="*/ 16 w 75"/>
              <a:gd name="T11" fmla="*/ 107 h 130"/>
              <a:gd name="T12" fmla="*/ 12 w 75"/>
              <a:gd name="T13" fmla="*/ 107 h 130"/>
              <a:gd name="T14" fmla="*/ 9 w 75"/>
              <a:gd name="T15" fmla="*/ 107 h 130"/>
              <a:gd name="T16" fmla="*/ 11 w 75"/>
              <a:gd name="T17" fmla="*/ 105 h 130"/>
              <a:gd name="T18" fmla="*/ 16 w 75"/>
              <a:gd name="T19" fmla="*/ 100 h 130"/>
              <a:gd name="T20" fmla="*/ 18 w 75"/>
              <a:gd name="T21" fmla="*/ 100 h 130"/>
              <a:gd name="T22" fmla="*/ 24 w 75"/>
              <a:gd name="T23" fmla="*/ 98 h 130"/>
              <a:gd name="T24" fmla="*/ 29 w 75"/>
              <a:gd name="T25" fmla="*/ 97 h 130"/>
              <a:gd name="T26" fmla="*/ 34 w 75"/>
              <a:gd name="T27" fmla="*/ 94 h 130"/>
              <a:gd name="T28" fmla="*/ 35 w 75"/>
              <a:gd name="T29" fmla="*/ 94 h 130"/>
              <a:gd name="T30" fmla="*/ 42 w 75"/>
              <a:gd name="T31" fmla="*/ 90 h 130"/>
              <a:gd name="T32" fmla="*/ 44 w 75"/>
              <a:gd name="T33" fmla="*/ 90 h 130"/>
              <a:gd name="T34" fmla="*/ 50 w 75"/>
              <a:gd name="T35" fmla="*/ 90 h 130"/>
              <a:gd name="T36" fmla="*/ 59 w 75"/>
              <a:gd name="T37" fmla="*/ 90 h 130"/>
              <a:gd name="T38" fmla="*/ 59 w 75"/>
              <a:gd name="T39" fmla="*/ 92 h 130"/>
              <a:gd name="T40" fmla="*/ 63 w 75"/>
              <a:gd name="T41" fmla="*/ 97 h 130"/>
              <a:gd name="T42" fmla="*/ 64 w 75"/>
              <a:gd name="T43" fmla="*/ 97 h 130"/>
              <a:gd name="T44" fmla="*/ 64 w 75"/>
              <a:gd name="T45" fmla="*/ 96 h 130"/>
              <a:gd name="T46" fmla="*/ 64 w 75"/>
              <a:gd name="T47" fmla="*/ 96 h 130"/>
              <a:gd name="T48" fmla="*/ 64 w 75"/>
              <a:gd name="T49" fmla="*/ 94 h 130"/>
              <a:gd name="T50" fmla="*/ 60 w 75"/>
              <a:gd name="T51" fmla="*/ 90 h 130"/>
              <a:gd name="T52" fmla="*/ 60 w 75"/>
              <a:gd name="T53" fmla="*/ 89 h 130"/>
              <a:gd name="T54" fmla="*/ 60 w 75"/>
              <a:gd name="T55" fmla="*/ 87 h 130"/>
              <a:gd name="T56" fmla="*/ 50 w 75"/>
              <a:gd name="T57" fmla="*/ 82 h 130"/>
              <a:gd name="T58" fmla="*/ 52 w 75"/>
              <a:gd name="T59" fmla="*/ 74 h 130"/>
              <a:gd name="T60" fmla="*/ 53 w 75"/>
              <a:gd name="T61" fmla="*/ 67 h 130"/>
              <a:gd name="T62" fmla="*/ 45 w 75"/>
              <a:gd name="T63" fmla="*/ 67 h 130"/>
              <a:gd name="T64" fmla="*/ 42 w 75"/>
              <a:gd name="T65" fmla="*/ 70 h 130"/>
              <a:gd name="T66" fmla="*/ 41 w 75"/>
              <a:gd name="T67" fmla="*/ 67 h 130"/>
              <a:gd name="T68" fmla="*/ 41 w 75"/>
              <a:gd name="T69" fmla="*/ 64 h 130"/>
              <a:gd name="T70" fmla="*/ 45 w 75"/>
              <a:gd name="T71" fmla="*/ 51 h 130"/>
              <a:gd name="T72" fmla="*/ 52 w 75"/>
              <a:gd name="T73" fmla="*/ 36 h 130"/>
              <a:gd name="T74" fmla="*/ 56 w 75"/>
              <a:gd name="T75" fmla="*/ 27 h 130"/>
              <a:gd name="T76" fmla="*/ 60 w 75"/>
              <a:gd name="T77" fmla="*/ 26 h 130"/>
              <a:gd name="T78" fmla="*/ 56 w 75"/>
              <a:gd name="T79" fmla="*/ 18 h 130"/>
              <a:gd name="T80" fmla="*/ 55 w 75"/>
              <a:gd name="T81" fmla="*/ 7 h 130"/>
              <a:gd name="T82" fmla="*/ 61 w 75"/>
              <a:gd name="T83" fmla="*/ 6 h 130"/>
              <a:gd name="T84" fmla="*/ 68 w 75"/>
              <a:gd name="T85" fmla="*/ 0 h 130"/>
              <a:gd name="T86" fmla="*/ 75 w 75"/>
              <a:gd name="T87" fmla="*/ 6 h 130"/>
              <a:gd name="T88" fmla="*/ 75 w 75"/>
              <a:gd name="T89" fmla="*/ 18 h 130"/>
              <a:gd name="T90" fmla="*/ 70 w 75"/>
              <a:gd name="T91" fmla="*/ 25 h 130"/>
              <a:gd name="T92" fmla="*/ 67 w 75"/>
              <a:gd name="T93" fmla="*/ 32 h 130"/>
              <a:gd name="T94" fmla="*/ 65 w 75"/>
              <a:gd name="T95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5" h="130">
                <a:moveTo>
                  <a:pt x="0" y="130"/>
                </a:moveTo>
                <a:lnTo>
                  <a:pt x="3" y="124"/>
                </a:lnTo>
                <a:lnTo>
                  <a:pt x="8" y="119"/>
                </a:lnTo>
                <a:lnTo>
                  <a:pt x="9" y="119"/>
                </a:lnTo>
                <a:lnTo>
                  <a:pt x="12" y="115"/>
                </a:lnTo>
                <a:lnTo>
                  <a:pt x="16" y="107"/>
                </a:lnTo>
                <a:lnTo>
                  <a:pt x="12" y="107"/>
                </a:lnTo>
                <a:lnTo>
                  <a:pt x="9" y="107"/>
                </a:lnTo>
                <a:lnTo>
                  <a:pt x="11" y="105"/>
                </a:lnTo>
                <a:lnTo>
                  <a:pt x="16" y="100"/>
                </a:lnTo>
                <a:lnTo>
                  <a:pt x="18" y="100"/>
                </a:lnTo>
                <a:lnTo>
                  <a:pt x="24" y="98"/>
                </a:lnTo>
                <a:lnTo>
                  <a:pt x="29" y="97"/>
                </a:lnTo>
                <a:lnTo>
                  <a:pt x="34" y="94"/>
                </a:lnTo>
                <a:lnTo>
                  <a:pt x="35" y="94"/>
                </a:lnTo>
                <a:lnTo>
                  <a:pt x="42" y="90"/>
                </a:lnTo>
                <a:lnTo>
                  <a:pt x="44" y="90"/>
                </a:lnTo>
                <a:lnTo>
                  <a:pt x="50" y="90"/>
                </a:lnTo>
                <a:lnTo>
                  <a:pt x="59" y="90"/>
                </a:lnTo>
                <a:lnTo>
                  <a:pt x="59" y="92"/>
                </a:lnTo>
                <a:lnTo>
                  <a:pt x="63" y="97"/>
                </a:lnTo>
                <a:lnTo>
                  <a:pt x="64" y="97"/>
                </a:lnTo>
                <a:lnTo>
                  <a:pt x="64" y="96"/>
                </a:lnTo>
                <a:lnTo>
                  <a:pt x="64" y="96"/>
                </a:lnTo>
                <a:lnTo>
                  <a:pt x="64" y="94"/>
                </a:lnTo>
                <a:lnTo>
                  <a:pt x="60" y="90"/>
                </a:lnTo>
                <a:lnTo>
                  <a:pt x="60" y="89"/>
                </a:lnTo>
                <a:lnTo>
                  <a:pt x="60" y="87"/>
                </a:lnTo>
                <a:lnTo>
                  <a:pt x="50" y="82"/>
                </a:lnTo>
                <a:lnTo>
                  <a:pt x="52" y="74"/>
                </a:lnTo>
                <a:lnTo>
                  <a:pt x="53" y="67"/>
                </a:lnTo>
                <a:lnTo>
                  <a:pt x="45" y="67"/>
                </a:lnTo>
                <a:lnTo>
                  <a:pt x="42" y="70"/>
                </a:lnTo>
                <a:lnTo>
                  <a:pt x="41" y="67"/>
                </a:lnTo>
                <a:lnTo>
                  <a:pt x="41" y="64"/>
                </a:lnTo>
                <a:lnTo>
                  <a:pt x="45" y="51"/>
                </a:lnTo>
                <a:lnTo>
                  <a:pt x="52" y="36"/>
                </a:lnTo>
                <a:lnTo>
                  <a:pt x="56" y="27"/>
                </a:lnTo>
                <a:lnTo>
                  <a:pt x="60" y="26"/>
                </a:lnTo>
                <a:lnTo>
                  <a:pt x="56" y="18"/>
                </a:lnTo>
                <a:lnTo>
                  <a:pt x="55" y="7"/>
                </a:lnTo>
                <a:lnTo>
                  <a:pt x="61" y="6"/>
                </a:lnTo>
                <a:lnTo>
                  <a:pt x="68" y="0"/>
                </a:lnTo>
                <a:lnTo>
                  <a:pt x="75" y="6"/>
                </a:lnTo>
                <a:lnTo>
                  <a:pt x="75" y="18"/>
                </a:lnTo>
                <a:lnTo>
                  <a:pt x="70" y="25"/>
                </a:lnTo>
                <a:lnTo>
                  <a:pt x="67" y="32"/>
                </a:lnTo>
                <a:lnTo>
                  <a:pt x="65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276"/>
          <p:cNvSpPr>
            <a:spLocks/>
          </p:cNvSpPr>
          <p:nvPr/>
        </p:nvSpPr>
        <p:spPr bwMode="auto">
          <a:xfrm>
            <a:off x="6332538" y="1604963"/>
            <a:ext cx="107950" cy="85725"/>
          </a:xfrm>
          <a:custGeom>
            <a:avLst/>
            <a:gdLst>
              <a:gd name="T0" fmla="*/ 0 w 68"/>
              <a:gd name="T1" fmla="*/ 24 h 54"/>
              <a:gd name="T2" fmla="*/ 1 w 68"/>
              <a:gd name="T3" fmla="*/ 40 h 54"/>
              <a:gd name="T4" fmla="*/ 13 w 68"/>
              <a:gd name="T5" fmla="*/ 38 h 54"/>
              <a:gd name="T6" fmla="*/ 24 w 68"/>
              <a:gd name="T7" fmla="*/ 35 h 54"/>
              <a:gd name="T8" fmla="*/ 24 w 68"/>
              <a:gd name="T9" fmla="*/ 54 h 54"/>
              <a:gd name="T10" fmla="*/ 34 w 68"/>
              <a:gd name="T11" fmla="*/ 51 h 54"/>
              <a:gd name="T12" fmla="*/ 41 w 68"/>
              <a:gd name="T13" fmla="*/ 49 h 54"/>
              <a:gd name="T14" fmla="*/ 37 w 68"/>
              <a:gd name="T15" fmla="*/ 34 h 54"/>
              <a:gd name="T16" fmla="*/ 37 w 68"/>
              <a:gd name="T17" fmla="*/ 32 h 54"/>
              <a:gd name="T18" fmla="*/ 57 w 68"/>
              <a:gd name="T19" fmla="*/ 13 h 54"/>
              <a:gd name="T20" fmla="*/ 58 w 68"/>
              <a:gd name="T21" fmla="*/ 8 h 54"/>
              <a:gd name="T22" fmla="*/ 58 w 68"/>
              <a:gd name="T23" fmla="*/ 4 h 54"/>
              <a:gd name="T24" fmla="*/ 58 w 68"/>
              <a:gd name="T25" fmla="*/ 2 h 54"/>
              <a:gd name="T26" fmla="*/ 68 w 68"/>
              <a:gd name="T2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54">
                <a:moveTo>
                  <a:pt x="0" y="24"/>
                </a:moveTo>
                <a:lnTo>
                  <a:pt x="1" y="40"/>
                </a:lnTo>
                <a:lnTo>
                  <a:pt x="13" y="38"/>
                </a:lnTo>
                <a:lnTo>
                  <a:pt x="24" y="35"/>
                </a:lnTo>
                <a:lnTo>
                  <a:pt x="24" y="54"/>
                </a:lnTo>
                <a:lnTo>
                  <a:pt x="34" y="51"/>
                </a:lnTo>
                <a:lnTo>
                  <a:pt x="41" y="49"/>
                </a:lnTo>
                <a:lnTo>
                  <a:pt x="37" y="34"/>
                </a:lnTo>
                <a:lnTo>
                  <a:pt x="37" y="32"/>
                </a:lnTo>
                <a:lnTo>
                  <a:pt x="57" y="13"/>
                </a:lnTo>
                <a:lnTo>
                  <a:pt x="58" y="8"/>
                </a:lnTo>
                <a:lnTo>
                  <a:pt x="58" y="4"/>
                </a:lnTo>
                <a:lnTo>
                  <a:pt x="58" y="2"/>
                </a:lnTo>
                <a:lnTo>
                  <a:pt x="6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277"/>
          <p:cNvSpPr>
            <a:spLocks/>
          </p:cNvSpPr>
          <p:nvPr/>
        </p:nvSpPr>
        <p:spPr bwMode="auto">
          <a:xfrm>
            <a:off x="6416676" y="1652588"/>
            <a:ext cx="23813" cy="44450"/>
          </a:xfrm>
          <a:custGeom>
            <a:avLst/>
            <a:gdLst>
              <a:gd name="T0" fmla="*/ 15 w 15"/>
              <a:gd name="T1" fmla="*/ 0 h 28"/>
              <a:gd name="T2" fmla="*/ 1 w 15"/>
              <a:gd name="T3" fmla="*/ 6 h 28"/>
              <a:gd name="T4" fmla="*/ 0 w 15"/>
              <a:gd name="T5" fmla="*/ 27 h 28"/>
              <a:gd name="T6" fmla="*/ 4 w 15"/>
              <a:gd name="T7" fmla="*/ 28 h 28"/>
              <a:gd name="T8" fmla="*/ 5 w 15"/>
              <a:gd name="T9" fmla="*/ 28 h 28"/>
              <a:gd name="T10" fmla="*/ 15 w 15"/>
              <a:gd name="T11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8">
                <a:moveTo>
                  <a:pt x="15" y="0"/>
                </a:moveTo>
                <a:lnTo>
                  <a:pt x="1" y="6"/>
                </a:lnTo>
                <a:lnTo>
                  <a:pt x="0" y="27"/>
                </a:lnTo>
                <a:lnTo>
                  <a:pt x="4" y="28"/>
                </a:lnTo>
                <a:lnTo>
                  <a:pt x="5" y="28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278"/>
          <p:cNvSpPr>
            <a:spLocks/>
          </p:cNvSpPr>
          <p:nvPr/>
        </p:nvSpPr>
        <p:spPr bwMode="auto">
          <a:xfrm>
            <a:off x="6438901" y="1689100"/>
            <a:ext cx="1588" cy="11113"/>
          </a:xfrm>
          <a:custGeom>
            <a:avLst/>
            <a:gdLst>
              <a:gd name="T0" fmla="*/ 1 w 1"/>
              <a:gd name="T1" fmla="*/ 5 h 7"/>
              <a:gd name="T2" fmla="*/ 0 w 1"/>
              <a:gd name="T3" fmla="*/ 7 h 7"/>
              <a:gd name="T4" fmla="*/ 0 w 1"/>
              <a:gd name="T5" fmla="*/ 1 h 7"/>
              <a:gd name="T6" fmla="*/ 0 w 1"/>
              <a:gd name="T7" fmla="*/ 0 h 7"/>
              <a:gd name="T8" fmla="*/ 1 w 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7">
                <a:moveTo>
                  <a:pt x="1" y="5"/>
                </a:moveTo>
                <a:lnTo>
                  <a:pt x="0" y="7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279"/>
          <p:cNvSpPr>
            <a:spLocks/>
          </p:cNvSpPr>
          <p:nvPr/>
        </p:nvSpPr>
        <p:spPr bwMode="auto">
          <a:xfrm>
            <a:off x="6076951" y="1695450"/>
            <a:ext cx="7938" cy="6350"/>
          </a:xfrm>
          <a:custGeom>
            <a:avLst/>
            <a:gdLst>
              <a:gd name="T0" fmla="*/ 5 w 5"/>
              <a:gd name="T1" fmla="*/ 4 h 4"/>
              <a:gd name="T2" fmla="*/ 5 w 5"/>
              <a:gd name="T3" fmla="*/ 0 h 4"/>
              <a:gd name="T4" fmla="*/ 0 w 5"/>
              <a:gd name="T5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280"/>
          <p:cNvSpPr>
            <a:spLocks/>
          </p:cNvSpPr>
          <p:nvPr/>
        </p:nvSpPr>
        <p:spPr bwMode="auto">
          <a:xfrm>
            <a:off x="6280151" y="1679575"/>
            <a:ext cx="22225" cy="22225"/>
          </a:xfrm>
          <a:custGeom>
            <a:avLst/>
            <a:gdLst>
              <a:gd name="T0" fmla="*/ 14 w 14"/>
              <a:gd name="T1" fmla="*/ 14 h 14"/>
              <a:gd name="T2" fmla="*/ 12 w 14"/>
              <a:gd name="T3" fmla="*/ 13 h 14"/>
              <a:gd name="T4" fmla="*/ 12 w 14"/>
              <a:gd name="T5" fmla="*/ 10 h 14"/>
              <a:gd name="T6" fmla="*/ 10 w 14"/>
              <a:gd name="T7" fmla="*/ 8 h 14"/>
              <a:gd name="T8" fmla="*/ 10 w 14"/>
              <a:gd name="T9" fmla="*/ 7 h 14"/>
              <a:gd name="T10" fmla="*/ 11 w 14"/>
              <a:gd name="T11" fmla="*/ 4 h 14"/>
              <a:gd name="T12" fmla="*/ 11 w 14"/>
              <a:gd name="T13" fmla="*/ 0 h 14"/>
              <a:gd name="T14" fmla="*/ 3 w 14"/>
              <a:gd name="T15" fmla="*/ 6 h 14"/>
              <a:gd name="T16" fmla="*/ 0 w 14"/>
              <a:gd name="T17" fmla="*/ 13 h 14"/>
              <a:gd name="T18" fmla="*/ 1 w 14"/>
              <a:gd name="T19" fmla="*/ 13 h 14"/>
              <a:gd name="T20" fmla="*/ 12 w 14"/>
              <a:gd name="T21" fmla="*/ 14 h 14"/>
              <a:gd name="T22" fmla="*/ 14 w 14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4">
                <a:moveTo>
                  <a:pt x="14" y="14"/>
                </a:moveTo>
                <a:lnTo>
                  <a:pt x="12" y="13"/>
                </a:lnTo>
                <a:lnTo>
                  <a:pt x="12" y="10"/>
                </a:lnTo>
                <a:lnTo>
                  <a:pt x="10" y="8"/>
                </a:lnTo>
                <a:lnTo>
                  <a:pt x="10" y="7"/>
                </a:lnTo>
                <a:lnTo>
                  <a:pt x="11" y="4"/>
                </a:lnTo>
                <a:lnTo>
                  <a:pt x="11" y="0"/>
                </a:lnTo>
                <a:lnTo>
                  <a:pt x="3" y="6"/>
                </a:lnTo>
                <a:lnTo>
                  <a:pt x="0" y="13"/>
                </a:lnTo>
                <a:lnTo>
                  <a:pt x="1" y="13"/>
                </a:lnTo>
                <a:lnTo>
                  <a:pt x="12" y="14"/>
                </a:lnTo>
                <a:lnTo>
                  <a:pt x="1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281"/>
          <p:cNvSpPr>
            <a:spLocks/>
          </p:cNvSpPr>
          <p:nvPr/>
        </p:nvSpPr>
        <p:spPr bwMode="auto">
          <a:xfrm>
            <a:off x="6440488" y="1697038"/>
            <a:ext cx="11113" cy="12700"/>
          </a:xfrm>
          <a:custGeom>
            <a:avLst/>
            <a:gdLst>
              <a:gd name="T0" fmla="*/ 0 w 7"/>
              <a:gd name="T1" fmla="*/ 8 h 8"/>
              <a:gd name="T2" fmla="*/ 1 w 7"/>
              <a:gd name="T3" fmla="*/ 7 h 8"/>
              <a:gd name="T4" fmla="*/ 7 w 7"/>
              <a:gd name="T5" fmla="*/ 6 h 8"/>
              <a:gd name="T6" fmla="*/ 3 w 7"/>
              <a:gd name="T7" fmla="*/ 0 h 8"/>
              <a:gd name="T8" fmla="*/ 0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1" y="7"/>
                </a:lnTo>
                <a:lnTo>
                  <a:pt x="7" y="6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282"/>
          <p:cNvSpPr>
            <a:spLocks/>
          </p:cNvSpPr>
          <p:nvPr/>
        </p:nvSpPr>
        <p:spPr bwMode="auto">
          <a:xfrm>
            <a:off x="6126163" y="1676400"/>
            <a:ext cx="15875" cy="39688"/>
          </a:xfrm>
          <a:custGeom>
            <a:avLst/>
            <a:gdLst>
              <a:gd name="T0" fmla="*/ 10 w 10"/>
              <a:gd name="T1" fmla="*/ 0 h 25"/>
              <a:gd name="T2" fmla="*/ 8 w 10"/>
              <a:gd name="T3" fmla="*/ 2 h 25"/>
              <a:gd name="T4" fmla="*/ 4 w 10"/>
              <a:gd name="T5" fmla="*/ 9 h 25"/>
              <a:gd name="T6" fmla="*/ 0 w 10"/>
              <a:gd name="T7" fmla="*/ 20 h 25"/>
              <a:gd name="T8" fmla="*/ 0 w 10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5">
                <a:moveTo>
                  <a:pt x="10" y="0"/>
                </a:moveTo>
                <a:lnTo>
                  <a:pt x="8" y="2"/>
                </a:lnTo>
                <a:lnTo>
                  <a:pt x="4" y="9"/>
                </a:lnTo>
                <a:lnTo>
                  <a:pt x="0" y="20"/>
                </a:lnTo>
                <a:lnTo>
                  <a:pt x="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283"/>
          <p:cNvSpPr>
            <a:spLocks/>
          </p:cNvSpPr>
          <p:nvPr/>
        </p:nvSpPr>
        <p:spPr bwMode="auto">
          <a:xfrm>
            <a:off x="6470651" y="1720850"/>
            <a:ext cx="11113" cy="4763"/>
          </a:xfrm>
          <a:custGeom>
            <a:avLst/>
            <a:gdLst>
              <a:gd name="T0" fmla="*/ 7 w 7"/>
              <a:gd name="T1" fmla="*/ 3 h 3"/>
              <a:gd name="T2" fmla="*/ 3 w 7"/>
              <a:gd name="T3" fmla="*/ 0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284"/>
          <p:cNvSpPr>
            <a:spLocks/>
          </p:cNvSpPr>
          <p:nvPr/>
        </p:nvSpPr>
        <p:spPr bwMode="auto">
          <a:xfrm>
            <a:off x="6311901" y="1708150"/>
            <a:ext cx="17463" cy="19050"/>
          </a:xfrm>
          <a:custGeom>
            <a:avLst/>
            <a:gdLst>
              <a:gd name="T0" fmla="*/ 5 w 11"/>
              <a:gd name="T1" fmla="*/ 12 h 12"/>
              <a:gd name="T2" fmla="*/ 11 w 11"/>
              <a:gd name="T3" fmla="*/ 7 h 12"/>
              <a:gd name="T4" fmla="*/ 9 w 11"/>
              <a:gd name="T5" fmla="*/ 0 h 12"/>
              <a:gd name="T6" fmla="*/ 0 w 11"/>
              <a:gd name="T7" fmla="*/ 4 h 12"/>
              <a:gd name="T8" fmla="*/ 5 w 11"/>
              <a:gd name="T9" fmla="*/ 12 h 12"/>
              <a:gd name="T10" fmla="*/ 5 w 11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5" y="12"/>
                </a:moveTo>
                <a:lnTo>
                  <a:pt x="11" y="7"/>
                </a:lnTo>
                <a:lnTo>
                  <a:pt x="9" y="0"/>
                </a:lnTo>
                <a:lnTo>
                  <a:pt x="0" y="4"/>
                </a:lnTo>
                <a:lnTo>
                  <a:pt x="5" y="12"/>
                </a:lnTo>
                <a:lnTo>
                  <a:pt x="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285"/>
          <p:cNvSpPr>
            <a:spLocks/>
          </p:cNvSpPr>
          <p:nvPr/>
        </p:nvSpPr>
        <p:spPr bwMode="auto">
          <a:xfrm>
            <a:off x="6446838" y="1720850"/>
            <a:ext cx="23813" cy="9525"/>
          </a:xfrm>
          <a:custGeom>
            <a:avLst/>
            <a:gdLst>
              <a:gd name="T0" fmla="*/ 15 w 15"/>
              <a:gd name="T1" fmla="*/ 0 h 6"/>
              <a:gd name="T2" fmla="*/ 10 w 15"/>
              <a:gd name="T3" fmla="*/ 2 h 6"/>
              <a:gd name="T4" fmla="*/ 4 w 15"/>
              <a:gd name="T5" fmla="*/ 3 h 6"/>
              <a:gd name="T6" fmla="*/ 1 w 15"/>
              <a:gd name="T7" fmla="*/ 4 h 6"/>
              <a:gd name="T8" fmla="*/ 0 w 15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6">
                <a:moveTo>
                  <a:pt x="15" y="0"/>
                </a:moveTo>
                <a:lnTo>
                  <a:pt x="10" y="2"/>
                </a:lnTo>
                <a:lnTo>
                  <a:pt x="4" y="3"/>
                </a:lnTo>
                <a:lnTo>
                  <a:pt x="1" y="4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286"/>
          <p:cNvSpPr>
            <a:spLocks/>
          </p:cNvSpPr>
          <p:nvPr/>
        </p:nvSpPr>
        <p:spPr bwMode="auto">
          <a:xfrm>
            <a:off x="6440488" y="1730375"/>
            <a:ext cx="6350" cy="1588"/>
          </a:xfrm>
          <a:custGeom>
            <a:avLst/>
            <a:gdLst>
              <a:gd name="T0" fmla="*/ 4 w 4"/>
              <a:gd name="T1" fmla="*/ 0 h 1"/>
              <a:gd name="T2" fmla="*/ 0 w 4"/>
              <a:gd name="T3" fmla="*/ 1 h 1"/>
              <a:gd name="T4" fmla="*/ 0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4" y="0"/>
                </a:move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287"/>
          <p:cNvSpPr>
            <a:spLocks/>
          </p:cNvSpPr>
          <p:nvPr/>
        </p:nvSpPr>
        <p:spPr bwMode="auto">
          <a:xfrm>
            <a:off x="6481763" y="1725613"/>
            <a:ext cx="7938" cy="7938"/>
          </a:xfrm>
          <a:custGeom>
            <a:avLst/>
            <a:gdLst>
              <a:gd name="T0" fmla="*/ 5 w 5"/>
              <a:gd name="T1" fmla="*/ 5 h 5"/>
              <a:gd name="T2" fmla="*/ 1 w 5"/>
              <a:gd name="T3" fmla="*/ 1 h 5"/>
              <a:gd name="T4" fmla="*/ 0 w 5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288"/>
          <p:cNvSpPr>
            <a:spLocks/>
          </p:cNvSpPr>
          <p:nvPr/>
        </p:nvSpPr>
        <p:spPr bwMode="auto">
          <a:xfrm>
            <a:off x="6435726" y="1709738"/>
            <a:ext cx="4763" cy="23813"/>
          </a:xfrm>
          <a:custGeom>
            <a:avLst/>
            <a:gdLst>
              <a:gd name="T0" fmla="*/ 3 w 3"/>
              <a:gd name="T1" fmla="*/ 14 h 15"/>
              <a:gd name="T2" fmla="*/ 2 w 3"/>
              <a:gd name="T3" fmla="*/ 15 h 15"/>
              <a:gd name="T4" fmla="*/ 2 w 3"/>
              <a:gd name="T5" fmla="*/ 14 h 15"/>
              <a:gd name="T6" fmla="*/ 0 w 3"/>
              <a:gd name="T7" fmla="*/ 13 h 15"/>
              <a:gd name="T8" fmla="*/ 2 w 3"/>
              <a:gd name="T9" fmla="*/ 9 h 15"/>
              <a:gd name="T10" fmla="*/ 0 w 3"/>
              <a:gd name="T11" fmla="*/ 6 h 15"/>
              <a:gd name="T12" fmla="*/ 2 w 3"/>
              <a:gd name="T13" fmla="*/ 0 h 15"/>
              <a:gd name="T14" fmla="*/ 3 w 3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15">
                <a:moveTo>
                  <a:pt x="3" y="14"/>
                </a:moveTo>
                <a:lnTo>
                  <a:pt x="2" y="15"/>
                </a:lnTo>
                <a:lnTo>
                  <a:pt x="2" y="14"/>
                </a:lnTo>
                <a:lnTo>
                  <a:pt x="0" y="13"/>
                </a:lnTo>
                <a:lnTo>
                  <a:pt x="2" y="9"/>
                </a:lnTo>
                <a:lnTo>
                  <a:pt x="0" y="6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289"/>
          <p:cNvSpPr>
            <a:spLocks/>
          </p:cNvSpPr>
          <p:nvPr/>
        </p:nvSpPr>
        <p:spPr bwMode="auto">
          <a:xfrm>
            <a:off x="6254751" y="1700213"/>
            <a:ext cx="55563" cy="38100"/>
          </a:xfrm>
          <a:custGeom>
            <a:avLst/>
            <a:gdLst>
              <a:gd name="T0" fmla="*/ 35 w 35"/>
              <a:gd name="T1" fmla="*/ 16 h 24"/>
              <a:gd name="T2" fmla="*/ 35 w 35"/>
              <a:gd name="T3" fmla="*/ 15 h 24"/>
              <a:gd name="T4" fmla="*/ 32 w 35"/>
              <a:gd name="T5" fmla="*/ 6 h 24"/>
              <a:gd name="T6" fmla="*/ 27 w 35"/>
              <a:gd name="T7" fmla="*/ 10 h 24"/>
              <a:gd name="T8" fmla="*/ 16 w 35"/>
              <a:gd name="T9" fmla="*/ 6 h 24"/>
              <a:gd name="T10" fmla="*/ 11 w 35"/>
              <a:gd name="T11" fmla="*/ 2 h 24"/>
              <a:gd name="T12" fmla="*/ 5 w 35"/>
              <a:gd name="T13" fmla="*/ 1 h 24"/>
              <a:gd name="T14" fmla="*/ 2 w 35"/>
              <a:gd name="T15" fmla="*/ 0 h 24"/>
              <a:gd name="T16" fmla="*/ 0 w 35"/>
              <a:gd name="T17" fmla="*/ 9 h 24"/>
              <a:gd name="T18" fmla="*/ 5 w 35"/>
              <a:gd name="T19" fmla="*/ 15 h 24"/>
              <a:gd name="T20" fmla="*/ 8 w 35"/>
              <a:gd name="T21" fmla="*/ 16 h 24"/>
              <a:gd name="T22" fmla="*/ 9 w 35"/>
              <a:gd name="T23" fmla="*/ 17 h 24"/>
              <a:gd name="T24" fmla="*/ 11 w 35"/>
              <a:gd name="T25" fmla="*/ 19 h 24"/>
              <a:gd name="T26" fmla="*/ 12 w 35"/>
              <a:gd name="T27" fmla="*/ 20 h 24"/>
              <a:gd name="T28" fmla="*/ 15 w 35"/>
              <a:gd name="T2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24">
                <a:moveTo>
                  <a:pt x="35" y="16"/>
                </a:moveTo>
                <a:lnTo>
                  <a:pt x="35" y="15"/>
                </a:lnTo>
                <a:lnTo>
                  <a:pt x="32" y="6"/>
                </a:lnTo>
                <a:lnTo>
                  <a:pt x="27" y="10"/>
                </a:lnTo>
                <a:lnTo>
                  <a:pt x="16" y="6"/>
                </a:lnTo>
                <a:lnTo>
                  <a:pt x="11" y="2"/>
                </a:lnTo>
                <a:lnTo>
                  <a:pt x="5" y="1"/>
                </a:lnTo>
                <a:lnTo>
                  <a:pt x="2" y="0"/>
                </a:lnTo>
                <a:lnTo>
                  <a:pt x="0" y="9"/>
                </a:lnTo>
                <a:lnTo>
                  <a:pt x="5" y="15"/>
                </a:lnTo>
                <a:lnTo>
                  <a:pt x="8" y="16"/>
                </a:lnTo>
                <a:lnTo>
                  <a:pt x="9" y="17"/>
                </a:lnTo>
                <a:lnTo>
                  <a:pt x="11" y="19"/>
                </a:lnTo>
                <a:lnTo>
                  <a:pt x="12" y="20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290"/>
          <p:cNvSpPr>
            <a:spLocks/>
          </p:cNvSpPr>
          <p:nvPr/>
        </p:nvSpPr>
        <p:spPr bwMode="auto">
          <a:xfrm>
            <a:off x="6064251" y="1700213"/>
            <a:ext cx="12700" cy="42863"/>
          </a:xfrm>
          <a:custGeom>
            <a:avLst/>
            <a:gdLst>
              <a:gd name="T0" fmla="*/ 8 w 8"/>
              <a:gd name="T1" fmla="*/ 0 h 27"/>
              <a:gd name="T2" fmla="*/ 1 w 8"/>
              <a:gd name="T3" fmla="*/ 1 h 27"/>
              <a:gd name="T4" fmla="*/ 0 w 8"/>
              <a:gd name="T5" fmla="*/ 10 h 27"/>
              <a:gd name="T6" fmla="*/ 5 w 8"/>
              <a:gd name="T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7">
                <a:moveTo>
                  <a:pt x="8" y="0"/>
                </a:moveTo>
                <a:lnTo>
                  <a:pt x="1" y="1"/>
                </a:lnTo>
                <a:lnTo>
                  <a:pt x="0" y="10"/>
                </a:lnTo>
                <a:lnTo>
                  <a:pt x="5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291"/>
          <p:cNvSpPr>
            <a:spLocks/>
          </p:cNvSpPr>
          <p:nvPr/>
        </p:nvSpPr>
        <p:spPr bwMode="auto">
          <a:xfrm>
            <a:off x="6451601" y="1733550"/>
            <a:ext cx="44450" cy="11113"/>
          </a:xfrm>
          <a:custGeom>
            <a:avLst/>
            <a:gdLst>
              <a:gd name="T0" fmla="*/ 0 w 28"/>
              <a:gd name="T1" fmla="*/ 7 h 7"/>
              <a:gd name="T2" fmla="*/ 4 w 28"/>
              <a:gd name="T3" fmla="*/ 4 h 7"/>
              <a:gd name="T4" fmla="*/ 9 w 28"/>
              <a:gd name="T5" fmla="*/ 2 h 7"/>
              <a:gd name="T6" fmla="*/ 13 w 28"/>
              <a:gd name="T7" fmla="*/ 2 h 7"/>
              <a:gd name="T8" fmla="*/ 17 w 28"/>
              <a:gd name="T9" fmla="*/ 4 h 7"/>
              <a:gd name="T10" fmla="*/ 23 w 28"/>
              <a:gd name="T11" fmla="*/ 7 h 7"/>
              <a:gd name="T12" fmla="*/ 24 w 28"/>
              <a:gd name="T13" fmla="*/ 7 h 7"/>
              <a:gd name="T14" fmla="*/ 27 w 28"/>
              <a:gd name="T15" fmla="*/ 7 h 7"/>
              <a:gd name="T16" fmla="*/ 28 w 28"/>
              <a:gd name="T17" fmla="*/ 4 h 7"/>
              <a:gd name="T18" fmla="*/ 24 w 28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7">
                <a:moveTo>
                  <a:pt x="0" y="7"/>
                </a:moveTo>
                <a:lnTo>
                  <a:pt x="4" y="4"/>
                </a:lnTo>
                <a:lnTo>
                  <a:pt x="9" y="2"/>
                </a:lnTo>
                <a:lnTo>
                  <a:pt x="13" y="2"/>
                </a:lnTo>
                <a:lnTo>
                  <a:pt x="17" y="4"/>
                </a:lnTo>
                <a:lnTo>
                  <a:pt x="23" y="7"/>
                </a:lnTo>
                <a:lnTo>
                  <a:pt x="24" y="7"/>
                </a:lnTo>
                <a:lnTo>
                  <a:pt x="27" y="7"/>
                </a:lnTo>
                <a:lnTo>
                  <a:pt x="28" y="4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292"/>
          <p:cNvSpPr>
            <a:spLocks/>
          </p:cNvSpPr>
          <p:nvPr/>
        </p:nvSpPr>
        <p:spPr bwMode="auto">
          <a:xfrm>
            <a:off x="6278563" y="1725613"/>
            <a:ext cx="33338" cy="22225"/>
          </a:xfrm>
          <a:custGeom>
            <a:avLst/>
            <a:gdLst>
              <a:gd name="T0" fmla="*/ 0 w 21"/>
              <a:gd name="T1" fmla="*/ 8 h 14"/>
              <a:gd name="T2" fmla="*/ 2 w 21"/>
              <a:gd name="T3" fmla="*/ 12 h 14"/>
              <a:gd name="T4" fmla="*/ 4 w 21"/>
              <a:gd name="T5" fmla="*/ 12 h 14"/>
              <a:gd name="T6" fmla="*/ 5 w 21"/>
              <a:gd name="T7" fmla="*/ 12 h 14"/>
              <a:gd name="T8" fmla="*/ 13 w 21"/>
              <a:gd name="T9" fmla="*/ 14 h 14"/>
              <a:gd name="T10" fmla="*/ 21 w 21"/>
              <a:gd name="T11" fmla="*/ 9 h 14"/>
              <a:gd name="T12" fmla="*/ 20 w 21"/>
              <a:gd name="T13" fmla="*/ 5 h 14"/>
              <a:gd name="T14" fmla="*/ 20 w 21"/>
              <a:gd name="T1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4">
                <a:moveTo>
                  <a:pt x="0" y="8"/>
                </a:moveTo>
                <a:lnTo>
                  <a:pt x="2" y="12"/>
                </a:lnTo>
                <a:lnTo>
                  <a:pt x="4" y="12"/>
                </a:lnTo>
                <a:lnTo>
                  <a:pt x="5" y="12"/>
                </a:lnTo>
                <a:lnTo>
                  <a:pt x="13" y="14"/>
                </a:lnTo>
                <a:lnTo>
                  <a:pt x="21" y="9"/>
                </a:lnTo>
                <a:lnTo>
                  <a:pt x="20" y="5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293"/>
          <p:cNvSpPr>
            <a:spLocks/>
          </p:cNvSpPr>
          <p:nvPr/>
        </p:nvSpPr>
        <p:spPr bwMode="auto">
          <a:xfrm>
            <a:off x="6400801" y="1733550"/>
            <a:ext cx="9525" cy="14288"/>
          </a:xfrm>
          <a:custGeom>
            <a:avLst/>
            <a:gdLst>
              <a:gd name="T0" fmla="*/ 0 w 6"/>
              <a:gd name="T1" fmla="*/ 0 h 9"/>
              <a:gd name="T2" fmla="*/ 6 w 6"/>
              <a:gd name="T3" fmla="*/ 9 h 9"/>
              <a:gd name="T4" fmla="*/ 3 w 6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0" y="0"/>
                </a:moveTo>
                <a:lnTo>
                  <a:pt x="6" y="9"/>
                </a:lnTo>
                <a:lnTo>
                  <a:pt x="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294"/>
          <p:cNvSpPr>
            <a:spLocks/>
          </p:cNvSpPr>
          <p:nvPr/>
        </p:nvSpPr>
        <p:spPr bwMode="auto">
          <a:xfrm>
            <a:off x="6126163" y="1716088"/>
            <a:ext cx="4763" cy="31750"/>
          </a:xfrm>
          <a:custGeom>
            <a:avLst/>
            <a:gdLst>
              <a:gd name="T0" fmla="*/ 0 w 3"/>
              <a:gd name="T1" fmla="*/ 0 h 20"/>
              <a:gd name="T2" fmla="*/ 1 w 3"/>
              <a:gd name="T3" fmla="*/ 10 h 20"/>
              <a:gd name="T4" fmla="*/ 1 w 3"/>
              <a:gd name="T5" fmla="*/ 11 h 20"/>
              <a:gd name="T6" fmla="*/ 0 w 3"/>
              <a:gd name="T7" fmla="*/ 15 h 20"/>
              <a:gd name="T8" fmla="*/ 3 w 3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0">
                <a:moveTo>
                  <a:pt x="0" y="0"/>
                </a:moveTo>
                <a:lnTo>
                  <a:pt x="1" y="10"/>
                </a:lnTo>
                <a:lnTo>
                  <a:pt x="1" y="11"/>
                </a:lnTo>
                <a:lnTo>
                  <a:pt x="0" y="15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295"/>
          <p:cNvSpPr>
            <a:spLocks/>
          </p:cNvSpPr>
          <p:nvPr/>
        </p:nvSpPr>
        <p:spPr bwMode="auto">
          <a:xfrm>
            <a:off x="6383338" y="1727200"/>
            <a:ext cx="22225" cy="20638"/>
          </a:xfrm>
          <a:custGeom>
            <a:avLst/>
            <a:gdLst>
              <a:gd name="T0" fmla="*/ 14 w 14"/>
              <a:gd name="T1" fmla="*/ 13 h 13"/>
              <a:gd name="T2" fmla="*/ 13 w 14"/>
              <a:gd name="T3" fmla="*/ 13 h 13"/>
              <a:gd name="T4" fmla="*/ 2 w 14"/>
              <a:gd name="T5" fmla="*/ 0 h 13"/>
              <a:gd name="T6" fmla="*/ 0 w 14"/>
              <a:gd name="T7" fmla="*/ 4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3">
                <a:moveTo>
                  <a:pt x="14" y="13"/>
                </a:moveTo>
                <a:lnTo>
                  <a:pt x="13" y="13"/>
                </a:lnTo>
                <a:lnTo>
                  <a:pt x="2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296"/>
          <p:cNvSpPr>
            <a:spLocks/>
          </p:cNvSpPr>
          <p:nvPr/>
        </p:nvSpPr>
        <p:spPr bwMode="auto">
          <a:xfrm>
            <a:off x="6130926" y="1563688"/>
            <a:ext cx="106363" cy="187325"/>
          </a:xfrm>
          <a:custGeom>
            <a:avLst/>
            <a:gdLst>
              <a:gd name="T0" fmla="*/ 0 w 67"/>
              <a:gd name="T1" fmla="*/ 116 h 118"/>
              <a:gd name="T2" fmla="*/ 3 w 67"/>
              <a:gd name="T3" fmla="*/ 118 h 118"/>
              <a:gd name="T4" fmla="*/ 11 w 67"/>
              <a:gd name="T5" fmla="*/ 106 h 118"/>
              <a:gd name="T6" fmla="*/ 13 w 67"/>
              <a:gd name="T7" fmla="*/ 92 h 118"/>
              <a:gd name="T8" fmla="*/ 18 w 67"/>
              <a:gd name="T9" fmla="*/ 92 h 118"/>
              <a:gd name="T10" fmla="*/ 22 w 67"/>
              <a:gd name="T11" fmla="*/ 91 h 118"/>
              <a:gd name="T12" fmla="*/ 38 w 67"/>
              <a:gd name="T13" fmla="*/ 79 h 118"/>
              <a:gd name="T14" fmla="*/ 43 w 67"/>
              <a:gd name="T15" fmla="*/ 64 h 118"/>
              <a:gd name="T16" fmla="*/ 60 w 67"/>
              <a:gd name="T17" fmla="*/ 42 h 118"/>
              <a:gd name="T18" fmla="*/ 60 w 67"/>
              <a:gd name="T19" fmla="*/ 35 h 118"/>
              <a:gd name="T20" fmla="*/ 63 w 67"/>
              <a:gd name="T21" fmla="*/ 19 h 118"/>
              <a:gd name="T22" fmla="*/ 67 w 67"/>
              <a:gd name="T23" fmla="*/ 15 h 118"/>
              <a:gd name="T24" fmla="*/ 67 w 67"/>
              <a:gd name="T25" fmla="*/ 9 h 118"/>
              <a:gd name="T26" fmla="*/ 63 w 67"/>
              <a:gd name="T27" fmla="*/ 0 h 118"/>
              <a:gd name="T28" fmla="*/ 63 w 67"/>
              <a:gd name="T29" fmla="*/ 0 h 118"/>
              <a:gd name="T30" fmla="*/ 41 w 67"/>
              <a:gd name="T31" fmla="*/ 15 h 118"/>
              <a:gd name="T32" fmla="*/ 37 w 67"/>
              <a:gd name="T33" fmla="*/ 20 h 118"/>
              <a:gd name="T34" fmla="*/ 38 w 67"/>
              <a:gd name="T35" fmla="*/ 30 h 118"/>
              <a:gd name="T36" fmla="*/ 33 w 67"/>
              <a:gd name="T37" fmla="*/ 42 h 118"/>
              <a:gd name="T38" fmla="*/ 28 w 67"/>
              <a:gd name="T39" fmla="*/ 46 h 118"/>
              <a:gd name="T40" fmla="*/ 18 w 67"/>
              <a:gd name="T41" fmla="*/ 50 h 118"/>
              <a:gd name="T42" fmla="*/ 13 w 67"/>
              <a:gd name="T43" fmla="*/ 5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7" h="118">
                <a:moveTo>
                  <a:pt x="0" y="116"/>
                </a:moveTo>
                <a:lnTo>
                  <a:pt x="3" y="118"/>
                </a:lnTo>
                <a:lnTo>
                  <a:pt x="11" y="106"/>
                </a:lnTo>
                <a:lnTo>
                  <a:pt x="13" y="92"/>
                </a:lnTo>
                <a:lnTo>
                  <a:pt x="18" y="92"/>
                </a:lnTo>
                <a:lnTo>
                  <a:pt x="22" y="91"/>
                </a:lnTo>
                <a:lnTo>
                  <a:pt x="38" y="79"/>
                </a:lnTo>
                <a:lnTo>
                  <a:pt x="43" y="64"/>
                </a:lnTo>
                <a:lnTo>
                  <a:pt x="60" y="42"/>
                </a:lnTo>
                <a:lnTo>
                  <a:pt x="60" y="35"/>
                </a:lnTo>
                <a:lnTo>
                  <a:pt x="63" y="19"/>
                </a:lnTo>
                <a:lnTo>
                  <a:pt x="67" y="15"/>
                </a:lnTo>
                <a:lnTo>
                  <a:pt x="67" y="9"/>
                </a:lnTo>
                <a:lnTo>
                  <a:pt x="63" y="0"/>
                </a:lnTo>
                <a:lnTo>
                  <a:pt x="63" y="0"/>
                </a:lnTo>
                <a:lnTo>
                  <a:pt x="41" y="15"/>
                </a:lnTo>
                <a:lnTo>
                  <a:pt x="37" y="20"/>
                </a:lnTo>
                <a:lnTo>
                  <a:pt x="38" y="30"/>
                </a:lnTo>
                <a:lnTo>
                  <a:pt x="33" y="42"/>
                </a:lnTo>
                <a:lnTo>
                  <a:pt x="28" y="46"/>
                </a:lnTo>
                <a:lnTo>
                  <a:pt x="18" y="50"/>
                </a:lnTo>
                <a:lnTo>
                  <a:pt x="13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297"/>
          <p:cNvSpPr>
            <a:spLocks/>
          </p:cNvSpPr>
          <p:nvPr/>
        </p:nvSpPr>
        <p:spPr bwMode="auto">
          <a:xfrm>
            <a:off x="6084888" y="1701800"/>
            <a:ext cx="23813" cy="66675"/>
          </a:xfrm>
          <a:custGeom>
            <a:avLst/>
            <a:gdLst>
              <a:gd name="T0" fmla="*/ 10 w 15"/>
              <a:gd name="T1" fmla="*/ 42 h 42"/>
              <a:gd name="T2" fmla="*/ 15 w 15"/>
              <a:gd name="T3" fmla="*/ 24 h 42"/>
              <a:gd name="T4" fmla="*/ 4 w 15"/>
              <a:gd name="T5" fmla="*/ 19 h 42"/>
              <a:gd name="T6" fmla="*/ 0 w 15"/>
              <a:gd name="T7" fmla="*/ 8 h 42"/>
              <a:gd name="T8" fmla="*/ 0 w 15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42">
                <a:moveTo>
                  <a:pt x="10" y="42"/>
                </a:moveTo>
                <a:lnTo>
                  <a:pt x="15" y="24"/>
                </a:lnTo>
                <a:lnTo>
                  <a:pt x="4" y="19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298"/>
          <p:cNvSpPr>
            <a:spLocks/>
          </p:cNvSpPr>
          <p:nvPr/>
        </p:nvSpPr>
        <p:spPr bwMode="auto">
          <a:xfrm>
            <a:off x="6145213" y="1743075"/>
            <a:ext cx="11113" cy="25400"/>
          </a:xfrm>
          <a:custGeom>
            <a:avLst/>
            <a:gdLst>
              <a:gd name="T0" fmla="*/ 7 w 7"/>
              <a:gd name="T1" fmla="*/ 16 h 16"/>
              <a:gd name="T2" fmla="*/ 0 w 7"/>
              <a:gd name="T3" fmla="*/ 11 h 16"/>
              <a:gd name="T4" fmla="*/ 4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7" y="16"/>
                </a:moveTo>
                <a:lnTo>
                  <a:pt x="0" y="1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299"/>
          <p:cNvSpPr>
            <a:spLocks/>
          </p:cNvSpPr>
          <p:nvPr/>
        </p:nvSpPr>
        <p:spPr bwMode="auto">
          <a:xfrm>
            <a:off x="6397626" y="1727200"/>
            <a:ext cx="41275" cy="44450"/>
          </a:xfrm>
          <a:custGeom>
            <a:avLst/>
            <a:gdLst>
              <a:gd name="T0" fmla="*/ 11 w 26"/>
              <a:gd name="T1" fmla="*/ 28 h 28"/>
              <a:gd name="T2" fmla="*/ 26 w 26"/>
              <a:gd name="T3" fmla="*/ 11 h 28"/>
              <a:gd name="T4" fmla="*/ 23 w 26"/>
              <a:gd name="T5" fmla="*/ 8 h 28"/>
              <a:gd name="T6" fmla="*/ 15 w 26"/>
              <a:gd name="T7" fmla="*/ 0 h 28"/>
              <a:gd name="T8" fmla="*/ 0 w 26"/>
              <a:gd name="T9" fmla="*/ 0 h 28"/>
              <a:gd name="T10" fmla="*/ 2 w 26"/>
              <a:gd name="T11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8">
                <a:moveTo>
                  <a:pt x="11" y="28"/>
                </a:moveTo>
                <a:lnTo>
                  <a:pt x="26" y="11"/>
                </a:lnTo>
                <a:lnTo>
                  <a:pt x="23" y="8"/>
                </a:lnTo>
                <a:lnTo>
                  <a:pt x="15" y="0"/>
                </a:lnTo>
                <a:lnTo>
                  <a:pt x="0" y="0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300"/>
          <p:cNvSpPr>
            <a:spLocks/>
          </p:cNvSpPr>
          <p:nvPr/>
        </p:nvSpPr>
        <p:spPr bwMode="auto">
          <a:xfrm>
            <a:off x="6440488" y="1744663"/>
            <a:ext cx="22225" cy="28575"/>
          </a:xfrm>
          <a:custGeom>
            <a:avLst/>
            <a:gdLst>
              <a:gd name="T0" fmla="*/ 14 w 14"/>
              <a:gd name="T1" fmla="*/ 18 h 18"/>
              <a:gd name="T2" fmla="*/ 12 w 14"/>
              <a:gd name="T3" fmla="*/ 17 h 18"/>
              <a:gd name="T4" fmla="*/ 9 w 14"/>
              <a:gd name="T5" fmla="*/ 17 h 18"/>
              <a:gd name="T6" fmla="*/ 4 w 14"/>
              <a:gd name="T7" fmla="*/ 12 h 18"/>
              <a:gd name="T8" fmla="*/ 0 w 14"/>
              <a:gd name="T9" fmla="*/ 8 h 18"/>
              <a:gd name="T10" fmla="*/ 5 w 14"/>
              <a:gd name="T11" fmla="*/ 2 h 18"/>
              <a:gd name="T12" fmla="*/ 7 w 14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8">
                <a:moveTo>
                  <a:pt x="14" y="18"/>
                </a:moveTo>
                <a:lnTo>
                  <a:pt x="12" y="17"/>
                </a:lnTo>
                <a:lnTo>
                  <a:pt x="9" y="17"/>
                </a:lnTo>
                <a:lnTo>
                  <a:pt x="4" y="12"/>
                </a:lnTo>
                <a:lnTo>
                  <a:pt x="0" y="8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301"/>
          <p:cNvSpPr>
            <a:spLocks/>
          </p:cNvSpPr>
          <p:nvPr/>
        </p:nvSpPr>
        <p:spPr bwMode="auto">
          <a:xfrm>
            <a:off x="6100763" y="1760538"/>
            <a:ext cx="11113" cy="12700"/>
          </a:xfrm>
          <a:custGeom>
            <a:avLst/>
            <a:gdLst>
              <a:gd name="T0" fmla="*/ 7 w 7"/>
              <a:gd name="T1" fmla="*/ 0 h 8"/>
              <a:gd name="T2" fmla="*/ 1 w 7"/>
              <a:gd name="T3" fmla="*/ 8 h 8"/>
              <a:gd name="T4" fmla="*/ 1 w 7"/>
              <a:gd name="T5" fmla="*/ 7 h 8"/>
              <a:gd name="T6" fmla="*/ 0 w 7"/>
              <a:gd name="T7" fmla="*/ 5 h 8"/>
              <a:gd name="T8" fmla="*/ 0 w 7"/>
              <a:gd name="T9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1" y="8"/>
                </a:lnTo>
                <a:lnTo>
                  <a:pt x="1" y="7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302"/>
          <p:cNvSpPr>
            <a:spLocks/>
          </p:cNvSpPr>
          <p:nvPr/>
        </p:nvSpPr>
        <p:spPr bwMode="auto">
          <a:xfrm>
            <a:off x="6149976" y="1768475"/>
            <a:ext cx="6350" cy="6350"/>
          </a:xfrm>
          <a:custGeom>
            <a:avLst/>
            <a:gdLst>
              <a:gd name="T0" fmla="*/ 0 w 4"/>
              <a:gd name="T1" fmla="*/ 4 h 4"/>
              <a:gd name="T2" fmla="*/ 3 w 4"/>
              <a:gd name="T3" fmla="*/ 2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3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303"/>
          <p:cNvSpPr>
            <a:spLocks/>
          </p:cNvSpPr>
          <p:nvPr/>
        </p:nvSpPr>
        <p:spPr bwMode="auto">
          <a:xfrm>
            <a:off x="6381751" y="1733550"/>
            <a:ext cx="33338" cy="50800"/>
          </a:xfrm>
          <a:custGeom>
            <a:avLst/>
            <a:gdLst>
              <a:gd name="T0" fmla="*/ 1 w 21"/>
              <a:gd name="T1" fmla="*/ 0 h 32"/>
              <a:gd name="T2" fmla="*/ 0 w 21"/>
              <a:gd name="T3" fmla="*/ 2 h 32"/>
              <a:gd name="T4" fmla="*/ 4 w 21"/>
              <a:gd name="T5" fmla="*/ 14 h 32"/>
              <a:gd name="T6" fmla="*/ 10 w 21"/>
              <a:gd name="T7" fmla="*/ 26 h 32"/>
              <a:gd name="T8" fmla="*/ 11 w 21"/>
              <a:gd name="T9" fmla="*/ 28 h 32"/>
              <a:gd name="T10" fmla="*/ 11 w 21"/>
              <a:gd name="T11" fmla="*/ 29 h 32"/>
              <a:gd name="T12" fmla="*/ 12 w 21"/>
              <a:gd name="T13" fmla="*/ 32 h 32"/>
              <a:gd name="T14" fmla="*/ 12 w 21"/>
              <a:gd name="T15" fmla="*/ 30 h 32"/>
              <a:gd name="T16" fmla="*/ 21 w 21"/>
              <a:gd name="T17" fmla="*/ 2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32">
                <a:moveTo>
                  <a:pt x="1" y="0"/>
                </a:moveTo>
                <a:lnTo>
                  <a:pt x="0" y="2"/>
                </a:lnTo>
                <a:lnTo>
                  <a:pt x="4" y="14"/>
                </a:lnTo>
                <a:lnTo>
                  <a:pt x="10" y="26"/>
                </a:lnTo>
                <a:lnTo>
                  <a:pt x="11" y="28"/>
                </a:lnTo>
                <a:lnTo>
                  <a:pt x="11" y="29"/>
                </a:lnTo>
                <a:lnTo>
                  <a:pt x="12" y="32"/>
                </a:lnTo>
                <a:lnTo>
                  <a:pt x="12" y="30"/>
                </a:lnTo>
                <a:lnTo>
                  <a:pt x="2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304"/>
          <p:cNvSpPr>
            <a:spLocks/>
          </p:cNvSpPr>
          <p:nvPr/>
        </p:nvSpPr>
        <p:spPr bwMode="auto">
          <a:xfrm>
            <a:off x="6440488" y="1773238"/>
            <a:ext cx="49213" cy="19050"/>
          </a:xfrm>
          <a:custGeom>
            <a:avLst/>
            <a:gdLst>
              <a:gd name="T0" fmla="*/ 0 w 31"/>
              <a:gd name="T1" fmla="*/ 1 h 12"/>
              <a:gd name="T2" fmla="*/ 3 w 31"/>
              <a:gd name="T3" fmla="*/ 3 h 12"/>
              <a:gd name="T4" fmla="*/ 15 w 31"/>
              <a:gd name="T5" fmla="*/ 8 h 12"/>
              <a:gd name="T6" fmla="*/ 22 w 31"/>
              <a:gd name="T7" fmla="*/ 11 h 12"/>
              <a:gd name="T8" fmla="*/ 30 w 31"/>
              <a:gd name="T9" fmla="*/ 12 h 12"/>
              <a:gd name="T10" fmla="*/ 31 w 31"/>
              <a:gd name="T11" fmla="*/ 9 h 12"/>
              <a:gd name="T12" fmla="*/ 30 w 31"/>
              <a:gd name="T13" fmla="*/ 5 h 12"/>
              <a:gd name="T14" fmla="*/ 24 w 31"/>
              <a:gd name="T15" fmla="*/ 1 h 12"/>
              <a:gd name="T16" fmla="*/ 16 w 31"/>
              <a:gd name="T17" fmla="*/ 0 h 12"/>
              <a:gd name="T18" fmla="*/ 14 w 31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12">
                <a:moveTo>
                  <a:pt x="0" y="1"/>
                </a:moveTo>
                <a:lnTo>
                  <a:pt x="3" y="3"/>
                </a:lnTo>
                <a:lnTo>
                  <a:pt x="15" y="8"/>
                </a:lnTo>
                <a:lnTo>
                  <a:pt x="22" y="11"/>
                </a:lnTo>
                <a:lnTo>
                  <a:pt x="30" y="12"/>
                </a:lnTo>
                <a:lnTo>
                  <a:pt x="31" y="9"/>
                </a:lnTo>
                <a:lnTo>
                  <a:pt x="30" y="5"/>
                </a:lnTo>
                <a:lnTo>
                  <a:pt x="24" y="1"/>
                </a:lnTo>
                <a:lnTo>
                  <a:pt x="16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305"/>
          <p:cNvSpPr>
            <a:spLocks/>
          </p:cNvSpPr>
          <p:nvPr/>
        </p:nvSpPr>
        <p:spPr bwMode="auto">
          <a:xfrm>
            <a:off x="6407151" y="1768475"/>
            <a:ext cx="33338" cy="26988"/>
          </a:xfrm>
          <a:custGeom>
            <a:avLst/>
            <a:gdLst>
              <a:gd name="T0" fmla="*/ 3 w 21"/>
              <a:gd name="T1" fmla="*/ 17 h 17"/>
              <a:gd name="T2" fmla="*/ 0 w 21"/>
              <a:gd name="T3" fmla="*/ 15 h 17"/>
              <a:gd name="T4" fmla="*/ 3 w 21"/>
              <a:gd name="T5" fmla="*/ 10 h 17"/>
              <a:gd name="T6" fmla="*/ 11 w 21"/>
              <a:gd name="T7" fmla="*/ 4 h 17"/>
              <a:gd name="T8" fmla="*/ 17 w 21"/>
              <a:gd name="T9" fmla="*/ 0 h 17"/>
              <a:gd name="T10" fmla="*/ 18 w 21"/>
              <a:gd name="T11" fmla="*/ 2 h 17"/>
              <a:gd name="T12" fmla="*/ 21 w 21"/>
              <a:gd name="T1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7">
                <a:moveTo>
                  <a:pt x="3" y="17"/>
                </a:moveTo>
                <a:lnTo>
                  <a:pt x="0" y="15"/>
                </a:lnTo>
                <a:lnTo>
                  <a:pt x="3" y="10"/>
                </a:lnTo>
                <a:lnTo>
                  <a:pt x="11" y="4"/>
                </a:lnTo>
                <a:lnTo>
                  <a:pt x="17" y="0"/>
                </a:lnTo>
                <a:lnTo>
                  <a:pt x="18" y="2"/>
                </a:lnTo>
                <a:lnTo>
                  <a:pt x="2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306"/>
          <p:cNvSpPr>
            <a:spLocks/>
          </p:cNvSpPr>
          <p:nvPr/>
        </p:nvSpPr>
        <p:spPr bwMode="auto">
          <a:xfrm>
            <a:off x="6040438" y="1743075"/>
            <a:ext cx="33338" cy="52388"/>
          </a:xfrm>
          <a:custGeom>
            <a:avLst/>
            <a:gdLst>
              <a:gd name="T0" fmla="*/ 20 w 21"/>
              <a:gd name="T1" fmla="*/ 0 h 33"/>
              <a:gd name="T2" fmla="*/ 19 w 21"/>
              <a:gd name="T3" fmla="*/ 3 h 33"/>
              <a:gd name="T4" fmla="*/ 17 w 21"/>
              <a:gd name="T5" fmla="*/ 4 h 33"/>
              <a:gd name="T6" fmla="*/ 21 w 21"/>
              <a:gd name="T7" fmla="*/ 12 h 33"/>
              <a:gd name="T8" fmla="*/ 17 w 21"/>
              <a:gd name="T9" fmla="*/ 13 h 33"/>
              <a:gd name="T10" fmla="*/ 17 w 21"/>
              <a:gd name="T11" fmla="*/ 26 h 33"/>
              <a:gd name="T12" fmla="*/ 13 w 21"/>
              <a:gd name="T13" fmla="*/ 26 h 33"/>
              <a:gd name="T14" fmla="*/ 9 w 21"/>
              <a:gd name="T15" fmla="*/ 12 h 33"/>
              <a:gd name="T16" fmla="*/ 0 w 21"/>
              <a:gd name="T17" fmla="*/ 19 h 33"/>
              <a:gd name="T18" fmla="*/ 4 w 21"/>
              <a:gd name="T19" fmla="*/ 23 h 33"/>
              <a:gd name="T20" fmla="*/ 8 w 21"/>
              <a:gd name="T21" fmla="*/ 28 h 33"/>
              <a:gd name="T22" fmla="*/ 5 w 21"/>
              <a:gd name="T23" fmla="*/ 33 h 33"/>
              <a:gd name="T24" fmla="*/ 1 w 21"/>
              <a:gd name="T25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3">
                <a:moveTo>
                  <a:pt x="20" y="0"/>
                </a:moveTo>
                <a:lnTo>
                  <a:pt x="19" y="3"/>
                </a:lnTo>
                <a:lnTo>
                  <a:pt x="17" y="4"/>
                </a:lnTo>
                <a:lnTo>
                  <a:pt x="21" y="12"/>
                </a:lnTo>
                <a:lnTo>
                  <a:pt x="17" y="13"/>
                </a:lnTo>
                <a:lnTo>
                  <a:pt x="17" y="26"/>
                </a:lnTo>
                <a:lnTo>
                  <a:pt x="13" y="26"/>
                </a:lnTo>
                <a:lnTo>
                  <a:pt x="9" y="12"/>
                </a:lnTo>
                <a:lnTo>
                  <a:pt x="0" y="19"/>
                </a:lnTo>
                <a:lnTo>
                  <a:pt x="4" y="23"/>
                </a:lnTo>
                <a:lnTo>
                  <a:pt x="8" y="28"/>
                </a:lnTo>
                <a:lnTo>
                  <a:pt x="5" y="3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307"/>
          <p:cNvSpPr>
            <a:spLocks/>
          </p:cNvSpPr>
          <p:nvPr/>
        </p:nvSpPr>
        <p:spPr bwMode="auto">
          <a:xfrm>
            <a:off x="6103938" y="1755775"/>
            <a:ext cx="20638" cy="41275"/>
          </a:xfrm>
          <a:custGeom>
            <a:avLst/>
            <a:gdLst>
              <a:gd name="T0" fmla="*/ 0 w 13"/>
              <a:gd name="T1" fmla="*/ 26 h 26"/>
              <a:gd name="T2" fmla="*/ 2 w 13"/>
              <a:gd name="T3" fmla="*/ 20 h 26"/>
              <a:gd name="T4" fmla="*/ 10 w 13"/>
              <a:gd name="T5" fmla="*/ 16 h 26"/>
              <a:gd name="T6" fmla="*/ 13 w 13"/>
              <a:gd name="T7" fmla="*/ 4 h 26"/>
              <a:gd name="T8" fmla="*/ 7 w 13"/>
              <a:gd name="T9" fmla="*/ 0 h 26"/>
              <a:gd name="T10" fmla="*/ 5 w 13"/>
              <a:gd name="T1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6">
                <a:moveTo>
                  <a:pt x="0" y="26"/>
                </a:moveTo>
                <a:lnTo>
                  <a:pt x="2" y="20"/>
                </a:lnTo>
                <a:lnTo>
                  <a:pt x="10" y="16"/>
                </a:lnTo>
                <a:lnTo>
                  <a:pt x="13" y="4"/>
                </a:lnTo>
                <a:lnTo>
                  <a:pt x="7" y="0"/>
                </a:lnTo>
                <a:lnTo>
                  <a:pt x="5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308"/>
          <p:cNvSpPr>
            <a:spLocks/>
          </p:cNvSpPr>
          <p:nvPr/>
        </p:nvSpPr>
        <p:spPr bwMode="auto">
          <a:xfrm>
            <a:off x="6103938" y="1797050"/>
            <a:ext cx="3175" cy="4763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309"/>
          <p:cNvSpPr>
            <a:spLocks/>
          </p:cNvSpPr>
          <p:nvPr/>
        </p:nvSpPr>
        <p:spPr bwMode="auto">
          <a:xfrm>
            <a:off x="6411913" y="1795463"/>
            <a:ext cx="28575" cy="6350"/>
          </a:xfrm>
          <a:custGeom>
            <a:avLst/>
            <a:gdLst>
              <a:gd name="T0" fmla="*/ 18 w 18"/>
              <a:gd name="T1" fmla="*/ 4 h 4"/>
              <a:gd name="T2" fmla="*/ 17 w 18"/>
              <a:gd name="T3" fmla="*/ 2 h 4"/>
              <a:gd name="T4" fmla="*/ 10 w 18"/>
              <a:gd name="T5" fmla="*/ 1 h 4"/>
              <a:gd name="T6" fmla="*/ 3 w 18"/>
              <a:gd name="T7" fmla="*/ 2 h 4"/>
              <a:gd name="T8" fmla="*/ 0 w 18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8" y="4"/>
                </a:moveTo>
                <a:lnTo>
                  <a:pt x="17" y="2"/>
                </a:lnTo>
                <a:lnTo>
                  <a:pt x="10" y="1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310"/>
          <p:cNvSpPr>
            <a:spLocks/>
          </p:cNvSpPr>
          <p:nvPr/>
        </p:nvSpPr>
        <p:spPr bwMode="auto">
          <a:xfrm>
            <a:off x="6151563" y="1712913"/>
            <a:ext cx="57150" cy="88900"/>
          </a:xfrm>
          <a:custGeom>
            <a:avLst/>
            <a:gdLst>
              <a:gd name="T0" fmla="*/ 0 w 36"/>
              <a:gd name="T1" fmla="*/ 19 h 56"/>
              <a:gd name="T2" fmla="*/ 5 w 36"/>
              <a:gd name="T3" fmla="*/ 8 h 56"/>
              <a:gd name="T4" fmla="*/ 5 w 36"/>
              <a:gd name="T5" fmla="*/ 4 h 56"/>
              <a:gd name="T6" fmla="*/ 7 w 36"/>
              <a:gd name="T7" fmla="*/ 2 h 56"/>
              <a:gd name="T8" fmla="*/ 13 w 36"/>
              <a:gd name="T9" fmla="*/ 0 h 56"/>
              <a:gd name="T10" fmla="*/ 17 w 36"/>
              <a:gd name="T11" fmla="*/ 4 h 56"/>
              <a:gd name="T12" fmla="*/ 20 w 36"/>
              <a:gd name="T13" fmla="*/ 2 h 56"/>
              <a:gd name="T14" fmla="*/ 25 w 36"/>
              <a:gd name="T15" fmla="*/ 1 h 56"/>
              <a:gd name="T16" fmla="*/ 29 w 36"/>
              <a:gd name="T17" fmla="*/ 0 h 56"/>
              <a:gd name="T18" fmla="*/ 36 w 36"/>
              <a:gd name="T19" fmla="*/ 19 h 56"/>
              <a:gd name="T20" fmla="*/ 28 w 36"/>
              <a:gd name="T21" fmla="*/ 49 h 56"/>
              <a:gd name="T22" fmla="*/ 22 w 36"/>
              <a:gd name="T2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56">
                <a:moveTo>
                  <a:pt x="0" y="19"/>
                </a:moveTo>
                <a:lnTo>
                  <a:pt x="5" y="8"/>
                </a:lnTo>
                <a:lnTo>
                  <a:pt x="5" y="4"/>
                </a:lnTo>
                <a:lnTo>
                  <a:pt x="7" y="2"/>
                </a:lnTo>
                <a:lnTo>
                  <a:pt x="13" y="0"/>
                </a:lnTo>
                <a:lnTo>
                  <a:pt x="17" y="4"/>
                </a:lnTo>
                <a:lnTo>
                  <a:pt x="20" y="2"/>
                </a:lnTo>
                <a:lnTo>
                  <a:pt x="25" y="1"/>
                </a:lnTo>
                <a:lnTo>
                  <a:pt x="29" y="0"/>
                </a:lnTo>
                <a:lnTo>
                  <a:pt x="36" y="19"/>
                </a:lnTo>
                <a:lnTo>
                  <a:pt x="28" y="49"/>
                </a:lnTo>
                <a:lnTo>
                  <a:pt x="22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311"/>
          <p:cNvSpPr>
            <a:spLocks/>
          </p:cNvSpPr>
          <p:nvPr/>
        </p:nvSpPr>
        <p:spPr bwMode="auto">
          <a:xfrm>
            <a:off x="6183313" y="1790700"/>
            <a:ext cx="23813" cy="17463"/>
          </a:xfrm>
          <a:custGeom>
            <a:avLst/>
            <a:gdLst>
              <a:gd name="T0" fmla="*/ 2 w 15"/>
              <a:gd name="T1" fmla="*/ 7 h 11"/>
              <a:gd name="T2" fmla="*/ 0 w 15"/>
              <a:gd name="T3" fmla="*/ 11 h 11"/>
              <a:gd name="T4" fmla="*/ 4 w 15"/>
              <a:gd name="T5" fmla="*/ 8 h 11"/>
              <a:gd name="T6" fmla="*/ 5 w 15"/>
              <a:gd name="T7" fmla="*/ 7 h 11"/>
              <a:gd name="T8" fmla="*/ 12 w 15"/>
              <a:gd name="T9" fmla="*/ 3 h 11"/>
              <a:gd name="T10" fmla="*/ 13 w 15"/>
              <a:gd name="T11" fmla="*/ 1 h 11"/>
              <a:gd name="T12" fmla="*/ 15 w 15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1">
                <a:moveTo>
                  <a:pt x="2" y="7"/>
                </a:moveTo>
                <a:lnTo>
                  <a:pt x="0" y="11"/>
                </a:lnTo>
                <a:lnTo>
                  <a:pt x="4" y="8"/>
                </a:lnTo>
                <a:lnTo>
                  <a:pt x="5" y="7"/>
                </a:lnTo>
                <a:lnTo>
                  <a:pt x="12" y="3"/>
                </a:lnTo>
                <a:lnTo>
                  <a:pt x="13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312"/>
          <p:cNvSpPr>
            <a:spLocks/>
          </p:cNvSpPr>
          <p:nvPr/>
        </p:nvSpPr>
        <p:spPr bwMode="auto">
          <a:xfrm>
            <a:off x="6343651" y="1754188"/>
            <a:ext cx="50800" cy="53975"/>
          </a:xfrm>
          <a:custGeom>
            <a:avLst/>
            <a:gdLst>
              <a:gd name="T0" fmla="*/ 0 w 32"/>
              <a:gd name="T1" fmla="*/ 34 h 34"/>
              <a:gd name="T2" fmla="*/ 1 w 32"/>
              <a:gd name="T3" fmla="*/ 34 h 34"/>
              <a:gd name="T4" fmla="*/ 12 w 32"/>
              <a:gd name="T5" fmla="*/ 34 h 34"/>
              <a:gd name="T6" fmla="*/ 23 w 32"/>
              <a:gd name="T7" fmla="*/ 30 h 34"/>
              <a:gd name="T8" fmla="*/ 27 w 32"/>
              <a:gd name="T9" fmla="*/ 27 h 34"/>
              <a:gd name="T10" fmla="*/ 32 w 32"/>
              <a:gd name="T11" fmla="*/ 20 h 34"/>
              <a:gd name="T12" fmla="*/ 31 w 32"/>
              <a:gd name="T13" fmla="*/ 19 h 34"/>
              <a:gd name="T14" fmla="*/ 16 w 32"/>
              <a:gd name="T15" fmla="*/ 0 h 34"/>
              <a:gd name="T16" fmla="*/ 5 w 32"/>
              <a:gd name="T17" fmla="*/ 23 h 34"/>
              <a:gd name="T18" fmla="*/ 1 w 32"/>
              <a:gd name="T19" fmla="*/ 32 h 34"/>
              <a:gd name="T20" fmla="*/ 0 w 32"/>
              <a:gd name="T21" fmla="*/ 32 h 34"/>
              <a:gd name="T22" fmla="*/ 0 w 32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" y="34"/>
                </a:lnTo>
                <a:lnTo>
                  <a:pt x="12" y="34"/>
                </a:lnTo>
                <a:lnTo>
                  <a:pt x="23" y="30"/>
                </a:lnTo>
                <a:lnTo>
                  <a:pt x="27" y="27"/>
                </a:lnTo>
                <a:lnTo>
                  <a:pt x="32" y="20"/>
                </a:lnTo>
                <a:lnTo>
                  <a:pt x="31" y="19"/>
                </a:lnTo>
                <a:lnTo>
                  <a:pt x="16" y="0"/>
                </a:lnTo>
                <a:lnTo>
                  <a:pt x="5" y="23"/>
                </a:lnTo>
                <a:lnTo>
                  <a:pt x="1" y="32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313"/>
          <p:cNvSpPr>
            <a:spLocks/>
          </p:cNvSpPr>
          <p:nvPr/>
        </p:nvSpPr>
        <p:spPr bwMode="auto">
          <a:xfrm>
            <a:off x="6440488" y="1801813"/>
            <a:ext cx="30163" cy="19050"/>
          </a:xfrm>
          <a:custGeom>
            <a:avLst/>
            <a:gdLst>
              <a:gd name="T0" fmla="*/ 19 w 19"/>
              <a:gd name="T1" fmla="*/ 12 h 12"/>
              <a:gd name="T2" fmla="*/ 18 w 19"/>
              <a:gd name="T3" fmla="*/ 12 h 12"/>
              <a:gd name="T4" fmla="*/ 9 w 19"/>
              <a:gd name="T5" fmla="*/ 9 h 12"/>
              <a:gd name="T6" fmla="*/ 1 w 19"/>
              <a:gd name="T7" fmla="*/ 5 h 12"/>
              <a:gd name="T8" fmla="*/ 0 w 1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8" y="12"/>
                </a:lnTo>
                <a:lnTo>
                  <a:pt x="9" y="9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314"/>
          <p:cNvSpPr>
            <a:spLocks/>
          </p:cNvSpPr>
          <p:nvPr/>
        </p:nvSpPr>
        <p:spPr bwMode="auto">
          <a:xfrm>
            <a:off x="6405563" y="1804988"/>
            <a:ext cx="34925" cy="20638"/>
          </a:xfrm>
          <a:custGeom>
            <a:avLst/>
            <a:gdLst>
              <a:gd name="T0" fmla="*/ 0 w 22"/>
              <a:gd name="T1" fmla="*/ 2 h 13"/>
              <a:gd name="T2" fmla="*/ 3 w 22"/>
              <a:gd name="T3" fmla="*/ 0 h 13"/>
              <a:gd name="T4" fmla="*/ 10 w 22"/>
              <a:gd name="T5" fmla="*/ 2 h 13"/>
              <a:gd name="T6" fmla="*/ 15 w 22"/>
              <a:gd name="T7" fmla="*/ 7 h 13"/>
              <a:gd name="T8" fmla="*/ 21 w 22"/>
              <a:gd name="T9" fmla="*/ 13 h 13"/>
              <a:gd name="T10" fmla="*/ 22 w 2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3">
                <a:moveTo>
                  <a:pt x="0" y="2"/>
                </a:moveTo>
                <a:lnTo>
                  <a:pt x="3" y="0"/>
                </a:lnTo>
                <a:lnTo>
                  <a:pt x="10" y="2"/>
                </a:lnTo>
                <a:lnTo>
                  <a:pt x="15" y="7"/>
                </a:lnTo>
                <a:lnTo>
                  <a:pt x="21" y="13"/>
                </a:lnTo>
                <a:lnTo>
                  <a:pt x="2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315"/>
          <p:cNvSpPr>
            <a:spLocks/>
          </p:cNvSpPr>
          <p:nvPr/>
        </p:nvSpPr>
        <p:spPr bwMode="auto">
          <a:xfrm>
            <a:off x="6226176" y="1804988"/>
            <a:ext cx="7938" cy="23813"/>
          </a:xfrm>
          <a:custGeom>
            <a:avLst/>
            <a:gdLst>
              <a:gd name="T0" fmla="*/ 0 w 5"/>
              <a:gd name="T1" fmla="*/ 15 h 15"/>
              <a:gd name="T2" fmla="*/ 0 w 5"/>
              <a:gd name="T3" fmla="*/ 0 h 15"/>
              <a:gd name="T4" fmla="*/ 5 w 5"/>
              <a:gd name="T5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5">
                <a:moveTo>
                  <a:pt x="0" y="15"/>
                </a:moveTo>
                <a:lnTo>
                  <a:pt x="0" y="0"/>
                </a:lnTo>
                <a:lnTo>
                  <a:pt x="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316"/>
          <p:cNvSpPr>
            <a:spLocks/>
          </p:cNvSpPr>
          <p:nvPr/>
        </p:nvSpPr>
        <p:spPr bwMode="auto">
          <a:xfrm>
            <a:off x="6127751" y="1774825"/>
            <a:ext cx="41275" cy="53975"/>
          </a:xfrm>
          <a:custGeom>
            <a:avLst/>
            <a:gdLst>
              <a:gd name="T0" fmla="*/ 22 w 26"/>
              <a:gd name="T1" fmla="*/ 34 h 34"/>
              <a:gd name="T2" fmla="*/ 26 w 26"/>
              <a:gd name="T3" fmla="*/ 30 h 34"/>
              <a:gd name="T4" fmla="*/ 21 w 26"/>
              <a:gd name="T5" fmla="*/ 18 h 34"/>
              <a:gd name="T6" fmla="*/ 9 w 26"/>
              <a:gd name="T7" fmla="*/ 21 h 34"/>
              <a:gd name="T8" fmla="*/ 6 w 26"/>
              <a:gd name="T9" fmla="*/ 21 h 34"/>
              <a:gd name="T10" fmla="*/ 0 w 26"/>
              <a:gd name="T11" fmla="*/ 14 h 34"/>
              <a:gd name="T12" fmla="*/ 3 w 26"/>
              <a:gd name="T13" fmla="*/ 3 h 34"/>
              <a:gd name="T14" fmla="*/ 10 w 26"/>
              <a:gd name="T15" fmla="*/ 4 h 34"/>
              <a:gd name="T16" fmla="*/ 11 w 26"/>
              <a:gd name="T17" fmla="*/ 3 h 34"/>
              <a:gd name="T18" fmla="*/ 14 w 26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34">
                <a:moveTo>
                  <a:pt x="22" y="34"/>
                </a:moveTo>
                <a:lnTo>
                  <a:pt x="26" y="30"/>
                </a:lnTo>
                <a:lnTo>
                  <a:pt x="21" y="18"/>
                </a:lnTo>
                <a:lnTo>
                  <a:pt x="9" y="21"/>
                </a:lnTo>
                <a:lnTo>
                  <a:pt x="6" y="21"/>
                </a:lnTo>
                <a:lnTo>
                  <a:pt x="0" y="14"/>
                </a:lnTo>
                <a:lnTo>
                  <a:pt x="3" y="3"/>
                </a:lnTo>
                <a:lnTo>
                  <a:pt x="10" y="4"/>
                </a:lnTo>
                <a:lnTo>
                  <a:pt x="11" y="3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317"/>
          <p:cNvSpPr>
            <a:spLocks/>
          </p:cNvSpPr>
          <p:nvPr/>
        </p:nvSpPr>
        <p:spPr bwMode="auto">
          <a:xfrm>
            <a:off x="6440488" y="1820863"/>
            <a:ext cx="36513" cy="7938"/>
          </a:xfrm>
          <a:custGeom>
            <a:avLst/>
            <a:gdLst>
              <a:gd name="T0" fmla="*/ 0 w 23"/>
              <a:gd name="T1" fmla="*/ 3 h 5"/>
              <a:gd name="T2" fmla="*/ 4 w 23"/>
              <a:gd name="T3" fmla="*/ 5 h 5"/>
              <a:gd name="T4" fmla="*/ 14 w 23"/>
              <a:gd name="T5" fmla="*/ 5 h 5"/>
              <a:gd name="T6" fmla="*/ 20 w 23"/>
              <a:gd name="T7" fmla="*/ 5 h 5"/>
              <a:gd name="T8" fmla="*/ 23 w 23"/>
              <a:gd name="T9" fmla="*/ 4 h 5"/>
              <a:gd name="T10" fmla="*/ 19 w 2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5">
                <a:moveTo>
                  <a:pt x="0" y="3"/>
                </a:moveTo>
                <a:lnTo>
                  <a:pt x="4" y="5"/>
                </a:lnTo>
                <a:lnTo>
                  <a:pt x="14" y="5"/>
                </a:lnTo>
                <a:lnTo>
                  <a:pt x="20" y="5"/>
                </a:lnTo>
                <a:lnTo>
                  <a:pt x="23" y="4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318"/>
          <p:cNvSpPr>
            <a:spLocks/>
          </p:cNvSpPr>
          <p:nvPr/>
        </p:nvSpPr>
        <p:spPr bwMode="auto">
          <a:xfrm>
            <a:off x="6159501" y="1827213"/>
            <a:ext cx="3175" cy="4763"/>
          </a:xfrm>
          <a:custGeom>
            <a:avLst/>
            <a:gdLst>
              <a:gd name="T0" fmla="*/ 0 w 2"/>
              <a:gd name="T1" fmla="*/ 0 h 3"/>
              <a:gd name="T2" fmla="*/ 1 w 2"/>
              <a:gd name="T3" fmla="*/ 3 h 3"/>
              <a:gd name="T4" fmla="*/ 2 w 2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1" y="3"/>
                </a:lnTo>
                <a:lnTo>
                  <a:pt x="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319"/>
          <p:cNvSpPr>
            <a:spLocks/>
          </p:cNvSpPr>
          <p:nvPr/>
        </p:nvSpPr>
        <p:spPr bwMode="auto">
          <a:xfrm>
            <a:off x="6107113" y="1801813"/>
            <a:ext cx="19050" cy="36513"/>
          </a:xfrm>
          <a:custGeom>
            <a:avLst/>
            <a:gdLst>
              <a:gd name="T0" fmla="*/ 8 w 12"/>
              <a:gd name="T1" fmla="*/ 23 h 23"/>
              <a:gd name="T2" fmla="*/ 11 w 12"/>
              <a:gd name="T3" fmla="*/ 20 h 23"/>
              <a:gd name="T4" fmla="*/ 12 w 12"/>
              <a:gd name="T5" fmla="*/ 15 h 23"/>
              <a:gd name="T6" fmla="*/ 12 w 12"/>
              <a:gd name="T7" fmla="*/ 13 h 23"/>
              <a:gd name="T8" fmla="*/ 11 w 12"/>
              <a:gd name="T9" fmla="*/ 5 h 23"/>
              <a:gd name="T10" fmla="*/ 0 w 12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8" y="23"/>
                </a:moveTo>
                <a:lnTo>
                  <a:pt x="11" y="20"/>
                </a:lnTo>
                <a:lnTo>
                  <a:pt x="12" y="15"/>
                </a:lnTo>
                <a:lnTo>
                  <a:pt x="12" y="13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20"/>
          <p:cNvSpPr>
            <a:spLocks/>
          </p:cNvSpPr>
          <p:nvPr/>
        </p:nvSpPr>
        <p:spPr bwMode="auto">
          <a:xfrm>
            <a:off x="6226176" y="1828800"/>
            <a:ext cx="1588" cy="11113"/>
          </a:xfrm>
          <a:custGeom>
            <a:avLst/>
            <a:gdLst>
              <a:gd name="T0" fmla="*/ 1 w 1"/>
              <a:gd name="T1" fmla="*/ 7 h 7"/>
              <a:gd name="T2" fmla="*/ 0 w 1"/>
              <a:gd name="T3" fmla="*/ 2 h 7"/>
              <a:gd name="T4" fmla="*/ 0 w 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1" y="7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21"/>
          <p:cNvSpPr>
            <a:spLocks/>
          </p:cNvSpPr>
          <p:nvPr/>
        </p:nvSpPr>
        <p:spPr bwMode="auto">
          <a:xfrm>
            <a:off x="6386513" y="1808163"/>
            <a:ext cx="19050" cy="34925"/>
          </a:xfrm>
          <a:custGeom>
            <a:avLst/>
            <a:gdLst>
              <a:gd name="T0" fmla="*/ 8 w 12"/>
              <a:gd name="T1" fmla="*/ 22 h 22"/>
              <a:gd name="T2" fmla="*/ 9 w 12"/>
              <a:gd name="T3" fmla="*/ 22 h 22"/>
              <a:gd name="T4" fmla="*/ 0 w 12"/>
              <a:gd name="T5" fmla="*/ 15 h 22"/>
              <a:gd name="T6" fmla="*/ 0 w 12"/>
              <a:gd name="T7" fmla="*/ 7 h 22"/>
              <a:gd name="T8" fmla="*/ 5 w 12"/>
              <a:gd name="T9" fmla="*/ 1 h 22"/>
              <a:gd name="T10" fmla="*/ 7 w 12"/>
              <a:gd name="T11" fmla="*/ 1 h 22"/>
              <a:gd name="T12" fmla="*/ 12 w 12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8" y="22"/>
                </a:moveTo>
                <a:lnTo>
                  <a:pt x="9" y="22"/>
                </a:lnTo>
                <a:lnTo>
                  <a:pt x="0" y="15"/>
                </a:lnTo>
                <a:lnTo>
                  <a:pt x="0" y="7"/>
                </a:lnTo>
                <a:lnTo>
                  <a:pt x="5" y="1"/>
                </a:lnTo>
                <a:lnTo>
                  <a:pt x="7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2"/>
          <p:cNvSpPr>
            <a:spLocks/>
          </p:cNvSpPr>
          <p:nvPr/>
        </p:nvSpPr>
        <p:spPr bwMode="auto">
          <a:xfrm>
            <a:off x="6192838" y="1785938"/>
            <a:ext cx="22225" cy="58738"/>
          </a:xfrm>
          <a:custGeom>
            <a:avLst/>
            <a:gdLst>
              <a:gd name="T0" fmla="*/ 9 w 14"/>
              <a:gd name="T1" fmla="*/ 3 h 37"/>
              <a:gd name="T2" fmla="*/ 10 w 14"/>
              <a:gd name="T3" fmla="*/ 0 h 37"/>
              <a:gd name="T4" fmla="*/ 14 w 14"/>
              <a:gd name="T5" fmla="*/ 0 h 37"/>
              <a:gd name="T6" fmla="*/ 14 w 14"/>
              <a:gd name="T7" fmla="*/ 11 h 37"/>
              <a:gd name="T8" fmla="*/ 14 w 14"/>
              <a:gd name="T9" fmla="*/ 14 h 37"/>
              <a:gd name="T10" fmla="*/ 13 w 14"/>
              <a:gd name="T11" fmla="*/ 25 h 37"/>
              <a:gd name="T12" fmla="*/ 7 w 14"/>
              <a:gd name="T13" fmla="*/ 31 h 37"/>
              <a:gd name="T14" fmla="*/ 0 w 14"/>
              <a:gd name="T15" fmla="*/ 37 h 37"/>
              <a:gd name="T16" fmla="*/ 0 w 14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37">
                <a:moveTo>
                  <a:pt x="9" y="3"/>
                </a:moveTo>
                <a:lnTo>
                  <a:pt x="10" y="0"/>
                </a:lnTo>
                <a:lnTo>
                  <a:pt x="14" y="0"/>
                </a:lnTo>
                <a:lnTo>
                  <a:pt x="14" y="11"/>
                </a:lnTo>
                <a:lnTo>
                  <a:pt x="14" y="14"/>
                </a:lnTo>
                <a:lnTo>
                  <a:pt x="13" y="25"/>
                </a:lnTo>
                <a:lnTo>
                  <a:pt x="7" y="31"/>
                </a:ln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23"/>
          <p:cNvSpPr>
            <a:spLocks/>
          </p:cNvSpPr>
          <p:nvPr/>
        </p:nvSpPr>
        <p:spPr bwMode="auto">
          <a:xfrm>
            <a:off x="6183313" y="1844675"/>
            <a:ext cx="9525" cy="0"/>
          </a:xfrm>
          <a:custGeom>
            <a:avLst/>
            <a:gdLst>
              <a:gd name="T0" fmla="*/ 6 w 6"/>
              <a:gd name="T1" fmla="*/ 0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24"/>
          <p:cNvSpPr>
            <a:spLocks/>
          </p:cNvSpPr>
          <p:nvPr/>
        </p:nvSpPr>
        <p:spPr bwMode="auto">
          <a:xfrm>
            <a:off x="6132513" y="1819275"/>
            <a:ext cx="26988" cy="30163"/>
          </a:xfrm>
          <a:custGeom>
            <a:avLst/>
            <a:gdLst>
              <a:gd name="T0" fmla="*/ 10 w 17"/>
              <a:gd name="T1" fmla="*/ 19 h 19"/>
              <a:gd name="T2" fmla="*/ 2 w 17"/>
              <a:gd name="T3" fmla="*/ 15 h 19"/>
              <a:gd name="T4" fmla="*/ 0 w 17"/>
              <a:gd name="T5" fmla="*/ 8 h 19"/>
              <a:gd name="T6" fmla="*/ 0 w 17"/>
              <a:gd name="T7" fmla="*/ 4 h 19"/>
              <a:gd name="T8" fmla="*/ 0 w 17"/>
              <a:gd name="T9" fmla="*/ 1 h 19"/>
              <a:gd name="T10" fmla="*/ 3 w 17"/>
              <a:gd name="T11" fmla="*/ 1 h 19"/>
              <a:gd name="T12" fmla="*/ 7 w 17"/>
              <a:gd name="T13" fmla="*/ 0 h 19"/>
              <a:gd name="T14" fmla="*/ 12 w 17"/>
              <a:gd name="T15" fmla="*/ 0 h 19"/>
              <a:gd name="T16" fmla="*/ 17 w 17"/>
              <a:gd name="T1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9">
                <a:moveTo>
                  <a:pt x="10" y="19"/>
                </a:moveTo>
                <a:lnTo>
                  <a:pt x="2" y="15"/>
                </a:lnTo>
                <a:lnTo>
                  <a:pt x="0" y="8"/>
                </a:lnTo>
                <a:lnTo>
                  <a:pt x="0" y="4"/>
                </a:lnTo>
                <a:lnTo>
                  <a:pt x="0" y="1"/>
                </a:lnTo>
                <a:lnTo>
                  <a:pt x="3" y="1"/>
                </a:lnTo>
                <a:lnTo>
                  <a:pt x="7" y="0"/>
                </a:lnTo>
                <a:lnTo>
                  <a:pt x="12" y="0"/>
                </a:lnTo>
                <a:lnTo>
                  <a:pt x="1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Line 325"/>
          <p:cNvSpPr>
            <a:spLocks noChangeShapeType="1"/>
          </p:cNvSpPr>
          <p:nvPr/>
        </p:nvSpPr>
        <p:spPr bwMode="auto">
          <a:xfrm flipH="1" flipV="1">
            <a:off x="6227763" y="1839913"/>
            <a:ext cx="3175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Line 326"/>
          <p:cNvSpPr>
            <a:spLocks noChangeShapeType="1"/>
          </p:cNvSpPr>
          <p:nvPr/>
        </p:nvSpPr>
        <p:spPr bwMode="auto">
          <a:xfrm>
            <a:off x="6230938" y="1846263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Line 327"/>
          <p:cNvSpPr>
            <a:spLocks noChangeShapeType="1"/>
          </p:cNvSpPr>
          <p:nvPr/>
        </p:nvSpPr>
        <p:spPr bwMode="auto">
          <a:xfrm flipH="1" flipV="1">
            <a:off x="6148388" y="1849438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28"/>
          <p:cNvSpPr>
            <a:spLocks/>
          </p:cNvSpPr>
          <p:nvPr/>
        </p:nvSpPr>
        <p:spPr bwMode="auto">
          <a:xfrm>
            <a:off x="6230938" y="1731963"/>
            <a:ext cx="77788" cy="130175"/>
          </a:xfrm>
          <a:custGeom>
            <a:avLst/>
            <a:gdLst>
              <a:gd name="T0" fmla="*/ 2 w 49"/>
              <a:gd name="T1" fmla="*/ 48 h 82"/>
              <a:gd name="T2" fmla="*/ 13 w 49"/>
              <a:gd name="T3" fmla="*/ 49 h 82"/>
              <a:gd name="T4" fmla="*/ 17 w 49"/>
              <a:gd name="T5" fmla="*/ 55 h 82"/>
              <a:gd name="T6" fmla="*/ 19 w 49"/>
              <a:gd name="T7" fmla="*/ 56 h 82"/>
              <a:gd name="T8" fmla="*/ 20 w 49"/>
              <a:gd name="T9" fmla="*/ 50 h 82"/>
              <a:gd name="T10" fmla="*/ 17 w 49"/>
              <a:gd name="T11" fmla="*/ 46 h 82"/>
              <a:gd name="T12" fmla="*/ 16 w 49"/>
              <a:gd name="T13" fmla="*/ 42 h 82"/>
              <a:gd name="T14" fmla="*/ 16 w 49"/>
              <a:gd name="T15" fmla="*/ 41 h 82"/>
              <a:gd name="T16" fmla="*/ 5 w 49"/>
              <a:gd name="T17" fmla="*/ 38 h 82"/>
              <a:gd name="T18" fmla="*/ 2 w 49"/>
              <a:gd name="T19" fmla="*/ 37 h 82"/>
              <a:gd name="T20" fmla="*/ 0 w 49"/>
              <a:gd name="T21" fmla="*/ 31 h 82"/>
              <a:gd name="T22" fmla="*/ 0 w 49"/>
              <a:gd name="T23" fmla="*/ 29 h 82"/>
              <a:gd name="T24" fmla="*/ 0 w 49"/>
              <a:gd name="T25" fmla="*/ 26 h 82"/>
              <a:gd name="T26" fmla="*/ 9 w 49"/>
              <a:gd name="T27" fmla="*/ 14 h 82"/>
              <a:gd name="T28" fmla="*/ 12 w 49"/>
              <a:gd name="T29" fmla="*/ 15 h 82"/>
              <a:gd name="T30" fmla="*/ 15 w 49"/>
              <a:gd name="T31" fmla="*/ 15 h 82"/>
              <a:gd name="T32" fmla="*/ 21 w 49"/>
              <a:gd name="T33" fmla="*/ 25 h 82"/>
              <a:gd name="T34" fmla="*/ 23 w 49"/>
              <a:gd name="T35" fmla="*/ 22 h 82"/>
              <a:gd name="T36" fmla="*/ 19 w 49"/>
              <a:gd name="T37" fmla="*/ 11 h 82"/>
              <a:gd name="T38" fmla="*/ 13 w 49"/>
              <a:gd name="T39" fmla="*/ 7 h 82"/>
              <a:gd name="T40" fmla="*/ 13 w 49"/>
              <a:gd name="T41" fmla="*/ 1 h 82"/>
              <a:gd name="T42" fmla="*/ 13 w 49"/>
              <a:gd name="T43" fmla="*/ 0 h 82"/>
              <a:gd name="T44" fmla="*/ 15 w 49"/>
              <a:gd name="T45" fmla="*/ 0 h 82"/>
              <a:gd name="T46" fmla="*/ 20 w 49"/>
              <a:gd name="T47" fmla="*/ 7 h 82"/>
              <a:gd name="T48" fmla="*/ 24 w 49"/>
              <a:gd name="T49" fmla="*/ 11 h 82"/>
              <a:gd name="T50" fmla="*/ 28 w 49"/>
              <a:gd name="T51" fmla="*/ 14 h 82"/>
              <a:gd name="T52" fmla="*/ 31 w 49"/>
              <a:gd name="T53" fmla="*/ 16 h 82"/>
              <a:gd name="T54" fmla="*/ 34 w 49"/>
              <a:gd name="T55" fmla="*/ 15 h 82"/>
              <a:gd name="T56" fmla="*/ 36 w 49"/>
              <a:gd name="T57" fmla="*/ 16 h 82"/>
              <a:gd name="T58" fmla="*/ 36 w 49"/>
              <a:gd name="T59" fmla="*/ 22 h 82"/>
              <a:gd name="T60" fmla="*/ 36 w 49"/>
              <a:gd name="T61" fmla="*/ 25 h 82"/>
              <a:gd name="T62" fmla="*/ 39 w 49"/>
              <a:gd name="T63" fmla="*/ 25 h 82"/>
              <a:gd name="T64" fmla="*/ 42 w 49"/>
              <a:gd name="T65" fmla="*/ 23 h 82"/>
              <a:gd name="T66" fmla="*/ 43 w 49"/>
              <a:gd name="T67" fmla="*/ 20 h 82"/>
              <a:gd name="T68" fmla="*/ 46 w 49"/>
              <a:gd name="T69" fmla="*/ 23 h 82"/>
              <a:gd name="T70" fmla="*/ 43 w 49"/>
              <a:gd name="T71" fmla="*/ 30 h 82"/>
              <a:gd name="T72" fmla="*/ 43 w 49"/>
              <a:gd name="T73" fmla="*/ 33 h 82"/>
              <a:gd name="T74" fmla="*/ 46 w 49"/>
              <a:gd name="T75" fmla="*/ 45 h 82"/>
              <a:gd name="T76" fmla="*/ 47 w 49"/>
              <a:gd name="T77" fmla="*/ 49 h 82"/>
              <a:gd name="T78" fmla="*/ 49 w 49"/>
              <a:gd name="T79" fmla="*/ 65 h 82"/>
              <a:gd name="T80" fmla="*/ 47 w 49"/>
              <a:gd name="T81" fmla="*/ 70 h 82"/>
              <a:gd name="T82" fmla="*/ 45 w 49"/>
              <a:gd name="T83" fmla="*/ 74 h 82"/>
              <a:gd name="T84" fmla="*/ 42 w 49"/>
              <a:gd name="T85" fmla="*/ 80 h 82"/>
              <a:gd name="T86" fmla="*/ 39 w 49"/>
              <a:gd name="T8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" h="82">
                <a:moveTo>
                  <a:pt x="2" y="48"/>
                </a:moveTo>
                <a:lnTo>
                  <a:pt x="13" y="49"/>
                </a:lnTo>
                <a:lnTo>
                  <a:pt x="17" y="55"/>
                </a:lnTo>
                <a:lnTo>
                  <a:pt x="19" y="56"/>
                </a:lnTo>
                <a:lnTo>
                  <a:pt x="20" y="50"/>
                </a:lnTo>
                <a:lnTo>
                  <a:pt x="17" y="46"/>
                </a:lnTo>
                <a:lnTo>
                  <a:pt x="16" y="42"/>
                </a:lnTo>
                <a:lnTo>
                  <a:pt x="16" y="41"/>
                </a:lnTo>
                <a:lnTo>
                  <a:pt x="5" y="38"/>
                </a:lnTo>
                <a:lnTo>
                  <a:pt x="2" y="37"/>
                </a:lnTo>
                <a:lnTo>
                  <a:pt x="0" y="31"/>
                </a:lnTo>
                <a:lnTo>
                  <a:pt x="0" y="29"/>
                </a:lnTo>
                <a:lnTo>
                  <a:pt x="0" y="26"/>
                </a:lnTo>
                <a:lnTo>
                  <a:pt x="9" y="14"/>
                </a:lnTo>
                <a:lnTo>
                  <a:pt x="12" y="15"/>
                </a:lnTo>
                <a:lnTo>
                  <a:pt x="15" y="15"/>
                </a:lnTo>
                <a:lnTo>
                  <a:pt x="21" y="25"/>
                </a:lnTo>
                <a:lnTo>
                  <a:pt x="23" y="22"/>
                </a:lnTo>
                <a:lnTo>
                  <a:pt x="19" y="11"/>
                </a:lnTo>
                <a:lnTo>
                  <a:pt x="13" y="7"/>
                </a:lnTo>
                <a:lnTo>
                  <a:pt x="13" y="1"/>
                </a:lnTo>
                <a:lnTo>
                  <a:pt x="13" y="0"/>
                </a:lnTo>
                <a:lnTo>
                  <a:pt x="15" y="0"/>
                </a:lnTo>
                <a:lnTo>
                  <a:pt x="20" y="7"/>
                </a:lnTo>
                <a:lnTo>
                  <a:pt x="24" y="11"/>
                </a:lnTo>
                <a:lnTo>
                  <a:pt x="28" y="14"/>
                </a:lnTo>
                <a:lnTo>
                  <a:pt x="31" y="16"/>
                </a:lnTo>
                <a:lnTo>
                  <a:pt x="34" y="15"/>
                </a:lnTo>
                <a:lnTo>
                  <a:pt x="36" y="16"/>
                </a:lnTo>
                <a:lnTo>
                  <a:pt x="36" y="22"/>
                </a:lnTo>
                <a:lnTo>
                  <a:pt x="36" y="25"/>
                </a:lnTo>
                <a:lnTo>
                  <a:pt x="39" y="25"/>
                </a:lnTo>
                <a:lnTo>
                  <a:pt x="42" y="23"/>
                </a:lnTo>
                <a:lnTo>
                  <a:pt x="43" y="20"/>
                </a:lnTo>
                <a:lnTo>
                  <a:pt x="46" y="23"/>
                </a:lnTo>
                <a:lnTo>
                  <a:pt x="43" y="30"/>
                </a:lnTo>
                <a:lnTo>
                  <a:pt x="43" y="33"/>
                </a:lnTo>
                <a:lnTo>
                  <a:pt x="46" y="45"/>
                </a:lnTo>
                <a:lnTo>
                  <a:pt x="47" y="49"/>
                </a:lnTo>
                <a:lnTo>
                  <a:pt x="49" y="65"/>
                </a:lnTo>
                <a:lnTo>
                  <a:pt x="47" y="70"/>
                </a:lnTo>
                <a:lnTo>
                  <a:pt x="45" y="74"/>
                </a:lnTo>
                <a:lnTo>
                  <a:pt x="42" y="80"/>
                </a:lnTo>
                <a:lnTo>
                  <a:pt x="39" y="8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29"/>
          <p:cNvSpPr>
            <a:spLocks/>
          </p:cNvSpPr>
          <p:nvPr/>
        </p:nvSpPr>
        <p:spPr bwMode="auto">
          <a:xfrm>
            <a:off x="5989638" y="1803400"/>
            <a:ext cx="90488" cy="58738"/>
          </a:xfrm>
          <a:custGeom>
            <a:avLst/>
            <a:gdLst>
              <a:gd name="T0" fmla="*/ 0 w 57"/>
              <a:gd name="T1" fmla="*/ 37 h 37"/>
              <a:gd name="T2" fmla="*/ 10 w 57"/>
              <a:gd name="T3" fmla="*/ 33 h 37"/>
              <a:gd name="T4" fmla="*/ 11 w 57"/>
              <a:gd name="T5" fmla="*/ 27 h 37"/>
              <a:gd name="T6" fmla="*/ 12 w 57"/>
              <a:gd name="T7" fmla="*/ 25 h 37"/>
              <a:gd name="T8" fmla="*/ 25 w 57"/>
              <a:gd name="T9" fmla="*/ 25 h 37"/>
              <a:gd name="T10" fmla="*/ 27 w 57"/>
              <a:gd name="T11" fmla="*/ 22 h 37"/>
              <a:gd name="T12" fmla="*/ 38 w 57"/>
              <a:gd name="T13" fmla="*/ 15 h 37"/>
              <a:gd name="T14" fmla="*/ 45 w 57"/>
              <a:gd name="T15" fmla="*/ 15 h 37"/>
              <a:gd name="T16" fmla="*/ 55 w 57"/>
              <a:gd name="T17" fmla="*/ 0 h 37"/>
              <a:gd name="T18" fmla="*/ 57 w 57"/>
              <a:gd name="T19" fmla="*/ 8 h 37"/>
              <a:gd name="T20" fmla="*/ 51 w 57"/>
              <a:gd name="T21" fmla="*/ 20 h 37"/>
              <a:gd name="T22" fmla="*/ 49 w 57"/>
              <a:gd name="T23" fmla="*/ 20 h 37"/>
              <a:gd name="T24" fmla="*/ 33 w 57"/>
              <a:gd name="T2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37">
                <a:moveTo>
                  <a:pt x="0" y="37"/>
                </a:moveTo>
                <a:lnTo>
                  <a:pt x="10" y="33"/>
                </a:lnTo>
                <a:lnTo>
                  <a:pt x="11" y="27"/>
                </a:lnTo>
                <a:lnTo>
                  <a:pt x="12" y="25"/>
                </a:lnTo>
                <a:lnTo>
                  <a:pt x="25" y="25"/>
                </a:lnTo>
                <a:lnTo>
                  <a:pt x="27" y="22"/>
                </a:lnTo>
                <a:lnTo>
                  <a:pt x="38" y="15"/>
                </a:lnTo>
                <a:lnTo>
                  <a:pt x="45" y="15"/>
                </a:lnTo>
                <a:lnTo>
                  <a:pt x="55" y="0"/>
                </a:lnTo>
                <a:lnTo>
                  <a:pt x="57" y="8"/>
                </a:lnTo>
                <a:lnTo>
                  <a:pt x="51" y="20"/>
                </a:lnTo>
                <a:lnTo>
                  <a:pt x="49" y="20"/>
                </a:lnTo>
                <a:lnTo>
                  <a:pt x="33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330"/>
          <p:cNvSpPr>
            <a:spLocks/>
          </p:cNvSpPr>
          <p:nvPr/>
        </p:nvSpPr>
        <p:spPr bwMode="auto">
          <a:xfrm>
            <a:off x="6149976" y="1855788"/>
            <a:ext cx="4763" cy="7938"/>
          </a:xfrm>
          <a:custGeom>
            <a:avLst/>
            <a:gdLst>
              <a:gd name="T0" fmla="*/ 0 w 3"/>
              <a:gd name="T1" fmla="*/ 5 h 5"/>
              <a:gd name="T2" fmla="*/ 1 w 3"/>
              <a:gd name="T3" fmla="*/ 4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1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331"/>
          <p:cNvSpPr>
            <a:spLocks/>
          </p:cNvSpPr>
          <p:nvPr/>
        </p:nvSpPr>
        <p:spPr bwMode="auto">
          <a:xfrm>
            <a:off x="6143626" y="1862138"/>
            <a:ext cx="6350" cy="4763"/>
          </a:xfrm>
          <a:custGeom>
            <a:avLst/>
            <a:gdLst>
              <a:gd name="T0" fmla="*/ 0 w 4"/>
              <a:gd name="T1" fmla="*/ 0 h 3"/>
              <a:gd name="T2" fmla="*/ 4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332"/>
          <p:cNvSpPr>
            <a:spLocks/>
          </p:cNvSpPr>
          <p:nvPr/>
        </p:nvSpPr>
        <p:spPr bwMode="auto">
          <a:xfrm>
            <a:off x="5965826" y="1773238"/>
            <a:ext cx="76200" cy="93663"/>
          </a:xfrm>
          <a:custGeom>
            <a:avLst/>
            <a:gdLst>
              <a:gd name="T0" fmla="*/ 48 w 48"/>
              <a:gd name="T1" fmla="*/ 12 h 59"/>
              <a:gd name="T2" fmla="*/ 45 w 48"/>
              <a:gd name="T3" fmla="*/ 11 h 59"/>
              <a:gd name="T4" fmla="*/ 34 w 48"/>
              <a:gd name="T5" fmla="*/ 14 h 59"/>
              <a:gd name="T6" fmla="*/ 27 w 48"/>
              <a:gd name="T7" fmla="*/ 16 h 59"/>
              <a:gd name="T8" fmla="*/ 30 w 48"/>
              <a:gd name="T9" fmla="*/ 1 h 59"/>
              <a:gd name="T10" fmla="*/ 26 w 48"/>
              <a:gd name="T11" fmla="*/ 0 h 59"/>
              <a:gd name="T12" fmla="*/ 21 w 48"/>
              <a:gd name="T13" fmla="*/ 14 h 59"/>
              <a:gd name="T14" fmla="*/ 17 w 48"/>
              <a:gd name="T15" fmla="*/ 7 h 59"/>
              <a:gd name="T16" fmla="*/ 6 w 48"/>
              <a:gd name="T17" fmla="*/ 16 h 59"/>
              <a:gd name="T18" fmla="*/ 15 w 48"/>
              <a:gd name="T19" fmla="*/ 26 h 59"/>
              <a:gd name="T20" fmla="*/ 0 w 48"/>
              <a:gd name="T21" fmla="*/ 35 h 59"/>
              <a:gd name="T22" fmla="*/ 8 w 48"/>
              <a:gd name="T23" fmla="*/ 59 h 59"/>
              <a:gd name="T24" fmla="*/ 15 w 48"/>
              <a:gd name="T25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" h="59">
                <a:moveTo>
                  <a:pt x="48" y="12"/>
                </a:moveTo>
                <a:lnTo>
                  <a:pt x="45" y="11"/>
                </a:lnTo>
                <a:lnTo>
                  <a:pt x="34" y="14"/>
                </a:lnTo>
                <a:lnTo>
                  <a:pt x="27" y="16"/>
                </a:lnTo>
                <a:lnTo>
                  <a:pt x="30" y="1"/>
                </a:lnTo>
                <a:lnTo>
                  <a:pt x="26" y="0"/>
                </a:lnTo>
                <a:lnTo>
                  <a:pt x="21" y="14"/>
                </a:lnTo>
                <a:lnTo>
                  <a:pt x="17" y="7"/>
                </a:lnTo>
                <a:lnTo>
                  <a:pt x="6" y="16"/>
                </a:lnTo>
                <a:lnTo>
                  <a:pt x="15" y="26"/>
                </a:lnTo>
                <a:lnTo>
                  <a:pt x="0" y="35"/>
                </a:lnTo>
                <a:lnTo>
                  <a:pt x="8" y="59"/>
                </a:lnTo>
                <a:lnTo>
                  <a:pt x="15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333"/>
          <p:cNvSpPr>
            <a:spLocks/>
          </p:cNvSpPr>
          <p:nvPr/>
        </p:nvSpPr>
        <p:spPr bwMode="auto">
          <a:xfrm>
            <a:off x="6073776" y="1838325"/>
            <a:ext cx="46038" cy="30163"/>
          </a:xfrm>
          <a:custGeom>
            <a:avLst/>
            <a:gdLst>
              <a:gd name="T0" fmla="*/ 0 w 29"/>
              <a:gd name="T1" fmla="*/ 19 h 19"/>
              <a:gd name="T2" fmla="*/ 11 w 29"/>
              <a:gd name="T3" fmla="*/ 11 h 19"/>
              <a:gd name="T4" fmla="*/ 29 w 2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19">
                <a:moveTo>
                  <a:pt x="0" y="19"/>
                </a:moveTo>
                <a:lnTo>
                  <a:pt x="11" y="11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334"/>
          <p:cNvSpPr>
            <a:spLocks/>
          </p:cNvSpPr>
          <p:nvPr/>
        </p:nvSpPr>
        <p:spPr bwMode="auto">
          <a:xfrm>
            <a:off x="6026151" y="1846263"/>
            <a:ext cx="47625" cy="33338"/>
          </a:xfrm>
          <a:custGeom>
            <a:avLst/>
            <a:gdLst>
              <a:gd name="T0" fmla="*/ 10 w 30"/>
              <a:gd name="T1" fmla="*/ 0 h 21"/>
              <a:gd name="T2" fmla="*/ 0 w 30"/>
              <a:gd name="T3" fmla="*/ 4 h 21"/>
              <a:gd name="T4" fmla="*/ 9 w 30"/>
              <a:gd name="T5" fmla="*/ 18 h 21"/>
              <a:gd name="T6" fmla="*/ 18 w 30"/>
              <a:gd name="T7" fmla="*/ 19 h 21"/>
              <a:gd name="T8" fmla="*/ 24 w 30"/>
              <a:gd name="T9" fmla="*/ 21 h 21"/>
              <a:gd name="T10" fmla="*/ 30 w 30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10" y="0"/>
                </a:moveTo>
                <a:lnTo>
                  <a:pt x="0" y="4"/>
                </a:lnTo>
                <a:lnTo>
                  <a:pt x="9" y="18"/>
                </a:lnTo>
                <a:lnTo>
                  <a:pt x="18" y="19"/>
                </a:lnTo>
                <a:lnTo>
                  <a:pt x="24" y="21"/>
                </a:lnTo>
                <a:lnTo>
                  <a:pt x="3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335"/>
          <p:cNvSpPr>
            <a:spLocks/>
          </p:cNvSpPr>
          <p:nvPr/>
        </p:nvSpPr>
        <p:spPr bwMode="auto">
          <a:xfrm>
            <a:off x="6262688" y="1862138"/>
            <a:ext cx="33338" cy="20638"/>
          </a:xfrm>
          <a:custGeom>
            <a:avLst/>
            <a:gdLst>
              <a:gd name="T0" fmla="*/ 19 w 21"/>
              <a:gd name="T1" fmla="*/ 0 h 13"/>
              <a:gd name="T2" fmla="*/ 21 w 21"/>
              <a:gd name="T3" fmla="*/ 11 h 13"/>
              <a:gd name="T4" fmla="*/ 15 w 21"/>
              <a:gd name="T5" fmla="*/ 13 h 13"/>
              <a:gd name="T6" fmla="*/ 14 w 21"/>
              <a:gd name="T7" fmla="*/ 13 h 13"/>
              <a:gd name="T8" fmla="*/ 0 w 21"/>
              <a:gd name="T9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">
                <a:moveTo>
                  <a:pt x="19" y="0"/>
                </a:moveTo>
                <a:lnTo>
                  <a:pt x="21" y="11"/>
                </a:lnTo>
                <a:lnTo>
                  <a:pt x="15" y="13"/>
                </a:lnTo>
                <a:lnTo>
                  <a:pt x="14" y="1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336"/>
          <p:cNvSpPr>
            <a:spLocks/>
          </p:cNvSpPr>
          <p:nvPr/>
        </p:nvSpPr>
        <p:spPr bwMode="auto">
          <a:xfrm>
            <a:off x="6186488" y="1835150"/>
            <a:ext cx="44450" cy="52388"/>
          </a:xfrm>
          <a:custGeom>
            <a:avLst/>
            <a:gdLst>
              <a:gd name="T0" fmla="*/ 0 w 28"/>
              <a:gd name="T1" fmla="*/ 33 h 33"/>
              <a:gd name="T2" fmla="*/ 3 w 28"/>
              <a:gd name="T3" fmla="*/ 29 h 33"/>
              <a:gd name="T4" fmla="*/ 2 w 28"/>
              <a:gd name="T5" fmla="*/ 15 h 33"/>
              <a:gd name="T6" fmla="*/ 21 w 28"/>
              <a:gd name="T7" fmla="*/ 0 h 33"/>
              <a:gd name="T8" fmla="*/ 23 w 28"/>
              <a:gd name="T9" fmla="*/ 5 h 33"/>
              <a:gd name="T10" fmla="*/ 28 w 28"/>
              <a:gd name="T11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33">
                <a:moveTo>
                  <a:pt x="0" y="33"/>
                </a:moveTo>
                <a:lnTo>
                  <a:pt x="3" y="29"/>
                </a:lnTo>
                <a:lnTo>
                  <a:pt x="2" y="15"/>
                </a:lnTo>
                <a:lnTo>
                  <a:pt x="21" y="0"/>
                </a:lnTo>
                <a:lnTo>
                  <a:pt x="23" y="5"/>
                </a:lnTo>
                <a:lnTo>
                  <a:pt x="2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337"/>
          <p:cNvSpPr>
            <a:spLocks/>
          </p:cNvSpPr>
          <p:nvPr/>
        </p:nvSpPr>
        <p:spPr bwMode="auto">
          <a:xfrm>
            <a:off x="6173788" y="1844675"/>
            <a:ext cx="9525" cy="47625"/>
          </a:xfrm>
          <a:custGeom>
            <a:avLst/>
            <a:gdLst>
              <a:gd name="T0" fmla="*/ 6 w 6"/>
              <a:gd name="T1" fmla="*/ 0 h 30"/>
              <a:gd name="T2" fmla="*/ 3 w 6"/>
              <a:gd name="T3" fmla="*/ 8 h 30"/>
              <a:gd name="T4" fmla="*/ 6 w 6"/>
              <a:gd name="T5" fmla="*/ 22 h 30"/>
              <a:gd name="T6" fmla="*/ 0 w 6"/>
              <a:gd name="T7" fmla="*/ 30 h 30"/>
              <a:gd name="T8" fmla="*/ 1 w 6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30">
                <a:moveTo>
                  <a:pt x="6" y="0"/>
                </a:moveTo>
                <a:lnTo>
                  <a:pt x="3" y="8"/>
                </a:lnTo>
                <a:lnTo>
                  <a:pt x="6" y="22"/>
                </a:lnTo>
                <a:lnTo>
                  <a:pt x="0" y="30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338"/>
          <p:cNvSpPr>
            <a:spLocks/>
          </p:cNvSpPr>
          <p:nvPr/>
        </p:nvSpPr>
        <p:spPr bwMode="auto">
          <a:xfrm>
            <a:off x="6048376" y="1887538"/>
            <a:ext cx="7938" cy="4763"/>
          </a:xfrm>
          <a:custGeom>
            <a:avLst/>
            <a:gdLst>
              <a:gd name="T0" fmla="*/ 5 w 5"/>
              <a:gd name="T1" fmla="*/ 3 h 3"/>
              <a:gd name="T2" fmla="*/ 1 w 5"/>
              <a:gd name="T3" fmla="*/ 0 h 3"/>
              <a:gd name="T4" fmla="*/ 0 w 5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">
                <a:moveTo>
                  <a:pt x="5" y="3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339"/>
          <p:cNvSpPr>
            <a:spLocks/>
          </p:cNvSpPr>
          <p:nvPr/>
        </p:nvSpPr>
        <p:spPr bwMode="auto">
          <a:xfrm>
            <a:off x="6234113" y="1879600"/>
            <a:ext cx="28575" cy="17463"/>
          </a:xfrm>
          <a:custGeom>
            <a:avLst/>
            <a:gdLst>
              <a:gd name="T0" fmla="*/ 18 w 18"/>
              <a:gd name="T1" fmla="*/ 0 h 11"/>
              <a:gd name="T2" fmla="*/ 2 w 18"/>
              <a:gd name="T3" fmla="*/ 9 h 11"/>
              <a:gd name="T4" fmla="*/ 0 w 18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1">
                <a:moveTo>
                  <a:pt x="18" y="0"/>
                </a:moveTo>
                <a:lnTo>
                  <a:pt x="2" y="9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340"/>
          <p:cNvSpPr>
            <a:spLocks/>
          </p:cNvSpPr>
          <p:nvPr/>
        </p:nvSpPr>
        <p:spPr bwMode="auto">
          <a:xfrm>
            <a:off x="6175376" y="1887538"/>
            <a:ext cx="11113" cy="9525"/>
          </a:xfrm>
          <a:custGeom>
            <a:avLst/>
            <a:gdLst>
              <a:gd name="T0" fmla="*/ 0 w 7"/>
              <a:gd name="T1" fmla="*/ 3 h 6"/>
              <a:gd name="T2" fmla="*/ 3 w 7"/>
              <a:gd name="T3" fmla="*/ 6 h 6"/>
              <a:gd name="T4" fmla="*/ 7 w 7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3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341"/>
          <p:cNvSpPr>
            <a:spLocks/>
          </p:cNvSpPr>
          <p:nvPr/>
        </p:nvSpPr>
        <p:spPr bwMode="auto">
          <a:xfrm>
            <a:off x="5999163" y="1874838"/>
            <a:ext cx="49213" cy="28575"/>
          </a:xfrm>
          <a:custGeom>
            <a:avLst/>
            <a:gdLst>
              <a:gd name="T0" fmla="*/ 31 w 31"/>
              <a:gd name="T1" fmla="*/ 8 h 18"/>
              <a:gd name="T2" fmla="*/ 30 w 31"/>
              <a:gd name="T3" fmla="*/ 8 h 18"/>
              <a:gd name="T4" fmla="*/ 27 w 31"/>
              <a:gd name="T5" fmla="*/ 5 h 18"/>
              <a:gd name="T6" fmla="*/ 19 w 31"/>
              <a:gd name="T7" fmla="*/ 8 h 18"/>
              <a:gd name="T8" fmla="*/ 9 w 31"/>
              <a:gd name="T9" fmla="*/ 0 h 18"/>
              <a:gd name="T10" fmla="*/ 0 w 31"/>
              <a:gd name="T11" fmla="*/ 10 h 18"/>
              <a:gd name="T12" fmla="*/ 6 w 3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18">
                <a:moveTo>
                  <a:pt x="31" y="8"/>
                </a:moveTo>
                <a:lnTo>
                  <a:pt x="30" y="8"/>
                </a:lnTo>
                <a:lnTo>
                  <a:pt x="27" y="5"/>
                </a:lnTo>
                <a:lnTo>
                  <a:pt x="19" y="8"/>
                </a:lnTo>
                <a:lnTo>
                  <a:pt x="9" y="0"/>
                </a:lnTo>
                <a:lnTo>
                  <a:pt x="0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342"/>
          <p:cNvSpPr>
            <a:spLocks/>
          </p:cNvSpPr>
          <p:nvPr/>
        </p:nvSpPr>
        <p:spPr bwMode="auto">
          <a:xfrm>
            <a:off x="6049963" y="1892300"/>
            <a:ext cx="11113" cy="11113"/>
          </a:xfrm>
          <a:custGeom>
            <a:avLst/>
            <a:gdLst>
              <a:gd name="T0" fmla="*/ 0 w 7"/>
              <a:gd name="T1" fmla="*/ 7 h 7"/>
              <a:gd name="T2" fmla="*/ 7 w 7"/>
              <a:gd name="T3" fmla="*/ 3 h 7"/>
              <a:gd name="T4" fmla="*/ 4 w 7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7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343"/>
          <p:cNvSpPr>
            <a:spLocks/>
          </p:cNvSpPr>
          <p:nvPr/>
        </p:nvSpPr>
        <p:spPr bwMode="auto">
          <a:xfrm>
            <a:off x="6094413" y="1857375"/>
            <a:ext cx="49213" cy="46038"/>
          </a:xfrm>
          <a:custGeom>
            <a:avLst/>
            <a:gdLst>
              <a:gd name="T0" fmla="*/ 12 w 31"/>
              <a:gd name="T1" fmla="*/ 29 h 29"/>
              <a:gd name="T2" fmla="*/ 0 w 31"/>
              <a:gd name="T3" fmla="*/ 23 h 29"/>
              <a:gd name="T4" fmla="*/ 1 w 31"/>
              <a:gd name="T5" fmla="*/ 16 h 29"/>
              <a:gd name="T6" fmla="*/ 9 w 31"/>
              <a:gd name="T7" fmla="*/ 11 h 29"/>
              <a:gd name="T8" fmla="*/ 23 w 31"/>
              <a:gd name="T9" fmla="*/ 0 h 29"/>
              <a:gd name="T10" fmla="*/ 31 w 31"/>
              <a:gd name="T11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9">
                <a:moveTo>
                  <a:pt x="12" y="29"/>
                </a:moveTo>
                <a:lnTo>
                  <a:pt x="0" y="23"/>
                </a:lnTo>
                <a:lnTo>
                  <a:pt x="1" y="16"/>
                </a:lnTo>
                <a:lnTo>
                  <a:pt x="9" y="11"/>
                </a:lnTo>
                <a:lnTo>
                  <a:pt x="23" y="0"/>
                </a:lnTo>
                <a:lnTo>
                  <a:pt x="3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Line 344"/>
          <p:cNvSpPr>
            <a:spLocks noChangeShapeType="1"/>
          </p:cNvSpPr>
          <p:nvPr/>
        </p:nvSpPr>
        <p:spPr bwMode="auto">
          <a:xfrm flipH="1">
            <a:off x="6232526" y="189706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345"/>
          <p:cNvSpPr>
            <a:spLocks/>
          </p:cNvSpPr>
          <p:nvPr/>
        </p:nvSpPr>
        <p:spPr bwMode="auto">
          <a:xfrm>
            <a:off x="6248401" y="1885950"/>
            <a:ext cx="36513" cy="17463"/>
          </a:xfrm>
          <a:custGeom>
            <a:avLst/>
            <a:gdLst>
              <a:gd name="T0" fmla="*/ 21 w 23"/>
              <a:gd name="T1" fmla="*/ 11 h 11"/>
              <a:gd name="T2" fmla="*/ 23 w 23"/>
              <a:gd name="T3" fmla="*/ 7 h 11"/>
              <a:gd name="T4" fmla="*/ 15 w 23"/>
              <a:gd name="T5" fmla="*/ 0 h 11"/>
              <a:gd name="T6" fmla="*/ 4 w 23"/>
              <a:gd name="T7" fmla="*/ 4 h 11"/>
              <a:gd name="T8" fmla="*/ 0 w 2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">
                <a:moveTo>
                  <a:pt x="21" y="11"/>
                </a:moveTo>
                <a:lnTo>
                  <a:pt x="23" y="7"/>
                </a:lnTo>
                <a:lnTo>
                  <a:pt x="15" y="0"/>
                </a:lnTo>
                <a:lnTo>
                  <a:pt x="4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346"/>
          <p:cNvSpPr>
            <a:spLocks/>
          </p:cNvSpPr>
          <p:nvPr/>
        </p:nvSpPr>
        <p:spPr bwMode="auto">
          <a:xfrm>
            <a:off x="6288088" y="1814513"/>
            <a:ext cx="111125" cy="88900"/>
          </a:xfrm>
          <a:custGeom>
            <a:avLst/>
            <a:gdLst>
              <a:gd name="T0" fmla="*/ 2 w 70"/>
              <a:gd name="T1" fmla="*/ 56 h 56"/>
              <a:gd name="T2" fmla="*/ 0 w 70"/>
              <a:gd name="T3" fmla="*/ 54 h 56"/>
              <a:gd name="T4" fmla="*/ 0 w 70"/>
              <a:gd name="T5" fmla="*/ 49 h 56"/>
              <a:gd name="T6" fmla="*/ 9 w 70"/>
              <a:gd name="T7" fmla="*/ 43 h 56"/>
              <a:gd name="T8" fmla="*/ 13 w 70"/>
              <a:gd name="T9" fmla="*/ 48 h 56"/>
              <a:gd name="T10" fmla="*/ 13 w 70"/>
              <a:gd name="T11" fmla="*/ 49 h 56"/>
              <a:gd name="T12" fmla="*/ 14 w 70"/>
              <a:gd name="T13" fmla="*/ 48 h 56"/>
              <a:gd name="T14" fmla="*/ 18 w 70"/>
              <a:gd name="T15" fmla="*/ 41 h 56"/>
              <a:gd name="T16" fmla="*/ 17 w 70"/>
              <a:gd name="T17" fmla="*/ 41 h 56"/>
              <a:gd name="T18" fmla="*/ 15 w 70"/>
              <a:gd name="T19" fmla="*/ 39 h 56"/>
              <a:gd name="T20" fmla="*/ 14 w 70"/>
              <a:gd name="T21" fmla="*/ 39 h 56"/>
              <a:gd name="T22" fmla="*/ 10 w 70"/>
              <a:gd name="T23" fmla="*/ 37 h 56"/>
              <a:gd name="T24" fmla="*/ 10 w 70"/>
              <a:gd name="T25" fmla="*/ 30 h 56"/>
              <a:gd name="T26" fmla="*/ 13 w 70"/>
              <a:gd name="T27" fmla="*/ 24 h 56"/>
              <a:gd name="T28" fmla="*/ 14 w 70"/>
              <a:gd name="T29" fmla="*/ 20 h 56"/>
              <a:gd name="T30" fmla="*/ 28 w 70"/>
              <a:gd name="T31" fmla="*/ 9 h 56"/>
              <a:gd name="T32" fmla="*/ 36 w 70"/>
              <a:gd name="T33" fmla="*/ 8 h 56"/>
              <a:gd name="T34" fmla="*/ 40 w 70"/>
              <a:gd name="T35" fmla="*/ 9 h 56"/>
              <a:gd name="T36" fmla="*/ 43 w 70"/>
              <a:gd name="T37" fmla="*/ 7 h 56"/>
              <a:gd name="T38" fmla="*/ 48 w 70"/>
              <a:gd name="T39" fmla="*/ 0 h 56"/>
              <a:gd name="T40" fmla="*/ 50 w 70"/>
              <a:gd name="T41" fmla="*/ 1 h 56"/>
              <a:gd name="T42" fmla="*/ 56 w 70"/>
              <a:gd name="T43" fmla="*/ 5 h 56"/>
              <a:gd name="T44" fmla="*/ 60 w 70"/>
              <a:gd name="T45" fmla="*/ 13 h 56"/>
              <a:gd name="T46" fmla="*/ 65 w 70"/>
              <a:gd name="T47" fmla="*/ 19 h 56"/>
              <a:gd name="T48" fmla="*/ 70 w 70"/>
              <a:gd name="T49" fmla="*/ 1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0" h="56">
                <a:moveTo>
                  <a:pt x="2" y="56"/>
                </a:moveTo>
                <a:lnTo>
                  <a:pt x="0" y="54"/>
                </a:lnTo>
                <a:lnTo>
                  <a:pt x="0" y="49"/>
                </a:lnTo>
                <a:lnTo>
                  <a:pt x="9" y="43"/>
                </a:lnTo>
                <a:lnTo>
                  <a:pt x="13" y="48"/>
                </a:lnTo>
                <a:lnTo>
                  <a:pt x="13" y="49"/>
                </a:lnTo>
                <a:lnTo>
                  <a:pt x="14" y="48"/>
                </a:lnTo>
                <a:lnTo>
                  <a:pt x="18" y="41"/>
                </a:lnTo>
                <a:lnTo>
                  <a:pt x="17" y="41"/>
                </a:lnTo>
                <a:lnTo>
                  <a:pt x="15" y="39"/>
                </a:lnTo>
                <a:lnTo>
                  <a:pt x="14" y="39"/>
                </a:lnTo>
                <a:lnTo>
                  <a:pt x="10" y="37"/>
                </a:lnTo>
                <a:lnTo>
                  <a:pt x="10" y="30"/>
                </a:lnTo>
                <a:lnTo>
                  <a:pt x="13" y="24"/>
                </a:lnTo>
                <a:lnTo>
                  <a:pt x="14" y="20"/>
                </a:lnTo>
                <a:lnTo>
                  <a:pt x="28" y="9"/>
                </a:lnTo>
                <a:lnTo>
                  <a:pt x="36" y="8"/>
                </a:lnTo>
                <a:lnTo>
                  <a:pt x="40" y="9"/>
                </a:lnTo>
                <a:lnTo>
                  <a:pt x="43" y="7"/>
                </a:lnTo>
                <a:lnTo>
                  <a:pt x="48" y="0"/>
                </a:lnTo>
                <a:lnTo>
                  <a:pt x="50" y="1"/>
                </a:lnTo>
                <a:lnTo>
                  <a:pt x="56" y="5"/>
                </a:lnTo>
                <a:lnTo>
                  <a:pt x="60" y="13"/>
                </a:lnTo>
                <a:lnTo>
                  <a:pt x="65" y="19"/>
                </a:lnTo>
                <a:lnTo>
                  <a:pt x="7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347"/>
          <p:cNvSpPr>
            <a:spLocks/>
          </p:cNvSpPr>
          <p:nvPr/>
        </p:nvSpPr>
        <p:spPr bwMode="auto">
          <a:xfrm>
            <a:off x="6362701" y="1897063"/>
            <a:ext cx="23813" cy="6350"/>
          </a:xfrm>
          <a:custGeom>
            <a:avLst/>
            <a:gdLst>
              <a:gd name="T0" fmla="*/ 15 w 15"/>
              <a:gd name="T1" fmla="*/ 4 h 4"/>
              <a:gd name="T2" fmla="*/ 11 w 15"/>
              <a:gd name="T3" fmla="*/ 1 h 4"/>
              <a:gd name="T4" fmla="*/ 3 w 15"/>
              <a:gd name="T5" fmla="*/ 0 h 4"/>
              <a:gd name="T6" fmla="*/ 0 w 15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1" y="1"/>
                </a:lnTo>
                <a:lnTo>
                  <a:pt x="3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348"/>
          <p:cNvSpPr>
            <a:spLocks/>
          </p:cNvSpPr>
          <p:nvPr/>
        </p:nvSpPr>
        <p:spPr bwMode="auto">
          <a:xfrm>
            <a:off x="6424613" y="1890713"/>
            <a:ext cx="15875" cy="12700"/>
          </a:xfrm>
          <a:custGeom>
            <a:avLst/>
            <a:gdLst>
              <a:gd name="T0" fmla="*/ 10 w 10"/>
              <a:gd name="T1" fmla="*/ 0 h 8"/>
              <a:gd name="T2" fmla="*/ 9 w 10"/>
              <a:gd name="T3" fmla="*/ 0 h 8"/>
              <a:gd name="T4" fmla="*/ 0 w 10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8">
                <a:moveTo>
                  <a:pt x="10" y="0"/>
                </a:moveTo>
                <a:lnTo>
                  <a:pt x="9" y="0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349"/>
          <p:cNvSpPr>
            <a:spLocks/>
          </p:cNvSpPr>
          <p:nvPr/>
        </p:nvSpPr>
        <p:spPr bwMode="auto">
          <a:xfrm>
            <a:off x="6440488" y="1881188"/>
            <a:ext cx="17463" cy="22225"/>
          </a:xfrm>
          <a:custGeom>
            <a:avLst/>
            <a:gdLst>
              <a:gd name="T0" fmla="*/ 5 w 11"/>
              <a:gd name="T1" fmla="*/ 14 h 14"/>
              <a:gd name="T2" fmla="*/ 7 w 11"/>
              <a:gd name="T3" fmla="*/ 11 h 14"/>
              <a:gd name="T4" fmla="*/ 11 w 11"/>
              <a:gd name="T5" fmla="*/ 1 h 14"/>
              <a:gd name="T6" fmla="*/ 5 w 11"/>
              <a:gd name="T7" fmla="*/ 0 h 14"/>
              <a:gd name="T8" fmla="*/ 0 w 11"/>
              <a:gd name="T9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5" y="14"/>
                </a:moveTo>
                <a:lnTo>
                  <a:pt x="7" y="11"/>
                </a:lnTo>
                <a:lnTo>
                  <a:pt x="11" y="1"/>
                </a:lnTo>
                <a:lnTo>
                  <a:pt x="5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Line 350"/>
          <p:cNvSpPr>
            <a:spLocks noChangeShapeType="1"/>
          </p:cNvSpPr>
          <p:nvPr/>
        </p:nvSpPr>
        <p:spPr bwMode="auto">
          <a:xfrm flipH="1" flipV="1">
            <a:off x="6113463" y="1903413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351"/>
          <p:cNvSpPr>
            <a:spLocks/>
          </p:cNvSpPr>
          <p:nvPr/>
        </p:nvSpPr>
        <p:spPr bwMode="auto">
          <a:xfrm>
            <a:off x="6142038" y="1909763"/>
            <a:ext cx="12700" cy="4763"/>
          </a:xfrm>
          <a:custGeom>
            <a:avLst/>
            <a:gdLst>
              <a:gd name="T0" fmla="*/ 8 w 8"/>
              <a:gd name="T1" fmla="*/ 1 h 3"/>
              <a:gd name="T2" fmla="*/ 2 w 8"/>
              <a:gd name="T3" fmla="*/ 0 h 3"/>
              <a:gd name="T4" fmla="*/ 1 w 8"/>
              <a:gd name="T5" fmla="*/ 0 h 3"/>
              <a:gd name="T6" fmla="*/ 0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1"/>
                </a:moveTo>
                <a:lnTo>
                  <a:pt x="2" y="0"/>
                </a:lnTo>
                <a:lnTo>
                  <a:pt x="1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352"/>
          <p:cNvSpPr>
            <a:spLocks/>
          </p:cNvSpPr>
          <p:nvPr/>
        </p:nvSpPr>
        <p:spPr bwMode="auto">
          <a:xfrm>
            <a:off x="6008688" y="1903413"/>
            <a:ext cx="41275" cy="12700"/>
          </a:xfrm>
          <a:custGeom>
            <a:avLst/>
            <a:gdLst>
              <a:gd name="T0" fmla="*/ 0 w 26"/>
              <a:gd name="T1" fmla="*/ 0 h 8"/>
              <a:gd name="T2" fmla="*/ 6 w 26"/>
              <a:gd name="T3" fmla="*/ 8 h 8"/>
              <a:gd name="T4" fmla="*/ 10 w 26"/>
              <a:gd name="T5" fmla="*/ 8 h 8"/>
              <a:gd name="T6" fmla="*/ 14 w 26"/>
              <a:gd name="T7" fmla="*/ 7 h 8"/>
              <a:gd name="T8" fmla="*/ 21 w 26"/>
              <a:gd name="T9" fmla="*/ 5 h 8"/>
              <a:gd name="T10" fmla="*/ 26 w 26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0"/>
                </a:moveTo>
                <a:lnTo>
                  <a:pt x="6" y="8"/>
                </a:lnTo>
                <a:lnTo>
                  <a:pt x="10" y="8"/>
                </a:lnTo>
                <a:lnTo>
                  <a:pt x="14" y="7"/>
                </a:lnTo>
                <a:lnTo>
                  <a:pt x="21" y="5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353"/>
          <p:cNvSpPr>
            <a:spLocks/>
          </p:cNvSpPr>
          <p:nvPr/>
        </p:nvSpPr>
        <p:spPr bwMode="auto">
          <a:xfrm>
            <a:off x="6445251" y="1903413"/>
            <a:ext cx="36513" cy="17463"/>
          </a:xfrm>
          <a:custGeom>
            <a:avLst/>
            <a:gdLst>
              <a:gd name="T0" fmla="*/ 23 w 23"/>
              <a:gd name="T1" fmla="*/ 11 h 11"/>
              <a:gd name="T2" fmla="*/ 20 w 23"/>
              <a:gd name="T3" fmla="*/ 8 h 11"/>
              <a:gd name="T4" fmla="*/ 9 w 23"/>
              <a:gd name="T5" fmla="*/ 4 h 11"/>
              <a:gd name="T6" fmla="*/ 0 w 23"/>
              <a:gd name="T7" fmla="*/ 7 h 11"/>
              <a:gd name="T8" fmla="*/ 2 w 23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">
                <a:moveTo>
                  <a:pt x="23" y="11"/>
                </a:moveTo>
                <a:lnTo>
                  <a:pt x="20" y="8"/>
                </a:lnTo>
                <a:lnTo>
                  <a:pt x="9" y="4"/>
                </a:lnTo>
                <a:lnTo>
                  <a:pt x="0" y="7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354"/>
          <p:cNvSpPr>
            <a:spLocks/>
          </p:cNvSpPr>
          <p:nvPr/>
        </p:nvSpPr>
        <p:spPr bwMode="auto">
          <a:xfrm>
            <a:off x="6091238" y="1905000"/>
            <a:ext cx="26988" cy="17463"/>
          </a:xfrm>
          <a:custGeom>
            <a:avLst/>
            <a:gdLst>
              <a:gd name="T0" fmla="*/ 8 w 17"/>
              <a:gd name="T1" fmla="*/ 11 h 11"/>
              <a:gd name="T2" fmla="*/ 0 w 17"/>
              <a:gd name="T3" fmla="*/ 1 h 11"/>
              <a:gd name="T4" fmla="*/ 3 w 17"/>
              <a:gd name="T5" fmla="*/ 0 h 11"/>
              <a:gd name="T6" fmla="*/ 14 w 17"/>
              <a:gd name="T7" fmla="*/ 4 h 11"/>
              <a:gd name="T8" fmla="*/ 17 w 17"/>
              <a:gd name="T9" fmla="*/ 1 h 11"/>
              <a:gd name="T10" fmla="*/ 15 w 17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8" y="11"/>
                </a:moveTo>
                <a:lnTo>
                  <a:pt x="0" y="1"/>
                </a:lnTo>
                <a:lnTo>
                  <a:pt x="3" y="0"/>
                </a:lnTo>
                <a:lnTo>
                  <a:pt x="14" y="4"/>
                </a:lnTo>
                <a:lnTo>
                  <a:pt x="17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355"/>
          <p:cNvSpPr>
            <a:spLocks/>
          </p:cNvSpPr>
          <p:nvPr/>
        </p:nvSpPr>
        <p:spPr bwMode="auto">
          <a:xfrm>
            <a:off x="6376988" y="1903413"/>
            <a:ext cx="47625" cy="19050"/>
          </a:xfrm>
          <a:custGeom>
            <a:avLst/>
            <a:gdLst>
              <a:gd name="T0" fmla="*/ 30 w 30"/>
              <a:gd name="T1" fmla="*/ 0 h 12"/>
              <a:gd name="T2" fmla="*/ 28 w 30"/>
              <a:gd name="T3" fmla="*/ 4 h 12"/>
              <a:gd name="T4" fmla="*/ 25 w 30"/>
              <a:gd name="T5" fmla="*/ 7 h 12"/>
              <a:gd name="T6" fmla="*/ 15 w 30"/>
              <a:gd name="T7" fmla="*/ 11 h 12"/>
              <a:gd name="T8" fmla="*/ 0 w 30"/>
              <a:gd name="T9" fmla="*/ 12 h 12"/>
              <a:gd name="T10" fmla="*/ 6 w 30"/>
              <a:gd name="T11" fmla="*/ 1 h 12"/>
              <a:gd name="T12" fmla="*/ 6 w 30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2">
                <a:moveTo>
                  <a:pt x="30" y="0"/>
                </a:moveTo>
                <a:lnTo>
                  <a:pt x="28" y="4"/>
                </a:lnTo>
                <a:lnTo>
                  <a:pt x="25" y="7"/>
                </a:lnTo>
                <a:lnTo>
                  <a:pt x="15" y="11"/>
                </a:lnTo>
                <a:lnTo>
                  <a:pt x="0" y="12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356"/>
          <p:cNvSpPr>
            <a:spLocks/>
          </p:cNvSpPr>
          <p:nvPr/>
        </p:nvSpPr>
        <p:spPr bwMode="auto">
          <a:xfrm>
            <a:off x="6291263" y="1903413"/>
            <a:ext cx="71438" cy="23813"/>
          </a:xfrm>
          <a:custGeom>
            <a:avLst/>
            <a:gdLst>
              <a:gd name="T0" fmla="*/ 45 w 45"/>
              <a:gd name="T1" fmla="*/ 0 h 15"/>
              <a:gd name="T2" fmla="*/ 38 w 45"/>
              <a:gd name="T3" fmla="*/ 9 h 15"/>
              <a:gd name="T4" fmla="*/ 18 w 45"/>
              <a:gd name="T5" fmla="*/ 13 h 15"/>
              <a:gd name="T6" fmla="*/ 9 w 45"/>
              <a:gd name="T7" fmla="*/ 15 h 15"/>
              <a:gd name="T8" fmla="*/ 7 w 45"/>
              <a:gd name="T9" fmla="*/ 15 h 15"/>
              <a:gd name="T10" fmla="*/ 4 w 45"/>
              <a:gd name="T11" fmla="*/ 15 h 15"/>
              <a:gd name="T12" fmla="*/ 4 w 45"/>
              <a:gd name="T13" fmla="*/ 5 h 15"/>
              <a:gd name="T14" fmla="*/ 0 w 45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5">
                <a:moveTo>
                  <a:pt x="45" y="0"/>
                </a:moveTo>
                <a:lnTo>
                  <a:pt x="38" y="9"/>
                </a:lnTo>
                <a:lnTo>
                  <a:pt x="18" y="13"/>
                </a:lnTo>
                <a:lnTo>
                  <a:pt x="9" y="15"/>
                </a:lnTo>
                <a:lnTo>
                  <a:pt x="7" y="15"/>
                </a:lnTo>
                <a:lnTo>
                  <a:pt x="4" y="15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357"/>
          <p:cNvSpPr>
            <a:spLocks/>
          </p:cNvSpPr>
          <p:nvPr/>
        </p:nvSpPr>
        <p:spPr bwMode="auto">
          <a:xfrm>
            <a:off x="6186488" y="1916113"/>
            <a:ext cx="4763" cy="17463"/>
          </a:xfrm>
          <a:custGeom>
            <a:avLst/>
            <a:gdLst>
              <a:gd name="T0" fmla="*/ 3 w 3"/>
              <a:gd name="T1" fmla="*/ 0 h 11"/>
              <a:gd name="T2" fmla="*/ 2 w 3"/>
              <a:gd name="T3" fmla="*/ 0 h 11"/>
              <a:gd name="T4" fmla="*/ 0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3" y="0"/>
                </a:moveTo>
                <a:lnTo>
                  <a:pt x="2" y="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358"/>
          <p:cNvSpPr>
            <a:spLocks/>
          </p:cNvSpPr>
          <p:nvPr/>
        </p:nvSpPr>
        <p:spPr bwMode="auto">
          <a:xfrm>
            <a:off x="6191251" y="1916113"/>
            <a:ext cx="7938" cy="17463"/>
          </a:xfrm>
          <a:custGeom>
            <a:avLst/>
            <a:gdLst>
              <a:gd name="T0" fmla="*/ 5 w 5"/>
              <a:gd name="T1" fmla="*/ 11 h 11"/>
              <a:gd name="T2" fmla="*/ 5 w 5"/>
              <a:gd name="T3" fmla="*/ 1 h 11"/>
              <a:gd name="T4" fmla="*/ 0 w 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5" y="11"/>
                </a:moveTo>
                <a:lnTo>
                  <a:pt x="5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359"/>
          <p:cNvSpPr>
            <a:spLocks/>
          </p:cNvSpPr>
          <p:nvPr/>
        </p:nvSpPr>
        <p:spPr bwMode="auto">
          <a:xfrm>
            <a:off x="6435726" y="1924050"/>
            <a:ext cx="4763" cy="14288"/>
          </a:xfrm>
          <a:custGeom>
            <a:avLst/>
            <a:gdLst>
              <a:gd name="T0" fmla="*/ 3 w 3"/>
              <a:gd name="T1" fmla="*/ 9 h 9"/>
              <a:gd name="T2" fmla="*/ 2 w 3"/>
              <a:gd name="T3" fmla="*/ 6 h 9"/>
              <a:gd name="T4" fmla="*/ 0 w 3"/>
              <a:gd name="T5" fmla="*/ 4 h 9"/>
              <a:gd name="T6" fmla="*/ 2 w 3"/>
              <a:gd name="T7" fmla="*/ 0 h 9"/>
              <a:gd name="T8" fmla="*/ 3 w 3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9">
                <a:moveTo>
                  <a:pt x="3" y="9"/>
                </a:moveTo>
                <a:lnTo>
                  <a:pt x="2" y="6"/>
                </a:lnTo>
                <a:lnTo>
                  <a:pt x="0" y="4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360"/>
          <p:cNvSpPr>
            <a:spLocks/>
          </p:cNvSpPr>
          <p:nvPr/>
        </p:nvSpPr>
        <p:spPr bwMode="auto">
          <a:xfrm>
            <a:off x="6440488" y="1920875"/>
            <a:ext cx="60325" cy="17463"/>
          </a:xfrm>
          <a:custGeom>
            <a:avLst/>
            <a:gdLst>
              <a:gd name="T0" fmla="*/ 0 w 38"/>
              <a:gd name="T1" fmla="*/ 2 h 11"/>
              <a:gd name="T2" fmla="*/ 14 w 38"/>
              <a:gd name="T3" fmla="*/ 1 h 11"/>
              <a:gd name="T4" fmla="*/ 22 w 38"/>
              <a:gd name="T5" fmla="*/ 2 h 11"/>
              <a:gd name="T6" fmla="*/ 26 w 38"/>
              <a:gd name="T7" fmla="*/ 5 h 11"/>
              <a:gd name="T8" fmla="*/ 27 w 38"/>
              <a:gd name="T9" fmla="*/ 5 h 11"/>
              <a:gd name="T10" fmla="*/ 33 w 38"/>
              <a:gd name="T11" fmla="*/ 11 h 11"/>
              <a:gd name="T12" fmla="*/ 38 w 38"/>
              <a:gd name="T13" fmla="*/ 11 h 11"/>
              <a:gd name="T14" fmla="*/ 34 w 38"/>
              <a:gd name="T15" fmla="*/ 6 h 11"/>
              <a:gd name="T16" fmla="*/ 29 w 38"/>
              <a:gd name="T17" fmla="*/ 2 h 11"/>
              <a:gd name="T18" fmla="*/ 26 w 38"/>
              <a:gd name="T19" fmla="*/ 0 h 11"/>
              <a:gd name="T20" fmla="*/ 26 w 38"/>
              <a:gd name="T2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11">
                <a:moveTo>
                  <a:pt x="0" y="2"/>
                </a:moveTo>
                <a:lnTo>
                  <a:pt x="14" y="1"/>
                </a:lnTo>
                <a:lnTo>
                  <a:pt x="22" y="2"/>
                </a:lnTo>
                <a:lnTo>
                  <a:pt x="26" y="5"/>
                </a:lnTo>
                <a:lnTo>
                  <a:pt x="27" y="5"/>
                </a:lnTo>
                <a:lnTo>
                  <a:pt x="33" y="11"/>
                </a:lnTo>
                <a:lnTo>
                  <a:pt x="38" y="11"/>
                </a:lnTo>
                <a:lnTo>
                  <a:pt x="34" y="6"/>
                </a:lnTo>
                <a:lnTo>
                  <a:pt x="29" y="2"/>
                </a:lnTo>
                <a:lnTo>
                  <a:pt x="26" y="0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361"/>
          <p:cNvSpPr>
            <a:spLocks/>
          </p:cNvSpPr>
          <p:nvPr/>
        </p:nvSpPr>
        <p:spPr bwMode="auto">
          <a:xfrm>
            <a:off x="6275388" y="1903413"/>
            <a:ext cx="17463" cy="36513"/>
          </a:xfrm>
          <a:custGeom>
            <a:avLst/>
            <a:gdLst>
              <a:gd name="T0" fmla="*/ 0 w 11"/>
              <a:gd name="T1" fmla="*/ 23 h 23"/>
              <a:gd name="T2" fmla="*/ 4 w 11"/>
              <a:gd name="T3" fmla="*/ 23 h 23"/>
              <a:gd name="T4" fmla="*/ 11 w 11"/>
              <a:gd name="T5" fmla="*/ 9 h 23"/>
              <a:gd name="T6" fmla="*/ 4 w 11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3">
                <a:moveTo>
                  <a:pt x="0" y="23"/>
                </a:moveTo>
                <a:lnTo>
                  <a:pt x="4" y="23"/>
                </a:lnTo>
                <a:lnTo>
                  <a:pt x="11" y="9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Line 362"/>
          <p:cNvSpPr>
            <a:spLocks noChangeShapeType="1"/>
          </p:cNvSpPr>
          <p:nvPr/>
        </p:nvSpPr>
        <p:spPr bwMode="auto">
          <a:xfrm>
            <a:off x="6261101" y="1939925"/>
            <a:ext cx="142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Line 363"/>
          <p:cNvSpPr>
            <a:spLocks noChangeShapeType="1"/>
          </p:cNvSpPr>
          <p:nvPr/>
        </p:nvSpPr>
        <p:spPr bwMode="auto">
          <a:xfrm>
            <a:off x="6440488" y="194786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364"/>
          <p:cNvSpPr>
            <a:spLocks/>
          </p:cNvSpPr>
          <p:nvPr/>
        </p:nvSpPr>
        <p:spPr bwMode="auto">
          <a:xfrm>
            <a:off x="6127751" y="1911350"/>
            <a:ext cx="28575" cy="36513"/>
          </a:xfrm>
          <a:custGeom>
            <a:avLst/>
            <a:gdLst>
              <a:gd name="T0" fmla="*/ 0 w 18"/>
              <a:gd name="T1" fmla="*/ 23 h 23"/>
              <a:gd name="T2" fmla="*/ 13 w 18"/>
              <a:gd name="T3" fmla="*/ 7 h 23"/>
              <a:gd name="T4" fmla="*/ 18 w 18"/>
              <a:gd name="T5" fmla="*/ 0 h 23"/>
              <a:gd name="T6" fmla="*/ 17 w 18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3">
                <a:moveTo>
                  <a:pt x="0" y="23"/>
                </a:moveTo>
                <a:lnTo>
                  <a:pt x="13" y="7"/>
                </a:lnTo>
                <a:lnTo>
                  <a:pt x="18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365"/>
          <p:cNvSpPr>
            <a:spLocks/>
          </p:cNvSpPr>
          <p:nvPr/>
        </p:nvSpPr>
        <p:spPr bwMode="auto">
          <a:xfrm>
            <a:off x="6199188" y="1903413"/>
            <a:ext cx="33338" cy="49213"/>
          </a:xfrm>
          <a:custGeom>
            <a:avLst/>
            <a:gdLst>
              <a:gd name="T0" fmla="*/ 21 w 21"/>
              <a:gd name="T1" fmla="*/ 0 h 31"/>
              <a:gd name="T2" fmla="*/ 20 w 21"/>
              <a:gd name="T3" fmla="*/ 11 h 31"/>
              <a:gd name="T4" fmla="*/ 14 w 21"/>
              <a:gd name="T5" fmla="*/ 17 h 31"/>
              <a:gd name="T6" fmla="*/ 13 w 21"/>
              <a:gd name="T7" fmla="*/ 24 h 31"/>
              <a:gd name="T8" fmla="*/ 11 w 21"/>
              <a:gd name="T9" fmla="*/ 26 h 31"/>
              <a:gd name="T10" fmla="*/ 11 w 21"/>
              <a:gd name="T11" fmla="*/ 28 h 31"/>
              <a:gd name="T12" fmla="*/ 2 w 21"/>
              <a:gd name="T13" fmla="*/ 31 h 31"/>
              <a:gd name="T14" fmla="*/ 0 w 21"/>
              <a:gd name="T1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31">
                <a:moveTo>
                  <a:pt x="21" y="0"/>
                </a:moveTo>
                <a:lnTo>
                  <a:pt x="20" y="11"/>
                </a:lnTo>
                <a:lnTo>
                  <a:pt x="14" y="17"/>
                </a:lnTo>
                <a:lnTo>
                  <a:pt x="13" y="24"/>
                </a:lnTo>
                <a:lnTo>
                  <a:pt x="11" y="26"/>
                </a:lnTo>
                <a:lnTo>
                  <a:pt x="11" y="28"/>
                </a:lnTo>
                <a:lnTo>
                  <a:pt x="2" y="31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366"/>
          <p:cNvSpPr>
            <a:spLocks/>
          </p:cNvSpPr>
          <p:nvPr/>
        </p:nvSpPr>
        <p:spPr bwMode="auto">
          <a:xfrm>
            <a:off x="6230938" y="1903413"/>
            <a:ext cx="30163" cy="49213"/>
          </a:xfrm>
          <a:custGeom>
            <a:avLst/>
            <a:gdLst>
              <a:gd name="T0" fmla="*/ 11 w 19"/>
              <a:gd name="T1" fmla="*/ 0 h 31"/>
              <a:gd name="T2" fmla="*/ 0 w 19"/>
              <a:gd name="T3" fmla="*/ 26 h 31"/>
              <a:gd name="T4" fmla="*/ 4 w 19"/>
              <a:gd name="T5" fmla="*/ 31 h 31"/>
              <a:gd name="T6" fmla="*/ 17 w 19"/>
              <a:gd name="T7" fmla="*/ 23 h 31"/>
              <a:gd name="T8" fmla="*/ 19 w 19"/>
              <a:gd name="T9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11" y="0"/>
                </a:moveTo>
                <a:lnTo>
                  <a:pt x="0" y="26"/>
                </a:lnTo>
                <a:lnTo>
                  <a:pt x="4" y="31"/>
                </a:lnTo>
                <a:lnTo>
                  <a:pt x="17" y="23"/>
                </a:lnTo>
                <a:lnTo>
                  <a:pt x="1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367"/>
          <p:cNvSpPr>
            <a:spLocks/>
          </p:cNvSpPr>
          <p:nvPr/>
        </p:nvSpPr>
        <p:spPr bwMode="auto">
          <a:xfrm>
            <a:off x="6107113" y="1914525"/>
            <a:ext cx="34925" cy="42863"/>
          </a:xfrm>
          <a:custGeom>
            <a:avLst/>
            <a:gdLst>
              <a:gd name="T0" fmla="*/ 22 w 22"/>
              <a:gd name="T1" fmla="*/ 0 h 27"/>
              <a:gd name="T2" fmla="*/ 15 w 22"/>
              <a:gd name="T3" fmla="*/ 8 h 27"/>
              <a:gd name="T4" fmla="*/ 13 w 22"/>
              <a:gd name="T5" fmla="*/ 10 h 27"/>
              <a:gd name="T6" fmla="*/ 12 w 22"/>
              <a:gd name="T7" fmla="*/ 10 h 27"/>
              <a:gd name="T8" fmla="*/ 0 w 22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7">
                <a:moveTo>
                  <a:pt x="22" y="0"/>
                </a:moveTo>
                <a:lnTo>
                  <a:pt x="15" y="8"/>
                </a:lnTo>
                <a:lnTo>
                  <a:pt x="13" y="10"/>
                </a:lnTo>
                <a:lnTo>
                  <a:pt x="12" y="10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368"/>
          <p:cNvSpPr>
            <a:spLocks/>
          </p:cNvSpPr>
          <p:nvPr/>
        </p:nvSpPr>
        <p:spPr bwMode="auto">
          <a:xfrm>
            <a:off x="6440488" y="1938338"/>
            <a:ext cx="25400" cy="19050"/>
          </a:xfrm>
          <a:custGeom>
            <a:avLst/>
            <a:gdLst>
              <a:gd name="T0" fmla="*/ 0 w 16"/>
              <a:gd name="T1" fmla="*/ 6 h 12"/>
              <a:gd name="T2" fmla="*/ 5 w 16"/>
              <a:gd name="T3" fmla="*/ 10 h 12"/>
              <a:gd name="T4" fmla="*/ 15 w 16"/>
              <a:gd name="T5" fmla="*/ 12 h 12"/>
              <a:gd name="T6" fmla="*/ 16 w 16"/>
              <a:gd name="T7" fmla="*/ 8 h 12"/>
              <a:gd name="T8" fmla="*/ 8 w 16"/>
              <a:gd name="T9" fmla="*/ 5 h 12"/>
              <a:gd name="T10" fmla="*/ 0 w 16"/>
              <a:gd name="T11" fmla="*/ 0 h 12"/>
              <a:gd name="T12" fmla="*/ 0 w 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2">
                <a:moveTo>
                  <a:pt x="0" y="6"/>
                </a:moveTo>
                <a:lnTo>
                  <a:pt x="5" y="10"/>
                </a:lnTo>
                <a:lnTo>
                  <a:pt x="15" y="12"/>
                </a:lnTo>
                <a:lnTo>
                  <a:pt x="16" y="8"/>
                </a:lnTo>
                <a:lnTo>
                  <a:pt x="8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369"/>
          <p:cNvSpPr>
            <a:spLocks/>
          </p:cNvSpPr>
          <p:nvPr/>
        </p:nvSpPr>
        <p:spPr bwMode="auto">
          <a:xfrm>
            <a:off x="5989638" y="1935163"/>
            <a:ext cx="47625" cy="26988"/>
          </a:xfrm>
          <a:custGeom>
            <a:avLst/>
            <a:gdLst>
              <a:gd name="T0" fmla="*/ 29 w 30"/>
              <a:gd name="T1" fmla="*/ 11 h 17"/>
              <a:gd name="T2" fmla="*/ 30 w 30"/>
              <a:gd name="T3" fmla="*/ 7 h 17"/>
              <a:gd name="T4" fmla="*/ 29 w 30"/>
              <a:gd name="T5" fmla="*/ 6 h 17"/>
              <a:gd name="T6" fmla="*/ 23 w 30"/>
              <a:gd name="T7" fmla="*/ 0 h 17"/>
              <a:gd name="T8" fmla="*/ 18 w 30"/>
              <a:gd name="T9" fmla="*/ 2 h 17"/>
              <a:gd name="T10" fmla="*/ 18 w 30"/>
              <a:gd name="T11" fmla="*/ 3 h 17"/>
              <a:gd name="T12" fmla="*/ 15 w 30"/>
              <a:gd name="T13" fmla="*/ 8 h 17"/>
              <a:gd name="T14" fmla="*/ 11 w 30"/>
              <a:gd name="T15" fmla="*/ 4 h 17"/>
              <a:gd name="T16" fmla="*/ 10 w 30"/>
              <a:gd name="T17" fmla="*/ 3 h 17"/>
              <a:gd name="T18" fmla="*/ 7 w 30"/>
              <a:gd name="T19" fmla="*/ 4 h 17"/>
              <a:gd name="T20" fmla="*/ 6 w 30"/>
              <a:gd name="T21" fmla="*/ 4 h 17"/>
              <a:gd name="T22" fmla="*/ 2 w 30"/>
              <a:gd name="T23" fmla="*/ 7 h 17"/>
              <a:gd name="T24" fmla="*/ 2 w 30"/>
              <a:gd name="T25" fmla="*/ 8 h 17"/>
              <a:gd name="T26" fmla="*/ 3 w 30"/>
              <a:gd name="T27" fmla="*/ 14 h 17"/>
              <a:gd name="T28" fmla="*/ 0 w 30"/>
              <a:gd name="T2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7">
                <a:moveTo>
                  <a:pt x="29" y="11"/>
                </a:moveTo>
                <a:lnTo>
                  <a:pt x="30" y="7"/>
                </a:lnTo>
                <a:lnTo>
                  <a:pt x="29" y="6"/>
                </a:lnTo>
                <a:lnTo>
                  <a:pt x="23" y="0"/>
                </a:lnTo>
                <a:lnTo>
                  <a:pt x="18" y="2"/>
                </a:lnTo>
                <a:lnTo>
                  <a:pt x="18" y="3"/>
                </a:lnTo>
                <a:lnTo>
                  <a:pt x="15" y="8"/>
                </a:lnTo>
                <a:lnTo>
                  <a:pt x="11" y="4"/>
                </a:lnTo>
                <a:lnTo>
                  <a:pt x="10" y="3"/>
                </a:lnTo>
                <a:lnTo>
                  <a:pt x="7" y="4"/>
                </a:lnTo>
                <a:lnTo>
                  <a:pt x="6" y="4"/>
                </a:lnTo>
                <a:lnTo>
                  <a:pt x="2" y="7"/>
                </a:lnTo>
                <a:lnTo>
                  <a:pt x="2" y="8"/>
                </a:lnTo>
                <a:lnTo>
                  <a:pt x="3" y="14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370"/>
          <p:cNvSpPr>
            <a:spLocks/>
          </p:cNvSpPr>
          <p:nvPr/>
        </p:nvSpPr>
        <p:spPr bwMode="auto">
          <a:xfrm>
            <a:off x="6262688" y="1951038"/>
            <a:ext cx="25400" cy="17463"/>
          </a:xfrm>
          <a:custGeom>
            <a:avLst/>
            <a:gdLst>
              <a:gd name="T0" fmla="*/ 0 w 16"/>
              <a:gd name="T1" fmla="*/ 11 h 11"/>
              <a:gd name="T2" fmla="*/ 0 w 16"/>
              <a:gd name="T3" fmla="*/ 7 h 11"/>
              <a:gd name="T4" fmla="*/ 10 w 16"/>
              <a:gd name="T5" fmla="*/ 4 h 11"/>
              <a:gd name="T6" fmla="*/ 11 w 16"/>
              <a:gd name="T7" fmla="*/ 4 h 11"/>
              <a:gd name="T8" fmla="*/ 16 w 16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1">
                <a:moveTo>
                  <a:pt x="0" y="11"/>
                </a:moveTo>
                <a:lnTo>
                  <a:pt x="0" y="7"/>
                </a:lnTo>
                <a:lnTo>
                  <a:pt x="10" y="4"/>
                </a:lnTo>
                <a:lnTo>
                  <a:pt x="11" y="4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371"/>
          <p:cNvSpPr>
            <a:spLocks/>
          </p:cNvSpPr>
          <p:nvPr/>
        </p:nvSpPr>
        <p:spPr bwMode="auto">
          <a:xfrm>
            <a:off x="5969001" y="1951038"/>
            <a:ext cx="20638" cy="23813"/>
          </a:xfrm>
          <a:custGeom>
            <a:avLst/>
            <a:gdLst>
              <a:gd name="T0" fmla="*/ 13 w 13"/>
              <a:gd name="T1" fmla="*/ 7 h 15"/>
              <a:gd name="T2" fmla="*/ 8 w 13"/>
              <a:gd name="T3" fmla="*/ 0 h 15"/>
              <a:gd name="T4" fmla="*/ 0 w 13"/>
              <a:gd name="T5" fmla="*/ 5 h 15"/>
              <a:gd name="T6" fmla="*/ 6 w 13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5">
                <a:moveTo>
                  <a:pt x="13" y="7"/>
                </a:moveTo>
                <a:lnTo>
                  <a:pt x="8" y="0"/>
                </a:lnTo>
                <a:lnTo>
                  <a:pt x="0" y="5"/>
                </a:lnTo>
                <a:lnTo>
                  <a:pt x="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Line 372"/>
          <p:cNvSpPr>
            <a:spLocks noChangeShapeType="1"/>
          </p:cNvSpPr>
          <p:nvPr/>
        </p:nvSpPr>
        <p:spPr bwMode="auto">
          <a:xfrm flipH="1">
            <a:off x="5970588" y="1974850"/>
            <a:ext cx="793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Line 373"/>
          <p:cNvSpPr>
            <a:spLocks noChangeShapeType="1"/>
          </p:cNvSpPr>
          <p:nvPr/>
        </p:nvSpPr>
        <p:spPr bwMode="auto">
          <a:xfrm flipV="1">
            <a:off x="6016626" y="1982788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374"/>
          <p:cNvSpPr>
            <a:spLocks/>
          </p:cNvSpPr>
          <p:nvPr/>
        </p:nvSpPr>
        <p:spPr bwMode="auto">
          <a:xfrm>
            <a:off x="6061076" y="1922463"/>
            <a:ext cx="46038" cy="66675"/>
          </a:xfrm>
          <a:custGeom>
            <a:avLst/>
            <a:gdLst>
              <a:gd name="T0" fmla="*/ 29 w 29"/>
              <a:gd name="T1" fmla="*/ 22 h 42"/>
              <a:gd name="T2" fmla="*/ 22 w 29"/>
              <a:gd name="T3" fmla="*/ 31 h 42"/>
              <a:gd name="T4" fmla="*/ 14 w 29"/>
              <a:gd name="T5" fmla="*/ 41 h 42"/>
              <a:gd name="T6" fmla="*/ 0 w 29"/>
              <a:gd name="T7" fmla="*/ 42 h 42"/>
              <a:gd name="T8" fmla="*/ 3 w 29"/>
              <a:gd name="T9" fmla="*/ 37 h 42"/>
              <a:gd name="T10" fmla="*/ 4 w 29"/>
              <a:gd name="T11" fmla="*/ 34 h 42"/>
              <a:gd name="T12" fmla="*/ 25 w 29"/>
              <a:gd name="T13" fmla="*/ 4 h 42"/>
              <a:gd name="T14" fmla="*/ 27 w 29"/>
              <a:gd name="T15" fmla="*/ 0 h 42"/>
              <a:gd name="T16" fmla="*/ 27 w 29"/>
              <a:gd name="T17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42">
                <a:moveTo>
                  <a:pt x="29" y="22"/>
                </a:moveTo>
                <a:lnTo>
                  <a:pt x="22" y="31"/>
                </a:lnTo>
                <a:lnTo>
                  <a:pt x="14" y="41"/>
                </a:lnTo>
                <a:lnTo>
                  <a:pt x="0" y="42"/>
                </a:lnTo>
                <a:lnTo>
                  <a:pt x="3" y="37"/>
                </a:lnTo>
                <a:lnTo>
                  <a:pt x="4" y="34"/>
                </a:lnTo>
                <a:lnTo>
                  <a:pt x="25" y="4"/>
                </a:lnTo>
                <a:lnTo>
                  <a:pt x="27" y="0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375"/>
          <p:cNvSpPr>
            <a:spLocks/>
          </p:cNvSpPr>
          <p:nvPr/>
        </p:nvSpPr>
        <p:spPr bwMode="auto">
          <a:xfrm>
            <a:off x="6118226" y="1933575"/>
            <a:ext cx="68263" cy="55563"/>
          </a:xfrm>
          <a:custGeom>
            <a:avLst/>
            <a:gdLst>
              <a:gd name="T0" fmla="*/ 43 w 43"/>
              <a:gd name="T1" fmla="*/ 0 h 35"/>
              <a:gd name="T2" fmla="*/ 42 w 43"/>
              <a:gd name="T3" fmla="*/ 7 h 35"/>
              <a:gd name="T4" fmla="*/ 38 w 43"/>
              <a:gd name="T5" fmla="*/ 9 h 35"/>
              <a:gd name="T6" fmla="*/ 38 w 43"/>
              <a:gd name="T7" fmla="*/ 20 h 35"/>
              <a:gd name="T8" fmla="*/ 27 w 43"/>
              <a:gd name="T9" fmla="*/ 31 h 35"/>
              <a:gd name="T10" fmla="*/ 24 w 43"/>
              <a:gd name="T11" fmla="*/ 34 h 35"/>
              <a:gd name="T12" fmla="*/ 23 w 43"/>
              <a:gd name="T13" fmla="*/ 35 h 35"/>
              <a:gd name="T14" fmla="*/ 17 w 43"/>
              <a:gd name="T15" fmla="*/ 31 h 35"/>
              <a:gd name="T16" fmla="*/ 15 w 43"/>
              <a:gd name="T17" fmla="*/ 28 h 35"/>
              <a:gd name="T18" fmla="*/ 5 w 43"/>
              <a:gd name="T19" fmla="*/ 24 h 35"/>
              <a:gd name="T20" fmla="*/ 0 w 43"/>
              <a:gd name="T21" fmla="*/ 23 h 35"/>
              <a:gd name="T22" fmla="*/ 6 w 43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5">
                <a:moveTo>
                  <a:pt x="43" y="0"/>
                </a:moveTo>
                <a:lnTo>
                  <a:pt x="42" y="7"/>
                </a:lnTo>
                <a:lnTo>
                  <a:pt x="38" y="9"/>
                </a:lnTo>
                <a:lnTo>
                  <a:pt x="38" y="20"/>
                </a:lnTo>
                <a:lnTo>
                  <a:pt x="27" y="31"/>
                </a:lnTo>
                <a:lnTo>
                  <a:pt x="24" y="34"/>
                </a:lnTo>
                <a:lnTo>
                  <a:pt x="23" y="35"/>
                </a:lnTo>
                <a:lnTo>
                  <a:pt x="17" y="31"/>
                </a:lnTo>
                <a:lnTo>
                  <a:pt x="15" y="28"/>
                </a:lnTo>
                <a:lnTo>
                  <a:pt x="5" y="24"/>
                </a:lnTo>
                <a:lnTo>
                  <a:pt x="0" y="23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376"/>
          <p:cNvSpPr>
            <a:spLocks/>
          </p:cNvSpPr>
          <p:nvPr/>
        </p:nvSpPr>
        <p:spPr bwMode="auto">
          <a:xfrm>
            <a:off x="6262688" y="1968500"/>
            <a:ext cx="41275" cy="23813"/>
          </a:xfrm>
          <a:custGeom>
            <a:avLst/>
            <a:gdLst>
              <a:gd name="T0" fmla="*/ 26 w 26"/>
              <a:gd name="T1" fmla="*/ 15 h 15"/>
              <a:gd name="T2" fmla="*/ 21 w 26"/>
              <a:gd name="T3" fmla="*/ 13 h 15"/>
              <a:gd name="T4" fmla="*/ 15 w 26"/>
              <a:gd name="T5" fmla="*/ 11 h 15"/>
              <a:gd name="T6" fmla="*/ 6 w 26"/>
              <a:gd name="T7" fmla="*/ 6 h 15"/>
              <a:gd name="T8" fmla="*/ 0 w 26"/>
              <a:gd name="T9" fmla="*/ 1 h 15"/>
              <a:gd name="T10" fmla="*/ 0 w 26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15"/>
                </a:moveTo>
                <a:lnTo>
                  <a:pt x="21" y="13"/>
                </a:lnTo>
                <a:lnTo>
                  <a:pt x="15" y="11"/>
                </a:lnTo>
                <a:lnTo>
                  <a:pt x="6" y="6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377"/>
          <p:cNvSpPr>
            <a:spLocks/>
          </p:cNvSpPr>
          <p:nvPr/>
        </p:nvSpPr>
        <p:spPr bwMode="auto">
          <a:xfrm>
            <a:off x="6018213" y="1924050"/>
            <a:ext cx="65088" cy="76200"/>
          </a:xfrm>
          <a:custGeom>
            <a:avLst/>
            <a:gdLst>
              <a:gd name="T0" fmla="*/ 0 w 41"/>
              <a:gd name="T1" fmla="*/ 37 h 48"/>
              <a:gd name="T2" fmla="*/ 0 w 41"/>
              <a:gd name="T3" fmla="*/ 36 h 48"/>
              <a:gd name="T4" fmla="*/ 1 w 41"/>
              <a:gd name="T5" fmla="*/ 48 h 48"/>
              <a:gd name="T6" fmla="*/ 15 w 41"/>
              <a:gd name="T7" fmla="*/ 37 h 48"/>
              <a:gd name="T8" fmla="*/ 22 w 41"/>
              <a:gd name="T9" fmla="*/ 32 h 48"/>
              <a:gd name="T10" fmla="*/ 23 w 41"/>
              <a:gd name="T11" fmla="*/ 25 h 48"/>
              <a:gd name="T12" fmla="*/ 31 w 41"/>
              <a:gd name="T13" fmla="*/ 22 h 48"/>
              <a:gd name="T14" fmla="*/ 41 w 41"/>
              <a:gd name="T15" fmla="*/ 2 h 48"/>
              <a:gd name="T16" fmla="*/ 41 w 41"/>
              <a:gd name="T17" fmla="*/ 0 h 48"/>
              <a:gd name="T18" fmla="*/ 35 w 41"/>
              <a:gd name="T19" fmla="*/ 0 h 48"/>
              <a:gd name="T20" fmla="*/ 26 w 41"/>
              <a:gd name="T21" fmla="*/ 6 h 48"/>
              <a:gd name="T22" fmla="*/ 19 w 41"/>
              <a:gd name="T23" fmla="*/ 9 h 48"/>
              <a:gd name="T24" fmla="*/ 19 w 41"/>
              <a:gd name="T25" fmla="*/ 10 h 48"/>
              <a:gd name="T26" fmla="*/ 16 w 41"/>
              <a:gd name="T27" fmla="*/ 19 h 48"/>
              <a:gd name="T28" fmla="*/ 11 w 41"/>
              <a:gd name="T29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8">
                <a:moveTo>
                  <a:pt x="0" y="37"/>
                </a:moveTo>
                <a:lnTo>
                  <a:pt x="0" y="36"/>
                </a:lnTo>
                <a:lnTo>
                  <a:pt x="1" y="48"/>
                </a:lnTo>
                <a:lnTo>
                  <a:pt x="15" y="37"/>
                </a:lnTo>
                <a:lnTo>
                  <a:pt x="22" y="32"/>
                </a:lnTo>
                <a:lnTo>
                  <a:pt x="23" y="25"/>
                </a:lnTo>
                <a:lnTo>
                  <a:pt x="31" y="22"/>
                </a:lnTo>
                <a:lnTo>
                  <a:pt x="41" y="2"/>
                </a:lnTo>
                <a:lnTo>
                  <a:pt x="41" y="0"/>
                </a:lnTo>
                <a:lnTo>
                  <a:pt x="35" y="0"/>
                </a:lnTo>
                <a:lnTo>
                  <a:pt x="26" y="6"/>
                </a:lnTo>
                <a:lnTo>
                  <a:pt x="19" y="9"/>
                </a:lnTo>
                <a:lnTo>
                  <a:pt x="19" y="10"/>
                </a:lnTo>
                <a:lnTo>
                  <a:pt x="16" y="19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378"/>
          <p:cNvSpPr>
            <a:spLocks/>
          </p:cNvSpPr>
          <p:nvPr/>
        </p:nvSpPr>
        <p:spPr bwMode="auto">
          <a:xfrm>
            <a:off x="5953126" y="1974850"/>
            <a:ext cx="17463" cy="30163"/>
          </a:xfrm>
          <a:custGeom>
            <a:avLst/>
            <a:gdLst>
              <a:gd name="T0" fmla="*/ 11 w 11"/>
              <a:gd name="T1" fmla="*/ 5 h 19"/>
              <a:gd name="T2" fmla="*/ 7 w 11"/>
              <a:gd name="T3" fmla="*/ 0 h 19"/>
              <a:gd name="T4" fmla="*/ 3 w 11"/>
              <a:gd name="T5" fmla="*/ 2 h 19"/>
              <a:gd name="T6" fmla="*/ 0 w 11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9">
                <a:moveTo>
                  <a:pt x="11" y="5"/>
                </a:moveTo>
                <a:lnTo>
                  <a:pt x="7" y="0"/>
                </a:lnTo>
                <a:lnTo>
                  <a:pt x="3" y="2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379"/>
          <p:cNvSpPr>
            <a:spLocks/>
          </p:cNvSpPr>
          <p:nvPr/>
        </p:nvSpPr>
        <p:spPr bwMode="auto">
          <a:xfrm>
            <a:off x="5916613" y="1974850"/>
            <a:ext cx="31750" cy="36513"/>
          </a:xfrm>
          <a:custGeom>
            <a:avLst/>
            <a:gdLst>
              <a:gd name="T0" fmla="*/ 13 w 20"/>
              <a:gd name="T1" fmla="*/ 23 h 23"/>
              <a:gd name="T2" fmla="*/ 17 w 20"/>
              <a:gd name="T3" fmla="*/ 22 h 23"/>
              <a:gd name="T4" fmla="*/ 19 w 20"/>
              <a:gd name="T5" fmla="*/ 20 h 23"/>
              <a:gd name="T6" fmla="*/ 20 w 20"/>
              <a:gd name="T7" fmla="*/ 12 h 23"/>
              <a:gd name="T8" fmla="*/ 17 w 20"/>
              <a:gd name="T9" fmla="*/ 5 h 23"/>
              <a:gd name="T10" fmla="*/ 12 w 20"/>
              <a:gd name="T11" fmla="*/ 5 h 23"/>
              <a:gd name="T12" fmla="*/ 11 w 20"/>
              <a:gd name="T13" fmla="*/ 4 h 23"/>
              <a:gd name="T14" fmla="*/ 8 w 20"/>
              <a:gd name="T15" fmla="*/ 0 h 23"/>
              <a:gd name="T16" fmla="*/ 1 w 20"/>
              <a:gd name="T17" fmla="*/ 1 h 23"/>
              <a:gd name="T18" fmla="*/ 2 w 20"/>
              <a:gd name="T19" fmla="*/ 7 h 23"/>
              <a:gd name="T20" fmla="*/ 0 w 20"/>
              <a:gd name="T21" fmla="*/ 5 h 23"/>
              <a:gd name="T22" fmla="*/ 1 w 20"/>
              <a:gd name="T23" fmla="*/ 12 h 23"/>
              <a:gd name="T24" fmla="*/ 8 w 20"/>
              <a:gd name="T25" fmla="*/ 11 h 23"/>
              <a:gd name="T26" fmla="*/ 7 w 20"/>
              <a:gd name="T27" fmla="*/ 16 h 23"/>
              <a:gd name="T28" fmla="*/ 9 w 20"/>
              <a:gd name="T29" fmla="*/ 19 h 23"/>
              <a:gd name="T30" fmla="*/ 9 w 20"/>
              <a:gd name="T31" fmla="*/ 20 h 23"/>
              <a:gd name="T32" fmla="*/ 13 w 20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3">
                <a:moveTo>
                  <a:pt x="13" y="23"/>
                </a:moveTo>
                <a:lnTo>
                  <a:pt x="17" y="22"/>
                </a:lnTo>
                <a:lnTo>
                  <a:pt x="19" y="20"/>
                </a:lnTo>
                <a:lnTo>
                  <a:pt x="20" y="12"/>
                </a:lnTo>
                <a:lnTo>
                  <a:pt x="17" y="5"/>
                </a:lnTo>
                <a:lnTo>
                  <a:pt x="12" y="5"/>
                </a:lnTo>
                <a:lnTo>
                  <a:pt x="11" y="4"/>
                </a:lnTo>
                <a:lnTo>
                  <a:pt x="8" y="0"/>
                </a:lnTo>
                <a:lnTo>
                  <a:pt x="1" y="1"/>
                </a:lnTo>
                <a:lnTo>
                  <a:pt x="2" y="7"/>
                </a:lnTo>
                <a:lnTo>
                  <a:pt x="0" y="5"/>
                </a:lnTo>
                <a:lnTo>
                  <a:pt x="1" y="12"/>
                </a:lnTo>
                <a:lnTo>
                  <a:pt x="8" y="11"/>
                </a:lnTo>
                <a:lnTo>
                  <a:pt x="7" y="16"/>
                </a:lnTo>
                <a:lnTo>
                  <a:pt x="9" y="19"/>
                </a:lnTo>
                <a:lnTo>
                  <a:pt x="9" y="20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380"/>
          <p:cNvSpPr>
            <a:spLocks/>
          </p:cNvSpPr>
          <p:nvPr/>
        </p:nvSpPr>
        <p:spPr bwMode="auto">
          <a:xfrm>
            <a:off x="5935663" y="2005013"/>
            <a:ext cx="17463" cy="14288"/>
          </a:xfrm>
          <a:custGeom>
            <a:avLst/>
            <a:gdLst>
              <a:gd name="T0" fmla="*/ 11 w 11"/>
              <a:gd name="T1" fmla="*/ 0 h 9"/>
              <a:gd name="T2" fmla="*/ 11 w 11"/>
              <a:gd name="T3" fmla="*/ 5 h 9"/>
              <a:gd name="T4" fmla="*/ 10 w 11"/>
              <a:gd name="T5" fmla="*/ 5 h 9"/>
              <a:gd name="T6" fmla="*/ 0 w 11"/>
              <a:gd name="T7" fmla="*/ 7 h 9"/>
              <a:gd name="T8" fmla="*/ 0 w 11"/>
              <a:gd name="T9" fmla="*/ 8 h 9"/>
              <a:gd name="T10" fmla="*/ 0 w 11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11" y="5"/>
                </a:lnTo>
                <a:lnTo>
                  <a:pt x="10" y="5"/>
                </a:lnTo>
                <a:lnTo>
                  <a:pt x="0" y="7"/>
                </a:lnTo>
                <a:lnTo>
                  <a:pt x="0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381"/>
          <p:cNvSpPr>
            <a:spLocks/>
          </p:cNvSpPr>
          <p:nvPr/>
        </p:nvSpPr>
        <p:spPr bwMode="auto">
          <a:xfrm>
            <a:off x="6410326" y="1933575"/>
            <a:ext cx="30163" cy="90488"/>
          </a:xfrm>
          <a:custGeom>
            <a:avLst/>
            <a:gdLst>
              <a:gd name="T0" fmla="*/ 15 w 19"/>
              <a:gd name="T1" fmla="*/ 57 h 57"/>
              <a:gd name="T2" fmla="*/ 12 w 19"/>
              <a:gd name="T3" fmla="*/ 52 h 57"/>
              <a:gd name="T4" fmla="*/ 13 w 19"/>
              <a:gd name="T5" fmla="*/ 42 h 57"/>
              <a:gd name="T6" fmla="*/ 18 w 19"/>
              <a:gd name="T7" fmla="*/ 45 h 57"/>
              <a:gd name="T8" fmla="*/ 13 w 19"/>
              <a:gd name="T9" fmla="*/ 34 h 57"/>
              <a:gd name="T10" fmla="*/ 5 w 19"/>
              <a:gd name="T11" fmla="*/ 26 h 57"/>
              <a:gd name="T12" fmla="*/ 1 w 19"/>
              <a:gd name="T13" fmla="*/ 15 h 57"/>
              <a:gd name="T14" fmla="*/ 0 w 19"/>
              <a:gd name="T15" fmla="*/ 12 h 57"/>
              <a:gd name="T16" fmla="*/ 1 w 19"/>
              <a:gd name="T17" fmla="*/ 8 h 57"/>
              <a:gd name="T18" fmla="*/ 1 w 19"/>
              <a:gd name="T19" fmla="*/ 7 h 57"/>
              <a:gd name="T20" fmla="*/ 7 w 19"/>
              <a:gd name="T21" fmla="*/ 0 h 57"/>
              <a:gd name="T22" fmla="*/ 11 w 19"/>
              <a:gd name="T23" fmla="*/ 3 h 57"/>
              <a:gd name="T24" fmla="*/ 12 w 19"/>
              <a:gd name="T25" fmla="*/ 3 h 57"/>
              <a:gd name="T26" fmla="*/ 13 w 19"/>
              <a:gd name="T27" fmla="*/ 7 h 57"/>
              <a:gd name="T28" fmla="*/ 19 w 19"/>
              <a:gd name="T29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57">
                <a:moveTo>
                  <a:pt x="15" y="57"/>
                </a:moveTo>
                <a:lnTo>
                  <a:pt x="12" y="52"/>
                </a:lnTo>
                <a:lnTo>
                  <a:pt x="13" y="42"/>
                </a:lnTo>
                <a:lnTo>
                  <a:pt x="18" y="45"/>
                </a:lnTo>
                <a:lnTo>
                  <a:pt x="13" y="34"/>
                </a:lnTo>
                <a:lnTo>
                  <a:pt x="5" y="26"/>
                </a:lnTo>
                <a:lnTo>
                  <a:pt x="1" y="15"/>
                </a:lnTo>
                <a:lnTo>
                  <a:pt x="0" y="12"/>
                </a:lnTo>
                <a:lnTo>
                  <a:pt x="1" y="8"/>
                </a:lnTo>
                <a:lnTo>
                  <a:pt x="1" y="7"/>
                </a:lnTo>
                <a:lnTo>
                  <a:pt x="7" y="0"/>
                </a:lnTo>
                <a:lnTo>
                  <a:pt x="11" y="3"/>
                </a:lnTo>
                <a:lnTo>
                  <a:pt x="12" y="3"/>
                </a:lnTo>
                <a:lnTo>
                  <a:pt x="13" y="7"/>
                </a:lnTo>
                <a:lnTo>
                  <a:pt x="19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382"/>
          <p:cNvSpPr>
            <a:spLocks/>
          </p:cNvSpPr>
          <p:nvPr/>
        </p:nvSpPr>
        <p:spPr bwMode="auto">
          <a:xfrm>
            <a:off x="6240463" y="1978025"/>
            <a:ext cx="69850" cy="50800"/>
          </a:xfrm>
          <a:custGeom>
            <a:avLst/>
            <a:gdLst>
              <a:gd name="T0" fmla="*/ 20 w 44"/>
              <a:gd name="T1" fmla="*/ 15 h 32"/>
              <a:gd name="T2" fmla="*/ 13 w 44"/>
              <a:gd name="T3" fmla="*/ 14 h 32"/>
              <a:gd name="T4" fmla="*/ 6 w 44"/>
              <a:gd name="T5" fmla="*/ 14 h 32"/>
              <a:gd name="T6" fmla="*/ 0 w 44"/>
              <a:gd name="T7" fmla="*/ 13 h 32"/>
              <a:gd name="T8" fmla="*/ 2 w 44"/>
              <a:gd name="T9" fmla="*/ 3 h 32"/>
              <a:gd name="T10" fmla="*/ 10 w 44"/>
              <a:gd name="T11" fmla="*/ 0 h 32"/>
              <a:gd name="T12" fmla="*/ 20 w 44"/>
              <a:gd name="T13" fmla="*/ 6 h 32"/>
              <a:gd name="T14" fmla="*/ 30 w 44"/>
              <a:gd name="T15" fmla="*/ 13 h 32"/>
              <a:gd name="T16" fmla="*/ 37 w 44"/>
              <a:gd name="T17" fmla="*/ 20 h 32"/>
              <a:gd name="T18" fmla="*/ 43 w 44"/>
              <a:gd name="T19" fmla="*/ 25 h 32"/>
              <a:gd name="T20" fmla="*/ 44 w 44"/>
              <a:gd name="T2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" h="32">
                <a:moveTo>
                  <a:pt x="20" y="15"/>
                </a:moveTo>
                <a:lnTo>
                  <a:pt x="13" y="14"/>
                </a:lnTo>
                <a:lnTo>
                  <a:pt x="6" y="14"/>
                </a:lnTo>
                <a:lnTo>
                  <a:pt x="0" y="13"/>
                </a:lnTo>
                <a:lnTo>
                  <a:pt x="2" y="3"/>
                </a:lnTo>
                <a:lnTo>
                  <a:pt x="10" y="0"/>
                </a:lnTo>
                <a:lnTo>
                  <a:pt x="20" y="6"/>
                </a:lnTo>
                <a:lnTo>
                  <a:pt x="30" y="13"/>
                </a:lnTo>
                <a:lnTo>
                  <a:pt x="37" y="20"/>
                </a:lnTo>
                <a:lnTo>
                  <a:pt x="43" y="25"/>
                </a:lnTo>
                <a:lnTo>
                  <a:pt x="44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383"/>
          <p:cNvSpPr>
            <a:spLocks/>
          </p:cNvSpPr>
          <p:nvPr/>
        </p:nvSpPr>
        <p:spPr bwMode="auto">
          <a:xfrm>
            <a:off x="6248401" y="2001838"/>
            <a:ext cx="42863" cy="26988"/>
          </a:xfrm>
          <a:custGeom>
            <a:avLst/>
            <a:gdLst>
              <a:gd name="T0" fmla="*/ 27 w 27"/>
              <a:gd name="T1" fmla="*/ 10 h 17"/>
              <a:gd name="T2" fmla="*/ 17 w 27"/>
              <a:gd name="T3" fmla="*/ 13 h 17"/>
              <a:gd name="T4" fmla="*/ 6 w 27"/>
              <a:gd name="T5" fmla="*/ 17 h 17"/>
              <a:gd name="T6" fmla="*/ 0 w 27"/>
              <a:gd name="T7" fmla="*/ 13 h 17"/>
              <a:gd name="T8" fmla="*/ 4 w 27"/>
              <a:gd name="T9" fmla="*/ 10 h 17"/>
              <a:gd name="T10" fmla="*/ 6 w 27"/>
              <a:gd name="T11" fmla="*/ 7 h 17"/>
              <a:gd name="T12" fmla="*/ 15 w 27"/>
              <a:gd name="T13" fmla="*/ 5 h 17"/>
              <a:gd name="T14" fmla="*/ 17 w 27"/>
              <a:gd name="T15" fmla="*/ 5 h 17"/>
              <a:gd name="T16" fmla="*/ 16 w 27"/>
              <a:gd name="T17" fmla="*/ 0 h 17"/>
              <a:gd name="T18" fmla="*/ 15 w 27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7">
                <a:moveTo>
                  <a:pt x="27" y="10"/>
                </a:moveTo>
                <a:lnTo>
                  <a:pt x="17" y="13"/>
                </a:lnTo>
                <a:lnTo>
                  <a:pt x="6" y="17"/>
                </a:lnTo>
                <a:lnTo>
                  <a:pt x="0" y="13"/>
                </a:lnTo>
                <a:lnTo>
                  <a:pt x="4" y="10"/>
                </a:lnTo>
                <a:lnTo>
                  <a:pt x="6" y="7"/>
                </a:lnTo>
                <a:lnTo>
                  <a:pt x="15" y="5"/>
                </a:lnTo>
                <a:lnTo>
                  <a:pt x="17" y="5"/>
                </a:lnTo>
                <a:lnTo>
                  <a:pt x="16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384"/>
          <p:cNvSpPr>
            <a:spLocks/>
          </p:cNvSpPr>
          <p:nvPr/>
        </p:nvSpPr>
        <p:spPr bwMode="auto">
          <a:xfrm>
            <a:off x="6434138" y="2024063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3 h 3"/>
              <a:gd name="T4" fmla="*/ 0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385"/>
          <p:cNvSpPr>
            <a:spLocks/>
          </p:cNvSpPr>
          <p:nvPr/>
        </p:nvSpPr>
        <p:spPr bwMode="auto">
          <a:xfrm>
            <a:off x="6288088" y="1939925"/>
            <a:ext cx="146050" cy="93663"/>
          </a:xfrm>
          <a:custGeom>
            <a:avLst/>
            <a:gdLst>
              <a:gd name="T0" fmla="*/ 0 w 92"/>
              <a:gd name="T1" fmla="*/ 7 h 59"/>
              <a:gd name="T2" fmla="*/ 9 w 92"/>
              <a:gd name="T3" fmla="*/ 3 h 59"/>
              <a:gd name="T4" fmla="*/ 20 w 92"/>
              <a:gd name="T5" fmla="*/ 0 h 59"/>
              <a:gd name="T6" fmla="*/ 30 w 92"/>
              <a:gd name="T7" fmla="*/ 1 h 59"/>
              <a:gd name="T8" fmla="*/ 40 w 92"/>
              <a:gd name="T9" fmla="*/ 5 h 59"/>
              <a:gd name="T10" fmla="*/ 40 w 92"/>
              <a:gd name="T11" fmla="*/ 16 h 59"/>
              <a:gd name="T12" fmla="*/ 43 w 92"/>
              <a:gd name="T13" fmla="*/ 18 h 59"/>
              <a:gd name="T14" fmla="*/ 56 w 92"/>
              <a:gd name="T15" fmla="*/ 15 h 59"/>
              <a:gd name="T16" fmla="*/ 58 w 92"/>
              <a:gd name="T17" fmla="*/ 9 h 59"/>
              <a:gd name="T18" fmla="*/ 59 w 92"/>
              <a:gd name="T19" fmla="*/ 7 h 59"/>
              <a:gd name="T20" fmla="*/ 60 w 92"/>
              <a:gd name="T21" fmla="*/ 7 h 59"/>
              <a:gd name="T22" fmla="*/ 63 w 92"/>
              <a:gd name="T23" fmla="*/ 7 h 59"/>
              <a:gd name="T24" fmla="*/ 67 w 92"/>
              <a:gd name="T25" fmla="*/ 7 h 59"/>
              <a:gd name="T26" fmla="*/ 69 w 92"/>
              <a:gd name="T27" fmla="*/ 7 h 59"/>
              <a:gd name="T28" fmla="*/ 74 w 92"/>
              <a:gd name="T29" fmla="*/ 16 h 59"/>
              <a:gd name="T30" fmla="*/ 80 w 92"/>
              <a:gd name="T31" fmla="*/ 31 h 59"/>
              <a:gd name="T32" fmla="*/ 85 w 92"/>
              <a:gd name="T33" fmla="*/ 38 h 59"/>
              <a:gd name="T34" fmla="*/ 86 w 92"/>
              <a:gd name="T35" fmla="*/ 48 h 59"/>
              <a:gd name="T36" fmla="*/ 88 w 92"/>
              <a:gd name="T37" fmla="*/ 59 h 59"/>
              <a:gd name="T38" fmla="*/ 92 w 92"/>
              <a:gd name="T3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2" h="59">
                <a:moveTo>
                  <a:pt x="0" y="7"/>
                </a:moveTo>
                <a:lnTo>
                  <a:pt x="9" y="3"/>
                </a:lnTo>
                <a:lnTo>
                  <a:pt x="20" y="0"/>
                </a:lnTo>
                <a:lnTo>
                  <a:pt x="30" y="1"/>
                </a:lnTo>
                <a:lnTo>
                  <a:pt x="40" y="5"/>
                </a:lnTo>
                <a:lnTo>
                  <a:pt x="40" y="16"/>
                </a:lnTo>
                <a:lnTo>
                  <a:pt x="43" y="18"/>
                </a:lnTo>
                <a:lnTo>
                  <a:pt x="56" y="15"/>
                </a:lnTo>
                <a:lnTo>
                  <a:pt x="58" y="9"/>
                </a:lnTo>
                <a:lnTo>
                  <a:pt x="59" y="7"/>
                </a:lnTo>
                <a:lnTo>
                  <a:pt x="60" y="7"/>
                </a:lnTo>
                <a:lnTo>
                  <a:pt x="63" y="7"/>
                </a:lnTo>
                <a:lnTo>
                  <a:pt x="67" y="7"/>
                </a:lnTo>
                <a:lnTo>
                  <a:pt x="69" y="7"/>
                </a:lnTo>
                <a:lnTo>
                  <a:pt x="74" y="16"/>
                </a:lnTo>
                <a:lnTo>
                  <a:pt x="80" y="31"/>
                </a:lnTo>
                <a:lnTo>
                  <a:pt x="85" y="38"/>
                </a:lnTo>
                <a:lnTo>
                  <a:pt x="86" y="48"/>
                </a:lnTo>
                <a:lnTo>
                  <a:pt x="88" y="59"/>
                </a:lnTo>
                <a:lnTo>
                  <a:pt x="92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386"/>
          <p:cNvSpPr>
            <a:spLocks/>
          </p:cNvSpPr>
          <p:nvPr/>
        </p:nvSpPr>
        <p:spPr bwMode="auto">
          <a:xfrm>
            <a:off x="6291263" y="2017713"/>
            <a:ext cx="11113" cy="15875"/>
          </a:xfrm>
          <a:custGeom>
            <a:avLst/>
            <a:gdLst>
              <a:gd name="T0" fmla="*/ 7 w 7"/>
              <a:gd name="T1" fmla="*/ 10 h 10"/>
              <a:gd name="T2" fmla="*/ 4 w 7"/>
              <a:gd name="T3" fmla="*/ 8 h 10"/>
              <a:gd name="T4" fmla="*/ 0 w 7"/>
              <a:gd name="T5" fmla="*/ 0 h 10"/>
              <a:gd name="T6" fmla="*/ 0 w 7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0">
                <a:moveTo>
                  <a:pt x="7" y="10"/>
                </a:moveTo>
                <a:lnTo>
                  <a:pt x="4" y="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387"/>
          <p:cNvSpPr>
            <a:spLocks/>
          </p:cNvSpPr>
          <p:nvPr/>
        </p:nvSpPr>
        <p:spPr bwMode="auto">
          <a:xfrm>
            <a:off x="6303963" y="1992313"/>
            <a:ext cx="28575" cy="41275"/>
          </a:xfrm>
          <a:custGeom>
            <a:avLst/>
            <a:gdLst>
              <a:gd name="T0" fmla="*/ 18 w 18"/>
              <a:gd name="T1" fmla="*/ 26 h 26"/>
              <a:gd name="T2" fmla="*/ 14 w 18"/>
              <a:gd name="T3" fmla="*/ 23 h 26"/>
              <a:gd name="T4" fmla="*/ 11 w 18"/>
              <a:gd name="T5" fmla="*/ 17 h 26"/>
              <a:gd name="T6" fmla="*/ 11 w 18"/>
              <a:gd name="T7" fmla="*/ 9 h 26"/>
              <a:gd name="T8" fmla="*/ 10 w 18"/>
              <a:gd name="T9" fmla="*/ 2 h 26"/>
              <a:gd name="T10" fmla="*/ 0 w 18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6">
                <a:moveTo>
                  <a:pt x="18" y="26"/>
                </a:moveTo>
                <a:lnTo>
                  <a:pt x="14" y="23"/>
                </a:lnTo>
                <a:lnTo>
                  <a:pt x="11" y="17"/>
                </a:lnTo>
                <a:lnTo>
                  <a:pt x="11" y="9"/>
                </a:lnTo>
                <a:lnTo>
                  <a:pt x="1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388"/>
          <p:cNvSpPr>
            <a:spLocks/>
          </p:cNvSpPr>
          <p:nvPr/>
        </p:nvSpPr>
        <p:spPr bwMode="auto">
          <a:xfrm>
            <a:off x="6156326" y="2041525"/>
            <a:ext cx="17463" cy="12700"/>
          </a:xfrm>
          <a:custGeom>
            <a:avLst/>
            <a:gdLst>
              <a:gd name="T0" fmla="*/ 0 w 11"/>
              <a:gd name="T1" fmla="*/ 8 h 8"/>
              <a:gd name="T2" fmla="*/ 2 w 11"/>
              <a:gd name="T3" fmla="*/ 7 h 8"/>
              <a:gd name="T4" fmla="*/ 0 w 11"/>
              <a:gd name="T5" fmla="*/ 0 h 8"/>
              <a:gd name="T6" fmla="*/ 6 w 11"/>
              <a:gd name="T7" fmla="*/ 1 h 8"/>
              <a:gd name="T8" fmla="*/ 11 w 11"/>
              <a:gd name="T9" fmla="*/ 5 h 8"/>
              <a:gd name="T10" fmla="*/ 11 w 11"/>
              <a:gd name="T11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2" y="7"/>
                </a:lnTo>
                <a:lnTo>
                  <a:pt x="0" y="0"/>
                </a:lnTo>
                <a:lnTo>
                  <a:pt x="6" y="1"/>
                </a:lnTo>
                <a:lnTo>
                  <a:pt x="11" y="5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389"/>
          <p:cNvSpPr>
            <a:spLocks/>
          </p:cNvSpPr>
          <p:nvPr/>
        </p:nvSpPr>
        <p:spPr bwMode="auto">
          <a:xfrm>
            <a:off x="6323013" y="2033588"/>
            <a:ext cx="26988" cy="20638"/>
          </a:xfrm>
          <a:custGeom>
            <a:avLst/>
            <a:gdLst>
              <a:gd name="T0" fmla="*/ 0 w 17"/>
              <a:gd name="T1" fmla="*/ 4 h 13"/>
              <a:gd name="T2" fmla="*/ 7 w 17"/>
              <a:gd name="T3" fmla="*/ 10 h 13"/>
              <a:gd name="T4" fmla="*/ 14 w 17"/>
              <a:gd name="T5" fmla="*/ 13 h 13"/>
              <a:gd name="T6" fmla="*/ 17 w 17"/>
              <a:gd name="T7" fmla="*/ 12 h 13"/>
              <a:gd name="T8" fmla="*/ 11 w 17"/>
              <a:gd name="T9" fmla="*/ 5 h 13"/>
              <a:gd name="T10" fmla="*/ 6 w 17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3">
                <a:moveTo>
                  <a:pt x="0" y="4"/>
                </a:moveTo>
                <a:lnTo>
                  <a:pt x="7" y="10"/>
                </a:lnTo>
                <a:lnTo>
                  <a:pt x="14" y="13"/>
                </a:lnTo>
                <a:lnTo>
                  <a:pt x="17" y="12"/>
                </a:lnTo>
                <a:lnTo>
                  <a:pt x="11" y="5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390"/>
          <p:cNvSpPr>
            <a:spLocks/>
          </p:cNvSpPr>
          <p:nvPr/>
        </p:nvSpPr>
        <p:spPr bwMode="auto">
          <a:xfrm>
            <a:off x="5934076" y="1985963"/>
            <a:ext cx="82550" cy="71438"/>
          </a:xfrm>
          <a:custGeom>
            <a:avLst/>
            <a:gdLst>
              <a:gd name="T0" fmla="*/ 1 w 52"/>
              <a:gd name="T1" fmla="*/ 21 h 45"/>
              <a:gd name="T2" fmla="*/ 0 w 52"/>
              <a:gd name="T3" fmla="*/ 39 h 45"/>
              <a:gd name="T4" fmla="*/ 1 w 52"/>
              <a:gd name="T5" fmla="*/ 45 h 45"/>
              <a:gd name="T6" fmla="*/ 28 w 52"/>
              <a:gd name="T7" fmla="*/ 31 h 45"/>
              <a:gd name="T8" fmla="*/ 35 w 52"/>
              <a:gd name="T9" fmla="*/ 24 h 45"/>
              <a:gd name="T10" fmla="*/ 35 w 52"/>
              <a:gd name="T11" fmla="*/ 19 h 45"/>
              <a:gd name="T12" fmla="*/ 37 w 52"/>
              <a:gd name="T13" fmla="*/ 20 h 45"/>
              <a:gd name="T14" fmla="*/ 38 w 52"/>
              <a:gd name="T15" fmla="*/ 20 h 45"/>
              <a:gd name="T16" fmla="*/ 39 w 52"/>
              <a:gd name="T17" fmla="*/ 21 h 45"/>
              <a:gd name="T18" fmla="*/ 45 w 52"/>
              <a:gd name="T19" fmla="*/ 24 h 45"/>
              <a:gd name="T20" fmla="*/ 47 w 52"/>
              <a:gd name="T21" fmla="*/ 21 h 45"/>
              <a:gd name="T22" fmla="*/ 45 w 52"/>
              <a:gd name="T23" fmla="*/ 13 h 45"/>
              <a:gd name="T24" fmla="*/ 52 w 52"/>
              <a:gd name="T2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" h="45">
                <a:moveTo>
                  <a:pt x="1" y="21"/>
                </a:moveTo>
                <a:lnTo>
                  <a:pt x="0" y="39"/>
                </a:lnTo>
                <a:lnTo>
                  <a:pt x="1" y="45"/>
                </a:lnTo>
                <a:lnTo>
                  <a:pt x="28" y="31"/>
                </a:lnTo>
                <a:lnTo>
                  <a:pt x="35" y="24"/>
                </a:lnTo>
                <a:lnTo>
                  <a:pt x="35" y="19"/>
                </a:lnTo>
                <a:lnTo>
                  <a:pt x="37" y="20"/>
                </a:lnTo>
                <a:lnTo>
                  <a:pt x="38" y="20"/>
                </a:lnTo>
                <a:lnTo>
                  <a:pt x="39" y="21"/>
                </a:lnTo>
                <a:lnTo>
                  <a:pt x="45" y="24"/>
                </a:lnTo>
                <a:lnTo>
                  <a:pt x="47" y="21"/>
                </a:lnTo>
                <a:lnTo>
                  <a:pt x="45" y="13"/>
                </a:lnTo>
                <a:lnTo>
                  <a:pt x="5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391"/>
          <p:cNvSpPr>
            <a:spLocks/>
          </p:cNvSpPr>
          <p:nvPr/>
        </p:nvSpPr>
        <p:spPr bwMode="auto">
          <a:xfrm>
            <a:off x="6257926" y="2047875"/>
            <a:ext cx="14288" cy="19050"/>
          </a:xfrm>
          <a:custGeom>
            <a:avLst/>
            <a:gdLst>
              <a:gd name="T0" fmla="*/ 6 w 9"/>
              <a:gd name="T1" fmla="*/ 12 h 12"/>
              <a:gd name="T2" fmla="*/ 3 w 9"/>
              <a:gd name="T3" fmla="*/ 10 h 12"/>
              <a:gd name="T4" fmla="*/ 0 w 9"/>
              <a:gd name="T5" fmla="*/ 4 h 12"/>
              <a:gd name="T6" fmla="*/ 9 w 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2">
                <a:moveTo>
                  <a:pt x="6" y="12"/>
                </a:moveTo>
                <a:lnTo>
                  <a:pt x="3" y="10"/>
                </a:lnTo>
                <a:lnTo>
                  <a:pt x="0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Line 392"/>
          <p:cNvSpPr>
            <a:spLocks noChangeShapeType="1"/>
          </p:cNvSpPr>
          <p:nvPr/>
        </p:nvSpPr>
        <p:spPr bwMode="auto">
          <a:xfrm>
            <a:off x="6137276" y="2060575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393"/>
          <p:cNvSpPr>
            <a:spLocks/>
          </p:cNvSpPr>
          <p:nvPr/>
        </p:nvSpPr>
        <p:spPr bwMode="auto">
          <a:xfrm>
            <a:off x="6143626" y="2054225"/>
            <a:ext cx="12700" cy="15875"/>
          </a:xfrm>
          <a:custGeom>
            <a:avLst/>
            <a:gdLst>
              <a:gd name="T0" fmla="*/ 0 w 8"/>
              <a:gd name="T1" fmla="*/ 10 h 10"/>
              <a:gd name="T2" fmla="*/ 3 w 8"/>
              <a:gd name="T3" fmla="*/ 10 h 10"/>
              <a:gd name="T4" fmla="*/ 7 w 8"/>
              <a:gd name="T5" fmla="*/ 3 h 10"/>
              <a:gd name="T6" fmla="*/ 8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3" y="10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394"/>
          <p:cNvSpPr>
            <a:spLocks/>
          </p:cNvSpPr>
          <p:nvPr/>
        </p:nvSpPr>
        <p:spPr bwMode="auto">
          <a:xfrm>
            <a:off x="6138863" y="2066925"/>
            <a:ext cx="4763" cy="3175"/>
          </a:xfrm>
          <a:custGeom>
            <a:avLst/>
            <a:gdLst>
              <a:gd name="T0" fmla="*/ 0 w 3"/>
              <a:gd name="T1" fmla="*/ 0 h 2"/>
              <a:gd name="T2" fmla="*/ 2 w 3"/>
              <a:gd name="T3" fmla="*/ 2 h 2"/>
              <a:gd name="T4" fmla="*/ 3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395"/>
          <p:cNvSpPr>
            <a:spLocks/>
          </p:cNvSpPr>
          <p:nvPr/>
        </p:nvSpPr>
        <p:spPr bwMode="auto">
          <a:xfrm>
            <a:off x="6119813" y="2054225"/>
            <a:ext cx="17463" cy="22225"/>
          </a:xfrm>
          <a:custGeom>
            <a:avLst/>
            <a:gdLst>
              <a:gd name="T0" fmla="*/ 0 w 11"/>
              <a:gd name="T1" fmla="*/ 14 h 14"/>
              <a:gd name="T2" fmla="*/ 4 w 11"/>
              <a:gd name="T3" fmla="*/ 7 h 14"/>
              <a:gd name="T4" fmla="*/ 5 w 11"/>
              <a:gd name="T5" fmla="*/ 2 h 14"/>
              <a:gd name="T6" fmla="*/ 10 w 11"/>
              <a:gd name="T7" fmla="*/ 0 h 14"/>
              <a:gd name="T8" fmla="*/ 11 w 11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0" y="14"/>
                </a:moveTo>
                <a:lnTo>
                  <a:pt x="4" y="7"/>
                </a:lnTo>
                <a:lnTo>
                  <a:pt x="5" y="2"/>
                </a:lnTo>
                <a:lnTo>
                  <a:pt x="10" y="0"/>
                </a:lnTo>
                <a:lnTo>
                  <a:pt x="1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396"/>
          <p:cNvSpPr>
            <a:spLocks/>
          </p:cNvSpPr>
          <p:nvPr/>
        </p:nvSpPr>
        <p:spPr bwMode="auto">
          <a:xfrm>
            <a:off x="6303963" y="2070100"/>
            <a:ext cx="30163" cy="7938"/>
          </a:xfrm>
          <a:custGeom>
            <a:avLst/>
            <a:gdLst>
              <a:gd name="T0" fmla="*/ 19 w 19"/>
              <a:gd name="T1" fmla="*/ 5 h 5"/>
              <a:gd name="T2" fmla="*/ 14 w 19"/>
              <a:gd name="T3" fmla="*/ 4 h 5"/>
              <a:gd name="T4" fmla="*/ 5 w 19"/>
              <a:gd name="T5" fmla="*/ 2 h 5"/>
              <a:gd name="T6" fmla="*/ 0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5"/>
                </a:moveTo>
                <a:lnTo>
                  <a:pt x="14" y="4"/>
                </a:ln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397"/>
          <p:cNvSpPr>
            <a:spLocks/>
          </p:cNvSpPr>
          <p:nvPr/>
        </p:nvSpPr>
        <p:spPr bwMode="auto">
          <a:xfrm>
            <a:off x="6178551" y="2006600"/>
            <a:ext cx="61913" cy="74613"/>
          </a:xfrm>
          <a:custGeom>
            <a:avLst/>
            <a:gdLst>
              <a:gd name="T0" fmla="*/ 0 w 39"/>
              <a:gd name="T1" fmla="*/ 47 h 47"/>
              <a:gd name="T2" fmla="*/ 4 w 39"/>
              <a:gd name="T3" fmla="*/ 44 h 47"/>
              <a:gd name="T4" fmla="*/ 11 w 39"/>
              <a:gd name="T5" fmla="*/ 40 h 47"/>
              <a:gd name="T6" fmla="*/ 13 w 39"/>
              <a:gd name="T7" fmla="*/ 38 h 47"/>
              <a:gd name="T8" fmla="*/ 15 w 39"/>
              <a:gd name="T9" fmla="*/ 36 h 47"/>
              <a:gd name="T10" fmla="*/ 18 w 39"/>
              <a:gd name="T11" fmla="*/ 32 h 47"/>
              <a:gd name="T12" fmla="*/ 16 w 39"/>
              <a:gd name="T13" fmla="*/ 27 h 47"/>
              <a:gd name="T14" fmla="*/ 11 w 39"/>
              <a:gd name="T15" fmla="*/ 22 h 47"/>
              <a:gd name="T16" fmla="*/ 11 w 39"/>
              <a:gd name="T17" fmla="*/ 21 h 47"/>
              <a:gd name="T18" fmla="*/ 13 w 39"/>
              <a:gd name="T19" fmla="*/ 18 h 47"/>
              <a:gd name="T20" fmla="*/ 20 w 39"/>
              <a:gd name="T21" fmla="*/ 18 h 47"/>
              <a:gd name="T22" fmla="*/ 20 w 39"/>
              <a:gd name="T23" fmla="*/ 12 h 47"/>
              <a:gd name="T24" fmla="*/ 20 w 39"/>
              <a:gd name="T25" fmla="*/ 8 h 47"/>
              <a:gd name="T26" fmla="*/ 20 w 39"/>
              <a:gd name="T27" fmla="*/ 0 h 47"/>
              <a:gd name="T28" fmla="*/ 23 w 39"/>
              <a:gd name="T29" fmla="*/ 2 h 47"/>
              <a:gd name="T30" fmla="*/ 30 w 39"/>
              <a:gd name="T31" fmla="*/ 3 h 47"/>
              <a:gd name="T32" fmla="*/ 30 w 39"/>
              <a:gd name="T33" fmla="*/ 4 h 47"/>
              <a:gd name="T34" fmla="*/ 33 w 39"/>
              <a:gd name="T35" fmla="*/ 10 h 47"/>
              <a:gd name="T36" fmla="*/ 33 w 39"/>
              <a:gd name="T37" fmla="*/ 11 h 47"/>
              <a:gd name="T38" fmla="*/ 33 w 39"/>
              <a:gd name="T39" fmla="*/ 18 h 47"/>
              <a:gd name="T40" fmla="*/ 31 w 39"/>
              <a:gd name="T41" fmla="*/ 25 h 47"/>
              <a:gd name="T42" fmla="*/ 37 w 39"/>
              <a:gd name="T43" fmla="*/ 19 h 47"/>
              <a:gd name="T44" fmla="*/ 39 w 39"/>
              <a:gd name="T45" fmla="*/ 29 h 47"/>
              <a:gd name="T46" fmla="*/ 37 w 39"/>
              <a:gd name="T47" fmla="*/ 38 h 47"/>
              <a:gd name="T48" fmla="*/ 35 w 39"/>
              <a:gd name="T49" fmla="*/ 4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" h="47">
                <a:moveTo>
                  <a:pt x="0" y="47"/>
                </a:moveTo>
                <a:lnTo>
                  <a:pt x="4" y="44"/>
                </a:lnTo>
                <a:lnTo>
                  <a:pt x="11" y="40"/>
                </a:lnTo>
                <a:lnTo>
                  <a:pt x="13" y="38"/>
                </a:lnTo>
                <a:lnTo>
                  <a:pt x="15" y="36"/>
                </a:lnTo>
                <a:lnTo>
                  <a:pt x="18" y="32"/>
                </a:lnTo>
                <a:lnTo>
                  <a:pt x="16" y="27"/>
                </a:lnTo>
                <a:lnTo>
                  <a:pt x="11" y="22"/>
                </a:lnTo>
                <a:lnTo>
                  <a:pt x="11" y="21"/>
                </a:lnTo>
                <a:lnTo>
                  <a:pt x="13" y="18"/>
                </a:lnTo>
                <a:lnTo>
                  <a:pt x="20" y="18"/>
                </a:lnTo>
                <a:lnTo>
                  <a:pt x="20" y="12"/>
                </a:lnTo>
                <a:lnTo>
                  <a:pt x="20" y="8"/>
                </a:lnTo>
                <a:lnTo>
                  <a:pt x="20" y="0"/>
                </a:lnTo>
                <a:lnTo>
                  <a:pt x="23" y="2"/>
                </a:lnTo>
                <a:lnTo>
                  <a:pt x="30" y="3"/>
                </a:lnTo>
                <a:lnTo>
                  <a:pt x="30" y="4"/>
                </a:lnTo>
                <a:lnTo>
                  <a:pt x="33" y="10"/>
                </a:lnTo>
                <a:lnTo>
                  <a:pt x="33" y="11"/>
                </a:lnTo>
                <a:lnTo>
                  <a:pt x="33" y="18"/>
                </a:lnTo>
                <a:lnTo>
                  <a:pt x="31" y="25"/>
                </a:lnTo>
                <a:lnTo>
                  <a:pt x="37" y="19"/>
                </a:lnTo>
                <a:lnTo>
                  <a:pt x="39" y="29"/>
                </a:lnTo>
                <a:lnTo>
                  <a:pt x="37" y="38"/>
                </a:lnTo>
                <a:lnTo>
                  <a:pt x="35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Line 398"/>
          <p:cNvSpPr>
            <a:spLocks noChangeShapeType="1"/>
          </p:cNvSpPr>
          <p:nvPr/>
        </p:nvSpPr>
        <p:spPr bwMode="auto">
          <a:xfrm>
            <a:off x="6178551" y="20812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399"/>
          <p:cNvSpPr>
            <a:spLocks/>
          </p:cNvSpPr>
          <p:nvPr/>
        </p:nvSpPr>
        <p:spPr bwMode="auto">
          <a:xfrm>
            <a:off x="6162676" y="2052638"/>
            <a:ext cx="15875" cy="30163"/>
          </a:xfrm>
          <a:custGeom>
            <a:avLst/>
            <a:gdLst>
              <a:gd name="T0" fmla="*/ 7 w 10"/>
              <a:gd name="T1" fmla="*/ 0 h 19"/>
              <a:gd name="T2" fmla="*/ 7 w 10"/>
              <a:gd name="T3" fmla="*/ 7 h 19"/>
              <a:gd name="T4" fmla="*/ 2 w 10"/>
              <a:gd name="T5" fmla="*/ 12 h 19"/>
              <a:gd name="T6" fmla="*/ 0 w 10"/>
              <a:gd name="T7" fmla="*/ 18 h 19"/>
              <a:gd name="T8" fmla="*/ 7 w 10"/>
              <a:gd name="T9" fmla="*/ 19 h 19"/>
              <a:gd name="T10" fmla="*/ 10 w 10"/>
              <a:gd name="T1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9">
                <a:moveTo>
                  <a:pt x="7" y="0"/>
                </a:moveTo>
                <a:lnTo>
                  <a:pt x="7" y="7"/>
                </a:lnTo>
                <a:lnTo>
                  <a:pt x="2" y="12"/>
                </a:lnTo>
                <a:lnTo>
                  <a:pt x="0" y="18"/>
                </a:lnTo>
                <a:lnTo>
                  <a:pt x="7" y="19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400"/>
          <p:cNvSpPr>
            <a:spLocks/>
          </p:cNvSpPr>
          <p:nvPr/>
        </p:nvSpPr>
        <p:spPr bwMode="auto">
          <a:xfrm>
            <a:off x="6296026" y="2070100"/>
            <a:ext cx="20638" cy="17463"/>
          </a:xfrm>
          <a:custGeom>
            <a:avLst/>
            <a:gdLst>
              <a:gd name="T0" fmla="*/ 0 w 13"/>
              <a:gd name="T1" fmla="*/ 0 h 11"/>
              <a:gd name="T2" fmla="*/ 1 w 13"/>
              <a:gd name="T3" fmla="*/ 5 h 11"/>
              <a:gd name="T4" fmla="*/ 6 w 13"/>
              <a:gd name="T5" fmla="*/ 9 h 11"/>
              <a:gd name="T6" fmla="*/ 13 w 1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1">
                <a:moveTo>
                  <a:pt x="0" y="0"/>
                </a:moveTo>
                <a:lnTo>
                  <a:pt x="1" y="5"/>
                </a:lnTo>
                <a:lnTo>
                  <a:pt x="6" y="9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401"/>
          <p:cNvSpPr>
            <a:spLocks/>
          </p:cNvSpPr>
          <p:nvPr/>
        </p:nvSpPr>
        <p:spPr bwMode="auto">
          <a:xfrm>
            <a:off x="6316663" y="2078038"/>
            <a:ext cx="17463" cy="11113"/>
          </a:xfrm>
          <a:custGeom>
            <a:avLst/>
            <a:gdLst>
              <a:gd name="T0" fmla="*/ 0 w 11"/>
              <a:gd name="T1" fmla="*/ 6 h 7"/>
              <a:gd name="T2" fmla="*/ 3 w 11"/>
              <a:gd name="T3" fmla="*/ 7 h 7"/>
              <a:gd name="T4" fmla="*/ 8 w 11"/>
              <a:gd name="T5" fmla="*/ 6 h 7"/>
              <a:gd name="T6" fmla="*/ 11 w 11"/>
              <a:gd name="T7" fmla="*/ 0 h 7"/>
              <a:gd name="T8" fmla="*/ 11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0" y="6"/>
                </a:moveTo>
                <a:lnTo>
                  <a:pt x="3" y="7"/>
                </a:lnTo>
                <a:lnTo>
                  <a:pt x="8" y="6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402"/>
          <p:cNvSpPr>
            <a:spLocks/>
          </p:cNvSpPr>
          <p:nvPr/>
        </p:nvSpPr>
        <p:spPr bwMode="auto">
          <a:xfrm>
            <a:off x="6230938" y="2078038"/>
            <a:ext cx="3175" cy="12700"/>
          </a:xfrm>
          <a:custGeom>
            <a:avLst/>
            <a:gdLst>
              <a:gd name="T0" fmla="*/ 2 w 2"/>
              <a:gd name="T1" fmla="*/ 0 h 8"/>
              <a:gd name="T2" fmla="*/ 1 w 2"/>
              <a:gd name="T3" fmla="*/ 4 h 8"/>
              <a:gd name="T4" fmla="*/ 0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2" y="0"/>
                </a:moveTo>
                <a:lnTo>
                  <a:pt x="1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403"/>
          <p:cNvSpPr>
            <a:spLocks/>
          </p:cNvSpPr>
          <p:nvPr/>
        </p:nvSpPr>
        <p:spPr bwMode="auto">
          <a:xfrm>
            <a:off x="6108701" y="2076450"/>
            <a:ext cx="11113" cy="19050"/>
          </a:xfrm>
          <a:custGeom>
            <a:avLst/>
            <a:gdLst>
              <a:gd name="T0" fmla="*/ 0 w 7"/>
              <a:gd name="T1" fmla="*/ 12 h 12"/>
              <a:gd name="T2" fmla="*/ 4 w 7"/>
              <a:gd name="T3" fmla="*/ 8 h 12"/>
              <a:gd name="T4" fmla="*/ 7 w 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2">
                <a:moveTo>
                  <a:pt x="0" y="12"/>
                </a:moveTo>
                <a:lnTo>
                  <a:pt x="4" y="8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404"/>
          <p:cNvSpPr>
            <a:spLocks/>
          </p:cNvSpPr>
          <p:nvPr/>
        </p:nvSpPr>
        <p:spPr bwMode="auto">
          <a:xfrm>
            <a:off x="5818188" y="1976438"/>
            <a:ext cx="109538" cy="119063"/>
          </a:xfrm>
          <a:custGeom>
            <a:avLst/>
            <a:gdLst>
              <a:gd name="T0" fmla="*/ 6 w 69"/>
              <a:gd name="T1" fmla="*/ 75 h 75"/>
              <a:gd name="T2" fmla="*/ 10 w 69"/>
              <a:gd name="T3" fmla="*/ 72 h 75"/>
              <a:gd name="T4" fmla="*/ 11 w 69"/>
              <a:gd name="T5" fmla="*/ 68 h 75"/>
              <a:gd name="T6" fmla="*/ 13 w 69"/>
              <a:gd name="T7" fmla="*/ 64 h 75"/>
              <a:gd name="T8" fmla="*/ 10 w 69"/>
              <a:gd name="T9" fmla="*/ 57 h 75"/>
              <a:gd name="T10" fmla="*/ 15 w 69"/>
              <a:gd name="T11" fmla="*/ 57 h 75"/>
              <a:gd name="T12" fmla="*/ 17 w 69"/>
              <a:gd name="T13" fmla="*/ 64 h 75"/>
              <a:gd name="T14" fmla="*/ 25 w 69"/>
              <a:gd name="T15" fmla="*/ 68 h 75"/>
              <a:gd name="T16" fmla="*/ 26 w 69"/>
              <a:gd name="T17" fmla="*/ 68 h 75"/>
              <a:gd name="T18" fmla="*/ 26 w 69"/>
              <a:gd name="T19" fmla="*/ 59 h 75"/>
              <a:gd name="T20" fmla="*/ 36 w 69"/>
              <a:gd name="T21" fmla="*/ 60 h 75"/>
              <a:gd name="T22" fmla="*/ 41 w 69"/>
              <a:gd name="T23" fmla="*/ 56 h 75"/>
              <a:gd name="T24" fmla="*/ 43 w 69"/>
              <a:gd name="T25" fmla="*/ 55 h 75"/>
              <a:gd name="T26" fmla="*/ 39 w 69"/>
              <a:gd name="T27" fmla="*/ 45 h 75"/>
              <a:gd name="T28" fmla="*/ 64 w 69"/>
              <a:gd name="T29" fmla="*/ 31 h 75"/>
              <a:gd name="T30" fmla="*/ 69 w 69"/>
              <a:gd name="T31" fmla="*/ 25 h 75"/>
              <a:gd name="T32" fmla="*/ 64 w 69"/>
              <a:gd name="T33" fmla="*/ 18 h 75"/>
              <a:gd name="T34" fmla="*/ 63 w 69"/>
              <a:gd name="T35" fmla="*/ 16 h 75"/>
              <a:gd name="T36" fmla="*/ 56 w 69"/>
              <a:gd name="T37" fmla="*/ 21 h 75"/>
              <a:gd name="T38" fmla="*/ 58 w 69"/>
              <a:gd name="T39" fmla="*/ 15 h 75"/>
              <a:gd name="T40" fmla="*/ 55 w 69"/>
              <a:gd name="T41" fmla="*/ 3 h 75"/>
              <a:gd name="T42" fmla="*/ 48 w 69"/>
              <a:gd name="T43" fmla="*/ 0 h 75"/>
              <a:gd name="T44" fmla="*/ 32 w 69"/>
              <a:gd name="T45" fmla="*/ 14 h 75"/>
              <a:gd name="T46" fmla="*/ 37 w 69"/>
              <a:gd name="T47" fmla="*/ 19 h 75"/>
              <a:gd name="T48" fmla="*/ 39 w 69"/>
              <a:gd name="T49" fmla="*/ 23 h 75"/>
              <a:gd name="T50" fmla="*/ 33 w 69"/>
              <a:gd name="T51" fmla="*/ 25 h 75"/>
              <a:gd name="T52" fmla="*/ 32 w 69"/>
              <a:gd name="T53" fmla="*/ 25 h 75"/>
              <a:gd name="T54" fmla="*/ 24 w 69"/>
              <a:gd name="T55" fmla="*/ 10 h 75"/>
              <a:gd name="T56" fmla="*/ 6 w 69"/>
              <a:gd name="T57" fmla="*/ 18 h 75"/>
              <a:gd name="T58" fmla="*/ 10 w 69"/>
              <a:gd name="T59" fmla="*/ 23 h 75"/>
              <a:gd name="T60" fmla="*/ 18 w 69"/>
              <a:gd name="T61" fmla="*/ 23 h 75"/>
              <a:gd name="T62" fmla="*/ 19 w 69"/>
              <a:gd name="T63" fmla="*/ 27 h 75"/>
              <a:gd name="T64" fmla="*/ 6 w 69"/>
              <a:gd name="T65" fmla="*/ 31 h 75"/>
              <a:gd name="T66" fmla="*/ 2 w 69"/>
              <a:gd name="T67" fmla="*/ 49 h 75"/>
              <a:gd name="T68" fmla="*/ 9 w 69"/>
              <a:gd name="T69" fmla="*/ 46 h 75"/>
              <a:gd name="T70" fmla="*/ 11 w 69"/>
              <a:gd name="T71" fmla="*/ 48 h 75"/>
              <a:gd name="T72" fmla="*/ 2 w 69"/>
              <a:gd name="T73" fmla="*/ 56 h 75"/>
              <a:gd name="T74" fmla="*/ 0 w 69"/>
              <a:gd name="T75" fmla="*/ 67 h 75"/>
              <a:gd name="T76" fmla="*/ 3 w 69"/>
              <a:gd name="T77" fmla="*/ 72 h 75"/>
              <a:gd name="T78" fmla="*/ 6 w 69"/>
              <a:gd name="T7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75">
                <a:moveTo>
                  <a:pt x="6" y="75"/>
                </a:moveTo>
                <a:lnTo>
                  <a:pt x="10" y="72"/>
                </a:lnTo>
                <a:lnTo>
                  <a:pt x="11" y="68"/>
                </a:lnTo>
                <a:lnTo>
                  <a:pt x="13" y="64"/>
                </a:lnTo>
                <a:lnTo>
                  <a:pt x="10" y="57"/>
                </a:lnTo>
                <a:lnTo>
                  <a:pt x="15" y="57"/>
                </a:lnTo>
                <a:lnTo>
                  <a:pt x="17" y="64"/>
                </a:lnTo>
                <a:lnTo>
                  <a:pt x="25" y="68"/>
                </a:lnTo>
                <a:lnTo>
                  <a:pt x="26" y="68"/>
                </a:lnTo>
                <a:lnTo>
                  <a:pt x="26" y="59"/>
                </a:lnTo>
                <a:lnTo>
                  <a:pt x="36" y="60"/>
                </a:lnTo>
                <a:lnTo>
                  <a:pt x="41" y="56"/>
                </a:lnTo>
                <a:lnTo>
                  <a:pt x="43" y="55"/>
                </a:lnTo>
                <a:lnTo>
                  <a:pt x="39" y="45"/>
                </a:lnTo>
                <a:lnTo>
                  <a:pt x="64" y="31"/>
                </a:lnTo>
                <a:lnTo>
                  <a:pt x="69" y="25"/>
                </a:lnTo>
                <a:lnTo>
                  <a:pt x="64" y="18"/>
                </a:lnTo>
                <a:lnTo>
                  <a:pt x="63" y="16"/>
                </a:lnTo>
                <a:lnTo>
                  <a:pt x="56" y="21"/>
                </a:lnTo>
                <a:lnTo>
                  <a:pt x="58" y="15"/>
                </a:lnTo>
                <a:lnTo>
                  <a:pt x="55" y="3"/>
                </a:lnTo>
                <a:lnTo>
                  <a:pt x="48" y="0"/>
                </a:lnTo>
                <a:lnTo>
                  <a:pt x="32" y="14"/>
                </a:lnTo>
                <a:lnTo>
                  <a:pt x="37" y="19"/>
                </a:lnTo>
                <a:lnTo>
                  <a:pt x="39" y="23"/>
                </a:lnTo>
                <a:lnTo>
                  <a:pt x="33" y="25"/>
                </a:lnTo>
                <a:lnTo>
                  <a:pt x="32" y="25"/>
                </a:lnTo>
                <a:lnTo>
                  <a:pt x="24" y="10"/>
                </a:lnTo>
                <a:lnTo>
                  <a:pt x="6" y="18"/>
                </a:lnTo>
                <a:lnTo>
                  <a:pt x="10" y="23"/>
                </a:lnTo>
                <a:lnTo>
                  <a:pt x="18" y="23"/>
                </a:lnTo>
                <a:lnTo>
                  <a:pt x="19" y="27"/>
                </a:lnTo>
                <a:lnTo>
                  <a:pt x="6" y="31"/>
                </a:lnTo>
                <a:lnTo>
                  <a:pt x="2" y="49"/>
                </a:lnTo>
                <a:lnTo>
                  <a:pt x="9" y="46"/>
                </a:lnTo>
                <a:lnTo>
                  <a:pt x="11" y="48"/>
                </a:lnTo>
                <a:lnTo>
                  <a:pt x="2" y="56"/>
                </a:lnTo>
                <a:lnTo>
                  <a:pt x="0" y="67"/>
                </a:lnTo>
                <a:lnTo>
                  <a:pt x="3" y="72"/>
                </a:lnTo>
                <a:lnTo>
                  <a:pt x="6" y="7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405"/>
          <p:cNvSpPr>
            <a:spLocks/>
          </p:cNvSpPr>
          <p:nvPr/>
        </p:nvSpPr>
        <p:spPr bwMode="auto">
          <a:xfrm>
            <a:off x="6169026" y="2095500"/>
            <a:ext cx="6350" cy="0"/>
          </a:xfrm>
          <a:custGeom>
            <a:avLst/>
            <a:gdLst>
              <a:gd name="T0" fmla="*/ 4 w 4"/>
              <a:gd name="T1" fmla="*/ 2 w 4"/>
              <a:gd name="T2" fmla="*/ 0 w 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Line 407"/>
          <p:cNvSpPr>
            <a:spLocks noChangeShapeType="1"/>
          </p:cNvSpPr>
          <p:nvPr/>
        </p:nvSpPr>
        <p:spPr bwMode="auto">
          <a:xfrm flipV="1">
            <a:off x="6107113" y="2095500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408"/>
          <p:cNvSpPr>
            <a:spLocks/>
          </p:cNvSpPr>
          <p:nvPr/>
        </p:nvSpPr>
        <p:spPr bwMode="auto">
          <a:xfrm>
            <a:off x="6281738" y="2065338"/>
            <a:ext cx="17463" cy="41275"/>
          </a:xfrm>
          <a:custGeom>
            <a:avLst/>
            <a:gdLst>
              <a:gd name="T0" fmla="*/ 11 w 11"/>
              <a:gd name="T1" fmla="*/ 26 h 26"/>
              <a:gd name="T2" fmla="*/ 11 w 11"/>
              <a:gd name="T3" fmla="*/ 25 h 26"/>
              <a:gd name="T4" fmla="*/ 4 w 11"/>
              <a:gd name="T5" fmla="*/ 22 h 26"/>
              <a:gd name="T6" fmla="*/ 0 w 11"/>
              <a:gd name="T7" fmla="*/ 19 h 26"/>
              <a:gd name="T8" fmla="*/ 0 w 11"/>
              <a:gd name="T9" fmla="*/ 15 h 26"/>
              <a:gd name="T10" fmla="*/ 3 w 11"/>
              <a:gd name="T11" fmla="*/ 5 h 26"/>
              <a:gd name="T12" fmla="*/ 7 w 11"/>
              <a:gd name="T13" fmla="*/ 0 h 26"/>
              <a:gd name="T14" fmla="*/ 9 w 11"/>
              <a:gd name="T15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6">
                <a:moveTo>
                  <a:pt x="11" y="26"/>
                </a:moveTo>
                <a:lnTo>
                  <a:pt x="11" y="25"/>
                </a:lnTo>
                <a:lnTo>
                  <a:pt x="4" y="22"/>
                </a:lnTo>
                <a:lnTo>
                  <a:pt x="0" y="19"/>
                </a:lnTo>
                <a:lnTo>
                  <a:pt x="0" y="15"/>
                </a:lnTo>
                <a:lnTo>
                  <a:pt x="3" y="5"/>
                </a:lnTo>
                <a:lnTo>
                  <a:pt x="7" y="0"/>
                </a:lnTo>
                <a:lnTo>
                  <a:pt x="9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409"/>
          <p:cNvSpPr>
            <a:spLocks/>
          </p:cNvSpPr>
          <p:nvPr/>
        </p:nvSpPr>
        <p:spPr bwMode="auto">
          <a:xfrm>
            <a:off x="6230938" y="2090738"/>
            <a:ext cx="12700" cy="20638"/>
          </a:xfrm>
          <a:custGeom>
            <a:avLst/>
            <a:gdLst>
              <a:gd name="T0" fmla="*/ 0 w 8"/>
              <a:gd name="T1" fmla="*/ 0 h 13"/>
              <a:gd name="T2" fmla="*/ 1 w 8"/>
              <a:gd name="T3" fmla="*/ 6 h 13"/>
              <a:gd name="T4" fmla="*/ 5 w 8"/>
              <a:gd name="T5" fmla="*/ 9 h 13"/>
              <a:gd name="T6" fmla="*/ 8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0" y="0"/>
                </a:moveTo>
                <a:lnTo>
                  <a:pt x="1" y="6"/>
                </a:lnTo>
                <a:lnTo>
                  <a:pt x="5" y="9"/>
                </a:lnTo>
                <a:lnTo>
                  <a:pt x="8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410"/>
          <p:cNvSpPr>
            <a:spLocks/>
          </p:cNvSpPr>
          <p:nvPr/>
        </p:nvSpPr>
        <p:spPr bwMode="auto">
          <a:xfrm>
            <a:off x="6107113" y="2100263"/>
            <a:ext cx="6350" cy="12700"/>
          </a:xfrm>
          <a:custGeom>
            <a:avLst/>
            <a:gdLst>
              <a:gd name="T0" fmla="*/ 4 w 4"/>
              <a:gd name="T1" fmla="*/ 8 h 8"/>
              <a:gd name="T2" fmla="*/ 3 w 4"/>
              <a:gd name="T3" fmla="*/ 5 h 8"/>
              <a:gd name="T4" fmla="*/ 1 w 4"/>
              <a:gd name="T5" fmla="*/ 3 h 8"/>
              <a:gd name="T6" fmla="*/ 0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3" y="5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411"/>
          <p:cNvSpPr>
            <a:spLocks/>
          </p:cNvSpPr>
          <p:nvPr/>
        </p:nvSpPr>
        <p:spPr bwMode="auto">
          <a:xfrm>
            <a:off x="6126163" y="2082800"/>
            <a:ext cx="42863" cy="30163"/>
          </a:xfrm>
          <a:custGeom>
            <a:avLst/>
            <a:gdLst>
              <a:gd name="T0" fmla="*/ 27 w 27"/>
              <a:gd name="T1" fmla="*/ 8 h 19"/>
              <a:gd name="T2" fmla="*/ 25 w 27"/>
              <a:gd name="T3" fmla="*/ 8 h 19"/>
              <a:gd name="T4" fmla="*/ 22 w 27"/>
              <a:gd name="T5" fmla="*/ 8 h 19"/>
              <a:gd name="T6" fmla="*/ 19 w 27"/>
              <a:gd name="T7" fmla="*/ 8 h 19"/>
              <a:gd name="T8" fmla="*/ 15 w 27"/>
              <a:gd name="T9" fmla="*/ 0 h 19"/>
              <a:gd name="T10" fmla="*/ 10 w 27"/>
              <a:gd name="T11" fmla="*/ 7 h 19"/>
              <a:gd name="T12" fmla="*/ 4 w 27"/>
              <a:gd name="T13" fmla="*/ 11 h 19"/>
              <a:gd name="T14" fmla="*/ 3 w 27"/>
              <a:gd name="T15" fmla="*/ 11 h 19"/>
              <a:gd name="T16" fmla="*/ 0 w 27"/>
              <a:gd name="T17" fmla="*/ 15 h 19"/>
              <a:gd name="T18" fmla="*/ 1 w 27"/>
              <a:gd name="T19" fmla="*/ 18 h 19"/>
              <a:gd name="T20" fmla="*/ 1 w 27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27" y="8"/>
                </a:moveTo>
                <a:lnTo>
                  <a:pt x="25" y="8"/>
                </a:lnTo>
                <a:lnTo>
                  <a:pt x="22" y="8"/>
                </a:lnTo>
                <a:lnTo>
                  <a:pt x="19" y="8"/>
                </a:lnTo>
                <a:lnTo>
                  <a:pt x="15" y="0"/>
                </a:lnTo>
                <a:lnTo>
                  <a:pt x="10" y="7"/>
                </a:lnTo>
                <a:lnTo>
                  <a:pt x="4" y="11"/>
                </a:lnTo>
                <a:lnTo>
                  <a:pt x="3" y="11"/>
                </a:lnTo>
                <a:lnTo>
                  <a:pt x="0" y="15"/>
                </a:lnTo>
                <a:lnTo>
                  <a:pt x="1" y="18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412"/>
          <p:cNvSpPr>
            <a:spLocks/>
          </p:cNvSpPr>
          <p:nvPr/>
        </p:nvSpPr>
        <p:spPr bwMode="auto">
          <a:xfrm>
            <a:off x="5775326" y="2047875"/>
            <a:ext cx="36513" cy="66675"/>
          </a:xfrm>
          <a:custGeom>
            <a:avLst/>
            <a:gdLst>
              <a:gd name="T0" fmla="*/ 7 w 23"/>
              <a:gd name="T1" fmla="*/ 42 h 42"/>
              <a:gd name="T2" fmla="*/ 14 w 23"/>
              <a:gd name="T3" fmla="*/ 41 h 42"/>
              <a:gd name="T4" fmla="*/ 18 w 23"/>
              <a:gd name="T5" fmla="*/ 36 h 42"/>
              <a:gd name="T6" fmla="*/ 22 w 23"/>
              <a:gd name="T7" fmla="*/ 10 h 42"/>
              <a:gd name="T8" fmla="*/ 23 w 23"/>
              <a:gd name="T9" fmla="*/ 3 h 42"/>
              <a:gd name="T10" fmla="*/ 14 w 23"/>
              <a:gd name="T11" fmla="*/ 0 h 42"/>
              <a:gd name="T12" fmla="*/ 11 w 23"/>
              <a:gd name="T13" fmla="*/ 8 h 42"/>
              <a:gd name="T14" fmla="*/ 15 w 23"/>
              <a:gd name="T15" fmla="*/ 11 h 42"/>
              <a:gd name="T16" fmla="*/ 15 w 23"/>
              <a:gd name="T17" fmla="*/ 15 h 42"/>
              <a:gd name="T18" fmla="*/ 6 w 23"/>
              <a:gd name="T19" fmla="*/ 16 h 42"/>
              <a:gd name="T20" fmla="*/ 6 w 23"/>
              <a:gd name="T21" fmla="*/ 22 h 42"/>
              <a:gd name="T22" fmla="*/ 1 w 23"/>
              <a:gd name="T23" fmla="*/ 26 h 42"/>
              <a:gd name="T24" fmla="*/ 0 w 23"/>
              <a:gd name="T25" fmla="*/ 37 h 42"/>
              <a:gd name="T26" fmla="*/ 0 w 23"/>
              <a:gd name="T27" fmla="*/ 41 h 42"/>
              <a:gd name="T28" fmla="*/ 7 w 23"/>
              <a:gd name="T29" fmla="*/ 36 h 42"/>
              <a:gd name="T30" fmla="*/ 7 w 23"/>
              <a:gd name="T3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2">
                <a:moveTo>
                  <a:pt x="7" y="42"/>
                </a:moveTo>
                <a:lnTo>
                  <a:pt x="14" y="41"/>
                </a:lnTo>
                <a:lnTo>
                  <a:pt x="18" y="36"/>
                </a:lnTo>
                <a:lnTo>
                  <a:pt x="22" y="10"/>
                </a:lnTo>
                <a:lnTo>
                  <a:pt x="23" y="3"/>
                </a:lnTo>
                <a:lnTo>
                  <a:pt x="14" y="0"/>
                </a:lnTo>
                <a:lnTo>
                  <a:pt x="11" y="8"/>
                </a:lnTo>
                <a:lnTo>
                  <a:pt x="15" y="11"/>
                </a:lnTo>
                <a:lnTo>
                  <a:pt x="15" y="15"/>
                </a:lnTo>
                <a:lnTo>
                  <a:pt x="6" y="16"/>
                </a:lnTo>
                <a:lnTo>
                  <a:pt x="6" y="22"/>
                </a:lnTo>
                <a:lnTo>
                  <a:pt x="1" y="26"/>
                </a:lnTo>
                <a:lnTo>
                  <a:pt x="0" y="37"/>
                </a:lnTo>
                <a:lnTo>
                  <a:pt x="0" y="41"/>
                </a:lnTo>
                <a:lnTo>
                  <a:pt x="7" y="36"/>
                </a:lnTo>
                <a:lnTo>
                  <a:pt x="7" y="4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413"/>
          <p:cNvSpPr>
            <a:spLocks/>
          </p:cNvSpPr>
          <p:nvPr/>
        </p:nvSpPr>
        <p:spPr bwMode="auto">
          <a:xfrm>
            <a:off x="6254751" y="2105025"/>
            <a:ext cx="12700" cy="12700"/>
          </a:xfrm>
          <a:custGeom>
            <a:avLst/>
            <a:gdLst>
              <a:gd name="T0" fmla="*/ 4 w 8"/>
              <a:gd name="T1" fmla="*/ 8 h 8"/>
              <a:gd name="T2" fmla="*/ 0 w 8"/>
              <a:gd name="T3" fmla="*/ 2 h 8"/>
              <a:gd name="T4" fmla="*/ 2 w 8"/>
              <a:gd name="T5" fmla="*/ 0 h 8"/>
              <a:gd name="T6" fmla="*/ 8 w 8"/>
              <a:gd name="T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4" y="8"/>
                </a:moveTo>
                <a:lnTo>
                  <a:pt x="0" y="2"/>
                </a:lnTo>
                <a:lnTo>
                  <a:pt x="2" y="0"/>
                </a:lnTo>
                <a:lnTo>
                  <a:pt x="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414"/>
          <p:cNvSpPr>
            <a:spLocks/>
          </p:cNvSpPr>
          <p:nvPr/>
        </p:nvSpPr>
        <p:spPr bwMode="auto">
          <a:xfrm>
            <a:off x="6113463" y="2112963"/>
            <a:ext cx="14288" cy="4763"/>
          </a:xfrm>
          <a:custGeom>
            <a:avLst/>
            <a:gdLst>
              <a:gd name="T0" fmla="*/ 9 w 9"/>
              <a:gd name="T1" fmla="*/ 0 h 3"/>
              <a:gd name="T2" fmla="*/ 9 w 9"/>
              <a:gd name="T3" fmla="*/ 3 h 3"/>
              <a:gd name="T4" fmla="*/ 5 w 9"/>
              <a:gd name="T5" fmla="*/ 0 h 3"/>
              <a:gd name="T6" fmla="*/ 1 w 9"/>
              <a:gd name="T7" fmla="*/ 0 h 3"/>
              <a:gd name="T8" fmla="*/ 0 w 9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3">
                <a:moveTo>
                  <a:pt x="9" y="0"/>
                </a:moveTo>
                <a:lnTo>
                  <a:pt x="9" y="3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415"/>
          <p:cNvSpPr>
            <a:spLocks/>
          </p:cNvSpPr>
          <p:nvPr/>
        </p:nvSpPr>
        <p:spPr bwMode="auto">
          <a:xfrm>
            <a:off x="6296026" y="2106613"/>
            <a:ext cx="6350" cy="12700"/>
          </a:xfrm>
          <a:custGeom>
            <a:avLst/>
            <a:gdLst>
              <a:gd name="T0" fmla="*/ 4 w 4"/>
              <a:gd name="T1" fmla="*/ 8 h 8"/>
              <a:gd name="T2" fmla="*/ 1 w 4"/>
              <a:gd name="T3" fmla="*/ 7 h 8"/>
              <a:gd name="T4" fmla="*/ 0 w 4"/>
              <a:gd name="T5" fmla="*/ 4 h 8"/>
              <a:gd name="T6" fmla="*/ 2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1" y="7"/>
                </a:lnTo>
                <a:lnTo>
                  <a:pt x="0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Line 416"/>
          <p:cNvSpPr>
            <a:spLocks noChangeShapeType="1"/>
          </p:cNvSpPr>
          <p:nvPr/>
        </p:nvSpPr>
        <p:spPr bwMode="auto">
          <a:xfrm>
            <a:off x="6267451" y="2112963"/>
            <a:ext cx="4763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417"/>
          <p:cNvSpPr>
            <a:spLocks/>
          </p:cNvSpPr>
          <p:nvPr/>
        </p:nvSpPr>
        <p:spPr bwMode="auto">
          <a:xfrm>
            <a:off x="6138863" y="2114550"/>
            <a:ext cx="17463" cy="14288"/>
          </a:xfrm>
          <a:custGeom>
            <a:avLst/>
            <a:gdLst>
              <a:gd name="T0" fmla="*/ 8 w 11"/>
              <a:gd name="T1" fmla="*/ 0 h 9"/>
              <a:gd name="T2" fmla="*/ 0 w 11"/>
              <a:gd name="T3" fmla="*/ 3 h 9"/>
              <a:gd name="T4" fmla="*/ 2 w 11"/>
              <a:gd name="T5" fmla="*/ 6 h 9"/>
              <a:gd name="T6" fmla="*/ 11 w 11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9">
                <a:moveTo>
                  <a:pt x="8" y="0"/>
                </a:moveTo>
                <a:lnTo>
                  <a:pt x="0" y="3"/>
                </a:lnTo>
                <a:lnTo>
                  <a:pt x="2" y="6"/>
                </a:lnTo>
                <a:lnTo>
                  <a:pt x="11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418"/>
          <p:cNvSpPr>
            <a:spLocks/>
          </p:cNvSpPr>
          <p:nvPr/>
        </p:nvSpPr>
        <p:spPr bwMode="auto">
          <a:xfrm>
            <a:off x="6296026" y="2119313"/>
            <a:ext cx="7938" cy="11113"/>
          </a:xfrm>
          <a:custGeom>
            <a:avLst/>
            <a:gdLst>
              <a:gd name="T0" fmla="*/ 0 w 5"/>
              <a:gd name="T1" fmla="*/ 4 h 7"/>
              <a:gd name="T2" fmla="*/ 2 w 5"/>
              <a:gd name="T3" fmla="*/ 7 h 7"/>
              <a:gd name="T4" fmla="*/ 5 w 5"/>
              <a:gd name="T5" fmla="*/ 6 h 7"/>
              <a:gd name="T6" fmla="*/ 5 w 5"/>
              <a:gd name="T7" fmla="*/ 1 h 7"/>
              <a:gd name="T8" fmla="*/ 4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4"/>
                </a:moveTo>
                <a:lnTo>
                  <a:pt x="2" y="7"/>
                </a:lnTo>
                <a:lnTo>
                  <a:pt x="5" y="6"/>
                </a:lnTo>
                <a:lnTo>
                  <a:pt x="5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419"/>
          <p:cNvSpPr>
            <a:spLocks/>
          </p:cNvSpPr>
          <p:nvPr/>
        </p:nvSpPr>
        <p:spPr bwMode="auto">
          <a:xfrm>
            <a:off x="6151563" y="2106613"/>
            <a:ext cx="47625" cy="23813"/>
          </a:xfrm>
          <a:custGeom>
            <a:avLst/>
            <a:gdLst>
              <a:gd name="T0" fmla="*/ 3 w 30"/>
              <a:gd name="T1" fmla="*/ 14 h 15"/>
              <a:gd name="T2" fmla="*/ 6 w 30"/>
              <a:gd name="T3" fmla="*/ 15 h 15"/>
              <a:gd name="T4" fmla="*/ 7 w 30"/>
              <a:gd name="T5" fmla="*/ 15 h 15"/>
              <a:gd name="T6" fmla="*/ 14 w 30"/>
              <a:gd name="T7" fmla="*/ 5 h 15"/>
              <a:gd name="T8" fmla="*/ 26 w 30"/>
              <a:gd name="T9" fmla="*/ 14 h 15"/>
              <a:gd name="T10" fmla="*/ 30 w 30"/>
              <a:gd name="T11" fmla="*/ 12 h 15"/>
              <a:gd name="T12" fmla="*/ 25 w 30"/>
              <a:gd name="T13" fmla="*/ 3 h 15"/>
              <a:gd name="T14" fmla="*/ 17 w 30"/>
              <a:gd name="T15" fmla="*/ 3 h 15"/>
              <a:gd name="T16" fmla="*/ 13 w 30"/>
              <a:gd name="T17" fmla="*/ 0 h 15"/>
              <a:gd name="T18" fmla="*/ 9 w 30"/>
              <a:gd name="T19" fmla="*/ 1 h 15"/>
              <a:gd name="T20" fmla="*/ 6 w 30"/>
              <a:gd name="T21" fmla="*/ 3 h 15"/>
              <a:gd name="T22" fmla="*/ 0 w 30"/>
              <a:gd name="T23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5">
                <a:moveTo>
                  <a:pt x="3" y="14"/>
                </a:moveTo>
                <a:lnTo>
                  <a:pt x="6" y="15"/>
                </a:lnTo>
                <a:lnTo>
                  <a:pt x="7" y="15"/>
                </a:lnTo>
                <a:lnTo>
                  <a:pt x="14" y="5"/>
                </a:lnTo>
                <a:lnTo>
                  <a:pt x="26" y="14"/>
                </a:lnTo>
                <a:lnTo>
                  <a:pt x="30" y="12"/>
                </a:lnTo>
                <a:lnTo>
                  <a:pt x="25" y="3"/>
                </a:lnTo>
                <a:lnTo>
                  <a:pt x="17" y="3"/>
                </a:lnTo>
                <a:lnTo>
                  <a:pt x="13" y="0"/>
                </a:lnTo>
                <a:lnTo>
                  <a:pt x="9" y="1"/>
                </a:lnTo>
                <a:lnTo>
                  <a:pt x="6" y="3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420"/>
          <p:cNvSpPr>
            <a:spLocks/>
          </p:cNvSpPr>
          <p:nvPr/>
        </p:nvSpPr>
        <p:spPr bwMode="auto">
          <a:xfrm>
            <a:off x="6275388" y="2106613"/>
            <a:ext cx="20638" cy="23813"/>
          </a:xfrm>
          <a:custGeom>
            <a:avLst/>
            <a:gdLst>
              <a:gd name="T0" fmla="*/ 7 w 13"/>
              <a:gd name="T1" fmla="*/ 15 h 15"/>
              <a:gd name="T2" fmla="*/ 6 w 13"/>
              <a:gd name="T3" fmla="*/ 12 h 15"/>
              <a:gd name="T4" fmla="*/ 3 w 13"/>
              <a:gd name="T5" fmla="*/ 7 h 15"/>
              <a:gd name="T6" fmla="*/ 0 w 13"/>
              <a:gd name="T7" fmla="*/ 1 h 15"/>
              <a:gd name="T8" fmla="*/ 4 w 13"/>
              <a:gd name="T9" fmla="*/ 0 h 15"/>
              <a:gd name="T10" fmla="*/ 8 w 13"/>
              <a:gd name="T11" fmla="*/ 5 h 15"/>
              <a:gd name="T12" fmla="*/ 13 w 13"/>
              <a:gd name="T13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5">
                <a:moveTo>
                  <a:pt x="7" y="15"/>
                </a:moveTo>
                <a:lnTo>
                  <a:pt x="6" y="12"/>
                </a:lnTo>
                <a:lnTo>
                  <a:pt x="3" y="7"/>
                </a:lnTo>
                <a:lnTo>
                  <a:pt x="0" y="1"/>
                </a:lnTo>
                <a:lnTo>
                  <a:pt x="4" y="0"/>
                </a:lnTo>
                <a:lnTo>
                  <a:pt x="8" y="5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Line 421"/>
          <p:cNvSpPr>
            <a:spLocks noChangeShapeType="1"/>
          </p:cNvSpPr>
          <p:nvPr/>
        </p:nvSpPr>
        <p:spPr bwMode="auto">
          <a:xfrm flipH="1" flipV="1">
            <a:off x="6080126" y="2143125"/>
            <a:ext cx="2222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422"/>
          <p:cNvSpPr>
            <a:spLocks/>
          </p:cNvSpPr>
          <p:nvPr/>
        </p:nvSpPr>
        <p:spPr bwMode="auto">
          <a:xfrm>
            <a:off x="6261101" y="2117725"/>
            <a:ext cx="3175" cy="26988"/>
          </a:xfrm>
          <a:custGeom>
            <a:avLst/>
            <a:gdLst>
              <a:gd name="T0" fmla="*/ 2 w 2"/>
              <a:gd name="T1" fmla="*/ 17 h 17"/>
              <a:gd name="T2" fmla="*/ 2 w 2"/>
              <a:gd name="T3" fmla="*/ 12 h 17"/>
              <a:gd name="T4" fmla="*/ 1 w 2"/>
              <a:gd name="T5" fmla="*/ 5 h 17"/>
              <a:gd name="T6" fmla="*/ 0 w 2"/>
              <a:gd name="T7" fmla="*/ 0 h 17"/>
              <a:gd name="T8" fmla="*/ 0 w 2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7">
                <a:moveTo>
                  <a:pt x="2" y="17"/>
                </a:moveTo>
                <a:lnTo>
                  <a:pt x="2" y="12"/>
                </a:lnTo>
                <a:lnTo>
                  <a:pt x="1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423"/>
          <p:cNvSpPr>
            <a:spLocks/>
          </p:cNvSpPr>
          <p:nvPr/>
        </p:nvSpPr>
        <p:spPr bwMode="auto">
          <a:xfrm>
            <a:off x="6286501" y="2130425"/>
            <a:ext cx="6350" cy="19050"/>
          </a:xfrm>
          <a:custGeom>
            <a:avLst/>
            <a:gdLst>
              <a:gd name="T0" fmla="*/ 3 w 4"/>
              <a:gd name="T1" fmla="*/ 12 h 12"/>
              <a:gd name="T2" fmla="*/ 4 w 4"/>
              <a:gd name="T3" fmla="*/ 9 h 12"/>
              <a:gd name="T4" fmla="*/ 4 w 4"/>
              <a:gd name="T5" fmla="*/ 5 h 12"/>
              <a:gd name="T6" fmla="*/ 0 w 4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2">
                <a:moveTo>
                  <a:pt x="3" y="12"/>
                </a:moveTo>
                <a:lnTo>
                  <a:pt x="4" y="9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424"/>
          <p:cNvSpPr>
            <a:spLocks/>
          </p:cNvSpPr>
          <p:nvPr/>
        </p:nvSpPr>
        <p:spPr bwMode="auto">
          <a:xfrm>
            <a:off x="6272213" y="2120900"/>
            <a:ext cx="19050" cy="28575"/>
          </a:xfrm>
          <a:custGeom>
            <a:avLst/>
            <a:gdLst>
              <a:gd name="T0" fmla="*/ 0 w 12"/>
              <a:gd name="T1" fmla="*/ 0 h 18"/>
              <a:gd name="T2" fmla="*/ 2 w 12"/>
              <a:gd name="T3" fmla="*/ 6 h 18"/>
              <a:gd name="T4" fmla="*/ 8 w 12"/>
              <a:gd name="T5" fmla="*/ 14 h 18"/>
              <a:gd name="T6" fmla="*/ 10 w 12"/>
              <a:gd name="T7" fmla="*/ 18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0" y="0"/>
                </a:moveTo>
                <a:lnTo>
                  <a:pt x="2" y="6"/>
                </a:lnTo>
                <a:lnTo>
                  <a:pt x="8" y="14"/>
                </a:lnTo>
                <a:lnTo>
                  <a:pt x="10" y="18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425"/>
          <p:cNvSpPr>
            <a:spLocks/>
          </p:cNvSpPr>
          <p:nvPr/>
        </p:nvSpPr>
        <p:spPr bwMode="auto">
          <a:xfrm>
            <a:off x="6154738" y="2138363"/>
            <a:ext cx="36513" cy="11113"/>
          </a:xfrm>
          <a:custGeom>
            <a:avLst/>
            <a:gdLst>
              <a:gd name="T0" fmla="*/ 0 w 23"/>
              <a:gd name="T1" fmla="*/ 7 h 7"/>
              <a:gd name="T2" fmla="*/ 5 w 23"/>
              <a:gd name="T3" fmla="*/ 3 h 7"/>
              <a:gd name="T4" fmla="*/ 15 w 23"/>
              <a:gd name="T5" fmla="*/ 0 h 7"/>
              <a:gd name="T6" fmla="*/ 16 w 23"/>
              <a:gd name="T7" fmla="*/ 0 h 7"/>
              <a:gd name="T8" fmla="*/ 23 w 23"/>
              <a:gd name="T9" fmla="*/ 3 h 7"/>
              <a:gd name="T10" fmla="*/ 23 w 23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7">
                <a:moveTo>
                  <a:pt x="0" y="7"/>
                </a:moveTo>
                <a:lnTo>
                  <a:pt x="5" y="3"/>
                </a:lnTo>
                <a:lnTo>
                  <a:pt x="15" y="0"/>
                </a:lnTo>
                <a:lnTo>
                  <a:pt x="16" y="0"/>
                </a:lnTo>
                <a:lnTo>
                  <a:pt x="23" y="3"/>
                </a:lnTo>
                <a:lnTo>
                  <a:pt x="23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426"/>
          <p:cNvSpPr>
            <a:spLocks/>
          </p:cNvSpPr>
          <p:nvPr/>
        </p:nvSpPr>
        <p:spPr bwMode="auto">
          <a:xfrm>
            <a:off x="6056313" y="2125663"/>
            <a:ext cx="23813" cy="28575"/>
          </a:xfrm>
          <a:custGeom>
            <a:avLst/>
            <a:gdLst>
              <a:gd name="T0" fmla="*/ 15 w 15"/>
              <a:gd name="T1" fmla="*/ 11 h 18"/>
              <a:gd name="T2" fmla="*/ 15 w 15"/>
              <a:gd name="T3" fmla="*/ 2 h 18"/>
              <a:gd name="T4" fmla="*/ 13 w 15"/>
              <a:gd name="T5" fmla="*/ 0 h 18"/>
              <a:gd name="T6" fmla="*/ 9 w 15"/>
              <a:gd name="T7" fmla="*/ 6 h 18"/>
              <a:gd name="T8" fmla="*/ 3 w 15"/>
              <a:gd name="T9" fmla="*/ 4 h 18"/>
              <a:gd name="T10" fmla="*/ 0 w 15"/>
              <a:gd name="T11" fmla="*/ 4 h 18"/>
              <a:gd name="T12" fmla="*/ 0 w 15"/>
              <a:gd name="T13" fmla="*/ 11 h 18"/>
              <a:gd name="T14" fmla="*/ 0 w 15"/>
              <a:gd name="T15" fmla="*/ 14 h 18"/>
              <a:gd name="T16" fmla="*/ 0 w 15"/>
              <a:gd name="T17" fmla="*/ 15 h 18"/>
              <a:gd name="T18" fmla="*/ 11 w 15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8">
                <a:moveTo>
                  <a:pt x="15" y="11"/>
                </a:moveTo>
                <a:lnTo>
                  <a:pt x="15" y="2"/>
                </a:lnTo>
                <a:lnTo>
                  <a:pt x="13" y="0"/>
                </a:lnTo>
                <a:lnTo>
                  <a:pt x="9" y="6"/>
                </a:lnTo>
                <a:lnTo>
                  <a:pt x="3" y="4"/>
                </a:lnTo>
                <a:lnTo>
                  <a:pt x="0" y="4"/>
                </a:lnTo>
                <a:lnTo>
                  <a:pt x="0" y="11"/>
                </a:lnTo>
                <a:lnTo>
                  <a:pt x="0" y="14"/>
                </a:lnTo>
                <a:lnTo>
                  <a:pt x="0" y="15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Line 427"/>
          <p:cNvSpPr>
            <a:spLocks noChangeShapeType="1"/>
          </p:cNvSpPr>
          <p:nvPr/>
        </p:nvSpPr>
        <p:spPr bwMode="auto">
          <a:xfrm>
            <a:off x="6073776" y="215423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428"/>
          <p:cNvSpPr>
            <a:spLocks/>
          </p:cNvSpPr>
          <p:nvPr/>
        </p:nvSpPr>
        <p:spPr bwMode="auto">
          <a:xfrm>
            <a:off x="6175376" y="2095500"/>
            <a:ext cx="44450" cy="60325"/>
          </a:xfrm>
          <a:custGeom>
            <a:avLst/>
            <a:gdLst>
              <a:gd name="T0" fmla="*/ 10 w 28"/>
              <a:gd name="T1" fmla="*/ 31 h 38"/>
              <a:gd name="T2" fmla="*/ 14 w 28"/>
              <a:gd name="T3" fmla="*/ 38 h 38"/>
              <a:gd name="T4" fmla="*/ 20 w 28"/>
              <a:gd name="T5" fmla="*/ 34 h 38"/>
              <a:gd name="T6" fmla="*/ 20 w 28"/>
              <a:gd name="T7" fmla="*/ 27 h 38"/>
              <a:gd name="T8" fmla="*/ 24 w 28"/>
              <a:gd name="T9" fmla="*/ 22 h 38"/>
              <a:gd name="T10" fmla="*/ 28 w 28"/>
              <a:gd name="T11" fmla="*/ 16 h 38"/>
              <a:gd name="T12" fmla="*/ 26 w 28"/>
              <a:gd name="T13" fmla="*/ 11 h 38"/>
              <a:gd name="T14" fmla="*/ 20 w 28"/>
              <a:gd name="T15" fmla="*/ 6 h 38"/>
              <a:gd name="T16" fmla="*/ 10 w 28"/>
              <a:gd name="T17" fmla="*/ 1 h 38"/>
              <a:gd name="T18" fmla="*/ 0 w 28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38">
                <a:moveTo>
                  <a:pt x="10" y="31"/>
                </a:moveTo>
                <a:lnTo>
                  <a:pt x="14" y="38"/>
                </a:lnTo>
                <a:lnTo>
                  <a:pt x="20" y="34"/>
                </a:lnTo>
                <a:lnTo>
                  <a:pt x="20" y="27"/>
                </a:lnTo>
                <a:lnTo>
                  <a:pt x="24" y="22"/>
                </a:lnTo>
                <a:lnTo>
                  <a:pt x="28" y="16"/>
                </a:lnTo>
                <a:lnTo>
                  <a:pt x="26" y="11"/>
                </a:lnTo>
                <a:lnTo>
                  <a:pt x="20" y="6"/>
                </a:lnTo>
                <a:lnTo>
                  <a:pt x="1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429"/>
          <p:cNvSpPr>
            <a:spLocks/>
          </p:cNvSpPr>
          <p:nvPr/>
        </p:nvSpPr>
        <p:spPr bwMode="auto">
          <a:xfrm>
            <a:off x="6080126" y="2144713"/>
            <a:ext cx="26988" cy="11113"/>
          </a:xfrm>
          <a:custGeom>
            <a:avLst/>
            <a:gdLst>
              <a:gd name="T0" fmla="*/ 0 w 17"/>
              <a:gd name="T1" fmla="*/ 7 h 7"/>
              <a:gd name="T2" fmla="*/ 7 w 17"/>
              <a:gd name="T3" fmla="*/ 7 h 7"/>
              <a:gd name="T4" fmla="*/ 17 w 17"/>
              <a:gd name="T5" fmla="*/ 3 h 7"/>
              <a:gd name="T6" fmla="*/ 15 w 17"/>
              <a:gd name="T7" fmla="*/ 0 h 7"/>
              <a:gd name="T8" fmla="*/ 14 w 1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7">
                <a:moveTo>
                  <a:pt x="0" y="7"/>
                </a:moveTo>
                <a:lnTo>
                  <a:pt x="7" y="7"/>
                </a:lnTo>
                <a:lnTo>
                  <a:pt x="17" y="3"/>
                </a:lnTo>
                <a:lnTo>
                  <a:pt x="15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430"/>
          <p:cNvSpPr>
            <a:spLocks/>
          </p:cNvSpPr>
          <p:nvPr/>
        </p:nvSpPr>
        <p:spPr bwMode="auto">
          <a:xfrm>
            <a:off x="6243638" y="2111375"/>
            <a:ext cx="14288" cy="49213"/>
          </a:xfrm>
          <a:custGeom>
            <a:avLst/>
            <a:gdLst>
              <a:gd name="T0" fmla="*/ 0 w 9"/>
              <a:gd name="T1" fmla="*/ 0 h 31"/>
              <a:gd name="T2" fmla="*/ 3 w 9"/>
              <a:gd name="T3" fmla="*/ 1 h 31"/>
              <a:gd name="T4" fmla="*/ 7 w 9"/>
              <a:gd name="T5" fmla="*/ 12 h 31"/>
              <a:gd name="T6" fmla="*/ 7 w 9"/>
              <a:gd name="T7" fmla="*/ 21 h 31"/>
              <a:gd name="T8" fmla="*/ 5 w 9"/>
              <a:gd name="T9" fmla="*/ 28 h 31"/>
              <a:gd name="T10" fmla="*/ 9 w 9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3" y="1"/>
                </a:lnTo>
                <a:lnTo>
                  <a:pt x="7" y="12"/>
                </a:lnTo>
                <a:lnTo>
                  <a:pt x="7" y="21"/>
                </a:lnTo>
                <a:lnTo>
                  <a:pt x="5" y="28"/>
                </a:lnTo>
                <a:lnTo>
                  <a:pt x="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431"/>
          <p:cNvSpPr>
            <a:spLocks/>
          </p:cNvSpPr>
          <p:nvPr/>
        </p:nvSpPr>
        <p:spPr bwMode="auto">
          <a:xfrm>
            <a:off x="6115051" y="2147888"/>
            <a:ext cx="39688" cy="14288"/>
          </a:xfrm>
          <a:custGeom>
            <a:avLst/>
            <a:gdLst>
              <a:gd name="T0" fmla="*/ 0 w 25"/>
              <a:gd name="T1" fmla="*/ 9 h 9"/>
              <a:gd name="T2" fmla="*/ 7 w 25"/>
              <a:gd name="T3" fmla="*/ 4 h 9"/>
              <a:gd name="T4" fmla="*/ 18 w 25"/>
              <a:gd name="T5" fmla="*/ 0 h 9"/>
              <a:gd name="T6" fmla="*/ 19 w 25"/>
              <a:gd name="T7" fmla="*/ 1 h 9"/>
              <a:gd name="T8" fmla="*/ 23 w 25"/>
              <a:gd name="T9" fmla="*/ 3 h 9"/>
              <a:gd name="T10" fmla="*/ 25 w 25"/>
              <a:gd name="T1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9">
                <a:moveTo>
                  <a:pt x="0" y="9"/>
                </a:moveTo>
                <a:lnTo>
                  <a:pt x="7" y="4"/>
                </a:lnTo>
                <a:lnTo>
                  <a:pt x="18" y="0"/>
                </a:lnTo>
                <a:lnTo>
                  <a:pt x="19" y="1"/>
                </a:lnTo>
                <a:lnTo>
                  <a:pt x="23" y="3"/>
                </a:lnTo>
                <a:lnTo>
                  <a:pt x="2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Line 432"/>
          <p:cNvSpPr>
            <a:spLocks noChangeShapeType="1"/>
          </p:cNvSpPr>
          <p:nvPr/>
        </p:nvSpPr>
        <p:spPr bwMode="auto">
          <a:xfrm flipV="1">
            <a:off x="6107113" y="2162175"/>
            <a:ext cx="793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433"/>
          <p:cNvSpPr>
            <a:spLocks/>
          </p:cNvSpPr>
          <p:nvPr/>
        </p:nvSpPr>
        <p:spPr bwMode="auto">
          <a:xfrm>
            <a:off x="6262688" y="2144713"/>
            <a:ext cx="22225" cy="23813"/>
          </a:xfrm>
          <a:custGeom>
            <a:avLst/>
            <a:gdLst>
              <a:gd name="T0" fmla="*/ 14 w 14"/>
              <a:gd name="T1" fmla="*/ 15 h 15"/>
              <a:gd name="T2" fmla="*/ 7 w 14"/>
              <a:gd name="T3" fmla="*/ 11 h 15"/>
              <a:gd name="T4" fmla="*/ 0 w 14"/>
              <a:gd name="T5" fmla="*/ 7 h 15"/>
              <a:gd name="T6" fmla="*/ 1 w 14"/>
              <a:gd name="T7" fmla="*/ 2 h 15"/>
              <a:gd name="T8" fmla="*/ 1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7" y="11"/>
                </a:lnTo>
                <a:lnTo>
                  <a:pt x="0" y="7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434"/>
          <p:cNvSpPr>
            <a:spLocks/>
          </p:cNvSpPr>
          <p:nvPr/>
        </p:nvSpPr>
        <p:spPr bwMode="auto">
          <a:xfrm>
            <a:off x="6043613" y="2159000"/>
            <a:ext cx="63500" cy="12700"/>
          </a:xfrm>
          <a:custGeom>
            <a:avLst/>
            <a:gdLst>
              <a:gd name="T0" fmla="*/ 0 w 40"/>
              <a:gd name="T1" fmla="*/ 6 h 8"/>
              <a:gd name="T2" fmla="*/ 3 w 40"/>
              <a:gd name="T3" fmla="*/ 4 h 8"/>
              <a:gd name="T4" fmla="*/ 11 w 40"/>
              <a:gd name="T5" fmla="*/ 1 h 8"/>
              <a:gd name="T6" fmla="*/ 13 w 40"/>
              <a:gd name="T7" fmla="*/ 1 h 8"/>
              <a:gd name="T8" fmla="*/ 21 w 40"/>
              <a:gd name="T9" fmla="*/ 0 h 8"/>
              <a:gd name="T10" fmla="*/ 28 w 40"/>
              <a:gd name="T11" fmla="*/ 2 h 8"/>
              <a:gd name="T12" fmla="*/ 33 w 40"/>
              <a:gd name="T13" fmla="*/ 5 h 8"/>
              <a:gd name="T14" fmla="*/ 33 w 40"/>
              <a:gd name="T15" fmla="*/ 8 h 8"/>
              <a:gd name="T16" fmla="*/ 40 w 40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8">
                <a:moveTo>
                  <a:pt x="0" y="6"/>
                </a:moveTo>
                <a:lnTo>
                  <a:pt x="3" y="4"/>
                </a:lnTo>
                <a:lnTo>
                  <a:pt x="11" y="1"/>
                </a:lnTo>
                <a:lnTo>
                  <a:pt x="13" y="1"/>
                </a:lnTo>
                <a:lnTo>
                  <a:pt x="21" y="0"/>
                </a:lnTo>
                <a:lnTo>
                  <a:pt x="28" y="2"/>
                </a:lnTo>
                <a:lnTo>
                  <a:pt x="33" y="5"/>
                </a:lnTo>
                <a:lnTo>
                  <a:pt x="33" y="8"/>
                </a:lnTo>
                <a:lnTo>
                  <a:pt x="4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435"/>
          <p:cNvSpPr>
            <a:spLocks/>
          </p:cNvSpPr>
          <p:nvPr/>
        </p:nvSpPr>
        <p:spPr bwMode="auto">
          <a:xfrm>
            <a:off x="6040438" y="2168525"/>
            <a:ext cx="15875" cy="11113"/>
          </a:xfrm>
          <a:custGeom>
            <a:avLst/>
            <a:gdLst>
              <a:gd name="T0" fmla="*/ 10 w 10"/>
              <a:gd name="T1" fmla="*/ 6 h 7"/>
              <a:gd name="T2" fmla="*/ 4 w 10"/>
              <a:gd name="T3" fmla="*/ 7 h 7"/>
              <a:gd name="T4" fmla="*/ 0 w 10"/>
              <a:gd name="T5" fmla="*/ 3 h 7"/>
              <a:gd name="T6" fmla="*/ 2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6"/>
                </a:moveTo>
                <a:lnTo>
                  <a:pt x="4" y="7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436"/>
          <p:cNvSpPr>
            <a:spLocks/>
          </p:cNvSpPr>
          <p:nvPr/>
        </p:nvSpPr>
        <p:spPr bwMode="auto">
          <a:xfrm>
            <a:off x="6056313" y="2173288"/>
            <a:ext cx="28575" cy="9525"/>
          </a:xfrm>
          <a:custGeom>
            <a:avLst/>
            <a:gdLst>
              <a:gd name="T0" fmla="*/ 9 w 18"/>
              <a:gd name="T1" fmla="*/ 6 h 6"/>
              <a:gd name="T2" fmla="*/ 11 w 18"/>
              <a:gd name="T3" fmla="*/ 6 h 6"/>
              <a:gd name="T4" fmla="*/ 14 w 18"/>
              <a:gd name="T5" fmla="*/ 6 h 6"/>
              <a:gd name="T6" fmla="*/ 17 w 18"/>
              <a:gd name="T7" fmla="*/ 6 h 6"/>
              <a:gd name="T8" fmla="*/ 18 w 18"/>
              <a:gd name="T9" fmla="*/ 3 h 6"/>
              <a:gd name="T10" fmla="*/ 18 w 18"/>
              <a:gd name="T11" fmla="*/ 0 h 6"/>
              <a:gd name="T12" fmla="*/ 2 w 18"/>
              <a:gd name="T13" fmla="*/ 2 h 6"/>
              <a:gd name="T14" fmla="*/ 0 w 18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6">
                <a:moveTo>
                  <a:pt x="9" y="6"/>
                </a:moveTo>
                <a:lnTo>
                  <a:pt x="11" y="6"/>
                </a:lnTo>
                <a:lnTo>
                  <a:pt x="14" y="6"/>
                </a:lnTo>
                <a:lnTo>
                  <a:pt x="17" y="6"/>
                </a:lnTo>
                <a:lnTo>
                  <a:pt x="18" y="3"/>
                </a:lnTo>
                <a:lnTo>
                  <a:pt x="18" y="0"/>
                </a:lnTo>
                <a:lnTo>
                  <a:pt x="2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437"/>
          <p:cNvSpPr>
            <a:spLocks/>
          </p:cNvSpPr>
          <p:nvPr/>
        </p:nvSpPr>
        <p:spPr bwMode="auto">
          <a:xfrm>
            <a:off x="6284913" y="2168525"/>
            <a:ext cx="12700" cy="14288"/>
          </a:xfrm>
          <a:custGeom>
            <a:avLst/>
            <a:gdLst>
              <a:gd name="T0" fmla="*/ 8 w 8"/>
              <a:gd name="T1" fmla="*/ 9 h 9"/>
              <a:gd name="T2" fmla="*/ 7 w 8"/>
              <a:gd name="T3" fmla="*/ 7 h 9"/>
              <a:gd name="T4" fmla="*/ 5 w 8"/>
              <a:gd name="T5" fmla="*/ 5 h 9"/>
              <a:gd name="T6" fmla="*/ 0 w 8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7" y="7"/>
                </a:ln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438"/>
          <p:cNvSpPr>
            <a:spLocks/>
          </p:cNvSpPr>
          <p:nvPr/>
        </p:nvSpPr>
        <p:spPr bwMode="auto">
          <a:xfrm>
            <a:off x="6054726" y="2182813"/>
            <a:ext cx="15875" cy="3175"/>
          </a:xfrm>
          <a:custGeom>
            <a:avLst/>
            <a:gdLst>
              <a:gd name="T0" fmla="*/ 0 w 10"/>
              <a:gd name="T1" fmla="*/ 2 h 2"/>
              <a:gd name="T2" fmla="*/ 1 w 10"/>
              <a:gd name="T3" fmla="*/ 1 h 2"/>
              <a:gd name="T4" fmla="*/ 10 w 10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">
                <a:moveTo>
                  <a:pt x="0" y="2"/>
                </a:moveTo>
                <a:lnTo>
                  <a:pt x="1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439"/>
          <p:cNvSpPr>
            <a:spLocks/>
          </p:cNvSpPr>
          <p:nvPr/>
        </p:nvSpPr>
        <p:spPr bwMode="auto">
          <a:xfrm>
            <a:off x="5713413" y="2066925"/>
            <a:ext cx="60325" cy="123825"/>
          </a:xfrm>
          <a:custGeom>
            <a:avLst/>
            <a:gdLst>
              <a:gd name="T0" fmla="*/ 5 w 38"/>
              <a:gd name="T1" fmla="*/ 78 h 78"/>
              <a:gd name="T2" fmla="*/ 10 w 38"/>
              <a:gd name="T3" fmla="*/ 69 h 78"/>
              <a:gd name="T4" fmla="*/ 12 w 38"/>
              <a:gd name="T5" fmla="*/ 64 h 78"/>
              <a:gd name="T6" fmla="*/ 17 w 38"/>
              <a:gd name="T7" fmla="*/ 63 h 78"/>
              <a:gd name="T8" fmla="*/ 23 w 38"/>
              <a:gd name="T9" fmla="*/ 63 h 78"/>
              <a:gd name="T10" fmla="*/ 25 w 38"/>
              <a:gd name="T11" fmla="*/ 58 h 78"/>
              <a:gd name="T12" fmla="*/ 31 w 38"/>
              <a:gd name="T13" fmla="*/ 48 h 78"/>
              <a:gd name="T14" fmla="*/ 30 w 38"/>
              <a:gd name="T15" fmla="*/ 47 h 78"/>
              <a:gd name="T16" fmla="*/ 23 w 38"/>
              <a:gd name="T17" fmla="*/ 41 h 78"/>
              <a:gd name="T18" fmla="*/ 31 w 38"/>
              <a:gd name="T19" fmla="*/ 44 h 78"/>
              <a:gd name="T20" fmla="*/ 35 w 38"/>
              <a:gd name="T21" fmla="*/ 44 h 78"/>
              <a:gd name="T22" fmla="*/ 38 w 38"/>
              <a:gd name="T23" fmla="*/ 39 h 78"/>
              <a:gd name="T24" fmla="*/ 38 w 38"/>
              <a:gd name="T25" fmla="*/ 37 h 78"/>
              <a:gd name="T26" fmla="*/ 35 w 38"/>
              <a:gd name="T27" fmla="*/ 30 h 78"/>
              <a:gd name="T28" fmla="*/ 34 w 38"/>
              <a:gd name="T29" fmla="*/ 25 h 78"/>
              <a:gd name="T30" fmla="*/ 30 w 38"/>
              <a:gd name="T31" fmla="*/ 22 h 78"/>
              <a:gd name="T32" fmla="*/ 34 w 38"/>
              <a:gd name="T33" fmla="*/ 18 h 78"/>
              <a:gd name="T34" fmla="*/ 35 w 38"/>
              <a:gd name="T35" fmla="*/ 9 h 78"/>
              <a:gd name="T36" fmla="*/ 31 w 38"/>
              <a:gd name="T37" fmla="*/ 0 h 78"/>
              <a:gd name="T38" fmla="*/ 21 w 38"/>
              <a:gd name="T39" fmla="*/ 19 h 78"/>
              <a:gd name="T40" fmla="*/ 8 w 38"/>
              <a:gd name="T41" fmla="*/ 43 h 78"/>
              <a:gd name="T42" fmla="*/ 9 w 38"/>
              <a:gd name="T43" fmla="*/ 51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0" y="69"/>
                </a:lnTo>
                <a:lnTo>
                  <a:pt x="12" y="64"/>
                </a:lnTo>
                <a:lnTo>
                  <a:pt x="17" y="63"/>
                </a:lnTo>
                <a:lnTo>
                  <a:pt x="23" y="63"/>
                </a:lnTo>
                <a:lnTo>
                  <a:pt x="25" y="58"/>
                </a:lnTo>
                <a:lnTo>
                  <a:pt x="31" y="48"/>
                </a:lnTo>
                <a:lnTo>
                  <a:pt x="30" y="47"/>
                </a:lnTo>
                <a:lnTo>
                  <a:pt x="23" y="41"/>
                </a:lnTo>
                <a:lnTo>
                  <a:pt x="31" y="44"/>
                </a:lnTo>
                <a:lnTo>
                  <a:pt x="35" y="44"/>
                </a:lnTo>
                <a:lnTo>
                  <a:pt x="38" y="39"/>
                </a:lnTo>
                <a:lnTo>
                  <a:pt x="38" y="37"/>
                </a:lnTo>
                <a:lnTo>
                  <a:pt x="35" y="30"/>
                </a:lnTo>
                <a:lnTo>
                  <a:pt x="34" y="25"/>
                </a:lnTo>
                <a:lnTo>
                  <a:pt x="30" y="22"/>
                </a:lnTo>
                <a:lnTo>
                  <a:pt x="34" y="18"/>
                </a:lnTo>
                <a:lnTo>
                  <a:pt x="35" y="9"/>
                </a:lnTo>
                <a:lnTo>
                  <a:pt x="31" y="0"/>
                </a:lnTo>
                <a:lnTo>
                  <a:pt x="21" y="19"/>
                </a:lnTo>
                <a:lnTo>
                  <a:pt x="8" y="43"/>
                </a:lnTo>
                <a:lnTo>
                  <a:pt x="9" y="51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440"/>
          <p:cNvSpPr>
            <a:spLocks/>
          </p:cNvSpPr>
          <p:nvPr/>
        </p:nvSpPr>
        <p:spPr bwMode="auto">
          <a:xfrm>
            <a:off x="6297613" y="2182813"/>
            <a:ext cx="4763" cy="12700"/>
          </a:xfrm>
          <a:custGeom>
            <a:avLst/>
            <a:gdLst>
              <a:gd name="T0" fmla="*/ 3 w 3"/>
              <a:gd name="T1" fmla="*/ 8 h 8"/>
              <a:gd name="T2" fmla="*/ 1 w 3"/>
              <a:gd name="T3" fmla="*/ 5 h 8"/>
              <a:gd name="T4" fmla="*/ 0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441"/>
          <p:cNvSpPr>
            <a:spLocks/>
          </p:cNvSpPr>
          <p:nvPr/>
        </p:nvSpPr>
        <p:spPr bwMode="auto">
          <a:xfrm>
            <a:off x="6257926" y="2160588"/>
            <a:ext cx="44450" cy="36513"/>
          </a:xfrm>
          <a:custGeom>
            <a:avLst/>
            <a:gdLst>
              <a:gd name="T0" fmla="*/ 0 w 28"/>
              <a:gd name="T1" fmla="*/ 0 h 23"/>
              <a:gd name="T2" fmla="*/ 2 w 28"/>
              <a:gd name="T3" fmla="*/ 1 h 23"/>
              <a:gd name="T4" fmla="*/ 6 w 28"/>
              <a:gd name="T5" fmla="*/ 4 h 23"/>
              <a:gd name="T6" fmla="*/ 13 w 28"/>
              <a:gd name="T7" fmla="*/ 11 h 23"/>
              <a:gd name="T8" fmla="*/ 18 w 28"/>
              <a:gd name="T9" fmla="*/ 18 h 23"/>
              <a:gd name="T10" fmla="*/ 24 w 28"/>
              <a:gd name="T11" fmla="*/ 23 h 23"/>
              <a:gd name="T12" fmla="*/ 28 w 28"/>
              <a:gd name="T13" fmla="*/ 23 h 23"/>
              <a:gd name="T14" fmla="*/ 28 w 28"/>
              <a:gd name="T1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3">
                <a:moveTo>
                  <a:pt x="0" y="0"/>
                </a:moveTo>
                <a:lnTo>
                  <a:pt x="2" y="1"/>
                </a:lnTo>
                <a:lnTo>
                  <a:pt x="6" y="4"/>
                </a:lnTo>
                <a:lnTo>
                  <a:pt x="13" y="11"/>
                </a:lnTo>
                <a:lnTo>
                  <a:pt x="18" y="18"/>
                </a:lnTo>
                <a:lnTo>
                  <a:pt x="24" y="23"/>
                </a:lnTo>
                <a:lnTo>
                  <a:pt x="28" y="23"/>
                </a:lnTo>
                <a:lnTo>
                  <a:pt x="28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442"/>
          <p:cNvSpPr>
            <a:spLocks/>
          </p:cNvSpPr>
          <p:nvPr/>
        </p:nvSpPr>
        <p:spPr bwMode="auto">
          <a:xfrm>
            <a:off x="6119813" y="2178050"/>
            <a:ext cx="4763" cy="28575"/>
          </a:xfrm>
          <a:custGeom>
            <a:avLst/>
            <a:gdLst>
              <a:gd name="T0" fmla="*/ 3 w 3"/>
              <a:gd name="T1" fmla="*/ 0 h 18"/>
              <a:gd name="T2" fmla="*/ 1 w 3"/>
              <a:gd name="T3" fmla="*/ 3 h 18"/>
              <a:gd name="T4" fmla="*/ 1 w 3"/>
              <a:gd name="T5" fmla="*/ 7 h 18"/>
              <a:gd name="T6" fmla="*/ 1 w 3"/>
              <a:gd name="T7" fmla="*/ 12 h 18"/>
              <a:gd name="T8" fmla="*/ 1 w 3"/>
              <a:gd name="T9" fmla="*/ 15 h 18"/>
              <a:gd name="T10" fmla="*/ 0 w 3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8">
                <a:moveTo>
                  <a:pt x="3" y="0"/>
                </a:moveTo>
                <a:lnTo>
                  <a:pt x="1" y="3"/>
                </a:lnTo>
                <a:lnTo>
                  <a:pt x="1" y="7"/>
                </a:lnTo>
                <a:lnTo>
                  <a:pt x="1" y="12"/>
                </a:lnTo>
                <a:lnTo>
                  <a:pt x="1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443"/>
          <p:cNvSpPr>
            <a:spLocks/>
          </p:cNvSpPr>
          <p:nvPr/>
        </p:nvSpPr>
        <p:spPr bwMode="auto">
          <a:xfrm>
            <a:off x="6124576" y="2176463"/>
            <a:ext cx="14288" cy="30163"/>
          </a:xfrm>
          <a:custGeom>
            <a:avLst/>
            <a:gdLst>
              <a:gd name="T0" fmla="*/ 9 w 9"/>
              <a:gd name="T1" fmla="*/ 19 h 19"/>
              <a:gd name="T2" fmla="*/ 5 w 9"/>
              <a:gd name="T3" fmla="*/ 16 h 19"/>
              <a:gd name="T4" fmla="*/ 5 w 9"/>
              <a:gd name="T5" fmla="*/ 12 h 19"/>
              <a:gd name="T6" fmla="*/ 5 w 9"/>
              <a:gd name="T7" fmla="*/ 5 h 19"/>
              <a:gd name="T8" fmla="*/ 5 w 9"/>
              <a:gd name="T9" fmla="*/ 4 h 19"/>
              <a:gd name="T10" fmla="*/ 2 w 9"/>
              <a:gd name="T11" fmla="*/ 0 h 19"/>
              <a:gd name="T12" fmla="*/ 2 w 9"/>
              <a:gd name="T13" fmla="*/ 1 h 19"/>
              <a:gd name="T14" fmla="*/ 0 w 9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9">
                <a:moveTo>
                  <a:pt x="9" y="19"/>
                </a:moveTo>
                <a:lnTo>
                  <a:pt x="5" y="16"/>
                </a:lnTo>
                <a:lnTo>
                  <a:pt x="5" y="12"/>
                </a:lnTo>
                <a:lnTo>
                  <a:pt x="5" y="5"/>
                </a:lnTo>
                <a:lnTo>
                  <a:pt x="5" y="4"/>
                </a:lnTo>
                <a:lnTo>
                  <a:pt x="2" y="0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Line 444"/>
          <p:cNvSpPr>
            <a:spLocks noChangeShapeType="1"/>
          </p:cNvSpPr>
          <p:nvPr/>
        </p:nvSpPr>
        <p:spPr bwMode="auto">
          <a:xfrm flipH="1">
            <a:off x="6059488" y="2209800"/>
            <a:ext cx="11113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445"/>
          <p:cNvSpPr>
            <a:spLocks/>
          </p:cNvSpPr>
          <p:nvPr/>
        </p:nvSpPr>
        <p:spPr bwMode="auto">
          <a:xfrm>
            <a:off x="6024563" y="2185988"/>
            <a:ext cx="34925" cy="28575"/>
          </a:xfrm>
          <a:custGeom>
            <a:avLst/>
            <a:gdLst>
              <a:gd name="T0" fmla="*/ 22 w 22"/>
              <a:gd name="T1" fmla="*/ 17 h 18"/>
              <a:gd name="T2" fmla="*/ 19 w 22"/>
              <a:gd name="T3" fmla="*/ 17 h 18"/>
              <a:gd name="T4" fmla="*/ 5 w 22"/>
              <a:gd name="T5" fmla="*/ 18 h 18"/>
              <a:gd name="T6" fmla="*/ 8 w 22"/>
              <a:gd name="T7" fmla="*/ 14 h 18"/>
              <a:gd name="T8" fmla="*/ 0 w 22"/>
              <a:gd name="T9" fmla="*/ 14 h 18"/>
              <a:gd name="T10" fmla="*/ 1 w 22"/>
              <a:gd name="T11" fmla="*/ 6 h 18"/>
              <a:gd name="T12" fmla="*/ 7 w 22"/>
              <a:gd name="T13" fmla="*/ 0 h 18"/>
              <a:gd name="T14" fmla="*/ 12 w 22"/>
              <a:gd name="T15" fmla="*/ 4 h 18"/>
              <a:gd name="T16" fmla="*/ 19 w 22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8">
                <a:moveTo>
                  <a:pt x="22" y="17"/>
                </a:moveTo>
                <a:lnTo>
                  <a:pt x="19" y="17"/>
                </a:lnTo>
                <a:lnTo>
                  <a:pt x="5" y="18"/>
                </a:lnTo>
                <a:lnTo>
                  <a:pt x="8" y="14"/>
                </a:lnTo>
                <a:lnTo>
                  <a:pt x="0" y="14"/>
                </a:lnTo>
                <a:lnTo>
                  <a:pt x="1" y="6"/>
                </a:lnTo>
                <a:lnTo>
                  <a:pt x="7" y="0"/>
                </a:lnTo>
                <a:lnTo>
                  <a:pt x="12" y="4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446"/>
          <p:cNvSpPr>
            <a:spLocks/>
          </p:cNvSpPr>
          <p:nvPr/>
        </p:nvSpPr>
        <p:spPr bwMode="auto">
          <a:xfrm>
            <a:off x="6138863" y="2206625"/>
            <a:ext cx="36513" cy="17463"/>
          </a:xfrm>
          <a:custGeom>
            <a:avLst/>
            <a:gdLst>
              <a:gd name="T0" fmla="*/ 23 w 23"/>
              <a:gd name="T1" fmla="*/ 11 h 11"/>
              <a:gd name="T2" fmla="*/ 23 w 23"/>
              <a:gd name="T3" fmla="*/ 9 h 11"/>
              <a:gd name="T4" fmla="*/ 14 w 23"/>
              <a:gd name="T5" fmla="*/ 6 h 11"/>
              <a:gd name="T6" fmla="*/ 0 w 2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1">
                <a:moveTo>
                  <a:pt x="23" y="11"/>
                </a:moveTo>
                <a:lnTo>
                  <a:pt x="23" y="9"/>
                </a:lnTo>
                <a:lnTo>
                  <a:pt x="14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447"/>
          <p:cNvSpPr>
            <a:spLocks/>
          </p:cNvSpPr>
          <p:nvPr/>
        </p:nvSpPr>
        <p:spPr bwMode="auto">
          <a:xfrm>
            <a:off x="6126163" y="2220913"/>
            <a:ext cx="36513" cy="11113"/>
          </a:xfrm>
          <a:custGeom>
            <a:avLst/>
            <a:gdLst>
              <a:gd name="T0" fmla="*/ 6 w 23"/>
              <a:gd name="T1" fmla="*/ 7 h 7"/>
              <a:gd name="T2" fmla="*/ 0 w 23"/>
              <a:gd name="T3" fmla="*/ 2 h 7"/>
              <a:gd name="T4" fmla="*/ 8 w 23"/>
              <a:gd name="T5" fmla="*/ 0 h 7"/>
              <a:gd name="T6" fmla="*/ 21 w 23"/>
              <a:gd name="T7" fmla="*/ 2 h 7"/>
              <a:gd name="T8" fmla="*/ 22 w 23"/>
              <a:gd name="T9" fmla="*/ 3 h 7"/>
              <a:gd name="T10" fmla="*/ 23 w 23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7">
                <a:moveTo>
                  <a:pt x="6" y="7"/>
                </a:moveTo>
                <a:lnTo>
                  <a:pt x="0" y="2"/>
                </a:lnTo>
                <a:lnTo>
                  <a:pt x="8" y="0"/>
                </a:lnTo>
                <a:lnTo>
                  <a:pt x="21" y="2"/>
                </a:lnTo>
                <a:lnTo>
                  <a:pt x="22" y="3"/>
                </a:lnTo>
                <a:lnTo>
                  <a:pt x="2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448"/>
          <p:cNvSpPr>
            <a:spLocks/>
          </p:cNvSpPr>
          <p:nvPr/>
        </p:nvSpPr>
        <p:spPr bwMode="auto">
          <a:xfrm>
            <a:off x="6162676" y="2225675"/>
            <a:ext cx="26988" cy="25400"/>
          </a:xfrm>
          <a:custGeom>
            <a:avLst/>
            <a:gdLst>
              <a:gd name="T0" fmla="*/ 0 w 17"/>
              <a:gd name="T1" fmla="*/ 0 h 16"/>
              <a:gd name="T2" fmla="*/ 6 w 17"/>
              <a:gd name="T3" fmla="*/ 5 h 16"/>
              <a:gd name="T4" fmla="*/ 13 w 17"/>
              <a:gd name="T5" fmla="*/ 7 h 16"/>
              <a:gd name="T6" fmla="*/ 17 w 17"/>
              <a:gd name="T7" fmla="*/ 16 h 16"/>
              <a:gd name="T8" fmla="*/ 17 w 17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0" y="0"/>
                </a:moveTo>
                <a:lnTo>
                  <a:pt x="6" y="5"/>
                </a:lnTo>
                <a:lnTo>
                  <a:pt x="13" y="7"/>
                </a:lnTo>
                <a:lnTo>
                  <a:pt x="17" y="16"/>
                </a:lnTo>
                <a:lnTo>
                  <a:pt x="1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449"/>
          <p:cNvSpPr>
            <a:spLocks/>
          </p:cNvSpPr>
          <p:nvPr/>
        </p:nvSpPr>
        <p:spPr bwMode="auto">
          <a:xfrm>
            <a:off x="6175376" y="2224088"/>
            <a:ext cx="23813" cy="30163"/>
          </a:xfrm>
          <a:custGeom>
            <a:avLst/>
            <a:gdLst>
              <a:gd name="T0" fmla="*/ 9 w 15"/>
              <a:gd name="T1" fmla="*/ 17 h 19"/>
              <a:gd name="T2" fmla="*/ 15 w 15"/>
              <a:gd name="T3" fmla="*/ 19 h 19"/>
              <a:gd name="T4" fmla="*/ 14 w 15"/>
              <a:gd name="T5" fmla="*/ 13 h 19"/>
              <a:gd name="T6" fmla="*/ 14 w 15"/>
              <a:gd name="T7" fmla="*/ 12 h 19"/>
              <a:gd name="T8" fmla="*/ 7 w 15"/>
              <a:gd name="T9" fmla="*/ 5 h 19"/>
              <a:gd name="T10" fmla="*/ 0 w 15"/>
              <a:gd name="T11" fmla="*/ 0 h 19"/>
              <a:gd name="T12" fmla="*/ 0 w 15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9">
                <a:moveTo>
                  <a:pt x="9" y="17"/>
                </a:moveTo>
                <a:lnTo>
                  <a:pt x="15" y="19"/>
                </a:lnTo>
                <a:lnTo>
                  <a:pt x="14" y="13"/>
                </a:lnTo>
                <a:lnTo>
                  <a:pt x="14" y="12"/>
                </a:lnTo>
                <a:lnTo>
                  <a:pt x="7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450"/>
          <p:cNvSpPr>
            <a:spLocks/>
          </p:cNvSpPr>
          <p:nvPr/>
        </p:nvSpPr>
        <p:spPr bwMode="auto">
          <a:xfrm>
            <a:off x="6135688" y="2232025"/>
            <a:ext cx="33338" cy="23813"/>
          </a:xfrm>
          <a:custGeom>
            <a:avLst/>
            <a:gdLst>
              <a:gd name="T0" fmla="*/ 6 w 21"/>
              <a:gd name="T1" fmla="*/ 11 h 15"/>
              <a:gd name="T2" fmla="*/ 9 w 21"/>
              <a:gd name="T3" fmla="*/ 10 h 15"/>
              <a:gd name="T4" fmla="*/ 17 w 21"/>
              <a:gd name="T5" fmla="*/ 15 h 15"/>
              <a:gd name="T6" fmla="*/ 21 w 21"/>
              <a:gd name="T7" fmla="*/ 12 h 15"/>
              <a:gd name="T8" fmla="*/ 12 w 21"/>
              <a:gd name="T9" fmla="*/ 7 h 15"/>
              <a:gd name="T10" fmla="*/ 4 w 21"/>
              <a:gd name="T11" fmla="*/ 3 h 15"/>
              <a:gd name="T12" fmla="*/ 0 w 21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5">
                <a:moveTo>
                  <a:pt x="6" y="11"/>
                </a:moveTo>
                <a:lnTo>
                  <a:pt x="9" y="10"/>
                </a:lnTo>
                <a:lnTo>
                  <a:pt x="17" y="15"/>
                </a:lnTo>
                <a:lnTo>
                  <a:pt x="21" y="12"/>
                </a:lnTo>
                <a:lnTo>
                  <a:pt x="12" y="7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451"/>
          <p:cNvSpPr>
            <a:spLocks/>
          </p:cNvSpPr>
          <p:nvPr/>
        </p:nvSpPr>
        <p:spPr bwMode="auto">
          <a:xfrm>
            <a:off x="6059488" y="2206625"/>
            <a:ext cx="60325" cy="50800"/>
          </a:xfrm>
          <a:custGeom>
            <a:avLst/>
            <a:gdLst>
              <a:gd name="T0" fmla="*/ 38 w 38"/>
              <a:gd name="T1" fmla="*/ 0 h 32"/>
              <a:gd name="T2" fmla="*/ 35 w 38"/>
              <a:gd name="T3" fmla="*/ 2 h 32"/>
              <a:gd name="T4" fmla="*/ 26 w 38"/>
              <a:gd name="T5" fmla="*/ 11 h 32"/>
              <a:gd name="T6" fmla="*/ 20 w 38"/>
              <a:gd name="T7" fmla="*/ 17 h 32"/>
              <a:gd name="T8" fmla="*/ 19 w 38"/>
              <a:gd name="T9" fmla="*/ 19 h 32"/>
              <a:gd name="T10" fmla="*/ 11 w 38"/>
              <a:gd name="T11" fmla="*/ 24 h 32"/>
              <a:gd name="T12" fmla="*/ 8 w 38"/>
              <a:gd name="T13" fmla="*/ 30 h 32"/>
              <a:gd name="T14" fmla="*/ 0 w 38"/>
              <a:gd name="T1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32">
                <a:moveTo>
                  <a:pt x="38" y="0"/>
                </a:moveTo>
                <a:lnTo>
                  <a:pt x="35" y="2"/>
                </a:lnTo>
                <a:lnTo>
                  <a:pt x="26" y="11"/>
                </a:lnTo>
                <a:lnTo>
                  <a:pt x="20" y="17"/>
                </a:lnTo>
                <a:lnTo>
                  <a:pt x="19" y="19"/>
                </a:lnTo>
                <a:lnTo>
                  <a:pt x="11" y="24"/>
                </a:lnTo>
                <a:lnTo>
                  <a:pt x="8" y="30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452"/>
          <p:cNvSpPr>
            <a:spLocks/>
          </p:cNvSpPr>
          <p:nvPr/>
        </p:nvSpPr>
        <p:spPr bwMode="auto">
          <a:xfrm>
            <a:off x="6102351" y="2238375"/>
            <a:ext cx="42863" cy="22225"/>
          </a:xfrm>
          <a:custGeom>
            <a:avLst/>
            <a:gdLst>
              <a:gd name="T0" fmla="*/ 0 w 27"/>
              <a:gd name="T1" fmla="*/ 14 h 14"/>
              <a:gd name="T2" fmla="*/ 8 w 27"/>
              <a:gd name="T3" fmla="*/ 11 h 14"/>
              <a:gd name="T4" fmla="*/ 7 w 27"/>
              <a:gd name="T5" fmla="*/ 8 h 14"/>
              <a:gd name="T6" fmla="*/ 4 w 27"/>
              <a:gd name="T7" fmla="*/ 8 h 14"/>
              <a:gd name="T8" fmla="*/ 1 w 27"/>
              <a:gd name="T9" fmla="*/ 8 h 14"/>
              <a:gd name="T10" fmla="*/ 3 w 27"/>
              <a:gd name="T11" fmla="*/ 7 h 14"/>
              <a:gd name="T12" fmla="*/ 4 w 27"/>
              <a:gd name="T13" fmla="*/ 0 h 14"/>
              <a:gd name="T14" fmla="*/ 12 w 27"/>
              <a:gd name="T15" fmla="*/ 1 h 14"/>
              <a:gd name="T16" fmla="*/ 22 w 27"/>
              <a:gd name="T17" fmla="*/ 8 h 14"/>
              <a:gd name="T18" fmla="*/ 27 w 27"/>
              <a:gd name="T1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4">
                <a:moveTo>
                  <a:pt x="0" y="14"/>
                </a:moveTo>
                <a:lnTo>
                  <a:pt x="8" y="11"/>
                </a:lnTo>
                <a:lnTo>
                  <a:pt x="7" y="8"/>
                </a:lnTo>
                <a:lnTo>
                  <a:pt x="4" y="8"/>
                </a:lnTo>
                <a:lnTo>
                  <a:pt x="1" y="8"/>
                </a:lnTo>
                <a:lnTo>
                  <a:pt x="3" y="7"/>
                </a:lnTo>
                <a:lnTo>
                  <a:pt x="4" y="0"/>
                </a:lnTo>
                <a:lnTo>
                  <a:pt x="12" y="1"/>
                </a:lnTo>
                <a:lnTo>
                  <a:pt x="22" y="8"/>
                </a:lnTo>
                <a:lnTo>
                  <a:pt x="2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Line 453"/>
          <p:cNvSpPr>
            <a:spLocks noChangeShapeType="1"/>
          </p:cNvSpPr>
          <p:nvPr/>
        </p:nvSpPr>
        <p:spPr bwMode="auto">
          <a:xfrm flipH="1">
            <a:off x="6049963" y="2257425"/>
            <a:ext cx="952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454"/>
          <p:cNvSpPr>
            <a:spLocks/>
          </p:cNvSpPr>
          <p:nvPr/>
        </p:nvSpPr>
        <p:spPr bwMode="auto">
          <a:xfrm>
            <a:off x="6024563" y="2209800"/>
            <a:ext cx="58738" cy="53975"/>
          </a:xfrm>
          <a:custGeom>
            <a:avLst/>
            <a:gdLst>
              <a:gd name="T0" fmla="*/ 16 w 37"/>
              <a:gd name="T1" fmla="*/ 32 h 34"/>
              <a:gd name="T2" fmla="*/ 5 w 37"/>
              <a:gd name="T3" fmla="*/ 34 h 34"/>
              <a:gd name="T4" fmla="*/ 0 w 37"/>
              <a:gd name="T5" fmla="*/ 32 h 34"/>
              <a:gd name="T6" fmla="*/ 1 w 37"/>
              <a:gd name="T7" fmla="*/ 28 h 34"/>
              <a:gd name="T8" fmla="*/ 7 w 37"/>
              <a:gd name="T9" fmla="*/ 21 h 34"/>
              <a:gd name="T10" fmla="*/ 8 w 37"/>
              <a:gd name="T11" fmla="*/ 15 h 34"/>
              <a:gd name="T12" fmla="*/ 15 w 37"/>
              <a:gd name="T13" fmla="*/ 13 h 34"/>
              <a:gd name="T14" fmla="*/ 25 w 37"/>
              <a:gd name="T15" fmla="*/ 11 h 34"/>
              <a:gd name="T16" fmla="*/ 26 w 37"/>
              <a:gd name="T17" fmla="*/ 11 h 34"/>
              <a:gd name="T18" fmla="*/ 31 w 37"/>
              <a:gd name="T19" fmla="*/ 11 h 34"/>
              <a:gd name="T20" fmla="*/ 34 w 37"/>
              <a:gd name="T21" fmla="*/ 10 h 34"/>
              <a:gd name="T22" fmla="*/ 37 w 37"/>
              <a:gd name="T23" fmla="*/ 6 h 34"/>
              <a:gd name="T24" fmla="*/ 30 w 37"/>
              <a:gd name="T25" fmla="*/ 4 h 34"/>
              <a:gd name="T26" fmla="*/ 30 w 37"/>
              <a:gd name="T27" fmla="*/ 3 h 34"/>
              <a:gd name="T28" fmla="*/ 29 w 37"/>
              <a:gd name="T2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34">
                <a:moveTo>
                  <a:pt x="16" y="32"/>
                </a:moveTo>
                <a:lnTo>
                  <a:pt x="5" y="34"/>
                </a:lnTo>
                <a:lnTo>
                  <a:pt x="0" y="32"/>
                </a:lnTo>
                <a:lnTo>
                  <a:pt x="1" y="28"/>
                </a:lnTo>
                <a:lnTo>
                  <a:pt x="7" y="21"/>
                </a:lnTo>
                <a:lnTo>
                  <a:pt x="8" y="15"/>
                </a:lnTo>
                <a:lnTo>
                  <a:pt x="15" y="13"/>
                </a:lnTo>
                <a:lnTo>
                  <a:pt x="25" y="11"/>
                </a:lnTo>
                <a:lnTo>
                  <a:pt x="26" y="11"/>
                </a:lnTo>
                <a:lnTo>
                  <a:pt x="31" y="11"/>
                </a:lnTo>
                <a:lnTo>
                  <a:pt x="34" y="10"/>
                </a:lnTo>
                <a:lnTo>
                  <a:pt x="37" y="6"/>
                </a:lnTo>
                <a:lnTo>
                  <a:pt x="30" y="4"/>
                </a:lnTo>
                <a:lnTo>
                  <a:pt x="30" y="3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455"/>
          <p:cNvSpPr>
            <a:spLocks/>
          </p:cNvSpPr>
          <p:nvPr/>
        </p:nvSpPr>
        <p:spPr bwMode="auto">
          <a:xfrm>
            <a:off x="5684838" y="2239963"/>
            <a:ext cx="12700" cy="31750"/>
          </a:xfrm>
          <a:custGeom>
            <a:avLst/>
            <a:gdLst>
              <a:gd name="T0" fmla="*/ 0 w 8"/>
              <a:gd name="T1" fmla="*/ 13 h 20"/>
              <a:gd name="T2" fmla="*/ 2 w 8"/>
              <a:gd name="T3" fmla="*/ 13 h 20"/>
              <a:gd name="T4" fmla="*/ 5 w 8"/>
              <a:gd name="T5" fmla="*/ 20 h 20"/>
              <a:gd name="T6" fmla="*/ 8 w 8"/>
              <a:gd name="T7" fmla="*/ 18 h 20"/>
              <a:gd name="T8" fmla="*/ 8 w 8"/>
              <a:gd name="T9" fmla="*/ 14 h 20"/>
              <a:gd name="T10" fmla="*/ 8 w 8"/>
              <a:gd name="T11" fmla="*/ 0 h 20"/>
              <a:gd name="T12" fmla="*/ 0 w 8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0">
                <a:moveTo>
                  <a:pt x="0" y="13"/>
                </a:moveTo>
                <a:lnTo>
                  <a:pt x="2" y="13"/>
                </a:lnTo>
                <a:lnTo>
                  <a:pt x="5" y="20"/>
                </a:lnTo>
                <a:lnTo>
                  <a:pt x="8" y="18"/>
                </a:lnTo>
                <a:lnTo>
                  <a:pt x="8" y="14"/>
                </a:lnTo>
                <a:lnTo>
                  <a:pt x="8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456"/>
          <p:cNvSpPr>
            <a:spLocks/>
          </p:cNvSpPr>
          <p:nvPr/>
        </p:nvSpPr>
        <p:spPr bwMode="auto">
          <a:xfrm>
            <a:off x="5667376" y="2249488"/>
            <a:ext cx="17463" cy="22225"/>
          </a:xfrm>
          <a:custGeom>
            <a:avLst/>
            <a:gdLst>
              <a:gd name="T0" fmla="*/ 11 w 11"/>
              <a:gd name="T1" fmla="*/ 0 h 14"/>
              <a:gd name="T2" fmla="*/ 1 w 11"/>
              <a:gd name="T3" fmla="*/ 5 h 14"/>
              <a:gd name="T4" fmla="*/ 1 w 11"/>
              <a:gd name="T5" fmla="*/ 14 h 14"/>
              <a:gd name="T6" fmla="*/ 0 w 11"/>
              <a:gd name="T7" fmla="*/ 14 h 14"/>
              <a:gd name="T8" fmla="*/ 7 w 11"/>
              <a:gd name="T9" fmla="*/ 12 h 14"/>
              <a:gd name="T10" fmla="*/ 9 w 11"/>
              <a:gd name="T11" fmla="*/ 7 h 14"/>
              <a:gd name="T12" fmla="*/ 11 w 1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4">
                <a:moveTo>
                  <a:pt x="11" y="0"/>
                </a:moveTo>
                <a:lnTo>
                  <a:pt x="1" y="5"/>
                </a:lnTo>
                <a:lnTo>
                  <a:pt x="1" y="14"/>
                </a:lnTo>
                <a:lnTo>
                  <a:pt x="0" y="14"/>
                </a:lnTo>
                <a:lnTo>
                  <a:pt x="7" y="12"/>
                </a:lnTo>
                <a:lnTo>
                  <a:pt x="9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457"/>
          <p:cNvSpPr>
            <a:spLocks/>
          </p:cNvSpPr>
          <p:nvPr/>
        </p:nvSpPr>
        <p:spPr bwMode="auto">
          <a:xfrm>
            <a:off x="6091238" y="2260600"/>
            <a:ext cx="46038" cy="26988"/>
          </a:xfrm>
          <a:custGeom>
            <a:avLst/>
            <a:gdLst>
              <a:gd name="T0" fmla="*/ 29 w 29"/>
              <a:gd name="T1" fmla="*/ 17 h 17"/>
              <a:gd name="T2" fmla="*/ 23 w 29"/>
              <a:gd name="T3" fmla="*/ 15 h 17"/>
              <a:gd name="T4" fmla="*/ 17 w 29"/>
              <a:gd name="T5" fmla="*/ 11 h 17"/>
              <a:gd name="T6" fmla="*/ 11 w 29"/>
              <a:gd name="T7" fmla="*/ 7 h 17"/>
              <a:gd name="T8" fmla="*/ 4 w 29"/>
              <a:gd name="T9" fmla="*/ 9 h 17"/>
              <a:gd name="T10" fmla="*/ 0 w 29"/>
              <a:gd name="T11" fmla="*/ 9 h 17"/>
              <a:gd name="T12" fmla="*/ 3 w 29"/>
              <a:gd name="T13" fmla="*/ 0 h 17"/>
              <a:gd name="T14" fmla="*/ 7 w 29"/>
              <a:gd name="T1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7">
                <a:moveTo>
                  <a:pt x="29" y="17"/>
                </a:moveTo>
                <a:lnTo>
                  <a:pt x="23" y="15"/>
                </a:lnTo>
                <a:lnTo>
                  <a:pt x="17" y="11"/>
                </a:lnTo>
                <a:lnTo>
                  <a:pt x="11" y="7"/>
                </a:lnTo>
                <a:lnTo>
                  <a:pt x="4" y="9"/>
                </a:lnTo>
                <a:lnTo>
                  <a:pt x="0" y="9"/>
                </a:lnTo>
                <a:lnTo>
                  <a:pt x="3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Line 458"/>
          <p:cNvSpPr>
            <a:spLocks noChangeShapeType="1"/>
          </p:cNvSpPr>
          <p:nvPr/>
        </p:nvSpPr>
        <p:spPr bwMode="auto">
          <a:xfrm>
            <a:off x="6137276" y="228758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459"/>
          <p:cNvSpPr>
            <a:spLocks/>
          </p:cNvSpPr>
          <p:nvPr/>
        </p:nvSpPr>
        <p:spPr bwMode="auto">
          <a:xfrm>
            <a:off x="6191251" y="2290763"/>
            <a:ext cx="12700" cy="4763"/>
          </a:xfrm>
          <a:custGeom>
            <a:avLst/>
            <a:gdLst>
              <a:gd name="T0" fmla="*/ 8 w 8"/>
              <a:gd name="T1" fmla="*/ 1 h 3"/>
              <a:gd name="T2" fmla="*/ 4 w 8"/>
              <a:gd name="T3" fmla="*/ 0 h 3"/>
              <a:gd name="T4" fmla="*/ 0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1"/>
                </a:moveTo>
                <a:lnTo>
                  <a:pt x="4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460"/>
          <p:cNvSpPr>
            <a:spLocks/>
          </p:cNvSpPr>
          <p:nvPr/>
        </p:nvSpPr>
        <p:spPr bwMode="auto">
          <a:xfrm>
            <a:off x="6197601" y="2292350"/>
            <a:ext cx="11113" cy="9525"/>
          </a:xfrm>
          <a:custGeom>
            <a:avLst/>
            <a:gdLst>
              <a:gd name="T0" fmla="*/ 0 w 7"/>
              <a:gd name="T1" fmla="*/ 6 h 6"/>
              <a:gd name="T2" fmla="*/ 4 w 7"/>
              <a:gd name="T3" fmla="*/ 4 h 6"/>
              <a:gd name="T4" fmla="*/ 7 w 7"/>
              <a:gd name="T5" fmla="*/ 0 h 6"/>
              <a:gd name="T6" fmla="*/ 4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0" y="6"/>
                </a:moveTo>
                <a:lnTo>
                  <a:pt x="4" y="4"/>
                </a:lnTo>
                <a:lnTo>
                  <a:pt x="7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Line 461"/>
          <p:cNvSpPr>
            <a:spLocks noChangeShapeType="1"/>
          </p:cNvSpPr>
          <p:nvPr/>
        </p:nvSpPr>
        <p:spPr bwMode="auto">
          <a:xfrm flipH="1">
            <a:off x="6178551" y="2295525"/>
            <a:ext cx="1270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462"/>
          <p:cNvSpPr>
            <a:spLocks/>
          </p:cNvSpPr>
          <p:nvPr/>
        </p:nvSpPr>
        <p:spPr bwMode="auto">
          <a:xfrm>
            <a:off x="6032501" y="2292350"/>
            <a:ext cx="55563" cy="22225"/>
          </a:xfrm>
          <a:custGeom>
            <a:avLst/>
            <a:gdLst>
              <a:gd name="T0" fmla="*/ 0 w 35"/>
              <a:gd name="T1" fmla="*/ 14 h 14"/>
              <a:gd name="T2" fmla="*/ 2 w 35"/>
              <a:gd name="T3" fmla="*/ 12 h 14"/>
              <a:gd name="T4" fmla="*/ 7 w 35"/>
              <a:gd name="T5" fmla="*/ 10 h 14"/>
              <a:gd name="T6" fmla="*/ 14 w 35"/>
              <a:gd name="T7" fmla="*/ 4 h 14"/>
              <a:gd name="T8" fmla="*/ 17 w 35"/>
              <a:gd name="T9" fmla="*/ 2 h 14"/>
              <a:gd name="T10" fmla="*/ 26 w 35"/>
              <a:gd name="T11" fmla="*/ 0 h 14"/>
              <a:gd name="T12" fmla="*/ 26 w 35"/>
              <a:gd name="T13" fmla="*/ 0 h 14"/>
              <a:gd name="T14" fmla="*/ 35 w 35"/>
              <a:gd name="T15" fmla="*/ 10 h 14"/>
              <a:gd name="T16" fmla="*/ 32 w 35"/>
              <a:gd name="T17" fmla="*/ 12 h 14"/>
              <a:gd name="T18" fmla="*/ 29 w 35"/>
              <a:gd name="T19" fmla="*/ 12 h 14"/>
              <a:gd name="T20" fmla="*/ 26 w 35"/>
              <a:gd name="T21" fmla="*/ 11 h 14"/>
              <a:gd name="T22" fmla="*/ 24 w 35"/>
              <a:gd name="T23" fmla="*/ 8 h 14"/>
              <a:gd name="T24" fmla="*/ 21 w 35"/>
              <a:gd name="T25" fmla="*/ 11 h 14"/>
              <a:gd name="T26" fmla="*/ 20 w 35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14">
                <a:moveTo>
                  <a:pt x="0" y="14"/>
                </a:moveTo>
                <a:lnTo>
                  <a:pt x="2" y="12"/>
                </a:lnTo>
                <a:lnTo>
                  <a:pt x="7" y="10"/>
                </a:lnTo>
                <a:lnTo>
                  <a:pt x="14" y="4"/>
                </a:lnTo>
                <a:lnTo>
                  <a:pt x="17" y="2"/>
                </a:lnTo>
                <a:lnTo>
                  <a:pt x="26" y="0"/>
                </a:lnTo>
                <a:lnTo>
                  <a:pt x="26" y="0"/>
                </a:lnTo>
                <a:lnTo>
                  <a:pt x="35" y="10"/>
                </a:lnTo>
                <a:lnTo>
                  <a:pt x="32" y="12"/>
                </a:lnTo>
                <a:lnTo>
                  <a:pt x="29" y="12"/>
                </a:lnTo>
                <a:lnTo>
                  <a:pt x="26" y="11"/>
                </a:lnTo>
                <a:lnTo>
                  <a:pt x="24" y="8"/>
                </a:lnTo>
                <a:lnTo>
                  <a:pt x="21" y="11"/>
                </a:lnTo>
                <a:lnTo>
                  <a:pt x="2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463"/>
          <p:cNvSpPr>
            <a:spLocks/>
          </p:cNvSpPr>
          <p:nvPr/>
        </p:nvSpPr>
        <p:spPr bwMode="auto">
          <a:xfrm>
            <a:off x="5583238" y="2301875"/>
            <a:ext cx="19050" cy="17463"/>
          </a:xfrm>
          <a:custGeom>
            <a:avLst/>
            <a:gdLst>
              <a:gd name="T0" fmla="*/ 0 w 12"/>
              <a:gd name="T1" fmla="*/ 11 h 11"/>
              <a:gd name="T2" fmla="*/ 12 w 12"/>
              <a:gd name="T3" fmla="*/ 9 h 11"/>
              <a:gd name="T4" fmla="*/ 12 w 12"/>
              <a:gd name="T5" fmla="*/ 5 h 11"/>
              <a:gd name="T6" fmla="*/ 8 w 12"/>
              <a:gd name="T7" fmla="*/ 0 h 11"/>
              <a:gd name="T8" fmla="*/ 1 w 12"/>
              <a:gd name="T9" fmla="*/ 6 h 11"/>
              <a:gd name="T10" fmla="*/ 0 w 12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1">
                <a:moveTo>
                  <a:pt x="0" y="11"/>
                </a:moveTo>
                <a:lnTo>
                  <a:pt x="12" y="9"/>
                </a:lnTo>
                <a:lnTo>
                  <a:pt x="12" y="5"/>
                </a:lnTo>
                <a:lnTo>
                  <a:pt x="8" y="0"/>
                </a:lnTo>
                <a:lnTo>
                  <a:pt x="1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464"/>
          <p:cNvSpPr>
            <a:spLocks/>
          </p:cNvSpPr>
          <p:nvPr/>
        </p:nvSpPr>
        <p:spPr bwMode="auto">
          <a:xfrm>
            <a:off x="6097588" y="2284413"/>
            <a:ext cx="80963" cy="38100"/>
          </a:xfrm>
          <a:custGeom>
            <a:avLst/>
            <a:gdLst>
              <a:gd name="T0" fmla="*/ 51 w 51"/>
              <a:gd name="T1" fmla="*/ 11 h 24"/>
              <a:gd name="T2" fmla="*/ 47 w 51"/>
              <a:gd name="T3" fmla="*/ 12 h 24"/>
              <a:gd name="T4" fmla="*/ 37 w 51"/>
              <a:gd name="T5" fmla="*/ 17 h 24"/>
              <a:gd name="T6" fmla="*/ 30 w 51"/>
              <a:gd name="T7" fmla="*/ 24 h 24"/>
              <a:gd name="T8" fmla="*/ 22 w 51"/>
              <a:gd name="T9" fmla="*/ 19 h 24"/>
              <a:gd name="T10" fmla="*/ 13 w 51"/>
              <a:gd name="T11" fmla="*/ 17 h 24"/>
              <a:gd name="T12" fmla="*/ 0 w 51"/>
              <a:gd name="T13" fmla="*/ 16 h 24"/>
              <a:gd name="T14" fmla="*/ 2 w 51"/>
              <a:gd name="T15" fmla="*/ 7 h 24"/>
              <a:gd name="T16" fmla="*/ 4 w 51"/>
              <a:gd name="T17" fmla="*/ 0 h 24"/>
              <a:gd name="T18" fmla="*/ 14 w 51"/>
              <a:gd name="T19" fmla="*/ 1 h 24"/>
              <a:gd name="T20" fmla="*/ 19 w 51"/>
              <a:gd name="T21" fmla="*/ 7 h 24"/>
              <a:gd name="T22" fmla="*/ 25 w 51"/>
              <a:gd name="T23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24">
                <a:moveTo>
                  <a:pt x="51" y="11"/>
                </a:moveTo>
                <a:lnTo>
                  <a:pt x="47" y="12"/>
                </a:lnTo>
                <a:lnTo>
                  <a:pt x="37" y="17"/>
                </a:lnTo>
                <a:lnTo>
                  <a:pt x="30" y="24"/>
                </a:lnTo>
                <a:lnTo>
                  <a:pt x="22" y="19"/>
                </a:lnTo>
                <a:lnTo>
                  <a:pt x="13" y="17"/>
                </a:lnTo>
                <a:lnTo>
                  <a:pt x="0" y="16"/>
                </a:lnTo>
                <a:lnTo>
                  <a:pt x="2" y="7"/>
                </a:lnTo>
                <a:lnTo>
                  <a:pt x="4" y="0"/>
                </a:lnTo>
                <a:lnTo>
                  <a:pt x="14" y="1"/>
                </a:lnTo>
                <a:lnTo>
                  <a:pt x="19" y="7"/>
                </a:lnTo>
                <a:lnTo>
                  <a:pt x="2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465"/>
          <p:cNvSpPr>
            <a:spLocks/>
          </p:cNvSpPr>
          <p:nvPr/>
        </p:nvSpPr>
        <p:spPr bwMode="auto">
          <a:xfrm>
            <a:off x="6156326" y="2301875"/>
            <a:ext cx="41275" cy="20638"/>
          </a:xfrm>
          <a:custGeom>
            <a:avLst/>
            <a:gdLst>
              <a:gd name="T0" fmla="*/ 0 w 26"/>
              <a:gd name="T1" fmla="*/ 13 h 13"/>
              <a:gd name="T2" fmla="*/ 10 w 26"/>
              <a:gd name="T3" fmla="*/ 5 h 13"/>
              <a:gd name="T4" fmla="*/ 22 w 26"/>
              <a:gd name="T5" fmla="*/ 1 h 13"/>
              <a:gd name="T6" fmla="*/ 26 w 2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3">
                <a:moveTo>
                  <a:pt x="0" y="13"/>
                </a:moveTo>
                <a:lnTo>
                  <a:pt x="10" y="5"/>
                </a:lnTo>
                <a:lnTo>
                  <a:pt x="22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466"/>
          <p:cNvSpPr>
            <a:spLocks/>
          </p:cNvSpPr>
          <p:nvPr/>
        </p:nvSpPr>
        <p:spPr bwMode="auto">
          <a:xfrm>
            <a:off x="6061076" y="2311400"/>
            <a:ext cx="12700" cy="20638"/>
          </a:xfrm>
          <a:custGeom>
            <a:avLst/>
            <a:gdLst>
              <a:gd name="T0" fmla="*/ 2 w 8"/>
              <a:gd name="T1" fmla="*/ 0 h 13"/>
              <a:gd name="T2" fmla="*/ 8 w 8"/>
              <a:gd name="T3" fmla="*/ 5 h 13"/>
              <a:gd name="T4" fmla="*/ 0 w 8"/>
              <a:gd name="T5" fmla="*/ 13 h 13"/>
              <a:gd name="T6" fmla="*/ 3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2" y="0"/>
                </a:moveTo>
                <a:lnTo>
                  <a:pt x="8" y="5"/>
                </a:lnTo>
                <a:lnTo>
                  <a:pt x="0" y="13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467"/>
          <p:cNvSpPr>
            <a:spLocks/>
          </p:cNvSpPr>
          <p:nvPr/>
        </p:nvSpPr>
        <p:spPr bwMode="auto">
          <a:xfrm>
            <a:off x="6065838" y="2322513"/>
            <a:ext cx="34925" cy="15875"/>
          </a:xfrm>
          <a:custGeom>
            <a:avLst/>
            <a:gdLst>
              <a:gd name="T0" fmla="*/ 0 w 22"/>
              <a:gd name="T1" fmla="*/ 6 h 10"/>
              <a:gd name="T2" fmla="*/ 3 w 22"/>
              <a:gd name="T3" fmla="*/ 7 h 10"/>
              <a:gd name="T4" fmla="*/ 11 w 22"/>
              <a:gd name="T5" fmla="*/ 0 h 10"/>
              <a:gd name="T6" fmla="*/ 14 w 22"/>
              <a:gd name="T7" fmla="*/ 2 h 10"/>
              <a:gd name="T8" fmla="*/ 22 w 22"/>
              <a:gd name="T9" fmla="*/ 4 h 10"/>
              <a:gd name="T10" fmla="*/ 14 w 22"/>
              <a:gd name="T11" fmla="*/ 8 h 10"/>
              <a:gd name="T12" fmla="*/ 14 w 22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0">
                <a:moveTo>
                  <a:pt x="0" y="6"/>
                </a:moveTo>
                <a:lnTo>
                  <a:pt x="3" y="7"/>
                </a:lnTo>
                <a:lnTo>
                  <a:pt x="11" y="0"/>
                </a:lnTo>
                <a:lnTo>
                  <a:pt x="14" y="2"/>
                </a:lnTo>
                <a:lnTo>
                  <a:pt x="22" y="4"/>
                </a:lnTo>
                <a:lnTo>
                  <a:pt x="14" y="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468"/>
          <p:cNvSpPr>
            <a:spLocks/>
          </p:cNvSpPr>
          <p:nvPr/>
        </p:nvSpPr>
        <p:spPr bwMode="auto">
          <a:xfrm>
            <a:off x="6008688" y="2314575"/>
            <a:ext cx="33338" cy="34925"/>
          </a:xfrm>
          <a:custGeom>
            <a:avLst/>
            <a:gdLst>
              <a:gd name="T0" fmla="*/ 21 w 21"/>
              <a:gd name="T1" fmla="*/ 22 h 22"/>
              <a:gd name="T2" fmla="*/ 13 w 21"/>
              <a:gd name="T3" fmla="*/ 20 h 22"/>
              <a:gd name="T4" fmla="*/ 0 w 21"/>
              <a:gd name="T5" fmla="*/ 18 h 22"/>
              <a:gd name="T6" fmla="*/ 7 w 21"/>
              <a:gd name="T7" fmla="*/ 11 h 22"/>
              <a:gd name="T8" fmla="*/ 10 w 21"/>
              <a:gd name="T9" fmla="*/ 5 h 22"/>
              <a:gd name="T10" fmla="*/ 15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21" y="22"/>
                </a:moveTo>
                <a:lnTo>
                  <a:pt x="13" y="20"/>
                </a:lnTo>
                <a:lnTo>
                  <a:pt x="0" y="18"/>
                </a:lnTo>
                <a:lnTo>
                  <a:pt x="7" y="11"/>
                </a:lnTo>
                <a:lnTo>
                  <a:pt x="10" y="5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469"/>
          <p:cNvSpPr>
            <a:spLocks/>
          </p:cNvSpPr>
          <p:nvPr/>
        </p:nvSpPr>
        <p:spPr bwMode="auto">
          <a:xfrm>
            <a:off x="6167438" y="2355850"/>
            <a:ext cx="11113" cy="6350"/>
          </a:xfrm>
          <a:custGeom>
            <a:avLst/>
            <a:gdLst>
              <a:gd name="T0" fmla="*/ 7 w 7"/>
              <a:gd name="T1" fmla="*/ 2 h 4"/>
              <a:gd name="T2" fmla="*/ 4 w 7"/>
              <a:gd name="T3" fmla="*/ 0 h 4"/>
              <a:gd name="T4" fmla="*/ 0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7" y="2"/>
                </a:move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470"/>
          <p:cNvSpPr>
            <a:spLocks/>
          </p:cNvSpPr>
          <p:nvPr/>
        </p:nvSpPr>
        <p:spPr bwMode="auto">
          <a:xfrm>
            <a:off x="6145213" y="2322513"/>
            <a:ext cx="22225" cy="41275"/>
          </a:xfrm>
          <a:custGeom>
            <a:avLst/>
            <a:gdLst>
              <a:gd name="T0" fmla="*/ 14 w 14"/>
              <a:gd name="T1" fmla="*/ 25 h 26"/>
              <a:gd name="T2" fmla="*/ 13 w 14"/>
              <a:gd name="T3" fmla="*/ 26 h 26"/>
              <a:gd name="T4" fmla="*/ 11 w 14"/>
              <a:gd name="T5" fmla="*/ 26 h 26"/>
              <a:gd name="T6" fmla="*/ 6 w 14"/>
              <a:gd name="T7" fmla="*/ 23 h 26"/>
              <a:gd name="T8" fmla="*/ 3 w 14"/>
              <a:gd name="T9" fmla="*/ 23 h 26"/>
              <a:gd name="T10" fmla="*/ 0 w 14"/>
              <a:gd name="T11" fmla="*/ 15 h 26"/>
              <a:gd name="T12" fmla="*/ 2 w 14"/>
              <a:gd name="T13" fmla="*/ 14 h 26"/>
              <a:gd name="T14" fmla="*/ 6 w 14"/>
              <a:gd name="T15" fmla="*/ 13 h 26"/>
              <a:gd name="T16" fmla="*/ 4 w 14"/>
              <a:gd name="T17" fmla="*/ 6 h 26"/>
              <a:gd name="T18" fmla="*/ 7 w 14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6">
                <a:moveTo>
                  <a:pt x="14" y="25"/>
                </a:moveTo>
                <a:lnTo>
                  <a:pt x="13" y="26"/>
                </a:lnTo>
                <a:lnTo>
                  <a:pt x="11" y="26"/>
                </a:lnTo>
                <a:lnTo>
                  <a:pt x="6" y="23"/>
                </a:lnTo>
                <a:lnTo>
                  <a:pt x="3" y="23"/>
                </a:lnTo>
                <a:lnTo>
                  <a:pt x="0" y="15"/>
                </a:lnTo>
                <a:lnTo>
                  <a:pt x="2" y="14"/>
                </a:lnTo>
                <a:lnTo>
                  <a:pt x="6" y="13"/>
                </a:lnTo>
                <a:lnTo>
                  <a:pt x="4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471"/>
          <p:cNvSpPr>
            <a:spLocks/>
          </p:cNvSpPr>
          <p:nvPr/>
        </p:nvSpPr>
        <p:spPr bwMode="auto">
          <a:xfrm>
            <a:off x="6016626" y="2357438"/>
            <a:ext cx="19050" cy="12700"/>
          </a:xfrm>
          <a:custGeom>
            <a:avLst/>
            <a:gdLst>
              <a:gd name="T0" fmla="*/ 0 w 12"/>
              <a:gd name="T1" fmla="*/ 1 h 8"/>
              <a:gd name="T2" fmla="*/ 9 w 12"/>
              <a:gd name="T3" fmla="*/ 0 h 8"/>
              <a:gd name="T4" fmla="*/ 12 w 12"/>
              <a:gd name="T5" fmla="*/ 6 h 8"/>
              <a:gd name="T6" fmla="*/ 10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0" y="1"/>
                </a:moveTo>
                <a:lnTo>
                  <a:pt x="9" y="0"/>
                </a:lnTo>
                <a:lnTo>
                  <a:pt x="12" y="6"/>
                </a:lnTo>
                <a:lnTo>
                  <a:pt x="1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472"/>
          <p:cNvSpPr>
            <a:spLocks/>
          </p:cNvSpPr>
          <p:nvPr/>
        </p:nvSpPr>
        <p:spPr bwMode="auto">
          <a:xfrm>
            <a:off x="5995988" y="2359025"/>
            <a:ext cx="20638" cy="15875"/>
          </a:xfrm>
          <a:custGeom>
            <a:avLst/>
            <a:gdLst>
              <a:gd name="T0" fmla="*/ 4 w 13"/>
              <a:gd name="T1" fmla="*/ 10 h 10"/>
              <a:gd name="T2" fmla="*/ 0 w 13"/>
              <a:gd name="T3" fmla="*/ 6 h 10"/>
              <a:gd name="T4" fmla="*/ 7 w 13"/>
              <a:gd name="T5" fmla="*/ 0 h 10"/>
              <a:gd name="T6" fmla="*/ 13 w 1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0">
                <a:moveTo>
                  <a:pt x="4" y="10"/>
                </a:moveTo>
                <a:lnTo>
                  <a:pt x="0" y="6"/>
                </a:lnTo>
                <a:lnTo>
                  <a:pt x="7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473"/>
          <p:cNvSpPr>
            <a:spLocks/>
          </p:cNvSpPr>
          <p:nvPr/>
        </p:nvSpPr>
        <p:spPr bwMode="auto">
          <a:xfrm>
            <a:off x="6030913" y="2349500"/>
            <a:ext cx="42863" cy="30163"/>
          </a:xfrm>
          <a:custGeom>
            <a:avLst/>
            <a:gdLst>
              <a:gd name="T0" fmla="*/ 1 w 27"/>
              <a:gd name="T1" fmla="*/ 13 h 19"/>
              <a:gd name="T2" fmla="*/ 0 w 27"/>
              <a:gd name="T3" fmla="*/ 17 h 19"/>
              <a:gd name="T4" fmla="*/ 6 w 27"/>
              <a:gd name="T5" fmla="*/ 19 h 19"/>
              <a:gd name="T6" fmla="*/ 12 w 27"/>
              <a:gd name="T7" fmla="*/ 9 h 19"/>
              <a:gd name="T8" fmla="*/ 23 w 27"/>
              <a:gd name="T9" fmla="*/ 5 h 19"/>
              <a:gd name="T10" fmla="*/ 27 w 27"/>
              <a:gd name="T11" fmla="*/ 1 h 19"/>
              <a:gd name="T12" fmla="*/ 23 w 27"/>
              <a:gd name="T13" fmla="*/ 1 h 19"/>
              <a:gd name="T14" fmla="*/ 16 w 27"/>
              <a:gd name="T15" fmla="*/ 1 h 19"/>
              <a:gd name="T16" fmla="*/ 7 w 27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9">
                <a:moveTo>
                  <a:pt x="1" y="13"/>
                </a:moveTo>
                <a:lnTo>
                  <a:pt x="0" y="17"/>
                </a:lnTo>
                <a:lnTo>
                  <a:pt x="6" y="19"/>
                </a:lnTo>
                <a:lnTo>
                  <a:pt x="12" y="9"/>
                </a:lnTo>
                <a:lnTo>
                  <a:pt x="23" y="5"/>
                </a:lnTo>
                <a:lnTo>
                  <a:pt x="27" y="1"/>
                </a:lnTo>
                <a:lnTo>
                  <a:pt x="23" y="1"/>
                </a:lnTo>
                <a:lnTo>
                  <a:pt x="16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474"/>
          <p:cNvSpPr>
            <a:spLocks/>
          </p:cNvSpPr>
          <p:nvPr/>
        </p:nvSpPr>
        <p:spPr bwMode="auto">
          <a:xfrm>
            <a:off x="6088063" y="2328863"/>
            <a:ext cx="90488" cy="61913"/>
          </a:xfrm>
          <a:custGeom>
            <a:avLst/>
            <a:gdLst>
              <a:gd name="T0" fmla="*/ 0 w 57"/>
              <a:gd name="T1" fmla="*/ 6 h 39"/>
              <a:gd name="T2" fmla="*/ 0 w 57"/>
              <a:gd name="T3" fmla="*/ 13 h 39"/>
              <a:gd name="T4" fmla="*/ 6 w 57"/>
              <a:gd name="T5" fmla="*/ 9 h 39"/>
              <a:gd name="T6" fmla="*/ 16 w 57"/>
              <a:gd name="T7" fmla="*/ 0 h 39"/>
              <a:gd name="T8" fmla="*/ 31 w 57"/>
              <a:gd name="T9" fmla="*/ 4 h 39"/>
              <a:gd name="T10" fmla="*/ 32 w 57"/>
              <a:gd name="T11" fmla="*/ 14 h 39"/>
              <a:gd name="T12" fmla="*/ 34 w 57"/>
              <a:gd name="T13" fmla="*/ 18 h 39"/>
              <a:gd name="T14" fmla="*/ 38 w 57"/>
              <a:gd name="T15" fmla="*/ 22 h 39"/>
              <a:gd name="T16" fmla="*/ 40 w 57"/>
              <a:gd name="T17" fmla="*/ 34 h 39"/>
              <a:gd name="T18" fmla="*/ 47 w 57"/>
              <a:gd name="T19" fmla="*/ 39 h 39"/>
              <a:gd name="T20" fmla="*/ 45 w 57"/>
              <a:gd name="T21" fmla="*/ 30 h 39"/>
              <a:gd name="T22" fmla="*/ 49 w 57"/>
              <a:gd name="T23" fmla="*/ 29 h 39"/>
              <a:gd name="T24" fmla="*/ 51 w 57"/>
              <a:gd name="T25" fmla="*/ 28 h 39"/>
              <a:gd name="T26" fmla="*/ 55 w 57"/>
              <a:gd name="T27" fmla="*/ 26 h 39"/>
              <a:gd name="T28" fmla="*/ 57 w 57"/>
              <a:gd name="T29" fmla="*/ 19 h 39"/>
              <a:gd name="T30" fmla="*/ 57 w 5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7" h="39">
                <a:moveTo>
                  <a:pt x="0" y="6"/>
                </a:moveTo>
                <a:lnTo>
                  <a:pt x="0" y="13"/>
                </a:lnTo>
                <a:lnTo>
                  <a:pt x="6" y="9"/>
                </a:lnTo>
                <a:lnTo>
                  <a:pt x="16" y="0"/>
                </a:lnTo>
                <a:lnTo>
                  <a:pt x="31" y="4"/>
                </a:lnTo>
                <a:lnTo>
                  <a:pt x="32" y="14"/>
                </a:lnTo>
                <a:lnTo>
                  <a:pt x="34" y="18"/>
                </a:lnTo>
                <a:lnTo>
                  <a:pt x="38" y="22"/>
                </a:lnTo>
                <a:lnTo>
                  <a:pt x="40" y="34"/>
                </a:lnTo>
                <a:lnTo>
                  <a:pt x="47" y="39"/>
                </a:lnTo>
                <a:lnTo>
                  <a:pt x="45" y="30"/>
                </a:lnTo>
                <a:lnTo>
                  <a:pt x="49" y="29"/>
                </a:lnTo>
                <a:lnTo>
                  <a:pt x="51" y="28"/>
                </a:lnTo>
                <a:lnTo>
                  <a:pt x="55" y="26"/>
                </a:lnTo>
                <a:lnTo>
                  <a:pt x="57" y="19"/>
                </a:lnTo>
                <a:lnTo>
                  <a:pt x="57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475"/>
          <p:cNvSpPr>
            <a:spLocks/>
          </p:cNvSpPr>
          <p:nvPr/>
        </p:nvSpPr>
        <p:spPr bwMode="auto">
          <a:xfrm>
            <a:off x="6061076" y="2406650"/>
            <a:ext cx="26988" cy="7938"/>
          </a:xfrm>
          <a:custGeom>
            <a:avLst/>
            <a:gdLst>
              <a:gd name="T0" fmla="*/ 17 w 17"/>
              <a:gd name="T1" fmla="*/ 0 h 5"/>
              <a:gd name="T2" fmla="*/ 8 w 17"/>
              <a:gd name="T3" fmla="*/ 3 h 5"/>
              <a:gd name="T4" fmla="*/ 0 w 17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5">
                <a:moveTo>
                  <a:pt x="17" y="0"/>
                </a:moveTo>
                <a:lnTo>
                  <a:pt x="8" y="3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Line 476"/>
          <p:cNvSpPr>
            <a:spLocks noChangeShapeType="1"/>
          </p:cNvSpPr>
          <p:nvPr/>
        </p:nvSpPr>
        <p:spPr bwMode="auto">
          <a:xfrm flipH="1">
            <a:off x="6048376" y="2414588"/>
            <a:ext cx="1270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477"/>
          <p:cNvSpPr>
            <a:spLocks/>
          </p:cNvSpPr>
          <p:nvPr/>
        </p:nvSpPr>
        <p:spPr bwMode="auto">
          <a:xfrm>
            <a:off x="6088063" y="2406650"/>
            <a:ext cx="3175" cy="14288"/>
          </a:xfrm>
          <a:custGeom>
            <a:avLst/>
            <a:gdLst>
              <a:gd name="T0" fmla="*/ 2 w 2"/>
              <a:gd name="T1" fmla="*/ 9 h 9"/>
              <a:gd name="T2" fmla="*/ 2 w 2"/>
              <a:gd name="T3" fmla="*/ 7 h 9"/>
              <a:gd name="T4" fmla="*/ 0 w 2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478"/>
          <p:cNvSpPr>
            <a:spLocks/>
          </p:cNvSpPr>
          <p:nvPr/>
        </p:nvSpPr>
        <p:spPr bwMode="auto">
          <a:xfrm>
            <a:off x="5999163" y="2441575"/>
            <a:ext cx="60325" cy="11113"/>
          </a:xfrm>
          <a:custGeom>
            <a:avLst/>
            <a:gdLst>
              <a:gd name="T0" fmla="*/ 0 w 38"/>
              <a:gd name="T1" fmla="*/ 6 h 7"/>
              <a:gd name="T2" fmla="*/ 0 w 38"/>
              <a:gd name="T3" fmla="*/ 7 h 7"/>
              <a:gd name="T4" fmla="*/ 2 w 38"/>
              <a:gd name="T5" fmla="*/ 7 h 7"/>
              <a:gd name="T6" fmla="*/ 8 w 38"/>
              <a:gd name="T7" fmla="*/ 7 h 7"/>
              <a:gd name="T8" fmla="*/ 19 w 38"/>
              <a:gd name="T9" fmla="*/ 3 h 7"/>
              <a:gd name="T10" fmla="*/ 31 w 38"/>
              <a:gd name="T11" fmla="*/ 2 h 7"/>
              <a:gd name="T12" fmla="*/ 38 w 38"/>
              <a:gd name="T13" fmla="*/ 0 h 7"/>
              <a:gd name="T14" fmla="*/ 32 w 38"/>
              <a:gd name="T15" fmla="*/ 7 h 7"/>
              <a:gd name="T16" fmla="*/ 32 w 38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7">
                <a:moveTo>
                  <a:pt x="0" y="6"/>
                </a:moveTo>
                <a:lnTo>
                  <a:pt x="0" y="7"/>
                </a:lnTo>
                <a:lnTo>
                  <a:pt x="2" y="7"/>
                </a:lnTo>
                <a:lnTo>
                  <a:pt x="8" y="7"/>
                </a:lnTo>
                <a:lnTo>
                  <a:pt x="19" y="3"/>
                </a:lnTo>
                <a:lnTo>
                  <a:pt x="31" y="2"/>
                </a:lnTo>
                <a:lnTo>
                  <a:pt x="38" y="0"/>
                </a:lnTo>
                <a:lnTo>
                  <a:pt x="32" y="7"/>
                </a:lnTo>
                <a:lnTo>
                  <a:pt x="3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479"/>
          <p:cNvSpPr>
            <a:spLocks/>
          </p:cNvSpPr>
          <p:nvPr/>
        </p:nvSpPr>
        <p:spPr bwMode="auto">
          <a:xfrm>
            <a:off x="5959476" y="2439988"/>
            <a:ext cx="39688" cy="22225"/>
          </a:xfrm>
          <a:custGeom>
            <a:avLst/>
            <a:gdLst>
              <a:gd name="T0" fmla="*/ 22 w 25"/>
              <a:gd name="T1" fmla="*/ 11 h 14"/>
              <a:gd name="T2" fmla="*/ 16 w 25"/>
              <a:gd name="T3" fmla="*/ 9 h 14"/>
              <a:gd name="T4" fmla="*/ 0 w 25"/>
              <a:gd name="T5" fmla="*/ 14 h 14"/>
              <a:gd name="T6" fmla="*/ 3 w 25"/>
              <a:gd name="T7" fmla="*/ 5 h 14"/>
              <a:gd name="T8" fmla="*/ 18 w 25"/>
              <a:gd name="T9" fmla="*/ 0 h 14"/>
              <a:gd name="T10" fmla="*/ 25 w 25"/>
              <a:gd name="T1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14">
                <a:moveTo>
                  <a:pt x="22" y="11"/>
                </a:moveTo>
                <a:lnTo>
                  <a:pt x="16" y="9"/>
                </a:lnTo>
                <a:lnTo>
                  <a:pt x="0" y="14"/>
                </a:lnTo>
                <a:lnTo>
                  <a:pt x="3" y="5"/>
                </a:lnTo>
                <a:lnTo>
                  <a:pt x="18" y="0"/>
                </a:lnTo>
                <a:lnTo>
                  <a:pt x="25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480"/>
          <p:cNvSpPr>
            <a:spLocks/>
          </p:cNvSpPr>
          <p:nvPr/>
        </p:nvSpPr>
        <p:spPr bwMode="auto">
          <a:xfrm>
            <a:off x="5994401" y="2457450"/>
            <a:ext cx="28575" cy="11113"/>
          </a:xfrm>
          <a:custGeom>
            <a:avLst/>
            <a:gdLst>
              <a:gd name="T0" fmla="*/ 14 w 18"/>
              <a:gd name="T1" fmla="*/ 7 h 7"/>
              <a:gd name="T2" fmla="*/ 18 w 18"/>
              <a:gd name="T3" fmla="*/ 5 h 7"/>
              <a:gd name="T4" fmla="*/ 4 w 18"/>
              <a:gd name="T5" fmla="*/ 1 h 7"/>
              <a:gd name="T6" fmla="*/ 0 w 1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7">
                <a:moveTo>
                  <a:pt x="14" y="7"/>
                </a:moveTo>
                <a:lnTo>
                  <a:pt x="18" y="5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481"/>
          <p:cNvSpPr>
            <a:spLocks/>
          </p:cNvSpPr>
          <p:nvPr/>
        </p:nvSpPr>
        <p:spPr bwMode="auto">
          <a:xfrm>
            <a:off x="6053138" y="2444750"/>
            <a:ext cx="20638" cy="23813"/>
          </a:xfrm>
          <a:custGeom>
            <a:avLst/>
            <a:gdLst>
              <a:gd name="T0" fmla="*/ 0 w 13"/>
              <a:gd name="T1" fmla="*/ 15 h 15"/>
              <a:gd name="T2" fmla="*/ 4 w 13"/>
              <a:gd name="T3" fmla="*/ 9 h 15"/>
              <a:gd name="T4" fmla="*/ 8 w 13"/>
              <a:gd name="T5" fmla="*/ 2 h 15"/>
              <a:gd name="T6" fmla="*/ 12 w 13"/>
              <a:gd name="T7" fmla="*/ 0 h 15"/>
              <a:gd name="T8" fmla="*/ 13 w 13"/>
              <a:gd name="T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5">
                <a:moveTo>
                  <a:pt x="0" y="15"/>
                </a:moveTo>
                <a:lnTo>
                  <a:pt x="4" y="9"/>
                </a:lnTo>
                <a:lnTo>
                  <a:pt x="8" y="2"/>
                </a:lnTo>
                <a:lnTo>
                  <a:pt x="12" y="0"/>
                </a:lnTo>
                <a:lnTo>
                  <a:pt x="1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482"/>
          <p:cNvSpPr>
            <a:spLocks/>
          </p:cNvSpPr>
          <p:nvPr/>
        </p:nvSpPr>
        <p:spPr bwMode="auto">
          <a:xfrm>
            <a:off x="5989638" y="2462213"/>
            <a:ext cx="26988" cy="6350"/>
          </a:xfrm>
          <a:custGeom>
            <a:avLst/>
            <a:gdLst>
              <a:gd name="T0" fmla="*/ 0 w 17"/>
              <a:gd name="T1" fmla="*/ 4 h 4"/>
              <a:gd name="T2" fmla="*/ 2 w 17"/>
              <a:gd name="T3" fmla="*/ 4 h 4"/>
              <a:gd name="T4" fmla="*/ 7 w 17"/>
              <a:gd name="T5" fmla="*/ 0 h 4"/>
              <a:gd name="T6" fmla="*/ 7 w 17"/>
              <a:gd name="T7" fmla="*/ 1 h 4"/>
              <a:gd name="T8" fmla="*/ 14 w 17"/>
              <a:gd name="T9" fmla="*/ 4 h 4"/>
              <a:gd name="T10" fmla="*/ 17 w 17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4">
                <a:moveTo>
                  <a:pt x="0" y="4"/>
                </a:moveTo>
                <a:lnTo>
                  <a:pt x="2" y="4"/>
                </a:lnTo>
                <a:lnTo>
                  <a:pt x="7" y="0"/>
                </a:lnTo>
                <a:lnTo>
                  <a:pt x="7" y="1"/>
                </a:lnTo>
                <a:lnTo>
                  <a:pt x="14" y="4"/>
                </a:lnTo>
                <a:lnTo>
                  <a:pt x="1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483"/>
          <p:cNvSpPr>
            <a:spLocks/>
          </p:cNvSpPr>
          <p:nvPr/>
        </p:nvSpPr>
        <p:spPr bwMode="auto">
          <a:xfrm>
            <a:off x="6042026" y="2452688"/>
            <a:ext cx="7938" cy="17463"/>
          </a:xfrm>
          <a:custGeom>
            <a:avLst/>
            <a:gdLst>
              <a:gd name="T0" fmla="*/ 5 w 5"/>
              <a:gd name="T1" fmla="*/ 0 h 11"/>
              <a:gd name="T2" fmla="*/ 0 w 5"/>
              <a:gd name="T3" fmla="*/ 10 h 11"/>
              <a:gd name="T4" fmla="*/ 0 w 5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5" y="0"/>
                </a:move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484"/>
          <p:cNvSpPr>
            <a:spLocks/>
          </p:cNvSpPr>
          <p:nvPr/>
        </p:nvSpPr>
        <p:spPr bwMode="auto">
          <a:xfrm>
            <a:off x="6073776" y="2446338"/>
            <a:ext cx="52388" cy="41275"/>
          </a:xfrm>
          <a:custGeom>
            <a:avLst/>
            <a:gdLst>
              <a:gd name="T0" fmla="*/ 0 w 33"/>
              <a:gd name="T1" fmla="*/ 0 h 26"/>
              <a:gd name="T2" fmla="*/ 3 w 33"/>
              <a:gd name="T3" fmla="*/ 1 h 26"/>
              <a:gd name="T4" fmla="*/ 4 w 33"/>
              <a:gd name="T5" fmla="*/ 1 h 26"/>
              <a:gd name="T6" fmla="*/ 6 w 33"/>
              <a:gd name="T7" fmla="*/ 5 h 26"/>
              <a:gd name="T8" fmla="*/ 11 w 33"/>
              <a:gd name="T9" fmla="*/ 4 h 26"/>
              <a:gd name="T10" fmla="*/ 13 w 33"/>
              <a:gd name="T11" fmla="*/ 3 h 26"/>
              <a:gd name="T12" fmla="*/ 15 w 33"/>
              <a:gd name="T13" fmla="*/ 4 h 26"/>
              <a:gd name="T14" fmla="*/ 22 w 33"/>
              <a:gd name="T15" fmla="*/ 8 h 26"/>
              <a:gd name="T16" fmla="*/ 30 w 33"/>
              <a:gd name="T17" fmla="*/ 11 h 26"/>
              <a:gd name="T18" fmla="*/ 33 w 33"/>
              <a:gd name="T19" fmla="*/ 12 h 26"/>
              <a:gd name="T20" fmla="*/ 33 w 33"/>
              <a:gd name="T21" fmla="*/ 25 h 26"/>
              <a:gd name="T22" fmla="*/ 33 w 33"/>
              <a:gd name="T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6">
                <a:moveTo>
                  <a:pt x="0" y="0"/>
                </a:moveTo>
                <a:lnTo>
                  <a:pt x="3" y="1"/>
                </a:lnTo>
                <a:lnTo>
                  <a:pt x="4" y="1"/>
                </a:lnTo>
                <a:lnTo>
                  <a:pt x="6" y="5"/>
                </a:lnTo>
                <a:lnTo>
                  <a:pt x="11" y="4"/>
                </a:lnTo>
                <a:lnTo>
                  <a:pt x="13" y="3"/>
                </a:lnTo>
                <a:lnTo>
                  <a:pt x="15" y="4"/>
                </a:lnTo>
                <a:lnTo>
                  <a:pt x="22" y="8"/>
                </a:lnTo>
                <a:lnTo>
                  <a:pt x="30" y="11"/>
                </a:lnTo>
                <a:lnTo>
                  <a:pt x="33" y="12"/>
                </a:lnTo>
                <a:lnTo>
                  <a:pt x="33" y="25"/>
                </a:lnTo>
                <a:lnTo>
                  <a:pt x="3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485"/>
          <p:cNvSpPr>
            <a:spLocks/>
          </p:cNvSpPr>
          <p:nvPr/>
        </p:nvSpPr>
        <p:spPr bwMode="auto">
          <a:xfrm>
            <a:off x="6042026" y="2468563"/>
            <a:ext cx="22225" cy="25400"/>
          </a:xfrm>
          <a:custGeom>
            <a:avLst/>
            <a:gdLst>
              <a:gd name="T0" fmla="*/ 0 w 14"/>
              <a:gd name="T1" fmla="*/ 1 h 16"/>
              <a:gd name="T2" fmla="*/ 0 w 14"/>
              <a:gd name="T3" fmla="*/ 5 h 16"/>
              <a:gd name="T4" fmla="*/ 4 w 14"/>
              <a:gd name="T5" fmla="*/ 8 h 16"/>
              <a:gd name="T6" fmla="*/ 11 w 14"/>
              <a:gd name="T7" fmla="*/ 16 h 16"/>
              <a:gd name="T8" fmla="*/ 14 w 14"/>
              <a:gd name="T9" fmla="*/ 11 h 16"/>
              <a:gd name="T10" fmla="*/ 9 w 14"/>
              <a:gd name="T11" fmla="*/ 5 h 16"/>
              <a:gd name="T12" fmla="*/ 5 w 14"/>
              <a:gd name="T13" fmla="*/ 1 h 16"/>
              <a:gd name="T14" fmla="*/ 7 w 14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6">
                <a:moveTo>
                  <a:pt x="0" y="1"/>
                </a:moveTo>
                <a:lnTo>
                  <a:pt x="0" y="5"/>
                </a:lnTo>
                <a:lnTo>
                  <a:pt x="4" y="8"/>
                </a:lnTo>
                <a:lnTo>
                  <a:pt x="11" y="16"/>
                </a:lnTo>
                <a:lnTo>
                  <a:pt x="14" y="11"/>
                </a:lnTo>
                <a:lnTo>
                  <a:pt x="9" y="5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486"/>
          <p:cNvSpPr>
            <a:spLocks/>
          </p:cNvSpPr>
          <p:nvPr/>
        </p:nvSpPr>
        <p:spPr bwMode="auto">
          <a:xfrm>
            <a:off x="6126163" y="2487613"/>
            <a:ext cx="4763" cy="11113"/>
          </a:xfrm>
          <a:custGeom>
            <a:avLst/>
            <a:gdLst>
              <a:gd name="T0" fmla="*/ 0 w 3"/>
              <a:gd name="T1" fmla="*/ 0 h 7"/>
              <a:gd name="T2" fmla="*/ 0 w 3"/>
              <a:gd name="T3" fmla="*/ 5 h 7"/>
              <a:gd name="T4" fmla="*/ 3 w 3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7">
                <a:moveTo>
                  <a:pt x="0" y="0"/>
                </a:moveTo>
                <a:lnTo>
                  <a:pt x="0" y="5"/>
                </a:lnTo>
                <a:lnTo>
                  <a:pt x="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487"/>
          <p:cNvSpPr>
            <a:spLocks/>
          </p:cNvSpPr>
          <p:nvPr/>
        </p:nvSpPr>
        <p:spPr bwMode="auto">
          <a:xfrm>
            <a:off x="6073776" y="2420938"/>
            <a:ext cx="65088" cy="80963"/>
          </a:xfrm>
          <a:custGeom>
            <a:avLst/>
            <a:gdLst>
              <a:gd name="T0" fmla="*/ 36 w 41"/>
              <a:gd name="T1" fmla="*/ 49 h 51"/>
              <a:gd name="T2" fmla="*/ 40 w 41"/>
              <a:gd name="T3" fmla="*/ 51 h 51"/>
              <a:gd name="T4" fmla="*/ 40 w 41"/>
              <a:gd name="T5" fmla="*/ 41 h 51"/>
              <a:gd name="T6" fmla="*/ 41 w 41"/>
              <a:gd name="T7" fmla="*/ 28 h 51"/>
              <a:gd name="T8" fmla="*/ 40 w 41"/>
              <a:gd name="T9" fmla="*/ 26 h 51"/>
              <a:gd name="T10" fmla="*/ 36 w 41"/>
              <a:gd name="T11" fmla="*/ 20 h 51"/>
              <a:gd name="T12" fmla="*/ 33 w 41"/>
              <a:gd name="T13" fmla="*/ 17 h 51"/>
              <a:gd name="T14" fmla="*/ 33 w 41"/>
              <a:gd name="T15" fmla="*/ 13 h 51"/>
              <a:gd name="T16" fmla="*/ 34 w 41"/>
              <a:gd name="T17" fmla="*/ 11 h 51"/>
              <a:gd name="T18" fmla="*/ 36 w 41"/>
              <a:gd name="T19" fmla="*/ 8 h 51"/>
              <a:gd name="T20" fmla="*/ 33 w 41"/>
              <a:gd name="T21" fmla="*/ 9 h 51"/>
              <a:gd name="T22" fmla="*/ 24 w 41"/>
              <a:gd name="T23" fmla="*/ 13 h 51"/>
              <a:gd name="T24" fmla="*/ 26 w 41"/>
              <a:gd name="T25" fmla="*/ 6 h 51"/>
              <a:gd name="T26" fmla="*/ 14 w 41"/>
              <a:gd name="T27" fmla="*/ 6 h 51"/>
              <a:gd name="T28" fmla="*/ 11 w 41"/>
              <a:gd name="T29" fmla="*/ 6 h 51"/>
              <a:gd name="T30" fmla="*/ 0 w 41"/>
              <a:gd name="T31" fmla="*/ 4 h 51"/>
              <a:gd name="T32" fmla="*/ 10 w 41"/>
              <a:gd name="T33" fmla="*/ 0 h 51"/>
              <a:gd name="T34" fmla="*/ 11 w 41"/>
              <a:gd name="T3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51">
                <a:moveTo>
                  <a:pt x="36" y="49"/>
                </a:moveTo>
                <a:lnTo>
                  <a:pt x="40" y="51"/>
                </a:lnTo>
                <a:lnTo>
                  <a:pt x="40" y="41"/>
                </a:lnTo>
                <a:lnTo>
                  <a:pt x="41" y="28"/>
                </a:lnTo>
                <a:lnTo>
                  <a:pt x="40" y="26"/>
                </a:lnTo>
                <a:lnTo>
                  <a:pt x="36" y="20"/>
                </a:lnTo>
                <a:lnTo>
                  <a:pt x="33" y="17"/>
                </a:lnTo>
                <a:lnTo>
                  <a:pt x="33" y="13"/>
                </a:lnTo>
                <a:lnTo>
                  <a:pt x="34" y="11"/>
                </a:lnTo>
                <a:lnTo>
                  <a:pt x="36" y="8"/>
                </a:lnTo>
                <a:lnTo>
                  <a:pt x="33" y="9"/>
                </a:lnTo>
                <a:lnTo>
                  <a:pt x="24" y="13"/>
                </a:lnTo>
                <a:lnTo>
                  <a:pt x="26" y="6"/>
                </a:lnTo>
                <a:lnTo>
                  <a:pt x="14" y="6"/>
                </a:lnTo>
                <a:lnTo>
                  <a:pt x="11" y="6"/>
                </a:lnTo>
                <a:lnTo>
                  <a:pt x="0" y="4"/>
                </a:lnTo>
                <a:lnTo>
                  <a:pt x="10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488"/>
          <p:cNvSpPr>
            <a:spLocks/>
          </p:cNvSpPr>
          <p:nvPr/>
        </p:nvSpPr>
        <p:spPr bwMode="auto">
          <a:xfrm>
            <a:off x="5899151" y="2468563"/>
            <a:ext cx="41275" cy="42863"/>
          </a:xfrm>
          <a:custGeom>
            <a:avLst/>
            <a:gdLst>
              <a:gd name="T0" fmla="*/ 20 w 26"/>
              <a:gd name="T1" fmla="*/ 20 h 27"/>
              <a:gd name="T2" fmla="*/ 20 w 26"/>
              <a:gd name="T3" fmla="*/ 13 h 27"/>
              <a:gd name="T4" fmla="*/ 26 w 26"/>
              <a:gd name="T5" fmla="*/ 5 h 27"/>
              <a:gd name="T6" fmla="*/ 24 w 26"/>
              <a:gd name="T7" fmla="*/ 0 h 27"/>
              <a:gd name="T8" fmla="*/ 15 w 26"/>
              <a:gd name="T9" fmla="*/ 11 h 27"/>
              <a:gd name="T10" fmla="*/ 11 w 26"/>
              <a:gd name="T11" fmla="*/ 8 h 27"/>
              <a:gd name="T12" fmla="*/ 8 w 26"/>
              <a:gd name="T13" fmla="*/ 6 h 27"/>
              <a:gd name="T14" fmla="*/ 3 w 26"/>
              <a:gd name="T15" fmla="*/ 17 h 27"/>
              <a:gd name="T16" fmla="*/ 3 w 26"/>
              <a:gd name="T17" fmla="*/ 19 h 27"/>
              <a:gd name="T18" fmla="*/ 1 w 26"/>
              <a:gd name="T19" fmla="*/ 20 h 27"/>
              <a:gd name="T20" fmla="*/ 0 w 26"/>
              <a:gd name="T21" fmla="*/ 21 h 27"/>
              <a:gd name="T22" fmla="*/ 1 w 26"/>
              <a:gd name="T23" fmla="*/ 21 h 27"/>
              <a:gd name="T24" fmla="*/ 9 w 2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27">
                <a:moveTo>
                  <a:pt x="20" y="20"/>
                </a:moveTo>
                <a:lnTo>
                  <a:pt x="20" y="13"/>
                </a:lnTo>
                <a:lnTo>
                  <a:pt x="26" y="5"/>
                </a:lnTo>
                <a:lnTo>
                  <a:pt x="24" y="0"/>
                </a:lnTo>
                <a:lnTo>
                  <a:pt x="15" y="11"/>
                </a:lnTo>
                <a:lnTo>
                  <a:pt x="11" y="8"/>
                </a:lnTo>
                <a:lnTo>
                  <a:pt x="8" y="6"/>
                </a:lnTo>
                <a:lnTo>
                  <a:pt x="3" y="17"/>
                </a:lnTo>
                <a:lnTo>
                  <a:pt x="3" y="19"/>
                </a:lnTo>
                <a:lnTo>
                  <a:pt x="1" y="20"/>
                </a:lnTo>
                <a:lnTo>
                  <a:pt x="0" y="21"/>
                </a:lnTo>
                <a:lnTo>
                  <a:pt x="1" y="21"/>
                </a:lnTo>
                <a:lnTo>
                  <a:pt x="9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489"/>
          <p:cNvSpPr>
            <a:spLocks/>
          </p:cNvSpPr>
          <p:nvPr/>
        </p:nvSpPr>
        <p:spPr bwMode="auto">
          <a:xfrm>
            <a:off x="5943601" y="2462213"/>
            <a:ext cx="52388" cy="53975"/>
          </a:xfrm>
          <a:custGeom>
            <a:avLst/>
            <a:gdLst>
              <a:gd name="T0" fmla="*/ 33 w 33"/>
              <a:gd name="T1" fmla="*/ 34 h 34"/>
              <a:gd name="T2" fmla="*/ 25 w 33"/>
              <a:gd name="T3" fmla="*/ 31 h 34"/>
              <a:gd name="T4" fmla="*/ 20 w 33"/>
              <a:gd name="T5" fmla="*/ 28 h 34"/>
              <a:gd name="T6" fmla="*/ 17 w 33"/>
              <a:gd name="T7" fmla="*/ 24 h 34"/>
              <a:gd name="T8" fmla="*/ 9 w 33"/>
              <a:gd name="T9" fmla="*/ 24 h 34"/>
              <a:gd name="T10" fmla="*/ 7 w 33"/>
              <a:gd name="T11" fmla="*/ 24 h 34"/>
              <a:gd name="T12" fmla="*/ 5 w 33"/>
              <a:gd name="T13" fmla="*/ 24 h 34"/>
              <a:gd name="T14" fmla="*/ 0 w 33"/>
              <a:gd name="T15" fmla="*/ 25 h 34"/>
              <a:gd name="T16" fmla="*/ 5 w 33"/>
              <a:gd name="T17" fmla="*/ 17 h 34"/>
              <a:gd name="T18" fmla="*/ 10 w 33"/>
              <a:gd name="T19" fmla="*/ 9 h 34"/>
              <a:gd name="T20" fmla="*/ 11 w 33"/>
              <a:gd name="T21" fmla="*/ 8 h 34"/>
              <a:gd name="T22" fmla="*/ 17 w 33"/>
              <a:gd name="T23" fmla="*/ 4 h 34"/>
              <a:gd name="T24" fmla="*/ 18 w 33"/>
              <a:gd name="T25" fmla="*/ 0 h 34"/>
              <a:gd name="T26" fmla="*/ 24 w 33"/>
              <a:gd name="T27" fmla="*/ 2 h 34"/>
              <a:gd name="T28" fmla="*/ 29 w 33"/>
              <a:gd name="T2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34">
                <a:moveTo>
                  <a:pt x="33" y="34"/>
                </a:moveTo>
                <a:lnTo>
                  <a:pt x="25" y="31"/>
                </a:lnTo>
                <a:lnTo>
                  <a:pt x="20" y="28"/>
                </a:lnTo>
                <a:lnTo>
                  <a:pt x="17" y="24"/>
                </a:lnTo>
                <a:lnTo>
                  <a:pt x="9" y="24"/>
                </a:lnTo>
                <a:lnTo>
                  <a:pt x="7" y="24"/>
                </a:lnTo>
                <a:lnTo>
                  <a:pt x="5" y="24"/>
                </a:lnTo>
                <a:lnTo>
                  <a:pt x="0" y="25"/>
                </a:lnTo>
                <a:lnTo>
                  <a:pt x="5" y="17"/>
                </a:lnTo>
                <a:lnTo>
                  <a:pt x="10" y="9"/>
                </a:lnTo>
                <a:lnTo>
                  <a:pt x="11" y="8"/>
                </a:lnTo>
                <a:lnTo>
                  <a:pt x="17" y="4"/>
                </a:lnTo>
                <a:lnTo>
                  <a:pt x="18" y="0"/>
                </a:lnTo>
                <a:lnTo>
                  <a:pt x="24" y="2"/>
                </a:lnTo>
                <a:lnTo>
                  <a:pt x="2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490"/>
          <p:cNvSpPr>
            <a:spLocks/>
          </p:cNvSpPr>
          <p:nvPr/>
        </p:nvSpPr>
        <p:spPr bwMode="auto">
          <a:xfrm>
            <a:off x="5995988" y="2516188"/>
            <a:ext cx="6350" cy="12700"/>
          </a:xfrm>
          <a:custGeom>
            <a:avLst/>
            <a:gdLst>
              <a:gd name="T0" fmla="*/ 3 w 4"/>
              <a:gd name="T1" fmla="*/ 8 h 8"/>
              <a:gd name="T2" fmla="*/ 4 w 4"/>
              <a:gd name="T3" fmla="*/ 6 h 8"/>
              <a:gd name="T4" fmla="*/ 2 w 4"/>
              <a:gd name="T5" fmla="*/ 0 h 8"/>
              <a:gd name="T6" fmla="*/ 0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3" y="8"/>
                </a:moveTo>
                <a:lnTo>
                  <a:pt x="4" y="6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491"/>
          <p:cNvSpPr>
            <a:spLocks/>
          </p:cNvSpPr>
          <p:nvPr/>
        </p:nvSpPr>
        <p:spPr bwMode="auto">
          <a:xfrm>
            <a:off x="5942013" y="2513013"/>
            <a:ext cx="58738" cy="17463"/>
          </a:xfrm>
          <a:custGeom>
            <a:avLst/>
            <a:gdLst>
              <a:gd name="T0" fmla="*/ 1 w 37"/>
              <a:gd name="T1" fmla="*/ 8 h 11"/>
              <a:gd name="T2" fmla="*/ 0 w 37"/>
              <a:gd name="T3" fmla="*/ 2 h 11"/>
              <a:gd name="T4" fmla="*/ 1 w 37"/>
              <a:gd name="T5" fmla="*/ 2 h 11"/>
              <a:gd name="T6" fmla="*/ 7 w 37"/>
              <a:gd name="T7" fmla="*/ 0 h 11"/>
              <a:gd name="T8" fmla="*/ 14 w 37"/>
              <a:gd name="T9" fmla="*/ 0 h 11"/>
              <a:gd name="T10" fmla="*/ 18 w 37"/>
              <a:gd name="T11" fmla="*/ 0 h 11"/>
              <a:gd name="T12" fmla="*/ 23 w 37"/>
              <a:gd name="T13" fmla="*/ 6 h 11"/>
              <a:gd name="T14" fmla="*/ 27 w 37"/>
              <a:gd name="T15" fmla="*/ 11 h 11"/>
              <a:gd name="T16" fmla="*/ 34 w 37"/>
              <a:gd name="T17" fmla="*/ 11 h 11"/>
              <a:gd name="T18" fmla="*/ 37 w 37"/>
              <a:gd name="T1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1">
                <a:moveTo>
                  <a:pt x="1" y="8"/>
                </a:moveTo>
                <a:lnTo>
                  <a:pt x="0" y="2"/>
                </a:lnTo>
                <a:lnTo>
                  <a:pt x="1" y="2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23" y="6"/>
                </a:lnTo>
                <a:lnTo>
                  <a:pt x="27" y="11"/>
                </a:lnTo>
                <a:lnTo>
                  <a:pt x="34" y="11"/>
                </a:lnTo>
                <a:lnTo>
                  <a:pt x="3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492"/>
          <p:cNvSpPr>
            <a:spLocks/>
          </p:cNvSpPr>
          <p:nvPr/>
        </p:nvSpPr>
        <p:spPr bwMode="auto">
          <a:xfrm>
            <a:off x="5913438" y="2500313"/>
            <a:ext cx="17463" cy="33338"/>
          </a:xfrm>
          <a:custGeom>
            <a:avLst/>
            <a:gdLst>
              <a:gd name="T0" fmla="*/ 0 w 11"/>
              <a:gd name="T1" fmla="*/ 7 h 21"/>
              <a:gd name="T2" fmla="*/ 3 w 11"/>
              <a:gd name="T3" fmla="*/ 8 h 21"/>
              <a:gd name="T4" fmla="*/ 6 w 11"/>
              <a:gd name="T5" fmla="*/ 21 h 21"/>
              <a:gd name="T6" fmla="*/ 11 w 11"/>
              <a:gd name="T7" fmla="*/ 16 h 21"/>
              <a:gd name="T8" fmla="*/ 11 w 11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1">
                <a:moveTo>
                  <a:pt x="0" y="7"/>
                </a:moveTo>
                <a:lnTo>
                  <a:pt x="3" y="8"/>
                </a:lnTo>
                <a:lnTo>
                  <a:pt x="6" y="21"/>
                </a:lnTo>
                <a:lnTo>
                  <a:pt x="11" y="16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493"/>
          <p:cNvSpPr>
            <a:spLocks/>
          </p:cNvSpPr>
          <p:nvPr/>
        </p:nvSpPr>
        <p:spPr bwMode="auto">
          <a:xfrm>
            <a:off x="5937251" y="2525713"/>
            <a:ext cx="6350" cy="17463"/>
          </a:xfrm>
          <a:custGeom>
            <a:avLst/>
            <a:gdLst>
              <a:gd name="T0" fmla="*/ 0 w 4"/>
              <a:gd name="T1" fmla="*/ 11 h 11"/>
              <a:gd name="T2" fmla="*/ 4 w 4"/>
              <a:gd name="T3" fmla="*/ 2 h 11"/>
              <a:gd name="T4" fmla="*/ 4 w 4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494"/>
          <p:cNvSpPr>
            <a:spLocks/>
          </p:cNvSpPr>
          <p:nvPr/>
        </p:nvSpPr>
        <p:spPr bwMode="auto">
          <a:xfrm>
            <a:off x="5853113" y="2546350"/>
            <a:ext cx="19050" cy="14288"/>
          </a:xfrm>
          <a:custGeom>
            <a:avLst/>
            <a:gdLst>
              <a:gd name="T0" fmla="*/ 0 w 12"/>
              <a:gd name="T1" fmla="*/ 9 h 9"/>
              <a:gd name="T2" fmla="*/ 4 w 12"/>
              <a:gd name="T3" fmla="*/ 9 h 9"/>
              <a:gd name="T4" fmla="*/ 8 w 12"/>
              <a:gd name="T5" fmla="*/ 7 h 9"/>
              <a:gd name="T6" fmla="*/ 2 w 12"/>
              <a:gd name="T7" fmla="*/ 1 h 9"/>
              <a:gd name="T8" fmla="*/ 4 w 12"/>
              <a:gd name="T9" fmla="*/ 1 h 9"/>
              <a:gd name="T10" fmla="*/ 12 w 1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9">
                <a:moveTo>
                  <a:pt x="0" y="9"/>
                </a:moveTo>
                <a:lnTo>
                  <a:pt x="4" y="9"/>
                </a:lnTo>
                <a:lnTo>
                  <a:pt x="8" y="7"/>
                </a:lnTo>
                <a:lnTo>
                  <a:pt x="2" y="1"/>
                </a:lnTo>
                <a:lnTo>
                  <a:pt x="4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495"/>
          <p:cNvSpPr>
            <a:spLocks/>
          </p:cNvSpPr>
          <p:nvPr/>
        </p:nvSpPr>
        <p:spPr bwMode="auto">
          <a:xfrm>
            <a:off x="5834063" y="2560638"/>
            <a:ext cx="19050" cy="0"/>
          </a:xfrm>
          <a:custGeom>
            <a:avLst/>
            <a:gdLst>
              <a:gd name="T0" fmla="*/ 0 w 12"/>
              <a:gd name="T1" fmla="*/ 1 w 12"/>
              <a:gd name="T2" fmla="*/ 3 w 12"/>
              <a:gd name="T3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496"/>
          <p:cNvSpPr>
            <a:spLocks/>
          </p:cNvSpPr>
          <p:nvPr/>
        </p:nvSpPr>
        <p:spPr bwMode="auto">
          <a:xfrm>
            <a:off x="5872163" y="2511425"/>
            <a:ext cx="65088" cy="52388"/>
          </a:xfrm>
          <a:custGeom>
            <a:avLst/>
            <a:gdLst>
              <a:gd name="T0" fmla="*/ 0 w 41"/>
              <a:gd name="T1" fmla="*/ 22 h 33"/>
              <a:gd name="T2" fmla="*/ 9 w 41"/>
              <a:gd name="T3" fmla="*/ 16 h 33"/>
              <a:gd name="T4" fmla="*/ 15 w 41"/>
              <a:gd name="T5" fmla="*/ 18 h 33"/>
              <a:gd name="T6" fmla="*/ 9 w 41"/>
              <a:gd name="T7" fmla="*/ 27 h 33"/>
              <a:gd name="T8" fmla="*/ 6 w 41"/>
              <a:gd name="T9" fmla="*/ 30 h 33"/>
              <a:gd name="T10" fmla="*/ 6 w 41"/>
              <a:gd name="T11" fmla="*/ 33 h 33"/>
              <a:gd name="T12" fmla="*/ 11 w 41"/>
              <a:gd name="T13" fmla="*/ 30 h 33"/>
              <a:gd name="T14" fmla="*/ 20 w 41"/>
              <a:gd name="T15" fmla="*/ 26 h 33"/>
              <a:gd name="T16" fmla="*/ 20 w 41"/>
              <a:gd name="T17" fmla="*/ 24 h 33"/>
              <a:gd name="T18" fmla="*/ 21 w 41"/>
              <a:gd name="T19" fmla="*/ 19 h 33"/>
              <a:gd name="T20" fmla="*/ 18 w 41"/>
              <a:gd name="T21" fmla="*/ 7 h 33"/>
              <a:gd name="T22" fmla="*/ 21 w 41"/>
              <a:gd name="T23" fmla="*/ 0 h 33"/>
              <a:gd name="T24" fmla="*/ 28 w 41"/>
              <a:gd name="T25" fmla="*/ 14 h 33"/>
              <a:gd name="T26" fmla="*/ 29 w 41"/>
              <a:gd name="T27" fmla="*/ 16 h 33"/>
              <a:gd name="T28" fmla="*/ 32 w 41"/>
              <a:gd name="T29" fmla="*/ 23 h 33"/>
              <a:gd name="T30" fmla="*/ 35 w 41"/>
              <a:gd name="T31" fmla="*/ 22 h 33"/>
              <a:gd name="T32" fmla="*/ 41 w 41"/>
              <a:gd name="T33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33">
                <a:moveTo>
                  <a:pt x="0" y="22"/>
                </a:moveTo>
                <a:lnTo>
                  <a:pt x="9" y="16"/>
                </a:lnTo>
                <a:lnTo>
                  <a:pt x="15" y="18"/>
                </a:lnTo>
                <a:lnTo>
                  <a:pt x="9" y="27"/>
                </a:lnTo>
                <a:lnTo>
                  <a:pt x="6" y="30"/>
                </a:lnTo>
                <a:lnTo>
                  <a:pt x="6" y="33"/>
                </a:lnTo>
                <a:lnTo>
                  <a:pt x="11" y="30"/>
                </a:lnTo>
                <a:lnTo>
                  <a:pt x="20" y="26"/>
                </a:lnTo>
                <a:lnTo>
                  <a:pt x="20" y="24"/>
                </a:lnTo>
                <a:lnTo>
                  <a:pt x="21" y="19"/>
                </a:lnTo>
                <a:lnTo>
                  <a:pt x="18" y="7"/>
                </a:lnTo>
                <a:lnTo>
                  <a:pt x="21" y="0"/>
                </a:lnTo>
                <a:lnTo>
                  <a:pt x="28" y="14"/>
                </a:lnTo>
                <a:lnTo>
                  <a:pt x="29" y="16"/>
                </a:lnTo>
                <a:lnTo>
                  <a:pt x="32" y="23"/>
                </a:lnTo>
                <a:lnTo>
                  <a:pt x="35" y="22"/>
                </a:lnTo>
                <a:lnTo>
                  <a:pt x="4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497"/>
          <p:cNvSpPr>
            <a:spLocks/>
          </p:cNvSpPr>
          <p:nvPr/>
        </p:nvSpPr>
        <p:spPr bwMode="auto">
          <a:xfrm>
            <a:off x="5815013" y="2560638"/>
            <a:ext cx="30163" cy="28575"/>
          </a:xfrm>
          <a:custGeom>
            <a:avLst/>
            <a:gdLst>
              <a:gd name="T0" fmla="*/ 19 w 19"/>
              <a:gd name="T1" fmla="*/ 18 h 18"/>
              <a:gd name="T2" fmla="*/ 15 w 19"/>
              <a:gd name="T3" fmla="*/ 13 h 18"/>
              <a:gd name="T4" fmla="*/ 5 w 19"/>
              <a:gd name="T5" fmla="*/ 11 h 18"/>
              <a:gd name="T6" fmla="*/ 0 w 19"/>
              <a:gd name="T7" fmla="*/ 0 h 18"/>
              <a:gd name="T8" fmla="*/ 12 w 1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5" y="13"/>
                </a:lnTo>
                <a:lnTo>
                  <a:pt x="5" y="11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498"/>
          <p:cNvSpPr>
            <a:spLocks/>
          </p:cNvSpPr>
          <p:nvPr/>
        </p:nvSpPr>
        <p:spPr bwMode="auto">
          <a:xfrm>
            <a:off x="5845176" y="2589213"/>
            <a:ext cx="14288" cy="25400"/>
          </a:xfrm>
          <a:custGeom>
            <a:avLst/>
            <a:gdLst>
              <a:gd name="T0" fmla="*/ 9 w 9"/>
              <a:gd name="T1" fmla="*/ 16 h 16"/>
              <a:gd name="T2" fmla="*/ 7 w 9"/>
              <a:gd name="T3" fmla="*/ 12 h 16"/>
              <a:gd name="T4" fmla="*/ 4 w 9"/>
              <a:gd name="T5" fmla="*/ 8 h 16"/>
              <a:gd name="T6" fmla="*/ 1 w 9"/>
              <a:gd name="T7" fmla="*/ 0 h 16"/>
              <a:gd name="T8" fmla="*/ 0 w 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6"/>
                </a:moveTo>
                <a:lnTo>
                  <a:pt x="7" y="12"/>
                </a:lnTo>
                <a:lnTo>
                  <a:pt x="4" y="8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499"/>
          <p:cNvSpPr>
            <a:spLocks/>
          </p:cNvSpPr>
          <p:nvPr/>
        </p:nvSpPr>
        <p:spPr bwMode="auto">
          <a:xfrm>
            <a:off x="5799138" y="2601913"/>
            <a:ext cx="23813" cy="12700"/>
          </a:xfrm>
          <a:custGeom>
            <a:avLst/>
            <a:gdLst>
              <a:gd name="T0" fmla="*/ 0 w 15"/>
              <a:gd name="T1" fmla="*/ 2 h 8"/>
              <a:gd name="T2" fmla="*/ 3 w 15"/>
              <a:gd name="T3" fmla="*/ 0 h 8"/>
              <a:gd name="T4" fmla="*/ 10 w 15"/>
              <a:gd name="T5" fmla="*/ 0 h 8"/>
              <a:gd name="T6" fmla="*/ 11 w 15"/>
              <a:gd name="T7" fmla="*/ 0 h 8"/>
              <a:gd name="T8" fmla="*/ 15 w 15"/>
              <a:gd name="T9" fmla="*/ 3 h 8"/>
              <a:gd name="T10" fmla="*/ 15 w 15"/>
              <a:gd name="T11" fmla="*/ 7 h 8"/>
              <a:gd name="T12" fmla="*/ 4 w 15"/>
              <a:gd name="T13" fmla="*/ 8 h 8"/>
              <a:gd name="T14" fmla="*/ 3 w 15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8">
                <a:moveTo>
                  <a:pt x="0" y="2"/>
                </a:moveTo>
                <a:lnTo>
                  <a:pt x="3" y="0"/>
                </a:lnTo>
                <a:lnTo>
                  <a:pt x="10" y="0"/>
                </a:lnTo>
                <a:lnTo>
                  <a:pt x="11" y="0"/>
                </a:lnTo>
                <a:lnTo>
                  <a:pt x="15" y="3"/>
                </a:lnTo>
                <a:lnTo>
                  <a:pt x="15" y="7"/>
                </a:lnTo>
                <a:lnTo>
                  <a:pt x="4" y="8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500"/>
          <p:cNvSpPr>
            <a:spLocks/>
          </p:cNvSpPr>
          <p:nvPr/>
        </p:nvSpPr>
        <p:spPr bwMode="auto">
          <a:xfrm>
            <a:off x="5786438" y="2605088"/>
            <a:ext cx="17463" cy="14288"/>
          </a:xfrm>
          <a:custGeom>
            <a:avLst/>
            <a:gdLst>
              <a:gd name="T0" fmla="*/ 11 w 11"/>
              <a:gd name="T1" fmla="*/ 6 h 9"/>
              <a:gd name="T2" fmla="*/ 1 w 11"/>
              <a:gd name="T3" fmla="*/ 9 h 9"/>
              <a:gd name="T4" fmla="*/ 0 w 11"/>
              <a:gd name="T5" fmla="*/ 8 h 9"/>
              <a:gd name="T6" fmla="*/ 3 w 11"/>
              <a:gd name="T7" fmla="*/ 1 h 9"/>
              <a:gd name="T8" fmla="*/ 8 w 11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6"/>
                </a:moveTo>
                <a:lnTo>
                  <a:pt x="1" y="9"/>
                </a:lnTo>
                <a:lnTo>
                  <a:pt x="0" y="8"/>
                </a:lnTo>
                <a:lnTo>
                  <a:pt x="3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501"/>
          <p:cNvSpPr>
            <a:spLocks/>
          </p:cNvSpPr>
          <p:nvPr/>
        </p:nvSpPr>
        <p:spPr bwMode="auto">
          <a:xfrm>
            <a:off x="5834063" y="2614613"/>
            <a:ext cx="61913" cy="15875"/>
          </a:xfrm>
          <a:custGeom>
            <a:avLst/>
            <a:gdLst>
              <a:gd name="T0" fmla="*/ 0 w 39"/>
              <a:gd name="T1" fmla="*/ 6 h 10"/>
              <a:gd name="T2" fmla="*/ 1 w 39"/>
              <a:gd name="T3" fmla="*/ 6 h 10"/>
              <a:gd name="T4" fmla="*/ 23 w 39"/>
              <a:gd name="T5" fmla="*/ 9 h 10"/>
              <a:gd name="T6" fmla="*/ 33 w 39"/>
              <a:gd name="T7" fmla="*/ 10 h 10"/>
              <a:gd name="T8" fmla="*/ 39 w 39"/>
              <a:gd name="T9" fmla="*/ 9 h 10"/>
              <a:gd name="T10" fmla="*/ 37 w 39"/>
              <a:gd name="T11" fmla="*/ 4 h 10"/>
              <a:gd name="T12" fmla="*/ 24 w 39"/>
              <a:gd name="T13" fmla="*/ 3 h 10"/>
              <a:gd name="T14" fmla="*/ 18 w 39"/>
              <a:gd name="T15" fmla="*/ 0 h 10"/>
              <a:gd name="T16" fmla="*/ 16 w 39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0">
                <a:moveTo>
                  <a:pt x="0" y="6"/>
                </a:moveTo>
                <a:lnTo>
                  <a:pt x="1" y="6"/>
                </a:lnTo>
                <a:lnTo>
                  <a:pt x="23" y="9"/>
                </a:lnTo>
                <a:lnTo>
                  <a:pt x="33" y="10"/>
                </a:lnTo>
                <a:lnTo>
                  <a:pt x="39" y="9"/>
                </a:lnTo>
                <a:lnTo>
                  <a:pt x="37" y="4"/>
                </a:lnTo>
                <a:lnTo>
                  <a:pt x="24" y="3"/>
                </a:lnTo>
                <a:lnTo>
                  <a:pt x="18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502"/>
          <p:cNvSpPr>
            <a:spLocks/>
          </p:cNvSpPr>
          <p:nvPr/>
        </p:nvSpPr>
        <p:spPr bwMode="auto">
          <a:xfrm>
            <a:off x="5815013" y="2624138"/>
            <a:ext cx="19050" cy="11113"/>
          </a:xfrm>
          <a:custGeom>
            <a:avLst/>
            <a:gdLst>
              <a:gd name="T0" fmla="*/ 9 w 12"/>
              <a:gd name="T1" fmla="*/ 7 h 7"/>
              <a:gd name="T2" fmla="*/ 2 w 12"/>
              <a:gd name="T3" fmla="*/ 5 h 7"/>
              <a:gd name="T4" fmla="*/ 0 w 12"/>
              <a:gd name="T5" fmla="*/ 0 h 7"/>
              <a:gd name="T6" fmla="*/ 12 w 1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9" y="7"/>
                </a:moveTo>
                <a:lnTo>
                  <a:pt x="2" y="5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503"/>
          <p:cNvSpPr>
            <a:spLocks/>
          </p:cNvSpPr>
          <p:nvPr/>
        </p:nvSpPr>
        <p:spPr bwMode="auto">
          <a:xfrm>
            <a:off x="5829301" y="2635250"/>
            <a:ext cx="19050" cy="6350"/>
          </a:xfrm>
          <a:custGeom>
            <a:avLst/>
            <a:gdLst>
              <a:gd name="T0" fmla="*/ 12 w 12"/>
              <a:gd name="T1" fmla="*/ 4 h 4"/>
              <a:gd name="T2" fmla="*/ 10 w 12"/>
              <a:gd name="T3" fmla="*/ 1 h 4"/>
              <a:gd name="T4" fmla="*/ 0 w 1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4">
                <a:moveTo>
                  <a:pt x="12" y="4"/>
                </a:moveTo>
                <a:lnTo>
                  <a:pt x="1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504"/>
          <p:cNvSpPr>
            <a:spLocks/>
          </p:cNvSpPr>
          <p:nvPr/>
        </p:nvSpPr>
        <p:spPr bwMode="auto">
          <a:xfrm>
            <a:off x="5797551" y="2628900"/>
            <a:ext cx="17463" cy="12700"/>
          </a:xfrm>
          <a:custGeom>
            <a:avLst/>
            <a:gdLst>
              <a:gd name="T0" fmla="*/ 0 w 11"/>
              <a:gd name="T1" fmla="*/ 8 h 8"/>
              <a:gd name="T2" fmla="*/ 7 w 11"/>
              <a:gd name="T3" fmla="*/ 8 h 8"/>
              <a:gd name="T4" fmla="*/ 8 w 11"/>
              <a:gd name="T5" fmla="*/ 5 h 8"/>
              <a:gd name="T6" fmla="*/ 11 w 11"/>
              <a:gd name="T7" fmla="*/ 2 h 8"/>
              <a:gd name="T8" fmla="*/ 7 w 11"/>
              <a:gd name="T9" fmla="*/ 2 h 8"/>
              <a:gd name="T10" fmla="*/ 2 w 11"/>
              <a:gd name="T11" fmla="*/ 2 h 8"/>
              <a:gd name="T12" fmla="*/ 0 w 11"/>
              <a:gd name="T13" fmla="*/ 0 h 8"/>
              <a:gd name="T14" fmla="*/ 0 w 11"/>
              <a:gd name="T1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7" y="8"/>
                </a:lnTo>
                <a:lnTo>
                  <a:pt x="8" y="5"/>
                </a:lnTo>
                <a:lnTo>
                  <a:pt x="11" y="2"/>
                </a:lnTo>
                <a:lnTo>
                  <a:pt x="7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505"/>
          <p:cNvSpPr>
            <a:spLocks/>
          </p:cNvSpPr>
          <p:nvPr/>
        </p:nvSpPr>
        <p:spPr bwMode="auto">
          <a:xfrm>
            <a:off x="5775326" y="2628900"/>
            <a:ext cx="22225" cy="14288"/>
          </a:xfrm>
          <a:custGeom>
            <a:avLst/>
            <a:gdLst>
              <a:gd name="T0" fmla="*/ 14 w 14"/>
              <a:gd name="T1" fmla="*/ 0 h 9"/>
              <a:gd name="T2" fmla="*/ 8 w 14"/>
              <a:gd name="T3" fmla="*/ 0 h 9"/>
              <a:gd name="T4" fmla="*/ 0 w 14"/>
              <a:gd name="T5" fmla="*/ 6 h 9"/>
              <a:gd name="T6" fmla="*/ 1 w 14"/>
              <a:gd name="T7" fmla="*/ 9 h 9"/>
              <a:gd name="T8" fmla="*/ 11 w 14"/>
              <a:gd name="T9" fmla="*/ 9 h 9"/>
              <a:gd name="T10" fmla="*/ 14 w 14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9">
                <a:moveTo>
                  <a:pt x="14" y="0"/>
                </a:move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506"/>
          <p:cNvSpPr>
            <a:spLocks/>
          </p:cNvSpPr>
          <p:nvPr/>
        </p:nvSpPr>
        <p:spPr bwMode="auto">
          <a:xfrm>
            <a:off x="5768976" y="2654300"/>
            <a:ext cx="42863" cy="6350"/>
          </a:xfrm>
          <a:custGeom>
            <a:avLst/>
            <a:gdLst>
              <a:gd name="T0" fmla="*/ 5 w 27"/>
              <a:gd name="T1" fmla="*/ 4 h 4"/>
              <a:gd name="T2" fmla="*/ 3 w 27"/>
              <a:gd name="T3" fmla="*/ 1 h 4"/>
              <a:gd name="T4" fmla="*/ 0 w 27"/>
              <a:gd name="T5" fmla="*/ 0 h 4"/>
              <a:gd name="T6" fmla="*/ 5 w 27"/>
              <a:gd name="T7" fmla="*/ 0 h 4"/>
              <a:gd name="T8" fmla="*/ 14 w 27"/>
              <a:gd name="T9" fmla="*/ 0 h 4"/>
              <a:gd name="T10" fmla="*/ 15 w 27"/>
              <a:gd name="T11" fmla="*/ 1 h 4"/>
              <a:gd name="T12" fmla="*/ 25 w 27"/>
              <a:gd name="T13" fmla="*/ 3 h 4"/>
              <a:gd name="T14" fmla="*/ 26 w 27"/>
              <a:gd name="T15" fmla="*/ 4 h 4"/>
              <a:gd name="T16" fmla="*/ 27 w 27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4">
                <a:moveTo>
                  <a:pt x="5" y="4"/>
                </a:moveTo>
                <a:lnTo>
                  <a:pt x="3" y="1"/>
                </a:lnTo>
                <a:lnTo>
                  <a:pt x="0" y="0"/>
                </a:lnTo>
                <a:lnTo>
                  <a:pt x="5" y="0"/>
                </a:lnTo>
                <a:lnTo>
                  <a:pt x="14" y="0"/>
                </a:lnTo>
                <a:lnTo>
                  <a:pt x="15" y="1"/>
                </a:lnTo>
                <a:lnTo>
                  <a:pt x="25" y="3"/>
                </a:lnTo>
                <a:lnTo>
                  <a:pt x="26" y="4"/>
                </a:lnTo>
                <a:lnTo>
                  <a:pt x="2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507"/>
          <p:cNvSpPr>
            <a:spLocks/>
          </p:cNvSpPr>
          <p:nvPr/>
        </p:nvSpPr>
        <p:spPr bwMode="auto">
          <a:xfrm>
            <a:off x="5822951" y="2641600"/>
            <a:ext cx="28575" cy="19050"/>
          </a:xfrm>
          <a:custGeom>
            <a:avLst/>
            <a:gdLst>
              <a:gd name="T0" fmla="*/ 6 w 18"/>
              <a:gd name="T1" fmla="*/ 12 h 12"/>
              <a:gd name="T2" fmla="*/ 3 w 18"/>
              <a:gd name="T3" fmla="*/ 12 h 12"/>
              <a:gd name="T4" fmla="*/ 0 w 18"/>
              <a:gd name="T5" fmla="*/ 8 h 12"/>
              <a:gd name="T6" fmla="*/ 0 w 18"/>
              <a:gd name="T7" fmla="*/ 4 h 12"/>
              <a:gd name="T8" fmla="*/ 0 w 18"/>
              <a:gd name="T9" fmla="*/ 2 h 12"/>
              <a:gd name="T10" fmla="*/ 10 w 18"/>
              <a:gd name="T11" fmla="*/ 1 h 12"/>
              <a:gd name="T12" fmla="*/ 18 w 18"/>
              <a:gd name="T13" fmla="*/ 1 h 12"/>
              <a:gd name="T14" fmla="*/ 16 w 18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2">
                <a:moveTo>
                  <a:pt x="6" y="12"/>
                </a:moveTo>
                <a:lnTo>
                  <a:pt x="3" y="12"/>
                </a:lnTo>
                <a:lnTo>
                  <a:pt x="0" y="8"/>
                </a:lnTo>
                <a:lnTo>
                  <a:pt x="0" y="4"/>
                </a:lnTo>
                <a:lnTo>
                  <a:pt x="0" y="2"/>
                </a:lnTo>
                <a:lnTo>
                  <a:pt x="10" y="1"/>
                </a:lnTo>
                <a:lnTo>
                  <a:pt x="18" y="1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508"/>
          <p:cNvSpPr>
            <a:spLocks/>
          </p:cNvSpPr>
          <p:nvPr/>
        </p:nvSpPr>
        <p:spPr bwMode="auto">
          <a:xfrm>
            <a:off x="5838826" y="2652713"/>
            <a:ext cx="26988" cy="7938"/>
          </a:xfrm>
          <a:custGeom>
            <a:avLst/>
            <a:gdLst>
              <a:gd name="T0" fmla="*/ 17 w 17"/>
              <a:gd name="T1" fmla="*/ 0 h 5"/>
              <a:gd name="T2" fmla="*/ 5 w 17"/>
              <a:gd name="T3" fmla="*/ 1 h 5"/>
              <a:gd name="T4" fmla="*/ 0 w 17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5">
                <a:moveTo>
                  <a:pt x="17" y="0"/>
                </a:moveTo>
                <a:lnTo>
                  <a:pt x="5" y="1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509"/>
          <p:cNvSpPr>
            <a:spLocks/>
          </p:cNvSpPr>
          <p:nvPr/>
        </p:nvSpPr>
        <p:spPr bwMode="auto">
          <a:xfrm>
            <a:off x="5865813" y="2652713"/>
            <a:ext cx="9525" cy="7938"/>
          </a:xfrm>
          <a:custGeom>
            <a:avLst/>
            <a:gdLst>
              <a:gd name="T0" fmla="*/ 0 w 6"/>
              <a:gd name="T1" fmla="*/ 5 h 5"/>
              <a:gd name="T2" fmla="*/ 6 w 6"/>
              <a:gd name="T3" fmla="*/ 2 h 5"/>
              <a:gd name="T4" fmla="*/ 2 w 6"/>
              <a:gd name="T5" fmla="*/ 0 h 5"/>
              <a:gd name="T6" fmla="*/ 0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6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Line 510"/>
          <p:cNvSpPr>
            <a:spLocks noChangeShapeType="1"/>
          </p:cNvSpPr>
          <p:nvPr/>
        </p:nvSpPr>
        <p:spPr bwMode="auto">
          <a:xfrm flipH="1">
            <a:off x="5832476" y="2660650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Line 511"/>
          <p:cNvSpPr>
            <a:spLocks noChangeShapeType="1"/>
          </p:cNvSpPr>
          <p:nvPr/>
        </p:nvSpPr>
        <p:spPr bwMode="auto">
          <a:xfrm>
            <a:off x="5811838" y="2660650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512"/>
          <p:cNvSpPr>
            <a:spLocks/>
          </p:cNvSpPr>
          <p:nvPr/>
        </p:nvSpPr>
        <p:spPr bwMode="auto">
          <a:xfrm>
            <a:off x="5815013" y="2660650"/>
            <a:ext cx="50800" cy="7938"/>
          </a:xfrm>
          <a:custGeom>
            <a:avLst/>
            <a:gdLst>
              <a:gd name="T0" fmla="*/ 0 w 32"/>
              <a:gd name="T1" fmla="*/ 0 h 5"/>
              <a:gd name="T2" fmla="*/ 2 w 32"/>
              <a:gd name="T3" fmla="*/ 3 h 5"/>
              <a:gd name="T4" fmla="*/ 15 w 32"/>
              <a:gd name="T5" fmla="*/ 5 h 5"/>
              <a:gd name="T6" fmla="*/ 23 w 32"/>
              <a:gd name="T7" fmla="*/ 3 h 5"/>
              <a:gd name="T8" fmla="*/ 26 w 32"/>
              <a:gd name="T9" fmla="*/ 1 h 5"/>
              <a:gd name="T10" fmla="*/ 27 w 32"/>
              <a:gd name="T11" fmla="*/ 1 h 5"/>
              <a:gd name="T12" fmla="*/ 32 w 32"/>
              <a:gd name="T13" fmla="*/ 0 h 5"/>
              <a:gd name="T14" fmla="*/ 32 w 32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5">
                <a:moveTo>
                  <a:pt x="0" y="0"/>
                </a:moveTo>
                <a:lnTo>
                  <a:pt x="2" y="3"/>
                </a:lnTo>
                <a:lnTo>
                  <a:pt x="15" y="5"/>
                </a:lnTo>
                <a:lnTo>
                  <a:pt x="23" y="3"/>
                </a:lnTo>
                <a:lnTo>
                  <a:pt x="26" y="1"/>
                </a:lnTo>
                <a:lnTo>
                  <a:pt x="27" y="1"/>
                </a:lnTo>
                <a:lnTo>
                  <a:pt x="32" y="0"/>
                </a:lnTo>
                <a:lnTo>
                  <a:pt x="3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513"/>
          <p:cNvSpPr>
            <a:spLocks/>
          </p:cNvSpPr>
          <p:nvPr/>
        </p:nvSpPr>
        <p:spPr bwMode="auto">
          <a:xfrm>
            <a:off x="5776913" y="2660650"/>
            <a:ext cx="38100" cy="15875"/>
          </a:xfrm>
          <a:custGeom>
            <a:avLst/>
            <a:gdLst>
              <a:gd name="T0" fmla="*/ 24 w 24"/>
              <a:gd name="T1" fmla="*/ 10 h 10"/>
              <a:gd name="T2" fmla="*/ 20 w 24"/>
              <a:gd name="T3" fmla="*/ 10 h 10"/>
              <a:gd name="T4" fmla="*/ 3 w 24"/>
              <a:gd name="T5" fmla="*/ 4 h 10"/>
              <a:gd name="T6" fmla="*/ 0 w 24"/>
              <a:gd name="T7" fmla="*/ 1 h 10"/>
              <a:gd name="T8" fmla="*/ 0 w 24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0">
                <a:moveTo>
                  <a:pt x="24" y="10"/>
                </a:moveTo>
                <a:lnTo>
                  <a:pt x="20" y="10"/>
                </a:lnTo>
                <a:lnTo>
                  <a:pt x="3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514"/>
          <p:cNvSpPr>
            <a:spLocks/>
          </p:cNvSpPr>
          <p:nvPr/>
        </p:nvSpPr>
        <p:spPr bwMode="auto">
          <a:xfrm>
            <a:off x="5737226" y="2662238"/>
            <a:ext cx="7938" cy="20638"/>
          </a:xfrm>
          <a:custGeom>
            <a:avLst/>
            <a:gdLst>
              <a:gd name="T0" fmla="*/ 5 w 5"/>
              <a:gd name="T1" fmla="*/ 13 h 13"/>
              <a:gd name="T2" fmla="*/ 1 w 5"/>
              <a:gd name="T3" fmla="*/ 13 h 13"/>
              <a:gd name="T4" fmla="*/ 0 w 5"/>
              <a:gd name="T5" fmla="*/ 9 h 13"/>
              <a:gd name="T6" fmla="*/ 0 w 5"/>
              <a:gd name="T7" fmla="*/ 3 h 13"/>
              <a:gd name="T8" fmla="*/ 4 w 5"/>
              <a:gd name="T9" fmla="*/ 0 h 13"/>
              <a:gd name="T10" fmla="*/ 5 w 5"/>
              <a:gd name="T11" fmla="*/ 6 h 13"/>
              <a:gd name="T12" fmla="*/ 5 w 5"/>
              <a:gd name="T13" fmla="*/ 10 h 13"/>
              <a:gd name="T14" fmla="*/ 5 w 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3">
                <a:moveTo>
                  <a:pt x="5" y="13"/>
                </a:moveTo>
                <a:lnTo>
                  <a:pt x="1" y="13"/>
                </a:lnTo>
                <a:lnTo>
                  <a:pt x="0" y="9"/>
                </a:lnTo>
                <a:lnTo>
                  <a:pt x="0" y="3"/>
                </a:lnTo>
                <a:lnTo>
                  <a:pt x="4" y="0"/>
                </a:lnTo>
                <a:lnTo>
                  <a:pt x="5" y="6"/>
                </a:lnTo>
                <a:lnTo>
                  <a:pt x="5" y="10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515"/>
          <p:cNvSpPr>
            <a:spLocks/>
          </p:cNvSpPr>
          <p:nvPr/>
        </p:nvSpPr>
        <p:spPr bwMode="auto">
          <a:xfrm>
            <a:off x="5803901" y="2676525"/>
            <a:ext cx="17463" cy="9525"/>
          </a:xfrm>
          <a:custGeom>
            <a:avLst/>
            <a:gdLst>
              <a:gd name="T0" fmla="*/ 0 w 11"/>
              <a:gd name="T1" fmla="*/ 4 h 6"/>
              <a:gd name="T2" fmla="*/ 11 w 11"/>
              <a:gd name="T3" fmla="*/ 6 h 6"/>
              <a:gd name="T4" fmla="*/ 9 w 11"/>
              <a:gd name="T5" fmla="*/ 2 h 6"/>
              <a:gd name="T6" fmla="*/ 7 w 1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6">
                <a:moveTo>
                  <a:pt x="0" y="4"/>
                </a:moveTo>
                <a:lnTo>
                  <a:pt x="11" y="6"/>
                </a:lnTo>
                <a:lnTo>
                  <a:pt x="9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516"/>
          <p:cNvSpPr>
            <a:spLocks/>
          </p:cNvSpPr>
          <p:nvPr/>
        </p:nvSpPr>
        <p:spPr bwMode="auto">
          <a:xfrm>
            <a:off x="5757863" y="2676525"/>
            <a:ext cx="46038" cy="30163"/>
          </a:xfrm>
          <a:custGeom>
            <a:avLst/>
            <a:gdLst>
              <a:gd name="T0" fmla="*/ 8 w 29"/>
              <a:gd name="T1" fmla="*/ 19 h 19"/>
              <a:gd name="T2" fmla="*/ 8 w 29"/>
              <a:gd name="T3" fmla="*/ 17 h 19"/>
              <a:gd name="T4" fmla="*/ 14 w 29"/>
              <a:gd name="T5" fmla="*/ 15 h 19"/>
              <a:gd name="T6" fmla="*/ 21 w 29"/>
              <a:gd name="T7" fmla="*/ 12 h 19"/>
              <a:gd name="T8" fmla="*/ 17 w 29"/>
              <a:gd name="T9" fmla="*/ 8 h 19"/>
              <a:gd name="T10" fmla="*/ 4 w 29"/>
              <a:gd name="T11" fmla="*/ 8 h 19"/>
              <a:gd name="T12" fmla="*/ 4 w 29"/>
              <a:gd name="T13" fmla="*/ 6 h 19"/>
              <a:gd name="T14" fmla="*/ 0 w 29"/>
              <a:gd name="T15" fmla="*/ 1 h 19"/>
              <a:gd name="T16" fmla="*/ 11 w 29"/>
              <a:gd name="T17" fmla="*/ 0 h 19"/>
              <a:gd name="T18" fmla="*/ 23 w 29"/>
              <a:gd name="T19" fmla="*/ 1 h 19"/>
              <a:gd name="T20" fmla="*/ 29 w 29"/>
              <a:gd name="T21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19">
                <a:moveTo>
                  <a:pt x="8" y="19"/>
                </a:moveTo>
                <a:lnTo>
                  <a:pt x="8" y="17"/>
                </a:lnTo>
                <a:lnTo>
                  <a:pt x="14" y="15"/>
                </a:lnTo>
                <a:lnTo>
                  <a:pt x="21" y="12"/>
                </a:lnTo>
                <a:lnTo>
                  <a:pt x="17" y="8"/>
                </a:lnTo>
                <a:lnTo>
                  <a:pt x="4" y="8"/>
                </a:lnTo>
                <a:lnTo>
                  <a:pt x="4" y="6"/>
                </a:lnTo>
                <a:lnTo>
                  <a:pt x="0" y="1"/>
                </a:lnTo>
                <a:lnTo>
                  <a:pt x="11" y="0"/>
                </a:lnTo>
                <a:lnTo>
                  <a:pt x="23" y="1"/>
                </a:lnTo>
                <a:lnTo>
                  <a:pt x="2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517"/>
          <p:cNvSpPr>
            <a:spLocks/>
          </p:cNvSpPr>
          <p:nvPr/>
        </p:nvSpPr>
        <p:spPr bwMode="auto">
          <a:xfrm>
            <a:off x="5726113" y="2686050"/>
            <a:ext cx="14288" cy="22225"/>
          </a:xfrm>
          <a:custGeom>
            <a:avLst/>
            <a:gdLst>
              <a:gd name="T0" fmla="*/ 2 w 9"/>
              <a:gd name="T1" fmla="*/ 14 h 14"/>
              <a:gd name="T2" fmla="*/ 7 w 9"/>
              <a:gd name="T3" fmla="*/ 11 h 14"/>
              <a:gd name="T4" fmla="*/ 9 w 9"/>
              <a:gd name="T5" fmla="*/ 2 h 14"/>
              <a:gd name="T6" fmla="*/ 5 w 9"/>
              <a:gd name="T7" fmla="*/ 0 h 14"/>
              <a:gd name="T8" fmla="*/ 1 w 9"/>
              <a:gd name="T9" fmla="*/ 3 h 14"/>
              <a:gd name="T10" fmla="*/ 0 w 9"/>
              <a:gd name="T11" fmla="*/ 9 h 14"/>
              <a:gd name="T12" fmla="*/ 0 w 9"/>
              <a:gd name="T13" fmla="*/ 13 h 14"/>
              <a:gd name="T14" fmla="*/ 2 w 9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7" y="11"/>
                </a:lnTo>
                <a:lnTo>
                  <a:pt x="9" y="2"/>
                </a:lnTo>
                <a:lnTo>
                  <a:pt x="5" y="0"/>
                </a:lnTo>
                <a:lnTo>
                  <a:pt x="1" y="3"/>
                </a:lnTo>
                <a:lnTo>
                  <a:pt x="0" y="9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518"/>
          <p:cNvSpPr>
            <a:spLocks/>
          </p:cNvSpPr>
          <p:nvPr/>
        </p:nvSpPr>
        <p:spPr bwMode="auto">
          <a:xfrm>
            <a:off x="5656263" y="2701925"/>
            <a:ext cx="19050" cy="25400"/>
          </a:xfrm>
          <a:custGeom>
            <a:avLst/>
            <a:gdLst>
              <a:gd name="T0" fmla="*/ 7 w 12"/>
              <a:gd name="T1" fmla="*/ 16 h 16"/>
              <a:gd name="T2" fmla="*/ 12 w 12"/>
              <a:gd name="T3" fmla="*/ 9 h 16"/>
              <a:gd name="T4" fmla="*/ 11 w 12"/>
              <a:gd name="T5" fmla="*/ 5 h 16"/>
              <a:gd name="T6" fmla="*/ 11 w 12"/>
              <a:gd name="T7" fmla="*/ 3 h 16"/>
              <a:gd name="T8" fmla="*/ 7 w 12"/>
              <a:gd name="T9" fmla="*/ 0 h 16"/>
              <a:gd name="T10" fmla="*/ 3 w 12"/>
              <a:gd name="T11" fmla="*/ 5 h 16"/>
              <a:gd name="T12" fmla="*/ 3 w 12"/>
              <a:gd name="T13" fmla="*/ 7 h 16"/>
              <a:gd name="T14" fmla="*/ 4 w 12"/>
              <a:gd name="T15" fmla="*/ 9 h 16"/>
              <a:gd name="T16" fmla="*/ 0 w 12"/>
              <a:gd name="T17" fmla="*/ 12 h 16"/>
              <a:gd name="T18" fmla="*/ 3 w 12"/>
              <a:gd name="T19" fmla="*/ 14 h 16"/>
              <a:gd name="T20" fmla="*/ 7 w 12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6">
                <a:moveTo>
                  <a:pt x="7" y="16"/>
                </a:moveTo>
                <a:lnTo>
                  <a:pt x="12" y="9"/>
                </a:lnTo>
                <a:lnTo>
                  <a:pt x="11" y="5"/>
                </a:lnTo>
                <a:lnTo>
                  <a:pt x="11" y="3"/>
                </a:lnTo>
                <a:lnTo>
                  <a:pt x="7" y="0"/>
                </a:lnTo>
                <a:lnTo>
                  <a:pt x="3" y="5"/>
                </a:lnTo>
                <a:lnTo>
                  <a:pt x="3" y="7"/>
                </a:lnTo>
                <a:lnTo>
                  <a:pt x="4" y="9"/>
                </a:lnTo>
                <a:lnTo>
                  <a:pt x="0" y="12"/>
                </a:lnTo>
                <a:lnTo>
                  <a:pt x="3" y="14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519"/>
          <p:cNvSpPr>
            <a:spLocks/>
          </p:cNvSpPr>
          <p:nvPr/>
        </p:nvSpPr>
        <p:spPr bwMode="auto">
          <a:xfrm>
            <a:off x="5691188" y="2719388"/>
            <a:ext cx="19050" cy="19050"/>
          </a:xfrm>
          <a:custGeom>
            <a:avLst/>
            <a:gdLst>
              <a:gd name="T0" fmla="*/ 3 w 12"/>
              <a:gd name="T1" fmla="*/ 12 h 12"/>
              <a:gd name="T2" fmla="*/ 11 w 12"/>
              <a:gd name="T3" fmla="*/ 9 h 12"/>
              <a:gd name="T4" fmla="*/ 11 w 12"/>
              <a:gd name="T5" fmla="*/ 7 h 12"/>
              <a:gd name="T6" fmla="*/ 12 w 12"/>
              <a:gd name="T7" fmla="*/ 4 h 12"/>
              <a:gd name="T8" fmla="*/ 8 w 12"/>
              <a:gd name="T9" fmla="*/ 0 h 12"/>
              <a:gd name="T10" fmla="*/ 1 w 12"/>
              <a:gd name="T11" fmla="*/ 4 h 12"/>
              <a:gd name="T12" fmla="*/ 1 w 12"/>
              <a:gd name="T13" fmla="*/ 5 h 12"/>
              <a:gd name="T14" fmla="*/ 0 w 12"/>
              <a:gd name="T15" fmla="*/ 7 h 12"/>
              <a:gd name="T16" fmla="*/ 1 w 12"/>
              <a:gd name="T17" fmla="*/ 9 h 12"/>
              <a:gd name="T18" fmla="*/ 3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3" y="12"/>
                </a:moveTo>
                <a:lnTo>
                  <a:pt x="11" y="9"/>
                </a:lnTo>
                <a:lnTo>
                  <a:pt x="11" y="7"/>
                </a:lnTo>
                <a:lnTo>
                  <a:pt x="12" y="4"/>
                </a:lnTo>
                <a:lnTo>
                  <a:pt x="8" y="0"/>
                </a:lnTo>
                <a:lnTo>
                  <a:pt x="1" y="4"/>
                </a:lnTo>
                <a:lnTo>
                  <a:pt x="1" y="5"/>
                </a:lnTo>
                <a:lnTo>
                  <a:pt x="0" y="7"/>
                </a:lnTo>
                <a:lnTo>
                  <a:pt x="1" y="9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520"/>
          <p:cNvSpPr>
            <a:spLocks/>
          </p:cNvSpPr>
          <p:nvPr/>
        </p:nvSpPr>
        <p:spPr bwMode="auto">
          <a:xfrm>
            <a:off x="5556251" y="2730500"/>
            <a:ext cx="23813" cy="19050"/>
          </a:xfrm>
          <a:custGeom>
            <a:avLst/>
            <a:gdLst>
              <a:gd name="T0" fmla="*/ 13 w 15"/>
              <a:gd name="T1" fmla="*/ 12 h 12"/>
              <a:gd name="T2" fmla="*/ 15 w 15"/>
              <a:gd name="T3" fmla="*/ 8 h 12"/>
              <a:gd name="T4" fmla="*/ 14 w 15"/>
              <a:gd name="T5" fmla="*/ 2 h 12"/>
              <a:gd name="T6" fmla="*/ 7 w 15"/>
              <a:gd name="T7" fmla="*/ 0 h 12"/>
              <a:gd name="T8" fmla="*/ 0 w 15"/>
              <a:gd name="T9" fmla="*/ 2 h 12"/>
              <a:gd name="T10" fmla="*/ 0 w 15"/>
              <a:gd name="T11" fmla="*/ 6 h 12"/>
              <a:gd name="T12" fmla="*/ 4 w 15"/>
              <a:gd name="T13" fmla="*/ 8 h 12"/>
              <a:gd name="T14" fmla="*/ 8 w 15"/>
              <a:gd name="T15" fmla="*/ 11 h 12"/>
              <a:gd name="T16" fmla="*/ 13 w 1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2">
                <a:moveTo>
                  <a:pt x="13" y="12"/>
                </a:moveTo>
                <a:lnTo>
                  <a:pt x="15" y="8"/>
                </a:lnTo>
                <a:lnTo>
                  <a:pt x="14" y="2"/>
                </a:lnTo>
                <a:lnTo>
                  <a:pt x="7" y="0"/>
                </a:lnTo>
                <a:lnTo>
                  <a:pt x="0" y="2"/>
                </a:lnTo>
                <a:lnTo>
                  <a:pt x="0" y="6"/>
                </a:lnTo>
                <a:lnTo>
                  <a:pt x="4" y="8"/>
                </a:lnTo>
                <a:lnTo>
                  <a:pt x="8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521"/>
          <p:cNvSpPr>
            <a:spLocks/>
          </p:cNvSpPr>
          <p:nvPr/>
        </p:nvSpPr>
        <p:spPr bwMode="auto">
          <a:xfrm>
            <a:off x="5775326" y="2762250"/>
            <a:ext cx="22225" cy="9525"/>
          </a:xfrm>
          <a:custGeom>
            <a:avLst/>
            <a:gdLst>
              <a:gd name="T0" fmla="*/ 0 w 14"/>
              <a:gd name="T1" fmla="*/ 6 h 6"/>
              <a:gd name="T2" fmla="*/ 14 w 14"/>
              <a:gd name="T3" fmla="*/ 1 h 6"/>
              <a:gd name="T4" fmla="*/ 11 w 1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6">
                <a:moveTo>
                  <a:pt x="0" y="6"/>
                </a:moveTo>
                <a:lnTo>
                  <a:pt x="14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522"/>
          <p:cNvSpPr>
            <a:spLocks/>
          </p:cNvSpPr>
          <p:nvPr/>
        </p:nvSpPr>
        <p:spPr bwMode="auto">
          <a:xfrm>
            <a:off x="5719763" y="2774950"/>
            <a:ext cx="26988" cy="23813"/>
          </a:xfrm>
          <a:custGeom>
            <a:avLst/>
            <a:gdLst>
              <a:gd name="T0" fmla="*/ 4 w 17"/>
              <a:gd name="T1" fmla="*/ 15 h 15"/>
              <a:gd name="T2" fmla="*/ 0 w 17"/>
              <a:gd name="T3" fmla="*/ 10 h 15"/>
              <a:gd name="T4" fmla="*/ 4 w 17"/>
              <a:gd name="T5" fmla="*/ 4 h 15"/>
              <a:gd name="T6" fmla="*/ 8 w 17"/>
              <a:gd name="T7" fmla="*/ 0 h 15"/>
              <a:gd name="T8" fmla="*/ 12 w 17"/>
              <a:gd name="T9" fmla="*/ 0 h 15"/>
              <a:gd name="T10" fmla="*/ 17 w 17"/>
              <a:gd name="T11" fmla="*/ 4 h 15"/>
              <a:gd name="T12" fmla="*/ 15 w 17"/>
              <a:gd name="T13" fmla="*/ 11 h 15"/>
              <a:gd name="T14" fmla="*/ 4 w 17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5">
                <a:moveTo>
                  <a:pt x="4" y="15"/>
                </a:moveTo>
                <a:lnTo>
                  <a:pt x="0" y="10"/>
                </a:lnTo>
                <a:lnTo>
                  <a:pt x="4" y="4"/>
                </a:lnTo>
                <a:lnTo>
                  <a:pt x="8" y="0"/>
                </a:lnTo>
                <a:lnTo>
                  <a:pt x="12" y="0"/>
                </a:lnTo>
                <a:lnTo>
                  <a:pt x="17" y="4"/>
                </a:lnTo>
                <a:lnTo>
                  <a:pt x="15" y="11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523"/>
          <p:cNvSpPr>
            <a:spLocks/>
          </p:cNvSpPr>
          <p:nvPr/>
        </p:nvSpPr>
        <p:spPr bwMode="auto">
          <a:xfrm>
            <a:off x="5643563" y="2787650"/>
            <a:ext cx="11113" cy="14288"/>
          </a:xfrm>
          <a:custGeom>
            <a:avLst/>
            <a:gdLst>
              <a:gd name="T0" fmla="*/ 0 w 7"/>
              <a:gd name="T1" fmla="*/ 9 h 9"/>
              <a:gd name="T2" fmla="*/ 7 w 7"/>
              <a:gd name="T3" fmla="*/ 5 h 9"/>
              <a:gd name="T4" fmla="*/ 1 w 7"/>
              <a:gd name="T5" fmla="*/ 0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7" y="5"/>
                </a:lnTo>
                <a:lnTo>
                  <a:pt x="1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524"/>
          <p:cNvSpPr>
            <a:spLocks/>
          </p:cNvSpPr>
          <p:nvPr/>
        </p:nvSpPr>
        <p:spPr bwMode="auto">
          <a:xfrm>
            <a:off x="5688013" y="2762250"/>
            <a:ext cx="33338" cy="39688"/>
          </a:xfrm>
          <a:custGeom>
            <a:avLst/>
            <a:gdLst>
              <a:gd name="T0" fmla="*/ 7 w 21"/>
              <a:gd name="T1" fmla="*/ 25 h 25"/>
              <a:gd name="T2" fmla="*/ 0 w 21"/>
              <a:gd name="T3" fmla="*/ 19 h 25"/>
              <a:gd name="T4" fmla="*/ 7 w 21"/>
              <a:gd name="T5" fmla="*/ 11 h 25"/>
              <a:gd name="T6" fmla="*/ 7 w 21"/>
              <a:gd name="T7" fmla="*/ 6 h 25"/>
              <a:gd name="T8" fmla="*/ 14 w 21"/>
              <a:gd name="T9" fmla="*/ 3 h 25"/>
              <a:gd name="T10" fmla="*/ 17 w 21"/>
              <a:gd name="T11" fmla="*/ 1 h 25"/>
              <a:gd name="T12" fmla="*/ 21 w 21"/>
              <a:gd name="T13" fmla="*/ 0 h 25"/>
              <a:gd name="T14" fmla="*/ 20 w 21"/>
              <a:gd name="T15" fmla="*/ 7 h 25"/>
              <a:gd name="T16" fmla="*/ 18 w 21"/>
              <a:gd name="T17" fmla="*/ 12 h 25"/>
              <a:gd name="T18" fmla="*/ 17 w 21"/>
              <a:gd name="T19" fmla="*/ 19 h 25"/>
              <a:gd name="T20" fmla="*/ 14 w 21"/>
              <a:gd name="T21" fmla="*/ 18 h 25"/>
              <a:gd name="T22" fmla="*/ 13 w 21"/>
              <a:gd name="T23" fmla="*/ 16 h 25"/>
              <a:gd name="T24" fmla="*/ 11 w 21"/>
              <a:gd name="T25" fmla="*/ 22 h 25"/>
              <a:gd name="T26" fmla="*/ 7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7" y="25"/>
                </a:moveTo>
                <a:lnTo>
                  <a:pt x="0" y="19"/>
                </a:lnTo>
                <a:lnTo>
                  <a:pt x="7" y="11"/>
                </a:lnTo>
                <a:lnTo>
                  <a:pt x="7" y="6"/>
                </a:lnTo>
                <a:lnTo>
                  <a:pt x="14" y="3"/>
                </a:lnTo>
                <a:lnTo>
                  <a:pt x="17" y="1"/>
                </a:lnTo>
                <a:lnTo>
                  <a:pt x="21" y="0"/>
                </a:lnTo>
                <a:lnTo>
                  <a:pt x="20" y="7"/>
                </a:lnTo>
                <a:lnTo>
                  <a:pt x="18" y="12"/>
                </a:lnTo>
                <a:lnTo>
                  <a:pt x="17" y="19"/>
                </a:lnTo>
                <a:lnTo>
                  <a:pt x="14" y="18"/>
                </a:lnTo>
                <a:lnTo>
                  <a:pt x="13" y="16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525"/>
          <p:cNvSpPr>
            <a:spLocks/>
          </p:cNvSpPr>
          <p:nvPr/>
        </p:nvSpPr>
        <p:spPr bwMode="auto">
          <a:xfrm>
            <a:off x="5773738" y="2811463"/>
            <a:ext cx="44450" cy="26988"/>
          </a:xfrm>
          <a:custGeom>
            <a:avLst/>
            <a:gdLst>
              <a:gd name="T0" fmla="*/ 0 w 28"/>
              <a:gd name="T1" fmla="*/ 17 h 17"/>
              <a:gd name="T2" fmla="*/ 5 w 28"/>
              <a:gd name="T3" fmla="*/ 14 h 17"/>
              <a:gd name="T4" fmla="*/ 20 w 28"/>
              <a:gd name="T5" fmla="*/ 13 h 17"/>
              <a:gd name="T6" fmla="*/ 27 w 28"/>
              <a:gd name="T7" fmla="*/ 13 h 17"/>
              <a:gd name="T8" fmla="*/ 28 w 28"/>
              <a:gd name="T9" fmla="*/ 11 h 17"/>
              <a:gd name="T10" fmla="*/ 20 w 28"/>
              <a:gd name="T11" fmla="*/ 9 h 17"/>
              <a:gd name="T12" fmla="*/ 20 w 28"/>
              <a:gd name="T13" fmla="*/ 5 h 17"/>
              <a:gd name="T14" fmla="*/ 17 w 28"/>
              <a:gd name="T15" fmla="*/ 0 h 17"/>
              <a:gd name="T16" fmla="*/ 11 w 28"/>
              <a:gd name="T17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7">
                <a:moveTo>
                  <a:pt x="0" y="17"/>
                </a:moveTo>
                <a:lnTo>
                  <a:pt x="5" y="14"/>
                </a:lnTo>
                <a:lnTo>
                  <a:pt x="20" y="13"/>
                </a:lnTo>
                <a:lnTo>
                  <a:pt x="27" y="13"/>
                </a:lnTo>
                <a:lnTo>
                  <a:pt x="28" y="11"/>
                </a:lnTo>
                <a:lnTo>
                  <a:pt x="20" y="9"/>
                </a:lnTo>
                <a:lnTo>
                  <a:pt x="20" y="5"/>
                </a:lnTo>
                <a:lnTo>
                  <a:pt x="17" y="0"/>
                </a:lnTo>
                <a:lnTo>
                  <a:pt x="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526"/>
          <p:cNvSpPr>
            <a:spLocks/>
          </p:cNvSpPr>
          <p:nvPr/>
        </p:nvSpPr>
        <p:spPr bwMode="auto">
          <a:xfrm>
            <a:off x="5762626" y="2838450"/>
            <a:ext cx="11113" cy="6350"/>
          </a:xfrm>
          <a:custGeom>
            <a:avLst/>
            <a:gdLst>
              <a:gd name="T0" fmla="*/ 0 w 7"/>
              <a:gd name="T1" fmla="*/ 4 h 4"/>
              <a:gd name="T2" fmla="*/ 7 w 7"/>
              <a:gd name="T3" fmla="*/ 0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7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527"/>
          <p:cNvSpPr>
            <a:spLocks/>
          </p:cNvSpPr>
          <p:nvPr/>
        </p:nvSpPr>
        <p:spPr bwMode="auto">
          <a:xfrm>
            <a:off x="5892801" y="2819400"/>
            <a:ext cx="25400" cy="26988"/>
          </a:xfrm>
          <a:custGeom>
            <a:avLst/>
            <a:gdLst>
              <a:gd name="T0" fmla="*/ 0 w 16"/>
              <a:gd name="T1" fmla="*/ 17 h 17"/>
              <a:gd name="T2" fmla="*/ 15 w 16"/>
              <a:gd name="T3" fmla="*/ 8 h 17"/>
              <a:gd name="T4" fmla="*/ 16 w 16"/>
              <a:gd name="T5" fmla="*/ 4 h 17"/>
              <a:gd name="T6" fmla="*/ 16 w 16"/>
              <a:gd name="T7" fmla="*/ 2 h 17"/>
              <a:gd name="T8" fmla="*/ 15 w 16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17"/>
                </a:moveTo>
                <a:lnTo>
                  <a:pt x="15" y="8"/>
                </a:lnTo>
                <a:lnTo>
                  <a:pt x="16" y="4"/>
                </a:lnTo>
                <a:lnTo>
                  <a:pt x="16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528"/>
          <p:cNvSpPr>
            <a:spLocks/>
          </p:cNvSpPr>
          <p:nvPr/>
        </p:nvSpPr>
        <p:spPr bwMode="auto">
          <a:xfrm>
            <a:off x="5800726" y="2819400"/>
            <a:ext cx="115888" cy="38100"/>
          </a:xfrm>
          <a:custGeom>
            <a:avLst/>
            <a:gdLst>
              <a:gd name="T0" fmla="*/ 73 w 73"/>
              <a:gd name="T1" fmla="*/ 0 h 24"/>
              <a:gd name="T2" fmla="*/ 65 w 73"/>
              <a:gd name="T3" fmla="*/ 5 h 24"/>
              <a:gd name="T4" fmla="*/ 52 w 73"/>
              <a:gd name="T5" fmla="*/ 8 h 24"/>
              <a:gd name="T6" fmla="*/ 47 w 73"/>
              <a:gd name="T7" fmla="*/ 15 h 24"/>
              <a:gd name="T8" fmla="*/ 39 w 73"/>
              <a:gd name="T9" fmla="*/ 19 h 24"/>
              <a:gd name="T10" fmla="*/ 32 w 73"/>
              <a:gd name="T11" fmla="*/ 15 h 24"/>
              <a:gd name="T12" fmla="*/ 30 w 73"/>
              <a:gd name="T13" fmla="*/ 16 h 24"/>
              <a:gd name="T14" fmla="*/ 28 w 73"/>
              <a:gd name="T15" fmla="*/ 17 h 24"/>
              <a:gd name="T16" fmla="*/ 18 w 73"/>
              <a:gd name="T17" fmla="*/ 24 h 24"/>
              <a:gd name="T18" fmla="*/ 13 w 73"/>
              <a:gd name="T19" fmla="*/ 21 h 24"/>
              <a:gd name="T20" fmla="*/ 20 w 73"/>
              <a:gd name="T21" fmla="*/ 10 h 24"/>
              <a:gd name="T22" fmla="*/ 11 w 73"/>
              <a:gd name="T23" fmla="*/ 10 h 24"/>
              <a:gd name="T24" fmla="*/ 3 w 73"/>
              <a:gd name="T25" fmla="*/ 20 h 24"/>
              <a:gd name="T26" fmla="*/ 0 w 73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24">
                <a:moveTo>
                  <a:pt x="73" y="0"/>
                </a:moveTo>
                <a:lnTo>
                  <a:pt x="65" y="5"/>
                </a:lnTo>
                <a:lnTo>
                  <a:pt x="52" y="8"/>
                </a:lnTo>
                <a:lnTo>
                  <a:pt x="47" y="15"/>
                </a:lnTo>
                <a:lnTo>
                  <a:pt x="39" y="19"/>
                </a:lnTo>
                <a:lnTo>
                  <a:pt x="32" y="15"/>
                </a:lnTo>
                <a:lnTo>
                  <a:pt x="30" y="16"/>
                </a:lnTo>
                <a:lnTo>
                  <a:pt x="28" y="17"/>
                </a:lnTo>
                <a:lnTo>
                  <a:pt x="18" y="24"/>
                </a:lnTo>
                <a:lnTo>
                  <a:pt x="13" y="21"/>
                </a:lnTo>
                <a:lnTo>
                  <a:pt x="20" y="10"/>
                </a:lnTo>
                <a:lnTo>
                  <a:pt x="11" y="10"/>
                </a:lnTo>
                <a:lnTo>
                  <a:pt x="3" y="20"/>
                </a:lnTo>
                <a:lnTo>
                  <a:pt x="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529"/>
          <p:cNvSpPr>
            <a:spLocks/>
          </p:cNvSpPr>
          <p:nvPr/>
        </p:nvSpPr>
        <p:spPr bwMode="auto">
          <a:xfrm>
            <a:off x="5710238" y="2838450"/>
            <a:ext cx="41275" cy="23813"/>
          </a:xfrm>
          <a:custGeom>
            <a:avLst/>
            <a:gdLst>
              <a:gd name="T0" fmla="*/ 19 w 26"/>
              <a:gd name="T1" fmla="*/ 5 h 15"/>
              <a:gd name="T2" fmla="*/ 26 w 26"/>
              <a:gd name="T3" fmla="*/ 1 h 15"/>
              <a:gd name="T4" fmla="*/ 17 w 26"/>
              <a:gd name="T5" fmla="*/ 0 h 15"/>
              <a:gd name="T6" fmla="*/ 12 w 26"/>
              <a:gd name="T7" fmla="*/ 1 h 15"/>
              <a:gd name="T8" fmla="*/ 10 w 26"/>
              <a:gd name="T9" fmla="*/ 1 h 15"/>
              <a:gd name="T10" fmla="*/ 0 w 26"/>
              <a:gd name="T11" fmla="*/ 13 h 15"/>
              <a:gd name="T12" fmla="*/ 0 w 26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5">
                <a:moveTo>
                  <a:pt x="19" y="5"/>
                </a:moveTo>
                <a:lnTo>
                  <a:pt x="26" y="1"/>
                </a:lnTo>
                <a:lnTo>
                  <a:pt x="17" y="0"/>
                </a:lnTo>
                <a:lnTo>
                  <a:pt x="12" y="1"/>
                </a:lnTo>
                <a:lnTo>
                  <a:pt x="10" y="1"/>
                </a:lnTo>
                <a:lnTo>
                  <a:pt x="0" y="13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530"/>
          <p:cNvSpPr>
            <a:spLocks/>
          </p:cNvSpPr>
          <p:nvPr/>
        </p:nvSpPr>
        <p:spPr bwMode="auto">
          <a:xfrm>
            <a:off x="5710238" y="2846388"/>
            <a:ext cx="30163" cy="17463"/>
          </a:xfrm>
          <a:custGeom>
            <a:avLst/>
            <a:gdLst>
              <a:gd name="T0" fmla="*/ 0 w 19"/>
              <a:gd name="T1" fmla="*/ 10 h 11"/>
              <a:gd name="T2" fmla="*/ 2 w 19"/>
              <a:gd name="T3" fmla="*/ 11 h 11"/>
              <a:gd name="T4" fmla="*/ 7 w 19"/>
              <a:gd name="T5" fmla="*/ 10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0"/>
                </a:moveTo>
                <a:lnTo>
                  <a:pt x="2" y="11"/>
                </a:lnTo>
                <a:lnTo>
                  <a:pt x="7" y="1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531"/>
          <p:cNvSpPr>
            <a:spLocks/>
          </p:cNvSpPr>
          <p:nvPr/>
        </p:nvSpPr>
        <p:spPr bwMode="auto">
          <a:xfrm>
            <a:off x="5684838" y="2832100"/>
            <a:ext cx="19050" cy="36513"/>
          </a:xfrm>
          <a:custGeom>
            <a:avLst/>
            <a:gdLst>
              <a:gd name="T0" fmla="*/ 0 w 12"/>
              <a:gd name="T1" fmla="*/ 23 h 23"/>
              <a:gd name="T2" fmla="*/ 5 w 12"/>
              <a:gd name="T3" fmla="*/ 22 h 23"/>
              <a:gd name="T4" fmla="*/ 11 w 12"/>
              <a:gd name="T5" fmla="*/ 16 h 23"/>
              <a:gd name="T6" fmla="*/ 12 w 12"/>
              <a:gd name="T7" fmla="*/ 7 h 23"/>
              <a:gd name="T8" fmla="*/ 5 w 12"/>
              <a:gd name="T9" fmla="*/ 0 h 23"/>
              <a:gd name="T10" fmla="*/ 0 w 12"/>
              <a:gd name="T11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5" y="22"/>
                </a:lnTo>
                <a:lnTo>
                  <a:pt x="11" y="16"/>
                </a:lnTo>
                <a:lnTo>
                  <a:pt x="12" y="7"/>
                </a:lnTo>
                <a:lnTo>
                  <a:pt x="5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532"/>
          <p:cNvSpPr>
            <a:spLocks/>
          </p:cNvSpPr>
          <p:nvPr/>
        </p:nvSpPr>
        <p:spPr bwMode="auto">
          <a:xfrm>
            <a:off x="5668963" y="2835275"/>
            <a:ext cx="15875" cy="33338"/>
          </a:xfrm>
          <a:custGeom>
            <a:avLst/>
            <a:gdLst>
              <a:gd name="T0" fmla="*/ 10 w 10"/>
              <a:gd name="T1" fmla="*/ 0 h 21"/>
              <a:gd name="T2" fmla="*/ 0 w 10"/>
              <a:gd name="T3" fmla="*/ 11 h 21"/>
              <a:gd name="T4" fmla="*/ 10 w 10"/>
              <a:gd name="T5" fmla="*/ 21 h 21"/>
              <a:gd name="T6" fmla="*/ 10 w 10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0" y="11"/>
                </a:lnTo>
                <a:lnTo>
                  <a:pt x="10" y="21"/>
                </a:lnTo>
                <a:lnTo>
                  <a:pt x="1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533"/>
          <p:cNvSpPr>
            <a:spLocks/>
          </p:cNvSpPr>
          <p:nvPr/>
        </p:nvSpPr>
        <p:spPr bwMode="auto">
          <a:xfrm>
            <a:off x="5743576" y="2851150"/>
            <a:ext cx="57150" cy="25400"/>
          </a:xfrm>
          <a:custGeom>
            <a:avLst/>
            <a:gdLst>
              <a:gd name="T0" fmla="*/ 36 w 36"/>
              <a:gd name="T1" fmla="*/ 1 h 16"/>
              <a:gd name="T2" fmla="*/ 28 w 36"/>
              <a:gd name="T3" fmla="*/ 4 h 16"/>
              <a:gd name="T4" fmla="*/ 21 w 36"/>
              <a:gd name="T5" fmla="*/ 0 h 16"/>
              <a:gd name="T6" fmla="*/ 20 w 36"/>
              <a:gd name="T7" fmla="*/ 1 h 16"/>
              <a:gd name="T8" fmla="*/ 13 w 36"/>
              <a:gd name="T9" fmla="*/ 5 h 16"/>
              <a:gd name="T10" fmla="*/ 6 w 36"/>
              <a:gd name="T11" fmla="*/ 14 h 16"/>
              <a:gd name="T12" fmla="*/ 0 w 36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">
                <a:moveTo>
                  <a:pt x="36" y="1"/>
                </a:moveTo>
                <a:lnTo>
                  <a:pt x="28" y="4"/>
                </a:lnTo>
                <a:lnTo>
                  <a:pt x="21" y="0"/>
                </a:lnTo>
                <a:lnTo>
                  <a:pt x="20" y="1"/>
                </a:lnTo>
                <a:lnTo>
                  <a:pt x="13" y="5"/>
                </a:lnTo>
                <a:lnTo>
                  <a:pt x="6" y="14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Line 534"/>
          <p:cNvSpPr>
            <a:spLocks noChangeShapeType="1"/>
          </p:cNvSpPr>
          <p:nvPr/>
        </p:nvSpPr>
        <p:spPr bwMode="auto">
          <a:xfrm>
            <a:off x="5808663" y="2881313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535"/>
          <p:cNvSpPr>
            <a:spLocks/>
          </p:cNvSpPr>
          <p:nvPr/>
        </p:nvSpPr>
        <p:spPr bwMode="auto">
          <a:xfrm>
            <a:off x="5695951" y="2868613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2 w 13"/>
              <a:gd name="T7" fmla="*/ 0 h 14"/>
              <a:gd name="T8" fmla="*/ 8 w 13"/>
              <a:gd name="T9" fmla="*/ 1 h 14"/>
              <a:gd name="T10" fmla="*/ 4 w 13"/>
              <a:gd name="T11" fmla="*/ 4 h 14"/>
              <a:gd name="T12" fmla="*/ 4 w 13"/>
              <a:gd name="T13" fmla="*/ 8 h 14"/>
              <a:gd name="T14" fmla="*/ 0 w 13"/>
              <a:gd name="T15" fmla="*/ 12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1"/>
                </a:lnTo>
                <a:lnTo>
                  <a:pt x="4" y="4"/>
                </a:lnTo>
                <a:lnTo>
                  <a:pt x="4" y="8"/>
                </a:lnTo>
                <a:lnTo>
                  <a:pt x="0" y="12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536"/>
          <p:cNvSpPr>
            <a:spLocks/>
          </p:cNvSpPr>
          <p:nvPr/>
        </p:nvSpPr>
        <p:spPr bwMode="auto">
          <a:xfrm>
            <a:off x="5684838" y="2886075"/>
            <a:ext cx="3175" cy="7938"/>
          </a:xfrm>
          <a:custGeom>
            <a:avLst/>
            <a:gdLst>
              <a:gd name="T0" fmla="*/ 0 w 2"/>
              <a:gd name="T1" fmla="*/ 0 h 5"/>
              <a:gd name="T2" fmla="*/ 1 w 2"/>
              <a:gd name="T3" fmla="*/ 0 h 5"/>
              <a:gd name="T4" fmla="*/ 2 w 2"/>
              <a:gd name="T5" fmla="*/ 4 h 5"/>
              <a:gd name="T6" fmla="*/ 0 w 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1" y="0"/>
                </a:lnTo>
                <a:lnTo>
                  <a:pt x="2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537"/>
          <p:cNvSpPr>
            <a:spLocks/>
          </p:cNvSpPr>
          <p:nvPr/>
        </p:nvSpPr>
        <p:spPr bwMode="auto">
          <a:xfrm>
            <a:off x="5716588" y="2863850"/>
            <a:ext cx="100013" cy="30163"/>
          </a:xfrm>
          <a:custGeom>
            <a:avLst/>
            <a:gdLst>
              <a:gd name="T0" fmla="*/ 0 w 63"/>
              <a:gd name="T1" fmla="*/ 19 h 19"/>
              <a:gd name="T2" fmla="*/ 11 w 63"/>
              <a:gd name="T3" fmla="*/ 17 h 19"/>
              <a:gd name="T4" fmla="*/ 17 w 63"/>
              <a:gd name="T5" fmla="*/ 15 h 19"/>
              <a:gd name="T6" fmla="*/ 30 w 63"/>
              <a:gd name="T7" fmla="*/ 8 h 19"/>
              <a:gd name="T8" fmla="*/ 41 w 63"/>
              <a:gd name="T9" fmla="*/ 3 h 19"/>
              <a:gd name="T10" fmla="*/ 56 w 63"/>
              <a:gd name="T11" fmla="*/ 0 h 19"/>
              <a:gd name="T12" fmla="*/ 60 w 63"/>
              <a:gd name="T13" fmla="*/ 0 h 19"/>
              <a:gd name="T14" fmla="*/ 63 w 63"/>
              <a:gd name="T15" fmla="*/ 0 h 19"/>
              <a:gd name="T16" fmla="*/ 63 w 63"/>
              <a:gd name="T17" fmla="*/ 4 h 19"/>
              <a:gd name="T18" fmla="*/ 59 w 63"/>
              <a:gd name="T19" fmla="*/ 7 h 19"/>
              <a:gd name="T20" fmla="*/ 58 w 63"/>
              <a:gd name="T2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19">
                <a:moveTo>
                  <a:pt x="0" y="19"/>
                </a:moveTo>
                <a:lnTo>
                  <a:pt x="11" y="17"/>
                </a:lnTo>
                <a:lnTo>
                  <a:pt x="17" y="15"/>
                </a:lnTo>
                <a:lnTo>
                  <a:pt x="30" y="8"/>
                </a:lnTo>
                <a:lnTo>
                  <a:pt x="41" y="3"/>
                </a:lnTo>
                <a:lnTo>
                  <a:pt x="56" y="0"/>
                </a:lnTo>
                <a:lnTo>
                  <a:pt x="60" y="0"/>
                </a:lnTo>
                <a:lnTo>
                  <a:pt x="63" y="0"/>
                </a:lnTo>
                <a:lnTo>
                  <a:pt x="63" y="4"/>
                </a:lnTo>
                <a:lnTo>
                  <a:pt x="59" y="7"/>
                </a:lnTo>
                <a:lnTo>
                  <a:pt x="5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538"/>
          <p:cNvSpPr>
            <a:spLocks/>
          </p:cNvSpPr>
          <p:nvPr/>
        </p:nvSpPr>
        <p:spPr bwMode="auto">
          <a:xfrm>
            <a:off x="5827713" y="2892425"/>
            <a:ext cx="28575" cy="1588"/>
          </a:xfrm>
          <a:custGeom>
            <a:avLst/>
            <a:gdLst>
              <a:gd name="T0" fmla="*/ 0 w 18"/>
              <a:gd name="T1" fmla="*/ 1 h 1"/>
              <a:gd name="T2" fmla="*/ 7 w 18"/>
              <a:gd name="T3" fmla="*/ 0 h 1"/>
              <a:gd name="T4" fmla="*/ 9 w 18"/>
              <a:gd name="T5" fmla="*/ 0 h 1"/>
              <a:gd name="T6" fmla="*/ 16 w 18"/>
              <a:gd name="T7" fmla="*/ 0 h 1"/>
              <a:gd name="T8" fmla="*/ 18 w 18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">
                <a:moveTo>
                  <a:pt x="0" y="1"/>
                </a:moveTo>
                <a:lnTo>
                  <a:pt x="7" y="0"/>
                </a:lnTo>
                <a:lnTo>
                  <a:pt x="9" y="0"/>
                </a:lnTo>
                <a:lnTo>
                  <a:pt x="16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539"/>
          <p:cNvSpPr>
            <a:spLocks/>
          </p:cNvSpPr>
          <p:nvPr/>
        </p:nvSpPr>
        <p:spPr bwMode="auto">
          <a:xfrm>
            <a:off x="5664201" y="2876550"/>
            <a:ext cx="20638" cy="20638"/>
          </a:xfrm>
          <a:custGeom>
            <a:avLst/>
            <a:gdLst>
              <a:gd name="T0" fmla="*/ 13 w 13"/>
              <a:gd name="T1" fmla="*/ 11 h 13"/>
              <a:gd name="T2" fmla="*/ 10 w 13"/>
              <a:gd name="T3" fmla="*/ 13 h 13"/>
              <a:gd name="T4" fmla="*/ 3 w 13"/>
              <a:gd name="T5" fmla="*/ 13 h 13"/>
              <a:gd name="T6" fmla="*/ 0 w 13"/>
              <a:gd name="T7" fmla="*/ 10 h 13"/>
              <a:gd name="T8" fmla="*/ 3 w 13"/>
              <a:gd name="T9" fmla="*/ 6 h 13"/>
              <a:gd name="T10" fmla="*/ 0 w 13"/>
              <a:gd name="T11" fmla="*/ 2 h 13"/>
              <a:gd name="T12" fmla="*/ 6 w 13"/>
              <a:gd name="T13" fmla="*/ 0 h 13"/>
              <a:gd name="T14" fmla="*/ 10 w 13"/>
              <a:gd name="T15" fmla="*/ 3 h 13"/>
              <a:gd name="T16" fmla="*/ 9 w 13"/>
              <a:gd name="T17" fmla="*/ 4 h 13"/>
              <a:gd name="T18" fmla="*/ 11 w 13"/>
              <a:gd name="T19" fmla="*/ 4 h 13"/>
              <a:gd name="T20" fmla="*/ 13 w 13"/>
              <a:gd name="T21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3">
                <a:moveTo>
                  <a:pt x="13" y="11"/>
                </a:moveTo>
                <a:lnTo>
                  <a:pt x="10" y="13"/>
                </a:lnTo>
                <a:lnTo>
                  <a:pt x="3" y="13"/>
                </a:lnTo>
                <a:lnTo>
                  <a:pt x="0" y="10"/>
                </a:lnTo>
                <a:lnTo>
                  <a:pt x="3" y="6"/>
                </a:lnTo>
                <a:lnTo>
                  <a:pt x="0" y="2"/>
                </a:lnTo>
                <a:lnTo>
                  <a:pt x="6" y="0"/>
                </a:lnTo>
                <a:lnTo>
                  <a:pt x="10" y="3"/>
                </a:lnTo>
                <a:lnTo>
                  <a:pt x="9" y="4"/>
                </a:lnTo>
                <a:lnTo>
                  <a:pt x="11" y="4"/>
                </a:lnTo>
                <a:lnTo>
                  <a:pt x="1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540"/>
          <p:cNvSpPr>
            <a:spLocks/>
          </p:cNvSpPr>
          <p:nvPr/>
        </p:nvSpPr>
        <p:spPr bwMode="auto">
          <a:xfrm>
            <a:off x="5600701" y="2881313"/>
            <a:ext cx="14288" cy="17463"/>
          </a:xfrm>
          <a:custGeom>
            <a:avLst/>
            <a:gdLst>
              <a:gd name="T0" fmla="*/ 0 w 9"/>
              <a:gd name="T1" fmla="*/ 11 h 11"/>
              <a:gd name="T2" fmla="*/ 0 w 9"/>
              <a:gd name="T3" fmla="*/ 7 h 11"/>
              <a:gd name="T4" fmla="*/ 2 w 9"/>
              <a:gd name="T5" fmla="*/ 1 h 11"/>
              <a:gd name="T6" fmla="*/ 5 w 9"/>
              <a:gd name="T7" fmla="*/ 0 h 11"/>
              <a:gd name="T8" fmla="*/ 6 w 9"/>
              <a:gd name="T9" fmla="*/ 1 h 11"/>
              <a:gd name="T10" fmla="*/ 6 w 9"/>
              <a:gd name="T11" fmla="*/ 4 h 11"/>
              <a:gd name="T12" fmla="*/ 5 w 9"/>
              <a:gd name="T13" fmla="*/ 6 h 11"/>
              <a:gd name="T14" fmla="*/ 9 w 9"/>
              <a:gd name="T15" fmla="*/ 7 h 11"/>
              <a:gd name="T16" fmla="*/ 5 w 9"/>
              <a:gd name="T17" fmla="*/ 11 h 11"/>
              <a:gd name="T18" fmla="*/ 0 w 9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0" y="7"/>
                </a:lnTo>
                <a:lnTo>
                  <a:pt x="2" y="1"/>
                </a:lnTo>
                <a:lnTo>
                  <a:pt x="5" y="0"/>
                </a:lnTo>
                <a:lnTo>
                  <a:pt x="6" y="1"/>
                </a:lnTo>
                <a:lnTo>
                  <a:pt x="6" y="4"/>
                </a:lnTo>
                <a:lnTo>
                  <a:pt x="5" y="6"/>
                </a:lnTo>
                <a:lnTo>
                  <a:pt x="9" y="7"/>
                </a:lnTo>
                <a:lnTo>
                  <a:pt x="5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541"/>
          <p:cNvSpPr>
            <a:spLocks/>
          </p:cNvSpPr>
          <p:nvPr/>
        </p:nvSpPr>
        <p:spPr bwMode="auto">
          <a:xfrm>
            <a:off x="5827713" y="2846388"/>
            <a:ext cx="65088" cy="52388"/>
          </a:xfrm>
          <a:custGeom>
            <a:avLst/>
            <a:gdLst>
              <a:gd name="T0" fmla="*/ 18 w 41"/>
              <a:gd name="T1" fmla="*/ 30 h 33"/>
              <a:gd name="T2" fmla="*/ 19 w 41"/>
              <a:gd name="T3" fmla="*/ 32 h 33"/>
              <a:gd name="T4" fmla="*/ 19 w 41"/>
              <a:gd name="T5" fmla="*/ 33 h 33"/>
              <a:gd name="T6" fmla="*/ 22 w 41"/>
              <a:gd name="T7" fmla="*/ 32 h 33"/>
              <a:gd name="T8" fmla="*/ 24 w 41"/>
              <a:gd name="T9" fmla="*/ 29 h 33"/>
              <a:gd name="T10" fmla="*/ 20 w 41"/>
              <a:gd name="T11" fmla="*/ 23 h 33"/>
              <a:gd name="T12" fmla="*/ 12 w 41"/>
              <a:gd name="T13" fmla="*/ 22 h 33"/>
              <a:gd name="T14" fmla="*/ 5 w 41"/>
              <a:gd name="T15" fmla="*/ 23 h 33"/>
              <a:gd name="T16" fmla="*/ 3 w 41"/>
              <a:gd name="T17" fmla="*/ 17 h 33"/>
              <a:gd name="T18" fmla="*/ 0 w 41"/>
              <a:gd name="T19" fmla="*/ 10 h 33"/>
              <a:gd name="T20" fmla="*/ 5 w 41"/>
              <a:gd name="T21" fmla="*/ 8 h 33"/>
              <a:gd name="T22" fmla="*/ 13 w 41"/>
              <a:gd name="T23" fmla="*/ 7 h 33"/>
              <a:gd name="T24" fmla="*/ 19 w 41"/>
              <a:gd name="T25" fmla="*/ 8 h 33"/>
              <a:gd name="T26" fmla="*/ 19 w 41"/>
              <a:gd name="T27" fmla="*/ 15 h 33"/>
              <a:gd name="T28" fmla="*/ 27 w 41"/>
              <a:gd name="T29" fmla="*/ 14 h 33"/>
              <a:gd name="T30" fmla="*/ 28 w 41"/>
              <a:gd name="T31" fmla="*/ 13 h 33"/>
              <a:gd name="T32" fmla="*/ 38 w 41"/>
              <a:gd name="T33" fmla="*/ 8 h 33"/>
              <a:gd name="T34" fmla="*/ 41 w 41"/>
              <a:gd name="T3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33">
                <a:moveTo>
                  <a:pt x="18" y="30"/>
                </a:moveTo>
                <a:lnTo>
                  <a:pt x="19" y="32"/>
                </a:lnTo>
                <a:lnTo>
                  <a:pt x="19" y="33"/>
                </a:lnTo>
                <a:lnTo>
                  <a:pt x="22" y="32"/>
                </a:lnTo>
                <a:lnTo>
                  <a:pt x="24" y="29"/>
                </a:lnTo>
                <a:lnTo>
                  <a:pt x="20" y="23"/>
                </a:lnTo>
                <a:lnTo>
                  <a:pt x="12" y="22"/>
                </a:lnTo>
                <a:lnTo>
                  <a:pt x="5" y="23"/>
                </a:lnTo>
                <a:lnTo>
                  <a:pt x="3" y="17"/>
                </a:lnTo>
                <a:lnTo>
                  <a:pt x="0" y="10"/>
                </a:lnTo>
                <a:lnTo>
                  <a:pt x="5" y="8"/>
                </a:lnTo>
                <a:lnTo>
                  <a:pt x="13" y="7"/>
                </a:lnTo>
                <a:lnTo>
                  <a:pt x="19" y="8"/>
                </a:lnTo>
                <a:lnTo>
                  <a:pt x="19" y="15"/>
                </a:lnTo>
                <a:lnTo>
                  <a:pt x="27" y="14"/>
                </a:lnTo>
                <a:lnTo>
                  <a:pt x="28" y="13"/>
                </a:lnTo>
                <a:lnTo>
                  <a:pt x="38" y="8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542"/>
          <p:cNvSpPr>
            <a:spLocks/>
          </p:cNvSpPr>
          <p:nvPr/>
        </p:nvSpPr>
        <p:spPr bwMode="auto">
          <a:xfrm>
            <a:off x="5684838" y="2894013"/>
            <a:ext cx="31750" cy="15875"/>
          </a:xfrm>
          <a:custGeom>
            <a:avLst/>
            <a:gdLst>
              <a:gd name="T0" fmla="*/ 0 w 20"/>
              <a:gd name="T1" fmla="*/ 10 h 10"/>
              <a:gd name="T2" fmla="*/ 2 w 20"/>
              <a:gd name="T3" fmla="*/ 8 h 10"/>
              <a:gd name="T4" fmla="*/ 18 w 20"/>
              <a:gd name="T5" fmla="*/ 0 h 10"/>
              <a:gd name="T6" fmla="*/ 20 w 20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0">
                <a:moveTo>
                  <a:pt x="0" y="10"/>
                </a:moveTo>
                <a:lnTo>
                  <a:pt x="2" y="8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543"/>
          <p:cNvSpPr>
            <a:spLocks/>
          </p:cNvSpPr>
          <p:nvPr/>
        </p:nvSpPr>
        <p:spPr bwMode="auto">
          <a:xfrm>
            <a:off x="5811838" y="2879725"/>
            <a:ext cx="15875" cy="34925"/>
          </a:xfrm>
          <a:custGeom>
            <a:avLst/>
            <a:gdLst>
              <a:gd name="T0" fmla="*/ 2 w 10"/>
              <a:gd name="T1" fmla="*/ 1 h 22"/>
              <a:gd name="T2" fmla="*/ 6 w 10"/>
              <a:gd name="T3" fmla="*/ 0 h 22"/>
              <a:gd name="T4" fmla="*/ 4 w 10"/>
              <a:gd name="T5" fmla="*/ 4 h 22"/>
              <a:gd name="T6" fmla="*/ 4 w 10"/>
              <a:gd name="T7" fmla="*/ 7 h 22"/>
              <a:gd name="T8" fmla="*/ 0 w 10"/>
              <a:gd name="T9" fmla="*/ 15 h 22"/>
              <a:gd name="T10" fmla="*/ 2 w 10"/>
              <a:gd name="T11" fmla="*/ 22 h 22"/>
              <a:gd name="T12" fmla="*/ 10 w 10"/>
              <a:gd name="T13" fmla="*/ 9 h 22"/>
              <a:gd name="T14" fmla="*/ 10 w 10"/>
              <a:gd name="T15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22">
                <a:moveTo>
                  <a:pt x="2" y="1"/>
                </a:moveTo>
                <a:lnTo>
                  <a:pt x="6" y="0"/>
                </a:lnTo>
                <a:lnTo>
                  <a:pt x="4" y="4"/>
                </a:lnTo>
                <a:lnTo>
                  <a:pt x="4" y="7"/>
                </a:lnTo>
                <a:lnTo>
                  <a:pt x="0" y="15"/>
                </a:lnTo>
                <a:lnTo>
                  <a:pt x="2" y="22"/>
                </a:lnTo>
                <a:lnTo>
                  <a:pt x="10" y="9"/>
                </a:lnTo>
                <a:lnTo>
                  <a:pt x="1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544"/>
          <p:cNvSpPr>
            <a:spLocks/>
          </p:cNvSpPr>
          <p:nvPr/>
        </p:nvSpPr>
        <p:spPr bwMode="auto">
          <a:xfrm>
            <a:off x="5645151" y="2900363"/>
            <a:ext cx="11113" cy="23813"/>
          </a:xfrm>
          <a:custGeom>
            <a:avLst/>
            <a:gdLst>
              <a:gd name="T0" fmla="*/ 2 w 7"/>
              <a:gd name="T1" fmla="*/ 15 h 15"/>
              <a:gd name="T2" fmla="*/ 7 w 7"/>
              <a:gd name="T3" fmla="*/ 11 h 15"/>
              <a:gd name="T4" fmla="*/ 7 w 7"/>
              <a:gd name="T5" fmla="*/ 11 h 15"/>
              <a:gd name="T6" fmla="*/ 6 w 7"/>
              <a:gd name="T7" fmla="*/ 0 h 15"/>
              <a:gd name="T8" fmla="*/ 3 w 7"/>
              <a:gd name="T9" fmla="*/ 2 h 15"/>
              <a:gd name="T10" fmla="*/ 0 w 7"/>
              <a:gd name="T11" fmla="*/ 3 h 15"/>
              <a:gd name="T12" fmla="*/ 0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15"/>
                </a:moveTo>
                <a:lnTo>
                  <a:pt x="7" y="11"/>
                </a:lnTo>
                <a:lnTo>
                  <a:pt x="7" y="11"/>
                </a:lnTo>
                <a:lnTo>
                  <a:pt x="6" y="0"/>
                </a:lnTo>
                <a:lnTo>
                  <a:pt x="3" y="2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Line 545"/>
          <p:cNvSpPr>
            <a:spLocks noChangeShapeType="1"/>
          </p:cNvSpPr>
          <p:nvPr/>
        </p:nvSpPr>
        <p:spPr bwMode="auto">
          <a:xfrm flipV="1">
            <a:off x="5668963" y="2909888"/>
            <a:ext cx="15875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546"/>
          <p:cNvSpPr>
            <a:spLocks/>
          </p:cNvSpPr>
          <p:nvPr/>
        </p:nvSpPr>
        <p:spPr bwMode="auto">
          <a:xfrm>
            <a:off x="5662613" y="2924175"/>
            <a:ext cx="22225" cy="14288"/>
          </a:xfrm>
          <a:custGeom>
            <a:avLst/>
            <a:gdLst>
              <a:gd name="T0" fmla="*/ 14 w 14"/>
              <a:gd name="T1" fmla="*/ 9 h 9"/>
              <a:gd name="T2" fmla="*/ 7 w 14"/>
              <a:gd name="T3" fmla="*/ 9 h 9"/>
              <a:gd name="T4" fmla="*/ 6 w 14"/>
              <a:gd name="T5" fmla="*/ 7 h 9"/>
              <a:gd name="T6" fmla="*/ 0 w 14"/>
              <a:gd name="T7" fmla="*/ 9 h 9"/>
              <a:gd name="T8" fmla="*/ 4 w 1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9">
                <a:moveTo>
                  <a:pt x="14" y="9"/>
                </a:moveTo>
                <a:lnTo>
                  <a:pt x="7" y="9"/>
                </a:lnTo>
                <a:lnTo>
                  <a:pt x="6" y="7"/>
                </a:lnTo>
                <a:lnTo>
                  <a:pt x="0" y="9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547"/>
          <p:cNvSpPr>
            <a:spLocks/>
          </p:cNvSpPr>
          <p:nvPr/>
        </p:nvSpPr>
        <p:spPr bwMode="auto">
          <a:xfrm>
            <a:off x="5600701" y="2862263"/>
            <a:ext cx="55563" cy="82550"/>
          </a:xfrm>
          <a:custGeom>
            <a:avLst/>
            <a:gdLst>
              <a:gd name="T0" fmla="*/ 28 w 35"/>
              <a:gd name="T1" fmla="*/ 27 h 52"/>
              <a:gd name="T2" fmla="*/ 27 w 35"/>
              <a:gd name="T3" fmla="*/ 24 h 52"/>
              <a:gd name="T4" fmla="*/ 35 w 35"/>
              <a:gd name="T5" fmla="*/ 18 h 52"/>
              <a:gd name="T6" fmla="*/ 31 w 35"/>
              <a:gd name="T7" fmla="*/ 0 h 52"/>
              <a:gd name="T8" fmla="*/ 17 w 35"/>
              <a:gd name="T9" fmla="*/ 8 h 52"/>
              <a:gd name="T10" fmla="*/ 16 w 35"/>
              <a:gd name="T11" fmla="*/ 16 h 52"/>
              <a:gd name="T12" fmla="*/ 24 w 35"/>
              <a:gd name="T13" fmla="*/ 13 h 52"/>
              <a:gd name="T14" fmla="*/ 16 w 35"/>
              <a:gd name="T15" fmla="*/ 30 h 52"/>
              <a:gd name="T16" fmla="*/ 5 w 35"/>
              <a:gd name="T17" fmla="*/ 34 h 52"/>
              <a:gd name="T18" fmla="*/ 5 w 35"/>
              <a:gd name="T19" fmla="*/ 38 h 52"/>
              <a:gd name="T20" fmla="*/ 13 w 35"/>
              <a:gd name="T21" fmla="*/ 38 h 52"/>
              <a:gd name="T22" fmla="*/ 13 w 35"/>
              <a:gd name="T23" fmla="*/ 42 h 52"/>
              <a:gd name="T24" fmla="*/ 2 w 35"/>
              <a:gd name="T25" fmla="*/ 46 h 52"/>
              <a:gd name="T26" fmla="*/ 0 w 35"/>
              <a:gd name="T27" fmla="*/ 46 h 52"/>
              <a:gd name="T28" fmla="*/ 1 w 35"/>
              <a:gd name="T29" fmla="*/ 50 h 52"/>
              <a:gd name="T30" fmla="*/ 1 w 35"/>
              <a:gd name="T31" fmla="*/ 52 h 52"/>
              <a:gd name="T32" fmla="*/ 21 w 35"/>
              <a:gd name="T33" fmla="*/ 46 h 52"/>
              <a:gd name="T34" fmla="*/ 30 w 35"/>
              <a:gd name="T35" fmla="*/ 3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52">
                <a:moveTo>
                  <a:pt x="28" y="27"/>
                </a:moveTo>
                <a:lnTo>
                  <a:pt x="27" y="24"/>
                </a:lnTo>
                <a:lnTo>
                  <a:pt x="35" y="18"/>
                </a:lnTo>
                <a:lnTo>
                  <a:pt x="31" y="0"/>
                </a:lnTo>
                <a:lnTo>
                  <a:pt x="17" y="8"/>
                </a:lnTo>
                <a:lnTo>
                  <a:pt x="16" y="16"/>
                </a:lnTo>
                <a:lnTo>
                  <a:pt x="24" y="13"/>
                </a:lnTo>
                <a:lnTo>
                  <a:pt x="16" y="30"/>
                </a:lnTo>
                <a:lnTo>
                  <a:pt x="5" y="34"/>
                </a:lnTo>
                <a:lnTo>
                  <a:pt x="5" y="38"/>
                </a:lnTo>
                <a:lnTo>
                  <a:pt x="13" y="38"/>
                </a:lnTo>
                <a:lnTo>
                  <a:pt x="13" y="42"/>
                </a:lnTo>
                <a:lnTo>
                  <a:pt x="2" y="46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6"/>
                </a:lnTo>
                <a:lnTo>
                  <a:pt x="3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548"/>
          <p:cNvSpPr>
            <a:spLocks/>
          </p:cNvSpPr>
          <p:nvPr/>
        </p:nvSpPr>
        <p:spPr bwMode="auto">
          <a:xfrm>
            <a:off x="5684838" y="2927350"/>
            <a:ext cx="42863" cy="23813"/>
          </a:xfrm>
          <a:custGeom>
            <a:avLst/>
            <a:gdLst>
              <a:gd name="T0" fmla="*/ 18 w 27"/>
              <a:gd name="T1" fmla="*/ 15 h 15"/>
              <a:gd name="T2" fmla="*/ 19 w 27"/>
              <a:gd name="T3" fmla="*/ 9 h 15"/>
              <a:gd name="T4" fmla="*/ 18 w 27"/>
              <a:gd name="T5" fmla="*/ 5 h 15"/>
              <a:gd name="T6" fmla="*/ 27 w 27"/>
              <a:gd name="T7" fmla="*/ 1 h 15"/>
              <a:gd name="T8" fmla="*/ 23 w 27"/>
              <a:gd name="T9" fmla="*/ 0 h 15"/>
              <a:gd name="T10" fmla="*/ 15 w 27"/>
              <a:gd name="T11" fmla="*/ 4 h 15"/>
              <a:gd name="T12" fmla="*/ 5 w 27"/>
              <a:gd name="T13" fmla="*/ 7 h 15"/>
              <a:gd name="T14" fmla="*/ 0 w 27"/>
              <a:gd name="T1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5">
                <a:moveTo>
                  <a:pt x="18" y="15"/>
                </a:moveTo>
                <a:lnTo>
                  <a:pt x="19" y="9"/>
                </a:lnTo>
                <a:lnTo>
                  <a:pt x="18" y="5"/>
                </a:lnTo>
                <a:lnTo>
                  <a:pt x="27" y="1"/>
                </a:lnTo>
                <a:lnTo>
                  <a:pt x="23" y="0"/>
                </a:lnTo>
                <a:lnTo>
                  <a:pt x="15" y="4"/>
                </a:lnTo>
                <a:lnTo>
                  <a:pt x="5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549"/>
          <p:cNvSpPr>
            <a:spLocks/>
          </p:cNvSpPr>
          <p:nvPr/>
        </p:nvSpPr>
        <p:spPr bwMode="auto">
          <a:xfrm>
            <a:off x="5656263" y="2947988"/>
            <a:ext cx="28575" cy="14288"/>
          </a:xfrm>
          <a:custGeom>
            <a:avLst/>
            <a:gdLst>
              <a:gd name="T0" fmla="*/ 18 w 18"/>
              <a:gd name="T1" fmla="*/ 0 h 9"/>
              <a:gd name="T2" fmla="*/ 15 w 18"/>
              <a:gd name="T3" fmla="*/ 2 h 9"/>
              <a:gd name="T4" fmla="*/ 10 w 18"/>
              <a:gd name="T5" fmla="*/ 3 h 9"/>
              <a:gd name="T6" fmla="*/ 4 w 18"/>
              <a:gd name="T7" fmla="*/ 7 h 9"/>
              <a:gd name="T8" fmla="*/ 0 w 18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">
                <a:moveTo>
                  <a:pt x="18" y="0"/>
                </a:moveTo>
                <a:lnTo>
                  <a:pt x="15" y="2"/>
                </a:lnTo>
                <a:lnTo>
                  <a:pt x="10" y="3"/>
                </a:lnTo>
                <a:lnTo>
                  <a:pt x="4" y="7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550"/>
          <p:cNvSpPr>
            <a:spLocks/>
          </p:cNvSpPr>
          <p:nvPr/>
        </p:nvSpPr>
        <p:spPr bwMode="auto">
          <a:xfrm>
            <a:off x="5684838" y="2944813"/>
            <a:ext cx="17463" cy="20638"/>
          </a:xfrm>
          <a:custGeom>
            <a:avLst/>
            <a:gdLst>
              <a:gd name="T0" fmla="*/ 0 w 11"/>
              <a:gd name="T1" fmla="*/ 13 h 13"/>
              <a:gd name="T2" fmla="*/ 9 w 11"/>
              <a:gd name="T3" fmla="*/ 9 h 13"/>
              <a:gd name="T4" fmla="*/ 11 w 11"/>
              <a:gd name="T5" fmla="*/ 2 h 13"/>
              <a:gd name="T6" fmla="*/ 11 w 11"/>
              <a:gd name="T7" fmla="*/ 0 h 13"/>
              <a:gd name="T8" fmla="*/ 0 w 11"/>
              <a:gd name="T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9" y="9"/>
                </a:lnTo>
                <a:lnTo>
                  <a:pt x="11" y="2"/>
                </a:lnTo>
                <a:lnTo>
                  <a:pt x="11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551"/>
          <p:cNvSpPr>
            <a:spLocks/>
          </p:cNvSpPr>
          <p:nvPr/>
        </p:nvSpPr>
        <p:spPr bwMode="auto">
          <a:xfrm>
            <a:off x="5580063" y="2946400"/>
            <a:ext cx="33338" cy="31750"/>
          </a:xfrm>
          <a:custGeom>
            <a:avLst/>
            <a:gdLst>
              <a:gd name="T0" fmla="*/ 3 w 21"/>
              <a:gd name="T1" fmla="*/ 20 h 20"/>
              <a:gd name="T2" fmla="*/ 10 w 21"/>
              <a:gd name="T3" fmla="*/ 18 h 20"/>
              <a:gd name="T4" fmla="*/ 14 w 21"/>
              <a:gd name="T5" fmla="*/ 12 h 20"/>
              <a:gd name="T6" fmla="*/ 21 w 21"/>
              <a:gd name="T7" fmla="*/ 3 h 20"/>
              <a:gd name="T8" fmla="*/ 19 w 21"/>
              <a:gd name="T9" fmla="*/ 1 h 20"/>
              <a:gd name="T10" fmla="*/ 15 w 21"/>
              <a:gd name="T11" fmla="*/ 3 h 20"/>
              <a:gd name="T12" fmla="*/ 10 w 21"/>
              <a:gd name="T13" fmla="*/ 4 h 20"/>
              <a:gd name="T14" fmla="*/ 6 w 21"/>
              <a:gd name="T15" fmla="*/ 0 h 20"/>
              <a:gd name="T16" fmla="*/ 2 w 21"/>
              <a:gd name="T17" fmla="*/ 0 h 20"/>
              <a:gd name="T18" fmla="*/ 0 w 21"/>
              <a:gd name="T19" fmla="*/ 0 h 20"/>
              <a:gd name="T20" fmla="*/ 3 w 21"/>
              <a:gd name="T21" fmla="*/ 10 h 20"/>
              <a:gd name="T22" fmla="*/ 3 w 21"/>
              <a:gd name="T23" fmla="*/ 16 h 20"/>
              <a:gd name="T24" fmla="*/ 3 w 21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20"/>
                </a:moveTo>
                <a:lnTo>
                  <a:pt x="10" y="18"/>
                </a:lnTo>
                <a:lnTo>
                  <a:pt x="14" y="12"/>
                </a:lnTo>
                <a:lnTo>
                  <a:pt x="21" y="3"/>
                </a:lnTo>
                <a:lnTo>
                  <a:pt x="19" y="1"/>
                </a:lnTo>
                <a:lnTo>
                  <a:pt x="15" y="3"/>
                </a:lnTo>
                <a:lnTo>
                  <a:pt x="10" y="4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3" y="10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552"/>
          <p:cNvSpPr>
            <a:spLocks/>
          </p:cNvSpPr>
          <p:nvPr/>
        </p:nvSpPr>
        <p:spPr bwMode="auto">
          <a:xfrm>
            <a:off x="5705476" y="2951163"/>
            <a:ext cx="33338" cy="31750"/>
          </a:xfrm>
          <a:custGeom>
            <a:avLst/>
            <a:gdLst>
              <a:gd name="T0" fmla="*/ 21 w 21"/>
              <a:gd name="T1" fmla="*/ 20 h 20"/>
              <a:gd name="T2" fmla="*/ 11 w 21"/>
              <a:gd name="T3" fmla="*/ 19 h 20"/>
              <a:gd name="T4" fmla="*/ 10 w 21"/>
              <a:gd name="T5" fmla="*/ 16 h 20"/>
              <a:gd name="T6" fmla="*/ 3 w 21"/>
              <a:gd name="T7" fmla="*/ 12 h 20"/>
              <a:gd name="T8" fmla="*/ 2 w 21"/>
              <a:gd name="T9" fmla="*/ 11 h 20"/>
              <a:gd name="T10" fmla="*/ 0 w 21"/>
              <a:gd name="T11" fmla="*/ 9 h 20"/>
              <a:gd name="T12" fmla="*/ 5 w 21"/>
              <a:gd name="T13" fmla="*/ 4 h 20"/>
              <a:gd name="T14" fmla="*/ 5 w 21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0">
                <a:moveTo>
                  <a:pt x="21" y="20"/>
                </a:moveTo>
                <a:lnTo>
                  <a:pt x="11" y="19"/>
                </a:lnTo>
                <a:lnTo>
                  <a:pt x="10" y="16"/>
                </a:lnTo>
                <a:lnTo>
                  <a:pt x="3" y="12"/>
                </a:lnTo>
                <a:lnTo>
                  <a:pt x="2" y="11"/>
                </a:lnTo>
                <a:lnTo>
                  <a:pt x="0" y="9"/>
                </a:lnTo>
                <a:lnTo>
                  <a:pt x="5" y="4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553"/>
          <p:cNvSpPr>
            <a:spLocks/>
          </p:cNvSpPr>
          <p:nvPr/>
        </p:nvSpPr>
        <p:spPr bwMode="auto">
          <a:xfrm>
            <a:off x="5673726" y="2971800"/>
            <a:ext cx="11113" cy="11113"/>
          </a:xfrm>
          <a:custGeom>
            <a:avLst/>
            <a:gdLst>
              <a:gd name="T0" fmla="*/ 0 w 7"/>
              <a:gd name="T1" fmla="*/ 7 h 7"/>
              <a:gd name="T2" fmla="*/ 1 w 7"/>
              <a:gd name="T3" fmla="*/ 6 h 7"/>
              <a:gd name="T4" fmla="*/ 7 w 7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1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554"/>
          <p:cNvSpPr>
            <a:spLocks/>
          </p:cNvSpPr>
          <p:nvPr/>
        </p:nvSpPr>
        <p:spPr bwMode="auto">
          <a:xfrm>
            <a:off x="5649913" y="2965450"/>
            <a:ext cx="34925" cy="22225"/>
          </a:xfrm>
          <a:custGeom>
            <a:avLst/>
            <a:gdLst>
              <a:gd name="T0" fmla="*/ 0 w 22"/>
              <a:gd name="T1" fmla="*/ 14 h 14"/>
              <a:gd name="T2" fmla="*/ 5 w 22"/>
              <a:gd name="T3" fmla="*/ 6 h 14"/>
              <a:gd name="T4" fmla="*/ 9 w 22"/>
              <a:gd name="T5" fmla="*/ 4 h 14"/>
              <a:gd name="T6" fmla="*/ 19 w 22"/>
              <a:gd name="T7" fmla="*/ 0 h 14"/>
              <a:gd name="T8" fmla="*/ 22 w 2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4">
                <a:moveTo>
                  <a:pt x="0" y="14"/>
                </a:moveTo>
                <a:lnTo>
                  <a:pt x="5" y="6"/>
                </a:lnTo>
                <a:lnTo>
                  <a:pt x="9" y="4"/>
                </a:lnTo>
                <a:lnTo>
                  <a:pt x="19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555"/>
          <p:cNvSpPr>
            <a:spLocks/>
          </p:cNvSpPr>
          <p:nvPr/>
        </p:nvSpPr>
        <p:spPr bwMode="auto">
          <a:xfrm>
            <a:off x="5684838" y="2970213"/>
            <a:ext cx="41275" cy="23813"/>
          </a:xfrm>
          <a:custGeom>
            <a:avLst/>
            <a:gdLst>
              <a:gd name="T0" fmla="*/ 0 w 26"/>
              <a:gd name="T1" fmla="*/ 1 h 15"/>
              <a:gd name="T2" fmla="*/ 2 w 26"/>
              <a:gd name="T3" fmla="*/ 0 h 15"/>
              <a:gd name="T4" fmla="*/ 8 w 26"/>
              <a:gd name="T5" fmla="*/ 4 h 15"/>
              <a:gd name="T6" fmla="*/ 16 w 26"/>
              <a:gd name="T7" fmla="*/ 11 h 15"/>
              <a:gd name="T8" fmla="*/ 24 w 26"/>
              <a:gd name="T9" fmla="*/ 15 h 15"/>
              <a:gd name="T10" fmla="*/ 26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0" y="1"/>
                </a:moveTo>
                <a:lnTo>
                  <a:pt x="2" y="0"/>
                </a:lnTo>
                <a:lnTo>
                  <a:pt x="8" y="4"/>
                </a:lnTo>
                <a:lnTo>
                  <a:pt x="16" y="11"/>
                </a:lnTo>
                <a:lnTo>
                  <a:pt x="24" y="15"/>
                </a:lnTo>
                <a:lnTo>
                  <a:pt x="2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556"/>
          <p:cNvSpPr>
            <a:spLocks/>
          </p:cNvSpPr>
          <p:nvPr/>
        </p:nvSpPr>
        <p:spPr bwMode="auto">
          <a:xfrm>
            <a:off x="5610226" y="2947988"/>
            <a:ext cx="47625" cy="52388"/>
          </a:xfrm>
          <a:custGeom>
            <a:avLst/>
            <a:gdLst>
              <a:gd name="T0" fmla="*/ 29 w 30"/>
              <a:gd name="T1" fmla="*/ 9 h 33"/>
              <a:gd name="T2" fmla="*/ 30 w 30"/>
              <a:gd name="T3" fmla="*/ 2 h 33"/>
              <a:gd name="T4" fmla="*/ 28 w 30"/>
              <a:gd name="T5" fmla="*/ 0 h 33"/>
              <a:gd name="T6" fmla="*/ 25 w 30"/>
              <a:gd name="T7" fmla="*/ 0 h 33"/>
              <a:gd name="T8" fmla="*/ 11 w 30"/>
              <a:gd name="T9" fmla="*/ 15 h 33"/>
              <a:gd name="T10" fmla="*/ 11 w 30"/>
              <a:gd name="T11" fmla="*/ 22 h 33"/>
              <a:gd name="T12" fmla="*/ 4 w 30"/>
              <a:gd name="T13" fmla="*/ 24 h 33"/>
              <a:gd name="T14" fmla="*/ 0 w 30"/>
              <a:gd name="T15" fmla="*/ 32 h 33"/>
              <a:gd name="T16" fmla="*/ 2 w 30"/>
              <a:gd name="T17" fmla="*/ 33 h 33"/>
              <a:gd name="T18" fmla="*/ 15 w 30"/>
              <a:gd name="T19" fmla="*/ 33 h 33"/>
              <a:gd name="T20" fmla="*/ 18 w 30"/>
              <a:gd name="T21" fmla="*/ 32 h 33"/>
              <a:gd name="T22" fmla="*/ 25 w 30"/>
              <a:gd name="T23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33">
                <a:moveTo>
                  <a:pt x="29" y="9"/>
                </a:moveTo>
                <a:lnTo>
                  <a:pt x="30" y="2"/>
                </a:lnTo>
                <a:lnTo>
                  <a:pt x="28" y="0"/>
                </a:lnTo>
                <a:lnTo>
                  <a:pt x="25" y="0"/>
                </a:lnTo>
                <a:lnTo>
                  <a:pt x="11" y="15"/>
                </a:lnTo>
                <a:lnTo>
                  <a:pt x="11" y="22"/>
                </a:lnTo>
                <a:lnTo>
                  <a:pt x="4" y="24"/>
                </a:lnTo>
                <a:lnTo>
                  <a:pt x="0" y="32"/>
                </a:lnTo>
                <a:lnTo>
                  <a:pt x="2" y="33"/>
                </a:lnTo>
                <a:lnTo>
                  <a:pt x="15" y="33"/>
                </a:lnTo>
                <a:lnTo>
                  <a:pt x="18" y="32"/>
                </a:lnTo>
                <a:lnTo>
                  <a:pt x="2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557"/>
          <p:cNvSpPr>
            <a:spLocks/>
          </p:cNvSpPr>
          <p:nvPr/>
        </p:nvSpPr>
        <p:spPr bwMode="auto">
          <a:xfrm>
            <a:off x="5545138" y="2992438"/>
            <a:ext cx="9525" cy="9525"/>
          </a:xfrm>
          <a:custGeom>
            <a:avLst/>
            <a:gdLst>
              <a:gd name="T0" fmla="*/ 2 w 6"/>
              <a:gd name="T1" fmla="*/ 6 h 6"/>
              <a:gd name="T2" fmla="*/ 0 w 6"/>
              <a:gd name="T3" fmla="*/ 6 h 6"/>
              <a:gd name="T4" fmla="*/ 2 w 6"/>
              <a:gd name="T5" fmla="*/ 2 h 6"/>
              <a:gd name="T6" fmla="*/ 5 w 6"/>
              <a:gd name="T7" fmla="*/ 0 h 6"/>
              <a:gd name="T8" fmla="*/ 6 w 6"/>
              <a:gd name="T9" fmla="*/ 2 h 6"/>
              <a:gd name="T10" fmla="*/ 5 w 6"/>
              <a:gd name="T11" fmla="*/ 5 h 6"/>
              <a:gd name="T12" fmla="*/ 2 w 6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6">
                <a:moveTo>
                  <a:pt x="2" y="6"/>
                </a:moveTo>
                <a:lnTo>
                  <a:pt x="0" y="6"/>
                </a:lnTo>
                <a:lnTo>
                  <a:pt x="2" y="2"/>
                </a:lnTo>
                <a:lnTo>
                  <a:pt x="5" y="0"/>
                </a:lnTo>
                <a:lnTo>
                  <a:pt x="6" y="2"/>
                </a:lnTo>
                <a:lnTo>
                  <a:pt x="5" y="5"/>
                </a:lnTo>
                <a:lnTo>
                  <a:pt x="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558"/>
          <p:cNvSpPr>
            <a:spLocks/>
          </p:cNvSpPr>
          <p:nvPr/>
        </p:nvSpPr>
        <p:spPr bwMode="auto">
          <a:xfrm>
            <a:off x="5726113" y="2994025"/>
            <a:ext cx="12700" cy="15875"/>
          </a:xfrm>
          <a:custGeom>
            <a:avLst/>
            <a:gdLst>
              <a:gd name="T0" fmla="*/ 0 w 8"/>
              <a:gd name="T1" fmla="*/ 0 h 10"/>
              <a:gd name="T2" fmla="*/ 5 w 8"/>
              <a:gd name="T3" fmla="*/ 5 h 10"/>
              <a:gd name="T4" fmla="*/ 8 w 8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5" y="5"/>
                </a:lnTo>
                <a:lnTo>
                  <a:pt x="8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559"/>
          <p:cNvSpPr>
            <a:spLocks/>
          </p:cNvSpPr>
          <p:nvPr/>
        </p:nvSpPr>
        <p:spPr bwMode="auto">
          <a:xfrm>
            <a:off x="5586413" y="2982913"/>
            <a:ext cx="23813" cy="41275"/>
          </a:xfrm>
          <a:custGeom>
            <a:avLst/>
            <a:gdLst>
              <a:gd name="T0" fmla="*/ 3 w 15"/>
              <a:gd name="T1" fmla="*/ 26 h 26"/>
              <a:gd name="T2" fmla="*/ 3 w 15"/>
              <a:gd name="T3" fmla="*/ 22 h 26"/>
              <a:gd name="T4" fmla="*/ 4 w 15"/>
              <a:gd name="T5" fmla="*/ 17 h 26"/>
              <a:gd name="T6" fmla="*/ 9 w 15"/>
              <a:gd name="T7" fmla="*/ 14 h 26"/>
              <a:gd name="T8" fmla="*/ 9 w 15"/>
              <a:gd name="T9" fmla="*/ 11 h 26"/>
              <a:gd name="T10" fmla="*/ 11 w 15"/>
              <a:gd name="T11" fmla="*/ 4 h 26"/>
              <a:gd name="T12" fmla="*/ 15 w 15"/>
              <a:gd name="T13" fmla="*/ 2 h 26"/>
              <a:gd name="T14" fmla="*/ 13 w 15"/>
              <a:gd name="T15" fmla="*/ 0 h 26"/>
              <a:gd name="T16" fmla="*/ 9 w 15"/>
              <a:gd name="T17" fmla="*/ 0 h 26"/>
              <a:gd name="T18" fmla="*/ 9 w 15"/>
              <a:gd name="T19" fmla="*/ 3 h 26"/>
              <a:gd name="T20" fmla="*/ 9 w 15"/>
              <a:gd name="T21" fmla="*/ 6 h 26"/>
              <a:gd name="T22" fmla="*/ 6 w 15"/>
              <a:gd name="T23" fmla="*/ 10 h 26"/>
              <a:gd name="T24" fmla="*/ 3 w 15"/>
              <a:gd name="T25" fmla="*/ 11 h 26"/>
              <a:gd name="T26" fmla="*/ 2 w 15"/>
              <a:gd name="T27" fmla="*/ 17 h 26"/>
              <a:gd name="T28" fmla="*/ 0 w 15"/>
              <a:gd name="T29" fmla="*/ 19 h 26"/>
              <a:gd name="T30" fmla="*/ 0 w 15"/>
              <a:gd name="T31" fmla="*/ 25 h 26"/>
              <a:gd name="T32" fmla="*/ 3 w 15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26">
                <a:moveTo>
                  <a:pt x="3" y="26"/>
                </a:moveTo>
                <a:lnTo>
                  <a:pt x="3" y="22"/>
                </a:lnTo>
                <a:lnTo>
                  <a:pt x="4" y="17"/>
                </a:lnTo>
                <a:lnTo>
                  <a:pt x="9" y="14"/>
                </a:lnTo>
                <a:lnTo>
                  <a:pt x="9" y="11"/>
                </a:lnTo>
                <a:lnTo>
                  <a:pt x="11" y="4"/>
                </a:lnTo>
                <a:lnTo>
                  <a:pt x="15" y="2"/>
                </a:lnTo>
                <a:lnTo>
                  <a:pt x="13" y="0"/>
                </a:lnTo>
                <a:lnTo>
                  <a:pt x="9" y="0"/>
                </a:lnTo>
                <a:lnTo>
                  <a:pt x="9" y="3"/>
                </a:lnTo>
                <a:lnTo>
                  <a:pt x="9" y="6"/>
                </a:lnTo>
                <a:lnTo>
                  <a:pt x="6" y="10"/>
                </a:lnTo>
                <a:lnTo>
                  <a:pt x="3" y="11"/>
                </a:lnTo>
                <a:lnTo>
                  <a:pt x="2" y="17"/>
                </a:lnTo>
                <a:lnTo>
                  <a:pt x="0" y="19"/>
                </a:lnTo>
                <a:lnTo>
                  <a:pt x="0" y="25"/>
                </a:lnTo>
                <a:lnTo>
                  <a:pt x="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560"/>
          <p:cNvSpPr>
            <a:spLocks/>
          </p:cNvSpPr>
          <p:nvPr/>
        </p:nvSpPr>
        <p:spPr bwMode="auto">
          <a:xfrm>
            <a:off x="5613401" y="3001963"/>
            <a:ext cx="25400" cy="28575"/>
          </a:xfrm>
          <a:custGeom>
            <a:avLst/>
            <a:gdLst>
              <a:gd name="T0" fmla="*/ 1 w 16"/>
              <a:gd name="T1" fmla="*/ 18 h 18"/>
              <a:gd name="T2" fmla="*/ 0 w 16"/>
              <a:gd name="T3" fmla="*/ 11 h 18"/>
              <a:gd name="T4" fmla="*/ 5 w 16"/>
              <a:gd name="T5" fmla="*/ 7 h 18"/>
              <a:gd name="T6" fmla="*/ 11 w 16"/>
              <a:gd name="T7" fmla="*/ 3 h 18"/>
              <a:gd name="T8" fmla="*/ 13 w 16"/>
              <a:gd name="T9" fmla="*/ 0 h 18"/>
              <a:gd name="T10" fmla="*/ 16 w 16"/>
              <a:gd name="T11" fmla="*/ 0 h 18"/>
              <a:gd name="T12" fmla="*/ 12 w 16"/>
              <a:gd name="T13" fmla="*/ 6 h 18"/>
              <a:gd name="T14" fmla="*/ 11 w 16"/>
              <a:gd name="T15" fmla="*/ 10 h 18"/>
              <a:gd name="T16" fmla="*/ 11 w 16"/>
              <a:gd name="T17" fmla="*/ 13 h 18"/>
              <a:gd name="T18" fmla="*/ 7 w 16"/>
              <a:gd name="T19" fmla="*/ 15 h 18"/>
              <a:gd name="T20" fmla="*/ 2 w 16"/>
              <a:gd name="T21" fmla="*/ 17 h 18"/>
              <a:gd name="T22" fmla="*/ 1 w 16"/>
              <a:gd name="T2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8">
                <a:moveTo>
                  <a:pt x="1" y="18"/>
                </a:moveTo>
                <a:lnTo>
                  <a:pt x="0" y="11"/>
                </a:lnTo>
                <a:lnTo>
                  <a:pt x="5" y="7"/>
                </a:lnTo>
                <a:lnTo>
                  <a:pt x="11" y="3"/>
                </a:lnTo>
                <a:lnTo>
                  <a:pt x="13" y="0"/>
                </a:lnTo>
                <a:lnTo>
                  <a:pt x="16" y="0"/>
                </a:lnTo>
                <a:lnTo>
                  <a:pt x="12" y="6"/>
                </a:lnTo>
                <a:lnTo>
                  <a:pt x="11" y="10"/>
                </a:lnTo>
                <a:lnTo>
                  <a:pt x="11" y="13"/>
                </a:lnTo>
                <a:lnTo>
                  <a:pt x="7" y="15"/>
                </a:lnTo>
                <a:lnTo>
                  <a:pt x="2" y="17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561"/>
          <p:cNvSpPr>
            <a:spLocks/>
          </p:cNvSpPr>
          <p:nvPr/>
        </p:nvSpPr>
        <p:spPr bwMode="auto">
          <a:xfrm>
            <a:off x="5738813" y="3009900"/>
            <a:ext cx="11113" cy="23813"/>
          </a:xfrm>
          <a:custGeom>
            <a:avLst/>
            <a:gdLst>
              <a:gd name="T0" fmla="*/ 0 w 7"/>
              <a:gd name="T1" fmla="*/ 0 h 15"/>
              <a:gd name="T2" fmla="*/ 3 w 7"/>
              <a:gd name="T3" fmla="*/ 5 h 15"/>
              <a:gd name="T4" fmla="*/ 7 w 7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3" y="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562"/>
          <p:cNvSpPr>
            <a:spLocks/>
          </p:cNvSpPr>
          <p:nvPr/>
        </p:nvSpPr>
        <p:spPr bwMode="auto">
          <a:xfrm>
            <a:off x="5738813" y="2982913"/>
            <a:ext cx="12700" cy="50800"/>
          </a:xfrm>
          <a:custGeom>
            <a:avLst/>
            <a:gdLst>
              <a:gd name="T0" fmla="*/ 7 w 8"/>
              <a:gd name="T1" fmla="*/ 32 h 32"/>
              <a:gd name="T2" fmla="*/ 8 w 8"/>
              <a:gd name="T3" fmla="*/ 21 h 32"/>
              <a:gd name="T4" fmla="*/ 7 w 8"/>
              <a:gd name="T5" fmla="*/ 10 h 32"/>
              <a:gd name="T6" fmla="*/ 3 w 8"/>
              <a:gd name="T7" fmla="*/ 3 h 32"/>
              <a:gd name="T8" fmla="*/ 0 w 8"/>
              <a:gd name="T9" fmla="*/ 0 h 32"/>
              <a:gd name="T10" fmla="*/ 0 w 8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2">
                <a:moveTo>
                  <a:pt x="7" y="32"/>
                </a:moveTo>
                <a:lnTo>
                  <a:pt x="8" y="21"/>
                </a:lnTo>
                <a:lnTo>
                  <a:pt x="7" y="10"/>
                </a:lnTo>
                <a:lnTo>
                  <a:pt x="3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563"/>
          <p:cNvSpPr>
            <a:spLocks/>
          </p:cNvSpPr>
          <p:nvPr/>
        </p:nvSpPr>
        <p:spPr bwMode="auto">
          <a:xfrm>
            <a:off x="5608638" y="3036888"/>
            <a:ext cx="22225" cy="26988"/>
          </a:xfrm>
          <a:custGeom>
            <a:avLst/>
            <a:gdLst>
              <a:gd name="T0" fmla="*/ 1 w 14"/>
              <a:gd name="T1" fmla="*/ 17 h 17"/>
              <a:gd name="T2" fmla="*/ 0 w 14"/>
              <a:gd name="T3" fmla="*/ 15 h 17"/>
              <a:gd name="T4" fmla="*/ 4 w 14"/>
              <a:gd name="T5" fmla="*/ 10 h 17"/>
              <a:gd name="T6" fmla="*/ 4 w 14"/>
              <a:gd name="T7" fmla="*/ 6 h 17"/>
              <a:gd name="T8" fmla="*/ 8 w 14"/>
              <a:gd name="T9" fmla="*/ 3 h 17"/>
              <a:gd name="T10" fmla="*/ 11 w 14"/>
              <a:gd name="T11" fmla="*/ 2 h 17"/>
              <a:gd name="T12" fmla="*/ 12 w 14"/>
              <a:gd name="T13" fmla="*/ 0 h 17"/>
              <a:gd name="T14" fmla="*/ 14 w 14"/>
              <a:gd name="T15" fmla="*/ 2 h 17"/>
              <a:gd name="T16" fmla="*/ 12 w 14"/>
              <a:gd name="T17" fmla="*/ 3 h 17"/>
              <a:gd name="T18" fmla="*/ 14 w 14"/>
              <a:gd name="T19" fmla="*/ 7 h 17"/>
              <a:gd name="T20" fmla="*/ 10 w 14"/>
              <a:gd name="T21" fmla="*/ 13 h 17"/>
              <a:gd name="T22" fmla="*/ 7 w 14"/>
              <a:gd name="T23" fmla="*/ 13 h 17"/>
              <a:gd name="T24" fmla="*/ 1 w 14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7">
                <a:moveTo>
                  <a:pt x="1" y="17"/>
                </a:moveTo>
                <a:lnTo>
                  <a:pt x="0" y="15"/>
                </a:lnTo>
                <a:lnTo>
                  <a:pt x="4" y="10"/>
                </a:lnTo>
                <a:lnTo>
                  <a:pt x="4" y="6"/>
                </a:lnTo>
                <a:lnTo>
                  <a:pt x="8" y="3"/>
                </a:lnTo>
                <a:lnTo>
                  <a:pt x="11" y="2"/>
                </a:lnTo>
                <a:lnTo>
                  <a:pt x="12" y="0"/>
                </a:lnTo>
                <a:lnTo>
                  <a:pt x="14" y="2"/>
                </a:lnTo>
                <a:lnTo>
                  <a:pt x="12" y="3"/>
                </a:lnTo>
                <a:lnTo>
                  <a:pt x="14" y="7"/>
                </a:lnTo>
                <a:lnTo>
                  <a:pt x="10" y="13"/>
                </a:lnTo>
                <a:lnTo>
                  <a:pt x="7" y="13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564"/>
          <p:cNvSpPr>
            <a:spLocks/>
          </p:cNvSpPr>
          <p:nvPr/>
        </p:nvSpPr>
        <p:spPr bwMode="auto">
          <a:xfrm>
            <a:off x="5595938" y="3070225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0 w 15"/>
              <a:gd name="T5" fmla="*/ 15 h 19"/>
              <a:gd name="T6" fmla="*/ 4 w 15"/>
              <a:gd name="T7" fmla="*/ 9 h 19"/>
              <a:gd name="T8" fmla="*/ 8 w 15"/>
              <a:gd name="T9" fmla="*/ 8 h 19"/>
              <a:gd name="T10" fmla="*/ 8 w 15"/>
              <a:gd name="T11" fmla="*/ 5 h 19"/>
              <a:gd name="T12" fmla="*/ 12 w 15"/>
              <a:gd name="T13" fmla="*/ 1 h 19"/>
              <a:gd name="T14" fmla="*/ 15 w 15"/>
              <a:gd name="T15" fmla="*/ 0 h 19"/>
              <a:gd name="T16" fmla="*/ 13 w 15"/>
              <a:gd name="T17" fmla="*/ 2 h 19"/>
              <a:gd name="T18" fmla="*/ 11 w 15"/>
              <a:gd name="T19" fmla="*/ 8 h 19"/>
              <a:gd name="T20" fmla="*/ 8 w 15"/>
              <a:gd name="T21" fmla="*/ 12 h 19"/>
              <a:gd name="T22" fmla="*/ 5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0" y="15"/>
                </a:lnTo>
                <a:lnTo>
                  <a:pt x="4" y="9"/>
                </a:lnTo>
                <a:lnTo>
                  <a:pt x="8" y="8"/>
                </a:lnTo>
                <a:lnTo>
                  <a:pt x="8" y="5"/>
                </a:lnTo>
                <a:lnTo>
                  <a:pt x="12" y="1"/>
                </a:lnTo>
                <a:lnTo>
                  <a:pt x="15" y="0"/>
                </a:lnTo>
                <a:lnTo>
                  <a:pt x="13" y="2"/>
                </a:lnTo>
                <a:lnTo>
                  <a:pt x="11" y="8"/>
                </a:lnTo>
                <a:lnTo>
                  <a:pt x="8" y="12"/>
                </a:lnTo>
                <a:lnTo>
                  <a:pt x="5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565"/>
          <p:cNvSpPr>
            <a:spLocks/>
          </p:cNvSpPr>
          <p:nvPr/>
        </p:nvSpPr>
        <p:spPr bwMode="auto">
          <a:xfrm>
            <a:off x="5645151" y="3087688"/>
            <a:ext cx="6350" cy="14288"/>
          </a:xfrm>
          <a:custGeom>
            <a:avLst/>
            <a:gdLst>
              <a:gd name="T0" fmla="*/ 0 w 4"/>
              <a:gd name="T1" fmla="*/ 0 h 9"/>
              <a:gd name="T2" fmla="*/ 2 w 4"/>
              <a:gd name="T3" fmla="*/ 2 h 9"/>
              <a:gd name="T4" fmla="*/ 3 w 4"/>
              <a:gd name="T5" fmla="*/ 8 h 9"/>
              <a:gd name="T6" fmla="*/ 4 w 4"/>
              <a:gd name="T7" fmla="*/ 9 h 9"/>
              <a:gd name="T8" fmla="*/ 4 w 4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2" y="2"/>
                </a:lnTo>
                <a:lnTo>
                  <a:pt x="3" y="8"/>
                </a:lnTo>
                <a:lnTo>
                  <a:pt x="4" y="9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566"/>
          <p:cNvSpPr>
            <a:spLocks/>
          </p:cNvSpPr>
          <p:nvPr/>
        </p:nvSpPr>
        <p:spPr bwMode="auto">
          <a:xfrm>
            <a:off x="5651501" y="3101975"/>
            <a:ext cx="11113" cy="6350"/>
          </a:xfrm>
          <a:custGeom>
            <a:avLst/>
            <a:gdLst>
              <a:gd name="T0" fmla="*/ 0 w 7"/>
              <a:gd name="T1" fmla="*/ 0 h 4"/>
              <a:gd name="T2" fmla="*/ 2 w 7"/>
              <a:gd name="T3" fmla="*/ 3 h 4"/>
              <a:gd name="T4" fmla="*/ 7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0"/>
                </a:moveTo>
                <a:lnTo>
                  <a:pt x="2" y="3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567"/>
          <p:cNvSpPr>
            <a:spLocks/>
          </p:cNvSpPr>
          <p:nvPr/>
        </p:nvSpPr>
        <p:spPr bwMode="auto">
          <a:xfrm>
            <a:off x="5495926" y="3073400"/>
            <a:ext cx="69850" cy="50800"/>
          </a:xfrm>
          <a:custGeom>
            <a:avLst/>
            <a:gdLst>
              <a:gd name="T0" fmla="*/ 18 w 44"/>
              <a:gd name="T1" fmla="*/ 32 h 32"/>
              <a:gd name="T2" fmla="*/ 29 w 44"/>
              <a:gd name="T3" fmla="*/ 15 h 32"/>
              <a:gd name="T4" fmla="*/ 41 w 44"/>
              <a:gd name="T5" fmla="*/ 13 h 32"/>
              <a:gd name="T6" fmla="*/ 44 w 44"/>
              <a:gd name="T7" fmla="*/ 6 h 32"/>
              <a:gd name="T8" fmla="*/ 29 w 44"/>
              <a:gd name="T9" fmla="*/ 3 h 32"/>
              <a:gd name="T10" fmla="*/ 14 w 44"/>
              <a:gd name="T11" fmla="*/ 0 h 32"/>
              <a:gd name="T12" fmla="*/ 8 w 44"/>
              <a:gd name="T13" fmla="*/ 2 h 32"/>
              <a:gd name="T14" fmla="*/ 3 w 44"/>
              <a:gd name="T15" fmla="*/ 15 h 32"/>
              <a:gd name="T16" fmla="*/ 0 w 44"/>
              <a:gd name="T17" fmla="*/ 22 h 32"/>
              <a:gd name="T18" fmla="*/ 7 w 44"/>
              <a:gd name="T19" fmla="*/ 25 h 32"/>
              <a:gd name="T20" fmla="*/ 16 w 44"/>
              <a:gd name="T21" fmla="*/ 30 h 32"/>
              <a:gd name="T22" fmla="*/ 18 w 44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32">
                <a:moveTo>
                  <a:pt x="18" y="32"/>
                </a:moveTo>
                <a:lnTo>
                  <a:pt x="29" y="15"/>
                </a:lnTo>
                <a:lnTo>
                  <a:pt x="41" y="13"/>
                </a:lnTo>
                <a:lnTo>
                  <a:pt x="44" y="6"/>
                </a:lnTo>
                <a:lnTo>
                  <a:pt x="29" y="3"/>
                </a:lnTo>
                <a:lnTo>
                  <a:pt x="14" y="0"/>
                </a:lnTo>
                <a:lnTo>
                  <a:pt x="8" y="2"/>
                </a:lnTo>
                <a:lnTo>
                  <a:pt x="3" y="15"/>
                </a:lnTo>
                <a:lnTo>
                  <a:pt x="0" y="22"/>
                </a:lnTo>
                <a:lnTo>
                  <a:pt x="7" y="25"/>
                </a:lnTo>
                <a:lnTo>
                  <a:pt x="16" y="30"/>
                </a:lnTo>
                <a:lnTo>
                  <a:pt x="1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Line 568"/>
          <p:cNvSpPr>
            <a:spLocks noChangeShapeType="1"/>
          </p:cNvSpPr>
          <p:nvPr/>
        </p:nvSpPr>
        <p:spPr bwMode="auto">
          <a:xfrm>
            <a:off x="5684838" y="3124200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569"/>
          <p:cNvSpPr>
            <a:spLocks/>
          </p:cNvSpPr>
          <p:nvPr/>
        </p:nvSpPr>
        <p:spPr bwMode="auto">
          <a:xfrm>
            <a:off x="5662613" y="3108325"/>
            <a:ext cx="22225" cy="17463"/>
          </a:xfrm>
          <a:custGeom>
            <a:avLst/>
            <a:gdLst>
              <a:gd name="T0" fmla="*/ 0 w 14"/>
              <a:gd name="T1" fmla="*/ 0 h 11"/>
              <a:gd name="T2" fmla="*/ 1 w 14"/>
              <a:gd name="T3" fmla="*/ 2 h 11"/>
              <a:gd name="T4" fmla="*/ 6 w 14"/>
              <a:gd name="T5" fmla="*/ 11 h 11"/>
              <a:gd name="T6" fmla="*/ 14 w 14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lnTo>
                  <a:pt x="1" y="2"/>
                </a:lnTo>
                <a:lnTo>
                  <a:pt x="6" y="11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570"/>
          <p:cNvSpPr>
            <a:spLocks/>
          </p:cNvSpPr>
          <p:nvPr/>
        </p:nvSpPr>
        <p:spPr bwMode="auto">
          <a:xfrm>
            <a:off x="5559426" y="3100388"/>
            <a:ext cx="14288" cy="25400"/>
          </a:xfrm>
          <a:custGeom>
            <a:avLst/>
            <a:gdLst>
              <a:gd name="T0" fmla="*/ 2 w 9"/>
              <a:gd name="T1" fmla="*/ 16 h 16"/>
              <a:gd name="T2" fmla="*/ 0 w 9"/>
              <a:gd name="T3" fmla="*/ 16 h 16"/>
              <a:gd name="T4" fmla="*/ 1 w 9"/>
              <a:gd name="T5" fmla="*/ 12 h 16"/>
              <a:gd name="T6" fmla="*/ 2 w 9"/>
              <a:gd name="T7" fmla="*/ 8 h 16"/>
              <a:gd name="T8" fmla="*/ 5 w 9"/>
              <a:gd name="T9" fmla="*/ 3 h 16"/>
              <a:gd name="T10" fmla="*/ 5 w 9"/>
              <a:gd name="T11" fmla="*/ 1 h 16"/>
              <a:gd name="T12" fmla="*/ 8 w 9"/>
              <a:gd name="T13" fmla="*/ 0 h 16"/>
              <a:gd name="T14" fmla="*/ 9 w 9"/>
              <a:gd name="T15" fmla="*/ 3 h 16"/>
              <a:gd name="T16" fmla="*/ 8 w 9"/>
              <a:gd name="T17" fmla="*/ 8 h 16"/>
              <a:gd name="T18" fmla="*/ 6 w 9"/>
              <a:gd name="T19" fmla="*/ 12 h 16"/>
              <a:gd name="T20" fmla="*/ 2 w 9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6">
                <a:moveTo>
                  <a:pt x="2" y="16"/>
                </a:moveTo>
                <a:lnTo>
                  <a:pt x="0" y="16"/>
                </a:lnTo>
                <a:lnTo>
                  <a:pt x="1" y="12"/>
                </a:lnTo>
                <a:lnTo>
                  <a:pt x="2" y="8"/>
                </a:lnTo>
                <a:lnTo>
                  <a:pt x="5" y="3"/>
                </a:lnTo>
                <a:lnTo>
                  <a:pt x="5" y="1"/>
                </a:lnTo>
                <a:lnTo>
                  <a:pt x="8" y="0"/>
                </a:lnTo>
                <a:lnTo>
                  <a:pt x="9" y="3"/>
                </a:lnTo>
                <a:lnTo>
                  <a:pt x="8" y="8"/>
                </a:lnTo>
                <a:lnTo>
                  <a:pt x="6" y="12"/>
                </a:lnTo>
                <a:lnTo>
                  <a:pt x="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571"/>
          <p:cNvSpPr>
            <a:spLocks/>
          </p:cNvSpPr>
          <p:nvPr/>
        </p:nvSpPr>
        <p:spPr bwMode="auto">
          <a:xfrm>
            <a:off x="5584826" y="3128963"/>
            <a:ext cx="12700" cy="14288"/>
          </a:xfrm>
          <a:custGeom>
            <a:avLst/>
            <a:gdLst>
              <a:gd name="T0" fmla="*/ 0 w 8"/>
              <a:gd name="T1" fmla="*/ 9 h 9"/>
              <a:gd name="T2" fmla="*/ 0 w 8"/>
              <a:gd name="T3" fmla="*/ 6 h 9"/>
              <a:gd name="T4" fmla="*/ 3 w 8"/>
              <a:gd name="T5" fmla="*/ 0 h 9"/>
              <a:gd name="T6" fmla="*/ 5 w 8"/>
              <a:gd name="T7" fmla="*/ 1 h 9"/>
              <a:gd name="T8" fmla="*/ 8 w 8"/>
              <a:gd name="T9" fmla="*/ 4 h 9"/>
              <a:gd name="T10" fmla="*/ 8 w 8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9">
                <a:moveTo>
                  <a:pt x="0" y="9"/>
                </a:moveTo>
                <a:lnTo>
                  <a:pt x="0" y="6"/>
                </a:lnTo>
                <a:lnTo>
                  <a:pt x="3" y="0"/>
                </a:lnTo>
                <a:lnTo>
                  <a:pt x="5" y="1"/>
                </a:lnTo>
                <a:lnTo>
                  <a:pt x="8" y="4"/>
                </a:lnTo>
                <a:lnTo>
                  <a:pt x="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572"/>
          <p:cNvSpPr>
            <a:spLocks/>
          </p:cNvSpPr>
          <p:nvPr/>
        </p:nvSpPr>
        <p:spPr bwMode="auto">
          <a:xfrm>
            <a:off x="5667376" y="3179763"/>
            <a:ext cx="4763" cy="6350"/>
          </a:xfrm>
          <a:custGeom>
            <a:avLst/>
            <a:gdLst>
              <a:gd name="T0" fmla="*/ 0 w 3"/>
              <a:gd name="T1" fmla="*/ 4 h 4"/>
              <a:gd name="T2" fmla="*/ 3 w 3"/>
              <a:gd name="T3" fmla="*/ 3 h 4"/>
              <a:gd name="T4" fmla="*/ 3 w 3"/>
              <a:gd name="T5" fmla="*/ 0 h 4"/>
              <a:gd name="T6" fmla="*/ 0 w 3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3" y="3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573"/>
          <p:cNvSpPr>
            <a:spLocks/>
          </p:cNvSpPr>
          <p:nvPr/>
        </p:nvSpPr>
        <p:spPr bwMode="auto">
          <a:xfrm>
            <a:off x="5543551" y="3160713"/>
            <a:ext cx="22225" cy="36513"/>
          </a:xfrm>
          <a:custGeom>
            <a:avLst/>
            <a:gdLst>
              <a:gd name="T0" fmla="*/ 0 w 14"/>
              <a:gd name="T1" fmla="*/ 23 h 23"/>
              <a:gd name="T2" fmla="*/ 10 w 14"/>
              <a:gd name="T3" fmla="*/ 22 h 23"/>
              <a:gd name="T4" fmla="*/ 14 w 14"/>
              <a:gd name="T5" fmla="*/ 0 h 23"/>
              <a:gd name="T6" fmla="*/ 0 w 14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3">
                <a:moveTo>
                  <a:pt x="0" y="23"/>
                </a:moveTo>
                <a:lnTo>
                  <a:pt x="10" y="22"/>
                </a:lnTo>
                <a:lnTo>
                  <a:pt x="14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574"/>
          <p:cNvSpPr>
            <a:spLocks/>
          </p:cNvSpPr>
          <p:nvPr/>
        </p:nvSpPr>
        <p:spPr bwMode="auto">
          <a:xfrm>
            <a:off x="5648326" y="3186113"/>
            <a:ext cx="19050" cy="22225"/>
          </a:xfrm>
          <a:custGeom>
            <a:avLst/>
            <a:gdLst>
              <a:gd name="T0" fmla="*/ 5 w 12"/>
              <a:gd name="T1" fmla="*/ 14 h 14"/>
              <a:gd name="T2" fmla="*/ 5 w 12"/>
              <a:gd name="T3" fmla="*/ 11 h 14"/>
              <a:gd name="T4" fmla="*/ 0 w 12"/>
              <a:gd name="T5" fmla="*/ 4 h 14"/>
              <a:gd name="T6" fmla="*/ 2 w 12"/>
              <a:gd name="T7" fmla="*/ 2 h 14"/>
              <a:gd name="T8" fmla="*/ 12 w 1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5" y="14"/>
                </a:moveTo>
                <a:lnTo>
                  <a:pt x="5" y="11"/>
                </a:lnTo>
                <a:lnTo>
                  <a:pt x="0" y="4"/>
                </a:lnTo>
                <a:lnTo>
                  <a:pt x="2" y="2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575"/>
          <p:cNvSpPr>
            <a:spLocks/>
          </p:cNvSpPr>
          <p:nvPr/>
        </p:nvSpPr>
        <p:spPr bwMode="auto">
          <a:xfrm>
            <a:off x="5595938" y="3136900"/>
            <a:ext cx="60325" cy="79375"/>
          </a:xfrm>
          <a:custGeom>
            <a:avLst/>
            <a:gdLst>
              <a:gd name="T0" fmla="*/ 1 w 38"/>
              <a:gd name="T1" fmla="*/ 0 h 50"/>
              <a:gd name="T2" fmla="*/ 0 w 38"/>
              <a:gd name="T3" fmla="*/ 7 h 50"/>
              <a:gd name="T4" fmla="*/ 7 w 38"/>
              <a:gd name="T5" fmla="*/ 14 h 50"/>
              <a:gd name="T6" fmla="*/ 13 w 38"/>
              <a:gd name="T7" fmla="*/ 25 h 50"/>
              <a:gd name="T8" fmla="*/ 11 w 38"/>
              <a:gd name="T9" fmla="*/ 33 h 50"/>
              <a:gd name="T10" fmla="*/ 15 w 38"/>
              <a:gd name="T11" fmla="*/ 41 h 50"/>
              <a:gd name="T12" fmla="*/ 16 w 38"/>
              <a:gd name="T13" fmla="*/ 44 h 50"/>
              <a:gd name="T14" fmla="*/ 18 w 38"/>
              <a:gd name="T15" fmla="*/ 48 h 50"/>
              <a:gd name="T16" fmla="*/ 22 w 38"/>
              <a:gd name="T17" fmla="*/ 50 h 50"/>
              <a:gd name="T18" fmla="*/ 20 w 38"/>
              <a:gd name="T19" fmla="*/ 45 h 50"/>
              <a:gd name="T20" fmla="*/ 20 w 38"/>
              <a:gd name="T21" fmla="*/ 41 h 50"/>
              <a:gd name="T22" fmla="*/ 15 w 38"/>
              <a:gd name="T23" fmla="*/ 35 h 50"/>
              <a:gd name="T24" fmla="*/ 16 w 38"/>
              <a:gd name="T25" fmla="*/ 34 h 50"/>
              <a:gd name="T26" fmla="*/ 19 w 38"/>
              <a:gd name="T27" fmla="*/ 31 h 50"/>
              <a:gd name="T28" fmla="*/ 24 w 38"/>
              <a:gd name="T29" fmla="*/ 33 h 50"/>
              <a:gd name="T30" fmla="*/ 24 w 38"/>
              <a:gd name="T31" fmla="*/ 41 h 50"/>
              <a:gd name="T32" fmla="*/ 30 w 38"/>
              <a:gd name="T33" fmla="*/ 37 h 50"/>
              <a:gd name="T34" fmla="*/ 34 w 38"/>
              <a:gd name="T35" fmla="*/ 46 h 50"/>
              <a:gd name="T36" fmla="*/ 38 w 38"/>
              <a:gd name="T37" fmla="*/ 48 h 50"/>
              <a:gd name="T38" fmla="*/ 38 w 38"/>
              <a:gd name="T39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50">
                <a:moveTo>
                  <a:pt x="1" y="0"/>
                </a:moveTo>
                <a:lnTo>
                  <a:pt x="0" y="7"/>
                </a:lnTo>
                <a:lnTo>
                  <a:pt x="7" y="14"/>
                </a:lnTo>
                <a:lnTo>
                  <a:pt x="13" y="25"/>
                </a:lnTo>
                <a:lnTo>
                  <a:pt x="11" y="33"/>
                </a:lnTo>
                <a:lnTo>
                  <a:pt x="15" y="41"/>
                </a:lnTo>
                <a:lnTo>
                  <a:pt x="16" y="44"/>
                </a:lnTo>
                <a:lnTo>
                  <a:pt x="18" y="48"/>
                </a:lnTo>
                <a:lnTo>
                  <a:pt x="22" y="50"/>
                </a:lnTo>
                <a:lnTo>
                  <a:pt x="20" y="45"/>
                </a:lnTo>
                <a:lnTo>
                  <a:pt x="20" y="41"/>
                </a:lnTo>
                <a:lnTo>
                  <a:pt x="15" y="35"/>
                </a:lnTo>
                <a:lnTo>
                  <a:pt x="16" y="34"/>
                </a:lnTo>
                <a:lnTo>
                  <a:pt x="19" y="31"/>
                </a:lnTo>
                <a:lnTo>
                  <a:pt x="24" y="33"/>
                </a:lnTo>
                <a:lnTo>
                  <a:pt x="24" y="41"/>
                </a:lnTo>
                <a:lnTo>
                  <a:pt x="30" y="37"/>
                </a:lnTo>
                <a:lnTo>
                  <a:pt x="34" y="46"/>
                </a:lnTo>
                <a:lnTo>
                  <a:pt x="38" y="48"/>
                </a:lnTo>
                <a:lnTo>
                  <a:pt x="38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576"/>
          <p:cNvSpPr>
            <a:spLocks/>
          </p:cNvSpPr>
          <p:nvPr/>
        </p:nvSpPr>
        <p:spPr bwMode="auto">
          <a:xfrm>
            <a:off x="5603876" y="3219450"/>
            <a:ext cx="6350" cy="6350"/>
          </a:xfrm>
          <a:custGeom>
            <a:avLst/>
            <a:gdLst>
              <a:gd name="T0" fmla="*/ 4 w 4"/>
              <a:gd name="T1" fmla="*/ 0 h 4"/>
              <a:gd name="T2" fmla="*/ 0 w 4"/>
              <a:gd name="T3" fmla="*/ 3 h 4"/>
              <a:gd name="T4" fmla="*/ 0 w 4"/>
              <a:gd name="T5" fmla="*/ 4 h 4"/>
              <a:gd name="T6" fmla="*/ 0 w 4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577"/>
          <p:cNvSpPr>
            <a:spLocks/>
          </p:cNvSpPr>
          <p:nvPr/>
        </p:nvSpPr>
        <p:spPr bwMode="auto">
          <a:xfrm>
            <a:off x="5554663" y="3143250"/>
            <a:ext cx="46038" cy="95250"/>
          </a:xfrm>
          <a:custGeom>
            <a:avLst/>
            <a:gdLst>
              <a:gd name="T0" fmla="*/ 0 w 29"/>
              <a:gd name="T1" fmla="*/ 60 h 60"/>
              <a:gd name="T2" fmla="*/ 3 w 29"/>
              <a:gd name="T3" fmla="*/ 55 h 60"/>
              <a:gd name="T4" fmla="*/ 4 w 29"/>
              <a:gd name="T5" fmla="*/ 46 h 60"/>
              <a:gd name="T6" fmla="*/ 5 w 29"/>
              <a:gd name="T7" fmla="*/ 46 h 60"/>
              <a:gd name="T8" fmla="*/ 11 w 29"/>
              <a:gd name="T9" fmla="*/ 48 h 60"/>
              <a:gd name="T10" fmla="*/ 14 w 29"/>
              <a:gd name="T11" fmla="*/ 49 h 60"/>
              <a:gd name="T12" fmla="*/ 19 w 29"/>
              <a:gd name="T13" fmla="*/ 44 h 60"/>
              <a:gd name="T14" fmla="*/ 15 w 29"/>
              <a:gd name="T15" fmla="*/ 44 h 60"/>
              <a:gd name="T16" fmla="*/ 14 w 29"/>
              <a:gd name="T17" fmla="*/ 44 h 60"/>
              <a:gd name="T18" fmla="*/ 9 w 29"/>
              <a:gd name="T19" fmla="*/ 44 h 60"/>
              <a:gd name="T20" fmla="*/ 7 w 29"/>
              <a:gd name="T21" fmla="*/ 44 h 60"/>
              <a:gd name="T22" fmla="*/ 9 w 29"/>
              <a:gd name="T23" fmla="*/ 36 h 60"/>
              <a:gd name="T24" fmla="*/ 19 w 29"/>
              <a:gd name="T25" fmla="*/ 29 h 60"/>
              <a:gd name="T26" fmla="*/ 29 w 29"/>
              <a:gd name="T27" fmla="*/ 23 h 60"/>
              <a:gd name="T28" fmla="*/ 29 w 29"/>
              <a:gd name="T29" fmla="*/ 22 h 60"/>
              <a:gd name="T30" fmla="*/ 29 w 29"/>
              <a:gd name="T31" fmla="*/ 18 h 60"/>
              <a:gd name="T32" fmla="*/ 23 w 29"/>
              <a:gd name="T33" fmla="*/ 16 h 60"/>
              <a:gd name="T34" fmla="*/ 16 w 29"/>
              <a:gd name="T35" fmla="*/ 23 h 60"/>
              <a:gd name="T36" fmla="*/ 11 w 29"/>
              <a:gd name="T37" fmla="*/ 29 h 60"/>
              <a:gd name="T38" fmla="*/ 9 w 29"/>
              <a:gd name="T39" fmla="*/ 30 h 60"/>
              <a:gd name="T40" fmla="*/ 11 w 29"/>
              <a:gd name="T41" fmla="*/ 21 h 60"/>
              <a:gd name="T42" fmla="*/ 16 w 29"/>
              <a:gd name="T43" fmla="*/ 12 h 60"/>
              <a:gd name="T44" fmla="*/ 19 w 29"/>
              <a:gd name="T45" fmla="*/ 7 h 60"/>
              <a:gd name="T46" fmla="*/ 19 w 29"/>
              <a:gd name="T4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60">
                <a:moveTo>
                  <a:pt x="0" y="60"/>
                </a:moveTo>
                <a:lnTo>
                  <a:pt x="3" y="55"/>
                </a:lnTo>
                <a:lnTo>
                  <a:pt x="4" y="46"/>
                </a:lnTo>
                <a:lnTo>
                  <a:pt x="5" y="46"/>
                </a:lnTo>
                <a:lnTo>
                  <a:pt x="11" y="48"/>
                </a:lnTo>
                <a:lnTo>
                  <a:pt x="14" y="49"/>
                </a:lnTo>
                <a:lnTo>
                  <a:pt x="19" y="44"/>
                </a:lnTo>
                <a:lnTo>
                  <a:pt x="15" y="44"/>
                </a:lnTo>
                <a:lnTo>
                  <a:pt x="14" y="44"/>
                </a:lnTo>
                <a:lnTo>
                  <a:pt x="9" y="44"/>
                </a:lnTo>
                <a:lnTo>
                  <a:pt x="7" y="44"/>
                </a:lnTo>
                <a:lnTo>
                  <a:pt x="9" y="36"/>
                </a:lnTo>
                <a:lnTo>
                  <a:pt x="19" y="29"/>
                </a:lnTo>
                <a:lnTo>
                  <a:pt x="29" y="23"/>
                </a:lnTo>
                <a:lnTo>
                  <a:pt x="29" y="22"/>
                </a:lnTo>
                <a:lnTo>
                  <a:pt x="29" y="18"/>
                </a:lnTo>
                <a:lnTo>
                  <a:pt x="23" y="16"/>
                </a:lnTo>
                <a:lnTo>
                  <a:pt x="16" y="23"/>
                </a:lnTo>
                <a:lnTo>
                  <a:pt x="11" y="29"/>
                </a:lnTo>
                <a:lnTo>
                  <a:pt x="9" y="30"/>
                </a:lnTo>
                <a:lnTo>
                  <a:pt x="11" y="21"/>
                </a:lnTo>
                <a:lnTo>
                  <a:pt x="16" y="12"/>
                </a:lnTo>
                <a:lnTo>
                  <a:pt x="19" y="7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578"/>
          <p:cNvSpPr>
            <a:spLocks/>
          </p:cNvSpPr>
          <p:nvPr/>
        </p:nvSpPr>
        <p:spPr bwMode="auto">
          <a:xfrm>
            <a:off x="5589588" y="3219450"/>
            <a:ext cx="30163" cy="38100"/>
          </a:xfrm>
          <a:custGeom>
            <a:avLst/>
            <a:gdLst>
              <a:gd name="T0" fmla="*/ 0 w 19"/>
              <a:gd name="T1" fmla="*/ 24 h 24"/>
              <a:gd name="T2" fmla="*/ 1 w 19"/>
              <a:gd name="T3" fmla="*/ 22 h 24"/>
              <a:gd name="T4" fmla="*/ 2 w 19"/>
              <a:gd name="T5" fmla="*/ 20 h 24"/>
              <a:gd name="T6" fmla="*/ 5 w 19"/>
              <a:gd name="T7" fmla="*/ 18 h 24"/>
              <a:gd name="T8" fmla="*/ 8 w 19"/>
              <a:gd name="T9" fmla="*/ 18 h 24"/>
              <a:gd name="T10" fmla="*/ 12 w 19"/>
              <a:gd name="T11" fmla="*/ 18 h 24"/>
              <a:gd name="T12" fmla="*/ 13 w 19"/>
              <a:gd name="T13" fmla="*/ 15 h 24"/>
              <a:gd name="T14" fmla="*/ 15 w 19"/>
              <a:gd name="T15" fmla="*/ 13 h 24"/>
              <a:gd name="T16" fmla="*/ 15 w 19"/>
              <a:gd name="T17" fmla="*/ 12 h 24"/>
              <a:gd name="T18" fmla="*/ 11 w 19"/>
              <a:gd name="T19" fmla="*/ 11 h 24"/>
              <a:gd name="T20" fmla="*/ 15 w 19"/>
              <a:gd name="T21" fmla="*/ 4 h 24"/>
              <a:gd name="T22" fmla="*/ 16 w 19"/>
              <a:gd name="T23" fmla="*/ 4 h 24"/>
              <a:gd name="T24" fmla="*/ 19 w 19"/>
              <a:gd name="T25" fmla="*/ 1 h 24"/>
              <a:gd name="T26" fmla="*/ 15 w 19"/>
              <a:gd name="T27" fmla="*/ 0 h 24"/>
              <a:gd name="T28" fmla="*/ 13 w 19"/>
              <a:gd name="T2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4">
                <a:moveTo>
                  <a:pt x="0" y="24"/>
                </a:moveTo>
                <a:lnTo>
                  <a:pt x="1" y="22"/>
                </a:lnTo>
                <a:lnTo>
                  <a:pt x="2" y="20"/>
                </a:lnTo>
                <a:lnTo>
                  <a:pt x="5" y="18"/>
                </a:lnTo>
                <a:lnTo>
                  <a:pt x="8" y="18"/>
                </a:lnTo>
                <a:lnTo>
                  <a:pt x="12" y="18"/>
                </a:lnTo>
                <a:lnTo>
                  <a:pt x="13" y="15"/>
                </a:lnTo>
                <a:lnTo>
                  <a:pt x="15" y="13"/>
                </a:lnTo>
                <a:lnTo>
                  <a:pt x="15" y="12"/>
                </a:lnTo>
                <a:lnTo>
                  <a:pt x="11" y="11"/>
                </a:lnTo>
                <a:lnTo>
                  <a:pt x="15" y="4"/>
                </a:lnTo>
                <a:lnTo>
                  <a:pt x="16" y="4"/>
                </a:lnTo>
                <a:lnTo>
                  <a:pt x="19" y="1"/>
                </a:lnTo>
                <a:lnTo>
                  <a:pt x="15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579"/>
          <p:cNvSpPr>
            <a:spLocks/>
          </p:cNvSpPr>
          <p:nvPr/>
        </p:nvSpPr>
        <p:spPr bwMode="auto">
          <a:xfrm>
            <a:off x="5675313" y="3251200"/>
            <a:ext cx="9525" cy="11113"/>
          </a:xfrm>
          <a:custGeom>
            <a:avLst/>
            <a:gdLst>
              <a:gd name="T0" fmla="*/ 6 w 6"/>
              <a:gd name="T1" fmla="*/ 0 h 7"/>
              <a:gd name="T2" fmla="*/ 6 w 6"/>
              <a:gd name="T3" fmla="*/ 2 h 7"/>
              <a:gd name="T4" fmla="*/ 0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6" y="2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580"/>
          <p:cNvSpPr>
            <a:spLocks/>
          </p:cNvSpPr>
          <p:nvPr/>
        </p:nvSpPr>
        <p:spPr bwMode="auto">
          <a:xfrm>
            <a:off x="5684838" y="3238500"/>
            <a:ext cx="20638" cy="30163"/>
          </a:xfrm>
          <a:custGeom>
            <a:avLst/>
            <a:gdLst>
              <a:gd name="T0" fmla="*/ 0 w 13"/>
              <a:gd name="T1" fmla="*/ 19 h 19"/>
              <a:gd name="T2" fmla="*/ 7 w 13"/>
              <a:gd name="T3" fmla="*/ 11 h 19"/>
              <a:gd name="T4" fmla="*/ 11 w 13"/>
              <a:gd name="T5" fmla="*/ 7 h 19"/>
              <a:gd name="T6" fmla="*/ 13 w 13"/>
              <a:gd name="T7" fmla="*/ 4 h 19"/>
              <a:gd name="T8" fmla="*/ 12 w 13"/>
              <a:gd name="T9" fmla="*/ 0 h 19"/>
              <a:gd name="T10" fmla="*/ 0 w 13"/>
              <a:gd name="T11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9">
                <a:moveTo>
                  <a:pt x="0" y="19"/>
                </a:moveTo>
                <a:lnTo>
                  <a:pt x="7" y="11"/>
                </a:lnTo>
                <a:lnTo>
                  <a:pt x="11" y="7"/>
                </a:lnTo>
                <a:lnTo>
                  <a:pt x="13" y="4"/>
                </a:lnTo>
                <a:lnTo>
                  <a:pt x="12" y="0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581"/>
          <p:cNvSpPr>
            <a:spLocks/>
          </p:cNvSpPr>
          <p:nvPr/>
        </p:nvSpPr>
        <p:spPr bwMode="auto">
          <a:xfrm>
            <a:off x="5591176" y="3262313"/>
            <a:ext cx="17463" cy="6350"/>
          </a:xfrm>
          <a:custGeom>
            <a:avLst/>
            <a:gdLst>
              <a:gd name="T0" fmla="*/ 11 w 11"/>
              <a:gd name="T1" fmla="*/ 0 h 4"/>
              <a:gd name="T2" fmla="*/ 7 w 11"/>
              <a:gd name="T3" fmla="*/ 0 h 4"/>
              <a:gd name="T4" fmla="*/ 1 w 11"/>
              <a:gd name="T5" fmla="*/ 1 h 4"/>
              <a:gd name="T6" fmla="*/ 0 w 1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7" y="0"/>
                </a:ln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582"/>
          <p:cNvSpPr>
            <a:spLocks/>
          </p:cNvSpPr>
          <p:nvPr/>
        </p:nvSpPr>
        <p:spPr bwMode="auto">
          <a:xfrm>
            <a:off x="5565776" y="3225800"/>
            <a:ext cx="38100" cy="42863"/>
          </a:xfrm>
          <a:custGeom>
            <a:avLst/>
            <a:gdLst>
              <a:gd name="T0" fmla="*/ 24 w 24"/>
              <a:gd name="T1" fmla="*/ 0 h 27"/>
              <a:gd name="T2" fmla="*/ 19 w 24"/>
              <a:gd name="T3" fmla="*/ 8 h 27"/>
              <a:gd name="T4" fmla="*/ 17 w 24"/>
              <a:gd name="T5" fmla="*/ 8 h 27"/>
              <a:gd name="T6" fmla="*/ 12 w 24"/>
              <a:gd name="T7" fmla="*/ 9 h 27"/>
              <a:gd name="T8" fmla="*/ 7 w 24"/>
              <a:gd name="T9" fmla="*/ 5 h 27"/>
              <a:gd name="T10" fmla="*/ 8 w 24"/>
              <a:gd name="T11" fmla="*/ 16 h 27"/>
              <a:gd name="T12" fmla="*/ 7 w 24"/>
              <a:gd name="T13" fmla="*/ 22 h 27"/>
              <a:gd name="T14" fmla="*/ 5 w 24"/>
              <a:gd name="T15" fmla="*/ 22 h 27"/>
              <a:gd name="T16" fmla="*/ 0 w 24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7">
                <a:moveTo>
                  <a:pt x="24" y="0"/>
                </a:moveTo>
                <a:lnTo>
                  <a:pt x="19" y="8"/>
                </a:lnTo>
                <a:lnTo>
                  <a:pt x="17" y="8"/>
                </a:lnTo>
                <a:lnTo>
                  <a:pt x="12" y="9"/>
                </a:lnTo>
                <a:lnTo>
                  <a:pt x="7" y="5"/>
                </a:lnTo>
                <a:lnTo>
                  <a:pt x="8" y="16"/>
                </a:lnTo>
                <a:lnTo>
                  <a:pt x="7" y="22"/>
                </a:lnTo>
                <a:lnTo>
                  <a:pt x="5" y="22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583"/>
          <p:cNvSpPr>
            <a:spLocks/>
          </p:cNvSpPr>
          <p:nvPr/>
        </p:nvSpPr>
        <p:spPr bwMode="auto">
          <a:xfrm>
            <a:off x="5608638" y="3262313"/>
            <a:ext cx="11113" cy="9525"/>
          </a:xfrm>
          <a:custGeom>
            <a:avLst/>
            <a:gdLst>
              <a:gd name="T0" fmla="*/ 5 w 7"/>
              <a:gd name="T1" fmla="*/ 6 h 6"/>
              <a:gd name="T2" fmla="*/ 7 w 7"/>
              <a:gd name="T3" fmla="*/ 6 h 6"/>
              <a:gd name="T4" fmla="*/ 3 w 7"/>
              <a:gd name="T5" fmla="*/ 3 h 6"/>
              <a:gd name="T6" fmla="*/ 0 w 7"/>
              <a:gd name="T7" fmla="*/ 0 h 6"/>
              <a:gd name="T8" fmla="*/ 0 w 7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6">
                <a:moveTo>
                  <a:pt x="5" y="6"/>
                </a:moveTo>
                <a:lnTo>
                  <a:pt x="7" y="6"/>
                </a:lnTo>
                <a:lnTo>
                  <a:pt x="3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584"/>
          <p:cNvSpPr>
            <a:spLocks/>
          </p:cNvSpPr>
          <p:nvPr/>
        </p:nvSpPr>
        <p:spPr bwMode="auto">
          <a:xfrm>
            <a:off x="5580063" y="3257550"/>
            <a:ext cx="11113" cy="14288"/>
          </a:xfrm>
          <a:custGeom>
            <a:avLst/>
            <a:gdLst>
              <a:gd name="T0" fmla="*/ 7 w 7"/>
              <a:gd name="T1" fmla="*/ 7 h 9"/>
              <a:gd name="T2" fmla="*/ 4 w 7"/>
              <a:gd name="T3" fmla="*/ 9 h 9"/>
              <a:gd name="T4" fmla="*/ 0 w 7"/>
              <a:gd name="T5" fmla="*/ 9 h 9"/>
              <a:gd name="T6" fmla="*/ 4 w 7"/>
              <a:gd name="T7" fmla="*/ 2 h 9"/>
              <a:gd name="T8" fmla="*/ 6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7" y="7"/>
                </a:moveTo>
                <a:lnTo>
                  <a:pt x="4" y="9"/>
                </a:lnTo>
                <a:lnTo>
                  <a:pt x="0" y="9"/>
                </a:ln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585"/>
          <p:cNvSpPr>
            <a:spLocks/>
          </p:cNvSpPr>
          <p:nvPr/>
        </p:nvSpPr>
        <p:spPr bwMode="auto">
          <a:xfrm>
            <a:off x="5680076" y="3268663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2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586"/>
          <p:cNvSpPr>
            <a:spLocks/>
          </p:cNvSpPr>
          <p:nvPr/>
        </p:nvSpPr>
        <p:spPr bwMode="auto">
          <a:xfrm>
            <a:off x="5548313" y="3238500"/>
            <a:ext cx="17463" cy="41275"/>
          </a:xfrm>
          <a:custGeom>
            <a:avLst/>
            <a:gdLst>
              <a:gd name="T0" fmla="*/ 11 w 11"/>
              <a:gd name="T1" fmla="*/ 19 h 26"/>
              <a:gd name="T2" fmla="*/ 9 w 11"/>
              <a:gd name="T3" fmla="*/ 21 h 26"/>
              <a:gd name="T4" fmla="*/ 0 w 11"/>
              <a:gd name="T5" fmla="*/ 26 h 26"/>
              <a:gd name="T6" fmla="*/ 0 w 11"/>
              <a:gd name="T7" fmla="*/ 23 h 26"/>
              <a:gd name="T8" fmla="*/ 0 w 11"/>
              <a:gd name="T9" fmla="*/ 21 h 26"/>
              <a:gd name="T10" fmla="*/ 7 w 11"/>
              <a:gd name="T11" fmla="*/ 6 h 26"/>
              <a:gd name="T12" fmla="*/ 3 w 11"/>
              <a:gd name="T13" fmla="*/ 4 h 26"/>
              <a:gd name="T14" fmla="*/ 4 w 11"/>
              <a:gd name="T1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6">
                <a:moveTo>
                  <a:pt x="11" y="19"/>
                </a:moveTo>
                <a:lnTo>
                  <a:pt x="9" y="21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7" y="6"/>
                </a:lnTo>
                <a:lnTo>
                  <a:pt x="3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587"/>
          <p:cNvSpPr>
            <a:spLocks/>
          </p:cNvSpPr>
          <p:nvPr/>
        </p:nvSpPr>
        <p:spPr bwMode="auto">
          <a:xfrm>
            <a:off x="5592763" y="3271838"/>
            <a:ext cx="26988" cy="19050"/>
          </a:xfrm>
          <a:custGeom>
            <a:avLst/>
            <a:gdLst>
              <a:gd name="T0" fmla="*/ 17 w 17"/>
              <a:gd name="T1" fmla="*/ 12 h 12"/>
              <a:gd name="T2" fmla="*/ 13 w 17"/>
              <a:gd name="T3" fmla="*/ 10 h 12"/>
              <a:gd name="T4" fmla="*/ 9 w 17"/>
              <a:gd name="T5" fmla="*/ 9 h 12"/>
              <a:gd name="T6" fmla="*/ 11 w 17"/>
              <a:gd name="T7" fmla="*/ 6 h 12"/>
              <a:gd name="T8" fmla="*/ 9 w 17"/>
              <a:gd name="T9" fmla="*/ 2 h 12"/>
              <a:gd name="T10" fmla="*/ 0 w 17"/>
              <a:gd name="T11" fmla="*/ 5 h 12"/>
              <a:gd name="T12" fmla="*/ 7 w 17"/>
              <a:gd name="T13" fmla="*/ 0 h 12"/>
              <a:gd name="T14" fmla="*/ 13 w 17"/>
              <a:gd name="T15" fmla="*/ 1 h 12"/>
              <a:gd name="T16" fmla="*/ 15 w 17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7" y="12"/>
                </a:moveTo>
                <a:lnTo>
                  <a:pt x="13" y="10"/>
                </a:lnTo>
                <a:lnTo>
                  <a:pt x="9" y="9"/>
                </a:lnTo>
                <a:lnTo>
                  <a:pt x="11" y="6"/>
                </a:lnTo>
                <a:lnTo>
                  <a:pt x="9" y="2"/>
                </a:lnTo>
                <a:lnTo>
                  <a:pt x="0" y="5"/>
                </a:lnTo>
                <a:lnTo>
                  <a:pt x="7" y="0"/>
                </a:lnTo>
                <a:lnTo>
                  <a:pt x="13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588"/>
          <p:cNvSpPr>
            <a:spLocks/>
          </p:cNvSpPr>
          <p:nvPr/>
        </p:nvSpPr>
        <p:spPr bwMode="auto">
          <a:xfrm>
            <a:off x="5651501" y="3262313"/>
            <a:ext cx="23813" cy="33338"/>
          </a:xfrm>
          <a:custGeom>
            <a:avLst/>
            <a:gdLst>
              <a:gd name="T0" fmla="*/ 15 w 15"/>
              <a:gd name="T1" fmla="*/ 0 h 21"/>
              <a:gd name="T2" fmla="*/ 11 w 15"/>
              <a:gd name="T3" fmla="*/ 7 h 21"/>
              <a:gd name="T4" fmla="*/ 3 w 15"/>
              <a:gd name="T5" fmla="*/ 15 h 21"/>
              <a:gd name="T6" fmla="*/ 2 w 15"/>
              <a:gd name="T7" fmla="*/ 19 h 21"/>
              <a:gd name="T8" fmla="*/ 0 w 15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1">
                <a:moveTo>
                  <a:pt x="15" y="0"/>
                </a:moveTo>
                <a:lnTo>
                  <a:pt x="11" y="7"/>
                </a:lnTo>
                <a:lnTo>
                  <a:pt x="3" y="15"/>
                </a:lnTo>
                <a:lnTo>
                  <a:pt x="2" y="19"/>
                </a:lnTo>
                <a:lnTo>
                  <a:pt x="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589"/>
          <p:cNvSpPr>
            <a:spLocks/>
          </p:cNvSpPr>
          <p:nvPr/>
        </p:nvSpPr>
        <p:spPr bwMode="auto">
          <a:xfrm>
            <a:off x="5661026" y="3273425"/>
            <a:ext cx="19050" cy="22225"/>
          </a:xfrm>
          <a:custGeom>
            <a:avLst/>
            <a:gdLst>
              <a:gd name="T0" fmla="*/ 0 w 12"/>
              <a:gd name="T1" fmla="*/ 14 h 14"/>
              <a:gd name="T2" fmla="*/ 4 w 12"/>
              <a:gd name="T3" fmla="*/ 9 h 14"/>
              <a:gd name="T4" fmla="*/ 7 w 12"/>
              <a:gd name="T5" fmla="*/ 7 h 14"/>
              <a:gd name="T6" fmla="*/ 8 w 12"/>
              <a:gd name="T7" fmla="*/ 4 h 14"/>
              <a:gd name="T8" fmla="*/ 12 w 1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0" y="14"/>
                </a:moveTo>
                <a:lnTo>
                  <a:pt x="4" y="9"/>
                </a:lnTo>
                <a:lnTo>
                  <a:pt x="7" y="7"/>
                </a:lnTo>
                <a:lnTo>
                  <a:pt x="8" y="4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590"/>
          <p:cNvSpPr>
            <a:spLocks/>
          </p:cNvSpPr>
          <p:nvPr/>
        </p:nvSpPr>
        <p:spPr bwMode="auto">
          <a:xfrm>
            <a:off x="5656263" y="3295650"/>
            <a:ext cx="4763" cy="6350"/>
          </a:xfrm>
          <a:custGeom>
            <a:avLst/>
            <a:gdLst>
              <a:gd name="T0" fmla="*/ 0 w 3"/>
              <a:gd name="T1" fmla="*/ 4 h 4"/>
              <a:gd name="T2" fmla="*/ 1 w 3"/>
              <a:gd name="T3" fmla="*/ 2 h 4"/>
              <a:gd name="T4" fmla="*/ 3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1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591"/>
          <p:cNvSpPr>
            <a:spLocks/>
          </p:cNvSpPr>
          <p:nvPr/>
        </p:nvSpPr>
        <p:spPr bwMode="auto">
          <a:xfrm>
            <a:off x="5514976" y="3298825"/>
            <a:ext cx="17463" cy="9525"/>
          </a:xfrm>
          <a:custGeom>
            <a:avLst/>
            <a:gdLst>
              <a:gd name="T0" fmla="*/ 0 w 11"/>
              <a:gd name="T1" fmla="*/ 6 h 6"/>
              <a:gd name="T2" fmla="*/ 2 w 11"/>
              <a:gd name="T3" fmla="*/ 4 h 6"/>
              <a:gd name="T4" fmla="*/ 9 w 11"/>
              <a:gd name="T5" fmla="*/ 0 h 6"/>
              <a:gd name="T6" fmla="*/ 11 w 1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2" y="4"/>
                </a:lnTo>
                <a:lnTo>
                  <a:pt x="9" y="0"/>
                </a:lnTo>
                <a:lnTo>
                  <a:pt x="1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Line 592"/>
          <p:cNvSpPr>
            <a:spLocks noChangeShapeType="1"/>
          </p:cNvSpPr>
          <p:nvPr/>
        </p:nvSpPr>
        <p:spPr bwMode="auto">
          <a:xfrm flipV="1">
            <a:off x="5511801" y="3308350"/>
            <a:ext cx="317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593"/>
          <p:cNvSpPr>
            <a:spLocks/>
          </p:cNvSpPr>
          <p:nvPr/>
        </p:nvSpPr>
        <p:spPr bwMode="auto">
          <a:xfrm>
            <a:off x="5597526" y="3290888"/>
            <a:ext cx="53975" cy="23813"/>
          </a:xfrm>
          <a:custGeom>
            <a:avLst/>
            <a:gdLst>
              <a:gd name="T0" fmla="*/ 34 w 34"/>
              <a:gd name="T1" fmla="*/ 3 h 15"/>
              <a:gd name="T2" fmla="*/ 29 w 34"/>
              <a:gd name="T3" fmla="*/ 5 h 15"/>
              <a:gd name="T4" fmla="*/ 15 w 34"/>
              <a:gd name="T5" fmla="*/ 13 h 15"/>
              <a:gd name="T6" fmla="*/ 11 w 34"/>
              <a:gd name="T7" fmla="*/ 15 h 15"/>
              <a:gd name="T8" fmla="*/ 4 w 34"/>
              <a:gd name="T9" fmla="*/ 11 h 15"/>
              <a:gd name="T10" fmla="*/ 0 w 34"/>
              <a:gd name="T11" fmla="*/ 9 h 15"/>
              <a:gd name="T12" fmla="*/ 3 w 34"/>
              <a:gd name="T13" fmla="*/ 5 h 15"/>
              <a:gd name="T14" fmla="*/ 6 w 34"/>
              <a:gd name="T15" fmla="*/ 3 h 15"/>
              <a:gd name="T16" fmla="*/ 11 w 34"/>
              <a:gd name="T17" fmla="*/ 5 h 15"/>
              <a:gd name="T18" fmla="*/ 17 w 34"/>
              <a:gd name="T19" fmla="*/ 1 h 15"/>
              <a:gd name="T20" fmla="*/ 14 w 34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15">
                <a:moveTo>
                  <a:pt x="34" y="3"/>
                </a:moveTo>
                <a:lnTo>
                  <a:pt x="29" y="5"/>
                </a:lnTo>
                <a:lnTo>
                  <a:pt x="15" y="13"/>
                </a:lnTo>
                <a:lnTo>
                  <a:pt x="11" y="15"/>
                </a:lnTo>
                <a:lnTo>
                  <a:pt x="4" y="11"/>
                </a:lnTo>
                <a:lnTo>
                  <a:pt x="0" y="9"/>
                </a:lnTo>
                <a:lnTo>
                  <a:pt x="3" y="5"/>
                </a:lnTo>
                <a:lnTo>
                  <a:pt x="6" y="3"/>
                </a:lnTo>
                <a:lnTo>
                  <a:pt x="11" y="5"/>
                </a:lnTo>
                <a:lnTo>
                  <a:pt x="17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594"/>
          <p:cNvSpPr>
            <a:spLocks/>
          </p:cNvSpPr>
          <p:nvPr/>
        </p:nvSpPr>
        <p:spPr bwMode="auto">
          <a:xfrm>
            <a:off x="5530851" y="3308350"/>
            <a:ext cx="4763" cy="12700"/>
          </a:xfrm>
          <a:custGeom>
            <a:avLst/>
            <a:gdLst>
              <a:gd name="T0" fmla="*/ 1 w 3"/>
              <a:gd name="T1" fmla="*/ 0 h 8"/>
              <a:gd name="T2" fmla="*/ 3 w 3"/>
              <a:gd name="T3" fmla="*/ 2 h 8"/>
              <a:gd name="T4" fmla="*/ 0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1" y="0"/>
                </a:moveTo>
                <a:lnTo>
                  <a:pt x="3" y="2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595"/>
          <p:cNvSpPr>
            <a:spLocks/>
          </p:cNvSpPr>
          <p:nvPr/>
        </p:nvSpPr>
        <p:spPr bwMode="auto">
          <a:xfrm>
            <a:off x="5553076" y="3284538"/>
            <a:ext cx="33338" cy="49213"/>
          </a:xfrm>
          <a:custGeom>
            <a:avLst/>
            <a:gdLst>
              <a:gd name="T0" fmla="*/ 0 w 21"/>
              <a:gd name="T1" fmla="*/ 19 h 31"/>
              <a:gd name="T2" fmla="*/ 0 w 21"/>
              <a:gd name="T3" fmla="*/ 7 h 31"/>
              <a:gd name="T4" fmla="*/ 12 w 21"/>
              <a:gd name="T5" fmla="*/ 0 h 31"/>
              <a:gd name="T6" fmla="*/ 17 w 21"/>
              <a:gd name="T7" fmla="*/ 9 h 31"/>
              <a:gd name="T8" fmla="*/ 19 w 21"/>
              <a:gd name="T9" fmla="*/ 13 h 31"/>
              <a:gd name="T10" fmla="*/ 15 w 21"/>
              <a:gd name="T11" fmla="*/ 23 h 31"/>
              <a:gd name="T12" fmla="*/ 15 w 21"/>
              <a:gd name="T13" fmla="*/ 26 h 31"/>
              <a:gd name="T14" fmla="*/ 20 w 21"/>
              <a:gd name="T15" fmla="*/ 24 h 31"/>
              <a:gd name="T16" fmla="*/ 21 w 21"/>
              <a:gd name="T17" fmla="*/ 30 h 31"/>
              <a:gd name="T18" fmla="*/ 20 w 21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1">
                <a:moveTo>
                  <a:pt x="0" y="19"/>
                </a:moveTo>
                <a:lnTo>
                  <a:pt x="0" y="7"/>
                </a:lnTo>
                <a:lnTo>
                  <a:pt x="12" y="0"/>
                </a:lnTo>
                <a:lnTo>
                  <a:pt x="17" y="9"/>
                </a:lnTo>
                <a:lnTo>
                  <a:pt x="19" y="13"/>
                </a:lnTo>
                <a:lnTo>
                  <a:pt x="15" y="23"/>
                </a:lnTo>
                <a:lnTo>
                  <a:pt x="15" y="26"/>
                </a:lnTo>
                <a:lnTo>
                  <a:pt x="20" y="24"/>
                </a:lnTo>
                <a:lnTo>
                  <a:pt x="21" y="30"/>
                </a:lnTo>
                <a:lnTo>
                  <a:pt x="2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596"/>
          <p:cNvSpPr>
            <a:spLocks/>
          </p:cNvSpPr>
          <p:nvPr/>
        </p:nvSpPr>
        <p:spPr bwMode="auto">
          <a:xfrm>
            <a:off x="5541963" y="3314700"/>
            <a:ext cx="11113" cy="19050"/>
          </a:xfrm>
          <a:custGeom>
            <a:avLst/>
            <a:gdLst>
              <a:gd name="T0" fmla="*/ 0 w 7"/>
              <a:gd name="T1" fmla="*/ 12 h 12"/>
              <a:gd name="T2" fmla="*/ 1 w 7"/>
              <a:gd name="T3" fmla="*/ 12 h 12"/>
              <a:gd name="T4" fmla="*/ 1 w 7"/>
              <a:gd name="T5" fmla="*/ 5 h 12"/>
              <a:gd name="T6" fmla="*/ 2 w 7"/>
              <a:gd name="T7" fmla="*/ 1 h 12"/>
              <a:gd name="T8" fmla="*/ 7 w 7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2">
                <a:moveTo>
                  <a:pt x="0" y="12"/>
                </a:moveTo>
                <a:lnTo>
                  <a:pt x="1" y="12"/>
                </a:lnTo>
                <a:lnTo>
                  <a:pt x="1" y="5"/>
                </a:lnTo>
                <a:lnTo>
                  <a:pt x="2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597"/>
          <p:cNvSpPr>
            <a:spLocks/>
          </p:cNvSpPr>
          <p:nvPr/>
        </p:nvSpPr>
        <p:spPr bwMode="auto">
          <a:xfrm>
            <a:off x="5521326" y="3321050"/>
            <a:ext cx="15875" cy="17463"/>
          </a:xfrm>
          <a:custGeom>
            <a:avLst/>
            <a:gdLst>
              <a:gd name="T0" fmla="*/ 6 w 10"/>
              <a:gd name="T1" fmla="*/ 0 h 11"/>
              <a:gd name="T2" fmla="*/ 5 w 10"/>
              <a:gd name="T3" fmla="*/ 1 h 11"/>
              <a:gd name="T4" fmla="*/ 3 w 10"/>
              <a:gd name="T5" fmla="*/ 7 h 11"/>
              <a:gd name="T6" fmla="*/ 0 w 10"/>
              <a:gd name="T7" fmla="*/ 9 h 11"/>
              <a:gd name="T8" fmla="*/ 2 w 10"/>
              <a:gd name="T9" fmla="*/ 11 h 11"/>
              <a:gd name="T10" fmla="*/ 9 w 10"/>
              <a:gd name="T11" fmla="*/ 8 h 11"/>
              <a:gd name="T12" fmla="*/ 10 w 10"/>
              <a:gd name="T13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">
                <a:moveTo>
                  <a:pt x="6" y="0"/>
                </a:moveTo>
                <a:lnTo>
                  <a:pt x="5" y="1"/>
                </a:lnTo>
                <a:lnTo>
                  <a:pt x="3" y="7"/>
                </a:lnTo>
                <a:lnTo>
                  <a:pt x="0" y="9"/>
                </a:lnTo>
                <a:lnTo>
                  <a:pt x="2" y="11"/>
                </a:lnTo>
                <a:lnTo>
                  <a:pt x="9" y="8"/>
                </a:lnTo>
                <a:lnTo>
                  <a:pt x="1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598"/>
          <p:cNvSpPr>
            <a:spLocks/>
          </p:cNvSpPr>
          <p:nvPr/>
        </p:nvSpPr>
        <p:spPr bwMode="auto">
          <a:xfrm>
            <a:off x="5537201" y="3333750"/>
            <a:ext cx="4763" cy="4763"/>
          </a:xfrm>
          <a:custGeom>
            <a:avLst/>
            <a:gdLst>
              <a:gd name="T0" fmla="*/ 0 w 3"/>
              <a:gd name="T1" fmla="*/ 1 h 3"/>
              <a:gd name="T2" fmla="*/ 1 w 3"/>
              <a:gd name="T3" fmla="*/ 3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1"/>
                </a:moveTo>
                <a:lnTo>
                  <a:pt x="1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599"/>
          <p:cNvSpPr>
            <a:spLocks/>
          </p:cNvSpPr>
          <p:nvPr/>
        </p:nvSpPr>
        <p:spPr bwMode="auto">
          <a:xfrm>
            <a:off x="5553076" y="3333750"/>
            <a:ext cx="31750" cy="11113"/>
          </a:xfrm>
          <a:custGeom>
            <a:avLst/>
            <a:gdLst>
              <a:gd name="T0" fmla="*/ 20 w 20"/>
              <a:gd name="T1" fmla="*/ 0 h 7"/>
              <a:gd name="T2" fmla="*/ 17 w 20"/>
              <a:gd name="T3" fmla="*/ 3 h 7"/>
              <a:gd name="T4" fmla="*/ 6 w 20"/>
              <a:gd name="T5" fmla="*/ 7 h 7"/>
              <a:gd name="T6" fmla="*/ 0 w 20"/>
              <a:gd name="T7" fmla="*/ 7 h 7"/>
              <a:gd name="T8" fmla="*/ 0 w 2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7" y="3"/>
                </a:lnTo>
                <a:lnTo>
                  <a:pt x="6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600"/>
          <p:cNvSpPr>
            <a:spLocks/>
          </p:cNvSpPr>
          <p:nvPr/>
        </p:nvSpPr>
        <p:spPr bwMode="auto">
          <a:xfrm>
            <a:off x="5603876" y="3302000"/>
            <a:ext cx="52388" cy="47625"/>
          </a:xfrm>
          <a:custGeom>
            <a:avLst/>
            <a:gdLst>
              <a:gd name="T0" fmla="*/ 3 w 33"/>
              <a:gd name="T1" fmla="*/ 30 h 30"/>
              <a:gd name="T2" fmla="*/ 7 w 33"/>
              <a:gd name="T3" fmla="*/ 28 h 30"/>
              <a:gd name="T4" fmla="*/ 8 w 33"/>
              <a:gd name="T5" fmla="*/ 28 h 30"/>
              <a:gd name="T6" fmla="*/ 8 w 33"/>
              <a:gd name="T7" fmla="*/ 24 h 30"/>
              <a:gd name="T8" fmla="*/ 6 w 33"/>
              <a:gd name="T9" fmla="*/ 23 h 30"/>
              <a:gd name="T10" fmla="*/ 4 w 33"/>
              <a:gd name="T11" fmla="*/ 21 h 30"/>
              <a:gd name="T12" fmla="*/ 0 w 33"/>
              <a:gd name="T13" fmla="*/ 19 h 30"/>
              <a:gd name="T14" fmla="*/ 6 w 33"/>
              <a:gd name="T15" fmla="*/ 16 h 30"/>
              <a:gd name="T16" fmla="*/ 8 w 33"/>
              <a:gd name="T17" fmla="*/ 15 h 30"/>
              <a:gd name="T18" fmla="*/ 15 w 33"/>
              <a:gd name="T19" fmla="*/ 11 h 30"/>
              <a:gd name="T20" fmla="*/ 22 w 33"/>
              <a:gd name="T21" fmla="*/ 11 h 30"/>
              <a:gd name="T22" fmla="*/ 33 w 33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0">
                <a:moveTo>
                  <a:pt x="3" y="30"/>
                </a:moveTo>
                <a:lnTo>
                  <a:pt x="7" y="28"/>
                </a:lnTo>
                <a:lnTo>
                  <a:pt x="8" y="28"/>
                </a:lnTo>
                <a:lnTo>
                  <a:pt x="8" y="24"/>
                </a:lnTo>
                <a:lnTo>
                  <a:pt x="6" y="23"/>
                </a:lnTo>
                <a:lnTo>
                  <a:pt x="4" y="21"/>
                </a:lnTo>
                <a:lnTo>
                  <a:pt x="0" y="19"/>
                </a:lnTo>
                <a:lnTo>
                  <a:pt x="6" y="16"/>
                </a:lnTo>
                <a:lnTo>
                  <a:pt x="8" y="15"/>
                </a:lnTo>
                <a:lnTo>
                  <a:pt x="15" y="11"/>
                </a:lnTo>
                <a:lnTo>
                  <a:pt x="22" y="11"/>
                </a:lnTo>
                <a:lnTo>
                  <a:pt x="3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601"/>
          <p:cNvSpPr>
            <a:spLocks/>
          </p:cNvSpPr>
          <p:nvPr/>
        </p:nvSpPr>
        <p:spPr bwMode="auto">
          <a:xfrm>
            <a:off x="5437188" y="3316288"/>
            <a:ext cx="50800" cy="34925"/>
          </a:xfrm>
          <a:custGeom>
            <a:avLst/>
            <a:gdLst>
              <a:gd name="T0" fmla="*/ 6 w 32"/>
              <a:gd name="T1" fmla="*/ 22 h 22"/>
              <a:gd name="T2" fmla="*/ 32 w 32"/>
              <a:gd name="T3" fmla="*/ 6 h 22"/>
              <a:gd name="T4" fmla="*/ 17 w 32"/>
              <a:gd name="T5" fmla="*/ 0 h 22"/>
              <a:gd name="T6" fmla="*/ 6 w 32"/>
              <a:gd name="T7" fmla="*/ 6 h 22"/>
              <a:gd name="T8" fmla="*/ 0 w 32"/>
              <a:gd name="T9" fmla="*/ 17 h 22"/>
              <a:gd name="T10" fmla="*/ 6 w 32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2">
                <a:moveTo>
                  <a:pt x="6" y="22"/>
                </a:moveTo>
                <a:lnTo>
                  <a:pt x="32" y="6"/>
                </a:lnTo>
                <a:lnTo>
                  <a:pt x="17" y="0"/>
                </a:lnTo>
                <a:lnTo>
                  <a:pt x="6" y="6"/>
                </a:lnTo>
                <a:lnTo>
                  <a:pt x="0" y="17"/>
                </a:lnTo>
                <a:lnTo>
                  <a:pt x="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602"/>
          <p:cNvSpPr>
            <a:spLocks/>
          </p:cNvSpPr>
          <p:nvPr/>
        </p:nvSpPr>
        <p:spPr bwMode="auto">
          <a:xfrm>
            <a:off x="5483226" y="3311525"/>
            <a:ext cx="28575" cy="39688"/>
          </a:xfrm>
          <a:custGeom>
            <a:avLst/>
            <a:gdLst>
              <a:gd name="T0" fmla="*/ 0 w 18"/>
              <a:gd name="T1" fmla="*/ 25 h 25"/>
              <a:gd name="T2" fmla="*/ 1 w 18"/>
              <a:gd name="T3" fmla="*/ 25 h 25"/>
              <a:gd name="T4" fmla="*/ 3 w 18"/>
              <a:gd name="T5" fmla="*/ 22 h 25"/>
              <a:gd name="T6" fmla="*/ 8 w 18"/>
              <a:gd name="T7" fmla="*/ 13 h 25"/>
              <a:gd name="T8" fmla="*/ 18 w 18"/>
              <a:gd name="T9" fmla="*/ 0 h 25"/>
              <a:gd name="T10" fmla="*/ 18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25"/>
                </a:moveTo>
                <a:lnTo>
                  <a:pt x="1" y="25"/>
                </a:lnTo>
                <a:lnTo>
                  <a:pt x="3" y="22"/>
                </a:lnTo>
                <a:lnTo>
                  <a:pt x="8" y="13"/>
                </a:ln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603"/>
          <p:cNvSpPr>
            <a:spLocks/>
          </p:cNvSpPr>
          <p:nvPr/>
        </p:nvSpPr>
        <p:spPr bwMode="auto">
          <a:xfrm>
            <a:off x="5483226" y="3351213"/>
            <a:ext cx="19050" cy="7938"/>
          </a:xfrm>
          <a:custGeom>
            <a:avLst/>
            <a:gdLst>
              <a:gd name="T0" fmla="*/ 12 w 12"/>
              <a:gd name="T1" fmla="*/ 0 h 5"/>
              <a:gd name="T2" fmla="*/ 8 w 12"/>
              <a:gd name="T3" fmla="*/ 1 h 5"/>
              <a:gd name="T4" fmla="*/ 3 w 12"/>
              <a:gd name="T5" fmla="*/ 5 h 5"/>
              <a:gd name="T6" fmla="*/ 0 w 12"/>
              <a:gd name="T7" fmla="*/ 3 h 5"/>
              <a:gd name="T8" fmla="*/ 0 w 1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5">
                <a:moveTo>
                  <a:pt x="12" y="0"/>
                </a:moveTo>
                <a:lnTo>
                  <a:pt x="8" y="1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604"/>
          <p:cNvSpPr>
            <a:spLocks/>
          </p:cNvSpPr>
          <p:nvPr/>
        </p:nvSpPr>
        <p:spPr bwMode="auto">
          <a:xfrm>
            <a:off x="5495926" y="3351213"/>
            <a:ext cx="11113" cy="12700"/>
          </a:xfrm>
          <a:custGeom>
            <a:avLst/>
            <a:gdLst>
              <a:gd name="T0" fmla="*/ 0 w 7"/>
              <a:gd name="T1" fmla="*/ 8 h 8"/>
              <a:gd name="T2" fmla="*/ 3 w 7"/>
              <a:gd name="T3" fmla="*/ 5 h 8"/>
              <a:gd name="T4" fmla="*/ 7 w 7"/>
              <a:gd name="T5" fmla="*/ 1 h 8"/>
              <a:gd name="T6" fmla="*/ 6 w 7"/>
              <a:gd name="T7" fmla="*/ 0 h 8"/>
              <a:gd name="T8" fmla="*/ 4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3" y="5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605"/>
          <p:cNvSpPr>
            <a:spLocks/>
          </p:cNvSpPr>
          <p:nvPr/>
        </p:nvSpPr>
        <p:spPr bwMode="auto">
          <a:xfrm>
            <a:off x="5562601" y="3333750"/>
            <a:ext cx="46038" cy="33338"/>
          </a:xfrm>
          <a:custGeom>
            <a:avLst/>
            <a:gdLst>
              <a:gd name="T0" fmla="*/ 3 w 29"/>
              <a:gd name="T1" fmla="*/ 21 h 21"/>
              <a:gd name="T2" fmla="*/ 3 w 29"/>
              <a:gd name="T3" fmla="*/ 15 h 21"/>
              <a:gd name="T4" fmla="*/ 0 w 29"/>
              <a:gd name="T5" fmla="*/ 11 h 21"/>
              <a:gd name="T6" fmla="*/ 6 w 29"/>
              <a:gd name="T7" fmla="*/ 11 h 21"/>
              <a:gd name="T8" fmla="*/ 14 w 29"/>
              <a:gd name="T9" fmla="*/ 8 h 21"/>
              <a:gd name="T10" fmla="*/ 22 w 29"/>
              <a:gd name="T11" fmla="*/ 0 h 21"/>
              <a:gd name="T12" fmla="*/ 26 w 29"/>
              <a:gd name="T13" fmla="*/ 6 h 21"/>
              <a:gd name="T14" fmla="*/ 29 w 29"/>
              <a:gd name="T15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21">
                <a:moveTo>
                  <a:pt x="3" y="21"/>
                </a:moveTo>
                <a:lnTo>
                  <a:pt x="3" y="15"/>
                </a:lnTo>
                <a:lnTo>
                  <a:pt x="0" y="11"/>
                </a:lnTo>
                <a:lnTo>
                  <a:pt x="6" y="11"/>
                </a:lnTo>
                <a:lnTo>
                  <a:pt x="14" y="8"/>
                </a:lnTo>
                <a:lnTo>
                  <a:pt x="22" y="0"/>
                </a:lnTo>
                <a:lnTo>
                  <a:pt x="26" y="6"/>
                </a:lnTo>
                <a:lnTo>
                  <a:pt x="2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606"/>
          <p:cNvSpPr>
            <a:spLocks/>
          </p:cNvSpPr>
          <p:nvPr/>
        </p:nvSpPr>
        <p:spPr bwMode="auto">
          <a:xfrm>
            <a:off x="5473701" y="3362325"/>
            <a:ext cx="22225" cy="6350"/>
          </a:xfrm>
          <a:custGeom>
            <a:avLst/>
            <a:gdLst>
              <a:gd name="T0" fmla="*/ 0 w 14"/>
              <a:gd name="T1" fmla="*/ 0 h 4"/>
              <a:gd name="T2" fmla="*/ 10 w 14"/>
              <a:gd name="T3" fmla="*/ 4 h 4"/>
              <a:gd name="T4" fmla="*/ 14 w 14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">
                <a:moveTo>
                  <a:pt x="0" y="0"/>
                </a:moveTo>
                <a:lnTo>
                  <a:pt x="10" y="4"/>
                </a:lnTo>
                <a:lnTo>
                  <a:pt x="1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608"/>
          <p:cNvSpPr>
            <a:spLocks/>
          </p:cNvSpPr>
          <p:nvPr/>
        </p:nvSpPr>
        <p:spPr bwMode="auto">
          <a:xfrm>
            <a:off x="5541963" y="3343275"/>
            <a:ext cx="25400" cy="31750"/>
          </a:xfrm>
          <a:custGeom>
            <a:avLst/>
            <a:gdLst>
              <a:gd name="T0" fmla="*/ 7 w 16"/>
              <a:gd name="T1" fmla="*/ 1 h 20"/>
              <a:gd name="T2" fmla="*/ 1 w 16"/>
              <a:gd name="T3" fmla="*/ 0 h 20"/>
              <a:gd name="T4" fmla="*/ 0 w 16"/>
              <a:gd name="T5" fmla="*/ 2 h 20"/>
              <a:gd name="T6" fmla="*/ 4 w 16"/>
              <a:gd name="T7" fmla="*/ 5 h 20"/>
              <a:gd name="T8" fmla="*/ 11 w 16"/>
              <a:gd name="T9" fmla="*/ 8 h 20"/>
              <a:gd name="T10" fmla="*/ 12 w 16"/>
              <a:gd name="T11" fmla="*/ 15 h 20"/>
              <a:gd name="T12" fmla="*/ 11 w 16"/>
              <a:gd name="T13" fmla="*/ 16 h 20"/>
              <a:gd name="T14" fmla="*/ 11 w 16"/>
              <a:gd name="T15" fmla="*/ 19 h 20"/>
              <a:gd name="T16" fmla="*/ 12 w 16"/>
              <a:gd name="T17" fmla="*/ 20 h 20"/>
              <a:gd name="T18" fmla="*/ 13 w 16"/>
              <a:gd name="T19" fmla="*/ 20 h 20"/>
              <a:gd name="T20" fmla="*/ 16 w 16"/>
              <a:gd name="T21" fmla="*/ 15 h 20"/>
              <a:gd name="T22" fmla="*/ 16 w 16"/>
              <a:gd name="T23" fmla="*/ 1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0">
                <a:moveTo>
                  <a:pt x="7" y="1"/>
                </a:moveTo>
                <a:lnTo>
                  <a:pt x="1" y="0"/>
                </a:lnTo>
                <a:lnTo>
                  <a:pt x="0" y="2"/>
                </a:lnTo>
                <a:lnTo>
                  <a:pt x="4" y="5"/>
                </a:lnTo>
                <a:lnTo>
                  <a:pt x="11" y="8"/>
                </a:lnTo>
                <a:lnTo>
                  <a:pt x="12" y="15"/>
                </a:lnTo>
                <a:lnTo>
                  <a:pt x="11" y="16"/>
                </a:lnTo>
                <a:lnTo>
                  <a:pt x="11" y="19"/>
                </a:lnTo>
                <a:lnTo>
                  <a:pt x="12" y="20"/>
                </a:lnTo>
                <a:lnTo>
                  <a:pt x="13" y="20"/>
                </a:lnTo>
                <a:lnTo>
                  <a:pt x="16" y="15"/>
                </a:lnTo>
                <a:lnTo>
                  <a:pt x="1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609"/>
          <p:cNvSpPr>
            <a:spLocks/>
          </p:cNvSpPr>
          <p:nvPr/>
        </p:nvSpPr>
        <p:spPr bwMode="auto">
          <a:xfrm>
            <a:off x="5454651" y="3359150"/>
            <a:ext cx="19050" cy="17463"/>
          </a:xfrm>
          <a:custGeom>
            <a:avLst/>
            <a:gdLst>
              <a:gd name="T0" fmla="*/ 3 w 12"/>
              <a:gd name="T1" fmla="*/ 10 h 11"/>
              <a:gd name="T2" fmla="*/ 0 w 12"/>
              <a:gd name="T3" fmla="*/ 10 h 11"/>
              <a:gd name="T4" fmla="*/ 0 w 12"/>
              <a:gd name="T5" fmla="*/ 11 h 11"/>
              <a:gd name="T6" fmla="*/ 2 w 12"/>
              <a:gd name="T7" fmla="*/ 7 h 11"/>
              <a:gd name="T8" fmla="*/ 4 w 12"/>
              <a:gd name="T9" fmla="*/ 5 h 11"/>
              <a:gd name="T10" fmla="*/ 7 w 12"/>
              <a:gd name="T11" fmla="*/ 2 h 11"/>
              <a:gd name="T12" fmla="*/ 11 w 12"/>
              <a:gd name="T13" fmla="*/ 0 h 11"/>
              <a:gd name="T14" fmla="*/ 12 w 12"/>
              <a:gd name="T1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1">
                <a:moveTo>
                  <a:pt x="3" y="10"/>
                </a:moveTo>
                <a:lnTo>
                  <a:pt x="0" y="10"/>
                </a:lnTo>
                <a:lnTo>
                  <a:pt x="0" y="11"/>
                </a:lnTo>
                <a:lnTo>
                  <a:pt x="2" y="7"/>
                </a:lnTo>
                <a:lnTo>
                  <a:pt x="4" y="5"/>
                </a:lnTo>
                <a:lnTo>
                  <a:pt x="7" y="2"/>
                </a:lnTo>
                <a:lnTo>
                  <a:pt x="11" y="0"/>
                </a:lnTo>
                <a:lnTo>
                  <a:pt x="1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610"/>
          <p:cNvSpPr>
            <a:spLocks/>
          </p:cNvSpPr>
          <p:nvPr/>
        </p:nvSpPr>
        <p:spPr bwMode="auto">
          <a:xfrm>
            <a:off x="5430838" y="3375025"/>
            <a:ext cx="53975" cy="28575"/>
          </a:xfrm>
          <a:custGeom>
            <a:avLst/>
            <a:gdLst>
              <a:gd name="T0" fmla="*/ 0 w 34"/>
              <a:gd name="T1" fmla="*/ 15 h 18"/>
              <a:gd name="T2" fmla="*/ 4 w 34"/>
              <a:gd name="T3" fmla="*/ 18 h 18"/>
              <a:gd name="T4" fmla="*/ 10 w 34"/>
              <a:gd name="T5" fmla="*/ 18 h 18"/>
              <a:gd name="T6" fmla="*/ 7 w 34"/>
              <a:gd name="T7" fmla="*/ 11 h 18"/>
              <a:gd name="T8" fmla="*/ 6 w 34"/>
              <a:gd name="T9" fmla="*/ 10 h 18"/>
              <a:gd name="T10" fmla="*/ 11 w 34"/>
              <a:gd name="T11" fmla="*/ 8 h 18"/>
              <a:gd name="T12" fmla="*/ 11 w 34"/>
              <a:gd name="T13" fmla="*/ 7 h 18"/>
              <a:gd name="T14" fmla="*/ 19 w 34"/>
              <a:gd name="T15" fmla="*/ 7 h 18"/>
              <a:gd name="T16" fmla="*/ 26 w 34"/>
              <a:gd name="T17" fmla="*/ 8 h 18"/>
              <a:gd name="T18" fmla="*/ 34 w 34"/>
              <a:gd name="T19" fmla="*/ 1 h 18"/>
              <a:gd name="T20" fmla="*/ 26 w 34"/>
              <a:gd name="T21" fmla="*/ 0 h 18"/>
              <a:gd name="T22" fmla="*/ 18 w 34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18">
                <a:moveTo>
                  <a:pt x="0" y="15"/>
                </a:moveTo>
                <a:lnTo>
                  <a:pt x="4" y="18"/>
                </a:lnTo>
                <a:lnTo>
                  <a:pt x="10" y="18"/>
                </a:lnTo>
                <a:lnTo>
                  <a:pt x="7" y="11"/>
                </a:lnTo>
                <a:lnTo>
                  <a:pt x="6" y="10"/>
                </a:lnTo>
                <a:lnTo>
                  <a:pt x="11" y="8"/>
                </a:lnTo>
                <a:lnTo>
                  <a:pt x="11" y="7"/>
                </a:lnTo>
                <a:lnTo>
                  <a:pt x="19" y="7"/>
                </a:lnTo>
                <a:lnTo>
                  <a:pt x="26" y="8"/>
                </a:lnTo>
                <a:lnTo>
                  <a:pt x="34" y="1"/>
                </a:lnTo>
                <a:lnTo>
                  <a:pt x="26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611"/>
          <p:cNvSpPr>
            <a:spLocks/>
          </p:cNvSpPr>
          <p:nvPr/>
        </p:nvSpPr>
        <p:spPr bwMode="auto">
          <a:xfrm>
            <a:off x="5511801" y="3394075"/>
            <a:ext cx="38100" cy="11113"/>
          </a:xfrm>
          <a:custGeom>
            <a:avLst/>
            <a:gdLst>
              <a:gd name="T0" fmla="*/ 0 w 24"/>
              <a:gd name="T1" fmla="*/ 7 h 7"/>
              <a:gd name="T2" fmla="*/ 5 w 24"/>
              <a:gd name="T3" fmla="*/ 6 h 7"/>
              <a:gd name="T4" fmla="*/ 13 w 24"/>
              <a:gd name="T5" fmla="*/ 4 h 7"/>
              <a:gd name="T6" fmla="*/ 17 w 24"/>
              <a:gd name="T7" fmla="*/ 0 h 7"/>
              <a:gd name="T8" fmla="*/ 23 w 24"/>
              <a:gd name="T9" fmla="*/ 0 h 7"/>
              <a:gd name="T10" fmla="*/ 24 w 2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7">
                <a:moveTo>
                  <a:pt x="0" y="7"/>
                </a:moveTo>
                <a:lnTo>
                  <a:pt x="5" y="6"/>
                </a:lnTo>
                <a:lnTo>
                  <a:pt x="13" y="4"/>
                </a:lnTo>
                <a:lnTo>
                  <a:pt x="17" y="0"/>
                </a:lnTo>
                <a:lnTo>
                  <a:pt x="23" y="0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612"/>
          <p:cNvSpPr>
            <a:spLocks/>
          </p:cNvSpPr>
          <p:nvPr/>
        </p:nvSpPr>
        <p:spPr bwMode="auto">
          <a:xfrm>
            <a:off x="5337176" y="3406775"/>
            <a:ext cx="14288" cy="7938"/>
          </a:xfrm>
          <a:custGeom>
            <a:avLst/>
            <a:gdLst>
              <a:gd name="T0" fmla="*/ 0 w 9"/>
              <a:gd name="T1" fmla="*/ 5 h 5"/>
              <a:gd name="T2" fmla="*/ 7 w 9"/>
              <a:gd name="T3" fmla="*/ 0 h 5"/>
              <a:gd name="T4" fmla="*/ 9 w 9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0" y="5"/>
                </a:moveTo>
                <a:lnTo>
                  <a:pt x="7" y="0"/>
                </a:lnTo>
                <a:lnTo>
                  <a:pt x="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613"/>
          <p:cNvSpPr>
            <a:spLocks/>
          </p:cNvSpPr>
          <p:nvPr/>
        </p:nvSpPr>
        <p:spPr bwMode="auto">
          <a:xfrm>
            <a:off x="5299076" y="3367088"/>
            <a:ext cx="96838" cy="47625"/>
          </a:xfrm>
          <a:custGeom>
            <a:avLst/>
            <a:gdLst>
              <a:gd name="T0" fmla="*/ 60 w 61"/>
              <a:gd name="T1" fmla="*/ 30 h 30"/>
              <a:gd name="T2" fmla="*/ 61 w 61"/>
              <a:gd name="T3" fmla="*/ 28 h 30"/>
              <a:gd name="T4" fmla="*/ 61 w 61"/>
              <a:gd name="T5" fmla="*/ 24 h 30"/>
              <a:gd name="T6" fmla="*/ 45 w 61"/>
              <a:gd name="T7" fmla="*/ 2 h 30"/>
              <a:gd name="T8" fmla="*/ 42 w 61"/>
              <a:gd name="T9" fmla="*/ 0 h 30"/>
              <a:gd name="T10" fmla="*/ 15 w 61"/>
              <a:gd name="T11" fmla="*/ 16 h 30"/>
              <a:gd name="T12" fmla="*/ 14 w 61"/>
              <a:gd name="T13" fmla="*/ 10 h 30"/>
              <a:gd name="T14" fmla="*/ 1 w 61"/>
              <a:gd name="T15" fmla="*/ 17 h 30"/>
              <a:gd name="T16" fmla="*/ 0 w 61"/>
              <a:gd name="T1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30">
                <a:moveTo>
                  <a:pt x="60" y="30"/>
                </a:moveTo>
                <a:lnTo>
                  <a:pt x="61" y="28"/>
                </a:lnTo>
                <a:lnTo>
                  <a:pt x="61" y="24"/>
                </a:lnTo>
                <a:lnTo>
                  <a:pt x="45" y="2"/>
                </a:lnTo>
                <a:lnTo>
                  <a:pt x="42" y="0"/>
                </a:lnTo>
                <a:lnTo>
                  <a:pt x="15" y="16"/>
                </a:lnTo>
                <a:lnTo>
                  <a:pt x="14" y="10"/>
                </a:lnTo>
                <a:lnTo>
                  <a:pt x="1" y="17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614"/>
          <p:cNvSpPr>
            <a:spLocks/>
          </p:cNvSpPr>
          <p:nvPr/>
        </p:nvSpPr>
        <p:spPr bwMode="auto">
          <a:xfrm>
            <a:off x="5400676" y="3397250"/>
            <a:ext cx="30163" cy="17463"/>
          </a:xfrm>
          <a:custGeom>
            <a:avLst/>
            <a:gdLst>
              <a:gd name="T0" fmla="*/ 0 w 19"/>
              <a:gd name="T1" fmla="*/ 11 h 11"/>
              <a:gd name="T2" fmla="*/ 1 w 19"/>
              <a:gd name="T3" fmla="*/ 11 h 11"/>
              <a:gd name="T4" fmla="*/ 11 w 19"/>
              <a:gd name="T5" fmla="*/ 2 h 11"/>
              <a:gd name="T6" fmla="*/ 18 w 19"/>
              <a:gd name="T7" fmla="*/ 0 h 11"/>
              <a:gd name="T8" fmla="*/ 19 w 19"/>
              <a:gd name="T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" y="11"/>
                </a:lnTo>
                <a:lnTo>
                  <a:pt x="11" y="2"/>
                </a:lnTo>
                <a:lnTo>
                  <a:pt x="18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Line 615"/>
          <p:cNvSpPr>
            <a:spLocks noChangeShapeType="1"/>
          </p:cNvSpPr>
          <p:nvPr/>
        </p:nvSpPr>
        <p:spPr bwMode="auto">
          <a:xfrm flipV="1">
            <a:off x="5494338" y="3405188"/>
            <a:ext cx="174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616"/>
          <p:cNvSpPr>
            <a:spLocks/>
          </p:cNvSpPr>
          <p:nvPr/>
        </p:nvSpPr>
        <p:spPr bwMode="auto">
          <a:xfrm>
            <a:off x="5549901" y="3394075"/>
            <a:ext cx="46038" cy="20638"/>
          </a:xfrm>
          <a:custGeom>
            <a:avLst/>
            <a:gdLst>
              <a:gd name="T0" fmla="*/ 0 w 29"/>
              <a:gd name="T1" fmla="*/ 0 h 13"/>
              <a:gd name="T2" fmla="*/ 4 w 29"/>
              <a:gd name="T3" fmla="*/ 3 h 13"/>
              <a:gd name="T4" fmla="*/ 10 w 29"/>
              <a:gd name="T5" fmla="*/ 6 h 13"/>
              <a:gd name="T6" fmla="*/ 18 w 29"/>
              <a:gd name="T7" fmla="*/ 6 h 13"/>
              <a:gd name="T8" fmla="*/ 22 w 29"/>
              <a:gd name="T9" fmla="*/ 8 h 13"/>
              <a:gd name="T10" fmla="*/ 27 w 29"/>
              <a:gd name="T11" fmla="*/ 13 h 13"/>
              <a:gd name="T12" fmla="*/ 29 w 29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3">
                <a:moveTo>
                  <a:pt x="0" y="0"/>
                </a:moveTo>
                <a:lnTo>
                  <a:pt x="4" y="3"/>
                </a:lnTo>
                <a:lnTo>
                  <a:pt x="10" y="6"/>
                </a:lnTo>
                <a:lnTo>
                  <a:pt x="18" y="6"/>
                </a:lnTo>
                <a:lnTo>
                  <a:pt x="22" y="8"/>
                </a:lnTo>
                <a:lnTo>
                  <a:pt x="27" y="13"/>
                </a:lnTo>
                <a:lnTo>
                  <a:pt x="29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617"/>
          <p:cNvSpPr>
            <a:spLocks/>
          </p:cNvSpPr>
          <p:nvPr/>
        </p:nvSpPr>
        <p:spPr bwMode="auto">
          <a:xfrm>
            <a:off x="5470526" y="3382963"/>
            <a:ext cx="127000" cy="31750"/>
          </a:xfrm>
          <a:custGeom>
            <a:avLst/>
            <a:gdLst>
              <a:gd name="T0" fmla="*/ 79 w 80"/>
              <a:gd name="T1" fmla="*/ 20 h 20"/>
              <a:gd name="T2" fmla="*/ 80 w 80"/>
              <a:gd name="T3" fmla="*/ 17 h 20"/>
              <a:gd name="T4" fmla="*/ 80 w 80"/>
              <a:gd name="T5" fmla="*/ 15 h 20"/>
              <a:gd name="T6" fmla="*/ 73 w 80"/>
              <a:gd name="T7" fmla="*/ 11 h 20"/>
              <a:gd name="T8" fmla="*/ 67 w 80"/>
              <a:gd name="T9" fmla="*/ 6 h 20"/>
              <a:gd name="T10" fmla="*/ 60 w 80"/>
              <a:gd name="T11" fmla="*/ 7 h 20"/>
              <a:gd name="T12" fmla="*/ 57 w 80"/>
              <a:gd name="T13" fmla="*/ 6 h 20"/>
              <a:gd name="T14" fmla="*/ 50 w 80"/>
              <a:gd name="T15" fmla="*/ 0 h 20"/>
              <a:gd name="T16" fmla="*/ 43 w 80"/>
              <a:gd name="T17" fmla="*/ 2 h 20"/>
              <a:gd name="T18" fmla="*/ 35 w 80"/>
              <a:gd name="T19" fmla="*/ 6 h 20"/>
              <a:gd name="T20" fmla="*/ 30 w 80"/>
              <a:gd name="T21" fmla="*/ 7 h 20"/>
              <a:gd name="T22" fmla="*/ 20 w 80"/>
              <a:gd name="T23" fmla="*/ 11 h 20"/>
              <a:gd name="T24" fmla="*/ 15 w 80"/>
              <a:gd name="T25" fmla="*/ 13 h 20"/>
              <a:gd name="T26" fmla="*/ 8 w 80"/>
              <a:gd name="T27" fmla="*/ 15 h 20"/>
              <a:gd name="T28" fmla="*/ 1 w 80"/>
              <a:gd name="T29" fmla="*/ 20 h 20"/>
              <a:gd name="T30" fmla="*/ 0 w 80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20">
                <a:moveTo>
                  <a:pt x="79" y="20"/>
                </a:moveTo>
                <a:lnTo>
                  <a:pt x="80" y="17"/>
                </a:lnTo>
                <a:lnTo>
                  <a:pt x="80" y="15"/>
                </a:lnTo>
                <a:lnTo>
                  <a:pt x="73" y="11"/>
                </a:lnTo>
                <a:lnTo>
                  <a:pt x="67" y="6"/>
                </a:lnTo>
                <a:lnTo>
                  <a:pt x="60" y="7"/>
                </a:lnTo>
                <a:lnTo>
                  <a:pt x="57" y="6"/>
                </a:lnTo>
                <a:lnTo>
                  <a:pt x="50" y="0"/>
                </a:lnTo>
                <a:lnTo>
                  <a:pt x="43" y="2"/>
                </a:lnTo>
                <a:lnTo>
                  <a:pt x="35" y="6"/>
                </a:lnTo>
                <a:lnTo>
                  <a:pt x="30" y="7"/>
                </a:lnTo>
                <a:lnTo>
                  <a:pt x="20" y="11"/>
                </a:lnTo>
                <a:lnTo>
                  <a:pt x="15" y="13"/>
                </a:lnTo>
                <a:lnTo>
                  <a:pt x="8" y="15"/>
                </a:lnTo>
                <a:lnTo>
                  <a:pt x="1" y="20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618"/>
          <p:cNvSpPr>
            <a:spLocks/>
          </p:cNvSpPr>
          <p:nvPr/>
        </p:nvSpPr>
        <p:spPr bwMode="auto">
          <a:xfrm>
            <a:off x="5595938" y="3414713"/>
            <a:ext cx="0" cy="1588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619"/>
          <p:cNvSpPr>
            <a:spLocks/>
          </p:cNvSpPr>
          <p:nvPr/>
        </p:nvSpPr>
        <p:spPr bwMode="auto">
          <a:xfrm>
            <a:off x="5395913" y="3414713"/>
            <a:ext cx="4763" cy="7938"/>
          </a:xfrm>
          <a:custGeom>
            <a:avLst/>
            <a:gdLst>
              <a:gd name="T0" fmla="*/ 3 w 3"/>
              <a:gd name="T1" fmla="*/ 5 h 5"/>
              <a:gd name="T2" fmla="*/ 0 w 3"/>
              <a:gd name="T3" fmla="*/ 5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0" y="5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620"/>
          <p:cNvSpPr>
            <a:spLocks/>
          </p:cNvSpPr>
          <p:nvPr/>
        </p:nvSpPr>
        <p:spPr bwMode="auto">
          <a:xfrm>
            <a:off x="5297488" y="3414713"/>
            <a:ext cx="39688" cy="9525"/>
          </a:xfrm>
          <a:custGeom>
            <a:avLst/>
            <a:gdLst>
              <a:gd name="T0" fmla="*/ 1 w 25"/>
              <a:gd name="T1" fmla="*/ 0 h 6"/>
              <a:gd name="T2" fmla="*/ 1 w 25"/>
              <a:gd name="T3" fmla="*/ 4 h 6"/>
              <a:gd name="T4" fmla="*/ 0 w 25"/>
              <a:gd name="T5" fmla="*/ 5 h 6"/>
              <a:gd name="T6" fmla="*/ 16 w 25"/>
              <a:gd name="T7" fmla="*/ 6 h 6"/>
              <a:gd name="T8" fmla="*/ 25 w 2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">
                <a:moveTo>
                  <a:pt x="1" y="0"/>
                </a:moveTo>
                <a:lnTo>
                  <a:pt x="1" y="4"/>
                </a:lnTo>
                <a:lnTo>
                  <a:pt x="0" y="5"/>
                </a:lnTo>
                <a:lnTo>
                  <a:pt x="16" y="6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621"/>
          <p:cNvSpPr>
            <a:spLocks/>
          </p:cNvSpPr>
          <p:nvPr/>
        </p:nvSpPr>
        <p:spPr bwMode="auto">
          <a:xfrm>
            <a:off x="5351463" y="3414713"/>
            <a:ext cx="42863" cy="15875"/>
          </a:xfrm>
          <a:custGeom>
            <a:avLst/>
            <a:gdLst>
              <a:gd name="T0" fmla="*/ 0 w 27"/>
              <a:gd name="T1" fmla="*/ 0 h 10"/>
              <a:gd name="T2" fmla="*/ 1 w 27"/>
              <a:gd name="T3" fmla="*/ 4 h 10"/>
              <a:gd name="T4" fmla="*/ 13 w 27"/>
              <a:gd name="T5" fmla="*/ 10 h 10"/>
              <a:gd name="T6" fmla="*/ 24 w 27"/>
              <a:gd name="T7" fmla="*/ 4 h 10"/>
              <a:gd name="T8" fmla="*/ 27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0" y="0"/>
                </a:moveTo>
                <a:lnTo>
                  <a:pt x="1" y="4"/>
                </a:lnTo>
                <a:lnTo>
                  <a:pt x="13" y="10"/>
                </a:lnTo>
                <a:lnTo>
                  <a:pt x="24" y="4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622"/>
          <p:cNvSpPr>
            <a:spLocks/>
          </p:cNvSpPr>
          <p:nvPr/>
        </p:nvSpPr>
        <p:spPr bwMode="auto">
          <a:xfrm>
            <a:off x="5400676" y="3416300"/>
            <a:ext cx="46038" cy="14288"/>
          </a:xfrm>
          <a:custGeom>
            <a:avLst/>
            <a:gdLst>
              <a:gd name="T0" fmla="*/ 0 w 29"/>
              <a:gd name="T1" fmla="*/ 9 h 9"/>
              <a:gd name="T2" fmla="*/ 19 w 29"/>
              <a:gd name="T3" fmla="*/ 4 h 9"/>
              <a:gd name="T4" fmla="*/ 29 w 29"/>
              <a:gd name="T5" fmla="*/ 0 h 9"/>
              <a:gd name="T6" fmla="*/ 21 w 29"/>
              <a:gd name="T7" fmla="*/ 0 h 9"/>
              <a:gd name="T8" fmla="*/ 11 w 29"/>
              <a:gd name="T9" fmla="*/ 1 h 9"/>
              <a:gd name="T10" fmla="*/ 0 w 29"/>
              <a:gd name="T11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9">
                <a:moveTo>
                  <a:pt x="0" y="9"/>
                </a:moveTo>
                <a:lnTo>
                  <a:pt x="19" y="4"/>
                </a:lnTo>
                <a:lnTo>
                  <a:pt x="29" y="0"/>
                </a:lnTo>
                <a:lnTo>
                  <a:pt x="21" y="0"/>
                </a:lnTo>
                <a:lnTo>
                  <a:pt x="11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623"/>
          <p:cNvSpPr>
            <a:spLocks/>
          </p:cNvSpPr>
          <p:nvPr/>
        </p:nvSpPr>
        <p:spPr bwMode="auto">
          <a:xfrm>
            <a:off x="5434013" y="3414713"/>
            <a:ext cx="36513" cy="30163"/>
          </a:xfrm>
          <a:custGeom>
            <a:avLst/>
            <a:gdLst>
              <a:gd name="T0" fmla="*/ 23 w 23"/>
              <a:gd name="T1" fmla="*/ 0 h 19"/>
              <a:gd name="T2" fmla="*/ 16 w 23"/>
              <a:gd name="T3" fmla="*/ 4 h 19"/>
              <a:gd name="T4" fmla="*/ 15 w 23"/>
              <a:gd name="T5" fmla="*/ 12 h 19"/>
              <a:gd name="T6" fmla="*/ 9 w 23"/>
              <a:gd name="T7" fmla="*/ 16 h 19"/>
              <a:gd name="T8" fmla="*/ 0 w 23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9">
                <a:moveTo>
                  <a:pt x="23" y="0"/>
                </a:moveTo>
                <a:lnTo>
                  <a:pt x="16" y="4"/>
                </a:lnTo>
                <a:lnTo>
                  <a:pt x="15" y="12"/>
                </a:lnTo>
                <a:lnTo>
                  <a:pt x="9" y="16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624"/>
          <p:cNvSpPr>
            <a:spLocks/>
          </p:cNvSpPr>
          <p:nvPr/>
        </p:nvSpPr>
        <p:spPr bwMode="auto">
          <a:xfrm>
            <a:off x="5429251" y="3444875"/>
            <a:ext cx="4763" cy="3175"/>
          </a:xfrm>
          <a:custGeom>
            <a:avLst/>
            <a:gdLst>
              <a:gd name="T0" fmla="*/ 3 w 3"/>
              <a:gd name="T1" fmla="*/ 0 h 2"/>
              <a:gd name="T2" fmla="*/ 1 w 3"/>
              <a:gd name="T3" fmla="*/ 0 h 2"/>
              <a:gd name="T4" fmla="*/ 0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1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625"/>
          <p:cNvSpPr>
            <a:spLocks/>
          </p:cNvSpPr>
          <p:nvPr/>
        </p:nvSpPr>
        <p:spPr bwMode="auto">
          <a:xfrm>
            <a:off x="5394326" y="3448050"/>
            <a:ext cx="34925" cy="23813"/>
          </a:xfrm>
          <a:custGeom>
            <a:avLst/>
            <a:gdLst>
              <a:gd name="T0" fmla="*/ 22 w 22"/>
              <a:gd name="T1" fmla="*/ 0 h 15"/>
              <a:gd name="T2" fmla="*/ 19 w 22"/>
              <a:gd name="T3" fmla="*/ 4 h 15"/>
              <a:gd name="T4" fmla="*/ 12 w 22"/>
              <a:gd name="T5" fmla="*/ 11 h 15"/>
              <a:gd name="T6" fmla="*/ 0 w 22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5">
                <a:moveTo>
                  <a:pt x="22" y="0"/>
                </a:moveTo>
                <a:lnTo>
                  <a:pt x="19" y="4"/>
                </a:lnTo>
                <a:lnTo>
                  <a:pt x="12" y="11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626"/>
          <p:cNvSpPr>
            <a:spLocks/>
          </p:cNvSpPr>
          <p:nvPr/>
        </p:nvSpPr>
        <p:spPr bwMode="auto">
          <a:xfrm>
            <a:off x="5378451" y="3430588"/>
            <a:ext cx="34925" cy="44450"/>
          </a:xfrm>
          <a:custGeom>
            <a:avLst/>
            <a:gdLst>
              <a:gd name="T0" fmla="*/ 10 w 22"/>
              <a:gd name="T1" fmla="*/ 26 h 28"/>
              <a:gd name="T2" fmla="*/ 9 w 22"/>
              <a:gd name="T3" fmla="*/ 28 h 28"/>
              <a:gd name="T4" fmla="*/ 0 w 22"/>
              <a:gd name="T5" fmla="*/ 26 h 28"/>
              <a:gd name="T6" fmla="*/ 7 w 22"/>
              <a:gd name="T7" fmla="*/ 22 h 28"/>
              <a:gd name="T8" fmla="*/ 22 w 22"/>
              <a:gd name="T9" fmla="*/ 15 h 28"/>
              <a:gd name="T10" fmla="*/ 22 w 22"/>
              <a:gd name="T11" fmla="*/ 10 h 28"/>
              <a:gd name="T12" fmla="*/ 9 w 22"/>
              <a:gd name="T13" fmla="*/ 9 h 28"/>
              <a:gd name="T14" fmla="*/ 11 w 22"/>
              <a:gd name="T15" fmla="*/ 2 h 28"/>
              <a:gd name="T16" fmla="*/ 14 w 2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8">
                <a:moveTo>
                  <a:pt x="10" y="26"/>
                </a:moveTo>
                <a:lnTo>
                  <a:pt x="9" y="28"/>
                </a:lnTo>
                <a:lnTo>
                  <a:pt x="0" y="26"/>
                </a:lnTo>
                <a:lnTo>
                  <a:pt x="7" y="22"/>
                </a:lnTo>
                <a:lnTo>
                  <a:pt x="22" y="15"/>
                </a:lnTo>
                <a:lnTo>
                  <a:pt x="22" y="10"/>
                </a:lnTo>
                <a:lnTo>
                  <a:pt x="9" y="9"/>
                </a:lnTo>
                <a:lnTo>
                  <a:pt x="11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627"/>
          <p:cNvSpPr>
            <a:spLocks/>
          </p:cNvSpPr>
          <p:nvPr/>
        </p:nvSpPr>
        <p:spPr bwMode="auto">
          <a:xfrm>
            <a:off x="5370513" y="3498850"/>
            <a:ext cx="25400" cy="12700"/>
          </a:xfrm>
          <a:custGeom>
            <a:avLst/>
            <a:gdLst>
              <a:gd name="T0" fmla="*/ 7 w 16"/>
              <a:gd name="T1" fmla="*/ 8 h 8"/>
              <a:gd name="T2" fmla="*/ 0 w 16"/>
              <a:gd name="T3" fmla="*/ 4 h 8"/>
              <a:gd name="T4" fmla="*/ 16 w 16"/>
              <a:gd name="T5" fmla="*/ 0 h 8"/>
              <a:gd name="T6" fmla="*/ 16 w 16"/>
              <a:gd name="T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8">
                <a:moveTo>
                  <a:pt x="7" y="8"/>
                </a:moveTo>
                <a:lnTo>
                  <a:pt x="0" y="4"/>
                </a:lnTo>
                <a:lnTo>
                  <a:pt x="16" y="0"/>
                </a:lnTo>
                <a:lnTo>
                  <a:pt x="1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628"/>
          <p:cNvSpPr>
            <a:spLocks/>
          </p:cNvSpPr>
          <p:nvPr/>
        </p:nvSpPr>
        <p:spPr bwMode="auto">
          <a:xfrm>
            <a:off x="5381626" y="3502025"/>
            <a:ext cx="14288" cy="23813"/>
          </a:xfrm>
          <a:custGeom>
            <a:avLst/>
            <a:gdLst>
              <a:gd name="T0" fmla="*/ 9 w 9"/>
              <a:gd name="T1" fmla="*/ 0 h 15"/>
              <a:gd name="T2" fmla="*/ 9 w 9"/>
              <a:gd name="T3" fmla="*/ 15 h 15"/>
              <a:gd name="T4" fmla="*/ 0 w 9"/>
              <a:gd name="T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5">
                <a:moveTo>
                  <a:pt x="9" y="0"/>
                </a:moveTo>
                <a:lnTo>
                  <a:pt x="9" y="1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629"/>
          <p:cNvSpPr>
            <a:spLocks/>
          </p:cNvSpPr>
          <p:nvPr/>
        </p:nvSpPr>
        <p:spPr bwMode="auto">
          <a:xfrm>
            <a:off x="5351463" y="3506788"/>
            <a:ext cx="17463" cy="23813"/>
          </a:xfrm>
          <a:custGeom>
            <a:avLst/>
            <a:gdLst>
              <a:gd name="T0" fmla="*/ 11 w 11"/>
              <a:gd name="T1" fmla="*/ 6 h 15"/>
              <a:gd name="T2" fmla="*/ 11 w 11"/>
              <a:gd name="T3" fmla="*/ 4 h 15"/>
              <a:gd name="T4" fmla="*/ 6 w 11"/>
              <a:gd name="T5" fmla="*/ 0 h 15"/>
              <a:gd name="T6" fmla="*/ 1 w 11"/>
              <a:gd name="T7" fmla="*/ 0 h 15"/>
              <a:gd name="T8" fmla="*/ 0 w 11"/>
              <a:gd name="T9" fmla="*/ 8 h 15"/>
              <a:gd name="T10" fmla="*/ 0 w 11"/>
              <a:gd name="T11" fmla="*/ 11 h 15"/>
              <a:gd name="T12" fmla="*/ 6 w 11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5">
                <a:moveTo>
                  <a:pt x="11" y="6"/>
                </a:moveTo>
                <a:lnTo>
                  <a:pt x="11" y="4"/>
                </a:lnTo>
                <a:lnTo>
                  <a:pt x="6" y="0"/>
                </a:lnTo>
                <a:lnTo>
                  <a:pt x="1" y="0"/>
                </a:lnTo>
                <a:lnTo>
                  <a:pt x="0" y="8"/>
                </a:lnTo>
                <a:lnTo>
                  <a:pt x="0" y="11"/>
                </a:lnTo>
                <a:lnTo>
                  <a:pt x="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630"/>
          <p:cNvSpPr>
            <a:spLocks/>
          </p:cNvSpPr>
          <p:nvPr/>
        </p:nvSpPr>
        <p:spPr bwMode="auto">
          <a:xfrm>
            <a:off x="5461001" y="3533775"/>
            <a:ext cx="9525" cy="3175"/>
          </a:xfrm>
          <a:custGeom>
            <a:avLst/>
            <a:gdLst>
              <a:gd name="T0" fmla="*/ 6 w 6"/>
              <a:gd name="T1" fmla="*/ 2 h 2"/>
              <a:gd name="T2" fmla="*/ 4 w 6"/>
              <a:gd name="T3" fmla="*/ 0 h 2"/>
              <a:gd name="T4" fmla="*/ 0 w 6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6" y="2"/>
                </a:move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631"/>
          <p:cNvSpPr>
            <a:spLocks/>
          </p:cNvSpPr>
          <p:nvPr/>
        </p:nvSpPr>
        <p:spPr bwMode="auto">
          <a:xfrm>
            <a:off x="5360988" y="3530600"/>
            <a:ext cx="9525" cy="9525"/>
          </a:xfrm>
          <a:custGeom>
            <a:avLst/>
            <a:gdLst>
              <a:gd name="T0" fmla="*/ 0 w 6"/>
              <a:gd name="T1" fmla="*/ 0 h 6"/>
              <a:gd name="T2" fmla="*/ 3 w 6"/>
              <a:gd name="T3" fmla="*/ 0 h 6"/>
              <a:gd name="T4" fmla="*/ 6 w 6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3" y="0"/>
                </a:lnTo>
                <a:lnTo>
                  <a:pt x="6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632"/>
          <p:cNvSpPr>
            <a:spLocks/>
          </p:cNvSpPr>
          <p:nvPr/>
        </p:nvSpPr>
        <p:spPr bwMode="auto">
          <a:xfrm>
            <a:off x="5365751" y="3540125"/>
            <a:ext cx="4763" cy="3175"/>
          </a:xfrm>
          <a:custGeom>
            <a:avLst/>
            <a:gdLst>
              <a:gd name="T0" fmla="*/ 3 w 3"/>
              <a:gd name="T1" fmla="*/ 0 h 2"/>
              <a:gd name="T2" fmla="*/ 3 w 3"/>
              <a:gd name="T3" fmla="*/ 1 h 2"/>
              <a:gd name="T4" fmla="*/ 0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1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633"/>
          <p:cNvSpPr>
            <a:spLocks/>
          </p:cNvSpPr>
          <p:nvPr/>
        </p:nvSpPr>
        <p:spPr bwMode="auto">
          <a:xfrm>
            <a:off x="5422901" y="3530600"/>
            <a:ext cx="38100" cy="22225"/>
          </a:xfrm>
          <a:custGeom>
            <a:avLst/>
            <a:gdLst>
              <a:gd name="T0" fmla="*/ 24 w 24"/>
              <a:gd name="T1" fmla="*/ 3 h 14"/>
              <a:gd name="T2" fmla="*/ 20 w 24"/>
              <a:gd name="T3" fmla="*/ 6 h 14"/>
              <a:gd name="T4" fmla="*/ 16 w 24"/>
              <a:gd name="T5" fmla="*/ 0 h 14"/>
              <a:gd name="T6" fmla="*/ 11 w 24"/>
              <a:gd name="T7" fmla="*/ 6 h 14"/>
              <a:gd name="T8" fmla="*/ 0 w 2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4">
                <a:moveTo>
                  <a:pt x="24" y="3"/>
                </a:moveTo>
                <a:lnTo>
                  <a:pt x="20" y="6"/>
                </a:lnTo>
                <a:lnTo>
                  <a:pt x="16" y="0"/>
                </a:lnTo>
                <a:lnTo>
                  <a:pt x="11" y="6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Line 634"/>
          <p:cNvSpPr>
            <a:spLocks noChangeShapeType="1"/>
          </p:cNvSpPr>
          <p:nvPr/>
        </p:nvSpPr>
        <p:spPr bwMode="auto">
          <a:xfrm flipH="1">
            <a:off x="5419726" y="355282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635"/>
          <p:cNvSpPr>
            <a:spLocks/>
          </p:cNvSpPr>
          <p:nvPr/>
        </p:nvSpPr>
        <p:spPr bwMode="auto">
          <a:xfrm>
            <a:off x="5400676" y="3414713"/>
            <a:ext cx="96838" cy="142875"/>
          </a:xfrm>
          <a:custGeom>
            <a:avLst/>
            <a:gdLst>
              <a:gd name="T0" fmla="*/ 12 w 61"/>
              <a:gd name="T1" fmla="*/ 87 h 90"/>
              <a:gd name="T2" fmla="*/ 8 w 61"/>
              <a:gd name="T3" fmla="*/ 90 h 90"/>
              <a:gd name="T4" fmla="*/ 0 w 61"/>
              <a:gd name="T5" fmla="*/ 83 h 90"/>
              <a:gd name="T6" fmla="*/ 3 w 61"/>
              <a:gd name="T7" fmla="*/ 76 h 90"/>
              <a:gd name="T8" fmla="*/ 7 w 61"/>
              <a:gd name="T9" fmla="*/ 62 h 90"/>
              <a:gd name="T10" fmla="*/ 8 w 61"/>
              <a:gd name="T11" fmla="*/ 58 h 90"/>
              <a:gd name="T12" fmla="*/ 11 w 61"/>
              <a:gd name="T13" fmla="*/ 49 h 90"/>
              <a:gd name="T14" fmla="*/ 11 w 61"/>
              <a:gd name="T15" fmla="*/ 47 h 90"/>
              <a:gd name="T16" fmla="*/ 12 w 61"/>
              <a:gd name="T17" fmla="*/ 45 h 90"/>
              <a:gd name="T18" fmla="*/ 21 w 61"/>
              <a:gd name="T19" fmla="*/ 39 h 90"/>
              <a:gd name="T20" fmla="*/ 26 w 61"/>
              <a:gd name="T21" fmla="*/ 35 h 90"/>
              <a:gd name="T22" fmla="*/ 30 w 61"/>
              <a:gd name="T23" fmla="*/ 36 h 90"/>
              <a:gd name="T24" fmla="*/ 31 w 61"/>
              <a:gd name="T25" fmla="*/ 38 h 90"/>
              <a:gd name="T26" fmla="*/ 33 w 61"/>
              <a:gd name="T27" fmla="*/ 35 h 90"/>
              <a:gd name="T28" fmla="*/ 33 w 61"/>
              <a:gd name="T29" fmla="*/ 31 h 90"/>
              <a:gd name="T30" fmla="*/ 38 w 61"/>
              <a:gd name="T31" fmla="*/ 31 h 90"/>
              <a:gd name="T32" fmla="*/ 49 w 61"/>
              <a:gd name="T33" fmla="*/ 30 h 90"/>
              <a:gd name="T34" fmla="*/ 59 w 61"/>
              <a:gd name="T35" fmla="*/ 27 h 90"/>
              <a:gd name="T36" fmla="*/ 61 w 61"/>
              <a:gd name="T37" fmla="*/ 24 h 90"/>
              <a:gd name="T38" fmla="*/ 49 w 61"/>
              <a:gd name="T39" fmla="*/ 23 h 90"/>
              <a:gd name="T40" fmla="*/ 38 w 61"/>
              <a:gd name="T41" fmla="*/ 16 h 90"/>
              <a:gd name="T42" fmla="*/ 49 w 61"/>
              <a:gd name="T43" fmla="*/ 15 h 90"/>
              <a:gd name="T44" fmla="*/ 46 w 61"/>
              <a:gd name="T45" fmla="*/ 9 h 90"/>
              <a:gd name="T46" fmla="*/ 53 w 61"/>
              <a:gd name="T47" fmla="*/ 2 h 90"/>
              <a:gd name="T48" fmla="*/ 59 w 61"/>
              <a:gd name="T4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1" h="90">
                <a:moveTo>
                  <a:pt x="12" y="87"/>
                </a:moveTo>
                <a:lnTo>
                  <a:pt x="8" y="90"/>
                </a:lnTo>
                <a:lnTo>
                  <a:pt x="0" y="83"/>
                </a:lnTo>
                <a:lnTo>
                  <a:pt x="3" y="76"/>
                </a:lnTo>
                <a:lnTo>
                  <a:pt x="7" y="62"/>
                </a:lnTo>
                <a:lnTo>
                  <a:pt x="8" y="58"/>
                </a:lnTo>
                <a:lnTo>
                  <a:pt x="11" y="49"/>
                </a:lnTo>
                <a:lnTo>
                  <a:pt x="11" y="47"/>
                </a:lnTo>
                <a:lnTo>
                  <a:pt x="12" y="45"/>
                </a:lnTo>
                <a:lnTo>
                  <a:pt x="21" y="39"/>
                </a:lnTo>
                <a:lnTo>
                  <a:pt x="26" y="35"/>
                </a:lnTo>
                <a:lnTo>
                  <a:pt x="30" y="36"/>
                </a:lnTo>
                <a:lnTo>
                  <a:pt x="31" y="38"/>
                </a:lnTo>
                <a:lnTo>
                  <a:pt x="33" y="35"/>
                </a:lnTo>
                <a:lnTo>
                  <a:pt x="33" y="31"/>
                </a:lnTo>
                <a:lnTo>
                  <a:pt x="38" y="31"/>
                </a:lnTo>
                <a:lnTo>
                  <a:pt x="49" y="30"/>
                </a:lnTo>
                <a:lnTo>
                  <a:pt x="59" y="27"/>
                </a:lnTo>
                <a:lnTo>
                  <a:pt x="61" y="24"/>
                </a:lnTo>
                <a:lnTo>
                  <a:pt x="49" y="23"/>
                </a:lnTo>
                <a:lnTo>
                  <a:pt x="38" y="16"/>
                </a:lnTo>
                <a:lnTo>
                  <a:pt x="49" y="15"/>
                </a:lnTo>
                <a:lnTo>
                  <a:pt x="46" y="9"/>
                </a:lnTo>
                <a:lnTo>
                  <a:pt x="53" y="2"/>
                </a:lnTo>
                <a:lnTo>
                  <a:pt x="5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636"/>
          <p:cNvSpPr>
            <a:spLocks/>
          </p:cNvSpPr>
          <p:nvPr/>
        </p:nvSpPr>
        <p:spPr bwMode="auto">
          <a:xfrm>
            <a:off x="5322888" y="3524250"/>
            <a:ext cx="17463" cy="46038"/>
          </a:xfrm>
          <a:custGeom>
            <a:avLst/>
            <a:gdLst>
              <a:gd name="T0" fmla="*/ 5 w 11"/>
              <a:gd name="T1" fmla="*/ 29 h 29"/>
              <a:gd name="T2" fmla="*/ 7 w 11"/>
              <a:gd name="T3" fmla="*/ 22 h 29"/>
              <a:gd name="T4" fmla="*/ 5 w 11"/>
              <a:gd name="T5" fmla="*/ 12 h 29"/>
              <a:gd name="T6" fmla="*/ 0 w 11"/>
              <a:gd name="T7" fmla="*/ 6 h 29"/>
              <a:gd name="T8" fmla="*/ 7 w 11"/>
              <a:gd name="T9" fmla="*/ 0 h 29"/>
              <a:gd name="T10" fmla="*/ 11 w 11"/>
              <a:gd name="T1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9">
                <a:moveTo>
                  <a:pt x="5" y="29"/>
                </a:moveTo>
                <a:lnTo>
                  <a:pt x="7" y="22"/>
                </a:lnTo>
                <a:lnTo>
                  <a:pt x="5" y="12"/>
                </a:lnTo>
                <a:lnTo>
                  <a:pt x="0" y="6"/>
                </a:lnTo>
                <a:lnTo>
                  <a:pt x="7" y="0"/>
                </a:lnTo>
                <a:lnTo>
                  <a:pt x="1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637"/>
          <p:cNvSpPr>
            <a:spLocks/>
          </p:cNvSpPr>
          <p:nvPr/>
        </p:nvSpPr>
        <p:spPr bwMode="auto">
          <a:xfrm>
            <a:off x="5318126" y="3565525"/>
            <a:ext cx="12700" cy="4763"/>
          </a:xfrm>
          <a:custGeom>
            <a:avLst/>
            <a:gdLst>
              <a:gd name="T0" fmla="*/ 0 w 8"/>
              <a:gd name="T1" fmla="*/ 1 h 3"/>
              <a:gd name="T2" fmla="*/ 2 w 8"/>
              <a:gd name="T3" fmla="*/ 0 h 3"/>
              <a:gd name="T4" fmla="*/ 8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0" y="1"/>
                </a:moveTo>
                <a:lnTo>
                  <a:pt x="2" y="0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638"/>
          <p:cNvSpPr>
            <a:spLocks/>
          </p:cNvSpPr>
          <p:nvPr/>
        </p:nvSpPr>
        <p:spPr bwMode="auto">
          <a:xfrm>
            <a:off x="5364163" y="3516313"/>
            <a:ext cx="52388" cy="61913"/>
          </a:xfrm>
          <a:custGeom>
            <a:avLst/>
            <a:gdLst>
              <a:gd name="T0" fmla="*/ 1 w 33"/>
              <a:gd name="T1" fmla="*/ 17 h 39"/>
              <a:gd name="T2" fmla="*/ 0 w 33"/>
              <a:gd name="T3" fmla="*/ 19 h 39"/>
              <a:gd name="T4" fmla="*/ 3 w 33"/>
              <a:gd name="T5" fmla="*/ 30 h 39"/>
              <a:gd name="T6" fmla="*/ 8 w 33"/>
              <a:gd name="T7" fmla="*/ 28 h 39"/>
              <a:gd name="T8" fmla="*/ 13 w 33"/>
              <a:gd name="T9" fmla="*/ 27 h 39"/>
              <a:gd name="T10" fmla="*/ 16 w 33"/>
              <a:gd name="T11" fmla="*/ 32 h 39"/>
              <a:gd name="T12" fmla="*/ 19 w 33"/>
              <a:gd name="T13" fmla="*/ 35 h 39"/>
              <a:gd name="T14" fmla="*/ 20 w 33"/>
              <a:gd name="T15" fmla="*/ 39 h 39"/>
              <a:gd name="T16" fmla="*/ 27 w 33"/>
              <a:gd name="T17" fmla="*/ 39 h 39"/>
              <a:gd name="T18" fmla="*/ 33 w 33"/>
              <a:gd name="T19" fmla="*/ 28 h 39"/>
              <a:gd name="T20" fmla="*/ 26 w 33"/>
              <a:gd name="T21" fmla="*/ 27 h 39"/>
              <a:gd name="T22" fmla="*/ 19 w 33"/>
              <a:gd name="T23" fmla="*/ 23 h 39"/>
              <a:gd name="T24" fmla="*/ 19 w 33"/>
              <a:gd name="T25" fmla="*/ 15 h 39"/>
              <a:gd name="T26" fmla="*/ 9 w 33"/>
              <a:gd name="T27" fmla="*/ 4 h 39"/>
              <a:gd name="T28" fmla="*/ 5 w 33"/>
              <a:gd name="T29" fmla="*/ 2 h 39"/>
              <a:gd name="T30" fmla="*/ 5 w 33"/>
              <a:gd name="T31" fmla="*/ 1 h 39"/>
              <a:gd name="T32" fmla="*/ 3 w 33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39">
                <a:moveTo>
                  <a:pt x="1" y="17"/>
                </a:moveTo>
                <a:lnTo>
                  <a:pt x="0" y="19"/>
                </a:lnTo>
                <a:lnTo>
                  <a:pt x="3" y="30"/>
                </a:lnTo>
                <a:lnTo>
                  <a:pt x="8" y="28"/>
                </a:lnTo>
                <a:lnTo>
                  <a:pt x="13" y="27"/>
                </a:lnTo>
                <a:lnTo>
                  <a:pt x="16" y="32"/>
                </a:lnTo>
                <a:lnTo>
                  <a:pt x="19" y="35"/>
                </a:lnTo>
                <a:lnTo>
                  <a:pt x="20" y="39"/>
                </a:lnTo>
                <a:lnTo>
                  <a:pt x="27" y="39"/>
                </a:lnTo>
                <a:lnTo>
                  <a:pt x="33" y="28"/>
                </a:lnTo>
                <a:lnTo>
                  <a:pt x="26" y="27"/>
                </a:lnTo>
                <a:lnTo>
                  <a:pt x="19" y="23"/>
                </a:lnTo>
                <a:lnTo>
                  <a:pt x="19" y="15"/>
                </a:lnTo>
                <a:lnTo>
                  <a:pt x="9" y="4"/>
                </a:lnTo>
                <a:lnTo>
                  <a:pt x="5" y="2"/>
                </a:lnTo>
                <a:lnTo>
                  <a:pt x="5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639"/>
          <p:cNvSpPr>
            <a:spLocks/>
          </p:cNvSpPr>
          <p:nvPr/>
        </p:nvSpPr>
        <p:spPr bwMode="auto">
          <a:xfrm>
            <a:off x="5283201" y="3565525"/>
            <a:ext cx="34925" cy="31750"/>
          </a:xfrm>
          <a:custGeom>
            <a:avLst/>
            <a:gdLst>
              <a:gd name="T0" fmla="*/ 10 w 22"/>
              <a:gd name="T1" fmla="*/ 20 h 20"/>
              <a:gd name="T2" fmla="*/ 9 w 22"/>
              <a:gd name="T3" fmla="*/ 18 h 20"/>
              <a:gd name="T4" fmla="*/ 0 w 22"/>
              <a:gd name="T5" fmla="*/ 14 h 20"/>
              <a:gd name="T6" fmla="*/ 0 w 22"/>
              <a:gd name="T7" fmla="*/ 7 h 20"/>
              <a:gd name="T8" fmla="*/ 9 w 22"/>
              <a:gd name="T9" fmla="*/ 10 h 20"/>
              <a:gd name="T10" fmla="*/ 14 w 22"/>
              <a:gd name="T11" fmla="*/ 10 h 20"/>
              <a:gd name="T12" fmla="*/ 11 w 22"/>
              <a:gd name="T13" fmla="*/ 0 h 20"/>
              <a:gd name="T14" fmla="*/ 19 w 22"/>
              <a:gd name="T15" fmla="*/ 1 h 20"/>
              <a:gd name="T16" fmla="*/ 22 w 22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0">
                <a:moveTo>
                  <a:pt x="10" y="20"/>
                </a:moveTo>
                <a:lnTo>
                  <a:pt x="9" y="18"/>
                </a:lnTo>
                <a:lnTo>
                  <a:pt x="0" y="14"/>
                </a:lnTo>
                <a:lnTo>
                  <a:pt x="0" y="7"/>
                </a:lnTo>
                <a:lnTo>
                  <a:pt x="9" y="10"/>
                </a:lnTo>
                <a:lnTo>
                  <a:pt x="14" y="10"/>
                </a:lnTo>
                <a:lnTo>
                  <a:pt x="11" y="0"/>
                </a:lnTo>
                <a:lnTo>
                  <a:pt x="19" y="1"/>
                </a:lnTo>
                <a:lnTo>
                  <a:pt x="2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640"/>
          <p:cNvSpPr>
            <a:spLocks/>
          </p:cNvSpPr>
          <p:nvPr/>
        </p:nvSpPr>
        <p:spPr bwMode="auto">
          <a:xfrm>
            <a:off x="5340351" y="3530600"/>
            <a:ext cx="52388" cy="69850"/>
          </a:xfrm>
          <a:custGeom>
            <a:avLst/>
            <a:gdLst>
              <a:gd name="T0" fmla="*/ 0 w 33"/>
              <a:gd name="T1" fmla="*/ 0 h 44"/>
              <a:gd name="T2" fmla="*/ 7 w 33"/>
              <a:gd name="T3" fmla="*/ 8 h 44"/>
              <a:gd name="T4" fmla="*/ 5 w 33"/>
              <a:gd name="T5" fmla="*/ 15 h 44"/>
              <a:gd name="T6" fmla="*/ 5 w 33"/>
              <a:gd name="T7" fmla="*/ 21 h 44"/>
              <a:gd name="T8" fmla="*/ 18 w 33"/>
              <a:gd name="T9" fmla="*/ 32 h 44"/>
              <a:gd name="T10" fmla="*/ 16 w 33"/>
              <a:gd name="T11" fmla="*/ 41 h 44"/>
              <a:gd name="T12" fmla="*/ 31 w 33"/>
              <a:gd name="T13" fmla="*/ 40 h 44"/>
              <a:gd name="T14" fmla="*/ 33 w 33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4">
                <a:moveTo>
                  <a:pt x="0" y="0"/>
                </a:moveTo>
                <a:lnTo>
                  <a:pt x="7" y="8"/>
                </a:lnTo>
                <a:lnTo>
                  <a:pt x="5" y="15"/>
                </a:lnTo>
                <a:lnTo>
                  <a:pt x="5" y="21"/>
                </a:lnTo>
                <a:lnTo>
                  <a:pt x="18" y="32"/>
                </a:lnTo>
                <a:lnTo>
                  <a:pt x="16" y="41"/>
                </a:lnTo>
                <a:lnTo>
                  <a:pt x="31" y="40"/>
                </a:lnTo>
                <a:lnTo>
                  <a:pt x="33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Line 641"/>
          <p:cNvSpPr>
            <a:spLocks noChangeShapeType="1"/>
          </p:cNvSpPr>
          <p:nvPr/>
        </p:nvSpPr>
        <p:spPr bwMode="auto">
          <a:xfrm flipH="1" flipV="1">
            <a:off x="5299076" y="3597275"/>
            <a:ext cx="1588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Line 642"/>
          <p:cNvSpPr>
            <a:spLocks noChangeShapeType="1"/>
          </p:cNvSpPr>
          <p:nvPr/>
        </p:nvSpPr>
        <p:spPr bwMode="auto">
          <a:xfrm flipH="1" flipV="1">
            <a:off x="5300663" y="3608388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643"/>
          <p:cNvSpPr>
            <a:spLocks/>
          </p:cNvSpPr>
          <p:nvPr/>
        </p:nvSpPr>
        <p:spPr bwMode="auto">
          <a:xfrm>
            <a:off x="5286376" y="3611563"/>
            <a:ext cx="17463" cy="7938"/>
          </a:xfrm>
          <a:custGeom>
            <a:avLst/>
            <a:gdLst>
              <a:gd name="T0" fmla="*/ 0 w 11"/>
              <a:gd name="T1" fmla="*/ 0 h 5"/>
              <a:gd name="T2" fmla="*/ 0 w 11"/>
              <a:gd name="T3" fmla="*/ 1 h 5"/>
              <a:gd name="T4" fmla="*/ 5 w 11"/>
              <a:gd name="T5" fmla="*/ 5 h 5"/>
              <a:gd name="T6" fmla="*/ 11 w 11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0" y="1"/>
                </a:lnTo>
                <a:lnTo>
                  <a:pt x="5" y="5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644"/>
          <p:cNvSpPr>
            <a:spLocks/>
          </p:cNvSpPr>
          <p:nvPr/>
        </p:nvSpPr>
        <p:spPr bwMode="auto">
          <a:xfrm>
            <a:off x="5232401" y="3584575"/>
            <a:ext cx="53975" cy="60325"/>
          </a:xfrm>
          <a:custGeom>
            <a:avLst/>
            <a:gdLst>
              <a:gd name="T0" fmla="*/ 5 w 34"/>
              <a:gd name="T1" fmla="*/ 38 h 38"/>
              <a:gd name="T2" fmla="*/ 2 w 34"/>
              <a:gd name="T3" fmla="*/ 28 h 38"/>
              <a:gd name="T4" fmla="*/ 6 w 34"/>
              <a:gd name="T5" fmla="*/ 23 h 38"/>
              <a:gd name="T6" fmla="*/ 6 w 34"/>
              <a:gd name="T7" fmla="*/ 22 h 38"/>
              <a:gd name="T8" fmla="*/ 15 w 34"/>
              <a:gd name="T9" fmla="*/ 32 h 38"/>
              <a:gd name="T10" fmla="*/ 21 w 34"/>
              <a:gd name="T11" fmla="*/ 28 h 38"/>
              <a:gd name="T12" fmla="*/ 12 w 34"/>
              <a:gd name="T13" fmla="*/ 17 h 38"/>
              <a:gd name="T14" fmla="*/ 11 w 34"/>
              <a:gd name="T15" fmla="*/ 17 h 38"/>
              <a:gd name="T16" fmla="*/ 5 w 34"/>
              <a:gd name="T17" fmla="*/ 17 h 38"/>
              <a:gd name="T18" fmla="*/ 0 w 34"/>
              <a:gd name="T19" fmla="*/ 13 h 38"/>
              <a:gd name="T20" fmla="*/ 8 w 34"/>
              <a:gd name="T21" fmla="*/ 6 h 38"/>
              <a:gd name="T22" fmla="*/ 11 w 34"/>
              <a:gd name="T23" fmla="*/ 10 h 38"/>
              <a:gd name="T24" fmla="*/ 13 w 34"/>
              <a:gd name="T25" fmla="*/ 11 h 38"/>
              <a:gd name="T26" fmla="*/ 16 w 34"/>
              <a:gd name="T27" fmla="*/ 10 h 38"/>
              <a:gd name="T28" fmla="*/ 11 w 34"/>
              <a:gd name="T29" fmla="*/ 3 h 38"/>
              <a:gd name="T30" fmla="*/ 15 w 34"/>
              <a:gd name="T31" fmla="*/ 0 h 38"/>
              <a:gd name="T32" fmla="*/ 16 w 34"/>
              <a:gd name="T33" fmla="*/ 2 h 38"/>
              <a:gd name="T34" fmla="*/ 34 w 34"/>
              <a:gd name="T35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38">
                <a:moveTo>
                  <a:pt x="5" y="38"/>
                </a:moveTo>
                <a:lnTo>
                  <a:pt x="2" y="28"/>
                </a:lnTo>
                <a:lnTo>
                  <a:pt x="6" y="23"/>
                </a:lnTo>
                <a:lnTo>
                  <a:pt x="6" y="22"/>
                </a:lnTo>
                <a:lnTo>
                  <a:pt x="15" y="32"/>
                </a:lnTo>
                <a:lnTo>
                  <a:pt x="21" y="28"/>
                </a:lnTo>
                <a:lnTo>
                  <a:pt x="12" y="17"/>
                </a:lnTo>
                <a:lnTo>
                  <a:pt x="11" y="17"/>
                </a:lnTo>
                <a:lnTo>
                  <a:pt x="5" y="17"/>
                </a:lnTo>
                <a:lnTo>
                  <a:pt x="0" y="13"/>
                </a:lnTo>
                <a:lnTo>
                  <a:pt x="8" y="6"/>
                </a:lnTo>
                <a:lnTo>
                  <a:pt x="11" y="10"/>
                </a:lnTo>
                <a:lnTo>
                  <a:pt x="13" y="11"/>
                </a:lnTo>
                <a:lnTo>
                  <a:pt x="16" y="10"/>
                </a:lnTo>
                <a:lnTo>
                  <a:pt x="11" y="3"/>
                </a:lnTo>
                <a:lnTo>
                  <a:pt x="15" y="0"/>
                </a:lnTo>
                <a:lnTo>
                  <a:pt x="16" y="2"/>
                </a:lnTo>
                <a:lnTo>
                  <a:pt x="3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645"/>
          <p:cNvSpPr>
            <a:spLocks/>
          </p:cNvSpPr>
          <p:nvPr/>
        </p:nvSpPr>
        <p:spPr bwMode="auto">
          <a:xfrm>
            <a:off x="5375276" y="3536950"/>
            <a:ext cx="95250" cy="107950"/>
          </a:xfrm>
          <a:custGeom>
            <a:avLst/>
            <a:gdLst>
              <a:gd name="T0" fmla="*/ 0 w 60"/>
              <a:gd name="T1" fmla="*/ 68 h 68"/>
              <a:gd name="T2" fmla="*/ 4 w 60"/>
              <a:gd name="T3" fmla="*/ 68 h 68"/>
              <a:gd name="T4" fmla="*/ 6 w 60"/>
              <a:gd name="T5" fmla="*/ 64 h 68"/>
              <a:gd name="T6" fmla="*/ 12 w 60"/>
              <a:gd name="T7" fmla="*/ 59 h 68"/>
              <a:gd name="T8" fmla="*/ 16 w 60"/>
              <a:gd name="T9" fmla="*/ 52 h 68"/>
              <a:gd name="T10" fmla="*/ 19 w 60"/>
              <a:gd name="T11" fmla="*/ 49 h 68"/>
              <a:gd name="T12" fmla="*/ 23 w 60"/>
              <a:gd name="T13" fmla="*/ 41 h 68"/>
              <a:gd name="T14" fmla="*/ 30 w 60"/>
              <a:gd name="T15" fmla="*/ 41 h 68"/>
              <a:gd name="T16" fmla="*/ 37 w 60"/>
              <a:gd name="T17" fmla="*/ 38 h 68"/>
              <a:gd name="T18" fmla="*/ 41 w 60"/>
              <a:gd name="T19" fmla="*/ 37 h 68"/>
              <a:gd name="T20" fmla="*/ 46 w 60"/>
              <a:gd name="T21" fmla="*/ 33 h 68"/>
              <a:gd name="T22" fmla="*/ 45 w 60"/>
              <a:gd name="T23" fmla="*/ 30 h 68"/>
              <a:gd name="T24" fmla="*/ 43 w 60"/>
              <a:gd name="T25" fmla="*/ 28 h 68"/>
              <a:gd name="T26" fmla="*/ 37 w 60"/>
              <a:gd name="T27" fmla="*/ 30 h 68"/>
              <a:gd name="T28" fmla="*/ 30 w 60"/>
              <a:gd name="T29" fmla="*/ 32 h 68"/>
              <a:gd name="T30" fmla="*/ 30 w 60"/>
              <a:gd name="T31" fmla="*/ 21 h 68"/>
              <a:gd name="T32" fmla="*/ 37 w 60"/>
              <a:gd name="T33" fmla="*/ 18 h 68"/>
              <a:gd name="T34" fmla="*/ 43 w 60"/>
              <a:gd name="T35" fmla="*/ 14 h 68"/>
              <a:gd name="T36" fmla="*/ 56 w 60"/>
              <a:gd name="T37" fmla="*/ 7 h 68"/>
              <a:gd name="T38" fmla="*/ 60 w 60"/>
              <a:gd name="T39" fmla="*/ 3 h 68"/>
              <a:gd name="T40" fmla="*/ 60 w 60"/>
              <a:gd name="T4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68">
                <a:moveTo>
                  <a:pt x="0" y="68"/>
                </a:moveTo>
                <a:lnTo>
                  <a:pt x="4" y="68"/>
                </a:lnTo>
                <a:lnTo>
                  <a:pt x="6" y="64"/>
                </a:lnTo>
                <a:lnTo>
                  <a:pt x="12" y="59"/>
                </a:lnTo>
                <a:lnTo>
                  <a:pt x="16" y="52"/>
                </a:lnTo>
                <a:lnTo>
                  <a:pt x="19" y="49"/>
                </a:lnTo>
                <a:lnTo>
                  <a:pt x="23" y="41"/>
                </a:lnTo>
                <a:lnTo>
                  <a:pt x="30" y="41"/>
                </a:lnTo>
                <a:lnTo>
                  <a:pt x="37" y="38"/>
                </a:lnTo>
                <a:lnTo>
                  <a:pt x="41" y="37"/>
                </a:lnTo>
                <a:lnTo>
                  <a:pt x="46" y="33"/>
                </a:lnTo>
                <a:lnTo>
                  <a:pt x="45" y="30"/>
                </a:lnTo>
                <a:lnTo>
                  <a:pt x="43" y="28"/>
                </a:lnTo>
                <a:lnTo>
                  <a:pt x="37" y="30"/>
                </a:lnTo>
                <a:lnTo>
                  <a:pt x="30" y="32"/>
                </a:lnTo>
                <a:lnTo>
                  <a:pt x="30" y="21"/>
                </a:lnTo>
                <a:lnTo>
                  <a:pt x="37" y="18"/>
                </a:lnTo>
                <a:lnTo>
                  <a:pt x="43" y="14"/>
                </a:lnTo>
                <a:lnTo>
                  <a:pt x="56" y="7"/>
                </a:lnTo>
                <a:lnTo>
                  <a:pt x="60" y="3"/>
                </a:lnTo>
                <a:lnTo>
                  <a:pt x="6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646"/>
          <p:cNvSpPr>
            <a:spLocks/>
          </p:cNvSpPr>
          <p:nvPr/>
        </p:nvSpPr>
        <p:spPr bwMode="auto">
          <a:xfrm>
            <a:off x="5372101" y="3600450"/>
            <a:ext cx="22225" cy="44450"/>
          </a:xfrm>
          <a:custGeom>
            <a:avLst/>
            <a:gdLst>
              <a:gd name="T0" fmla="*/ 13 w 14"/>
              <a:gd name="T1" fmla="*/ 0 h 28"/>
              <a:gd name="T2" fmla="*/ 14 w 14"/>
              <a:gd name="T3" fmla="*/ 3 h 28"/>
              <a:gd name="T4" fmla="*/ 13 w 14"/>
              <a:gd name="T5" fmla="*/ 5 h 28"/>
              <a:gd name="T6" fmla="*/ 8 w 14"/>
              <a:gd name="T7" fmla="*/ 11 h 28"/>
              <a:gd name="T8" fmla="*/ 0 w 14"/>
              <a:gd name="T9" fmla="*/ 28 h 28"/>
              <a:gd name="T10" fmla="*/ 2 w 14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8">
                <a:moveTo>
                  <a:pt x="13" y="0"/>
                </a:moveTo>
                <a:lnTo>
                  <a:pt x="14" y="3"/>
                </a:lnTo>
                <a:lnTo>
                  <a:pt x="13" y="5"/>
                </a:lnTo>
                <a:lnTo>
                  <a:pt x="8" y="11"/>
                </a:lnTo>
                <a:lnTo>
                  <a:pt x="0" y="28"/>
                </a:lnTo>
                <a:lnTo>
                  <a:pt x="2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647"/>
          <p:cNvSpPr>
            <a:spLocks/>
          </p:cNvSpPr>
          <p:nvPr/>
        </p:nvSpPr>
        <p:spPr bwMode="auto">
          <a:xfrm>
            <a:off x="5238751" y="3644900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0 h 3"/>
              <a:gd name="T4" fmla="*/ 1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648"/>
          <p:cNvSpPr>
            <a:spLocks/>
          </p:cNvSpPr>
          <p:nvPr/>
        </p:nvSpPr>
        <p:spPr bwMode="auto">
          <a:xfrm>
            <a:off x="5149851" y="3649663"/>
            <a:ext cx="88900" cy="95250"/>
          </a:xfrm>
          <a:custGeom>
            <a:avLst/>
            <a:gdLst>
              <a:gd name="T0" fmla="*/ 5 w 56"/>
              <a:gd name="T1" fmla="*/ 60 h 60"/>
              <a:gd name="T2" fmla="*/ 2 w 56"/>
              <a:gd name="T3" fmla="*/ 55 h 60"/>
              <a:gd name="T4" fmla="*/ 0 w 56"/>
              <a:gd name="T5" fmla="*/ 45 h 60"/>
              <a:gd name="T6" fmla="*/ 7 w 56"/>
              <a:gd name="T7" fmla="*/ 48 h 60"/>
              <a:gd name="T8" fmla="*/ 11 w 56"/>
              <a:gd name="T9" fmla="*/ 55 h 60"/>
              <a:gd name="T10" fmla="*/ 15 w 56"/>
              <a:gd name="T11" fmla="*/ 52 h 60"/>
              <a:gd name="T12" fmla="*/ 22 w 56"/>
              <a:gd name="T13" fmla="*/ 49 h 60"/>
              <a:gd name="T14" fmla="*/ 16 w 56"/>
              <a:gd name="T15" fmla="*/ 45 h 60"/>
              <a:gd name="T16" fmla="*/ 12 w 56"/>
              <a:gd name="T17" fmla="*/ 41 h 60"/>
              <a:gd name="T18" fmla="*/ 22 w 56"/>
              <a:gd name="T19" fmla="*/ 36 h 60"/>
              <a:gd name="T20" fmla="*/ 23 w 56"/>
              <a:gd name="T21" fmla="*/ 25 h 60"/>
              <a:gd name="T22" fmla="*/ 33 w 56"/>
              <a:gd name="T23" fmla="*/ 22 h 60"/>
              <a:gd name="T24" fmla="*/ 35 w 56"/>
              <a:gd name="T25" fmla="*/ 19 h 60"/>
              <a:gd name="T26" fmla="*/ 30 w 56"/>
              <a:gd name="T27" fmla="*/ 12 h 60"/>
              <a:gd name="T28" fmla="*/ 42 w 56"/>
              <a:gd name="T29" fmla="*/ 3 h 60"/>
              <a:gd name="T30" fmla="*/ 42 w 56"/>
              <a:gd name="T31" fmla="*/ 2 h 60"/>
              <a:gd name="T32" fmla="*/ 43 w 56"/>
              <a:gd name="T33" fmla="*/ 4 h 60"/>
              <a:gd name="T34" fmla="*/ 48 w 56"/>
              <a:gd name="T35" fmla="*/ 7 h 60"/>
              <a:gd name="T36" fmla="*/ 56 w 56"/>
              <a:gd name="T3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0">
                <a:moveTo>
                  <a:pt x="5" y="60"/>
                </a:moveTo>
                <a:lnTo>
                  <a:pt x="2" y="55"/>
                </a:lnTo>
                <a:lnTo>
                  <a:pt x="0" y="45"/>
                </a:lnTo>
                <a:lnTo>
                  <a:pt x="7" y="48"/>
                </a:lnTo>
                <a:lnTo>
                  <a:pt x="11" y="55"/>
                </a:lnTo>
                <a:lnTo>
                  <a:pt x="15" y="52"/>
                </a:lnTo>
                <a:lnTo>
                  <a:pt x="22" y="49"/>
                </a:lnTo>
                <a:lnTo>
                  <a:pt x="16" y="45"/>
                </a:lnTo>
                <a:lnTo>
                  <a:pt x="12" y="41"/>
                </a:lnTo>
                <a:lnTo>
                  <a:pt x="22" y="36"/>
                </a:lnTo>
                <a:lnTo>
                  <a:pt x="23" y="25"/>
                </a:lnTo>
                <a:lnTo>
                  <a:pt x="33" y="22"/>
                </a:lnTo>
                <a:lnTo>
                  <a:pt x="35" y="19"/>
                </a:lnTo>
                <a:lnTo>
                  <a:pt x="30" y="12"/>
                </a:lnTo>
                <a:lnTo>
                  <a:pt x="42" y="3"/>
                </a:lnTo>
                <a:lnTo>
                  <a:pt x="42" y="2"/>
                </a:lnTo>
                <a:lnTo>
                  <a:pt x="43" y="4"/>
                </a:lnTo>
                <a:lnTo>
                  <a:pt x="48" y="7"/>
                </a:lnTo>
                <a:lnTo>
                  <a:pt x="5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649"/>
          <p:cNvSpPr>
            <a:spLocks/>
          </p:cNvSpPr>
          <p:nvPr/>
        </p:nvSpPr>
        <p:spPr bwMode="auto">
          <a:xfrm>
            <a:off x="5156201" y="3744913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2 h 3"/>
              <a:gd name="T4" fmla="*/ 1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650"/>
          <p:cNvSpPr>
            <a:spLocks/>
          </p:cNvSpPr>
          <p:nvPr/>
        </p:nvSpPr>
        <p:spPr bwMode="auto">
          <a:xfrm>
            <a:off x="5372101" y="3751263"/>
            <a:ext cx="34925" cy="22225"/>
          </a:xfrm>
          <a:custGeom>
            <a:avLst/>
            <a:gdLst>
              <a:gd name="T0" fmla="*/ 22 w 22"/>
              <a:gd name="T1" fmla="*/ 14 h 14"/>
              <a:gd name="T2" fmla="*/ 18 w 22"/>
              <a:gd name="T3" fmla="*/ 14 h 14"/>
              <a:gd name="T4" fmla="*/ 11 w 22"/>
              <a:gd name="T5" fmla="*/ 11 h 14"/>
              <a:gd name="T6" fmla="*/ 0 w 22"/>
              <a:gd name="T7" fmla="*/ 11 h 14"/>
              <a:gd name="T8" fmla="*/ 0 w 22"/>
              <a:gd name="T9" fmla="*/ 4 h 14"/>
              <a:gd name="T10" fmla="*/ 8 w 22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4">
                <a:moveTo>
                  <a:pt x="22" y="14"/>
                </a:moveTo>
                <a:lnTo>
                  <a:pt x="18" y="14"/>
                </a:lnTo>
                <a:lnTo>
                  <a:pt x="11" y="11"/>
                </a:lnTo>
                <a:lnTo>
                  <a:pt x="0" y="11"/>
                </a:lnTo>
                <a:lnTo>
                  <a:pt x="0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651"/>
          <p:cNvSpPr>
            <a:spLocks/>
          </p:cNvSpPr>
          <p:nvPr/>
        </p:nvSpPr>
        <p:spPr bwMode="auto">
          <a:xfrm>
            <a:off x="5133976" y="3749675"/>
            <a:ext cx="22225" cy="31750"/>
          </a:xfrm>
          <a:custGeom>
            <a:avLst/>
            <a:gdLst>
              <a:gd name="T0" fmla="*/ 4 w 14"/>
              <a:gd name="T1" fmla="*/ 19 h 20"/>
              <a:gd name="T2" fmla="*/ 0 w 14"/>
              <a:gd name="T3" fmla="*/ 20 h 20"/>
              <a:gd name="T4" fmla="*/ 4 w 14"/>
              <a:gd name="T5" fmla="*/ 11 h 20"/>
              <a:gd name="T6" fmla="*/ 11 w 14"/>
              <a:gd name="T7" fmla="*/ 3 h 20"/>
              <a:gd name="T8" fmla="*/ 14 w 14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0">
                <a:moveTo>
                  <a:pt x="4" y="19"/>
                </a:moveTo>
                <a:lnTo>
                  <a:pt x="0" y="20"/>
                </a:lnTo>
                <a:lnTo>
                  <a:pt x="4" y="11"/>
                </a:lnTo>
                <a:lnTo>
                  <a:pt x="11" y="3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652"/>
          <p:cNvSpPr>
            <a:spLocks/>
          </p:cNvSpPr>
          <p:nvPr/>
        </p:nvSpPr>
        <p:spPr bwMode="auto">
          <a:xfrm>
            <a:off x="5129213" y="3773488"/>
            <a:ext cx="55563" cy="42863"/>
          </a:xfrm>
          <a:custGeom>
            <a:avLst/>
            <a:gdLst>
              <a:gd name="T0" fmla="*/ 0 w 35"/>
              <a:gd name="T1" fmla="*/ 27 h 27"/>
              <a:gd name="T2" fmla="*/ 2 w 35"/>
              <a:gd name="T3" fmla="*/ 27 h 27"/>
              <a:gd name="T4" fmla="*/ 10 w 35"/>
              <a:gd name="T5" fmla="*/ 24 h 27"/>
              <a:gd name="T6" fmla="*/ 24 w 35"/>
              <a:gd name="T7" fmla="*/ 15 h 27"/>
              <a:gd name="T8" fmla="*/ 29 w 35"/>
              <a:gd name="T9" fmla="*/ 22 h 27"/>
              <a:gd name="T10" fmla="*/ 35 w 35"/>
              <a:gd name="T11" fmla="*/ 22 h 27"/>
              <a:gd name="T12" fmla="*/ 31 w 35"/>
              <a:gd name="T13" fmla="*/ 11 h 27"/>
              <a:gd name="T14" fmla="*/ 29 w 35"/>
              <a:gd name="T15" fmla="*/ 8 h 27"/>
              <a:gd name="T16" fmla="*/ 21 w 35"/>
              <a:gd name="T17" fmla="*/ 9 h 27"/>
              <a:gd name="T18" fmla="*/ 20 w 35"/>
              <a:gd name="T19" fmla="*/ 0 h 27"/>
              <a:gd name="T20" fmla="*/ 7 w 35"/>
              <a:gd name="T2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27">
                <a:moveTo>
                  <a:pt x="0" y="27"/>
                </a:moveTo>
                <a:lnTo>
                  <a:pt x="2" y="27"/>
                </a:lnTo>
                <a:lnTo>
                  <a:pt x="10" y="24"/>
                </a:lnTo>
                <a:lnTo>
                  <a:pt x="24" y="15"/>
                </a:lnTo>
                <a:lnTo>
                  <a:pt x="29" y="22"/>
                </a:lnTo>
                <a:lnTo>
                  <a:pt x="35" y="22"/>
                </a:lnTo>
                <a:lnTo>
                  <a:pt x="31" y="11"/>
                </a:lnTo>
                <a:lnTo>
                  <a:pt x="29" y="8"/>
                </a:lnTo>
                <a:lnTo>
                  <a:pt x="21" y="9"/>
                </a:lnTo>
                <a:lnTo>
                  <a:pt x="20" y="0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653"/>
          <p:cNvSpPr>
            <a:spLocks/>
          </p:cNvSpPr>
          <p:nvPr/>
        </p:nvSpPr>
        <p:spPr bwMode="auto">
          <a:xfrm>
            <a:off x="5108576" y="3810000"/>
            <a:ext cx="20638" cy="12700"/>
          </a:xfrm>
          <a:custGeom>
            <a:avLst/>
            <a:gdLst>
              <a:gd name="T0" fmla="*/ 3 w 13"/>
              <a:gd name="T1" fmla="*/ 8 h 8"/>
              <a:gd name="T2" fmla="*/ 0 w 13"/>
              <a:gd name="T3" fmla="*/ 6 h 8"/>
              <a:gd name="T4" fmla="*/ 0 w 13"/>
              <a:gd name="T5" fmla="*/ 0 h 8"/>
              <a:gd name="T6" fmla="*/ 8 w 13"/>
              <a:gd name="T7" fmla="*/ 0 h 8"/>
              <a:gd name="T8" fmla="*/ 13 w 13"/>
              <a:gd name="T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3" y="8"/>
                </a:moveTo>
                <a:lnTo>
                  <a:pt x="0" y="6"/>
                </a:lnTo>
                <a:lnTo>
                  <a:pt x="0" y="0"/>
                </a:lnTo>
                <a:lnTo>
                  <a:pt x="8" y="0"/>
                </a:lnTo>
                <a:lnTo>
                  <a:pt x="13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654"/>
          <p:cNvSpPr>
            <a:spLocks/>
          </p:cNvSpPr>
          <p:nvPr/>
        </p:nvSpPr>
        <p:spPr bwMode="auto">
          <a:xfrm>
            <a:off x="5376863" y="3808413"/>
            <a:ext cx="11113" cy="20638"/>
          </a:xfrm>
          <a:custGeom>
            <a:avLst/>
            <a:gdLst>
              <a:gd name="T0" fmla="*/ 7 w 7"/>
              <a:gd name="T1" fmla="*/ 0 h 13"/>
              <a:gd name="T2" fmla="*/ 3 w 7"/>
              <a:gd name="T3" fmla="*/ 4 h 13"/>
              <a:gd name="T4" fmla="*/ 0 w 7"/>
              <a:gd name="T5" fmla="*/ 11 h 13"/>
              <a:gd name="T6" fmla="*/ 0 w 7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3">
                <a:moveTo>
                  <a:pt x="7" y="0"/>
                </a:moveTo>
                <a:lnTo>
                  <a:pt x="3" y="4"/>
                </a:lnTo>
                <a:lnTo>
                  <a:pt x="0" y="11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655"/>
          <p:cNvSpPr>
            <a:spLocks/>
          </p:cNvSpPr>
          <p:nvPr/>
        </p:nvSpPr>
        <p:spPr bwMode="auto">
          <a:xfrm>
            <a:off x="5092701" y="3822700"/>
            <a:ext cx="20638" cy="12700"/>
          </a:xfrm>
          <a:custGeom>
            <a:avLst/>
            <a:gdLst>
              <a:gd name="T0" fmla="*/ 0 w 13"/>
              <a:gd name="T1" fmla="*/ 8 h 8"/>
              <a:gd name="T2" fmla="*/ 3 w 13"/>
              <a:gd name="T3" fmla="*/ 8 h 8"/>
              <a:gd name="T4" fmla="*/ 11 w 13"/>
              <a:gd name="T5" fmla="*/ 4 h 8"/>
              <a:gd name="T6" fmla="*/ 13 w 13"/>
              <a:gd name="T7" fmla="*/ 0 h 8"/>
              <a:gd name="T8" fmla="*/ 13 w 13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0" y="8"/>
                </a:moveTo>
                <a:lnTo>
                  <a:pt x="3" y="8"/>
                </a:lnTo>
                <a:lnTo>
                  <a:pt x="11" y="4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656"/>
          <p:cNvSpPr>
            <a:spLocks/>
          </p:cNvSpPr>
          <p:nvPr/>
        </p:nvSpPr>
        <p:spPr bwMode="auto">
          <a:xfrm>
            <a:off x="5340351" y="3792538"/>
            <a:ext cx="47625" cy="46038"/>
          </a:xfrm>
          <a:custGeom>
            <a:avLst/>
            <a:gdLst>
              <a:gd name="T0" fmla="*/ 1 w 30"/>
              <a:gd name="T1" fmla="*/ 29 h 29"/>
              <a:gd name="T2" fmla="*/ 0 w 30"/>
              <a:gd name="T3" fmla="*/ 25 h 29"/>
              <a:gd name="T4" fmla="*/ 0 w 30"/>
              <a:gd name="T5" fmla="*/ 19 h 29"/>
              <a:gd name="T6" fmla="*/ 7 w 30"/>
              <a:gd name="T7" fmla="*/ 14 h 29"/>
              <a:gd name="T8" fmla="*/ 20 w 30"/>
              <a:gd name="T9" fmla="*/ 4 h 29"/>
              <a:gd name="T10" fmla="*/ 26 w 30"/>
              <a:gd name="T11" fmla="*/ 0 h 29"/>
              <a:gd name="T12" fmla="*/ 30 w 30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9">
                <a:moveTo>
                  <a:pt x="1" y="29"/>
                </a:moveTo>
                <a:lnTo>
                  <a:pt x="0" y="25"/>
                </a:lnTo>
                <a:lnTo>
                  <a:pt x="0" y="19"/>
                </a:lnTo>
                <a:lnTo>
                  <a:pt x="7" y="14"/>
                </a:lnTo>
                <a:lnTo>
                  <a:pt x="20" y="4"/>
                </a:lnTo>
                <a:lnTo>
                  <a:pt x="26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657"/>
          <p:cNvSpPr>
            <a:spLocks/>
          </p:cNvSpPr>
          <p:nvPr/>
        </p:nvSpPr>
        <p:spPr bwMode="auto">
          <a:xfrm>
            <a:off x="5341938" y="3829050"/>
            <a:ext cx="34925" cy="15875"/>
          </a:xfrm>
          <a:custGeom>
            <a:avLst/>
            <a:gdLst>
              <a:gd name="T0" fmla="*/ 22 w 22"/>
              <a:gd name="T1" fmla="*/ 0 h 10"/>
              <a:gd name="T2" fmla="*/ 21 w 22"/>
              <a:gd name="T3" fmla="*/ 3 h 10"/>
              <a:gd name="T4" fmla="*/ 12 w 22"/>
              <a:gd name="T5" fmla="*/ 4 h 10"/>
              <a:gd name="T6" fmla="*/ 7 w 22"/>
              <a:gd name="T7" fmla="*/ 10 h 10"/>
              <a:gd name="T8" fmla="*/ 0 w 22"/>
              <a:gd name="T9" fmla="*/ 10 h 10"/>
              <a:gd name="T10" fmla="*/ 0 w 22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0">
                <a:moveTo>
                  <a:pt x="22" y="0"/>
                </a:moveTo>
                <a:lnTo>
                  <a:pt x="21" y="3"/>
                </a:lnTo>
                <a:lnTo>
                  <a:pt x="12" y="4"/>
                </a:lnTo>
                <a:lnTo>
                  <a:pt x="7" y="10"/>
                </a:lnTo>
                <a:lnTo>
                  <a:pt x="0" y="1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658"/>
          <p:cNvSpPr>
            <a:spLocks/>
          </p:cNvSpPr>
          <p:nvPr/>
        </p:nvSpPr>
        <p:spPr bwMode="auto">
          <a:xfrm>
            <a:off x="5262563" y="3833813"/>
            <a:ext cx="36513" cy="15875"/>
          </a:xfrm>
          <a:custGeom>
            <a:avLst/>
            <a:gdLst>
              <a:gd name="T0" fmla="*/ 0 w 23"/>
              <a:gd name="T1" fmla="*/ 10 h 10"/>
              <a:gd name="T2" fmla="*/ 7 w 23"/>
              <a:gd name="T3" fmla="*/ 7 h 10"/>
              <a:gd name="T4" fmla="*/ 15 w 23"/>
              <a:gd name="T5" fmla="*/ 3 h 10"/>
              <a:gd name="T6" fmla="*/ 23 w 2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0">
                <a:moveTo>
                  <a:pt x="0" y="10"/>
                </a:moveTo>
                <a:lnTo>
                  <a:pt x="7" y="7"/>
                </a:lnTo>
                <a:lnTo>
                  <a:pt x="15" y="3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659"/>
          <p:cNvSpPr>
            <a:spLocks/>
          </p:cNvSpPr>
          <p:nvPr/>
        </p:nvSpPr>
        <p:spPr bwMode="auto">
          <a:xfrm>
            <a:off x="5245101" y="3849688"/>
            <a:ext cx="17463" cy="3175"/>
          </a:xfrm>
          <a:custGeom>
            <a:avLst/>
            <a:gdLst>
              <a:gd name="T0" fmla="*/ 0 w 11"/>
              <a:gd name="T1" fmla="*/ 2 h 2"/>
              <a:gd name="T2" fmla="*/ 4 w 11"/>
              <a:gd name="T3" fmla="*/ 2 h 2"/>
              <a:gd name="T4" fmla="*/ 7 w 11"/>
              <a:gd name="T5" fmla="*/ 1 h 2"/>
              <a:gd name="T6" fmla="*/ 11 w 1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0" y="2"/>
                </a:moveTo>
                <a:lnTo>
                  <a:pt x="4" y="2"/>
                </a:lnTo>
                <a:lnTo>
                  <a:pt x="7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660"/>
          <p:cNvSpPr>
            <a:spLocks/>
          </p:cNvSpPr>
          <p:nvPr/>
        </p:nvSpPr>
        <p:spPr bwMode="auto">
          <a:xfrm>
            <a:off x="4816476" y="3833813"/>
            <a:ext cx="98425" cy="49213"/>
          </a:xfrm>
          <a:custGeom>
            <a:avLst/>
            <a:gdLst>
              <a:gd name="T0" fmla="*/ 26 w 62"/>
              <a:gd name="T1" fmla="*/ 31 h 31"/>
              <a:gd name="T2" fmla="*/ 61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9 h 31"/>
              <a:gd name="T14" fmla="*/ 0 w 62"/>
              <a:gd name="T15" fmla="*/ 23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1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9"/>
                </a:lnTo>
                <a:lnTo>
                  <a:pt x="0" y="23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661"/>
          <p:cNvSpPr>
            <a:spLocks/>
          </p:cNvSpPr>
          <p:nvPr/>
        </p:nvSpPr>
        <p:spPr bwMode="auto">
          <a:xfrm>
            <a:off x="5116513" y="3862388"/>
            <a:ext cx="36513" cy="25400"/>
          </a:xfrm>
          <a:custGeom>
            <a:avLst/>
            <a:gdLst>
              <a:gd name="T0" fmla="*/ 7 w 23"/>
              <a:gd name="T1" fmla="*/ 16 h 16"/>
              <a:gd name="T2" fmla="*/ 15 w 23"/>
              <a:gd name="T3" fmla="*/ 12 h 16"/>
              <a:gd name="T4" fmla="*/ 14 w 23"/>
              <a:gd name="T5" fmla="*/ 8 h 16"/>
              <a:gd name="T6" fmla="*/ 17 w 23"/>
              <a:gd name="T7" fmla="*/ 4 h 16"/>
              <a:gd name="T8" fmla="*/ 21 w 23"/>
              <a:gd name="T9" fmla="*/ 3 h 16"/>
              <a:gd name="T10" fmla="*/ 23 w 23"/>
              <a:gd name="T11" fmla="*/ 0 h 16"/>
              <a:gd name="T12" fmla="*/ 11 w 23"/>
              <a:gd name="T13" fmla="*/ 3 h 16"/>
              <a:gd name="T14" fmla="*/ 0 w 23"/>
              <a:gd name="T15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6">
                <a:moveTo>
                  <a:pt x="7" y="16"/>
                </a:moveTo>
                <a:lnTo>
                  <a:pt x="15" y="12"/>
                </a:lnTo>
                <a:lnTo>
                  <a:pt x="14" y="8"/>
                </a:lnTo>
                <a:lnTo>
                  <a:pt x="17" y="4"/>
                </a:lnTo>
                <a:lnTo>
                  <a:pt x="21" y="3"/>
                </a:lnTo>
                <a:lnTo>
                  <a:pt x="23" y="0"/>
                </a:lnTo>
                <a:lnTo>
                  <a:pt x="11" y="3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662"/>
          <p:cNvSpPr>
            <a:spLocks/>
          </p:cNvSpPr>
          <p:nvPr/>
        </p:nvSpPr>
        <p:spPr bwMode="auto">
          <a:xfrm>
            <a:off x="5045076" y="3835400"/>
            <a:ext cx="71438" cy="68263"/>
          </a:xfrm>
          <a:custGeom>
            <a:avLst/>
            <a:gdLst>
              <a:gd name="T0" fmla="*/ 45 w 45"/>
              <a:gd name="T1" fmla="*/ 24 h 43"/>
              <a:gd name="T2" fmla="*/ 34 w 45"/>
              <a:gd name="T3" fmla="*/ 29 h 43"/>
              <a:gd name="T4" fmla="*/ 30 w 45"/>
              <a:gd name="T5" fmla="*/ 30 h 43"/>
              <a:gd name="T6" fmla="*/ 23 w 45"/>
              <a:gd name="T7" fmla="*/ 33 h 43"/>
              <a:gd name="T8" fmla="*/ 17 w 45"/>
              <a:gd name="T9" fmla="*/ 33 h 43"/>
              <a:gd name="T10" fmla="*/ 11 w 45"/>
              <a:gd name="T11" fmla="*/ 40 h 43"/>
              <a:gd name="T12" fmla="*/ 0 w 45"/>
              <a:gd name="T13" fmla="*/ 43 h 43"/>
              <a:gd name="T14" fmla="*/ 3 w 45"/>
              <a:gd name="T15" fmla="*/ 24 h 43"/>
              <a:gd name="T16" fmla="*/ 18 w 45"/>
              <a:gd name="T17" fmla="*/ 21 h 43"/>
              <a:gd name="T18" fmla="*/ 26 w 45"/>
              <a:gd name="T19" fmla="*/ 18 h 43"/>
              <a:gd name="T20" fmla="*/ 23 w 45"/>
              <a:gd name="T21" fmla="*/ 15 h 43"/>
              <a:gd name="T22" fmla="*/ 4 w 45"/>
              <a:gd name="T23" fmla="*/ 15 h 43"/>
              <a:gd name="T24" fmla="*/ 13 w 45"/>
              <a:gd name="T25" fmla="*/ 3 h 43"/>
              <a:gd name="T26" fmla="*/ 25 w 45"/>
              <a:gd name="T27" fmla="*/ 2 h 43"/>
              <a:gd name="T28" fmla="*/ 30 w 45"/>
              <a:gd name="T2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43">
                <a:moveTo>
                  <a:pt x="45" y="24"/>
                </a:moveTo>
                <a:lnTo>
                  <a:pt x="34" y="29"/>
                </a:lnTo>
                <a:lnTo>
                  <a:pt x="30" y="30"/>
                </a:lnTo>
                <a:lnTo>
                  <a:pt x="23" y="33"/>
                </a:lnTo>
                <a:lnTo>
                  <a:pt x="17" y="33"/>
                </a:lnTo>
                <a:lnTo>
                  <a:pt x="11" y="40"/>
                </a:lnTo>
                <a:lnTo>
                  <a:pt x="0" y="43"/>
                </a:lnTo>
                <a:lnTo>
                  <a:pt x="3" y="24"/>
                </a:lnTo>
                <a:lnTo>
                  <a:pt x="18" y="21"/>
                </a:lnTo>
                <a:lnTo>
                  <a:pt x="26" y="18"/>
                </a:lnTo>
                <a:lnTo>
                  <a:pt x="23" y="15"/>
                </a:lnTo>
                <a:lnTo>
                  <a:pt x="4" y="15"/>
                </a:lnTo>
                <a:lnTo>
                  <a:pt x="13" y="3"/>
                </a:lnTo>
                <a:lnTo>
                  <a:pt x="25" y="2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663"/>
          <p:cNvSpPr>
            <a:spLocks/>
          </p:cNvSpPr>
          <p:nvPr/>
        </p:nvSpPr>
        <p:spPr bwMode="auto">
          <a:xfrm>
            <a:off x="5345113" y="3808413"/>
            <a:ext cx="55563" cy="96838"/>
          </a:xfrm>
          <a:custGeom>
            <a:avLst/>
            <a:gdLst>
              <a:gd name="T0" fmla="*/ 0 w 35"/>
              <a:gd name="T1" fmla="*/ 61 h 61"/>
              <a:gd name="T2" fmla="*/ 0 w 35"/>
              <a:gd name="T3" fmla="*/ 61 h 61"/>
              <a:gd name="T4" fmla="*/ 8 w 35"/>
              <a:gd name="T5" fmla="*/ 53 h 61"/>
              <a:gd name="T6" fmla="*/ 12 w 35"/>
              <a:gd name="T7" fmla="*/ 47 h 61"/>
              <a:gd name="T8" fmla="*/ 20 w 35"/>
              <a:gd name="T9" fmla="*/ 46 h 61"/>
              <a:gd name="T10" fmla="*/ 32 w 35"/>
              <a:gd name="T11" fmla="*/ 42 h 61"/>
              <a:gd name="T12" fmla="*/ 35 w 35"/>
              <a:gd name="T13" fmla="*/ 38 h 61"/>
              <a:gd name="T14" fmla="*/ 34 w 35"/>
              <a:gd name="T15" fmla="*/ 32 h 61"/>
              <a:gd name="T16" fmla="*/ 34 w 35"/>
              <a:gd name="T17" fmla="*/ 30 h 61"/>
              <a:gd name="T18" fmla="*/ 32 w 35"/>
              <a:gd name="T19" fmla="*/ 27 h 61"/>
              <a:gd name="T20" fmla="*/ 27 w 35"/>
              <a:gd name="T21" fmla="*/ 27 h 61"/>
              <a:gd name="T22" fmla="*/ 21 w 35"/>
              <a:gd name="T23" fmla="*/ 26 h 61"/>
              <a:gd name="T24" fmla="*/ 20 w 35"/>
              <a:gd name="T25" fmla="*/ 22 h 61"/>
              <a:gd name="T26" fmla="*/ 28 w 35"/>
              <a:gd name="T27" fmla="*/ 17 h 61"/>
              <a:gd name="T28" fmla="*/ 30 w 35"/>
              <a:gd name="T29" fmla="*/ 15 h 61"/>
              <a:gd name="T30" fmla="*/ 32 w 35"/>
              <a:gd name="T31" fmla="*/ 9 h 61"/>
              <a:gd name="T32" fmla="*/ 32 w 35"/>
              <a:gd name="T33" fmla="*/ 0 h 61"/>
              <a:gd name="T34" fmla="*/ 30 w 35"/>
              <a:gd name="T35" fmla="*/ 0 h 61"/>
              <a:gd name="T36" fmla="*/ 28 w 35"/>
              <a:gd name="T37" fmla="*/ 0 h 61"/>
              <a:gd name="T38" fmla="*/ 27 w 35"/>
              <a:gd name="T3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61">
                <a:moveTo>
                  <a:pt x="0" y="61"/>
                </a:moveTo>
                <a:lnTo>
                  <a:pt x="0" y="61"/>
                </a:lnTo>
                <a:lnTo>
                  <a:pt x="8" y="53"/>
                </a:lnTo>
                <a:lnTo>
                  <a:pt x="12" y="47"/>
                </a:lnTo>
                <a:lnTo>
                  <a:pt x="20" y="46"/>
                </a:lnTo>
                <a:lnTo>
                  <a:pt x="32" y="42"/>
                </a:lnTo>
                <a:lnTo>
                  <a:pt x="35" y="38"/>
                </a:lnTo>
                <a:lnTo>
                  <a:pt x="34" y="32"/>
                </a:lnTo>
                <a:lnTo>
                  <a:pt x="34" y="30"/>
                </a:lnTo>
                <a:lnTo>
                  <a:pt x="32" y="27"/>
                </a:lnTo>
                <a:lnTo>
                  <a:pt x="27" y="27"/>
                </a:lnTo>
                <a:lnTo>
                  <a:pt x="21" y="26"/>
                </a:lnTo>
                <a:lnTo>
                  <a:pt x="20" y="22"/>
                </a:lnTo>
                <a:lnTo>
                  <a:pt x="28" y="17"/>
                </a:lnTo>
                <a:lnTo>
                  <a:pt x="30" y="15"/>
                </a:lnTo>
                <a:lnTo>
                  <a:pt x="32" y="9"/>
                </a:lnTo>
                <a:lnTo>
                  <a:pt x="32" y="0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664"/>
          <p:cNvSpPr>
            <a:spLocks/>
          </p:cNvSpPr>
          <p:nvPr/>
        </p:nvSpPr>
        <p:spPr bwMode="auto">
          <a:xfrm>
            <a:off x="5257801" y="3819525"/>
            <a:ext cx="66675" cy="85725"/>
          </a:xfrm>
          <a:custGeom>
            <a:avLst/>
            <a:gdLst>
              <a:gd name="T0" fmla="*/ 26 w 42"/>
              <a:gd name="T1" fmla="*/ 9 h 54"/>
              <a:gd name="T2" fmla="*/ 30 w 42"/>
              <a:gd name="T3" fmla="*/ 6 h 54"/>
              <a:gd name="T4" fmla="*/ 33 w 42"/>
              <a:gd name="T5" fmla="*/ 4 h 54"/>
              <a:gd name="T6" fmla="*/ 34 w 42"/>
              <a:gd name="T7" fmla="*/ 2 h 54"/>
              <a:gd name="T8" fmla="*/ 38 w 42"/>
              <a:gd name="T9" fmla="*/ 0 h 54"/>
              <a:gd name="T10" fmla="*/ 42 w 42"/>
              <a:gd name="T11" fmla="*/ 4 h 54"/>
              <a:gd name="T12" fmla="*/ 41 w 42"/>
              <a:gd name="T13" fmla="*/ 13 h 54"/>
              <a:gd name="T14" fmla="*/ 40 w 42"/>
              <a:gd name="T15" fmla="*/ 19 h 54"/>
              <a:gd name="T16" fmla="*/ 40 w 42"/>
              <a:gd name="T17" fmla="*/ 20 h 54"/>
              <a:gd name="T18" fmla="*/ 35 w 42"/>
              <a:gd name="T19" fmla="*/ 25 h 54"/>
              <a:gd name="T20" fmla="*/ 34 w 42"/>
              <a:gd name="T21" fmla="*/ 28 h 54"/>
              <a:gd name="T22" fmla="*/ 29 w 42"/>
              <a:gd name="T23" fmla="*/ 35 h 54"/>
              <a:gd name="T24" fmla="*/ 26 w 42"/>
              <a:gd name="T25" fmla="*/ 42 h 54"/>
              <a:gd name="T26" fmla="*/ 20 w 42"/>
              <a:gd name="T27" fmla="*/ 46 h 54"/>
              <a:gd name="T28" fmla="*/ 16 w 42"/>
              <a:gd name="T29" fmla="*/ 47 h 54"/>
              <a:gd name="T30" fmla="*/ 7 w 42"/>
              <a:gd name="T31" fmla="*/ 50 h 54"/>
              <a:gd name="T32" fmla="*/ 1 w 42"/>
              <a:gd name="T33" fmla="*/ 54 h 54"/>
              <a:gd name="T34" fmla="*/ 0 w 42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54">
                <a:moveTo>
                  <a:pt x="26" y="9"/>
                </a:moveTo>
                <a:lnTo>
                  <a:pt x="30" y="6"/>
                </a:lnTo>
                <a:lnTo>
                  <a:pt x="33" y="4"/>
                </a:lnTo>
                <a:lnTo>
                  <a:pt x="34" y="2"/>
                </a:lnTo>
                <a:lnTo>
                  <a:pt x="38" y="0"/>
                </a:lnTo>
                <a:lnTo>
                  <a:pt x="42" y="4"/>
                </a:lnTo>
                <a:lnTo>
                  <a:pt x="41" y="13"/>
                </a:lnTo>
                <a:lnTo>
                  <a:pt x="40" y="19"/>
                </a:lnTo>
                <a:lnTo>
                  <a:pt x="40" y="20"/>
                </a:lnTo>
                <a:lnTo>
                  <a:pt x="35" y="25"/>
                </a:lnTo>
                <a:lnTo>
                  <a:pt x="34" y="28"/>
                </a:lnTo>
                <a:lnTo>
                  <a:pt x="29" y="35"/>
                </a:lnTo>
                <a:lnTo>
                  <a:pt x="26" y="42"/>
                </a:lnTo>
                <a:lnTo>
                  <a:pt x="20" y="46"/>
                </a:lnTo>
                <a:lnTo>
                  <a:pt x="16" y="47"/>
                </a:lnTo>
                <a:lnTo>
                  <a:pt x="7" y="50"/>
                </a:lnTo>
                <a:lnTo>
                  <a:pt x="1" y="54"/>
                </a:lnTo>
                <a:lnTo>
                  <a:pt x="0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665"/>
          <p:cNvSpPr>
            <a:spLocks/>
          </p:cNvSpPr>
          <p:nvPr/>
        </p:nvSpPr>
        <p:spPr bwMode="auto">
          <a:xfrm>
            <a:off x="5095876" y="3887788"/>
            <a:ext cx="31750" cy="19050"/>
          </a:xfrm>
          <a:custGeom>
            <a:avLst/>
            <a:gdLst>
              <a:gd name="T0" fmla="*/ 1 w 20"/>
              <a:gd name="T1" fmla="*/ 12 h 12"/>
              <a:gd name="T2" fmla="*/ 0 w 20"/>
              <a:gd name="T3" fmla="*/ 10 h 12"/>
              <a:gd name="T4" fmla="*/ 5 w 20"/>
              <a:gd name="T5" fmla="*/ 3 h 12"/>
              <a:gd name="T6" fmla="*/ 19 w 20"/>
              <a:gd name="T7" fmla="*/ 0 h 12"/>
              <a:gd name="T8" fmla="*/ 20 w 2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2">
                <a:moveTo>
                  <a:pt x="1" y="12"/>
                </a:moveTo>
                <a:lnTo>
                  <a:pt x="0" y="10"/>
                </a:lnTo>
                <a:lnTo>
                  <a:pt x="5" y="3"/>
                </a:lnTo>
                <a:lnTo>
                  <a:pt x="19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666"/>
          <p:cNvSpPr>
            <a:spLocks/>
          </p:cNvSpPr>
          <p:nvPr/>
        </p:nvSpPr>
        <p:spPr bwMode="auto">
          <a:xfrm>
            <a:off x="5235576" y="3905250"/>
            <a:ext cx="22225" cy="17463"/>
          </a:xfrm>
          <a:custGeom>
            <a:avLst/>
            <a:gdLst>
              <a:gd name="T0" fmla="*/ 14 w 14"/>
              <a:gd name="T1" fmla="*/ 0 h 11"/>
              <a:gd name="T2" fmla="*/ 6 w 14"/>
              <a:gd name="T3" fmla="*/ 6 h 11"/>
              <a:gd name="T4" fmla="*/ 0 w 14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11">
                <a:moveTo>
                  <a:pt x="14" y="0"/>
                </a:moveTo>
                <a:lnTo>
                  <a:pt x="6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667"/>
          <p:cNvSpPr>
            <a:spLocks/>
          </p:cNvSpPr>
          <p:nvPr/>
        </p:nvSpPr>
        <p:spPr bwMode="auto">
          <a:xfrm>
            <a:off x="4859338" y="3898900"/>
            <a:ext cx="69850" cy="25400"/>
          </a:xfrm>
          <a:custGeom>
            <a:avLst/>
            <a:gdLst>
              <a:gd name="T0" fmla="*/ 44 w 44"/>
              <a:gd name="T1" fmla="*/ 1 h 16"/>
              <a:gd name="T2" fmla="*/ 41 w 44"/>
              <a:gd name="T3" fmla="*/ 0 h 16"/>
              <a:gd name="T4" fmla="*/ 38 w 44"/>
              <a:gd name="T5" fmla="*/ 11 h 16"/>
              <a:gd name="T6" fmla="*/ 31 w 44"/>
              <a:gd name="T7" fmla="*/ 11 h 16"/>
              <a:gd name="T8" fmla="*/ 30 w 44"/>
              <a:gd name="T9" fmla="*/ 4 h 16"/>
              <a:gd name="T10" fmla="*/ 0 w 44"/>
              <a:gd name="T11" fmla="*/ 8 h 16"/>
              <a:gd name="T12" fmla="*/ 9 w 44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6">
                <a:moveTo>
                  <a:pt x="44" y="1"/>
                </a:moveTo>
                <a:lnTo>
                  <a:pt x="41" y="0"/>
                </a:lnTo>
                <a:lnTo>
                  <a:pt x="38" y="11"/>
                </a:lnTo>
                <a:lnTo>
                  <a:pt x="31" y="11"/>
                </a:lnTo>
                <a:lnTo>
                  <a:pt x="30" y="4"/>
                </a:lnTo>
                <a:lnTo>
                  <a:pt x="0" y="8"/>
                </a:lnTo>
                <a:lnTo>
                  <a:pt x="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668"/>
          <p:cNvSpPr>
            <a:spLocks/>
          </p:cNvSpPr>
          <p:nvPr/>
        </p:nvSpPr>
        <p:spPr bwMode="auto">
          <a:xfrm>
            <a:off x="5227638" y="3922713"/>
            <a:ext cx="7938" cy="6350"/>
          </a:xfrm>
          <a:custGeom>
            <a:avLst/>
            <a:gdLst>
              <a:gd name="T0" fmla="*/ 5 w 5"/>
              <a:gd name="T1" fmla="*/ 0 h 4"/>
              <a:gd name="T2" fmla="*/ 3 w 5"/>
              <a:gd name="T3" fmla="*/ 1 h 4"/>
              <a:gd name="T4" fmla="*/ 0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3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669"/>
          <p:cNvSpPr>
            <a:spLocks/>
          </p:cNvSpPr>
          <p:nvPr/>
        </p:nvSpPr>
        <p:spPr bwMode="auto">
          <a:xfrm>
            <a:off x="4865688" y="3924300"/>
            <a:ext cx="11113" cy="6350"/>
          </a:xfrm>
          <a:custGeom>
            <a:avLst/>
            <a:gdLst>
              <a:gd name="T0" fmla="*/ 5 w 7"/>
              <a:gd name="T1" fmla="*/ 0 h 4"/>
              <a:gd name="T2" fmla="*/ 7 w 7"/>
              <a:gd name="T3" fmla="*/ 3 h 4"/>
              <a:gd name="T4" fmla="*/ 0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5" y="0"/>
                </a:moveTo>
                <a:lnTo>
                  <a:pt x="7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670"/>
          <p:cNvSpPr>
            <a:spLocks/>
          </p:cNvSpPr>
          <p:nvPr/>
        </p:nvSpPr>
        <p:spPr bwMode="auto">
          <a:xfrm>
            <a:off x="5092701" y="3906838"/>
            <a:ext cx="20638" cy="31750"/>
          </a:xfrm>
          <a:custGeom>
            <a:avLst/>
            <a:gdLst>
              <a:gd name="T0" fmla="*/ 13 w 13"/>
              <a:gd name="T1" fmla="*/ 20 h 20"/>
              <a:gd name="T2" fmla="*/ 13 w 13"/>
              <a:gd name="T3" fmla="*/ 17 h 20"/>
              <a:gd name="T4" fmla="*/ 6 w 13"/>
              <a:gd name="T5" fmla="*/ 17 h 20"/>
              <a:gd name="T6" fmla="*/ 2 w 13"/>
              <a:gd name="T7" fmla="*/ 10 h 20"/>
              <a:gd name="T8" fmla="*/ 0 w 13"/>
              <a:gd name="T9" fmla="*/ 7 h 20"/>
              <a:gd name="T10" fmla="*/ 2 w 13"/>
              <a:gd name="T11" fmla="*/ 6 h 20"/>
              <a:gd name="T12" fmla="*/ 4 w 13"/>
              <a:gd name="T13" fmla="*/ 5 h 20"/>
              <a:gd name="T14" fmla="*/ 3 w 13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0">
                <a:moveTo>
                  <a:pt x="13" y="20"/>
                </a:moveTo>
                <a:lnTo>
                  <a:pt x="13" y="17"/>
                </a:lnTo>
                <a:lnTo>
                  <a:pt x="6" y="17"/>
                </a:lnTo>
                <a:lnTo>
                  <a:pt x="2" y="10"/>
                </a:lnTo>
                <a:lnTo>
                  <a:pt x="0" y="7"/>
                </a:lnTo>
                <a:lnTo>
                  <a:pt x="2" y="6"/>
                </a:lnTo>
                <a:lnTo>
                  <a:pt x="4" y="5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671"/>
          <p:cNvSpPr>
            <a:spLocks/>
          </p:cNvSpPr>
          <p:nvPr/>
        </p:nvSpPr>
        <p:spPr bwMode="auto">
          <a:xfrm>
            <a:off x="5251451" y="3903663"/>
            <a:ext cx="93663" cy="41275"/>
          </a:xfrm>
          <a:custGeom>
            <a:avLst/>
            <a:gdLst>
              <a:gd name="T0" fmla="*/ 0 w 59"/>
              <a:gd name="T1" fmla="*/ 26 h 26"/>
              <a:gd name="T2" fmla="*/ 4 w 59"/>
              <a:gd name="T3" fmla="*/ 23 h 26"/>
              <a:gd name="T4" fmla="*/ 11 w 59"/>
              <a:gd name="T5" fmla="*/ 20 h 26"/>
              <a:gd name="T6" fmla="*/ 15 w 59"/>
              <a:gd name="T7" fmla="*/ 17 h 26"/>
              <a:gd name="T8" fmla="*/ 23 w 59"/>
              <a:gd name="T9" fmla="*/ 16 h 26"/>
              <a:gd name="T10" fmla="*/ 23 w 59"/>
              <a:gd name="T11" fmla="*/ 15 h 26"/>
              <a:gd name="T12" fmla="*/ 26 w 59"/>
              <a:gd name="T13" fmla="*/ 11 h 26"/>
              <a:gd name="T14" fmla="*/ 27 w 59"/>
              <a:gd name="T15" fmla="*/ 9 h 26"/>
              <a:gd name="T16" fmla="*/ 34 w 59"/>
              <a:gd name="T17" fmla="*/ 2 h 26"/>
              <a:gd name="T18" fmla="*/ 38 w 59"/>
              <a:gd name="T19" fmla="*/ 0 h 26"/>
              <a:gd name="T20" fmla="*/ 41 w 59"/>
              <a:gd name="T21" fmla="*/ 0 h 26"/>
              <a:gd name="T22" fmla="*/ 49 w 59"/>
              <a:gd name="T23" fmla="*/ 0 h 26"/>
              <a:gd name="T24" fmla="*/ 59 w 59"/>
              <a:gd name="T25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26">
                <a:moveTo>
                  <a:pt x="0" y="26"/>
                </a:moveTo>
                <a:lnTo>
                  <a:pt x="4" y="23"/>
                </a:lnTo>
                <a:lnTo>
                  <a:pt x="11" y="20"/>
                </a:lnTo>
                <a:lnTo>
                  <a:pt x="15" y="17"/>
                </a:lnTo>
                <a:lnTo>
                  <a:pt x="23" y="16"/>
                </a:lnTo>
                <a:lnTo>
                  <a:pt x="23" y="15"/>
                </a:lnTo>
                <a:lnTo>
                  <a:pt x="26" y="11"/>
                </a:lnTo>
                <a:lnTo>
                  <a:pt x="27" y="9"/>
                </a:lnTo>
                <a:lnTo>
                  <a:pt x="34" y="2"/>
                </a:lnTo>
                <a:lnTo>
                  <a:pt x="38" y="0"/>
                </a:lnTo>
                <a:lnTo>
                  <a:pt x="41" y="0"/>
                </a:lnTo>
                <a:lnTo>
                  <a:pt x="49" y="0"/>
                </a:lnTo>
                <a:lnTo>
                  <a:pt x="5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672"/>
          <p:cNvSpPr>
            <a:spLocks/>
          </p:cNvSpPr>
          <p:nvPr/>
        </p:nvSpPr>
        <p:spPr bwMode="auto">
          <a:xfrm>
            <a:off x="5108576" y="3938588"/>
            <a:ext cx="4763" cy="15875"/>
          </a:xfrm>
          <a:custGeom>
            <a:avLst/>
            <a:gdLst>
              <a:gd name="T0" fmla="*/ 1 w 3"/>
              <a:gd name="T1" fmla="*/ 10 h 10"/>
              <a:gd name="T2" fmla="*/ 0 w 3"/>
              <a:gd name="T3" fmla="*/ 9 h 10"/>
              <a:gd name="T4" fmla="*/ 0 w 3"/>
              <a:gd name="T5" fmla="*/ 4 h 10"/>
              <a:gd name="T6" fmla="*/ 3 w 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0">
                <a:moveTo>
                  <a:pt x="1" y="10"/>
                </a:moveTo>
                <a:lnTo>
                  <a:pt x="0" y="9"/>
                </a:lnTo>
                <a:lnTo>
                  <a:pt x="0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673"/>
          <p:cNvSpPr>
            <a:spLocks/>
          </p:cNvSpPr>
          <p:nvPr/>
        </p:nvSpPr>
        <p:spPr bwMode="auto">
          <a:xfrm>
            <a:off x="5081588" y="3927475"/>
            <a:ext cx="4763" cy="30163"/>
          </a:xfrm>
          <a:custGeom>
            <a:avLst/>
            <a:gdLst>
              <a:gd name="T0" fmla="*/ 0 w 3"/>
              <a:gd name="T1" fmla="*/ 0 h 19"/>
              <a:gd name="T2" fmla="*/ 0 w 3"/>
              <a:gd name="T3" fmla="*/ 2 h 19"/>
              <a:gd name="T4" fmla="*/ 2 w 3"/>
              <a:gd name="T5" fmla="*/ 12 h 19"/>
              <a:gd name="T6" fmla="*/ 3 w 3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9">
                <a:moveTo>
                  <a:pt x="0" y="0"/>
                </a:moveTo>
                <a:lnTo>
                  <a:pt x="0" y="2"/>
                </a:lnTo>
                <a:lnTo>
                  <a:pt x="2" y="12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674"/>
          <p:cNvSpPr>
            <a:spLocks/>
          </p:cNvSpPr>
          <p:nvPr/>
        </p:nvSpPr>
        <p:spPr bwMode="auto">
          <a:xfrm>
            <a:off x="4989513" y="3911600"/>
            <a:ext cx="92075" cy="46038"/>
          </a:xfrm>
          <a:custGeom>
            <a:avLst/>
            <a:gdLst>
              <a:gd name="T0" fmla="*/ 0 w 58"/>
              <a:gd name="T1" fmla="*/ 29 h 29"/>
              <a:gd name="T2" fmla="*/ 4 w 58"/>
              <a:gd name="T3" fmla="*/ 26 h 29"/>
              <a:gd name="T4" fmla="*/ 12 w 58"/>
              <a:gd name="T5" fmla="*/ 19 h 29"/>
              <a:gd name="T6" fmla="*/ 16 w 58"/>
              <a:gd name="T7" fmla="*/ 27 h 29"/>
              <a:gd name="T8" fmla="*/ 23 w 58"/>
              <a:gd name="T9" fmla="*/ 19 h 29"/>
              <a:gd name="T10" fmla="*/ 31 w 58"/>
              <a:gd name="T11" fmla="*/ 18 h 29"/>
              <a:gd name="T12" fmla="*/ 34 w 58"/>
              <a:gd name="T13" fmla="*/ 18 h 29"/>
              <a:gd name="T14" fmla="*/ 31 w 58"/>
              <a:gd name="T15" fmla="*/ 11 h 29"/>
              <a:gd name="T16" fmla="*/ 38 w 58"/>
              <a:gd name="T17" fmla="*/ 6 h 29"/>
              <a:gd name="T18" fmla="*/ 48 w 58"/>
              <a:gd name="T19" fmla="*/ 4 h 29"/>
              <a:gd name="T20" fmla="*/ 54 w 58"/>
              <a:gd name="T21" fmla="*/ 0 h 29"/>
              <a:gd name="T22" fmla="*/ 58 w 58"/>
              <a:gd name="T23" fmla="*/ 6 h 29"/>
              <a:gd name="T24" fmla="*/ 58 w 58"/>
              <a:gd name="T25" fmla="*/ 1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29">
                <a:moveTo>
                  <a:pt x="0" y="29"/>
                </a:moveTo>
                <a:lnTo>
                  <a:pt x="4" y="26"/>
                </a:lnTo>
                <a:lnTo>
                  <a:pt x="12" y="19"/>
                </a:lnTo>
                <a:lnTo>
                  <a:pt x="16" y="27"/>
                </a:lnTo>
                <a:lnTo>
                  <a:pt x="23" y="19"/>
                </a:lnTo>
                <a:lnTo>
                  <a:pt x="31" y="18"/>
                </a:lnTo>
                <a:lnTo>
                  <a:pt x="34" y="18"/>
                </a:lnTo>
                <a:lnTo>
                  <a:pt x="31" y="11"/>
                </a:lnTo>
                <a:lnTo>
                  <a:pt x="38" y="6"/>
                </a:lnTo>
                <a:lnTo>
                  <a:pt x="48" y="4"/>
                </a:lnTo>
                <a:lnTo>
                  <a:pt x="54" y="0"/>
                </a:lnTo>
                <a:lnTo>
                  <a:pt x="58" y="6"/>
                </a:lnTo>
                <a:lnTo>
                  <a:pt x="58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675"/>
          <p:cNvSpPr>
            <a:spLocks/>
          </p:cNvSpPr>
          <p:nvPr/>
        </p:nvSpPr>
        <p:spPr bwMode="auto">
          <a:xfrm>
            <a:off x="5167313" y="3929063"/>
            <a:ext cx="60325" cy="28575"/>
          </a:xfrm>
          <a:custGeom>
            <a:avLst/>
            <a:gdLst>
              <a:gd name="T0" fmla="*/ 38 w 38"/>
              <a:gd name="T1" fmla="*/ 0 h 18"/>
              <a:gd name="T2" fmla="*/ 31 w 38"/>
              <a:gd name="T3" fmla="*/ 6 h 18"/>
              <a:gd name="T4" fmla="*/ 26 w 38"/>
              <a:gd name="T5" fmla="*/ 10 h 18"/>
              <a:gd name="T6" fmla="*/ 13 w 38"/>
              <a:gd name="T7" fmla="*/ 14 h 18"/>
              <a:gd name="T8" fmla="*/ 0 w 3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8">
                <a:moveTo>
                  <a:pt x="38" y="0"/>
                </a:moveTo>
                <a:lnTo>
                  <a:pt x="31" y="6"/>
                </a:lnTo>
                <a:lnTo>
                  <a:pt x="26" y="10"/>
                </a:lnTo>
                <a:lnTo>
                  <a:pt x="13" y="14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Line 676"/>
          <p:cNvSpPr>
            <a:spLocks noChangeShapeType="1"/>
          </p:cNvSpPr>
          <p:nvPr/>
        </p:nvSpPr>
        <p:spPr bwMode="auto">
          <a:xfrm flipV="1">
            <a:off x="4929188" y="3951288"/>
            <a:ext cx="2381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677"/>
          <p:cNvSpPr>
            <a:spLocks/>
          </p:cNvSpPr>
          <p:nvPr/>
        </p:nvSpPr>
        <p:spPr bwMode="auto">
          <a:xfrm>
            <a:off x="4978401" y="3957638"/>
            <a:ext cx="11113" cy="6350"/>
          </a:xfrm>
          <a:custGeom>
            <a:avLst/>
            <a:gdLst>
              <a:gd name="T0" fmla="*/ 0 w 7"/>
              <a:gd name="T1" fmla="*/ 3 h 4"/>
              <a:gd name="T2" fmla="*/ 1 w 7"/>
              <a:gd name="T3" fmla="*/ 4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3"/>
                </a:moveTo>
                <a:lnTo>
                  <a:pt x="1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678"/>
          <p:cNvSpPr>
            <a:spLocks/>
          </p:cNvSpPr>
          <p:nvPr/>
        </p:nvSpPr>
        <p:spPr bwMode="auto">
          <a:xfrm>
            <a:off x="5240338" y="3944938"/>
            <a:ext cx="30163" cy="19050"/>
          </a:xfrm>
          <a:custGeom>
            <a:avLst/>
            <a:gdLst>
              <a:gd name="T0" fmla="*/ 19 w 19"/>
              <a:gd name="T1" fmla="*/ 5 h 12"/>
              <a:gd name="T2" fmla="*/ 14 w 19"/>
              <a:gd name="T3" fmla="*/ 8 h 12"/>
              <a:gd name="T4" fmla="*/ 7 w 19"/>
              <a:gd name="T5" fmla="*/ 12 h 12"/>
              <a:gd name="T6" fmla="*/ 1 w 19"/>
              <a:gd name="T7" fmla="*/ 11 h 12"/>
              <a:gd name="T8" fmla="*/ 0 w 19"/>
              <a:gd name="T9" fmla="*/ 6 h 12"/>
              <a:gd name="T10" fmla="*/ 7 w 19"/>
              <a:gd name="T11" fmla="*/ 1 h 12"/>
              <a:gd name="T12" fmla="*/ 7 w 19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">
                <a:moveTo>
                  <a:pt x="19" y="5"/>
                </a:moveTo>
                <a:lnTo>
                  <a:pt x="14" y="8"/>
                </a:lnTo>
                <a:lnTo>
                  <a:pt x="7" y="12"/>
                </a:lnTo>
                <a:lnTo>
                  <a:pt x="1" y="11"/>
                </a:lnTo>
                <a:lnTo>
                  <a:pt x="0" y="6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679"/>
          <p:cNvSpPr>
            <a:spLocks/>
          </p:cNvSpPr>
          <p:nvPr/>
        </p:nvSpPr>
        <p:spPr bwMode="auto">
          <a:xfrm>
            <a:off x="5086351" y="3957638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5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5"/>
                </a:lnTo>
                <a:lnTo>
                  <a:pt x="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Line 680"/>
          <p:cNvSpPr>
            <a:spLocks noChangeShapeType="1"/>
          </p:cNvSpPr>
          <p:nvPr/>
        </p:nvSpPr>
        <p:spPr bwMode="auto">
          <a:xfrm>
            <a:off x="5089526" y="3968750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681"/>
          <p:cNvSpPr>
            <a:spLocks/>
          </p:cNvSpPr>
          <p:nvPr/>
        </p:nvSpPr>
        <p:spPr bwMode="auto">
          <a:xfrm>
            <a:off x="5270501" y="3940175"/>
            <a:ext cx="28575" cy="28575"/>
          </a:xfrm>
          <a:custGeom>
            <a:avLst/>
            <a:gdLst>
              <a:gd name="T0" fmla="*/ 12 w 18"/>
              <a:gd name="T1" fmla="*/ 18 h 18"/>
              <a:gd name="T2" fmla="*/ 14 w 18"/>
              <a:gd name="T3" fmla="*/ 15 h 18"/>
              <a:gd name="T4" fmla="*/ 15 w 18"/>
              <a:gd name="T5" fmla="*/ 14 h 18"/>
              <a:gd name="T6" fmla="*/ 18 w 18"/>
              <a:gd name="T7" fmla="*/ 8 h 18"/>
              <a:gd name="T8" fmla="*/ 18 w 18"/>
              <a:gd name="T9" fmla="*/ 1 h 18"/>
              <a:gd name="T10" fmla="*/ 15 w 18"/>
              <a:gd name="T11" fmla="*/ 1 h 18"/>
              <a:gd name="T12" fmla="*/ 14 w 18"/>
              <a:gd name="T13" fmla="*/ 0 h 18"/>
              <a:gd name="T14" fmla="*/ 12 w 18"/>
              <a:gd name="T15" fmla="*/ 0 h 18"/>
              <a:gd name="T16" fmla="*/ 7 w 18"/>
              <a:gd name="T17" fmla="*/ 4 h 18"/>
              <a:gd name="T18" fmla="*/ 0 w 18"/>
              <a:gd name="T1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12" y="18"/>
                </a:moveTo>
                <a:lnTo>
                  <a:pt x="14" y="15"/>
                </a:lnTo>
                <a:lnTo>
                  <a:pt x="15" y="14"/>
                </a:lnTo>
                <a:lnTo>
                  <a:pt x="18" y="8"/>
                </a:lnTo>
                <a:lnTo>
                  <a:pt x="18" y="1"/>
                </a:lnTo>
                <a:lnTo>
                  <a:pt x="15" y="1"/>
                </a:lnTo>
                <a:lnTo>
                  <a:pt x="14" y="0"/>
                </a:lnTo>
                <a:lnTo>
                  <a:pt x="12" y="0"/>
                </a:lnTo>
                <a:lnTo>
                  <a:pt x="7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682"/>
          <p:cNvSpPr>
            <a:spLocks/>
          </p:cNvSpPr>
          <p:nvPr/>
        </p:nvSpPr>
        <p:spPr bwMode="auto">
          <a:xfrm>
            <a:off x="5110163" y="3954463"/>
            <a:ext cx="4763" cy="17463"/>
          </a:xfrm>
          <a:custGeom>
            <a:avLst/>
            <a:gdLst>
              <a:gd name="T0" fmla="*/ 3 w 3"/>
              <a:gd name="T1" fmla="*/ 11 h 11"/>
              <a:gd name="T2" fmla="*/ 0 w 3"/>
              <a:gd name="T3" fmla="*/ 9 h 11"/>
              <a:gd name="T4" fmla="*/ 0 w 3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3" y="11"/>
                </a:move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683"/>
          <p:cNvSpPr>
            <a:spLocks/>
          </p:cNvSpPr>
          <p:nvPr/>
        </p:nvSpPr>
        <p:spPr bwMode="auto">
          <a:xfrm>
            <a:off x="5114926" y="3971925"/>
            <a:ext cx="22225" cy="3175"/>
          </a:xfrm>
          <a:custGeom>
            <a:avLst/>
            <a:gdLst>
              <a:gd name="T0" fmla="*/ 14 w 14"/>
              <a:gd name="T1" fmla="*/ 2 h 2"/>
              <a:gd name="T2" fmla="*/ 4 w 14"/>
              <a:gd name="T3" fmla="*/ 2 h 2"/>
              <a:gd name="T4" fmla="*/ 0 w 1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">
                <a:moveTo>
                  <a:pt x="14" y="2"/>
                </a:move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684"/>
          <p:cNvSpPr>
            <a:spLocks/>
          </p:cNvSpPr>
          <p:nvPr/>
        </p:nvSpPr>
        <p:spPr bwMode="auto">
          <a:xfrm>
            <a:off x="5137151" y="3957638"/>
            <a:ext cx="30163" cy="19050"/>
          </a:xfrm>
          <a:custGeom>
            <a:avLst/>
            <a:gdLst>
              <a:gd name="T0" fmla="*/ 19 w 19"/>
              <a:gd name="T1" fmla="*/ 0 h 12"/>
              <a:gd name="T2" fmla="*/ 19 w 19"/>
              <a:gd name="T3" fmla="*/ 1 h 12"/>
              <a:gd name="T4" fmla="*/ 10 w 19"/>
              <a:gd name="T5" fmla="*/ 7 h 12"/>
              <a:gd name="T6" fmla="*/ 9 w 19"/>
              <a:gd name="T7" fmla="*/ 8 h 12"/>
              <a:gd name="T8" fmla="*/ 0 w 19"/>
              <a:gd name="T9" fmla="*/ 12 h 12"/>
              <a:gd name="T10" fmla="*/ 0 w 19"/>
              <a:gd name="T11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19" y="0"/>
                </a:moveTo>
                <a:lnTo>
                  <a:pt x="19" y="1"/>
                </a:lnTo>
                <a:lnTo>
                  <a:pt x="10" y="7"/>
                </a:lnTo>
                <a:lnTo>
                  <a:pt x="9" y="8"/>
                </a:lnTo>
                <a:lnTo>
                  <a:pt x="0" y="12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685"/>
          <p:cNvSpPr>
            <a:spLocks/>
          </p:cNvSpPr>
          <p:nvPr/>
        </p:nvSpPr>
        <p:spPr bwMode="auto">
          <a:xfrm>
            <a:off x="5089526" y="3968750"/>
            <a:ext cx="6350" cy="12700"/>
          </a:xfrm>
          <a:custGeom>
            <a:avLst/>
            <a:gdLst>
              <a:gd name="T0" fmla="*/ 0 w 4"/>
              <a:gd name="T1" fmla="*/ 0 h 8"/>
              <a:gd name="T2" fmla="*/ 2 w 4"/>
              <a:gd name="T3" fmla="*/ 4 h 8"/>
              <a:gd name="T4" fmla="*/ 4 w 4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0" y="0"/>
                </a:moveTo>
                <a:lnTo>
                  <a:pt x="2" y="4"/>
                </a:lnTo>
                <a:lnTo>
                  <a:pt x="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686"/>
          <p:cNvSpPr>
            <a:spLocks/>
          </p:cNvSpPr>
          <p:nvPr/>
        </p:nvSpPr>
        <p:spPr bwMode="auto">
          <a:xfrm>
            <a:off x="4962526" y="3959225"/>
            <a:ext cx="15875" cy="23813"/>
          </a:xfrm>
          <a:custGeom>
            <a:avLst/>
            <a:gdLst>
              <a:gd name="T0" fmla="*/ 9 w 10"/>
              <a:gd name="T1" fmla="*/ 15 h 15"/>
              <a:gd name="T2" fmla="*/ 6 w 10"/>
              <a:gd name="T3" fmla="*/ 15 h 15"/>
              <a:gd name="T4" fmla="*/ 2 w 10"/>
              <a:gd name="T5" fmla="*/ 10 h 15"/>
              <a:gd name="T6" fmla="*/ 0 w 10"/>
              <a:gd name="T7" fmla="*/ 6 h 15"/>
              <a:gd name="T8" fmla="*/ 7 w 10"/>
              <a:gd name="T9" fmla="*/ 0 h 15"/>
              <a:gd name="T10" fmla="*/ 10 w 10"/>
              <a:gd name="T11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9" y="15"/>
                </a:moveTo>
                <a:lnTo>
                  <a:pt x="6" y="15"/>
                </a:lnTo>
                <a:lnTo>
                  <a:pt x="2" y="10"/>
                </a:lnTo>
                <a:lnTo>
                  <a:pt x="0" y="6"/>
                </a:lnTo>
                <a:lnTo>
                  <a:pt x="7" y="0"/>
                </a:lnTo>
                <a:lnTo>
                  <a:pt x="1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687"/>
          <p:cNvSpPr>
            <a:spLocks/>
          </p:cNvSpPr>
          <p:nvPr/>
        </p:nvSpPr>
        <p:spPr bwMode="auto">
          <a:xfrm>
            <a:off x="4976813" y="3975100"/>
            <a:ext cx="53975" cy="14288"/>
          </a:xfrm>
          <a:custGeom>
            <a:avLst/>
            <a:gdLst>
              <a:gd name="T0" fmla="*/ 23 w 34"/>
              <a:gd name="T1" fmla="*/ 9 h 9"/>
              <a:gd name="T2" fmla="*/ 28 w 34"/>
              <a:gd name="T3" fmla="*/ 8 h 9"/>
              <a:gd name="T4" fmla="*/ 34 w 34"/>
              <a:gd name="T5" fmla="*/ 5 h 9"/>
              <a:gd name="T6" fmla="*/ 32 w 34"/>
              <a:gd name="T7" fmla="*/ 1 h 9"/>
              <a:gd name="T8" fmla="*/ 21 w 34"/>
              <a:gd name="T9" fmla="*/ 1 h 9"/>
              <a:gd name="T10" fmla="*/ 9 w 34"/>
              <a:gd name="T11" fmla="*/ 0 h 9"/>
              <a:gd name="T12" fmla="*/ 6 w 34"/>
              <a:gd name="T13" fmla="*/ 4 h 9"/>
              <a:gd name="T14" fmla="*/ 0 w 34"/>
              <a:gd name="T1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9">
                <a:moveTo>
                  <a:pt x="23" y="9"/>
                </a:moveTo>
                <a:lnTo>
                  <a:pt x="28" y="8"/>
                </a:lnTo>
                <a:lnTo>
                  <a:pt x="34" y="5"/>
                </a:lnTo>
                <a:lnTo>
                  <a:pt x="32" y="1"/>
                </a:lnTo>
                <a:lnTo>
                  <a:pt x="21" y="1"/>
                </a:lnTo>
                <a:lnTo>
                  <a:pt x="9" y="0"/>
                </a:lnTo>
                <a:lnTo>
                  <a:pt x="6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688"/>
          <p:cNvSpPr>
            <a:spLocks/>
          </p:cNvSpPr>
          <p:nvPr/>
        </p:nvSpPr>
        <p:spPr bwMode="auto">
          <a:xfrm>
            <a:off x="4989513" y="3989388"/>
            <a:ext cx="23813" cy="3175"/>
          </a:xfrm>
          <a:custGeom>
            <a:avLst/>
            <a:gdLst>
              <a:gd name="T0" fmla="*/ 0 w 15"/>
              <a:gd name="T1" fmla="*/ 2 h 2"/>
              <a:gd name="T2" fmla="*/ 4 w 15"/>
              <a:gd name="T3" fmla="*/ 2 h 2"/>
              <a:gd name="T4" fmla="*/ 15 w 1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">
                <a:moveTo>
                  <a:pt x="0" y="2"/>
                </a:moveTo>
                <a:lnTo>
                  <a:pt x="4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Line 689"/>
          <p:cNvSpPr>
            <a:spLocks noChangeShapeType="1"/>
          </p:cNvSpPr>
          <p:nvPr/>
        </p:nvSpPr>
        <p:spPr bwMode="auto">
          <a:xfrm>
            <a:off x="4979988" y="3992563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690"/>
          <p:cNvSpPr>
            <a:spLocks/>
          </p:cNvSpPr>
          <p:nvPr/>
        </p:nvSpPr>
        <p:spPr bwMode="auto">
          <a:xfrm>
            <a:off x="4929188" y="3983038"/>
            <a:ext cx="25400" cy="15875"/>
          </a:xfrm>
          <a:custGeom>
            <a:avLst/>
            <a:gdLst>
              <a:gd name="T0" fmla="*/ 0 w 16"/>
              <a:gd name="T1" fmla="*/ 10 h 10"/>
              <a:gd name="T2" fmla="*/ 4 w 16"/>
              <a:gd name="T3" fmla="*/ 10 h 10"/>
              <a:gd name="T4" fmla="*/ 2 w 16"/>
              <a:gd name="T5" fmla="*/ 0 h 10"/>
              <a:gd name="T6" fmla="*/ 5 w 16"/>
              <a:gd name="T7" fmla="*/ 0 h 10"/>
              <a:gd name="T8" fmla="*/ 9 w 16"/>
              <a:gd name="T9" fmla="*/ 2 h 10"/>
              <a:gd name="T10" fmla="*/ 11 w 16"/>
              <a:gd name="T11" fmla="*/ 2 h 10"/>
              <a:gd name="T12" fmla="*/ 16 w 16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0">
                <a:moveTo>
                  <a:pt x="0" y="10"/>
                </a:moveTo>
                <a:lnTo>
                  <a:pt x="4" y="10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11" y="2"/>
                </a:lnTo>
                <a:lnTo>
                  <a:pt x="1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Line 691"/>
          <p:cNvSpPr>
            <a:spLocks noChangeShapeType="1"/>
          </p:cNvSpPr>
          <p:nvPr/>
        </p:nvSpPr>
        <p:spPr bwMode="auto">
          <a:xfrm>
            <a:off x="4889501" y="3987800"/>
            <a:ext cx="174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692"/>
          <p:cNvSpPr>
            <a:spLocks/>
          </p:cNvSpPr>
          <p:nvPr/>
        </p:nvSpPr>
        <p:spPr bwMode="auto">
          <a:xfrm>
            <a:off x="4906963" y="3995738"/>
            <a:ext cx="22225" cy="6350"/>
          </a:xfrm>
          <a:custGeom>
            <a:avLst/>
            <a:gdLst>
              <a:gd name="T0" fmla="*/ 0 w 14"/>
              <a:gd name="T1" fmla="*/ 2 h 4"/>
              <a:gd name="T2" fmla="*/ 1 w 14"/>
              <a:gd name="T3" fmla="*/ 2 h 4"/>
              <a:gd name="T4" fmla="*/ 7 w 14"/>
              <a:gd name="T5" fmla="*/ 4 h 4"/>
              <a:gd name="T6" fmla="*/ 11 w 14"/>
              <a:gd name="T7" fmla="*/ 0 h 4"/>
              <a:gd name="T8" fmla="*/ 14 w 14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">
                <a:moveTo>
                  <a:pt x="0" y="2"/>
                </a:moveTo>
                <a:lnTo>
                  <a:pt x="1" y="2"/>
                </a:lnTo>
                <a:lnTo>
                  <a:pt x="7" y="4"/>
                </a:lnTo>
                <a:lnTo>
                  <a:pt x="11" y="0"/>
                </a:lnTo>
                <a:lnTo>
                  <a:pt x="1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693"/>
          <p:cNvSpPr>
            <a:spLocks/>
          </p:cNvSpPr>
          <p:nvPr/>
        </p:nvSpPr>
        <p:spPr bwMode="auto">
          <a:xfrm>
            <a:off x="4967288" y="3992563"/>
            <a:ext cx="12700" cy="17463"/>
          </a:xfrm>
          <a:custGeom>
            <a:avLst/>
            <a:gdLst>
              <a:gd name="T0" fmla="*/ 2 w 8"/>
              <a:gd name="T1" fmla="*/ 11 h 11"/>
              <a:gd name="T2" fmla="*/ 0 w 8"/>
              <a:gd name="T3" fmla="*/ 5 h 11"/>
              <a:gd name="T4" fmla="*/ 6 w 8"/>
              <a:gd name="T5" fmla="*/ 1 h 11"/>
              <a:gd name="T6" fmla="*/ 8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2" y="11"/>
                </a:moveTo>
                <a:lnTo>
                  <a:pt x="0" y="5"/>
                </a:lnTo>
                <a:lnTo>
                  <a:pt x="6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694"/>
          <p:cNvSpPr>
            <a:spLocks/>
          </p:cNvSpPr>
          <p:nvPr/>
        </p:nvSpPr>
        <p:spPr bwMode="auto">
          <a:xfrm>
            <a:off x="5146676" y="3998913"/>
            <a:ext cx="39688" cy="11113"/>
          </a:xfrm>
          <a:custGeom>
            <a:avLst/>
            <a:gdLst>
              <a:gd name="T0" fmla="*/ 0 w 25"/>
              <a:gd name="T1" fmla="*/ 4 h 7"/>
              <a:gd name="T2" fmla="*/ 2 w 25"/>
              <a:gd name="T3" fmla="*/ 4 h 7"/>
              <a:gd name="T4" fmla="*/ 11 w 25"/>
              <a:gd name="T5" fmla="*/ 1 h 7"/>
              <a:gd name="T6" fmla="*/ 14 w 25"/>
              <a:gd name="T7" fmla="*/ 0 h 7"/>
              <a:gd name="T8" fmla="*/ 21 w 25"/>
              <a:gd name="T9" fmla="*/ 4 h 7"/>
              <a:gd name="T10" fmla="*/ 25 w 2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7">
                <a:moveTo>
                  <a:pt x="0" y="4"/>
                </a:moveTo>
                <a:lnTo>
                  <a:pt x="2" y="4"/>
                </a:lnTo>
                <a:lnTo>
                  <a:pt x="11" y="1"/>
                </a:lnTo>
                <a:lnTo>
                  <a:pt x="14" y="0"/>
                </a:lnTo>
                <a:lnTo>
                  <a:pt x="21" y="4"/>
                </a:lnTo>
                <a:lnTo>
                  <a:pt x="25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695"/>
          <p:cNvSpPr>
            <a:spLocks/>
          </p:cNvSpPr>
          <p:nvPr/>
        </p:nvSpPr>
        <p:spPr bwMode="auto">
          <a:xfrm>
            <a:off x="5265738" y="3968750"/>
            <a:ext cx="28575" cy="44450"/>
          </a:xfrm>
          <a:custGeom>
            <a:avLst/>
            <a:gdLst>
              <a:gd name="T0" fmla="*/ 14 w 18"/>
              <a:gd name="T1" fmla="*/ 28 h 28"/>
              <a:gd name="T2" fmla="*/ 17 w 18"/>
              <a:gd name="T3" fmla="*/ 27 h 28"/>
              <a:gd name="T4" fmla="*/ 18 w 18"/>
              <a:gd name="T5" fmla="*/ 21 h 28"/>
              <a:gd name="T6" fmla="*/ 6 w 18"/>
              <a:gd name="T7" fmla="*/ 17 h 28"/>
              <a:gd name="T8" fmla="*/ 0 w 18"/>
              <a:gd name="T9" fmla="*/ 13 h 28"/>
              <a:gd name="T10" fmla="*/ 0 w 18"/>
              <a:gd name="T11" fmla="*/ 5 h 28"/>
              <a:gd name="T12" fmla="*/ 9 w 18"/>
              <a:gd name="T13" fmla="*/ 1 h 28"/>
              <a:gd name="T14" fmla="*/ 15 w 18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8">
                <a:moveTo>
                  <a:pt x="14" y="28"/>
                </a:moveTo>
                <a:lnTo>
                  <a:pt x="17" y="27"/>
                </a:lnTo>
                <a:lnTo>
                  <a:pt x="18" y="21"/>
                </a:lnTo>
                <a:lnTo>
                  <a:pt x="6" y="17"/>
                </a:lnTo>
                <a:lnTo>
                  <a:pt x="0" y="13"/>
                </a:lnTo>
                <a:lnTo>
                  <a:pt x="0" y="5"/>
                </a:lnTo>
                <a:lnTo>
                  <a:pt x="9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696"/>
          <p:cNvSpPr>
            <a:spLocks/>
          </p:cNvSpPr>
          <p:nvPr/>
        </p:nvSpPr>
        <p:spPr bwMode="auto">
          <a:xfrm>
            <a:off x="5018088" y="4013200"/>
            <a:ext cx="9525" cy="3175"/>
          </a:xfrm>
          <a:custGeom>
            <a:avLst/>
            <a:gdLst>
              <a:gd name="T0" fmla="*/ 5 w 6"/>
              <a:gd name="T1" fmla="*/ 2 h 2"/>
              <a:gd name="T2" fmla="*/ 6 w 6"/>
              <a:gd name="T3" fmla="*/ 0 h 2"/>
              <a:gd name="T4" fmla="*/ 0 w 6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5" y="2"/>
                </a:moveTo>
                <a:lnTo>
                  <a:pt x="6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697"/>
          <p:cNvSpPr>
            <a:spLocks/>
          </p:cNvSpPr>
          <p:nvPr/>
        </p:nvSpPr>
        <p:spPr bwMode="auto">
          <a:xfrm>
            <a:off x="5186363" y="4002088"/>
            <a:ext cx="76200" cy="15875"/>
          </a:xfrm>
          <a:custGeom>
            <a:avLst/>
            <a:gdLst>
              <a:gd name="T0" fmla="*/ 0 w 48"/>
              <a:gd name="T1" fmla="*/ 5 h 10"/>
              <a:gd name="T2" fmla="*/ 0 w 48"/>
              <a:gd name="T3" fmla="*/ 6 h 10"/>
              <a:gd name="T4" fmla="*/ 7 w 48"/>
              <a:gd name="T5" fmla="*/ 5 h 10"/>
              <a:gd name="T6" fmla="*/ 12 w 48"/>
              <a:gd name="T7" fmla="*/ 0 h 10"/>
              <a:gd name="T8" fmla="*/ 18 w 48"/>
              <a:gd name="T9" fmla="*/ 3 h 10"/>
              <a:gd name="T10" fmla="*/ 22 w 48"/>
              <a:gd name="T11" fmla="*/ 9 h 10"/>
              <a:gd name="T12" fmla="*/ 27 w 48"/>
              <a:gd name="T13" fmla="*/ 7 h 10"/>
              <a:gd name="T14" fmla="*/ 33 w 48"/>
              <a:gd name="T15" fmla="*/ 6 h 10"/>
              <a:gd name="T16" fmla="*/ 45 w 48"/>
              <a:gd name="T17" fmla="*/ 9 h 10"/>
              <a:gd name="T18" fmla="*/ 48 w 48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0">
                <a:moveTo>
                  <a:pt x="0" y="5"/>
                </a:moveTo>
                <a:lnTo>
                  <a:pt x="0" y="6"/>
                </a:lnTo>
                <a:lnTo>
                  <a:pt x="7" y="5"/>
                </a:lnTo>
                <a:lnTo>
                  <a:pt x="12" y="0"/>
                </a:lnTo>
                <a:lnTo>
                  <a:pt x="18" y="3"/>
                </a:lnTo>
                <a:lnTo>
                  <a:pt x="22" y="9"/>
                </a:lnTo>
                <a:lnTo>
                  <a:pt x="27" y="7"/>
                </a:lnTo>
                <a:lnTo>
                  <a:pt x="33" y="6"/>
                </a:lnTo>
                <a:lnTo>
                  <a:pt x="45" y="9"/>
                </a:lnTo>
                <a:lnTo>
                  <a:pt x="48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698"/>
          <p:cNvSpPr>
            <a:spLocks/>
          </p:cNvSpPr>
          <p:nvPr/>
        </p:nvSpPr>
        <p:spPr bwMode="auto">
          <a:xfrm>
            <a:off x="4700588" y="3957638"/>
            <a:ext cx="76200" cy="60325"/>
          </a:xfrm>
          <a:custGeom>
            <a:avLst/>
            <a:gdLst>
              <a:gd name="T0" fmla="*/ 37 w 48"/>
              <a:gd name="T1" fmla="*/ 38 h 38"/>
              <a:gd name="T2" fmla="*/ 48 w 48"/>
              <a:gd name="T3" fmla="*/ 28 h 38"/>
              <a:gd name="T4" fmla="*/ 43 w 48"/>
              <a:gd name="T5" fmla="*/ 0 h 38"/>
              <a:gd name="T6" fmla="*/ 13 w 48"/>
              <a:gd name="T7" fmla="*/ 5 h 38"/>
              <a:gd name="T8" fmla="*/ 6 w 48"/>
              <a:gd name="T9" fmla="*/ 9 h 38"/>
              <a:gd name="T10" fmla="*/ 0 w 48"/>
              <a:gd name="T11" fmla="*/ 20 h 38"/>
              <a:gd name="T12" fmla="*/ 2 w 48"/>
              <a:gd name="T13" fmla="*/ 20 h 38"/>
              <a:gd name="T14" fmla="*/ 17 w 48"/>
              <a:gd name="T15" fmla="*/ 27 h 38"/>
              <a:gd name="T16" fmla="*/ 22 w 48"/>
              <a:gd name="T17" fmla="*/ 35 h 38"/>
              <a:gd name="T18" fmla="*/ 37 w 48"/>
              <a:gd name="T1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8">
                <a:moveTo>
                  <a:pt x="37" y="38"/>
                </a:moveTo>
                <a:lnTo>
                  <a:pt x="48" y="28"/>
                </a:lnTo>
                <a:lnTo>
                  <a:pt x="43" y="0"/>
                </a:lnTo>
                <a:lnTo>
                  <a:pt x="13" y="5"/>
                </a:lnTo>
                <a:lnTo>
                  <a:pt x="6" y="9"/>
                </a:lnTo>
                <a:lnTo>
                  <a:pt x="0" y="20"/>
                </a:lnTo>
                <a:lnTo>
                  <a:pt x="2" y="20"/>
                </a:lnTo>
                <a:lnTo>
                  <a:pt x="17" y="27"/>
                </a:lnTo>
                <a:lnTo>
                  <a:pt x="22" y="35"/>
                </a:lnTo>
                <a:lnTo>
                  <a:pt x="37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699"/>
          <p:cNvSpPr>
            <a:spLocks/>
          </p:cNvSpPr>
          <p:nvPr/>
        </p:nvSpPr>
        <p:spPr bwMode="auto">
          <a:xfrm>
            <a:off x="4994276" y="4016375"/>
            <a:ext cx="23813" cy="1588"/>
          </a:xfrm>
          <a:custGeom>
            <a:avLst/>
            <a:gdLst>
              <a:gd name="T0" fmla="*/ 15 w 15"/>
              <a:gd name="T1" fmla="*/ 0 h 1"/>
              <a:gd name="T2" fmla="*/ 10 w 15"/>
              <a:gd name="T3" fmla="*/ 0 h 1"/>
              <a:gd name="T4" fmla="*/ 0 w 1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">
                <a:moveTo>
                  <a:pt x="15" y="0"/>
                </a:moveTo>
                <a:lnTo>
                  <a:pt x="10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700"/>
          <p:cNvSpPr>
            <a:spLocks/>
          </p:cNvSpPr>
          <p:nvPr/>
        </p:nvSpPr>
        <p:spPr bwMode="auto">
          <a:xfrm>
            <a:off x="4870451" y="3987800"/>
            <a:ext cx="20638" cy="30163"/>
          </a:xfrm>
          <a:custGeom>
            <a:avLst/>
            <a:gdLst>
              <a:gd name="T0" fmla="*/ 13 w 13"/>
              <a:gd name="T1" fmla="*/ 19 h 19"/>
              <a:gd name="T2" fmla="*/ 4 w 13"/>
              <a:gd name="T3" fmla="*/ 19 h 19"/>
              <a:gd name="T4" fmla="*/ 0 w 13"/>
              <a:gd name="T5" fmla="*/ 8 h 19"/>
              <a:gd name="T6" fmla="*/ 0 w 13"/>
              <a:gd name="T7" fmla="*/ 3 h 19"/>
              <a:gd name="T8" fmla="*/ 0 w 13"/>
              <a:gd name="T9" fmla="*/ 1 h 19"/>
              <a:gd name="T10" fmla="*/ 8 w 13"/>
              <a:gd name="T11" fmla="*/ 1 h 19"/>
              <a:gd name="T12" fmla="*/ 11 w 13"/>
              <a:gd name="T13" fmla="*/ 0 h 19"/>
              <a:gd name="T14" fmla="*/ 12 w 13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13" y="19"/>
                </a:moveTo>
                <a:lnTo>
                  <a:pt x="4" y="19"/>
                </a:lnTo>
                <a:lnTo>
                  <a:pt x="0" y="8"/>
                </a:lnTo>
                <a:lnTo>
                  <a:pt x="0" y="3"/>
                </a:lnTo>
                <a:lnTo>
                  <a:pt x="0" y="1"/>
                </a:lnTo>
                <a:lnTo>
                  <a:pt x="8" y="1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701"/>
          <p:cNvSpPr>
            <a:spLocks/>
          </p:cNvSpPr>
          <p:nvPr/>
        </p:nvSpPr>
        <p:spPr bwMode="auto">
          <a:xfrm>
            <a:off x="5262563" y="4013200"/>
            <a:ext cx="25400" cy="6350"/>
          </a:xfrm>
          <a:custGeom>
            <a:avLst/>
            <a:gdLst>
              <a:gd name="T0" fmla="*/ 0 w 16"/>
              <a:gd name="T1" fmla="*/ 3 h 4"/>
              <a:gd name="T2" fmla="*/ 2 w 16"/>
              <a:gd name="T3" fmla="*/ 4 h 4"/>
              <a:gd name="T4" fmla="*/ 11 w 16"/>
              <a:gd name="T5" fmla="*/ 3 h 4"/>
              <a:gd name="T6" fmla="*/ 16 w 1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4">
                <a:moveTo>
                  <a:pt x="0" y="3"/>
                </a:moveTo>
                <a:lnTo>
                  <a:pt x="2" y="4"/>
                </a:lnTo>
                <a:lnTo>
                  <a:pt x="11" y="3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702"/>
          <p:cNvSpPr>
            <a:spLocks/>
          </p:cNvSpPr>
          <p:nvPr/>
        </p:nvSpPr>
        <p:spPr bwMode="auto">
          <a:xfrm>
            <a:off x="4970463" y="4010025"/>
            <a:ext cx="23813" cy="9525"/>
          </a:xfrm>
          <a:custGeom>
            <a:avLst/>
            <a:gdLst>
              <a:gd name="T0" fmla="*/ 15 w 15"/>
              <a:gd name="T1" fmla="*/ 5 h 6"/>
              <a:gd name="T2" fmla="*/ 6 w 15"/>
              <a:gd name="T3" fmla="*/ 6 h 6"/>
              <a:gd name="T4" fmla="*/ 1 w 15"/>
              <a:gd name="T5" fmla="*/ 2 h 6"/>
              <a:gd name="T6" fmla="*/ 0 w 15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15" y="5"/>
                </a:moveTo>
                <a:lnTo>
                  <a:pt x="6" y="6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703"/>
          <p:cNvSpPr>
            <a:spLocks/>
          </p:cNvSpPr>
          <p:nvPr/>
        </p:nvSpPr>
        <p:spPr bwMode="auto">
          <a:xfrm>
            <a:off x="4891088" y="4017963"/>
            <a:ext cx="6350" cy="4763"/>
          </a:xfrm>
          <a:custGeom>
            <a:avLst/>
            <a:gdLst>
              <a:gd name="T0" fmla="*/ 4 w 4"/>
              <a:gd name="T1" fmla="*/ 3 h 3"/>
              <a:gd name="T2" fmla="*/ 2 w 4"/>
              <a:gd name="T3" fmla="*/ 0 h 3"/>
              <a:gd name="T4" fmla="*/ 0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704"/>
          <p:cNvSpPr>
            <a:spLocks/>
          </p:cNvSpPr>
          <p:nvPr/>
        </p:nvSpPr>
        <p:spPr bwMode="auto">
          <a:xfrm>
            <a:off x="5008563" y="4016375"/>
            <a:ext cx="17463" cy="7938"/>
          </a:xfrm>
          <a:custGeom>
            <a:avLst/>
            <a:gdLst>
              <a:gd name="T0" fmla="*/ 0 w 11"/>
              <a:gd name="T1" fmla="*/ 5 h 5"/>
              <a:gd name="T2" fmla="*/ 7 w 11"/>
              <a:gd name="T3" fmla="*/ 4 h 5"/>
              <a:gd name="T4" fmla="*/ 11 w 11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0" y="5"/>
                </a:moveTo>
                <a:lnTo>
                  <a:pt x="7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705"/>
          <p:cNvSpPr>
            <a:spLocks/>
          </p:cNvSpPr>
          <p:nvPr/>
        </p:nvSpPr>
        <p:spPr bwMode="auto">
          <a:xfrm>
            <a:off x="4824413" y="3998913"/>
            <a:ext cx="39688" cy="26988"/>
          </a:xfrm>
          <a:custGeom>
            <a:avLst/>
            <a:gdLst>
              <a:gd name="T0" fmla="*/ 12 w 25"/>
              <a:gd name="T1" fmla="*/ 17 h 17"/>
              <a:gd name="T2" fmla="*/ 25 w 25"/>
              <a:gd name="T3" fmla="*/ 15 h 17"/>
              <a:gd name="T4" fmla="*/ 21 w 25"/>
              <a:gd name="T5" fmla="*/ 0 h 17"/>
              <a:gd name="T6" fmla="*/ 14 w 25"/>
              <a:gd name="T7" fmla="*/ 0 h 17"/>
              <a:gd name="T8" fmla="*/ 7 w 25"/>
              <a:gd name="T9" fmla="*/ 0 h 17"/>
              <a:gd name="T10" fmla="*/ 6 w 25"/>
              <a:gd name="T11" fmla="*/ 2 h 17"/>
              <a:gd name="T12" fmla="*/ 3 w 25"/>
              <a:gd name="T13" fmla="*/ 5 h 17"/>
              <a:gd name="T14" fmla="*/ 0 w 25"/>
              <a:gd name="T15" fmla="*/ 11 h 17"/>
              <a:gd name="T16" fmla="*/ 4 w 25"/>
              <a:gd name="T17" fmla="*/ 13 h 17"/>
              <a:gd name="T18" fmla="*/ 12 w 25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17">
                <a:moveTo>
                  <a:pt x="12" y="17"/>
                </a:moveTo>
                <a:lnTo>
                  <a:pt x="25" y="15"/>
                </a:lnTo>
                <a:lnTo>
                  <a:pt x="21" y="0"/>
                </a:lnTo>
                <a:lnTo>
                  <a:pt x="14" y="0"/>
                </a:lnTo>
                <a:lnTo>
                  <a:pt x="7" y="0"/>
                </a:lnTo>
                <a:lnTo>
                  <a:pt x="6" y="2"/>
                </a:lnTo>
                <a:lnTo>
                  <a:pt x="3" y="5"/>
                </a:lnTo>
                <a:lnTo>
                  <a:pt x="0" y="11"/>
                </a:lnTo>
                <a:lnTo>
                  <a:pt x="4" y="13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706"/>
          <p:cNvSpPr>
            <a:spLocks/>
          </p:cNvSpPr>
          <p:nvPr/>
        </p:nvSpPr>
        <p:spPr bwMode="auto">
          <a:xfrm>
            <a:off x="4953001" y="3998913"/>
            <a:ext cx="3175" cy="26988"/>
          </a:xfrm>
          <a:custGeom>
            <a:avLst/>
            <a:gdLst>
              <a:gd name="T0" fmla="*/ 1 w 2"/>
              <a:gd name="T1" fmla="*/ 0 h 17"/>
              <a:gd name="T2" fmla="*/ 1 w 2"/>
              <a:gd name="T3" fmla="*/ 1 h 17"/>
              <a:gd name="T4" fmla="*/ 2 w 2"/>
              <a:gd name="T5" fmla="*/ 9 h 17"/>
              <a:gd name="T6" fmla="*/ 0 w 2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7">
                <a:moveTo>
                  <a:pt x="1" y="0"/>
                </a:moveTo>
                <a:lnTo>
                  <a:pt x="1" y="1"/>
                </a:lnTo>
                <a:lnTo>
                  <a:pt x="2" y="9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707"/>
          <p:cNvSpPr>
            <a:spLocks/>
          </p:cNvSpPr>
          <p:nvPr/>
        </p:nvSpPr>
        <p:spPr bwMode="auto">
          <a:xfrm>
            <a:off x="4870451" y="4022725"/>
            <a:ext cx="26988" cy="7938"/>
          </a:xfrm>
          <a:custGeom>
            <a:avLst/>
            <a:gdLst>
              <a:gd name="T0" fmla="*/ 0 w 17"/>
              <a:gd name="T1" fmla="*/ 5 h 5"/>
              <a:gd name="T2" fmla="*/ 17 w 17"/>
              <a:gd name="T3" fmla="*/ 0 h 5"/>
              <a:gd name="T4" fmla="*/ 17 w 17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5">
                <a:moveTo>
                  <a:pt x="0" y="5"/>
                </a:moveTo>
                <a:lnTo>
                  <a:pt x="17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708"/>
          <p:cNvSpPr>
            <a:spLocks/>
          </p:cNvSpPr>
          <p:nvPr/>
        </p:nvSpPr>
        <p:spPr bwMode="auto">
          <a:xfrm>
            <a:off x="4948238" y="4025900"/>
            <a:ext cx="4763" cy="9525"/>
          </a:xfrm>
          <a:custGeom>
            <a:avLst/>
            <a:gdLst>
              <a:gd name="T0" fmla="*/ 3 w 3"/>
              <a:gd name="T1" fmla="*/ 0 h 6"/>
              <a:gd name="T2" fmla="*/ 1 w 3"/>
              <a:gd name="T3" fmla="*/ 2 h 6"/>
              <a:gd name="T4" fmla="*/ 0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1" y="2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Line 709"/>
          <p:cNvSpPr>
            <a:spLocks noChangeShapeType="1"/>
          </p:cNvSpPr>
          <p:nvPr/>
        </p:nvSpPr>
        <p:spPr bwMode="auto">
          <a:xfrm flipV="1">
            <a:off x="4852988" y="4030663"/>
            <a:ext cx="174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710"/>
          <p:cNvSpPr>
            <a:spLocks/>
          </p:cNvSpPr>
          <p:nvPr/>
        </p:nvSpPr>
        <p:spPr bwMode="auto">
          <a:xfrm>
            <a:off x="5132388" y="4005263"/>
            <a:ext cx="20638" cy="38100"/>
          </a:xfrm>
          <a:custGeom>
            <a:avLst/>
            <a:gdLst>
              <a:gd name="T0" fmla="*/ 13 w 13"/>
              <a:gd name="T1" fmla="*/ 24 h 24"/>
              <a:gd name="T2" fmla="*/ 4 w 13"/>
              <a:gd name="T3" fmla="*/ 23 h 24"/>
              <a:gd name="T4" fmla="*/ 0 w 13"/>
              <a:gd name="T5" fmla="*/ 13 h 24"/>
              <a:gd name="T6" fmla="*/ 1 w 13"/>
              <a:gd name="T7" fmla="*/ 5 h 24"/>
              <a:gd name="T8" fmla="*/ 9 w 13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24">
                <a:moveTo>
                  <a:pt x="13" y="24"/>
                </a:moveTo>
                <a:lnTo>
                  <a:pt x="4" y="23"/>
                </a:lnTo>
                <a:lnTo>
                  <a:pt x="0" y="13"/>
                </a:lnTo>
                <a:lnTo>
                  <a:pt x="1" y="5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711"/>
          <p:cNvSpPr>
            <a:spLocks/>
          </p:cNvSpPr>
          <p:nvPr/>
        </p:nvSpPr>
        <p:spPr bwMode="auto">
          <a:xfrm>
            <a:off x="5153026" y="4043363"/>
            <a:ext cx="11113" cy="4763"/>
          </a:xfrm>
          <a:custGeom>
            <a:avLst/>
            <a:gdLst>
              <a:gd name="T0" fmla="*/ 7 w 7"/>
              <a:gd name="T1" fmla="*/ 3 h 3"/>
              <a:gd name="T2" fmla="*/ 5 w 7"/>
              <a:gd name="T3" fmla="*/ 2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712"/>
          <p:cNvSpPr>
            <a:spLocks/>
          </p:cNvSpPr>
          <p:nvPr/>
        </p:nvSpPr>
        <p:spPr bwMode="auto">
          <a:xfrm>
            <a:off x="5081588" y="3981450"/>
            <a:ext cx="28575" cy="73025"/>
          </a:xfrm>
          <a:custGeom>
            <a:avLst/>
            <a:gdLst>
              <a:gd name="T0" fmla="*/ 9 w 18"/>
              <a:gd name="T1" fmla="*/ 0 h 46"/>
              <a:gd name="T2" fmla="*/ 17 w 18"/>
              <a:gd name="T3" fmla="*/ 11 h 46"/>
              <a:gd name="T4" fmla="*/ 18 w 18"/>
              <a:gd name="T5" fmla="*/ 12 h 46"/>
              <a:gd name="T6" fmla="*/ 18 w 18"/>
              <a:gd name="T7" fmla="*/ 15 h 46"/>
              <a:gd name="T8" fmla="*/ 15 w 18"/>
              <a:gd name="T9" fmla="*/ 20 h 46"/>
              <a:gd name="T10" fmla="*/ 11 w 18"/>
              <a:gd name="T11" fmla="*/ 31 h 46"/>
              <a:gd name="T12" fmla="*/ 5 w 18"/>
              <a:gd name="T13" fmla="*/ 38 h 46"/>
              <a:gd name="T14" fmla="*/ 0 w 18"/>
              <a:gd name="T15" fmla="*/ 43 h 46"/>
              <a:gd name="T16" fmla="*/ 2 w 18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46">
                <a:moveTo>
                  <a:pt x="9" y="0"/>
                </a:moveTo>
                <a:lnTo>
                  <a:pt x="17" y="11"/>
                </a:lnTo>
                <a:lnTo>
                  <a:pt x="18" y="12"/>
                </a:lnTo>
                <a:lnTo>
                  <a:pt x="18" y="15"/>
                </a:lnTo>
                <a:lnTo>
                  <a:pt x="15" y="20"/>
                </a:lnTo>
                <a:lnTo>
                  <a:pt x="11" y="31"/>
                </a:lnTo>
                <a:lnTo>
                  <a:pt x="5" y="38"/>
                </a:lnTo>
                <a:lnTo>
                  <a:pt x="0" y="43"/>
                </a:lnTo>
                <a:lnTo>
                  <a:pt x="2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713"/>
          <p:cNvSpPr>
            <a:spLocks/>
          </p:cNvSpPr>
          <p:nvPr/>
        </p:nvSpPr>
        <p:spPr bwMode="auto">
          <a:xfrm>
            <a:off x="5151438" y="4048125"/>
            <a:ext cx="12700" cy="6350"/>
          </a:xfrm>
          <a:custGeom>
            <a:avLst/>
            <a:gdLst>
              <a:gd name="T0" fmla="*/ 0 w 8"/>
              <a:gd name="T1" fmla="*/ 4 h 4"/>
              <a:gd name="T2" fmla="*/ 1 w 8"/>
              <a:gd name="T3" fmla="*/ 4 h 4"/>
              <a:gd name="T4" fmla="*/ 3 w 8"/>
              <a:gd name="T5" fmla="*/ 4 h 4"/>
              <a:gd name="T6" fmla="*/ 8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0" y="4"/>
                </a:moveTo>
                <a:lnTo>
                  <a:pt x="1" y="4"/>
                </a:lnTo>
                <a:lnTo>
                  <a:pt x="3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714"/>
          <p:cNvSpPr>
            <a:spLocks/>
          </p:cNvSpPr>
          <p:nvPr/>
        </p:nvSpPr>
        <p:spPr bwMode="auto">
          <a:xfrm>
            <a:off x="4943476" y="4035425"/>
            <a:ext cx="4763" cy="22225"/>
          </a:xfrm>
          <a:custGeom>
            <a:avLst/>
            <a:gdLst>
              <a:gd name="T0" fmla="*/ 3 w 3"/>
              <a:gd name="T1" fmla="*/ 0 h 14"/>
              <a:gd name="T2" fmla="*/ 0 w 3"/>
              <a:gd name="T3" fmla="*/ 7 h 14"/>
              <a:gd name="T4" fmla="*/ 2 w 3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4">
                <a:moveTo>
                  <a:pt x="3" y="0"/>
                </a:moveTo>
                <a:lnTo>
                  <a:pt x="0" y="7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715"/>
          <p:cNvSpPr>
            <a:spLocks/>
          </p:cNvSpPr>
          <p:nvPr/>
        </p:nvSpPr>
        <p:spPr bwMode="auto">
          <a:xfrm>
            <a:off x="4946651" y="4024313"/>
            <a:ext cx="61913" cy="33338"/>
          </a:xfrm>
          <a:custGeom>
            <a:avLst/>
            <a:gdLst>
              <a:gd name="T0" fmla="*/ 0 w 39"/>
              <a:gd name="T1" fmla="*/ 21 h 21"/>
              <a:gd name="T2" fmla="*/ 6 w 39"/>
              <a:gd name="T3" fmla="*/ 12 h 21"/>
              <a:gd name="T4" fmla="*/ 16 w 39"/>
              <a:gd name="T5" fmla="*/ 6 h 21"/>
              <a:gd name="T6" fmla="*/ 17 w 39"/>
              <a:gd name="T7" fmla="*/ 6 h 21"/>
              <a:gd name="T8" fmla="*/ 27 w 39"/>
              <a:gd name="T9" fmla="*/ 3 h 21"/>
              <a:gd name="T10" fmla="*/ 39 w 39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21">
                <a:moveTo>
                  <a:pt x="0" y="21"/>
                </a:moveTo>
                <a:lnTo>
                  <a:pt x="6" y="12"/>
                </a:lnTo>
                <a:lnTo>
                  <a:pt x="16" y="6"/>
                </a:lnTo>
                <a:lnTo>
                  <a:pt x="17" y="6"/>
                </a:lnTo>
                <a:lnTo>
                  <a:pt x="27" y="3"/>
                </a:lnTo>
                <a:lnTo>
                  <a:pt x="3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716"/>
          <p:cNvSpPr>
            <a:spLocks/>
          </p:cNvSpPr>
          <p:nvPr/>
        </p:nvSpPr>
        <p:spPr bwMode="auto">
          <a:xfrm>
            <a:off x="5089526" y="4041775"/>
            <a:ext cx="61913" cy="15875"/>
          </a:xfrm>
          <a:custGeom>
            <a:avLst/>
            <a:gdLst>
              <a:gd name="T0" fmla="*/ 0 w 39"/>
              <a:gd name="T1" fmla="*/ 10 h 10"/>
              <a:gd name="T2" fmla="*/ 4 w 39"/>
              <a:gd name="T3" fmla="*/ 7 h 10"/>
              <a:gd name="T4" fmla="*/ 5 w 39"/>
              <a:gd name="T5" fmla="*/ 5 h 10"/>
              <a:gd name="T6" fmla="*/ 13 w 39"/>
              <a:gd name="T7" fmla="*/ 1 h 10"/>
              <a:gd name="T8" fmla="*/ 21 w 39"/>
              <a:gd name="T9" fmla="*/ 0 h 10"/>
              <a:gd name="T10" fmla="*/ 23 w 39"/>
              <a:gd name="T11" fmla="*/ 1 h 10"/>
              <a:gd name="T12" fmla="*/ 27 w 39"/>
              <a:gd name="T13" fmla="*/ 5 h 10"/>
              <a:gd name="T14" fmla="*/ 32 w 39"/>
              <a:gd name="T15" fmla="*/ 10 h 10"/>
              <a:gd name="T16" fmla="*/ 39 w 39"/>
              <a:gd name="T17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0">
                <a:moveTo>
                  <a:pt x="0" y="10"/>
                </a:moveTo>
                <a:lnTo>
                  <a:pt x="4" y="7"/>
                </a:lnTo>
                <a:lnTo>
                  <a:pt x="5" y="5"/>
                </a:lnTo>
                <a:lnTo>
                  <a:pt x="13" y="1"/>
                </a:lnTo>
                <a:lnTo>
                  <a:pt x="21" y="0"/>
                </a:lnTo>
                <a:lnTo>
                  <a:pt x="23" y="1"/>
                </a:lnTo>
                <a:lnTo>
                  <a:pt x="27" y="5"/>
                </a:lnTo>
                <a:lnTo>
                  <a:pt x="32" y="10"/>
                </a:lnTo>
                <a:lnTo>
                  <a:pt x="3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717"/>
          <p:cNvSpPr>
            <a:spLocks/>
          </p:cNvSpPr>
          <p:nvPr/>
        </p:nvSpPr>
        <p:spPr bwMode="auto">
          <a:xfrm>
            <a:off x="5084763" y="4054475"/>
            <a:ext cx="4763" cy="6350"/>
          </a:xfrm>
          <a:custGeom>
            <a:avLst/>
            <a:gdLst>
              <a:gd name="T0" fmla="*/ 0 w 3"/>
              <a:gd name="T1" fmla="*/ 0 h 4"/>
              <a:gd name="T2" fmla="*/ 0 w 3"/>
              <a:gd name="T3" fmla="*/ 4 h 4"/>
              <a:gd name="T4" fmla="*/ 3 w 3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4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718"/>
          <p:cNvSpPr>
            <a:spLocks/>
          </p:cNvSpPr>
          <p:nvPr/>
        </p:nvSpPr>
        <p:spPr bwMode="auto">
          <a:xfrm>
            <a:off x="4833938" y="4037013"/>
            <a:ext cx="19050" cy="41275"/>
          </a:xfrm>
          <a:custGeom>
            <a:avLst/>
            <a:gdLst>
              <a:gd name="T0" fmla="*/ 9 w 12"/>
              <a:gd name="T1" fmla="*/ 26 h 26"/>
              <a:gd name="T2" fmla="*/ 8 w 12"/>
              <a:gd name="T3" fmla="*/ 22 h 26"/>
              <a:gd name="T4" fmla="*/ 6 w 12"/>
              <a:gd name="T5" fmla="*/ 15 h 26"/>
              <a:gd name="T6" fmla="*/ 0 w 12"/>
              <a:gd name="T7" fmla="*/ 4 h 26"/>
              <a:gd name="T8" fmla="*/ 6 w 12"/>
              <a:gd name="T9" fmla="*/ 2 h 26"/>
              <a:gd name="T10" fmla="*/ 12 w 12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6">
                <a:moveTo>
                  <a:pt x="9" y="26"/>
                </a:moveTo>
                <a:lnTo>
                  <a:pt x="8" y="22"/>
                </a:lnTo>
                <a:lnTo>
                  <a:pt x="6" y="15"/>
                </a:lnTo>
                <a:lnTo>
                  <a:pt x="0" y="4"/>
                </a:lnTo>
                <a:lnTo>
                  <a:pt x="6" y="2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719"/>
          <p:cNvSpPr>
            <a:spLocks/>
          </p:cNvSpPr>
          <p:nvPr/>
        </p:nvSpPr>
        <p:spPr bwMode="auto">
          <a:xfrm>
            <a:off x="4748213" y="4059238"/>
            <a:ext cx="30163" cy="19050"/>
          </a:xfrm>
          <a:custGeom>
            <a:avLst/>
            <a:gdLst>
              <a:gd name="T0" fmla="*/ 19 w 19"/>
              <a:gd name="T1" fmla="*/ 12 h 12"/>
              <a:gd name="T2" fmla="*/ 15 w 19"/>
              <a:gd name="T3" fmla="*/ 1 h 12"/>
              <a:gd name="T4" fmla="*/ 6 w 19"/>
              <a:gd name="T5" fmla="*/ 7 h 12"/>
              <a:gd name="T6" fmla="*/ 3 w 19"/>
              <a:gd name="T7" fmla="*/ 0 h 12"/>
              <a:gd name="T8" fmla="*/ 0 w 19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5" y="1"/>
                </a:lnTo>
                <a:lnTo>
                  <a:pt x="6" y="7"/>
                </a:ln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720"/>
          <p:cNvSpPr>
            <a:spLocks/>
          </p:cNvSpPr>
          <p:nvPr/>
        </p:nvSpPr>
        <p:spPr bwMode="auto">
          <a:xfrm>
            <a:off x="4783138" y="4048125"/>
            <a:ext cx="50800" cy="33338"/>
          </a:xfrm>
          <a:custGeom>
            <a:avLst/>
            <a:gdLst>
              <a:gd name="T0" fmla="*/ 32 w 32"/>
              <a:gd name="T1" fmla="*/ 14 h 21"/>
              <a:gd name="T2" fmla="*/ 26 w 32"/>
              <a:gd name="T3" fmla="*/ 12 h 21"/>
              <a:gd name="T4" fmla="*/ 25 w 32"/>
              <a:gd name="T5" fmla="*/ 3 h 21"/>
              <a:gd name="T6" fmla="*/ 23 w 32"/>
              <a:gd name="T7" fmla="*/ 0 h 21"/>
              <a:gd name="T8" fmla="*/ 3 w 32"/>
              <a:gd name="T9" fmla="*/ 0 h 21"/>
              <a:gd name="T10" fmla="*/ 0 w 32"/>
              <a:gd name="T11" fmla="*/ 10 h 21"/>
              <a:gd name="T12" fmla="*/ 6 w 32"/>
              <a:gd name="T13" fmla="*/ 19 h 21"/>
              <a:gd name="T14" fmla="*/ 6 w 3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1">
                <a:moveTo>
                  <a:pt x="32" y="14"/>
                </a:moveTo>
                <a:lnTo>
                  <a:pt x="26" y="12"/>
                </a:lnTo>
                <a:lnTo>
                  <a:pt x="25" y="3"/>
                </a:lnTo>
                <a:lnTo>
                  <a:pt x="23" y="0"/>
                </a:lnTo>
                <a:lnTo>
                  <a:pt x="3" y="0"/>
                </a:lnTo>
                <a:lnTo>
                  <a:pt x="0" y="10"/>
                </a:lnTo>
                <a:lnTo>
                  <a:pt x="6" y="19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721"/>
          <p:cNvSpPr>
            <a:spLocks/>
          </p:cNvSpPr>
          <p:nvPr/>
        </p:nvSpPr>
        <p:spPr bwMode="auto">
          <a:xfrm>
            <a:off x="4848226" y="4078288"/>
            <a:ext cx="71438" cy="3175"/>
          </a:xfrm>
          <a:custGeom>
            <a:avLst/>
            <a:gdLst>
              <a:gd name="T0" fmla="*/ 45 w 45"/>
              <a:gd name="T1" fmla="*/ 2 h 2"/>
              <a:gd name="T2" fmla="*/ 44 w 45"/>
              <a:gd name="T3" fmla="*/ 0 h 2"/>
              <a:gd name="T4" fmla="*/ 40 w 45"/>
              <a:gd name="T5" fmla="*/ 0 h 2"/>
              <a:gd name="T6" fmla="*/ 30 w 45"/>
              <a:gd name="T7" fmla="*/ 0 h 2"/>
              <a:gd name="T8" fmla="*/ 1 w 45"/>
              <a:gd name="T9" fmla="*/ 2 h 2"/>
              <a:gd name="T10" fmla="*/ 0 w 45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2">
                <a:moveTo>
                  <a:pt x="45" y="2"/>
                </a:moveTo>
                <a:lnTo>
                  <a:pt x="44" y="0"/>
                </a:lnTo>
                <a:lnTo>
                  <a:pt x="40" y="0"/>
                </a:lnTo>
                <a:lnTo>
                  <a:pt x="30" y="0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722"/>
          <p:cNvSpPr>
            <a:spLocks/>
          </p:cNvSpPr>
          <p:nvPr/>
        </p:nvSpPr>
        <p:spPr bwMode="auto">
          <a:xfrm>
            <a:off x="4718051" y="4060825"/>
            <a:ext cx="30163" cy="26988"/>
          </a:xfrm>
          <a:custGeom>
            <a:avLst/>
            <a:gdLst>
              <a:gd name="T0" fmla="*/ 19 w 19"/>
              <a:gd name="T1" fmla="*/ 0 h 17"/>
              <a:gd name="T2" fmla="*/ 0 w 19"/>
              <a:gd name="T3" fmla="*/ 8 h 17"/>
              <a:gd name="T4" fmla="*/ 3 w 19"/>
              <a:gd name="T5" fmla="*/ 15 h 17"/>
              <a:gd name="T6" fmla="*/ 4 w 19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7">
                <a:moveTo>
                  <a:pt x="19" y="0"/>
                </a:moveTo>
                <a:lnTo>
                  <a:pt x="0" y="8"/>
                </a:lnTo>
                <a:lnTo>
                  <a:pt x="3" y="15"/>
                </a:lnTo>
                <a:lnTo>
                  <a:pt x="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723"/>
          <p:cNvSpPr>
            <a:spLocks/>
          </p:cNvSpPr>
          <p:nvPr/>
        </p:nvSpPr>
        <p:spPr bwMode="auto">
          <a:xfrm>
            <a:off x="4765676" y="4078288"/>
            <a:ext cx="20638" cy="11113"/>
          </a:xfrm>
          <a:custGeom>
            <a:avLst/>
            <a:gdLst>
              <a:gd name="T0" fmla="*/ 0 w 13"/>
              <a:gd name="T1" fmla="*/ 7 h 7"/>
              <a:gd name="T2" fmla="*/ 13 w 13"/>
              <a:gd name="T3" fmla="*/ 4 h 7"/>
              <a:gd name="T4" fmla="*/ 8 w 13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7">
                <a:moveTo>
                  <a:pt x="0" y="7"/>
                </a:moveTo>
                <a:lnTo>
                  <a:pt x="13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724"/>
          <p:cNvSpPr>
            <a:spLocks/>
          </p:cNvSpPr>
          <p:nvPr/>
        </p:nvSpPr>
        <p:spPr bwMode="auto">
          <a:xfrm>
            <a:off x="4724401" y="4087813"/>
            <a:ext cx="41275" cy="6350"/>
          </a:xfrm>
          <a:custGeom>
            <a:avLst/>
            <a:gdLst>
              <a:gd name="T0" fmla="*/ 0 w 26"/>
              <a:gd name="T1" fmla="*/ 0 h 4"/>
              <a:gd name="T2" fmla="*/ 7 w 26"/>
              <a:gd name="T3" fmla="*/ 1 h 4"/>
              <a:gd name="T4" fmla="*/ 14 w 26"/>
              <a:gd name="T5" fmla="*/ 2 h 4"/>
              <a:gd name="T6" fmla="*/ 18 w 26"/>
              <a:gd name="T7" fmla="*/ 4 h 4"/>
              <a:gd name="T8" fmla="*/ 26 w 26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4">
                <a:moveTo>
                  <a:pt x="0" y="0"/>
                </a:moveTo>
                <a:lnTo>
                  <a:pt x="7" y="1"/>
                </a:lnTo>
                <a:lnTo>
                  <a:pt x="14" y="2"/>
                </a:lnTo>
                <a:lnTo>
                  <a:pt x="18" y="4"/>
                </a:lnTo>
                <a:lnTo>
                  <a:pt x="2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725"/>
          <p:cNvSpPr>
            <a:spLocks/>
          </p:cNvSpPr>
          <p:nvPr/>
        </p:nvSpPr>
        <p:spPr bwMode="auto">
          <a:xfrm>
            <a:off x="4792663" y="4070350"/>
            <a:ext cx="42863" cy="23813"/>
          </a:xfrm>
          <a:custGeom>
            <a:avLst/>
            <a:gdLst>
              <a:gd name="T0" fmla="*/ 0 w 27"/>
              <a:gd name="T1" fmla="*/ 7 h 15"/>
              <a:gd name="T2" fmla="*/ 0 w 27"/>
              <a:gd name="T3" fmla="*/ 9 h 15"/>
              <a:gd name="T4" fmla="*/ 9 w 27"/>
              <a:gd name="T5" fmla="*/ 15 h 15"/>
              <a:gd name="T6" fmla="*/ 27 w 27"/>
              <a:gd name="T7" fmla="*/ 8 h 15"/>
              <a:gd name="T8" fmla="*/ 27 w 27"/>
              <a:gd name="T9" fmla="*/ 1 h 15"/>
              <a:gd name="T10" fmla="*/ 26 w 27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5">
                <a:moveTo>
                  <a:pt x="0" y="7"/>
                </a:moveTo>
                <a:lnTo>
                  <a:pt x="0" y="9"/>
                </a:lnTo>
                <a:lnTo>
                  <a:pt x="9" y="15"/>
                </a:lnTo>
                <a:lnTo>
                  <a:pt x="27" y="8"/>
                </a:lnTo>
                <a:lnTo>
                  <a:pt x="27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726"/>
          <p:cNvSpPr>
            <a:spLocks/>
          </p:cNvSpPr>
          <p:nvPr/>
        </p:nvSpPr>
        <p:spPr bwMode="auto">
          <a:xfrm>
            <a:off x="4837113" y="4081463"/>
            <a:ext cx="82550" cy="23813"/>
          </a:xfrm>
          <a:custGeom>
            <a:avLst/>
            <a:gdLst>
              <a:gd name="T0" fmla="*/ 3 w 52"/>
              <a:gd name="T1" fmla="*/ 15 h 15"/>
              <a:gd name="T2" fmla="*/ 2 w 52"/>
              <a:gd name="T3" fmla="*/ 12 h 15"/>
              <a:gd name="T4" fmla="*/ 0 w 52"/>
              <a:gd name="T5" fmla="*/ 10 h 15"/>
              <a:gd name="T6" fmla="*/ 8 w 52"/>
              <a:gd name="T7" fmla="*/ 8 h 15"/>
              <a:gd name="T8" fmla="*/ 23 w 52"/>
              <a:gd name="T9" fmla="*/ 6 h 15"/>
              <a:gd name="T10" fmla="*/ 26 w 52"/>
              <a:gd name="T11" fmla="*/ 6 h 15"/>
              <a:gd name="T12" fmla="*/ 36 w 52"/>
              <a:gd name="T13" fmla="*/ 5 h 15"/>
              <a:gd name="T14" fmla="*/ 49 w 52"/>
              <a:gd name="T15" fmla="*/ 2 h 15"/>
              <a:gd name="T16" fmla="*/ 52 w 52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15">
                <a:moveTo>
                  <a:pt x="3" y="15"/>
                </a:moveTo>
                <a:lnTo>
                  <a:pt x="2" y="12"/>
                </a:lnTo>
                <a:lnTo>
                  <a:pt x="0" y="10"/>
                </a:lnTo>
                <a:lnTo>
                  <a:pt x="8" y="8"/>
                </a:lnTo>
                <a:lnTo>
                  <a:pt x="23" y="6"/>
                </a:lnTo>
                <a:lnTo>
                  <a:pt x="26" y="6"/>
                </a:lnTo>
                <a:lnTo>
                  <a:pt x="36" y="5"/>
                </a:lnTo>
                <a:lnTo>
                  <a:pt x="49" y="2"/>
                </a:lnTo>
                <a:lnTo>
                  <a:pt x="5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727"/>
          <p:cNvSpPr>
            <a:spLocks/>
          </p:cNvSpPr>
          <p:nvPr/>
        </p:nvSpPr>
        <p:spPr bwMode="auto">
          <a:xfrm>
            <a:off x="4778376" y="4095750"/>
            <a:ext cx="38100" cy="11113"/>
          </a:xfrm>
          <a:custGeom>
            <a:avLst/>
            <a:gdLst>
              <a:gd name="T0" fmla="*/ 2 w 24"/>
              <a:gd name="T1" fmla="*/ 7 h 7"/>
              <a:gd name="T2" fmla="*/ 0 w 24"/>
              <a:gd name="T3" fmla="*/ 1 h 7"/>
              <a:gd name="T4" fmla="*/ 9 w 24"/>
              <a:gd name="T5" fmla="*/ 1 h 7"/>
              <a:gd name="T6" fmla="*/ 10 w 24"/>
              <a:gd name="T7" fmla="*/ 0 h 7"/>
              <a:gd name="T8" fmla="*/ 13 w 24"/>
              <a:gd name="T9" fmla="*/ 3 h 7"/>
              <a:gd name="T10" fmla="*/ 15 w 24"/>
              <a:gd name="T11" fmla="*/ 4 h 7"/>
              <a:gd name="T12" fmla="*/ 24 w 24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7">
                <a:moveTo>
                  <a:pt x="2" y="7"/>
                </a:moveTo>
                <a:lnTo>
                  <a:pt x="0" y="1"/>
                </a:lnTo>
                <a:lnTo>
                  <a:pt x="9" y="1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24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Line 728"/>
          <p:cNvSpPr>
            <a:spLocks noChangeShapeType="1"/>
          </p:cNvSpPr>
          <p:nvPr/>
        </p:nvSpPr>
        <p:spPr bwMode="auto">
          <a:xfrm flipV="1">
            <a:off x="4781551" y="4106863"/>
            <a:ext cx="0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Line 729"/>
          <p:cNvSpPr>
            <a:spLocks noChangeShapeType="1"/>
          </p:cNvSpPr>
          <p:nvPr/>
        </p:nvSpPr>
        <p:spPr bwMode="auto">
          <a:xfrm flipH="1" flipV="1">
            <a:off x="4841876" y="4105275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730"/>
          <p:cNvSpPr>
            <a:spLocks/>
          </p:cNvSpPr>
          <p:nvPr/>
        </p:nvSpPr>
        <p:spPr bwMode="auto">
          <a:xfrm>
            <a:off x="4840288" y="4114800"/>
            <a:ext cx="6350" cy="4763"/>
          </a:xfrm>
          <a:custGeom>
            <a:avLst/>
            <a:gdLst>
              <a:gd name="T0" fmla="*/ 0 w 4"/>
              <a:gd name="T1" fmla="*/ 3 h 3"/>
              <a:gd name="T2" fmla="*/ 4 w 4"/>
              <a:gd name="T3" fmla="*/ 0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731"/>
          <p:cNvSpPr>
            <a:spLocks/>
          </p:cNvSpPr>
          <p:nvPr/>
        </p:nvSpPr>
        <p:spPr bwMode="auto">
          <a:xfrm>
            <a:off x="4816476" y="4105275"/>
            <a:ext cx="23813" cy="14288"/>
          </a:xfrm>
          <a:custGeom>
            <a:avLst/>
            <a:gdLst>
              <a:gd name="T0" fmla="*/ 0 w 15"/>
              <a:gd name="T1" fmla="*/ 0 h 9"/>
              <a:gd name="T2" fmla="*/ 5 w 15"/>
              <a:gd name="T3" fmla="*/ 0 h 9"/>
              <a:gd name="T4" fmla="*/ 6 w 15"/>
              <a:gd name="T5" fmla="*/ 2 h 9"/>
              <a:gd name="T6" fmla="*/ 15 w 15"/>
              <a:gd name="T7" fmla="*/ 9 h 9"/>
              <a:gd name="T8" fmla="*/ 15 w 15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9">
                <a:moveTo>
                  <a:pt x="0" y="0"/>
                </a:moveTo>
                <a:lnTo>
                  <a:pt x="5" y="0"/>
                </a:lnTo>
                <a:lnTo>
                  <a:pt x="6" y="2"/>
                </a:lnTo>
                <a:lnTo>
                  <a:pt x="15" y="9"/>
                </a:lnTo>
                <a:lnTo>
                  <a:pt x="1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732"/>
          <p:cNvSpPr>
            <a:spLocks/>
          </p:cNvSpPr>
          <p:nvPr/>
        </p:nvSpPr>
        <p:spPr bwMode="auto">
          <a:xfrm>
            <a:off x="4759326" y="4102100"/>
            <a:ext cx="22225" cy="23813"/>
          </a:xfrm>
          <a:custGeom>
            <a:avLst/>
            <a:gdLst>
              <a:gd name="T0" fmla="*/ 6 w 14"/>
              <a:gd name="T1" fmla="*/ 15 h 15"/>
              <a:gd name="T2" fmla="*/ 2 w 14"/>
              <a:gd name="T3" fmla="*/ 7 h 15"/>
              <a:gd name="T4" fmla="*/ 0 w 14"/>
              <a:gd name="T5" fmla="*/ 0 h 15"/>
              <a:gd name="T6" fmla="*/ 7 w 14"/>
              <a:gd name="T7" fmla="*/ 2 h 15"/>
              <a:gd name="T8" fmla="*/ 14 w 14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6" y="15"/>
                </a:moveTo>
                <a:lnTo>
                  <a:pt x="2" y="7"/>
                </a:lnTo>
                <a:lnTo>
                  <a:pt x="0" y="0"/>
                </a:lnTo>
                <a:lnTo>
                  <a:pt x="7" y="2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733"/>
          <p:cNvSpPr>
            <a:spLocks/>
          </p:cNvSpPr>
          <p:nvPr/>
        </p:nvSpPr>
        <p:spPr bwMode="auto">
          <a:xfrm>
            <a:off x="4676776" y="4106863"/>
            <a:ext cx="28575" cy="28575"/>
          </a:xfrm>
          <a:custGeom>
            <a:avLst/>
            <a:gdLst>
              <a:gd name="T0" fmla="*/ 4 w 18"/>
              <a:gd name="T1" fmla="*/ 18 h 18"/>
              <a:gd name="T2" fmla="*/ 15 w 18"/>
              <a:gd name="T3" fmla="*/ 12 h 18"/>
              <a:gd name="T4" fmla="*/ 18 w 18"/>
              <a:gd name="T5" fmla="*/ 0 h 18"/>
              <a:gd name="T6" fmla="*/ 11 w 18"/>
              <a:gd name="T7" fmla="*/ 1 h 18"/>
              <a:gd name="T8" fmla="*/ 0 w 18"/>
              <a:gd name="T9" fmla="*/ 3 h 18"/>
              <a:gd name="T10" fmla="*/ 0 w 18"/>
              <a:gd name="T1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8">
                <a:moveTo>
                  <a:pt x="4" y="18"/>
                </a:moveTo>
                <a:lnTo>
                  <a:pt x="15" y="12"/>
                </a:lnTo>
                <a:lnTo>
                  <a:pt x="18" y="0"/>
                </a:lnTo>
                <a:lnTo>
                  <a:pt x="11" y="1"/>
                </a:lnTo>
                <a:lnTo>
                  <a:pt x="0" y="3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734"/>
          <p:cNvSpPr>
            <a:spLocks/>
          </p:cNvSpPr>
          <p:nvPr/>
        </p:nvSpPr>
        <p:spPr bwMode="auto">
          <a:xfrm>
            <a:off x="4675188" y="4129088"/>
            <a:ext cx="7938" cy="7938"/>
          </a:xfrm>
          <a:custGeom>
            <a:avLst/>
            <a:gdLst>
              <a:gd name="T0" fmla="*/ 1 w 5"/>
              <a:gd name="T1" fmla="*/ 0 h 5"/>
              <a:gd name="T2" fmla="*/ 0 w 5"/>
              <a:gd name="T3" fmla="*/ 5 h 5"/>
              <a:gd name="T4" fmla="*/ 1 w 5"/>
              <a:gd name="T5" fmla="*/ 5 h 5"/>
              <a:gd name="T6" fmla="*/ 4 w 5"/>
              <a:gd name="T7" fmla="*/ 5 h 5"/>
              <a:gd name="T8" fmla="*/ 5 w 5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1" y="0"/>
                </a:moveTo>
                <a:lnTo>
                  <a:pt x="0" y="5"/>
                </a:lnTo>
                <a:lnTo>
                  <a:pt x="1" y="5"/>
                </a:lnTo>
                <a:lnTo>
                  <a:pt x="4" y="5"/>
                </a:lnTo>
                <a:lnTo>
                  <a:pt x="5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735"/>
          <p:cNvSpPr>
            <a:spLocks/>
          </p:cNvSpPr>
          <p:nvPr/>
        </p:nvSpPr>
        <p:spPr bwMode="auto">
          <a:xfrm>
            <a:off x="4768851" y="4125913"/>
            <a:ext cx="1588" cy="12700"/>
          </a:xfrm>
          <a:custGeom>
            <a:avLst/>
            <a:gdLst>
              <a:gd name="T0" fmla="*/ 1 w 1"/>
              <a:gd name="T1" fmla="*/ 8 h 8"/>
              <a:gd name="T2" fmla="*/ 0 w 1"/>
              <a:gd name="T3" fmla="*/ 7 h 8"/>
              <a:gd name="T4" fmla="*/ 0 w 1"/>
              <a:gd name="T5" fmla="*/ 3 h 8"/>
              <a:gd name="T6" fmla="*/ 1 w 1"/>
              <a:gd name="T7" fmla="*/ 0 h 8"/>
              <a:gd name="T8" fmla="*/ 0 w 1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8">
                <a:moveTo>
                  <a:pt x="1" y="8"/>
                </a:moveTo>
                <a:lnTo>
                  <a:pt x="0" y="7"/>
                </a:lnTo>
                <a:lnTo>
                  <a:pt x="0" y="3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Line 736"/>
          <p:cNvSpPr>
            <a:spLocks noChangeShapeType="1"/>
          </p:cNvSpPr>
          <p:nvPr/>
        </p:nvSpPr>
        <p:spPr bwMode="auto">
          <a:xfrm flipH="1" flipV="1">
            <a:off x="4770438" y="4138613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737"/>
          <p:cNvSpPr>
            <a:spLocks/>
          </p:cNvSpPr>
          <p:nvPr/>
        </p:nvSpPr>
        <p:spPr bwMode="auto">
          <a:xfrm>
            <a:off x="4772026" y="4143375"/>
            <a:ext cx="22225" cy="9525"/>
          </a:xfrm>
          <a:custGeom>
            <a:avLst/>
            <a:gdLst>
              <a:gd name="T0" fmla="*/ 14 w 14"/>
              <a:gd name="T1" fmla="*/ 4 h 6"/>
              <a:gd name="T2" fmla="*/ 6 w 14"/>
              <a:gd name="T3" fmla="*/ 6 h 6"/>
              <a:gd name="T4" fmla="*/ 3 w 14"/>
              <a:gd name="T5" fmla="*/ 3 h 6"/>
              <a:gd name="T6" fmla="*/ 0 w 1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6">
                <a:moveTo>
                  <a:pt x="14" y="4"/>
                </a:moveTo>
                <a:lnTo>
                  <a:pt x="6" y="6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738"/>
          <p:cNvSpPr>
            <a:spLocks/>
          </p:cNvSpPr>
          <p:nvPr/>
        </p:nvSpPr>
        <p:spPr bwMode="auto">
          <a:xfrm>
            <a:off x="4818063" y="4149725"/>
            <a:ext cx="17463" cy="4763"/>
          </a:xfrm>
          <a:custGeom>
            <a:avLst/>
            <a:gdLst>
              <a:gd name="T0" fmla="*/ 11 w 11"/>
              <a:gd name="T1" fmla="*/ 3 h 3"/>
              <a:gd name="T2" fmla="*/ 8 w 11"/>
              <a:gd name="T3" fmla="*/ 3 h 3"/>
              <a:gd name="T4" fmla="*/ 5 w 11"/>
              <a:gd name="T5" fmla="*/ 0 h 3"/>
              <a:gd name="T6" fmla="*/ 1 w 11"/>
              <a:gd name="T7" fmla="*/ 2 h 3"/>
              <a:gd name="T8" fmla="*/ 0 w 1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">
                <a:moveTo>
                  <a:pt x="11" y="3"/>
                </a:moveTo>
                <a:lnTo>
                  <a:pt x="8" y="3"/>
                </a:lnTo>
                <a:lnTo>
                  <a:pt x="5" y="0"/>
                </a:lnTo>
                <a:lnTo>
                  <a:pt x="1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Line 739"/>
          <p:cNvSpPr>
            <a:spLocks noChangeShapeType="1"/>
          </p:cNvSpPr>
          <p:nvPr/>
        </p:nvSpPr>
        <p:spPr bwMode="auto">
          <a:xfrm>
            <a:off x="4605338" y="4141788"/>
            <a:ext cx="17463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740"/>
          <p:cNvSpPr>
            <a:spLocks/>
          </p:cNvSpPr>
          <p:nvPr/>
        </p:nvSpPr>
        <p:spPr bwMode="auto">
          <a:xfrm>
            <a:off x="4643438" y="4113213"/>
            <a:ext cx="23813" cy="46038"/>
          </a:xfrm>
          <a:custGeom>
            <a:avLst/>
            <a:gdLst>
              <a:gd name="T0" fmla="*/ 0 w 15"/>
              <a:gd name="T1" fmla="*/ 29 h 29"/>
              <a:gd name="T2" fmla="*/ 15 w 15"/>
              <a:gd name="T3" fmla="*/ 20 h 29"/>
              <a:gd name="T4" fmla="*/ 13 w 15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9">
                <a:moveTo>
                  <a:pt x="0" y="29"/>
                </a:moveTo>
                <a:lnTo>
                  <a:pt x="15" y="2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741"/>
          <p:cNvSpPr>
            <a:spLocks/>
          </p:cNvSpPr>
          <p:nvPr/>
        </p:nvSpPr>
        <p:spPr bwMode="auto">
          <a:xfrm>
            <a:off x="4681538" y="4148138"/>
            <a:ext cx="17463" cy="14288"/>
          </a:xfrm>
          <a:custGeom>
            <a:avLst/>
            <a:gdLst>
              <a:gd name="T0" fmla="*/ 3 w 11"/>
              <a:gd name="T1" fmla="*/ 9 h 9"/>
              <a:gd name="T2" fmla="*/ 0 w 11"/>
              <a:gd name="T3" fmla="*/ 7 h 9"/>
              <a:gd name="T4" fmla="*/ 1 w 11"/>
              <a:gd name="T5" fmla="*/ 3 h 9"/>
              <a:gd name="T6" fmla="*/ 3 w 11"/>
              <a:gd name="T7" fmla="*/ 1 h 9"/>
              <a:gd name="T8" fmla="*/ 4 w 11"/>
              <a:gd name="T9" fmla="*/ 1 h 9"/>
              <a:gd name="T10" fmla="*/ 8 w 11"/>
              <a:gd name="T11" fmla="*/ 0 h 9"/>
              <a:gd name="T12" fmla="*/ 11 w 11"/>
              <a:gd name="T13" fmla="*/ 4 h 9"/>
              <a:gd name="T14" fmla="*/ 11 w 11"/>
              <a:gd name="T15" fmla="*/ 5 h 9"/>
              <a:gd name="T16" fmla="*/ 8 w 11"/>
              <a:gd name="T17" fmla="*/ 8 h 9"/>
              <a:gd name="T18" fmla="*/ 3 w 11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9">
                <a:moveTo>
                  <a:pt x="3" y="9"/>
                </a:moveTo>
                <a:lnTo>
                  <a:pt x="0" y="7"/>
                </a:lnTo>
                <a:lnTo>
                  <a:pt x="1" y="3"/>
                </a:lnTo>
                <a:lnTo>
                  <a:pt x="3" y="1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1" y="5"/>
                </a:lnTo>
                <a:lnTo>
                  <a:pt x="8" y="8"/>
                </a:lnTo>
                <a:lnTo>
                  <a:pt x="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742"/>
          <p:cNvSpPr>
            <a:spLocks/>
          </p:cNvSpPr>
          <p:nvPr/>
        </p:nvSpPr>
        <p:spPr bwMode="auto">
          <a:xfrm>
            <a:off x="4622801" y="4156075"/>
            <a:ext cx="20638" cy="6350"/>
          </a:xfrm>
          <a:custGeom>
            <a:avLst/>
            <a:gdLst>
              <a:gd name="T0" fmla="*/ 0 w 13"/>
              <a:gd name="T1" fmla="*/ 0 h 4"/>
              <a:gd name="T2" fmla="*/ 4 w 13"/>
              <a:gd name="T3" fmla="*/ 4 h 4"/>
              <a:gd name="T4" fmla="*/ 13 w 13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4">
                <a:moveTo>
                  <a:pt x="0" y="0"/>
                </a:moveTo>
                <a:lnTo>
                  <a:pt x="4" y="4"/>
                </a:lnTo>
                <a:lnTo>
                  <a:pt x="1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743"/>
          <p:cNvSpPr>
            <a:spLocks/>
          </p:cNvSpPr>
          <p:nvPr/>
        </p:nvSpPr>
        <p:spPr bwMode="auto">
          <a:xfrm>
            <a:off x="4787901" y="4149725"/>
            <a:ext cx="30163" cy="17463"/>
          </a:xfrm>
          <a:custGeom>
            <a:avLst/>
            <a:gdLst>
              <a:gd name="T0" fmla="*/ 19 w 19"/>
              <a:gd name="T1" fmla="*/ 3 h 11"/>
              <a:gd name="T2" fmla="*/ 18 w 19"/>
              <a:gd name="T3" fmla="*/ 3 h 11"/>
              <a:gd name="T4" fmla="*/ 5 w 19"/>
              <a:gd name="T5" fmla="*/ 11 h 11"/>
              <a:gd name="T6" fmla="*/ 0 w 19"/>
              <a:gd name="T7" fmla="*/ 8 h 11"/>
              <a:gd name="T8" fmla="*/ 4 w 19"/>
              <a:gd name="T9" fmla="*/ 4 h 11"/>
              <a:gd name="T10" fmla="*/ 4 w 19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1">
                <a:moveTo>
                  <a:pt x="19" y="3"/>
                </a:moveTo>
                <a:lnTo>
                  <a:pt x="18" y="3"/>
                </a:lnTo>
                <a:lnTo>
                  <a:pt x="5" y="11"/>
                </a:lnTo>
                <a:lnTo>
                  <a:pt x="0" y="8"/>
                </a:lnTo>
                <a:lnTo>
                  <a:pt x="4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744"/>
          <p:cNvSpPr>
            <a:spLocks/>
          </p:cNvSpPr>
          <p:nvPr/>
        </p:nvSpPr>
        <p:spPr bwMode="auto">
          <a:xfrm>
            <a:off x="4740276" y="4162425"/>
            <a:ext cx="4763" cy="6350"/>
          </a:xfrm>
          <a:custGeom>
            <a:avLst/>
            <a:gdLst>
              <a:gd name="T0" fmla="*/ 3 w 3"/>
              <a:gd name="T1" fmla="*/ 4 h 4"/>
              <a:gd name="T2" fmla="*/ 3 w 3"/>
              <a:gd name="T3" fmla="*/ 3 h 4"/>
              <a:gd name="T4" fmla="*/ 0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745"/>
          <p:cNvSpPr>
            <a:spLocks/>
          </p:cNvSpPr>
          <p:nvPr/>
        </p:nvSpPr>
        <p:spPr bwMode="auto">
          <a:xfrm>
            <a:off x="4510088" y="4132263"/>
            <a:ext cx="84138" cy="39688"/>
          </a:xfrm>
          <a:custGeom>
            <a:avLst/>
            <a:gdLst>
              <a:gd name="T0" fmla="*/ 3 w 53"/>
              <a:gd name="T1" fmla="*/ 25 h 25"/>
              <a:gd name="T2" fmla="*/ 0 w 53"/>
              <a:gd name="T3" fmla="*/ 21 h 25"/>
              <a:gd name="T4" fmla="*/ 23 w 53"/>
              <a:gd name="T5" fmla="*/ 6 h 25"/>
              <a:gd name="T6" fmla="*/ 34 w 53"/>
              <a:gd name="T7" fmla="*/ 0 h 25"/>
              <a:gd name="T8" fmla="*/ 44 w 53"/>
              <a:gd name="T9" fmla="*/ 0 h 25"/>
              <a:gd name="T10" fmla="*/ 48 w 53"/>
              <a:gd name="T11" fmla="*/ 0 h 25"/>
              <a:gd name="T12" fmla="*/ 48 w 53"/>
              <a:gd name="T13" fmla="*/ 2 h 25"/>
              <a:gd name="T14" fmla="*/ 52 w 53"/>
              <a:gd name="T15" fmla="*/ 7 h 25"/>
              <a:gd name="T16" fmla="*/ 53 w 53"/>
              <a:gd name="T17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25">
                <a:moveTo>
                  <a:pt x="3" y="25"/>
                </a:moveTo>
                <a:lnTo>
                  <a:pt x="0" y="21"/>
                </a:lnTo>
                <a:lnTo>
                  <a:pt x="23" y="6"/>
                </a:lnTo>
                <a:lnTo>
                  <a:pt x="34" y="0"/>
                </a:lnTo>
                <a:lnTo>
                  <a:pt x="44" y="0"/>
                </a:lnTo>
                <a:lnTo>
                  <a:pt x="48" y="0"/>
                </a:lnTo>
                <a:lnTo>
                  <a:pt x="48" y="2"/>
                </a:lnTo>
                <a:lnTo>
                  <a:pt x="52" y="7"/>
                </a:lnTo>
                <a:lnTo>
                  <a:pt x="53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746"/>
          <p:cNvSpPr>
            <a:spLocks/>
          </p:cNvSpPr>
          <p:nvPr/>
        </p:nvSpPr>
        <p:spPr bwMode="auto">
          <a:xfrm>
            <a:off x="4594226" y="4148138"/>
            <a:ext cx="15875" cy="23813"/>
          </a:xfrm>
          <a:custGeom>
            <a:avLst/>
            <a:gdLst>
              <a:gd name="T0" fmla="*/ 0 w 10"/>
              <a:gd name="T1" fmla="*/ 0 h 15"/>
              <a:gd name="T2" fmla="*/ 6 w 10"/>
              <a:gd name="T3" fmla="*/ 8 h 15"/>
              <a:gd name="T4" fmla="*/ 7 w 10"/>
              <a:gd name="T5" fmla="*/ 9 h 15"/>
              <a:gd name="T6" fmla="*/ 10 w 10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6" y="8"/>
                </a:lnTo>
                <a:lnTo>
                  <a:pt x="7" y="9"/>
                </a:lnTo>
                <a:lnTo>
                  <a:pt x="1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Line 747"/>
          <p:cNvSpPr>
            <a:spLocks noChangeShapeType="1"/>
          </p:cNvSpPr>
          <p:nvPr/>
        </p:nvSpPr>
        <p:spPr bwMode="auto">
          <a:xfrm flipV="1">
            <a:off x="4645026" y="4159250"/>
            <a:ext cx="1905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748"/>
          <p:cNvSpPr>
            <a:spLocks/>
          </p:cNvSpPr>
          <p:nvPr/>
        </p:nvSpPr>
        <p:spPr bwMode="auto">
          <a:xfrm>
            <a:off x="4664076" y="4159250"/>
            <a:ext cx="17463" cy="12700"/>
          </a:xfrm>
          <a:custGeom>
            <a:avLst/>
            <a:gdLst>
              <a:gd name="T0" fmla="*/ 0 w 11"/>
              <a:gd name="T1" fmla="*/ 0 h 8"/>
              <a:gd name="T2" fmla="*/ 3 w 11"/>
              <a:gd name="T3" fmla="*/ 0 h 8"/>
              <a:gd name="T4" fmla="*/ 8 w 11"/>
              <a:gd name="T5" fmla="*/ 2 h 8"/>
              <a:gd name="T6" fmla="*/ 11 w 11"/>
              <a:gd name="T7" fmla="*/ 4 h 8"/>
              <a:gd name="T8" fmla="*/ 6 w 11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0" y="0"/>
                </a:moveTo>
                <a:lnTo>
                  <a:pt x="3" y="0"/>
                </a:lnTo>
                <a:lnTo>
                  <a:pt x="8" y="2"/>
                </a:lnTo>
                <a:lnTo>
                  <a:pt x="11" y="4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749"/>
          <p:cNvSpPr>
            <a:spLocks/>
          </p:cNvSpPr>
          <p:nvPr/>
        </p:nvSpPr>
        <p:spPr bwMode="auto">
          <a:xfrm>
            <a:off x="4691063" y="4165600"/>
            <a:ext cx="23813" cy="6350"/>
          </a:xfrm>
          <a:custGeom>
            <a:avLst/>
            <a:gdLst>
              <a:gd name="T0" fmla="*/ 0 w 15"/>
              <a:gd name="T1" fmla="*/ 4 h 4"/>
              <a:gd name="T2" fmla="*/ 1 w 15"/>
              <a:gd name="T3" fmla="*/ 2 h 4"/>
              <a:gd name="T4" fmla="*/ 15 w 1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4">
                <a:moveTo>
                  <a:pt x="0" y="4"/>
                </a:moveTo>
                <a:lnTo>
                  <a:pt x="1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750"/>
          <p:cNvSpPr>
            <a:spLocks/>
          </p:cNvSpPr>
          <p:nvPr/>
        </p:nvSpPr>
        <p:spPr bwMode="auto">
          <a:xfrm>
            <a:off x="4714876" y="4165600"/>
            <a:ext cx="15875" cy="6350"/>
          </a:xfrm>
          <a:custGeom>
            <a:avLst/>
            <a:gdLst>
              <a:gd name="T0" fmla="*/ 0 w 10"/>
              <a:gd name="T1" fmla="*/ 0 h 4"/>
              <a:gd name="T2" fmla="*/ 4 w 10"/>
              <a:gd name="T3" fmla="*/ 0 h 4"/>
              <a:gd name="T4" fmla="*/ 9 w 10"/>
              <a:gd name="T5" fmla="*/ 1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4" y="0"/>
                </a:lnTo>
                <a:lnTo>
                  <a:pt x="9" y="1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Line 751"/>
          <p:cNvSpPr>
            <a:spLocks noChangeShapeType="1"/>
          </p:cNvSpPr>
          <p:nvPr/>
        </p:nvSpPr>
        <p:spPr bwMode="auto">
          <a:xfrm flipH="1" flipV="1">
            <a:off x="4745038" y="416877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752"/>
          <p:cNvSpPr>
            <a:spLocks/>
          </p:cNvSpPr>
          <p:nvPr/>
        </p:nvSpPr>
        <p:spPr bwMode="auto">
          <a:xfrm>
            <a:off x="4703763" y="4108450"/>
            <a:ext cx="77788" cy="63500"/>
          </a:xfrm>
          <a:custGeom>
            <a:avLst/>
            <a:gdLst>
              <a:gd name="T0" fmla="*/ 23 w 49"/>
              <a:gd name="T1" fmla="*/ 34 h 40"/>
              <a:gd name="T2" fmla="*/ 19 w 49"/>
              <a:gd name="T3" fmla="*/ 30 h 40"/>
              <a:gd name="T4" fmla="*/ 12 w 49"/>
              <a:gd name="T5" fmla="*/ 21 h 40"/>
              <a:gd name="T6" fmla="*/ 7 w 49"/>
              <a:gd name="T7" fmla="*/ 28 h 40"/>
              <a:gd name="T8" fmla="*/ 0 w 49"/>
              <a:gd name="T9" fmla="*/ 28 h 40"/>
              <a:gd name="T10" fmla="*/ 0 w 49"/>
              <a:gd name="T11" fmla="*/ 26 h 40"/>
              <a:gd name="T12" fmla="*/ 2 w 49"/>
              <a:gd name="T13" fmla="*/ 17 h 40"/>
              <a:gd name="T14" fmla="*/ 5 w 49"/>
              <a:gd name="T15" fmla="*/ 17 h 40"/>
              <a:gd name="T16" fmla="*/ 11 w 49"/>
              <a:gd name="T17" fmla="*/ 14 h 40"/>
              <a:gd name="T18" fmla="*/ 13 w 49"/>
              <a:gd name="T19" fmla="*/ 4 h 40"/>
              <a:gd name="T20" fmla="*/ 27 w 49"/>
              <a:gd name="T21" fmla="*/ 0 h 40"/>
              <a:gd name="T22" fmla="*/ 30 w 49"/>
              <a:gd name="T23" fmla="*/ 11 h 40"/>
              <a:gd name="T24" fmla="*/ 30 w 49"/>
              <a:gd name="T25" fmla="*/ 15 h 40"/>
              <a:gd name="T26" fmla="*/ 30 w 49"/>
              <a:gd name="T27" fmla="*/ 19 h 40"/>
              <a:gd name="T28" fmla="*/ 38 w 49"/>
              <a:gd name="T29" fmla="*/ 28 h 40"/>
              <a:gd name="T30" fmla="*/ 43 w 49"/>
              <a:gd name="T31" fmla="*/ 32 h 40"/>
              <a:gd name="T32" fmla="*/ 42 w 49"/>
              <a:gd name="T33" fmla="*/ 37 h 40"/>
              <a:gd name="T34" fmla="*/ 46 w 49"/>
              <a:gd name="T35" fmla="*/ 36 h 40"/>
              <a:gd name="T36" fmla="*/ 49 w 49"/>
              <a:gd name="T3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40">
                <a:moveTo>
                  <a:pt x="23" y="34"/>
                </a:moveTo>
                <a:lnTo>
                  <a:pt x="19" y="30"/>
                </a:lnTo>
                <a:lnTo>
                  <a:pt x="12" y="21"/>
                </a:lnTo>
                <a:lnTo>
                  <a:pt x="7" y="28"/>
                </a:lnTo>
                <a:lnTo>
                  <a:pt x="0" y="28"/>
                </a:lnTo>
                <a:lnTo>
                  <a:pt x="0" y="26"/>
                </a:lnTo>
                <a:lnTo>
                  <a:pt x="2" y="17"/>
                </a:lnTo>
                <a:lnTo>
                  <a:pt x="5" y="17"/>
                </a:lnTo>
                <a:lnTo>
                  <a:pt x="11" y="14"/>
                </a:lnTo>
                <a:lnTo>
                  <a:pt x="13" y="4"/>
                </a:lnTo>
                <a:lnTo>
                  <a:pt x="27" y="0"/>
                </a:lnTo>
                <a:lnTo>
                  <a:pt x="30" y="11"/>
                </a:lnTo>
                <a:lnTo>
                  <a:pt x="30" y="15"/>
                </a:lnTo>
                <a:lnTo>
                  <a:pt x="30" y="19"/>
                </a:lnTo>
                <a:lnTo>
                  <a:pt x="38" y="28"/>
                </a:lnTo>
                <a:lnTo>
                  <a:pt x="43" y="32"/>
                </a:lnTo>
                <a:lnTo>
                  <a:pt x="42" y="37"/>
                </a:lnTo>
                <a:lnTo>
                  <a:pt x="46" y="36"/>
                </a:lnTo>
                <a:lnTo>
                  <a:pt x="49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753"/>
          <p:cNvSpPr>
            <a:spLocks/>
          </p:cNvSpPr>
          <p:nvPr/>
        </p:nvSpPr>
        <p:spPr bwMode="auto">
          <a:xfrm>
            <a:off x="4816476" y="4154488"/>
            <a:ext cx="20638" cy="17463"/>
          </a:xfrm>
          <a:custGeom>
            <a:avLst/>
            <a:gdLst>
              <a:gd name="T0" fmla="*/ 0 w 13"/>
              <a:gd name="T1" fmla="*/ 11 h 11"/>
              <a:gd name="T2" fmla="*/ 0 w 13"/>
              <a:gd name="T3" fmla="*/ 7 h 11"/>
              <a:gd name="T4" fmla="*/ 13 w 13"/>
              <a:gd name="T5" fmla="*/ 1 h 11"/>
              <a:gd name="T6" fmla="*/ 12 w 1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0" y="7"/>
                </a:lnTo>
                <a:lnTo>
                  <a:pt x="13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754"/>
          <p:cNvSpPr>
            <a:spLocks/>
          </p:cNvSpPr>
          <p:nvPr/>
        </p:nvSpPr>
        <p:spPr bwMode="auto">
          <a:xfrm>
            <a:off x="4824413" y="4167188"/>
            <a:ext cx="17463" cy="4763"/>
          </a:xfrm>
          <a:custGeom>
            <a:avLst/>
            <a:gdLst>
              <a:gd name="T0" fmla="*/ 11 w 11"/>
              <a:gd name="T1" fmla="*/ 1 h 3"/>
              <a:gd name="T2" fmla="*/ 6 w 11"/>
              <a:gd name="T3" fmla="*/ 0 h 3"/>
              <a:gd name="T4" fmla="*/ 0 w 11"/>
              <a:gd name="T5" fmla="*/ 3 h 3"/>
              <a:gd name="T6" fmla="*/ 0 w 1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6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755"/>
          <p:cNvSpPr>
            <a:spLocks/>
          </p:cNvSpPr>
          <p:nvPr/>
        </p:nvSpPr>
        <p:spPr bwMode="auto">
          <a:xfrm>
            <a:off x="4841876" y="4168775"/>
            <a:ext cx="4763" cy="3175"/>
          </a:xfrm>
          <a:custGeom>
            <a:avLst/>
            <a:gdLst>
              <a:gd name="T0" fmla="*/ 3 w 3"/>
              <a:gd name="T1" fmla="*/ 2 h 2"/>
              <a:gd name="T2" fmla="*/ 3 w 3"/>
              <a:gd name="T3" fmla="*/ 0 h 2"/>
              <a:gd name="T4" fmla="*/ 0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756"/>
          <p:cNvSpPr>
            <a:spLocks/>
          </p:cNvSpPr>
          <p:nvPr/>
        </p:nvSpPr>
        <p:spPr bwMode="auto">
          <a:xfrm>
            <a:off x="4816476" y="4171950"/>
            <a:ext cx="7938" cy="0"/>
          </a:xfrm>
          <a:custGeom>
            <a:avLst/>
            <a:gdLst>
              <a:gd name="T0" fmla="*/ 5 w 5"/>
              <a:gd name="T1" fmla="*/ 0 w 5"/>
              <a:gd name="T2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5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757"/>
          <p:cNvSpPr>
            <a:spLocks/>
          </p:cNvSpPr>
          <p:nvPr/>
        </p:nvSpPr>
        <p:spPr bwMode="auto">
          <a:xfrm>
            <a:off x="4840288" y="4171950"/>
            <a:ext cx="6350" cy="6350"/>
          </a:xfrm>
          <a:custGeom>
            <a:avLst/>
            <a:gdLst>
              <a:gd name="T0" fmla="*/ 0 w 4"/>
              <a:gd name="T1" fmla="*/ 4 h 4"/>
              <a:gd name="T2" fmla="*/ 2 w 4"/>
              <a:gd name="T3" fmla="*/ 3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Line 758"/>
          <p:cNvSpPr>
            <a:spLocks noChangeShapeType="1"/>
          </p:cNvSpPr>
          <p:nvPr/>
        </p:nvSpPr>
        <p:spPr bwMode="auto">
          <a:xfrm flipV="1">
            <a:off x="4837113" y="4178300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759"/>
          <p:cNvSpPr>
            <a:spLocks/>
          </p:cNvSpPr>
          <p:nvPr/>
        </p:nvSpPr>
        <p:spPr bwMode="auto">
          <a:xfrm>
            <a:off x="4610101" y="4171950"/>
            <a:ext cx="34925" cy="11113"/>
          </a:xfrm>
          <a:custGeom>
            <a:avLst/>
            <a:gdLst>
              <a:gd name="T0" fmla="*/ 0 w 22"/>
              <a:gd name="T1" fmla="*/ 0 h 7"/>
              <a:gd name="T2" fmla="*/ 1 w 22"/>
              <a:gd name="T3" fmla="*/ 3 h 7"/>
              <a:gd name="T4" fmla="*/ 3 w 22"/>
              <a:gd name="T5" fmla="*/ 5 h 7"/>
              <a:gd name="T6" fmla="*/ 12 w 22"/>
              <a:gd name="T7" fmla="*/ 7 h 7"/>
              <a:gd name="T8" fmla="*/ 19 w 22"/>
              <a:gd name="T9" fmla="*/ 1 h 7"/>
              <a:gd name="T10" fmla="*/ 22 w 22"/>
              <a:gd name="T11" fmla="*/ 0 h 7"/>
              <a:gd name="T12" fmla="*/ 22 w 22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1" y="3"/>
                </a:lnTo>
                <a:lnTo>
                  <a:pt x="3" y="5"/>
                </a:lnTo>
                <a:lnTo>
                  <a:pt x="12" y="7"/>
                </a:lnTo>
                <a:lnTo>
                  <a:pt x="19" y="1"/>
                </a:lnTo>
                <a:lnTo>
                  <a:pt x="22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760"/>
          <p:cNvSpPr>
            <a:spLocks/>
          </p:cNvSpPr>
          <p:nvPr/>
        </p:nvSpPr>
        <p:spPr bwMode="auto">
          <a:xfrm>
            <a:off x="4778376" y="4171950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761"/>
          <p:cNvSpPr>
            <a:spLocks/>
          </p:cNvSpPr>
          <p:nvPr/>
        </p:nvSpPr>
        <p:spPr bwMode="auto">
          <a:xfrm>
            <a:off x="4662488" y="4171950"/>
            <a:ext cx="11113" cy="11113"/>
          </a:xfrm>
          <a:custGeom>
            <a:avLst/>
            <a:gdLst>
              <a:gd name="T0" fmla="*/ 7 w 7"/>
              <a:gd name="T1" fmla="*/ 0 h 7"/>
              <a:gd name="T2" fmla="*/ 3 w 7"/>
              <a:gd name="T3" fmla="*/ 4 h 7"/>
              <a:gd name="T4" fmla="*/ 0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0"/>
                </a:moveTo>
                <a:lnTo>
                  <a:pt x="3" y="4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762"/>
          <p:cNvSpPr>
            <a:spLocks/>
          </p:cNvSpPr>
          <p:nvPr/>
        </p:nvSpPr>
        <p:spPr bwMode="auto">
          <a:xfrm>
            <a:off x="4816476" y="4179888"/>
            <a:ext cx="20638" cy="3175"/>
          </a:xfrm>
          <a:custGeom>
            <a:avLst/>
            <a:gdLst>
              <a:gd name="T0" fmla="*/ 0 w 13"/>
              <a:gd name="T1" fmla="*/ 2 h 2"/>
              <a:gd name="T2" fmla="*/ 4 w 13"/>
              <a:gd name="T3" fmla="*/ 2 h 2"/>
              <a:gd name="T4" fmla="*/ 11 w 13"/>
              <a:gd name="T5" fmla="*/ 2 h 2"/>
              <a:gd name="T6" fmla="*/ 13 w 1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">
                <a:moveTo>
                  <a:pt x="0" y="2"/>
                </a:moveTo>
                <a:lnTo>
                  <a:pt x="4" y="2"/>
                </a:lnTo>
                <a:lnTo>
                  <a:pt x="11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763"/>
          <p:cNvSpPr>
            <a:spLocks/>
          </p:cNvSpPr>
          <p:nvPr/>
        </p:nvSpPr>
        <p:spPr bwMode="auto">
          <a:xfrm>
            <a:off x="4659313" y="4171950"/>
            <a:ext cx="31750" cy="14288"/>
          </a:xfrm>
          <a:custGeom>
            <a:avLst/>
            <a:gdLst>
              <a:gd name="T0" fmla="*/ 2 w 20"/>
              <a:gd name="T1" fmla="*/ 7 h 9"/>
              <a:gd name="T2" fmla="*/ 0 w 20"/>
              <a:gd name="T3" fmla="*/ 9 h 9"/>
              <a:gd name="T4" fmla="*/ 3 w 20"/>
              <a:gd name="T5" fmla="*/ 9 h 9"/>
              <a:gd name="T6" fmla="*/ 20 w 20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9">
                <a:moveTo>
                  <a:pt x="2" y="7"/>
                </a:moveTo>
                <a:lnTo>
                  <a:pt x="0" y="9"/>
                </a:lnTo>
                <a:lnTo>
                  <a:pt x="3" y="9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764"/>
          <p:cNvSpPr>
            <a:spLocks/>
          </p:cNvSpPr>
          <p:nvPr/>
        </p:nvSpPr>
        <p:spPr bwMode="auto">
          <a:xfrm>
            <a:off x="4776788" y="4183063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0 h 4"/>
              <a:gd name="T4" fmla="*/ 1 w 1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0"/>
                </a:lnTo>
                <a:lnTo>
                  <a:pt x="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765"/>
          <p:cNvSpPr>
            <a:spLocks/>
          </p:cNvSpPr>
          <p:nvPr/>
        </p:nvSpPr>
        <p:spPr bwMode="auto">
          <a:xfrm>
            <a:off x="4730751" y="4171950"/>
            <a:ext cx="11113" cy="34925"/>
          </a:xfrm>
          <a:custGeom>
            <a:avLst/>
            <a:gdLst>
              <a:gd name="T0" fmla="*/ 0 w 7"/>
              <a:gd name="T1" fmla="*/ 0 h 22"/>
              <a:gd name="T2" fmla="*/ 7 w 7"/>
              <a:gd name="T3" fmla="*/ 8 h 22"/>
              <a:gd name="T4" fmla="*/ 5 w 7"/>
              <a:gd name="T5" fmla="*/ 18 h 22"/>
              <a:gd name="T6" fmla="*/ 5 w 7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22">
                <a:moveTo>
                  <a:pt x="0" y="0"/>
                </a:moveTo>
                <a:lnTo>
                  <a:pt x="7" y="8"/>
                </a:lnTo>
                <a:lnTo>
                  <a:pt x="5" y="18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766"/>
          <p:cNvSpPr>
            <a:spLocks/>
          </p:cNvSpPr>
          <p:nvPr/>
        </p:nvSpPr>
        <p:spPr bwMode="auto">
          <a:xfrm>
            <a:off x="4540251" y="4208463"/>
            <a:ext cx="11113" cy="1588"/>
          </a:xfrm>
          <a:custGeom>
            <a:avLst/>
            <a:gdLst>
              <a:gd name="T0" fmla="*/ 0 w 7"/>
              <a:gd name="T1" fmla="*/ 0 h 1"/>
              <a:gd name="T2" fmla="*/ 4 w 7"/>
              <a:gd name="T3" fmla="*/ 0 h 1"/>
              <a:gd name="T4" fmla="*/ 7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4" y="0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Line 767"/>
          <p:cNvSpPr>
            <a:spLocks noChangeShapeType="1"/>
          </p:cNvSpPr>
          <p:nvPr/>
        </p:nvSpPr>
        <p:spPr bwMode="auto">
          <a:xfrm>
            <a:off x="4551363" y="4210050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768"/>
          <p:cNvSpPr>
            <a:spLocks/>
          </p:cNvSpPr>
          <p:nvPr/>
        </p:nvSpPr>
        <p:spPr bwMode="auto">
          <a:xfrm>
            <a:off x="4514851" y="4171950"/>
            <a:ext cx="47625" cy="38100"/>
          </a:xfrm>
          <a:custGeom>
            <a:avLst/>
            <a:gdLst>
              <a:gd name="T0" fmla="*/ 29 w 30"/>
              <a:gd name="T1" fmla="*/ 24 h 24"/>
              <a:gd name="T2" fmla="*/ 30 w 30"/>
              <a:gd name="T3" fmla="*/ 20 h 24"/>
              <a:gd name="T4" fmla="*/ 30 w 30"/>
              <a:gd name="T5" fmla="*/ 15 h 24"/>
              <a:gd name="T6" fmla="*/ 22 w 30"/>
              <a:gd name="T7" fmla="*/ 13 h 24"/>
              <a:gd name="T8" fmla="*/ 14 w 30"/>
              <a:gd name="T9" fmla="*/ 16 h 24"/>
              <a:gd name="T10" fmla="*/ 7 w 30"/>
              <a:gd name="T11" fmla="*/ 16 h 24"/>
              <a:gd name="T12" fmla="*/ 8 w 30"/>
              <a:gd name="T13" fmla="*/ 7 h 24"/>
              <a:gd name="T14" fmla="*/ 3 w 30"/>
              <a:gd name="T15" fmla="*/ 1 h 24"/>
              <a:gd name="T16" fmla="*/ 0 w 30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24">
                <a:moveTo>
                  <a:pt x="29" y="24"/>
                </a:moveTo>
                <a:lnTo>
                  <a:pt x="30" y="20"/>
                </a:lnTo>
                <a:lnTo>
                  <a:pt x="30" y="15"/>
                </a:lnTo>
                <a:lnTo>
                  <a:pt x="22" y="13"/>
                </a:lnTo>
                <a:lnTo>
                  <a:pt x="14" y="16"/>
                </a:lnTo>
                <a:lnTo>
                  <a:pt x="7" y="16"/>
                </a:lnTo>
                <a:lnTo>
                  <a:pt x="8" y="7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769"/>
          <p:cNvSpPr>
            <a:spLocks/>
          </p:cNvSpPr>
          <p:nvPr/>
        </p:nvSpPr>
        <p:spPr bwMode="auto">
          <a:xfrm>
            <a:off x="4478338" y="4184650"/>
            <a:ext cx="34925" cy="41275"/>
          </a:xfrm>
          <a:custGeom>
            <a:avLst/>
            <a:gdLst>
              <a:gd name="T0" fmla="*/ 16 w 22"/>
              <a:gd name="T1" fmla="*/ 26 h 26"/>
              <a:gd name="T2" fmla="*/ 20 w 22"/>
              <a:gd name="T3" fmla="*/ 19 h 26"/>
              <a:gd name="T4" fmla="*/ 22 w 22"/>
              <a:gd name="T5" fmla="*/ 5 h 26"/>
              <a:gd name="T6" fmla="*/ 5 w 22"/>
              <a:gd name="T7" fmla="*/ 0 h 26"/>
              <a:gd name="T8" fmla="*/ 0 w 22"/>
              <a:gd name="T9" fmla="*/ 10 h 26"/>
              <a:gd name="T10" fmla="*/ 1 w 22"/>
              <a:gd name="T11" fmla="*/ 11 h 26"/>
              <a:gd name="T12" fmla="*/ 16 w 22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6">
                <a:moveTo>
                  <a:pt x="16" y="26"/>
                </a:moveTo>
                <a:lnTo>
                  <a:pt x="20" y="19"/>
                </a:lnTo>
                <a:lnTo>
                  <a:pt x="22" y="5"/>
                </a:lnTo>
                <a:lnTo>
                  <a:pt x="5" y="0"/>
                </a:lnTo>
                <a:lnTo>
                  <a:pt x="0" y="10"/>
                </a:lnTo>
                <a:lnTo>
                  <a:pt x="1" y="11"/>
                </a:lnTo>
                <a:lnTo>
                  <a:pt x="16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770"/>
          <p:cNvSpPr>
            <a:spLocks/>
          </p:cNvSpPr>
          <p:nvPr/>
        </p:nvSpPr>
        <p:spPr bwMode="auto">
          <a:xfrm>
            <a:off x="4406901" y="4202113"/>
            <a:ext cx="17463" cy="28575"/>
          </a:xfrm>
          <a:custGeom>
            <a:avLst/>
            <a:gdLst>
              <a:gd name="T0" fmla="*/ 4 w 11"/>
              <a:gd name="T1" fmla="*/ 18 h 18"/>
              <a:gd name="T2" fmla="*/ 7 w 11"/>
              <a:gd name="T3" fmla="*/ 16 h 18"/>
              <a:gd name="T4" fmla="*/ 9 w 11"/>
              <a:gd name="T5" fmla="*/ 12 h 18"/>
              <a:gd name="T6" fmla="*/ 11 w 11"/>
              <a:gd name="T7" fmla="*/ 0 h 18"/>
              <a:gd name="T8" fmla="*/ 1 w 11"/>
              <a:gd name="T9" fmla="*/ 7 h 18"/>
              <a:gd name="T10" fmla="*/ 0 w 11"/>
              <a:gd name="T11" fmla="*/ 12 h 18"/>
              <a:gd name="T12" fmla="*/ 4 w 1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8">
                <a:moveTo>
                  <a:pt x="4" y="18"/>
                </a:moveTo>
                <a:lnTo>
                  <a:pt x="7" y="16"/>
                </a:lnTo>
                <a:lnTo>
                  <a:pt x="9" y="12"/>
                </a:lnTo>
                <a:lnTo>
                  <a:pt x="11" y="0"/>
                </a:lnTo>
                <a:lnTo>
                  <a:pt x="1" y="7"/>
                </a:lnTo>
                <a:lnTo>
                  <a:pt x="0" y="12"/>
                </a:lnTo>
                <a:lnTo>
                  <a:pt x="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771"/>
          <p:cNvSpPr>
            <a:spLocks/>
          </p:cNvSpPr>
          <p:nvPr/>
        </p:nvSpPr>
        <p:spPr bwMode="auto">
          <a:xfrm>
            <a:off x="4772026" y="4189413"/>
            <a:ext cx="68263" cy="49213"/>
          </a:xfrm>
          <a:custGeom>
            <a:avLst/>
            <a:gdLst>
              <a:gd name="T0" fmla="*/ 4 w 43"/>
              <a:gd name="T1" fmla="*/ 0 h 31"/>
              <a:gd name="T2" fmla="*/ 6 w 43"/>
              <a:gd name="T3" fmla="*/ 5 h 31"/>
              <a:gd name="T4" fmla="*/ 0 w 43"/>
              <a:gd name="T5" fmla="*/ 13 h 31"/>
              <a:gd name="T6" fmla="*/ 9 w 43"/>
              <a:gd name="T7" fmla="*/ 16 h 31"/>
              <a:gd name="T8" fmla="*/ 14 w 43"/>
              <a:gd name="T9" fmla="*/ 17 h 31"/>
              <a:gd name="T10" fmla="*/ 24 w 43"/>
              <a:gd name="T11" fmla="*/ 26 h 31"/>
              <a:gd name="T12" fmla="*/ 26 w 43"/>
              <a:gd name="T13" fmla="*/ 26 h 31"/>
              <a:gd name="T14" fmla="*/ 19 w 43"/>
              <a:gd name="T15" fmla="*/ 13 h 31"/>
              <a:gd name="T16" fmla="*/ 22 w 43"/>
              <a:gd name="T17" fmla="*/ 11 h 31"/>
              <a:gd name="T18" fmla="*/ 29 w 43"/>
              <a:gd name="T19" fmla="*/ 17 h 31"/>
              <a:gd name="T20" fmla="*/ 34 w 43"/>
              <a:gd name="T21" fmla="*/ 22 h 31"/>
              <a:gd name="T22" fmla="*/ 39 w 43"/>
              <a:gd name="T23" fmla="*/ 28 h 31"/>
              <a:gd name="T24" fmla="*/ 43 w 43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31">
                <a:moveTo>
                  <a:pt x="4" y="0"/>
                </a:moveTo>
                <a:lnTo>
                  <a:pt x="6" y="5"/>
                </a:lnTo>
                <a:lnTo>
                  <a:pt x="0" y="13"/>
                </a:lnTo>
                <a:lnTo>
                  <a:pt x="9" y="16"/>
                </a:lnTo>
                <a:lnTo>
                  <a:pt x="14" y="17"/>
                </a:lnTo>
                <a:lnTo>
                  <a:pt x="24" y="26"/>
                </a:lnTo>
                <a:lnTo>
                  <a:pt x="26" y="26"/>
                </a:lnTo>
                <a:lnTo>
                  <a:pt x="19" y="13"/>
                </a:lnTo>
                <a:lnTo>
                  <a:pt x="22" y="11"/>
                </a:lnTo>
                <a:lnTo>
                  <a:pt x="29" y="17"/>
                </a:lnTo>
                <a:lnTo>
                  <a:pt x="34" y="22"/>
                </a:lnTo>
                <a:lnTo>
                  <a:pt x="39" y="28"/>
                </a:lnTo>
                <a:lnTo>
                  <a:pt x="43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Line 772"/>
          <p:cNvSpPr>
            <a:spLocks noChangeShapeType="1"/>
          </p:cNvSpPr>
          <p:nvPr/>
        </p:nvSpPr>
        <p:spPr bwMode="auto">
          <a:xfrm>
            <a:off x="4840288" y="423862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773"/>
          <p:cNvSpPr>
            <a:spLocks/>
          </p:cNvSpPr>
          <p:nvPr/>
        </p:nvSpPr>
        <p:spPr bwMode="auto">
          <a:xfrm>
            <a:off x="4806951" y="4183063"/>
            <a:ext cx="41275" cy="55563"/>
          </a:xfrm>
          <a:custGeom>
            <a:avLst/>
            <a:gdLst>
              <a:gd name="T0" fmla="*/ 21 w 26"/>
              <a:gd name="T1" fmla="*/ 35 h 35"/>
              <a:gd name="T2" fmla="*/ 22 w 26"/>
              <a:gd name="T3" fmla="*/ 35 h 35"/>
              <a:gd name="T4" fmla="*/ 26 w 26"/>
              <a:gd name="T5" fmla="*/ 30 h 35"/>
              <a:gd name="T6" fmla="*/ 21 w 26"/>
              <a:gd name="T7" fmla="*/ 27 h 35"/>
              <a:gd name="T8" fmla="*/ 21 w 26"/>
              <a:gd name="T9" fmla="*/ 21 h 35"/>
              <a:gd name="T10" fmla="*/ 18 w 26"/>
              <a:gd name="T11" fmla="*/ 16 h 35"/>
              <a:gd name="T12" fmla="*/ 11 w 26"/>
              <a:gd name="T13" fmla="*/ 17 h 35"/>
              <a:gd name="T14" fmla="*/ 7 w 26"/>
              <a:gd name="T15" fmla="*/ 11 h 35"/>
              <a:gd name="T16" fmla="*/ 2 w 26"/>
              <a:gd name="T17" fmla="*/ 5 h 35"/>
              <a:gd name="T18" fmla="*/ 0 w 26"/>
              <a:gd name="T19" fmla="*/ 0 h 35"/>
              <a:gd name="T20" fmla="*/ 6 w 26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5">
                <a:moveTo>
                  <a:pt x="21" y="35"/>
                </a:moveTo>
                <a:lnTo>
                  <a:pt x="22" y="35"/>
                </a:lnTo>
                <a:lnTo>
                  <a:pt x="26" y="30"/>
                </a:lnTo>
                <a:lnTo>
                  <a:pt x="21" y="27"/>
                </a:lnTo>
                <a:lnTo>
                  <a:pt x="21" y="21"/>
                </a:lnTo>
                <a:lnTo>
                  <a:pt x="18" y="16"/>
                </a:lnTo>
                <a:lnTo>
                  <a:pt x="11" y="17"/>
                </a:lnTo>
                <a:lnTo>
                  <a:pt x="7" y="11"/>
                </a:lnTo>
                <a:lnTo>
                  <a:pt x="2" y="5"/>
                </a:lnTo>
                <a:lnTo>
                  <a:pt x="0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774"/>
          <p:cNvSpPr>
            <a:spLocks/>
          </p:cNvSpPr>
          <p:nvPr/>
        </p:nvSpPr>
        <p:spPr bwMode="auto">
          <a:xfrm>
            <a:off x="4746626" y="4171950"/>
            <a:ext cx="31750" cy="68263"/>
          </a:xfrm>
          <a:custGeom>
            <a:avLst/>
            <a:gdLst>
              <a:gd name="T0" fmla="*/ 20 w 20"/>
              <a:gd name="T1" fmla="*/ 43 h 43"/>
              <a:gd name="T2" fmla="*/ 19 w 20"/>
              <a:gd name="T3" fmla="*/ 41 h 43"/>
              <a:gd name="T4" fmla="*/ 12 w 20"/>
              <a:gd name="T5" fmla="*/ 39 h 43"/>
              <a:gd name="T6" fmla="*/ 4 w 20"/>
              <a:gd name="T7" fmla="*/ 31 h 43"/>
              <a:gd name="T8" fmla="*/ 1 w 20"/>
              <a:gd name="T9" fmla="*/ 22 h 43"/>
              <a:gd name="T10" fmla="*/ 7 w 20"/>
              <a:gd name="T11" fmla="*/ 12 h 43"/>
              <a:gd name="T12" fmla="*/ 1 w 20"/>
              <a:gd name="T13" fmla="*/ 7 h 43"/>
              <a:gd name="T14" fmla="*/ 0 w 20"/>
              <a:gd name="T1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43">
                <a:moveTo>
                  <a:pt x="20" y="43"/>
                </a:moveTo>
                <a:lnTo>
                  <a:pt x="19" y="41"/>
                </a:lnTo>
                <a:lnTo>
                  <a:pt x="12" y="39"/>
                </a:lnTo>
                <a:lnTo>
                  <a:pt x="4" y="31"/>
                </a:lnTo>
                <a:lnTo>
                  <a:pt x="1" y="22"/>
                </a:lnTo>
                <a:lnTo>
                  <a:pt x="7" y="12"/>
                </a:lnTo>
                <a:lnTo>
                  <a:pt x="1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775"/>
          <p:cNvSpPr>
            <a:spLocks/>
          </p:cNvSpPr>
          <p:nvPr/>
        </p:nvSpPr>
        <p:spPr bwMode="auto">
          <a:xfrm>
            <a:off x="4722813" y="4249738"/>
            <a:ext cx="0" cy="1588"/>
          </a:xfrm>
          <a:custGeom>
            <a:avLst/>
            <a:gdLst>
              <a:gd name="T0" fmla="*/ 1 h 1"/>
              <a:gd name="T1" fmla="*/ 0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776"/>
          <p:cNvSpPr>
            <a:spLocks/>
          </p:cNvSpPr>
          <p:nvPr/>
        </p:nvSpPr>
        <p:spPr bwMode="auto">
          <a:xfrm>
            <a:off x="4370388" y="4237038"/>
            <a:ext cx="25400" cy="23813"/>
          </a:xfrm>
          <a:custGeom>
            <a:avLst/>
            <a:gdLst>
              <a:gd name="T0" fmla="*/ 11 w 16"/>
              <a:gd name="T1" fmla="*/ 15 h 15"/>
              <a:gd name="T2" fmla="*/ 16 w 16"/>
              <a:gd name="T3" fmla="*/ 4 h 15"/>
              <a:gd name="T4" fmla="*/ 4 w 16"/>
              <a:gd name="T5" fmla="*/ 0 h 15"/>
              <a:gd name="T6" fmla="*/ 0 w 16"/>
              <a:gd name="T7" fmla="*/ 0 h 15"/>
              <a:gd name="T8" fmla="*/ 0 w 16"/>
              <a:gd name="T9" fmla="*/ 2 h 15"/>
              <a:gd name="T10" fmla="*/ 2 w 16"/>
              <a:gd name="T11" fmla="*/ 8 h 15"/>
              <a:gd name="T12" fmla="*/ 11 w 16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5">
                <a:moveTo>
                  <a:pt x="11" y="15"/>
                </a:moveTo>
                <a:lnTo>
                  <a:pt x="16" y="4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2" y="8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777"/>
          <p:cNvSpPr>
            <a:spLocks/>
          </p:cNvSpPr>
          <p:nvPr/>
        </p:nvSpPr>
        <p:spPr bwMode="auto">
          <a:xfrm>
            <a:off x="4456113" y="4233863"/>
            <a:ext cx="50800" cy="30163"/>
          </a:xfrm>
          <a:custGeom>
            <a:avLst/>
            <a:gdLst>
              <a:gd name="T0" fmla="*/ 0 w 32"/>
              <a:gd name="T1" fmla="*/ 19 h 19"/>
              <a:gd name="T2" fmla="*/ 3 w 32"/>
              <a:gd name="T3" fmla="*/ 17 h 19"/>
              <a:gd name="T4" fmla="*/ 15 w 32"/>
              <a:gd name="T5" fmla="*/ 15 h 19"/>
              <a:gd name="T6" fmla="*/ 32 w 32"/>
              <a:gd name="T7" fmla="*/ 13 h 19"/>
              <a:gd name="T8" fmla="*/ 30 w 32"/>
              <a:gd name="T9" fmla="*/ 0 h 19"/>
              <a:gd name="T10" fmla="*/ 14 w 32"/>
              <a:gd name="T11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9">
                <a:moveTo>
                  <a:pt x="0" y="19"/>
                </a:moveTo>
                <a:lnTo>
                  <a:pt x="3" y="17"/>
                </a:lnTo>
                <a:lnTo>
                  <a:pt x="15" y="15"/>
                </a:lnTo>
                <a:lnTo>
                  <a:pt x="32" y="13"/>
                </a:lnTo>
                <a:lnTo>
                  <a:pt x="30" y="0"/>
                </a:lnTo>
                <a:lnTo>
                  <a:pt x="1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778"/>
          <p:cNvSpPr>
            <a:spLocks/>
          </p:cNvSpPr>
          <p:nvPr/>
        </p:nvSpPr>
        <p:spPr bwMode="auto">
          <a:xfrm>
            <a:off x="4449763" y="4232275"/>
            <a:ext cx="28575" cy="31750"/>
          </a:xfrm>
          <a:custGeom>
            <a:avLst/>
            <a:gdLst>
              <a:gd name="T0" fmla="*/ 18 w 18"/>
              <a:gd name="T1" fmla="*/ 3 h 20"/>
              <a:gd name="T2" fmla="*/ 16 w 18"/>
              <a:gd name="T3" fmla="*/ 3 h 20"/>
              <a:gd name="T4" fmla="*/ 7 w 18"/>
              <a:gd name="T5" fmla="*/ 0 h 20"/>
              <a:gd name="T6" fmla="*/ 6 w 18"/>
              <a:gd name="T7" fmla="*/ 8 h 20"/>
              <a:gd name="T8" fmla="*/ 1 w 18"/>
              <a:gd name="T9" fmla="*/ 14 h 20"/>
              <a:gd name="T10" fmla="*/ 0 w 18"/>
              <a:gd name="T11" fmla="*/ 18 h 20"/>
              <a:gd name="T12" fmla="*/ 4 w 18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20">
                <a:moveTo>
                  <a:pt x="18" y="3"/>
                </a:moveTo>
                <a:lnTo>
                  <a:pt x="16" y="3"/>
                </a:lnTo>
                <a:lnTo>
                  <a:pt x="7" y="0"/>
                </a:lnTo>
                <a:lnTo>
                  <a:pt x="6" y="8"/>
                </a:lnTo>
                <a:lnTo>
                  <a:pt x="1" y="14"/>
                </a:lnTo>
                <a:lnTo>
                  <a:pt x="0" y="18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779"/>
          <p:cNvSpPr>
            <a:spLocks/>
          </p:cNvSpPr>
          <p:nvPr/>
        </p:nvSpPr>
        <p:spPr bwMode="auto">
          <a:xfrm>
            <a:off x="4778376" y="4240213"/>
            <a:ext cx="23813" cy="23813"/>
          </a:xfrm>
          <a:custGeom>
            <a:avLst/>
            <a:gdLst>
              <a:gd name="T0" fmla="*/ 15 w 15"/>
              <a:gd name="T1" fmla="*/ 15 h 15"/>
              <a:gd name="T2" fmla="*/ 11 w 15"/>
              <a:gd name="T3" fmla="*/ 11 h 15"/>
              <a:gd name="T4" fmla="*/ 2 w 15"/>
              <a:gd name="T5" fmla="*/ 3 h 15"/>
              <a:gd name="T6" fmla="*/ 0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1" y="11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780"/>
          <p:cNvSpPr>
            <a:spLocks/>
          </p:cNvSpPr>
          <p:nvPr/>
        </p:nvSpPr>
        <p:spPr bwMode="auto">
          <a:xfrm>
            <a:off x="4716463" y="4251325"/>
            <a:ext cx="12700" cy="15875"/>
          </a:xfrm>
          <a:custGeom>
            <a:avLst/>
            <a:gdLst>
              <a:gd name="T0" fmla="*/ 8 w 8"/>
              <a:gd name="T1" fmla="*/ 10 h 10"/>
              <a:gd name="T2" fmla="*/ 8 w 8"/>
              <a:gd name="T3" fmla="*/ 8 h 10"/>
              <a:gd name="T4" fmla="*/ 3 w 8"/>
              <a:gd name="T5" fmla="*/ 7 h 10"/>
              <a:gd name="T6" fmla="*/ 0 w 8"/>
              <a:gd name="T7" fmla="*/ 2 h 10"/>
              <a:gd name="T8" fmla="*/ 4 w 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8" y="10"/>
                </a:moveTo>
                <a:lnTo>
                  <a:pt x="8" y="8"/>
                </a:lnTo>
                <a:lnTo>
                  <a:pt x="3" y="7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781"/>
          <p:cNvSpPr>
            <a:spLocks/>
          </p:cNvSpPr>
          <p:nvPr/>
        </p:nvSpPr>
        <p:spPr bwMode="auto">
          <a:xfrm>
            <a:off x="4586288" y="4254500"/>
            <a:ext cx="15875" cy="12700"/>
          </a:xfrm>
          <a:custGeom>
            <a:avLst/>
            <a:gdLst>
              <a:gd name="T0" fmla="*/ 5 w 10"/>
              <a:gd name="T1" fmla="*/ 8 h 8"/>
              <a:gd name="T2" fmla="*/ 0 w 10"/>
              <a:gd name="T3" fmla="*/ 6 h 8"/>
              <a:gd name="T4" fmla="*/ 10 w 10"/>
              <a:gd name="T5" fmla="*/ 2 h 8"/>
              <a:gd name="T6" fmla="*/ 8 w 10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8">
                <a:moveTo>
                  <a:pt x="5" y="8"/>
                </a:moveTo>
                <a:lnTo>
                  <a:pt x="0" y="6"/>
                </a:lnTo>
                <a:lnTo>
                  <a:pt x="10" y="2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782"/>
          <p:cNvSpPr>
            <a:spLocks/>
          </p:cNvSpPr>
          <p:nvPr/>
        </p:nvSpPr>
        <p:spPr bwMode="auto">
          <a:xfrm>
            <a:off x="4594226" y="4244975"/>
            <a:ext cx="128588" cy="23813"/>
          </a:xfrm>
          <a:custGeom>
            <a:avLst/>
            <a:gdLst>
              <a:gd name="T0" fmla="*/ 81 w 81"/>
              <a:gd name="T1" fmla="*/ 3 h 15"/>
              <a:gd name="T2" fmla="*/ 81 w 81"/>
              <a:gd name="T3" fmla="*/ 0 h 15"/>
              <a:gd name="T4" fmla="*/ 74 w 81"/>
              <a:gd name="T5" fmla="*/ 0 h 15"/>
              <a:gd name="T6" fmla="*/ 63 w 81"/>
              <a:gd name="T7" fmla="*/ 2 h 15"/>
              <a:gd name="T8" fmla="*/ 52 w 81"/>
              <a:gd name="T9" fmla="*/ 3 h 15"/>
              <a:gd name="T10" fmla="*/ 40 w 81"/>
              <a:gd name="T11" fmla="*/ 8 h 15"/>
              <a:gd name="T12" fmla="*/ 35 w 81"/>
              <a:gd name="T13" fmla="*/ 8 h 15"/>
              <a:gd name="T14" fmla="*/ 25 w 81"/>
              <a:gd name="T15" fmla="*/ 11 h 15"/>
              <a:gd name="T16" fmla="*/ 14 w 81"/>
              <a:gd name="T17" fmla="*/ 14 h 15"/>
              <a:gd name="T18" fmla="*/ 9 w 81"/>
              <a:gd name="T19" fmla="*/ 15 h 15"/>
              <a:gd name="T20" fmla="*/ 7 w 81"/>
              <a:gd name="T21" fmla="*/ 15 h 15"/>
              <a:gd name="T22" fmla="*/ 3 w 81"/>
              <a:gd name="T23" fmla="*/ 14 h 15"/>
              <a:gd name="T24" fmla="*/ 0 w 81"/>
              <a:gd name="T25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15">
                <a:moveTo>
                  <a:pt x="81" y="3"/>
                </a:moveTo>
                <a:lnTo>
                  <a:pt x="81" y="0"/>
                </a:lnTo>
                <a:lnTo>
                  <a:pt x="74" y="0"/>
                </a:lnTo>
                <a:lnTo>
                  <a:pt x="63" y="2"/>
                </a:lnTo>
                <a:lnTo>
                  <a:pt x="52" y="3"/>
                </a:lnTo>
                <a:lnTo>
                  <a:pt x="40" y="8"/>
                </a:lnTo>
                <a:lnTo>
                  <a:pt x="35" y="8"/>
                </a:lnTo>
                <a:lnTo>
                  <a:pt x="25" y="11"/>
                </a:lnTo>
                <a:lnTo>
                  <a:pt x="14" y="14"/>
                </a:lnTo>
                <a:lnTo>
                  <a:pt x="9" y="15"/>
                </a:lnTo>
                <a:lnTo>
                  <a:pt x="7" y="15"/>
                </a:lnTo>
                <a:lnTo>
                  <a:pt x="3" y="14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783"/>
          <p:cNvSpPr>
            <a:spLocks/>
          </p:cNvSpPr>
          <p:nvPr/>
        </p:nvSpPr>
        <p:spPr bwMode="auto">
          <a:xfrm>
            <a:off x="4348163" y="4238625"/>
            <a:ext cx="28575" cy="33338"/>
          </a:xfrm>
          <a:custGeom>
            <a:avLst/>
            <a:gdLst>
              <a:gd name="T0" fmla="*/ 15 w 18"/>
              <a:gd name="T1" fmla="*/ 21 h 21"/>
              <a:gd name="T2" fmla="*/ 18 w 18"/>
              <a:gd name="T3" fmla="*/ 18 h 21"/>
              <a:gd name="T4" fmla="*/ 12 w 18"/>
              <a:gd name="T5" fmla="*/ 7 h 21"/>
              <a:gd name="T6" fmla="*/ 9 w 18"/>
              <a:gd name="T7" fmla="*/ 8 h 21"/>
              <a:gd name="T8" fmla="*/ 5 w 18"/>
              <a:gd name="T9" fmla="*/ 0 h 21"/>
              <a:gd name="T10" fmla="*/ 1 w 18"/>
              <a:gd name="T11" fmla="*/ 7 h 21"/>
              <a:gd name="T12" fmla="*/ 0 w 18"/>
              <a:gd name="T13" fmla="*/ 8 h 21"/>
              <a:gd name="T14" fmla="*/ 15 w 18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15" y="21"/>
                </a:moveTo>
                <a:lnTo>
                  <a:pt x="18" y="18"/>
                </a:lnTo>
                <a:lnTo>
                  <a:pt x="12" y="7"/>
                </a:lnTo>
                <a:lnTo>
                  <a:pt x="9" y="8"/>
                </a:lnTo>
                <a:lnTo>
                  <a:pt x="5" y="0"/>
                </a:lnTo>
                <a:lnTo>
                  <a:pt x="1" y="7"/>
                </a:lnTo>
                <a:lnTo>
                  <a:pt x="0" y="8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784"/>
          <p:cNvSpPr>
            <a:spLocks/>
          </p:cNvSpPr>
          <p:nvPr/>
        </p:nvSpPr>
        <p:spPr bwMode="auto">
          <a:xfrm>
            <a:off x="4802188" y="4264025"/>
            <a:ext cx="14288" cy="14288"/>
          </a:xfrm>
          <a:custGeom>
            <a:avLst/>
            <a:gdLst>
              <a:gd name="T0" fmla="*/ 9 w 9"/>
              <a:gd name="T1" fmla="*/ 9 h 9"/>
              <a:gd name="T2" fmla="*/ 3 w 9"/>
              <a:gd name="T3" fmla="*/ 2 h 9"/>
              <a:gd name="T4" fmla="*/ 0 w 9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785"/>
          <p:cNvSpPr>
            <a:spLocks/>
          </p:cNvSpPr>
          <p:nvPr/>
        </p:nvSpPr>
        <p:spPr bwMode="auto">
          <a:xfrm>
            <a:off x="4413251" y="4278313"/>
            <a:ext cx="14288" cy="1588"/>
          </a:xfrm>
          <a:custGeom>
            <a:avLst/>
            <a:gdLst>
              <a:gd name="T0" fmla="*/ 0 w 9"/>
              <a:gd name="T1" fmla="*/ 1 h 1"/>
              <a:gd name="T2" fmla="*/ 9 w 9"/>
              <a:gd name="T3" fmla="*/ 0 h 1"/>
              <a:gd name="T4" fmla="*/ 9 w 9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9" y="0"/>
                </a:lnTo>
                <a:lnTo>
                  <a:pt x="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786"/>
          <p:cNvSpPr>
            <a:spLocks/>
          </p:cNvSpPr>
          <p:nvPr/>
        </p:nvSpPr>
        <p:spPr bwMode="auto">
          <a:xfrm>
            <a:off x="4729163" y="4267200"/>
            <a:ext cx="4763" cy="12700"/>
          </a:xfrm>
          <a:custGeom>
            <a:avLst/>
            <a:gdLst>
              <a:gd name="T0" fmla="*/ 3 w 3"/>
              <a:gd name="T1" fmla="*/ 8 h 8"/>
              <a:gd name="T2" fmla="*/ 3 w 3"/>
              <a:gd name="T3" fmla="*/ 5 h 8"/>
              <a:gd name="T4" fmla="*/ 0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787"/>
          <p:cNvSpPr>
            <a:spLocks/>
          </p:cNvSpPr>
          <p:nvPr/>
        </p:nvSpPr>
        <p:spPr bwMode="auto">
          <a:xfrm>
            <a:off x="4443413" y="4273550"/>
            <a:ext cx="17463" cy="6350"/>
          </a:xfrm>
          <a:custGeom>
            <a:avLst/>
            <a:gdLst>
              <a:gd name="T0" fmla="*/ 0 w 11"/>
              <a:gd name="T1" fmla="*/ 4 h 4"/>
              <a:gd name="T2" fmla="*/ 0 w 11"/>
              <a:gd name="T3" fmla="*/ 1 h 4"/>
              <a:gd name="T4" fmla="*/ 8 w 11"/>
              <a:gd name="T5" fmla="*/ 0 h 4"/>
              <a:gd name="T6" fmla="*/ 11 w 11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4">
                <a:moveTo>
                  <a:pt x="0" y="4"/>
                </a:moveTo>
                <a:lnTo>
                  <a:pt x="0" y="1"/>
                </a:lnTo>
                <a:lnTo>
                  <a:pt x="8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788"/>
          <p:cNvSpPr>
            <a:spLocks/>
          </p:cNvSpPr>
          <p:nvPr/>
        </p:nvSpPr>
        <p:spPr bwMode="auto">
          <a:xfrm>
            <a:off x="4706938" y="4260850"/>
            <a:ext cx="20638" cy="23813"/>
          </a:xfrm>
          <a:custGeom>
            <a:avLst/>
            <a:gdLst>
              <a:gd name="T0" fmla="*/ 0 w 13"/>
              <a:gd name="T1" fmla="*/ 0 h 15"/>
              <a:gd name="T2" fmla="*/ 5 w 13"/>
              <a:gd name="T3" fmla="*/ 7 h 15"/>
              <a:gd name="T4" fmla="*/ 10 w 13"/>
              <a:gd name="T5" fmla="*/ 13 h 15"/>
              <a:gd name="T6" fmla="*/ 13 w 13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5">
                <a:moveTo>
                  <a:pt x="0" y="0"/>
                </a:moveTo>
                <a:lnTo>
                  <a:pt x="5" y="7"/>
                </a:lnTo>
                <a:lnTo>
                  <a:pt x="10" y="13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789"/>
          <p:cNvSpPr>
            <a:spLocks/>
          </p:cNvSpPr>
          <p:nvPr/>
        </p:nvSpPr>
        <p:spPr bwMode="auto">
          <a:xfrm>
            <a:off x="4727576" y="4279900"/>
            <a:ext cx="6350" cy="6350"/>
          </a:xfrm>
          <a:custGeom>
            <a:avLst/>
            <a:gdLst>
              <a:gd name="T0" fmla="*/ 0 w 4"/>
              <a:gd name="T1" fmla="*/ 3 h 4"/>
              <a:gd name="T2" fmla="*/ 4 w 4"/>
              <a:gd name="T3" fmla="*/ 4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3"/>
                </a:moveTo>
                <a:lnTo>
                  <a:pt x="4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790"/>
          <p:cNvSpPr>
            <a:spLocks/>
          </p:cNvSpPr>
          <p:nvPr/>
        </p:nvSpPr>
        <p:spPr bwMode="auto">
          <a:xfrm>
            <a:off x="4406901" y="4279900"/>
            <a:ext cx="6350" cy="6350"/>
          </a:xfrm>
          <a:custGeom>
            <a:avLst/>
            <a:gdLst>
              <a:gd name="T0" fmla="*/ 0 w 4"/>
              <a:gd name="T1" fmla="*/ 3 h 4"/>
              <a:gd name="T2" fmla="*/ 1 w 4"/>
              <a:gd name="T3" fmla="*/ 4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3"/>
                </a:moveTo>
                <a:lnTo>
                  <a:pt x="1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791"/>
          <p:cNvSpPr>
            <a:spLocks/>
          </p:cNvSpPr>
          <p:nvPr/>
        </p:nvSpPr>
        <p:spPr bwMode="auto">
          <a:xfrm>
            <a:off x="4816476" y="4278313"/>
            <a:ext cx="1588" cy="14288"/>
          </a:xfrm>
          <a:custGeom>
            <a:avLst/>
            <a:gdLst>
              <a:gd name="T0" fmla="*/ 1 w 1"/>
              <a:gd name="T1" fmla="*/ 9 h 9"/>
              <a:gd name="T2" fmla="*/ 1 w 1"/>
              <a:gd name="T3" fmla="*/ 1 h 9"/>
              <a:gd name="T4" fmla="*/ 0 w 1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792"/>
          <p:cNvSpPr>
            <a:spLocks/>
          </p:cNvSpPr>
          <p:nvPr/>
        </p:nvSpPr>
        <p:spPr bwMode="auto">
          <a:xfrm>
            <a:off x="4427538" y="4279900"/>
            <a:ext cx="15875" cy="17463"/>
          </a:xfrm>
          <a:custGeom>
            <a:avLst/>
            <a:gdLst>
              <a:gd name="T0" fmla="*/ 0 w 10"/>
              <a:gd name="T1" fmla="*/ 0 h 11"/>
              <a:gd name="T2" fmla="*/ 2 w 10"/>
              <a:gd name="T3" fmla="*/ 1 h 11"/>
              <a:gd name="T4" fmla="*/ 2 w 10"/>
              <a:gd name="T5" fmla="*/ 4 h 11"/>
              <a:gd name="T6" fmla="*/ 3 w 10"/>
              <a:gd name="T7" fmla="*/ 4 h 11"/>
              <a:gd name="T8" fmla="*/ 5 w 10"/>
              <a:gd name="T9" fmla="*/ 7 h 11"/>
              <a:gd name="T10" fmla="*/ 7 w 10"/>
              <a:gd name="T11" fmla="*/ 11 h 11"/>
              <a:gd name="T12" fmla="*/ 9 w 10"/>
              <a:gd name="T13" fmla="*/ 4 h 11"/>
              <a:gd name="T14" fmla="*/ 10 w 10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1">
                <a:moveTo>
                  <a:pt x="0" y="0"/>
                </a:moveTo>
                <a:lnTo>
                  <a:pt x="2" y="1"/>
                </a:lnTo>
                <a:lnTo>
                  <a:pt x="2" y="4"/>
                </a:lnTo>
                <a:lnTo>
                  <a:pt x="3" y="4"/>
                </a:lnTo>
                <a:lnTo>
                  <a:pt x="5" y="7"/>
                </a:lnTo>
                <a:lnTo>
                  <a:pt x="7" y="11"/>
                </a:lnTo>
                <a:lnTo>
                  <a:pt x="9" y="4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793"/>
          <p:cNvSpPr>
            <a:spLocks/>
          </p:cNvSpPr>
          <p:nvPr/>
        </p:nvSpPr>
        <p:spPr bwMode="auto">
          <a:xfrm>
            <a:off x="4460876" y="4271963"/>
            <a:ext cx="73025" cy="30163"/>
          </a:xfrm>
          <a:custGeom>
            <a:avLst/>
            <a:gdLst>
              <a:gd name="T0" fmla="*/ 0 w 46"/>
              <a:gd name="T1" fmla="*/ 1 h 19"/>
              <a:gd name="T2" fmla="*/ 9 w 46"/>
              <a:gd name="T3" fmla="*/ 0 h 19"/>
              <a:gd name="T4" fmla="*/ 15 w 46"/>
              <a:gd name="T5" fmla="*/ 6 h 19"/>
              <a:gd name="T6" fmla="*/ 16 w 46"/>
              <a:gd name="T7" fmla="*/ 9 h 19"/>
              <a:gd name="T8" fmla="*/ 16 w 46"/>
              <a:gd name="T9" fmla="*/ 10 h 19"/>
              <a:gd name="T10" fmla="*/ 18 w 46"/>
              <a:gd name="T11" fmla="*/ 12 h 19"/>
              <a:gd name="T12" fmla="*/ 20 w 46"/>
              <a:gd name="T13" fmla="*/ 19 h 19"/>
              <a:gd name="T14" fmla="*/ 24 w 46"/>
              <a:gd name="T15" fmla="*/ 13 h 19"/>
              <a:gd name="T16" fmla="*/ 27 w 46"/>
              <a:gd name="T17" fmla="*/ 6 h 19"/>
              <a:gd name="T18" fmla="*/ 26 w 46"/>
              <a:gd name="T19" fmla="*/ 5 h 19"/>
              <a:gd name="T20" fmla="*/ 26 w 46"/>
              <a:gd name="T21" fmla="*/ 2 h 19"/>
              <a:gd name="T22" fmla="*/ 27 w 46"/>
              <a:gd name="T23" fmla="*/ 2 h 19"/>
              <a:gd name="T24" fmla="*/ 42 w 46"/>
              <a:gd name="T25" fmla="*/ 2 h 19"/>
              <a:gd name="T26" fmla="*/ 45 w 46"/>
              <a:gd name="T27" fmla="*/ 4 h 19"/>
              <a:gd name="T28" fmla="*/ 46 w 46"/>
              <a:gd name="T29" fmla="*/ 4 h 19"/>
              <a:gd name="T30" fmla="*/ 46 w 46"/>
              <a:gd name="T31" fmla="*/ 9 h 19"/>
              <a:gd name="T32" fmla="*/ 46 w 46"/>
              <a:gd name="T33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" h="19">
                <a:moveTo>
                  <a:pt x="0" y="1"/>
                </a:moveTo>
                <a:lnTo>
                  <a:pt x="9" y="0"/>
                </a:lnTo>
                <a:lnTo>
                  <a:pt x="15" y="6"/>
                </a:lnTo>
                <a:lnTo>
                  <a:pt x="16" y="9"/>
                </a:lnTo>
                <a:lnTo>
                  <a:pt x="16" y="10"/>
                </a:lnTo>
                <a:lnTo>
                  <a:pt x="18" y="12"/>
                </a:lnTo>
                <a:lnTo>
                  <a:pt x="20" y="19"/>
                </a:lnTo>
                <a:lnTo>
                  <a:pt x="24" y="13"/>
                </a:lnTo>
                <a:lnTo>
                  <a:pt x="27" y="6"/>
                </a:lnTo>
                <a:lnTo>
                  <a:pt x="26" y="5"/>
                </a:lnTo>
                <a:lnTo>
                  <a:pt x="26" y="2"/>
                </a:lnTo>
                <a:lnTo>
                  <a:pt x="27" y="2"/>
                </a:lnTo>
                <a:lnTo>
                  <a:pt x="42" y="2"/>
                </a:lnTo>
                <a:lnTo>
                  <a:pt x="45" y="4"/>
                </a:lnTo>
                <a:lnTo>
                  <a:pt x="46" y="4"/>
                </a:lnTo>
                <a:lnTo>
                  <a:pt x="46" y="9"/>
                </a:lnTo>
                <a:lnTo>
                  <a:pt x="46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794"/>
          <p:cNvSpPr>
            <a:spLocks/>
          </p:cNvSpPr>
          <p:nvPr/>
        </p:nvSpPr>
        <p:spPr bwMode="auto">
          <a:xfrm>
            <a:off x="4738688" y="4206875"/>
            <a:ext cx="79375" cy="95250"/>
          </a:xfrm>
          <a:custGeom>
            <a:avLst/>
            <a:gdLst>
              <a:gd name="T0" fmla="*/ 0 w 50"/>
              <a:gd name="T1" fmla="*/ 0 h 60"/>
              <a:gd name="T2" fmla="*/ 1 w 50"/>
              <a:gd name="T3" fmla="*/ 8 h 60"/>
              <a:gd name="T4" fmla="*/ 1 w 50"/>
              <a:gd name="T5" fmla="*/ 12 h 60"/>
              <a:gd name="T6" fmla="*/ 8 w 50"/>
              <a:gd name="T7" fmla="*/ 19 h 60"/>
              <a:gd name="T8" fmla="*/ 12 w 50"/>
              <a:gd name="T9" fmla="*/ 21 h 60"/>
              <a:gd name="T10" fmla="*/ 21 w 50"/>
              <a:gd name="T11" fmla="*/ 28 h 60"/>
              <a:gd name="T12" fmla="*/ 21 w 50"/>
              <a:gd name="T13" fmla="*/ 30 h 60"/>
              <a:gd name="T14" fmla="*/ 28 w 50"/>
              <a:gd name="T15" fmla="*/ 38 h 60"/>
              <a:gd name="T16" fmla="*/ 40 w 50"/>
              <a:gd name="T17" fmla="*/ 49 h 60"/>
              <a:gd name="T18" fmla="*/ 45 w 50"/>
              <a:gd name="T19" fmla="*/ 56 h 60"/>
              <a:gd name="T20" fmla="*/ 49 w 50"/>
              <a:gd name="T21" fmla="*/ 60 h 60"/>
              <a:gd name="T22" fmla="*/ 50 w 50"/>
              <a:gd name="T23" fmla="*/ 5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60">
                <a:moveTo>
                  <a:pt x="0" y="0"/>
                </a:moveTo>
                <a:lnTo>
                  <a:pt x="1" y="8"/>
                </a:lnTo>
                <a:lnTo>
                  <a:pt x="1" y="12"/>
                </a:lnTo>
                <a:lnTo>
                  <a:pt x="8" y="19"/>
                </a:lnTo>
                <a:lnTo>
                  <a:pt x="12" y="21"/>
                </a:lnTo>
                <a:lnTo>
                  <a:pt x="21" y="28"/>
                </a:lnTo>
                <a:lnTo>
                  <a:pt x="21" y="30"/>
                </a:lnTo>
                <a:lnTo>
                  <a:pt x="28" y="38"/>
                </a:lnTo>
                <a:lnTo>
                  <a:pt x="40" y="49"/>
                </a:lnTo>
                <a:lnTo>
                  <a:pt x="45" y="56"/>
                </a:lnTo>
                <a:lnTo>
                  <a:pt x="49" y="60"/>
                </a:lnTo>
                <a:lnTo>
                  <a:pt x="50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795"/>
          <p:cNvSpPr>
            <a:spLocks/>
          </p:cNvSpPr>
          <p:nvPr/>
        </p:nvSpPr>
        <p:spPr bwMode="auto">
          <a:xfrm>
            <a:off x="4616451" y="4257675"/>
            <a:ext cx="90488" cy="44450"/>
          </a:xfrm>
          <a:custGeom>
            <a:avLst/>
            <a:gdLst>
              <a:gd name="T0" fmla="*/ 3 w 57"/>
              <a:gd name="T1" fmla="*/ 28 h 28"/>
              <a:gd name="T2" fmla="*/ 3 w 57"/>
              <a:gd name="T3" fmla="*/ 26 h 28"/>
              <a:gd name="T4" fmla="*/ 1 w 57"/>
              <a:gd name="T5" fmla="*/ 24 h 28"/>
              <a:gd name="T6" fmla="*/ 0 w 57"/>
              <a:gd name="T7" fmla="*/ 24 h 28"/>
              <a:gd name="T8" fmla="*/ 0 w 57"/>
              <a:gd name="T9" fmla="*/ 19 h 28"/>
              <a:gd name="T10" fmla="*/ 0 w 57"/>
              <a:gd name="T11" fmla="*/ 18 h 28"/>
              <a:gd name="T12" fmla="*/ 0 w 57"/>
              <a:gd name="T13" fmla="*/ 17 h 28"/>
              <a:gd name="T14" fmla="*/ 6 w 57"/>
              <a:gd name="T15" fmla="*/ 13 h 28"/>
              <a:gd name="T16" fmla="*/ 27 w 57"/>
              <a:gd name="T17" fmla="*/ 6 h 28"/>
              <a:gd name="T18" fmla="*/ 29 w 57"/>
              <a:gd name="T19" fmla="*/ 6 h 28"/>
              <a:gd name="T20" fmla="*/ 44 w 57"/>
              <a:gd name="T21" fmla="*/ 3 h 28"/>
              <a:gd name="T22" fmla="*/ 52 w 57"/>
              <a:gd name="T23" fmla="*/ 6 h 28"/>
              <a:gd name="T24" fmla="*/ 57 w 57"/>
              <a:gd name="T25" fmla="*/ 0 h 28"/>
              <a:gd name="T26" fmla="*/ 57 w 57"/>
              <a:gd name="T27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" h="28">
                <a:moveTo>
                  <a:pt x="3" y="28"/>
                </a:moveTo>
                <a:lnTo>
                  <a:pt x="3" y="26"/>
                </a:lnTo>
                <a:lnTo>
                  <a:pt x="1" y="24"/>
                </a:lnTo>
                <a:lnTo>
                  <a:pt x="0" y="24"/>
                </a:lnTo>
                <a:lnTo>
                  <a:pt x="0" y="19"/>
                </a:lnTo>
                <a:lnTo>
                  <a:pt x="0" y="18"/>
                </a:lnTo>
                <a:lnTo>
                  <a:pt x="0" y="17"/>
                </a:lnTo>
                <a:lnTo>
                  <a:pt x="6" y="13"/>
                </a:lnTo>
                <a:lnTo>
                  <a:pt x="27" y="6"/>
                </a:lnTo>
                <a:lnTo>
                  <a:pt x="29" y="6"/>
                </a:lnTo>
                <a:lnTo>
                  <a:pt x="44" y="3"/>
                </a:lnTo>
                <a:lnTo>
                  <a:pt x="52" y="6"/>
                </a:lnTo>
                <a:lnTo>
                  <a:pt x="57" y="0"/>
                </a:lnTo>
                <a:lnTo>
                  <a:pt x="5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796"/>
          <p:cNvSpPr>
            <a:spLocks/>
          </p:cNvSpPr>
          <p:nvPr/>
        </p:nvSpPr>
        <p:spPr bwMode="auto">
          <a:xfrm>
            <a:off x="4530726" y="4291013"/>
            <a:ext cx="3175" cy="14288"/>
          </a:xfrm>
          <a:custGeom>
            <a:avLst/>
            <a:gdLst>
              <a:gd name="T0" fmla="*/ 2 w 2"/>
              <a:gd name="T1" fmla="*/ 0 h 9"/>
              <a:gd name="T2" fmla="*/ 2 w 2"/>
              <a:gd name="T3" fmla="*/ 3 h 9"/>
              <a:gd name="T4" fmla="*/ 0 w 2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9">
                <a:moveTo>
                  <a:pt x="2" y="0"/>
                </a:moveTo>
                <a:lnTo>
                  <a:pt x="2" y="3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797"/>
          <p:cNvSpPr>
            <a:spLocks/>
          </p:cNvSpPr>
          <p:nvPr/>
        </p:nvSpPr>
        <p:spPr bwMode="auto">
          <a:xfrm>
            <a:off x="4608513" y="4295775"/>
            <a:ext cx="12700" cy="14288"/>
          </a:xfrm>
          <a:custGeom>
            <a:avLst/>
            <a:gdLst>
              <a:gd name="T0" fmla="*/ 0 w 8"/>
              <a:gd name="T1" fmla="*/ 0 h 9"/>
              <a:gd name="T2" fmla="*/ 6 w 8"/>
              <a:gd name="T3" fmla="*/ 9 h 9"/>
              <a:gd name="T4" fmla="*/ 8 w 8"/>
              <a:gd name="T5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6" y="9"/>
                </a:lnTo>
                <a:lnTo>
                  <a:pt x="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798"/>
          <p:cNvSpPr>
            <a:spLocks/>
          </p:cNvSpPr>
          <p:nvPr/>
        </p:nvSpPr>
        <p:spPr bwMode="auto">
          <a:xfrm>
            <a:off x="4362451" y="4275138"/>
            <a:ext cx="44450" cy="34925"/>
          </a:xfrm>
          <a:custGeom>
            <a:avLst/>
            <a:gdLst>
              <a:gd name="T0" fmla="*/ 24 w 28"/>
              <a:gd name="T1" fmla="*/ 22 h 22"/>
              <a:gd name="T2" fmla="*/ 0 w 28"/>
              <a:gd name="T3" fmla="*/ 21 h 22"/>
              <a:gd name="T4" fmla="*/ 3 w 28"/>
              <a:gd name="T5" fmla="*/ 13 h 22"/>
              <a:gd name="T6" fmla="*/ 3 w 28"/>
              <a:gd name="T7" fmla="*/ 7 h 22"/>
              <a:gd name="T8" fmla="*/ 9 w 28"/>
              <a:gd name="T9" fmla="*/ 4 h 22"/>
              <a:gd name="T10" fmla="*/ 17 w 28"/>
              <a:gd name="T11" fmla="*/ 0 h 22"/>
              <a:gd name="T12" fmla="*/ 26 w 28"/>
              <a:gd name="T13" fmla="*/ 3 h 22"/>
              <a:gd name="T14" fmla="*/ 28 w 28"/>
              <a:gd name="T15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2">
                <a:moveTo>
                  <a:pt x="24" y="22"/>
                </a:moveTo>
                <a:lnTo>
                  <a:pt x="0" y="21"/>
                </a:lnTo>
                <a:lnTo>
                  <a:pt x="3" y="13"/>
                </a:lnTo>
                <a:lnTo>
                  <a:pt x="3" y="7"/>
                </a:lnTo>
                <a:lnTo>
                  <a:pt x="9" y="4"/>
                </a:lnTo>
                <a:lnTo>
                  <a:pt x="17" y="0"/>
                </a:lnTo>
                <a:lnTo>
                  <a:pt x="26" y="3"/>
                </a:lnTo>
                <a:lnTo>
                  <a:pt x="28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Line 799"/>
          <p:cNvSpPr>
            <a:spLocks noChangeShapeType="1"/>
          </p:cNvSpPr>
          <p:nvPr/>
        </p:nvSpPr>
        <p:spPr bwMode="auto">
          <a:xfrm>
            <a:off x="4530726" y="4305300"/>
            <a:ext cx="0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800"/>
          <p:cNvSpPr>
            <a:spLocks/>
          </p:cNvSpPr>
          <p:nvPr/>
        </p:nvSpPr>
        <p:spPr bwMode="auto">
          <a:xfrm>
            <a:off x="4587876" y="4316413"/>
            <a:ext cx="4763" cy="9525"/>
          </a:xfrm>
          <a:custGeom>
            <a:avLst/>
            <a:gdLst>
              <a:gd name="T0" fmla="*/ 0 w 3"/>
              <a:gd name="T1" fmla="*/ 0 h 6"/>
              <a:gd name="T2" fmla="*/ 2 w 3"/>
              <a:gd name="T3" fmla="*/ 4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2" y="4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801"/>
          <p:cNvSpPr>
            <a:spLocks/>
          </p:cNvSpPr>
          <p:nvPr/>
        </p:nvSpPr>
        <p:spPr bwMode="auto">
          <a:xfrm>
            <a:off x="4592638" y="4292600"/>
            <a:ext cx="66675" cy="33338"/>
          </a:xfrm>
          <a:custGeom>
            <a:avLst/>
            <a:gdLst>
              <a:gd name="T0" fmla="*/ 42 w 42"/>
              <a:gd name="T1" fmla="*/ 19 h 21"/>
              <a:gd name="T2" fmla="*/ 40 w 42"/>
              <a:gd name="T3" fmla="*/ 17 h 21"/>
              <a:gd name="T4" fmla="*/ 30 w 42"/>
              <a:gd name="T5" fmla="*/ 17 h 21"/>
              <a:gd name="T6" fmla="*/ 29 w 42"/>
              <a:gd name="T7" fmla="*/ 17 h 21"/>
              <a:gd name="T8" fmla="*/ 25 w 42"/>
              <a:gd name="T9" fmla="*/ 19 h 21"/>
              <a:gd name="T10" fmla="*/ 22 w 42"/>
              <a:gd name="T11" fmla="*/ 19 h 21"/>
              <a:gd name="T12" fmla="*/ 19 w 42"/>
              <a:gd name="T13" fmla="*/ 21 h 21"/>
              <a:gd name="T14" fmla="*/ 18 w 42"/>
              <a:gd name="T15" fmla="*/ 21 h 21"/>
              <a:gd name="T16" fmla="*/ 14 w 42"/>
              <a:gd name="T17" fmla="*/ 21 h 21"/>
              <a:gd name="T18" fmla="*/ 7 w 42"/>
              <a:gd name="T19" fmla="*/ 15 h 21"/>
              <a:gd name="T20" fmla="*/ 4 w 42"/>
              <a:gd name="T21" fmla="*/ 8 h 21"/>
              <a:gd name="T22" fmla="*/ 3 w 42"/>
              <a:gd name="T23" fmla="*/ 8 h 21"/>
              <a:gd name="T24" fmla="*/ 0 w 42"/>
              <a:gd name="T25" fmla="*/ 2 h 21"/>
              <a:gd name="T26" fmla="*/ 8 w 42"/>
              <a:gd name="T27" fmla="*/ 0 h 21"/>
              <a:gd name="T28" fmla="*/ 10 w 42"/>
              <a:gd name="T29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21">
                <a:moveTo>
                  <a:pt x="42" y="19"/>
                </a:moveTo>
                <a:lnTo>
                  <a:pt x="40" y="17"/>
                </a:lnTo>
                <a:lnTo>
                  <a:pt x="30" y="17"/>
                </a:lnTo>
                <a:lnTo>
                  <a:pt x="29" y="17"/>
                </a:lnTo>
                <a:lnTo>
                  <a:pt x="25" y="19"/>
                </a:lnTo>
                <a:lnTo>
                  <a:pt x="22" y="19"/>
                </a:lnTo>
                <a:lnTo>
                  <a:pt x="19" y="21"/>
                </a:lnTo>
                <a:lnTo>
                  <a:pt x="18" y="21"/>
                </a:lnTo>
                <a:lnTo>
                  <a:pt x="14" y="21"/>
                </a:lnTo>
                <a:lnTo>
                  <a:pt x="7" y="15"/>
                </a:lnTo>
                <a:lnTo>
                  <a:pt x="4" y="8"/>
                </a:lnTo>
                <a:lnTo>
                  <a:pt x="3" y="8"/>
                </a:lnTo>
                <a:lnTo>
                  <a:pt x="0" y="2"/>
                </a:lnTo>
                <a:lnTo>
                  <a:pt x="8" y="0"/>
                </a:lnTo>
                <a:lnTo>
                  <a:pt x="1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802"/>
          <p:cNvSpPr>
            <a:spLocks/>
          </p:cNvSpPr>
          <p:nvPr/>
        </p:nvSpPr>
        <p:spPr bwMode="auto">
          <a:xfrm>
            <a:off x="4532313" y="4286250"/>
            <a:ext cx="55563" cy="42863"/>
          </a:xfrm>
          <a:custGeom>
            <a:avLst/>
            <a:gdLst>
              <a:gd name="T0" fmla="*/ 0 w 35"/>
              <a:gd name="T1" fmla="*/ 27 h 27"/>
              <a:gd name="T2" fmla="*/ 4 w 35"/>
              <a:gd name="T3" fmla="*/ 27 h 27"/>
              <a:gd name="T4" fmla="*/ 5 w 35"/>
              <a:gd name="T5" fmla="*/ 16 h 27"/>
              <a:gd name="T6" fmla="*/ 5 w 35"/>
              <a:gd name="T7" fmla="*/ 6 h 27"/>
              <a:gd name="T8" fmla="*/ 8 w 35"/>
              <a:gd name="T9" fmla="*/ 0 h 27"/>
              <a:gd name="T10" fmla="*/ 15 w 35"/>
              <a:gd name="T11" fmla="*/ 4 h 27"/>
              <a:gd name="T12" fmla="*/ 22 w 35"/>
              <a:gd name="T13" fmla="*/ 8 h 27"/>
              <a:gd name="T14" fmla="*/ 27 w 35"/>
              <a:gd name="T15" fmla="*/ 10 h 27"/>
              <a:gd name="T16" fmla="*/ 33 w 35"/>
              <a:gd name="T17" fmla="*/ 14 h 27"/>
              <a:gd name="T18" fmla="*/ 35 w 35"/>
              <a:gd name="T19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27">
                <a:moveTo>
                  <a:pt x="0" y="27"/>
                </a:moveTo>
                <a:lnTo>
                  <a:pt x="4" y="27"/>
                </a:lnTo>
                <a:lnTo>
                  <a:pt x="5" y="16"/>
                </a:lnTo>
                <a:lnTo>
                  <a:pt x="5" y="6"/>
                </a:lnTo>
                <a:lnTo>
                  <a:pt x="8" y="0"/>
                </a:lnTo>
                <a:lnTo>
                  <a:pt x="15" y="4"/>
                </a:lnTo>
                <a:lnTo>
                  <a:pt x="22" y="8"/>
                </a:lnTo>
                <a:lnTo>
                  <a:pt x="27" y="10"/>
                </a:lnTo>
                <a:lnTo>
                  <a:pt x="33" y="14"/>
                </a:lnTo>
                <a:lnTo>
                  <a:pt x="3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Line 803"/>
          <p:cNvSpPr>
            <a:spLocks noChangeShapeType="1"/>
          </p:cNvSpPr>
          <p:nvPr/>
        </p:nvSpPr>
        <p:spPr bwMode="auto">
          <a:xfrm>
            <a:off x="4530726" y="4314825"/>
            <a:ext cx="1588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804"/>
          <p:cNvSpPr>
            <a:spLocks/>
          </p:cNvSpPr>
          <p:nvPr/>
        </p:nvSpPr>
        <p:spPr bwMode="auto">
          <a:xfrm>
            <a:off x="4592638" y="4325938"/>
            <a:ext cx="6350" cy="6350"/>
          </a:xfrm>
          <a:custGeom>
            <a:avLst/>
            <a:gdLst>
              <a:gd name="T0" fmla="*/ 0 w 4"/>
              <a:gd name="T1" fmla="*/ 0 h 4"/>
              <a:gd name="T2" fmla="*/ 3 w 4"/>
              <a:gd name="T3" fmla="*/ 2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3" y="2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805"/>
          <p:cNvSpPr>
            <a:spLocks/>
          </p:cNvSpPr>
          <p:nvPr/>
        </p:nvSpPr>
        <p:spPr bwMode="auto">
          <a:xfrm>
            <a:off x="4645026" y="4322763"/>
            <a:ext cx="22225" cy="9525"/>
          </a:xfrm>
          <a:custGeom>
            <a:avLst/>
            <a:gdLst>
              <a:gd name="T0" fmla="*/ 0 w 14"/>
              <a:gd name="T1" fmla="*/ 6 h 6"/>
              <a:gd name="T2" fmla="*/ 0 w 14"/>
              <a:gd name="T3" fmla="*/ 3 h 6"/>
              <a:gd name="T4" fmla="*/ 14 w 14"/>
              <a:gd name="T5" fmla="*/ 4 h 6"/>
              <a:gd name="T6" fmla="*/ 9 w 1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6">
                <a:moveTo>
                  <a:pt x="0" y="6"/>
                </a:moveTo>
                <a:lnTo>
                  <a:pt x="0" y="3"/>
                </a:lnTo>
                <a:lnTo>
                  <a:pt x="14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806"/>
          <p:cNvSpPr>
            <a:spLocks/>
          </p:cNvSpPr>
          <p:nvPr/>
        </p:nvSpPr>
        <p:spPr bwMode="auto">
          <a:xfrm>
            <a:off x="4638676" y="4332288"/>
            <a:ext cx="6350" cy="3175"/>
          </a:xfrm>
          <a:custGeom>
            <a:avLst/>
            <a:gdLst>
              <a:gd name="T0" fmla="*/ 0 w 4"/>
              <a:gd name="T1" fmla="*/ 2 h 2"/>
              <a:gd name="T2" fmla="*/ 4 w 4"/>
              <a:gd name="T3" fmla="*/ 2 h 2"/>
              <a:gd name="T4" fmla="*/ 4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807"/>
          <p:cNvSpPr>
            <a:spLocks/>
          </p:cNvSpPr>
          <p:nvPr/>
        </p:nvSpPr>
        <p:spPr bwMode="auto">
          <a:xfrm>
            <a:off x="4383088" y="4305300"/>
            <a:ext cx="68263" cy="30163"/>
          </a:xfrm>
          <a:custGeom>
            <a:avLst/>
            <a:gdLst>
              <a:gd name="T0" fmla="*/ 0 w 43"/>
              <a:gd name="T1" fmla="*/ 17 h 19"/>
              <a:gd name="T2" fmla="*/ 9 w 43"/>
              <a:gd name="T3" fmla="*/ 14 h 19"/>
              <a:gd name="T4" fmla="*/ 11 w 43"/>
              <a:gd name="T5" fmla="*/ 14 h 19"/>
              <a:gd name="T6" fmla="*/ 16 w 43"/>
              <a:gd name="T7" fmla="*/ 14 h 19"/>
              <a:gd name="T8" fmla="*/ 27 w 43"/>
              <a:gd name="T9" fmla="*/ 17 h 19"/>
              <a:gd name="T10" fmla="*/ 33 w 43"/>
              <a:gd name="T11" fmla="*/ 19 h 19"/>
              <a:gd name="T12" fmla="*/ 43 w 43"/>
              <a:gd name="T13" fmla="*/ 18 h 19"/>
              <a:gd name="T14" fmla="*/ 35 w 43"/>
              <a:gd name="T15" fmla="*/ 13 h 19"/>
              <a:gd name="T16" fmla="*/ 27 w 43"/>
              <a:gd name="T17" fmla="*/ 10 h 19"/>
              <a:gd name="T18" fmla="*/ 19 w 43"/>
              <a:gd name="T19" fmla="*/ 7 h 19"/>
              <a:gd name="T20" fmla="*/ 18 w 43"/>
              <a:gd name="T21" fmla="*/ 7 h 19"/>
              <a:gd name="T22" fmla="*/ 20 w 43"/>
              <a:gd name="T23" fmla="*/ 7 h 19"/>
              <a:gd name="T24" fmla="*/ 30 w 43"/>
              <a:gd name="T25" fmla="*/ 4 h 19"/>
              <a:gd name="T26" fmla="*/ 28 w 43"/>
              <a:gd name="T27" fmla="*/ 3 h 19"/>
              <a:gd name="T28" fmla="*/ 27 w 43"/>
              <a:gd name="T29" fmla="*/ 2 h 19"/>
              <a:gd name="T30" fmla="*/ 16 w 43"/>
              <a:gd name="T31" fmla="*/ 0 h 19"/>
              <a:gd name="T32" fmla="*/ 11 w 43"/>
              <a:gd name="T3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19">
                <a:moveTo>
                  <a:pt x="0" y="17"/>
                </a:moveTo>
                <a:lnTo>
                  <a:pt x="9" y="14"/>
                </a:lnTo>
                <a:lnTo>
                  <a:pt x="11" y="14"/>
                </a:lnTo>
                <a:lnTo>
                  <a:pt x="16" y="14"/>
                </a:lnTo>
                <a:lnTo>
                  <a:pt x="27" y="17"/>
                </a:lnTo>
                <a:lnTo>
                  <a:pt x="33" y="19"/>
                </a:lnTo>
                <a:lnTo>
                  <a:pt x="43" y="18"/>
                </a:lnTo>
                <a:lnTo>
                  <a:pt x="35" y="13"/>
                </a:lnTo>
                <a:lnTo>
                  <a:pt x="27" y="10"/>
                </a:lnTo>
                <a:lnTo>
                  <a:pt x="19" y="7"/>
                </a:lnTo>
                <a:lnTo>
                  <a:pt x="18" y="7"/>
                </a:lnTo>
                <a:lnTo>
                  <a:pt x="20" y="7"/>
                </a:lnTo>
                <a:lnTo>
                  <a:pt x="30" y="4"/>
                </a:lnTo>
                <a:lnTo>
                  <a:pt x="28" y="3"/>
                </a:lnTo>
                <a:lnTo>
                  <a:pt x="27" y="2"/>
                </a:lnTo>
                <a:lnTo>
                  <a:pt x="16" y="0"/>
                </a:lnTo>
                <a:lnTo>
                  <a:pt x="1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809"/>
          <p:cNvSpPr>
            <a:spLocks/>
          </p:cNvSpPr>
          <p:nvPr/>
        </p:nvSpPr>
        <p:spPr bwMode="auto">
          <a:xfrm>
            <a:off x="4618038" y="4335463"/>
            <a:ext cx="20638" cy="4763"/>
          </a:xfrm>
          <a:custGeom>
            <a:avLst/>
            <a:gdLst>
              <a:gd name="T0" fmla="*/ 0 w 13"/>
              <a:gd name="T1" fmla="*/ 3 h 3"/>
              <a:gd name="T2" fmla="*/ 11 w 13"/>
              <a:gd name="T3" fmla="*/ 0 h 3"/>
              <a:gd name="T4" fmla="*/ 13 w 1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">
                <a:moveTo>
                  <a:pt x="0" y="3"/>
                </a:moveTo>
                <a:lnTo>
                  <a:pt x="11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810"/>
          <p:cNvSpPr>
            <a:spLocks/>
          </p:cNvSpPr>
          <p:nvPr/>
        </p:nvSpPr>
        <p:spPr bwMode="auto">
          <a:xfrm>
            <a:off x="4598988" y="4332288"/>
            <a:ext cx="11113" cy="12700"/>
          </a:xfrm>
          <a:custGeom>
            <a:avLst/>
            <a:gdLst>
              <a:gd name="T0" fmla="*/ 0 w 7"/>
              <a:gd name="T1" fmla="*/ 0 h 8"/>
              <a:gd name="T2" fmla="*/ 6 w 7"/>
              <a:gd name="T3" fmla="*/ 4 h 8"/>
              <a:gd name="T4" fmla="*/ 7 w 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6" y="4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811"/>
          <p:cNvSpPr>
            <a:spLocks/>
          </p:cNvSpPr>
          <p:nvPr/>
        </p:nvSpPr>
        <p:spPr bwMode="auto">
          <a:xfrm>
            <a:off x="4322763" y="4343401"/>
            <a:ext cx="30163" cy="3175"/>
          </a:xfrm>
          <a:custGeom>
            <a:avLst/>
            <a:gdLst>
              <a:gd name="T0" fmla="*/ 19 w 19"/>
              <a:gd name="T1" fmla="*/ 0 h 2"/>
              <a:gd name="T2" fmla="*/ 0 w 19"/>
              <a:gd name="T3" fmla="*/ 0 h 2"/>
              <a:gd name="T4" fmla="*/ 2 w 19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2">
                <a:moveTo>
                  <a:pt x="19" y="0"/>
                </a:move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812"/>
          <p:cNvSpPr>
            <a:spLocks/>
          </p:cNvSpPr>
          <p:nvPr/>
        </p:nvSpPr>
        <p:spPr bwMode="auto">
          <a:xfrm>
            <a:off x="4610100" y="4340226"/>
            <a:ext cx="7938" cy="6350"/>
          </a:xfrm>
          <a:custGeom>
            <a:avLst/>
            <a:gdLst>
              <a:gd name="T0" fmla="*/ 0 w 5"/>
              <a:gd name="T1" fmla="*/ 3 h 4"/>
              <a:gd name="T2" fmla="*/ 1 w 5"/>
              <a:gd name="T3" fmla="*/ 4 h 4"/>
              <a:gd name="T4" fmla="*/ 5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3"/>
                </a:moveTo>
                <a:lnTo>
                  <a:pt x="1" y="4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813"/>
          <p:cNvSpPr>
            <a:spLocks/>
          </p:cNvSpPr>
          <p:nvPr/>
        </p:nvSpPr>
        <p:spPr bwMode="auto">
          <a:xfrm>
            <a:off x="4325938" y="4343401"/>
            <a:ext cx="47625" cy="19050"/>
          </a:xfrm>
          <a:custGeom>
            <a:avLst/>
            <a:gdLst>
              <a:gd name="T0" fmla="*/ 0 w 30"/>
              <a:gd name="T1" fmla="*/ 2 h 12"/>
              <a:gd name="T2" fmla="*/ 4 w 30"/>
              <a:gd name="T3" fmla="*/ 8 h 12"/>
              <a:gd name="T4" fmla="*/ 6 w 30"/>
              <a:gd name="T5" fmla="*/ 9 h 12"/>
              <a:gd name="T6" fmla="*/ 7 w 30"/>
              <a:gd name="T7" fmla="*/ 12 h 12"/>
              <a:gd name="T8" fmla="*/ 28 w 30"/>
              <a:gd name="T9" fmla="*/ 12 h 12"/>
              <a:gd name="T10" fmla="*/ 30 w 30"/>
              <a:gd name="T11" fmla="*/ 12 h 12"/>
              <a:gd name="T12" fmla="*/ 25 w 30"/>
              <a:gd name="T13" fmla="*/ 6 h 12"/>
              <a:gd name="T14" fmla="*/ 18 w 30"/>
              <a:gd name="T15" fmla="*/ 1 h 12"/>
              <a:gd name="T16" fmla="*/ 18 w 30"/>
              <a:gd name="T17" fmla="*/ 0 h 12"/>
              <a:gd name="T18" fmla="*/ 17 w 30"/>
              <a:gd name="T19" fmla="*/ 0 h 12"/>
              <a:gd name="T20" fmla="*/ 17 w 30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2">
                <a:moveTo>
                  <a:pt x="0" y="2"/>
                </a:moveTo>
                <a:lnTo>
                  <a:pt x="4" y="8"/>
                </a:lnTo>
                <a:lnTo>
                  <a:pt x="6" y="9"/>
                </a:lnTo>
                <a:lnTo>
                  <a:pt x="7" y="12"/>
                </a:lnTo>
                <a:lnTo>
                  <a:pt x="28" y="12"/>
                </a:lnTo>
                <a:lnTo>
                  <a:pt x="30" y="12"/>
                </a:lnTo>
                <a:lnTo>
                  <a:pt x="25" y="6"/>
                </a:lnTo>
                <a:lnTo>
                  <a:pt x="18" y="1"/>
                </a:ln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814"/>
          <p:cNvSpPr>
            <a:spLocks/>
          </p:cNvSpPr>
          <p:nvPr/>
        </p:nvSpPr>
        <p:spPr bwMode="auto">
          <a:xfrm>
            <a:off x="4384675" y="4338638"/>
            <a:ext cx="112713" cy="30163"/>
          </a:xfrm>
          <a:custGeom>
            <a:avLst/>
            <a:gdLst>
              <a:gd name="T0" fmla="*/ 71 w 71"/>
              <a:gd name="T1" fmla="*/ 19 h 19"/>
              <a:gd name="T2" fmla="*/ 68 w 71"/>
              <a:gd name="T3" fmla="*/ 16 h 19"/>
              <a:gd name="T4" fmla="*/ 63 w 71"/>
              <a:gd name="T5" fmla="*/ 12 h 19"/>
              <a:gd name="T6" fmla="*/ 59 w 71"/>
              <a:gd name="T7" fmla="*/ 7 h 19"/>
              <a:gd name="T8" fmla="*/ 51 w 71"/>
              <a:gd name="T9" fmla="*/ 5 h 19"/>
              <a:gd name="T10" fmla="*/ 49 w 71"/>
              <a:gd name="T11" fmla="*/ 3 h 19"/>
              <a:gd name="T12" fmla="*/ 42 w 71"/>
              <a:gd name="T13" fmla="*/ 0 h 19"/>
              <a:gd name="T14" fmla="*/ 40 w 71"/>
              <a:gd name="T15" fmla="*/ 0 h 19"/>
              <a:gd name="T16" fmla="*/ 22 w 71"/>
              <a:gd name="T17" fmla="*/ 8 h 19"/>
              <a:gd name="T18" fmla="*/ 19 w 71"/>
              <a:gd name="T19" fmla="*/ 9 h 19"/>
              <a:gd name="T20" fmla="*/ 15 w 71"/>
              <a:gd name="T21" fmla="*/ 9 h 19"/>
              <a:gd name="T22" fmla="*/ 14 w 71"/>
              <a:gd name="T23" fmla="*/ 9 h 19"/>
              <a:gd name="T24" fmla="*/ 0 w 71"/>
              <a:gd name="T25" fmla="*/ 11 h 19"/>
              <a:gd name="T26" fmla="*/ 0 w 71"/>
              <a:gd name="T2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9">
                <a:moveTo>
                  <a:pt x="71" y="19"/>
                </a:moveTo>
                <a:lnTo>
                  <a:pt x="68" y="16"/>
                </a:lnTo>
                <a:lnTo>
                  <a:pt x="63" y="12"/>
                </a:lnTo>
                <a:lnTo>
                  <a:pt x="59" y="7"/>
                </a:lnTo>
                <a:lnTo>
                  <a:pt x="51" y="5"/>
                </a:lnTo>
                <a:lnTo>
                  <a:pt x="49" y="3"/>
                </a:lnTo>
                <a:lnTo>
                  <a:pt x="42" y="0"/>
                </a:lnTo>
                <a:lnTo>
                  <a:pt x="40" y="0"/>
                </a:lnTo>
                <a:lnTo>
                  <a:pt x="22" y="8"/>
                </a:lnTo>
                <a:lnTo>
                  <a:pt x="19" y="9"/>
                </a:lnTo>
                <a:lnTo>
                  <a:pt x="15" y="9"/>
                </a:lnTo>
                <a:lnTo>
                  <a:pt x="14" y="9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815"/>
          <p:cNvSpPr>
            <a:spLocks/>
          </p:cNvSpPr>
          <p:nvPr/>
        </p:nvSpPr>
        <p:spPr bwMode="auto">
          <a:xfrm>
            <a:off x="4367213" y="4376738"/>
            <a:ext cx="6350" cy="3175"/>
          </a:xfrm>
          <a:custGeom>
            <a:avLst/>
            <a:gdLst>
              <a:gd name="T0" fmla="*/ 0 w 4"/>
              <a:gd name="T1" fmla="*/ 0 h 2"/>
              <a:gd name="T2" fmla="*/ 3 w 4"/>
              <a:gd name="T3" fmla="*/ 0 h 2"/>
              <a:gd name="T4" fmla="*/ 4 w 4"/>
              <a:gd name="T5" fmla="*/ 0 h 2"/>
              <a:gd name="T6" fmla="*/ 4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816"/>
          <p:cNvSpPr>
            <a:spLocks/>
          </p:cNvSpPr>
          <p:nvPr/>
        </p:nvSpPr>
        <p:spPr bwMode="auto">
          <a:xfrm>
            <a:off x="4210050" y="4351338"/>
            <a:ext cx="49213" cy="30163"/>
          </a:xfrm>
          <a:custGeom>
            <a:avLst/>
            <a:gdLst>
              <a:gd name="T0" fmla="*/ 28 w 31"/>
              <a:gd name="T1" fmla="*/ 19 h 19"/>
              <a:gd name="T2" fmla="*/ 28 w 31"/>
              <a:gd name="T3" fmla="*/ 14 h 19"/>
              <a:gd name="T4" fmla="*/ 28 w 31"/>
              <a:gd name="T5" fmla="*/ 12 h 19"/>
              <a:gd name="T6" fmla="*/ 30 w 31"/>
              <a:gd name="T7" fmla="*/ 5 h 19"/>
              <a:gd name="T8" fmla="*/ 31 w 31"/>
              <a:gd name="T9" fmla="*/ 1 h 19"/>
              <a:gd name="T10" fmla="*/ 28 w 31"/>
              <a:gd name="T11" fmla="*/ 1 h 19"/>
              <a:gd name="T12" fmla="*/ 17 w 31"/>
              <a:gd name="T13" fmla="*/ 1 h 19"/>
              <a:gd name="T14" fmla="*/ 1 w 31"/>
              <a:gd name="T15" fmla="*/ 0 h 19"/>
              <a:gd name="T16" fmla="*/ 0 w 31"/>
              <a:gd name="T17" fmla="*/ 12 h 19"/>
              <a:gd name="T18" fmla="*/ 9 w 31"/>
              <a:gd name="T19" fmla="*/ 14 h 19"/>
              <a:gd name="T20" fmla="*/ 17 w 31"/>
              <a:gd name="T21" fmla="*/ 18 h 19"/>
              <a:gd name="T22" fmla="*/ 28 w 3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9">
                <a:moveTo>
                  <a:pt x="28" y="19"/>
                </a:moveTo>
                <a:lnTo>
                  <a:pt x="28" y="14"/>
                </a:lnTo>
                <a:lnTo>
                  <a:pt x="28" y="12"/>
                </a:lnTo>
                <a:lnTo>
                  <a:pt x="30" y="5"/>
                </a:lnTo>
                <a:lnTo>
                  <a:pt x="31" y="1"/>
                </a:lnTo>
                <a:lnTo>
                  <a:pt x="28" y="1"/>
                </a:lnTo>
                <a:lnTo>
                  <a:pt x="17" y="1"/>
                </a:lnTo>
                <a:lnTo>
                  <a:pt x="1" y="0"/>
                </a:lnTo>
                <a:lnTo>
                  <a:pt x="0" y="12"/>
                </a:lnTo>
                <a:lnTo>
                  <a:pt x="9" y="14"/>
                </a:lnTo>
                <a:lnTo>
                  <a:pt x="17" y="18"/>
                </a:lnTo>
                <a:lnTo>
                  <a:pt x="28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817"/>
          <p:cNvSpPr>
            <a:spLocks/>
          </p:cNvSpPr>
          <p:nvPr/>
        </p:nvSpPr>
        <p:spPr bwMode="auto">
          <a:xfrm>
            <a:off x="4495800" y="4368801"/>
            <a:ext cx="1588" cy="12700"/>
          </a:xfrm>
          <a:custGeom>
            <a:avLst/>
            <a:gdLst>
              <a:gd name="T0" fmla="*/ 0 w 1"/>
              <a:gd name="T1" fmla="*/ 8 h 8"/>
              <a:gd name="T2" fmla="*/ 1 w 1"/>
              <a:gd name="T3" fmla="*/ 0 h 8"/>
              <a:gd name="T4" fmla="*/ 1 w 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8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818"/>
          <p:cNvSpPr>
            <a:spLocks/>
          </p:cNvSpPr>
          <p:nvPr/>
        </p:nvSpPr>
        <p:spPr bwMode="auto">
          <a:xfrm>
            <a:off x="4419600" y="4356101"/>
            <a:ext cx="47625" cy="30163"/>
          </a:xfrm>
          <a:custGeom>
            <a:avLst/>
            <a:gdLst>
              <a:gd name="T0" fmla="*/ 1 w 30"/>
              <a:gd name="T1" fmla="*/ 19 h 19"/>
              <a:gd name="T2" fmla="*/ 1 w 30"/>
              <a:gd name="T3" fmla="*/ 13 h 19"/>
              <a:gd name="T4" fmla="*/ 1 w 30"/>
              <a:gd name="T5" fmla="*/ 9 h 19"/>
              <a:gd name="T6" fmla="*/ 0 w 30"/>
              <a:gd name="T7" fmla="*/ 4 h 19"/>
              <a:gd name="T8" fmla="*/ 15 w 30"/>
              <a:gd name="T9" fmla="*/ 0 h 19"/>
              <a:gd name="T10" fmla="*/ 20 w 30"/>
              <a:gd name="T11" fmla="*/ 0 h 19"/>
              <a:gd name="T12" fmla="*/ 23 w 30"/>
              <a:gd name="T13" fmla="*/ 5 h 19"/>
              <a:gd name="T14" fmla="*/ 30 w 30"/>
              <a:gd name="T15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19">
                <a:moveTo>
                  <a:pt x="1" y="19"/>
                </a:moveTo>
                <a:lnTo>
                  <a:pt x="1" y="13"/>
                </a:lnTo>
                <a:lnTo>
                  <a:pt x="1" y="9"/>
                </a:lnTo>
                <a:lnTo>
                  <a:pt x="0" y="4"/>
                </a:lnTo>
                <a:lnTo>
                  <a:pt x="15" y="0"/>
                </a:lnTo>
                <a:lnTo>
                  <a:pt x="20" y="0"/>
                </a:lnTo>
                <a:lnTo>
                  <a:pt x="23" y="5"/>
                </a:lnTo>
                <a:lnTo>
                  <a:pt x="3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819"/>
          <p:cNvSpPr>
            <a:spLocks/>
          </p:cNvSpPr>
          <p:nvPr/>
        </p:nvSpPr>
        <p:spPr bwMode="auto">
          <a:xfrm>
            <a:off x="4418013" y="4386263"/>
            <a:ext cx="3175" cy="1588"/>
          </a:xfrm>
          <a:custGeom>
            <a:avLst/>
            <a:gdLst>
              <a:gd name="T0" fmla="*/ 0 w 2"/>
              <a:gd name="T1" fmla="*/ 1 h 1"/>
              <a:gd name="T2" fmla="*/ 1 w 2"/>
              <a:gd name="T3" fmla="*/ 1 h 1"/>
              <a:gd name="T4" fmla="*/ 2 w 2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1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820"/>
          <p:cNvSpPr>
            <a:spLocks/>
          </p:cNvSpPr>
          <p:nvPr/>
        </p:nvSpPr>
        <p:spPr bwMode="auto">
          <a:xfrm>
            <a:off x="4414838" y="43815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4 h 4"/>
              <a:gd name="T4" fmla="*/ 2 w 2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4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821"/>
          <p:cNvSpPr>
            <a:spLocks/>
          </p:cNvSpPr>
          <p:nvPr/>
        </p:nvSpPr>
        <p:spPr bwMode="auto">
          <a:xfrm>
            <a:off x="4467225" y="4367213"/>
            <a:ext cx="11113" cy="20638"/>
          </a:xfrm>
          <a:custGeom>
            <a:avLst/>
            <a:gdLst>
              <a:gd name="T0" fmla="*/ 0 w 7"/>
              <a:gd name="T1" fmla="*/ 0 h 13"/>
              <a:gd name="T2" fmla="*/ 5 w 7"/>
              <a:gd name="T3" fmla="*/ 0 h 13"/>
              <a:gd name="T4" fmla="*/ 5 w 7"/>
              <a:gd name="T5" fmla="*/ 2 h 13"/>
              <a:gd name="T6" fmla="*/ 7 w 7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3">
                <a:moveTo>
                  <a:pt x="0" y="0"/>
                </a:moveTo>
                <a:lnTo>
                  <a:pt x="5" y="0"/>
                </a:lnTo>
                <a:lnTo>
                  <a:pt x="5" y="2"/>
                </a:lnTo>
                <a:lnTo>
                  <a:pt x="7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822"/>
          <p:cNvSpPr>
            <a:spLocks/>
          </p:cNvSpPr>
          <p:nvPr/>
        </p:nvSpPr>
        <p:spPr bwMode="auto">
          <a:xfrm>
            <a:off x="4495800" y="4381501"/>
            <a:ext cx="6350" cy="9525"/>
          </a:xfrm>
          <a:custGeom>
            <a:avLst/>
            <a:gdLst>
              <a:gd name="T0" fmla="*/ 4 w 4"/>
              <a:gd name="T1" fmla="*/ 6 h 6"/>
              <a:gd name="T2" fmla="*/ 0 w 4"/>
              <a:gd name="T3" fmla="*/ 3 h 6"/>
              <a:gd name="T4" fmla="*/ 0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823"/>
          <p:cNvSpPr>
            <a:spLocks/>
          </p:cNvSpPr>
          <p:nvPr/>
        </p:nvSpPr>
        <p:spPr bwMode="auto">
          <a:xfrm>
            <a:off x="4289425" y="4379913"/>
            <a:ext cx="33338" cy="25400"/>
          </a:xfrm>
          <a:custGeom>
            <a:avLst/>
            <a:gdLst>
              <a:gd name="T0" fmla="*/ 0 w 21"/>
              <a:gd name="T1" fmla="*/ 16 h 16"/>
              <a:gd name="T2" fmla="*/ 1 w 21"/>
              <a:gd name="T3" fmla="*/ 15 h 16"/>
              <a:gd name="T4" fmla="*/ 21 w 21"/>
              <a:gd name="T5" fmla="*/ 1 h 16"/>
              <a:gd name="T6" fmla="*/ 21 w 2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6">
                <a:moveTo>
                  <a:pt x="0" y="16"/>
                </a:moveTo>
                <a:lnTo>
                  <a:pt x="1" y="15"/>
                </a:lnTo>
                <a:lnTo>
                  <a:pt x="21" y="1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824"/>
          <p:cNvSpPr>
            <a:spLocks/>
          </p:cNvSpPr>
          <p:nvPr/>
        </p:nvSpPr>
        <p:spPr bwMode="auto">
          <a:xfrm>
            <a:off x="4186238" y="4391026"/>
            <a:ext cx="14288" cy="19050"/>
          </a:xfrm>
          <a:custGeom>
            <a:avLst/>
            <a:gdLst>
              <a:gd name="T0" fmla="*/ 0 w 9"/>
              <a:gd name="T1" fmla="*/ 12 h 12"/>
              <a:gd name="T2" fmla="*/ 8 w 9"/>
              <a:gd name="T3" fmla="*/ 10 h 12"/>
              <a:gd name="T4" fmla="*/ 9 w 9"/>
              <a:gd name="T5" fmla="*/ 2 h 12"/>
              <a:gd name="T6" fmla="*/ 5 w 9"/>
              <a:gd name="T7" fmla="*/ 0 h 12"/>
              <a:gd name="T8" fmla="*/ 2 w 9"/>
              <a:gd name="T9" fmla="*/ 0 h 12"/>
              <a:gd name="T10" fmla="*/ 0 w 9"/>
              <a:gd name="T11" fmla="*/ 0 h 12"/>
              <a:gd name="T12" fmla="*/ 0 w 9"/>
              <a:gd name="T13" fmla="*/ 10 h 12"/>
              <a:gd name="T14" fmla="*/ 0 w 9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2">
                <a:moveTo>
                  <a:pt x="0" y="12"/>
                </a:moveTo>
                <a:lnTo>
                  <a:pt x="8" y="10"/>
                </a:lnTo>
                <a:lnTo>
                  <a:pt x="9" y="2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825"/>
          <p:cNvSpPr>
            <a:spLocks/>
          </p:cNvSpPr>
          <p:nvPr/>
        </p:nvSpPr>
        <p:spPr bwMode="auto">
          <a:xfrm>
            <a:off x="4495800" y="4391026"/>
            <a:ext cx="6350" cy="20638"/>
          </a:xfrm>
          <a:custGeom>
            <a:avLst/>
            <a:gdLst>
              <a:gd name="T0" fmla="*/ 2 w 4"/>
              <a:gd name="T1" fmla="*/ 13 h 13"/>
              <a:gd name="T2" fmla="*/ 1 w 4"/>
              <a:gd name="T3" fmla="*/ 8 h 13"/>
              <a:gd name="T4" fmla="*/ 0 w 4"/>
              <a:gd name="T5" fmla="*/ 2 h 13"/>
              <a:gd name="T6" fmla="*/ 4 w 4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3">
                <a:moveTo>
                  <a:pt x="2" y="13"/>
                </a:moveTo>
                <a:lnTo>
                  <a:pt x="1" y="8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826"/>
          <p:cNvSpPr>
            <a:spLocks/>
          </p:cNvSpPr>
          <p:nvPr/>
        </p:nvSpPr>
        <p:spPr bwMode="auto">
          <a:xfrm>
            <a:off x="4478338" y="4387851"/>
            <a:ext cx="11113" cy="34925"/>
          </a:xfrm>
          <a:custGeom>
            <a:avLst/>
            <a:gdLst>
              <a:gd name="T0" fmla="*/ 0 w 7"/>
              <a:gd name="T1" fmla="*/ 0 h 22"/>
              <a:gd name="T2" fmla="*/ 1 w 7"/>
              <a:gd name="T3" fmla="*/ 2 h 22"/>
              <a:gd name="T4" fmla="*/ 4 w 7"/>
              <a:gd name="T5" fmla="*/ 8 h 22"/>
              <a:gd name="T6" fmla="*/ 5 w 7"/>
              <a:gd name="T7" fmla="*/ 15 h 22"/>
              <a:gd name="T8" fmla="*/ 7 w 7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2">
                <a:moveTo>
                  <a:pt x="0" y="0"/>
                </a:moveTo>
                <a:lnTo>
                  <a:pt x="1" y="2"/>
                </a:lnTo>
                <a:lnTo>
                  <a:pt x="4" y="8"/>
                </a:lnTo>
                <a:lnTo>
                  <a:pt x="5" y="15"/>
                </a:lnTo>
                <a:lnTo>
                  <a:pt x="7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827"/>
          <p:cNvSpPr>
            <a:spLocks/>
          </p:cNvSpPr>
          <p:nvPr/>
        </p:nvSpPr>
        <p:spPr bwMode="auto">
          <a:xfrm>
            <a:off x="4384675" y="4367213"/>
            <a:ext cx="30163" cy="61913"/>
          </a:xfrm>
          <a:custGeom>
            <a:avLst/>
            <a:gdLst>
              <a:gd name="T0" fmla="*/ 11 w 19"/>
              <a:gd name="T1" fmla="*/ 39 h 39"/>
              <a:gd name="T2" fmla="*/ 8 w 19"/>
              <a:gd name="T3" fmla="*/ 28 h 39"/>
              <a:gd name="T4" fmla="*/ 6 w 19"/>
              <a:gd name="T5" fmla="*/ 17 h 39"/>
              <a:gd name="T6" fmla="*/ 6 w 19"/>
              <a:gd name="T7" fmla="*/ 15 h 39"/>
              <a:gd name="T8" fmla="*/ 0 w 19"/>
              <a:gd name="T9" fmla="*/ 9 h 39"/>
              <a:gd name="T10" fmla="*/ 2 w 19"/>
              <a:gd name="T11" fmla="*/ 2 h 39"/>
              <a:gd name="T12" fmla="*/ 11 w 19"/>
              <a:gd name="T13" fmla="*/ 0 h 39"/>
              <a:gd name="T14" fmla="*/ 19 w 19"/>
              <a:gd name="T15" fmla="*/ 4 h 39"/>
              <a:gd name="T16" fmla="*/ 19 w 19"/>
              <a:gd name="T17" fmla="*/ 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9">
                <a:moveTo>
                  <a:pt x="11" y="39"/>
                </a:moveTo>
                <a:lnTo>
                  <a:pt x="8" y="28"/>
                </a:lnTo>
                <a:lnTo>
                  <a:pt x="6" y="17"/>
                </a:lnTo>
                <a:lnTo>
                  <a:pt x="6" y="15"/>
                </a:lnTo>
                <a:lnTo>
                  <a:pt x="0" y="9"/>
                </a:lnTo>
                <a:lnTo>
                  <a:pt x="2" y="2"/>
                </a:lnTo>
                <a:lnTo>
                  <a:pt x="11" y="0"/>
                </a:lnTo>
                <a:lnTo>
                  <a:pt x="19" y="4"/>
                </a:lnTo>
                <a:lnTo>
                  <a:pt x="19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828"/>
          <p:cNvSpPr>
            <a:spLocks/>
          </p:cNvSpPr>
          <p:nvPr/>
        </p:nvSpPr>
        <p:spPr bwMode="auto">
          <a:xfrm>
            <a:off x="4373563" y="4379913"/>
            <a:ext cx="14288" cy="50800"/>
          </a:xfrm>
          <a:custGeom>
            <a:avLst/>
            <a:gdLst>
              <a:gd name="T0" fmla="*/ 0 w 9"/>
              <a:gd name="T1" fmla="*/ 0 h 32"/>
              <a:gd name="T2" fmla="*/ 6 w 9"/>
              <a:gd name="T3" fmla="*/ 15 h 32"/>
              <a:gd name="T4" fmla="*/ 6 w 9"/>
              <a:gd name="T5" fmla="*/ 26 h 32"/>
              <a:gd name="T6" fmla="*/ 9 w 9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2">
                <a:moveTo>
                  <a:pt x="0" y="0"/>
                </a:moveTo>
                <a:lnTo>
                  <a:pt x="6" y="15"/>
                </a:lnTo>
                <a:lnTo>
                  <a:pt x="6" y="26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829"/>
          <p:cNvSpPr>
            <a:spLocks/>
          </p:cNvSpPr>
          <p:nvPr/>
        </p:nvSpPr>
        <p:spPr bwMode="auto">
          <a:xfrm>
            <a:off x="4206875" y="4387851"/>
            <a:ext cx="58738" cy="42863"/>
          </a:xfrm>
          <a:custGeom>
            <a:avLst/>
            <a:gdLst>
              <a:gd name="T0" fmla="*/ 28 w 37"/>
              <a:gd name="T1" fmla="*/ 27 h 27"/>
              <a:gd name="T2" fmla="*/ 28 w 37"/>
              <a:gd name="T3" fmla="*/ 26 h 27"/>
              <a:gd name="T4" fmla="*/ 37 w 37"/>
              <a:gd name="T5" fmla="*/ 7 h 27"/>
              <a:gd name="T6" fmla="*/ 29 w 37"/>
              <a:gd name="T7" fmla="*/ 2 h 27"/>
              <a:gd name="T8" fmla="*/ 14 w 37"/>
              <a:gd name="T9" fmla="*/ 0 h 27"/>
              <a:gd name="T10" fmla="*/ 8 w 37"/>
              <a:gd name="T11" fmla="*/ 2 h 27"/>
              <a:gd name="T12" fmla="*/ 7 w 37"/>
              <a:gd name="T13" fmla="*/ 2 h 27"/>
              <a:gd name="T14" fmla="*/ 3 w 37"/>
              <a:gd name="T15" fmla="*/ 14 h 27"/>
              <a:gd name="T16" fmla="*/ 14 w 37"/>
              <a:gd name="T17" fmla="*/ 19 h 27"/>
              <a:gd name="T18" fmla="*/ 0 w 37"/>
              <a:gd name="T19" fmla="*/ 22 h 27"/>
              <a:gd name="T20" fmla="*/ 2 w 37"/>
              <a:gd name="T21" fmla="*/ 27 h 27"/>
              <a:gd name="T22" fmla="*/ 10 w 37"/>
              <a:gd name="T23" fmla="*/ 27 h 27"/>
              <a:gd name="T24" fmla="*/ 28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8" y="27"/>
                </a:moveTo>
                <a:lnTo>
                  <a:pt x="28" y="26"/>
                </a:lnTo>
                <a:lnTo>
                  <a:pt x="37" y="7"/>
                </a:lnTo>
                <a:lnTo>
                  <a:pt x="29" y="2"/>
                </a:lnTo>
                <a:lnTo>
                  <a:pt x="14" y="0"/>
                </a:lnTo>
                <a:lnTo>
                  <a:pt x="8" y="2"/>
                </a:lnTo>
                <a:lnTo>
                  <a:pt x="7" y="2"/>
                </a:lnTo>
                <a:lnTo>
                  <a:pt x="3" y="14"/>
                </a:lnTo>
                <a:lnTo>
                  <a:pt x="14" y="19"/>
                </a:lnTo>
                <a:lnTo>
                  <a:pt x="0" y="22"/>
                </a:lnTo>
                <a:lnTo>
                  <a:pt x="2" y="27"/>
                </a:lnTo>
                <a:lnTo>
                  <a:pt x="10" y="27"/>
                </a:lnTo>
                <a:lnTo>
                  <a:pt x="28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830"/>
          <p:cNvSpPr>
            <a:spLocks/>
          </p:cNvSpPr>
          <p:nvPr/>
        </p:nvSpPr>
        <p:spPr bwMode="auto">
          <a:xfrm>
            <a:off x="4498975" y="4411663"/>
            <a:ext cx="63500" cy="19050"/>
          </a:xfrm>
          <a:custGeom>
            <a:avLst/>
            <a:gdLst>
              <a:gd name="T0" fmla="*/ 40 w 40"/>
              <a:gd name="T1" fmla="*/ 11 h 12"/>
              <a:gd name="T2" fmla="*/ 28 w 40"/>
              <a:gd name="T3" fmla="*/ 12 h 12"/>
              <a:gd name="T4" fmla="*/ 26 w 40"/>
              <a:gd name="T5" fmla="*/ 12 h 12"/>
              <a:gd name="T6" fmla="*/ 21 w 40"/>
              <a:gd name="T7" fmla="*/ 12 h 12"/>
              <a:gd name="T8" fmla="*/ 17 w 40"/>
              <a:gd name="T9" fmla="*/ 11 h 12"/>
              <a:gd name="T10" fmla="*/ 11 w 40"/>
              <a:gd name="T11" fmla="*/ 8 h 12"/>
              <a:gd name="T12" fmla="*/ 0 w 40"/>
              <a:gd name="T13" fmla="*/ 3 h 12"/>
              <a:gd name="T14" fmla="*/ 0 w 40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2">
                <a:moveTo>
                  <a:pt x="40" y="11"/>
                </a:moveTo>
                <a:lnTo>
                  <a:pt x="28" y="12"/>
                </a:lnTo>
                <a:lnTo>
                  <a:pt x="26" y="12"/>
                </a:lnTo>
                <a:lnTo>
                  <a:pt x="21" y="12"/>
                </a:lnTo>
                <a:lnTo>
                  <a:pt x="17" y="11"/>
                </a:lnTo>
                <a:lnTo>
                  <a:pt x="11" y="8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831"/>
          <p:cNvSpPr>
            <a:spLocks/>
          </p:cNvSpPr>
          <p:nvPr/>
        </p:nvSpPr>
        <p:spPr bwMode="auto">
          <a:xfrm>
            <a:off x="4562475" y="4429126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0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Line 832"/>
          <p:cNvSpPr>
            <a:spLocks noChangeShapeType="1"/>
          </p:cNvSpPr>
          <p:nvPr/>
        </p:nvSpPr>
        <p:spPr bwMode="auto">
          <a:xfrm>
            <a:off x="4387850" y="4430713"/>
            <a:ext cx="3175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833"/>
          <p:cNvSpPr>
            <a:spLocks/>
          </p:cNvSpPr>
          <p:nvPr/>
        </p:nvSpPr>
        <p:spPr bwMode="auto">
          <a:xfrm>
            <a:off x="4294188" y="4376738"/>
            <a:ext cx="73025" cy="63500"/>
          </a:xfrm>
          <a:custGeom>
            <a:avLst/>
            <a:gdLst>
              <a:gd name="T0" fmla="*/ 16 w 46"/>
              <a:gd name="T1" fmla="*/ 40 h 40"/>
              <a:gd name="T2" fmla="*/ 13 w 46"/>
              <a:gd name="T3" fmla="*/ 39 h 40"/>
              <a:gd name="T4" fmla="*/ 7 w 46"/>
              <a:gd name="T5" fmla="*/ 36 h 40"/>
              <a:gd name="T6" fmla="*/ 4 w 46"/>
              <a:gd name="T7" fmla="*/ 28 h 40"/>
              <a:gd name="T8" fmla="*/ 0 w 46"/>
              <a:gd name="T9" fmla="*/ 25 h 40"/>
              <a:gd name="T10" fmla="*/ 9 w 46"/>
              <a:gd name="T11" fmla="*/ 17 h 40"/>
              <a:gd name="T12" fmla="*/ 34 w 46"/>
              <a:gd name="T13" fmla="*/ 3 h 40"/>
              <a:gd name="T14" fmla="*/ 46 w 46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0">
                <a:moveTo>
                  <a:pt x="16" y="40"/>
                </a:moveTo>
                <a:lnTo>
                  <a:pt x="13" y="39"/>
                </a:lnTo>
                <a:lnTo>
                  <a:pt x="7" y="36"/>
                </a:lnTo>
                <a:lnTo>
                  <a:pt x="4" y="28"/>
                </a:lnTo>
                <a:lnTo>
                  <a:pt x="0" y="25"/>
                </a:lnTo>
                <a:lnTo>
                  <a:pt x="9" y="17"/>
                </a:lnTo>
                <a:lnTo>
                  <a:pt x="34" y="3"/>
                </a:lnTo>
                <a:lnTo>
                  <a:pt x="4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834"/>
          <p:cNvSpPr>
            <a:spLocks/>
          </p:cNvSpPr>
          <p:nvPr/>
        </p:nvSpPr>
        <p:spPr bwMode="auto">
          <a:xfrm>
            <a:off x="4311650" y="4440238"/>
            <a:ext cx="11113" cy="4763"/>
          </a:xfrm>
          <a:custGeom>
            <a:avLst/>
            <a:gdLst>
              <a:gd name="T0" fmla="*/ 0 w 7"/>
              <a:gd name="T1" fmla="*/ 1 h 3"/>
              <a:gd name="T2" fmla="*/ 5 w 7"/>
              <a:gd name="T3" fmla="*/ 3 h 3"/>
              <a:gd name="T4" fmla="*/ 7 w 7"/>
              <a:gd name="T5" fmla="*/ 1 h 3"/>
              <a:gd name="T6" fmla="*/ 5 w 7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3">
                <a:moveTo>
                  <a:pt x="0" y="1"/>
                </a:moveTo>
                <a:lnTo>
                  <a:pt x="5" y="3"/>
                </a:lnTo>
                <a:lnTo>
                  <a:pt x="7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835"/>
          <p:cNvSpPr>
            <a:spLocks/>
          </p:cNvSpPr>
          <p:nvPr/>
        </p:nvSpPr>
        <p:spPr bwMode="auto">
          <a:xfrm>
            <a:off x="4525963" y="4440238"/>
            <a:ext cx="25400" cy="6350"/>
          </a:xfrm>
          <a:custGeom>
            <a:avLst/>
            <a:gdLst>
              <a:gd name="T0" fmla="*/ 0 w 16"/>
              <a:gd name="T1" fmla="*/ 1 h 4"/>
              <a:gd name="T2" fmla="*/ 1 w 16"/>
              <a:gd name="T3" fmla="*/ 1 h 4"/>
              <a:gd name="T4" fmla="*/ 9 w 16"/>
              <a:gd name="T5" fmla="*/ 4 h 4"/>
              <a:gd name="T6" fmla="*/ 16 w 16"/>
              <a:gd name="T7" fmla="*/ 0 h 4"/>
              <a:gd name="T8" fmla="*/ 16 w 16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4">
                <a:moveTo>
                  <a:pt x="0" y="1"/>
                </a:moveTo>
                <a:lnTo>
                  <a:pt x="1" y="1"/>
                </a:lnTo>
                <a:lnTo>
                  <a:pt x="9" y="4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836"/>
          <p:cNvSpPr>
            <a:spLocks/>
          </p:cNvSpPr>
          <p:nvPr/>
        </p:nvSpPr>
        <p:spPr bwMode="auto">
          <a:xfrm>
            <a:off x="4564063" y="4430713"/>
            <a:ext cx="15875" cy="20638"/>
          </a:xfrm>
          <a:custGeom>
            <a:avLst/>
            <a:gdLst>
              <a:gd name="T0" fmla="*/ 10 w 10"/>
              <a:gd name="T1" fmla="*/ 13 h 13"/>
              <a:gd name="T2" fmla="*/ 6 w 10"/>
              <a:gd name="T3" fmla="*/ 7 h 13"/>
              <a:gd name="T4" fmla="*/ 0 w 1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6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837"/>
          <p:cNvSpPr>
            <a:spLocks/>
          </p:cNvSpPr>
          <p:nvPr/>
        </p:nvSpPr>
        <p:spPr bwMode="auto">
          <a:xfrm>
            <a:off x="4402138" y="4429126"/>
            <a:ext cx="17463" cy="23813"/>
          </a:xfrm>
          <a:custGeom>
            <a:avLst/>
            <a:gdLst>
              <a:gd name="T0" fmla="*/ 11 w 11"/>
              <a:gd name="T1" fmla="*/ 15 h 15"/>
              <a:gd name="T2" fmla="*/ 8 w 11"/>
              <a:gd name="T3" fmla="*/ 12 h 15"/>
              <a:gd name="T4" fmla="*/ 1 w 11"/>
              <a:gd name="T5" fmla="*/ 11 h 15"/>
              <a:gd name="T6" fmla="*/ 0 w 11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5">
                <a:moveTo>
                  <a:pt x="11" y="15"/>
                </a:moveTo>
                <a:lnTo>
                  <a:pt x="8" y="12"/>
                </a:lnTo>
                <a:lnTo>
                  <a:pt x="1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838"/>
          <p:cNvSpPr>
            <a:spLocks/>
          </p:cNvSpPr>
          <p:nvPr/>
        </p:nvSpPr>
        <p:spPr bwMode="auto">
          <a:xfrm>
            <a:off x="4391025" y="4440238"/>
            <a:ext cx="4763" cy="12700"/>
          </a:xfrm>
          <a:custGeom>
            <a:avLst/>
            <a:gdLst>
              <a:gd name="T0" fmla="*/ 0 w 3"/>
              <a:gd name="T1" fmla="*/ 0 h 8"/>
              <a:gd name="T2" fmla="*/ 2 w 3"/>
              <a:gd name="T3" fmla="*/ 1 h 8"/>
              <a:gd name="T4" fmla="*/ 3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0" y="0"/>
                </a:moveTo>
                <a:lnTo>
                  <a:pt x="2" y="1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Line 839"/>
          <p:cNvSpPr>
            <a:spLocks noChangeShapeType="1"/>
          </p:cNvSpPr>
          <p:nvPr/>
        </p:nvSpPr>
        <p:spPr bwMode="auto">
          <a:xfrm flipV="1">
            <a:off x="4408488" y="4452938"/>
            <a:ext cx="11113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840"/>
          <p:cNvSpPr>
            <a:spLocks/>
          </p:cNvSpPr>
          <p:nvPr/>
        </p:nvSpPr>
        <p:spPr bwMode="auto">
          <a:xfrm>
            <a:off x="4579938" y="4451351"/>
            <a:ext cx="0" cy="3175"/>
          </a:xfrm>
          <a:custGeom>
            <a:avLst/>
            <a:gdLst>
              <a:gd name="T0" fmla="*/ 2 h 2"/>
              <a:gd name="T1" fmla="*/ 1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Line 841"/>
          <p:cNvSpPr>
            <a:spLocks noChangeShapeType="1"/>
          </p:cNvSpPr>
          <p:nvPr/>
        </p:nvSpPr>
        <p:spPr bwMode="auto">
          <a:xfrm flipV="1">
            <a:off x="4575175" y="4454526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842"/>
          <p:cNvSpPr>
            <a:spLocks/>
          </p:cNvSpPr>
          <p:nvPr/>
        </p:nvSpPr>
        <p:spPr bwMode="auto">
          <a:xfrm>
            <a:off x="4551363" y="4440238"/>
            <a:ext cx="23813" cy="23813"/>
          </a:xfrm>
          <a:custGeom>
            <a:avLst/>
            <a:gdLst>
              <a:gd name="T0" fmla="*/ 0 w 15"/>
              <a:gd name="T1" fmla="*/ 0 h 15"/>
              <a:gd name="T2" fmla="*/ 6 w 15"/>
              <a:gd name="T3" fmla="*/ 1 h 15"/>
              <a:gd name="T4" fmla="*/ 10 w 15"/>
              <a:gd name="T5" fmla="*/ 7 h 15"/>
              <a:gd name="T6" fmla="*/ 15 w 15"/>
              <a:gd name="T7" fmla="*/ 15 h 15"/>
              <a:gd name="T8" fmla="*/ 15 w 15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0" y="0"/>
                </a:moveTo>
                <a:lnTo>
                  <a:pt x="6" y="1"/>
                </a:lnTo>
                <a:lnTo>
                  <a:pt x="10" y="7"/>
                </a:lnTo>
                <a:lnTo>
                  <a:pt x="15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843"/>
          <p:cNvSpPr>
            <a:spLocks/>
          </p:cNvSpPr>
          <p:nvPr/>
        </p:nvSpPr>
        <p:spPr bwMode="auto">
          <a:xfrm>
            <a:off x="4235450" y="4462463"/>
            <a:ext cx="6350" cy="15875"/>
          </a:xfrm>
          <a:custGeom>
            <a:avLst/>
            <a:gdLst>
              <a:gd name="T0" fmla="*/ 0 w 4"/>
              <a:gd name="T1" fmla="*/ 10 h 10"/>
              <a:gd name="T2" fmla="*/ 4 w 4"/>
              <a:gd name="T3" fmla="*/ 9 h 10"/>
              <a:gd name="T4" fmla="*/ 3 w 4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0" y="10"/>
                </a:moveTo>
                <a:lnTo>
                  <a:pt x="4" y="9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844"/>
          <p:cNvSpPr>
            <a:spLocks/>
          </p:cNvSpPr>
          <p:nvPr/>
        </p:nvSpPr>
        <p:spPr bwMode="auto">
          <a:xfrm>
            <a:off x="4394200" y="4452938"/>
            <a:ext cx="12700" cy="36513"/>
          </a:xfrm>
          <a:custGeom>
            <a:avLst/>
            <a:gdLst>
              <a:gd name="T0" fmla="*/ 1 w 8"/>
              <a:gd name="T1" fmla="*/ 0 h 23"/>
              <a:gd name="T2" fmla="*/ 2 w 8"/>
              <a:gd name="T3" fmla="*/ 4 h 23"/>
              <a:gd name="T4" fmla="*/ 8 w 8"/>
              <a:gd name="T5" fmla="*/ 14 h 23"/>
              <a:gd name="T6" fmla="*/ 4 w 8"/>
              <a:gd name="T7" fmla="*/ 19 h 23"/>
              <a:gd name="T8" fmla="*/ 0 w 8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3">
                <a:moveTo>
                  <a:pt x="1" y="0"/>
                </a:moveTo>
                <a:lnTo>
                  <a:pt x="2" y="4"/>
                </a:lnTo>
                <a:lnTo>
                  <a:pt x="8" y="14"/>
                </a:lnTo>
                <a:lnTo>
                  <a:pt x="4" y="19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845"/>
          <p:cNvSpPr>
            <a:spLocks/>
          </p:cNvSpPr>
          <p:nvPr/>
        </p:nvSpPr>
        <p:spPr bwMode="auto">
          <a:xfrm>
            <a:off x="4394200" y="4454526"/>
            <a:ext cx="19050" cy="34925"/>
          </a:xfrm>
          <a:custGeom>
            <a:avLst/>
            <a:gdLst>
              <a:gd name="T0" fmla="*/ 0 w 12"/>
              <a:gd name="T1" fmla="*/ 22 h 22"/>
              <a:gd name="T2" fmla="*/ 6 w 12"/>
              <a:gd name="T3" fmla="*/ 22 h 22"/>
              <a:gd name="T4" fmla="*/ 9 w 12"/>
              <a:gd name="T5" fmla="*/ 20 h 22"/>
              <a:gd name="T6" fmla="*/ 12 w 12"/>
              <a:gd name="T7" fmla="*/ 20 h 22"/>
              <a:gd name="T8" fmla="*/ 12 w 12"/>
              <a:gd name="T9" fmla="*/ 13 h 22"/>
              <a:gd name="T10" fmla="*/ 8 w 12"/>
              <a:gd name="T11" fmla="*/ 0 h 22"/>
              <a:gd name="T12" fmla="*/ 9 w 12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6" y="22"/>
                </a:lnTo>
                <a:lnTo>
                  <a:pt x="9" y="20"/>
                </a:lnTo>
                <a:lnTo>
                  <a:pt x="12" y="20"/>
                </a:lnTo>
                <a:lnTo>
                  <a:pt x="12" y="13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846"/>
          <p:cNvSpPr>
            <a:spLocks/>
          </p:cNvSpPr>
          <p:nvPr/>
        </p:nvSpPr>
        <p:spPr bwMode="auto">
          <a:xfrm>
            <a:off x="4179888" y="4429126"/>
            <a:ext cx="55563" cy="63500"/>
          </a:xfrm>
          <a:custGeom>
            <a:avLst/>
            <a:gdLst>
              <a:gd name="T0" fmla="*/ 9 w 35"/>
              <a:gd name="T1" fmla="*/ 40 h 40"/>
              <a:gd name="T2" fmla="*/ 10 w 35"/>
              <a:gd name="T3" fmla="*/ 40 h 40"/>
              <a:gd name="T4" fmla="*/ 10 w 35"/>
              <a:gd name="T5" fmla="*/ 31 h 40"/>
              <a:gd name="T6" fmla="*/ 13 w 35"/>
              <a:gd name="T7" fmla="*/ 33 h 40"/>
              <a:gd name="T8" fmla="*/ 19 w 35"/>
              <a:gd name="T9" fmla="*/ 34 h 40"/>
              <a:gd name="T10" fmla="*/ 19 w 35"/>
              <a:gd name="T11" fmla="*/ 30 h 40"/>
              <a:gd name="T12" fmla="*/ 16 w 35"/>
              <a:gd name="T13" fmla="*/ 27 h 40"/>
              <a:gd name="T14" fmla="*/ 15 w 35"/>
              <a:gd name="T15" fmla="*/ 25 h 40"/>
              <a:gd name="T16" fmla="*/ 5 w 35"/>
              <a:gd name="T17" fmla="*/ 19 h 40"/>
              <a:gd name="T18" fmla="*/ 0 w 35"/>
              <a:gd name="T19" fmla="*/ 14 h 40"/>
              <a:gd name="T20" fmla="*/ 9 w 35"/>
              <a:gd name="T21" fmla="*/ 0 h 40"/>
              <a:gd name="T22" fmla="*/ 15 w 35"/>
              <a:gd name="T23" fmla="*/ 1 h 40"/>
              <a:gd name="T24" fmla="*/ 20 w 35"/>
              <a:gd name="T25" fmla="*/ 8 h 40"/>
              <a:gd name="T26" fmla="*/ 28 w 35"/>
              <a:gd name="T27" fmla="*/ 8 h 40"/>
              <a:gd name="T28" fmla="*/ 30 w 35"/>
              <a:gd name="T29" fmla="*/ 8 h 40"/>
              <a:gd name="T30" fmla="*/ 30 w 35"/>
              <a:gd name="T31" fmla="*/ 16 h 40"/>
              <a:gd name="T32" fmla="*/ 31 w 35"/>
              <a:gd name="T33" fmla="*/ 25 h 40"/>
              <a:gd name="T34" fmla="*/ 35 w 35"/>
              <a:gd name="T35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40">
                <a:moveTo>
                  <a:pt x="9" y="40"/>
                </a:moveTo>
                <a:lnTo>
                  <a:pt x="10" y="40"/>
                </a:lnTo>
                <a:lnTo>
                  <a:pt x="10" y="31"/>
                </a:lnTo>
                <a:lnTo>
                  <a:pt x="13" y="33"/>
                </a:lnTo>
                <a:lnTo>
                  <a:pt x="19" y="34"/>
                </a:lnTo>
                <a:lnTo>
                  <a:pt x="19" y="30"/>
                </a:lnTo>
                <a:lnTo>
                  <a:pt x="16" y="27"/>
                </a:lnTo>
                <a:lnTo>
                  <a:pt x="15" y="25"/>
                </a:lnTo>
                <a:lnTo>
                  <a:pt x="5" y="19"/>
                </a:lnTo>
                <a:lnTo>
                  <a:pt x="0" y="14"/>
                </a:lnTo>
                <a:lnTo>
                  <a:pt x="9" y="0"/>
                </a:lnTo>
                <a:lnTo>
                  <a:pt x="15" y="1"/>
                </a:lnTo>
                <a:lnTo>
                  <a:pt x="20" y="8"/>
                </a:lnTo>
                <a:lnTo>
                  <a:pt x="28" y="8"/>
                </a:lnTo>
                <a:lnTo>
                  <a:pt x="30" y="8"/>
                </a:lnTo>
                <a:lnTo>
                  <a:pt x="30" y="16"/>
                </a:lnTo>
                <a:lnTo>
                  <a:pt x="31" y="25"/>
                </a:lnTo>
                <a:lnTo>
                  <a:pt x="3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847"/>
          <p:cNvSpPr>
            <a:spLocks/>
          </p:cNvSpPr>
          <p:nvPr/>
        </p:nvSpPr>
        <p:spPr bwMode="auto">
          <a:xfrm>
            <a:off x="4171950" y="4465638"/>
            <a:ext cx="14288" cy="30163"/>
          </a:xfrm>
          <a:custGeom>
            <a:avLst/>
            <a:gdLst>
              <a:gd name="T0" fmla="*/ 0 w 9"/>
              <a:gd name="T1" fmla="*/ 0 h 19"/>
              <a:gd name="T2" fmla="*/ 7 w 9"/>
              <a:gd name="T3" fmla="*/ 10 h 19"/>
              <a:gd name="T4" fmla="*/ 9 w 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7" y="10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848"/>
          <p:cNvSpPr>
            <a:spLocks/>
          </p:cNvSpPr>
          <p:nvPr/>
        </p:nvSpPr>
        <p:spPr bwMode="auto">
          <a:xfrm>
            <a:off x="4121150" y="4414838"/>
            <a:ext cx="50800" cy="80963"/>
          </a:xfrm>
          <a:custGeom>
            <a:avLst/>
            <a:gdLst>
              <a:gd name="T0" fmla="*/ 32 w 32"/>
              <a:gd name="T1" fmla="*/ 51 h 51"/>
              <a:gd name="T2" fmla="*/ 24 w 32"/>
              <a:gd name="T3" fmla="*/ 46 h 51"/>
              <a:gd name="T4" fmla="*/ 19 w 32"/>
              <a:gd name="T5" fmla="*/ 32 h 51"/>
              <a:gd name="T6" fmla="*/ 16 w 32"/>
              <a:gd name="T7" fmla="*/ 25 h 51"/>
              <a:gd name="T8" fmla="*/ 1 w 32"/>
              <a:gd name="T9" fmla="*/ 23 h 51"/>
              <a:gd name="T10" fmla="*/ 1 w 32"/>
              <a:gd name="T11" fmla="*/ 17 h 51"/>
              <a:gd name="T12" fmla="*/ 8 w 32"/>
              <a:gd name="T13" fmla="*/ 17 h 51"/>
              <a:gd name="T14" fmla="*/ 0 w 32"/>
              <a:gd name="T15" fmla="*/ 10 h 51"/>
              <a:gd name="T16" fmla="*/ 2 w 32"/>
              <a:gd name="T17" fmla="*/ 1 h 51"/>
              <a:gd name="T18" fmla="*/ 16 w 32"/>
              <a:gd name="T19" fmla="*/ 0 h 51"/>
              <a:gd name="T20" fmla="*/ 19 w 32"/>
              <a:gd name="T21" fmla="*/ 9 h 51"/>
              <a:gd name="T22" fmla="*/ 28 w 32"/>
              <a:gd name="T23" fmla="*/ 15 h 51"/>
              <a:gd name="T24" fmla="*/ 24 w 32"/>
              <a:gd name="T25" fmla="*/ 20 h 51"/>
              <a:gd name="T26" fmla="*/ 32 w 32"/>
              <a:gd name="T27" fmla="*/ 32 h 51"/>
              <a:gd name="T28" fmla="*/ 32 w 32"/>
              <a:gd name="T29" fmla="*/ 3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51">
                <a:moveTo>
                  <a:pt x="32" y="51"/>
                </a:moveTo>
                <a:lnTo>
                  <a:pt x="24" y="46"/>
                </a:lnTo>
                <a:lnTo>
                  <a:pt x="19" y="32"/>
                </a:lnTo>
                <a:lnTo>
                  <a:pt x="16" y="25"/>
                </a:lnTo>
                <a:lnTo>
                  <a:pt x="1" y="23"/>
                </a:lnTo>
                <a:lnTo>
                  <a:pt x="1" y="17"/>
                </a:lnTo>
                <a:lnTo>
                  <a:pt x="8" y="17"/>
                </a:lnTo>
                <a:lnTo>
                  <a:pt x="0" y="10"/>
                </a:lnTo>
                <a:lnTo>
                  <a:pt x="2" y="1"/>
                </a:lnTo>
                <a:lnTo>
                  <a:pt x="16" y="0"/>
                </a:lnTo>
                <a:lnTo>
                  <a:pt x="19" y="9"/>
                </a:lnTo>
                <a:lnTo>
                  <a:pt x="28" y="15"/>
                </a:lnTo>
                <a:lnTo>
                  <a:pt x="24" y="20"/>
                </a:lnTo>
                <a:lnTo>
                  <a:pt x="32" y="32"/>
                </a:lnTo>
                <a:lnTo>
                  <a:pt x="3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849"/>
          <p:cNvSpPr>
            <a:spLocks/>
          </p:cNvSpPr>
          <p:nvPr/>
        </p:nvSpPr>
        <p:spPr bwMode="auto">
          <a:xfrm>
            <a:off x="4171950" y="4495801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850"/>
          <p:cNvSpPr>
            <a:spLocks/>
          </p:cNvSpPr>
          <p:nvPr/>
        </p:nvSpPr>
        <p:spPr bwMode="auto">
          <a:xfrm>
            <a:off x="4186238" y="4492626"/>
            <a:ext cx="7938" cy="6350"/>
          </a:xfrm>
          <a:custGeom>
            <a:avLst/>
            <a:gdLst>
              <a:gd name="T0" fmla="*/ 0 w 5"/>
              <a:gd name="T1" fmla="*/ 2 h 4"/>
              <a:gd name="T2" fmla="*/ 0 w 5"/>
              <a:gd name="T3" fmla="*/ 4 h 4"/>
              <a:gd name="T4" fmla="*/ 2 w 5"/>
              <a:gd name="T5" fmla="*/ 1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851"/>
          <p:cNvSpPr>
            <a:spLocks/>
          </p:cNvSpPr>
          <p:nvPr/>
        </p:nvSpPr>
        <p:spPr bwMode="auto">
          <a:xfrm>
            <a:off x="4300538" y="4494213"/>
            <a:ext cx="14288" cy="4763"/>
          </a:xfrm>
          <a:custGeom>
            <a:avLst/>
            <a:gdLst>
              <a:gd name="T0" fmla="*/ 0 w 9"/>
              <a:gd name="T1" fmla="*/ 3 h 3"/>
              <a:gd name="T2" fmla="*/ 5 w 9"/>
              <a:gd name="T3" fmla="*/ 1 h 3"/>
              <a:gd name="T4" fmla="*/ 9 w 9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0" y="3"/>
                </a:moveTo>
                <a:lnTo>
                  <a:pt x="5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852"/>
          <p:cNvSpPr>
            <a:spLocks/>
          </p:cNvSpPr>
          <p:nvPr/>
        </p:nvSpPr>
        <p:spPr bwMode="auto">
          <a:xfrm>
            <a:off x="4314825" y="4494213"/>
            <a:ext cx="33338" cy="7938"/>
          </a:xfrm>
          <a:custGeom>
            <a:avLst/>
            <a:gdLst>
              <a:gd name="T0" fmla="*/ 0 w 21"/>
              <a:gd name="T1" fmla="*/ 0 h 5"/>
              <a:gd name="T2" fmla="*/ 2 w 21"/>
              <a:gd name="T3" fmla="*/ 0 h 5"/>
              <a:gd name="T4" fmla="*/ 10 w 21"/>
              <a:gd name="T5" fmla="*/ 1 h 5"/>
              <a:gd name="T6" fmla="*/ 15 w 21"/>
              <a:gd name="T7" fmla="*/ 4 h 5"/>
              <a:gd name="T8" fmla="*/ 21 w 2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5">
                <a:moveTo>
                  <a:pt x="0" y="0"/>
                </a:moveTo>
                <a:lnTo>
                  <a:pt x="2" y="0"/>
                </a:lnTo>
                <a:lnTo>
                  <a:pt x="10" y="1"/>
                </a:lnTo>
                <a:lnTo>
                  <a:pt x="15" y="4"/>
                </a:lnTo>
                <a:lnTo>
                  <a:pt x="2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853"/>
          <p:cNvSpPr>
            <a:spLocks/>
          </p:cNvSpPr>
          <p:nvPr/>
        </p:nvSpPr>
        <p:spPr bwMode="auto">
          <a:xfrm>
            <a:off x="4483100" y="4433888"/>
            <a:ext cx="42863" cy="71438"/>
          </a:xfrm>
          <a:custGeom>
            <a:avLst/>
            <a:gdLst>
              <a:gd name="T0" fmla="*/ 23 w 27"/>
              <a:gd name="T1" fmla="*/ 39 h 45"/>
              <a:gd name="T2" fmla="*/ 17 w 27"/>
              <a:gd name="T3" fmla="*/ 39 h 45"/>
              <a:gd name="T4" fmla="*/ 12 w 27"/>
              <a:gd name="T5" fmla="*/ 45 h 45"/>
              <a:gd name="T6" fmla="*/ 6 w 27"/>
              <a:gd name="T7" fmla="*/ 43 h 45"/>
              <a:gd name="T8" fmla="*/ 0 w 27"/>
              <a:gd name="T9" fmla="*/ 39 h 45"/>
              <a:gd name="T10" fmla="*/ 5 w 27"/>
              <a:gd name="T11" fmla="*/ 35 h 45"/>
              <a:gd name="T12" fmla="*/ 12 w 27"/>
              <a:gd name="T13" fmla="*/ 30 h 45"/>
              <a:gd name="T14" fmla="*/ 13 w 27"/>
              <a:gd name="T15" fmla="*/ 24 h 45"/>
              <a:gd name="T16" fmla="*/ 13 w 27"/>
              <a:gd name="T17" fmla="*/ 23 h 45"/>
              <a:gd name="T18" fmla="*/ 13 w 27"/>
              <a:gd name="T19" fmla="*/ 13 h 45"/>
              <a:gd name="T20" fmla="*/ 16 w 27"/>
              <a:gd name="T21" fmla="*/ 3 h 45"/>
              <a:gd name="T22" fmla="*/ 16 w 27"/>
              <a:gd name="T23" fmla="*/ 0 h 45"/>
              <a:gd name="T24" fmla="*/ 23 w 27"/>
              <a:gd name="T25" fmla="*/ 1 h 45"/>
              <a:gd name="T26" fmla="*/ 27 w 27"/>
              <a:gd name="T2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5">
                <a:moveTo>
                  <a:pt x="23" y="39"/>
                </a:moveTo>
                <a:lnTo>
                  <a:pt x="17" y="39"/>
                </a:lnTo>
                <a:lnTo>
                  <a:pt x="12" y="45"/>
                </a:lnTo>
                <a:lnTo>
                  <a:pt x="6" y="43"/>
                </a:lnTo>
                <a:lnTo>
                  <a:pt x="0" y="39"/>
                </a:lnTo>
                <a:lnTo>
                  <a:pt x="5" y="35"/>
                </a:lnTo>
                <a:lnTo>
                  <a:pt x="12" y="30"/>
                </a:lnTo>
                <a:lnTo>
                  <a:pt x="13" y="24"/>
                </a:lnTo>
                <a:lnTo>
                  <a:pt x="13" y="23"/>
                </a:lnTo>
                <a:lnTo>
                  <a:pt x="13" y="13"/>
                </a:lnTo>
                <a:lnTo>
                  <a:pt x="16" y="3"/>
                </a:lnTo>
                <a:lnTo>
                  <a:pt x="16" y="0"/>
                </a:lnTo>
                <a:lnTo>
                  <a:pt x="23" y="1"/>
                </a:lnTo>
                <a:lnTo>
                  <a:pt x="2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854"/>
          <p:cNvSpPr>
            <a:spLocks/>
          </p:cNvSpPr>
          <p:nvPr/>
        </p:nvSpPr>
        <p:spPr bwMode="auto">
          <a:xfrm>
            <a:off x="4460875" y="4422776"/>
            <a:ext cx="38100" cy="82550"/>
          </a:xfrm>
          <a:custGeom>
            <a:avLst/>
            <a:gdLst>
              <a:gd name="T0" fmla="*/ 18 w 24"/>
              <a:gd name="T1" fmla="*/ 0 h 52"/>
              <a:gd name="T2" fmla="*/ 24 w 24"/>
              <a:gd name="T3" fmla="*/ 4 h 52"/>
              <a:gd name="T4" fmla="*/ 20 w 24"/>
              <a:gd name="T5" fmla="*/ 19 h 52"/>
              <a:gd name="T6" fmla="*/ 19 w 24"/>
              <a:gd name="T7" fmla="*/ 33 h 52"/>
              <a:gd name="T8" fmla="*/ 11 w 24"/>
              <a:gd name="T9" fmla="*/ 42 h 52"/>
              <a:gd name="T10" fmla="*/ 5 w 24"/>
              <a:gd name="T11" fmla="*/ 46 h 52"/>
              <a:gd name="T12" fmla="*/ 0 w 24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52">
                <a:moveTo>
                  <a:pt x="18" y="0"/>
                </a:moveTo>
                <a:lnTo>
                  <a:pt x="24" y="4"/>
                </a:lnTo>
                <a:lnTo>
                  <a:pt x="20" y="19"/>
                </a:lnTo>
                <a:lnTo>
                  <a:pt x="19" y="33"/>
                </a:lnTo>
                <a:lnTo>
                  <a:pt x="11" y="42"/>
                </a:lnTo>
                <a:lnTo>
                  <a:pt x="5" y="46"/>
                </a:lnTo>
                <a:lnTo>
                  <a:pt x="0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855"/>
          <p:cNvSpPr>
            <a:spLocks/>
          </p:cNvSpPr>
          <p:nvPr/>
        </p:nvSpPr>
        <p:spPr bwMode="auto">
          <a:xfrm>
            <a:off x="4460875" y="4505326"/>
            <a:ext cx="7938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1 h 3"/>
              <a:gd name="T4" fmla="*/ 3 w 5"/>
              <a:gd name="T5" fmla="*/ 3 h 3"/>
              <a:gd name="T6" fmla="*/ 5 w 5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1"/>
                </a:lnTo>
                <a:lnTo>
                  <a:pt x="3" y="3"/>
                </a:lnTo>
                <a:lnTo>
                  <a:pt x="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856"/>
          <p:cNvSpPr>
            <a:spLocks/>
          </p:cNvSpPr>
          <p:nvPr/>
        </p:nvSpPr>
        <p:spPr bwMode="auto">
          <a:xfrm>
            <a:off x="4237038" y="4440238"/>
            <a:ext cx="41275" cy="69850"/>
          </a:xfrm>
          <a:custGeom>
            <a:avLst/>
            <a:gdLst>
              <a:gd name="T0" fmla="*/ 2 w 26"/>
              <a:gd name="T1" fmla="*/ 14 h 44"/>
              <a:gd name="T2" fmla="*/ 0 w 26"/>
              <a:gd name="T3" fmla="*/ 7 h 44"/>
              <a:gd name="T4" fmla="*/ 0 w 26"/>
              <a:gd name="T5" fmla="*/ 1 h 44"/>
              <a:gd name="T6" fmla="*/ 10 w 26"/>
              <a:gd name="T7" fmla="*/ 1 h 44"/>
              <a:gd name="T8" fmla="*/ 19 w 26"/>
              <a:gd name="T9" fmla="*/ 0 h 44"/>
              <a:gd name="T10" fmla="*/ 24 w 26"/>
              <a:gd name="T11" fmla="*/ 1 h 44"/>
              <a:gd name="T12" fmla="*/ 26 w 26"/>
              <a:gd name="T13" fmla="*/ 8 h 44"/>
              <a:gd name="T14" fmla="*/ 25 w 26"/>
              <a:gd name="T15" fmla="*/ 16 h 44"/>
              <a:gd name="T16" fmla="*/ 22 w 26"/>
              <a:gd name="T17" fmla="*/ 23 h 44"/>
              <a:gd name="T18" fmla="*/ 17 w 26"/>
              <a:gd name="T19" fmla="*/ 34 h 44"/>
              <a:gd name="T20" fmla="*/ 13 w 26"/>
              <a:gd name="T21" fmla="*/ 37 h 44"/>
              <a:gd name="T22" fmla="*/ 10 w 26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4">
                <a:moveTo>
                  <a:pt x="2" y="14"/>
                </a:moveTo>
                <a:lnTo>
                  <a:pt x="0" y="7"/>
                </a:lnTo>
                <a:lnTo>
                  <a:pt x="0" y="1"/>
                </a:lnTo>
                <a:lnTo>
                  <a:pt x="10" y="1"/>
                </a:lnTo>
                <a:lnTo>
                  <a:pt x="19" y="0"/>
                </a:lnTo>
                <a:lnTo>
                  <a:pt x="24" y="1"/>
                </a:lnTo>
                <a:lnTo>
                  <a:pt x="26" y="8"/>
                </a:lnTo>
                <a:lnTo>
                  <a:pt x="25" y="16"/>
                </a:lnTo>
                <a:lnTo>
                  <a:pt x="22" y="23"/>
                </a:lnTo>
                <a:lnTo>
                  <a:pt x="17" y="34"/>
                </a:lnTo>
                <a:lnTo>
                  <a:pt x="13" y="37"/>
                </a:lnTo>
                <a:lnTo>
                  <a:pt x="1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857"/>
          <p:cNvSpPr>
            <a:spLocks/>
          </p:cNvSpPr>
          <p:nvPr/>
        </p:nvSpPr>
        <p:spPr bwMode="auto">
          <a:xfrm>
            <a:off x="4503738" y="4505326"/>
            <a:ext cx="15875" cy="7938"/>
          </a:xfrm>
          <a:custGeom>
            <a:avLst/>
            <a:gdLst>
              <a:gd name="T0" fmla="*/ 0 w 10"/>
              <a:gd name="T1" fmla="*/ 5 h 5"/>
              <a:gd name="T2" fmla="*/ 2 w 10"/>
              <a:gd name="T3" fmla="*/ 4 h 5"/>
              <a:gd name="T4" fmla="*/ 6 w 10"/>
              <a:gd name="T5" fmla="*/ 0 h 5"/>
              <a:gd name="T6" fmla="*/ 10 w 10"/>
              <a:gd name="T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2" y="4"/>
                </a:lnTo>
                <a:lnTo>
                  <a:pt x="6" y="0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858"/>
          <p:cNvSpPr>
            <a:spLocks/>
          </p:cNvSpPr>
          <p:nvPr/>
        </p:nvSpPr>
        <p:spPr bwMode="auto">
          <a:xfrm>
            <a:off x="4519613" y="4495801"/>
            <a:ext cx="12700" cy="17463"/>
          </a:xfrm>
          <a:custGeom>
            <a:avLst/>
            <a:gdLst>
              <a:gd name="T0" fmla="*/ 4 w 8"/>
              <a:gd name="T1" fmla="*/ 11 h 11"/>
              <a:gd name="T2" fmla="*/ 5 w 8"/>
              <a:gd name="T3" fmla="*/ 10 h 11"/>
              <a:gd name="T4" fmla="*/ 8 w 8"/>
              <a:gd name="T5" fmla="*/ 7 h 11"/>
              <a:gd name="T6" fmla="*/ 1 w 8"/>
              <a:gd name="T7" fmla="*/ 0 h 11"/>
              <a:gd name="T8" fmla="*/ 0 w 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4" y="11"/>
                </a:moveTo>
                <a:lnTo>
                  <a:pt x="5" y="10"/>
                </a:lnTo>
                <a:lnTo>
                  <a:pt x="8" y="7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859"/>
          <p:cNvSpPr>
            <a:spLocks/>
          </p:cNvSpPr>
          <p:nvPr/>
        </p:nvSpPr>
        <p:spPr bwMode="auto">
          <a:xfrm>
            <a:off x="4519613" y="4511676"/>
            <a:ext cx="6350" cy="4763"/>
          </a:xfrm>
          <a:custGeom>
            <a:avLst/>
            <a:gdLst>
              <a:gd name="T0" fmla="*/ 0 w 4"/>
              <a:gd name="T1" fmla="*/ 0 h 3"/>
              <a:gd name="T2" fmla="*/ 1 w 4"/>
              <a:gd name="T3" fmla="*/ 0 h 3"/>
              <a:gd name="T4" fmla="*/ 4 w 4"/>
              <a:gd name="T5" fmla="*/ 3 h 3"/>
              <a:gd name="T6" fmla="*/ 4 w 4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1" y="0"/>
                </a:lnTo>
                <a:lnTo>
                  <a:pt x="4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860"/>
          <p:cNvSpPr>
            <a:spLocks/>
          </p:cNvSpPr>
          <p:nvPr/>
        </p:nvSpPr>
        <p:spPr bwMode="auto">
          <a:xfrm>
            <a:off x="4252913" y="4510088"/>
            <a:ext cx="6350" cy="6350"/>
          </a:xfrm>
          <a:custGeom>
            <a:avLst/>
            <a:gdLst>
              <a:gd name="T0" fmla="*/ 0 w 4"/>
              <a:gd name="T1" fmla="*/ 0 h 4"/>
              <a:gd name="T2" fmla="*/ 0 w 4"/>
              <a:gd name="T3" fmla="*/ 1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1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861"/>
          <p:cNvSpPr>
            <a:spLocks/>
          </p:cNvSpPr>
          <p:nvPr/>
        </p:nvSpPr>
        <p:spPr bwMode="auto">
          <a:xfrm>
            <a:off x="4259263" y="4468813"/>
            <a:ext cx="46038" cy="47625"/>
          </a:xfrm>
          <a:custGeom>
            <a:avLst/>
            <a:gdLst>
              <a:gd name="T0" fmla="*/ 0 w 29"/>
              <a:gd name="T1" fmla="*/ 30 h 30"/>
              <a:gd name="T2" fmla="*/ 7 w 29"/>
              <a:gd name="T3" fmla="*/ 21 h 30"/>
              <a:gd name="T4" fmla="*/ 18 w 29"/>
              <a:gd name="T5" fmla="*/ 6 h 30"/>
              <a:gd name="T6" fmla="*/ 22 w 29"/>
              <a:gd name="T7" fmla="*/ 0 h 30"/>
              <a:gd name="T8" fmla="*/ 26 w 29"/>
              <a:gd name="T9" fmla="*/ 2 h 30"/>
              <a:gd name="T10" fmla="*/ 29 w 29"/>
              <a:gd name="T11" fmla="*/ 11 h 30"/>
              <a:gd name="T12" fmla="*/ 26 w 29"/>
              <a:gd name="T13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0">
                <a:moveTo>
                  <a:pt x="0" y="30"/>
                </a:moveTo>
                <a:lnTo>
                  <a:pt x="7" y="21"/>
                </a:lnTo>
                <a:lnTo>
                  <a:pt x="18" y="6"/>
                </a:lnTo>
                <a:lnTo>
                  <a:pt x="22" y="0"/>
                </a:lnTo>
                <a:lnTo>
                  <a:pt x="26" y="2"/>
                </a:lnTo>
                <a:lnTo>
                  <a:pt x="29" y="11"/>
                </a:lnTo>
                <a:lnTo>
                  <a:pt x="2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862"/>
          <p:cNvSpPr>
            <a:spLocks/>
          </p:cNvSpPr>
          <p:nvPr/>
        </p:nvSpPr>
        <p:spPr bwMode="auto">
          <a:xfrm>
            <a:off x="4468813" y="4506913"/>
            <a:ext cx="34925" cy="11113"/>
          </a:xfrm>
          <a:custGeom>
            <a:avLst/>
            <a:gdLst>
              <a:gd name="T0" fmla="*/ 0 w 22"/>
              <a:gd name="T1" fmla="*/ 0 h 7"/>
              <a:gd name="T2" fmla="*/ 2 w 22"/>
              <a:gd name="T3" fmla="*/ 0 h 7"/>
              <a:gd name="T4" fmla="*/ 10 w 22"/>
              <a:gd name="T5" fmla="*/ 0 h 7"/>
              <a:gd name="T6" fmla="*/ 13 w 22"/>
              <a:gd name="T7" fmla="*/ 4 h 7"/>
              <a:gd name="T8" fmla="*/ 19 w 22"/>
              <a:gd name="T9" fmla="*/ 7 h 7"/>
              <a:gd name="T10" fmla="*/ 22 w 22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2" y="0"/>
                </a:lnTo>
                <a:lnTo>
                  <a:pt x="10" y="0"/>
                </a:lnTo>
                <a:lnTo>
                  <a:pt x="13" y="4"/>
                </a:lnTo>
                <a:lnTo>
                  <a:pt x="19" y="7"/>
                </a:lnTo>
                <a:lnTo>
                  <a:pt x="2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863"/>
          <p:cNvSpPr>
            <a:spLocks/>
          </p:cNvSpPr>
          <p:nvPr/>
        </p:nvSpPr>
        <p:spPr bwMode="auto">
          <a:xfrm>
            <a:off x="4086225" y="4478338"/>
            <a:ext cx="31750" cy="50800"/>
          </a:xfrm>
          <a:custGeom>
            <a:avLst/>
            <a:gdLst>
              <a:gd name="T0" fmla="*/ 9 w 20"/>
              <a:gd name="T1" fmla="*/ 32 h 32"/>
              <a:gd name="T2" fmla="*/ 12 w 20"/>
              <a:gd name="T3" fmla="*/ 29 h 32"/>
              <a:gd name="T4" fmla="*/ 15 w 20"/>
              <a:gd name="T5" fmla="*/ 26 h 32"/>
              <a:gd name="T6" fmla="*/ 20 w 20"/>
              <a:gd name="T7" fmla="*/ 17 h 32"/>
              <a:gd name="T8" fmla="*/ 20 w 20"/>
              <a:gd name="T9" fmla="*/ 6 h 32"/>
              <a:gd name="T10" fmla="*/ 14 w 20"/>
              <a:gd name="T11" fmla="*/ 9 h 32"/>
              <a:gd name="T12" fmla="*/ 9 w 20"/>
              <a:gd name="T13" fmla="*/ 2 h 32"/>
              <a:gd name="T14" fmla="*/ 4 w 20"/>
              <a:gd name="T15" fmla="*/ 0 h 32"/>
              <a:gd name="T16" fmla="*/ 0 w 20"/>
              <a:gd name="T17" fmla="*/ 10 h 32"/>
              <a:gd name="T18" fmla="*/ 5 w 20"/>
              <a:gd name="T19" fmla="*/ 10 h 32"/>
              <a:gd name="T20" fmla="*/ 5 w 20"/>
              <a:gd name="T21" fmla="*/ 20 h 32"/>
              <a:gd name="T22" fmla="*/ 3 w 20"/>
              <a:gd name="T23" fmla="*/ 21 h 32"/>
              <a:gd name="T24" fmla="*/ 1 w 20"/>
              <a:gd name="T25" fmla="*/ 25 h 32"/>
              <a:gd name="T26" fmla="*/ 4 w 20"/>
              <a:gd name="T27" fmla="*/ 29 h 32"/>
              <a:gd name="T28" fmla="*/ 7 w 20"/>
              <a:gd name="T29" fmla="*/ 32 h 32"/>
              <a:gd name="T30" fmla="*/ 9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9" y="32"/>
                </a:moveTo>
                <a:lnTo>
                  <a:pt x="12" y="29"/>
                </a:lnTo>
                <a:lnTo>
                  <a:pt x="15" y="26"/>
                </a:lnTo>
                <a:lnTo>
                  <a:pt x="20" y="17"/>
                </a:lnTo>
                <a:lnTo>
                  <a:pt x="20" y="6"/>
                </a:lnTo>
                <a:lnTo>
                  <a:pt x="14" y="9"/>
                </a:lnTo>
                <a:lnTo>
                  <a:pt x="9" y="2"/>
                </a:lnTo>
                <a:lnTo>
                  <a:pt x="4" y="0"/>
                </a:lnTo>
                <a:lnTo>
                  <a:pt x="0" y="10"/>
                </a:lnTo>
                <a:lnTo>
                  <a:pt x="5" y="10"/>
                </a:lnTo>
                <a:lnTo>
                  <a:pt x="5" y="20"/>
                </a:lnTo>
                <a:lnTo>
                  <a:pt x="3" y="21"/>
                </a:lnTo>
                <a:lnTo>
                  <a:pt x="1" y="25"/>
                </a:lnTo>
                <a:lnTo>
                  <a:pt x="4" y="29"/>
                </a:lnTo>
                <a:lnTo>
                  <a:pt x="7" y="32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864"/>
          <p:cNvSpPr>
            <a:spLocks/>
          </p:cNvSpPr>
          <p:nvPr/>
        </p:nvSpPr>
        <p:spPr bwMode="auto">
          <a:xfrm>
            <a:off x="4116388" y="4494213"/>
            <a:ext cx="55563" cy="42863"/>
          </a:xfrm>
          <a:custGeom>
            <a:avLst/>
            <a:gdLst>
              <a:gd name="T0" fmla="*/ 5 w 35"/>
              <a:gd name="T1" fmla="*/ 27 h 27"/>
              <a:gd name="T2" fmla="*/ 0 w 35"/>
              <a:gd name="T3" fmla="*/ 27 h 27"/>
              <a:gd name="T4" fmla="*/ 0 w 35"/>
              <a:gd name="T5" fmla="*/ 22 h 27"/>
              <a:gd name="T6" fmla="*/ 0 w 35"/>
              <a:gd name="T7" fmla="*/ 20 h 27"/>
              <a:gd name="T8" fmla="*/ 8 w 35"/>
              <a:gd name="T9" fmla="*/ 8 h 27"/>
              <a:gd name="T10" fmla="*/ 15 w 35"/>
              <a:gd name="T11" fmla="*/ 12 h 27"/>
              <a:gd name="T12" fmla="*/ 20 w 35"/>
              <a:gd name="T13" fmla="*/ 11 h 27"/>
              <a:gd name="T14" fmla="*/ 29 w 35"/>
              <a:gd name="T15" fmla="*/ 0 h 27"/>
              <a:gd name="T16" fmla="*/ 35 w 35"/>
              <a:gd name="T17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7">
                <a:moveTo>
                  <a:pt x="5" y="27"/>
                </a:moveTo>
                <a:lnTo>
                  <a:pt x="0" y="27"/>
                </a:lnTo>
                <a:lnTo>
                  <a:pt x="0" y="22"/>
                </a:lnTo>
                <a:lnTo>
                  <a:pt x="0" y="20"/>
                </a:lnTo>
                <a:lnTo>
                  <a:pt x="8" y="8"/>
                </a:lnTo>
                <a:lnTo>
                  <a:pt x="15" y="12"/>
                </a:lnTo>
                <a:lnTo>
                  <a:pt x="20" y="11"/>
                </a:lnTo>
                <a:lnTo>
                  <a:pt x="29" y="0"/>
                </a:lnTo>
                <a:lnTo>
                  <a:pt x="35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865"/>
          <p:cNvSpPr>
            <a:spLocks/>
          </p:cNvSpPr>
          <p:nvPr/>
        </p:nvSpPr>
        <p:spPr bwMode="auto">
          <a:xfrm>
            <a:off x="4124325" y="4533901"/>
            <a:ext cx="47625" cy="6350"/>
          </a:xfrm>
          <a:custGeom>
            <a:avLst/>
            <a:gdLst>
              <a:gd name="T0" fmla="*/ 30 w 30"/>
              <a:gd name="T1" fmla="*/ 1 h 4"/>
              <a:gd name="T2" fmla="*/ 28 w 30"/>
              <a:gd name="T3" fmla="*/ 0 h 4"/>
              <a:gd name="T4" fmla="*/ 18 w 30"/>
              <a:gd name="T5" fmla="*/ 2 h 4"/>
              <a:gd name="T6" fmla="*/ 11 w 30"/>
              <a:gd name="T7" fmla="*/ 4 h 4"/>
              <a:gd name="T8" fmla="*/ 2 w 30"/>
              <a:gd name="T9" fmla="*/ 2 h 4"/>
              <a:gd name="T10" fmla="*/ 0 w 30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4">
                <a:moveTo>
                  <a:pt x="30" y="1"/>
                </a:moveTo>
                <a:lnTo>
                  <a:pt x="28" y="0"/>
                </a:lnTo>
                <a:lnTo>
                  <a:pt x="18" y="2"/>
                </a:lnTo>
                <a:lnTo>
                  <a:pt x="11" y="4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866"/>
          <p:cNvSpPr>
            <a:spLocks/>
          </p:cNvSpPr>
          <p:nvPr/>
        </p:nvSpPr>
        <p:spPr bwMode="auto">
          <a:xfrm>
            <a:off x="4146550" y="4546601"/>
            <a:ext cx="25400" cy="14288"/>
          </a:xfrm>
          <a:custGeom>
            <a:avLst/>
            <a:gdLst>
              <a:gd name="T0" fmla="*/ 0 w 16"/>
              <a:gd name="T1" fmla="*/ 9 h 9"/>
              <a:gd name="T2" fmla="*/ 3 w 16"/>
              <a:gd name="T3" fmla="*/ 4 h 9"/>
              <a:gd name="T4" fmla="*/ 10 w 16"/>
              <a:gd name="T5" fmla="*/ 0 h 9"/>
              <a:gd name="T6" fmla="*/ 16 w 16"/>
              <a:gd name="T7" fmla="*/ 0 h 9"/>
              <a:gd name="T8" fmla="*/ 16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9"/>
                </a:moveTo>
                <a:lnTo>
                  <a:pt x="3" y="4"/>
                </a:lnTo>
                <a:lnTo>
                  <a:pt x="10" y="0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867"/>
          <p:cNvSpPr>
            <a:spLocks/>
          </p:cNvSpPr>
          <p:nvPr/>
        </p:nvSpPr>
        <p:spPr bwMode="auto">
          <a:xfrm>
            <a:off x="4171950" y="4546601"/>
            <a:ext cx="46038" cy="25400"/>
          </a:xfrm>
          <a:custGeom>
            <a:avLst/>
            <a:gdLst>
              <a:gd name="T0" fmla="*/ 0 w 29"/>
              <a:gd name="T1" fmla="*/ 0 h 16"/>
              <a:gd name="T2" fmla="*/ 6 w 29"/>
              <a:gd name="T3" fmla="*/ 2 h 16"/>
              <a:gd name="T4" fmla="*/ 14 w 29"/>
              <a:gd name="T5" fmla="*/ 5 h 16"/>
              <a:gd name="T6" fmla="*/ 22 w 29"/>
              <a:gd name="T7" fmla="*/ 9 h 16"/>
              <a:gd name="T8" fmla="*/ 28 w 29"/>
              <a:gd name="T9" fmla="*/ 11 h 16"/>
              <a:gd name="T10" fmla="*/ 29 w 29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6">
                <a:moveTo>
                  <a:pt x="0" y="0"/>
                </a:moveTo>
                <a:lnTo>
                  <a:pt x="6" y="2"/>
                </a:lnTo>
                <a:lnTo>
                  <a:pt x="14" y="5"/>
                </a:lnTo>
                <a:lnTo>
                  <a:pt x="22" y="9"/>
                </a:lnTo>
                <a:lnTo>
                  <a:pt x="28" y="11"/>
                </a:lnTo>
                <a:lnTo>
                  <a:pt x="2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868"/>
          <p:cNvSpPr>
            <a:spLocks/>
          </p:cNvSpPr>
          <p:nvPr/>
        </p:nvSpPr>
        <p:spPr bwMode="auto">
          <a:xfrm>
            <a:off x="4146550" y="4560888"/>
            <a:ext cx="1588" cy="12700"/>
          </a:xfrm>
          <a:custGeom>
            <a:avLst/>
            <a:gdLst>
              <a:gd name="T0" fmla="*/ 1 w 1"/>
              <a:gd name="T1" fmla="*/ 8 h 8"/>
              <a:gd name="T2" fmla="*/ 1 w 1"/>
              <a:gd name="T3" fmla="*/ 4 h 8"/>
              <a:gd name="T4" fmla="*/ 0 w 1"/>
              <a:gd name="T5" fmla="*/ 0 h 8"/>
              <a:gd name="T6" fmla="*/ 0 w 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1" y="8"/>
                </a:moveTo>
                <a:lnTo>
                  <a:pt x="1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869"/>
          <p:cNvSpPr>
            <a:spLocks/>
          </p:cNvSpPr>
          <p:nvPr/>
        </p:nvSpPr>
        <p:spPr bwMode="auto">
          <a:xfrm>
            <a:off x="4127500" y="4573588"/>
            <a:ext cx="20638" cy="4763"/>
          </a:xfrm>
          <a:custGeom>
            <a:avLst/>
            <a:gdLst>
              <a:gd name="T0" fmla="*/ 0 w 13"/>
              <a:gd name="T1" fmla="*/ 2 h 3"/>
              <a:gd name="T2" fmla="*/ 7 w 13"/>
              <a:gd name="T3" fmla="*/ 3 h 3"/>
              <a:gd name="T4" fmla="*/ 12 w 13"/>
              <a:gd name="T5" fmla="*/ 2 h 3"/>
              <a:gd name="T6" fmla="*/ 13 w 1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">
                <a:moveTo>
                  <a:pt x="0" y="2"/>
                </a:moveTo>
                <a:lnTo>
                  <a:pt x="7" y="3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870"/>
          <p:cNvSpPr>
            <a:spLocks/>
          </p:cNvSpPr>
          <p:nvPr/>
        </p:nvSpPr>
        <p:spPr bwMode="auto">
          <a:xfrm>
            <a:off x="4046538" y="4530726"/>
            <a:ext cx="80963" cy="57150"/>
          </a:xfrm>
          <a:custGeom>
            <a:avLst/>
            <a:gdLst>
              <a:gd name="T0" fmla="*/ 15 w 51"/>
              <a:gd name="T1" fmla="*/ 36 h 36"/>
              <a:gd name="T2" fmla="*/ 36 w 51"/>
              <a:gd name="T3" fmla="*/ 25 h 36"/>
              <a:gd name="T4" fmla="*/ 51 w 51"/>
              <a:gd name="T5" fmla="*/ 25 h 36"/>
              <a:gd name="T6" fmla="*/ 51 w 51"/>
              <a:gd name="T7" fmla="*/ 17 h 36"/>
              <a:gd name="T8" fmla="*/ 32 w 51"/>
              <a:gd name="T9" fmla="*/ 12 h 36"/>
              <a:gd name="T10" fmla="*/ 17 w 51"/>
              <a:gd name="T11" fmla="*/ 0 h 36"/>
              <a:gd name="T12" fmla="*/ 8 w 51"/>
              <a:gd name="T13" fmla="*/ 3 h 36"/>
              <a:gd name="T14" fmla="*/ 13 w 51"/>
              <a:gd name="T15" fmla="*/ 8 h 36"/>
              <a:gd name="T16" fmla="*/ 0 w 51"/>
              <a:gd name="T17" fmla="*/ 11 h 36"/>
              <a:gd name="T18" fmla="*/ 18 w 51"/>
              <a:gd name="T19" fmla="*/ 19 h 36"/>
              <a:gd name="T20" fmla="*/ 8 w 51"/>
              <a:gd name="T21" fmla="*/ 26 h 36"/>
              <a:gd name="T22" fmla="*/ 15 w 51"/>
              <a:gd name="T23" fmla="*/ 36 h 36"/>
              <a:gd name="T24" fmla="*/ 15 w 51"/>
              <a:gd name="T2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36">
                <a:moveTo>
                  <a:pt x="15" y="36"/>
                </a:moveTo>
                <a:lnTo>
                  <a:pt x="36" y="25"/>
                </a:lnTo>
                <a:lnTo>
                  <a:pt x="51" y="25"/>
                </a:lnTo>
                <a:lnTo>
                  <a:pt x="51" y="17"/>
                </a:lnTo>
                <a:lnTo>
                  <a:pt x="32" y="12"/>
                </a:lnTo>
                <a:lnTo>
                  <a:pt x="17" y="0"/>
                </a:lnTo>
                <a:lnTo>
                  <a:pt x="8" y="3"/>
                </a:lnTo>
                <a:lnTo>
                  <a:pt x="13" y="8"/>
                </a:lnTo>
                <a:lnTo>
                  <a:pt x="0" y="11"/>
                </a:lnTo>
                <a:lnTo>
                  <a:pt x="18" y="19"/>
                </a:lnTo>
                <a:lnTo>
                  <a:pt x="8" y="26"/>
                </a:lnTo>
                <a:lnTo>
                  <a:pt x="15" y="36"/>
                </a:lnTo>
                <a:lnTo>
                  <a:pt x="15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871"/>
          <p:cNvSpPr>
            <a:spLocks/>
          </p:cNvSpPr>
          <p:nvPr/>
        </p:nvSpPr>
        <p:spPr bwMode="auto">
          <a:xfrm>
            <a:off x="4198938" y="4572001"/>
            <a:ext cx="20638" cy="17463"/>
          </a:xfrm>
          <a:custGeom>
            <a:avLst/>
            <a:gdLst>
              <a:gd name="T0" fmla="*/ 12 w 13"/>
              <a:gd name="T1" fmla="*/ 0 h 11"/>
              <a:gd name="T2" fmla="*/ 13 w 13"/>
              <a:gd name="T3" fmla="*/ 3 h 11"/>
              <a:gd name="T4" fmla="*/ 7 w 13"/>
              <a:gd name="T5" fmla="*/ 6 h 11"/>
              <a:gd name="T6" fmla="*/ 0 w 13"/>
              <a:gd name="T7" fmla="*/ 10 h 11"/>
              <a:gd name="T8" fmla="*/ 1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12" y="0"/>
                </a:moveTo>
                <a:lnTo>
                  <a:pt x="13" y="3"/>
                </a:lnTo>
                <a:lnTo>
                  <a:pt x="7" y="6"/>
                </a:lnTo>
                <a:lnTo>
                  <a:pt x="0" y="10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872"/>
          <p:cNvSpPr>
            <a:spLocks/>
          </p:cNvSpPr>
          <p:nvPr/>
        </p:nvSpPr>
        <p:spPr bwMode="auto">
          <a:xfrm>
            <a:off x="4035425" y="4572001"/>
            <a:ext cx="17463" cy="22225"/>
          </a:xfrm>
          <a:custGeom>
            <a:avLst/>
            <a:gdLst>
              <a:gd name="T0" fmla="*/ 5 w 11"/>
              <a:gd name="T1" fmla="*/ 14 h 14"/>
              <a:gd name="T2" fmla="*/ 11 w 11"/>
              <a:gd name="T3" fmla="*/ 8 h 14"/>
              <a:gd name="T4" fmla="*/ 9 w 11"/>
              <a:gd name="T5" fmla="*/ 0 h 14"/>
              <a:gd name="T6" fmla="*/ 0 w 11"/>
              <a:gd name="T7" fmla="*/ 1 h 14"/>
              <a:gd name="T8" fmla="*/ 5 w 11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5" y="14"/>
                </a:moveTo>
                <a:lnTo>
                  <a:pt x="11" y="8"/>
                </a:lnTo>
                <a:lnTo>
                  <a:pt x="9" y="0"/>
                </a:lnTo>
                <a:lnTo>
                  <a:pt x="0" y="1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873"/>
          <p:cNvSpPr>
            <a:spLocks/>
          </p:cNvSpPr>
          <p:nvPr/>
        </p:nvSpPr>
        <p:spPr bwMode="auto">
          <a:xfrm>
            <a:off x="4094163" y="4576763"/>
            <a:ext cx="33338" cy="20638"/>
          </a:xfrm>
          <a:custGeom>
            <a:avLst/>
            <a:gdLst>
              <a:gd name="T0" fmla="*/ 14 w 21"/>
              <a:gd name="T1" fmla="*/ 13 h 13"/>
              <a:gd name="T2" fmla="*/ 18 w 21"/>
              <a:gd name="T3" fmla="*/ 13 h 13"/>
              <a:gd name="T4" fmla="*/ 18 w 21"/>
              <a:gd name="T5" fmla="*/ 12 h 13"/>
              <a:gd name="T6" fmla="*/ 11 w 21"/>
              <a:gd name="T7" fmla="*/ 11 h 13"/>
              <a:gd name="T8" fmla="*/ 3 w 21"/>
              <a:gd name="T9" fmla="*/ 11 h 13"/>
              <a:gd name="T10" fmla="*/ 0 w 21"/>
              <a:gd name="T11" fmla="*/ 11 h 13"/>
              <a:gd name="T12" fmla="*/ 0 w 21"/>
              <a:gd name="T13" fmla="*/ 11 h 13"/>
              <a:gd name="T14" fmla="*/ 0 w 21"/>
              <a:gd name="T15" fmla="*/ 8 h 13"/>
              <a:gd name="T16" fmla="*/ 7 w 21"/>
              <a:gd name="T17" fmla="*/ 3 h 13"/>
              <a:gd name="T18" fmla="*/ 11 w 21"/>
              <a:gd name="T19" fmla="*/ 0 h 13"/>
              <a:gd name="T20" fmla="*/ 21 w 21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3">
                <a:moveTo>
                  <a:pt x="14" y="13"/>
                </a:moveTo>
                <a:lnTo>
                  <a:pt x="18" y="13"/>
                </a:lnTo>
                <a:lnTo>
                  <a:pt x="18" y="12"/>
                </a:lnTo>
                <a:lnTo>
                  <a:pt x="11" y="11"/>
                </a:lnTo>
                <a:lnTo>
                  <a:pt x="3" y="11"/>
                </a:lnTo>
                <a:lnTo>
                  <a:pt x="0" y="11"/>
                </a:lnTo>
                <a:lnTo>
                  <a:pt x="0" y="11"/>
                </a:lnTo>
                <a:lnTo>
                  <a:pt x="0" y="8"/>
                </a:lnTo>
                <a:lnTo>
                  <a:pt x="7" y="3"/>
                </a:lnTo>
                <a:lnTo>
                  <a:pt x="11" y="0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874"/>
          <p:cNvSpPr>
            <a:spLocks/>
          </p:cNvSpPr>
          <p:nvPr/>
        </p:nvSpPr>
        <p:spPr bwMode="auto">
          <a:xfrm>
            <a:off x="4300538" y="4597401"/>
            <a:ext cx="11113" cy="4763"/>
          </a:xfrm>
          <a:custGeom>
            <a:avLst/>
            <a:gdLst>
              <a:gd name="T0" fmla="*/ 1 w 7"/>
              <a:gd name="T1" fmla="*/ 3 h 3"/>
              <a:gd name="T2" fmla="*/ 0 w 7"/>
              <a:gd name="T3" fmla="*/ 0 h 3"/>
              <a:gd name="T4" fmla="*/ 7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1" y="3"/>
                </a:moveTo>
                <a:lnTo>
                  <a:pt x="0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875"/>
          <p:cNvSpPr>
            <a:spLocks/>
          </p:cNvSpPr>
          <p:nvPr/>
        </p:nvSpPr>
        <p:spPr bwMode="auto">
          <a:xfrm>
            <a:off x="4075113" y="4597401"/>
            <a:ext cx="19050" cy="9525"/>
          </a:xfrm>
          <a:custGeom>
            <a:avLst/>
            <a:gdLst>
              <a:gd name="T0" fmla="*/ 0 w 12"/>
              <a:gd name="T1" fmla="*/ 3 h 6"/>
              <a:gd name="T2" fmla="*/ 0 w 12"/>
              <a:gd name="T3" fmla="*/ 2 h 6"/>
              <a:gd name="T4" fmla="*/ 7 w 12"/>
              <a:gd name="T5" fmla="*/ 0 h 6"/>
              <a:gd name="T6" fmla="*/ 11 w 12"/>
              <a:gd name="T7" fmla="*/ 3 h 6"/>
              <a:gd name="T8" fmla="*/ 12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0" y="3"/>
                </a:moveTo>
                <a:lnTo>
                  <a:pt x="0" y="2"/>
                </a:lnTo>
                <a:lnTo>
                  <a:pt x="7" y="0"/>
                </a:lnTo>
                <a:lnTo>
                  <a:pt x="11" y="3"/>
                </a:lnTo>
                <a:lnTo>
                  <a:pt x="1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876"/>
          <p:cNvSpPr>
            <a:spLocks/>
          </p:cNvSpPr>
          <p:nvPr/>
        </p:nvSpPr>
        <p:spPr bwMode="auto">
          <a:xfrm>
            <a:off x="4411663" y="4597401"/>
            <a:ext cx="19050" cy="9525"/>
          </a:xfrm>
          <a:custGeom>
            <a:avLst/>
            <a:gdLst>
              <a:gd name="T0" fmla="*/ 0 w 12"/>
              <a:gd name="T1" fmla="*/ 0 h 6"/>
              <a:gd name="T2" fmla="*/ 9 w 12"/>
              <a:gd name="T3" fmla="*/ 3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9" y="3"/>
                </a:lnTo>
                <a:lnTo>
                  <a:pt x="1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877"/>
          <p:cNvSpPr>
            <a:spLocks/>
          </p:cNvSpPr>
          <p:nvPr/>
        </p:nvSpPr>
        <p:spPr bwMode="auto">
          <a:xfrm>
            <a:off x="4171950" y="4535488"/>
            <a:ext cx="269875" cy="76200"/>
          </a:xfrm>
          <a:custGeom>
            <a:avLst/>
            <a:gdLst>
              <a:gd name="T0" fmla="*/ 163 w 170"/>
              <a:gd name="T1" fmla="*/ 45 h 48"/>
              <a:gd name="T2" fmla="*/ 164 w 170"/>
              <a:gd name="T3" fmla="*/ 48 h 48"/>
              <a:gd name="T4" fmla="*/ 170 w 170"/>
              <a:gd name="T5" fmla="*/ 41 h 48"/>
              <a:gd name="T6" fmla="*/ 164 w 170"/>
              <a:gd name="T7" fmla="*/ 39 h 48"/>
              <a:gd name="T8" fmla="*/ 155 w 170"/>
              <a:gd name="T9" fmla="*/ 35 h 48"/>
              <a:gd name="T10" fmla="*/ 155 w 170"/>
              <a:gd name="T11" fmla="*/ 30 h 48"/>
              <a:gd name="T12" fmla="*/ 149 w 170"/>
              <a:gd name="T13" fmla="*/ 33 h 48"/>
              <a:gd name="T14" fmla="*/ 137 w 170"/>
              <a:gd name="T15" fmla="*/ 31 h 48"/>
              <a:gd name="T16" fmla="*/ 136 w 170"/>
              <a:gd name="T17" fmla="*/ 34 h 48"/>
              <a:gd name="T18" fmla="*/ 133 w 170"/>
              <a:gd name="T19" fmla="*/ 38 h 48"/>
              <a:gd name="T20" fmla="*/ 130 w 170"/>
              <a:gd name="T21" fmla="*/ 41 h 48"/>
              <a:gd name="T22" fmla="*/ 127 w 170"/>
              <a:gd name="T23" fmla="*/ 44 h 48"/>
              <a:gd name="T24" fmla="*/ 118 w 170"/>
              <a:gd name="T25" fmla="*/ 42 h 48"/>
              <a:gd name="T26" fmla="*/ 112 w 170"/>
              <a:gd name="T27" fmla="*/ 37 h 48"/>
              <a:gd name="T28" fmla="*/ 107 w 170"/>
              <a:gd name="T29" fmla="*/ 33 h 48"/>
              <a:gd name="T30" fmla="*/ 100 w 170"/>
              <a:gd name="T31" fmla="*/ 33 h 48"/>
              <a:gd name="T32" fmla="*/ 97 w 170"/>
              <a:gd name="T33" fmla="*/ 31 h 48"/>
              <a:gd name="T34" fmla="*/ 88 w 170"/>
              <a:gd name="T35" fmla="*/ 34 h 48"/>
              <a:gd name="T36" fmla="*/ 84 w 170"/>
              <a:gd name="T37" fmla="*/ 34 h 48"/>
              <a:gd name="T38" fmla="*/ 77 w 170"/>
              <a:gd name="T39" fmla="*/ 29 h 48"/>
              <a:gd name="T40" fmla="*/ 74 w 170"/>
              <a:gd name="T41" fmla="*/ 26 h 48"/>
              <a:gd name="T42" fmla="*/ 65 w 170"/>
              <a:gd name="T43" fmla="*/ 23 h 48"/>
              <a:gd name="T44" fmla="*/ 54 w 170"/>
              <a:gd name="T45" fmla="*/ 22 h 48"/>
              <a:gd name="T46" fmla="*/ 44 w 170"/>
              <a:gd name="T47" fmla="*/ 26 h 48"/>
              <a:gd name="T48" fmla="*/ 40 w 170"/>
              <a:gd name="T49" fmla="*/ 15 h 48"/>
              <a:gd name="T50" fmla="*/ 65 w 170"/>
              <a:gd name="T51" fmla="*/ 19 h 48"/>
              <a:gd name="T52" fmla="*/ 66 w 170"/>
              <a:gd name="T53" fmla="*/ 16 h 48"/>
              <a:gd name="T54" fmla="*/ 67 w 170"/>
              <a:gd name="T55" fmla="*/ 15 h 48"/>
              <a:gd name="T56" fmla="*/ 56 w 170"/>
              <a:gd name="T57" fmla="*/ 11 h 48"/>
              <a:gd name="T58" fmla="*/ 50 w 170"/>
              <a:gd name="T59" fmla="*/ 9 h 48"/>
              <a:gd name="T60" fmla="*/ 36 w 170"/>
              <a:gd name="T61" fmla="*/ 9 h 48"/>
              <a:gd name="T62" fmla="*/ 26 w 170"/>
              <a:gd name="T63" fmla="*/ 8 h 48"/>
              <a:gd name="T64" fmla="*/ 11 w 170"/>
              <a:gd name="T65" fmla="*/ 4 h 48"/>
              <a:gd name="T66" fmla="*/ 6 w 170"/>
              <a:gd name="T67" fmla="*/ 1 h 48"/>
              <a:gd name="T68" fmla="*/ 2 w 170"/>
              <a:gd name="T69" fmla="*/ 0 h 48"/>
              <a:gd name="T70" fmla="*/ 0 w 170"/>
              <a:gd name="T7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0" h="48">
                <a:moveTo>
                  <a:pt x="163" y="45"/>
                </a:moveTo>
                <a:lnTo>
                  <a:pt x="164" y="48"/>
                </a:lnTo>
                <a:lnTo>
                  <a:pt x="170" y="41"/>
                </a:lnTo>
                <a:lnTo>
                  <a:pt x="164" y="39"/>
                </a:lnTo>
                <a:lnTo>
                  <a:pt x="155" y="35"/>
                </a:lnTo>
                <a:lnTo>
                  <a:pt x="155" y="30"/>
                </a:lnTo>
                <a:lnTo>
                  <a:pt x="149" y="33"/>
                </a:lnTo>
                <a:lnTo>
                  <a:pt x="137" y="31"/>
                </a:lnTo>
                <a:lnTo>
                  <a:pt x="136" y="34"/>
                </a:lnTo>
                <a:lnTo>
                  <a:pt x="133" y="38"/>
                </a:lnTo>
                <a:lnTo>
                  <a:pt x="130" y="41"/>
                </a:lnTo>
                <a:lnTo>
                  <a:pt x="127" y="44"/>
                </a:lnTo>
                <a:lnTo>
                  <a:pt x="118" y="42"/>
                </a:lnTo>
                <a:lnTo>
                  <a:pt x="112" y="37"/>
                </a:lnTo>
                <a:lnTo>
                  <a:pt x="107" y="33"/>
                </a:lnTo>
                <a:lnTo>
                  <a:pt x="100" y="33"/>
                </a:lnTo>
                <a:lnTo>
                  <a:pt x="97" y="31"/>
                </a:lnTo>
                <a:lnTo>
                  <a:pt x="88" y="34"/>
                </a:lnTo>
                <a:lnTo>
                  <a:pt x="84" y="34"/>
                </a:lnTo>
                <a:lnTo>
                  <a:pt x="77" y="29"/>
                </a:lnTo>
                <a:lnTo>
                  <a:pt x="74" y="26"/>
                </a:lnTo>
                <a:lnTo>
                  <a:pt x="65" y="23"/>
                </a:lnTo>
                <a:lnTo>
                  <a:pt x="54" y="22"/>
                </a:lnTo>
                <a:lnTo>
                  <a:pt x="44" y="26"/>
                </a:lnTo>
                <a:lnTo>
                  <a:pt x="40" y="15"/>
                </a:lnTo>
                <a:lnTo>
                  <a:pt x="65" y="19"/>
                </a:lnTo>
                <a:lnTo>
                  <a:pt x="66" y="16"/>
                </a:lnTo>
                <a:lnTo>
                  <a:pt x="67" y="15"/>
                </a:lnTo>
                <a:lnTo>
                  <a:pt x="56" y="11"/>
                </a:lnTo>
                <a:lnTo>
                  <a:pt x="50" y="9"/>
                </a:lnTo>
                <a:lnTo>
                  <a:pt x="36" y="9"/>
                </a:lnTo>
                <a:lnTo>
                  <a:pt x="26" y="8"/>
                </a:lnTo>
                <a:lnTo>
                  <a:pt x="11" y="4"/>
                </a:lnTo>
                <a:lnTo>
                  <a:pt x="6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878"/>
          <p:cNvSpPr>
            <a:spLocks/>
          </p:cNvSpPr>
          <p:nvPr/>
        </p:nvSpPr>
        <p:spPr bwMode="auto">
          <a:xfrm>
            <a:off x="4267200" y="4594226"/>
            <a:ext cx="17463" cy="19050"/>
          </a:xfrm>
          <a:custGeom>
            <a:avLst/>
            <a:gdLst>
              <a:gd name="T0" fmla="*/ 0 w 11"/>
              <a:gd name="T1" fmla="*/ 12 h 12"/>
              <a:gd name="T2" fmla="*/ 2 w 11"/>
              <a:gd name="T3" fmla="*/ 11 h 12"/>
              <a:gd name="T4" fmla="*/ 6 w 11"/>
              <a:gd name="T5" fmla="*/ 2 h 12"/>
              <a:gd name="T6" fmla="*/ 10 w 11"/>
              <a:gd name="T7" fmla="*/ 0 h 12"/>
              <a:gd name="T8" fmla="*/ 11 w 11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2" y="11"/>
                </a:lnTo>
                <a:lnTo>
                  <a:pt x="6" y="2"/>
                </a:lnTo>
                <a:lnTo>
                  <a:pt x="10" y="0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879"/>
          <p:cNvSpPr>
            <a:spLocks/>
          </p:cNvSpPr>
          <p:nvPr/>
        </p:nvSpPr>
        <p:spPr bwMode="auto">
          <a:xfrm>
            <a:off x="4105275" y="4597401"/>
            <a:ext cx="11113" cy="17463"/>
          </a:xfrm>
          <a:custGeom>
            <a:avLst/>
            <a:gdLst>
              <a:gd name="T0" fmla="*/ 0 w 7"/>
              <a:gd name="T1" fmla="*/ 11 h 11"/>
              <a:gd name="T2" fmla="*/ 6 w 7"/>
              <a:gd name="T3" fmla="*/ 10 h 11"/>
              <a:gd name="T4" fmla="*/ 0 w 7"/>
              <a:gd name="T5" fmla="*/ 6 h 11"/>
              <a:gd name="T6" fmla="*/ 0 w 7"/>
              <a:gd name="T7" fmla="*/ 2 h 11"/>
              <a:gd name="T8" fmla="*/ 7 w 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1">
                <a:moveTo>
                  <a:pt x="0" y="11"/>
                </a:moveTo>
                <a:lnTo>
                  <a:pt x="6" y="10"/>
                </a:lnTo>
                <a:lnTo>
                  <a:pt x="0" y="6"/>
                </a:lnTo>
                <a:lnTo>
                  <a:pt x="0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880"/>
          <p:cNvSpPr>
            <a:spLocks/>
          </p:cNvSpPr>
          <p:nvPr/>
        </p:nvSpPr>
        <p:spPr bwMode="auto">
          <a:xfrm>
            <a:off x="4311650" y="4597401"/>
            <a:ext cx="50800" cy="20638"/>
          </a:xfrm>
          <a:custGeom>
            <a:avLst/>
            <a:gdLst>
              <a:gd name="T0" fmla="*/ 0 w 32"/>
              <a:gd name="T1" fmla="*/ 0 h 13"/>
              <a:gd name="T2" fmla="*/ 2 w 32"/>
              <a:gd name="T3" fmla="*/ 0 h 13"/>
              <a:gd name="T4" fmla="*/ 12 w 32"/>
              <a:gd name="T5" fmla="*/ 0 h 13"/>
              <a:gd name="T6" fmla="*/ 15 w 32"/>
              <a:gd name="T7" fmla="*/ 0 h 13"/>
              <a:gd name="T8" fmla="*/ 26 w 32"/>
              <a:gd name="T9" fmla="*/ 10 h 13"/>
              <a:gd name="T10" fmla="*/ 32 w 3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3">
                <a:moveTo>
                  <a:pt x="0" y="0"/>
                </a:moveTo>
                <a:lnTo>
                  <a:pt x="2" y="0"/>
                </a:lnTo>
                <a:lnTo>
                  <a:pt x="12" y="0"/>
                </a:lnTo>
                <a:lnTo>
                  <a:pt x="15" y="0"/>
                </a:lnTo>
                <a:lnTo>
                  <a:pt x="26" y="10"/>
                </a:lnTo>
                <a:lnTo>
                  <a:pt x="3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881"/>
          <p:cNvSpPr>
            <a:spLocks/>
          </p:cNvSpPr>
          <p:nvPr/>
        </p:nvSpPr>
        <p:spPr bwMode="auto">
          <a:xfrm>
            <a:off x="4094163" y="4606926"/>
            <a:ext cx="11113" cy="11113"/>
          </a:xfrm>
          <a:custGeom>
            <a:avLst/>
            <a:gdLst>
              <a:gd name="T0" fmla="*/ 0 w 7"/>
              <a:gd name="T1" fmla="*/ 0 h 7"/>
              <a:gd name="T2" fmla="*/ 0 w 7"/>
              <a:gd name="T3" fmla="*/ 3 h 7"/>
              <a:gd name="T4" fmla="*/ 6 w 7"/>
              <a:gd name="T5" fmla="*/ 7 h 7"/>
              <a:gd name="T6" fmla="*/ 7 w 7"/>
              <a:gd name="T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0" y="3"/>
                </a:lnTo>
                <a:lnTo>
                  <a:pt x="6" y="7"/>
                </a:lnTo>
                <a:lnTo>
                  <a:pt x="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882"/>
          <p:cNvSpPr>
            <a:spLocks/>
          </p:cNvSpPr>
          <p:nvPr/>
        </p:nvSpPr>
        <p:spPr bwMode="auto">
          <a:xfrm>
            <a:off x="4362450" y="4595813"/>
            <a:ext cx="49213" cy="23813"/>
          </a:xfrm>
          <a:custGeom>
            <a:avLst/>
            <a:gdLst>
              <a:gd name="T0" fmla="*/ 0 w 31"/>
              <a:gd name="T1" fmla="*/ 14 h 15"/>
              <a:gd name="T2" fmla="*/ 6 w 31"/>
              <a:gd name="T3" fmla="*/ 15 h 15"/>
              <a:gd name="T4" fmla="*/ 9 w 31"/>
              <a:gd name="T5" fmla="*/ 14 h 15"/>
              <a:gd name="T6" fmla="*/ 17 w 31"/>
              <a:gd name="T7" fmla="*/ 8 h 15"/>
              <a:gd name="T8" fmla="*/ 18 w 31"/>
              <a:gd name="T9" fmla="*/ 7 h 15"/>
              <a:gd name="T10" fmla="*/ 25 w 31"/>
              <a:gd name="T11" fmla="*/ 3 h 15"/>
              <a:gd name="T12" fmla="*/ 25 w 31"/>
              <a:gd name="T13" fmla="*/ 1 h 15"/>
              <a:gd name="T14" fmla="*/ 24 w 31"/>
              <a:gd name="T15" fmla="*/ 1 h 15"/>
              <a:gd name="T16" fmla="*/ 21 w 31"/>
              <a:gd name="T17" fmla="*/ 0 h 15"/>
              <a:gd name="T18" fmla="*/ 31 w 31"/>
              <a:gd name="T1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15">
                <a:moveTo>
                  <a:pt x="0" y="14"/>
                </a:moveTo>
                <a:lnTo>
                  <a:pt x="6" y="15"/>
                </a:lnTo>
                <a:lnTo>
                  <a:pt x="9" y="14"/>
                </a:lnTo>
                <a:lnTo>
                  <a:pt x="17" y="8"/>
                </a:lnTo>
                <a:lnTo>
                  <a:pt x="18" y="7"/>
                </a:lnTo>
                <a:lnTo>
                  <a:pt x="25" y="3"/>
                </a:lnTo>
                <a:lnTo>
                  <a:pt x="25" y="1"/>
                </a:lnTo>
                <a:lnTo>
                  <a:pt x="24" y="1"/>
                </a:lnTo>
                <a:lnTo>
                  <a:pt x="21" y="0"/>
                </a:lnTo>
                <a:lnTo>
                  <a:pt x="3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883"/>
          <p:cNvSpPr>
            <a:spLocks/>
          </p:cNvSpPr>
          <p:nvPr/>
        </p:nvSpPr>
        <p:spPr bwMode="auto">
          <a:xfrm>
            <a:off x="4200525" y="4584701"/>
            <a:ext cx="66675" cy="34925"/>
          </a:xfrm>
          <a:custGeom>
            <a:avLst/>
            <a:gdLst>
              <a:gd name="T0" fmla="*/ 0 w 42"/>
              <a:gd name="T1" fmla="*/ 3 h 22"/>
              <a:gd name="T2" fmla="*/ 2 w 42"/>
              <a:gd name="T3" fmla="*/ 6 h 22"/>
              <a:gd name="T4" fmla="*/ 7 w 42"/>
              <a:gd name="T5" fmla="*/ 2 h 22"/>
              <a:gd name="T6" fmla="*/ 18 w 42"/>
              <a:gd name="T7" fmla="*/ 0 h 22"/>
              <a:gd name="T8" fmla="*/ 27 w 42"/>
              <a:gd name="T9" fmla="*/ 0 h 22"/>
              <a:gd name="T10" fmla="*/ 29 w 42"/>
              <a:gd name="T11" fmla="*/ 0 h 22"/>
              <a:gd name="T12" fmla="*/ 37 w 42"/>
              <a:gd name="T13" fmla="*/ 0 h 22"/>
              <a:gd name="T14" fmla="*/ 42 w 42"/>
              <a:gd name="T15" fmla="*/ 2 h 22"/>
              <a:gd name="T16" fmla="*/ 37 w 42"/>
              <a:gd name="T17" fmla="*/ 14 h 22"/>
              <a:gd name="T18" fmla="*/ 34 w 42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2">
                <a:moveTo>
                  <a:pt x="0" y="3"/>
                </a:moveTo>
                <a:lnTo>
                  <a:pt x="2" y="6"/>
                </a:lnTo>
                <a:lnTo>
                  <a:pt x="7" y="2"/>
                </a:lnTo>
                <a:lnTo>
                  <a:pt x="18" y="0"/>
                </a:lnTo>
                <a:lnTo>
                  <a:pt x="27" y="0"/>
                </a:lnTo>
                <a:lnTo>
                  <a:pt x="29" y="0"/>
                </a:lnTo>
                <a:lnTo>
                  <a:pt x="37" y="0"/>
                </a:lnTo>
                <a:lnTo>
                  <a:pt x="42" y="2"/>
                </a:lnTo>
                <a:lnTo>
                  <a:pt x="37" y="14"/>
                </a:lnTo>
                <a:lnTo>
                  <a:pt x="3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884"/>
          <p:cNvSpPr>
            <a:spLocks/>
          </p:cNvSpPr>
          <p:nvPr/>
        </p:nvSpPr>
        <p:spPr bwMode="auto">
          <a:xfrm>
            <a:off x="4302125" y="4602163"/>
            <a:ext cx="6350" cy="22225"/>
          </a:xfrm>
          <a:custGeom>
            <a:avLst/>
            <a:gdLst>
              <a:gd name="T0" fmla="*/ 2 w 4"/>
              <a:gd name="T1" fmla="*/ 14 h 14"/>
              <a:gd name="T2" fmla="*/ 4 w 4"/>
              <a:gd name="T3" fmla="*/ 12 h 14"/>
              <a:gd name="T4" fmla="*/ 2 w 4"/>
              <a:gd name="T5" fmla="*/ 3 h 14"/>
              <a:gd name="T6" fmla="*/ 0 w 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2" y="14"/>
                </a:moveTo>
                <a:lnTo>
                  <a:pt x="4" y="12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885"/>
          <p:cNvSpPr>
            <a:spLocks/>
          </p:cNvSpPr>
          <p:nvPr/>
        </p:nvSpPr>
        <p:spPr bwMode="auto">
          <a:xfrm>
            <a:off x="4284663" y="4595813"/>
            <a:ext cx="20638" cy="30163"/>
          </a:xfrm>
          <a:custGeom>
            <a:avLst/>
            <a:gdLst>
              <a:gd name="T0" fmla="*/ 0 w 13"/>
              <a:gd name="T1" fmla="*/ 0 h 19"/>
              <a:gd name="T2" fmla="*/ 2 w 13"/>
              <a:gd name="T3" fmla="*/ 1 h 19"/>
              <a:gd name="T4" fmla="*/ 3 w 13"/>
              <a:gd name="T5" fmla="*/ 10 h 19"/>
              <a:gd name="T6" fmla="*/ 7 w 13"/>
              <a:gd name="T7" fmla="*/ 15 h 19"/>
              <a:gd name="T8" fmla="*/ 13 w 13"/>
              <a:gd name="T9" fmla="*/ 19 h 19"/>
              <a:gd name="T10" fmla="*/ 13 w 13"/>
              <a:gd name="T1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9">
                <a:moveTo>
                  <a:pt x="0" y="0"/>
                </a:moveTo>
                <a:lnTo>
                  <a:pt x="2" y="1"/>
                </a:lnTo>
                <a:lnTo>
                  <a:pt x="3" y="10"/>
                </a:lnTo>
                <a:lnTo>
                  <a:pt x="7" y="15"/>
                </a:lnTo>
                <a:lnTo>
                  <a:pt x="13" y="19"/>
                </a:lnTo>
                <a:lnTo>
                  <a:pt x="13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886"/>
          <p:cNvSpPr>
            <a:spLocks/>
          </p:cNvSpPr>
          <p:nvPr/>
        </p:nvSpPr>
        <p:spPr bwMode="auto">
          <a:xfrm>
            <a:off x="4252913" y="4613276"/>
            <a:ext cx="14288" cy="12700"/>
          </a:xfrm>
          <a:custGeom>
            <a:avLst/>
            <a:gdLst>
              <a:gd name="T0" fmla="*/ 1 w 9"/>
              <a:gd name="T1" fmla="*/ 4 h 8"/>
              <a:gd name="T2" fmla="*/ 0 w 9"/>
              <a:gd name="T3" fmla="*/ 8 h 8"/>
              <a:gd name="T4" fmla="*/ 5 w 9"/>
              <a:gd name="T5" fmla="*/ 8 h 8"/>
              <a:gd name="T6" fmla="*/ 9 w 9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1" y="4"/>
                </a:moveTo>
                <a:lnTo>
                  <a:pt x="0" y="8"/>
                </a:lnTo>
                <a:lnTo>
                  <a:pt x="5" y="8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887"/>
          <p:cNvSpPr>
            <a:spLocks/>
          </p:cNvSpPr>
          <p:nvPr/>
        </p:nvSpPr>
        <p:spPr bwMode="auto">
          <a:xfrm>
            <a:off x="4038600" y="4608513"/>
            <a:ext cx="12700" cy="26988"/>
          </a:xfrm>
          <a:custGeom>
            <a:avLst/>
            <a:gdLst>
              <a:gd name="T0" fmla="*/ 5 w 8"/>
              <a:gd name="T1" fmla="*/ 17 h 17"/>
              <a:gd name="T2" fmla="*/ 7 w 8"/>
              <a:gd name="T3" fmla="*/ 14 h 17"/>
              <a:gd name="T4" fmla="*/ 8 w 8"/>
              <a:gd name="T5" fmla="*/ 0 h 17"/>
              <a:gd name="T6" fmla="*/ 1 w 8"/>
              <a:gd name="T7" fmla="*/ 4 h 17"/>
              <a:gd name="T8" fmla="*/ 0 w 8"/>
              <a:gd name="T9" fmla="*/ 17 h 17"/>
              <a:gd name="T10" fmla="*/ 5 w 8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7">
                <a:moveTo>
                  <a:pt x="5" y="17"/>
                </a:moveTo>
                <a:lnTo>
                  <a:pt x="7" y="14"/>
                </a:lnTo>
                <a:lnTo>
                  <a:pt x="8" y="0"/>
                </a:lnTo>
                <a:lnTo>
                  <a:pt x="1" y="4"/>
                </a:lnTo>
                <a:lnTo>
                  <a:pt x="0" y="17"/>
                </a:lnTo>
                <a:lnTo>
                  <a:pt x="5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888"/>
          <p:cNvSpPr>
            <a:spLocks/>
          </p:cNvSpPr>
          <p:nvPr/>
        </p:nvSpPr>
        <p:spPr bwMode="auto">
          <a:xfrm>
            <a:off x="4067175" y="4602163"/>
            <a:ext cx="7938" cy="36513"/>
          </a:xfrm>
          <a:custGeom>
            <a:avLst/>
            <a:gdLst>
              <a:gd name="T0" fmla="*/ 4 w 5"/>
              <a:gd name="T1" fmla="*/ 23 h 23"/>
              <a:gd name="T2" fmla="*/ 1 w 5"/>
              <a:gd name="T3" fmla="*/ 22 h 23"/>
              <a:gd name="T4" fmla="*/ 0 w 5"/>
              <a:gd name="T5" fmla="*/ 17 h 23"/>
              <a:gd name="T6" fmla="*/ 2 w 5"/>
              <a:gd name="T7" fmla="*/ 12 h 23"/>
              <a:gd name="T8" fmla="*/ 4 w 5"/>
              <a:gd name="T9" fmla="*/ 6 h 23"/>
              <a:gd name="T10" fmla="*/ 5 w 5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3">
                <a:moveTo>
                  <a:pt x="4" y="23"/>
                </a:moveTo>
                <a:lnTo>
                  <a:pt x="1" y="22"/>
                </a:lnTo>
                <a:lnTo>
                  <a:pt x="0" y="17"/>
                </a:lnTo>
                <a:lnTo>
                  <a:pt x="2" y="12"/>
                </a:lnTo>
                <a:lnTo>
                  <a:pt x="4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889"/>
          <p:cNvSpPr>
            <a:spLocks/>
          </p:cNvSpPr>
          <p:nvPr/>
        </p:nvSpPr>
        <p:spPr bwMode="auto">
          <a:xfrm>
            <a:off x="4073525" y="4638676"/>
            <a:ext cx="50800" cy="6350"/>
          </a:xfrm>
          <a:custGeom>
            <a:avLst/>
            <a:gdLst>
              <a:gd name="T0" fmla="*/ 32 w 32"/>
              <a:gd name="T1" fmla="*/ 4 h 4"/>
              <a:gd name="T2" fmla="*/ 23 w 32"/>
              <a:gd name="T3" fmla="*/ 3 h 4"/>
              <a:gd name="T4" fmla="*/ 13 w 32"/>
              <a:gd name="T5" fmla="*/ 3 h 4"/>
              <a:gd name="T6" fmla="*/ 4 w 32"/>
              <a:gd name="T7" fmla="*/ 3 h 4"/>
              <a:gd name="T8" fmla="*/ 0 w 3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">
                <a:moveTo>
                  <a:pt x="32" y="4"/>
                </a:moveTo>
                <a:lnTo>
                  <a:pt x="23" y="3"/>
                </a:lnTo>
                <a:lnTo>
                  <a:pt x="13" y="3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890"/>
          <p:cNvSpPr>
            <a:spLocks/>
          </p:cNvSpPr>
          <p:nvPr/>
        </p:nvSpPr>
        <p:spPr bwMode="auto">
          <a:xfrm>
            <a:off x="4059238" y="4645026"/>
            <a:ext cx="98425" cy="74613"/>
          </a:xfrm>
          <a:custGeom>
            <a:avLst/>
            <a:gdLst>
              <a:gd name="T0" fmla="*/ 61 w 62"/>
              <a:gd name="T1" fmla="*/ 47 h 47"/>
              <a:gd name="T2" fmla="*/ 62 w 62"/>
              <a:gd name="T3" fmla="*/ 47 h 47"/>
              <a:gd name="T4" fmla="*/ 56 w 62"/>
              <a:gd name="T5" fmla="*/ 45 h 47"/>
              <a:gd name="T6" fmla="*/ 48 w 62"/>
              <a:gd name="T7" fmla="*/ 44 h 47"/>
              <a:gd name="T8" fmla="*/ 37 w 62"/>
              <a:gd name="T9" fmla="*/ 41 h 47"/>
              <a:gd name="T10" fmla="*/ 32 w 62"/>
              <a:gd name="T11" fmla="*/ 39 h 47"/>
              <a:gd name="T12" fmla="*/ 28 w 62"/>
              <a:gd name="T13" fmla="*/ 37 h 47"/>
              <a:gd name="T14" fmla="*/ 24 w 62"/>
              <a:gd name="T15" fmla="*/ 36 h 47"/>
              <a:gd name="T16" fmla="*/ 22 w 62"/>
              <a:gd name="T17" fmla="*/ 36 h 47"/>
              <a:gd name="T18" fmla="*/ 22 w 62"/>
              <a:gd name="T19" fmla="*/ 32 h 47"/>
              <a:gd name="T20" fmla="*/ 24 w 62"/>
              <a:gd name="T21" fmla="*/ 30 h 47"/>
              <a:gd name="T22" fmla="*/ 25 w 62"/>
              <a:gd name="T23" fmla="*/ 25 h 47"/>
              <a:gd name="T24" fmla="*/ 35 w 62"/>
              <a:gd name="T25" fmla="*/ 30 h 47"/>
              <a:gd name="T26" fmla="*/ 40 w 62"/>
              <a:gd name="T27" fmla="*/ 30 h 47"/>
              <a:gd name="T28" fmla="*/ 41 w 62"/>
              <a:gd name="T29" fmla="*/ 26 h 47"/>
              <a:gd name="T30" fmla="*/ 35 w 62"/>
              <a:gd name="T31" fmla="*/ 21 h 47"/>
              <a:gd name="T32" fmla="*/ 31 w 62"/>
              <a:gd name="T33" fmla="*/ 18 h 47"/>
              <a:gd name="T34" fmla="*/ 50 w 62"/>
              <a:gd name="T35" fmla="*/ 20 h 47"/>
              <a:gd name="T36" fmla="*/ 54 w 62"/>
              <a:gd name="T37" fmla="*/ 14 h 47"/>
              <a:gd name="T38" fmla="*/ 43 w 62"/>
              <a:gd name="T39" fmla="*/ 14 h 47"/>
              <a:gd name="T40" fmla="*/ 35 w 62"/>
              <a:gd name="T41" fmla="*/ 13 h 47"/>
              <a:gd name="T42" fmla="*/ 22 w 62"/>
              <a:gd name="T43" fmla="*/ 11 h 47"/>
              <a:gd name="T44" fmla="*/ 3 w 62"/>
              <a:gd name="T45" fmla="*/ 17 h 47"/>
              <a:gd name="T46" fmla="*/ 0 w 62"/>
              <a:gd name="T47" fmla="*/ 14 h 47"/>
              <a:gd name="T48" fmla="*/ 2 w 62"/>
              <a:gd name="T49" fmla="*/ 10 h 47"/>
              <a:gd name="T50" fmla="*/ 7 w 62"/>
              <a:gd name="T51" fmla="*/ 7 h 47"/>
              <a:gd name="T52" fmla="*/ 22 w 62"/>
              <a:gd name="T53" fmla="*/ 7 h 47"/>
              <a:gd name="T54" fmla="*/ 29 w 62"/>
              <a:gd name="T55" fmla="*/ 7 h 47"/>
              <a:gd name="T56" fmla="*/ 39 w 62"/>
              <a:gd name="T57" fmla="*/ 9 h 47"/>
              <a:gd name="T58" fmla="*/ 46 w 62"/>
              <a:gd name="T59" fmla="*/ 9 h 47"/>
              <a:gd name="T60" fmla="*/ 50 w 62"/>
              <a:gd name="T61" fmla="*/ 9 h 47"/>
              <a:gd name="T62" fmla="*/ 52 w 62"/>
              <a:gd name="T63" fmla="*/ 6 h 47"/>
              <a:gd name="T64" fmla="*/ 52 w 62"/>
              <a:gd name="T65" fmla="*/ 3 h 47"/>
              <a:gd name="T66" fmla="*/ 41 w 62"/>
              <a:gd name="T6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2" h="47">
                <a:moveTo>
                  <a:pt x="61" y="47"/>
                </a:moveTo>
                <a:lnTo>
                  <a:pt x="62" y="47"/>
                </a:lnTo>
                <a:lnTo>
                  <a:pt x="56" y="45"/>
                </a:lnTo>
                <a:lnTo>
                  <a:pt x="48" y="44"/>
                </a:lnTo>
                <a:lnTo>
                  <a:pt x="37" y="41"/>
                </a:lnTo>
                <a:lnTo>
                  <a:pt x="32" y="39"/>
                </a:lnTo>
                <a:lnTo>
                  <a:pt x="28" y="37"/>
                </a:lnTo>
                <a:lnTo>
                  <a:pt x="24" y="36"/>
                </a:lnTo>
                <a:lnTo>
                  <a:pt x="22" y="36"/>
                </a:lnTo>
                <a:lnTo>
                  <a:pt x="22" y="32"/>
                </a:lnTo>
                <a:lnTo>
                  <a:pt x="24" y="30"/>
                </a:lnTo>
                <a:lnTo>
                  <a:pt x="25" y="25"/>
                </a:lnTo>
                <a:lnTo>
                  <a:pt x="35" y="30"/>
                </a:lnTo>
                <a:lnTo>
                  <a:pt x="40" y="30"/>
                </a:lnTo>
                <a:lnTo>
                  <a:pt x="41" y="26"/>
                </a:lnTo>
                <a:lnTo>
                  <a:pt x="35" y="21"/>
                </a:lnTo>
                <a:lnTo>
                  <a:pt x="31" y="18"/>
                </a:lnTo>
                <a:lnTo>
                  <a:pt x="50" y="20"/>
                </a:lnTo>
                <a:lnTo>
                  <a:pt x="54" y="14"/>
                </a:lnTo>
                <a:lnTo>
                  <a:pt x="43" y="14"/>
                </a:lnTo>
                <a:lnTo>
                  <a:pt x="35" y="13"/>
                </a:lnTo>
                <a:lnTo>
                  <a:pt x="22" y="11"/>
                </a:lnTo>
                <a:lnTo>
                  <a:pt x="3" y="17"/>
                </a:lnTo>
                <a:lnTo>
                  <a:pt x="0" y="14"/>
                </a:lnTo>
                <a:lnTo>
                  <a:pt x="2" y="10"/>
                </a:lnTo>
                <a:lnTo>
                  <a:pt x="7" y="7"/>
                </a:lnTo>
                <a:lnTo>
                  <a:pt x="22" y="7"/>
                </a:lnTo>
                <a:lnTo>
                  <a:pt x="29" y="7"/>
                </a:lnTo>
                <a:lnTo>
                  <a:pt x="39" y="9"/>
                </a:lnTo>
                <a:lnTo>
                  <a:pt x="46" y="9"/>
                </a:lnTo>
                <a:lnTo>
                  <a:pt x="50" y="9"/>
                </a:lnTo>
                <a:lnTo>
                  <a:pt x="52" y="6"/>
                </a:lnTo>
                <a:lnTo>
                  <a:pt x="52" y="3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891"/>
          <p:cNvSpPr>
            <a:spLocks/>
          </p:cNvSpPr>
          <p:nvPr/>
        </p:nvSpPr>
        <p:spPr bwMode="auto">
          <a:xfrm>
            <a:off x="4079875" y="4724401"/>
            <a:ext cx="12700" cy="1588"/>
          </a:xfrm>
          <a:custGeom>
            <a:avLst/>
            <a:gdLst>
              <a:gd name="T0" fmla="*/ 0 w 8"/>
              <a:gd name="T1" fmla="*/ 0 h 1"/>
              <a:gd name="T2" fmla="*/ 7 w 8"/>
              <a:gd name="T3" fmla="*/ 0 h 1"/>
              <a:gd name="T4" fmla="*/ 8 w 8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7" y="0"/>
                </a:lnTo>
                <a:lnTo>
                  <a:pt x="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892"/>
          <p:cNvSpPr>
            <a:spLocks/>
          </p:cNvSpPr>
          <p:nvPr/>
        </p:nvSpPr>
        <p:spPr bwMode="auto">
          <a:xfrm>
            <a:off x="4183063" y="4716463"/>
            <a:ext cx="17463" cy="9525"/>
          </a:xfrm>
          <a:custGeom>
            <a:avLst/>
            <a:gdLst>
              <a:gd name="T0" fmla="*/ 11 w 11"/>
              <a:gd name="T1" fmla="*/ 0 h 6"/>
              <a:gd name="T2" fmla="*/ 0 w 11"/>
              <a:gd name="T3" fmla="*/ 5 h 6"/>
              <a:gd name="T4" fmla="*/ 0 w 1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">
                <a:moveTo>
                  <a:pt x="11" y="0"/>
                </a:moveTo>
                <a:lnTo>
                  <a:pt x="0" y="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893"/>
          <p:cNvSpPr>
            <a:spLocks/>
          </p:cNvSpPr>
          <p:nvPr/>
        </p:nvSpPr>
        <p:spPr bwMode="auto">
          <a:xfrm>
            <a:off x="4092575" y="4725988"/>
            <a:ext cx="7938" cy="0"/>
          </a:xfrm>
          <a:custGeom>
            <a:avLst/>
            <a:gdLst>
              <a:gd name="T0" fmla="*/ 0 w 5"/>
              <a:gd name="T1" fmla="*/ 5 w 5"/>
              <a:gd name="T2" fmla="*/ 5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0" y="0"/>
                </a:move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894"/>
          <p:cNvSpPr>
            <a:spLocks/>
          </p:cNvSpPr>
          <p:nvPr/>
        </p:nvSpPr>
        <p:spPr bwMode="auto">
          <a:xfrm>
            <a:off x="4148138" y="4719638"/>
            <a:ext cx="14288" cy="12700"/>
          </a:xfrm>
          <a:custGeom>
            <a:avLst/>
            <a:gdLst>
              <a:gd name="T0" fmla="*/ 9 w 9"/>
              <a:gd name="T1" fmla="*/ 8 h 8"/>
              <a:gd name="T2" fmla="*/ 3 w 9"/>
              <a:gd name="T3" fmla="*/ 8 h 8"/>
              <a:gd name="T4" fmla="*/ 0 w 9"/>
              <a:gd name="T5" fmla="*/ 5 h 8"/>
              <a:gd name="T6" fmla="*/ 5 w 9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9" y="8"/>
                </a:moveTo>
                <a:lnTo>
                  <a:pt x="3" y="8"/>
                </a:lnTo>
                <a:lnTo>
                  <a:pt x="0" y="5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Line 895"/>
          <p:cNvSpPr>
            <a:spLocks noChangeShapeType="1"/>
          </p:cNvSpPr>
          <p:nvPr/>
        </p:nvSpPr>
        <p:spPr bwMode="auto">
          <a:xfrm flipH="1" flipV="1">
            <a:off x="4162425" y="4732338"/>
            <a:ext cx="952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896"/>
          <p:cNvSpPr>
            <a:spLocks/>
          </p:cNvSpPr>
          <p:nvPr/>
        </p:nvSpPr>
        <p:spPr bwMode="auto">
          <a:xfrm>
            <a:off x="4171950" y="4725988"/>
            <a:ext cx="11113" cy="7938"/>
          </a:xfrm>
          <a:custGeom>
            <a:avLst/>
            <a:gdLst>
              <a:gd name="T0" fmla="*/ 7 w 7"/>
              <a:gd name="T1" fmla="*/ 0 h 5"/>
              <a:gd name="T2" fmla="*/ 3 w 7"/>
              <a:gd name="T3" fmla="*/ 5 h 5"/>
              <a:gd name="T4" fmla="*/ 0 w 7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897"/>
          <p:cNvSpPr>
            <a:spLocks/>
          </p:cNvSpPr>
          <p:nvPr/>
        </p:nvSpPr>
        <p:spPr bwMode="auto">
          <a:xfrm>
            <a:off x="4100513" y="4716463"/>
            <a:ext cx="41275" cy="17463"/>
          </a:xfrm>
          <a:custGeom>
            <a:avLst/>
            <a:gdLst>
              <a:gd name="T0" fmla="*/ 0 w 26"/>
              <a:gd name="T1" fmla="*/ 6 h 11"/>
              <a:gd name="T2" fmla="*/ 3 w 26"/>
              <a:gd name="T3" fmla="*/ 0 h 11"/>
              <a:gd name="T4" fmla="*/ 17 w 26"/>
              <a:gd name="T5" fmla="*/ 7 h 11"/>
              <a:gd name="T6" fmla="*/ 17 w 26"/>
              <a:gd name="T7" fmla="*/ 3 h 11"/>
              <a:gd name="T8" fmla="*/ 26 w 26"/>
              <a:gd name="T9" fmla="*/ 6 h 11"/>
              <a:gd name="T10" fmla="*/ 25 w 26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1">
                <a:moveTo>
                  <a:pt x="0" y="6"/>
                </a:moveTo>
                <a:lnTo>
                  <a:pt x="3" y="0"/>
                </a:lnTo>
                <a:lnTo>
                  <a:pt x="17" y="7"/>
                </a:lnTo>
                <a:lnTo>
                  <a:pt x="17" y="3"/>
                </a:lnTo>
                <a:lnTo>
                  <a:pt x="26" y="6"/>
                </a:lnTo>
                <a:lnTo>
                  <a:pt x="2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898"/>
          <p:cNvSpPr>
            <a:spLocks/>
          </p:cNvSpPr>
          <p:nvPr/>
        </p:nvSpPr>
        <p:spPr bwMode="auto">
          <a:xfrm>
            <a:off x="4183063" y="4732338"/>
            <a:ext cx="26988" cy="6350"/>
          </a:xfrm>
          <a:custGeom>
            <a:avLst/>
            <a:gdLst>
              <a:gd name="T0" fmla="*/ 0 w 17"/>
              <a:gd name="T1" fmla="*/ 4 h 4"/>
              <a:gd name="T2" fmla="*/ 8 w 17"/>
              <a:gd name="T3" fmla="*/ 0 h 4"/>
              <a:gd name="T4" fmla="*/ 15 w 17"/>
              <a:gd name="T5" fmla="*/ 3 h 4"/>
              <a:gd name="T6" fmla="*/ 17 w 17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4">
                <a:moveTo>
                  <a:pt x="0" y="4"/>
                </a:moveTo>
                <a:lnTo>
                  <a:pt x="8" y="0"/>
                </a:lnTo>
                <a:lnTo>
                  <a:pt x="15" y="3"/>
                </a:lnTo>
                <a:lnTo>
                  <a:pt x="1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899"/>
          <p:cNvSpPr>
            <a:spLocks/>
          </p:cNvSpPr>
          <p:nvPr/>
        </p:nvSpPr>
        <p:spPr bwMode="auto">
          <a:xfrm>
            <a:off x="4076700" y="4733926"/>
            <a:ext cx="9525" cy="4763"/>
          </a:xfrm>
          <a:custGeom>
            <a:avLst/>
            <a:gdLst>
              <a:gd name="T0" fmla="*/ 6 w 6"/>
              <a:gd name="T1" fmla="*/ 3 h 3"/>
              <a:gd name="T2" fmla="*/ 4 w 6"/>
              <a:gd name="T3" fmla="*/ 0 h 3"/>
              <a:gd name="T4" fmla="*/ 0 w 6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900"/>
          <p:cNvSpPr>
            <a:spLocks/>
          </p:cNvSpPr>
          <p:nvPr/>
        </p:nvSpPr>
        <p:spPr bwMode="auto">
          <a:xfrm>
            <a:off x="4051300" y="4724401"/>
            <a:ext cx="28575" cy="15875"/>
          </a:xfrm>
          <a:custGeom>
            <a:avLst/>
            <a:gdLst>
              <a:gd name="T0" fmla="*/ 16 w 18"/>
              <a:gd name="T1" fmla="*/ 6 h 10"/>
              <a:gd name="T2" fmla="*/ 1 w 18"/>
              <a:gd name="T3" fmla="*/ 10 h 10"/>
              <a:gd name="T4" fmla="*/ 0 w 18"/>
              <a:gd name="T5" fmla="*/ 5 h 10"/>
              <a:gd name="T6" fmla="*/ 11 w 18"/>
              <a:gd name="T7" fmla="*/ 0 h 10"/>
              <a:gd name="T8" fmla="*/ 18 w 1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0">
                <a:moveTo>
                  <a:pt x="16" y="6"/>
                </a:moveTo>
                <a:lnTo>
                  <a:pt x="1" y="10"/>
                </a:lnTo>
                <a:lnTo>
                  <a:pt x="0" y="5"/>
                </a:lnTo>
                <a:lnTo>
                  <a:pt x="11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901"/>
          <p:cNvSpPr>
            <a:spLocks/>
          </p:cNvSpPr>
          <p:nvPr/>
        </p:nvSpPr>
        <p:spPr bwMode="auto">
          <a:xfrm>
            <a:off x="4200525" y="4716463"/>
            <a:ext cx="23813" cy="28575"/>
          </a:xfrm>
          <a:custGeom>
            <a:avLst/>
            <a:gdLst>
              <a:gd name="T0" fmla="*/ 6 w 15"/>
              <a:gd name="T1" fmla="*/ 13 h 18"/>
              <a:gd name="T2" fmla="*/ 12 w 15"/>
              <a:gd name="T3" fmla="*/ 18 h 18"/>
              <a:gd name="T4" fmla="*/ 14 w 15"/>
              <a:gd name="T5" fmla="*/ 17 h 18"/>
              <a:gd name="T6" fmla="*/ 14 w 15"/>
              <a:gd name="T7" fmla="*/ 15 h 18"/>
              <a:gd name="T8" fmla="*/ 15 w 15"/>
              <a:gd name="T9" fmla="*/ 14 h 18"/>
              <a:gd name="T10" fmla="*/ 11 w 15"/>
              <a:gd name="T11" fmla="*/ 13 h 18"/>
              <a:gd name="T12" fmla="*/ 11 w 15"/>
              <a:gd name="T13" fmla="*/ 9 h 18"/>
              <a:gd name="T14" fmla="*/ 7 w 15"/>
              <a:gd name="T15" fmla="*/ 3 h 18"/>
              <a:gd name="T16" fmla="*/ 3 w 15"/>
              <a:gd name="T17" fmla="*/ 2 h 18"/>
              <a:gd name="T18" fmla="*/ 0 w 15"/>
              <a:gd name="T19" fmla="*/ 0 h 18"/>
              <a:gd name="T20" fmla="*/ 0 w 15"/>
              <a:gd name="T21" fmla="*/ 0 h 18"/>
              <a:gd name="T22" fmla="*/ 0 w 15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8">
                <a:moveTo>
                  <a:pt x="6" y="13"/>
                </a:moveTo>
                <a:lnTo>
                  <a:pt x="12" y="18"/>
                </a:lnTo>
                <a:lnTo>
                  <a:pt x="14" y="17"/>
                </a:lnTo>
                <a:lnTo>
                  <a:pt x="14" y="15"/>
                </a:lnTo>
                <a:lnTo>
                  <a:pt x="15" y="14"/>
                </a:lnTo>
                <a:lnTo>
                  <a:pt x="11" y="13"/>
                </a:lnTo>
                <a:lnTo>
                  <a:pt x="11" y="9"/>
                </a:lnTo>
                <a:lnTo>
                  <a:pt x="7" y="3"/>
                </a:lnTo>
                <a:lnTo>
                  <a:pt x="3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902"/>
          <p:cNvSpPr>
            <a:spLocks/>
          </p:cNvSpPr>
          <p:nvPr/>
        </p:nvSpPr>
        <p:spPr bwMode="auto">
          <a:xfrm>
            <a:off x="4175125" y="4738688"/>
            <a:ext cx="7938" cy="6350"/>
          </a:xfrm>
          <a:custGeom>
            <a:avLst/>
            <a:gdLst>
              <a:gd name="T0" fmla="*/ 0 w 5"/>
              <a:gd name="T1" fmla="*/ 4 h 4"/>
              <a:gd name="T2" fmla="*/ 5 w 5"/>
              <a:gd name="T3" fmla="*/ 0 h 4"/>
              <a:gd name="T4" fmla="*/ 5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Line 903"/>
          <p:cNvSpPr>
            <a:spLocks noChangeShapeType="1"/>
          </p:cNvSpPr>
          <p:nvPr/>
        </p:nvSpPr>
        <p:spPr bwMode="auto">
          <a:xfrm>
            <a:off x="4171950" y="4745038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904"/>
          <p:cNvSpPr>
            <a:spLocks/>
          </p:cNvSpPr>
          <p:nvPr/>
        </p:nvSpPr>
        <p:spPr bwMode="auto">
          <a:xfrm>
            <a:off x="4140200" y="4733926"/>
            <a:ext cx="31750" cy="11113"/>
          </a:xfrm>
          <a:custGeom>
            <a:avLst/>
            <a:gdLst>
              <a:gd name="T0" fmla="*/ 0 w 20"/>
              <a:gd name="T1" fmla="*/ 0 h 7"/>
              <a:gd name="T2" fmla="*/ 0 w 20"/>
              <a:gd name="T3" fmla="*/ 2 h 7"/>
              <a:gd name="T4" fmla="*/ 5 w 20"/>
              <a:gd name="T5" fmla="*/ 4 h 7"/>
              <a:gd name="T6" fmla="*/ 11 w 20"/>
              <a:gd name="T7" fmla="*/ 6 h 7"/>
              <a:gd name="T8" fmla="*/ 12 w 20"/>
              <a:gd name="T9" fmla="*/ 7 h 7"/>
              <a:gd name="T10" fmla="*/ 20 w 20"/>
              <a:gd name="T11" fmla="*/ 7 h 7"/>
              <a:gd name="T12" fmla="*/ 20 w 20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7">
                <a:moveTo>
                  <a:pt x="0" y="0"/>
                </a:moveTo>
                <a:lnTo>
                  <a:pt x="0" y="2"/>
                </a:lnTo>
                <a:lnTo>
                  <a:pt x="5" y="4"/>
                </a:lnTo>
                <a:lnTo>
                  <a:pt x="11" y="6"/>
                </a:lnTo>
                <a:lnTo>
                  <a:pt x="12" y="7"/>
                </a:lnTo>
                <a:lnTo>
                  <a:pt x="20" y="7"/>
                </a:lnTo>
                <a:lnTo>
                  <a:pt x="2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905"/>
          <p:cNvSpPr>
            <a:spLocks/>
          </p:cNvSpPr>
          <p:nvPr/>
        </p:nvSpPr>
        <p:spPr bwMode="auto">
          <a:xfrm>
            <a:off x="4114800" y="4757738"/>
            <a:ext cx="17463" cy="4763"/>
          </a:xfrm>
          <a:custGeom>
            <a:avLst/>
            <a:gdLst>
              <a:gd name="T0" fmla="*/ 11 w 11"/>
              <a:gd name="T1" fmla="*/ 0 h 3"/>
              <a:gd name="T2" fmla="*/ 2 w 11"/>
              <a:gd name="T3" fmla="*/ 3 h 3"/>
              <a:gd name="T4" fmla="*/ 0 w 11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906"/>
          <p:cNvSpPr>
            <a:spLocks/>
          </p:cNvSpPr>
          <p:nvPr/>
        </p:nvSpPr>
        <p:spPr bwMode="auto">
          <a:xfrm>
            <a:off x="4086225" y="4762501"/>
            <a:ext cx="28575" cy="0"/>
          </a:xfrm>
          <a:custGeom>
            <a:avLst/>
            <a:gdLst>
              <a:gd name="T0" fmla="*/ 18 w 18"/>
              <a:gd name="T1" fmla="*/ 11 w 18"/>
              <a:gd name="T2" fmla="*/ 0 w 18"/>
              <a:gd name="T3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907"/>
          <p:cNvSpPr>
            <a:spLocks/>
          </p:cNvSpPr>
          <p:nvPr/>
        </p:nvSpPr>
        <p:spPr bwMode="auto">
          <a:xfrm>
            <a:off x="4132263" y="4757738"/>
            <a:ext cx="39688" cy="11113"/>
          </a:xfrm>
          <a:custGeom>
            <a:avLst/>
            <a:gdLst>
              <a:gd name="T0" fmla="*/ 25 w 25"/>
              <a:gd name="T1" fmla="*/ 7 h 7"/>
              <a:gd name="T2" fmla="*/ 23 w 25"/>
              <a:gd name="T3" fmla="*/ 6 h 7"/>
              <a:gd name="T4" fmla="*/ 5 w 25"/>
              <a:gd name="T5" fmla="*/ 2 h 7"/>
              <a:gd name="T6" fmla="*/ 1 w 25"/>
              <a:gd name="T7" fmla="*/ 0 h 7"/>
              <a:gd name="T8" fmla="*/ 0 w 2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23" y="6"/>
                </a:lnTo>
                <a:lnTo>
                  <a:pt x="5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908"/>
          <p:cNvSpPr>
            <a:spLocks/>
          </p:cNvSpPr>
          <p:nvPr/>
        </p:nvSpPr>
        <p:spPr bwMode="auto">
          <a:xfrm>
            <a:off x="4056063" y="4738688"/>
            <a:ext cx="30163" cy="36513"/>
          </a:xfrm>
          <a:custGeom>
            <a:avLst/>
            <a:gdLst>
              <a:gd name="T0" fmla="*/ 19 w 19"/>
              <a:gd name="T1" fmla="*/ 15 h 23"/>
              <a:gd name="T2" fmla="*/ 17 w 19"/>
              <a:gd name="T3" fmla="*/ 21 h 23"/>
              <a:gd name="T4" fmla="*/ 9 w 19"/>
              <a:gd name="T5" fmla="*/ 23 h 23"/>
              <a:gd name="T6" fmla="*/ 5 w 19"/>
              <a:gd name="T7" fmla="*/ 22 h 23"/>
              <a:gd name="T8" fmla="*/ 8 w 19"/>
              <a:gd name="T9" fmla="*/ 18 h 23"/>
              <a:gd name="T10" fmla="*/ 0 w 19"/>
              <a:gd name="T11" fmla="*/ 19 h 23"/>
              <a:gd name="T12" fmla="*/ 1 w 19"/>
              <a:gd name="T13" fmla="*/ 7 h 23"/>
              <a:gd name="T14" fmla="*/ 11 w 19"/>
              <a:gd name="T15" fmla="*/ 10 h 23"/>
              <a:gd name="T16" fmla="*/ 12 w 19"/>
              <a:gd name="T17" fmla="*/ 3 h 23"/>
              <a:gd name="T18" fmla="*/ 19 w 19"/>
              <a:gd name="T19" fmla="*/ 1 h 23"/>
              <a:gd name="T20" fmla="*/ 19 w 19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23">
                <a:moveTo>
                  <a:pt x="19" y="15"/>
                </a:moveTo>
                <a:lnTo>
                  <a:pt x="17" y="21"/>
                </a:lnTo>
                <a:lnTo>
                  <a:pt x="9" y="23"/>
                </a:lnTo>
                <a:lnTo>
                  <a:pt x="5" y="22"/>
                </a:lnTo>
                <a:lnTo>
                  <a:pt x="8" y="18"/>
                </a:lnTo>
                <a:lnTo>
                  <a:pt x="0" y="19"/>
                </a:lnTo>
                <a:lnTo>
                  <a:pt x="1" y="7"/>
                </a:lnTo>
                <a:lnTo>
                  <a:pt x="11" y="10"/>
                </a:lnTo>
                <a:lnTo>
                  <a:pt x="12" y="3"/>
                </a:lnTo>
                <a:lnTo>
                  <a:pt x="19" y="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909"/>
          <p:cNvSpPr>
            <a:spLocks/>
          </p:cNvSpPr>
          <p:nvPr/>
        </p:nvSpPr>
        <p:spPr bwMode="auto">
          <a:xfrm>
            <a:off x="4025900" y="4749801"/>
            <a:ext cx="25400" cy="28575"/>
          </a:xfrm>
          <a:custGeom>
            <a:avLst/>
            <a:gdLst>
              <a:gd name="T0" fmla="*/ 9 w 16"/>
              <a:gd name="T1" fmla="*/ 18 h 18"/>
              <a:gd name="T2" fmla="*/ 15 w 16"/>
              <a:gd name="T3" fmla="*/ 14 h 18"/>
              <a:gd name="T4" fmla="*/ 16 w 16"/>
              <a:gd name="T5" fmla="*/ 12 h 18"/>
              <a:gd name="T6" fmla="*/ 15 w 16"/>
              <a:gd name="T7" fmla="*/ 3 h 18"/>
              <a:gd name="T8" fmla="*/ 8 w 16"/>
              <a:gd name="T9" fmla="*/ 0 h 18"/>
              <a:gd name="T10" fmla="*/ 0 w 16"/>
              <a:gd name="T11" fmla="*/ 7 h 18"/>
              <a:gd name="T12" fmla="*/ 9 w 16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8">
                <a:moveTo>
                  <a:pt x="9" y="18"/>
                </a:moveTo>
                <a:lnTo>
                  <a:pt x="15" y="14"/>
                </a:lnTo>
                <a:lnTo>
                  <a:pt x="16" y="12"/>
                </a:lnTo>
                <a:lnTo>
                  <a:pt x="15" y="3"/>
                </a:lnTo>
                <a:lnTo>
                  <a:pt x="8" y="0"/>
                </a:lnTo>
                <a:lnTo>
                  <a:pt x="0" y="7"/>
                </a:lnTo>
                <a:lnTo>
                  <a:pt x="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Line 910"/>
          <p:cNvSpPr>
            <a:spLocks noChangeShapeType="1"/>
          </p:cNvSpPr>
          <p:nvPr/>
        </p:nvSpPr>
        <p:spPr bwMode="auto">
          <a:xfrm>
            <a:off x="4171950" y="4778376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911"/>
          <p:cNvSpPr>
            <a:spLocks/>
          </p:cNvSpPr>
          <p:nvPr/>
        </p:nvSpPr>
        <p:spPr bwMode="auto">
          <a:xfrm>
            <a:off x="4171950" y="4768851"/>
            <a:ext cx="11113" cy="9525"/>
          </a:xfrm>
          <a:custGeom>
            <a:avLst/>
            <a:gdLst>
              <a:gd name="T0" fmla="*/ 6 w 7"/>
              <a:gd name="T1" fmla="*/ 6 h 6"/>
              <a:gd name="T2" fmla="*/ 7 w 7"/>
              <a:gd name="T3" fmla="*/ 6 h 6"/>
              <a:gd name="T4" fmla="*/ 6 w 7"/>
              <a:gd name="T5" fmla="*/ 3 h 6"/>
              <a:gd name="T6" fmla="*/ 0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6" y="6"/>
                </a:moveTo>
                <a:lnTo>
                  <a:pt x="7" y="6"/>
                </a:ln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912"/>
          <p:cNvSpPr>
            <a:spLocks/>
          </p:cNvSpPr>
          <p:nvPr/>
        </p:nvSpPr>
        <p:spPr bwMode="auto">
          <a:xfrm>
            <a:off x="4068763" y="4768851"/>
            <a:ext cx="66675" cy="19050"/>
          </a:xfrm>
          <a:custGeom>
            <a:avLst/>
            <a:gdLst>
              <a:gd name="T0" fmla="*/ 0 w 42"/>
              <a:gd name="T1" fmla="*/ 11 h 12"/>
              <a:gd name="T2" fmla="*/ 7 w 42"/>
              <a:gd name="T3" fmla="*/ 11 h 12"/>
              <a:gd name="T4" fmla="*/ 14 w 42"/>
              <a:gd name="T5" fmla="*/ 12 h 12"/>
              <a:gd name="T6" fmla="*/ 15 w 42"/>
              <a:gd name="T7" fmla="*/ 8 h 12"/>
              <a:gd name="T8" fmla="*/ 16 w 42"/>
              <a:gd name="T9" fmla="*/ 4 h 12"/>
              <a:gd name="T10" fmla="*/ 16 w 42"/>
              <a:gd name="T11" fmla="*/ 4 h 12"/>
              <a:gd name="T12" fmla="*/ 23 w 42"/>
              <a:gd name="T13" fmla="*/ 4 h 12"/>
              <a:gd name="T14" fmla="*/ 26 w 42"/>
              <a:gd name="T15" fmla="*/ 11 h 12"/>
              <a:gd name="T16" fmla="*/ 27 w 42"/>
              <a:gd name="T17" fmla="*/ 10 h 12"/>
              <a:gd name="T18" fmla="*/ 26 w 42"/>
              <a:gd name="T19" fmla="*/ 4 h 12"/>
              <a:gd name="T20" fmla="*/ 38 w 42"/>
              <a:gd name="T21" fmla="*/ 0 h 12"/>
              <a:gd name="T22" fmla="*/ 42 w 42"/>
              <a:gd name="T2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12">
                <a:moveTo>
                  <a:pt x="0" y="11"/>
                </a:moveTo>
                <a:lnTo>
                  <a:pt x="7" y="11"/>
                </a:lnTo>
                <a:lnTo>
                  <a:pt x="14" y="12"/>
                </a:lnTo>
                <a:lnTo>
                  <a:pt x="15" y="8"/>
                </a:lnTo>
                <a:lnTo>
                  <a:pt x="16" y="4"/>
                </a:lnTo>
                <a:lnTo>
                  <a:pt x="16" y="4"/>
                </a:lnTo>
                <a:lnTo>
                  <a:pt x="23" y="4"/>
                </a:lnTo>
                <a:lnTo>
                  <a:pt x="26" y="11"/>
                </a:lnTo>
                <a:lnTo>
                  <a:pt x="27" y="10"/>
                </a:lnTo>
                <a:lnTo>
                  <a:pt x="26" y="4"/>
                </a:lnTo>
                <a:lnTo>
                  <a:pt x="38" y="0"/>
                </a:lnTo>
                <a:lnTo>
                  <a:pt x="4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913"/>
          <p:cNvSpPr>
            <a:spLocks/>
          </p:cNvSpPr>
          <p:nvPr/>
        </p:nvSpPr>
        <p:spPr bwMode="auto">
          <a:xfrm>
            <a:off x="4402138" y="4786313"/>
            <a:ext cx="4763" cy="12700"/>
          </a:xfrm>
          <a:custGeom>
            <a:avLst/>
            <a:gdLst>
              <a:gd name="T0" fmla="*/ 0 w 3"/>
              <a:gd name="T1" fmla="*/ 8 h 8"/>
              <a:gd name="T2" fmla="*/ 1 w 3"/>
              <a:gd name="T3" fmla="*/ 7 h 8"/>
              <a:gd name="T4" fmla="*/ 3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0" y="8"/>
                </a:moveTo>
                <a:lnTo>
                  <a:pt x="1" y="7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914"/>
          <p:cNvSpPr>
            <a:spLocks/>
          </p:cNvSpPr>
          <p:nvPr/>
        </p:nvSpPr>
        <p:spPr bwMode="auto">
          <a:xfrm>
            <a:off x="4551363" y="4778376"/>
            <a:ext cx="23813" cy="26988"/>
          </a:xfrm>
          <a:custGeom>
            <a:avLst/>
            <a:gdLst>
              <a:gd name="T0" fmla="*/ 0 w 15"/>
              <a:gd name="T1" fmla="*/ 17 h 17"/>
              <a:gd name="T2" fmla="*/ 4 w 15"/>
              <a:gd name="T3" fmla="*/ 11 h 17"/>
              <a:gd name="T4" fmla="*/ 11 w 15"/>
              <a:gd name="T5" fmla="*/ 4 h 17"/>
              <a:gd name="T6" fmla="*/ 15 w 15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7">
                <a:moveTo>
                  <a:pt x="0" y="17"/>
                </a:moveTo>
                <a:lnTo>
                  <a:pt x="4" y="11"/>
                </a:lnTo>
                <a:lnTo>
                  <a:pt x="11" y="4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915"/>
          <p:cNvSpPr>
            <a:spLocks/>
          </p:cNvSpPr>
          <p:nvPr/>
        </p:nvSpPr>
        <p:spPr bwMode="auto">
          <a:xfrm>
            <a:off x="4040188" y="4786313"/>
            <a:ext cx="28575" cy="22225"/>
          </a:xfrm>
          <a:custGeom>
            <a:avLst/>
            <a:gdLst>
              <a:gd name="T0" fmla="*/ 7 w 18"/>
              <a:gd name="T1" fmla="*/ 14 h 14"/>
              <a:gd name="T2" fmla="*/ 6 w 18"/>
              <a:gd name="T3" fmla="*/ 12 h 14"/>
              <a:gd name="T4" fmla="*/ 0 w 18"/>
              <a:gd name="T5" fmla="*/ 6 h 14"/>
              <a:gd name="T6" fmla="*/ 12 w 18"/>
              <a:gd name="T7" fmla="*/ 1 h 14"/>
              <a:gd name="T8" fmla="*/ 18 w 18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4">
                <a:moveTo>
                  <a:pt x="7" y="14"/>
                </a:moveTo>
                <a:lnTo>
                  <a:pt x="6" y="12"/>
                </a:lnTo>
                <a:lnTo>
                  <a:pt x="0" y="6"/>
                </a:lnTo>
                <a:lnTo>
                  <a:pt x="12" y="1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916"/>
          <p:cNvSpPr>
            <a:spLocks/>
          </p:cNvSpPr>
          <p:nvPr/>
        </p:nvSpPr>
        <p:spPr bwMode="auto">
          <a:xfrm>
            <a:off x="4379913" y="4784726"/>
            <a:ext cx="26988" cy="36513"/>
          </a:xfrm>
          <a:custGeom>
            <a:avLst/>
            <a:gdLst>
              <a:gd name="T0" fmla="*/ 17 w 17"/>
              <a:gd name="T1" fmla="*/ 1 h 23"/>
              <a:gd name="T2" fmla="*/ 17 w 17"/>
              <a:gd name="T3" fmla="*/ 0 h 23"/>
              <a:gd name="T4" fmla="*/ 11 w 17"/>
              <a:gd name="T5" fmla="*/ 2 h 23"/>
              <a:gd name="T6" fmla="*/ 9 w 17"/>
              <a:gd name="T7" fmla="*/ 12 h 23"/>
              <a:gd name="T8" fmla="*/ 7 w 17"/>
              <a:gd name="T9" fmla="*/ 16 h 23"/>
              <a:gd name="T10" fmla="*/ 0 w 17"/>
              <a:gd name="T11" fmla="*/ 23 h 23"/>
              <a:gd name="T12" fmla="*/ 0 w 17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17" y="1"/>
                </a:moveTo>
                <a:lnTo>
                  <a:pt x="17" y="0"/>
                </a:lnTo>
                <a:lnTo>
                  <a:pt x="11" y="2"/>
                </a:lnTo>
                <a:lnTo>
                  <a:pt x="9" y="12"/>
                </a:lnTo>
                <a:lnTo>
                  <a:pt x="7" y="16"/>
                </a:ln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917"/>
          <p:cNvSpPr>
            <a:spLocks/>
          </p:cNvSpPr>
          <p:nvPr/>
        </p:nvSpPr>
        <p:spPr bwMode="auto">
          <a:xfrm>
            <a:off x="4043363" y="4808538"/>
            <a:ext cx="39688" cy="17463"/>
          </a:xfrm>
          <a:custGeom>
            <a:avLst/>
            <a:gdLst>
              <a:gd name="T0" fmla="*/ 25 w 25"/>
              <a:gd name="T1" fmla="*/ 11 h 11"/>
              <a:gd name="T2" fmla="*/ 21 w 25"/>
              <a:gd name="T3" fmla="*/ 7 h 11"/>
              <a:gd name="T4" fmla="*/ 15 w 25"/>
              <a:gd name="T5" fmla="*/ 7 h 11"/>
              <a:gd name="T6" fmla="*/ 0 w 25"/>
              <a:gd name="T7" fmla="*/ 5 h 11"/>
              <a:gd name="T8" fmla="*/ 6 w 25"/>
              <a:gd name="T9" fmla="*/ 1 h 11"/>
              <a:gd name="T10" fmla="*/ 5 w 25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11">
                <a:moveTo>
                  <a:pt x="25" y="11"/>
                </a:moveTo>
                <a:lnTo>
                  <a:pt x="21" y="7"/>
                </a:lnTo>
                <a:lnTo>
                  <a:pt x="15" y="7"/>
                </a:lnTo>
                <a:lnTo>
                  <a:pt x="0" y="5"/>
                </a:lnTo>
                <a:lnTo>
                  <a:pt x="6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918"/>
          <p:cNvSpPr>
            <a:spLocks/>
          </p:cNvSpPr>
          <p:nvPr/>
        </p:nvSpPr>
        <p:spPr bwMode="auto">
          <a:xfrm>
            <a:off x="4359275" y="4827588"/>
            <a:ext cx="0" cy="7938"/>
          </a:xfrm>
          <a:custGeom>
            <a:avLst/>
            <a:gdLst>
              <a:gd name="T0" fmla="*/ 5 h 5"/>
              <a:gd name="T1" fmla="*/ 0 h 5"/>
              <a:gd name="T2" fmla="*/ 1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919"/>
          <p:cNvSpPr>
            <a:spLocks/>
          </p:cNvSpPr>
          <p:nvPr/>
        </p:nvSpPr>
        <p:spPr bwMode="auto">
          <a:xfrm>
            <a:off x="4371975" y="4821238"/>
            <a:ext cx="7938" cy="14288"/>
          </a:xfrm>
          <a:custGeom>
            <a:avLst/>
            <a:gdLst>
              <a:gd name="T0" fmla="*/ 5 w 5"/>
              <a:gd name="T1" fmla="*/ 0 h 9"/>
              <a:gd name="T2" fmla="*/ 1 w 5"/>
              <a:gd name="T3" fmla="*/ 9 h 9"/>
              <a:gd name="T4" fmla="*/ 0 w 5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5" y="0"/>
                </a:move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920"/>
          <p:cNvSpPr>
            <a:spLocks/>
          </p:cNvSpPr>
          <p:nvPr/>
        </p:nvSpPr>
        <p:spPr bwMode="auto">
          <a:xfrm>
            <a:off x="4384675" y="4799013"/>
            <a:ext cx="17463" cy="36513"/>
          </a:xfrm>
          <a:custGeom>
            <a:avLst/>
            <a:gdLst>
              <a:gd name="T0" fmla="*/ 0 w 11"/>
              <a:gd name="T1" fmla="*/ 23 h 23"/>
              <a:gd name="T2" fmla="*/ 6 w 11"/>
              <a:gd name="T3" fmla="*/ 13 h 23"/>
              <a:gd name="T4" fmla="*/ 11 w 11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3">
                <a:moveTo>
                  <a:pt x="0" y="23"/>
                </a:moveTo>
                <a:lnTo>
                  <a:pt x="6" y="1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Line 921"/>
          <p:cNvSpPr>
            <a:spLocks noChangeShapeType="1"/>
          </p:cNvSpPr>
          <p:nvPr/>
        </p:nvSpPr>
        <p:spPr bwMode="auto">
          <a:xfrm flipH="1" flipV="1">
            <a:off x="4083050" y="4826001"/>
            <a:ext cx="1111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922"/>
          <p:cNvSpPr>
            <a:spLocks/>
          </p:cNvSpPr>
          <p:nvPr/>
        </p:nvSpPr>
        <p:spPr bwMode="auto">
          <a:xfrm>
            <a:off x="4068763" y="4832351"/>
            <a:ext cx="14288" cy="7938"/>
          </a:xfrm>
          <a:custGeom>
            <a:avLst/>
            <a:gdLst>
              <a:gd name="T0" fmla="*/ 0 w 9"/>
              <a:gd name="T1" fmla="*/ 0 h 5"/>
              <a:gd name="T2" fmla="*/ 3 w 9"/>
              <a:gd name="T3" fmla="*/ 0 h 5"/>
              <a:gd name="T4" fmla="*/ 8 w 9"/>
              <a:gd name="T5" fmla="*/ 4 h 5"/>
              <a:gd name="T6" fmla="*/ 9 w 9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3" y="0"/>
                </a:lnTo>
                <a:lnTo>
                  <a:pt x="8" y="4"/>
                </a:lnTo>
                <a:lnTo>
                  <a:pt x="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923"/>
          <p:cNvSpPr>
            <a:spLocks/>
          </p:cNvSpPr>
          <p:nvPr/>
        </p:nvSpPr>
        <p:spPr bwMode="auto">
          <a:xfrm>
            <a:off x="4346575" y="4829176"/>
            <a:ext cx="12700" cy="14288"/>
          </a:xfrm>
          <a:custGeom>
            <a:avLst/>
            <a:gdLst>
              <a:gd name="T0" fmla="*/ 8 w 8"/>
              <a:gd name="T1" fmla="*/ 0 h 9"/>
              <a:gd name="T2" fmla="*/ 5 w 8"/>
              <a:gd name="T3" fmla="*/ 2 h 9"/>
              <a:gd name="T4" fmla="*/ 4 w 8"/>
              <a:gd name="T5" fmla="*/ 7 h 9"/>
              <a:gd name="T6" fmla="*/ 0 w 8"/>
              <a:gd name="T7" fmla="*/ 6 h 9"/>
              <a:gd name="T8" fmla="*/ 1 w 8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5" y="2"/>
                </a:lnTo>
                <a:lnTo>
                  <a:pt x="4" y="7"/>
                </a:lnTo>
                <a:lnTo>
                  <a:pt x="0" y="6"/>
                </a:lnTo>
                <a:lnTo>
                  <a:pt x="1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924"/>
          <p:cNvSpPr>
            <a:spLocks/>
          </p:cNvSpPr>
          <p:nvPr/>
        </p:nvSpPr>
        <p:spPr bwMode="auto">
          <a:xfrm>
            <a:off x="4056063" y="4829176"/>
            <a:ext cx="12700" cy="14288"/>
          </a:xfrm>
          <a:custGeom>
            <a:avLst/>
            <a:gdLst>
              <a:gd name="T0" fmla="*/ 4 w 8"/>
              <a:gd name="T1" fmla="*/ 9 h 9"/>
              <a:gd name="T2" fmla="*/ 1 w 8"/>
              <a:gd name="T3" fmla="*/ 7 h 9"/>
              <a:gd name="T4" fmla="*/ 0 w 8"/>
              <a:gd name="T5" fmla="*/ 7 h 9"/>
              <a:gd name="T6" fmla="*/ 4 w 8"/>
              <a:gd name="T7" fmla="*/ 2 h 9"/>
              <a:gd name="T8" fmla="*/ 4 w 8"/>
              <a:gd name="T9" fmla="*/ 0 h 9"/>
              <a:gd name="T10" fmla="*/ 8 w 8"/>
              <a:gd name="T1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4" y="2"/>
                </a:lnTo>
                <a:lnTo>
                  <a:pt x="4" y="0"/>
                </a:lnTo>
                <a:lnTo>
                  <a:pt x="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925"/>
          <p:cNvSpPr>
            <a:spLocks/>
          </p:cNvSpPr>
          <p:nvPr/>
        </p:nvSpPr>
        <p:spPr bwMode="auto">
          <a:xfrm>
            <a:off x="4083050" y="4838701"/>
            <a:ext cx="11113" cy="7938"/>
          </a:xfrm>
          <a:custGeom>
            <a:avLst/>
            <a:gdLst>
              <a:gd name="T0" fmla="*/ 0 w 7"/>
              <a:gd name="T1" fmla="*/ 1 h 5"/>
              <a:gd name="T2" fmla="*/ 6 w 7"/>
              <a:gd name="T3" fmla="*/ 5 h 5"/>
              <a:gd name="T4" fmla="*/ 7 w 7"/>
              <a:gd name="T5" fmla="*/ 0 h 5"/>
              <a:gd name="T6" fmla="*/ 7 w 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1"/>
                </a:moveTo>
                <a:lnTo>
                  <a:pt x="6" y="5"/>
                </a:lnTo>
                <a:lnTo>
                  <a:pt x="7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926"/>
          <p:cNvSpPr>
            <a:spLocks/>
          </p:cNvSpPr>
          <p:nvPr/>
        </p:nvSpPr>
        <p:spPr bwMode="auto">
          <a:xfrm>
            <a:off x="4359275" y="4835526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3 h 9"/>
              <a:gd name="T4" fmla="*/ 4 w 8"/>
              <a:gd name="T5" fmla="*/ 6 h 9"/>
              <a:gd name="T6" fmla="*/ 0 w 8"/>
              <a:gd name="T7" fmla="*/ 9 h 9"/>
              <a:gd name="T8" fmla="*/ 0 w 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3"/>
                </a:lnTo>
                <a:lnTo>
                  <a:pt x="4" y="6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927"/>
          <p:cNvSpPr>
            <a:spLocks/>
          </p:cNvSpPr>
          <p:nvPr/>
        </p:nvSpPr>
        <p:spPr bwMode="auto">
          <a:xfrm>
            <a:off x="4062413" y="4843463"/>
            <a:ext cx="19050" cy="7938"/>
          </a:xfrm>
          <a:custGeom>
            <a:avLst/>
            <a:gdLst>
              <a:gd name="T0" fmla="*/ 12 w 12"/>
              <a:gd name="T1" fmla="*/ 4 h 5"/>
              <a:gd name="T2" fmla="*/ 7 w 12"/>
              <a:gd name="T3" fmla="*/ 5 h 5"/>
              <a:gd name="T4" fmla="*/ 0 w 1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5">
                <a:moveTo>
                  <a:pt x="12" y="4"/>
                </a:moveTo>
                <a:lnTo>
                  <a:pt x="7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928"/>
          <p:cNvSpPr>
            <a:spLocks/>
          </p:cNvSpPr>
          <p:nvPr/>
        </p:nvSpPr>
        <p:spPr bwMode="auto">
          <a:xfrm>
            <a:off x="4348163" y="4843463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4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4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Line 929"/>
          <p:cNvSpPr>
            <a:spLocks noChangeShapeType="1"/>
          </p:cNvSpPr>
          <p:nvPr/>
        </p:nvSpPr>
        <p:spPr bwMode="auto">
          <a:xfrm flipH="1" flipV="1">
            <a:off x="4081463" y="4849813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930"/>
          <p:cNvSpPr>
            <a:spLocks/>
          </p:cNvSpPr>
          <p:nvPr/>
        </p:nvSpPr>
        <p:spPr bwMode="auto">
          <a:xfrm>
            <a:off x="4195763" y="4849813"/>
            <a:ext cx="7938" cy="7938"/>
          </a:xfrm>
          <a:custGeom>
            <a:avLst/>
            <a:gdLst>
              <a:gd name="T0" fmla="*/ 5 w 5"/>
              <a:gd name="T1" fmla="*/ 5 h 5"/>
              <a:gd name="T2" fmla="*/ 5 w 5"/>
              <a:gd name="T3" fmla="*/ 0 h 5"/>
              <a:gd name="T4" fmla="*/ 0 w 5"/>
              <a:gd name="T5" fmla="*/ 5 h 5"/>
              <a:gd name="T6" fmla="*/ 0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5" y="0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931"/>
          <p:cNvSpPr>
            <a:spLocks/>
          </p:cNvSpPr>
          <p:nvPr/>
        </p:nvSpPr>
        <p:spPr bwMode="auto">
          <a:xfrm>
            <a:off x="4079875" y="4856163"/>
            <a:ext cx="11113" cy="7938"/>
          </a:xfrm>
          <a:custGeom>
            <a:avLst/>
            <a:gdLst>
              <a:gd name="T0" fmla="*/ 0 w 7"/>
              <a:gd name="T1" fmla="*/ 5 h 5"/>
              <a:gd name="T2" fmla="*/ 1 w 7"/>
              <a:gd name="T3" fmla="*/ 2 h 5"/>
              <a:gd name="T4" fmla="*/ 5 w 7"/>
              <a:gd name="T5" fmla="*/ 2 h 5"/>
              <a:gd name="T6" fmla="*/ 7 w 7"/>
              <a:gd name="T7" fmla="*/ 1 h 5"/>
              <a:gd name="T8" fmla="*/ 5 w 7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1" y="2"/>
                </a:lnTo>
                <a:lnTo>
                  <a:pt x="5" y="2"/>
                </a:lnTo>
                <a:lnTo>
                  <a:pt x="7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932"/>
          <p:cNvSpPr>
            <a:spLocks/>
          </p:cNvSpPr>
          <p:nvPr/>
        </p:nvSpPr>
        <p:spPr bwMode="auto">
          <a:xfrm>
            <a:off x="4341813" y="4852988"/>
            <a:ext cx="11113" cy="14288"/>
          </a:xfrm>
          <a:custGeom>
            <a:avLst/>
            <a:gdLst>
              <a:gd name="T0" fmla="*/ 5 w 7"/>
              <a:gd name="T1" fmla="*/ 0 h 9"/>
              <a:gd name="T2" fmla="*/ 7 w 7"/>
              <a:gd name="T3" fmla="*/ 6 h 9"/>
              <a:gd name="T4" fmla="*/ 0 w 7"/>
              <a:gd name="T5" fmla="*/ 3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5" y="0"/>
                </a:moveTo>
                <a:lnTo>
                  <a:pt x="7" y="6"/>
                </a:lnTo>
                <a:lnTo>
                  <a:pt x="0" y="3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Line 933"/>
          <p:cNvSpPr>
            <a:spLocks noChangeShapeType="1"/>
          </p:cNvSpPr>
          <p:nvPr/>
        </p:nvSpPr>
        <p:spPr bwMode="auto">
          <a:xfrm flipH="1" flipV="1">
            <a:off x="4159250" y="4864101"/>
            <a:ext cx="1270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934"/>
          <p:cNvSpPr>
            <a:spLocks/>
          </p:cNvSpPr>
          <p:nvPr/>
        </p:nvSpPr>
        <p:spPr bwMode="auto">
          <a:xfrm>
            <a:off x="4171950" y="4857751"/>
            <a:ext cx="23813" cy="12700"/>
          </a:xfrm>
          <a:custGeom>
            <a:avLst/>
            <a:gdLst>
              <a:gd name="T0" fmla="*/ 15 w 15"/>
              <a:gd name="T1" fmla="*/ 0 h 8"/>
              <a:gd name="T2" fmla="*/ 14 w 15"/>
              <a:gd name="T3" fmla="*/ 4 h 8"/>
              <a:gd name="T4" fmla="*/ 6 w 15"/>
              <a:gd name="T5" fmla="*/ 1 h 8"/>
              <a:gd name="T6" fmla="*/ 3 w 15"/>
              <a:gd name="T7" fmla="*/ 8 h 8"/>
              <a:gd name="T8" fmla="*/ 0 w 15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8">
                <a:moveTo>
                  <a:pt x="15" y="0"/>
                </a:moveTo>
                <a:lnTo>
                  <a:pt x="14" y="4"/>
                </a:lnTo>
                <a:lnTo>
                  <a:pt x="6" y="1"/>
                </a:lnTo>
                <a:lnTo>
                  <a:pt x="3" y="8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935"/>
          <p:cNvSpPr>
            <a:spLocks/>
          </p:cNvSpPr>
          <p:nvPr/>
        </p:nvSpPr>
        <p:spPr bwMode="auto">
          <a:xfrm>
            <a:off x="4076700" y="4859338"/>
            <a:ext cx="31750" cy="14288"/>
          </a:xfrm>
          <a:custGeom>
            <a:avLst/>
            <a:gdLst>
              <a:gd name="T0" fmla="*/ 20 w 20"/>
              <a:gd name="T1" fmla="*/ 7 h 9"/>
              <a:gd name="T2" fmla="*/ 18 w 20"/>
              <a:gd name="T3" fmla="*/ 0 h 9"/>
              <a:gd name="T4" fmla="*/ 13 w 20"/>
              <a:gd name="T5" fmla="*/ 3 h 9"/>
              <a:gd name="T6" fmla="*/ 6 w 20"/>
              <a:gd name="T7" fmla="*/ 9 h 9"/>
              <a:gd name="T8" fmla="*/ 3 w 20"/>
              <a:gd name="T9" fmla="*/ 9 h 9"/>
              <a:gd name="T10" fmla="*/ 0 w 20"/>
              <a:gd name="T11" fmla="*/ 7 h 9"/>
              <a:gd name="T12" fmla="*/ 2 w 20"/>
              <a:gd name="T13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9">
                <a:moveTo>
                  <a:pt x="20" y="7"/>
                </a:moveTo>
                <a:lnTo>
                  <a:pt x="18" y="0"/>
                </a:lnTo>
                <a:lnTo>
                  <a:pt x="13" y="3"/>
                </a:lnTo>
                <a:lnTo>
                  <a:pt x="6" y="9"/>
                </a:lnTo>
                <a:lnTo>
                  <a:pt x="3" y="9"/>
                </a:lnTo>
                <a:lnTo>
                  <a:pt x="0" y="7"/>
                </a:lnTo>
                <a:lnTo>
                  <a:pt x="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936"/>
          <p:cNvSpPr>
            <a:spLocks/>
          </p:cNvSpPr>
          <p:nvPr/>
        </p:nvSpPr>
        <p:spPr bwMode="auto">
          <a:xfrm>
            <a:off x="4359275" y="4835526"/>
            <a:ext cx="25400" cy="39688"/>
          </a:xfrm>
          <a:custGeom>
            <a:avLst/>
            <a:gdLst>
              <a:gd name="T0" fmla="*/ 12 w 16"/>
              <a:gd name="T1" fmla="*/ 25 h 25"/>
              <a:gd name="T2" fmla="*/ 11 w 16"/>
              <a:gd name="T3" fmla="*/ 24 h 25"/>
              <a:gd name="T4" fmla="*/ 2 w 16"/>
              <a:gd name="T5" fmla="*/ 20 h 25"/>
              <a:gd name="T6" fmla="*/ 1 w 16"/>
              <a:gd name="T7" fmla="*/ 20 h 25"/>
              <a:gd name="T8" fmla="*/ 0 w 16"/>
              <a:gd name="T9" fmla="*/ 17 h 25"/>
              <a:gd name="T10" fmla="*/ 0 w 16"/>
              <a:gd name="T11" fmla="*/ 15 h 25"/>
              <a:gd name="T12" fmla="*/ 2 w 16"/>
              <a:gd name="T13" fmla="*/ 13 h 25"/>
              <a:gd name="T14" fmla="*/ 5 w 16"/>
              <a:gd name="T15" fmla="*/ 11 h 25"/>
              <a:gd name="T16" fmla="*/ 11 w 16"/>
              <a:gd name="T17" fmla="*/ 7 h 25"/>
              <a:gd name="T18" fmla="*/ 15 w 16"/>
              <a:gd name="T19" fmla="*/ 5 h 25"/>
              <a:gd name="T20" fmla="*/ 16 w 16"/>
              <a:gd name="T2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5">
                <a:moveTo>
                  <a:pt x="12" y="25"/>
                </a:moveTo>
                <a:lnTo>
                  <a:pt x="11" y="24"/>
                </a:lnTo>
                <a:lnTo>
                  <a:pt x="2" y="20"/>
                </a:lnTo>
                <a:lnTo>
                  <a:pt x="1" y="20"/>
                </a:lnTo>
                <a:lnTo>
                  <a:pt x="0" y="17"/>
                </a:lnTo>
                <a:lnTo>
                  <a:pt x="0" y="15"/>
                </a:lnTo>
                <a:lnTo>
                  <a:pt x="2" y="13"/>
                </a:lnTo>
                <a:lnTo>
                  <a:pt x="5" y="11"/>
                </a:lnTo>
                <a:lnTo>
                  <a:pt x="11" y="7"/>
                </a:lnTo>
                <a:lnTo>
                  <a:pt x="15" y="5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937"/>
          <p:cNvSpPr>
            <a:spLocks/>
          </p:cNvSpPr>
          <p:nvPr/>
        </p:nvSpPr>
        <p:spPr bwMode="auto">
          <a:xfrm>
            <a:off x="4252913" y="4875213"/>
            <a:ext cx="7938" cy="1588"/>
          </a:xfrm>
          <a:custGeom>
            <a:avLst/>
            <a:gdLst>
              <a:gd name="T0" fmla="*/ 5 w 5"/>
              <a:gd name="T1" fmla="*/ 0 h 1"/>
              <a:gd name="T2" fmla="*/ 4 w 5"/>
              <a:gd name="T3" fmla="*/ 1 h 1"/>
              <a:gd name="T4" fmla="*/ 0 w 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5" y="0"/>
                </a:moveTo>
                <a:lnTo>
                  <a:pt x="4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938"/>
          <p:cNvSpPr>
            <a:spLocks/>
          </p:cNvSpPr>
          <p:nvPr/>
        </p:nvSpPr>
        <p:spPr bwMode="auto">
          <a:xfrm>
            <a:off x="4203700" y="4851401"/>
            <a:ext cx="53975" cy="25400"/>
          </a:xfrm>
          <a:custGeom>
            <a:avLst/>
            <a:gdLst>
              <a:gd name="T0" fmla="*/ 31 w 34"/>
              <a:gd name="T1" fmla="*/ 16 h 16"/>
              <a:gd name="T2" fmla="*/ 24 w 34"/>
              <a:gd name="T3" fmla="*/ 12 h 16"/>
              <a:gd name="T4" fmla="*/ 31 w 34"/>
              <a:gd name="T5" fmla="*/ 7 h 16"/>
              <a:gd name="T6" fmla="*/ 34 w 34"/>
              <a:gd name="T7" fmla="*/ 4 h 16"/>
              <a:gd name="T8" fmla="*/ 32 w 34"/>
              <a:gd name="T9" fmla="*/ 1 h 16"/>
              <a:gd name="T10" fmla="*/ 31 w 34"/>
              <a:gd name="T11" fmla="*/ 0 h 16"/>
              <a:gd name="T12" fmla="*/ 30 w 34"/>
              <a:gd name="T13" fmla="*/ 4 h 16"/>
              <a:gd name="T14" fmla="*/ 21 w 34"/>
              <a:gd name="T15" fmla="*/ 7 h 16"/>
              <a:gd name="T16" fmla="*/ 15 w 34"/>
              <a:gd name="T17" fmla="*/ 12 h 16"/>
              <a:gd name="T18" fmla="*/ 6 w 34"/>
              <a:gd name="T19" fmla="*/ 12 h 16"/>
              <a:gd name="T20" fmla="*/ 0 w 34"/>
              <a:gd name="T21" fmla="*/ 8 h 16"/>
              <a:gd name="T22" fmla="*/ 0 w 34"/>
              <a:gd name="T23" fmla="*/ 4 h 16"/>
              <a:gd name="T24" fmla="*/ 0 w 34"/>
              <a:gd name="T25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16">
                <a:moveTo>
                  <a:pt x="31" y="16"/>
                </a:moveTo>
                <a:lnTo>
                  <a:pt x="24" y="12"/>
                </a:lnTo>
                <a:lnTo>
                  <a:pt x="31" y="7"/>
                </a:lnTo>
                <a:lnTo>
                  <a:pt x="34" y="4"/>
                </a:lnTo>
                <a:lnTo>
                  <a:pt x="32" y="1"/>
                </a:lnTo>
                <a:lnTo>
                  <a:pt x="31" y="0"/>
                </a:lnTo>
                <a:lnTo>
                  <a:pt x="30" y="4"/>
                </a:lnTo>
                <a:lnTo>
                  <a:pt x="21" y="7"/>
                </a:lnTo>
                <a:lnTo>
                  <a:pt x="15" y="12"/>
                </a:lnTo>
                <a:lnTo>
                  <a:pt x="6" y="12"/>
                </a:lnTo>
                <a:lnTo>
                  <a:pt x="0" y="8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939"/>
          <p:cNvSpPr>
            <a:spLocks/>
          </p:cNvSpPr>
          <p:nvPr/>
        </p:nvSpPr>
        <p:spPr bwMode="auto">
          <a:xfrm>
            <a:off x="4260850" y="4867276"/>
            <a:ext cx="23813" cy="14288"/>
          </a:xfrm>
          <a:custGeom>
            <a:avLst/>
            <a:gdLst>
              <a:gd name="T0" fmla="*/ 15 w 15"/>
              <a:gd name="T1" fmla="*/ 9 h 9"/>
              <a:gd name="T2" fmla="*/ 14 w 15"/>
              <a:gd name="T3" fmla="*/ 6 h 9"/>
              <a:gd name="T4" fmla="*/ 14 w 15"/>
              <a:gd name="T5" fmla="*/ 0 h 9"/>
              <a:gd name="T6" fmla="*/ 6 w 15"/>
              <a:gd name="T7" fmla="*/ 4 h 9"/>
              <a:gd name="T8" fmla="*/ 2 w 15"/>
              <a:gd name="T9" fmla="*/ 5 h 9"/>
              <a:gd name="T10" fmla="*/ 0 w 15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9">
                <a:moveTo>
                  <a:pt x="15" y="9"/>
                </a:moveTo>
                <a:lnTo>
                  <a:pt x="14" y="6"/>
                </a:lnTo>
                <a:lnTo>
                  <a:pt x="14" y="0"/>
                </a:lnTo>
                <a:lnTo>
                  <a:pt x="6" y="4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940"/>
          <p:cNvSpPr>
            <a:spLocks/>
          </p:cNvSpPr>
          <p:nvPr/>
        </p:nvSpPr>
        <p:spPr bwMode="auto">
          <a:xfrm>
            <a:off x="4117975" y="4864101"/>
            <a:ext cx="41275" cy="23813"/>
          </a:xfrm>
          <a:custGeom>
            <a:avLst/>
            <a:gdLst>
              <a:gd name="T0" fmla="*/ 26 w 26"/>
              <a:gd name="T1" fmla="*/ 0 h 15"/>
              <a:gd name="T2" fmla="*/ 22 w 26"/>
              <a:gd name="T3" fmla="*/ 7 h 15"/>
              <a:gd name="T4" fmla="*/ 11 w 26"/>
              <a:gd name="T5" fmla="*/ 14 h 15"/>
              <a:gd name="T6" fmla="*/ 10 w 26"/>
              <a:gd name="T7" fmla="*/ 15 h 15"/>
              <a:gd name="T8" fmla="*/ 2 w 26"/>
              <a:gd name="T9" fmla="*/ 15 h 15"/>
              <a:gd name="T10" fmla="*/ 0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0"/>
                </a:moveTo>
                <a:lnTo>
                  <a:pt x="22" y="7"/>
                </a:lnTo>
                <a:lnTo>
                  <a:pt x="11" y="14"/>
                </a:lnTo>
                <a:lnTo>
                  <a:pt x="10" y="15"/>
                </a:lnTo>
                <a:lnTo>
                  <a:pt x="2" y="15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941"/>
          <p:cNvSpPr>
            <a:spLocks/>
          </p:cNvSpPr>
          <p:nvPr/>
        </p:nvSpPr>
        <p:spPr bwMode="auto">
          <a:xfrm>
            <a:off x="4341813" y="4867276"/>
            <a:ext cx="7938" cy="20638"/>
          </a:xfrm>
          <a:custGeom>
            <a:avLst/>
            <a:gdLst>
              <a:gd name="T0" fmla="*/ 0 w 5"/>
              <a:gd name="T1" fmla="*/ 0 h 13"/>
              <a:gd name="T2" fmla="*/ 5 w 5"/>
              <a:gd name="T3" fmla="*/ 1 h 13"/>
              <a:gd name="T4" fmla="*/ 4 w 5"/>
              <a:gd name="T5" fmla="*/ 10 h 13"/>
              <a:gd name="T6" fmla="*/ 4 w 5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5" y="1"/>
                </a:lnTo>
                <a:lnTo>
                  <a:pt x="4" y="10"/>
                </a:lnTo>
                <a:lnTo>
                  <a:pt x="4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942"/>
          <p:cNvSpPr>
            <a:spLocks/>
          </p:cNvSpPr>
          <p:nvPr/>
        </p:nvSpPr>
        <p:spPr bwMode="auto">
          <a:xfrm>
            <a:off x="4108450" y="4870451"/>
            <a:ext cx="9525" cy="20638"/>
          </a:xfrm>
          <a:custGeom>
            <a:avLst/>
            <a:gdLst>
              <a:gd name="T0" fmla="*/ 6 w 6"/>
              <a:gd name="T1" fmla="*/ 11 h 13"/>
              <a:gd name="T2" fmla="*/ 2 w 6"/>
              <a:gd name="T3" fmla="*/ 13 h 13"/>
              <a:gd name="T4" fmla="*/ 0 w 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3">
                <a:moveTo>
                  <a:pt x="6" y="11"/>
                </a:moveTo>
                <a:lnTo>
                  <a:pt x="2" y="1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943"/>
          <p:cNvSpPr>
            <a:spLocks/>
          </p:cNvSpPr>
          <p:nvPr/>
        </p:nvSpPr>
        <p:spPr bwMode="auto">
          <a:xfrm>
            <a:off x="3981450" y="4816476"/>
            <a:ext cx="58738" cy="74613"/>
          </a:xfrm>
          <a:custGeom>
            <a:avLst/>
            <a:gdLst>
              <a:gd name="T0" fmla="*/ 0 w 37"/>
              <a:gd name="T1" fmla="*/ 47 h 47"/>
              <a:gd name="T2" fmla="*/ 9 w 37"/>
              <a:gd name="T3" fmla="*/ 38 h 47"/>
              <a:gd name="T4" fmla="*/ 19 w 37"/>
              <a:gd name="T5" fmla="*/ 30 h 47"/>
              <a:gd name="T6" fmla="*/ 22 w 37"/>
              <a:gd name="T7" fmla="*/ 40 h 47"/>
              <a:gd name="T8" fmla="*/ 26 w 37"/>
              <a:gd name="T9" fmla="*/ 36 h 47"/>
              <a:gd name="T10" fmla="*/ 34 w 37"/>
              <a:gd name="T11" fmla="*/ 29 h 47"/>
              <a:gd name="T12" fmla="*/ 37 w 37"/>
              <a:gd name="T13" fmla="*/ 12 h 47"/>
              <a:gd name="T14" fmla="*/ 37 w 37"/>
              <a:gd name="T15" fmla="*/ 8 h 47"/>
              <a:gd name="T16" fmla="*/ 22 w 37"/>
              <a:gd name="T17" fmla="*/ 0 h 47"/>
              <a:gd name="T18" fmla="*/ 21 w 37"/>
              <a:gd name="T19" fmla="*/ 21 h 47"/>
              <a:gd name="T20" fmla="*/ 15 w 37"/>
              <a:gd name="T21" fmla="*/ 12 h 47"/>
              <a:gd name="T22" fmla="*/ 11 w 37"/>
              <a:gd name="T23" fmla="*/ 15 h 47"/>
              <a:gd name="T24" fmla="*/ 10 w 37"/>
              <a:gd name="T25" fmla="*/ 26 h 47"/>
              <a:gd name="T26" fmla="*/ 0 w 37"/>
              <a:gd name="T27" fmla="*/ 30 h 47"/>
              <a:gd name="T28" fmla="*/ 0 w 37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7">
                <a:moveTo>
                  <a:pt x="0" y="47"/>
                </a:moveTo>
                <a:lnTo>
                  <a:pt x="9" y="38"/>
                </a:lnTo>
                <a:lnTo>
                  <a:pt x="19" y="30"/>
                </a:lnTo>
                <a:lnTo>
                  <a:pt x="22" y="40"/>
                </a:lnTo>
                <a:lnTo>
                  <a:pt x="26" y="36"/>
                </a:lnTo>
                <a:lnTo>
                  <a:pt x="34" y="29"/>
                </a:lnTo>
                <a:lnTo>
                  <a:pt x="37" y="12"/>
                </a:lnTo>
                <a:lnTo>
                  <a:pt x="37" y="8"/>
                </a:lnTo>
                <a:lnTo>
                  <a:pt x="22" y="0"/>
                </a:lnTo>
                <a:lnTo>
                  <a:pt x="21" y="21"/>
                </a:lnTo>
                <a:lnTo>
                  <a:pt x="15" y="12"/>
                </a:lnTo>
                <a:lnTo>
                  <a:pt x="11" y="15"/>
                </a:lnTo>
                <a:lnTo>
                  <a:pt x="10" y="26"/>
                </a:lnTo>
                <a:lnTo>
                  <a:pt x="0" y="30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Line 944"/>
          <p:cNvSpPr>
            <a:spLocks noChangeShapeType="1"/>
          </p:cNvSpPr>
          <p:nvPr/>
        </p:nvSpPr>
        <p:spPr bwMode="auto">
          <a:xfrm>
            <a:off x="4171950" y="4891088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945"/>
          <p:cNvSpPr>
            <a:spLocks/>
          </p:cNvSpPr>
          <p:nvPr/>
        </p:nvSpPr>
        <p:spPr bwMode="auto">
          <a:xfrm>
            <a:off x="4044950" y="4879976"/>
            <a:ext cx="41275" cy="12700"/>
          </a:xfrm>
          <a:custGeom>
            <a:avLst/>
            <a:gdLst>
              <a:gd name="T0" fmla="*/ 0 w 26"/>
              <a:gd name="T1" fmla="*/ 4 h 8"/>
              <a:gd name="T2" fmla="*/ 12 w 26"/>
              <a:gd name="T3" fmla="*/ 0 h 8"/>
              <a:gd name="T4" fmla="*/ 14 w 26"/>
              <a:gd name="T5" fmla="*/ 1 h 8"/>
              <a:gd name="T6" fmla="*/ 16 w 26"/>
              <a:gd name="T7" fmla="*/ 2 h 8"/>
              <a:gd name="T8" fmla="*/ 24 w 26"/>
              <a:gd name="T9" fmla="*/ 7 h 8"/>
              <a:gd name="T10" fmla="*/ 26 w 26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4"/>
                </a:moveTo>
                <a:lnTo>
                  <a:pt x="12" y="0"/>
                </a:lnTo>
                <a:lnTo>
                  <a:pt x="14" y="1"/>
                </a:lnTo>
                <a:lnTo>
                  <a:pt x="16" y="2"/>
                </a:lnTo>
                <a:lnTo>
                  <a:pt x="24" y="7"/>
                </a:lnTo>
                <a:lnTo>
                  <a:pt x="2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Line 946"/>
          <p:cNvSpPr>
            <a:spLocks noChangeShapeType="1"/>
          </p:cNvSpPr>
          <p:nvPr/>
        </p:nvSpPr>
        <p:spPr bwMode="auto">
          <a:xfrm>
            <a:off x="4086225" y="4892676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947"/>
          <p:cNvSpPr>
            <a:spLocks/>
          </p:cNvSpPr>
          <p:nvPr/>
        </p:nvSpPr>
        <p:spPr bwMode="auto">
          <a:xfrm>
            <a:off x="4035425" y="4886326"/>
            <a:ext cx="9525" cy="7938"/>
          </a:xfrm>
          <a:custGeom>
            <a:avLst/>
            <a:gdLst>
              <a:gd name="T0" fmla="*/ 0 w 6"/>
              <a:gd name="T1" fmla="*/ 5 h 5"/>
              <a:gd name="T2" fmla="*/ 0 w 6"/>
              <a:gd name="T3" fmla="*/ 4 h 5"/>
              <a:gd name="T4" fmla="*/ 5 w 6"/>
              <a:gd name="T5" fmla="*/ 0 h 5"/>
              <a:gd name="T6" fmla="*/ 6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0" y="4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948"/>
          <p:cNvSpPr>
            <a:spLocks/>
          </p:cNvSpPr>
          <p:nvPr/>
        </p:nvSpPr>
        <p:spPr bwMode="auto">
          <a:xfrm>
            <a:off x="4206875" y="4881563"/>
            <a:ext cx="26988" cy="15875"/>
          </a:xfrm>
          <a:custGeom>
            <a:avLst/>
            <a:gdLst>
              <a:gd name="T0" fmla="*/ 0 w 17"/>
              <a:gd name="T1" fmla="*/ 10 h 10"/>
              <a:gd name="T2" fmla="*/ 0 w 17"/>
              <a:gd name="T3" fmla="*/ 6 h 10"/>
              <a:gd name="T4" fmla="*/ 4 w 17"/>
              <a:gd name="T5" fmla="*/ 0 h 10"/>
              <a:gd name="T6" fmla="*/ 15 w 17"/>
              <a:gd name="T7" fmla="*/ 3 h 10"/>
              <a:gd name="T8" fmla="*/ 17 w 17"/>
              <a:gd name="T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0">
                <a:moveTo>
                  <a:pt x="0" y="10"/>
                </a:moveTo>
                <a:lnTo>
                  <a:pt x="0" y="6"/>
                </a:lnTo>
                <a:lnTo>
                  <a:pt x="4" y="0"/>
                </a:lnTo>
                <a:lnTo>
                  <a:pt x="15" y="3"/>
                </a:lnTo>
                <a:lnTo>
                  <a:pt x="1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949"/>
          <p:cNvSpPr>
            <a:spLocks/>
          </p:cNvSpPr>
          <p:nvPr/>
        </p:nvSpPr>
        <p:spPr bwMode="auto">
          <a:xfrm>
            <a:off x="4233863" y="4887913"/>
            <a:ext cx="31750" cy="11113"/>
          </a:xfrm>
          <a:custGeom>
            <a:avLst/>
            <a:gdLst>
              <a:gd name="T0" fmla="*/ 0 w 20"/>
              <a:gd name="T1" fmla="*/ 0 h 7"/>
              <a:gd name="T2" fmla="*/ 6 w 20"/>
              <a:gd name="T3" fmla="*/ 6 h 7"/>
              <a:gd name="T4" fmla="*/ 9 w 20"/>
              <a:gd name="T5" fmla="*/ 6 h 7"/>
              <a:gd name="T6" fmla="*/ 17 w 20"/>
              <a:gd name="T7" fmla="*/ 6 h 7"/>
              <a:gd name="T8" fmla="*/ 20 w 2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7">
                <a:moveTo>
                  <a:pt x="0" y="0"/>
                </a:moveTo>
                <a:lnTo>
                  <a:pt x="6" y="6"/>
                </a:lnTo>
                <a:lnTo>
                  <a:pt x="9" y="6"/>
                </a:lnTo>
                <a:lnTo>
                  <a:pt x="17" y="6"/>
                </a:lnTo>
                <a:lnTo>
                  <a:pt x="2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Line 950"/>
          <p:cNvSpPr>
            <a:spLocks noChangeShapeType="1"/>
          </p:cNvSpPr>
          <p:nvPr/>
        </p:nvSpPr>
        <p:spPr bwMode="auto">
          <a:xfrm flipH="1" flipV="1">
            <a:off x="4035425" y="4894263"/>
            <a:ext cx="317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951"/>
          <p:cNvSpPr>
            <a:spLocks/>
          </p:cNvSpPr>
          <p:nvPr/>
        </p:nvSpPr>
        <p:spPr bwMode="auto">
          <a:xfrm>
            <a:off x="4284663" y="4881563"/>
            <a:ext cx="63500" cy="23813"/>
          </a:xfrm>
          <a:custGeom>
            <a:avLst/>
            <a:gdLst>
              <a:gd name="T0" fmla="*/ 40 w 40"/>
              <a:gd name="T1" fmla="*/ 4 h 15"/>
              <a:gd name="T2" fmla="*/ 39 w 40"/>
              <a:gd name="T3" fmla="*/ 8 h 15"/>
              <a:gd name="T4" fmla="*/ 29 w 40"/>
              <a:gd name="T5" fmla="*/ 11 h 15"/>
              <a:gd name="T6" fmla="*/ 29 w 40"/>
              <a:gd name="T7" fmla="*/ 15 h 15"/>
              <a:gd name="T8" fmla="*/ 18 w 40"/>
              <a:gd name="T9" fmla="*/ 14 h 15"/>
              <a:gd name="T10" fmla="*/ 0 w 40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5">
                <a:moveTo>
                  <a:pt x="40" y="4"/>
                </a:moveTo>
                <a:lnTo>
                  <a:pt x="39" y="8"/>
                </a:lnTo>
                <a:lnTo>
                  <a:pt x="29" y="11"/>
                </a:lnTo>
                <a:lnTo>
                  <a:pt x="29" y="15"/>
                </a:lnTo>
                <a:lnTo>
                  <a:pt x="18" y="1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952"/>
          <p:cNvSpPr>
            <a:spLocks/>
          </p:cNvSpPr>
          <p:nvPr/>
        </p:nvSpPr>
        <p:spPr bwMode="auto">
          <a:xfrm>
            <a:off x="4265613" y="4899026"/>
            <a:ext cx="19050" cy="6350"/>
          </a:xfrm>
          <a:custGeom>
            <a:avLst/>
            <a:gdLst>
              <a:gd name="T0" fmla="*/ 0 w 12"/>
              <a:gd name="T1" fmla="*/ 0 h 4"/>
              <a:gd name="T2" fmla="*/ 3 w 12"/>
              <a:gd name="T3" fmla="*/ 1 h 4"/>
              <a:gd name="T4" fmla="*/ 8 w 12"/>
              <a:gd name="T5" fmla="*/ 4 h 4"/>
              <a:gd name="T6" fmla="*/ 12 w 1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3" y="1"/>
                </a:lnTo>
                <a:lnTo>
                  <a:pt x="8" y="4"/>
                </a:lnTo>
                <a:lnTo>
                  <a:pt x="1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953"/>
          <p:cNvSpPr>
            <a:spLocks/>
          </p:cNvSpPr>
          <p:nvPr/>
        </p:nvSpPr>
        <p:spPr bwMode="auto">
          <a:xfrm>
            <a:off x="3954463" y="4867276"/>
            <a:ext cx="23813" cy="38100"/>
          </a:xfrm>
          <a:custGeom>
            <a:avLst/>
            <a:gdLst>
              <a:gd name="T0" fmla="*/ 9 w 15"/>
              <a:gd name="T1" fmla="*/ 24 h 24"/>
              <a:gd name="T2" fmla="*/ 15 w 15"/>
              <a:gd name="T3" fmla="*/ 15 h 24"/>
              <a:gd name="T4" fmla="*/ 13 w 15"/>
              <a:gd name="T5" fmla="*/ 12 h 24"/>
              <a:gd name="T6" fmla="*/ 11 w 15"/>
              <a:gd name="T7" fmla="*/ 9 h 24"/>
              <a:gd name="T8" fmla="*/ 12 w 15"/>
              <a:gd name="T9" fmla="*/ 1 h 24"/>
              <a:gd name="T10" fmla="*/ 6 w 15"/>
              <a:gd name="T11" fmla="*/ 0 h 24"/>
              <a:gd name="T12" fmla="*/ 0 w 15"/>
              <a:gd name="T13" fmla="*/ 12 h 24"/>
              <a:gd name="T14" fmla="*/ 4 w 15"/>
              <a:gd name="T15" fmla="*/ 21 h 24"/>
              <a:gd name="T16" fmla="*/ 9 w 15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4">
                <a:moveTo>
                  <a:pt x="9" y="24"/>
                </a:moveTo>
                <a:lnTo>
                  <a:pt x="15" y="15"/>
                </a:lnTo>
                <a:lnTo>
                  <a:pt x="13" y="12"/>
                </a:lnTo>
                <a:lnTo>
                  <a:pt x="11" y="9"/>
                </a:lnTo>
                <a:lnTo>
                  <a:pt x="12" y="1"/>
                </a:lnTo>
                <a:lnTo>
                  <a:pt x="6" y="0"/>
                </a:lnTo>
                <a:lnTo>
                  <a:pt x="0" y="12"/>
                </a:lnTo>
                <a:lnTo>
                  <a:pt x="4" y="21"/>
                </a:lnTo>
                <a:lnTo>
                  <a:pt x="9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954"/>
          <p:cNvSpPr>
            <a:spLocks/>
          </p:cNvSpPr>
          <p:nvPr/>
        </p:nvSpPr>
        <p:spPr bwMode="auto">
          <a:xfrm>
            <a:off x="4192588" y="4897438"/>
            <a:ext cx="14288" cy="12700"/>
          </a:xfrm>
          <a:custGeom>
            <a:avLst/>
            <a:gdLst>
              <a:gd name="T0" fmla="*/ 0 w 9"/>
              <a:gd name="T1" fmla="*/ 8 h 8"/>
              <a:gd name="T2" fmla="*/ 4 w 9"/>
              <a:gd name="T3" fmla="*/ 6 h 8"/>
              <a:gd name="T4" fmla="*/ 5 w 9"/>
              <a:gd name="T5" fmla="*/ 1 h 8"/>
              <a:gd name="T6" fmla="*/ 8 w 9"/>
              <a:gd name="T7" fmla="*/ 0 h 8"/>
              <a:gd name="T8" fmla="*/ 9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0" y="8"/>
                </a:moveTo>
                <a:lnTo>
                  <a:pt x="4" y="6"/>
                </a:lnTo>
                <a:lnTo>
                  <a:pt x="5" y="1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955"/>
          <p:cNvSpPr>
            <a:spLocks/>
          </p:cNvSpPr>
          <p:nvPr/>
        </p:nvSpPr>
        <p:spPr bwMode="auto">
          <a:xfrm>
            <a:off x="4175125" y="4883151"/>
            <a:ext cx="23813" cy="26988"/>
          </a:xfrm>
          <a:custGeom>
            <a:avLst/>
            <a:gdLst>
              <a:gd name="T0" fmla="*/ 0 w 15"/>
              <a:gd name="T1" fmla="*/ 5 h 17"/>
              <a:gd name="T2" fmla="*/ 9 w 15"/>
              <a:gd name="T3" fmla="*/ 3 h 17"/>
              <a:gd name="T4" fmla="*/ 11 w 15"/>
              <a:gd name="T5" fmla="*/ 0 h 17"/>
              <a:gd name="T6" fmla="*/ 15 w 15"/>
              <a:gd name="T7" fmla="*/ 2 h 17"/>
              <a:gd name="T8" fmla="*/ 13 w 15"/>
              <a:gd name="T9" fmla="*/ 10 h 17"/>
              <a:gd name="T10" fmla="*/ 11 w 15"/>
              <a:gd name="T11" fmla="*/ 14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0" y="5"/>
                </a:moveTo>
                <a:lnTo>
                  <a:pt x="9" y="3"/>
                </a:lnTo>
                <a:lnTo>
                  <a:pt x="11" y="0"/>
                </a:lnTo>
                <a:lnTo>
                  <a:pt x="15" y="2"/>
                </a:lnTo>
                <a:lnTo>
                  <a:pt x="13" y="10"/>
                </a:lnTo>
                <a:lnTo>
                  <a:pt x="11" y="14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956"/>
          <p:cNvSpPr>
            <a:spLocks/>
          </p:cNvSpPr>
          <p:nvPr/>
        </p:nvSpPr>
        <p:spPr bwMode="auto">
          <a:xfrm>
            <a:off x="4087813" y="4894263"/>
            <a:ext cx="23813" cy="17463"/>
          </a:xfrm>
          <a:custGeom>
            <a:avLst/>
            <a:gdLst>
              <a:gd name="T0" fmla="*/ 0 w 15"/>
              <a:gd name="T1" fmla="*/ 0 h 11"/>
              <a:gd name="T2" fmla="*/ 3 w 15"/>
              <a:gd name="T3" fmla="*/ 2 h 11"/>
              <a:gd name="T4" fmla="*/ 4 w 15"/>
              <a:gd name="T5" fmla="*/ 8 h 11"/>
              <a:gd name="T6" fmla="*/ 15 w 15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1">
                <a:moveTo>
                  <a:pt x="0" y="0"/>
                </a:moveTo>
                <a:lnTo>
                  <a:pt x="3" y="2"/>
                </a:lnTo>
                <a:lnTo>
                  <a:pt x="4" y="8"/>
                </a:lnTo>
                <a:lnTo>
                  <a:pt x="1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957"/>
          <p:cNvSpPr>
            <a:spLocks/>
          </p:cNvSpPr>
          <p:nvPr/>
        </p:nvSpPr>
        <p:spPr bwMode="auto">
          <a:xfrm>
            <a:off x="4111625" y="4910138"/>
            <a:ext cx="9525" cy="4763"/>
          </a:xfrm>
          <a:custGeom>
            <a:avLst/>
            <a:gdLst>
              <a:gd name="T0" fmla="*/ 0 w 6"/>
              <a:gd name="T1" fmla="*/ 1 h 3"/>
              <a:gd name="T2" fmla="*/ 6 w 6"/>
              <a:gd name="T3" fmla="*/ 0 h 3"/>
              <a:gd name="T4" fmla="*/ 6 w 6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0" y="1"/>
                </a:moveTo>
                <a:lnTo>
                  <a:pt x="6" y="0"/>
                </a:lnTo>
                <a:lnTo>
                  <a:pt x="6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958"/>
          <p:cNvSpPr>
            <a:spLocks/>
          </p:cNvSpPr>
          <p:nvPr/>
        </p:nvSpPr>
        <p:spPr bwMode="auto">
          <a:xfrm>
            <a:off x="4332288" y="4886326"/>
            <a:ext cx="61913" cy="31750"/>
          </a:xfrm>
          <a:custGeom>
            <a:avLst/>
            <a:gdLst>
              <a:gd name="T0" fmla="*/ 0 w 39"/>
              <a:gd name="T1" fmla="*/ 20 h 20"/>
              <a:gd name="T2" fmla="*/ 7 w 39"/>
              <a:gd name="T3" fmla="*/ 15 h 20"/>
              <a:gd name="T4" fmla="*/ 11 w 39"/>
              <a:gd name="T5" fmla="*/ 18 h 20"/>
              <a:gd name="T6" fmla="*/ 13 w 39"/>
              <a:gd name="T7" fmla="*/ 20 h 20"/>
              <a:gd name="T8" fmla="*/ 14 w 39"/>
              <a:gd name="T9" fmla="*/ 16 h 20"/>
              <a:gd name="T10" fmla="*/ 19 w 39"/>
              <a:gd name="T11" fmla="*/ 3 h 20"/>
              <a:gd name="T12" fmla="*/ 21 w 39"/>
              <a:gd name="T13" fmla="*/ 0 h 20"/>
              <a:gd name="T14" fmla="*/ 24 w 39"/>
              <a:gd name="T15" fmla="*/ 3 h 20"/>
              <a:gd name="T16" fmla="*/ 30 w 39"/>
              <a:gd name="T17" fmla="*/ 8 h 20"/>
              <a:gd name="T18" fmla="*/ 33 w 39"/>
              <a:gd name="T19" fmla="*/ 9 h 20"/>
              <a:gd name="T20" fmla="*/ 36 w 39"/>
              <a:gd name="T21" fmla="*/ 9 h 20"/>
              <a:gd name="T22" fmla="*/ 39 w 39"/>
              <a:gd name="T23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20">
                <a:moveTo>
                  <a:pt x="0" y="20"/>
                </a:moveTo>
                <a:lnTo>
                  <a:pt x="7" y="15"/>
                </a:lnTo>
                <a:lnTo>
                  <a:pt x="11" y="18"/>
                </a:lnTo>
                <a:lnTo>
                  <a:pt x="13" y="20"/>
                </a:lnTo>
                <a:lnTo>
                  <a:pt x="14" y="16"/>
                </a:lnTo>
                <a:lnTo>
                  <a:pt x="19" y="3"/>
                </a:lnTo>
                <a:lnTo>
                  <a:pt x="21" y="0"/>
                </a:lnTo>
                <a:lnTo>
                  <a:pt x="24" y="3"/>
                </a:lnTo>
                <a:lnTo>
                  <a:pt x="30" y="8"/>
                </a:lnTo>
                <a:lnTo>
                  <a:pt x="33" y="9"/>
                </a:lnTo>
                <a:lnTo>
                  <a:pt x="36" y="9"/>
                </a:lnTo>
                <a:lnTo>
                  <a:pt x="39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959"/>
          <p:cNvSpPr>
            <a:spLocks/>
          </p:cNvSpPr>
          <p:nvPr/>
        </p:nvSpPr>
        <p:spPr bwMode="auto">
          <a:xfrm>
            <a:off x="4378325" y="4773613"/>
            <a:ext cx="196850" cy="144463"/>
          </a:xfrm>
          <a:custGeom>
            <a:avLst/>
            <a:gdLst>
              <a:gd name="T0" fmla="*/ 124 w 124"/>
              <a:gd name="T1" fmla="*/ 1 h 91"/>
              <a:gd name="T2" fmla="*/ 112 w 124"/>
              <a:gd name="T3" fmla="*/ 8 h 91"/>
              <a:gd name="T4" fmla="*/ 105 w 124"/>
              <a:gd name="T5" fmla="*/ 11 h 91"/>
              <a:gd name="T6" fmla="*/ 102 w 124"/>
              <a:gd name="T7" fmla="*/ 15 h 91"/>
              <a:gd name="T8" fmla="*/ 93 w 124"/>
              <a:gd name="T9" fmla="*/ 23 h 91"/>
              <a:gd name="T10" fmla="*/ 90 w 124"/>
              <a:gd name="T11" fmla="*/ 24 h 91"/>
              <a:gd name="T12" fmla="*/ 86 w 124"/>
              <a:gd name="T13" fmla="*/ 22 h 91"/>
              <a:gd name="T14" fmla="*/ 83 w 124"/>
              <a:gd name="T15" fmla="*/ 20 h 91"/>
              <a:gd name="T16" fmla="*/ 82 w 124"/>
              <a:gd name="T17" fmla="*/ 26 h 91"/>
              <a:gd name="T18" fmla="*/ 85 w 124"/>
              <a:gd name="T19" fmla="*/ 27 h 91"/>
              <a:gd name="T20" fmla="*/ 85 w 124"/>
              <a:gd name="T21" fmla="*/ 38 h 91"/>
              <a:gd name="T22" fmla="*/ 75 w 124"/>
              <a:gd name="T23" fmla="*/ 46 h 91"/>
              <a:gd name="T24" fmla="*/ 83 w 124"/>
              <a:gd name="T25" fmla="*/ 57 h 91"/>
              <a:gd name="T26" fmla="*/ 85 w 124"/>
              <a:gd name="T27" fmla="*/ 72 h 91"/>
              <a:gd name="T28" fmla="*/ 86 w 124"/>
              <a:gd name="T29" fmla="*/ 79 h 91"/>
              <a:gd name="T30" fmla="*/ 89 w 124"/>
              <a:gd name="T31" fmla="*/ 80 h 91"/>
              <a:gd name="T32" fmla="*/ 83 w 124"/>
              <a:gd name="T33" fmla="*/ 83 h 91"/>
              <a:gd name="T34" fmla="*/ 78 w 124"/>
              <a:gd name="T35" fmla="*/ 84 h 91"/>
              <a:gd name="T36" fmla="*/ 70 w 124"/>
              <a:gd name="T37" fmla="*/ 79 h 91"/>
              <a:gd name="T38" fmla="*/ 64 w 124"/>
              <a:gd name="T39" fmla="*/ 79 h 91"/>
              <a:gd name="T40" fmla="*/ 57 w 124"/>
              <a:gd name="T41" fmla="*/ 86 h 91"/>
              <a:gd name="T42" fmla="*/ 46 w 124"/>
              <a:gd name="T43" fmla="*/ 84 h 91"/>
              <a:gd name="T44" fmla="*/ 42 w 124"/>
              <a:gd name="T45" fmla="*/ 86 h 91"/>
              <a:gd name="T46" fmla="*/ 34 w 124"/>
              <a:gd name="T47" fmla="*/ 90 h 91"/>
              <a:gd name="T48" fmla="*/ 29 w 124"/>
              <a:gd name="T49" fmla="*/ 83 h 91"/>
              <a:gd name="T50" fmla="*/ 37 w 124"/>
              <a:gd name="T51" fmla="*/ 83 h 91"/>
              <a:gd name="T52" fmla="*/ 42 w 124"/>
              <a:gd name="T53" fmla="*/ 79 h 91"/>
              <a:gd name="T54" fmla="*/ 53 w 124"/>
              <a:gd name="T55" fmla="*/ 72 h 91"/>
              <a:gd name="T56" fmla="*/ 60 w 124"/>
              <a:gd name="T57" fmla="*/ 71 h 91"/>
              <a:gd name="T58" fmla="*/ 56 w 124"/>
              <a:gd name="T59" fmla="*/ 65 h 91"/>
              <a:gd name="T60" fmla="*/ 59 w 124"/>
              <a:gd name="T61" fmla="*/ 60 h 91"/>
              <a:gd name="T62" fmla="*/ 63 w 124"/>
              <a:gd name="T63" fmla="*/ 54 h 91"/>
              <a:gd name="T64" fmla="*/ 56 w 124"/>
              <a:gd name="T65" fmla="*/ 57 h 91"/>
              <a:gd name="T66" fmla="*/ 53 w 124"/>
              <a:gd name="T67" fmla="*/ 60 h 91"/>
              <a:gd name="T68" fmla="*/ 51 w 124"/>
              <a:gd name="T69" fmla="*/ 65 h 91"/>
              <a:gd name="T70" fmla="*/ 38 w 124"/>
              <a:gd name="T71" fmla="*/ 76 h 91"/>
              <a:gd name="T72" fmla="*/ 25 w 124"/>
              <a:gd name="T73" fmla="*/ 75 h 91"/>
              <a:gd name="T74" fmla="*/ 22 w 124"/>
              <a:gd name="T75" fmla="*/ 74 h 91"/>
              <a:gd name="T76" fmla="*/ 6 w 124"/>
              <a:gd name="T77" fmla="*/ 68 h 91"/>
              <a:gd name="T78" fmla="*/ 0 w 124"/>
              <a:gd name="T79" fmla="*/ 6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91">
                <a:moveTo>
                  <a:pt x="124" y="3"/>
                </a:moveTo>
                <a:lnTo>
                  <a:pt x="124" y="1"/>
                </a:lnTo>
                <a:lnTo>
                  <a:pt x="123" y="0"/>
                </a:lnTo>
                <a:lnTo>
                  <a:pt x="112" y="8"/>
                </a:lnTo>
                <a:lnTo>
                  <a:pt x="108" y="9"/>
                </a:lnTo>
                <a:lnTo>
                  <a:pt x="105" y="11"/>
                </a:lnTo>
                <a:lnTo>
                  <a:pt x="102" y="11"/>
                </a:lnTo>
                <a:lnTo>
                  <a:pt x="102" y="15"/>
                </a:lnTo>
                <a:lnTo>
                  <a:pt x="102" y="19"/>
                </a:lnTo>
                <a:lnTo>
                  <a:pt x="93" y="23"/>
                </a:lnTo>
                <a:lnTo>
                  <a:pt x="91" y="23"/>
                </a:lnTo>
                <a:lnTo>
                  <a:pt x="90" y="24"/>
                </a:lnTo>
                <a:lnTo>
                  <a:pt x="86" y="23"/>
                </a:lnTo>
                <a:lnTo>
                  <a:pt x="86" y="22"/>
                </a:lnTo>
                <a:lnTo>
                  <a:pt x="83" y="20"/>
                </a:lnTo>
                <a:lnTo>
                  <a:pt x="83" y="20"/>
                </a:lnTo>
                <a:lnTo>
                  <a:pt x="83" y="22"/>
                </a:lnTo>
                <a:lnTo>
                  <a:pt x="82" y="26"/>
                </a:lnTo>
                <a:lnTo>
                  <a:pt x="83" y="26"/>
                </a:lnTo>
                <a:lnTo>
                  <a:pt x="85" y="27"/>
                </a:lnTo>
                <a:lnTo>
                  <a:pt x="87" y="31"/>
                </a:lnTo>
                <a:lnTo>
                  <a:pt x="85" y="38"/>
                </a:lnTo>
                <a:lnTo>
                  <a:pt x="76" y="45"/>
                </a:lnTo>
                <a:lnTo>
                  <a:pt x="75" y="46"/>
                </a:lnTo>
                <a:lnTo>
                  <a:pt x="75" y="49"/>
                </a:lnTo>
                <a:lnTo>
                  <a:pt x="83" y="57"/>
                </a:lnTo>
                <a:lnTo>
                  <a:pt x="85" y="69"/>
                </a:lnTo>
                <a:lnTo>
                  <a:pt x="85" y="72"/>
                </a:lnTo>
                <a:lnTo>
                  <a:pt x="85" y="76"/>
                </a:lnTo>
                <a:lnTo>
                  <a:pt x="86" y="79"/>
                </a:lnTo>
                <a:lnTo>
                  <a:pt x="87" y="79"/>
                </a:lnTo>
                <a:lnTo>
                  <a:pt x="89" y="80"/>
                </a:lnTo>
                <a:lnTo>
                  <a:pt x="86" y="82"/>
                </a:lnTo>
                <a:lnTo>
                  <a:pt x="83" y="83"/>
                </a:lnTo>
                <a:lnTo>
                  <a:pt x="81" y="83"/>
                </a:lnTo>
                <a:lnTo>
                  <a:pt x="78" y="84"/>
                </a:lnTo>
                <a:lnTo>
                  <a:pt x="75" y="83"/>
                </a:lnTo>
                <a:lnTo>
                  <a:pt x="70" y="79"/>
                </a:lnTo>
                <a:lnTo>
                  <a:pt x="68" y="78"/>
                </a:lnTo>
                <a:lnTo>
                  <a:pt x="64" y="79"/>
                </a:lnTo>
                <a:lnTo>
                  <a:pt x="59" y="83"/>
                </a:lnTo>
                <a:lnTo>
                  <a:pt x="57" y="86"/>
                </a:lnTo>
                <a:lnTo>
                  <a:pt x="49" y="86"/>
                </a:lnTo>
                <a:lnTo>
                  <a:pt x="46" y="84"/>
                </a:lnTo>
                <a:lnTo>
                  <a:pt x="44" y="86"/>
                </a:lnTo>
                <a:lnTo>
                  <a:pt x="42" y="86"/>
                </a:lnTo>
                <a:lnTo>
                  <a:pt x="36" y="91"/>
                </a:lnTo>
                <a:lnTo>
                  <a:pt x="34" y="90"/>
                </a:lnTo>
                <a:lnTo>
                  <a:pt x="30" y="89"/>
                </a:lnTo>
                <a:lnTo>
                  <a:pt x="29" y="83"/>
                </a:lnTo>
                <a:lnTo>
                  <a:pt x="30" y="83"/>
                </a:lnTo>
                <a:lnTo>
                  <a:pt x="37" y="83"/>
                </a:lnTo>
                <a:lnTo>
                  <a:pt x="38" y="82"/>
                </a:lnTo>
                <a:lnTo>
                  <a:pt x="42" y="79"/>
                </a:lnTo>
                <a:lnTo>
                  <a:pt x="49" y="72"/>
                </a:lnTo>
                <a:lnTo>
                  <a:pt x="53" y="72"/>
                </a:lnTo>
                <a:lnTo>
                  <a:pt x="59" y="71"/>
                </a:lnTo>
                <a:lnTo>
                  <a:pt x="60" y="71"/>
                </a:lnTo>
                <a:lnTo>
                  <a:pt x="55" y="68"/>
                </a:lnTo>
                <a:lnTo>
                  <a:pt x="56" y="65"/>
                </a:lnTo>
                <a:lnTo>
                  <a:pt x="56" y="64"/>
                </a:lnTo>
                <a:lnTo>
                  <a:pt x="59" y="60"/>
                </a:lnTo>
                <a:lnTo>
                  <a:pt x="63" y="57"/>
                </a:lnTo>
                <a:lnTo>
                  <a:pt x="63" y="54"/>
                </a:lnTo>
                <a:lnTo>
                  <a:pt x="63" y="53"/>
                </a:lnTo>
                <a:lnTo>
                  <a:pt x="56" y="57"/>
                </a:lnTo>
                <a:lnTo>
                  <a:pt x="55" y="60"/>
                </a:lnTo>
                <a:lnTo>
                  <a:pt x="53" y="60"/>
                </a:lnTo>
                <a:lnTo>
                  <a:pt x="51" y="64"/>
                </a:lnTo>
                <a:lnTo>
                  <a:pt x="51" y="65"/>
                </a:lnTo>
                <a:lnTo>
                  <a:pt x="45" y="69"/>
                </a:lnTo>
                <a:lnTo>
                  <a:pt x="38" y="76"/>
                </a:lnTo>
                <a:lnTo>
                  <a:pt x="33" y="79"/>
                </a:lnTo>
                <a:lnTo>
                  <a:pt x="25" y="75"/>
                </a:lnTo>
                <a:lnTo>
                  <a:pt x="23" y="74"/>
                </a:lnTo>
                <a:lnTo>
                  <a:pt x="22" y="74"/>
                </a:lnTo>
                <a:lnTo>
                  <a:pt x="15" y="68"/>
                </a:lnTo>
                <a:lnTo>
                  <a:pt x="6" y="68"/>
                </a:lnTo>
                <a:lnTo>
                  <a:pt x="3" y="68"/>
                </a:lnTo>
                <a:lnTo>
                  <a:pt x="0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960"/>
          <p:cNvSpPr>
            <a:spLocks/>
          </p:cNvSpPr>
          <p:nvPr/>
        </p:nvSpPr>
        <p:spPr bwMode="auto">
          <a:xfrm>
            <a:off x="4284663" y="4905376"/>
            <a:ext cx="11113" cy="12700"/>
          </a:xfrm>
          <a:custGeom>
            <a:avLst/>
            <a:gdLst>
              <a:gd name="T0" fmla="*/ 0 w 7"/>
              <a:gd name="T1" fmla="*/ 0 h 8"/>
              <a:gd name="T2" fmla="*/ 6 w 7"/>
              <a:gd name="T3" fmla="*/ 1 h 8"/>
              <a:gd name="T4" fmla="*/ 7 w 7"/>
              <a:gd name="T5" fmla="*/ 6 h 8"/>
              <a:gd name="T6" fmla="*/ 6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6" y="1"/>
                </a:lnTo>
                <a:lnTo>
                  <a:pt x="7" y="6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961"/>
          <p:cNvSpPr>
            <a:spLocks/>
          </p:cNvSpPr>
          <p:nvPr/>
        </p:nvSpPr>
        <p:spPr bwMode="auto">
          <a:xfrm>
            <a:off x="4495800" y="4916488"/>
            <a:ext cx="12700" cy="4763"/>
          </a:xfrm>
          <a:custGeom>
            <a:avLst/>
            <a:gdLst>
              <a:gd name="T0" fmla="*/ 0 w 8"/>
              <a:gd name="T1" fmla="*/ 0 h 3"/>
              <a:gd name="T2" fmla="*/ 2 w 8"/>
              <a:gd name="T3" fmla="*/ 1 h 3"/>
              <a:gd name="T4" fmla="*/ 5 w 8"/>
              <a:gd name="T5" fmla="*/ 1 h 3"/>
              <a:gd name="T6" fmla="*/ 8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0" y="0"/>
                </a:moveTo>
                <a:lnTo>
                  <a:pt x="2" y="1"/>
                </a:lnTo>
                <a:lnTo>
                  <a:pt x="5" y="1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962"/>
          <p:cNvSpPr>
            <a:spLocks/>
          </p:cNvSpPr>
          <p:nvPr/>
        </p:nvSpPr>
        <p:spPr bwMode="auto">
          <a:xfrm>
            <a:off x="4035425" y="4900613"/>
            <a:ext cx="28575" cy="23813"/>
          </a:xfrm>
          <a:custGeom>
            <a:avLst/>
            <a:gdLst>
              <a:gd name="T0" fmla="*/ 18 w 18"/>
              <a:gd name="T1" fmla="*/ 15 h 15"/>
              <a:gd name="T2" fmla="*/ 17 w 18"/>
              <a:gd name="T3" fmla="*/ 13 h 15"/>
              <a:gd name="T4" fmla="*/ 17 w 18"/>
              <a:gd name="T5" fmla="*/ 11 h 15"/>
              <a:gd name="T6" fmla="*/ 15 w 18"/>
              <a:gd name="T7" fmla="*/ 10 h 15"/>
              <a:gd name="T8" fmla="*/ 6 w 18"/>
              <a:gd name="T9" fmla="*/ 11 h 15"/>
              <a:gd name="T10" fmla="*/ 3 w 18"/>
              <a:gd name="T11" fmla="*/ 14 h 15"/>
              <a:gd name="T12" fmla="*/ 0 w 18"/>
              <a:gd name="T13" fmla="*/ 13 h 15"/>
              <a:gd name="T14" fmla="*/ 0 w 18"/>
              <a:gd name="T15" fmla="*/ 10 h 15"/>
              <a:gd name="T16" fmla="*/ 2 w 18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5">
                <a:moveTo>
                  <a:pt x="18" y="15"/>
                </a:moveTo>
                <a:lnTo>
                  <a:pt x="17" y="13"/>
                </a:lnTo>
                <a:lnTo>
                  <a:pt x="17" y="11"/>
                </a:lnTo>
                <a:lnTo>
                  <a:pt x="15" y="10"/>
                </a:lnTo>
                <a:lnTo>
                  <a:pt x="6" y="11"/>
                </a:lnTo>
                <a:lnTo>
                  <a:pt x="3" y="14"/>
                </a:lnTo>
                <a:lnTo>
                  <a:pt x="0" y="13"/>
                </a:lnTo>
                <a:lnTo>
                  <a:pt x="0" y="1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963"/>
          <p:cNvSpPr>
            <a:spLocks/>
          </p:cNvSpPr>
          <p:nvPr/>
        </p:nvSpPr>
        <p:spPr bwMode="auto">
          <a:xfrm>
            <a:off x="4471988" y="4914901"/>
            <a:ext cx="23813" cy="9525"/>
          </a:xfrm>
          <a:custGeom>
            <a:avLst/>
            <a:gdLst>
              <a:gd name="T0" fmla="*/ 0 w 15"/>
              <a:gd name="T1" fmla="*/ 6 h 6"/>
              <a:gd name="T2" fmla="*/ 2 w 15"/>
              <a:gd name="T3" fmla="*/ 6 h 6"/>
              <a:gd name="T4" fmla="*/ 11 w 15"/>
              <a:gd name="T5" fmla="*/ 0 h 6"/>
              <a:gd name="T6" fmla="*/ 15 w 1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0" y="6"/>
                </a:moveTo>
                <a:lnTo>
                  <a:pt x="2" y="6"/>
                </a:lnTo>
                <a:lnTo>
                  <a:pt x="11" y="0"/>
                </a:lnTo>
                <a:lnTo>
                  <a:pt x="1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Line 964"/>
          <p:cNvSpPr>
            <a:spLocks noChangeShapeType="1"/>
          </p:cNvSpPr>
          <p:nvPr/>
        </p:nvSpPr>
        <p:spPr bwMode="auto">
          <a:xfrm flipH="1">
            <a:off x="4064000" y="4924426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965"/>
          <p:cNvSpPr>
            <a:spLocks/>
          </p:cNvSpPr>
          <p:nvPr/>
        </p:nvSpPr>
        <p:spPr bwMode="auto">
          <a:xfrm>
            <a:off x="4121150" y="4914901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6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966"/>
          <p:cNvSpPr>
            <a:spLocks/>
          </p:cNvSpPr>
          <p:nvPr/>
        </p:nvSpPr>
        <p:spPr bwMode="auto">
          <a:xfrm>
            <a:off x="4124325" y="4886326"/>
            <a:ext cx="47625" cy="38100"/>
          </a:xfrm>
          <a:custGeom>
            <a:avLst/>
            <a:gdLst>
              <a:gd name="T0" fmla="*/ 0 w 30"/>
              <a:gd name="T1" fmla="*/ 24 h 24"/>
              <a:gd name="T2" fmla="*/ 3 w 30"/>
              <a:gd name="T3" fmla="*/ 15 h 24"/>
              <a:gd name="T4" fmla="*/ 3 w 30"/>
              <a:gd name="T5" fmla="*/ 11 h 24"/>
              <a:gd name="T6" fmla="*/ 5 w 30"/>
              <a:gd name="T7" fmla="*/ 11 h 24"/>
              <a:gd name="T8" fmla="*/ 10 w 30"/>
              <a:gd name="T9" fmla="*/ 9 h 24"/>
              <a:gd name="T10" fmla="*/ 13 w 30"/>
              <a:gd name="T11" fmla="*/ 8 h 24"/>
              <a:gd name="T12" fmla="*/ 15 w 30"/>
              <a:gd name="T13" fmla="*/ 7 h 24"/>
              <a:gd name="T14" fmla="*/ 17 w 30"/>
              <a:gd name="T15" fmla="*/ 7 h 24"/>
              <a:gd name="T16" fmla="*/ 21 w 30"/>
              <a:gd name="T17" fmla="*/ 9 h 24"/>
              <a:gd name="T18" fmla="*/ 22 w 30"/>
              <a:gd name="T19" fmla="*/ 11 h 24"/>
              <a:gd name="T20" fmla="*/ 25 w 30"/>
              <a:gd name="T21" fmla="*/ 9 h 24"/>
              <a:gd name="T22" fmla="*/ 24 w 30"/>
              <a:gd name="T23" fmla="*/ 8 h 24"/>
              <a:gd name="T24" fmla="*/ 22 w 30"/>
              <a:gd name="T25" fmla="*/ 5 h 24"/>
              <a:gd name="T26" fmla="*/ 26 w 30"/>
              <a:gd name="T27" fmla="*/ 0 h 24"/>
              <a:gd name="T28" fmla="*/ 30 w 30"/>
              <a:gd name="T2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24">
                <a:moveTo>
                  <a:pt x="0" y="24"/>
                </a:moveTo>
                <a:lnTo>
                  <a:pt x="3" y="15"/>
                </a:lnTo>
                <a:lnTo>
                  <a:pt x="3" y="11"/>
                </a:lnTo>
                <a:lnTo>
                  <a:pt x="5" y="11"/>
                </a:lnTo>
                <a:lnTo>
                  <a:pt x="10" y="9"/>
                </a:lnTo>
                <a:lnTo>
                  <a:pt x="13" y="8"/>
                </a:lnTo>
                <a:lnTo>
                  <a:pt x="15" y="7"/>
                </a:lnTo>
                <a:lnTo>
                  <a:pt x="17" y="7"/>
                </a:lnTo>
                <a:lnTo>
                  <a:pt x="21" y="9"/>
                </a:lnTo>
                <a:lnTo>
                  <a:pt x="22" y="11"/>
                </a:lnTo>
                <a:lnTo>
                  <a:pt x="25" y="9"/>
                </a:lnTo>
                <a:lnTo>
                  <a:pt x="24" y="8"/>
                </a:lnTo>
                <a:lnTo>
                  <a:pt x="22" y="5"/>
                </a:lnTo>
                <a:lnTo>
                  <a:pt x="26" y="0"/>
                </a:lnTo>
                <a:lnTo>
                  <a:pt x="3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Line 967"/>
          <p:cNvSpPr>
            <a:spLocks noChangeShapeType="1"/>
          </p:cNvSpPr>
          <p:nvPr/>
        </p:nvSpPr>
        <p:spPr bwMode="auto">
          <a:xfrm flipH="1">
            <a:off x="4289425" y="4918076"/>
            <a:ext cx="47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968"/>
          <p:cNvSpPr>
            <a:spLocks/>
          </p:cNvSpPr>
          <p:nvPr/>
        </p:nvSpPr>
        <p:spPr bwMode="auto">
          <a:xfrm>
            <a:off x="4298950" y="4921251"/>
            <a:ext cx="12700" cy="3175"/>
          </a:xfrm>
          <a:custGeom>
            <a:avLst/>
            <a:gdLst>
              <a:gd name="T0" fmla="*/ 0 w 8"/>
              <a:gd name="T1" fmla="*/ 2 h 2"/>
              <a:gd name="T2" fmla="*/ 1 w 8"/>
              <a:gd name="T3" fmla="*/ 0 h 2"/>
              <a:gd name="T4" fmla="*/ 8 w 8"/>
              <a:gd name="T5" fmla="*/ 1 h 2"/>
              <a:gd name="T6" fmla="*/ 6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1" y="0"/>
                </a:lnTo>
                <a:lnTo>
                  <a:pt x="8" y="1"/>
                </a:lnTo>
                <a:lnTo>
                  <a:pt x="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Line 969"/>
          <p:cNvSpPr>
            <a:spLocks noChangeShapeType="1"/>
          </p:cNvSpPr>
          <p:nvPr/>
        </p:nvSpPr>
        <p:spPr bwMode="auto">
          <a:xfrm flipV="1">
            <a:off x="4319588" y="4918076"/>
            <a:ext cx="1270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970"/>
          <p:cNvSpPr>
            <a:spLocks/>
          </p:cNvSpPr>
          <p:nvPr/>
        </p:nvSpPr>
        <p:spPr bwMode="auto">
          <a:xfrm>
            <a:off x="4394200" y="4900613"/>
            <a:ext cx="14288" cy="23813"/>
          </a:xfrm>
          <a:custGeom>
            <a:avLst/>
            <a:gdLst>
              <a:gd name="T0" fmla="*/ 0 w 9"/>
              <a:gd name="T1" fmla="*/ 0 h 15"/>
              <a:gd name="T2" fmla="*/ 5 w 9"/>
              <a:gd name="T3" fmla="*/ 2 h 15"/>
              <a:gd name="T4" fmla="*/ 9 w 9"/>
              <a:gd name="T5" fmla="*/ 7 h 15"/>
              <a:gd name="T6" fmla="*/ 9 w 9"/>
              <a:gd name="T7" fmla="*/ 14 h 15"/>
              <a:gd name="T8" fmla="*/ 9 w 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5">
                <a:moveTo>
                  <a:pt x="0" y="0"/>
                </a:moveTo>
                <a:lnTo>
                  <a:pt x="5" y="2"/>
                </a:lnTo>
                <a:lnTo>
                  <a:pt x="9" y="7"/>
                </a:lnTo>
                <a:lnTo>
                  <a:pt x="9" y="14"/>
                </a:lnTo>
                <a:lnTo>
                  <a:pt x="9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971"/>
          <p:cNvSpPr>
            <a:spLocks/>
          </p:cNvSpPr>
          <p:nvPr/>
        </p:nvSpPr>
        <p:spPr bwMode="auto">
          <a:xfrm>
            <a:off x="4445000" y="4922838"/>
            <a:ext cx="26988" cy="1588"/>
          </a:xfrm>
          <a:custGeom>
            <a:avLst/>
            <a:gdLst>
              <a:gd name="T0" fmla="*/ 0 w 17"/>
              <a:gd name="T1" fmla="*/ 1 h 1"/>
              <a:gd name="T2" fmla="*/ 3 w 17"/>
              <a:gd name="T3" fmla="*/ 0 h 1"/>
              <a:gd name="T4" fmla="*/ 17 w 1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">
                <a:moveTo>
                  <a:pt x="0" y="1"/>
                </a:moveTo>
                <a:lnTo>
                  <a:pt x="3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972"/>
          <p:cNvSpPr>
            <a:spLocks/>
          </p:cNvSpPr>
          <p:nvPr/>
        </p:nvSpPr>
        <p:spPr bwMode="auto">
          <a:xfrm>
            <a:off x="4508500" y="4921251"/>
            <a:ext cx="4763" cy="3175"/>
          </a:xfrm>
          <a:custGeom>
            <a:avLst/>
            <a:gdLst>
              <a:gd name="T0" fmla="*/ 0 w 3"/>
              <a:gd name="T1" fmla="*/ 0 h 2"/>
              <a:gd name="T2" fmla="*/ 1 w 3"/>
              <a:gd name="T3" fmla="*/ 1 h 2"/>
              <a:gd name="T4" fmla="*/ 3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1" y="1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973"/>
          <p:cNvSpPr>
            <a:spLocks/>
          </p:cNvSpPr>
          <p:nvPr/>
        </p:nvSpPr>
        <p:spPr bwMode="auto">
          <a:xfrm>
            <a:off x="4510088" y="4805363"/>
            <a:ext cx="74613" cy="119063"/>
          </a:xfrm>
          <a:custGeom>
            <a:avLst/>
            <a:gdLst>
              <a:gd name="T0" fmla="*/ 10 w 47"/>
              <a:gd name="T1" fmla="*/ 75 h 75"/>
              <a:gd name="T2" fmla="*/ 4 w 47"/>
              <a:gd name="T3" fmla="*/ 70 h 75"/>
              <a:gd name="T4" fmla="*/ 2 w 47"/>
              <a:gd name="T5" fmla="*/ 69 h 75"/>
              <a:gd name="T6" fmla="*/ 2 w 47"/>
              <a:gd name="T7" fmla="*/ 67 h 75"/>
              <a:gd name="T8" fmla="*/ 6 w 47"/>
              <a:gd name="T9" fmla="*/ 66 h 75"/>
              <a:gd name="T10" fmla="*/ 15 w 47"/>
              <a:gd name="T11" fmla="*/ 63 h 75"/>
              <a:gd name="T12" fmla="*/ 18 w 47"/>
              <a:gd name="T13" fmla="*/ 63 h 75"/>
              <a:gd name="T14" fmla="*/ 28 w 47"/>
              <a:gd name="T15" fmla="*/ 60 h 75"/>
              <a:gd name="T16" fmla="*/ 34 w 47"/>
              <a:gd name="T17" fmla="*/ 62 h 75"/>
              <a:gd name="T18" fmla="*/ 36 w 47"/>
              <a:gd name="T19" fmla="*/ 60 h 75"/>
              <a:gd name="T20" fmla="*/ 41 w 47"/>
              <a:gd name="T21" fmla="*/ 55 h 75"/>
              <a:gd name="T22" fmla="*/ 47 w 47"/>
              <a:gd name="T23" fmla="*/ 52 h 75"/>
              <a:gd name="T24" fmla="*/ 44 w 47"/>
              <a:gd name="T25" fmla="*/ 48 h 75"/>
              <a:gd name="T26" fmla="*/ 38 w 47"/>
              <a:gd name="T27" fmla="*/ 48 h 75"/>
              <a:gd name="T28" fmla="*/ 34 w 47"/>
              <a:gd name="T29" fmla="*/ 52 h 75"/>
              <a:gd name="T30" fmla="*/ 23 w 47"/>
              <a:gd name="T31" fmla="*/ 52 h 75"/>
              <a:gd name="T32" fmla="*/ 13 w 47"/>
              <a:gd name="T33" fmla="*/ 55 h 75"/>
              <a:gd name="T34" fmla="*/ 8 w 47"/>
              <a:gd name="T35" fmla="*/ 54 h 75"/>
              <a:gd name="T36" fmla="*/ 6 w 47"/>
              <a:gd name="T37" fmla="*/ 51 h 75"/>
              <a:gd name="T38" fmla="*/ 7 w 47"/>
              <a:gd name="T39" fmla="*/ 36 h 75"/>
              <a:gd name="T40" fmla="*/ 2 w 47"/>
              <a:gd name="T41" fmla="*/ 29 h 75"/>
              <a:gd name="T42" fmla="*/ 0 w 47"/>
              <a:gd name="T43" fmla="*/ 28 h 75"/>
              <a:gd name="T44" fmla="*/ 7 w 47"/>
              <a:gd name="T45" fmla="*/ 22 h 75"/>
              <a:gd name="T46" fmla="*/ 10 w 47"/>
              <a:gd name="T47" fmla="*/ 19 h 75"/>
              <a:gd name="T48" fmla="*/ 13 w 47"/>
              <a:gd name="T49" fmla="*/ 11 h 75"/>
              <a:gd name="T50" fmla="*/ 18 w 47"/>
              <a:gd name="T51" fmla="*/ 3 h 75"/>
              <a:gd name="T52" fmla="*/ 26 w 47"/>
              <a:gd name="T5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" h="75">
                <a:moveTo>
                  <a:pt x="10" y="75"/>
                </a:moveTo>
                <a:lnTo>
                  <a:pt x="4" y="70"/>
                </a:lnTo>
                <a:lnTo>
                  <a:pt x="2" y="69"/>
                </a:lnTo>
                <a:lnTo>
                  <a:pt x="2" y="67"/>
                </a:lnTo>
                <a:lnTo>
                  <a:pt x="6" y="66"/>
                </a:lnTo>
                <a:lnTo>
                  <a:pt x="15" y="63"/>
                </a:lnTo>
                <a:lnTo>
                  <a:pt x="18" y="63"/>
                </a:lnTo>
                <a:lnTo>
                  <a:pt x="28" y="60"/>
                </a:lnTo>
                <a:lnTo>
                  <a:pt x="34" y="62"/>
                </a:lnTo>
                <a:lnTo>
                  <a:pt x="36" y="60"/>
                </a:lnTo>
                <a:lnTo>
                  <a:pt x="41" y="55"/>
                </a:lnTo>
                <a:lnTo>
                  <a:pt x="47" y="52"/>
                </a:lnTo>
                <a:lnTo>
                  <a:pt x="44" y="48"/>
                </a:lnTo>
                <a:lnTo>
                  <a:pt x="38" y="48"/>
                </a:lnTo>
                <a:lnTo>
                  <a:pt x="34" y="52"/>
                </a:lnTo>
                <a:lnTo>
                  <a:pt x="23" y="52"/>
                </a:lnTo>
                <a:lnTo>
                  <a:pt x="13" y="55"/>
                </a:lnTo>
                <a:lnTo>
                  <a:pt x="8" y="54"/>
                </a:lnTo>
                <a:lnTo>
                  <a:pt x="6" y="51"/>
                </a:lnTo>
                <a:lnTo>
                  <a:pt x="7" y="36"/>
                </a:lnTo>
                <a:lnTo>
                  <a:pt x="2" y="29"/>
                </a:lnTo>
                <a:lnTo>
                  <a:pt x="0" y="28"/>
                </a:lnTo>
                <a:lnTo>
                  <a:pt x="7" y="22"/>
                </a:lnTo>
                <a:lnTo>
                  <a:pt x="10" y="19"/>
                </a:lnTo>
                <a:lnTo>
                  <a:pt x="13" y="11"/>
                </a:lnTo>
                <a:lnTo>
                  <a:pt x="18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974"/>
          <p:cNvSpPr>
            <a:spLocks/>
          </p:cNvSpPr>
          <p:nvPr/>
        </p:nvSpPr>
        <p:spPr bwMode="auto">
          <a:xfrm>
            <a:off x="4122738" y="4924426"/>
            <a:ext cx="1588" cy="0"/>
          </a:xfrm>
          <a:custGeom>
            <a:avLst/>
            <a:gdLst>
              <a:gd name="T0" fmla="*/ 0 w 1"/>
              <a:gd name="T1" fmla="*/ 1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975"/>
          <p:cNvSpPr>
            <a:spLocks/>
          </p:cNvSpPr>
          <p:nvPr/>
        </p:nvSpPr>
        <p:spPr bwMode="auto">
          <a:xfrm>
            <a:off x="4067175" y="4924426"/>
            <a:ext cx="7938" cy="6350"/>
          </a:xfrm>
          <a:custGeom>
            <a:avLst/>
            <a:gdLst>
              <a:gd name="T0" fmla="*/ 5 w 5"/>
              <a:gd name="T1" fmla="*/ 4 h 4"/>
              <a:gd name="T2" fmla="*/ 5 w 5"/>
              <a:gd name="T3" fmla="*/ 2 h 4"/>
              <a:gd name="T4" fmla="*/ 0 w 5"/>
              <a:gd name="T5" fmla="*/ 2 h 4"/>
              <a:gd name="T6" fmla="*/ 0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976"/>
          <p:cNvSpPr>
            <a:spLocks/>
          </p:cNvSpPr>
          <p:nvPr/>
        </p:nvSpPr>
        <p:spPr bwMode="auto">
          <a:xfrm>
            <a:off x="4287838" y="4924426"/>
            <a:ext cx="11113" cy="6350"/>
          </a:xfrm>
          <a:custGeom>
            <a:avLst/>
            <a:gdLst>
              <a:gd name="T0" fmla="*/ 1 w 7"/>
              <a:gd name="T1" fmla="*/ 0 h 4"/>
              <a:gd name="T2" fmla="*/ 0 w 7"/>
              <a:gd name="T3" fmla="*/ 2 h 4"/>
              <a:gd name="T4" fmla="*/ 2 w 7"/>
              <a:gd name="T5" fmla="*/ 4 h 4"/>
              <a:gd name="T6" fmla="*/ 7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1" y="0"/>
                </a:moveTo>
                <a:lnTo>
                  <a:pt x="0" y="2"/>
                </a:lnTo>
                <a:lnTo>
                  <a:pt x="2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Line 977"/>
          <p:cNvSpPr>
            <a:spLocks noChangeShapeType="1"/>
          </p:cNvSpPr>
          <p:nvPr/>
        </p:nvSpPr>
        <p:spPr bwMode="auto">
          <a:xfrm>
            <a:off x="4513263" y="4924426"/>
            <a:ext cx="317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978"/>
          <p:cNvSpPr>
            <a:spLocks/>
          </p:cNvSpPr>
          <p:nvPr/>
        </p:nvSpPr>
        <p:spPr bwMode="auto">
          <a:xfrm>
            <a:off x="4408488" y="4924426"/>
            <a:ext cx="4763" cy="9525"/>
          </a:xfrm>
          <a:custGeom>
            <a:avLst/>
            <a:gdLst>
              <a:gd name="T0" fmla="*/ 0 w 3"/>
              <a:gd name="T1" fmla="*/ 0 h 6"/>
              <a:gd name="T2" fmla="*/ 3 w 3"/>
              <a:gd name="T3" fmla="*/ 6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3" y="6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979"/>
          <p:cNvSpPr>
            <a:spLocks/>
          </p:cNvSpPr>
          <p:nvPr/>
        </p:nvSpPr>
        <p:spPr bwMode="auto">
          <a:xfrm>
            <a:off x="4516438" y="4924426"/>
            <a:ext cx="14288" cy="11113"/>
          </a:xfrm>
          <a:custGeom>
            <a:avLst/>
            <a:gdLst>
              <a:gd name="T0" fmla="*/ 0 w 9"/>
              <a:gd name="T1" fmla="*/ 4 h 7"/>
              <a:gd name="T2" fmla="*/ 2 w 9"/>
              <a:gd name="T3" fmla="*/ 7 h 7"/>
              <a:gd name="T4" fmla="*/ 9 w 9"/>
              <a:gd name="T5" fmla="*/ 7 h 7"/>
              <a:gd name="T6" fmla="*/ 6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0" y="4"/>
                </a:moveTo>
                <a:lnTo>
                  <a:pt x="2" y="7"/>
                </a:lnTo>
                <a:lnTo>
                  <a:pt x="9" y="7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980"/>
          <p:cNvSpPr>
            <a:spLocks/>
          </p:cNvSpPr>
          <p:nvPr/>
        </p:nvSpPr>
        <p:spPr bwMode="auto">
          <a:xfrm>
            <a:off x="4305300" y="4924426"/>
            <a:ext cx="3175" cy="15875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0 w 2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981"/>
          <p:cNvSpPr>
            <a:spLocks/>
          </p:cNvSpPr>
          <p:nvPr/>
        </p:nvSpPr>
        <p:spPr bwMode="auto">
          <a:xfrm>
            <a:off x="4311650" y="4924426"/>
            <a:ext cx="7938" cy="17463"/>
          </a:xfrm>
          <a:custGeom>
            <a:avLst/>
            <a:gdLst>
              <a:gd name="T0" fmla="*/ 0 w 5"/>
              <a:gd name="T1" fmla="*/ 11 h 11"/>
              <a:gd name="T2" fmla="*/ 4 w 5"/>
              <a:gd name="T3" fmla="*/ 6 h 11"/>
              <a:gd name="T4" fmla="*/ 5 w 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4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982"/>
          <p:cNvSpPr>
            <a:spLocks/>
          </p:cNvSpPr>
          <p:nvPr/>
        </p:nvSpPr>
        <p:spPr bwMode="auto">
          <a:xfrm>
            <a:off x="4305300" y="4940301"/>
            <a:ext cx="6350" cy="4763"/>
          </a:xfrm>
          <a:custGeom>
            <a:avLst/>
            <a:gdLst>
              <a:gd name="T0" fmla="*/ 0 w 4"/>
              <a:gd name="T1" fmla="*/ 0 h 3"/>
              <a:gd name="T2" fmla="*/ 2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2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983"/>
          <p:cNvSpPr>
            <a:spLocks/>
          </p:cNvSpPr>
          <p:nvPr/>
        </p:nvSpPr>
        <p:spPr bwMode="auto">
          <a:xfrm>
            <a:off x="4441825" y="4924426"/>
            <a:ext cx="3175" cy="26988"/>
          </a:xfrm>
          <a:custGeom>
            <a:avLst/>
            <a:gdLst>
              <a:gd name="T0" fmla="*/ 1 w 2"/>
              <a:gd name="T1" fmla="*/ 17 h 17"/>
              <a:gd name="T2" fmla="*/ 0 w 2"/>
              <a:gd name="T3" fmla="*/ 14 h 17"/>
              <a:gd name="T4" fmla="*/ 1 w 2"/>
              <a:gd name="T5" fmla="*/ 11 h 17"/>
              <a:gd name="T6" fmla="*/ 1 w 2"/>
              <a:gd name="T7" fmla="*/ 10 h 17"/>
              <a:gd name="T8" fmla="*/ 0 w 2"/>
              <a:gd name="T9" fmla="*/ 3 h 17"/>
              <a:gd name="T10" fmla="*/ 2 w 2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7">
                <a:moveTo>
                  <a:pt x="1" y="17"/>
                </a:moveTo>
                <a:lnTo>
                  <a:pt x="0" y="14"/>
                </a:lnTo>
                <a:lnTo>
                  <a:pt x="1" y="11"/>
                </a:lnTo>
                <a:lnTo>
                  <a:pt x="1" y="10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984"/>
          <p:cNvSpPr>
            <a:spLocks/>
          </p:cNvSpPr>
          <p:nvPr/>
        </p:nvSpPr>
        <p:spPr bwMode="auto">
          <a:xfrm>
            <a:off x="4413250" y="4933951"/>
            <a:ext cx="19050" cy="20638"/>
          </a:xfrm>
          <a:custGeom>
            <a:avLst/>
            <a:gdLst>
              <a:gd name="T0" fmla="*/ 0 w 12"/>
              <a:gd name="T1" fmla="*/ 0 h 13"/>
              <a:gd name="T2" fmla="*/ 5 w 12"/>
              <a:gd name="T3" fmla="*/ 0 h 13"/>
              <a:gd name="T4" fmla="*/ 7 w 12"/>
              <a:gd name="T5" fmla="*/ 0 h 13"/>
              <a:gd name="T6" fmla="*/ 9 w 12"/>
              <a:gd name="T7" fmla="*/ 0 h 13"/>
              <a:gd name="T8" fmla="*/ 11 w 12"/>
              <a:gd name="T9" fmla="*/ 8 h 13"/>
              <a:gd name="T10" fmla="*/ 12 w 1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3">
                <a:moveTo>
                  <a:pt x="0" y="0"/>
                </a:moveTo>
                <a:lnTo>
                  <a:pt x="5" y="0"/>
                </a:lnTo>
                <a:lnTo>
                  <a:pt x="7" y="0"/>
                </a:lnTo>
                <a:lnTo>
                  <a:pt x="9" y="0"/>
                </a:lnTo>
                <a:lnTo>
                  <a:pt x="11" y="8"/>
                </a:lnTo>
                <a:lnTo>
                  <a:pt x="1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985"/>
          <p:cNvSpPr>
            <a:spLocks/>
          </p:cNvSpPr>
          <p:nvPr/>
        </p:nvSpPr>
        <p:spPr bwMode="auto">
          <a:xfrm>
            <a:off x="3979863" y="4941888"/>
            <a:ext cx="22225" cy="26988"/>
          </a:xfrm>
          <a:custGeom>
            <a:avLst/>
            <a:gdLst>
              <a:gd name="T0" fmla="*/ 12 w 14"/>
              <a:gd name="T1" fmla="*/ 17 h 17"/>
              <a:gd name="T2" fmla="*/ 14 w 14"/>
              <a:gd name="T3" fmla="*/ 7 h 17"/>
              <a:gd name="T4" fmla="*/ 11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1 w 14"/>
              <a:gd name="T11" fmla="*/ 6 h 17"/>
              <a:gd name="T12" fmla="*/ 4 w 14"/>
              <a:gd name="T13" fmla="*/ 7 h 17"/>
              <a:gd name="T14" fmla="*/ 7 w 14"/>
              <a:gd name="T15" fmla="*/ 8 h 17"/>
              <a:gd name="T16" fmla="*/ 7 w 14"/>
              <a:gd name="T17" fmla="*/ 13 h 17"/>
              <a:gd name="T18" fmla="*/ 12 w 14"/>
              <a:gd name="T19" fmla="*/ 17 h 17"/>
              <a:gd name="T20" fmla="*/ 12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2" y="17"/>
                </a:moveTo>
                <a:lnTo>
                  <a:pt x="14" y="7"/>
                </a:lnTo>
                <a:lnTo>
                  <a:pt x="11" y="2"/>
                </a:lnTo>
                <a:lnTo>
                  <a:pt x="3" y="0"/>
                </a:lnTo>
                <a:lnTo>
                  <a:pt x="0" y="2"/>
                </a:lnTo>
                <a:lnTo>
                  <a:pt x="1" y="6"/>
                </a:lnTo>
                <a:lnTo>
                  <a:pt x="4" y="7"/>
                </a:lnTo>
                <a:lnTo>
                  <a:pt x="7" y="8"/>
                </a:lnTo>
                <a:lnTo>
                  <a:pt x="7" y="13"/>
                </a:lnTo>
                <a:lnTo>
                  <a:pt x="12" y="17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986"/>
          <p:cNvSpPr>
            <a:spLocks/>
          </p:cNvSpPr>
          <p:nvPr/>
        </p:nvSpPr>
        <p:spPr bwMode="auto">
          <a:xfrm>
            <a:off x="3997325" y="4933951"/>
            <a:ext cx="23813" cy="38100"/>
          </a:xfrm>
          <a:custGeom>
            <a:avLst/>
            <a:gdLst>
              <a:gd name="T0" fmla="*/ 15 w 15"/>
              <a:gd name="T1" fmla="*/ 24 h 24"/>
              <a:gd name="T2" fmla="*/ 8 w 15"/>
              <a:gd name="T3" fmla="*/ 23 h 24"/>
              <a:gd name="T4" fmla="*/ 5 w 15"/>
              <a:gd name="T5" fmla="*/ 12 h 24"/>
              <a:gd name="T6" fmla="*/ 0 w 15"/>
              <a:gd name="T7" fmla="*/ 0 h 24"/>
              <a:gd name="T8" fmla="*/ 14 w 15"/>
              <a:gd name="T9" fmla="*/ 1 h 24"/>
              <a:gd name="T10" fmla="*/ 15 w 15"/>
              <a:gd name="T11" fmla="*/ 13 h 24"/>
              <a:gd name="T12" fmla="*/ 15 w 15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4">
                <a:moveTo>
                  <a:pt x="15" y="24"/>
                </a:moveTo>
                <a:lnTo>
                  <a:pt x="8" y="23"/>
                </a:lnTo>
                <a:lnTo>
                  <a:pt x="5" y="12"/>
                </a:lnTo>
                <a:lnTo>
                  <a:pt x="0" y="0"/>
                </a:lnTo>
                <a:lnTo>
                  <a:pt x="14" y="1"/>
                </a:lnTo>
                <a:lnTo>
                  <a:pt x="15" y="13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987"/>
          <p:cNvSpPr>
            <a:spLocks/>
          </p:cNvSpPr>
          <p:nvPr/>
        </p:nvSpPr>
        <p:spPr bwMode="auto">
          <a:xfrm>
            <a:off x="4097338" y="4978401"/>
            <a:ext cx="14288" cy="0"/>
          </a:xfrm>
          <a:custGeom>
            <a:avLst/>
            <a:gdLst>
              <a:gd name="T0" fmla="*/ 0 w 9"/>
              <a:gd name="T1" fmla="*/ 9 w 9"/>
              <a:gd name="T2" fmla="*/ 9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">
                <a:moveTo>
                  <a:pt x="0" y="0"/>
                </a:moveTo>
                <a:lnTo>
                  <a:pt x="9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988"/>
          <p:cNvSpPr>
            <a:spLocks/>
          </p:cNvSpPr>
          <p:nvPr/>
        </p:nvSpPr>
        <p:spPr bwMode="auto">
          <a:xfrm>
            <a:off x="4027488" y="4927601"/>
            <a:ext cx="47625" cy="55563"/>
          </a:xfrm>
          <a:custGeom>
            <a:avLst/>
            <a:gdLst>
              <a:gd name="T0" fmla="*/ 12 w 30"/>
              <a:gd name="T1" fmla="*/ 34 h 35"/>
              <a:gd name="T2" fmla="*/ 8 w 30"/>
              <a:gd name="T3" fmla="*/ 35 h 35"/>
              <a:gd name="T4" fmla="*/ 7 w 30"/>
              <a:gd name="T5" fmla="*/ 35 h 35"/>
              <a:gd name="T6" fmla="*/ 1 w 30"/>
              <a:gd name="T7" fmla="*/ 31 h 35"/>
              <a:gd name="T8" fmla="*/ 1 w 30"/>
              <a:gd name="T9" fmla="*/ 30 h 35"/>
              <a:gd name="T10" fmla="*/ 3 w 30"/>
              <a:gd name="T11" fmla="*/ 23 h 35"/>
              <a:gd name="T12" fmla="*/ 4 w 30"/>
              <a:gd name="T13" fmla="*/ 13 h 35"/>
              <a:gd name="T14" fmla="*/ 0 w 30"/>
              <a:gd name="T15" fmla="*/ 5 h 35"/>
              <a:gd name="T16" fmla="*/ 0 w 30"/>
              <a:gd name="T17" fmla="*/ 0 h 35"/>
              <a:gd name="T18" fmla="*/ 10 w 30"/>
              <a:gd name="T19" fmla="*/ 5 h 35"/>
              <a:gd name="T20" fmla="*/ 11 w 30"/>
              <a:gd name="T21" fmla="*/ 9 h 35"/>
              <a:gd name="T22" fmla="*/ 12 w 30"/>
              <a:gd name="T23" fmla="*/ 8 h 35"/>
              <a:gd name="T24" fmla="*/ 14 w 30"/>
              <a:gd name="T25" fmla="*/ 8 h 35"/>
              <a:gd name="T26" fmla="*/ 14 w 30"/>
              <a:gd name="T27" fmla="*/ 5 h 35"/>
              <a:gd name="T28" fmla="*/ 14 w 30"/>
              <a:gd name="T29" fmla="*/ 2 h 35"/>
              <a:gd name="T30" fmla="*/ 18 w 30"/>
              <a:gd name="T31" fmla="*/ 2 h 35"/>
              <a:gd name="T32" fmla="*/ 19 w 30"/>
              <a:gd name="T33" fmla="*/ 2 h 35"/>
              <a:gd name="T34" fmla="*/ 30 w 30"/>
              <a:gd name="T35" fmla="*/ 2 h 35"/>
              <a:gd name="T36" fmla="*/ 30 w 30"/>
              <a:gd name="T37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35">
                <a:moveTo>
                  <a:pt x="12" y="34"/>
                </a:moveTo>
                <a:lnTo>
                  <a:pt x="8" y="35"/>
                </a:lnTo>
                <a:lnTo>
                  <a:pt x="7" y="35"/>
                </a:lnTo>
                <a:lnTo>
                  <a:pt x="1" y="31"/>
                </a:lnTo>
                <a:lnTo>
                  <a:pt x="1" y="30"/>
                </a:lnTo>
                <a:lnTo>
                  <a:pt x="3" y="23"/>
                </a:lnTo>
                <a:lnTo>
                  <a:pt x="4" y="13"/>
                </a:lnTo>
                <a:lnTo>
                  <a:pt x="0" y="5"/>
                </a:lnTo>
                <a:lnTo>
                  <a:pt x="0" y="0"/>
                </a:lnTo>
                <a:lnTo>
                  <a:pt x="10" y="5"/>
                </a:lnTo>
                <a:lnTo>
                  <a:pt x="11" y="9"/>
                </a:lnTo>
                <a:lnTo>
                  <a:pt x="12" y="8"/>
                </a:lnTo>
                <a:lnTo>
                  <a:pt x="14" y="8"/>
                </a:lnTo>
                <a:lnTo>
                  <a:pt x="14" y="5"/>
                </a:lnTo>
                <a:lnTo>
                  <a:pt x="14" y="2"/>
                </a:lnTo>
                <a:lnTo>
                  <a:pt x="18" y="2"/>
                </a:lnTo>
                <a:lnTo>
                  <a:pt x="19" y="2"/>
                </a:lnTo>
                <a:lnTo>
                  <a:pt x="30" y="2"/>
                </a:lnTo>
                <a:lnTo>
                  <a:pt x="3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989"/>
          <p:cNvSpPr>
            <a:spLocks/>
          </p:cNvSpPr>
          <p:nvPr/>
        </p:nvSpPr>
        <p:spPr bwMode="auto">
          <a:xfrm>
            <a:off x="4124325" y="4981576"/>
            <a:ext cx="14288" cy="1588"/>
          </a:xfrm>
          <a:custGeom>
            <a:avLst/>
            <a:gdLst>
              <a:gd name="T0" fmla="*/ 0 w 9"/>
              <a:gd name="T1" fmla="*/ 1 h 1"/>
              <a:gd name="T2" fmla="*/ 7 w 9"/>
              <a:gd name="T3" fmla="*/ 1 h 1"/>
              <a:gd name="T4" fmla="*/ 9 w 9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7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990"/>
          <p:cNvSpPr>
            <a:spLocks/>
          </p:cNvSpPr>
          <p:nvPr/>
        </p:nvSpPr>
        <p:spPr bwMode="auto">
          <a:xfrm>
            <a:off x="4111625" y="4978401"/>
            <a:ext cx="12700" cy="7938"/>
          </a:xfrm>
          <a:custGeom>
            <a:avLst/>
            <a:gdLst>
              <a:gd name="T0" fmla="*/ 0 w 8"/>
              <a:gd name="T1" fmla="*/ 0 h 5"/>
              <a:gd name="T2" fmla="*/ 4 w 8"/>
              <a:gd name="T3" fmla="*/ 5 h 5"/>
              <a:gd name="T4" fmla="*/ 8 w 8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4" y="5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991"/>
          <p:cNvSpPr>
            <a:spLocks/>
          </p:cNvSpPr>
          <p:nvPr/>
        </p:nvSpPr>
        <p:spPr bwMode="auto">
          <a:xfrm>
            <a:off x="4046538" y="4962526"/>
            <a:ext cx="92075" cy="30163"/>
          </a:xfrm>
          <a:custGeom>
            <a:avLst/>
            <a:gdLst>
              <a:gd name="T0" fmla="*/ 58 w 58"/>
              <a:gd name="T1" fmla="*/ 12 h 19"/>
              <a:gd name="T2" fmla="*/ 58 w 58"/>
              <a:gd name="T3" fmla="*/ 10 h 19"/>
              <a:gd name="T4" fmla="*/ 56 w 58"/>
              <a:gd name="T5" fmla="*/ 10 h 19"/>
              <a:gd name="T6" fmla="*/ 52 w 58"/>
              <a:gd name="T7" fmla="*/ 9 h 19"/>
              <a:gd name="T8" fmla="*/ 49 w 58"/>
              <a:gd name="T9" fmla="*/ 9 h 19"/>
              <a:gd name="T10" fmla="*/ 45 w 58"/>
              <a:gd name="T11" fmla="*/ 6 h 19"/>
              <a:gd name="T12" fmla="*/ 51 w 58"/>
              <a:gd name="T13" fmla="*/ 1 h 19"/>
              <a:gd name="T14" fmla="*/ 47 w 58"/>
              <a:gd name="T15" fmla="*/ 0 h 19"/>
              <a:gd name="T16" fmla="*/ 40 w 58"/>
              <a:gd name="T17" fmla="*/ 5 h 19"/>
              <a:gd name="T18" fmla="*/ 30 w 58"/>
              <a:gd name="T19" fmla="*/ 5 h 19"/>
              <a:gd name="T20" fmla="*/ 28 w 58"/>
              <a:gd name="T21" fmla="*/ 5 h 19"/>
              <a:gd name="T22" fmla="*/ 23 w 58"/>
              <a:gd name="T23" fmla="*/ 15 h 19"/>
              <a:gd name="T24" fmla="*/ 18 w 58"/>
              <a:gd name="T25" fmla="*/ 19 h 19"/>
              <a:gd name="T26" fmla="*/ 13 w 58"/>
              <a:gd name="T27" fmla="*/ 17 h 19"/>
              <a:gd name="T28" fmla="*/ 7 w 58"/>
              <a:gd name="T29" fmla="*/ 16 h 19"/>
              <a:gd name="T30" fmla="*/ 4 w 58"/>
              <a:gd name="T31" fmla="*/ 9 h 19"/>
              <a:gd name="T32" fmla="*/ 0 w 58"/>
              <a:gd name="T33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" h="19">
                <a:moveTo>
                  <a:pt x="58" y="12"/>
                </a:moveTo>
                <a:lnTo>
                  <a:pt x="58" y="10"/>
                </a:lnTo>
                <a:lnTo>
                  <a:pt x="56" y="10"/>
                </a:lnTo>
                <a:lnTo>
                  <a:pt x="52" y="9"/>
                </a:lnTo>
                <a:lnTo>
                  <a:pt x="49" y="9"/>
                </a:lnTo>
                <a:lnTo>
                  <a:pt x="45" y="6"/>
                </a:lnTo>
                <a:lnTo>
                  <a:pt x="51" y="1"/>
                </a:lnTo>
                <a:lnTo>
                  <a:pt x="47" y="0"/>
                </a:lnTo>
                <a:lnTo>
                  <a:pt x="40" y="5"/>
                </a:lnTo>
                <a:lnTo>
                  <a:pt x="30" y="5"/>
                </a:lnTo>
                <a:lnTo>
                  <a:pt x="28" y="5"/>
                </a:lnTo>
                <a:lnTo>
                  <a:pt x="23" y="15"/>
                </a:lnTo>
                <a:lnTo>
                  <a:pt x="18" y="19"/>
                </a:lnTo>
                <a:lnTo>
                  <a:pt x="13" y="17"/>
                </a:lnTo>
                <a:lnTo>
                  <a:pt x="7" y="16"/>
                </a:lnTo>
                <a:lnTo>
                  <a:pt x="4" y="9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992"/>
          <p:cNvSpPr>
            <a:spLocks/>
          </p:cNvSpPr>
          <p:nvPr/>
        </p:nvSpPr>
        <p:spPr bwMode="auto">
          <a:xfrm>
            <a:off x="4443413" y="4951413"/>
            <a:ext cx="23813" cy="42863"/>
          </a:xfrm>
          <a:custGeom>
            <a:avLst/>
            <a:gdLst>
              <a:gd name="T0" fmla="*/ 15 w 15"/>
              <a:gd name="T1" fmla="*/ 27 h 27"/>
              <a:gd name="T2" fmla="*/ 15 w 15"/>
              <a:gd name="T3" fmla="*/ 26 h 27"/>
              <a:gd name="T4" fmla="*/ 8 w 15"/>
              <a:gd name="T5" fmla="*/ 22 h 27"/>
              <a:gd name="T6" fmla="*/ 4 w 15"/>
              <a:gd name="T7" fmla="*/ 17 h 27"/>
              <a:gd name="T8" fmla="*/ 1 w 15"/>
              <a:gd name="T9" fmla="*/ 5 h 27"/>
              <a:gd name="T10" fmla="*/ 0 w 15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7">
                <a:moveTo>
                  <a:pt x="15" y="27"/>
                </a:moveTo>
                <a:lnTo>
                  <a:pt x="15" y="26"/>
                </a:lnTo>
                <a:lnTo>
                  <a:pt x="8" y="22"/>
                </a:lnTo>
                <a:lnTo>
                  <a:pt x="4" y="17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993"/>
          <p:cNvSpPr>
            <a:spLocks/>
          </p:cNvSpPr>
          <p:nvPr/>
        </p:nvSpPr>
        <p:spPr bwMode="auto">
          <a:xfrm>
            <a:off x="3949700" y="4987926"/>
            <a:ext cx="11113" cy="17463"/>
          </a:xfrm>
          <a:custGeom>
            <a:avLst/>
            <a:gdLst>
              <a:gd name="T0" fmla="*/ 5 w 7"/>
              <a:gd name="T1" fmla="*/ 11 h 11"/>
              <a:gd name="T2" fmla="*/ 7 w 7"/>
              <a:gd name="T3" fmla="*/ 9 h 11"/>
              <a:gd name="T4" fmla="*/ 7 w 7"/>
              <a:gd name="T5" fmla="*/ 5 h 11"/>
              <a:gd name="T6" fmla="*/ 5 w 7"/>
              <a:gd name="T7" fmla="*/ 1 h 11"/>
              <a:gd name="T8" fmla="*/ 4 w 7"/>
              <a:gd name="T9" fmla="*/ 3 h 11"/>
              <a:gd name="T10" fmla="*/ 1 w 7"/>
              <a:gd name="T11" fmla="*/ 0 h 11"/>
              <a:gd name="T12" fmla="*/ 0 w 7"/>
              <a:gd name="T13" fmla="*/ 1 h 11"/>
              <a:gd name="T14" fmla="*/ 0 w 7"/>
              <a:gd name="T15" fmla="*/ 5 h 11"/>
              <a:gd name="T16" fmla="*/ 0 w 7"/>
              <a:gd name="T17" fmla="*/ 7 h 11"/>
              <a:gd name="T18" fmla="*/ 1 w 7"/>
              <a:gd name="T19" fmla="*/ 11 h 11"/>
              <a:gd name="T20" fmla="*/ 5 w 7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1">
                <a:moveTo>
                  <a:pt x="5" y="11"/>
                </a:moveTo>
                <a:lnTo>
                  <a:pt x="7" y="9"/>
                </a:lnTo>
                <a:lnTo>
                  <a:pt x="7" y="5"/>
                </a:lnTo>
                <a:lnTo>
                  <a:pt x="5" y="1"/>
                </a:lnTo>
                <a:lnTo>
                  <a:pt x="4" y="3"/>
                </a:lnTo>
                <a:lnTo>
                  <a:pt x="1" y="0"/>
                </a:lnTo>
                <a:lnTo>
                  <a:pt x="0" y="1"/>
                </a:lnTo>
                <a:lnTo>
                  <a:pt x="0" y="5"/>
                </a:lnTo>
                <a:lnTo>
                  <a:pt x="0" y="7"/>
                </a:lnTo>
                <a:lnTo>
                  <a:pt x="1" y="11"/>
                </a:lnTo>
                <a:lnTo>
                  <a:pt x="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Line 994"/>
          <p:cNvSpPr>
            <a:spLocks noChangeShapeType="1"/>
          </p:cNvSpPr>
          <p:nvPr/>
        </p:nvSpPr>
        <p:spPr bwMode="auto">
          <a:xfrm flipV="1">
            <a:off x="4395788" y="500538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995"/>
          <p:cNvSpPr>
            <a:spLocks/>
          </p:cNvSpPr>
          <p:nvPr/>
        </p:nvSpPr>
        <p:spPr bwMode="auto">
          <a:xfrm>
            <a:off x="4395788" y="4954588"/>
            <a:ext cx="36513" cy="52388"/>
          </a:xfrm>
          <a:custGeom>
            <a:avLst/>
            <a:gdLst>
              <a:gd name="T0" fmla="*/ 23 w 23"/>
              <a:gd name="T1" fmla="*/ 0 h 33"/>
              <a:gd name="T2" fmla="*/ 23 w 23"/>
              <a:gd name="T3" fmla="*/ 2 h 33"/>
              <a:gd name="T4" fmla="*/ 23 w 23"/>
              <a:gd name="T5" fmla="*/ 7 h 33"/>
              <a:gd name="T6" fmla="*/ 19 w 23"/>
              <a:gd name="T7" fmla="*/ 11 h 33"/>
              <a:gd name="T8" fmla="*/ 8 w 23"/>
              <a:gd name="T9" fmla="*/ 18 h 33"/>
              <a:gd name="T10" fmla="*/ 4 w 23"/>
              <a:gd name="T11" fmla="*/ 22 h 33"/>
              <a:gd name="T12" fmla="*/ 0 w 23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33">
                <a:moveTo>
                  <a:pt x="23" y="0"/>
                </a:moveTo>
                <a:lnTo>
                  <a:pt x="23" y="2"/>
                </a:lnTo>
                <a:lnTo>
                  <a:pt x="23" y="7"/>
                </a:lnTo>
                <a:lnTo>
                  <a:pt x="19" y="11"/>
                </a:lnTo>
                <a:lnTo>
                  <a:pt x="8" y="18"/>
                </a:lnTo>
                <a:lnTo>
                  <a:pt x="4" y="22"/>
                </a:lnTo>
                <a:lnTo>
                  <a:pt x="0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996"/>
          <p:cNvSpPr>
            <a:spLocks/>
          </p:cNvSpPr>
          <p:nvPr/>
        </p:nvSpPr>
        <p:spPr bwMode="auto">
          <a:xfrm>
            <a:off x="4460875" y="4994276"/>
            <a:ext cx="6350" cy="17463"/>
          </a:xfrm>
          <a:custGeom>
            <a:avLst/>
            <a:gdLst>
              <a:gd name="T0" fmla="*/ 0 w 4"/>
              <a:gd name="T1" fmla="*/ 11 h 11"/>
              <a:gd name="T2" fmla="*/ 1 w 4"/>
              <a:gd name="T3" fmla="*/ 11 h 11"/>
              <a:gd name="T4" fmla="*/ 4 w 4"/>
              <a:gd name="T5" fmla="*/ 5 h 11"/>
              <a:gd name="T6" fmla="*/ 4 w 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1" y="11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997"/>
          <p:cNvSpPr>
            <a:spLocks/>
          </p:cNvSpPr>
          <p:nvPr/>
        </p:nvSpPr>
        <p:spPr bwMode="auto">
          <a:xfrm>
            <a:off x="4171950" y="5010151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0 h 2"/>
              <a:gd name="T4" fmla="*/ 0 w 2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998"/>
          <p:cNvSpPr>
            <a:spLocks/>
          </p:cNvSpPr>
          <p:nvPr/>
        </p:nvSpPr>
        <p:spPr bwMode="auto">
          <a:xfrm>
            <a:off x="4402138" y="4976813"/>
            <a:ext cx="53975" cy="36513"/>
          </a:xfrm>
          <a:custGeom>
            <a:avLst/>
            <a:gdLst>
              <a:gd name="T0" fmla="*/ 0 w 34"/>
              <a:gd name="T1" fmla="*/ 18 h 23"/>
              <a:gd name="T2" fmla="*/ 3 w 34"/>
              <a:gd name="T3" fmla="*/ 11 h 23"/>
              <a:gd name="T4" fmla="*/ 10 w 34"/>
              <a:gd name="T5" fmla="*/ 8 h 23"/>
              <a:gd name="T6" fmla="*/ 15 w 34"/>
              <a:gd name="T7" fmla="*/ 4 h 23"/>
              <a:gd name="T8" fmla="*/ 22 w 34"/>
              <a:gd name="T9" fmla="*/ 0 h 23"/>
              <a:gd name="T10" fmla="*/ 27 w 34"/>
              <a:gd name="T11" fmla="*/ 8 h 23"/>
              <a:gd name="T12" fmla="*/ 34 w 34"/>
              <a:gd name="T13" fmla="*/ 14 h 23"/>
              <a:gd name="T14" fmla="*/ 34 w 34"/>
              <a:gd name="T15" fmla="*/ 19 h 23"/>
              <a:gd name="T16" fmla="*/ 31 w 3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3">
                <a:moveTo>
                  <a:pt x="0" y="18"/>
                </a:moveTo>
                <a:lnTo>
                  <a:pt x="3" y="11"/>
                </a:lnTo>
                <a:lnTo>
                  <a:pt x="10" y="8"/>
                </a:lnTo>
                <a:lnTo>
                  <a:pt x="15" y="4"/>
                </a:lnTo>
                <a:lnTo>
                  <a:pt x="22" y="0"/>
                </a:lnTo>
                <a:lnTo>
                  <a:pt x="27" y="8"/>
                </a:lnTo>
                <a:lnTo>
                  <a:pt x="34" y="14"/>
                </a:lnTo>
                <a:lnTo>
                  <a:pt x="34" y="19"/>
                </a:lnTo>
                <a:lnTo>
                  <a:pt x="3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999"/>
          <p:cNvSpPr>
            <a:spLocks/>
          </p:cNvSpPr>
          <p:nvPr/>
        </p:nvSpPr>
        <p:spPr bwMode="auto">
          <a:xfrm>
            <a:off x="3986213" y="4987926"/>
            <a:ext cx="15875" cy="28575"/>
          </a:xfrm>
          <a:custGeom>
            <a:avLst/>
            <a:gdLst>
              <a:gd name="T0" fmla="*/ 10 w 10"/>
              <a:gd name="T1" fmla="*/ 18 h 18"/>
              <a:gd name="T2" fmla="*/ 7 w 10"/>
              <a:gd name="T3" fmla="*/ 4 h 18"/>
              <a:gd name="T4" fmla="*/ 0 w 10"/>
              <a:gd name="T5" fmla="*/ 0 h 18"/>
              <a:gd name="T6" fmla="*/ 3 w 10"/>
              <a:gd name="T7" fmla="*/ 11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7" y="4"/>
                </a:lnTo>
                <a:lnTo>
                  <a:pt x="0" y="0"/>
                </a:lnTo>
                <a:lnTo>
                  <a:pt x="3" y="11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000"/>
          <p:cNvSpPr>
            <a:spLocks/>
          </p:cNvSpPr>
          <p:nvPr/>
        </p:nvSpPr>
        <p:spPr bwMode="auto">
          <a:xfrm>
            <a:off x="4171950" y="5013326"/>
            <a:ext cx="0" cy="4763"/>
          </a:xfrm>
          <a:custGeom>
            <a:avLst/>
            <a:gdLst>
              <a:gd name="T0" fmla="*/ 3 h 3"/>
              <a:gd name="T1" fmla="*/ 0 h 3"/>
              <a:gd name="T2" fmla="*/ 0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001"/>
          <p:cNvSpPr>
            <a:spLocks/>
          </p:cNvSpPr>
          <p:nvPr/>
        </p:nvSpPr>
        <p:spPr bwMode="auto">
          <a:xfrm>
            <a:off x="4449763" y="5011738"/>
            <a:ext cx="11113" cy="12700"/>
          </a:xfrm>
          <a:custGeom>
            <a:avLst/>
            <a:gdLst>
              <a:gd name="T0" fmla="*/ 0 w 7"/>
              <a:gd name="T1" fmla="*/ 8 h 8"/>
              <a:gd name="T2" fmla="*/ 7 w 7"/>
              <a:gd name="T3" fmla="*/ 1 h 8"/>
              <a:gd name="T4" fmla="*/ 7 w 7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002"/>
          <p:cNvSpPr>
            <a:spLocks/>
          </p:cNvSpPr>
          <p:nvPr/>
        </p:nvSpPr>
        <p:spPr bwMode="auto">
          <a:xfrm>
            <a:off x="4449763" y="5013326"/>
            <a:ext cx="1588" cy="11113"/>
          </a:xfrm>
          <a:custGeom>
            <a:avLst/>
            <a:gdLst>
              <a:gd name="T0" fmla="*/ 1 w 1"/>
              <a:gd name="T1" fmla="*/ 0 h 7"/>
              <a:gd name="T2" fmla="*/ 0 w 1"/>
              <a:gd name="T3" fmla="*/ 4 h 7"/>
              <a:gd name="T4" fmla="*/ 0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1" y="0"/>
                </a:moveTo>
                <a:lnTo>
                  <a:pt x="0" y="4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003"/>
          <p:cNvSpPr>
            <a:spLocks/>
          </p:cNvSpPr>
          <p:nvPr/>
        </p:nvSpPr>
        <p:spPr bwMode="auto">
          <a:xfrm>
            <a:off x="4003675" y="4986338"/>
            <a:ext cx="47625" cy="44450"/>
          </a:xfrm>
          <a:custGeom>
            <a:avLst/>
            <a:gdLst>
              <a:gd name="T0" fmla="*/ 27 w 30"/>
              <a:gd name="T1" fmla="*/ 28 h 28"/>
              <a:gd name="T2" fmla="*/ 23 w 30"/>
              <a:gd name="T3" fmla="*/ 25 h 28"/>
              <a:gd name="T4" fmla="*/ 16 w 30"/>
              <a:gd name="T5" fmla="*/ 24 h 28"/>
              <a:gd name="T6" fmla="*/ 12 w 30"/>
              <a:gd name="T7" fmla="*/ 19 h 28"/>
              <a:gd name="T8" fmla="*/ 10 w 30"/>
              <a:gd name="T9" fmla="*/ 12 h 28"/>
              <a:gd name="T10" fmla="*/ 7 w 30"/>
              <a:gd name="T11" fmla="*/ 9 h 28"/>
              <a:gd name="T12" fmla="*/ 0 w 30"/>
              <a:gd name="T13" fmla="*/ 2 h 28"/>
              <a:gd name="T14" fmla="*/ 4 w 30"/>
              <a:gd name="T15" fmla="*/ 1 h 28"/>
              <a:gd name="T16" fmla="*/ 5 w 30"/>
              <a:gd name="T17" fmla="*/ 1 h 28"/>
              <a:gd name="T18" fmla="*/ 11 w 30"/>
              <a:gd name="T19" fmla="*/ 0 h 28"/>
              <a:gd name="T20" fmla="*/ 19 w 30"/>
              <a:gd name="T21" fmla="*/ 13 h 28"/>
              <a:gd name="T22" fmla="*/ 25 w 30"/>
              <a:gd name="T23" fmla="*/ 15 h 28"/>
              <a:gd name="T24" fmla="*/ 30 w 30"/>
              <a:gd name="T25" fmla="*/ 1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8">
                <a:moveTo>
                  <a:pt x="27" y="28"/>
                </a:moveTo>
                <a:lnTo>
                  <a:pt x="23" y="25"/>
                </a:lnTo>
                <a:lnTo>
                  <a:pt x="16" y="24"/>
                </a:lnTo>
                <a:lnTo>
                  <a:pt x="12" y="19"/>
                </a:lnTo>
                <a:lnTo>
                  <a:pt x="10" y="12"/>
                </a:lnTo>
                <a:lnTo>
                  <a:pt x="7" y="9"/>
                </a:lnTo>
                <a:lnTo>
                  <a:pt x="0" y="2"/>
                </a:lnTo>
                <a:lnTo>
                  <a:pt x="4" y="1"/>
                </a:lnTo>
                <a:lnTo>
                  <a:pt x="5" y="1"/>
                </a:lnTo>
                <a:lnTo>
                  <a:pt x="11" y="0"/>
                </a:lnTo>
                <a:lnTo>
                  <a:pt x="19" y="13"/>
                </a:lnTo>
                <a:lnTo>
                  <a:pt x="25" y="15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Line 1004"/>
          <p:cNvSpPr>
            <a:spLocks noChangeShapeType="1"/>
          </p:cNvSpPr>
          <p:nvPr/>
        </p:nvSpPr>
        <p:spPr bwMode="auto">
          <a:xfrm flipV="1">
            <a:off x="4159250" y="5018088"/>
            <a:ext cx="1270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005"/>
          <p:cNvSpPr>
            <a:spLocks/>
          </p:cNvSpPr>
          <p:nvPr/>
        </p:nvSpPr>
        <p:spPr bwMode="auto">
          <a:xfrm>
            <a:off x="4067175" y="4978401"/>
            <a:ext cx="30163" cy="61913"/>
          </a:xfrm>
          <a:custGeom>
            <a:avLst/>
            <a:gdLst>
              <a:gd name="T0" fmla="*/ 17 w 19"/>
              <a:gd name="T1" fmla="*/ 39 h 39"/>
              <a:gd name="T2" fmla="*/ 15 w 19"/>
              <a:gd name="T3" fmla="*/ 36 h 39"/>
              <a:gd name="T4" fmla="*/ 9 w 19"/>
              <a:gd name="T5" fmla="*/ 26 h 39"/>
              <a:gd name="T6" fmla="*/ 5 w 19"/>
              <a:gd name="T7" fmla="*/ 28 h 39"/>
              <a:gd name="T8" fmla="*/ 0 w 19"/>
              <a:gd name="T9" fmla="*/ 22 h 39"/>
              <a:gd name="T10" fmla="*/ 5 w 19"/>
              <a:gd name="T11" fmla="*/ 15 h 39"/>
              <a:gd name="T12" fmla="*/ 6 w 19"/>
              <a:gd name="T13" fmla="*/ 14 h 39"/>
              <a:gd name="T14" fmla="*/ 12 w 19"/>
              <a:gd name="T15" fmla="*/ 13 h 39"/>
              <a:gd name="T16" fmla="*/ 17 w 19"/>
              <a:gd name="T17" fmla="*/ 11 h 39"/>
              <a:gd name="T18" fmla="*/ 15 w 19"/>
              <a:gd name="T19" fmla="*/ 5 h 39"/>
              <a:gd name="T20" fmla="*/ 17 w 19"/>
              <a:gd name="T21" fmla="*/ 0 h 39"/>
              <a:gd name="T22" fmla="*/ 17 w 19"/>
              <a:gd name="T23" fmla="*/ 0 h 39"/>
              <a:gd name="T24" fmla="*/ 19 w 19"/>
              <a:gd name="T2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39">
                <a:moveTo>
                  <a:pt x="17" y="39"/>
                </a:moveTo>
                <a:lnTo>
                  <a:pt x="15" y="36"/>
                </a:lnTo>
                <a:lnTo>
                  <a:pt x="9" y="26"/>
                </a:lnTo>
                <a:lnTo>
                  <a:pt x="5" y="28"/>
                </a:lnTo>
                <a:lnTo>
                  <a:pt x="0" y="22"/>
                </a:lnTo>
                <a:lnTo>
                  <a:pt x="5" y="15"/>
                </a:lnTo>
                <a:lnTo>
                  <a:pt x="6" y="14"/>
                </a:lnTo>
                <a:lnTo>
                  <a:pt x="12" y="13"/>
                </a:lnTo>
                <a:lnTo>
                  <a:pt x="17" y="11"/>
                </a:lnTo>
                <a:lnTo>
                  <a:pt x="15" y="5"/>
                </a:lnTo>
                <a:lnTo>
                  <a:pt x="17" y="0"/>
                </a:lnTo>
                <a:lnTo>
                  <a:pt x="17" y="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006"/>
          <p:cNvSpPr>
            <a:spLocks/>
          </p:cNvSpPr>
          <p:nvPr/>
        </p:nvSpPr>
        <p:spPr bwMode="auto">
          <a:xfrm>
            <a:off x="4094163" y="5040313"/>
            <a:ext cx="4763" cy="19050"/>
          </a:xfrm>
          <a:custGeom>
            <a:avLst/>
            <a:gdLst>
              <a:gd name="T0" fmla="*/ 3 w 3"/>
              <a:gd name="T1" fmla="*/ 12 h 12"/>
              <a:gd name="T2" fmla="*/ 2 w 3"/>
              <a:gd name="T3" fmla="*/ 2 h 12"/>
              <a:gd name="T4" fmla="*/ 0 w 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007"/>
          <p:cNvSpPr>
            <a:spLocks/>
          </p:cNvSpPr>
          <p:nvPr/>
        </p:nvSpPr>
        <p:spPr bwMode="auto">
          <a:xfrm>
            <a:off x="4051300" y="5016501"/>
            <a:ext cx="47625" cy="49213"/>
          </a:xfrm>
          <a:custGeom>
            <a:avLst/>
            <a:gdLst>
              <a:gd name="T0" fmla="*/ 0 w 30"/>
              <a:gd name="T1" fmla="*/ 0 h 31"/>
              <a:gd name="T2" fmla="*/ 4 w 30"/>
              <a:gd name="T3" fmla="*/ 5 h 31"/>
              <a:gd name="T4" fmla="*/ 15 w 30"/>
              <a:gd name="T5" fmla="*/ 11 h 31"/>
              <a:gd name="T6" fmla="*/ 15 w 30"/>
              <a:gd name="T7" fmla="*/ 26 h 31"/>
              <a:gd name="T8" fmla="*/ 23 w 30"/>
              <a:gd name="T9" fmla="*/ 31 h 31"/>
              <a:gd name="T10" fmla="*/ 22 w 30"/>
              <a:gd name="T11" fmla="*/ 20 h 31"/>
              <a:gd name="T12" fmla="*/ 23 w 30"/>
              <a:gd name="T13" fmla="*/ 20 h 31"/>
              <a:gd name="T14" fmla="*/ 27 w 30"/>
              <a:gd name="T15" fmla="*/ 28 h 31"/>
              <a:gd name="T16" fmla="*/ 30 w 30"/>
              <a:gd name="T17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0"/>
                </a:moveTo>
                <a:lnTo>
                  <a:pt x="4" y="5"/>
                </a:lnTo>
                <a:lnTo>
                  <a:pt x="15" y="11"/>
                </a:lnTo>
                <a:lnTo>
                  <a:pt x="15" y="26"/>
                </a:lnTo>
                <a:lnTo>
                  <a:pt x="23" y="31"/>
                </a:lnTo>
                <a:lnTo>
                  <a:pt x="22" y="20"/>
                </a:lnTo>
                <a:lnTo>
                  <a:pt x="23" y="20"/>
                </a:lnTo>
                <a:lnTo>
                  <a:pt x="27" y="28"/>
                </a:lnTo>
                <a:lnTo>
                  <a:pt x="3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008"/>
          <p:cNvSpPr>
            <a:spLocks/>
          </p:cNvSpPr>
          <p:nvPr/>
        </p:nvSpPr>
        <p:spPr bwMode="auto">
          <a:xfrm>
            <a:off x="3956050" y="5037138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8 h 25"/>
              <a:gd name="T4" fmla="*/ 12 w 12"/>
              <a:gd name="T5" fmla="*/ 17 h 25"/>
              <a:gd name="T6" fmla="*/ 7 w 12"/>
              <a:gd name="T7" fmla="*/ 15 h 25"/>
              <a:gd name="T8" fmla="*/ 8 w 12"/>
              <a:gd name="T9" fmla="*/ 10 h 25"/>
              <a:gd name="T10" fmla="*/ 1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8"/>
                </a:lnTo>
                <a:lnTo>
                  <a:pt x="12" y="17"/>
                </a:lnTo>
                <a:lnTo>
                  <a:pt x="7" y="15"/>
                </a:lnTo>
                <a:lnTo>
                  <a:pt x="8" y="10"/>
                </a:lnTo>
                <a:lnTo>
                  <a:pt x="1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010"/>
          <p:cNvSpPr>
            <a:spLocks/>
          </p:cNvSpPr>
          <p:nvPr/>
        </p:nvSpPr>
        <p:spPr bwMode="auto">
          <a:xfrm>
            <a:off x="3987801" y="5018088"/>
            <a:ext cx="52388" cy="69850"/>
          </a:xfrm>
          <a:custGeom>
            <a:avLst/>
            <a:gdLst>
              <a:gd name="T0" fmla="*/ 30 w 33"/>
              <a:gd name="T1" fmla="*/ 44 h 44"/>
              <a:gd name="T2" fmla="*/ 33 w 33"/>
              <a:gd name="T3" fmla="*/ 38 h 44"/>
              <a:gd name="T4" fmla="*/ 22 w 33"/>
              <a:gd name="T5" fmla="*/ 25 h 44"/>
              <a:gd name="T6" fmla="*/ 21 w 33"/>
              <a:gd name="T7" fmla="*/ 19 h 44"/>
              <a:gd name="T8" fmla="*/ 20 w 33"/>
              <a:gd name="T9" fmla="*/ 12 h 44"/>
              <a:gd name="T10" fmla="*/ 18 w 33"/>
              <a:gd name="T11" fmla="*/ 11 h 44"/>
              <a:gd name="T12" fmla="*/ 2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9 w 33"/>
              <a:gd name="T21" fmla="*/ 27 h 44"/>
              <a:gd name="T22" fmla="*/ 30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0" y="44"/>
                </a:moveTo>
                <a:lnTo>
                  <a:pt x="33" y="38"/>
                </a:lnTo>
                <a:lnTo>
                  <a:pt x="22" y="25"/>
                </a:lnTo>
                <a:lnTo>
                  <a:pt x="21" y="19"/>
                </a:lnTo>
                <a:lnTo>
                  <a:pt x="20" y="12"/>
                </a:lnTo>
                <a:lnTo>
                  <a:pt x="18" y="11"/>
                </a:lnTo>
                <a:lnTo>
                  <a:pt x="2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9" y="27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011"/>
          <p:cNvSpPr>
            <a:spLocks/>
          </p:cNvSpPr>
          <p:nvPr/>
        </p:nvSpPr>
        <p:spPr bwMode="auto">
          <a:xfrm>
            <a:off x="3992563" y="5072063"/>
            <a:ext cx="22225" cy="30163"/>
          </a:xfrm>
          <a:custGeom>
            <a:avLst/>
            <a:gdLst>
              <a:gd name="T0" fmla="*/ 14 w 14"/>
              <a:gd name="T1" fmla="*/ 6 h 19"/>
              <a:gd name="T2" fmla="*/ 6 w 14"/>
              <a:gd name="T3" fmla="*/ 3 h 19"/>
              <a:gd name="T4" fmla="*/ 0 w 14"/>
              <a:gd name="T5" fmla="*/ 0 h 19"/>
              <a:gd name="T6" fmla="*/ 7 w 14"/>
              <a:gd name="T7" fmla="*/ 16 h 19"/>
              <a:gd name="T8" fmla="*/ 11 w 14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9">
                <a:moveTo>
                  <a:pt x="14" y="6"/>
                </a:moveTo>
                <a:lnTo>
                  <a:pt x="6" y="3"/>
                </a:lnTo>
                <a:lnTo>
                  <a:pt x="0" y="0"/>
                </a:lnTo>
                <a:lnTo>
                  <a:pt x="7" y="16"/>
                </a:lnTo>
                <a:lnTo>
                  <a:pt x="1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012"/>
          <p:cNvSpPr>
            <a:spLocks/>
          </p:cNvSpPr>
          <p:nvPr/>
        </p:nvSpPr>
        <p:spPr bwMode="auto">
          <a:xfrm>
            <a:off x="4033838" y="5011738"/>
            <a:ext cx="138113" cy="95250"/>
          </a:xfrm>
          <a:custGeom>
            <a:avLst/>
            <a:gdLst>
              <a:gd name="T0" fmla="*/ 87 w 87"/>
              <a:gd name="T1" fmla="*/ 0 h 60"/>
              <a:gd name="T2" fmla="*/ 82 w 87"/>
              <a:gd name="T3" fmla="*/ 4 h 60"/>
              <a:gd name="T4" fmla="*/ 74 w 87"/>
              <a:gd name="T5" fmla="*/ 11 h 60"/>
              <a:gd name="T6" fmla="*/ 71 w 87"/>
              <a:gd name="T7" fmla="*/ 18 h 60"/>
              <a:gd name="T8" fmla="*/ 70 w 87"/>
              <a:gd name="T9" fmla="*/ 20 h 60"/>
              <a:gd name="T10" fmla="*/ 67 w 87"/>
              <a:gd name="T11" fmla="*/ 19 h 60"/>
              <a:gd name="T12" fmla="*/ 60 w 87"/>
              <a:gd name="T13" fmla="*/ 26 h 60"/>
              <a:gd name="T14" fmla="*/ 56 w 87"/>
              <a:gd name="T15" fmla="*/ 27 h 60"/>
              <a:gd name="T16" fmla="*/ 53 w 87"/>
              <a:gd name="T17" fmla="*/ 26 h 60"/>
              <a:gd name="T18" fmla="*/ 53 w 87"/>
              <a:gd name="T19" fmla="*/ 27 h 60"/>
              <a:gd name="T20" fmla="*/ 53 w 87"/>
              <a:gd name="T21" fmla="*/ 34 h 60"/>
              <a:gd name="T22" fmla="*/ 52 w 87"/>
              <a:gd name="T23" fmla="*/ 39 h 60"/>
              <a:gd name="T24" fmla="*/ 45 w 87"/>
              <a:gd name="T25" fmla="*/ 42 h 60"/>
              <a:gd name="T26" fmla="*/ 37 w 87"/>
              <a:gd name="T27" fmla="*/ 46 h 60"/>
              <a:gd name="T28" fmla="*/ 30 w 87"/>
              <a:gd name="T29" fmla="*/ 48 h 60"/>
              <a:gd name="T30" fmla="*/ 26 w 87"/>
              <a:gd name="T31" fmla="*/ 49 h 60"/>
              <a:gd name="T32" fmla="*/ 27 w 87"/>
              <a:gd name="T33" fmla="*/ 56 h 60"/>
              <a:gd name="T34" fmla="*/ 14 w 87"/>
              <a:gd name="T35" fmla="*/ 60 h 60"/>
              <a:gd name="T36" fmla="*/ 12 w 87"/>
              <a:gd name="T37" fmla="*/ 59 h 60"/>
              <a:gd name="T38" fmla="*/ 10 w 87"/>
              <a:gd name="T39" fmla="*/ 56 h 60"/>
              <a:gd name="T40" fmla="*/ 8 w 87"/>
              <a:gd name="T41" fmla="*/ 56 h 60"/>
              <a:gd name="T42" fmla="*/ 8 w 87"/>
              <a:gd name="T43" fmla="*/ 42 h 60"/>
              <a:gd name="T44" fmla="*/ 4 w 87"/>
              <a:gd name="T45" fmla="*/ 34 h 60"/>
              <a:gd name="T46" fmla="*/ 0 w 87"/>
              <a:gd name="T47" fmla="*/ 30 h 60"/>
              <a:gd name="T48" fmla="*/ 3 w 87"/>
              <a:gd name="T49" fmla="*/ 27 h 60"/>
              <a:gd name="T50" fmla="*/ 7 w 87"/>
              <a:gd name="T51" fmla="*/ 31 h 60"/>
              <a:gd name="T52" fmla="*/ 10 w 87"/>
              <a:gd name="T53" fmla="*/ 35 h 60"/>
              <a:gd name="T54" fmla="*/ 11 w 87"/>
              <a:gd name="T55" fmla="*/ 30 h 60"/>
              <a:gd name="T56" fmla="*/ 10 w 87"/>
              <a:gd name="T57" fmla="*/ 27 h 60"/>
              <a:gd name="T58" fmla="*/ 3 w 87"/>
              <a:gd name="T59" fmla="*/ 15 h 60"/>
              <a:gd name="T60" fmla="*/ 8 w 87"/>
              <a:gd name="T61" fmla="*/ 15 h 60"/>
              <a:gd name="T62" fmla="*/ 8 w 87"/>
              <a:gd name="T63" fmla="*/ 12 h 60"/>
              <a:gd name="T64" fmla="*/ 8 w 87"/>
              <a:gd name="T65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60">
                <a:moveTo>
                  <a:pt x="87" y="0"/>
                </a:moveTo>
                <a:lnTo>
                  <a:pt x="82" y="4"/>
                </a:lnTo>
                <a:lnTo>
                  <a:pt x="74" y="11"/>
                </a:lnTo>
                <a:lnTo>
                  <a:pt x="71" y="18"/>
                </a:lnTo>
                <a:lnTo>
                  <a:pt x="70" y="20"/>
                </a:lnTo>
                <a:lnTo>
                  <a:pt x="67" y="19"/>
                </a:lnTo>
                <a:lnTo>
                  <a:pt x="60" y="26"/>
                </a:lnTo>
                <a:lnTo>
                  <a:pt x="56" y="27"/>
                </a:lnTo>
                <a:lnTo>
                  <a:pt x="53" y="26"/>
                </a:lnTo>
                <a:lnTo>
                  <a:pt x="53" y="27"/>
                </a:lnTo>
                <a:lnTo>
                  <a:pt x="53" y="34"/>
                </a:lnTo>
                <a:lnTo>
                  <a:pt x="52" y="39"/>
                </a:lnTo>
                <a:lnTo>
                  <a:pt x="45" y="42"/>
                </a:lnTo>
                <a:lnTo>
                  <a:pt x="37" y="46"/>
                </a:lnTo>
                <a:lnTo>
                  <a:pt x="30" y="48"/>
                </a:lnTo>
                <a:lnTo>
                  <a:pt x="26" y="49"/>
                </a:lnTo>
                <a:lnTo>
                  <a:pt x="27" y="56"/>
                </a:lnTo>
                <a:lnTo>
                  <a:pt x="14" y="60"/>
                </a:lnTo>
                <a:lnTo>
                  <a:pt x="12" y="59"/>
                </a:lnTo>
                <a:lnTo>
                  <a:pt x="10" y="56"/>
                </a:lnTo>
                <a:lnTo>
                  <a:pt x="8" y="56"/>
                </a:lnTo>
                <a:lnTo>
                  <a:pt x="8" y="42"/>
                </a:lnTo>
                <a:lnTo>
                  <a:pt x="4" y="34"/>
                </a:lnTo>
                <a:lnTo>
                  <a:pt x="0" y="30"/>
                </a:lnTo>
                <a:lnTo>
                  <a:pt x="3" y="27"/>
                </a:lnTo>
                <a:lnTo>
                  <a:pt x="7" y="31"/>
                </a:lnTo>
                <a:lnTo>
                  <a:pt x="10" y="35"/>
                </a:lnTo>
                <a:lnTo>
                  <a:pt x="11" y="30"/>
                </a:lnTo>
                <a:lnTo>
                  <a:pt x="10" y="27"/>
                </a:lnTo>
                <a:lnTo>
                  <a:pt x="3" y="15"/>
                </a:lnTo>
                <a:lnTo>
                  <a:pt x="8" y="15"/>
                </a:lnTo>
                <a:lnTo>
                  <a:pt x="8" y="12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Line 1013"/>
          <p:cNvSpPr>
            <a:spLocks noChangeShapeType="1"/>
          </p:cNvSpPr>
          <p:nvPr/>
        </p:nvSpPr>
        <p:spPr bwMode="auto">
          <a:xfrm flipV="1">
            <a:off x="4138613" y="5078413"/>
            <a:ext cx="7938" cy="285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014"/>
          <p:cNvSpPr>
            <a:spLocks/>
          </p:cNvSpPr>
          <p:nvPr/>
        </p:nvSpPr>
        <p:spPr bwMode="auto">
          <a:xfrm>
            <a:off x="4144963" y="5030788"/>
            <a:ext cx="19050" cy="87313"/>
          </a:xfrm>
          <a:custGeom>
            <a:avLst/>
            <a:gdLst>
              <a:gd name="T0" fmla="*/ 2 w 12"/>
              <a:gd name="T1" fmla="*/ 55 h 55"/>
              <a:gd name="T2" fmla="*/ 5 w 12"/>
              <a:gd name="T3" fmla="*/ 45 h 55"/>
              <a:gd name="T4" fmla="*/ 5 w 12"/>
              <a:gd name="T5" fmla="*/ 37 h 55"/>
              <a:gd name="T6" fmla="*/ 8 w 12"/>
              <a:gd name="T7" fmla="*/ 30 h 55"/>
              <a:gd name="T8" fmla="*/ 8 w 12"/>
              <a:gd name="T9" fmla="*/ 23 h 55"/>
              <a:gd name="T10" fmla="*/ 9 w 12"/>
              <a:gd name="T11" fmla="*/ 19 h 55"/>
              <a:gd name="T12" fmla="*/ 12 w 12"/>
              <a:gd name="T13" fmla="*/ 17 h 55"/>
              <a:gd name="T14" fmla="*/ 0 w 12"/>
              <a:gd name="T15" fmla="*/ 14 h 55"/>
              <a:gd name="T16" fmla="*/ 1 w 12"/>
              <a:gd name="T17" fmla="*/ 10 h 55"/>
              <a:gd name="T18" fmla="*/ 2 w 12"/>
              <a:gd name="T19" fmla="*/ 7 h 55"/>
              <a:gd name="T20" fmla="*/ 5 w 12"/>
              <a:gd name="T21" fmla="*/ 4 h 55"/>
              <a:gd name="T22" fmla="*/ 9 w 12"/>
              <a:gd name="T2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5">
                <a:moveTo>
                  <a:pt x="2" y="55"/>
                </a:moveTo>
                <a:lnTo>
                  <a:pt x="5" y="45"/>
                </a:lnTo>
                <a:lnTo>
                  <a:pt x="5" y="37"/>
                </a:lnTo>
                <a:lnTo>
                  <a:pt x="8" y="30"/>
                </a:lnTo>
                <a:lnTo>
                  <a:pt x="8" y="23"/>
                </a:lnTo>
                <a:lnTo>
                  <a:pt x="9" y="19"/>
                </a:lnTo>
                <a:lnTo>
                  <a:pt x="12" y="17"/>
                </a:lnTo>
                <a:lnTo>
                  <a:pt x="0" y="14"/>
                </a:lnTo>
                <a:lnTo>
                  <a:pt x="1" y="10"/>
                </a:lnTo>
                <a:lnTo>
                  <a:pt x="2" y="7"/>
                </a:lnTo>
                <a:lnTo>
                  <a:pt x="5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Line 1015"/>
          <p:cNvSpPr>
            <a:spLocks noChangeShapeType="1"/>
          </p:cNvSpPr>
          <p:nvPr/>
        </p:nvSpPr>
        <p:spPr bwMode="auto">
          <a:xfrm flipV="1">
            <a:off x="4135438" y="5106988"/>
            <a:ext cx="3175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016"/>
          <p:cNvSpPr>
            <a:spLocks/>
          </p:cNvSpPr>
          <p:nvPr/>
        </p:nvSpPr>
        <p:spPr bwMode="auto">
          <a:xfrm>
            <a:off x="4010026" y="5081588"/>
            <a:ext cx="34925" cy="38100"/>
          </a:xfrm>
          <a:custGeom>
            <a:avLst/>
            <a:gdLst>
              <a:gd name="T0" fmla="*/ 0 w 22"/>
              <a:gd name="T1" fmla="*/ 13 h 24"/>
              <a:gd name="T2" fmla="*/ 21 w 22"/>
              <a:gd name="T3" fmla="*/ 24 h 24"/>
              <a:gd name="T4" fmla="*/ 22 w 22"/>
              <a:gd name="T5" fmla="*/ 20 h 24"/>
              <a:gd name="T6" fmla="*/ 19 w 22"/>
              <a:gd name="T7" fmla="*/ 13 h 24"/>
              <a:gd name="T8" fmla="*/ 15 w 22"/>
              <a:gd name="T9" fmla="*/ 6 h 24"/>
              <a:gd name="T10" fmla="*/ 14 w 22"/>
              <a:gd name="T11" fmla="*/ 4 h 24"/>
              <a:gd name="T12" fmla="*/ 11 w 22"/>
              <a:gd name="T13" fmla="*/ 2 h 24"/>
              <a:gd name="T14" fmla="*/ 10 w 22"/>
              <a:gd name="T15" fmla="*/ 2 h 24"/>
              <a:gd name="T16" fmla="*/ 3 w 2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4">
                <a:moveTo>
                  <a:pt x="0" y="13"/>
                </a:moveTo>
                <a:lnTo>
                  <a:pt x="21" y="24"/>
                </a:lnTo>
                <a:lnTo>
                  <a:pt x="22" y="20"/>
                </a:lnTo>
                <a:lnTo>
                  <a:pt x="19" y="13"/>
                </a:lnTo>
                <a:lnTo>
                  <a:pt x="15" y="6"/>
                </a:lnTo>
                <a:lnTo>
                  <a:pt x="14" y="4"/>
                </a:lnTo>
                <a:lnTo>
                  <a:pt x="11" y="2"/>
                </a:lnTo>
                <a:lnTo>
                  <a:pt x="10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017"/>
          <p:cNvSpPr>
            <a:spLocks/>
          </p:cNvSpPr>
          <p:nvPr/>
        </p:nvSpPr>
        <p:spPr bwMode="auto">
          <a:xfrm>
            <a:off x="3960813" y="5078413"/>
            <a:ext cx="23813" cy="50800"/>
          </a:xfrm>
          <a:custGeom>
            <a:avLst/>
            <a:gdLst>
              <a:gd name="T0" fmla="*/ 15 w 15"/>
              <a:gd name="T1" fmla="*/ 32 h 32"/>
              <a:gd name="T2" fmla="*/ 5 w 15"/>
              <a:gd name="T3" fmla="*/ 23 h 32"/>
              <a:gd name="T4" fmla="*/ 0 w 15"/>
              <a:gd name="T5" fmla="*/ 4 h 32"/>
              <a:gd name="T6" fmla="*/ 7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5" y="23"/>
                </a:lnTo>
                <a:lnTo>
                  <a:pt x="0" y="4"/>
                </a:lnTo>
                <a:lnTo>
                  <a:pt x="7" y="0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018"/>
          <p:cNvSpPr>
            <a:spLocks/>
          </p:cNvSpPr>
          <p:nvPr/>
        </p:nvSpPr>
        <p:spPr bwMode="auto">
          <a:xfrm>
            <a:off x="4011613" y="5113338"/>
            <a:ext cx="26988" cy="30163"/>
          </a:xfrm>
          <a:custGeom>
            <a:avLst/>
            <a:gdLst>
              <a:gd name="T0" fmla="*/ 17 w 17"/>
              <a:gd name="T1" fmla="*/ 19 h 19"/>
              <a:gd name="T2" fmla="*/ 17 w 17"/>
              <a:gd name="T3" fmla="*/ 12 h 19"/>
              <a:gd name="T4" fmla="*/ 0 w 1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9">
                <a:moveTo>
                  <a:pt x="17" y="19"/>
                </a:moveTo>
                <a:lnTo>
                  <a:pt x="17" y="1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019"/>
          <p:cNvSpPr>
            <a:spLocks/>
          </p:cNvSpPr>
          <p:nvPr/>
        </p:nvSpPr>
        <p:spPr bwMode="auto">
          <a:xfrm>
            <a:off x="4068763" y="5059363"/>
            <a:ext cx="79375" cy="95250"/>
          </a:xfrm>
          <a:custGeom>
            <a:avLst/>
            <a:gdLst>
              <a:gd name="T0" fmla="*/ 49 w 50"/>
              <a:gd name="T1" fmla="*/ 12 h 60"/>
              <a:gd name="T2" fmla="*/ 50 w 50"/>
              <a:gd name="T3" fmla="*/ 5 h 60"/>
              <a:gd name="T4" fmla="*/ 46 w 50"/>
              <a:gd name="T5" fmla="*/ 1 h 60"/>
              <a:gd name="T6" fmla="*/ 45 w 50"/>
              <a:gd name="T7" fmla="*/ 0 h 60"/>
              <a:gd name="T8" fmla="*/ 33 w 50"/>
              <a:gd name="T9" fmla="*/ 18 h 60"/>
              <a:gd name="T10" fmla="*/ 16 w 50"/>
              <a:gd name="T11" fmla="*/ 24 h 60"/>
              <a:gd name="T12" fmla="*/ 16 w 50"/>
              <a:gd name="T13" fmla="*/ 31 h 60"/>
              <a:gd name="T14" fmla="*/ 0 w 50"/>
              <a:gd name="T15" fmla="*/ 35 h 60"/>
              <a:gd name="T16" fmla="*/ 8 w 50"/>
              <a:gd name="T17" fmla="*/ 45 h 60"/>
              <a:gd name="T18" fmla="*/ 20 w 50"/>
              <a:gd name="T1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60">
                <a:moveTo>
                  <a:pt x="49" y="12"/>
                </a:moveTo>
                <a:lnTo>
                  <a:pt x="50" y="5"/>
                </a:lnTo>
                <a:lnTo>
                  <a:pt x="46" y="1"/>
                </a:lnTo>
                <a:lnTo>
                  <a:pt x="45" y="0"/>
                </a:lnTo>
                <a:lnTo>
                  <a:pt x="33" y="18"/>
                </a:lnTo>
                <a:lnTo>
                  <a:pt x="16" y="24"/>
                </a:lnTo>
                <a:lnTo>
                  <a:pt x="16" y="31"/>
                </a:lnTo>
                <a:lnTo>
                  <a:pt x="0" y="35"/>
                </a:lnTo>
                <a:lnTo>
                  <a:pt x="8" y="45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020"/>
          <p:cNvSpPr>
            <a:spLocks/>
          </p:cNvSpPr>
          <p:nvPr/>
        </p:nvSpPr>
        <p:spPr bwMode="auto">
          <a:xfrm>
            <a:off x="4100513" y="5118101"/>
            <a:ext cx="34925" cy="42863"/>
          </a:xfrm>
          <a:custGeom>
            <a:avLst/>
            <a:gdLst>
              <a:gd name="T0" fmla="*/ 0 w 22"/>
              <a:gd name="T1" fmla="*/ 23 h 27"/>
              <a:gd name="T2" fmla="*/ 3 w 22"/>
              <a:gd name="T3" fmla="*/ 27 h 27"/>
              <a:gd name="T4" fmla="*/ 10 w 22"/>
              <a:gd name="T5" fmla="*/ 26 h 27"/>
              <a:gd name="T6" fmla="*/ 10 w 22"/>
              <a:gd name="T7" fmla="*/ 20 h 27"/>
              <a:gd name="T8" fmla="*/ 21 w 22"/>
              <a:gd name="T9" fmla="*/ 17 h 27"/>
              <a:gd name="T10" fmla="*/ 21 w 22"/>
              <a:gd name="T11" fmla="*/ 4 h 27"/>
              <a:gd name="T12" fmla="*/ 21 w 22"/>
              <a:gd name="T13" fmla="*/ 1 h 27"/>
              <a:gd name="T14" fmla="*/ 22 w 22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7">
                <a:moveTo>
                  <a:pt x="0" y="23"/>
                </a:moveTo>
                <a:lnTo>
                  <a:pt x="3" y="27"/>
                </a:lnTo>
                <a:lnTo>
                  <a:pt x="10" y="26"/>
                </a:lnTo>
                <a:lnTo>
                  <a:pt x="10" y="20"/>
                </a:lnTo>
                <a:lnTo>
                  <a:pt x="21" y="17"/>
                </a:lnTo>
                <a:lnTo>
                  <a:pt x="21" y="4"/>
                </a:lnTo>
                <a:lnTo>
                  <a:pt x="21" y="1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021"/>
          <p:cNvSpPr>
            <a:spLocks/>
          </p:cNvSpPr>
          <p:nvPr/>
        </p:nvSpPr>
        <p:spPr bwMode="auto">
          <a:xfrm>
            <a:off x="4046538" y="5118101"/>
            <a:ext cx="44450" cy="47625"/>
          </a:xfrm>
          <a:custGeom>
            <a:avLst/>
            <a:gdLst>
              <a:gd name="T0" fmla="*/ 0 w 28"/>
              <a:gd name="T1" fmla="*/ 4 h 30"/>
              <a:gd name="T2" fmla="*/ 4 w 28"/>
              <a:gd name="T3" fmla="*/ 1 h 30"/>
              <a:gd name="T4" fmla="*/ 4 w 28"/>
              <a:gd name="T5" fmla="*/ 0 h 30"/>
              <a:gd name="T6" fmla="*/ 13 w 28"/>
              <a:gd name="T7" fmla="*/ 4 h 30"/>
              <a:gd name="T8" fmla="*/ 17 w 28"/>
              <a:gd name="T9" fmla="*/ 12 h 30"/>
              <a:gd name="T10" fmla="*/ 23 w 28"/>
              <a:gd name="T11" fmla="*/ 20 h 30"/>
              <a:gd name="T12" fmla="*/ 28 w 28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30">
                <a:moveTo>
                  <a:pt x="0" y="4"/>
                </a:moveTo>
                <a:lnTo>
                  <a:pt x="4" y="1"/>
                </a:lnTo>
                <a:lnTo>
                  <a:pt x="4" y="0"/>
                </a:lnTo>
                <a:lnTo>
                  <a:pt x="13" y="4"/>
                </a:lnTo>
                <a:lnTo>
                  <a:pt x="17" y="12"/>
                </a:lnTo>
                <a:lnTo>
                  <a:pt x="23" y="20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022"/>
          <p:cNvSpPr>
            <a:spLocks/>
          </p:cNvSpPr>
          <p:nvPr/>
        </p:nvSpPr>
        <p:spPr bwMode="auto">
          <a:xfrm>
            <a:off x="3990976" y="5097463"/>
            <a:ext cx="52388" cy="69850"/>
          </a:xfrm>
          <a:custGeom>
            <a:avLst/>
            <a:gdLst>
              <a:gd name="T0" fmla="*/ 13 w 33"/>
              <a:gd name="T1" fmla="*/ 10 h 44"/>
              <a:gd name="T2" fmla="*/ 0 w 33"/>
              <a:gd name="T3" fmla="*/ 0 h 44"/>
              <a:gd name="T4" fmla="*/ 24 w 33"/>
              <a:gd name="T5" fmla="*/ 44 h 44"/>
              <a:gd name="T6" fmla="*/ 33 w 33"/>
              <a:gd name="T7" fmla="*/ 40 h 44"/>
              <a:gd name="T8" fmla="*/ 30 w 33"/>
              <a:gd name="T9" fmla="*/ 33 h 44"/>
              <a:gd name="T10" fmla="*/ 30 w 33"/>
              <a:gd name="T11" fmla="*/ 2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44">
                <a:moveTo>
                  <a:pt x="13" y="10"/>
                </a:moveTo>
                <a:lnTo>
                  <a:pt x="0" y="0"/>
                </a:lnTo>
                <a:lnTo>
                  <a:pt x="24" y="44"/>
                </a:lnTo>
                <a:lnTo>
                  <a:pt x="33" y="40"/>
                </a:lnTo>
                <a:lnTo>
                  <a:pt x="30" y="33"/>
                </a:lnTo>
                <a:lnTo>
                  <a:pt x="3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023"/>
          <p:cNvSpPr>
            <a:spLocks/>
          </p:cNvSpPr>
          <p:nvPr/>
        </p:nvSpPr>
        <p:spPr bwMode="auto">
          <a:xfrm>
            <a:off x="4090988" y="5118101"/>
            <a:ext cx="57150" cy="50800"/>
          </a:xfrm>
          <a:custGeom>
            <a:avLst/>
            <a:gdLst>
              <a:gd name="T0" fmla="*/ 0 w 36"/>
              <a:gd name="T1" fmla="*/ 30 h 32"/>
              <a:gd name="T2" fmla="*/ 2 w 36"/>
              <a:gd name="T3" fmla="*/ 32 h 32"/>
              <a:gd name="T4" fmla="*/ 5 w 36"/>
              <a:gd name="T5" fmla="*/ 32 h 32"/>
              <a:gd name="T6" fmla="*/ 11 w 36"/>
              <a:gd name="T7" fmla="*/ 32 h 32"/>
              <a:gd name="T8" fmla="*/ 16 w 36"/>
              <a:gd name="T9" fmla="*/ 31 h 32"/>
              <a:gd name="T10" fmla="*/ 17 w 36"/>
              <a:gd name="T11" fmla="*/ 30 h 32"/>
              <a:gd name="T12" fmla="*/ 20 w 36"/>
              <a:gd name="T13" fmla="*/ 27 h 32"/>
              <a:gd name="T14" fmla="*/ 24 w 36"/>
              <a:gd name="T15" fmla="*/ 24 h 32"/>
              <a:gd name="T16" fmla="*/ 30 w 36"/>
              <a:gd name="T17" fmla="*/ 26 h 32"/>
              <a:gd name="T18" fmla="*/ 31 w 36"/>
              <a:gd name="T19" fmla="*/ 22 h 32"/>
              <a:gd name="T20" fmla="*/ 32 w 36"/>
              <a:gd name="T21" fmla="*/ 17 h 32"/>
              <a:gd name="T22" fmla="*/ 34 w 36"/>
              <a:gd name="T23" fmla="*/ 1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0" y="30"/>
                </a:moveTo>
                <a:lnTo>
                  <a:pt x="2" y="32"/>
                </a:lnTo>
                <a:lnTo>
                  <a:pt x="5" y="32"/>
                </a:lnTo>
                <a:lnTo>
                  <a:pt x="11" y="32"/>
                </a:lnTo>
                <a:lnTo>
                  <a:pt x="16" y="31"/>
                </a:lnTo>
                <a:lnTo>
                  <a:pt x="17" y="30"/>
                </a:lnTo>
                <a:lnTo>
                  <a:pt x="20" y="27"/>
                </a:lnTo>
                <a:lnTo>
                  <a:pt x="24" y="24"/>
                </a:lnTo>
                <a:lnTo>
                  <a:pt x="30" y="26"/>
                </a:lnTo>
                <a:lnTo>
                  <a:pt x="31" y="22"/>
                </a:lnTo>
                <a:lnTo>
                  <a:pt x="32" y="17"/>
                </a:lnTo>
                <a:lnTo>
                  <a:pt x="34" y="1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024"/>
          <p:cNvSpPr>
            <a:spLocks/>
          </p:cNvSpPr>
          <p:nvPr/>
        </p:nvSpPr>
        <p:spPr bwMode="auto">
          <a:xfrm>
            <a:off x="4424363" y="5178426"/>
            <a:ext cx="6350" cy="7938"/>
          </a:xfrm>
          <a:custGeom>
            <a:avLst/>
            <a:gdLst>
              <a:gd name="T0" fmla="*/ 0 w 4"/>
              <a:gd name="T1" fmla="*/ 5 h 5"/>
              <a:gd name="T2" fmla="*/ 4 w 4"/>
              <a:gd name="T3" fmla="*/ 3 h 5"/>
              <a:gd name="T4" fmla="*/ 2 w 4"/>
              <a:gd name="T5" fmla="*/ 0 h 5"/>
              <a:gd name="T6" fmla="*/ 0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025"/>
          <p:cNvSpPr>
            <a:spLocks/>
          </p:cNvSpPr>
          <p:nvPr/>
        </p:nvSpPr>
        <p:spPr bwMode="auto">
          <a:xfrm>
            <a:off x="4414838" y="5186363"/>
            <a:ext cx="9525" cy="6350"/>
          </a:xfrm>
          <a:custGeom>
            <a:avLst/>
            <a:gdLst>
              <a:gd name="T0" fmla="*/ 0 w 6"/>
              <a:gd name="T1" fmla="*/ 3 h 4"/>
              <a:gd name="T2" fmla="*/ 0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3"/>
                </a:moveTo>
                <a:lnTo>
                  <a:pt x="0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026"/>
          <p:cNvSpPr>
            <a:spLocks/>
          </p:cNvSpPr>
          <p:nvPr/>
        </p:nvSpPr>
        <p:spPr bwMode="auto">
          <a:xfrm>
            <a:off x="4322763" y="5141913"/>
            <a:ext cx="101600" cy="53975"/>
          </a:xfrm>
          <a:custGeom>
            <a:avLst/>
            <a:gdLst>
              <a:gd name="T0" fmla="*/ 64 w 64"/>
              <a:gd name="T1" fmla="*/ 23 h 34"/>
              <a:gd name="T2" fmla="*/ 60 w 64"/>
              <a:gd name="T3" fmla="*/ 23 h 34"/>
              <a:gd name="T4" fmla="*/ 53 w 64"/>
              <a:gd name="T5" fmla="*/ 19 h 34"/>
              <a:gd name="T6" fmla="*/ 47 w 64"/>
              <a:gd name="T7" fmla="*/ 20 h 34"/>
              <a:gd name="T8" fmla="*/ 46 w 64"/>
              <a:gd name="T9" fmla="*/ 20 h 34"/>
              <a:gd name="T10" fmla="*/ 42 w 64"/>
              <a:gd name="T11" fmla="*/ 20 h 34"/>
              <a:gd name="T12" fmla="*/ 47 w 64"/>
              <a:gd name="T13" fmla="*/ 13 h 34"/>
              <a:gd name="T14" fmla="*/ 54 w 64"/>
              <a:gd name="T15" fmla="*/ 5 h 34"/>
              <a:gd name="T16" fmla="*/ 56 w 64"/>
              <a:gd name="T17" fmla="*/ 2 h 34"/>
              <a:gd name="T18" fmla="*/ 54 w 64"/>
              <a:gd name="T19" fmla="*/ 0 h 34"/>
              <a:gd name="T20" fmla="*/ 49 w 64"/>
              <a:gd name="T21" fmla="*/ 4 h 34"/>
              <a:gd name="T22" fmla="*/ 45 w 64"/>
              <a:gd name="T23" fmla="*/ 11 h 34"/>
              <a:gd name="T24" fmla="*/ 45 w 64"/>
              <a:gd name="T25" fmla="*/ 4 h 34"/>
              <a:gd name="T26" fmla="*/ 42 w 64"/>
              <a:gd name="T27" fmla="*/ 5 h 34"/>
              <a:gd name="T28" fmla="*/ 39 w 64"/>
              <a:gd name="T29" fmla="*/ 12 h 34"/>
              <a:gd name="T30" fmla="*/ 41 w 64"/>
              <a:gd name="T31" fmla="*/ 15 h 34"/>
              <a:gd name="T32" fmla="*/ 36 w 64"/>
              <a:gd name="T33" fmla="*/ 22 h 34"/>
              <a:gd name="T34" fmla="*/ 35 w 64"/>
              <a:gd name="T35" fmla="*/ 23 h 34"/>
              <a:gd name="T36" fmla="*/ 30 w 64"/>
              <a:gd name="T37" fmla="*/ 20 h 34"/>
              <a:gd name="T38" fmla="*/ 24 w 64"/>
              <a:gd name="T39" fmla="*/ 23 h 34"/>
              <a:gd name="T40" fmla="*/ 19 w 64"/>
              <a:gd name="T41" fmla="*/ 26 h 34"/>
              <a:gd name="T42" fmla="*/ 10 w 64"/>
              <a:gd name="T43" fmla="*/ 34 h 34"/>
              <a:gd name="T44" fmla="*/ 6 w 64"/>
              <a:gd name="T45" fmla="*/ 31 h 34"/>
              <a:gd name="T46" fmla="*/ 2 w 64"/>
              <a:gd name="T47" fmla="*/ 26 h 34"/>
              <a:gd name="T48" fmla="*/ 4 w 64"/>
              <a:gd name="T49" fmla="*/ 24 h 34"/>
              <a:gd name="T50" fmla="*/ 12 w 64"/>
              <a:gd name="T51" fmla="*/ 17 h 34"/>
              <a:gd name="T52" fmla="*/ 16 w 64"/>
              <a:gd name="T53" fmla="*/ 12 h 34"/>
              <a:gd name="T54" fmla="*/ 15 w 64"/>
              <a:gd name="T55" fmla="*/ 11 h 34"/>
              <a:gd name="T56" fmla="*/ 9 w 64"/>
              <a:gd name="T57" fmla="*/ 16 h 34"/>
              <a:gd name="T58" fmla="*/ 4 w 64"/>
              <a:gd name="T59" fmla="*/ 20 h 34"/>
              <a:gd name="T60" fmla="*/ 0 w 64"/>
              <a:gd name="T61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4" h="34">
                <a:moveTo>
                  <a:pt x="64" y="23"/>
                </a:moveTo>
                <a:lnTo>
                  <a:pt x="60" y="23"/>
                </a:lnTo>
                <a:lnTo>
                  <a:pt x="53" y="19"/>
                </a:lnTo>
                <a:lnTo>
                  <a:pt x="47" y="20"/>
                </a:lnTo>
                <a:lnTo>
                  <a:pt x="46" y="20"/>
                </a:lnTo>
                <a:lnTo>
                  <a:pt x="42" y="20"/>
                </a:lnTo>
                <a:lnTo>
                  <a:pt x="47" y="13"/>
                </a:lnTo>
                <a:lnTo>
                  <a:pt x="54" y="5"/>
                </a:lnTo>
                <a:lnTo>
                  <a:pt x="56" y="2"/>
                </a:lnTo>
                <a:lnTo>
                  <a:pt x="54" y="0"/>
                </a:lnTo>
                <a:lnTo>
                  <a:pt x="49" y="4"/>
                </a:lnTo>
                <a:lnTo>
                  <a:pt x="45" y="11"/>
                </a:lnTo>
                <a:lnTo>
                  <a:pt x="45" y="4"/>
                </a:lnTo>
                <a:lnTo>
                  <a:pt x="42" y="5"/>
                </a:lnTo>
                <a:lnTo>
                  <a:pt x="39" y="12"/>
                </a:lnTo>
                <a:lnTo>
                  <a:pt x="41" y="15"/>
                </a:lnTo>
                <a:lnTo>
                  <a:pt x="36" y="22"/>
                </a:lnTo>
                <a:lnTo>
                  <a:pt x="35" y="23"/>
                </a:lnTo>
                <a:lnTo>
                  <a:pt x="30" y="20"/>
                </a:lnTo>
                <a:lnTo>
                  <a:pt x="24" y="23"/>
                </a:lnTo>
                <a:lnTo>
                  <a:pt x="19" y="26"/>
                </a:lnTo>
                <a:lnTo>
                  <a:pt x="10" y="34"/>
                </a:lnTo>
                <a:lnTo>
                  <a:pt x="6" y="31"/>
                </a:lnTo>
                <a:lnTo>
                  <a:pt x="2" y="26"/>
                </a:lnTo>
                <a:lnTo>
                  <a:pt x="4" y="24"/>
                </a:lnTo>
                <a:lnTo>
                  <a:pt x="12" y="17"/>
                </a:lnTo>
                <a:lnTo>
                  <a:pt x="16" y="12"/>
                </a:lnTo>
                <a:lnTo>
                  <a:pt x="15" y="11"/>
                </a:lnTo>
                <a:lnTo>
                  <a:pt x="9" y="16"/>
                </a:lnTo>
                <a:lnTo>
                  <a:pt x="4" y="20"/>
                </a:lnTo>
                <a:lnTo>
                  <a:pt x="0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027"/>
          <p:cNvSpPr>
            <a:spLocks/>
          </p:cNvSpPr>
          <p:nvPr/>
        </p:nvSpPr>
        <p:spPr bwMode="auto">
          <a:xfrm>
            <a:off x="4265613" y="5176838"/>
            <a:ext cx="57150" cy="19050"/>
          </a:xfrm>
          <a:custGeom>
            <a:avLst/>
            <a:gdLst>
              <a:gd name="T0" fmla="*/ 36 w 36"/>
              <a:gd name="T1" fmla="*/ 0 h 12"/>
              <a:gd name="T2" fmla="*/ 34 w 36"/>
              <a:gd name="T3" fmla="*/ 4 h 12"/>
              <a:gd name="T4" fmla="*/ 27 w 36"/>
              <a:gd name="T5" fmla="*/ 4 h 12"/>
              <a:gd name="T6" fmla="*/ 25 w 36"/>
              <a:gd name="T7" fmla="*/ 4 h 12"/>
              <a:gd name="T8" fmla="*/ 21 w 36"/>
              <a:gd name="T9" fmla="*/ 5 h 12"/>
              <a:gd name="T10" fmla="*/ 14 w 36"/>
              <a:gd name="T11" fmla="*/ 8 h 12"/>
              <a:gd name="T12" fmla="*/ 10 w 36"/>
              <a:gd name="T13" fmla="*/ 8 h 12"/>
              <a:gd name="T14" fmla="*/ 7 w 36"/>
              <a:gd name="T15" fmla="*/ 12 h 12"/>
              <a:gd name="T16" fmla="*/ 0 w 3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2">
                <a:moveTo>
                  <a:pt x="36" y="0"/>
                </a:moveTo>
                <a:lnTo>
                  <a:pt x="34" y="4"/>
                </a:lnTo>
                <a:lnTo>
                  <a:pt x="27" y="4"/>
                </a:lnTo>
                <a:lnTo>
                  <a:pt x="25" y="4"/>
                </a:lnTo>
                <a:lnTo>
                  <a:pt x="21" y="5"/>
                </a:lnTo>
                <a:lnTo>
                  <a:pt x="14" y="8"/>
                </a:lnTo>
                <a:lnTo>
                  <a:pt x="10" y="8"/>
                </a:lnTo>
                <a:lnTo>
                  <a:pt x="7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028"/>
          <p:cNvSpPr>
            <a:spLocks/>
          </p:cNvSpPr>
          <p:nvPr/>
        </p:nvSpPr>
        <p:spPr bwMode="auto">
          <a:xfrm>
            <a:off x="4346576" y="5183188"/>
            <a:ext cx="68263" cy="20638"/>
          </a:xfrm>
          <a:custGeom>
            <a:avLst/>
            <a:gdLst>
              <a:gd name="T0" fmla="*/ 0 w 43"/>
              <a:gd name="T1" fmla="*/ 13 h 13"/>
              <a:gd name="T2" fmla="*/ 4 w 43"/>
              <a:gd name="T3" fmla="*/ 9 h 13"/>
              <a:gd name="T4" fmla="*/ 15 w 43"/>
              <a:gd name="T5" fmla="*/ 0 h 13"/>
              <a:gd name="T6" fmla="*/ 16 w 43"/>
              <a:gd name="T7" fmla="*/ 0 h 13"/>
              <a:gd name="T8" fmla="*/ 21 w 43"/>
              <a:gd name="T9" fmla="*/ 1 h 13"/>
              <a:gd name="T10" fmla="*/ 23 w 43"/>
              <a:gd name="T11" fmla="*/ 1 h 13"/>
              <a:gd name="T12" fmla="*/ 35 w 43"/>
              <a:gd name="T13" fmla="*/ 0 h 13"/>
              <a:gd name="T14" fmla="*/ 41 w 43"/>
              <a:gd name="T15" fmla="*/ 2 h 13"/>
              <a:gd name="T16" fmla="*/ 43 w 43"/>
              <a:gd name="T17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13">
                <a:moveTo>
                  <a:pt x="0" y="13"/>
                </a:moveTo>
                <a:lnTo>
                  <a:pt x="4" y="9"/>
                </a:lnTo>
                <a:lnTo>
                  <a:pt x="15" y="0"/>
                </a:lnTo>
                <a:lnTo>
                  <a:pt x="16" y="0"/>
                </a:lnTo>
                <a:lnTo>
                  <a:pt x="21" y="1"/>
                </a:lnTo>
                <a:lnTo>
                  <a:pt x="23" y="1"/>
                </a:lnTo>
                <a:lnTo>
                  <a:pt x="35" y="0"/>
                </a:lnTo>
                <a:lnTo>
                  <a:pt x="41" y="2"/>
                </a:lnTo>
                <a:lnTo>
                  <a:pt x="4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029"/>
          <p:cNvSpPr>
            <a:spLocks/>
          </p:cNvSpPr>
          <p:nvPr/>
        </p:nvSpPr>
        <p:spPr bwMode="auto">
          <a:xfrm>
            <a:off x="4308476" y="5191126"/>
            <a:ext cx="22225" cy="17463"/>
          </a:xfrm>
          <a:custGeom>
            <a:avLst/>
            <a:gdLst>
              <a:gd name="T0" fmla="*/ 0 w 14"/>
              <a:gd name="T1" fmla="*/ 1 h 11"/>
              <a:gd name="T2" fmla="*/ 2 w 14"/>
              <a:gd name="T3" fmla="*/ 0 h 11"/>
              <a:gd name="T4" fmla="*/ 7 w 14"/>
              <a:gd name="T5" fmla="*/ 3 h 11"/>
              <a:gd name="T6" fmla="*/ 14 w 14"/>
              <a:gd name="T7" fmla="*/ 10 h 11"/>
              <a:gd name="T8" fmla="*/ 13 w 1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0" y="1"/>
                </a:moveTo>
                <a:lnTo>
                  <a:pt x="2" y="0"/>
                </a:lnTo>
                <a:lnTo>
                  <a:pt x="7" y="3"/>
                </a:lnTo>
                <a:lnTo>
                  <a:pt x="14" y="10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030"/>
          <p:cNvSpPr>
            <a:spLocks/>
          </p:cNvSpPr>
          <p:nvPr/>
        </p:nvSpPr>
        <p:spPr bwMode="auto">
          <a:xfrm>
            <a:off x="4330701" y="5203826"/>
            <a:ext cx="15875" cy="17463"/>
          </a:xfrm>
          <a:custGeom>
            <a:avLst/>
            <a:gdLst>
              <a:gd name="T0" fmla="*/ 0 w 10"/>
              <a:gd name="T1" fmla="*/ 11 h 11"/>
              <a:gd name="T2" fmla="*/ 3 w 10"/>
              <a:gd name="T3" fmla="*/ 7 h 11"/>
              <a:gd name="T4" fmla="*/ 7 w 10"/>
              <a:gd name="T5" fmla="*/ 11 h 11"/>
              <a:gd name="T6" fmla="*/ 7 w 10"/>
              <a:gd name="T7" fmla="*/ 7 h 11"/>
              <a:gd name="T8" fmla="*/ 5 w 10"/>
              <a:gd name="T9" fmla="*/ 6 h 11"/>
              <a:gd name="T10" fmla="*/ 10 w 10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0" y="11"/>
                </a:moveTo>
                <a:lnTo>
                  <a:pt x="3" y="7"/>
                </a:lnTo>
                <a:lnTo>
                  <a:pt x="7" y="11"/>
                </a:lnTo>
                <a:lnTo>
                  <a:pt x="7" y="7"/>
                </a:lnTo>
                <a:lnTo>
                  <a:pt x="5" y="6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031"/>
          <p:cNvSpPr>
            <a:spLocks/>
          </p:cNvSpPr>
          <p:nvPr/>
        </p:nvSpPr>
        <p:spPr bwMode="auto">
          <a:xfrm>
            <a:off x="4038601" y="5221288"/>
            <a:ext cx="6350" cy="6350"/>
          </a:xfrm>
          <a:custGeom>
            <a:avLst/>
            <a:gdLst>
              <a:gd name="T0" fmla="*/ 4 w 4"/>
              <a:gd name="T1" fmla="*/ 4 h 4"/>
              <a:gd name="T2" fmla="*/ 4 w 4"/>
              <a:gd name="T3" fmla="*/ 0 h 4"/>
              <a:gd name="T4" fmla="*/ 0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032"/>
          <p:cNvSpPr>
            <a:spLocks/>
          </p:cNvSpPr>
          <p:nvPr/>
        </p:nvSpPr>
        <p:spPr bwMode="auto">
          <a:xfrm>
            <a:off x="4021138" y="5200651"/>
            <a:ext cx="17463" cy="31750"/>
          </a:xfrm>
          <a:custGeom>
            <a:avLst/>
            <a:gdLst>
              <a:gd name="T0" fmla="*/ 11 w 11"/>
              <a:gd name="T1" fmla="*/ 13 h 20"/>
              <a:gd name="T2" fmla="*/ 5 w 11"/>
              <a:gd name="T3" fmla="*/ 20 h 20"/>
              <a:gd name="T4" fmla="*/ 3 w 11"/>
              <a:gd name="T5" fmla="*/ 20 h 20"/>
              <a:gd name="T6" fmla="*/ 3 w 11"/>
              <a:gd name="T7" fmla="*/ 19 h 20"/>
              <a:gd name="T8" fmla="*/ 1 w 11"/>
              <a:gd name="T9" fmla="*/ 16 h 20"/>
              <a:gd name="T10" fmla="*/ 0 w 11"/>
              <a:gd name="T11" fmla="*/ 12 h 20"/>
              <a:gd name="T12" fmla="*/ 0 w 11"/>
              <a:gd name="T13" fmla="*/ 6 h 20"/>
              <a:gd name="T14" fmla="*/ 3 w 11"/>
              <a:gd name="T15" fmla="*/ 0 h 20"/>
              <a:gd name="T16" fmla="*/ 7 w 11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0">
                <a:moveTo>
                  <a:pt x="11" y="13"/>
                </a:moveTo>
                <a:lnTo>
                  <a:pt x="5" y="20"/>
                </a:lnTo>
                <a:lnTo>
                  <a:pt x="3" y="20"/>
                </a:lnTo>
                <a:lnTo>
                  <a:pt x="3" y="19"/>
                </a:lnTo>
                <a:lnTo>
                  <a:pt x="1" y="16"/>
                </a:lnTo>
                <a:lnTo>
                  <a:pt x="0" y="12"/>
                </a:lnTo>
                <a:lnTo>
                  <a:pt x="0" y="6"/>
                </a:lnTo>
                <a:lnTo>
                  <a:pt x="3" y="0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033"/>
          <p:cNvSpPr>
            <a:spLocks/>
          </p:cNvSpPr>
          <p:nvPr/>
        </p:nvSpPr>
        <p:spPr bwMode="auto">
          <a:xfrm>
            <a:off x="4211638" y="5192713"/>
            <a:ext cx="96838" cy="80963"/>
          </a:xfrm>
          <a:custGeom>
            <a:avLst/>
            <a:gdLst>
              <a:gd name="T0" fmla="*/ 0 w 61"/>
              <a:gd name="T1" fmla="*/ 51 h 51"/>
              <a:gd name="T2" fmla="*/ 1 w 61"/>
              <a:gd name="T3" fmla="*/ 50 h 51"/>
              <a:gd name="T4" fmla="*/ 10 w 61"/>
              <a:gd name="T5" fmla="*/ 47 h 51"/>
              <a:gd name="T6" fmla="*/ 11 w 61"/>
              <a:gd name="T7" fmla="*/ 41 h 51"/>
              <a:gd name="T8" fmla="*/ 14 w 61"/>
              <a:gd name="T9" fmla="*/ 37 h 51"/>
              <a:gd name="T10" fmla="*/ 18 w 61"/>
              <a:gd name="T11" fmla="*/ 29 h 51"/>
              <a:gd name="T12" fmla="*/ 26 w 61"/>
              <a:gd name="T13" fmla="*/ 26 h 51"/>
              <a:gd name="T14" fmla="*/ 31 w 61"/>
              <a:gd name="T15" fmla="*/ 22 h 51"/>
              <a:gd name="T16" fmla="*/ 33 w 61"/>
              <a:gd name="T17" fmla="*/ 20 h 51"/>
              <a:gd name="T18" fmla="*/ 33 w 61"/>
              <a:gd name="T19" fmla="*/ 14 h 51"/>
              <a:gd name="T20" fmla="*/ 35 w 61"/>
              <a:gd name="T21" fmla="*/ 14 h 51"/>
              <a:gd name="T22" fmla="*/ 37 w 61"/>
              <a:gd name="T23" fmla="*/ 14 h 51"/>
              <a:gd name="T24" fmla="*/ 44 w 61"/>
              <a:gd name="T25" fmla="*/ 15 h 51"/>
              <a:gd name="T26" fmla="*/ 52 w 61"/>
              <a:gd name="T27" fmla="*/ 13 h 51"/>
              <a:gd name="T28" fmla="*/ 55 w 61"/>
              <a:gd name="T29" fmla="*/ 7 h 51"/>
              <a:gd name="T30" fmla="*/ 61 w 61"/>
              <a:gd name="T3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51">
                <a:moveTo>
                  <a:pt x="0" y="51"/>
                </a:moveTo>
                <a:lnTo>
                  <a:pt x="1" y="50"/>
                </a:lnTo>
                <a:lnTo>
                  <a:pt x="10" y="47"/>
                </a:lnTo>
                <a:lnTo>
                  <a:pt x="11" y="41"/>
                </a:lnTo>
                <a:lnTo>
                  <a:pt x="14" y="37"/>
                </a:lnTo>
                <a:lnTo>
                  <a:pt x="18" y="29"/>
                </a:lnTo>
                <a:lnTo>
                  <a:pt x="26" y="26"/>
                </a:lnTo>
                <a:lnTo>
                  <a:pt x="31" y="22"/>
                </a:lnTo>
                <a:lnTo>
                  <a:pt x="33" y="20"/>
                </a:lnTo>
                <a:lnTo>
                  <a:pt x="33" y="14"/>
                </a:lnTo>
                <a:lnTo>
                  <a:pt x="35" y="14"/>
                </a:lnTo>
                <a:lnTo>
                  <a:pt x="37" y="14"/>
                </a:lnTo>
                <a:lnTo>
                  <a:pt x="44" y="15"/>
                </a:lnTo>
                <a:lnTo>
                  <a:pt x="52" y="13"/>
                </a:lnTo>
                <a:lnTo>
                  <a:pt x="55" y="7"/>
                </a:lnTo>
                <a:lnTo>
                  <a:pt x="6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034"/>
          <p:cNvSpPr>
            <a:spLocks/>
          </p:cNvSpPr>
          <p:nvPr/>
        </p:nvSpPr>
        <p:spPr bwMode="auto">
          <a:xfrm>
            <a:off x="4171951" y="5167313"/>
            <a:ext cx="93663" cy="106363"/>
          </a:xfrm>
          <a:custGeom>
            <a:avLst/>
            <a:gdLst>
              <a:gd name="T0" fmla="*/ 59 w 59"/>
              <a:gd name="T1" fmla="*/ 18 h 67"/>
              <a:gd name="T2" fmla="*/ 51 w 59"/>
              <a:gd name="T3" fmla="*/ 22 h 67"/>
              <a:gd name="T4" fmla="*/ 50 w 59"/>
              <a:gd name="T5" fmla="*/ 21 h 67"/>
              <a:gd name="T6" fmla="*/ 47 w 59"/>
              <a:gd name="T7" fmla="*/ 12 h 67"/>
              <a:gd name="T8" fmla="*/ 47 w 59"/>
              <a:gd name="T9" fmla="*/ 10 h 67"/>
              <a:gd name="T10" fmla="*/ 45 w 59"/>
              <a:gd name="T11" fmla="*/ 0 h 67"/>
              <a:gd name="T12" fmla="*/ 41 w 59"/>
              <a:gd name="T13" fmla="*/ 1 h 67"/>
              <a:gd name="T14" fmla="*/ 43 w 59"/>
              <a:gd name="T15" fmla="*/ 14 h 67"/>
              <a:gd name="T16" fmla="*/ 45 w 59"/>
              <a:gd name="T17" fmla="*/ 19 h 67"/>
              <a:gd name="T18" fmla="*/ 47 w 59"/>
              <a:gd name="T19" fmla="*/ 22 h 67"/>
              <a:gd name="T20" fmla="*/ 48 w 59"/>
              <a:gd name="T21" fmla="*/ 25 h 67"/>
              <a:gd name="T22" fmla="*/ 37 w 59"/>
              <a:gd name="T23" fmla="*/ 25 h 67"/>
              <a:gd name="T24" fmla="*/ 32 w 59"/>
              <a:gd name="T25" fmla="*/ 26 h 67"/>
              <a:gd name="T26" fmla="*/ 39 w 59"/>
              <a:gd name="T27" fmla="*/ 34 h 67"/>
              <a:gd name="T28" fmla="*/ 39 w 59"/>
              <a:gd name="T29" fmla="*/ 37 h 67"/>
              <a:gd name="T30" fmla="*/ 35 w 59"/>
              <a:gd name="T31" fmla="*/ 38 h 67"/>
              <a:gd name="T32" fmla="*/ 32 w 59"/>
              <a:gd name="T33" fmla="*/ 40 h 67"/>
              <a:gd name="T34" fmla="*/ 33 w 59"/>
              <a:gd name="T35" fmla="*/ 42 h 67"/>
              <a:gd name="T36" fmla="*/ 33 w 59"/>
              <a:gd name="T37" fmla="*/ 49 h 67"/>
              <a:gd name="T38" fmla="*/ 28 w 59"/>
              <a:gd name="T39" fmla="*/ 59 h 67"/>
              <a:gd name="T40" fmla="*/ 25 w 59"/>
              <a:gd name="T41" fmla="*/ 57 h 67"/>
              <a:gd name="T42" fmla="*/ 13 w 59"/>
              <a:gd name="T43" fmla="*/ 48 h 67"/>
              <a:gd name="T44" fmla="*/ 11 w 59"/>
              <a:gd name="T45" fmla="*/ 51 h 67"/>
              <a:gd name="T46" fmla="*/ 11 w 59"/>
              <a:gd name="T47" fmla="*/ 52 h 67"/>
              <a:gd name="T48" fmla="*/ 7 w 59"/>
              <a:gd name="T49" fmla="*/ 57 h 67"/>
              <a:gd name="T50" fmla="*/ 0 w 59"/>
              <a:gd name="T5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9" h="67">
                <a:moveTo>
                  <a:pt x="59" y="18"/>
                </a:moveTo>
                <a:lnTo>
                  <a:pt x="51" y="22"/>
                </a:lnTo>
                <a:lnTo>
                  <a:pt x="50" y="21"/>
                </a:lnTo>
                <a:lnTo>
                  <a:pt x="47" y="12"/>
                </a:lnTo>
                <a:lnTo>
                  <a:pt x="47" y="10"/>
                </a:lnTo>
                <a:lnTo>
                  <a:pt x="45" y="0"/>
                </a:lnTo>
                <a:lnTo>
                  <a:pt x="41" y="1"/>
                </a:lnTo>
                <a:lnTo>
                  <a:pt x="43" y="14"/>
                </a:lnTo>
                <a:lnTo>
                  <a:pt x="45" y="19"/>
                </a:lnTo>
                <a:lnTo>
                  <a:pt x="47" y="22"/>
                </a:lnTo>
                <a:lnTo>
                  <a:pt x="48" y="25"/>
                </a:lnTo>
                <a:lnTo>
                  <a:pt x="37" y="25"/>
                </a:lnTo>
                <a:lnTo>
                  <a:pt x="32" y="26"/>
                </a:lnTo>
                <a:lnTo>
                  <a:pt x="39" y="34"/>
                </a:lnTo>
                <a:lnTo>
                  <a:pt x="39" y="37"/>
                </a:lnTo>
                <a:lnTo>
                  <a:pt x="35" y="38"/>
                </a:lnTo>
                <a:lnTo>
                  <a:pt x="32" y="40"/>
                </a:lnTo>
                <a:lnTo>
                  <a:pt x="33" y="42"/>
                </a:lnTo>
                <a:lnTo>
                  <a:pt x="33" y="49"/>
                </a:lnTo>
                <a:lnTo>
                  <a:pt x="28" y="59"/>
                </a:lnTo>
                <a:lnTo>
                  <a:pt x="25" y="57"/>
                </a:lnTo>
                <a:lnTo>
                  <a:pt x="13" y="48"/>
                </a:lnTo>
                <a:lnTo>
                  <a:pt x="11" y="51"/>
                </a:lnTo>
                <a:lnTo>
                  <a:pt x="11" y="52"/>
                </a:lnTo>
                <a:lnTo>
                  <a:pt x="7" y="57"/>
                </a:lnTo>
                <a:lnTo>
                  <a:pt x="0" y="6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Line 1035"/>
          <p:cNvSpPr>
            <a:spLocks noChangeShapeType="1"/>
          </p:cNvSpPr>
          <p:nvPr/>
        </p:nvSpPr>
        <p:spPr bwMode="auto">
          <a:xfrm flipV="1">
            <a:off x="4135438" y="5272088"/>
            <a:ext cx="11113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036"/>
          <p:cNvSpPr>
            <a:spLocks/>
          </p:cNvSpPr>
          <p:nvPr/>
        </p:nvSpPr>
        <p:spPr bwMode="auto">
          <a:xfrm>
            <a:off x="4200526" y="5273676"/>
            <a:ext cx="11113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4 h 5"/>
              <a:gd name="T4" fmla="*/ 2 w 7"/>
              <a:gd name="T5" fmla="*/ 0 h 5"/>
              <a:gd name="T6" fmla="*/ 7 w 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4"/>
                </a:lnTo>
                <a:lnTo>
                  <a:pt x="2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037"/>
          <p:cNvSpPr>
            <a:spLocks/>
          </p:cNvSpPr>
          <p:nvPr/>
        </p:nvSpPr>
        <p:spPr bwMode="auto">
          <a:xfrm>
            <a:off x="4170363" y="5273676"/>
            <a:ext cx="1588" cy="7938"/>
          </a:xfrm>
          <a:custGeom>
            <a:avLst/>
            <a:gdLst>
              <a:gd name="T0" fmla="*/ 1 w 1"/>
              <a:gd name="T1" fmla="*/ 0 h 5"/>
              <a:gd name="T2" fmla="*/ 1 w 1"/>
              <a:gd name="T3" fmla="*/ 0 h 5"/>
              <a:gd name="T4" fmla="*/ 0 w 1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1" y="0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038"/>
          <p:cNvSpPr>
            <a:spLocks/>
          </p:cNvSpPr>
          <p:nvPr/>
        </p:nvSpPr>
        <p:spPr bwMode="auto">
          <a:xfrm>
            <a:off x="4027488" y="5178426"/>
            <a:ext cx="120650" cy="106363"/>
          </a:xfrm>
          <a:custGeom>
            <a:avLst/>
            <a:gdLst>
              <a:gd name="T0" fmla="*/ 75 w 76"/>
              <a:gd name="T1" fmla="*/ 59 h 67"/>
              <a:gd name="T2" fmla="*/ 76 w 76"/>
              <a:gd name="T3" fmla="*/ 57 h 67"/>
              <a:gd name="T4" fmla="*/ 76 w 76"/>
              <a:gd name="T5" fmla="*/ 54 h 67"/>
              <a:gd name="T6" fmla="*/ 75 w 76"/>
              <a:gd name="T7" fmla="*/ 54 h 67"/>
              <a:gd name="T8" fmla="*/ 60 w 76"/>
              <a:gd name="T9" fmla="*/ 59 h 67"/>
              <a:gd name="T10" fmla="*/ 53 w 76"/>
              <a:gd name="T11" fmla="*/ 61 h 67"/>
              <a:gd name="T12" fmla="*/ 51 w 76"/>
              <a:gd name="T13" fmla="*/ 65 h 67"/>
              <a:gd name="T14" fmla="*/ 44 w 76"/>
              <a:gd name="T15" fmla="*/ 65 h 67"/>
              <a:gd name="T16" fmla="*/ 42 w 76"/>
              <a:gd name="T17" fmla="*/ 65 h 67"/>
              <a:gd name="T18" fmla="*/ 42 w 76"/>
              <a:gd name="T19" fmla="*/ 60 h 67"/>
              <a:gd name="T20" fmla="*/ 44 w 76"/>
              <a:gd name="T21" fmla="*/ 52 h 67"/>
              <a:gd name="T22" fmla="*/ 52 w 76"/>
              <a:gd name="T23" fmla="*/ 48 h 67"/>
              <a:gd name="T24" fmla="*/ 53 w 76"/>
              <a:gd name="T25" fmla="*/ 46 h 67"/>
              <a:gd name="T26" fmla="*/ 64 w 76"/>
              <a:gd name="T27" fmla="*/ 46 h 67"/>
              <a:gd name="T28" fmla="*/ 64 w 76"/>
              <a:gd name="T29" fmla="*/ 44 h 67"/>
              <a:gd name="T30" fmla="*/ 52 w 76"/>
              <a:gd name="T31" fmla="*/ 42 h 67"/>
              <a:gd name="T32" fmla="*/ 56 w 76"/>
              <a:gd name="T33" fmla="*/ 34 h 67"/>
              <a:gd name="T34" fmla="*/ 49 w 76"/>
              <a:gd name="T35" fmla="*/ 37 h 67"/>
              <a:gd name="T36" fmla="*/ 55 w 76"/>
              <a:gd name="T37" fmla="*/ 29 h 67"/>
              <a:gd name="T38" fmla="*/ 56 w 76"/>
              <a:gd name="T39" fmla="*/ 27 h 67"/>
              <a:gd name="T40" fmla="*/ 57 w 76"/>
              <a:gd name="T41" fmla="*/ 23 h 67"/>
              <a:gd name="T42" fmla="*/ 59 w 76"/>
              <a:gd name="T43" fmla="*/ 20 h 67"/>
              <a:gd name="T44" fmla="*/ 63 w 76"/>
              <a:gd name="T45" fmla="*/ 14 h 67"/>
              <a:gd name="T46" fmla="*/ 64 w 76"/>
              <a:gd name="T47" fmla="*/ 12 h 67"/>
              <a:gd name="T48" fmla="*/ 71 w 76"/>
              <a:gd name="T49" fmla="*/ 9 h 67"/>
              <a:gd name="T50" fmla="*/ 74 w 76"/>
              <a:gd name="T51" fmla="*/ 5 h 67"/>
              <a:gd name="T52" fmla="*/ 71 w 76"/>
              <a:gd name="T53" fmla="*/ 3 h 67"/>
              <a:gd name="T54" fmla="*/ 70 w 76"/>
              <a:gd name="T55" fmla="*/ 0 h 67"/>
              <a:gd name="T56" fmla="*/ 68 w 76"/>
              <a:gd name="T57" fmla="*/ 1 h 67"/>
              <a:gd name="T58" fmla="*/ 66 w 76"/>
              <a:gd name="T59" fmla="*/ 7 h 67"/>
              <a:gd name="T60" fmla="*/ 59 w 76"/>
              <a:gd name="T61" fmla="*/ 7 h 67"/>
              <a:gd name="T62" fmla="*/ 53 w 76"/>
              <a:gd name="T63" fmla="*/ 19 h 67"/>
              <a:gd name="T64" fmla="*/ 46 w 76"/>
              <a:gd name="T65" fmla="*/ 29 h 67"/>
              <a:gd name="T66" fmla="*/ 46 w 76"/>
              <a:gd name="T67" fmla="*/ 30 h 67"/>
              <a:gd name="T68" fmla="*/ 44 w 76"/>
              <a:gd name="T69" fmla="*/ 33 h 67"/>
              <a:gd name="T70" fmla="*/ 42 w 76"/>
              <a:gd name="T71" fmla="*/ 35 h 67"/>
              <a:gd name="T72" fmla="*/ 41 w 76"/>
              <a:gd name="T73" fmla="*/ 37 h 67"/>
              <a:gd name="T74" fmla="*/ 40 w 76"/>
              <a:gd name="T75" fmla="*/ 44 h 67"/>
              <a:gd name="T76" fmla="*/ 37 w 76"/>
              <a:gd name="T77" fmla="*/ 50 h 67"/>
              <a:gd name="T78" fmla="*/ 35 w 76"/>
              <a:gd name="T79" fmla="*/ 52 h 67"/>
              <a:gd name="T80" fmla="*/ 34 w 76"/>
              <a:gd name="T81" fmla="*/ 53 h 67"/>
              <a:gd name="T82" fmla="*/ 29 w 76"/>
              <a:gd name="T83" fmla="*/ 56 h 67"/>
              <a:gd name="T84" fmla="*/ 26 w 76"/>
              <a:gd name="T85" fmla="*/ 57 h 67"/>
              <a:gd name="T86" fmla="*/ 25 w 76"/>
              <a:gd name="T87" fmla="*/ 59 h 67"/>
              <a:gd name="T88" fmla="*/ 22 w 76"/>
              <a:gd name="T89" fmla="*/ 67 h 67"/>
              <a:gd name="T90" fmla="*/ 20 w 76"/>
              <a:gd name="T91" fmla="*/ 61 h 67"/>
              <a:gd name="T92" fmla="*/ 19 w 76"/>
              <a:gd name="T93" fmla="*/ 60 h 67"/>
              <a:gd name="T94" fmla="*/ 15 w 76"/>
              <a:gd name="T95" fmla="*/ 54 h 67"/>
              <a:gd name="T96" fmla="*/ 10 w 76"/>
              <a:gd name="T97" fmla="*/ 50 h 67"/>
              <a:gd name="T98" fmla="*/ 15 w 76"/>
              <a:gd name="T99" fmla="*/ 46 h 67"/>
              <a:gd name="T100" fmla="*/ 14 w 76"/>
              <a:gd name="T101" fmla="*/ 42 h 67"/>
              <a:gd name="T102" fmla="*/ 12 w 76"/>
              <a:gd name="T103" fmla="*/ 41 h 67"/>
              <a:gd name="T104" fmla="*/ 4 w 76"/>
              <a:gd name="T105" fmla="*/ 44 h 67"/>
              <a:gd name="T106" fmla="*/ 3 w 76"/>
              <a:gd name="T107" fmla="*/ 42 h 67"/>
              <a:gd name="T108" fmla="*/ 0 w 76"/>
              <a:gd name="T109" fmla="*/ 41 h 67"/>
              <a:gd name="T110" fmla="*/ 1 w 76"/>
              <a:gd name="T111" fmla="*/ 37 h 67"/>
              <a:gd name="T112" fmla="*/ 4 w 76"/>
              <a:gd name="T113" fmla="*/ 37 h 67"/>
              <a:gd name="T114" fmla="*/ 8 w 76"/>
              <a:gd name="T115" fmla="*/ 34 h 67"/>
              <a:gd name="T116" fmla="*/ 11 w 76"/>
              <a:gd name="T117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" h="67">
                <a:moveTo>
                  <a:pt x="75" y="59"/>
                </a:moveTo>
                <a:lnTo>
                  <a:pt x="76" y="57"/>
                </a:lnTo>
                <a:lnTo>
                  <a:pt x="76" y="54"/>
                </a:lnTo>
                <a:lnTo>
                  <a:pt x="75" y="54"/>
                </a:lnTo>
                <a:lnTo>
                  <a:pt x="60" y="59"/>
                </a:lnTo>
                <a:lnTo>
                  <a:pt x="53" y="61"/>
                </a:lnTo>
                <a:lnTo>
                  <a:pt x="51" y="65"/>
                </a:lnTo>
                <a:lnTo>
                  <a:pt x="44" y="65"/>
                </a:lnTo>
                <a:lnTo>
                  <a:pt x="42" y="65"/>
                </a:lnTo>
                <a:lnTo>
                  <a:pt x="42" y="60"/>
                </a:lnTo>
                <a:lnTo>
                  <a:pt x="44" y="52"/>
                </a:lnTo>
                <a:lnTo>
                  <a:pt x="52" y="48"/>
                </a:lnTo>
                <a:lnTo>
                  <a:pt x="53" y="46"/>
                </a:lnTo>
                <a:lnTo>
                  <a:pt x="64" y="46"/>
                </a:lnTo>
                <a:lnTo>
                  <a:pt x="64" y="44"/>
                </a:lnTo>
                <a:lnTo>
                  <a:pt x="52" y="42"/>
                </a:lnTo>
                <a:lnTo>
                  <a:pt x="56" y="34"/>
                </a:lnTo>
                <a:lnTo>
                  <a:pt x="49" y="37"/>
                </a:lnTo>
                <a:lnTo>
                  <a:pt x="55" y="29"/>
                </a:lnTo>
                <a:lnTo>
                  <a:pt x="56" y="27"/>
                </a:lnTo>
                <a:lnTo>
                  <a:pt x="57" y="23"/>
                </a:lnTo>
                <a:lnTo>
                  <a:pt x="59" y="20"/>
                </a:lnTo>
                <a:lnTo>
                  <a:pt x="63" y="14"/>
                </a:lnTo>
                <a:lnTo>
                  <a:pt x="64" y="12"/>
                </a:lnTo>
                <a:lnTo>
                  <a:pt x="71" y="9"/>
                </a:lnTo>
                <a:lnTo>
                  <a:pt x="74" y="5"/>
                </a:lnTo>
                <a:lnTo>
                  <a:pt x="71" y="3"/>
                </a:lnTo>
                <a:lnTo>
                  <a:pt x="70" y="0"/>
                </a:lnTo>
                <a:lnTo>
                  <a:pt x="68" y="1"/>
                </a:lnTo>
                <a:lnTo>
                  <a:pt x="66" y="7"/>
                </a:lnTo>
                <a:lnTo>
                  <a:pt x="59" y="7"/>
                </a:lnTo>
                <a:lnTo>
                  <a:pt x="53" y="19"/>
                </a:lnTo>
                <a:lnTo>
                  <a:pt x="46" y="29"/>
                </a:lnTo>
                <a:lnTo>
                  <a:pt x="46" y="30"/>
                </a:lnTo>
                <a:lnTo>
                  <a:pt x="44" y="33"/>
                </a:lnTo>
                <a:lnTo>
                  <a:pt x="42" y="35"/>
                </a:lnTo>
                <a:lnTo>
                  <a:pt x="41" y="37"/>
                </a:lnTo>
                <a:lnTo>
                  <a:pt x="40" y="44"/>
                </a:lnTo>
                <a:lnTo>
                  <a:pt x="37" y="50"/>
                </a:lnTo>
                <a:lnTo>
                  <a:pt x="35" y="52"/>
                </a:lnTo>
                <a:lnTo>
                  <a:pt x="34" y="53"/>
                </a:lnTo>
                <a:lnTo>
                  <a:pt x="29" y="56"/>
                </a:lnTo>
                <a:lnTo>
                  <a:pt x="26" y="57"/>
                </a:lnTo>
                <a:lnTo>
                  <a:pt x="25" y="59"/>
                </a:lnTo>
                <a:lnTo>
                  <a:pt x="22" y="67"/>
                </a:lnTo>
                <a:lnTo>
                  <a:pt x="20" y="61"/>
                </a:lnTo>
                <a:lnTo>
                  <a:pt x="19" y="60"/>
                </a:lnTo>
                <a:lnTo>
                  <a:pt x="15" y="54"/>
                </a:lnTo>
                <a:lnTo>
                  <a:pt x="10" y="50"/>
                </a:lnTo>
                <a:lnTo>
                  <a:pt x="15" y="46"/>
                </a:lnTo>
                <a:lnTo>
                  <a:pt x="14" y="42"/>
                </a:lnTo>
                <a:lnTo>
                  <a:pt x="12" y="41"/>
                </a:lnTo>
                <a:lnTo>
                  <a:pt x="4" y="44"/>
                </a:lnTo>
                <a:lnTo>
                  <a:pt x="3" y="42"/>
                </a:lnTo>
                <a:lnTo>
                  <a:pt x="0" y="41"/>
                </a:lnTo>
                <a:lnTo>
                  <a:pt x="1" y="37"/>
                </a:lnTo>
                <a:lnTo>
                  <a:pt x="4" y="37"/>
                </a:lnTo>
                <a:lnTo>
                  <a:pt x="8" y="34"/>
                </a:lnTo>
                <a:lnTo>
                  <a:pt x="1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039"/>
          <p:cNvSpPr>
            <a:spLocks/>
          </p:cNvSpPr>
          <p:nvPr/>
        </p:nvSpPr>
        <p:spPr bwMode="auto">
          <a:xfrm>
            <a:off x="3990976" y="5272088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5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5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040"/>
          <p:cNvSpPr>
            <a:spLocks/>
          </p:cNvSpPr>
          <p:nvPr/>
        </p:nvSpPr>
        <p:spPr bwMode="auto">
          <a:xfrm>
            <a:off x="4152901" y="5281613"/>
            <a:ext cx="17463" cy="17463"/>
          </a:xfrm>
          <a:custGeom>
            <a:avLst/>
            <a:gdLst>
              <a:gd name="T0" fmla="*/ 11 w 11"/>
              <a:gd name="T1" fmla="*/ 0 h 11"/>
              <a:gd name="T2" fmla="*/ 10 w 11"/>
              <a:gd name="T3" fmla="*/ 4 h 11"/>
              <a:gd name="T4" fmla="*/ 2 w 11"/>
              <a:gd name="T5" fmla="*/ 4 h 11"/>
              <a:gd name="T6" fmla="*/ 0 w 11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1">
                <a:moveTo>
                  <a:pt x="11" y="0"/>
                </a:moveTo>
                <a:lnTo>
                  <a:pt x="10" y="4"/>
                </a:lnTo>
                <a:lnTo>
                  <a:pt x="2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041"/>
          <p:cNvSpPr>
            <a:spLocks/>
          </p:cNvSpPr>
          <p:nvPr/>
        </p:nvSpPr>
        <p:spPr bwMode="auto">
          <a:xfrm>
            <a:off x="4291013" y="5208588"/>
            <a:ext cx="38100" cy="101600"/>
          </a:xfrm>
          <a:custGeom>
            <a:avLst/>
            <a:gdLst>
              <a:gd name="T0" fmla="*/ 24 w 24"/>
              <a:gd name="T1" fmla="*/ 0 h 64"/>
              <a:gd name="T2" fmla="*/ 18 w 24"/>
              <a:gd name="T3" fmla="*/ 11 h 64"/>
              <a:gd name="T4" fmla="*/ 13 w 24"/>
              <a:gd name="T5" fmla="*/ 25 h 64"/>
              <a:gd name="T6" fmla="*/ 10 w 24"/>
              <a:gd name="T7" fmla="*/ 33 h 64"/>
              <a:gd name="T8" fmla="*/ 7 w 24"/>
              <a:gd name="T9" fmla="*/ 41 h 64"/>
              <a:gd name="T10" fmla="*/ 5 w 24"/>
              <a:gd name="T11" fmla="*/ 49 h 64"/>
              <a:gd name="T12" fmla="*/ 2 w 24"/>
              <a:gd name="T13" fmla="*/ 56 h 64"/>
              <a:gd name="T14" fmla="*/ 2 w 24"/>
              <a:gd name="T15" fmla="*/ 57 h 64"/>
              <a:gd name="T16" fmla="*/ 0 w 24"/>
              <a:gd name="T1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4">
                <a:moveTo>
                  <a:pt x="24" y="0"/>
                </a:moveTo>
                <a:lnTo>
                  <a:pt x="18" y="11"/>
                </a:lnTo>
                <a:lnTo>
                  <a:pt x="13" y="25"/>
                </a:lnTo>
                <a:lnTo>
                  <a:pt x="10" y="33"/>
                </a:lnTo>
                <a:lnTo>
                  <a:pt x="7" y="41"/>
                </a:lnTo>
                <a:lnTo>
                  <a:pt x="5" y="49"/>
                </a:lnTo>
                <a:lnTo>
                  <a:pt x="2" y="56"/>
                </a:lnTo>
                <a:lnTo>
                  <a:pt x="2" y="57"/>
                </a:lnTo>
                <a:lnTo>
                  <a:pt x="0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042"/>
          <p:cNvSpPr>
            <a:spLocks/>
          </p:cNvSpPr>
          <p:nvPr/>
        </p:nvSpPr>
        <p:spPr bwMode="auto">
          <a:xfrm>
            <a:off x="4200526" y="5281613"/>
            <a:ext cx="9525" cy="30163"/>
          </a:xfrm>
          <a:custGeom>
            <a:avLst/>
            <a:gdLst>
              <a:gd name="T0" fmla="*/ 6 w 6"/>
              <a:gd name="T1" fmla="*/ 19 h 19"/>
              <a:gd name="T2" fmla="*/ 6 w 6"/>
              <a:gd name="T3" fmla="*/ 18 h 19"/>
              <a:gd name="T4" fmla="*/ 3 w 6"/>
              <a:gd name="T5" fmla="*/ 11 h 19"/>
              <a:gd name="T6" fmla="*/ 2 w 6"/>
              <a:gd name="T7" fmla="*/ 11 h 19"/>
              <a:gd name="T8" fmla="*/ 0 w 6"/>
              <a:gd name="T9" fmla="*/ 0 h 19"/>
              <a:gd name="T10" fmla="*/ 0 w 6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9">
                <a:moveTo>
                  <a:pt x="6" y="19"/>
                </a:moveTo>
                <a:lnTo>
                  <a:pt x="6" y="18"/>
                </a:lnTo>
                <a:lnTo>
                  <a:pt x="3" y="11"/>
                </a:lnTo>
                <a:lnTo>
                  <a:pt x="2" y="1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043"/>
          <p:cNvSpPr>
            <a:spLocks/>
          </p:cNvSpPr>
          <p:nvPr/>
        </p:nvSpPr>
        <p:spPr bwMode="auto">
          <a:xfrm>
            <a:off x="4210051" y="5295901"/>
            <a:ext cx="31750" cy="20638"/>
          </a:xfrm>
          <a:custGeom>
            <a:avLst/>
            <a:gdLst>
              <a:gd name="T0" fmla="*/ 19 w 20"/>
              <a:gd name="T1" fmla="*/ 8 h 13"/>
              <a:gd name="T2" fmla="*/ 20 w 20"/>
              <a:gd name="T3" fmla="*/ 2 h 13"/>
              <a:gd name="T4" fmla="*/ 16 w 20"/>
              <a:gd name="T5" fmla="*/ 0 h 13"/>
              <a:gd name="T6" fmla="*/ 15 w 20"/>
              <a:gd name="T7" fmla="*/ 2 h 13"/>
              <a:gd name="T8" fmla="*/ 13 w 20"/>
              <a:gd name="T9" fmla="*/ 6 h 13"/>
              <a:gd name="T10" fmla="*/ 1 w 20"/>
              <a:gd name="T11" fmla="*/ 13 h 13"/>
              <a:gd name="T12" fmla="*/ 0 w 20"/>
              <a:gd name="T13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3">
                <a:moveTo>
                  <a:pt x="19" y="8"/>
                </a:moveTo>
                <a:lnTo>
                  <a:pt x="20" y="2"/>
                </a:lnTo>
                <a:lnTo>
                  <a:pt x="16" y="0"/>
                </a:lnTo>
                <a:lnTo>
                  <a:pt x="15" y="2"/>
                </a:lnTo>
                <a:lnTo>
                  <a:pt x="13" y="6"/>
                </a:lnTo>
                <a:lnTo>
                  <a:pt x="1" y="13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044"/>
          <p:cNvSpPr>
            <a:spLocks/>
          </p:cNvSpPr>
          <p:nvPr/>
        </p:nvSpPr>
        <p:spPr bwMode="auto">
          <a:xfrm>
            <a:off x="4224338" y="5308601"/>
            <a:ext cx="15875" cy="12700"/>
          </a:xfrm>
          <a:custGeom>
            <a:avLst/>
            <a:gdLst>
              <a:gd name="T0" fmla="*/ 0 w 10"/>
              <a:gd name="T1" fmla="*/ 8 h 8"/>
              <a:gd name="T2" fmla="*/ 6 w 10"/>
              <a:gd name="T3" fmla="*/ 5 h 8"/>
              <a:gd name="T4" fmla="*/ 10 w 10"/>
              <a:gd name="T5" fmla="*/ 2 h 8"/>
              <a:gd name="T6" fmla="*/ 10 w 10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6" y="5"/>
                </a:lnTo>
                <a:lnTo>
                  <a:pt x="10" y="2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045"/>
          <p:cNvSpPr>
            <a:spLocks/>
          </p:cNvSpPr>
          <p:nvPr/>
        </p:nvSpPr>
        <p:spPr bwMode="auto">
          <a:xfrm>
            <a:off x="4171951" y="5287963"/>
            <a:ext cx="20638" cy="34925"/>
          </a:xfrm>
          <a:custGeom>
            <a:avLst/>
            <a:gdLst>
              <a:gd name="T0" fmla="*/ 0 w 13"/>
              <a:gd name="T1" fmla="*/ 22 h 22"/>
              <a:gd name="T2" fmla="*/ 7 w 13"/>
              <a:gd name="T3" fmla="*/ 17 h 22"/>
              <a:gd name="T4" fmla="*/ 11 w 13"/>
              <a:gd name="T5" fmla="*/ 11 h 22"/>
              <a:gd name="T6" fmla="*/ 11 w 13"/>
              <a:gd name="T7" fmla="*/ 9 h 22"/>
              <a:gd name="T8" fmla="*/ 11 w 13"/>
              <a:gd name="T9" fmla="*/ 7 h 22"/>
              <a:gd name="T10" fmla="*/ 13 w 13"/>
              <a:gd name="T11" fmla="*/ 6 h 22"/>
              <a:gd name="T12" fmla="*/ 11 w 13"/>
              <a:gd name="T13" fmla="*/ 5 h 22"/>
              <a:gd name="T14" fmla="*/ 10 w 13"/>
              <a:gd name="T15" fmla="*/ 3 h 22"/>
              <a:gd name="T16" fmla="*/ 9 w 13"/>
              <a:gd name="T17" fmla="*/ 0 h 22"/>
              <a:gd name="T18" fmla="*/ 5 w 13"/>
              <a:gd name="T19" fmla="*/ 0 h 22"/>
              <a:gd name="T20" fmla="*/ 0 w 13"/>
              <a:gd name="T21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2">
                <a:moveTo>
                  <a:pt x="0" y="22"/>
                </a:moveTo>
                <a:lnTo>
                  <a:pt x="7" y="17"/>
                </a:lnTo>
                <a:lnTo>
                  <a:pt x="11" y="11"/>
                </a:lnTo>
                <a:lnTo>
                  <a:pt x="11" y="9"/>
                </a:lnTo>
                <a:lnTo>
                  <a:pt x="11" y="7"/>
                </a:lnTo>
                <a:lnTo>
                  <a:pt x="13" y="6"/>
                </a:lnTo>
                <a:lnTo>
                  <a:pt x="11" y="5"/>
                </a:lnTo>
                <a:lnTo>
                  <a:pt x="10" y="3"/>
                </a:lnTo>
                <a:lnTo>
                  <a:pt x="9" y="0"/>
                </a:lnTo>
                <a:lnTo>
                  <a:pt x="5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046"/>
          <p:cNvSpPr>
            <a:spLocks/>
          </p:cNvSpPr>
          <p:nvPr/>
        </p:nvSpPr>
        <p:spPr bwMode="auto">
          <a:xfrm>
            <a:off x="4216401" y="5321301"/>
            <a:ext cx="7938" cy="1588"/>
          </a:xfrm>
          <a:custGeom>
            <a:avLst/>
            <a:gdLst>
              <a:gd name="T0" fmla="*/ 0 w 5"/>
              <a:gd name="T1" fmla="*/ 1 h 1"/>
              <a:gd name="T2" fmla="*/ 1 w 5"/>
              <a:gd name="T3" fmla="*/ 1 h 1"/>
              <a:gd name="T4" fmla="*/ 5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1"/>
                </a:moveTo>
                <a:lnTo>
                  <a:pt x="1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047"/>
          <p:cNvSpPr>
            <a:spLocks/>
          </p:cNvSpPr>
          <p:nvPr/>
        </p:nvSpPr>
        <p:spPr bwMode="auto">
          <a:xfrm>
            <a:off x="4192588" y="5322888"/>
            <a:ext cx="23813" cy="3175"/>
          </a:xfrm>
          <a:custGeom>
            <a:avLst/>
            <a:gdLst>
              <a:gd name="T0" fmla="*/ 0 w 15"/>
              <a:gd name="T1" fmla="*/ 2 h 2"/>
              <a:gd name="T2" fmla="*/ 7 w 15"/>
              <a:gd name="T3" fmla="*/ 2 h 2"/>
              <a:gd name="T4" fmla="*/ 15 w 1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">
                <a:moveTo>
                  <a:pt x="0" y="2"/>
                </a:moveTo>
                <a:lnTo>
                  <a:pt x="7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048"/>
          <p:cNvSpPr>
            <a:spLocks/>
          </p:cNvSpPr>
          <p:nvPr/>
        </p:nvSpPr>
        <p:spPr bwMode="auto">
          <a:xfrm>
            <a:off x="4164013" y="5291138"/>
            <a:ext cx="7938" cy="34925"/>
          </a:xfrm>
          <a:custGeom>
            <a:avLst/>
            <a:gdLst>
              <a:gd name="T0" fmla="*/ 5 w 5"/>
              <a:gd name="T1" fmla="*/ 0 h 22"/>
              <a:gd name="T2" fmla="*/ 0 w 5"/>
              <a:gd name="T3" fmla="*/ 4 h 22"/>
              <a:gd name="T4" fmla="*/ 4 w 5"/>
              <a:gd name="T5" fmla="*/ 22 h 22"/>
              <a:gd name="T6" fmla="*/ 5 w 5"/>
              <a:gd name="T7" fmla="*/ 20 h 22"/>
              <a:gd name="T8" fmla="*/ 5 w 5"/>
              <a:gd name="T9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2">
                <a:moveTo>
                  <a:pt x="5" y="0"/>
                </a:moveTo>
                <a:lnTo>
                  <a:pt x="0" y="4"/>
                </a:lnTo>
                <a:lnTo>
                  <a:pt x="4" y="22"/>
                </a:lnTo>
                <a:lnTo>
                  <a:pt x="5" y="20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049"/>
          <p:cNvSpPr>
            <a:spLocks/>
          </p:cNvSpPr>
          <p:nvPr/>
        </p:nvSpPr>
        <p:spPr bwMode="auto">
          <a:xfrm>
            <a:off x="4284663" y="5310188"/>
            <a:ext cx="6350" cy="17463"/>
          </a:xfrm>
          <a:custGeom>
            <a:avLst/>
            <a:gdLst>
              <a:gd name="T0" fmla="*/ 4 w 4"/>
              <a:gd name="T1" fmla="*/ 0 h 11"/>
              <a:gd name="T2" fmla="*/ 2 w 4"/>
              <a:gd name="T3" fmla="*/ 6 h 11"/>
              <a:gd name="T4" fmla="*/ 0 w 4"/>
              <a:gd name="T5" fmla="*/ 10 h 11"/>
              <a:gd name="T6" fmla="*/ 0 w 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4" y="0"/>
                </a:moveTo>
                <a:lnTo>
                  <a:pt x="2" y="6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050"/>
          <p:cNvSpPr>
            <a:spLocks/>
          </p:cNvSpPr>
          <p:nvPr/>
        </p:nvSpPr>
        <p:spPr bwMode="auto">
          <a:xfrm>
            <a:off x="4003676" y="5284788"/>
            <a:ext cx="19050" cy="44450"/>
          </a:xfrm>
          <a:custGeom>
            <a:avLst/>
            <a:gdLst>
              <a:gd name="T0" fmla="*/ 12 w 12"/>
              <a:gd name="T1" fmla="*/ 7 h 28"/>
              <a:gd name="T2" fmla="*/ 8 w 12"/>
              <a:gd name="T3" fmla="*/ 0 h 28"/>
              <a:gd name="T4" fmla="*/ 5 w 12"/>
              <a:gd name="T5" fmla="*/ 1 h 28"/>
              <a:gd name="T6" fmla="*/ 0 w 12"/>
              <a:gd name="T7" fmla="*/ 15 h 28"/>
              <a:gd name="T8" fmla="*/ 1 w 12"/>
              <a:gd name="T9" fmla="*/ 26 h 28"/>
              <a:gd name="T10" fmla="*/ 4 w 12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8">
                <a:moveTo>
                  <a:pt x="12" y="7"/>
                </a:moveTo>
                <a:lnTo>
                  <a:pt x="8" y="0"/>
                </a:lnTo>
                <a:lnTo>
                  <a:pt x="5" y="1"/>
                </a:lnTo>
                <a:lnTo>
                  <a:pt x="0" y="15"/>
                </a:lnTo>
                <a:lnTo>
                  <a:pt x="1" y="26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051"/>
          <p:cNvSpPr>
            <a:spLocks/>
          </p:cNvSpPr>
          <p:nvPr/>
        </p:nvSpPr>
        <p:spPr bwMode="auto">
          <a:xfrm>
            <a:off x="4010026" y="5295901"/>
            <a:ext cx="17463" cy="39688"/>
          </a:xfrm>
          <a:custGeom>
            <a:avLst/>
            <a:gdLst>
              <a:gd name="T0" fmla="*/ 0 w 11"/>
              <a:gd name="T1" fmla="*/ 21 h 25"/>
              <a:gd name="T2" fmla="*/ 3 w 11"/>
              <a:gd name="T3" fmla="*/ 24 h 25"/>
              <a:gd name="T4" fmla="*/ 4 w 11"/>
              <a:gd name="T5" fmla="*/ 25 h 25"/>
              <a:gd name="T6" fmla="*/ 4 w 11"/>
              <a:gd name="T7" fmla="*/ 24 h 25"/>
              <a:gd name="T8" fmla="*/ 11 w 11"/>
              <a:gd name="T9" fmla="*/ 9 h 25"/>
              <a:gd name="T10" fmla="*/ 8 w 11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5">
                <a:moveTo>
                  <a:pt x="0" y="21"/>
                </a:moveTo>
                <a:lnTo>
                  <a:pt x="3" y="24"/>
                </a:lnTo>
                <a:lnTo>
                  <a:pt x="4" y="25"/>
                </a:lnTo>
                <a:lnTo>
                  <a:pt x="4" y="24"/>
                </a:lnTo>
                <a:lnTo>
                  <a:pt x="11" y="9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052"/>
          <p:cNvSpPr>
            <a:spLocks/>
          </p:cNvSpPr>
          <p:nvPr/>
        </p:nvSpPr>
        <p:spPr bwMode="auto">
          <a:xfrm>
            <a:off x="4289426" y="5221288"/>
            <a:ext cx="41275" cy="114300"/>
          </a:xfrm>
          <a:custGeom>
            <a:avLst/>
            <a:gdLst>
              <a:gd name="T0" fmla="*/ 0 w 26"/>
              <a:gd name="T1" fmla="*/ 72 h 72"/>
              <a:gd name="T2" fmla="*/ 3 w 26"/>
              <a:gd name="T3" fmla="*/ 63 h 72"/>
              <a:gd name="T4" fmla="*/ 6 w 26"/>
              <a:gd name="T5" fmla="*/ 59 h 72"/>
              <a:gd name="T6" fmla="*/ 7 w 26"/>
              <a:gd name="T7" fmla="*/ 52 h 72"/>
              <a:gd name="T8" fmla="*/ 7 w 26"/>
              <a:gd name="T9" fmla="*/ 51 h 72"/>
              <a:gd name="T10" fmla="*/ 14 w 26"/>
              <a:gd name="T11" fmla="*/ 33 h 72"/>
              <a:gd name="T12" fmla="*/ 16 w 26"/>
              <a:gd name="T13" fmla="*/ 22 h 72"/>
              <a:gd name="T14" fmla="*/ 22 w 26"/>
              <a:gd name="T15" fmla="*/ 7 h 72"/>
              <a:gd name="T16" fmla="*/ 26 w 26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72">
                <a:moveTo>
                  <a:pt x="0" y="72"/>
                </a:moveTo>
                <a:lnTo>
                  <a:pt x="3" y="63"/>
                </a:lnTo>
                <a:lnTo>
                  <a:pt x="6" y="59"/>
                </a:lnTo>
                <a:lnTo>
                  <a:pt x="7" y="52"/>
                </a:lnTo>
                <a:lnTo>
                  <a:pt x="7" y="51"/>
                </a:lnTo>
                <a:lnTo>
                  <a:pt x="14" y="33"/>
                </a:lnTo>
                <a:lnTo>
                  <a:pt x="16" y="22"/>
                </a:lnTo>
                <a:lnTo>
                  <a:pt x="22" y="7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053"/>
          <p:cNvSpPr>
            <a:spLocks/>
          </p:cNvSpPr>
          <p:nvPr/>
        </p:nvSpPr>
        <p:spPr bwMode="auto">
          <a:xfrm>
            <a:off x="4284663" y="5327651"/>
            <a:ext cx="4763" cy="7938"/>
          </a:xfrm>
          <a:custGeom>
            <a:avLst/>
            <a:gdLst>
              <a:gd name="T0" fmla="*/ 0 w 3"/>
              <a:gd name="T1" fmla="*/ 0 h 5"/>
              <a:gd name="T2" fmla="*/ 2 w 3"/>
              <a:gd name="T3" fmla="*/ 4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2" y="4"/>
                </a:lnTo>
                <a:lnTo>
                  <a:pt x="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054"/>
          <p:cNvSpPr>
            <a:spLocks/>
          </p:cNvSpPr>
          <p:nvPr/>
        </p:nvSpPr>
        <p:spPr bwMode="auto">
          <a:xfrm>
            <a:off x="4035426" y="5303838"/>
            <a:ext cx="22225" cy="34925"/>
          </a:xfrm>
          <a:custGeom>
            <a:avLst/>
            <a:gdLst>
              <a:gd name="T0" fmla="*/ 5 w 14"/>
              <a:gd name="T1" fmla="*/ 22 h 22"/>
              <a:gd name="T2" fmla="*/ 6 w 14"/>
              <a:gd name="T3" fmla="*/ 16 h 22"/>
              <a:gd name="T4" fmla="*/ 13 w 14"/>
              <a:gd name="T5" fmla="*/ 16 h 22"/>
              <a:gd name="T6" fmla="*/ 14 w 14"/>
              <a:gd name="T7" fmla="*/ 15 h 22"/>
              <a:gd name="T8" fmla="*/ 14 w 14"/>
              <a:gd name="T9" fmla="*/ 10 h 22"/>
              <a:gd name="T10" fmla="*/ 13 w 14"/>
              <a:gd name="T11" fmla="*/ 1 h 22"/>
              <a:gd name="T12" fmla="*/ 5 w 14"/>
              <a:gd name="T13" fmla="*/ 0 h 22"/>
              <a:gd name="T14" fmla="*/ 5 w 14"/>
              <a:gd name="T15" fmla="*/ 1 h 22"/>
              <a:gd name="T16" fmla="*/ 0 w 14"/>
              <a:gd name="T17" fmla="*/ 20 h 22"/>
              <a:gd name="T18" fmla="*/ 5 w 14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2">
                <a:moveTo>
                  <a:pt x="5" y="22"/>
                </a:moveTo>
                <a:lnTo>
                  <a:pt x="6" y="16"/>
                </a:lnTo>
                <a:lnTo>
                  <a:pt x="13" y="16"/>
                </a:lnTo>
                <a:lnTo>
                  <a:pt x="14" y="15"/>
                </a:lnTo>
                <a:lnTo>
                  <a:pt x="14" y="10"/>
                </a:lnTo>
                <a:lnTo>
                  <a:pt x="13" y="1"/>
                </a:lnTo>
                <a:lnTo>
                  <a:pt x="5" y="0"/>
                </a:lnTo>
                <a:lnTo>
                  <a:pt x="5" y="1"/>
                </a:lnTo>
                <a:lnTo>
                  <a:pt x="0" y="20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055"/>
          <p:cNvSpPr>
            <a:spLocks/>
          </p:cNvSpPr>
          <p:nvPr/>
        </p:nvSpPr>
        <p:spPr bwMode="auto">
          <a:xfrm>
            <a:off x="3984626" y="5326063"/>
            <a:ext cx="20638" cy="19050"/>
          </a:xfrm>
          <a:custGeom>
            <a:avLst/>
            <a:gdLst>
              <a:gd name="T0" fmla="*/ 0 w 13"/>
              <a:gd name="T1" fmla="*/ 12 h 12"/>
              <a:gd name="T2" fmla="*/ 11 w 13"/>
              <a:gd name="T3" fmla="*/ 11 h 12"/>
              <a:gd name="T4" fmla="*/ 13 w 13"/>
              <a:gd name="T5" fmla="*/ 6 h 12"/>
              <a:gd name="T6" fmla="*/ 12 w 13"/>
              <a:gd name="T7" fmla="*/ 1 h 12"/>
              <a:gd name="T8" fmla="*/ 11 w 13"/>
              <a:gd name="T9" fmla="*/ 0 h 12"/>
              <a:gd name="T10" fmla="*/ 0 w 13"/>
              <a:gd name="T11" fmla="*/ 2 h 12"/>
              <a:gd name="T12" fmla="*/ 0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11" y="11"/>
                </a:lnTo>
                <a:lnTo>
                  <a:pt x="13" y="6"/>
                </a:lnTo>
                <a:lnTo>
                  <a:pt x="12" y="1"/>
                </a:lnTo>
                <a:lnTo>
                  <a:pt x="11" y="0"/>
                </a:lnTo>
                <a:lnTo>
                  <a:pt x="0" y="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056"/>
          <p:cNvSpPr>
            <a:spLocks/>
          </p:cNvSpPr>
          <p:nvPr/>
        </p:nvSpPr>
        <p:spPr bwMode="auto">
          <a:xfrm>
            <a:off x="4171951" y="5326063"/>
            <a:ext cx="20638" cy="19050"/>
          </a:xfrm>
          <a:custGeom>
            <a:avLst/>
            <a:gdLst>
              <a:gd name="T0" fmla="*/ 0 w 13"/>
              <a:gd name="T1" fmla="*/ 12 h 12"/>
              <a:gd name="T2" fmla="*/ 5 w 13"/>
              <a:gd name="T3" fmla="*/ 5 h 12"/>
              <a:gd name="T4" fmla="*/ 11 w 13"/>
              <a:gd name="T5" fmla="*/ 0 h 12"/>
              <a:gd name="T6" fmla="*/ 13 w 1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5" y="5"/>
                </a:lnTo>
                <a:lnTo>
                  <a:pt x="11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Line 1057"/>
          <p:cNvSpPr>
            <a:spLocks noChangeShapeType="1"/>
          </p:cNvSpPr>
          <p:nvPr/>
        </p:nvSpPr>
        <p:spPr bwMode="auto">
          <a:xfrm flipV="1">
            <a:off x="4170363" y="534511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058"/>
          <p:cNvSpPr>
            <a:spLocks/>
          </p:cNvSpPr>
          <p:nvPr/>
        </p:nvSpPr>
        <p:spPr bwMode="auto">
          <a:xfrm>
            <a:off x="4116388" y="5275263"/>
            <a:ext cx="41275" cy="82550"/>
          </a:xfrm>
          <a:custGeom>
            <a:avLst/>
            <a:gdLst>
              <a:gd name="T0" fmla="*/ 23 w 26"/>
              <a:gd name="T1" fmla="*/ 15 h 52"/>
              <a:gd name="T2" fmla="*/ 25 w 26"/>
              <a:gd name="T3" fmla="*/ 21 h 52"/>
              <a:gd name="T4" fmla="*/ 26 w 26"/>
              <a:gd name="T5" fmla="*/ 26 h 52"/>
              <a:gd name="T6" fmla="*/ 25 w 26"/>
              <a:gd name="T7" fmla="*/ 33 h 52"/>
              <a:gd name="T8" fmla="*/ 23 w 26"/>
              <a:gd name="T9" fmla="*/ 37 h 52"/>
              <a:gd name="T10" fmla="*/ 22 w 26"/>
              <a:gd name="T11" fmla="*/ 41 h 52"/>
              <a:gd name="T12" fmla="*/ 18 w 26"/>
              <a:gd name="T13" fmla="*/ 48 h 52"/>
              <a:gd name="T14" fmla="*/ 14 w 26"/>
              <a:gd name="T15" fmla="*/ 51 h 52"/>
              <a:gd name="T16" fmla="*/ 11 w 26"/>
              <a:gd name="T17" fmla="*/ 52 h 52"/>
              <a:gd name="T18" fmla="*/ 11 w 26"/>
              <a:gd name="T19" fmla="*/ 47 h 52"/>
              <a:gd name="T20" fmla="*/ 4 w 26"/>
              <a:gd name="T21" fmla="*/ 51 h 52"/>
              <a:gd name="T22" fmla="*/ 3 w 26"/>
              <a:gd name="T23" fmla="*/ 52 h 52"/>
              <a:gd name="T24" fmla="*/ 0 w 26"/>
              <a:gd name="T25" fmla="*/ 52 h 52"/>
              <a:gd name="T26" fmla="*/ 1 w 26"/>
              <a:gd name="T27" fmla="*/ 49 h 52"/>
              <a:gd name="T28" fmla="*/ 1 w 26"/>
              <a:gd name="T29" fmla="*/ 45 h 52"/>
              <a:gd name="T30" fmla="*/ 1 w 26"/>
              <a:gd name="T31" fmla="*/ 40 h 52"/>
              <a:gd name="T32" fmla="*/ 0 w 26"/>
              <a:gd name="T33" fmla="*/ 33 h 52"/>
              <a:gd name="T34" fmla="*/ 1 w 26"/>
              <a:gd name="T35" fmla="*/ 30 h 52"/>
              <a:gd name="T36" fmla="*/ 7 w 26"/>
              <a:gd name="T37" fmla="*/ 32 h 52"/>
              <a:gd name="T38" fmla="*/ 10 w 26"/>
              <a:gd name="T39" fmla="*/ 32 h 52"/>
              <a:gd name="T40" fmla="*/ 14 w 26"/>
              <a:gd name="T41" fmla="*/ 26 h 52"/>
              <a:gd name="T42" fmla="*/ 10 w 26"/>
              <a:gd name="T43" fmla="*/ 25 h 52"/>
              <a:gd name="T44" fmla="*/ 7 w 26"/>
              <a:gd name="T45" fmla="*/ 26 h 52"/>
              <a:gd name="T46" fmla="*/ 4 w 26"/>
              <a:gd name="T47" fmla="*/ 23 h 52"/>
              <a:gd name="T48" fmla="*/ 4 w 26"/>
              <a:gd name="T49" fmla="*/ 17 h 52"/>
              <a:gd name="T50" fmla="*/ 5 w 26"/>
              <a:gd name="T51" fmla="*/ 4 h 52"/>
              <a:gd name="T52" fmla="*/ 12 w 26"/>
              <a:gd name="T53" fmla="*/ 0 h 52"/>
              <a:gd name="T54" fmla="*/ 12 w 26"/>
              <a:gd name="T5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" h="52">
                <a:moveTo>
                  <a:pt x="23" y="15"/>
                </a:moveTo>
                <a:lnTo>
                  <a:pt x="25" y="21"/>
                </a:lnTo>
                <a:lnTo>
                  <a:pt x="26" y="26"/>
                </a:lnTo>
                <a:lnTo>
                  <a:pt x="25" y="33"/>
                </a:lnTo>
                <a:lnTo>
                  <a:pt x="23" y="37"/>
                </a:lnTo>
                <a:lnTo>
                  <a:pt x="22" y="41"/>
                </a:lnTo>
                <a:lnTo>
                  <a:pt x="18" y="48"/>
                </a:lnTo>
                <a:lnTo>
                  <a:pt x="14" y="51"/>
                </a:lnTo>
                <a:lnTo>
                  <a:pt x="11" y="52"/>
                </a:lnTo>
                <a:lnTo>
                  <a:pt x="11" y="47"/>
                </a:lnTo>
                <a:lnTo>
                  <a:pt x="4" y="51"/>
                </a:lnTo>
                <a:lnTo>
                  <a:pt x="3" y="52"/>
                </a:lnTo>
                <a:lnTo>
                  <a:pt x="0" y="52"/>
                </a:lnTo>
                <a:lnTo>
                  <a:pt x="1" y="49"/>
                </a:lnTo>
                <a:lnTo>
                  <a:pt x="1" y="45"/>
                </a:lnTo>
                <a:lnTo>
                  <a:pt x="1" y="40"/>
                </a:lnTo>
                <a:lnTo>
                  <a:pt x="0" y="33"/>
                </a:lnTo>
                <a:lnTo>
                  <a:pt x="1" y="30"/>
                </a:lnTo>
                <a:lnTo>
                  <a:pt x="7" y="32"/>
                </a:lnTo>
                <a:lnTo>
                  <a:pt x="10" y="32"/>
                </a:lnTo>
                <a:lnTo>
                  <a:pt x="14" y="26"/>
                </a:lnTo>
                <a:lnTo>
                  <a:pt x="10" y="25"/>
                </a:lnTo>
                <a:lnTo>
                  <a:pt x="7" y="26"/>
                </a:lnTo>
                <a:lnTo>
                  <a:pt x="4" y="23"/>
                </a:lnTo>
                <a:lnTo>
                  <a:pt x="4" y="17"/>
                </a:lnTo>
                <a:lnTo>
                  <a:pt x="5" y="4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059"/>
          <p:cNvSpPr>
            <a:spLocks/>
          </p:cNvSpPr>
          <p:nvPr/>
        </p:nvSpPr>
        <p:spPr bwMode="auto">
          <a:xfrm>
            <a:off x="4168776" y="5351463"/>
            <a:ext cx="3175" cy="15875"/>
          </a:xfrm>
          <a:custGeom>
            <a:avLst/>
            <a:gdLst>
              <a:gd name="T0" fmla="*/ 2 w 2"/>
              <a:gd name="T1" fmla="*/ 10 h 10"/>
              <a:gd name="T2" fmla="*/ 2 w 2"/>
              <a:gd name="T3" fmla="*/ 8 h 10"/>
              <a:gd name="T4" fmla="*/ 0 w 2"/>
              <a:gd name="T5" fmla="*/ 5 h 10"/>
              <a:gd name="T6" fmla="*/ 1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10"/>
                </a:moveTo>
                <a:lnTo>
                  <a:pt x="2" y="8"/>
                </a:lnTo>
                <a:lnTo>
                  <a:pt x="0" y="5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060"/>
          <p:cNvSpPr>
            <a:spLocks/>
          </p:cNvSpPr>
          <p:nvPr/>
        </p:nvSpPr>
        <p:spPr bwMode="auto">
          <a:xfrm>
            <a:off x="4159251" y="5367338"/>
            <a:ext cx="12700" cy="9525"/>
          </a:xfrm>
          <a:custGeom>
            <a:avLst/>
            <a:gdLst>
              <a:gd name="T0" fmla="*/ 0 w 8"/>
              <a:gd name="T1" fmla="*/ 6 h 6"/>
              <a:gd name="T2" fmla="*/ 4 w 8"/>
              <a:gd name="T3" fmla="*/ 5 h 6"/>
              <a:gd name="T4" fmla="*/ 6 w 8"/>
              <a:gd name="T5" fmla="*/ 4 h 6"/>
              <a:gd name="T6" fmla="*/ 8 w 8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0" y="6"/>
                </a:moveTo>
                <a:lnTo>
                  <a:pt x="4" y="5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061"/>
          <p:cNvSpPr>
            <a:spLocks/>
          </p:cNvSpPr>
          <p:nvPr/>
        </p:nvSpPr>
        <p:spPr bwMode="auto">
          <a:xfrm>
            <a:off x="4151313" y="5376863"/>
            <a:ext cx="7938" cy="0"/>
          </a:xfrm>
          <a:custGeom>
            <a:avLst/>
            <a:gdLst>
              <a:gd name="T0" fmla="*/ 0 w 5"/>
              <a:gd name="T1" fmla="*/ 1 w 5"/>
              <a:gd name="T2" fmla="*/ 3 w 5"/>
              <a:gd name="T3" fmla="*/ 5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5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062"/>
          <p:cNvSpPr>
            <a:spLocks/>
          </p:cNvSpPr>
          <p:nvPr/>
        </p:nvSpPr>
        <p:spPr bwMode="auto">
          <a:xfrm>
            <a:off x="4141788" y="5376863"/>
            <a:ext cx="9525" cy="3175"/>
          </a:xfrm>
          <a:custGeom>
            <a:avLst/>
            <a:gdLst>
              <a:gd name="T0" fmla="*/ 0 w 6"/>
              <a:gd name="T1" fmla="*/ 2 h 2"/>
              <a:gd name="T2" fmla="*/ 2 w 6"/>
              <a:gd name="T3" fmla="*/ 2 h 2"/>
              <a:gd name="T4" fmla="*/ 6 w 6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063"/>
          <p:cNvSpPr>
            <a:spLocks/>
          </p:cNvSpPr>
          <p:nvPr/>
        </p:nvSpPr>
        <p:spPr bwMode="auto">
          <a:xfrm>
            <a:off x="4011613" y="5345113"/>
            <a:ext cx="50800" cy="52388"/>
          </a:xfrm>
          <a:custGeom>
            <a:avLst/>
            <a:gdLst>
              <a:gd name="T0" fmla="*/ 32 w 32"/>
              <a:gd name="T1" fmla="*/ 33 h 33"/>
              <a:gd name="T2" fmla="*/ 30 w 32"/>
              <a:gd name="T3" fmla="*/ 29 h 33"/>
              <a:gd name="T4" fmla="*/ 30 w 32"/>
              <a:gd name="T5" fmla="*/ 23 h 33"/>
              <a:gd name="T6" fmla="*/ 29 w 32"/>
              <a:gd name="T7" fmla="*/ 20 h 33"/>
              <a:gd name="T8" fmla="*/ 26 w 32"/>
              <a:gd name="T9" fmla="*/ 18 h 33"/>
              <a:gd name="T10" fmla="*/ 15 w 32"/>
              <a:gd name="T11" fmla="*/ 4 h 33"/>
              <a:gd name="T12" fmla="*/ 11 w 32"/>
              <a:gd name="T13" fmla="*/ 1 h 33"/>
              <a:gd name="T14" fmla="*/ 9 w 32"/>
              <a:gd name="T15" fmla="*/ 0 h 33"/>
              <a:gd name="T16" fmla="*/ 5 w 32"/>
              <a:gd name="T17" fmla="*/ 5 h 33"/>
              <a:gd name="T18" fmla="*/ 9 w 32"/>
              <a:gd name="T19" fmla="*/ 9 h 33"/>
              <a:gd name="T20" fmla="*/ 2 w 32"/>
              <a:gd name="T21" fmla="*/ 19 h 33"/>
              <a:gd name="T22" fmla="*/ 0 w 32"/>
              <a:gd name="T23" fmla="*/ 26 h 33"/>
              <a:gd name="T24" fmla="*/ 0 w 32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3">
                <a:moveTo>
                  <a:pt x="32" y="33"/>
                </a:moveTo>
                <a:lnTo>
                  <a:pt x="30" y="29"/>
                </a:lnTo>
                <a:lnTo>
                  <a:pt x="30" y="23"/>
                </a:lnTo>
                <a:lnTo>
                  <a:pt x="29" y="20"/>
                </a:lnTo>
                <a:lnTo>
                  <a:pt x="26" y="18"/>
                </a:lnTo>
                <a:lnTo>
                  <a:pt x="15" y="4"/>
                </a:lnTo>
                <a:lnTo>
                  <a:pt x="11" y="1"/>
                </a:lnTo>
                <a:lnTo>
                  <a:pt x="9" y="0"/>
                </a:lnTo>
                <a:lnTo>
                  <a:pt x="5" y="5"/>
                </a:lnTo>
                <a:lnTo>
                  <a:pt x="9" y="9"/>
                </a:lnTo>
                <a:lnTo>
                  <a:pt x="2" y="19"/>
                </a:lnTo>
                <a:lnTo>
                  <a:pt x="0" y="26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064"/>
          <p:cNvSpPr>
            <a:spLocks/>
          </p:cNvSpPr>
          <p:nvPr/>
        </p:nvSpPr>
        <p:spPr bwMode="auto">
          <a:xfrm>
            <a:off x="4044951" y="5316538"/>
            <a:ext cx="63500" cy="82550"/>
          </a:xfrm>
          <a:custGeom>
            <a:avLst/>
            <a:gdLst>
              <a:gd name="T0" fmla="*/ 23 w 40"/>
              <a:gd name="T1" fmla="*/ 52 h 52"/>
              <a:gd name="T2" fmla="*/ 24 w 40"/>
              <a:gd name="T3" fmla="*/ 49 h 52"/>
              <a:gd name="T4" fmla="*/ 31 w 40"/>
              <a:gd name="T5" fmla="*/ 42 h 52"/>
              <a:gd name="T6" fmla="*/ 30 w 40"/>
              <a:gd name="T7" fmla="*/ 40 h 52"/>
              <a:gd name="T8" fmla="*/ 27 w 40"/>
              <a:gd name="T9" fmla="*/ 37 h 52"/>
              <a:gd name="T10" fmla="*/ 34 w 40"/>
              <a:gd name="T11" fmla="*/ 27 h 52"/>
              <a:gd name="T12" fmla="*/ 40 w 40"/>
              <a:gd name="T13" fmla="*/ 2 h 52"/>
              <a:gd name="T14" fmla="*/ 40 w 40"/>
              <a:gd name="T15" fmla="*/ 0 h 52"/>
              <a:gd name="T16" fmla="*/ 18 w 40"/>
              <a:gd name="T17" fmla="*/ 4 h 52"/>
              <a:gd name="T18" fmla="*/ 15 w 40"/>
              <a:gd name="T19" fmla="*/ 4 h 52"/>
              <a:gd name="T20" fmla="*/ 11 w 40"/>
              <a:gd name="T21" fmla="*/ 14 h 52"/>
              <a:gd name="T22" fmla="*/ 9 w 40"/>
              <a:gd name="T23" fmla="*/ 18 h 52"/>
              <a:gd name="T24" fmla="*/ 7 w 40"/>
              <a:gd name="T25" fmla="*/ 17 h 52"/>
              <a:gd name="T26" fmla="*/ 3 w 40"/>
              <a:gd name="T27" fmla="*/ 15 h 52"/>
              <a:gd name="T28" fmla="*/ 0 w 40"/>
              <a:gd name="T29" fmla="*/ 22 h 52"/>
              <a:gd name="T30" fmla="*/ 1 w 40"/>
              <a:gd name="T31" fmla="*/ 25 h 52"/>
              <a:gd name="T32" fmla="*/ 8 w 40"/>
              <a:gd name="T33" fmla="*/ 32 h 52"/>
              <a:gd name="T34" fmla="*/ 11 w 40"/>
              <a:gd name="T35" fmla="*/ 29 h 52"/>
              <a:gd name="T36" fmla="*/ 14 w 40"/>
              <a:gd name="T37" fmla="*/ 44 h 52"/>
              <a:gd name="T38" fmla="*/ 18 w 40"/>
              <a:gd name="T39" fmla="*/ 47 h 52"/>
              <a:gd name="T40" fmla="*/ 19 w 40"/>
              <a:gd name="T41" fmla="*/ 48 h 52"/>
              <a:gd name="T42" fmla="*/ 23 w 40"/>
              <a:gd name="T4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52">
                <a:moveTo>
                  <a:pt x="23" y="52"/>
                </a:moveTo>
                <a:lnTo>
                  <a:pt x="24" y="49"/>
                </a:lnTo>
                <a:lnTo>
                  <a:pt x="31" y="42"/>
                </a:lnTo>
                <a:lnTo>
                  <a:pt x="30" y="40"/>
                </a:lnTo>
                <a:lnTo>
                  <a:pt x="27" y="37"/>
                </a:lnTo>
                <a:lnTo>
                  <a:pt x="34" y="27"/>
                </a:lnTo>
                <a:lnTo>
                  <a:pt x="40" y="2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4"/>
                </a:lnTo>
                <a:lnTo>
                  <a:pt x="9" y="18"/>
                </a:lnTo>
                <a:lnTo>
                  <a:pt x="7" y="17"/>
                </a:lnTo>
                <a:lnTo>
                  <a:pt x="3" y="15"/>
                </a:lnTo>
                <a:lnTo>
                  <a:pt x="0" y="22"/>
                </a:lnTo>
                <a:lnTo>
                  <a:pt x="1" y="25"/>
                </a:lnTo>
                <a:lnTo>
                  <a:pt x="8" y="32"/>
                </a:lnTo>
                <a:lnTo>
                  <a:pt x="11" y="29"/>
                </a:lnTo>
                <a:lnTo>
                  <a:pt x="14" y="44"/>
                </a:lnTo>
                <a:lnTo>
                  <a:pt x="18" y="47"/>
                </a:lnTo>
                <a:lnTo>
                  <a:pt x="19" y="48"/>
                </a:lnTo>
                <a:lnTo>
                  <a:pt x="23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065"/>
          <p:cNvSpPr>
            <a:spLocks/>
          </p:cNvSpPr>
          <p:nvPr/>
        </p:nvSpPr>
        <p:spPr bwMode="auto">
          <a:xfrm>
            <a:off x="4068763" y="5397501"/>
            <a:ext cx="12700" cy="25400"/>
          </a:xfrm>
          <a:custGeom>
            <a:avLst/>
            <a:gdLst>
              <a:gd name="T0" fmla="*/ 3 w 8"/>
              <a:gd name="T1" fmla="*/ 16 h 16"/>
              <a:gd name="T2" fmla="*/ 5 w 8"/>
              <a:gd name="T3" fmla="*/ 12 h 16"/>
              <a:gd name="T4" fmla="*/ 5 w 8"/>
              <a:gd name="T5" fmla="*/ 11 h 16"/>
              <a:gd name="T6" fmla="*/ 8 w 8"/>
              <a:gd name="T7" fmla="*/ 6 h 16"/>
              <a:gd name="T8" fmla="*/ 7 w 8"/>
              <a:gd name="T9" fmla="*/ 2 h 16"/>
              <a:gd name="T10" fmla="*/ 4 w 8"/>
              <a:gd name="T11" fmla="*/ 0 h 16"/>
              <a:gd name="T12" fmla="*/ 0 w 8"/>
              <a:gd name="T13" fmla="*/ 2 h 16"/>
              <a:gd name="T14" fmla="*/ 0 w 8"/>
              <a:gd name="T15" fmla="*/ 12 h 16"/>
              <a:gd name="T16" fmla="*/ 1 w 8"/>
              <a:gd name="T17" fmla="*/ 16 h 16"/>
              <a:gd name="T18" fmla="*/ 3 w 8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6">
                <a:moveTo>
                  <a:pt x="3" y="16"/>
                </a:moveTo>
                <a:lnTo>
                  <a:pt x="5" y="12"/>
                </a:lnTo>
                <a:lnTo>
                  <a:pt x="5" y="11"/>
                </a:lnTo>
                <a:lnTo>
                  <a:pt x="8" y="6"/>
                </a:lnTo>
                <a:lnTo>
                  <a:pt x="7" y="2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6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066"/>
          <p:cNvSpPr>
            <a:spLocks/>
          </p:cNvSpPr>
          <p:nvPr/>
        </p:nvSpPr>
        <p:spPr bwMode="auto">
          <a:xfrm>
            <a:off x="4011613" y="5392738"/>
            <a:ext cx="7938" cy="36513"/>
          </a:xfrm>
          <a:custGeom>
            <a:avLst/>
            <a:gdLst>
              <a:gd name="T0" fmla="*/ 0 w 5"/>
              <a:gd name="T1" fmla="*/ 0 h 23"/>
              <a:gd name="T2" fmla="*/ 3 w 5"/>
              <a:gd name="T3" fmla="*/ 16 h 23"/>
              <a:gd name="T4" fmla="*/ 5 w 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3">
                <a:moveTo>
                  <a:pt x="0" y="0"/>
                </a:moveTo>
                <a:lnTo>
                  <a:pt x="3" y="16"/>
                </a:lnTo>
                <a:lnTo>
                  <a:pt x="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Line 1067"/>
          <p:cNvSpPr>
            <a:spLocks noChangeShapeType="1"/>
          </p:cNvSpPr>
          <p:nvPr/>
        </p:nvSpPr>
        <p:spPr bwMode="auto">
          <a:xfrm flipV="1">
            <a:off x="4059238" y="5397501"/>
            <a:ext cx="3175" cy="317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068"/>
          <p:cNvSpPr>
            <a:spLocks/>
          </p:cNvSpPr>
          <p:nvPr/>
        </p:nvSpPr>
        <p:spPr bwMode="auto">
          <a:xfrm>
            <a:off x="4081463" y="5427663"/>
            <a:ext cx="19050" cy="3175"/>
          </a:xfrm>
          <a:custGeom>
            <a:avLst/>
            <a:gdLst>
              <a:gd name="T0" fmla="*/ 12 w 12"/>
              <a:gd name="T1" fmla="*/ 2 h 2"/>
              <a:gd name="T2" fmla="*/ 6 w 12"/>
              <a:gd name="T3" fmla="*/ 0 h 2"/>
              <a:gd name="T4" fmla="*/ 0 w 12"/>
              <a:gd name="T5" fmla="*/ 2 h 2"/>
              <a:gd name="T6" fmla="*/ 0 w 1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069"/>
          <p:cNvSpPr>
            <a:spLocks/>
          </p:cNvSpPr>
          <p:nvPr/>
        </p:nvSpPr>
        <p:spPr bwMode="auto">
          <a:xfrm>
            <a:off x="4148138" y="5416551"/>
            <a:ext cx="9525" cy="14288"/>
          </a:xfrm>
          <a:custGeom>
            <a:avLst/>
            <a:gdLst>
              <a:gd name="T0" fmla="*/ 6 w 6"/>
              <a:gd name="T1" fmla="*/ 9 h 9"/>
              <a:gd name="T2" fmla="*/ 6 w 6"/>
              <a:gd name="T3" fmla="*/ 9 h 9"/>
              <a:gd name="T4" fmla="*/ 6 w 6"/>
              <a:gd name="T5" fmla="*/ 4 h 9"/>
              <a:gd name="T6" fmla="*/ 6 w 6"/>
              <a:gd name="T7" fmla="*/ 0 h 9"/>
              <a:gd name="T8" fmla="*/ 3 w 6"/>
              <a:gd name="T9" fmla="*/ 1 h 9"/>
              <a:gd name="T10" fmla="*/ 0 w 6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9">
                <a:moveTo>
                  <a:pt x="6" y="9"/>
                </a:moveTo>
                <a:lnTo>
                  <a:pt x="6" y="9"/>
                </a:lnTo>
                <a:lnTo>
                  <a:pt x="6" y="4"/>
                </a:lnTo>
                <a:lnTo>
                  <a:pt x="6" y="0"/>
                </a:lnTo>
                <a:lnTo>
                  <a:pt x="3" y="1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070"/>
          <p:cNvSpPr>
            <a:spLocks/>
          </p:cNvSpPr>
          <p:nvPr/>
        </p:nvSpPr>
        <p:spPr bwMode="auto">
          <a:xfrm>
            <a:off x="4206876" y="5422901"/>
            <a:ext cx="33338" cy="11113"/>
          </a:xfrm>
          <a:custGeom>
            <a:avLst/>
            <a:gdLst>
              <a:gd name="T0" fmla="*/ 18 w 21"/>
              <a:gd name="T1" fmla="*/ 5 h 7"/>
              <a:gd name="T2" fmla="*/ 19 w 21"/>
              <a:gd name="T3" fmla="*/ 5 h 7"/>
              <a:gd name="T4" fmla="*/ 21 w 21"/>
              <a:gd name="T5" fmla="*/ 0 h 7"/>
              <a:gd name="T6" fmla="*/ 17 w 21"/>
              <a:gd name="T7" fmla="*/ 1 h 7"/>
              <a:gd name="T8" fmla="*/ 15 w 21"/>
              <a:gd name="T9" fmla="*/ 3 h 7"/>
              <a:gd name="T10" fmla="*/ 13 w 21"/>
              <a:gd name="T11" fmla="*/ 5 h 7"/>
              <a:gd name="T12" fmla="*/ 2 w 21"/>
              <a:gd name="T13" fmla="*/ 7 h 7"/>
              <a:gd name="T14" fmla="*/ 0 w 21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7">
                <a:moveTo>
                  <a:pt x="18" y="5"/>
                </a:moveTo>
                <a:lnTo>
                  <a:pt x="19" y="5"/>
                </a:lnTo>
                <a:lnTo>
                  <a:pt x="21" y="0"/>
                </a:lnTo>
                <a:lnTo>
                  <a:pt x="17" y="1"/>
                </a:lnTo>
                <a:lnTo>
                  <a:pt x="15" y="3"/>
                </a:lnTo>
                <a:lnTo>
                  <a:pt x="13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Line 1071"/>
          <p:cNvSpPr>
            <a:spLocks noChangeShapeType="1"/>
          </p:cNvSpPr>
          <p:nvPr/>
        </p:nvSpPr>
        <p:spPr bwMode="auto">
          <a:xfrm flipV="1">
            <a:off x="4049713" y="5440363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072"/>
          <p:cNvSpPr>
            <a:spLocks/>
          </p:cNvSpPr>
          <p:nvPr/>
        </p:nvSpPr>
        <p:spPr bwMode="auto">
          <a:xfrm>
            <a:off x="4081463" y="5430838"/>
            <a:ext cx="19050" cy="14288"/>
          </a:xfrm>
          <a:custGeom>
            <a:avLst/>
            <a:gdLst>
              <a:gd name="T0" fmla="*/ 0 w 12"/>
              <a:gd name="T1" fmla="*/ 0 h 9"/>
              <a:gd name="T2" fmla="*/ 3 w 12"/>
              <a:gd name="T3" fmla="*/ 6 h 9"/>
              <a:gd name="T4" fmla="*/ 12 w 12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9">
                <a:moveTo>
                  <a:pt x="0" y="0"/>
                </a:moveTo>
                <a:lnTo>
                  <a:pt x="3" y="6"/>
                </a:lnTo>
                <a:lnTo>
                  <a:pt x="1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073"/>
          <p:cNvSpPr>
            <a:spLocks/>
          </p:cNvSpPr>
          <p:nvPr/>
        </p:nvSpPr>
        <p:spPr bwMode="auto">
          <a:xfrm>
            <a:off x="4189413" y="5434013"/>
            <a:ext cx="17463" cy="11113"/>
          </a:xfrm>
          <a:custGeom>
            <a:avLst/>
            <a:gdLst>
              <a:gd name="T0" fmla="*/ 11 w 11"/>
              <a:gd name="T1" fmla="*/ 0 h 7"/>
              <a:gd name="T2" fmla="*/ 6 w 11"/>
              <a:gd name="T3" fmla="*/ 4 h 7"/>
              <a:gd name="T4" fmla="*/ 0 w 11"/>
              <a:gd name="T5" fmla="*/ 7 h 7"/>
              <a:gd name="T6" fmla="*/ 0 w 1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11" y="0"/>
                </a:moveTo>
                <a:lnTo>
                  <a:pt x="6" y="4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074"/>
          <p:cNvSpPr>
            <a:spLocks/>
          </p:cNvSpPr>
          <p:nvPr/>
        </p:nvSpPr>
        <p:spPr bwMode="auto">
          <a:xfrm>
            <a:off x="4019551" y="5429251"/>
            <a:ext cx="30163" cy="17463"/>
          </a:xfrm>
          <a:custGeom>
            <a:avLst/>
            <a:gdLst>
              <a:gd name="T0" fmla="*/ 0 w 19"/>
              <a:gd name="T1" fmla="*/ 0 h 11"/>
              <a:gd name="T2" fmla="*/ 5 w 19"/>
              <a:gd name="T3" fmla="*/ 3 h 11"/>
              <a:gd name="T4" fmla="*/ 8 w 19"/>
              <a:gd name="T5" fmla="*/ 10 h 11"/>
              <a:gd name="T6" fmla="*/ 15 w 19"/>
              <a:gd name="T7" fmla="*/ 11 h 11"/>
              <a:gd name="T8" fmla="*/ 19 w 19"/>
              <a:gd name="T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0" y="0"/>
                </a:moveTo>
                <a:lnTo>
                  <a:pt x="5" y="3"/>
                </a:lnTo>
                <a:lnTo>
                  <a:pt x="8" y="10"/>
                </a:lnTo>
                <a:lnTo>
                  <a:pt x="15" y="11"/>
                </a:lnTo>
                <a:lnTo>
                  <a:pt x="1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075"/>
          <p:cNvSpPr>
            <a:spLocks/>
          </p:cNvSpPr>
          <p:nvPr/>
        </p:nvSpPr>
        <p:spPr bwMode="auto">
          <a:xfrm>
            <a:off x="4100513" y="5430838"/>
            <a:ext cx="22225" cy="22225"/>
          </a:xfrm>
          <a:custGeom>
            <a:avLst/>
            <a:gdLst>
              <a:gd name="T0" fmla="*/ 11 w 14"/>
              <a:gd name="T1" fmla="*/ 14 h 14"/>
              <a:gd name="T2" fmla="*/ 14 w 14"/>
              <a:gd name="T3" fmla="*/ 13 h 14"/>
              <a:gd name="T4" fmla="*/ 2 w 14"/>
              <a:gd name="T5" fmla="*/ 0 h 14"/>
              <a:gd name="T6" fmla="*/ 0 w 1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11" y="14"/>
                </a:moveTo>
                <a:lnTo>
                  <a:pt x="14" y="1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076"/>
          <p:cNvSpPr>
            <a:spLocks/>
          </p:cNvSpPr>
          <p:nvPr/>
        </p:nvSpPr>
        <p:spPr bwMode="auto">
          <a:xfrm>
            <a:off x="4171951" y="5445126"/>
            <a:ext cx="17463" cy="12700"/>
          </a:xfrm>
          <a:custGeom>
            <a:avLst/>
            <a:gdLst>
              <a:gd name="T0" fmla="*/ 11 w 11"/>
              <a:gd name="T1" fmla="*/ 0 h 8"/>
              <a:gd name="T2" fmla="*/ 11 w 11"/>
              <a:gd name="T3" fmla="*/ 1 h 8"/>
              <a:gd name="T4" fmla="*/ 5 w 11"/>
              <a:gd name="T5" fmla="*/ 2 h 8"/>
              <a:gd name="T6" fmla="*/ 2 w 11"/>
              <a:gd name="T7" fmla="*/ 8 h 8"/>
              <a:gd name="T8" fmla="*/ 0 w 11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11" y="0"/>
                </a:moveTo>
                <a:lnTo>
                  <a:pt x="11" y="1"/>
                </a:lnTo>
                <a:lnTo>
                  <a:pt x="5" y="2"/>
                </a:lnTo>
                <a:lnTo>
                  <a:pt x="2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077"/>
          <p:cNvSpPr>
            <a:spLocks/>
          </p:cNvSpPr>
          <p:nvPr/>
        </p:nvSpPr>
        <p:spPr bwMode="auto">
          <a:xfrm>
            <a:off x="4148138" y="5430838"/>
            <a:ext cx="23813" cy="28575"/>
          </a:xfrm>
          <a:custGeom>
            <a:avLst/>
            <a:gdLst>
              <a:gd name="T0" fmla="*/ 15 w 15"/>
              <a:gd name="T1" fmla="*/ 17 h 18"/>
              <a:gd name="T2" fmla="*/ 9 w 15"/>
              <a:gd name="T3" fmla="*/ 18 h 18"/>
              <a:gd name="T4" fmla="*/ 5 w 15"/>
              <a:gd name="T5" fmla="*/ 17 h 18"/>
              <a:gd name="T6" fmla="*/ 0 w 15"/>
              <a:gd name="T7" fmla="*/ 11 h 18"/>
              <a:gd name="T8" fmla="*/ 3 w 15"/>
              <a:gd name="T9" fmla="*/ 6 h 18"/>
              <a:gd name="T10" fmla="*/ 6 w 15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8">
                <a:moveTo>
                  <a:pt x="15" y="17"/>
                </a:moveTo>
                <a:lnTo>
                  <a:pt x="9" y="18"/>
                </a:lnTo>
                <a:lnTo>
                  <a:pt x="5" y="17"/>
                </a:lnTo>
                <a:lnTo>
                  <a:pt x="0" y="11"/>
                </a:lnTo>
                <a:lnTo>
                  <a:pt x="3" y="6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078"/>
          <p:cNvSpPr>
            <a:spLocks/>
          </p:cNvSpPr>
          <p:nvPr/>
        </p:nvSpPr>
        <p:spPr bwMode="auto">
          <a:xfrm>
            <a:off x="4181476" y="5430838"/>
            <a:ext cx="53975" cy="34925"/>
          </a:xfrm>
          <a:custGeom>
            <a:avLst/>
            <a:gdLst>
              <a:gd name="T0" fmla="*/ 0 w 34"/>
              <a:gd name="T1" fmla="*/ 22 h 22"/>
              <a:gd name="T2" fmla="*/ 4 w 34"/>
              <a:gd name="T3" fmla="*/ 14 h 22"/>
              <a:gd name="T4" fmla="*/ 15 w 34"/>
              <a:gd name="T5" fmla="*/ 9 h 22"/>
              <a:gd name="T6" fmla="*/ 19 w 34"/>
              <a:gd name="T7" fmla="*/ 5 h 22"/>
              <a:gd name="T8" fmla="*/ 26 w 34"/>
              <a:gd name="T9" fmla="*/ 3 h 22"/>
              <a:gd name="T10" fmla="*/ 29 w 34"/>
              <a:gd name="T11" fmla="*/ 2 h 22"/>
              <a:gd name="T12" fmla="*/ 34 w 34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2">
                <a:moveTo>
                  <a:pt x="0" y="22"/>
                </a:moveTo>
                <a:lnTo>
                  <a:pt x="4" y="14"/>
                </a:lnTo>
                <a:lnTo>
                  <a:pt x="15" y="9"/>
                </a:lnTo>
                <a:lnTo>
                  <a:pt x="19" y="5"/>
                </a:lnTo>
                <a:lnTo>
                  <a:pt x="26" y="3"/>
                </a:lnTo>
                <a:lnTo>
                  <a:pt x="29" y="2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079"/>
          <p:cNvSpPr>
            <a:spLocks/>
          </p:cNvSpPr>
          <p:nvPr/>
        </p:nvSpPr>
        <p:spPr bwMode="auto">
          <a:xfrm>
            <a:off x="4171951" y="5465763"/>
            <a:ext cx="9525" cy="4763"/>
          </a:xfrm>
          <a:custGeom>
            <a:avLst/>
            <a:gdLst>
              <a:gd name="T0" fmla="*/ 0 w 6"/>
              <a:gd name="T1" fmla="*/ 3 h 3"/>
              <a:gd name="T2" fmla="*/ 2 w 6"/>
              <a:gd name="T3" fmla="*/ 3 h 3"/>
              <a:gd name="T4" fmla="*/ 6 w 6"/>
              <a:gd name="T5" fmla="*/ 2 h 3"/>
              <a:gd name="T6" fmla="*/ 6 w 6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3">
                <a:moveTo>
                  <a:pt x="0" y="3"/>
                </a:moveTo>
                <a:lnTo>
                  <a:pt x="2" y="3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080"/>
          <p:cNvSpPr>
            <a:spLocks/>
          </p:cNvSpPr>
          <p:nvPr/>
        </p:nvSpPr>
        <p:spPr bwMode="auto">
          <a:xfrm>
            <a:off x="4079876" y="5445126"/>
            <a:ext cx="38100" cy="26988"/>
          </a:xfrm>
          <a:custGeom>
            <a:avLst/>
            <a:gdLst>
              <a:gd name="T0" fmla="*/ 13 w 24"/>
              <a:gd name="T1" fmla="*/ 0 h 17"/>
              <a:gd name="T2" fmla="*/ 12 w 24"/>
              <a:gd name="T3" fmla="*/ 1 h 17"/>
              <a:gd name="T4" fmla="*/ 0 w 24"/>
              <a:gd name="T5" fmla="*/ 8 h 17"/>
              <a:gd name="T6" fmla="*/ 7 w 24"/>
              <a:gd name="T7" fmla="*/ 17 h 17"/>
              <a:gd name="T8" fmla="*/ 8 w 24"/>
              <a:gd name="T9" fmla="*/ 17 h 17"/>
              <a:gd name="T10" fmla="*/ 24 w 24"/>
              <a:gd name="T11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7">
                <a:moveTo>
                  <a:pt x="13" y="0"/>
                </a:moveTo>
                <a:lnTo>
                  <a:pt x="12" y="1"/>
                </a:lnTo>
                <a:lnTo>
                  <a:pt x="0" y="8"/>
                </a:lnTo>
                <a:lnTo>
                  <a:pt x="7" y="17"/>
                </a:lnTo>
                <a:lnTo>
                  <a:pt x="8" y="17"/>
                </a:lnTo>
                <a:lnTo>
                  <a:pt x="2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081"/>
          <p:cNvSpPr>
            <a:spLocks/>
          </p:cNvSpPr>
          <p:nvPr/>
        </p:nvSpPr>
        <p:spPr bwMode="auto">
          <a:xfrm>
            <a:off x="3967163" y="5387976"/>
            <a:ext cx="58738" cy="95250"/>
          </a:xfrm>
          <a:custGeom>
            <a:avLst/>
            <a:gdLst>
              <a:gd name="T0" fmla="*/ 24 w 37"/>
              <a:gd name="T1" fmla="*/ 55 h 60"/>
              <a:gd name="T2" fmla="*/ 24 w 37"/>
              <a:gd name="T3" fmla="*/ 56 h 60"/>
              <a:gd name="T4" fmla="*/ 33 w 37"/>
              <a:gd name="T5" fmla="*/ 53 h 60"/>
              <a:gd name="T6" fmla="*/ 37 w 37"/>
              <a:gd name="T7" fmla="*/ 48 h 60"/>
              <a:gd name="T8" fmla="*/ 33 w 37"/>
              <a:gd name="T9" fmla="*/ 36 h 60"/>
              <a:gd name="T10" fmla="*/ 33 w 37"/>
              <a:gd name="T11" fmla="*/ 30 h 60"/>
              <a:gd name="T12" fmla="*/ 30 w 37"/>
              <a:gd name="T13" fmla="*/ 27 h 60"/>
              <a:gd name="T14" fmla="*/ 28 w 37"/>
              <a:gd name="T15" fmla="*/ 21 h 60"/>
              <a:gd name="T16" fmla="*/ 23 w 37"/>
              <a:gd name="T17" fmla="*/ 14 h 60"/>
              <a:gd name="T18" fmla="*/ 23 w 37"/>
              <a:gd name="T19" fmla="*/ 8 h 60"/>
              <a:gd name="T20" fmla="*/ 15 w 37"/>
              <a:gd name="T21" fmla="*/ 0 h 60"/>
              <a:gd name="T22" fmla="*/ 1 w 37"/>
              <a:gd name="T23" fmla="*/ 0 h 60"/>
              <a:gd name="T24" fmla="*/ 0 w 37"/>
              <a:gd name="T25" fmla="*/ 26 h 60"/>
              <a:gd name="T26" fmla="*/ 8 w 37"/>
              <a:gd name="T27" fmla="*/ 27 h 60"/>
              <a:gd name="T28" fmla="*/ 13 w 37"/>
              <a:gd name="T29" fmla="*/ 36 h 60"/>
              <a:gd name="T30" fmla="*/ 5 w 37"/>
              <a:gd name="T31" fmla="*/ 40 h 60"/>
              <a:gd name="T32" fmla="*/ 5 w 37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60">
                <a:moveTo>
                  <a:pt x="24" y="55"/>
                </a:moveTo>
                <a:lnTo>
                  <a:pt x="24" y="56"/>
                </a:lnTo>
                <a:lnTo>
                  <a:pt x="33" y="53"/>
                </a:lnTo>
                <a:lnTo>
                  <a:pt x="37" y="48"/>
                </a:lnTo>
                <a:lnTo>
                  <a:pt x="33" y="36"/>
                </a:lnTo>
                <a:lnTo>
                  <a:pt x="33" y="30"/>
                </a:lnTo>
                <a:lnTo>
                  <a:pt x="30" y="27"/>
                </a:lnTo>
                <a:lnTo>
                  <a:pt x="28" y="21"/>
                </a:lnTo>
                <a:lnTo>
                  <a:pt x="23" y="14"/>
                </a:lnTo>
                <a:lnTo>
                  <a:pt x="23" y="8"/>
                </a:lnTo>
                <a:lnTo>
                  <a:pt x="15" y="0"/>
                </a:lnTo>
                <a:lnTo>
                  <a:pt x="1" y="0"/>
                </a:lnTo>
                <a:lnTo>
                  <a:pt x="0" y="26"/>
                </a:lnTo>
                <a:lnTo>
                  <a:pt x="8" y="27"/>
                </a:lnTo>
                <a:lnTo>
                  <a:pt x="13" y="36"/>
                </a:lnTo>
                <a:lnTo>
                  <a:pt x="5" y="40"/>
                </a:lnTo>
                <a:lnTo>
                  <a:pt x="5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Line 1082"/>
          <p:cNvSpPr>
            <a:spLocks noChangeShapeType="1"/>
          </p:cNvSpPr>
          <p:nvPr/>
        </p:nvSpPr>
        <p:spPr bwMode="auto">
          <a:xfrm>
            <a:off x="3975101" y="5483226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083"/>
          <p:cNvSpPr>
            <a:spLocks/>
          </p:cNvSpPr>
          <p:nvPr/>
        </p:nvSpPr>
        <p:spPr bwMode="auto">
          <a:xfrm>
            <a:off x="3986213" y="5440363"/>
            <a:ext cx="19050" cy="52388"/>
          </a:xfrm>
          <a:custGeom>
            <a:avLst/>
            <a:gdLst>
              <a:gd name="T0" fmla="*/ 0 w 12"/>
              <a:gd name="T1" fmla="*/ 33 h 33"/>
              <a:gd name="T2" fmla="*/ 1 w 12"/>
              <a:gd name="T3" fmla="*/ 19 h 33"/>
              <a:gd name="T4" fmla="*/ 11 w 12"/>
              <a:gd name="T5" fmla="*/ 0 h 33"/>
              <a:gd name="T6" fmla="*/ 12 w 12"/>
              <a:gd name="T7" fmla="*/ 12 h 33"/>
              <a:gd name="T8" fmla="*/ 12 w 12"/>
              <a:gd name="T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33">
                <a:moveTo>
                  <a:pt x="0" y="33"/>
                </a:moveTo>
                <a:lnTo>
                  <a:pt x="1" y="19"/>
                </a:lnTo>
                <a:lnTo>
                  <a:pt x="11" y="0"/>
                </a:lnTo>
                <a:lnTo>
                  <a:pt x="12" y="12"/>
                </a:lnTo>
                <a:lnTo>
                  <a:pt x="1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084"/>
          <p:cNvSpPr>
            <a:spLocks/>
          </p:cNvSpPr>
          <p:nvPr/>
        </p:nvSpPr>
        <p:spPr bwMode="auto">
          <a:xfrm>
            <a:off x="4108451" y="5453063"/>
            <a:ext cx="63500" cy="53975"/>
          </a:xfrm>
          <a:custGeom>
            <a:avLst/>
            <a:gdLst>
              <a:gd name="T0" fmla="*/ 0 w 40"/>
              <a:gd name="T1" fmla="*/ 34 h 34"/>
              <a:gd name="T2" fmla="*/ 0 w 40"/>
              <a:gd name="T3" fmla="*/ 33 h 34"/>
              <a:gd name="T4" fmla="*/ 0 w 40"/>
              <a:gd name="T5" fmla="*/ 31 h 34"/>
              <a:gd name="T6" fmla="*/ 4 w 40"/>
              <a:gd name="T7" fmla="*/ 31 h 34"/>
              <a:gd name="T8" fmla="*/ 12 w 40"/>
              <a:gd name="T9" fmla="*/ 33 h 34"/>
              <a:gd name="T10" fmla="*/ 19 w 40"/>
              <a:gd name="T11" fmla="*/ 27 h 34"/>
              <a:gd name="T12" fmla="*/ 17 w 40"/>
              <a:gd name="T13" fmla="*/ 23 h 34"/>
              <a:gd name="T14" fmla="*/ 6 w 40"/>
              <a:gd name="T15" fmla="*/ 26 h 34"/>
              <a:gd name="T16" fmla="*/ 0 w 40"/>
              <a:gd name="T17" fmla="*/ 27 h 34"/>
              <a:gd name="T18" fmla="*/ 0 w 40"/>
              <a:gd name="T19" fmla="*/ 21 h 34"/>
              <a:gd name="T20" fmla="*/ 5 w 40"/>
              <a:gd name="T21" fmla="*/ 16 h 34"/>
              <a:gd name="T22" fmla="*/ 10 w 40"/>
              <a:gd name="T23" fmla="*/ 12 h 34"/>
              <a:gd name="T24" fmla="*/ 20 w 40"/>
              <a:gd name="T25" fmla="*/ 8 h 34"/>
              <a:gd name="T26" fmla="*/ 20 w 40"/>
              <a:gd name="T27" fmla="*/ 6 h 34"/>
              <a:gd name="T28" fmla="*/ 21 w 40"/>
              <a:gd name="T29" fmla="*/ 3 h 34"/>
              <a:gd name="T30" fmla="*/ 23 w 40"/>
              <a:gd name="T31" fmla="*/ 0 h 34"/>
              <a:gd name="T32" fmla="*/ 25 w 40"/>
              <a:gd name="T33" fmla="*/ 6 h 34"/>
              <a:gd name="T34" fmla="*/ 28 w 40"/>
              <a:gd name="T35" fmla="*/ 8 h 34"/>
              <a:gd name="T36" fmla="*/ 40 w 40"/>
              <a:gd name="T37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" h="34">
                <a:moveTo>
                  <a:pt x="0" y="34"/>
                </a:moveTo>
                <a:lnTo>
                  <a:pt x="0" y="33"/>
                </a:lnTo>
                <a:lnTo>
                  <a:pt x="0" y="31"/>
                </a:lnTo>
                <a:lnTo>
                  <a:pt x="4" y="31"/>
                </a:lnTo>
                <a:lnTo>
                  <a:pt x="12" y="33"/>
                </a:lnTo>
                <a:lnTo>
                  <a:pt x="19" y="27"/>
                </a:lnTo>
                <a:lnTo>
                  <a:pt x="17" y="23"/>
                </a:lnTo>
                <a:lnTo>
                  <a:pt x="6" y="26"/>
                </a:lnTo>
                <a:lnTo>
                  <a:pt x="0" y="27"/>
                </a:lnTo>
                <a:lnTo>
                  <a:pt x="0" y="21"/>
                </a:lnTo>
                <a:lnTo>
                  <a:pt x="5" y="16"/>
                </a:lnTo>
                <a:lnTo>
                  <a:pt x="10" y="12"/>
                </a:lnTo>
                <a:lnTo>
                  <a:pt x="20" y="8"/>
                </a:lnTo>
                <a:lnTo>
                  <a:pt x="20" y="6"/>
                </a:lnTo>
                <a:lnTo>
                  <a:pt x="21" y="3"/>
                </a:lnTo>
                <a:lnTo>
                  <a:pt x="23" y="0"/>
                </a:lnTo>
                <a:lnTo>
                  <a:pt x="25" y="6"/>
                </a:lnTo>
                <a:lnTo>
                  <a:pt x="28" y="8"/>
                </a:lnTo>
                <a:lnTo>
                  <a:pt x="4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085"/>
          <p:cNvSpPr>
            <a:spLocks/>
          </p:cNvSpPr>
          <p:nvPr/>
        </p:nvSpPr>
        <p:spPr bwMode="auto">
          <a:xfrm>
            <a:off x="3975101" y="5483226"/>
            <a:ext cx="11113" cy="26988"/>
          </a:xfrm>
          <a:custGeom>
            <a:avLst/>
            <a:gdLst>
              <a:gd name="T0" fmla="*/ 0 w 7"/>
              <a:gd name="T1" fmla="*/ 0 h 17"/>
              <a:gd name="T2" fmla="*/ 0 w 7"/>
              <a:gd name="T3" fmla="*/ 17 h 17"/>
              <a:gd name="T4" fmla="*/ 7 w 7"/>
              <a:gd name="T5" fmla="*/ 14 h 17"/>
              <a:gd name="T6" fmla="*/ 7 w 7"/>
              <a:gd name="T7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7">
                <a:moveTo>
                  <a:pt x="0" y="0"/>
                </a:moveTo>
                <a:lnTo>
                  <a:pt x="0" y="17"/>
                </a:lnTo>
                <a:lnTo>
                  <a:pt x="7" y="14"/>
                </a:lnTo>
                <a:lnTo>
                  <a:pt x="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086"/>
          <p:cNvSpPr>
            <a:spLocks/>
          </p:cNvSpPr>
          <p:nvPr/>
        </p:nvSpPr>
        <p:spPr bwMode="auto">
          <a:xfrm>
            <a:off x="4097338" y="5495926"/>
            <a:ext cx="3175" cy="17463"/>
          </a:xfrm>
          <a:custGeom>
            <a:avLst/>
            <a:gdLst>
              <a:gd name="T0" fmla="*/ 0 w 2"/>
              <a:gd name="T1" fmla="*/ 0 h 11"/>
              <a:gd name="T2" fmla="*/ 2 w 2"/>
              <a:gd name="T3" fmla="*/ 6 h 11"/>
              <a:gd name="T4" fmla="*/ 0 w 2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0" y="0"/>
                </a:moveTo>
                <a:lnTo>
                  <a:pt x="2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087"/>
          <p:cNvSpPr>
            <a:spLocks/>
          </p:cNvSpPr>
          <p:nvPr/>
        </p:nvSpPr>
        <p:spPr bwMode="auto">
          <a:xfrm>
            <a:off x="4094163" y="5507038"/>
            <a:ext cx="14288" cy="11113"/>
          </a:xfrm>
          <a:custGeom>
            <a:avLst/>
            <a:gdLst>
              <a:gd name="T0" fmla="*/ 0 w 9"/>
              <a:gd name="T1" fmla="*/ 7 h 7"/>
              <a:gd name="T2" fmla="*/ 7 w 9"/>
              <a:gd name="T3" fmla="*/ 6 h 7"/>
              <a:gd name="T4" fmla="*/ 9 w 9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7" y="6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088"/>
          <p:cNvSpPr>
            <a:spLocks/>
          </p:cNvSpPr>
          <p:nvPr/>
        </p:nvSpPr>
        <p:spPr bwMode="auto">
          <a:xfrm>
            <a:off x="4094163" y="5513388"/>
            <a:ext cx="3175" cy="4763"/>
          </a:xfrm>
          <a:custGeom>
            <a:avLst/>
            <a:gdLst>
              <a:gd name="T0" fmla="*/ 2 w 2"/>
              <a:gd name="T1" fmla="*/ 0 h 3"/>
              <a:gd name="T2" fmla="*/ 0 w 2"/>
              <a:gd name="T3" fmla="*/ 0 h 3"/>
              <a:gd name="T4" fmla="*/ 0 w 2"/>
              <a:gd name="T5" fmla="*/ 2 h 3"/>
              <a:gd name="T6" fmla="*/ 0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089"/>
          <p:cNvSpPr>
            <a:spLocks/>
          </p:cNvSpPr>
          <p:nvPr/>
        </p:nvSpPr>
        <p:spPr bwMode="auto">
          <a:xfrm>
            <a:off x="5133976" y="5511801"/>
            <a:ext cx="17463" cy="23813"/>
          </a:xfrm>
          <a:custGeom>
            <a:avLst/>
            <a:gdLst>
              <a:gd name="T0" fmla="*/ 0 w 11"/>
              <a:gd name="T1" fmla="*/ 15 h 15"/>
              <a:gd name="T2" fmla="*/ 2 w 11"/>
              <a:gd name="T3" fmla="*/ 9 h 15"/>
              <a:gd name="T4" fmla="*/ 3 w 11"/>
              <a:gd name="T5" fmla="*/ 5 h 15"/>
              <a:gd name="T6" fmla="*/ 6 w 11"/>
              <a:gd name="T7" fmla="*/ 0 h 15"/>
              <a:gd name="T8" fmla="*/ 8 w 11"/>
              <a:gd name="T9" fmla="*/ 0 h 15"/>
              <a:gd name="T10" fmla="*/ 10 w 11"/>
              <a:gd name="T11" fmla="*/ 3 h 15"/>
              <a:gd name="T12" fmla="*/ 11 w 11"/>
              <a:gd name="T13" fmla="*/ 9 h 15"/>
              <a:gd name="T14" fmla="*/ 10 w 11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5">
                <a:moveTo>
                  <a:pt x="0" y="15"/>
                </a:moveTo>
                <a:lnTo>
                  <a:pt x="2" y="9"/>
                </a:lnTo>
                <a:lnTo>
                  <a:pt x="3" y="5"/>
                </a:lnTo>
                <a:lnTo>
                  <a:pt x="6" y="0"/>
                </a:lnTo>
                <a:lnTo>
                  <a:pt x="8" y="0"/>
                </a:lnTo>
                <a:lnTo>
                  <a:pt x="10" y="3"/>
                </a:lnTo>
                <a:lnTo>
                  <a:pt x="11" y="9"/>
                </a:lnTo>
                <a:lnTo>
                  <a:pt x="1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090"/>
          <p:cNvSpPr>
            <a:spLocks/>
          </p:cNvSpPr>
          <p:nvPr/>
        </p:nvSpPr>
        <p:spPr bwMode="auto">
          <a:xfrm>
            <a:off x="4008438" y="5454651"/>
            <a:ext cx="44450" cy="80963"/>
          </a:xfrm>
          <a:custGeom>
            <a:avLst/>
            <a:gdLst>
              <a:gd name="T0" fmla="*/ 0 w 28"/>
              <a:gd name="T1" fmla="*/ 25 h 51"/>
              <a:gd name="T2" fmla="*/ 4 w 28"/>
              <a:gd name="T3" fmla="*/ 22 h 51"/>
              <a:gd name="T4" fmla="*/ 8 w 28"/>
              <a:gd name="T5" fmla="*/ 21 h 51"/>
              <a:gd name="T6" fmla="*/ 8 w 28"/>
              <a:gd name="T7" fmla="*/ 22 h 51"/>
              <a:gd name="T8" fmla="*/ 11 w 28"/>
              <a:gd name="T9" fmla="*/ 30 h 51"/>
              <a:gd name="T10" fmla="*/ 12 w 28"/>
              <a:gd name="T11" fmla="*/ 33 h 51"/>
              <a:gd name="T12" fmla="*/ 17 w 28"/>
              <a:gd name="T13" fmla="*/ 30 h 51"/>
              <a:gd name="T14" fmla="*/ 16 w 28"/>
              <a:gd name="T15" fmla="*/ 24 h 51"/>
              <a:gd name="T16" fmla="*/ 13 w 28"/>
              <a:gd name="T17" fmla="*/ 18 h 51"/>
              <a:gd name="T18" fmla="*/ 19 w 28"/>
              <a:gd name="T19" fmla="*/ 13 h 51"/>
              <a:gd name="T20" fmla="*/ 22 w 28"/>
              <a:gd name="T21" fmla="*/ 9 h 51"/>
              <a:gd name="T22" fmla="*/ 24 w 28"/>
              <a:gd name="T23" fmla="*/ 5 h 51"/>
              <a:gd name="T24" fmla="*/ 27 w 28"/>
              <a:gd name="T25" fmla="*/ 3 h 51"/>
              <a:gd name="T26" fmla="*/ 28 w 28"/>
              <a:gd name="T27" fmla="*/ 0 h 51"/>
              <a:gd name="T28" fmla="*/ 28 w 28"/>
              <a:gd name="T29" fmla="*/ 3 h 51"/>
              <a:gd name="T30" fmla="*/ 28 w 28"/>
              <a:gd name="T31" fmla="*/ 14 h 51"/>
              <a:gd name="T32" fmla="*/ 26 w 28"/>
              <a:gd name="T33" fmla="*/ 21 h 51"/>
              <a:gd name="T34" fmla="*/ 23 w 28"/>
              <a:gd name="T35" fmla="*/ 32 h 51"/>
              <a:gd name="T36" fmla="*/ 23 w 28"/>
              <a:gd name="T37" fmla="*/ 44 h 51"/>
              <a:gd name="T38" fmla="*/ 17 w 28"/>
              <a:gd name="T39" fmla="*/ 51 h 51"/>
              <a:gd name="T40" fmla="*/ 13 w 28"/>
              <a:gd name="T4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51">
                <a:moveTo>
                  <a:pt x="0" y="25"/>
                </a:moveTo>
                <a:lnTo>
                  <a:pt x="4" y="22"/>
                </a:lnTo>
                <a:lnTo>
                  <a:pt x="8" y="21"/>
                </a:lnTo>
                <a:lnTo>
                  <a:pt x="8" y="22"/>
                </a:lnTo>
                <a:lnTo>
                  <a:pt x="11" y="30"/>
                </a:lnTo>
                <a:lnTo>
                  <a:pt x="12" y="33"/>
                </a:lnTo>
                <a:lnTo>
                  <a:pt x="17" y="30"/>
                </a:lnTo>
                <a:lnTo>
                  <a:pt x="16" y="24"/>
                </a:lnTo>
                <a:lnTo>
                  <a:pt x="13" y="18"/>
                </a:lnTo>
                <a:lnTo>
                  <a:pt x="19" y="13"/>
                </a:lnTo>
                <a:lnTo>
                  <a:pt x="22" y="9"/>
                </a:lnTo>
                <a:lnTo>
                  <a:pt x="24" y="5"/>
                </a:lnTo>
                <a:lnTo>
                  <a:pt x="27" y="3"/>
                </a:lnTo>
                <a:lnTo>
                  <a:pt x="28" y="0"/>
                </a:lnTo>
                <a:lnTo>
                  <a:pt x="28" y="3"/>
                </a:lnTo>
                <a:lnTo>
                  <a:pt x="28" y="14"/>
                </a:lnTo>
                <a:lnTo>
                  <a:pt x="26" y="21"/>
                </a:lnTo>
                <a:lnTo>
                  <a:pt x="23" y="32"/>
                </a:lnTo>
                <a:lnTo>
                  <a:pt x="23" y="44"/>
                </a:lnTo>
                <a:lnTo>
                  <a:pt x="17" y="51"/>
                </a:lnTo>
                <a:lnTo>
                  <a:pt x="13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091"/>
          <p:cNvSpPr>
            <a:spLocks/>
          </p:cNvSpPr>
          <p:nvPr/>
        </p:nvSpPr>
        <p:spPr bwMode="auto">
          <a:xfrm>
            <a:off x="4211638" y="5522913"/>
            <a:ext cx="11113" cy="26988"/>
          </a:xfrm>
          <a:custGeom>
            <a:avLst/>
            <a:gdLst>
              <a:gd name="T0" fmla="*/ 0 w 7"/>
              <a:gd name="T1" fmla="*/ 17 h 17"/>
              <a:gd name="T2" fmla="*/ 1 w 7"/>
              <a:gd name="T3" fmla="*/ 16 h 17"/>
              <a:gd name="T4" fmla="*/ 4 w 7"/>
              <a:gd name="T5" fmla="*/ 12 h 17"/>
              <a:gd name="T6" fmla="*/ 5 w 7"/>
              <a:gd name="T7" fmla="*/ 1 h 17"/>
              <a:gd name="T8" fmla="*/ 7 w 7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7">
                <a:moveTo>
                  <a:pt x="0" y="17"/>
                </a:moveTo>
                <a:lnTo>
                  <a:pt x="1" y="16"/>
                </a:lnTo>
                <a:lnTo>
                  <a:pt x="4" y="12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092"/>
          <p:cNvSpPr>
            <a:spLocks/>
          </p:cNvSpPr>
          <p:nvPr/>
        </p:nvSpPr>
        <p:spPr bwMode="auto">
          <a:xfrm>
            <a:off x="5103813" y="5492751"/>
            <a:ext cx="65088" cy="57150"/>
          </a:xfrm>
          <a:custGeom>
            <a:avLst/>
            <a:gdLst>
              <a:gd name="T0" fmla="*/ 40 w 41"/>
              <a:gd name="T1" fmla="*/ 20 h 36"/>
              <a:gd name="T2" fmla="*/ 41 w 41"/>
              <a:gd name="T3" fmla="*/ 16 h 36"/>
              <a:gd name="T4" fmla="*/ 38 w 41"/>
              <a:gd name="T5" fmla="*/ 9 h 36"/>
              <a:gd name="T6" fmla="*/ 38 w 41"/>
              <a:gd name="T7" fmla="*/ 5 h 36"/>
              <a:gd name="T8" fmla="*/ 31 w 41"/>
              <a:gd name="T9" fmla="*/ 2 h 36"/>
              <a:gd name="T10" fmla="*/ 29 w 41"/>
              <a:gd name="T11" fmla="*/ 1 h 36"/>
              <a:gd name="T12" fmla="*/ 27 w 41"/>
              <a:gd name="T13" fmla="*/ 0 h 36"/>
              <a:gd name="T14" fmla="*/ 23 w 41"/>
              <a:gd name="T15" fmla="*/ 4 h 36"/>
              <a:gd name="T16" fmla="*/ 21 w 41"/>
              <a:gd name="T17" fmla="*/ 9 h 36"/>
              <a:gd name="T18" fmla="*/ 16 w 41"/>
              <a:gd name="T19" fmla="*/ 6 h 36"/>
              <a:gd name="T20" fmla="*/ 15 w 41"/>
              <a:gd name="T21" fmla="*/ 5 h 36"/>
              <a:gd name="T22" fmla="*/ 10 w 41"/>
              <a:gd name="T23" fmla="*/ 8 h 36"/>
              <a:gd name="T24" fmla="*/ 7 w 41"/>
              <a:gd name="T25" fmla="*/ 9 h 36"/>
              <a:gd name="T26" fmla="*/ 6 w 41"/>
              <a:gd name="T27" fmla="*/ 9 h 36"/>
              <a:gd name="T28" fmla="*/ 3 w 41"/>
              <a:gd name="T29" fmla="*/ 13 h 36"/>
              <a:gd name="T30" fmla="*/ 1 w 41"/>
              <a:gd name="T31" fmla="*/ 20 h 36"/>
              <a:gd name="T32" fmla="*/ 0 w 41"/>
              <a:gd name="T33" fmla="*/ 27 h 36"/>
              <a:gd name="T34" fmla="*/ 1 w 41"/>
              <a:gd name="T35" fmla="*/ 34 h 36"/>
              <a:gd name="T36" fmla="*/ 3 w 41"/>
              <a:gd name="T37" fmla="*/ 34 h 36"/>
              <a:gd name="T38" fmla="*/ 3 w 41"/>
              <a:gd name="T3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36">
                <a:moveTo>
                  <a:pt x="40" y="20"/>
                </a:moveTo>
                <a:lnTo>
                  <a:pt x="41" y="16"/>
                </a:lnTo>
                <a:lnTo>
                  <a:pt x="38" y="9"/>
                </a:lnTo>
                <a:lnTo>
                  <a:pt x="38" y="5"/>
                </a:lnTo>
                <a:lnTo>
                  <a:pt x="31" y="2"/>
                </a:lnTo>
                <a:lnTo>
                  <a:pt x="29" y="1"/>
                </a:lnTo>
                <a:lnTo>
                  <a:pt x="27" y="0"/>
                </a:lnTo>
                <a:lnTo>
                  <a:pt x="23" y="4"/>
                </a:lnTo>
                <a:lnTo>
                  <a:pt x="21" y="9"/>
                </a:lnTo>
                <a:lnTo>
                  <a:pt x="16" y="6"/>
                </a:lnTo>
                <a:lnTo>
                  <a:pt x="15" y="5"/>
                </a:lnTo>
                <a:lnTo>
                  <a:pt x="10" y="8"/>
                </a:lnTo>
                <a:lnTo>
                  <a:pt x="7" y="9"/>
                </a:lnTo>
                <a:lnTo>
                  <a:pt x="6" y="9"/>
                </a:lnTo>
                <a:lnTo>
                  <a:pt x="3" y="13"/>
                </a:lnTo>
                <a:lnTo>
                  <a:pt x="1" y="20"/>
                </a:lnTo>
                <a:lnTo>
                  <a:pt x="0" y="27"/>
                </a:lnTo>
                <a:lnTo>
                  <a:pt x="1" y="34"/>
                </a:lnTo>
                <a:lnTo>
                  <a:pt x="3" y="34"/>
                </a:lnTo>
                <a:lnTo>
                  <a:pt x="3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093"/>
          <p:cNvSpPr>
            <a:spLocks/>
          </p:cNvSpPr>
          <p:nvPr/>
        </p:nvSpPr>
        <p:spPr bwMode="auto">
          <a:xfrm>
            <a:off x="4025901" y="5535613"/>
            <a:ext cx="25400" cy="14288"/>
          </a:xfrm>
          <a:custGeom>
            <a:avLst/>
            <a:gdLst>
              <a:gd name="T0" fmla="*/ 2 w 16"/>
              <a:gd name="T1" fmla="*/ 0 h 9"/>
              <a:gd name="T2" fmla="*/ 0 w 16"/>
              <a:gd name="T3" fmla="*/ 1 h 9"/>
              <a:gd name="T4" fmla="*/ 0 w 16"/>
              <a:gd name="T5" fmla="*/ 9 h 9"/>
              <a:gd name="T6" fmla="*/ 1 w 16"/>
              <a:gd name="T7" fmla="*/ 9 h 9"/>
              <a:gd name="T8" fmla="*/ 11 w 16"/>
              <a:gd name="T9" fmla="*/ 5 h 9"/>
              <a:gd name="T10" fmla="*/ 16 w 16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9">
                <a:moveTo>
                  <a:pt x="2" y="0"/>
                </a:moveTo>
                <a:lnTo>
                  <a:pt x="0" y="1"/>
                </a:lnTo>
                <a:lnTo>
                  <a:pt x="0" y="9"/>
                </a:lnTo>
                <a:lnTo>
                  <a:pt x="1" y="9"/>
                </a:lnTo>
                <a:lnTo>
                  <a:pt x="11" y="5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094"/>
          <p:cNvSpPr>
            <a:spLocks/>
          </p:cNvSpPr>
          <p:nvPr/>
        </p:nvSpPr>
        <p:spPr bwMode="auto">
          <a:xfrm>
            <a:off x="4103688" y="5543551"/>
            <a:ext cx="12700" cy="9525"/>
          </a:xfrm>
          <a:custGeom>
            <a:avLst/>
            <a:gdLst>
              <a:gd name="T0" fmla="*/ 8 w 8"/>
              <a:gd name="T1" fmla="*/ 6 h 6"/>
              <a:gd name="T2" fmla="*/ 8 w 8"/>
              <a:gd name="T3" fmla="*/ 4 h 6"/>
              <a:gd name="T4" fmla="*/ 7 w 8"/>
              <a:gd name="T5" fmla="*/ 0 h 6"/>
              <a:gd name="T6" fmla="*/ 0 w 8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8" y="6"/>
                </a:moveTo>
                <a:lnTo>
                  <a:pt x="8" y="4"/>
                </a:lnTo>
                <a:lnTo>
                  <a:pt x="7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095"/>
          <p:cNvSpPr>
            <a:spLocks/>
          </p:cNvSpPr>
          <p:nvPr/>
        </p:nvSpPr>
        <p:spPr bwMode="auto">
          <a:xfrm>
            <a:off x="4056063" y="5557838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0 h 4"/>
              <a:gd name="T4" fmla="*/ 0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096"/>
          <p:cNvSpPr>
            <a:spLocks/>
          </p:cNvSpPr>
          <p:nvPr/>
        </p:nvSpPr>
        <p:spPr bwMode="auto">
          <a:xfrm>
            <a:off x="4203701" y="5549901"/>
            <a:ext cx="49213" cy="20638"/>
          </a:xfrm>
          <a:custGeom>
            <a:avLst/>
            <a:gdLst>
              <a:gd name="T0" fmla="*/ 10 w 31"/>
              <a:gd name="T1" fmla="*/ 13 h 13"/>
              <a:gd name="T2" fmla="*/ 20 w 31"/>
              <a:gd name="T3" fmla="*/ 10 h 13"/>
              <a:gd name="T4" fmla="*/ 27 w 31"/>
              <a:gd name="T5" fmla="*/ 7 h 13"/>
              <a:gd name="T6" fmla="*/ 31 w 31"/>
              <a:gd name="T7" fmla="*/ 6 h 13"/>
              <a:gd name="T8" fmla="*/ 25 w 31"/>
              <a:gd name="T9" fmla="*/ 3 h 13"/>
              <a:gd name="T10" fmla="*/ 12 w 31"/>
              <a:gd name="T11" fmla="*/ 7 h 13"/>
              <a:gd name="T12" fmla="*/ 0 w 31"/>
              <a:gd name="T13" fmla="*/ 10 h 13"/>
              <a:gd name="T14" fmla="*/ 5 w 31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3">
                <a:moveTo>
                  <a:pt x="10" y="13"/>
                </a:moveTo>
                <a:lnTo>
                  <a:pt x="20" y="10"/>
                </a:lnTo>
                <a:lnTo>
                  <a:pt x="27" y="7"/>
                </a:lnTo>
                <a:lnTo>
                  <a:pt x="31" y="6"/>
                </a:lnTo>
                <a:lnTo>
                  <a:pt x="25" y="3"/>
                </a:lnTo>
                <a:lnTo>
                  <a:pt x="12" y="7"/>
                </a:lnTo>
                <a:lnTo>
                  <a:pt x="0" y="1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097"/>
          <p:cNvSpPr>
            <a:spLocks/>
          </p:cNvSpPr>
          <p:nvPr/>
        </p:nvSpPr>
        <p:spPr bwMode="auto">
          <a:xfrm>
            <a:off x="5149851" y="5524501"/>
            <a:ext cx="17463" cy="52388"/>
          </a:xfrm>
          <a:custGeom>
            <a:avLst/>
            <a:gdLst>
              <a:gd name="T0" fmla="*/ 0 w 11"/>
              <a:gd name="T1" fmla="*/ 7 h 33"/>
              <a:gd name="T2" fmla="*/ 0 w 11"/>
              <a:gd name="T3" fmla="*/ 7 h 33"/>
              <a:gd name="T4" fmla="*/ 0 w 11"/>
              <a:gd name="T5" fmla="*/ 16 h 33"/>
              <a:gd name="T6" fmla="*/ 0 w 11"/>
              <a:gd name="T7" fmla="*/ 18 h 33"/>
              <a:gd name="T8" fmla="*/ 0 w 11"/>
              <a:gd name="T9" fmla="*/ 25 h 33"/>
              <a:gd name="T10" fmla="*/ 0 w 11"/>
              <a:gd name="T11" fmla="*/ 31 h 33"/>
              <a:gd name="T12" fmla="*/ 2 w 11"/>
              <a:gd name="T13" fmla="*/ 33 h 33"/>
              <a:gd name="T14" fmla="*/ 4 w 11"/>
              <a:gd name="T15" fmla="*/ 33 h 33"/>
              <a:gd name="T16" fmla="*/ 4 w 11"/>
              <a:gd name="T17" fmla="*/ 31 h 33"/>
              <a:gd name="T18" fmla="*/ 5 w 11"/>
              <a:gd name="T19" fmla="*/ 31 h 33"/>
              <a:gd name="T20" fmla="*/ 5 w 11"/>
              <a:gd name="T21" fmla="*/ 26 h 33"/>
              <a:gd name="T22" fmla="*/ 4 w 11"/>
              <a:gd name="T23" fmla="*/ 22 h 33"/>
              <a:gd name="T24" fmla="*/ 4 w 11"/>
              <a:gd name="T25" fmla="*/ 21 h 33"/>
              <a:gd name="T26" fmla="*/ 5 w 11"/>
              <a:gd name="T27" fmla="*/ 16 h 33"/>
              <a:gd name="T28" fmla="*/ 5 w 11"/>
              <a:gd name="T29" fmla="*/ 10 h 33"/>
              <a:gd name="T30" fmla="*/ 9 w 11"/>
              <a:gd name="T31" fmla="*/ 4 h 33"/>
              <a:gd name="T32" fmla="*/ 9 w 11"/>
              <a:gd name="T33" fmla="*/ 3 h 33"/>
              <a:gd name="T34" fmla="*/ 11 w 11"/>
              <a:gd name="T3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33">
                <a:moveTo>
                  <a:pt x="0" y="7"/>
                </a:moveTo>
                <a:lnTo>
                  <a:pt x="0" y="7"/>
                </a:lnTo>
                <a:lnTo>
                  <a:pt x="0" y="16"/>
                </a:lnTo>
                <a:lnTo>
                  <a:pt x="0" y="18"/>
                </a:lnTo>
                <a:lnTo>
                  <a:pt x="0" y="25"/>
                </a:lnTo>
                <a:lnTo>
                  <a:pt x="0" y="31"/>
                </a:lnTo>
                <a:lnTo>
                  <a:pt x="2" y="33"/>
                </a:lnTo>
                <a:lnTo>
                  <a:pt x="4" y="33"/>
                </a:lnTo>
                <a:lnTo>
                  <a:pt x="4" y="31"/>
                </a:lnTo>
                <a:lnTo>
                  <a:pt x="5" y="31"/>
                </a:lnTo>
                <a:lnTo>
                  <a:pt x="5" y="26"/>
                </a:lnTo>
                <a:lnTo>
                  <a:pt x="4" y="22"/>
                </a:lnTo>
                <a:lnTo>
                  <a:pt x="4" y="21"/>
                </a:lnTo>
                <a:lnTo>
                  <a:pt x="5" y="16"/>
                </a:lnTo>
                <a:lnTo>
                  <a:pt x="5" y="10"/>
                </a:lnTo>
                <a:lnTo>
                  <a:pt x="9" y="4"/>
                </a:lnTo>
                <a:lnTo>
                  <a:pt x="9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098"/>
          <p:cNvSpPr>
            <a:spLocks/>
          </p:cNvSpPr>
          <p:nvPr/>
        </p:nvSpPr>
        <p:spPr bwMode="auto">
          <a:xfrm>
            <a:off x="4183063" y="5518151"/>
            <a:ext cx="46038" cy="60325"/>
          </a:xfrm>
          <a:custGeom>
            <a:avLst/>
            <a:gdLst>
              <a:gd name="T0" fmla="*/ 25 w 29"/>
              <a:gd name="T1" fmla="*/ 3 h 38"/>
              <a:gd name="T2" fmla="*/ 29 w 29"/>
              <a:gd name="T3" fmla="*/ 0 h 38"/>
              <a:gd name="T4" fmla="*/ 23 w 29"/>
              <a:gd name="T5" fmla="*/ 0 h 38"/>
              <a:gd name="T6" fmla="*/ 15 w 29"/>
              <a:gd name="T7" fmla="*/ 10 h 38"/>
              <a:gd name="T8" fmla="*/ 13 w 29"/>
              <a:gd name="T9" fmla="*/ 18 h 38"/>
              <a:gd name="T10" fmla="*/ 13 w 29"/>
              <a:gd name="T11" fmla="*/ 19 h 38"/>
              <a:gd name="T12" fmla="*/ 8 w 29"/>
              <a:gd name="T13" fmla="*/ 26 h 38"/>
              <a:gd name="T14" fmla="*/ 3 w 29"/>
              <a:gd name="T15" fmla="*/ 34 h 38"/>
              <a:gd name="T16" fmla="*/ 0 w 29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8">
                <a:moveTo>
                  <a:pt x="25" y="3"/>
                </a:moveTo>
                <a:lnTo>
                  <a:pt x="29" y="0"/>
                </a:lnTo>
                <a:lnTo>
                  <a:pt x="23" y="0"/>
                </a:lnTo>
                <a:lnTo>
                  <a:pt x="15" y="10"/>
                </a:lnTo>
                <a:lnTo>
                  <a:pt x="13" y="18"/>
                </a:lnTo>
                <a:lnTo>
                  <a:pt x="13" y="19"/>
                </a:lnTo>
                <a:lnTo>
                  <a:pt x="8" y="26"/>
                </a:lnTo>
                <a:lnTo>
                  <a:pt x="3" y="34"/>
                </a:lnTo>
                <a:lnTo>
                  <a:pt x="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099"/>
          <p:cNvSpPr>
            <a:spLocks/>
          </p:cNvSpPr>
          <p:nvPr/>
        </p:nvSpPr>
        <p:spPr bwMode="auto">
          <a:xfrm>
            <a:off x="4116388" y="5553076"/>
            <a:ext cx="55563" cy="28575"/>
          </a:xfrm>
          <a:custGeom>
            <a:avLst/>
            <a:gdLst>
              <a:gd name="T0" fmla="*/ 35 w 35"/>
              <a:gd name="T1" fmla="*/ 18 h 18"/>
              <a:gd name="T2" fmla="*/ 25 w 35"/>
              <a:gd name="T3" fmla="*/ 18 h 18"/>
              <a:gd name="T4" fmla="*/ 4 w 35"/>
              <a:gd name="T5" fmla="*/ 13 h 18"/>
              <a:gd name="T6" fmla="*/ 3 w 35"/>
              <a:gd name="T7" fmla="*/ 13 h 18"/>
              <a:gd name="T8" fmla="*/ 3 w 35"/>
              <a:gd name="T9" fmla="*/ 12 h 18"/>
              <a:gd name="T10" fmla="*/ 0 w 35"/>
              <a:gd name="T11" fmla="*/ 9 h 18"/>
              <a:gd name="T12" fmla="*/ 0 w 35"/>
              <a:gd name="T13" fmla="*/ 5 h 18"/>
              <a:gd name="T14" fmla="*/ 0 w 35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8">
                <a:moveTo>
                  <a:pt x="35" y="18"/>
                </a:moveTo>
                <a:lnTo>
                  <a:pt x="25" y="18"/>
                </a:lnTo>
                <a:lnTo>
                  <a:pt x="4" y="13"/>
                </a:lnTo>
                <a:lnTo>
                  <a:pt x="3" y="13"/>
                </a:lnTo>
                <a:lnTo>
                  <a:pt x="3" y="12"/>
                </a:lnTo>
                <a:lnTo>
                  <a:pt x="0" y="9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100"/>
          <p:cNvSpPr>
            <a:spLocks/>
          </p:cNvSpPr>
          <p:nvPr/>
        </p:nvSpPr>
        <p:spPr bwMode="auto">
          <a:xfrm>
            <a:off x="5043488" y="5554663"/>
            <a:ext cx="30163" cy="30163"/>
          </a:xfrm>
          <a:custGeom>
            <a:avLst/>
            <a:gdLst>
              <a:gd name="T0" fmla="*/ 14 w 19"/>
              <a:gd name="T1" fmla="*/ 6 h 19"/>
              <a:gd name="T2" fmla="*/ 12 w 19"/>
              <a:gd name="T3" fmla="*/ 3 h 19"/>
              <a:gd name="T4" fmla="*/ 8 w 19"/>
              <a:gd name="T5" fmla="*/ 2 h 19"/>
              <a:gd name="T6" fmla="*/ 5 w 19"/>
              <a:gd name="T7" fmla="*/ 0 h 19"/>
              <a:gd name="T8" fmla="*/ 4 w 19"/>
              <a:gd name="T9" fmla="*/ 2 h 19"/>
              <a:gd name="T10" fmla="*/ 0 w 19"/>
              <a:gd name="T11" fmla="*/ 3 h 19"/>
              <a:gd name="T12" fmla="*/ 1 w 19"/>
              <a:gd name="T13" fmla="*/ 4 h 19"/>
              <a:gd name="T14" fmla="*/ 1 w 19"/>
              <a:gd name="T15" fmla="*/ 6 h 19"/>
              <a:gd name="T16" fmla="*/ 4 w 19"/>
              <a:gd name="T17" fmla="*/ 8 h 19"/>
              <a:gd name="T18" fmla="*/ 15 w 19"/>
              <a:gd name="T19" fmla="*/ 18 h 19"/>
              <a:gd name="T20" fmla="*/ 15 w 19"/>
              <a:gd name="T21" fmla="*/ 19 h 19"/>
              <a:gd name="T22" fmla="*/ 19 w 19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14" y="6"/>
                </a:moveTo>
                <a:lnTo>
                  <a:pt x="12" y="3"/>
                </a:lnTo>
                <a:lnTo>
                  <a:pt x="8" y="2"/>
                </a:lnTo>
                <a:lnTo>
                  <a:pt x="5" y="0"/>
                </a:lnTo>
                <a:lnTo>
                  <a:pt x="4" y="2"/>
                </a:lnTo>
                <a:lnTo>
                  <a:pt x="0" y="3"/>
                </a:lnTo>
                <a:lnTo>
                  <a:pt x="1" y="4"/>
                </a:lnTo>
                <a:lnTo>
                  <a:pt x="1" y="6"/>
                </a:lnTo>
                <a:lnTo>
                  <a:pt x="4" y="8"/>
                </a:lnTo>
                <a:lnTo>
                  <a:pt x="15" y="18"/>
                </a:lnTo>
                <a:lnTo>
                  <a:pt x="15" y="19"/>
                </a:lnTo>
                <a:lnTo>
                  <a:pt x="1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101"/>
          <p:cNvSpPr>
            <a:spLocks/>
          </p:cNvSpPr>
          <p:nvPr/>
        </p:nvSpPr>
        <p:spPr bwMode="auto">
          <a:xfrm>
            <a:off x="4171951" y="5581651"/>
            <a:ext cx="4763" cy="3175"/>
          </a:xfrm>
          <a:custGeom>
            <a:avLst/>
            <a:gdLst>
              <a:gd name="T0" fmla="*/ 0 w 3"/>
              <a:gd name="T1" fmla="*/ 2 h 2"/>
              <a:gd name="T2" fmla="*/ 2 w 3"/>
              <a:gd name="T3" fmla="*/ 0 h 2"/>
              <a:gd name="T4" fmla="*/ 3 w 3"/>
              <a:gd name="T5" fmla="*/ 0 h 2"/>
              <a:gd name="T6" fmla="*/ 0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2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102"/>
          <p:cNvSpPr>
            <a:spLocks/>
          </p:cNvSpPr>
          <p:nvPr/>
        </p:nvSpPr>
        <p:spPr bwMode="auto">
          <a:xfrm>
            <a:off x="4192588" y="5570538"/>
            <a:ext cx="26988" cy="14288"/>
          </a:xfrm>
          <a:custGeom>
            <a:avLst/>
            <a:gdLst>
              <a:gd name="T0" fmla="*/ 1 w 17"/>
              <a:gd name="T1" fmla="*/ 9 h 9"/>
              <a:gd name="T2" fmla="*/ 1 w 17"/>
              <a:gd name="T3" fmla="*/ 7 h 9"/>
              <a:gd name="T4" fmla="*/ 0 w 17"/>
              <a:gd name="T5" fmla="*/ 7 h 9"/>
              <a:gd name="T6" fmla="*/ 4 w 17"/>
              <a:gd name="T7" fmla="*/ 2 h 9"/>
              <a:gd name="T8" fmla="*/ 17 w 1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9">
                <a:moveTo>
                  <a:pt x="1" y="9"/>
                </a:moveTo>
                <a:lnTo>
                  <a:pt x="1" y="7"/>
                </a:lnTo>
                <a:lnTo>
                  <a:pt x="0" y="7"/>
                </a:lnTo>
                <a:lnTo>
                  <a:pt x="4" y="2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103"/>
          <p:cNvSpPr>
            <a:spLocks/>
          </p:cNvSpPr>
          <p:nvPr/>
        </p:nvSpPr>
        <p:spPr bwMode="auto">
          <a:xfrm>
            <a:off x="4057651" y="5564188"/>
            <a:ext cx="1588" cy="23813"/>
          </a:xfrm>
          <a:custGeom>
            <a:avLst/>
            <a:gdLst>
              <a:gd name="T0" fmla="*/ 0 w 1"/>
              <a:gd name="T1" fmla="*/ 15 h 15"/>
              <a:gd name="T2" fmla="*/ 1 w 1"/>
              <a:gd name="T3" fmla="*/ 6 h 15"/>
              <a:gd name="T4" fmla="*/ 1 w 1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5">
                <a:moveTo>
                  <a:pt x="0" y="15"/>
                </a:moveTo>
                <a:lnTo>
                  <a:pt x="1" y="6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104"/>
          <p:cNvSpPr>
            <a:spLocks/>
          </p:cNvSpPr>
          <p:nvPr/>
        </p:nvSpPr>
        <p:spPr bwMode="auto">
          <a:xfrm>
            <a:off x="4076701" y="5553076"/>
            <a:ext cx="31750" cy="38100"/>
          </a:xfrm>
          <a:custGeom>
            <a:avLst/>
            <a:gdLst>
              <a:gd name="T0" fmla="*/ 17 w 20"/>
              <a:gd name="T1" fmla="*/ 0 h 24"/>
              <a:gd name="T2" fmla="*/ 18 w 20"/>
              <a:gd name="T3" fmla="*/ 4 h 24"/>
              <a:gd name="T4" fmla="*/ 20 w 20"/>
              <a:gd name="T5" fmla="*/ 15 h 24"/>
              <a:gd name="T6" fmla="*/ 10 w 20"/>
              <a:gd name="T7" fmla="*/ 20 h 24"/>
              <a:gd name="T8" fmla="*/ 10 w 20"/>
              <a:gd name="T9" fmla="*/ 19 h 24"/>
              <a:gd name="T10" fmla="*/ 7 w 20"/>
              <a:gd name="T11" fmla="*/ 15 h 24"/>
              <a:gd name="T12" fmla="*/ 4 w 20"/>
              <a:gd name="T13" fmla="*/ 16 h 24"/>
              <a:gd name="T14" fmla="*/ 4 w 20"/>
              <a:gd name="T15" fmla="*/ 22 h 24"/>
              <a:gd name="T16" fmla="*/ 0 w 2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4">
                <a:moveTo>
                  <a:pt x="17" y="0"/>
                </a:moveTo>
                <a:lnTo>
                  <a:pt x="18" y="4"/>
                </a:lnTo>
                <a:lnTo>
                  <a:pt x="20" y="15"/>
                </a:lnTo>
                <a:lnTo>
                  <a:pt x="10" y="20"/>
                </a:lnTo>
                <a:lnTo>
                  <a:pt x="10" y="19"/>
                </a:lnTo>
                <a:lnTo>
                  <a:pt x="7" y="15"/>
                </a:lnTo>
                <a:lnTo>
                  <a:pt x="4" y="16"/>
                </a:lnTo>
                <a:lnTo>
                  <a:pt x="4" y="22"/>
                </a:lnTo>
                <a:lnTo>
                  <a:pt x="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105"/>
          <p:cNvSpPr>
            <a:spLocks/>
          </p:cNvSpPr>
          <p:nvPr/>
        </p:nvSpPr>
        <p:spPr bwMode="auto">
          <a:xfrm>
            <a:off x="5126038" y="5535613"/>
            <a:ext cx="7938" cy="58738"/>
          </a:xfrm>
          <a:custGeom>
            <a:avLst/>
            <a:gdLst>
              <a:gd name="T0" fmla="*/ 5 w 5"/>
              <a:gd name="T1" fmla="*/ 37 h 37"/>
              <a:gd name="T2" fmla="*/ 1 w 5"/>
              <a:gd name="T3" fmla="*/ 30 h 37"/>
              <a:gd name="T4" fmla="*/ 0 w 5"/>
              <a:gd name="T5" fmla="*/ 23 h 37"/>
              <a:gd name="T6" fmla="*/ 0 w 5"/>
              <a:gd name="T7" fmla="*/ 22 h 37"/>
              <a:gd name="T8" fmla="*/ 0 w 5"/>
              <a:gd name="T9" fmla="*/ 19 h 37"/>
              <a:gd name="T10" fmla="*/ 0 w 5"/>
              <a:gd name="T11" fmla="*/ 16 h 37"/>
              <a:gd name="T12" fmla="*/ 1 w 5"/>
              <a:gd name="T13" fmla="*/ 9 h 37"/>
              <a:gd name="T14" fmla="*/ 5 w 5"/>
              <a:gd name="T15" fmla="*/ 0 h 37"/>
              <a:gd name="T16" fmla="*/ 5 w 5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37">
                <a:moveTo>
                  <a:pt x="5" y="37"/>
                </a:moveTo>
                <a:lnTo>
                  <a:pt x="1" y="30"/>
                </a:lnTo>
                <a:lnTo>
                  <a:pt x="0" y="23"/>
                </a:lnTo>
                <a:lnTo>
                  <a:pt x="0" y="22"/>
                </a:lnTo>
                <a:lnTo>
                  <a:pt x="0" y="19"/>
                </a:lnTo>
                <a:lnTo>
                  <a:pt x="0" y="16"/>
                </a:lnTo>
                <a:lnTo>
                  <a:pt x="1" y="9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106"/>
          <p:cNvSpPr>
            <a:spLocks/>
          </p:cNvSpPr>
          <p:nvPr/>
        </p:nvSpPr>
        <p:spPr bwMode="auto">
          <a:xfrm>
            <a:off x="4171951" y="5578476"/>
            <a:ext cx="14288" cy="17463"/>
          </a:xfrm>
          <a:custGeom>
            <a:avLst/>
            <a:gdLst>
              <a:gd name="T0" fmla="*/ 7 w 9"/>
              <a:gd name="T1" fmla="*/ 0 h 11"/>
              <a:gd name="T2" fmla="*/ 7 w 9"/>
              <a:gd name="T3" fmla="*/ 2 h 11"/>
              <a:gd name="T4" fmla="*/ 9 w 9"/>
              <a:gd name="T5" fmla="*/ 6 h 11"/>
              <a:gd name="T6" fmla="*/ 3 w 9"/>
              <a:gd name="T7" fmla="*/ 10 h 11"/>
              <a:gd name="T8" fmla="*/ 0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7" y="0"/>
                </a:moveTo>
                <a:lnTo>
                  <a:pt x="7" y="2"/>
                </a:lnTo>
                <a:lnTo>
                  <a:pt x="9" y="6"/>
                </a:lnTo>
                <a:lnTo>
                  <a:pt x="3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107"/>
          <p:cNvSpPr>
            <a:spLocks/>
          </p:cNvSpPr>
          <p:nvPr/>
        </p:nvSpPr>
        <p:spPr bwMode="auto">
          <a:xfrm>
            <a:off x="5073651" y="5584826"/>
            <a:ext cx="7938" cy="12700"/>
          </a:xfrm>
          <a:custGeom>
            <a:avLst/>
            <a:gdLst>
              <a:gd name="T0" fmla="*/ 0 w 5"/>
              <a:gd name="T1" fmla="*/ 0 h 8"/>
              <a:gd name="T2" fmla="*/ 3 w 5"/>
              <a:gd name="T3" fmla="*/ 2 h 8"/>
              <a:gd name="T4" fmla="*/ 5 w 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0" y="0"/>
                </a:moveTo>
                <a:lnTo>
                  <a:pt x="3" y="2"/>
                </a:lnTo>
                <a:lnTo>
                  <a:pt x="5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108"/>
          <p:cNvSpPr>
            <a:spLocks/>
          </p:cNvSpPr>
          <p:nvPr/>
        </p:nvSpPr>
        <p:spPr bwMode="auto">
          <a:xfrm>
            <a:off x="4073526" y="5591176"/>
            <a:ext cx="3175" cy="9525"/>
          </a:xfrm>
          <a:custGeom>
            <a:avLst/>
            <a:gdLst>
              <a:gd name="T0" fmla="*/ 2 w 2"/>
              <a:gd name="T1" fmla="*/ 0 h 6"/>
              <a:gd name="T2" fmla="*/ 0 w 2"/>
              <a:gd name="T3" fmla="*/ 2 h 6"/>
              <a:gd name="T4" fmla="*/ 0 w 2"/>
              <a:gd name="T5" fmla="*/ 6 h 6"/>
              <a:gd name="T6" fmla="*/ 2 w 2"/>
              <a:gd name="T7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6">
                <a:moveTo>
                  <a:pt x="2" y="0"/>
                </a:moveTo>
                <a:lnTo>
                  <a:pt x="0" y="2"/>
                </a:lnTo>
                <a:lnTo>
                  <a:pt x="0" y="6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109"/>
          <p:cNvSpPr>
            <a:spLocks/>
          </p:cNvSpPr>
          <p:nvPr/>
        </p:nvSpPr>
        <p:spPr bwMode="auto">
          <a:xfrm>
            <a:off x="5133976" y="5594351"/>
            <a:ext cx="0" cy="7938"/>
          </a:xfrm>
          <a:custGeom>
            <a:avLst/>
            <a:gdLst>
              <a:gd name="T0" fmla="*/ 5 h 5"/>
              <a:gd name="T1" fmla="*/ 0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110"/>
          <p:cNvSpPr>
            <a:spLocks/>
          </p:cNvSpPr>
          <p:nvPr/>
        </p:nvSpPr>
        <p:spPr bwMode="auto">
          <a:xfrm>
            <a:off x="4151313" y="5595938"/>
            <a:ext cx="20638" cy="9525"/>
          </a:xfrm>
          <a:custGeom>
            <a:avLst/>
            <a:gdLst>
              <a:gd name="T0" fmla="*/ 13 w 13"/>
              <a:gd name="T1" fmla="*/ 0 h 6"/>
              <a:gd name="T2" fmla="*/ 8 w 13"/>
              <a:gd name="T3" fmla="*/ 6 h 6"/>
              <a:gd name="T4" fmla="*/ 0 w 1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6">
                <a:moveTo>
                  <a:pt x="13" y="0"/>
                </a:moveTo>
                <a:lnTo>
                  <a:pt x="8" y="6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111"/>
          <p:cNvSpPr>
            <a:spLocks/>
          </p:cNvSpPr>
          <p:nvPr/>
        </p:nvSpPr>
        <p:spPr bwMode="auto">
          <a:xfrm>
            <a:off x="4025901" y="5557838"/>
            <a:ext cx="30163" cy="49213"/>
          </a:xfrm>
          <a:custGeom>
            <a:avLst/>
            <a:gdLst>
              <a:gd name="T0" fmla="*/ 19 w 19"/>
              <a:gd name="T1" fmla="*/ 0 h 31"/>
              <a:gd name="T2" fmla="*/ 17 w 19"/>
              <a:gd name="T3" fmla="*/ 1 h 31"/>
              <a:gd name="T4" fmla="*/ 15 w 19"/>
              <a:gd name="T5" fmla="*/ 1 h 31"/>
              <a:gd name="T6" fmla="*/ 13 w 19"/>
              <a:gd name="T7" fmla="*/ 2 h 31"/>
              <a:gd name="T8" fmla="*/ 5 w 19"/>
              <a:gd name="T9" fmla="*/ 9 h 31"/>
              <a:gd name="T10" fmla="*/ 0 w 19"/>
              <a:gd name="T11" fmla="*/ 6 h 31"/>
              <a:gd name="T12" fmla="*/ 2 w 19"/>
              <a:gd name="T13" fmla="*/ 13 h 31"/>
              <a:gd name="T14" fmla="*/ 8 w 19"/>
              <a:gd name="T15" fmla="*/ 16 h 31"/>
              <a:gd name="T16" fmla="*/ 15 w 19"/>
              <a:gd name="T17" fmla="*/ 6 h 31"/>
              <a:gd name="T18" fmla="*/ 15 w 19"/>
              <a:gd name="T19" fmla="*/ 19 h 31"/>
              <a:gd name="T20" fmla="*/ 15 w 19"/>
              <a:gd name="T21" fmla="*/ 28 h 31"/>
              <a:gd name="T22" fmla="*/ 15 w 19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31">
                <a:moveTo>
                  <a:pt x="19" y="0"/>
                </a:moveTo>
                <a:lnTo>
                  <a:pt x="17" y="1"/>
                </a:lnTo>
                <a:lnTo>
                  <a:pt x="15" y="1"/>
                </a:lnTo>
                <a:lnTo>
                  <a:pt x="13" y="2"/>
                </a:lnTo>
                <a:lnTo>
                  <a:pt x="5" y="9"/>
                </a:lnTo>
                <a:lnTo>
                  <a:pt x="0" y="6"/>
                </a:lnTo>
                <a:lnTo>
                  <a:pt x="2" y="13"/>
                </a:lnTo>
                <a:lnTo>
                  <a:pt x="8" y="16"/>
                </a:lnTo>
                <a:lnTo>
                  <a:pt x="15" y="6"/>
                </a:lnTo>
                <a:lnTo>
                  <a:pt x="15" y="19"/>
                </a:lnTo>
                <a:lnTo>
                  <a:pt x="15" y="28"/>
                </a:lnTo>
                <a:lnTo>
                  <a:pt x="1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112"/>
          <p:cNvSpPr>
            <a:spLocks/>
          </p:cNvSpPr>
          <p:nvPr/>
        </p:nvSpPr>
        <p:spPr bwMode="auto">
          <a:xfrm>
            <a:off x="4171951" y="5584826"/>
            <a:ext cx="22225" cy="22225"/>
          </a:xfrm>
          <a:custGeom>
            <a:avLst/>
            <a:gdLst>
              <a:gd name="T0" fmla="*/ 0 w 14"/>
              <a:gd name="T1" fmla="*/ 14 h 14"/>
              <a:gd name="T2" fmla="*/ 2 w 14"/>
              <a:gd name="T3" fmla="*/ 14 h 14"/>
              <a:gd name="T4" fmla="*/ 7 w 14"/>
              <a:gd name="T5" fmla="*/ 8 h 14"/>
              <a:gd name="T6" fmla="*/ 11 w 14"/>
              <a:gd name="T7" fmla="*/ 6 h 14"/>
              <a:gd name="T8" fmla="*/ 13 w 14"/>
              <a:gd name="T9" fmla="*/ 6 h 14"/>
              <a:gd name="T10" fmla="*/ 13 w 14"/>
              <a:gd name="T11" fmla="*/ 4 h 14"/>
              <a:gd name="T12" fmla="*/ 14 w 14"/>
              <a:gd name="T13" fmla="*/ 2 h 14"/>
              <a:gd name="T14" fmla="*/ 14 w 14"/>
              <a:gd name="T1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0" y="14"/>
                </a:moveTo>
                <a:lnTo>
                  <a:pt x="2" y="14"/>
                </a:lnTo>
                <a:lnTo>
                  <a:pt x="7" y="8"/>
                </a:lnTo>
                <a:lnTo>
                  <a:pt x="11" y="6"/>
                </a:lnTo>
                <a:lnTo>
                  <a:pt x="13" y="6"/>
                </a:lnTo>
                <a:lnTo>
                  <a:pt x="13" y="4"/>
                </a:lnTo>
                <a:lnTo>
                  <a:pt x="14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113"/>
          <p:cNvSpPr>
            <a:spLocks/>
          </p:cNvSpPr>
          <p:nvPr/>
        </p:nvSpPr>
        <p:spPr bwMode="auto">
          <a:xfrm>
            <a:off x="5065713" y="5564188"/>
            <a:ext cx="25400" cy="50800"/>
          </a:xfrm>
          <a:custGeom>
            <a:avLst/>
            <a:gdLst>
              <a:gd name="T0" fmla="*/ 15 w 16"/>
              <a:gd name="T1" fmla="*/ 32 h 32"/>
              <a:gd name="T2" fmla="*/ 15 w 16"/>
              <a:gd name="T3" fmla="*/ 27 h 32"/>
              <a:gd name="T4" fmla="*/ 16 w 16"/>
              <a:gd name="T5" fmla="*/ 20 h 32"/>
              <a:gd name="T6" fmla="*/ 15 w 16"/>
              <a:gd name="T7" fmla="*/ 16 h 32"/>
              <a:gd name="T8" fmla="*/ 12 w 16"/>
              <a:gd name="T9" fmla="*/ 11 h 32"/>
              <a:gd name="T10" fmla="*/ 5 w 16"/>
              <a:gd name="T11" fmla="*/ 6 h 32"/>
              <a:gd name="T12" fmla="*/ 4 w 16"/>
              <a:gd name="T13" fmla="*/ 5 h 32"/>
              <a:gd name="T14" fmla="*/ 2 w 16"/>
              <a:gd name="T15" fmla="*/ 2 h 32"/>
              <a:gd name="T16" fmla="*/ 1 w 16"/>
              <a:gd name="T17" fmla="*/ 0 h 32"/>
              <a:gd name="T18" fmla="*/ 0 w 16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2">
                <a:moveTo>
                  <a:pt x="15" y="32"/>
                </a:moveTo>
                <a:lnTo>
                  <a:pt x="15" y="27"/>
                </a:lnTo>
                <a:lnTo>
                  <a:pt x="16" y="20"/>
                </a:lnTo>
                <a:lnTo>
                  <a:pt x="15" y="16"/>
                </a:lnTo>
                <a:lnTo>
                  <a:pt x="12" y="11"/>
                </a:lnTo>
                <a:lnTo>
                  <a:pt x="5" y="6"/>
                </a:lnTo>
                <a:lnTo>
                  <a:pt x="4" y="5"/>
                </a:lnTo>
                <a:lnTo>
                  <a:pt x="2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Line 1114"/>
          <p:cNvSpPr>
            <a:spLocks noChangeShapeType="1"/>
          </p:cNvSpPr>
          <p:nvPr/>
        </p:nvSpPr>
        <p:spPr bwMode="auto">
          <a:xfrm flipH="1">
            <a:off x="4046538" y="5607051"/>
            <a:ext cx="3175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115"/>
          <p:cNvSpPr>
            <a:spLocks/>
          </p:cNvSpPr>
          <p:nvPr/>
        </p:nvSpPr>
        <p:spPr bwMode="auto">
          <a:xfrm>
            <a:off x="3884613" y="5602288"/>
            <a:ext cx="17463" cy="19050"/>
          </a:xfrm>
          <a:custGeom>
            <a:avLst/>
            <a:gdLst>
              <a:gd name="T0" fmla="*/ 10 w 11"/>
              <a:gd name="T1" fmla="*/ 12 h 12"/>
              <a:gd name="T2" fmla="*/ 10 w 11"/>
              <a:gd name="T3" fmla="*/ 11 h 12"/>
              <a:gd name="T4" fmla="*/ 11 w 11"/>
              <a:gd name="T5" fmla="*/ 4 h 12"/>
              <a:gd name="T6" fmla="*/ 5 w 11"/>
              <a:gd name="T7" fmla="*/ 0 h 12"/>
              <a:gd name="T8" fmla="*/ 0 w 11"/>
              <a:gd name="T9" fmla="*/ 6 h 12"/>
              <a:gd name="T10" fmla="*/ 3 w 11"/>
              <a:gd name="T11" fmla="*/ 12 h 12"/>
              <a:gd name="T12" fmla="*/ 10 w 11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2">
                <a:moveTo>
                  <a:pt x="10" y="12"/>
                </a:moveTo>
                <a:lnTo>
                  <a:pt x="10" y="11"/>
                </a:lnTo>
                <a:lnTo>
                  <a:pt x="11" y="4"/>
                </a:lnTo>
                <a:lnTo>
                  <a:pt x="5" y="0"/>
                </a:lnTo>
                <a:lnTo>
                  <a:pt x="0" y="6"/>
                </a:lnTo>
                <a:lnTo>
                  <a:pt x="3" y="12"/>
                </a:lnTo>
                <a:lnTo>
                  <a:pt x="1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116"/>
          <p:cNvSpPr>
            <a:spLocks/>
          </p:cNvSpPr>
          <p:nvPr/>
        </p:nvSpPr>
        <p:spPr bwMode="auto">
          <a:xfrm>
            <a:off x="4117976" y="5584826"/>
            <a:ext cx="53975" cy="44450"/>
          </a:xfrm>
          <a:custGeom>
            <a:avLst/>
            <a:gdLst>
              <a:gd name="T0" fmla="*/ 21 w 34"/>
              <a:gd name="T1" fmla="*/ 13 h 28"/>
              <a:gd name="T2" fmla="*/ 14 w 34"/>
              <a:gd name="T3" fmla="*/ 14 h 28"/>
              <a:gd name="T4" fmla="*/ 11 w 34"/>
              <a:gd name="T5" fmla="*/ 19 h 28"/>
              <a:gd name="T6" fmla="*/ 6 w 34"/>
              <a:gd name="T7" fmla="*/ 28 h 28"/>
              <a:gd name="T8" fmla="*/ 2 w 34"/>
              <a:gd name="T9" fmla="*/ 25 h 28"/>
              <a:gd name="T10" fmla="*/ 2 w 34"/>
              <a:gd name="T11" fmla="*/ 22 h 28"/>
              <a:gd name="T12" fmla="*/ 0 w 34"/>
              <a:gd name="T13" fmla="*/ 4 h 28"/>
              <a:gd name="T14" fmla="*/ 17 w 34"/>
              <a:gd name="T15" fmla="*/ 2 h 28"/>
              <a:gd name="T16" fmla="*/ 34 w 3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8">
                <a:moveTo>
                  <a:pt x="21" y="13"/>
                </a:moveTo>
                <a:lnTo>
                  <a:pt x="14" y="14"/>
                </a:lnTo>
                <a:lnTo>
                  <a:pt x="11" y="19"/>
                </a:lnTo>
                <a:lnTo>
                  <a:pt x="6" y="28"/>
                </a:lnTo>
                <a:lnTo>
                  <a:pt x="2" y="25"/>
                </a:lnTo>
                <a:lnTo>
                  <a:pt x="2" y="22"/>
                </a:lnTo>
                <a:lnTo>
                  <a:pt x="0" y="4"/>
                </a:lnTo>
                <a:lnTo>
                  <a:pt x="17" y="2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117"/>
          <p:cNvSpPr>
            <a:spLocks/>
          </p:cNvSpPr>
          <p:nvPr/>
        </p:nvSpPr>
        <p:spPr bwMode="auto">
          <a:xfrm>
            <a:off x="5086351" y="5614988"/>
            <a:ext cx="3175" cy="15875"/>
          </a:xfrm>
          <a:custGeom>
            <a:avLst/>
            <a:gdLst>
              <a:gd name="T0" fmla="*/ 0 w 2"/>
              <a:gd name="T1" fmla="*/ 10 h 10"/>
              <a:gd name="T2" fmla="*/ 2 w 2"/>
              <a:gd name="T3" fmla="*/ 7 h 10"/>
              <a:gd name="T4" fmla="*/ 2 w 2"/>
              <a:gd name="T5" fmla="*/ 2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0" y="10"/>
                </a:moveTo>
                <a:lnTo>
                  <a:pt x="2" y="7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118"/>
          <p:cNvSpPr>
            <a:spLocks/>
          </p:cNvSpPr>
          <p:nvPr/>
        </p:nvSpPr>
        <p:spPr bwMode="auto">
          <a:xfrm>
            <a:off x="4138613" y="5607051"/>
            <a:ext cx="33338" cy="36513"/>
          </a:xfrm>
          <a:custGeom>
            <a:avLst/>
            <a:gdLst>
              <a:gd name="T0" fmla="*/ 21 w 21"/>
              <a:gd name="T1" fmla="*/ 20 h 23"/>
              <a:gd name="T2" fmla="*/ 17 w 21"/>
              <a:gd name="T3" fmla="*/ 23 h 23"/>
              <a:gd name="T4" fmla="*/ 11 w 21"/>
              <a:gd name="T5" fmla="*/ 20 h 23"/>
              <a:gd name="T6" fmla="*/ 11 w 21"/>
              <a:gd name="T7" fmla="*/ 15 h 23"/>
              <a:gd name="T8" fmla="*/ 6 w 21"/>
              <a:gd name="T9" fmla="*/ 20 h 23"/>
              <a:gd name="T10" fmla="*/ 1 w 21"/>
              <a:gd name="T11" fmla="*/ 18 h 23"/>
              <a:gd name="T12" fmla="*/ 0 w 21"/>
              <a:gd name="T13" fmla="*/ 18 h 23"/>
              <a:gd name="T14" fmla="*/ 5 w 21"/>
              <a:gd name="T15" fmla="*/ 11 h 23"/>
              <a:gd name="T16" fmla="*/ 6 w 21"/>
              <a:gd name="T17" fmla="*/ 7 h 23"/>
              <a:gd name="T18" fmla="*/ 15 w 21"/>
              <a:gd name="T19" fmla="*/ 5 h 23"/>
              <a:gd name="T20" fmla="*/ 21 w 21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3">
                <a:moveTo>
                  <a:pt x="21" y="20"/>
                </a:moveTo>
                <a:lnTo>
                  <a:pt x="17" y="23"/>
                </a:lnTo>
                <a:lnTo>
                  <a:pt x="11" y="20"/>
                </a:lnTo>
                <a:lnTo>
                  <a:pt x="11" y="15"/>
                </a:lnTo>
                <a:lnTo>
                  <a:pt x="6" y="20"/>
                </a:lnTo>
                <a:lnTo>
                  <a:pt x="1" y="18"/>
                </a:lnTo>
                <a:lnTo>
                  <a:pt x="0" y="18"/>
                </a:lnTo>
                <a:lnTo>
                  <a:pt x="5" y="11"/>
                </a:lnTo>
                <a:lnTo>
                  <a:pt x="6" y="7"/>
                </a:lnTo>
                <a:lnTo>
                  <a:pt x="15" y="5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119"/>
          <p:cNvSpPr>
            <a:spLocks/>
          </p:cNvSpPr>
          <p:nvPr/>
        </p:nvSpPr>
        <p:spPr bwMode="auto">
          <a:xfrm>
            <a:off x="3975101" y="5494338"/>
            <a:ext cx="71438" cy="150813"/>
          </a:xfrm>
          <a:custGeom>
            <a:avLst/>
            <a:gdLst>
              <a:gd name="T0" fmla="*/ 45 w 45"/>
              <a:gd name="T1" fmla="*/ 79 h 95"/>
              <a:gd name="T2" fmla="*/ 45 w 45"/>
              <a:gd name="T3" fmla="*/ 82 h 95"/>
              <a:gd name="T4" fmla="*/ 43 w 45"/>
              <a:gd name="T5" fmla="*/ 91 h 95"/>
              <a:gd name="T6" fmla="*/ 36 w 45"/>
              <a:gd name="T7" fmla="*/ 95 h 95"/>
              <a:gd name="T8" fmla="*/ 28 w 45"/>
              <a:gd name="T9" fmla="*/ 94 h 95"/>
              <a:gd name="T10" fmla="*/ 28 w 45"/>
              <a:gd name="T11" fmla="*/ 91 h 95"/>
              <a:gd name="T12" fmla="*/ 26 w 45"/>
              <a:gd name="T13" fmla="*/ 86 h 95"/>
              <a:gd name="T14" fmla="*/ 22 w 45"/>
              <a:gd name="T15" fmla="*/ 87 h 95"/>
              <a:gd name="T16" fmla="*/ 18 w 45"/>
              <a:gd name="T17" fmla="*/ 85 h 95"/>
              <a:gd name="T18" fmla="*/ 19 w 45"/>
              <a:gd name="T19" fmla="*/ 67 h 95"/>
              <a:gd name="T20" fmla="*/ 19 w 45"/>
              <a:gd name="T21" fmla="*/ 59 h 95"/>
              <a:gd name="T22" fmla="*/ 17 w 45"/>
              <a:gd name="T23" fmla="*/ 57 h 95"/>
              <a:gd name="T24" fmla="*/ 17 w 45"/>
              <a:gd name="T25" fmla="*/ 59 h 95"/>
              <a:gd name="T26" fmla="*/ 17 w 45"/>
              <a:gd name="T27" fmla="*/ 63 h 95"/>
              <a:gd name="T28" fmla="*/ 13 w 45"/>
              <a:gd name="T29" fmla="*/ 65 h 95"/>
              <a:gd name="T30" fmla="*/ 13 w 45"/>
              <a:gd name="T31" fmla="*/ 72 h 95"/>
              <a:gd name="T32" fmla="*/ 13 w 45"/>
              <a:gd name="T33" fmla="*/ 75 h 95"/>
              <a:gd name="T34" fmla="*/ 10 w 45"/>
              <a:gd name="T35" fmla="*/ 75 h 95"/>
              <a:gd name="T36" fmla="*/ 10 w 45"/>
              <a:gd name="T37" fmla="*/ 71 h 95"/>
              <a:gd name="T38" fmla="*/ 8 w 45"/>
              <a:gd name="T39" fmla="*/ 67 h 95"/>
              <a:gd name="T40" fmla="*/ 7 w 45"/>
              <a:gd name="T41" fmla="*/ 64 h 95"/>
              <a:gd name="T42" fmla="*/ 7 w 45"/>
              <a:gd name="T43" fmla="*/ 63 h 95"/>
              <a:gd name="T44" fmla="*/ 6 w 45"/>
              <a:gd name="T45" fmla="*/ 59 h 95"/>
              <a:gd name="T46" fmla="*/ 4 w 45"/>
              <a:gd name="T47" fmla="*/ 56 h 95"/>
              <a:gd name="T48" fmla="*/ 2 w 45"/>
              <a:gd name="T49" fmla="*/ 49 h 95"/>
              <a:gd name="T50" fmla="*/ 0 w 45"/>
              <a:gd name="T51" fmla="*/ 33 h 95"/>
              <a:gd name="T52" fmla="*/ 6 w 45"/>
              <a:gd name="T53" fmla="*/ 33 h 95"/>
              <a:gd name="T54" fmla="*/ 8 w 45"/>
              <a:gd name="T55" fmla="*/ 27 h 95"/>
              <a:gd name="T56" fmla="*/ 3 w 45"/>
              <a:gd name="T57" fmla="*/ 23 h 95"/>
              <a:gd name="T58" fmla="*/ 7 w 45"/>
              <a:gd name="T59" fmla="*/ 19 h 95"/>
              <a:gd name="T60" fmla="*/ 11 w 45"/>
              <a:gd name="T61" fmla="*/ 11 h 95"/>
              <a:gd name="T62" fmla="*/ 17 w 45"/>
              <a:gd name="T63" fmla="*/ 3 h 95"/>
              <a:gd name="T64" fmla="*/ 21 w 45"/>
              <a:gd name="T6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" h="95">
                <a:moveTo>
                  <a:pt x="45" y="79"/>
                </a:moveTo>
                <a:lnTo>
                  <a:pt x="45" y="82"/>
                </a:lnTo>
                <a:lnTo>
                  <a:pt x="43" y="91"/>
                </a:lnTo>
                <a:lnTo>
                  <a:pt x="36" y="95"/>
                </a:lnTo>
                <a:lnTo>
                  <a:pt x="28" y="94"/>
                </a:lnTo>
                <a:lnTo>
                  <a:pt x="28" y="91"/>
                </a:lnTo>
                <a:lnTo>
                  <a:pt x="26" y="86"/>
                </a:lnTo>
                <a:lnTo>
                  <a:pt x="22" y="87"/>
                </a:lnTo>
                <a:lnTo>
                  <a:pt x="18" y="85"/>
                </a:lnTo>
                <a:lnTo>
                  <a:pt x="19" y="67"/>
                </a:lnTo>
                <a:lnTo>
                  <a:pt x="19" y="59"/>
                </a:lnTo>
                <a:lnTo>
                  <a:pt x="17" y="57"/>
                </a:lnTo>
                <a:lnTo>
                  <a:pt x="17" y="59"/>
                </a:lnTo>
                <a:lnTo>
                  <a:pt x="17" y="63"/>
                </a:lnTo>
                <a:lnTo>
                  <a:pt x="13" y="65"/>
                </a:lnTo>
                <a:lnTo>
                  <a:pt x="13" y="72"/>
                </a:lnTo>
                <a:lnTo>
                  <a:pt x="13" y="75"/>
                </a:lnTo>
                <a:lnTo>
                  <a:pt x="10" y="75"/>
                </a:lnTo>
                <a:lnTo>
                  <a:pt x="10" y="71"/>
                </a:lnTo>
                <a:lnTo>
                  <a:pt x="8" y="67"/>
                </a:lnTo>
                <a:lnTo>
                  <a:pt x="7" y="64"/>
                </a:lnTo>
                <a:lnTo>
                  <a:pt x="7" y="63"/>
                </a:lnTo>
                <a:lnTo>
                  <a:pt x="6" y="59"/>
                </a:lnTo>
                <a:lnTo>
                  <a:pt x="4" y="56"/>
                </a:lnTo>
                <a:lnTo>
                  <a:pt x="2" y="49"/>
                </a:lnTo>
                <a:lnTo>
                  <a:pt x="0" y="33"/>
                </a:lnTo>
                <a:lnTo>
                  <a:pt x="6" y="33"/>
                </a:lnTo>
                <a:lnTo>
                  <a:pt x="8" y="27"/>
                </a:lnTo>
                <a:lnTo>
                  <a:pt x="3" y="23"/>
                </a:lnTo>
                <a:lnTo>
                  <a:pt x="7" y="19"/>
                </a:lnTo>
                <a:lnTo>
                  <a:pt x="11" y="11"/>
                </a:lnTo>
                <a:lnTo>
                  <a:pt x="17" y="3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120"/>
          <p:cNvSpPr>
            <a:spLocks/>
          </p:cNvSpPr>
          <p:nvPr/>
        </p:nvSpPr>
        <p:spPr bwMode="auto">
          <a:xfrm>
            <a:off x="5041901" y="5597526"/>
            <a:ext cx="42863" cy="52388"/>
          </a:xfrm>
          <a:custGeom>
            <a:avLst/>
            <a:gdLst>
              <a:gd name="T0" fmla="*/ 25 w 27"/>
              <a:gd name="T1" fmla="*/ 0 h 33"/>
              <a:gd name="T2" fmla="*/ 27 w 27"/>
              <a:gd name="T3" fmla="*/ 9 h 33"/>
              <a:gd name="T4" fmla="*/ 24 w 27"/>
              <a:gd name="T5" fmla="*/ 24 h 33"/>
              <a:gd name="T6" fmla="*/ 24 w 27"/>
              <a:gd name="T7" fmla="*/ 29 h 33"/>
              <a:gd name="T8" fmla="*/ 23 w 27"/>
              <a:gd name="T9" fmla="*/ 30 h 33"/>
              <a:gd name="T10" fmla="*/ 21 w 27"/>
              <a:gd name="T11" fmla="*/ 33 h 33"/>
              <a:gd name="T12" fmla="*/ 16 w 27"/>
              <a:gd name="T13" fmla="*/ 32 h 33"/>
              <a:gd name="T14" fmla="*/ 6 w 27"/>
              <a:gd name="T15" fmla="*/ 26 h 33"/>
              <a:gd name="T16" fmla="*/ 2 w 27"/>
              <a:gd name="T17" fmla="*/ 21 h 33"/>
              <a:gd name="T18" fmla="*/ 0 w 27"/>
              <a:gd name="T19" fmla="*/ 24 h 33"/>
              <a:gd name="T20" fmla="*/ 2 w 27"/>
              <a:gd name="T21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33">
                <a:moveTo>
                  <a:pt x="25" y="0"/>
                </a:moveTo>
                <a:lnTo>
                  <a:pt x="27" y="9"/>
                </a:lnTo>
                <a:lnTo>
                  <a:pt x="24" y="24"/>
                </a:lnTo>
                <a:lnTo>
                  <a:pt x="24" y="29"/>
                </a:lnTo>
                <a:lnTo>
                  <a:pt x="23" y="30"/>
                </a:lnTo>
                <a:lnTo>
                  <a:pt x="21" y="33"/>
                </a:lnTo>
                <a:lnTo>
                  <a:pt x="16" y="32"/>
                </a:lnTo>
                <a:lnTo>
                  <a:pt x="6" y="26"/>
                </a:lnTo>
                <a:lnTo>
                  <a:pt x="2" y="21"/>
                </a:lnTo>
                <a:lnTo>
                  <a:pt x="0" y="24"/>
                </a:lnTo>
                <a:lnTo>
                  <a:pt x="2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121"/>
          <p:cNvSpPr>
            <a:spLocks/>
          </p:cNvSpPr>
          <p:nvPr/>
        </p:nvSpPr>
        <p:spPr bwMode="auto">
          <a:xfrm>
            <a:off x="4052888" y="5588001"/>
            <a:ext cx="57150" cy="61913"/>
          </a:xfrm>
          <a:custGeom>
            <a:avLst/>
            <a:gdLst>
              <a:gd name="T0" fmla="*/ 15 w 36"/>
              <a:gd name="T1" fmla="*/ 6 h 39"/>
              <a:gd name="T2" fmla="*/ 25 w 36"/>
              <a:gd name="T3" fmla="*/ 2 h 39"/>
              <a:gd name="T4" fmla="*/ 30 w 36"/>
              <a:gd name="T5" fmla="*/ 1 h 39"/>
              <a:gd name="T6" fmla="*/ 36 w 36"/>
              <a:gd name="T7" fmla="*/ 21 h 39"/>
              <a:gd name="T8" fmla="*/ 36 w 36"/>
              <a:gd name="T9" fmla="*/ 23 h 39"/>
              <a:gd name="T10" fmla="*/ 35 w 36"/>
              <a:gd name="T11" fmla="*/ 23 h 39"/>
              <a:gd name="T12" fmla="*/ 25 w 36"/>
              <a:gd name="T13" fmla="*/ 27 h 39"/>
              <a:gd name="T14" fmla="*/ 19 w 36"/>
              <a:gd name="T15" fmla="*/ 30 h 39"/>
              <a:gd name="T16" fmla="*/ 17 w 36"/>
              <a:gd name="T17" fmla="*/ 23 h 39"/>
              <a:gd name="T18" fmla="*/ 11 w 36"/>
              <a:gd name="T19" fmla="*/ 30 h 39"/>
              <a:gd name="T20" fmla="*/ 0 w 36"/>
              <a:gd name="T21" fmla="*/ 39 h 39"/>
              <a:gd name="T22" fmla="*/ 0 w 36"/>
              <a:gd name="T23" fmla="*/ 31 h 39"/>
              <a:gd name="T24" fmla="*/ 2 w 36"/>
              <a:gd name="T25" fmla="*/ 30 h 39"/>
              <a:gd name="T26" fmla="*/ 4 w 36"/>
              <a:gd name="T27" fmla="*/ 23 h 39"/>
              <a:gd name="T28" fmla="*/ 4 w 36"/>
              <a:gd name="T29" fmla="*/ 21 h 39"/>
              <a:gd name="T30" fmla="*/ 3 w 36"/>
              <a:gd name="T31" fmla="*/ 8 h 39"/>
              <a:gd name="T32" fmla="*/ 3 w 36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39">
                <a:moveTo>
                  <a:pt x="15" y="6"/>
                </a:moveTo>
                <a:lnTo>
                  <a:pt x="25" y="2"/>
                </a:lnTo>
                <a:lnTo>
                  <a:pt x="30" y="1"/>
                </a:lnTo>
                <a:lnTo>
                  <a:pt x="36" y="21"/>
                </a:lnTo>
                <a:lnTo>
                  <a:pt x="36" y="23"/>
                </a:lnTo>
                <a:lnTo>
                  <a:pt x="35" y="23"/>
                </a:lnTo>
                <a:lnTo>
                  <a:pt x="25" y="27"/>
                </a:lnTo>
                <a:lnTo>
                  <a:pt x="19" y="30"/>
                </a:lnTo>
                <a:lnTo>
                  <a:pt x="17" y="23"/>
                </a:lnTo>
                <a:lnTo>
                  <a:pt x="11" y="30"/>
                </a:lnTo>
                <a:lnTo>
                  <a:pt x="0" y="39"/>
                </a:lnTo>
                <a:lnTo>
                  <a:pt x="0" y="31"/>
                </a:lnTo>
                <a:lnTo>
                  <a:pt x="2" y="30"/>
                </a:lnTo>
                <a:lnTo>
                  <a:pt x="4" y="23"/>
                </a:lnTo>
                <a:lnTo>
                  <a:pt x="4" y="21"/>
                </a:lnTo>
                <a:lnTo>
                  <a:pt x="3" y="8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122"/>
          <p:cNvSpPr>
            <a:spLocks/>
          </p:cNvSpPr>
          <p:nvPr/>
        </p:nvSpPr>
        <p:spPr bwMode="auto">
          <a:xfrm>
            <a:off x="4171951" y="5635626"/>
            <a:ext cx="17463" cy="20638"/>
          </a:xfrm>
          <a:custGeom>
            <a:avLst/>
            <a:gdLst>
              <a:gd name="T0" fmla="*/ 0 w 11"/>
              <a:gd name="T1" fmla="*/ 12 h 13"/>
              <a:gd name="T2" fmla="*/ 6 w 11"/>
              <a:gd name="T3" fmla="*/ 12 h 13"/>
              <a:gd name="T4" fmla="*/ 7 w 11"/>
              <a:gd name="T5" fmla="*/ 12 h 13"/>
              <a:gd name="T6" fmla="*/ 9 w 11"/>
              <a:gd name="T7" fmla="*/ 12 h 13"/>
              <a:gd name="T8" fmla="*/ 11 w 11"/>
              <a:gd name="T9" fmla="*/ 13 h 13"/>
              <a:gd name="T10" fmla="*/ 10 w 11"/>
              <a:gd name="T11" fmla="*/ 5 h 13"/>
              <a:gd name="T12" fmla="*/ 7 w 11"/>
              <a:gd name="T13" fmla="*/ 1 h 13"/>
              <a:gd name="T14" fmla="*/ 7 w 11"/>
              <a:gd name="T15" fmla="*/ 0 h 13"/>
              <a:gd name="T16" fmla="*/ 3 w 11"/>
              <a:gd name="T17" fmla="*/ 4 h 13"/>
              <a:gd name="T18" fmla="*/ 0 w 11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12"/>
                </a:moveTo>
                <a:lnTo>
                  <a:pt x="6" y="12"/>
                </a:lnTo>
                <a:lnTo>
                  <a:pt x="7" y="12"/>
                </a:lnTo>
                <a:lnTo>
                  <a:pt x="9" y="12"/>
                </a:lnTo>
                <a:lnTo>
                  <a:pt x="11" y="13"/>
                </a:lnTo>
                <a:lnTo>
                  <a:pt x="10" y="5"/>
                </a:lnTo>
                <a:lnTo>
                  <a:pt x="7" y="1"/>
                </a:lnTo>
                <a:lnTo>
                  <a:pt x="7" y="0"/>
                </a:lnTo>
                <a:lnTo>
                  <a:pt x="3" y="4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123"/>
          <p:cNvSpPr>
            <a:spLocks/>
          </p:cNvSpPr>
          <p:nvPr/>
        </p:nvSpPr>
        <p:spPr bwMode="auto">
          <a:xfrm>
            <a:off x="4203701" y="5654676"/>
            <a:ext cx="15875" cy="1588"/>
          </a:xfrm>
          <a:custGeom>
            <a:avLst/>
            <a:gdLst>
              <a:gd name="T0" fmla="*/ 10 w 10"/>
              <a:gd name="T1" fmla="*/ 0 h 1"/>
              <a:gd name="T2" fmla="*/ 2 w 10"/>
              <a:gd name="T3" fmla="*/ 0 h 1"/>
              <a:gd name="T4" fmla="*/ 0 w 10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">
                <a:moveTo>
                  <a:pt x="10" y="0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124"/>
          <p:cNvSpPr>
            <a:spLocks/>
          </p:cNvSpPr>
          <p:nvPr/>
        </p:nvSpPr>
        <p:spPr bwMode="auto">
          <a:xfrm>
            <a:off x="5084763" y="5549901"/>
            <a:ext cx="42863" cy="106363"/>
          </a:xfrm>
          <a:custGeom>
            <a:avLst/>
            <a:gdLst>
              <a:gd name="T0" fmla="*/ 15 w 27"/>
              <a:gd name="T1" fmla="*/ 0 h 67"/>
              <a:gd name="T2" fmla="*/ 18 w 27"/>
              <a:gd name="T3" fmla="*/ 2 h 67"/>
              <a:gd name="T4" fmla="*/ 16 w 27"/>
              <a:gd name="T5" fmla="*/ 10 h 67"/>
              <a:gd name="T6" fmla="*/ 16 w 27"/>
              <a:gd name="T7" fmla="*/ 15 h 67"/>
              <a:gd name="T8" fmla="*/ 16 w 27"/>
              <a:gd name="T9" fmla="*/ 20 h 67"/>
              <a:gd name="T10" fmla="*/ 16 w 27"/>
              <a:gd name="T11" fmla="*/ 24 h 67"/>
              <a:gd name="T12" fmla="*/ 22 w 27"/>
              <a:gd name="T13" fmla="*/ 26 h 67"/>
              <a:gd name="T14" fmla="*/ 26 w 27"/>
              <a:gd name="T15" fmla="*/ 30 h 67"/>
              <a:gd name="T16" fmla="*/ 26 w 27"/>
              <a:gd name="T17" fmla="*/ 32 h 67"/>
              <a:gd name="T18" fmla="*/ 27 w 27"/>
              <a:gd name="T19" fmla="*/ 44 h 67"/>
              <a:gd name="T20" fmla="*/ 27 w 27"/>
              <a:gd name="T21" fmla="*/ 55 h 67"/>
              <a:gd name="T22" fmla="*/ 22 w 27"/>
              <a:gd name="T23" fmla="*/ 62 h 67"/>
              <a:gd name="T24" fmla="*/ 9 w 27"/>
              <a:gd name="T25" fmla="*/ 67 h 67"/>
              <a:gd name="T26" fmla="*/ 5 w 27"/>
              <a:gd name="T27" fmla="*/ 67 h 67"/>
              <a:gd name="T28" fmla="*/ 0 w 27"/>
              <a:gd name="T29" fmla="*/ 65 h 67"/>
              <a:gd name="T30" fmla="*/ 0 w 27"/>
              <a:gd name="T31" fmla="*/ 56 h 67"/>
              <a:gd name="T32" fmla="*/ 1 w 27"/>
              <a:gd name="T33" fmla="*/ 5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67">
                <a:moveTo>
                  <a:pt x="15" y="0"/>
                </a:moveTo>
                <a:lnTo>
                  <a:pt x="18" y="2"/>
                </a:lnTo>
                <a:lnTo>
                  <a:pt x="16" y="10"/>
                </a:lnTo>
                <a:lnTo>
                  <a:pt x="16" y="15"/>
                </a:lnTo>
                <a:lnTo>
                  <a:pt x="16" y="20"/>
                </a:lnTo>
                <a:lnTo>
                  <a:pt x="16" y="24"/>
                </a:lnTo>
                <a:lnTo>
                  <a:pt x="22" y="26"/>
                </a:lnTo>
                <a:lnTo>
                  <a:pt x="26" y="30"/>
                </a:lnTo>
                <a:lnTo>
                  <a:pt x="26" y="32"/>
                </a:lnTo>
                <a:lnTo>
                  <a:pt x="27" y="44"/>
                </a:lnTo>
                <a:lnTo>
                  <a:pt x="27" y="55"/>
                </a:lnTo>
                <a:lnTo>
                  <a:pt x="22" y="62"/>
                </a:lnTo>
                <a:lnTo>
                  <a:pt x="9" y="67"/>
                </a:lnTo>
                <a:lnTo>
                  <a:pt x="5" y="67"/>
                </a:lnTo>
                <a:lnTo>
                  <a:pt x="0" y="65"/>
                </a:lnTo>
                <a:lnTo>
                  <a:pt x="0" y="56"/>
                </a:lnTo>
                <a:lnTo>
                  <a:pt x="1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125"/>
          <p:cNvSpPr>
            <a:spLocks/>
          </p:cNvSpPr>
          <p:nvPr/>
        </p:nvSpPr>
        <p:spPr bwMode="auto">
          <a:xfrm>
            <a:off x="4219576" y="5654676"/>
            <a:ext cx="11113" cy="4763"/>
          </a:xfrm>
          <a:custGeom>
            <a:avLst/>
            <a:gdLst>
              <a:gd name="T0" fmla="*/ 7 w 7"/>
              <a:gd name="T1" fmla="*/ 3 h 3"/>
              <a:gd name="T2" fmla="*/ 3 w 7"/>
              <a:gd name="T3" fmla="*/ 0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126"/>
          <p:cNvSpPr>
            <a:spLocks/>
          </p:cNvSpPr>
          <p:nvPr/>
        </p:nvSpPr>
        <p:spPr bwMode="auto">
          <a:xfrm>
            <a:off x="4229101" y="5659438"/>
            <a:ext cx="4763" cy="1588"/>
          </a:xfrm>
          <a:custGeom>
            <a:avLst/>
            <a:gdLst>
              <a:gd name="T0" fmla="*/ 0 w 3"/>
              <a:gd name="T1" fmla="*/ 1 h 1"/>
              <a:gd name="T2" fmla="*/ 3 w 3"/>
              <a:gd name="T3" fmla="*/ 0 h 1"/>
              <a:gd name="T4" fmla="*/ 1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3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127"/>
          <p:cNvSpPr>
            <a:spLocks/>
          </p:cNvSpPr>
          <p:nvPr/>
        </p:nvSpPr>
        <p:spPr bwMode="auto">
          <a:xfrm>
            <a:off x="5045076" y="5641976"/>
            <a:ext cx="15875" cy="20638"/>
          </a:xfrm>
          <a:custGeom>
            <a:avLst/>
            <a:gdLst>
              <a:gd name="T0" fmla="*/ 0 w 10"/>
              <a:gd name="T1" fmla="*/ 0 h 13"/>
              <a:gd name="T2" fmla="*/ 3 w 10"/>
              <a:gd name="T3" fmla="*/ 1 h 13"/>
              <a:gd name="T4" fmla="*/ 4 w 10"/>
              <a:gd name="T5" fmla="*/ 5 h 13"/>
              <a:gd name="T6" fmla="*/ 8 w 10"/>
              <a:gd name="T7" fmla="*/ 9 h 13"/>
              <a:gd name="T8" fmla="*/ 10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3" y="1"/>
                </a:lnTo>
                <a:lnTo>
                  <a:pt x="4" y="5"/>
                </a:lnTo>
                <a:lnTo>
                  <a:pt x="8" y="9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128"/>
          <p:cNvSpPr>
            <a:spLocks/>
          </p:cNvSpPr>
          <p:nvPr/>
        </p:nvSpPr>
        <p:spPr bwMode="auto">
          <a:xfrm>
            <a:off x="4171951" y="5656263"/>
            <a:ext cx="31750" cy="11113"/>
          </a:xfrm>
          <a:custGeom>
            <a:avLst/>
            <a:gdLst>
              <a:gd name="T0" fmla="*/ 20 w 20"/>
              <a:gd name="T1" fmla="*/ 0 h 7"/>
              <a:gd name="T2" fmla="*/ 18 w 20"/>
              <a:gd name="T3" fmla="*/ 3 h 7"/>
              <a:gd name="T4" fmla="*/ 13 w 20"/>
              <a:gd name="T5" fmla="*/ 4 h 7"/>
              <a:gd name="T6" fmla="*/ 9 w 20"/>
              <a:gd name="T7" fmla="*/ 4 h 7"/>
              <a:gd name="T8" fmla="*/ 3 w 20"/>
              <a:gd name="T9" fmla="*/ 6 h 7"/>
              <a:gd name="T10" fmla="*/ 2 w 20"/>
              <a:gd name="T11" fmla="*/ 6 h 7"/>
              <a:gd name="T12" fmla="*/ 0 w 20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8" y="3"/>
                </a:lnTo>
                <a:lnTo>
                  <a:pt x="13" y="4"/>
                </a:lnTo>
                <a:lnTo>
                  <a:pt x="9" y="4"/>
                </a:lnTo>
                <a:lnTo>
                  <a:pt x="3" y="6"/>
                </a:lnTo>
                <a:lnTo>
                  <a:pt x="2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129"/>
          <p:cNvSpPr>
            <a:spLocks/>
          </p:cNvSpPr>
          <p:nvPr/>
        </p:nvSpPr>
        <p:spPr bwMode="auto">
          <a:xfrm>
            <a:off x="4157663" y="5653088"/>
            <a:ext cx="14288" cy="15875"/>
          </a:xfrm>
          <a:custGeom>
            <a:avLst/>
            <a:gdLst>
              <a:gd name="T0" fmla="*/ 9 w 9"/>
              <a:gd name="T1" fmla="*/ 9 h 10"/>
              <a:gd name="T2" fmla="*/ 5 w 9"/>
              <a:gd name="T3" fmla="*/ 10 h 10"/>
              <a:gd name="T4" fmla="*/ 0 w 9"/>
              <a:gd name="T5" fmla="*/ 1 h 10"/>
              <a:gd name="T6" fmla="*/ 1 w 9"/>
              <a:gd name="T7" fmla="*/ 0 h 10"/>
              <a:gd name="T8" fmla="*/ 4 w 9"/>
              <a:gd name="T9" fmla="*/ 0 h 10"/>
              <a:gd name="T10" fmla="*/ 7 w 9"/>
              <a:gd name="T11" fmla="*/ 0 h 10"/>
              <a:gd name="T12" fmla="*/ 8 w 9"/>
              <a:gd name="T13" fmla="*/ 1 h 10"/>
              <a:gd name="T14" fmla="*/ 9 w 9"/>
              <a:gd name="T1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0">
                <a:moveTo>
                  <a:pt x="9" y="9"/>
                </a:moveTo>
                <a:lnTo>
                  <a:pt x="5" y="10"/>
                </a:lnTo>
                <a:lnTo>
                  <a:pt x="0" y="1"/>
                </a:lnTo>
                <a:lnTo>
                  <a:pt x="1" y="0"/>
                </a:lnTo>
                <a:lnTo>
                  <a:pt x="4" y="0"/>
                </a:lnTo>
                <a:lnTo>
                  <a:pt x="7" y="0"/>
                </a:lnTo>
                <a:lnTo>
                  <a:pt x="8" y="1"/>
                </a:lnTo>
                <a:lnTo>
                  <a:pt x="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130"/>
          <p:cNvSpPr>
            <a:spLocks/>
          </p:cNvSpPr>
          <p:nvPr/>
        </p:nvSpPr>
        <p:spPr bwMode="auto">
          <a:xfrm>
            <a:off x="4194176" y="5661026"/>
            <a:ext cx="34925" cy="11113"/>
          </a:xfrm>
          <a:custGeom>
            <a:avLst/>
            <a:gdLst>
              <a:gd name="T0" fmla="*/ 0 w 22"/>
              <a:gd name="T1" fmla="*/ 7 h 7"/>
              <a:gd name="T2" fmla="*/ 4 w 22"/>
              <a:gd name="T3" fmla="*/ 4 h 7"/>
              <a:gd name="T4" fmla="*/ 22 w 22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7">
                <a:moveTo>
                  <a:pt x="0" y="7"/>
                </a:moveTo>
                <a:lnTo>
                  <a:pt x="4" y="4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131"/>
          <p:cNvSpPr>
            <a:spLocks/>
          </p:cNvSpPr>
          <p:nvPr/>
        </p:nvSpPr>
        <p:spPr bwMode="auto">
          <a:xfrm>
            <a:off x="4179888" y="5672138"/>
            <a:ext cx="14288" cy="1588"/>
          </a:xfrm>
          <a:custGeom>
            <a:avLst/>
            <a:gdLst>
              <a:gd name="T0" fmla="*/ 0 w 9"/>
              <a:gd name="T1" fmla="*/ 1 h 1"/>
              <a:gd name="T2" fmla="*/ 5 w 9"/>
              <a:gd name="T3" fmla="*/ 1 h 1"/>
              <a:gd name="T4" fmla="*/ 9 w 9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5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132"/>
          <p:cNvSpPr>
            <a:spLocks/>
          </p:cNvSpPr>
          <p:nvPr/>
        </p:nvSpPr>
        <p:spPr bwMode="auto">
          <a:xfrm>
            <a:off x="4116388" y="5654676"/>
            <a:ext cx="31750" cy="19050"/>
          </a:xfrm>
          <a:custGeom>
            <a:avLst/>
            <a:gdLst>
              <a:gd name="T0" fmla="*/ 1 w 20"/>
              <a:gd name="T1" fmla="*/ 12 h 12"/>
              <a:gd name="T2" fmla="*/ 5 w 20"/>
              <a:gd name="T3" fmla="*/ 12 h 12"/>
              <a:gd name="T4" fmla="*/ 20 w 20"/>
              <a:gd name="T5" fmla="*/ 11 h 12"/>
              <a:gd name="T6" fmla="*/ 18 w 20"/>
              <a:gd name="T7" fmla="*/ 0 h 12"/>
              <a:gd name="T8" fmla="*/ 18 w 20"/>
              <a:gd name="T9" fmla="*/ 1 h 12"/>
              <a:gd name="T10" fmla="*/ 7 w 20"/>
              <a:gd name="T11" fmla="*/ 1 h 12"/>
              <a:gd name="T12" fmla="*/ 0 w 20"/>
              <a:gd name="T13" fmla="*/ 3 h 12"/>
              <a:gd name="T14" fmla="*/ 1 w 20"/>
              <a:gd name="T15" fmla="*/ 12 h 12"/>
              <a:gd name="T16" fmla="*/ 1 w 20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2">
                <a:moveTo>
                  <a:pt x="1" y="12"/>
                </a:moveTo>
                <a:lnTo>
                  <a:pt x="5" y="12"/>
                </a:lnTo>
                <a:lnTo>
                  <a:pt x="20" y="11"/>
                </a:lnTo>
                <a:lnTo>
                  <a:pt x="18" y="0"/>
                </a:lnTo>
                <a:lnTo>
                  <a:pt x="18" y="1"/>
                </a:lnTo>
                <a:lnTo>
                  <a:pt x="7" y="1"/>
                </a:lnTo>
                <a:lnTo>
                  <a:pt x="0" y="3"/>
                </a:lnTo>
                <a:lnTo>
                  <a:pt x="1" y="12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133"/>
          <p:cNvSpPr>
            <a:spLocks/>
          </p:cNvSpPr>
          <p:nvPr/>
        </p:nvSpPr>
        <p:spPr bwMode="auto">
          <a:xfrm>
            <a:off x="4171951" y="5673726"/>
            <a:ext cx="7938" cy="3175"/>
          </a:xfrm>
          <a:custGeom>
            <a:avLst/>
            <a:gdLst>
              <a:gd name="T0" fmla="*/ 0 w 5"/>
              <a:gd name="T1" fmla="*/ 2 h 2"/>
              <a:gd name="T2" fmla="*/ 2 w 5"/>
              <a:gd name="T3" fmla="*/ 0 h 2"/>
              <a:gd name="T4" fmla="*/ 5 w 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2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134"/>
          <p:cNvSpPr>
            <a:spLocks/>
          </p:cNvSpPr>
          <p:nvPr/>
        </p:nvSpPr>
        <p:spPr bwMode="auto">
          <a:xfrm>
            <a:off x="5060951" y="5662613"/>
            <a:ext cx="6350" cy="17463"/>
          </a:xfrm>
          <a:custGeom>
            <a:avLst/>
            <a:gdLst>
              <a:gd name="T0" fmla="*/ 0 w 4"/>
              <a:gd name="T1" fmla="*/ 0 h 11"/>
              <a:gd name="T2" fmla="*/ 3 w 4"/>
              <a:gd name="T3" fmla="*/ 7 h 11"/>
              <a:gd name="T4" fmla="*/ 4 w 4"/>
              <a:gd name="T5" fmla="*/ 10 h 11"/>
              <a:gd name="T6" fmla="*/ 4 w 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3" y="7"/>
                </a:lnTo>
                <a:lnTo>
                  <a:pt x="4" y="10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135"/>
          <p:cNvSpPr>
            <a:spLocks/>
          </p:cNvSpPr>
          <p:nvPr/>
        </p:nvSpPr>
        <p:spPr bwMode="auto">
          <a:xfrm>
            <a:off x="3944938" y="5584826"/>
            <a:ext cx="39688" cy="98425"/>
          </a:xfrm>
          <a:custGeom>
            <a:avLst/>
            <a:gdLst>
              <a:gd name="T0" fmla="*/ 19 w 25"/>
              <a:gd name="T1" fmla="*/ 62 h 62"/>
              <a:gd name="T2" fmla="*/ 25 w 25"/>
              <a:gd name="T3" fmla="*/ 38 h 62"/>
              <a:gd name="T4" fmla="*/ 22 w 25"/>
              <a:gd name="T5" fmla="*/ 30 h 62"/>
              <a:gd name="T6" fmla="*/ 23 w 25"/>
              <a:gd name="T7" fmla="*/ 8 h 62"/>
              <a:gd name="T8" fmla="*/ 19 w 25"/>
              <a:gd name="T9" fmla="*/ 0 h 62"/>
              <a:gd name="T10" fmla="*/ 15 w 25"/>
              <a:gd name="T11" fmla="*/ 0 h 62"/>
              <a:gd name="T12" fmla="*/ 14 w 25"/>
              <a:gd name="T13" fmla="*/ 8 h 62"/>
              <a:gd name="T14" fmla="*/ 7 w 25"/>
              <a:gd name="T15" fmla="*/ 30 h 62"/>
              <a:gd name="T16" fmla="*/ 0 w 25"/>
              <a:gd name="T17" fmla="*/ 51 h 62"/>
              <a:gd name="T18" fmla="*/ 0 w 25"/>
              <a:gd name="T19" fmla="*/ 56 h 62"/>
              <a:gd name="T20" fmla="*/ 2 w 25"/>
              <a:gd name="T21" fmla="*/ 60 h 62"/>
              <a:gd name="T22" fmla="*/ 2 w 25"/>
              <a:gd name="T2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2">
                <a:moveTo>
                  <a:pt x="19" y="62"/>
                </a:moveTo>
                <a:lnTo>
                  <a:pt x="25" y="38"/>
                </a:lnTo>
                <a:lnTo>
                  <a:pt x="22" y="30"/>
                </a:lnTo>
                <a:lnTo>
                  <a:pt x="23" y="8"/>
                </a:lnTo>
                <a:lnTo>
                  <a:pt x="19" y="0"/>
                </a:lnTo>
                <a:lnTo>
                  <a:pt x="15" y="0"/>
                </a:lnTo>
                <a:lnTo>
                  <a:pt x="14" y="8"/>
                </a:lnTo>
                <a:lnTo>
                  <a:pt x="7" y="30"/>
                </a:lnTo>
                <a:lnTo>
                  <a:pt x="0" y="51"/>
                </a:lnTo>
                <a:lnTo>
                  <a:pt x="0" y="56"/>
                </a:lnTo>
                <a:lnTo>
                  <a:pt x="2" y="60"/>
                </a:lnTo>
                <a:lnTo>
                  <a:pt x="2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136"/>
          <p:cNvSpPr>
            <a:spLocks/>
          </p:cNvSpPr>
          <p:nvPr/>
        </p:nvSpPr>
        <p:spPr bwMode="auto">
          <a:xfrm>
            <a:off x="3990976" y="5659438"/>
            <a:ext cx="19050" cy="23813"/>
          </a:xfrm>
          <a:custGeom>
            <a:avLst/>
            <a:gdLst>
              <a:gd name="T0" fmla="*/ 11 w 12"/>
              <a:gd name="T1" fmla="*/ 15 h 15"/>
              <a:gd name="T2" fmla="*/ 12 w 12"/>
              <a:gd name="T3" fmla="*/ 8 h 15"/>
              <a:gd name="T4" fmla="*/ 11 w 12"/>
              <a:gd name="T5" fmla="*/ 6 h 15"/>
              <a:gd name="T6" fmla="*/ 4 w 12"/>
              <a:gd name="T7" fmla="*/ 0 h 15"/>
              <a:gd name="T8" fmla="*/ 0 w 12"/>
              <a:gd name="T9" fmla="*/ 11 h 15"/>
              <a:gd name="T10" fmla="*/ 3 w 1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">
                <a:moveTo>
                  <a:pt x="11" y="15"/>
                </a:move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11"/>
                </a:lnTo>
                <a:lnTo>
                  <a:pt x="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137"/>
          <p:cNvSpPr>
            <a:spLocks/>
          </p:cNvSpPr>
          <p:nvPr/>
        </p:nvSpPr>
        <p:spPr bwMode="auto">
          <a:xfrm>
            <a:off x="4162426" y="5676901"/>
            <a:ext cx="9525" cy="6350"/>
          </a:xfrm>
          <a:custGeom>
            <a:avLst/>
            <a:gdLst>
              <a:gd name="T0" fmla="*/ 0 w 6"/>
              <a:gd name="T1" fmla="*/ 4 h 4"/>
              <a:gd name="T2" fmla="*/ 5 w 6"/>
              <a:gd name="T3" fmla="*/ 1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5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Line 1138"/>
          <p:cNvSpPr>
            <a:spLocks noChangeShapeType="1"/>
          </p:cNvSpPr>
          <p:nvPr/>
        </p:nvSpPr>
        <p:spPr bwMode="auto">
          <a:xfrm>
            <a:off x="5067301" y="5680076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139"/>
          <p:cNvSpPr>
            <a:spLocks/>
          </p:cNvSpPr>
          <p:nvPr/>
        </p:nvSpPr>
        <p:spPr bwMode="auto">
          <a:xfrm>
            <a:off x="5122863" y="5665788"/>
            <a:ext cx="14288" cy="17463"/>
          </a:xfrm>
          <a:custGeom>
            <a:avLst/>
            <a:gdLst>
              <a:gd name="T0" fmla="*/ 0 w 9"/>
              <a:gd name="T1" fmla="*/ 11 h 11"/>
              <a:gd name="T2" fmla="*/ 6 w 9"/>
              <a:gd name="T3" fmla="*/ 0 h 11"/>
              <a:gd name="T4" fmla="*/ 9 w 9"/>
              <a:gd name="T5" fmla="*/ 4 h 11"/>
              <a:gd name="T6" fmla="*/ 7 w 9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6" y="0"/>
                </a:lnTo>
                <a:lnTo>
                  <a:pt x="9" y="4"/>
                </a:lnTo>
                <a:lnTo>
                  <a:pt x="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140"/>
          <p:cNvSpPr>
            <a:spLocks/>
          </p:cNvSpPr>
          <p:nvPr/>
        </p:nvSpPr>
        <p:spPr bwMode="auto">
          <a:xfrm>
            <a:off x="5132388" y="5602288"/>
            <a:ext cx="7938" cy="80963"/>
          </a:xfrm>
          <a:custGeom>
            <a:avLst/>
            <a:gdLst>
              <a:gd name="T0" fmla="*/ 4 w 5"/>
              <a:gd name="T1" fmla="*/ 51 h 51"/>
              <a:gd name="T2" fmla="*/ 5 w 5"/>
              <a:gd name="T3" fmla="*/ 48 h 51"/>
              <a:gd name="T4" fmla="*/ 5 w 5"/>
              <a:gd name="T5" fmla="*/ 47 h 51"/>
              <a:gd name="T6" fmla="*/ 5 w 5"/>
              <a:gd name="T7" fmla="*/ 44 h 51"/>
              <a:gd name="T8" fmla="*/ 4 w 5"/>
              <a:gd name="T9" fmla="*/ 38 h 51"/>
              <a:gd name="T10" fmla="*/ 3 w 5"/>
              <a:gd name="T11" fmla="*/ 36 h 51"/>
              <a:gd name="T12" fmla="*/ 0 w 5"/>
              <a:gd name="T13" fmla="*/ 27 h 51"/>
              <a:gd name="T14" fmla="*/ 1 w 5"/>
              <a:gd name="T15" fmla="*/ 22 h 51"/>
              <a:gd name="T16" fmla="*/ 3 w 5"/>
              <a:gd name="T17" fmla="*/ 17 h 51"/>
              <a:gd name="T18" fmla="*/ 3 w 5"/>
              <a:gd name="T19" fmla="*/ 10 h 51"/>
              <a:gd name="T20" fmla="*/ 3 w 5"/>
              <a:gd name="T21" fmla="*/ 4 h 51"/>
              <a:gd name="T22" fmla="*/ 1 w 5"/>
              <a:gd name="T2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51">
                <a:moveTo>
                  <a:pt x="4" y="51"/>
                </a:moveTo>
                <a:lnTo>
                  <a:pt x="5" y="48"/>
                </a:lnTo>
                <a:lnTo>
                  <a:pt x="5" y="47"/>
                </a:lnTo>
                <a:lnTo>
                  <a:pt x="5" y="44"/>
                </a:lnTo>
                <a:lnTo>
                  <a:pt x="4" y="38"/>
                </a:lnTo>
                <a:lnTo>
                  <a:pt x="3" y="36"/>
                </a:lnTo>
                <a:lnTo>
                  <a:pt x="0" y="27"/>
                </a:lnTo>
                <a:lnTo>
                  <a:pt x="1" y="22"/>
                </a:lnTo>
                <a:lnTo>
                  <a:pt x="3" y="17"/>
                </a:lnTo>
                <a:lnTo>
                  <a:pt x="3" y="10"/>
                </a:lnTo>
                <a:lnTo>
                  <a:pt x="3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141"/>
          <p:cNvSpPr>
            <a:spLocks/>
          </p:cNvSpPr>
          <p:nvPr/>
        </p:nvSpPr>
        <p:spPr bwMode="auto">
          <a:xfrm>
            <a:off x="4159251" y="5683251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142"/>
          <p:cNvSpPr>
            <a:spLocks/>
          </p:cNvSpPr>
          <p:nvPr/>
        </p:nvSpPr>
        <p:spPr bwMode="auto">
          <a:xfrm>
            <a:off x="5068888" y="5683251"/>
            <a:ext cx="15875" cy="7938"/>
          </a:xfrm>
          <a:custGeom>
            <a:avLst/>
            <a:gdLst>
              <a:gd name="T0" fmla="*/ 0 w 10"/>
              <a:gd name="T1" fmla="*/ 0 h 5"/>
              <a:gd name="T2" fmla="*/ 2 w 10"/>
              <a:gd name="T3" fmla="*/ 1 h 5"/>
              <a:gd name="T4" fmla="*/ 2 w 10"/>
              <a:gd name="T5" fmla="*/ 2 h 5"/>
              <a:gd name="T6" fmla="*/ 7 w 10"/>
              <a:gd name="T7" fmla="*/ 4 h 5"/>
              <a:gd name="T8" fmla="*/ 10 w 10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0" y="0"/>
                </a:moveTo>
                <a:lnTo>
                  <a:pt x="2" y="1"/>
                </a:lnTo>
                <a:lnTo>
                  <a:pt x="2" y="2"/>
                </a:lnTo>
                <a:lnTo>
                  <a:pt x="7" y="4"/>
                </a:lnTo>
                <a:lnTo>
                  <a:pt x="1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143"/>
          <p:cNvSpPr>
            <a:spLocks/>
          </p:cNvSpPr>
          <p:nvPr/>
        </p:nvSpPr>
        <p:spPr bwMode="auto">
          <a:xfrm>
            <a:off x="3995738" y="5683251"/>
            <a:ext cx="12700" cy="7938"/>
          </a:xfrm>
          <a:custGeom>
            <a:avLst/>
            <a:gdLst>
              <a:gd name="T0" fmla="*/ 0 w 8"/>
              <a:gd name="T1" fmla="*/ 0 h 5"/>
              <a:gd name="T2" fmla="*/ 5 w 8"/>
              <a:gd name="T3" fmla="*/ 5 h 5"/>
              <a:gd name="T4" fmla="*/ 6 w 8"/>
              <a:gd name="T5" fmla="*/ 4 h 5"/>
              <a:gd name="T6" fmla="*/ 8 w 8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5" y="5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144"/>
          <p:cNvSpPr>
            <a:spLocks/>
          </p:cNvSpPr>
          <p:nvPr/>
        </p:nvSpPr>
        <p:spPr bwMode="auto">
          <a:xfrm>
            <a:off x="3944938" y="5683251"/>
            <a:ext cx="30163" cy="9525"/>
          </a:xfrm>
          <a:custGeom>
            <a:avLst/>
            <a:gdLst>
              <a:gd name="T0" fmla="*/ 2 w 19"/>
              <a:gd name="T1" fmla="*/ 0 h 6"/>
              <a:gd name="T2" fmla="*/ 0 w 19"/>
              <a:gd name="T3" fmla="*/ 5 h 6"/>
              <a:gd name="T4" fmla="*/ 6 w 19"/>
              <a:gd name="T5" fmla="*/ 5 h 6"/>
              <a:gd name="T6" fmla="*/ 8 w 19"/>
              <a:gd name="T7" fmla="*/ 6 h 6"/>
              <a:gd name="T8" fmla="*/ 12 w 19"/>
              <a:gd name="T9" fmla="*/ 6 h 6"/>
              <a:gd name="T10" fmla="*/ 17 w 19"/>
              <a:gd name="T11" fmla="*/ 5 h 6"/>
              <a:gd name="T12" fmla="*/ 19 w 19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6">
                <a:moveTo>
                  <a:pt x="2" y="0"/>
                </a:moveTo>
                <a:lnTo>
                  <a:pt x="0" y="5"/>
                </a:lnTo>
                <a:lnTo>
                  <a:pt x="6" y="5"/>
                </a:lnTo>
                <a:lnTo>
                  <a:pt x="8" y="6"/>
                </a:lnTo>
                <a:lnTo>
                  <a:pt x="12" y="6"/>
                </a:lnTo>
                <a:lnTo>
                  <a:pt x="17" y="5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145"/>
          <p:cNvSpPr>
            <a:spLocks/>
          </p:cNvSpPr>
          <p:nvPr/>
        </p:nvSpPr>
        <p:spPr bwMode="auto">
          <a:xfrm>
            <a:off x="5137151" y="5683251"/>
            <a:ext cx="1588" cy="12700"/>
          </a:xfrm>
          <a:custGeom>
            <a:avLst/>
            <a:gdLst>
              <a:gd name="T0" fmla="*/ 0 w 1"/>
              <a:gd name="T1" fmla="*/ 8 h 8"/>
              <a:gd name="T2" fmla="*/ 0 w 1"/>
              <a:gd name="T3" fmla="*/ 6 h 8"/>
              <a:gd name="T4" fmla="*/ 1 w 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8"/>
                </a:moveTo>
                <a:lnTo>
                  <a:pt x="0" y="6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146"/>
          <p:cNvSpPr>
            <a:spLocks/>
          </p:cNvSpPr>
          <p:nvPr/>
        </p:nvSpPr>
        <p:spPr bwMode="auto">
          <a:xfrm>
            <a:off x="5116513" y="5683251"/>
            <a:ext cx="17463" cy="17463"/>
          </a:xfrm>
          <a:custGeom>
            <a:avLst/>
            <a:gdLst>
              <a:gd name="T0" fmla="*/ 11 w 11"/>
              <a:gd name="T1" fmla="*/ 0 h 11"/>
              <a:gd name="T2" fmla="*/ 8 w 11"/>
              <a:gd name="T3" fmla="*/ 8 h 11"/>
              <a:gd name="T4" fmla="*/ 0 w 11"/>
              <a:gd name="T5" fmla="*/ 11 h 11"/>
              <a:gd name="T6" fmla="*/ 4 w 11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1">
                <a:moveTo>
                  <a:pt x="11" y="0"/>
                </a:moveTo>
                <a:lnTo>
                  <a:pt x="8" y="8"/>
                </a:lnTo>
                <a:lnTo>
                  <a:pt x="0" y="1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147"/>
          <p:cNvSpPr>
            <a:spLocks/>
          </p:cNvSpPr>
          <p:nvPr/>
        </p:nvSpPr>
        <p:spPr bwMode="auto">
          <a:xfrm>
            <a:off x="4144963" y="5683251"/>
            <a:ext cx="14288" cy="17463"/>
          </a:xfrm>
          <a:custGeom>
            <a:avLst/>
            <a:gdLst>
              <a:gd name="T0" fmla="*/ 0 w 9"/>
              <a:gd name="T1" fmla="*/ 11 h 11"/>
              <a:gd name="T2" fmla="*/ 2 w 9"/>
              <a:gd name="T3" fmla="*/ 4 h 11"/>
              <a:gd name="T4" fmla="*/ 9 w 9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2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148"/>
          <p:cNvSpPr>
            <a:spLocks/>
          </p:cNvSpPr>
          <p:nvPr/>
        </p:nvSpPr>
        <p:spPr bwMode="auto">
          <a:xfrm>
            <a:off x="4075113" y="5686426"/>
            <a:ext cx="23813" cy="23813"/>
          </a:xfrm>
          <a:custGeom>
            <a:avLst/>
            <a:gdLst>
              <a:gd name="T0" fmla="*/ 8 w 15"/>
              <a:gd name="T1" fmla="*/ 15 h 15"/>
              <a:gd name="T2" fmla="*/ 15 w 15"/>
              <a:gd name="T3" fmla="*/ 7 h 15"/>
              <a:gd name="T4" fmla="*/ 11 w 15"/>
              <a:gd name="T5" fmla="*/ 0 h 15"/>
              <a:gd name="T6" fmla="*/ 0 w 15"/>
              <a:gd name="T7" fmla="*/ 7 h 15"/>
              <a:gd name="T8" fmla="*/ 3 w 15"/>
              <a:gd name="T9" fmla="*/ 15 h 15"/>
              <a:gd name="T10" fmla="*/ 8 w 15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5">
                <a:moveTo>
                  <a:pt x="8" y="15"/>
                </a:moveTo>
                <a:lnTo>
                  <a:pt x="15" y="7"/>
                </a:lnTo>
                <a:lnTo>
                  <a:pt x="11" y="0"/>
                </a:lnTo>
                <a:lnTo>
                  <a:pt x="0" y="7"/>
                </a:lnTo>
                <a:lnTo>
                  <a:pt x="3" y="15"/>
                </a:lnTo>
                <a:lnTo>
                  <a:pt x="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149"/>
          <p:cNvSpPr>
            <a:spLocks/>
          </p:cNvSpPr>
          <p:nvPr/>
        </p:nvSpPr>
        <p:spPr bwMode="auto">
          <a:xfrm>
            <a:off x="5129213" y="5695951"/>
            <a:ext cx="7938" cy="14288"/>
          </a:xfrm>
          <a:custGeom>
            <a:avLst/>
            <a:gdLst>
              <a:gd name="T0" fmla="*/ 0 w 5"/>
              <a:gd name="T1" fmla="*/ 9 h 9"/>
              <a:gd name="T2" fmla="*/ 2 w 5"/>
              <a:gd name="T3" fmla="*/ 4 h 9"/>
              <a:gd name="T4" fmla="*/ 3 w 5"/>
              <a:gd name="T5" fmla="*/ 3 h 9"/>
              <a:gd name="T6" fmla="*/ 5 w 5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9">
                <a:moveTo>
                  <a:pt x="0" y="9"/>
                </a:move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150"/>
          <p:cNvSpPr>
            <a:spLocks/>
          </p:cNvSpPr>
          <p:nvPr/>
        </p:nvSpPr>
        <p:spPr bwMode="auto">
          <a:xfrm>
            <a:off x="5084763" y="5691188"/>
            <a:ext cx="11113" cy="23813"/>
          </a:xfrm>
          <a:custGeom>
            <a:avLst/>
            <a:gdLst>
              <a:gd name="T0" fmla="*/ 0 w 7"/>
              <a:gd name="T1" fmla="*/ 0 h 15"/>
              <a:gd name="T2" fmla="*/ 5 w 7"/>
              <a:gd name="T3" fmla="*/ 1 h 15"/>
              <a:gd name="T4" fmla="*/ 7 w 7"/>
              <a:gd name="T5" fmla="*/ 4 h 15"/>
              <a:gd name="T6" fmla="*/ 7 w 7"/>
              <a:gd name="T7" fmla="*/ 6 h 15"/>
              <a:gd name="T8" fmla="*/ 7 w 7"/>
              <a:gd name="T9" fmla="*/ 7 h 15"/>
              <a:gd name="T10" fmla="*/ 4 w 7"/>
              <a:gd name="T11" fmla="*/ 11 h 15"/>
              <a:gd name="T12" fmla="*/ 3 w 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5" y="1"/>
                </a:lnTo>
                <a:lnTo>
                  <a:pt x="7" y="4"/>
                </a:lnTo>
                <a:lnTo>
                  <a:pt x="7" y="6"/>
                </a:lnTo>
                <a:lnTo>
                  <a:pt x="7" y="7"/>
                </a:lnTo>
                <a:lnTo>
                  <a:pt x="4" y="11"/>
                </a:lnTo>
                <a:lnTo>
                  <a:pt x="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151"/>
          <p:cNvSpPr>
            <a:spLocks/>
          </p:cNvSpPr>
          <p:nvPr/>
        </p:nvSpPr>
        <p:spPr bwMode="auto">
          <a:xfrm>
            <a:off x="4132263" y="5700713"/>
            <a:ext cx="15875" cy="20638"/>
          </a:xfrm>
          <a:custGeom>
            <a:avLst/>
            <a:gdLst>
              <a:gd name="T0" fmla="*/ 9 w 10"/>
              <a:gd name="T1" fmla="*/ 13 h 13"/>
              <a:gd name="T2" fmla="*/ 10 w 10"/>
              <a:gd name="T3" fmla="*/ 13 h 13"/>
              <a:gd name="T4" fmla="*/ 9 w 10"/>
              <a:gd name="T5" fmla="*/ 13 h 13"/>
              <a:gd name="T6" fmla="*/ 6 w 10"/>
              <a:gd name="T7" fmla="*/ 9 h 13"/>
              <a:gd name="T8" fmla="*/ 1 w 10"/>
              <a:gd name="T9" fmla="*/ 10 h 13"/>
              <a:gd name="T10" fmla="*/ 0 w 10"/>
              <a:gd name="T11" fmla="*/ 8 h 13"/>
              <a:gd name="T12" fmla="*/ 0 w 10"/>
              <a:gd name="T13" fmla="*/ 6 h 13"/>
              <a:gd name="T14" fmla="*/ 5 w 10"/>
              <a:gd name="T15" fmla="*/ 2 h 13"/>
              <a:gd name="T16" fmla="*/ 5 w 10"/>
              <a:gd name="T17" fmla="*/ 1 h 13"/>
              <a:gd name="T18" fmla="*/ 8 w 10"/>
              <a:gd name="T1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9" y="13"/>
                </a:moveTo>
                <a:lnTo>
                  <a:pt x="10" y="13"/>
                </a:lnTo>
                <a:lnTo>
                  <a:pt x="9" y="13"/>
                </a:lnTo>
                <a:lnTo>
                  <a:pt x="6" y="9"/>
                </a:lnTo>
                <a:lnTo>
                  <a:pt x="1" y="10"/>
                </a:lnTo>
                <a:lnTo>
                  <a:pt x="0" y="8"/>
                </a:lnTo>
                <a:lnTo>
                  <a:pt x="0" y="6"/>
                </a:lnTo>
                <a:lnTo>
                  <a:pt x="5" y="2"/>
                </a:lnTo>
                <a:lnTo>
                  <a:pt x="5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152"/>
          <p:cNvSpPr>
            <a:spLocks/>
          </p:cNvSpPr>
          <p:nvPr/>
        </p:nvSpPr>
        <p:spPr bwMode="auto">
          <a:xfrm>
            <a:off x="5089526" y="5715001"/>
            <a:ext cx="0" cy="11113"/>
          </a:xfrm>
          <a:custGeom>
            <a:avLst/>
            <a:gdLst>
              <a:gd name="T0" fmla="*/ 0 h 7"/>
              <a:gd name="T1" fmla="*/ 3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153"/>
          <p:cNvSpPr>
            <a:spLocks/>
          </p:cNvSpPr>
          <p:nvPr/>
        </p:nvSpPr>
        <p:spPr bwMode="auto">
          <a:xfrm>
            <a:off x="3986213" y="5730876"/>
            <a:ext cx="6350" cy="3175"/>
          </a:xfrm>
          <a:custGeom>
            <a:avLst/>
            <a:gdLst>
              <a:gd name="T0" fmla="*/ 3 w 4"/>
              <a:gd name="T1" fmla="*/ 2 h 2"/>
              <a:gd name="T2" fmla="*/ 4 w 4"/>
              <a:gd name="T3" fmla="*/ 1 h 2"/>
              <a:gd name="T4" fmla="*/ 4 w 4"/>
              <a:gd name="T5" fmla="*/ 0 h 2"/>
              <a:gd name="T6" fmla="*/ 3 w 4"/>
              <a:gd name="T7" fmla="*/ 0 h 2"/>
              <a:gd name="T8" fmla="*/ 1 w 4"/>
              <a:gd name="T9" fmla="*/ 0 h 2"/>
              <a:gd name="T10" fmla="*/ 0 w 4"/>
              <a:gd name="T11" fmla="*/ 1 h 2"/>
              <a:gd name="T12" fmla="*/ 1 w 4"/>
              <a:gd name="T13" fmla="*/ 2 h 2"/>
              <a:gd name="T14" fmla="*/ 3 w 4"/>
              <a:gd name="T15" fmla="*/ 2 h 2"/>
              <a:gd name="T16" fmla="*/ 3 w 4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2">
                <a:moveTo>
                  <a:pt x="3" y="2"/>
                </a:move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1"/>
                </a:lnTo>
                <a:lnTo>
                  <a:pt x="1" y="2"/>
                </a:lnTo>
                <a:lnTo>
                  <a:pt x="3" y="2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154"/>
          <p:cNvSpPr>
            <a:spLocks/>
          </p:cNvSpPr>
          <p:nvPr/>
        </p:nvSpPr>
        <p:spPr bwMode="auto">
          <a:xfrm>
            <a:off x="5089526" y="5726113"/>
            <a:ext cx="1588" cy="11113"/>
          </a:xfrm>
          <a:custGeom>
            <a:avLst/>
            <a:gdLst>
              <a:gd name="T0" fmla="*/ 0 w 1"/>
              <a:gd name="T1" fmla="*/ 0 h 7"/>
              <a:gd name="T2" fmla="*/ 1 w 1"/>
              <a:gd name="T3" fmla="*/ 1 h 7"/>
              <a:gd name="T4" fmla="*/ 1 w 1"/>
              <a:gd name="T5" fmla="*/ 5 h 7"/>
              <a:gd name="T6" fmla="*/ 1 w 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1" y="1"/>
                </a:lnTo>
                <a:lnTo>
                  <a:pt x="1" y="5"/>
                </a:lnTo>
                <a:lnTo>
                  <a:pt x="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155"/>
          <p:cNvSpPr>
            <a:spLocks/>
          </p:cNvSpPr>
          <p:nvPr/>
        </p:nvSpPr>
        <p:spPr bwMode="auto">
          <a:xfrm>
            <a:off x="4029076" y="5703888"/>
            <a:ext cx="44450" cy="36513"/>
          </a:xfrm>
          <a:custGeom>
            <a:avLst/>
            <a:gdLst>
              <a:gd name="T0" fmla="*/ 22 w 28"/>
              <a:gd name="T1" fmla="*/ 23 h 23"/>
              <a:gd name="T2" fmla="*/ 28 w 28"/>
              <a:gd name="T3" fmla="*/ 22 h 23"/>
              <a:gd name="T4" fmla="*/ 28 w 28"/>
              <a:gd name="T5" fmla="*/ 13 h 23"/>
              <a:gd name="T6" fmla="*/ 24 w 28"/>
              <a:gd name="T7" fmla="*/ 10 h 23"/>
              <a:gd name="T8" fmla="*/ 6 w 28"/>
              <a:gd name="T9" fmla="*/ 2 h 23"/>
              <a:gd name="T10" fmla="*/ 4 w 28"/>
              <a:gd name="T11" fmla="*/ 0 h 23"/>
              <a:gd name="T12" fmla="*/ 3 w 28"/>
              <a:gd name="T13" fmla="*/ 0 h 23"/>
              <a:gd name="T14" fmla="*/ 0 w 28"/>
              <a:gd name="T15" fmla="*/ 4 h 23"/>
              <a:gd name="T16" fmla="*/ 0 w 28"/>
              <a:gd name="T17" fmla="*/ 7 h 23"/>
              <a:gd name="T18" fmla="*/ 14 w 28"/>
              <a:gd name="T19" fmla="*/ 18 h 23"/>
              <a:gd name="T20" fmla="*/ 22 w 28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3">
                <a:moveTo>
                  <a:pt x="22" y="23"/>
                </a:moveTo>
                <a:lnTo>
                  <a:pt x="28" y="22"/>
                </a:lnTo>
                <a:lnTo>
                  <a:pt x="28" y="13"/>
                </a:lnTo>
                <a:lnTo>
                  <a:pt x="24" y="10"/>
                </a:lnTo>
                <a:lnTo>
                  <a:pt x="6" y="2"/>
                </a:lnTo>
                <a:lnTo>
                  <a:pt x="4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8"/>
                </a:lnTo>
                <a:lnTo>
                  <a:pt x="2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156"/>
          <p:cNvSpPr>
            <a:spLocks/>
          </p:cNvSpPr>
          <p:nvPr/>
        </p:nvSpPr>
        <p:spPr bwMode="auto">
          <a:xfrm>
            <a:off x="5143501" y="5737226"/>
            <a:ext cx="7938" cy="6350"/>
          </a:xfrm>
          <a:custGeom>
            <a:avLst/>
            <a:gdLst>
              <a:gd name="T0" fmla="*/ 5 w 5"/>
              <a:gd name="T1" fmla="*/ 4 h 4"/>
              <a:gd name="T2" fmla="*/ 4 w 5"/>
              <a:gd name="T3" fmla="*/ 4 h 4"/>
              <a:gd name="T4" fmla="*/ 2 w 5"/>
              <a:gd name="T5" fmla="*/ 2 h 4"/>
              <a:gd name="T6" fmla="*/ 1 w 5"/>
              <a:gd name="T7" fmla="*/ 0 h 4"/>
              <a:gd name="T8" fmla="*/ 0 w 5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4" y="4"/>
                </a:lnTo>
                <a:lnTo>
                  <a:pt x="2" y="2"/>
                </a:ln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157"/>
          <p:cNvSpPr>
            <a:spLocks/>
          </p:cNvSpPr>
          <p:nvPr/>
        </p:nvSpPr>
        <p:spPr bwMode="auto">
          <a:xfrm>
            <a:off x="5129213" y="5710238"/>
            <a:ext cx="14288" cy="39688"/>
          </a:xfrm>
          <a:custGeom>
            <a:avLst/>
            <a:gdLst>
              <a:gd name="T0" fmla="*/ 9 w 9"/>
              <a:gd name="T1" fmla="*/ 18 h 25"/>
              <a:gd name="T2" fmla="*/ 5 w 9"/>
              <a:gd name="T3" fmla="*/ 24 h 25"/>
              <a:gd name="T4" fmla="*/ 3 w 9"/>
              <a:gd name="T5" fmla="*/ 25 h 25"/>
              <a:gd name="T6" fmla="*/ 2 w 9"/>
              <a:gd name="T7" fmla="*/ 22 h 25"/>
              <a:gd name="T8" fmla="*/ 0 w 9"/>
              <a:gd name="T9" fmla="*/ 15 h 25"/>
              <a:gd name="T10" fmla="*/ 0 w 9"/>
              <a:gd name="T11" fmla="*/ 3 h 25"/>
              <a:gd name="T12" fmla="*/ 0 w 9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5">
                <a:moveTo>
                  <a:pt x="9" y="18"/>
                </a:moveTo>
                <a:lnTo>
                  <a:pt x="5" y="24"/>
                </a:lnTo>
                <a:lnTo>
                  <a:pt x="3" y="25"/>
                </a:lnTo>
                <a:lnTo>
                  <a:pt x="2" y="22"/>
                </a:lnTo>
                <a:lnTo>
                  <a:pt x="0" y="1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158"/>
          <p:cNvSpPr>
            <a:spLocks/>
          </p:cNvSpPr>
          <p:nvPr/>
        </p:nvSpPr>
        <p:spPr bwMode="auto">
          <a:xfrm>
            <a:off x="5091113" y="5737226"/>
            <a:ext cx="6350" cy="19050"/>
          </a:xfrm>
          <a:custGeom>
            <a:avLst/>
            <a:gdLst>
              <a:gd name="T0" fmla="*/ 0 w 4"/>
              <a:gd name="T1" fmla="*/ 0 h 12"/>
              <a:gd name="T2" fmla="*/ 1 w 4"/>
              <a:gd name="T3" fmla="*/ 1 h 12"/>
              <a:gd name="T4" fmla="*/ 3 w 4"/>
              <a:gd name="T5" fmla="*/ 4 h 12"/>
              <a:gd name="T6" fmla="*/ 4 w 4"/>
              <a:gd name="T7" fmla="*/ 5 h 12"/>
              <a:gd name="T8" fmla="*/ 0 w 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1" y="1"/>
                </a:lnTo>
                <a:lnTo>
                  <a:pt x="3" y="4"/>
                </a:lnTo>
                <a:lnTo>
                  <a:pt x="4" y="5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159"/>
          <p:cNvSpPr>
            <a:spLocks/>
          </p:cNvSpPr>
          <p:nvPr/>
        </p:nvSpPr>
        <p:spPr bwMode="auto">
          <a:xfrm>
            <a:off x="4094163" y="5721351"/>
            <a:ext cx="52388" cy="53975"/>
          </a:xfrm>
          <a:custGeom>
            <a:avLst/>
            <a:gdLst>
              <a:gd name="T0" fmla="*/ 21 w 33"/>
              <a:gd name="T1" fmla="*/ 34 h 34"/>
              <a:gd name="T2" fmla="*/ 17 w 33"/>
              <a:gd name="T3" fmla="*/ 30 h 34"/>
              <a:gd name="T4" fmla="*/ 6 w 33"/>
              <a:gd name="T5" fmla="*/ 27 h 34"/>
              <a:gd name="T6" fmla="*/ 3 w 33"/>
              <a:gd name="T7" fmla="*/ 21 h 34"/>
              <a:gd name="T8" fmla="*/ 2 w 33"/>
              <a:gd name="T9" fmla="*/ 17 h 34"/>
              <a:gd name="T10" fmla="*/ 0 w 33"/>
              <a:gd name="T11" fmla="*/ 15 h 34"/>
              <a:gd name="T12" fmla="*/ 0 w 33"/>
              <a:gd name="T13" fmla="*/ 14 h 34"/>
              <a:gd name="T14" fmla="*/ 2 w 33"/>
              <a:gd name="T15" fmla="*/ 11 h 34"/>
              <a:gd name="T16" fmla="*/ 14 w 33"/>
              <a:gd name="T17" fmla="*/ 3 h 34"/>
              <a:gd name="T18" fmla="*/ 19 w 33"/>
              <a:gd name="T19" fmla="*/ 6 h 34"/>
              <a:gd name="T20" fmla="*/ 30 w 33"/>
              <a:gd name="T21" fmla="*/ 2 h 34"/>
              <a:gd name="T22" fmla="*/ 33 w 33"/>
              <a:gd name="T2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4">
                <a:moveTo>
                  <a:pt x="21" y="34"/>
                </a:moveTo>
                <a:lnTo>
                  <a:pt x="17" y="30"/>
                </a:lnTo>
                <a:lnTo>
                  <a:pt x="6" y="27"/>
                </a:lnTo>
                <a:lnTo>
                  <a:pt x="3" y="21"/>
                </a:lnTo>
                <a:lnTo>
                  <a:pt x="2" y="17"/>
                </a:lnTo>
                <a:lnTo>
                  <a:pt x="0" y="15"/>
                </a:lnTo>
                <a:lnTo>
                  <a:pt x="0" y="14"/>
                </a:lnTo>
                <a:lnTo>
                  <a:pt x="2" y="11"/>
                </a:lnTo>
                <a:lnTo>
                  <a:pt x="14" y="3"/>
                </a:lnTo>
                <a:lnTo>
                  <a:pt x="19" y="6"/>
                </a:lnTo>
                <a:lnTo>
                  <a:pt x="30" y="2"/>
                </a:lnTo>
                <a:lnTo>
                  <a:pt x="3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Line 1160"/>
          <p:cNvSpPr>
            <a:spLocks noChangeShapeType="1"/>
          </p:cNvSpPr>
          <p:nvPr/>
        </p:nvSpPr>
        <p:spPr bwMode="auto">
          <a:xfrm flipH="1">
            <a:off x="4168776" y="5780088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161"/>
          <p:cNvSpPr>
            <a:spLocks/>
          </p:cNvSpPr>
          <p:nvPr/>
        </p:nvSpPr>
        <p:spPr bwMode="auto">
          <a:xfrm>
            <a:off x="4171951" y="5773738"/>
            <a:ext cx="58738" cy="7938"/>
          </a:xfrm>
          <a:custGeom>
            <a:avLst/>
            <a:gdLst>
              <a:gd name="T0" fmla="*/ 26 w 37"/>
              <a:gd name="T1" fmla="*/ 5 h 5"/>
              <a:gd name="T2" fmla="*/ 30 w 37"/>
              <a:gd name="T3" fmla="*/ 4 h 5"/>
              <a:gd name="T4" fmla="*/ 37 w 37"/>
              <a:gd name="T5" fmla="*/ 3 h 5"/>
              <a:gd name="T6" fmla="*/ 35 w 37"/>
              <a:gd name="T7" fmla="*/ 0 h 5"/>
              <a:gd name="T8" fmla="*/ 20 w 37"/>
              <a:gd name="T9" fmla="*/ 1 h 5"/>
              <a:gd name="T10" fmla="*/ 15 w 37"/>
              <a:gd name="T11" fmla="*/ 3 h 5"/>
              <a:gd name="T12" fmla="*/ 11 w 37"/>
              <a:gd name="T13" fmla="*/ 4 h 5"/>
              <a:gd name="T14" fmla="*/ 0 w 37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5">
                <a:moveTo>
                  <a:pt x="26" y="5"/>
                </a:moveTo>
                <a:lnTo>
                  <a:pt x="30" y="4"/>
                </a:lnTo>
                <a:lnTo>
                  <a:pt x="37" y="3"/>
                </a:lnTo>
                <a:lnTo>
                  <a:pt x="35" y="0"/>
                </a:lnTo>
                <a:lnTo>
                  <a:pt x="20" y="1"/>
                </a:lnTo>
                <a:lnTo>
                  <a:pt x="15" y="3"/>
                </a:lnTo>
                <a:lnTo>
                  <a:pt x="11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Line 1162"/>
          <p:cNvSpPr>
            <a:spLocks noChangeShapeType="1"/>
          </p:cNvSpPr>
          <p:nvPr/>
        </p:nvSpPr>
        <p:spPr bwMode="auto">
          <a:xfrm flipH="1">
            <a:off x="4162426" y="5780088"/>
            <a:ext cx="635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163"/>
          <p:cNvSpPr>
            <a:spLocks/>
          </p:cNvSpPr>
          <p:nvPr/>
        </p:nvSpPr>
        <p:spPr bwMode="auto">
          <a:xfrm>
            <a:off x="4171951" y="5781676"/>
            <a:ext cx="41275" cy="6350"/>
          </a:xfrm>
          <a:custGeom>
            <a:avLst/>
            <a:gdLst>
              <a:gd name="T0" fmla="*/ 0 w 26"/>
              <a:gd name="T1" fmla="*/ 4 h 4"/>
              <a:gd name="T2" fmla="*/ 9 w 26"/>
              <a:gd name="T3" fmla="*/ 4 h 4"/>
              <a:gd name="T4" fmla="*/ 20 w 26"/>
              <a:gd name="T5" fmla="*/ 3 h 4"/>
              <a:gd name="T6" fmla="*/ 26 w 2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4">
                <a:moveTo>
                  <a:pt x="0" y="4"/>
                </a:moveTo>
                <a:lnTo>
                  <a:pt x="9" y="4"/>
                </a:lnTo>
                <a:lnTo>
                  <a:pt x="20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164"/>
          <p:cNvSpPr>
            <a:spLocks/>
          </p:cNvSpPr>
          <p:nvPr/>
        </p:nvSpPr>
        <p:spPr bwMode="auto">
          <a:xfrm>
            <a:off x="4168776" y="5788026"/>
            <a:ext cx="3175" cy="3175"/>
          </a:xfrm>
          <a:custGeom>
            <a:avLst/>
            <a:gdLst>
              <a:gd name="T0" fmla="*/ 0 w 2"/>
              <a:gd name="T1" fmla="*/ 2 h 2"/>
              <a:gd name="T2" fmla="*/ 1 w 2"/>
              <a:gd name="T3" fmla="*/ 2 h 2"/>
              <a:gd name="T4" fmla="*/ 2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1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165"/>
          <p:cNvSpPr>
            <a:spLocks/>
          </p:cNvSpPr>
          <p:nvPr/>
        </p:nvSpPr>
        <p:spPr bwMode="auto">
          <a:xfrm>
            <a:off x="5067301" y="5761038"/>
            <a:ext cx="17463" cy="31750"/>
          </a:xfrm>
          <a:custGeom>
            <a:avLst/>
            <a:gdLst>
              <a:gd name="T0" fmla="*/ 0 w 11"/>
              <a:gd name="T1" fmla="*/ 12 h 20"/>
              <a:gd name="T2" fmla="*/ 1 w 11"/>
              <a:gd name="T3" fmla="*/ 5 h 20"/>
              <a:gd name="T4" fmla="*/ 1 w 11"/>
              <a:gd name="T5" fmla="*/ 1 h 20"/>
              <a:gd name="T6" fmla="*/ 1 w 11"/>
              <a:gd name="T7" fmla="*/ 0 h 20"/>
              <a:gd name="T8" fmla="*/ 5 w 11"/>
              <a:gd name="T9" fmla="*/ 2 h 20"/>
              <a:gd name="T10" fmla="*/ 8 w 11"/>
              <a:gd name="T11" fmla="*/ 5 h 20"/>
              <a:gd name="T12" fmla="*/ 9 w 11"/>
              <a:gd name="T13" fmla="*/ 11 h 20"/>
              <a:gd name="T14" fmla="*/ 11 w 11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0">
                <a:moveTo>
                  <a:pt x="0" y="12"/>
                </a:moveTo>
                <a:lnTo>
                  <a:pt x="1" y="5"/>
                </a:lnTo>
                <a:lnTo>
                  <a:pt x="1" y="1"/>
                </a:lnTo>
                <a:lnTo>
                  <a:pt x="1" y="0"/>
                </a:lnTo>
                <a:lnTo>
                  <a:pt x="5" y="2"/>
                </a:lnTo>
                <a:lnTo>
                  <a:pt x="8" y="5"/>
                </a:lnTo>
                <a:lnTo>
                  <a:pt x="9" y="11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Line 1166"/>
          <p:cNvSpPr>
            <a:spLocks noChangeShapeType="1"/>
          </p:cNvSpPr>
          <p:nvPr/>
        </p:nvSpPr>
        <p:spPr bwMode="auto">
          <a:xfrm flipH="1">
            <a:off x="5175251" y="5797551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167"/>
          <p:cNvSpPr>
            <a:spLocks/>
          </p:cNvSpPr>
          <p:nvPr/>
        </p:nvSpPr>
        <p:spPr bwMode="auto">
          <a:xfrm>
            <a:off x="5060951" y="5780088"/>
            <a:ext cx="23813" cy="23813"/>
          </a:xfrm>
          <a:custGeom>
            <a:avLst/>
            <a:gdLst>
              <a:gd name="T0" fmla="*/ 15 w 15"/>
              <a:gd name="T1" fmla="*/ 8 h 15"/>
              <a:gd name="T2" fmla="*/ 15 w 15"/>
              <a:gd name="T3" fmla="*/ 10 h 15"/>
              <a:gd name="T4" fmla="*/ 13 w 15"/>
              <a:gd name="T5" fmla="*/ 14 h 15"/>
              <a:gd name="T6" fmla="*/ 9 w 15"/>
              <a:gd name="T7" fmla="*/ 15 h 15"/>
              <a:gd name="T8" fmla="*/ 4 w 15"/>
              <a:gd name="T9" fmla="*/ 14 h 15"/>
              <a:gd name="T10" fmla="*/ 1 w 15"/>
              <a:gd name="T11" fmla="*/ 14 h 15"/>
              <a:gd name="T12" fmla="*/ 0 w 15"/>
              <a:gd name="T13" fmla="*/ 5 h 15"/>
              <a:gd name="T14" fmla="*/ 4 w 15"/>
              <a:gd name="T15" fmla="*/ 3 h 15"/>
              <a:gd name="T16" fmla="*/ 4 w 15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5">
                <a:moveTo>
                  <a:pt x="15" y="8"/>
                </a:moveTo>
                <a:lnTo>
                  <a:pt x="15" y="10"/>
                </a:lnTo>
                <a:lnTo>
                  <a:pt x="13" y="14"/>
                </a:lnTo>
                <a:lnTo>
                  <a:pt x="9" y="15"/>
                </a:lnTo>
                <a:lnTo>
                  <a:pt x="4" y="14"/>
                </a:lnTo>
                <a:lnTo>
                  <a:pt x="1" y="14"/>
                </a:lnTo>
                <a:lnTo>
                  <a:pt x="0" y="5"/>
                </a:lnTo>
                <a:lnTo>
                  <a:pt x="4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168"/>
          <p:cNvSpPr>
            <a:spLocks/>
          </p:cNvSpPr>
          <p:nvPr/>
        </p:nvSpPr>
        <p:spPr bwMode="auto">
          <a:xfrm>
            <a:off x="5140326" y="5743576"/>
            <a:ext cx="34925" cy="66675"/>
          </a:xfrm>
          <a:custGeom>
            <a:avLst/>
            <a:gdLst>
              <a:gd name="T0" fmla="*/ 22 w 22"/>
              <a:gd name="T1" fmla="*/ 34 h 42"/>
              <a:gd name="T2" fmla="*/ 21 w 22"/>
              <a:gd name="T3" fmla="*/ 35 h 42"/>
              <a:gd name="T4" fmla="*/ 19 w 22"/>
              <a:gd name="T5" fmla="*/ 37 h 42"/>
              <a:gd name="T6" fmla="*/ 18 w 22"/>
              <a:gd name="T7" fmla="*/ 41 h 42"/>
              <a:gd name="T8" fmla="*/ 14 w 22"/>
              <a:gd name="T9" fmla="*/ 42 h 42"/>
              <a:gd name="T10" fmla="*/ 13 w 22"/>
              <a:gd name="T11" fmla="*/ 39 h 42"/>
              <a:gd name="T12" fmla="*/ 10 w 22"/>
              <a:gd name="T13" fmla="*/ 38 h 42"/>
              <a:gd name="T14" fmla="*/ 10 w 22"/>
              <a:gd name="T15" fmla="*/ 34 h 42"/>
              <a:gd name="T16" fmla="*/ 10 w 22"/>
              <a:gd name="T17" fmla="*/ 33 h 42"/>
              <a:gd name="T18" fmla="*/ 7 w 22"/>
              <a:gd name="T19" fmla="*/ 27 h 42"/>
              <a:gd name="T20" fmla="*/ 0 w 22"/>
              <a:gd name="T21" fmla="*/ 24 h 42"/>
              <a:gd name="T22" fmla="*/ 0 w 22"/>
              <a:gd name="T23" fmla="*/ 16 h 42"/>
              <a:gd name="T24" fmla="*/ 2 w 22"/>
              <a:gd name="T25" fmla="*/ 13 h 42"/>
              <a:gd name="T26" fmla="*/ 4 w 22"/>
              <a:gd name="T27" fmla="*/ 8 h 42"/>
              <a:gd name="T28" fmla="*/ 6 w 22"/>
              <a:gd name="T29" fmla="*/ 5 h 42"/>
              <a:gd name="T30" fmla="*/ 11 w 22"/>
              <a:gd name="T31" fmla="*/ 0 h 42"/>
              <a:gd name="T32" fmla="*/ 7 w 22"/>
              <a:gd name="T3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42">
                <a:moveTo>
                  <a:pt x="22" y="34"/>
                </a:moveTo>
                <a:lnTo>
                  <a:pt x="21" y="35"/>
                </a:lnTo>
                <a:lnTo>
                  <a:pt x="19" y="37"/>
                </a:lnTo>
                <a:lnTo>
                  <a:pt x="18" y="41"/>
                </a:lnTo>
                <a:lnTo>
                  <a:pt x="14" y="42"/>
                </a:lnTo>
                <a:lnTo>
                  <a:pt x="13" y="39"/>
                </a:lnTo>
                <a:lnTo>
                  <a:pt x="10" y="38"/>
                </a:lnTo>
                <a:lnTo>
                  <a:pt x="10" y="34"/>
                </a:lnTo>
                <a:lnTo>
                  <a:pt x="10" y="33"/>
                </a:lnTo>
                <a:lnTo>
                  <a:pt x="7" y="27"/>
                </a:lnTo>
                <a:lnTo>
                  <a:pt x="0" y="24"/>
                </a:lnTo>
                <a:lnTo>
                  <a:pt x="0" y="16"/>
                </a:lnTo>
                <a:lnTo>
                  <a:pt x="2" y="13"/>
                </a:lnTo>
                <a:lnTo>
                  <a:pt x="4" y="8"/>
                </a:lnTo>
                <a:lnTo>
                  <a:pt x="6" y="5"/>
                </a:lnTo>
                <a:lnTo>
                  <a:pt x="11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169"/>
          <p:cNvSpPr>
            <a:spLocks/>
          </p:cNvSpPr>
          <p:nvPr/>
        </p:nvSpPr>
        <p:spPr bwMode="auto">
          <a:xfrm>
            <a:off x="4110038" y="5775326"/>
            <a:ext cx="52388" cy="36513"/>
          </a:xfrm>
          <a:custGeom>
            <a:avLst/>
            <a:gdLst>
              <a:gd name="T0" fmla="*/ 33 w 33"/>
              <a:gd name="T1" fmla="*/ 6 h 23"/>
              <a:gd name="T2" fmla="*/ 26 w 33"/>
              <a:gd name="T3" fmla="*/ 8 h 23"/>
              <a:gd name="T4" fmla="*/ 15 w 33"/>
              <a:gd name="T5" fmla="*/ 14 h 23"/>
              <a:gd name="T6" fmla="*/ 9 w 33"/>
              <a:gd name="T7" fmla="*/ 21 h 23"/>
              <a:gd name="T8" fmla="*/ 7 w 33"/>
              <a:gd name="T9" fmla="*/ 23 h 23"/>
              <a:gd name="T10" fmla="*/ 4 w 33"/>
              <a:gd name="T11" fmla="*/ 15 h 23"/>
              <a:gd name="T12" fmla="*/ 1 w 33"/>
              <a:gd name="T13" fmla="*/ 10 h 23"/>
              <a:gd name="T14" fmla="*/ 0 w 33"/>
              <a:gd name="T15" fmla="*/ 8 h 23"/>
              <a:gd name="T16" fmla="*/ 12 w 33"/>
              <a:gd name="T17" fmla="*/ 3 h 23"/>
              <a:gd name="T18" fmla="*/ 11 w 33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23">
                <a:moveTo>
                  <a:pt x="33" y="6"/>
                </a:moveTo>
                <a:lnTo>
                  <a:pt x="26" y="8"/>
                </a:lnTo>
                <a:lnTo>
                  <a:pt x="15" y="14"/>
                </a:lnTo>
                <a:lnTo>
                  <a:pt x="9" y="21"/>
                </a:lnTo>
                <a:lnTo>
                  <a:pt x="7" y="23"/>
                </a:lnTo>
                <a:lnTo>
                  <a:pt x="4" y="15"/>
                </a:lnTo>
                <a:lnTo>
                  <a:pt x="1" y="10"/>
                </a:lnTo>
                <a:lnTo>
                  <a:pt x="0" y="8"/>
                </a:lnTo>
                <a:lnTo>
                  <a:pt x="12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170"/>
          <p:cNvSpPr>
            <a:spLocks/>
          </p:cNvSpPr>
          <p:nvPr/>
        </p:nvSpPr>
        <p:spPr bwMode="auto">
          <a:xfrm>
            <a:off x="5229226" y="5802313"/>
            <a:ext cx="11113" cy="14288"/>
          </a:xfrm>
          <a:custGeom>
            <a:avLst/>
            <a:gdLst>
              <a:gd name="T0" fmla="*/ 6 w 7"/>
              <a:gd name="T1" fmla="*/ 5 h 9"/>
              <a:gd name="T2" fmla="*/ 7 w 7"/>
              <a:gd name="T3" fmla="*/ 1 h 9"/>
              <a:gd name="T4" fmla="*/ 7 w 7"/>
              <a:gd name="T5" fmla="*/ 0 h 9"/>
              <a:gd name="T6" fmla="*/ 2 w 7"/>
              <a:gd name="T7" fmla="*/ 0 h 9"/>
              <a:gd name="T8" fmla="*/ 3 w 7"/>
              <a:gd name="T9" fmla="*/ 8 h 9"/>
              <a:gd name="T10" fmla="*/ 0 w 7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6" y="5"/>
                </a:moveTo>
                <a:lnTo>
                  <a:pt x="7" y="1"/>
                </a:lnTo>
                <a:lnTo>
                  <a:pt x="7" y="0"/>
                </a:lnTo>
                <a:lnTo>
                  <a:pt x="2" y="0"/>
                </a:lnTo>
                <a:lnTo>
                  <a:pt x="3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171"/>
          <p:cNvSpPr>
            <a:spLocks/>
          </p:cNvSpPr>
          <p:nvPr/>
        </p:nvSpPr>
        <p:spPr bwMode="auto">
          <a:xfrm>
            <a:off x="4894263" y="5805488"/>
            <a:ext cx="11113" cy="14288"/>
          </a:xfrm>
          <a:custGeom>
            <a:avLst/>
            <a:gdLst>
              <a:gd name="T0" fmla="*/ 7 w 7"/>
              <a:gd name="T1" fmla="*/ 9 h 9"/>
              <a:gd name="T2" fmla="*/ 7 w 7"/>
              <a:gd name="T3" fmla="*/ 7 h 9"/>
              <a:gd name="T4" fmla="*/ 2 w 7"/>
              <a:gd name="T5" fmla="*/ 0 h 9"/>
              <a:gd name="T6" fmla="*/ 0 w 7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7" y="7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172"/>
          <p:cNvSpPr>
            <a:spLocks/>
          </p:cNvSpPr>
          <p:nvPr/>
        </p:nvSpPr>
        <p:spPr bwMode="auto">
          <a:xfrm>
            <a:off x="5186363" y="5805488"/>
            <a:ext cx="19050" cy="17463"/>
          </a:xfrm>
          <a:custGeom>
            <a:avLst/>
            <a:gdLst>
              <a:gd name="T0" fmla="*/ 12 w 12"/>
              <a:gd name="T1" fmla="*/ 11 h 11"/>
              <a:gd name="T2" fmla="*/ 11 w 12"/>
              <a:gd name="T3" fmla="*/ 10 h 11"/>
              <a:gd name="T4" fmla="*/ 10 w 12"/>
              <a:gd name="T5" fmla="*/ 3 h 11"/>
              <a:gd name="T6" fmla="*/ 7 w 12"/>
              <a:gd name="T7" fmla="*/ 0 h 11"/>
              <a:gd name="T8" fmla="*/ 3 w 12"/>
              <a:gd name="T9" fmla="*/ 0 h 11"/>
              <a:gd name="T10" fmla="*/ 0 w 12"/>
              <a:gd name="T11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1">
                <a:moveTo>
                  <a:pt x="12" y="11"/>
                </a:moveTo>
                <a:lnTo>
                  <a:pt x="11" y="10"/>
                </a:lnTo>
                <a:lnTo>
                  <a:pt x="10" y="3"/>
                </a:lnTo>
                <a:lnTo>
                  <a:pt x="7" y="0"/>
                </a:lnTo>
                <a:lnTo>
                  <a:pt x="3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173"/>
          <p:cNvSpPr>
            <a:spLocks/>
          </p:cNvSpPr>
          <p:nvPr/>
        </p:nvSpPr>
        <p:spPr bwMode="auto">
          <a:xfrm>
            <a:off x="5178426" y="5797551"/>
            <a:ext cx="7938" cy="25400"/>
          </a:xfrm>
          <a:custGeom>
            <a:avLst/>
            <a:gdLst>
              <a:gd name="T0" fmla="*/ 5 w 5"/>
              <a:gd name="T1" fmla="*/ 14 h 16"/>
              <a:gd name="T2" fmla="*/ 2 w 5"/>
              <a:gd name="T3" fmla="*/ 16 h 16"/>
              <a:gd name="T4" fmla="*/ 0 w 5"/>
              <a:gd name="T5" fmla="*/ 15 h 16"/>
              <a:gd name="T6" fmla="*/ 1 w 5"/>
              <a:gd name="T7" fmla="*/ 9 h 16"/>
              <a:gd name="T8" fmla="*/ 0 w 5"/>
              <a:gd name="T9" fmla="*/ 4 h 16"/>
              <a:gd name="T10" fmla="*/ 0 w 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6">
                <a:moveTo>
                  <a:pt x="5" y="14"/>
                </a:moveTo>
                <a:lnTo>
                  <a:pt x="2" y="16"/>
                </a:lnTo>
                <a:lnTo>
                  <a:pt x="0" y="15"/>
                </a:lnTo>
                <a:lnTo>
                  <a:pt x="1" y="9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174"/>
          <p:cNvSpPr>
            <a:spLocks/>
          </p:cNvSpPr>
          <p:nvPr/>
        </p:nvSpPr>
        <p:spPr bwMode="auto">
          <a:xfrm>
            <a:off x="5205413" y="5816601"/>
            <a:ext cx="23813" cy="15875"/>
          </a:xfrm>
          <a:custGeom>
            <a:avLst/>
            <a:gdLst>
              <a:gd name="T0" fmla="*/ 15 w 15"/>
              <a:gd name="T1" fmla="*/ 0 h 10"/>
              <a:gd name="T2" fmla="*/ 11 w 15"/>
              <a:gd name="T3" fmla="*/ 2 h 10"/>
              <a:gd name="T4" fmla="*/ 11 w 15"/>
              <a:gd name="T5" fmla="*/ 3 h 10"/>
              <a:gd name="T6" fmla="*/ 6 w 15"/>
              <a:gd name="T7" fmla="*/ 10 h 10"/>
              <a:gd name="T8" fmla="*/ 3 w 15"/>
              <a:gd name="T9" fmla="*/ 8 h 10"/>
              <a:gd name="T10" fmla="*/ 0 w 15"/>
              <a:gd name="T1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1" y="2"/>
                </a:lnTo>
                <a:lnTo>
                  <a:pt x="11" y="3"/>
                </a:lnTo>
                <a:lnTo>
                  <a:pt x="6" y="10"/>
                </a:lnTo>
                <a:lnTo>
                  <a:pt x="3" y="8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175"/>
          <p:cNvSpPr>
            <a:spLocks/>
          </p:cNvSpPr>
          <p:nvPr/>
        </p:nvSpPr>
        <p:spPr bwMode="auto">
          <a:xfrm>
            <a:off x="4905376" y="5816601"/>
            <a:ext cx="23813" cy="23813"/>
          </a:xfrm>
          <a:custGeom>
            <a:avLst/>
            <a:gdLst>
              <a:gd name="T0" fmla="*/ 15 w 15"/>
              <a:gd name="T1" fmla="*/ 12 h 15"/>
              <a:gd name="T2" fmla="*/ 15 w 15"/>
              <a:gd name="T3" fmla="*/ 12 h 15"/>
              <a:gd name="T4" fmla="*/ 11 w 15"/>
              <a:gd name="T5" fmla="*/ 6 h 15"/>
              <a:gd name="T6" fmla="*/ 12 w 15"/>
              <a:gd name="T7" fmla="*/ 0 h 15"/>
              <a:gd name="T8" fmla="*/ 6 w 15"/>
              <a:gd name="T9" fmla="*/ 0 h 15"/>
              <a:gd name="T10" fmla="*/ 6 w 15"/>
              <a:gd name="T11" fmla="*/ 15 h 15"/>
              <a:gd name="T12" fmla="*/ 2 w 15"/>
              <a:gd name="T13" fmla="*/ 14 h 15"/>
              <a:gd name="T14" fmla="*/ 1 w 15"/>
              <a:gd name="T15" fmla="*/ 12 h 15"/>
              <a:gd name="T16" fmla="*/ 1 w 15"/>
              <a:gd name="T17" fmla="*/ 11 h 15"/>
              <a:gd name="T18" fmla="*/ 0 w 15"/>
              <a:gd name="T19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5" y="12"/>
                </a:moveTo>
                <a:lnTo>
                  <a:pt x="15" y="12"/>
                </a:lnTo>
                <a:lnTo>
                  <a:pt x="11" y="6"/>
                </a:lnTo>
                <a:lnTo>
                  <a:pt x="12" y="0"/>
                </a:lnTo>
                <a:lnTo>
                  <a:pt x="6" y="0"/>
                </a:lnTo>
                <a:lnTo>
                  <a:pt x="6" y="15"/>
                </a:lnTo>
                <a:lnTo>
                  <a:pt x="2" y="14"/>
                </a:lnTo>
                <a:lnTo>
                  <a:pt x="1" y="12"/>
                </a:lnTo>
                <a:lnTo>
                  <a:pt x="1" y="11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176"/>
          <p:cNvSpPr>
            <a:spLocks/>
          </p:cNvSpPr>
          <p:nvPr/>
        </p:nvSpPr>
        <p:spPr bwMode="auto">
          <a:xfrm>
            <a:off x="4127501" y="5791201"/>
            <a:ext cx="41275" cy="52388"/>
          </a:xfrm>
          <a:custGeom>
            <a:avLst/>
            <a:gdLst>
              <a:gd name="T0" fmla="*/ 11 w 26"/>
              <a:gd name="T1" fmla="*/ 33 h 33"/>
              <a:gd name="T2" fmla="*/ 4 w 26"/>
              <a:gd name="T3" fmla="*/ 26 h 33"/>
              <a:gd name="T4" fmla="*/ 0 w 26"/>
              <a:gd name="T5" fmla="*/ 20 h 33"/>
              <a:gd name="T6" fmla="*/ 7 w 26"/>
              <a:gd name="T7" fmla="*/ 9 h 33"/>
              <a:gd name="T8" fmla="*/ 13 w 26"/>
              <a:gd name="T9" fmla="*/ 4 h 33"/>
              <a:gd name="T10" fmla="*/ 26 w 26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33">
                <a:moveTo>
                  <a:pt x="11" y="33"/>
                </a:moveTo>
                <a:lnTo>
                  <a:pt x="4" y="26"/>
                </a:lnTo>
                <a:lnTo>
                  <a:pt x="0" y="20"/>
                </a:lnTo>
                <a:lnTo>
                  <a:pt x="7" y="9"/>
                </a:lnTo>
                <a:lnTo>
                  <a:pt x="13" y="4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177"/>
          <p:cNvSpPr>
            <a:spLocks/>
          </p:cNvSpPr>
          <p:nvPr/>
        </p:nvSpPr>
        <p:spPr bwMode="auto">
          <a:xfrm>
            <a:off x="5038726" y="5829301"/>
            <a:ext cx="4763" cy="14288"/>
          </a:xfrm>
          <a:custGeom>
            <a:avLst/>
            <a:gdLst>
              <a:gd name="T0" fmla="*/ 3 w 3"/>
              <a:gd name="T1" fmla="*/ 9 h 9"/>
              <a:gd name="T2" fmla="*/ 0 w 3"/>
              <a:gd name="T3" fmla="*/ 0 h 9"/>
              <a:gd name="T4" fmla="*/ 0 w 3"/>
              <a:gd name="T5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9">
                <a:moveTo>
                  <a:pt x="3" y="9"/>
                </a:move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178"/>
          <p:cNvSpPr>
            <a:spLocks/>
          </p:cNvSpPr>
          <p:nvPr/>
        </p:nvSpPr>
        <p:spPr bwMode="auto">
          <a:xfrm>
            <a:off x="5026026" y="5816601"/>
            <a:ext cx="6350" cy="28575"/>
          </a:xfrm>
          <a:custGeom>
            <a:avLst/>
            <a:gdLst>
              <a:gd name="T0" fmla="*/ 4 w 4"/>
              <a:gd name="T1" fmla="*/ 4 h 18"/>
              <a:gd name="T2" fmla="*/ 4 w 4"/>
              <a:gd name="T3" fmla="*/ 2 h 18"/>
              <a:gd name="T4" fmla="*/ 4 w 4"/>
              <a:gd name="T5" fmla="*/ 0 h 18"/>
              <a:gd name="T6" fmla="*/ 0 w 4"/>
              <a:gd name="T7" fmla="*/ 10 h 18"/>
              <a:gd name="T8" fmla="*/ 0 w 4"/>
              <a:gd name="T9" fmla="*/ 11 h 18"/>
              <a:gd name="T10" fmla="*/ 0 w 4"/>
              <a:gd name="T11" fmla="*/ 15 h 18"/>
              <a:gd name="T12" fmla="*/ 0 w 4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8">
                <a:moveTo>
                  <a:pt x="4" y="4"/>
                </a:moveTo>
                <a:lnTo>
                  <a:pt x="4" y="2"/>
                </a:lnTo>
                <a:lnTo>
                  <a:pt x="4" y="0"/>
                </a:lnTo>
                <a:lnTo>
                  <a:pt x="0" y="10"/>
                </a:lnTo>
                <a:lnTo>
                  <a:pt x="0" y="11"/>
                </a:lnTo>
                <a:lnTo>
                  <a:pt x="0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179"/>
          <p:cNvSpPr>
            <a:spLocks/>
          </p:cNvSpPr>
          <p:nvPr/>
        </p:nvSpPr>
        <p:spPr bwMode="auto">
          <a:xfrm>
            <a:off x="4144963" y="5843588"/>
            <a:ext cx="14288" cy="3175"/>
          </a:xfrm>
          <a:custGeom>
            <a:avLst/>
            <a:gdLst>
              <a:gd name="T0" fmla="*/ 9 w 9"/>
              <a:gd name="T1" fmla="*/ 2 h 2"/>
              <a:gd name="T2" fmla="*/ 7 w 9"/>
              <a:gd name="T3" fmla="*/ 1 h 2"/>
              <a:gd name="T4" fmla="*/ 2 w 9"/>
              <a:gd name="T5" fmla="*/ 1 h 2"/>
              <a:gd name="T6" fmla="*/ 0 w 9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">
                <a:moveTo>
                  <a:pt x="9" y="2"/>
                </a:moveTo>
                <a:lnTo>
                  <a:pt x="7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Line 1180"/>
          <p:cNvSpPr>
            <a:spLocks noChangeShapeType="1"/>
          </p:cNvSpPr>
          <p:nvPr/>
        </p:nvSpPr>
        <p:spPr bwMode="auto">
          <a:xfrm flipH="1" flipV="1">
            <a:off x="5032376" y="5822951"/>
            <a:ext cx="4763" cy="238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181"/>
          <p:cNvSpPr>
            <a:spLocks/>
          </p:cNvSpPr>
          <p:nvPr/>
        </p:nvSpPr>
        <p:spPr bwMode="auto">
          <a:xfrm>
            <a:off x="5235576" y="5810251"/>
            <a:ext cx="14288" cy="36513"/>
          </a:xfrm>
          <a:custGeom>
            <a:avLst/>
            <a:gdLst>
              <a:gd name="T0" fmla="*/ 9 w 9"/>
              <a:gd name="T1" fmla="*/ 21 h 23"/>
              <a:gd name="T2" fmla="*/ 7 w 9"/>
              <a:gd name="T3" fmla="*/ 23 h 23"/>
              <a:gd name="T4" fmla="*/ 4 w 9"/>
              <a:gd name="T5" fmla="*/ 23 h 23"/>
              <a:gd name="T6" fmla="*/ 3 w 9"/>
              <a:gd name="T7" fmla="*/ 22 h 23"/>
              <a:gd name="T8" fmla="*/ 3 w 9"/>
              <a:gd name="T9" fmla="*/ 15 h 23"/>
              <a:gd name="T10" fmla="*/ 0 w 9"/>
              <a:gd name="T11" fmla="*/ 12 h 23"/>
              <a:gd name="T12" fmla="*/ 2 w 9"/>
              <a:gd name="T13" fmla="*/ 3 h 23"/>
              <a:gd name="T14" fmla="*/ 2 w 9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23">
                <a:moveTo>
                  <a:pt x="9" y="21"/>
                </a:moveTo>
                <a:lnTo>
                  <a:pt x="7" y="23"/>
                </a:lnTo>
                <a:lnTo>
                  <a:pt x="4" y="23"/>
                </a:lnTo>
                <a:lnTo>
                  <a:pt x="3" y="22"/>
                </a:lnTo>
                <a:lnTo>
                  <a:pt x="3" y="15"/>
                </a:lnTo>
                <a:lnTo>
                  <a:pt x="0" y="12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Line 1182"/>
          <p:cNvSpPr>
            <a:spLocks noChangeShapeType="1"/>
          </p:cNvSpPr>
          <p:nvPr/>
        </p:nvSpPr>
        <p:spPr bwMode="auto">
          <a:xfrm>
            <a:off x="5026026" y="5845176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183"/>
          <p:cNvSpPr>
            <a:spLocks/>
          </p:cNvSpPr>
          <p:nvPr/>
        </p:nvSpPr>
        <p:spPr bwMode="auto">
          <a:xfrm>
            <a:off x="5043488" y="5754688"/>
            <a:ext cx="47625" cy="92075"/>
          </a:xfrm>
          <a:custGeom>
            <a:avLst/>
            <a:gdLst>
              <a:gd name="T0" fmla="*/ 30 w 30"/>
              <a:gd name="T1" fmla="*/ 1 h 58"/>
              <a:gd name="T2" fmla="*/ 30 w 30"/>
              <a:gd name="T3" fmla="*/ 2 h 58"/>
              <a:gd name="T4" fmla="*/ 27 w 30"/>
              <a:gd name="T5" fmla="*/ 11 h 58"/>
              <a:gd name="T6" fmla="*/ 20 w 30"/>
              <a:gd name="T7" fmla="*/ 5 h 58"/>
              <a:gd name="T8" fmla="*/ 16 w 30"/>
              <a:gd name="T9" fmla="*/ 0 h 58"/>
              <a:gd name="T10" fmla="*/ 15 w 30"/>
              <a:gd name="T11" fmla="*/ 5 h 58"/>
              <a:gd name="T12" fmla="*/ 12 w 30"/>
              <a:gd name="T13" fmla="*/ 9 h 58"/>
              <a:gd name="T14" fmla="*/ 11 w 30"/>
              <a:gd name="T15" fmla="*/ 16 h 58"/>
              <a:gd name="T16" fmla="*/ 8 w 30"/>
              <a:gd name="T17" fmla="*/ 20 h 58"/>
              <a:gd name="T18" fmla="*/ 5 w 30"/>
              <a:gd name="T19" fmla="*/ 28 h 58"/>
              <a:gd name="T20" fmla="*/ 4 w 30"/>
              <a:gd name="T21" fmla="*/ 36 h 58"/>
              <a:gd name="T22" fmla="*/ 1 w 30"/>
              <a:gd name="T23" fmla="*/ 41 h 58"/>
              <a:gd name="T24" fmla="*/ 3 w 30"/>
              <a:gd name="T25" fmla="*/ 49 h 58"/>
              <a:gd name="T26" fmla="*/ 3 w 30"/>
              <a:gd name="T27" fmla="*/ 58 h 58"/>
              <a:gd name="T28" fmla="*/ 0 w 30"/>
              <a:gd name="T2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58">
                <a:moveTo>
                  <a:pt x="30" y="1"/>
                </a:moveTo>
                <a:lnTo>
                  <a:pt x="30" y="2"/>
                </a:lnTo>
                <a:lnTo>
                  <a:pt x="27" y="11"/>
                </a:lnTo>
                <a:lnTo>
                  <a:pt x="20" y="5"/>
                </a:lnTo>
                <a:lnTo>
                  <a:pt x="16" y="0"/>
                </a:lnTo>
                <a:lnTo>
                  <a:pt x="15" y="5"/>
                </a:lnTo>
                <a:lnTo>
                  <a:pt x="12" y="9"/>
                </a:lnTo>
                <a:lnTo>
                  <a:pt x="11" y="16"/>
                </a:lnTo>
                <a:lnTo>
                  <a:pt x="8" y="20"/>
                </a:lnTo>
                <a:lnTo>
                  <a:pt x="5" y="28"/>
                </a:lnTo>
                <a:lnTo>
                  <a:pt x="4" y="36"/>
                </a:lnTo>
                <a:lnTo>
                  <a:pt x="1" y="41"/>
                </a:lnTo>
                <a:lnTo>
                  <a:pt x="3" y="49"/>
                </a:lnTo>
                <a:lnTo>
                  <a:pt x="3" y="58"/>
                </a:lnTo>
                <a:lnTo>
                  <a:pt x="0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184"/>
          <p:cNvSpPr>
            <a:spLocks/>
          </p:cNvSpPr>
          <p:nvPr/>
        </p:nvSpPr>
        <p:spPr bwMode="auto">
          <a:xfrm>
            <a:off x="5057776" y="5811838"/>
            <a:ext cx="23813" cy="38100"/>
          </a:xfrm>
          <a:custGeom>
            <a:avLst/>
            <a:gdLst>
              <a:gd name="T0" fmla="*/ 7 w 15"/>
              <a:gd name="T1" fmla="*/ 24 h 24"/>
              <a:gd name="T2" fmla="*/ 3 w 15"/>
              <a:gd name="T3" fmla="*/ 22 h 24"/>
              <a:gd name="T4" fmla="*/ 2 w 15"/>
              <a:gd name="T5" fmla="*/ 15 h 24"/>
              <a:gd name="T6" fmla="*/ 0 w 15"/>
              <a:gd name="T7" fmla="*/ 9 h 24"/>
              <a:gd name="T8" fmla="*/ 2 w 15"/>
              <a:gd name="T9" fmla="*/ 6 h 24"/>
              <a:gd name="T10" fmla="*/ 3 w 15"/>
              <a:gd name="T11" fmla="*/ 3 h 24"/>
              <a:gd name="T12" fmla="*/ 3 w 15"/>
              <a:gd name="T13" fmla="*/ 2 h 24"/>
              <a:gd name="T14" fmla="*/ 3 w 15"/>
              <a:gd name="T15" fmla="*/ 0 h 24"/>
              <a:gd name="T16" fmla="*/ 10 w 15"/>
              <a:gd name="T17" fmla="*/ 0 h 24"/>
              <a:gd name="T18" fmla="*/ 10 w 15"/>
              <a:gd name="T19" fmla="*/ 9 h 24"/>
              <a:gd name="T20" fmla="*/ 11 w 15"/>
              <a:gd name="T21" fmla="*/ 13 h 24"/>
              <a:gd name="T22" fmla="*/ 14 w 15"/>
              <a:gd name="T23" fmla="*/ 17 h 24"/>
              <a:gd name="T24" fmla="*/ 15 w 15"/>
              <a:gd name="T25" fmla="*/ 20 h 24"/>
              <a:gd name="T26" fmla="*/ 13 w 15"/>
              <a:gd name="T27" fmla="*/ 22 h 24"/>
              <a:gd name="T28" fmla="*/ 11 w 15"/>
              <a:gd name="T29" fmla="*/ 22 h 24"/>
              <a:gd name="T30" fmla="*/ 9 w 15"/>
              <a:gd name="T31" fmla="*/ 20 h 24"/>
              <a:gd name="T32" fmla="*/ 9 w 15"/>
              <a:gd name="T33" fmla="*/ 15 h 24"/>
              <a:gd name="T34" fmla="*/ 7 w 15"/>
              <a:gd name="T35" fmla="*/ 17 h 24"/>
              <a:gd name="T36" fmla="*/ 7 w 15"/>
              <a:gd name="T37" fmla="*/ 22 h 24"/>
              <a:gd name="T38" fmla="*/ 7 w 15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4">
                <a:moveTo>
                  <a:pt x="7" y="24"/>
                </a:moveTo>
                <a:lnTo>
                  <a:pt x="3" y="22"/>
                </a:lnTo>
                <a:lnTo>
                  <a:pt x="2" y="15"/>
                </a:lnTo>
                <a:lnTo>
                  <a:pt x="0" y="9"/>
                </a:lnTo>
                <a:lnTo>
                  <a:pt x="2" y="6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10" y="0"/>
                </a:lnTo>
                <a:lnTo>
                  <a:pt x="10" y="9"/>
                </a:lnTo>
                <a:lnTo>
                  <a:pt x="11" y="13"/>
                </a:lnTo>
                <a:lnTo>
                  <a:pt x="14" y="17"/>
                </a:lnTo>
                <a:lnTo>
                  <a:pt x="15" y="20"/>
                </a:lnTo>
                <a:lnTo>
                  <a:pt x="13" y="22"/>
                </a:lnTo>
                <a:lnTo>
                  <a:pt x="11" y="22"/>
                </a:lnTo>
                <a:lnTo>
                  <a:pt x="9" y="20"/>
                </a:lnTo>
                <a:lnTo>
                  <a:pt x="9" y="15"/>
                </a:lnTo>
                <a:lnTo>
                  <a:pt x="7" y="17"/>
                </a:lnTo>
                <a:lnTo>
                  <a:pt x="7" y="22"/>
                </a:lnTo>
                <a:lnTo>
                  <a:pt x="7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185"/>
          <p:cNvSpPr>
            <a:spLocks/>
          </p:cNvSpPr>
          <p:nvPr/>
        </p:nvSpPr>
        <p:spPr bwMode="auto">
          <a:xfrm>
            <a:off x="4073526" y="5791201"/>
            <a:ext cx="88900" cy="60325"/>
          </a:xfrm>
          <a:custGeom>
            <a:avLst/>
            <a:gdLst>
              <a:gd name="T0" fmla="*/ 0 w 56"/>
              <a:gd name="T1" fmla="*/ 5 h 38"/>
              <a:gd name="T2" fmla="*/ 5 w 56"/>
              <a:gd name="T3" fmla="*/ 1 h 38"/>
              <a:gd name="T4" fmla="*/ 6 w 56"/>
              <a:gd name="T5" fmla="*/ 0 h 38"/>
              <a:gd name="T6" fmla="*/ 12 w 56"/>
              <a:gd name="T7" fmla="*/ 0 h 38"/>
              <a:gd name="T8" fmla="*/ 16 w 56"/>
              <a:gd name="T9" fmla="*/ 4 h 38"/>
              <a:gd name="T10" fmla="*/ 19 w 56"/>
              <a:gd name="T11" fmla="*/ 7 h 38"/>
              <a:gd name="T12" fmla="*/ 22 w 56"/>
              <a:gd name="T13" fmla="*/ 9 h 38"/>
              <a:gd name="T14" fmla="*/ 27 w 56"/>
              <a:gd name="T15" fmla="*/ 19 h 38"/>
              <a:gd name="T16" fmla="*/ 28 w 56"/>
              <a:gd name="T17" fmla="*/ 20 h 38"/>
              <a:gd name="T18" fmla="*/ 32 w 56"/>
              <a:gd name="T19" fmla="*/ 28 h 38"/>
              <a:gd name="T20" fmla="*/ 35 w 56"/>
              <a:gd name="T21" fmla="*/ 34 h 38"/>
              <a:gd name="T22" fmla="*/ 45 w 56"/>
              <a:gd name="T23" fmla="*/ 37 h 38"/>
              <a:gd name="T24" fmla="*/ 49 w 56"/>
              <a:gd name="T25" fmla="*/ 38 h 38"/>
              <a:gd name="T26" fmla="*/ 56 w 56"/>
              <a:gd name="T27" fmla="*/ 38 h 38"/>
              <a:gd name="T28" fmla="*/ 54 w 56"/>
              <a:gd name="T2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38">
                <a:moveTo>
                  <a:pt x="0" y="5"/>
                </a:moveTo>
                <a:lnTo>
                  <a:pt x="5" y="1"/>
                </a:lnTo>
                <a:lnTo>
                  <a:pt x="6" y="0"/>
                </a:lnTo>
                <a:lnTo>
                  <a:pt x="12" y="0"/>
                </a:lnTo>
                <a:lnTo>
                  <a:pt x="16" y="4"/>
                </a:lnTo>
                <a:lnTo>
                  <a:pt x="19" y="7"/>
                </a:lnTo>
                <a:lnTo>
                  <a:pt x="22" y="9"/>
                </a:lnTo>
                <a:lnTo>
                  <a:pt x="27" y="19"/>
                </a:lnTo>
                <a:lnTo>
                  <a:pt x="28" y="20"/>
                </a:lnTo>
                <a:lnTo>
                  <a:pt x="32" y="28"/>
                </a:lnTo>
                <a:lnTo>
                  <a:pt x="35" y="34"/>
                </a:lnTo>
                <a:lnTo>
                  <a:pt x="45" y="37"/>
                </a:lnTo>
                <a:lnTo>
                  <a:pt x="49" y="38"/>
                </a:lnTo>
                <a:lnTo>
                  <a:pt x="56" y="38"/>
                </a:lnTo>
                <a:lnTo>
                  <a:pt x="54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186"/>
          <p:cNvSpPr>
            <a:spLocks/>
          </p:cNvSpPr>
          <p:nvPr/>
        </p:nvSpPr>
        <p:spPr bwMode="auto">
          <a:xfrm>
            <a:off x="5037138" y="5834063"/>
            <a:ext cx="4763" cy="17463"/>
          </a:xfrm>
          <a:custGeom>
            <a:avLst/>
            <a:gdLst>
              <a:gd name="T0" fmla="*/ 1 w 3"/>
              <a:gd name="T1" fmla="*/ 0 h 11"/>
              <a:gd name="T2" fmla="*/ 3 w 3"/>
              <a:gd name="T3" fmla="*/ 10 h 11"/>
              <a:gd name="T4" fmla="*/ 0 w 3"/>
              <a:gd name="T5" fmla="*/ 11 h 11"/>
              <a:gd name="T6" fmla="*/ 0 w 3"/>
              <a:gd name="T7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1" y="0"/>
                </a:moveTo>
                <a:lnTo>
                  <a:pt x="3" y="10"/>
                </a:lnTo>
                <a:lnTo>
                  <a:pt x="0" y="11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187"/>
          <p:cNvSpPr>
            <a:spLocks/>
          </p:cNvSpPr>
          <p:nvPr/>
        </p:nvSpPr>
        <p:spPr bwMode="auto">
          <a:xfrm>
            <a:off x="5281613" y="5840413"/>
            <a:ext cx="4763" cy="15875"/>
          </a:xfrm>
          <a:custGeom>
            <a:avLst/>
            <a:gdLst>
              <a:gd name="T0" fmla="*/ 3 w 3"/>
              <a:gd name="T1" fmla="*/ 10 h 10"/>
              <a:gd name="T2" fmla="*/ 0 w 3"/>
              <a:gd name="T3" fmla="*/ 3 h 10"/>
              <a:gd name="T4" fmla="*/ 0 w 3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3" y="10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188"/>
          <p:cNvSpPr>
            <a:spLocks/>
          </p:cNvSpPr>
          <p:nvPr/>
        </p:nvSpPr>
        <p:spPr bwMode="auto">
          <a:xfrm>
            <a:off x="5021263" y="5846763"/>
            <a:ext cx="6350" cy="15875"/>
          </a:xfrm>
          <a:custGeom>
            <a:avLst/>
            <a:gdLst>
              <a:gd name="T0" fmla="*/ 4 w 4"/>
              <a:gd name="T1" fmla="*/ 0 h 10"/>
              <a:gd name="T2" fmla="*/ 4 w 4"/>
              <a:gd name="T3" fmla="*/ 4 h 10"/>
              <a:gd name="T4" fmla="*/ 0 w 4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4" y="0"/>
                </a:moveTo>
                <a:lnTo>
                  <a:pt x="4" y="4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189"/>
          <p:cNvSpPr>
            <a:spLocks/>
          </p:cNvSpPr>
          <p:nvPr/>
        </p:nvSpPr>
        <p:spPr bwMode="auto">
          <a:xfrm>
            <a:off x="4929188" y="5835651"/>
            <a:ext cx="17463" cy="26988"/>
          </a:xfrm>
          <a:custGeom>
            <a:avLst/>
            <a:gdLst>
              <a:gd name="T0" fmla="*/ 11 w 11"/>
              <a:gd name="T1" fmla="*/ 17 h 17"/>
              <a:gd name="T2" fmla="*/ 6 w 11"/>
              <a:gd name="T3" fmla="*/ 7 h 17"/>
              <a:gd name="T4" fmla="*/ 6 w 11"/>
              <a:gd name="T5" fmla="*/ 7 h 17"/>
              <a:gd name="T6" fmla="*/ 5 w 11"/>
              <a:gd name="T7" fmla="*/ 0 h 17"/>
              <a:gd name="T8" fmla="*/ 1 w 11"/>
              <a:gd name="T9" fmla="*/ 0 h 17"/>
              <a:gd name="T10" fmla="*/ 0 w 11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7">
                <a:moveTo>
                  <a:pt x="11" y="17"/>
                </a:moveTo>
                <a:lnTo>
                  <a:pt x="6" y="7"/>
                </a:lnTo>
                <a:lnTo>
                  <a:pt x="6" y="7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Line 1190"/>
          <p:cNvSpPr>
            <a:spLocks noChangeShapeType="1"/>
          </p:cNvSpPr>
          <p:nvPr/>
        </p:nvSpPr>
        <p:spPr bwMode="auto">
          <a:xfrm flipH="1" flipV="1">
            <a:off x="5286376" y="5856288"/>
            <a:ext cx="158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191"/>
          <p:cNvSpPr>
            <a:spLocks/>
          </p:cNvSpPr>
          <p:nvPr/>
        </p:nvSpPr>
        <p:spPr bwMode="auto">
          <a:xfrm>
            <a:off x="5006976" y="5857876"/>
            <a:ext cx="14288" cy="6350"/>
          </a:xfrm>
          <a:custGeom>
            <a:avLst/>
            <a:gdLst>
              <a:gd name="T0" fmla="*/ 9 w 9"/>
              <a:gd name="T1" fmla="*/ 3 h 4"/>
              <a:gd name="T2" fmla="*/ 2 w 9"/>
              <a:gd name="T3" fmla="*/ 4 h 4"/>
              <a:gd name="T4" fmla="*/ 0 w 9"/>
              <a:gd name="T5" fmla="*/ 1 h 4"/>
              <a:gd name="T6" fmla="*/ 1 w 9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">
                <a:moveTo>
                  <a:pt x="9" y="3"/>
                </a:moveTo>
                <a:lnTo>
                  <a:pt x="2" y="4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192"/>
          <p:cNvSpPr>
            <a:spLocks/>
          </p:cNvSpPr>
          <p:nvPr/>
        </p:nvSpPr>
        <p:spPr bwMode="auto">
          <a:xfrm>
            <a:off x="4937126" y="5846763"/>
            <a:ext cx="73025" cy="34925"/>
          </a:xfrm>
          <a:custGeom>
            <a:avLst/>
            <a:gdLst>
              <a:gd name="T0" fmla="*/ 45 w 46"/>
              <a:gd name="T1" fmla="*/ 7 h 22"/>
              <a:gd name="T2" fmla="*/ 46 w 46"/>
              <a:gd name="T3" fmla="*/ 6 h 22"/>
              <a:gd name="T4" fmla="*/ 45 w 46"/>
              <a:gd name="T5" fmla="*/ 3 h 22"/>
              <a:gd name="T6" fmla="*/ 41 w 46"/>
              <a:gd name="T7" fmla="*/ 4 h 22"/>
              <a:gd name="T8" fmla="*/ 36 w 46"/>
              <a:gd name="T9" fmla="*/ 8 h 22"/>
              <a:gd name="T10" fmla="*/ 34 w 46"/>
              <a:gd name="T11" fmla="*/ 2 h 22"/>
              <a:gd name="T12" fmla="*/ 29 w 46"/>
              <a:gd name="T13" fmla="*/ 0 h 22"/>
              <a:gd name="T14" fmla="*/ 31 w 46"/>
              <a:gd name="T15" fmla="*/ 11 h 22"/>
              <a:gd name="T16" fmla="*/ 31 w 46"/>
              <a:gd name="T17" fmla="*/ 14 h 22"/>
              <a:gd name="T18" fmla="*/ 29 w 46"/>
              <a:gd name="T19" fmla="*/ 18 h 22"/>
              <a:gd name="T20" fmla="*/ 6 w 46"/>
              <a:gd name="T21" fmla="*/ 22 h 22"/>
              <a:gd name="T22" fmla="*/ 0 w 46"/>
              <a:gd name="T23" fmla="*/ 18 h 22"/>
              <a:gd name="T24" fmla="*/ 6 w 46"/>
              <a:gd name="T25" fmla="*/ 10 h 22"/>
              <a:gd name="T26" fmla="*/ 6 w 46"/>
              <a:gd name="T27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" h="22">
                <a:moveTo>
                  <a:pt x="45" y="7"/>
                </a:moveTo>
                <a:lnTo>
                  <a:pt x="46" y="6"/>
                </a:lnTo>
                <a:lnTo>
                  <a:pt x="45" y="3"/>
                </a:lnTo>
                <a:lnTo>
                  <a:pt x="41" y="4"/>
                </a:lnTo>
                <a:lnTo>
                  <a:pt x="36" y="8"/>
                </a:lnTo>
                <a:lnTo>
                  <a:pt x="34" y="2"/>
                </a:lnTo>
                <a:lnTo>
                  <a:pt x="29" y="0"/>
                </a:lnTo>
                <a:lnTo>
                  <a:pt x="31" y="11"/>
                </a:lnTo>
                <a:lnTo>
                  <a:pt x="31" y="14"/>
                </a:lnTo>
                <a:lnTo>
                  <a:pt x="29" y="18"/>
                </a:lnTo>
                <a:lnTo>
                  <a:pt x="6" y="22"/>
                </a:lnTo>
                <a:lnTo>
                  <a:pt x="0" y="18"/>
                </a:lnTo>
                <a:lnTo>
                  <a:pt x="6" y="10"/>
                </a:lnTo>
                <a:lnTo>
                  <a:pt x="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193"/>
          <p:cNvSpPr>
            <a:spLocks/>
          </p:cNvSpPr>
          <p:nvPr/>
        </p:nvSpPr>
        <p:spPr bwMode="auto">
          <a:xfrm>
            <a:off x="5287963" y="5864226"/>
            <a:ext cx="11113" cy="30163"/>
          </a:xfrm>
          <a:custGeom>
            <a:avLst/>
            <a:gdLst>
              <a:gd name="T0" fmla="*/ 3 w 7"/>
              <a:gd name="T1" fmla="*/ 18 h 19"/>
              <a:gd name="T2" fmla="*/ 4 w 7"/>
              <a:gd name="T3" fmla="*/ 19 h 19"/>
              <a:gd name="T4" fmla="*/ 6 w 7"/>
              <a:gd name="T5" fmla="*/ 19 h 19"/>
              <a:gd name="T6" fmla="*/ 7 w 7"/>
              <a:gd name="T7" fmla="*/ 18 h 19"/>
              <a:gd name="T8" fmla="*/ 6 w 7"/>
              <a:gd name="T9" fmla="*/ 17 h 19"/>
              <a:gd name="T10" fmla="*/ 6 w 7"/>
              <a:gd name="T11" fmla="*/ 15 h 19"/>
              <a:gd name="T12" fmla="*/ 3 w 7"/>
              <a:gd name="T13" fmla="*/ 10 h 19"/>
              <a:gd name="T14" fmla="*/ 1 w 7"/>
              <a:gd name="T15" fmla="*/ 3 h 19"/>
              <a:gd name="T16" fmla="*/ 0 w 7"/>
              <a:gd name="T17" fmla="*/ 2 h 19"/>
              <a:gd name="T18" fmla="*/ 0 w 7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9">
                <a:moveTo>
                  <a:pt x="3" y="18"/>
                </a:moveTo>
                <a:lnTo>
                  <a:pt x="4" y="19"/>
                </a:lnTo>
                <a:lnTo>
                  <a:pt x="6" y="19"/>
                </a:lnTo>
                <a:lnTo>
                  <a:pt x="7" y="18"/>
                </a:lnTo>
                <a:lnTo>
                  <a:pt x="6" y="17"/>
                </a:lnTo>
                <a:lnTo>
                  <a:pt x="6" y="15"/>
                </a:lnTo>
                <a:lnTo>
                  <a:pt x="3" y="10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194"/>
          <p:cNvSpPr>
            <a:spLocks/>
          </p:cNvSpPr>
          <p:nvPr/>
        </p:nvSpPr>
        <p:spPr bwMode="auto">
          <a:xfrm>
            <a:off x="4052888" y="6000751"/>
            <a:ext cx="23813" cy="19050"/>
          </a:xfrm>
          <a:custGeom>
            <a:avLst/>
            <a:gdLst>
              <a:gd name="T0" fmla="*/ 15 w 15"/>
              <a:gd name="T1" fmla="*/ 12 h 12"/>
              <a:gd name="T2" fmla="*/ 9 w 15"/>
              <a:gd name="T3" fmla="*/ 11 h 12"/>
              <a:gd name="T4" fmla="*/ 7 w 15"/>
              <a:gd name="T5" fmla="*/ 4 h 12"/>
              <a:gd name="T6" fmla="*/ 2 w 15"/>
              <a:gd name="T7" fmla="*/ 6 h 12"/>
              <a:gd name="T8" fmla="*/ 0 w 15"/>
              <a:gd name="T9" fmla="*/ 6 h 12"/>
              <a:gd name="T10" fmla="*/ 0 w 15"/>
              <a:gd name="T11" fmla="*/ 1 h 12"/>
              <a:gd name="T12" fmla="*/ 13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9" y="11"/>
                </a:lnTo>
                <a:lnTo>
                  <a:pt x="7" y="4"/>
                </a:lnTo>
                <a:lnTo>
                  <a:pt x="2" y="6"/>
                </a:lnTo>
                <a:lnTo>
                  <a:pt x="0" y="6"/>
                </a:lnTo>
                <a:lnTo>
                  <a:pt x="0" y="1"/>
                </a:lnTo>
                <a:lnTo>
                  <a:pt x="13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195"/>
          <p:cNvSpPr>
            <a:spLocks/>
          </p:cNvSpPr>
          <p:nvPr/>
        </p:nvSpPr>
        <p:spPr bwMode="auto">
          <a:xfrm>
            <a:off x="4716463" y="5805488"/>
            <a:ext cx="207963" cy="244475"/>
          </a:xfrm>
          <a:custGeom>
            <a:avLst/>
            <a:gdLst>
              <a:gd name="T0" fmla="*/ 112 w 131"/>
              <a:gd name="T1" fmla="*/ 0 h 154"/>
              <a:gd name="T2" fmla="*/ 102 w 131"/>
              <a:gd name="T3" fmla="*/ 0 h 154"/>
              <a:gd name="T4" fmla="*/ 108 w 131"/>
              <a:gd name="T5" fmla="*/ 7 h 154"/>
              <a:gd name="T6" fmla="*/ 113 w 131"/>
              <a:gd name="T7" fmla="*/ 11 h 154"/>
              <a:gd name="T8" fmla="*/ 112 w 131"/>
              <a:gd name="T9" fmla="*/ 18 h 154"/>
              <a:gd name="T10" fmla="*/ 117 w 131"/>
              <a:gd name="T11" fmla="*/ 24 h 154"/>
              <a:gd name="T12" fmla="*/ 121 w 131"/>
              <a:gd name="T13" fmla="*/ 25 h 154"/>
              <a:gd name="T14" fmla="*/ 124 w 131"/>
              <a:gd name="T15" fmla="*/ 25 h 154"/>
              <a:gd name="T16" fmla="*/ 128 w 131"/>
              <a:gd name="T17" fmla="*/ 30 h 154"/>
              <a:gd name="T18" fmla="*/ 131 w 131"/>
              <a:gd name="T19" fmla="*/ 37 h 154"/>
              <a:gd name="T20" fmla="*/ 124 w 131"/>
              <a:gd name="T21" fmla="*/ 37 h 154"/>
              <a:gd name="T22" fmla="*/ 120 w 131"/>
              <a:gd name="T23" fmla="*/ 40 h 154"/>
              <a:gd name="T24" fmla="*/ 117 w 131"/>
              <a:gd name="T25" fmla="*/ 44 h 154"/>
              <a:gd name="T26" fmla="*/ 112 w 131"/>
              <a:gd name="T27" fmla="*/ 48 h 154"/>
              <a:gd name="T28" fmla="*/ 108 w 131"/>
              <a:gd name="T29" fmla="*/ 51 h 154"/>
              <a:gd name="T30" fmla="*/ 101 w 131"/>
              <a:gd name="T31" fmla="*/ 54 h 154"/>
              <a:gd name="T32" fmla="*/ 95 w 131"/>
              <a:gd name="T33" fmla="*/ 51 h 154"/>
              <a:gd name="T34" fmla="*/ 93 w 131"/>
              <a:gd name="T35" fmla="*/ 54 h 154"/>
              <a:gd name="T36" fmla="*/ 89 w 131"/>
              <a:gd name="T37" fmla="*/ 59 h 154"/>
              <a:gd name="T38" fmla="*/ 83 w 131"/>
              <a:gd name="T39" fmla="*/ 58 h 154"/>
              <a:gd name="T40" fmla="*/ 83 w 131"/>
              <a:gd name="T41" fmla="*/ 60 h 154"/>
              <a:gd name="T42" fmla="*/ 83 w 131"/>
              <a:gd name="T43" fmla="*/ 66 h 154"/>
              <a:gd name="T44" fmla="*/ 80 w 131"/>
              <a:gd name="T45" fmla="*/ 69 h 154"/>
              <a:gd name="T46" fmla="*/ 75 w 131"/>
              <a:gd name="T47" fmla="*/ 69 h 154"/>
              <a:gd name="T48" fmla="*/ 72 w 131"/>
              <a:gd name="T49" fmla="*/ 66 h 154"/>
              <a:gd name="T50" fmla="*/ 67 w 131"/>
              <a:gd name="T51" fmla="*/ 63 h 154"/>
              <a:gd name="T52" fmla="*/ 64 w 131"/>
              <a:gd name="T53" fmla="*/ 74 h 154"/>
              <a:gd name="T54" fmla="*/ 72 w 131"/>
              <a:gd name="T55" fmla="*/ 74 h 154"/>
              <a:gd name="T56" fmla="*/ 82 w 131"/>
              <a:gd name="T57" fmla="*/ 73 h 154"/>
              <a:gd name="T58" fmla="*/ 83 w 131"/>
              <a:gd name="T59" fmla="*/ 73 h 154"/>
              <a:gd name="T60" fmla="*/ 83 w 131"/>
              <a:gd name="T61" fmla="*/ 74 h 154"/>
              <a:gd name="T62" fmla="*/ 84 w 131"/>
              <a:gd name="T63" fmla="*/ 79 h 154"/>
              <a:gd name="T64" fmla="*/ 74 w 131"/>
              <a:gd name="T65" fmla="*/ 90 h 154"/>
              <a:gd name="T66" fmla="*/ 71 w 131"/>
              <a:gd name="T67" fmla="*/ 92 h 154"/>
              <a:gd name="T68" fmla="*/ 67 w 131"/>
              <a:gd name="T69" fmla="*/ 96 h 154"/>
              <a:gd name="T70" fmla="*/ 57 w 131"/>
              <a:gd name="T71" fmla="*/ 97 h 154"/>
              <a:gd name="T72" fmla="*/ 46 w 131"/>
              <a:gd name="T73" fmla="*/ 96 h 154"/>
              <a:gd name="T74" fmla="*/ 35 w 131"/>
              <a:gd name="T75" fmla="*/ 94 h 154"/>
              <a:gd name="T76" fmla="*/ 33 w 131"/>
              <a:gd name="T77" fmla="*/ 94 h 154"/>
              <a:gd name="T78" fmla="*/ 30 w 131"/>
              <a:gd name="T79" fmla="*/ 100 h 154"/>
              <a:gd name="T80" fmla="*/ 41 w 131"/>
              <a:gd name="T81" fmla="*/ 104 h 154"/>
              <a:gd name="T82" fmla="*/ 39 w 131"/>
              <a:gd name="T83" fmla="*/ 101 h 154"/>
              <a:gd name="T84" fmla="*/ 48 w 131"/>
              <a:gd name="T85" fmla="*/ 101 h 154"/>
              <a:gd name="T86" fmla="*/ 56 w 131"/>
              <a:gd name="T87" fmla="*/ 103 h 154"/>
              <a:gd name="T88" fmla="*/ 53 w 131"/>
              <a:gd name="T89" fmla="*/ 108 h 154"/>
              <a:gd name="T90" fmla="*/ 45 w 131"/>
              <a:gd name="T91" fmla="*/ 109 h 154"/>
              <a:gd name="T92" fmla="*/ 49 w 131"/>
              <a:gd name="T93" fmla="*/ 114 h 154"/>
              <a:gd name="T94" fmla="*/ 42 w 131"/>
              <a:gd name="T95" fmla="*/ 120 h 154"/>
              <a:gd name="T96" fmla="*/ 41 w 131"/>
              <a:gd name="T97" fmla="*/ 120 h 154"/>
              <a:gd name="T98" fmla="*/ 30 w 131"/>
              <a:gd name="T99" fmla="*/ 124 h 154"/>
              <a:gd name="T100" fmla="*/ 23 w 131"/>
              <a:gd name="T101" fmla="*/ 130 h 154"/>
              <a:gd name="T102" fmla="*/ 18 w 131"/>
              <a:gd name="T103" fmla="*/ 131 h 154"/>
              <a:gd name="T104" fmla="*/ 11 w 131"/>
              <a:gd name="T105" fmla="*/ 126 h 154"/>
              <a:gd name="T106" fmla="*/ 12 w 131"/>
              <a:gd name="T107" fmla="*/ 137 h 154"/>
              <a:gd name="T108" fmla="*/ 11 w 131"/>
              <a:gd name="T109" fmla="*/ 142 h 154"/>
              <a:gd name="T110" fmla="*/ 7 w 131"/>
              <a:gd name="T111" fmla="*/ 148 h 154"/>
              <a:gd name="T112" fmla="*/ 3 w 131"/>
              <a:gd name="T113" fmla="*/ 152 h 154"/>
              <a:gd name="T114" fmla="*/ 0 w 131"/>
              <a:gd name="T115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154">
                <a:moveTo>
                  <a:pt x="112" y="0"/>
                </a:moveTo>
                <a:lnTo>
                  <a:pt x="102" y="0"/>
                </a:lnTo>
                <a:lnTo>
                  <a:pt x="108" y="7"/>
                </a:lnTo>
                <a:lnTo>
                  <a:pt x="113" y="11"/>
                </a:lnTo>
                <a:lnTo>
                  <a:pt x="112" y="18"/>
                </a:lnTo>
                <a:lnTo>
                  <a:pt x="117" y="24"/>
                </a:lnTo>
                <a:lnTo>
                  <a:pt x="121" y="25"/>
                </a:lnTo>
                <a:lnTo>
                  <a:pt x="124" y="25"/>
                </a:lnTo>
                <a:lnTo>
                  <a:pt x="128" y="30"/>
                </a:lnTo>
                <a:lnTo>
                  <a:pt x="131" y="37"/>
                </a:lnTo>
                <a:lnTo>
                  <a:pt x="124" y="37"/>
                </a:lnTo>
                <a:lnTo>
                  <a:pt x="120" y="40"/>
                </a:lnTo>
                <a:lnTo>
                  <a:pt x="117" y="44"/>
                </a:lnTo>
                <a:lnTo>
                  <a:pt x="112" y="48"/>
                </a:lnTo>
                <a:lnTo>
                  <a:pt x="108" y="51"/>
                </a:lnTo>
                <a:lnTo>
                  <a:pt x="101" y="54"/>
                </a:lnTo>
                <a:lnTo>
                  <a:pt x="95" y="51"/>
                </a:lnTo>
                <a:lnTo>
                  <a:pt x="93" y="54"/>
                </a:lnTo>
                <a:lnTo>
                  <a:pt x="89" y="59"/>
                </a:lnTo>
                <a:lnTo>
                  <a:pt x="83" y="58"/>
                </a:lnTo>
                <a:lnTo>
                  <a:pt x="83" y="60"/>
                </a:lnTo>
                <a:lnTo>
                  <a:pt x="83" y="66"/>
                </a:lnTo>
                <a:lnTo>
                  <a:pt x="80" y="69"/>
                </a:lnTo>
                <a:lnTo>
                  <a:pt x="75" y="69"/>
                </a:lnTo>
                <a:lnTo>
                  <a:pt x="72" y="66"/>
                </a:lnTo>
                <a:lnTo>
                  <a:pt x="67" y="63"/>
                </a:lnTo>
                <a:lnTo>
                  <a:pt x="64" y="74"/>
                </a:lnTo>
                <a:lnTo>
                  <a:pt x="72" y="74"/>
                </a:lnTo>
                <a:lnTo>
                  <a:pt x="82" y="73"/>
                </a:lnTo>
                <a:lnTo>
                  <a:pt x="83" y="73"/>
                </a:lnTo>
                <a:lnTo>
                  <a:pt x="83" y="74"/>
                </a:lnTo>
                <a:lnTo>
                  <a:pt x="84" y="79"/>
                </a:lnTo>
                <a:lnTo>
                  <a:pt x="74" y="90"/>
                </a:lnTo>
                <a:lnTo>
                  <a:pt x="71" y="92"/>
                </a:lnTo>
                <a:lnTo>
                  <a:pt x="67" y="96"/>
                </a:lnTo>
                <a:lnTo>
                  <a:pt x="57" y="97"/>
                </a:lnTo>
                <a:lnTo>
                  <a:pt x="46" y="96"/>
                </a:lnTo>
                <a:lnTo>
                  <a:pt x="35" y="94"/>
                </a:lnTo>
                <a:lnTo>
                  <a:pt x="33" y="94"/>
                </a:lnTo>
                <a:lnTo>
                  <a:pt x="30" y="100"/>
                </a:lnTo>
                <a:lnTo>
                  <a:pt x="41" y="104"/>
                </a:lnTo>
                <a:lnTo>
                  <a:pt x="39" y="101"/>
                </a:lnTo>
                <a:lnTo>
                  <a:pt x="48" y="101"/>
                </a:lnTo>
                <a:lnTo>
                  <a:pt x="56" y="103"/>
                </a:lnTo>
                <a:lnTo>
                  <a:pt x="53" y="108"/>
                </a:lnTo>
                <a:lnTo>
                  <a:pt x="45" y="109"/>
                </a:lnTo>
                <a:lnTo>
                  <a:pt x="49" y="114"/>
                </a:lnTo>
                <a:lnTo>
                  <a:pt x="42" y="120"/>
                </a:lnTo>
                <a:lnTo>
                  <a:pt x="41" y="120"/>
                </a:lnTo>
                <a:lnTo>
                  <a:pt x="30" y="124"/>
                </a:lnTo>
                <a:lnTo>
                  <a:pt x="23" y="130"/>
                </a:lnTo>
                <a:lnTo>
                  <a:pt x="18" y="131"/>
                </a:lnTo>
                <a:lnTo>
                  <a:pt x="11" y="126"/>
                </a:lnTo>
                <a:lnTo>
                  <a:pt x="12" y="137"/>
                </a:lnTo>
                <a:lnTo>
                  <a:pt x="11" y="142"/>
                </a:lnTo>
                <a:lnTo>
                  <a:pt x="7" y="148"/>
                </a:lnTo>
                <a:lnTo>
                  <a:pt x="3" y="152"/>
                </a:lnTo>
                <a:lnTo>
                  <a:pt x="0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196"/>
          <p:cNvSpPr>
            <a:spLocks/>
          </p:cNvSpPr>
          <p:nvPr/>
        </p:nvSpPr>
        <p:spPr bwMode="auto">
          <a:xfrm>
            <a:off x="4718051" y="6040438"/>
            <a:ext cx="20638" cy="31750"/>
          </a:xfrm>
          <a:custGeom>
            <a:avLst/>
            <a:gdLst>
              <a:gd name="T0" fmla="*/ 4 w 13"/>
              <a:gd name="T1" fmla="*/ 8 h 20"/>
              <a:gd name="T2" fmla="*/ 4 w 13"/>
              <a:gd name="T3" fmla="*/ 5 h 20"/>
              <a:gd name="T4" fmla="*/ 13 w 13"/>
              <a:gd name="T5" fmla="*/ 0 h 20"/>
              <a:gd name="T6" fmla="*/ 11 w 13"/>
              <a:gd name="T7" fmla="*/ 6 h 20"/>
              <a:gd name="T8" fmla="*/ 0 w 13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20">
                <a:moveTo>
                  <a:pt x="4" y="8"/>
                </a:moveTo>
                <a:lnTo>
                  <a:pt x="4" y="5"/>
                </a:lnTo>
                <a:lnTo>
                  <a:pt x="13" y="0"/>
                </a:lnTo>
                <a:lnTo>
                  <a:pt x="11" y="6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197"/>
          <p:cNvSpPr>
            <a:spLocks/>
          </p:cNvSpPr>
          <p:nvPr/>
        </p:nvSpPr>
        <p:spPr bwMode="auto">
          <a:xfrm>
            <a:off x="4122738" y="6059488"/>
            <a:ext cx="23813" cy="17463"/>
          </a:xfrm>
          <a:custGeom>
            <a:avLst/>
            <a:gdLst>
              <a:gd name="T0" fmla="*/ 15 w 15"/>
              <a:gd name="T1" fmla="*/ 11 h 11"/>
              <a:gd name="T2" fmla="*/ 11 w 15"/>
              <a:gd name="T3" fmla="*/ 8 h 11"/>
              <a:gd name="T4" fmla="*/ 0 w 1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11"/>
                </a:moveTo>
                <a:lnTo>
                  <a:pt x="11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198"/>
          <p:cNvSpPr>
            <a:spLocks/>
          </p:cNvSpPr>
          <p:nvPr/>
        </p:nvSpPr>
        <p:spPr bwMode="auto">
          <a:xfrm>
            <a:off x="4686301" y="6053138"/>
            <a:ext cx="38100" cy="25400"/>
          </a:xfrm>
          <a:custGeom>
            <a:avLst/>
            <a:gdLst>
              <a:gd name="T0" fmla="*/ 0 w 24"/>
              <a:gd name="T1" fmla="*/ 16 h 16"/>
              <a:gd name="T2" fmla="*/ 13 w 24"/>
              <a:gd name="T3" fmla="*/ 9 h 16"/>
              <a:gd name="T4" fmla="*/ 16 w 24"/>
              <a:gd name="T5" fmla="*/ 4 h 16"/>
              <a:gd name="T6" fmla="*/ 24 w 24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0" y="16"/>
                </a:moveTo>
                <a:lnTo>
                  <a:pt x="13" y="9"/>
                </a:lnTo>
                <a:lnTo>
                  <a:pt x="16" y="4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199"/>
          <p:cNvSpPr>
            <a:spLocks/>
          </p:cNvSpPr>
          <p:nvPr/>
        </p:nvSpPr>
        <p:spPr bwMode="auto">
          <a:xfrm>
            <a:off x="4694238" y="6072188"/>
            <a:ext cx="23813" cy="12700"/>
          </a:xfrm>
          <a:custGeom>
            <a:avLst/>
            <a:gdLst>
              <a:gd name="T0" fmla="*/ 15 w 15"/>
              <a:gd name="T1" fmla="*/ 0 h 8"/>
              <a:gd name="T2" fmla="*/ 4 w 15"/>
              <a:gd name="T3" fmla="*/ 7 h 8"/>
              <a:gd name="T4" fmla="*/ 0 w 1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">
                <a:moveTo>
                  <a:pt x="15" y="0"/>
                </a:moveTo>
                <a:lnTo>
                  <a:pt x="4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200"/>
          <p:cNvSpPr>
            <a:spLocks/>
          </p:cNvSpPr>
          <p:nvPr/>
        </p:nvSpPr>
        <p:spPr bwMode="auto">
          <a:xfrm>
            <a:off x="4681538" y="6078538"/>
            <a:ext cx="12700" cy="11113"/>
          </a:xfrm>
          <a:custGeom>
            <a:avLst/>
            <a:gdLst>
              <a:gd name="T0" fmla="*/ 8 w 8"/>
              <a:gd name="T1" fmla="*/ 4 h 7"/>
              <a:gd name="T2" fmla="*/ 1 w 8"/>
              <a:gd name="T3" fmla="*/ 7 h 7"/>
              <a:gd name="T4" fmla="*/ 0 w 8"/>
              <a:gd name="T5" fmla="*/ 2 h 7"/>
              <a:gd name="T6" fmla="*/ 3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4"/>
                </a:moveTo>
                <a:lnTo>
                  <a:pt x="1" y="7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201"/>
          <p:cNvSpPr>
            <a:spLocks/>
          </p:cNvSpPr>
          <p:nvPr/>
        </p:nvSpPr>
        <p:spPr bwMode="auto">
          <a:xfrm>
            <a:off x="4146551" y="6076951"/>
            <a:ext cx="25400" cy="20638"/>
          </a:xfrm>
          <a:custGeom>
            <a:avLst/>
            <a:gdLst>
              <a:gd name="T0" fmla="*/ 16 w 16"/>
              <a:gd name="T1" fmla="*/ 13 h 13"/>
              <a:gd name="T2" fmla="*/ 10 w 16"/>
              <a:gd name="T3" fmla="*/ 11 h 13"/>
              <a:gd name="T4" fmla="*/ 6 w 16"/>
              <a:gd name="T5" fmla="*/ 8 h 13"/>
              <a:gd name="T6" fmla="*/ 4 w 16"/>
              <a:gd name="T7" fmla="*/ 7 h 13"/>
              <a:gd name="T8" fmla="*/ 0 w 16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3">
                <a:moveTo>
                  <a:pt x="16" y="13"/>
                </a:moveTo>
                <a:lnTo>
                  <a:pt x="10" y="11"/>
                </a:lnTo>
                <a:lnTo>
                  <a:pt x="6" y="8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Line 1202"/>
          <p:cNvSpPr>
            <a:spLocks noChangeShapeType="1"/>
          </p:cNvSpPr>
          <p:nvPr/>
        </p:nvSpPr>
        <p:spPr bwMode="auto">
          <a:xfrm flipH="1" flipV="1">
            <a:off x="4171951" y="6097588"/>
            <a:ext cx="952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203"/>
          <p:cNvSpPr>
            <a:spLocks/>
          </p:cNvSpPr>
          <p:nvPr/>
        </p:nvSpPr>
        <p:spPr bwMode="auto">
          <a:xfrm>
            <a:off x="4213226" y="6094413"/>
            <a:ext cx="6350" cy="11113"/>
          </a:xfrm>
          <a:custGeom>
            <a:avLst/>
            <a:gdLst>
              <a:gd name="T0" fmla="*/ 4 w 4"/>
              <a:gd name="T1" fmla="*/ 7 h 7"/>
              <a:gd name="T2" fmla="*/ 3 w 4"/>
              <a:gd name="T3" fmla="*/ 0 h 7"/>
              <a:gd name="T4" fmla="*/ 0 w 4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204"/>
          <p:cNvSpPr>
            <a:spLocks/>
          </p:cNvSpPr>
          <p:nvPr/>
        </p:nvSpPr>
        <p:spPr bwMode="auto">
          <a:xfrm>
            <a:off x="4668838" y="6049963"/>
            <a:ext cx="47625" cy="57150"/>
          </a:xfrm>
          <a:custGeom>
            <a:avLst/>
            <a:gdLst>
              <a:gd name="T0" fmla="*/ 30 w 30"/>
              <a:gd name="T1" fmla="*/ 0 h 36"/>
              <a:gd name="T2" fmla="*/ 23 w 30"/>
              <a:gd name="T3" fmla="*/ 6 h 36"/>
              <a:gd name="T4" fmla="*/ 18 w 30"/>
              <a:gd name="T5" fmla="*/ 10 h 36"/>
              <a:gd name="T6" fmla="*/ 14 w 30"/>
              <a:gd name="T7" fmla="*/ 14 h 36"/>
              <a:gd name="T8" fmla="*/ 5 w 30"/>
              <a:gd name="T9" fmla="*/ 15 h 36"/>
              <a:gd name="T10" fmla="*/ 3 w 30"/>
              <a:gd name="T11" fmla="*/ 20 h 36"/>
              <a:gd name="T12" fmla="*/ 4 w 30"/>
              <a:gd name="T13" fmla="*/ 26 h 36"/>
              <a:gd name="T14" fmla="*/ 4 w 30"/>
              <a:gd name="T15" fmla="*/ 30 h 36"/>
              <a:gd name="T16" fmla="*/ 5 w 30"/>
              <a:gd name="T17" fmla="*/ 33 h 36"/>
              <a:gd name="T18" fmla="*/ 0 w 30"/>
              <a:gd name="T1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36">
                <a:moveTo>
                  <a:pt x="30" y="0"/>
                </a:moveTo>
                <a:lnTo>
                  <a:pt x="23" y="6"/>
                </a:lnTo>
                <a:lnTo>
                  <a:pt x="18" y="10"/>
                </a:lnTo>
                <a:lnTo>
                  <a:pt x="14" y="14"/>
                </a:lnTo>
                <a:lnTo>
                  <a:pt x="5" y="15"/>
                </a:lnTo>
                <a:lnTo>
                  <a:pt x="3" y="20"/>
                </a:lnTo>
                <a:lnTo>
                  <a:pt x="4" y="26"/>
                </a:lnTo>
                <a:lnTo>
                  <a:pt x="4" y="30"/>
                </a:lnTo>
                <a:lnTo>
                  <a:pt x="5" y="33"/>
                </a:lnTo>
                <a:lnTo>
                  <a:pt x="0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205"/>
          <p:cNvSpPr>
            <a:spLocks/>
          </p:cNvSpPr>
          <p:nvPr/>
        </p:nvSpPr>
        <p:spPr bwMode="auto">
          <a:xfrm>
            <a:off x="4181476" y="6097588"/>
            <a:ext cx="31750" cy="11113"/>
          </a:xfrm>
          <a:custGeom>
            <a:avLst/>
            <a:gdLst>
              <a:gd name="T0" fmla="*/ 20 w 20"/>
              <a:gd name="T1" fmla="*/ 0 h 7"/>
              <a:gd name="T2" fmla="*/ 19 w 20"/>
              <a:gd name="T3" fmla="*/ 2 h 7"/>
              <a:gd name="T4" fmla="*/ 20 w 20"/>
              <a:gd name="T5" fmla="*/ 7 h 7"/>
              <a:gd name="T6" fmla="*/ 14 w 20"/>
              <a:gd name="T7" fmla="*/ 6 h 7"/>
              <a:gd name="T8" fmla="*/ 12 w 20"/>
              <a:gd name="T9" fmla="*/ 6 h 7"/>
              <a:gd name="T10" fmla="*/ 5 w 20"/>
              <a:gd name="T11" fmla="*/ 5 h 7"/>
              <a:gd name="T12" fmla="*/ 0 w 20"/>
              <a:gd name="T13" fmla="*/ 2 h 7"/>
              <a:gd name="T14" fmla="*/ 0 w 20"/>
              <a:gd name="T1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9" y="2"/>
                </a:lnTo>
                <a:lnTo>
                  <a:pt x="20" y="7"/>
                </a:lnTo>
                <a:lnTo>
                  <a:pt x="14" y="6"/>
                </a:lnTo>
                <a:lnTo>
                  <a:pt x="12" y="6"/>
                </a:lnTo>
                <a:lnTo>
                  <a:pt x="5" y="5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Line 1206"/>
          <p:cNvSpPr>
            <a:spLocks noChangeShapeType="1"/>
          </p:cNvSpPr>
          <p:nvPr/>
        </p:nvSpPr>
        <p:spPr bwMode="auto">
          <a:xfrm flipH="1">
            <a:off x="4656138" y="6107113"/>
            <a:ext cx="12700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207"/>
          <p:cNvSpPr>
            <a:spLocks/>
          </p:cNvSpPr>
          <p:nvPr/>
        </p:nvSpPr>
        <p:spPr bwMode="auto">
          <a:xfrm>
            <a:off x="4640263" y="6118226"/>
            <a:ext cx="15875" cy="6350"/>
          </a:xfrm>
          <a:custGeom>
            <a:avLst/>
            <a:gdLst>
              <a:gd name="T0" fmla="*/ 10 w 10"/>
              <a:gd name="T1" fmla="*/ 0 h 4"/>
              <a:gd name="T2" fmla="*/ 3 w 10"/>
              <a:gd name="T3" fmla="*/ 1 h 4"/>
              <a:gd name="T4" fmla="*/ 0 w 10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10" y="0"/>
                </a:moveTo>
                <a:lnTo>
                  <a:pt x="3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Line 1208"/>
          <p:cNvSpPr>
            <a:spLocks noChangeShapeType="1"/>
          </p:cNvSpPr>
          <p:nvPr/>
        </p:nvSpPr>
        <p:spPr bwMode="auto">
          <a:xfrm flipH="1">
            <a:off x="4638676" y="6124576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209"/>
          <p:cNvSpPr>
            <a:spLocks/>
          </p:cNvSpPr>
          <p:nvPr/>
        </p:nvSpPr>
        <p:spPr bwMode="auto">
          <a:xfrm>
            <a:off x="4186238" y="6107113"/>
            <a:ext cx="20638" cy="23813"/>
          </a:xfrm>
          <a:custGeom>
            <a:avLst/>
            <a:gdLst>
              <a:gd name="T0" fmla="*/ 13 w 13"/>
              <a:gd name="T1" fmla="*/ 15 h 15"/>
              <a:gd name="T2" fmla="*/ 6 w 13"/>
              <a:gd name="T3" fmla="*/ 11 h 15"/>
              <a:gd name="T4" fmla="*/ 6 w 13"/>
              <a:gd name="T5" fmla="*/ 7 h 15"/>
              <a:gd name="T6" fmla="*/ 4 w 13"/>
              <a:gd name="T7" fmla="*/ 8 h 15"/>
              <a:gd name="T8" fmla="*/ 1 w 13"/>
              <a:gd name="T9" fmla="*/ 8 h 15"/>
              <a:gd name="T10" fmla="*/ 0 w 13"/>
              <a:gd name="T11" fmla="*/ 1 h 15"/>
              <a:gd name="T12" fmla="*/ 1 w 13"/>
              <a:gd name="T13" fmla="*/ 0 h 15"/>
              <a:gd name="T14" fmla="*/ 11 w 13"/>
              <a:gd name="T15" fmla="*/ 4 h 15"/>
              <a:gd name="T16" fmla="*/ 13 w 13"/>
              <a:gd name="T17" fmla="*/ 8 h 15"/>
              <a:gd name="T18" fmla="*/ 13 w 13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5">
                <a:moveTo>
                  <a:pt x="13" y="15"/>
                </a:moveTo>
                <a:lnTo>
                  <a:pt x="6" y="11"/>
                </a:lnTo>
                <a:lnTo>
                  <a:pt x="6" y="7"/>
                </a:lnTo>
                <a:lnTo>
                  <a:pt x="4" y="8"/>
                </a:lnTo>
                <a:lnTo>
                  <a:pt x="1" y="8"/>
                </a:lnTo>
                <a:lnTo>
                  <a:pt x="0" y="1"/>
                </a:lnTo>
                <a:lnTo>
                  <a:pt x="1" y="0"/>
                </a:lnTo>
                <a:lnTo>
                  <a:pt x="11" y="4"/>
                </a:lnTo>
                <a:lnTo>
                  <a:pt x="13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211"/>
          <p:cNvSpPr>
            <a:spLocks/>
          </p:cNvSpPr>
          <p:nvPr/>
        </p:nvSpPr>
        <p:spPr bwMode="auto">
          <a:xfrm>
            <a:off x="4198938" y="6105525"/>
            <a:ext cx="66675" cy="44450"/>
          </a:xfrm>
          <a:custGeom>
            <a:avLst/>
            <a:gdLst>
              <a:gd name="T0" fmla="*/ 0 w 42"/>
              <a:gd name="T1" fmla="*/ 28 h 28"/>
              <a:gd name="T2" fmla="*/ 3 w 42"/>
              <a:gd name="T3" fmla="*/ 20 h 28"/>
              <a:gd name="T4" fmla="*/ 12 w 42"/>
              <a:gd name="T5" fmla="*/ 21 h 28"/>
              <a:gd name="T6" fmla="*/ 11 w 42"/>
              <a:gd name="T7" fmla="*/ 17 h 28"/>
              <a:gd name="T8" fmla="*/ 22 w 42"/>
              <a:gd name="T9" fmla="*/ 13 h 28"/>
              <a:gd name="T10" fmla="*/ 26 w 42"/>
              <a:gd name="T11" fmla="*/ 10 h 28"/>
              <a:gd name="T12" fmla="*/ 27 w 42"/>
              <a:gd name="T13" fmla="*/ 10 h 28"/>
              <a:gd name="T14" fmla="*/ 30 w 42"/>
              <a:gd name="T15" fmla="*/ 9 h 28"/>
              <a:gd name="T16" fmla="*/ 37 w 42"/>
              <a:gd name="T17" fmla="*/ 4 h 28"/>
              <a:gd name="T18" fmla="*/ 39 w 42"/>
              <a:gd name="T19" fmla="*/ 2 h 28"/>
              <a:gd name="T20" fmla="*/ 42 w 42"/>
              <a:gd name="T21" fmla="*/ 1 h 28"/>
              <a:gd name="T22" fmla="*/ 41 w 42"/>
              <a:gd name="T23" fmla="*/ 0 h 28"/>
              <a:gd name="T24" fmla="*/ 35 w 42"/>
              <a:gd name="T25" fmla="*/ 1 h 28"/>
              <a:gd name="T26" fmla="*/ 31 w 42"/>
              <a:gd name="T27" fmla="*/ 1 h 28"/>
              <a:gd name="T28" fmla="*/ 19 w 42"/>
              <a:gd name="T29" fmla="*/ 9 h 28"/>
              <a:gd name="T30" fmla="*/ 18 w 42"/>
              <a:gd name="T31" fmla="*/ 9 h 28"/>
              <a:gd name="T32" fmla="*/ 13 w 42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28">
                <a:moveTo>
                  <a:pt x="0" y="28"/>
                </a:moveTo>
                <a:lnTo>
                  <a:pt x="3" y="20"/>
                </a:lnTo>
                <a:lnTo>
                  <a:pt x="12" y="21"/>
                </a:lnTo>
                <a:lnTo>
                  <a:pt x="11" y="17"/>
                </a:lnTo>
                <a:lnTo>
                  <a:pt x="22" y="13"/>
                </a:lnTo>
                <a:lnTo>
                  <a:pt x="26" y="10"/>
                </a:lnTo>
                <a:lnTo>
                  <a:pt x="27" y="10"/>
                </a:lnTo>
                <a:lnTo>
                  <a:pt x="30" y="9"/>
                </a:lnTo>
                <a:lnTo>
                  <a:pt x="37" y="4"/>
                </a:lnTo>
                <a:lnTo>
                  <a:pt x="39" y="2"/>
                </a:lnTo>
                <a:lnTo>
                  <a:pt x="42" y="1"/>
                </a:lnTo>
                <a:lnTo>
                  <a:pt x="41" y="0"/>
                </a:lnTo>
                <a:lnTo>
                  <a:pt x="35" y="1"/>
                </a:lnTo>
                <a:lnTo>
                  <a:pt x="31" y="1"/>
                </a:lnTo>
                <a:lnTo>
                  <a:pt x="19" y="9"/>
                </a:lnTo>
                <a:lnTo>
                  <a:pt x="18" y="9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12"/>
          <p:cNvSpPr>
            <a:spLocks/>
          </p:cNvSpPr>
          <p:nvPr/>
        </p:nvSpPr>
        <p:spPr bwMode="auto">
          <a:xfrm>
            <a:off x="4621213" y="6129338"/>
            <a:ext cx="17463" cy="23813"/>
          </a:xfrm>
          <a:custGeom>
            <a:avLst/>
            <a:gdLst>
              <a:gd name="T0" fmla="*/ 11 w 11"/>
              <a:gd name="T1" fmla="*/ 0 h 15"/>
              <a:gd name="T2" fmla="*/ 9 w 11"/>
              <a:gd name="T3" fmla="*/ 2 h 15"/>
              <a:gd name="T4" fmla="*/ 3 w 11"/>
              <a:gd name="T5" fmla="*/ 5 h 15"/>
              <a:gd name="T6" fmla="*/ 5 w 11"/>
              <a:gd name="T7" fmla="*/ 9 h 15"/>
              <a:gd name="T8" fmla="*/ 0 w 11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9" y="2"/>
                </a:lnTo>
                <a:lnTo>
                  <a:pt x="3" y="5"/>
                </a:lnTo>
                <a:lnTo>
                  <a:pt x="5" y="9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13"/>
          <p:cNvSpPr>
            <a:spLocks/>
          </p:cNvSpPr>
          <p:nvPr/>
        </p:nvSpPr>
        <p:spPr bwMode="auto">
          <a:xfrm>
            <a:off x="4514850" y="6148388"/>
            <a:ext cx="11113" cy="11113"/>
          </a:xfrm>
          <a:custGeom>
            <a:avLst/>
            <a:gdLst>
              <a:gd name="T0" fmla="*/ 7 w 7"/>
              <a:gd name="T1" fmla="*/ 7 h 7"/>
              <a:gd name="T2" fmla="*/ 1 w 7"/>
              <a:gd name="T3" fmla="*/ 0 h 7"/>
              <a:gd name="T4" fmla="*/ 0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1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214"/>
          <p:cNvSpPr>
            <a:spLocks/>
          </p:cNvSpPr>
          <p:nvPr/>
        </p:nvSpPr>
        <p:spPr bwMode="auto">
          <a:xfrm>
            <a:off x="4587875" y="6149975"/>
            <a:ext cx="33338" cy="9525"/>
          </a:xfrm>
          <a:custGeom>
            <a:avLst/>
            <a:gdLst>
              <a:gd name="T0" fmla="*/ 21 w 21"/>
              <a:gd name="T1" fmla="*/ 2 h 6"/>
              <a:gd name="T2" fmla="*/ 15 w 21"/>
              <a:gd name="T3" fmla="*/ 2 h 6"/>
              <a:gd name="T4" fmla="*/ 13 w 21"/>
              <a:gd name="T5" fmla="*/ 2 h 6"/>
              <a:gd name="T6" fmla="*/ 7 w 21"/>
              <a:gd name="T7" fmla="*/ 0 h 6"/>
              <a:gd name="T8" fmla="*/ 4 w 21"/>
              <a:gd name="T9" fmla="*/ 4 h 6"/>
              <a:gd name="T10" fmla="*/ 0 w 21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6">
                <a:moveTo>
                  <a:pt x="21" y="2"/>
                </a:moveTo>
                <a:lnTo>
                  <a:pt x="15" y="2"/>
                </a:lnTo>
                <a:lnTo>
                  <a:pt x="13" y="2"/>
                </a:lnTo>
                <a:lnTo>
                  <a:pt x="7" y="0"/>
                </a:lnTo>
                <a:lnTo>
                  <a:pt x="4" y="4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215"/>
          <p:cNvSpPr>
            <a:spLocks/>
          </p:cNvSpPr>
          <p:nvPr/>
        </p:nvSpPr>
        <p:spPr bwMode="auto">
          <a:xfrm>
            <a:off x="4252913" y="6149975"/>
            <a:ext cx="14288" cy="11113"/>
          </a:xfrm>
          <a:custGeom>
            <a:avLst/>
            <a:gdLst>
              <a:gd name="T0" fmla="*/ 9 w 9"/>
              <a:gd name="T1" fmla="*/ 7 h 7"/>
              <a:gd name="T2" fmla="*/ 3 w 9"/>
              <a:gd name="T3" fmla="*/ 6 h 7"/>
              <a:gd name="T4" fmla="*/ 1 w 9"/>
              <a:gd name="T5" fmla="*/ 4 h 7"/>
              <a:gd name="T6" fmla="*/ 0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9" y="7"/>
                </a:moveTo>
                <a:lnTo>
                  <a:pt x="3" y="6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216"/>
          <p:cNvSpPr>
            <a:spLocks/>
          </p:cNvSpPr>
          <p:nvPr/>
        </p:nvSpPr>
        <p:spPr bwMode="auto">
          <a:xfrm>
            <a:off x="4229100" y="6137275"/>
            <a:ext cx="23813" cy="39688"/>
          </a:xfrm>
          <a:custGeom>
            <a:avLst/>
            <a:gdLst>
              <a:gd name="T0" fmla="*/ 15 w 15"/>
              <a:gd name="T1" fmla="*/ 8 h 25"/>
              <a:gd name="T2" fmla="*/ 12 w 15"/>
              <a:gd name="T3" fmla="*/ 0 h 25"/>
              <a:gd name="T4" fmla="*/ 8 w 15"/>
              <a:gd name="T5" fmla="*/ 4 h 25"/>
              <a:gd name="T6" fmla="*/ 9 w 15"/>
              <a:gd name="T7" fmla="*/ 10 h 25"/>
              <a:gd name="T8" fmla="*/ 12 w 15"/>
              <a:gd name="T9" fmla="*/ 12 h 25"/>
              <a:gd name="T10" fmla="*/ 15 w 15"/>
              <a:gd name="T11" fmla="*/ 15 h 25"/>
              <a:gd name="T12" fmla="*/ 14 w 15"/>
              <a:gd name="T13" fmla="*/ 19 h 25"/>
              <a:gd name="T14" fmla="*/ 5 w 15"/>
              <a:gd name="T15" fmla="*/ 20 h 25"/>
              <a:gd name="T16" fmla="*/ 0 w 15"/>
              <a:gd name="T17" fmla="*/ 20 h 25"/>
              <a:gd name="T18" fmla="*/ 5 w 15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5">
                <a:moveTo>
                  <a:pt x="15" y="8"/>
                </a:moveTo>
                <a:lnTo>
                  <a:pt x="12" y="0"/>
                </a:lnTo>
                <a:lnTo>
                  <a:pt x="8" y="4"/>
                </a:lnTo>
                <a:lnTo>
                  <a:pt x="9" y="10"/>
                </a:lnTo>
                <a:lnTo>
                  <a:pt x="12" y="12"/>
                </a:lnTo>
                <a:lnTo>
                  <a:pt x="15" y="15"/>
                </a:lnTo>
                <a:lnTo>
                  <a:pt x="14" y="19"/>
                </a:lnTo>
                <a:lnTo>
                  <a:pt x="5" y="20"/>
                </a:lnTo>
                <a:lnTo>
                  <a:pt x="0" y="20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217"/>
          <p:cNvSpPr>
            <a:spLocks/>
          </p:cNvSpPr>
          <p:nvPr/>
        </p:nvSpPr>
        <p:spPr bwMode="auto">
          <a:xfrm>
            <a:off x="4516438" y="6159500"/>
            <a:ext cx="11113" cy="26988"/>
          </a:xfrm>
          <a:custGeom>
            <a:avLst/>
            <a:gdLst>
              <a:gd name="T0" fmla="*/ 0 w 7"/>
              <a:gd name="T1" fmla="*/ 17 h 17"/>
              <a:gd name="T2" fmla="*/ 4 w 7"/>
              <a:gd name="T3" fmla="*/ 13 h 17"/>
              <a:gd name="T4" fmla="*/ 7 w 7"/>
              <a:gd name="T5" fmla="*/ 9 h 17"/>
              <a:gd name="T6" fmla="*/ 7 w 7"/>
              <a:gd name="T7" fmla="*/ 6 h 17"/>
              <a:gd name="T8" fmla="*/ 7 w 7"/>
              <a:gd name="T9" fmla="*/ 5 h 17"/>
              <a:gd name="T10" fmla="*/ 6 w 7"/>
              <a:gd name="T11" fmla="*/ 0 h 17"/>
              <a:gd name="T12" fmla="*/ 6 w 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7">
                <a:moveTo>
                  <a:pt x="0" y="17"/>
                </a:moveTo>
                <a:lnTo>
                  <a:pt x="4" y="13"/>
                </a:lnTo>
                <a:lnTo>
                  <a:pt x="7" y="9"/>
                </a:lnTo>
                <a:lnTo>
                  <a:pt x="7" y="6"/>
                </a:lnTo>
                <a:lnTo>
                  <a:pt x="7" y="5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18"/>
          <p:cNvSpPr>
            <a:spLocks/>
          </p:cNvSpPr>
          <p:nvPr/>
        </p:nvSpPr>
        <p:spPr bwMode="auto">
          <a:xfrm>
            <a:off x="4186238" y="6149975"/>
            <a:ext cx="55563" cy="39688"/>
          </a:xfrm>
          <a:custGeom>
            <a:avLst/>
            <a:gdLst>
              <a:gd name="T0" fmla="*/ 32 w 35"/>
              <a:gd name="T1" fmla="*/ 17 h 25"/>
              <a:gd name="T2" fmla="*/ 34 w 35"/>
              <a:gd name="T3" fmla="*/ 18 h 25"/>
              <a:gd name="T4" fmla="*/ 35 w 35"/>
              <a:gd name="T5" fmla="*/ 25 h 25"/>
              <a:gd name="T6" fmla="*/ 16 w 35"/>
              <a:gd name="T7" fmla="*/ 23 h 25"/>
              <a:gd name="T8" fmla="*/ 8 w 35"/>
              <a:gd name="T9" fmla="*/ 17 h 25"/>
              <a:gd name="T10" fmla="*/ 2 w 35"/>
              <a:gd name="T11" fmla="*/ 17 h 25"/>
              <a:gd name="T12" fmla="*/ 0 w 35"/>
              <a:gd name="T13" fmla="*/ 6 h 25"/>
              <a:gd name="T14" fmla="*/ 6 w 35"/>
              <a:gd name="T15" fmla="*/ 4 h 25"/>
              <a:gd name="T16" fmla="*/ 8 w 35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5">
                <a:moveTo>
                  <a:pt x="32" y="17"/>
                </a:moveTo>
                <a:lnTo>
                  <a:pt x="34" y="18"/>
                </a:lnTo>
                <a:lnTo>
                  <a:pt x="35" y="25"/>
                </a:lnTo>
                <a:lnTo>
                  <a:pt x="16" y="23"/>
                </a:lnTo>
                <a:lnTo>
                  <a:pt x="8" y="17"/>
                </a:lnTo>
                <a:lnTo>
                  <a:pt x="2" y="17"/>
                </a:lnTo>
                <a:lnTo>
                  <a:pt x="0" y="6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219"/>
          <p:cNvSpPr>
            <a:spLocks/>
          </p:cNvSpPr>
          <p:nvPr/>
        </p:nvSpPr>
        <p:spPr bwMode="auto">
          <a:xfrm>
            <a:off x="4246563" y="6161088"/>
            <a:ext cx="47625" cy="39688"/>
          </a:xfrm>
          <a:custGeom>
            <a:avLst/>
            <a:gdLst>
              <a:gd name="T0" fmla="*/ 22 w 30"/>
              <a:gd name="T1" fmla="*/ 25 h 25"/>
              <a:gd name="T2" fmla="*/ 28 w 30"/>
              <a:gd name="T3" fmla="*/ 15 h 25"/>
              <a:gd name="T4" fmla="*/ 22 w 30"/>
              <a:gd name="T5" fmla="*/ 19 h 25"/>
              <a:gd name="T6" fmla="*/ 19 w 30"/>
              <a:gd name="T7" fmla="*/ 20 h 25"/>
              <a:gd name="T8" fmla="*/ 16 w 30"/>
              <a:gd name="T9" fmla="*/ 23 h 25"/>
              <a:gd name="T10" fmla="*/ 11 w 30"/>
              <a:gd name="T11" fmla="*/ 23 h 25"/>
              <a:gd name="T12" fmla="*/ 15 w 30"/>
              <a:gd name="T13" fmla="*/ 12 h 25"/>
              <a:gd name="T14" fmla="*/ 12 w 30"/>
              <a:gd name="T15" fmla="*/ 11 h 25"/>
              <a:gd name="T16" fmla="*/ 8 w 30"/>
              <a:gd name="T17" fmla="*/ 15 h 25"/>
              <a:gd name="T18" fmla="*/ 1 w 30"/>
              <a:gd name="T19" fmla="*/ 11 h 25"/>
              <a:gd name="T20" fmla="*/ 0 w 30"/>
              <a:gd name="T21" fmla="*/ 11 h 25"/>
              <a:gd name="T22" fmla="*/ 11 w 30"/>
              <a:gd name="T23" fmla="*/ 4 h 25"/>
              <a:gd name="T24" fmla="*/ 15 w 30"/>
              <a:gd name="T25" fmla="*/ 5 h 25"/>
              <a:gd name="T26" fmla="*/ 18 w 30"/>
              <a:gd name="T27" fmla="*/ 7 h 25"/>
              <a:gd name="T28" fmla="*/ 30 w 30"/>
              <a:gd name="T29" fmla="*/ 5 h 25"/>
              <a:gd name="T30" fmla="*/ 30 w 30"/>
              <a:gd name="T31" fmla="*/ 0 h 25"/>
              <a:gd name="T32" fmla="*/ 28 w 30"/>
              <a:gd name="T33" fmla="*/ 0 h 25"/>
              <a:gd name="T34" fmla="*/ 19 w 30"/>
              <a:gd name="T35" fmla="*/ 3 h 25"/>
              <a:gd name="T36" fmla="*/ 13 w 30"/>
              <a:gd name="T37" fmla="*/ 0 h 25"/>
              <a:gd name="T38" fmla="*/ 13 w 30"/>
              <a:gd name="T3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5">
                <a:moveTo>
                  <a:pt x="22" y="25"/>
                </a:moveTo>
                <a:lnTo>
                  <a:pt x="28" y="15"/>
                </a:lnTo>
                <a:lnTo>
                  <a:pt x="22" y="19"/>
                </a:lnTo>
                <a:lnTo>
                  <a:pt x="19" y="20"/>
                </a:lnTo>
                <a:lnTo>
                  <a:pt x="16" y="23"/>
                </a:lnTo>
                <a:lnTo>
                  <a:pt x="11" y="23"/>
                </a:lnTo>
                <a:lnTo>
                  <a:pt x="15" y="12"/>
                </a:lnTo>
                <a:lnTo>
                  <a:pt x="12" y="11"/>
                </a:lnTo>
                <a:lnTo>
                  <a:pt x="8" y="15"/>
                </a:lnTo>
                <a:lnTo>
                  <a:pt x="1" y="11"/>
                </a:lnTo>
                <a:lnTo>
                  <a:pt x="0" y="11"/>
                </a:lnTo>
                <a:lnTo>
                  <a:pt x="11" y="4"/>
                </a:lnTo>
                <a:lnTo>
                  <a:pt x="15" y="5"/>
                </a:lnTo>
                <a:lnTo>
                  <a:pt x="18" y="7"/>
                </a:lnTo>
                <a:lnTo>
                  <a:pt x="30" y="5"/>
                </a:lnTo>
                <a:lnTo>
                  <a:pt x="30" y="0"/>
                </a:lnTo>
                <a:lnTo>
                  <a:pt x="28" y="0"/>
                </a:lnTo>
                <a:lnTo>
                  <a:pt x="19" y="3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220"/>
          <p:cNvSpPr>
            <a:spLocks/>
          </p:cNvSpPr>
          <p:nvPr/>
        </p:nvSpPr>
        <p:spPr bwMode="auto">
          <a:xfrm>
            <a:off x="4305300" y="6176963"/>
            <a:ext cx="19050" cy="26988"/>
          </a:xfrm>
          <a:custGeom>
            <a:avLst/>
            <a:gdLst>
              <a:gd name="T0" fmla="*/ 0 w 12"/>
              <a:gd name="T1" fmla="*/ 17 h 17"/>
              <a:gd name="T2" fmla="*/ 6 w 12"/>
              <a:gd name="T3" fmla="*/ 16 h 17"/>
              <a:gd name="T4" fmla="*/ 12 w 12"/>
              <a:gd name="T5" fmla="*/ 4 h 17"/>
              <a:gd name="T6" fmla="*/ 12 w 12"/>
              <a:gd name="T7" fmla="*/ 2 h 17"/>
              <a:gd name="T8" fmla="*/ 12 w 12"/>
              <a:gd name="T9" fmla="*/ 0 h 17"/>
              <a:gd name="T10" fmla="*/ 6 w 12"/>
              <a:gd name="T11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7">
                <a:moveTo>
                  <a:pt x="0" y="17"/>
                </a:moveTo>
                <a:lnTo>
                  <a:pt x="6" y="16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6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221"/>
          <p:cNvSpPr>
            <a:spLocks/>
          </p:cNvSpPr>
          <p:nvPr/>
        </p:nvSpPr>
        <p:spPr bwMode="auto">
          <a:xfrm>
            <a:off x="4516438" y="6159500"/>
            <a:ext cx="71438" cy="47625"/>
          </a:xfrm>
          <a:custGeom>
            <a:avLst/>
            <a:gdLst>
              <a:gd name="T0" fmla="*/ 45 w 45"/>
              <a:gd name="T1" fmla="*/ 0 h 30"/>
              <a:gd name="T2" fmla="*/ 43 w 45"/>
              <a:gd name="T3" fmla="*/ 0 h 30"/>
              <a:gd name="T4" fmla="*/ 39 w 45"/>
              <a:gd name="T5" fmla="*/ 1 h 30"/>
              <a:gd name="T6" fmla="*/ 32 w 45"/>
              <a:gd name="T7" fmla="*/ 4 h 30"/>
              <a:gd name="T8" fmla="*/ 37 w 45"/>
              <a:gd name="T9" fmla="*/ 9 h 30"/>
              <a:gd name="T10" fmla="*/ 30 w 45"/>
              <a:gd name="T11" fmla="*/ 16 h 30"/>
              <a:gd name="T12" fmla="*/ 26 w 45"/>
              <a:gd name="T13" fmla="*/ 13 h 30"/>
              <a:gd name="T14" fmla="*/ 30 w 45"/>
              <a:gd name="T15" fmla="*/ 24 h 30"/>
              <a:gd name="T16" fmla="*/ 24 w 45"/>
              <a:gd name="T17" fmla="*/ 26 h 30"/>
              <a:gd name="T18" fmla="*/ 24 w 45"/>
              <a:gd name="T19" fmla="*/ 23 h 30"/>
              <a:gd name="T20" fmla="*/ 24 w 45"/>
              <a:gd name="T21" fmla="*/ 16 h 30"/>
              <a:gd name="T22" fmla="*/ 19 w 45"/>
              <a:gd name="T23" fmla="*/ 17 h 30"/>
              <a:gd name="T24" fmla="*/ 18 w 45"/>
              <a:gd name="T25" fmla="*/ 20 h 30"/>
              <a:gd name="T26" fmla="*/ 14 w 45"/>
              <a:gd name="T27" fmla="*/ 30 h 30"/>
              <a:gd name="T28" fmla="*/ 2 w 45"/>
              <a:gd name="T29" fmla="*/ 23 h 30"/>
              <a:gd name="T30" fmla="*/ 0 w 45"/>
              <a:gd name="T31" fmla="*/ 1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30">
                <a:moveTo>
                  <a:pt x="45" y="0"/>
                </a:moveTo>
                <a:lnTo>
                  <a:pt x="43" y="0"/>
                </a:lnTo>
                <a:lnTo>
                  <a:pt x="39" y="1"/>
                </a:lnTo>
                <a:lnTo>
                  <a:pt x="32" y="4"/>
                </a:lnTo>
                <a:lnTo>
                  <a:pt x="37" y="9"/>
                </a:lnTo>
                <a:lnTo>
                  <a:pt x="30" y="16"/>
                </a:lnTo>
                <a:lnTo>
                  <a:pt x="26" y="13"/>
                </a:lnTo>
                <a:lnTo>
                  <a:pt x="30" y="24"/>
                </a:lnTo>
                <a:lnTo>
                  <a:pt x="24" y="26"/>
                </a:lnTo>
                <a:lnTo>
                  <a:pt x="24" y="23"/>
                </a:lnTo>
                <a:lnTo>
                  <a:pt x="24" y="16"/>
                </a:lnTo>
                <a:lnTo>
                  <a:pt x="19" y="17"/>
                </a:lnTo>
                <a:lnTo>
                  <a:pt x="18" y="20"/>
                </a:lnTo>
                <a:lnTo>
                  <a:pt x="14" y="30"/>
                </a:lnTo>
                <a:lnTo>
                  <a:pt x="2" y="23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222"/>
          <p:cNvSpPr>
            <a:spLocks/>
          </p:cNvSpPr>
          <p:nvPr/>
        </p:nvSpPr>
        <p:spPr bwMode="auto">
          <a:xfrm>
            <a:off x="4278313" y="6184900"/>
            <a:ext cx="36513" cy="23813"/>
          </a:xfrm>
          <a:custGeom>
            <a:avLst/>
            <a:gdLst>
              <a:gd name="T0" fmla="*/ 23 w 23"/>
              <a:gd name="T1" fmla="*/ 0 h 15"/>
              <a:gd name="T2" fmla="*/ 22 w 23"/>
              <a:gd name="T3" fmla="*/ 5 h 15"/>
              <a:gd name="T4" fmla="*/ 15 w 23"/>
              <a:gd name="T5" fmla="*/ 7 h 15"/>
              <a:gd name="T6" fmla="*/ 11 w 23"/>
              <a:gd name="T7" fmla="*/ 10 h 15"/>
              <a:gd name="T8" fmla="*/ 6 w 23"/>
              <a:gd name="T9" fmla="*/ 14 h 15"/>
              <a:gd name="T10" fmla="*/ 0 w 23"/>
              <a:gd name="T11" fmla="*/ 15 h 15"/>
              <a:gd name="T12" fmla="*/ 0 w 23"/>
              <a:gd name="T13" fmla="*/ 11 h 15"/>
              <a:gd name="T14" fmla="*/ 2 w 23"/>
              <a:gd name="T15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5">
                <a:moveTo>
                  <a:pt x="23" y="0"/>
                </a:moveTo>
                <a:lnTo>
                  <a:pt x="22" y="5"/>
                </a:lnTo>
                <a:lnTo>
                  <a:pt x="15" y="7"/>
                </a:lnTo>
                <a:lnTo>
                  <a:pt x="11" y="10"/>
                </a:lnTo>
                <a:lnTo>
                  <a:pt x="6" y="14"/>
                </a:lnTo>
                <a:lnTo>
                  <a:pt x="0" y="15"/>
                </a:lnTo>
                <a:lnTo>
                  <a:pt x="0" y="11"/>
                </a:lnTo>
                <a:lnTo>
                  <a:pt x="2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223"/>
          <p:cNvSpPr>
            <a:spLocks/>
          </p:cNvSpPr>
          <p:nvPr/>
        </p:nvSpPr>
        <p:spPr bwMode="auto">
          <a:xfrm>
            <a:off x="4459288" y="6159500"/>
            <a:ext cx="57150" cy="53975"/>
          </a:xfrm>
          <a:custGeom>
            <a:avLst/>
            <a:gdLst>
              <a:gd name="T0" fmla="*/ 35 w 36"/>
              <a:gd name="T1" fmla="*/ 0 h 34"/>
              <a:gd name="T2" fmla="*/ 36 w 36"/>
              <a:gd name="T3" fmla="*/ 8 h 34"/>
              <a:gd name="T4" fmla="*/ 34 w 36"/>
              <a:gd name="T5" fmla="*/ 12 h 34"/>
              <a:gd name="T6" fmla="*/ 30 w 36"/>
              <a:gd name="T7" fmla="*/ 20 h 34"/>
              <a:gd name="T8" fmla="*/ 25 w 36"/>
              <a:gd name="T9" fmla="*/ 20 h 34"/>
              <a:gd name="T10" fmla="*/ 25 w 36"/>
              <a:gd name="T11" fmla="*/ 30 h 34"/>
              <a:gd name="T12" fmla="*/ 27 w 36"/>
              <a:gd name="T13" fmla="*/ 32 h 34"/>
              <a:gd name="T14" fmla="*/ 25 w 36"/>
              <a:gd name="T15" fmla="*/ 34 h 34"/>
              <a:gd name="T16" fmla="*/ 20 w 36"/>
              <a:gd name="T17" fmla="*/ 34 h 34"/>
              <a:gd name="T18" fmla="*/ 8 w 36"/>
              <a:gd name="T19" fmla="*/ 32 h 34"/>
              <a:gd name="T20" fmla="*/ 0 w 36"/>
              <a:gd name="T21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34">
                <a:moveTo>
                  <a:pt x="35" y="0"/>
                </a:moveTo>
                <a:lnTo>
                  <a:pt x="36" y="8"/>
                </a:lnTo>
                <a:lnTo>
                  <a:pt x="34" y="12"/>
                </a:lnTo>
                <a:lnTo>
                  <a:pt x="30" y="20"/>
                </a:lnTo>
                <a:lnTo>
                  <a:pt x="25" y="20"/>
                </a:lnTo>
                <a:lnTo>
                  <a:pt x="25" y="30"/>
                </a:lnTo>
                <a:lnTo>
                  <a:pt x="27" y="32"/>
                </a:lnTo>
                <a:lnTo>
                  <a:pt x="25" y="34"/>
                </a:lnTo>
                <a:lnTo>
                  <a:pt x="20" y="34"/>
                </a:lnTo>
                <a:lnTo>
                  <a:pt x="8" y="32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224"/>
          <p:cNvSpPr>
            <a:spLocks/>
          </p:cNvSpPr>
          <p:nvPr/>
        </p:nvSpPr>
        <p:spPr bwMode="auto">
          <a:xfrm>
            <a:off x="4324350" y="6210300"/>
            <a:ext cx="46038" cy="14288"/>
          </a:xfrm>
          <a:custGeom>
            <a:avLst/>
            <a:gdLst>
              <a:gd name="T0" fmla="*/ 29 w 29"/>
              <a:gd name="T1" fmla="*/ 9 h 9"/>
              <a:gd name="T2" fmla="*/ 26 w 29"/>
              <a:gd name="T3" fmla="*/ 9 h 9"/>
              <a:gd name="T4" fmla="*/ 19 w 29"/>
              <a:gd name="T5" fmla="*/ 6 h 9"/>
              <a:gd name="T6" fmla="*/ 8 w 29"/>
              <a:gd name="T7" fmla="*/ 0 h 9"/>
              <a:gd name="T8" fmla="*/ 0 w 2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9">
                <a:moveTo>
                  <a:pt x="29" y="9"/>
                </a:moveTo>
                <a:lnTo>
                  <a:pt x="26" y="9"/>
                </a:lnTo>
                <a:lnTo>
                  <a:pt x="19" y="6"/>
                </a:lnTo>
                <a:lnTo>
                  <a:pt x="8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225"/>
          <p:cNvSpPr>
            <a:spLocks/>
          </p:cNvSpPr>
          <p:nvPr/>
        </p:nvSpPr>
        <p:spPr bwMode="auto">
          <a:xfrm>
            <a:off x="4370388" y="6224588"/>
            <a:ext cx="14288" cy="1588"/>
          </a:xfrm>
          <a:custGeom>
            <a:avLst/>
            <a:gdLst>
              <a:gd name="T0" fmla="*/ 9 w 9"/>
              <a:gd name="T1" fmla="*/ 1 h 1"/>
              <a:gd name="T2" fmla="*/ 6 w 9"/>
              <a:gd name="T3" fmla="*/ 0 h 1"/>
              <a:gd name="T4" fmla="*/ 5 w 9"/>
              <a:gd name="T5" fmla="*/ 0 h 1"/>
              <a:gd name="T6" fmla="*/ 0 w 9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9" y="1"/>
                </a:moveTo>
                <a:lnTo>
                  <a:pt x="6" y="0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226"/>
          <p:cNvSpPr>
            <a:spLocks/>
          </p:cNvSpPr>
          <p:nvPr/>
        </p:nvSpPr>
        <p:spPr bwMode="auto">
          <a:xfrm>
            <a:off x="4283075" y="6203950"/>
            <a:ext cx="41275" cy="26988"/>
          </a:xfrm>
          <a:custGeom>
            <a:avLst/>
            <a:gdLst>
              <a:gd name="T0" fmla="*/ 26 w 26"/>
              <a:gd name="T1" fmla="*/ 4 h 17"/>
              <a:gd name="T2" fmla="*/ 16 w 26"/>
              <a:gd name="T3" fmla="*/ 4 h 17"/>
              <a:gd name="T4" fmla="*/ 14 w 26"/>
              <a:gd name="T5" fmla="*/ 10 h 17"/>
              <a:gd name="T6" fmla="*/ 4 w 26"/>
              <a:gd name="T7" fmla="*/ 17 h 17"/>
              <a:gd name="T8" fmla="*/ 0 w 26"/>
              <a:gd name="T9" fmla="*/ 14 h 17"/>
              <a:gd name="T10" fmla="*/ 3 w 26"/>
              <a:gd name="T11" fmla="*/ 7 h 17"/>
              <a:gd name="T12" fmla="*/ 7 w 26"/>
              <a:gd name="T13" fmla="*/ 3 h 17"/>
              <a:gd name="T14" fmla="*/ 11 w 26"/>
              <a:gd name="T15" fmla="*/ 0 h 17"/>
              <a:gd name="T16" fmla="*/ 14 w 26"/>
              <a:gd name="T1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7">
                <a:moveTo>
                  <a:pt x="26" y="4"/>
                </a:moveTo>
                <a:lnTo>
                  <a:pt x="16" y="4"/>
                </a:lnTo>
                <a:lnTo>
                  <a:pt x="14" y="10"/>
                </a:lnTo>
                <a:lnTo>
                  <a:pt x="4" y="17"/>
                </a:lnTo>
                <a:lnTo>
                  <a:pt x="0" y="14"/>
                </a:lnTo>
                <a:lnTo>
                  <a:pt x="3" y="7"/>
                </a:lnTo>
                <a:lnTo>
                  <a:pt x="7" y="3"/>
                </a:lnTo>
                <a:lnTo>
                  <a:pt x="11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227"/>
          <p:cNvSpPr>
            <a:spLocks/>
          </p:cNvSpPr>
          <p:nvPr/>
        </p:nvSpPr>
        <p:spPr bwMode="auto">
          <a:xfrm>
            <a:off x="4384675" y="6210300"/>
            <a:ext cx="74613" cy="22225"/>
          </a:xfrm>
          <a:custGeom>
            <a:avLst/>
            <a:gdLst>
              <a:gd name="T0" fmla="*/ 47 w 47"/>
              <a:gd name="T1" fmla="*/ 0 h 14"/>
              <a:gd name="T2" fmla="*/ 41 w 47"/>
              <a:gd name="T3" fmla="*/ 0 h 14"/>
              <a:gd name="T4" fmla="*/ 32 w 47"/>
              <a:gd name="T5" fmla="*/ 2 h 14"/>
              <a:gd name="T6" fmla="*/ 27 w 47"/>
              <a:gd name="T7" fmla="*/ 10 h 14"/>
              <a:gd name="T8" fmla="*/ 25 w 47"/>
              <a:gd name="T9" fmla="*/ 14 h 14"/>
              <a:gd name="T10" fmla="*/ 21 w 47"/>
              <a:gd name="T11" fmla="*/ 7 h 14"/>
              <a:gd name="T12" fmla="*/ 18 w 47"/>
              <a:gd name="T13" fmla="*/ 14 h 14"/>
              <a:gd name="T14" fmla="*/ 7 w 47"/>
              <a:gd name="T15" fmla="*/ 13 h 14"/>
              <a:gd name="T16" fmla="*/ 2 w 47"/>
              <a:gd name="T17" fmla="*/ 11 h 14"/>
              <a:gd name="T18" fmla="*/ 0 w 47"/>
              <a:gd name="T19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14">
                <a:moveTo>
                  <a:pt x="47" y="0"/>
                </a:moveTo>
                <a:lnTo>
                  <a:pt x="41" y="0"/>
                </a:lnTo>
                <a:lnTo>
                  <a:pt x="32" y="2"/>
                </a:lnTo>
                <a:lnTo>
                  <a:pt x="27" y="10"/>
                </a:lnTo>
                <a:lnTo>
                  <a:pt x="25" y="14"/>
                </a:lnTo>
                <a:lnTo>
                  <a:pt x="21" y="7"/>
                </a:lnTo>
                <a:lnTo>
                  <a:pt x="18" y="14"/>
                </a:lnTo>
                <a:lnTo>
                  <a:pt x="7" y="13"/>
                </a:lnTo>
                <a:lnTo>
                  <a:pt x="2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228"/>
          <p:cNvSpPr>
            <a:spLocks/>
          </p:cNvSpPr>
          <p:nvPr/>
        </p:nvSpPr>
        <p:spPr bwMode="auto">
          <a:xfrm>
            <a:off x="7165975" y="992188"/>
            <a:ext cx="30163" cy="66675"/>
          </a:xfrm>
          <a:custGeom>
            <a:avLst/>
            <a:gdLst>
              <a:gd name="T0" fmla="*/ 19 w 19"/>
              <a:gd name="T1" fmla="*/ 36 h 42"/>
              <a:gd name="T2" fmla="*/ 14 w 19"/>
              <a:gd name="T3" fmla="*/ 42 h 42"/>
              <a:gd name="T4" fmla="*/ 5 w 19"/>
              <a:gd name="T5" fmla="*/ 36 h 42"/>
              <a:gd name="T6" fmla="*/ 5 w 19"/>
              <a:gd name="T7" fmla="*/ 30 h 42"/>
              <a:gd name="T8" fmla="*/ 5 w 19"/>
              <a:gd name="T9" fmla="*/ 28 h 42"/>
              <a:gd name="T10" fmla="*/ 5 w 19"/>
              <a:gd name="T11" fmla="*/ 27 h 42"/>
              <a:gd name="T12" fmla="*/ 0 w 19"/>
              <a:gd name="T13" fmla="*/ 17 h 42"/>
              <a:gd name="T14" fmla="*/ 3 w 19"/>
              <a:gd name="T15" fmla="*/ 12 h 42"/>
              <a:gd name="T16" fmla="*/ 12 w 19"/>
              <a:gd name="T17" fmla="*/ 4 h 42"/>
              <a:gd name="T18" fmla="*/ 16 w 19"/>
              <a:gd name="T19" fmla="*/ 0 h 42"/>
              <a:gd name="T20" fmla="*/ 19 w 19"/>
              <a:gd name="T21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42">
                <a:moveTo>
                  <a:pt x="19" y="36"/>
                </a:moveTo>
                <a:lnTo>
                  <a:pt x="14" y="42"/>
                </a:lnTo>
                <a:lnTo>
                  <a:pt x="5" y="36"/>
                </a:lnTo>
                <a:lnTo>
                  <a:pt x="5" y="30"/>
                </a:lnTo>
                <a:lnTo>
                  <a:pt x="5" y="28"/>
                </a:lnTo>
                <a:lnTo>
                  <a:pt x="5" y="27"/>
                </a:lnTo>
                <a:lnTo>
                  <a:pt x="0" y="17"/>
                </a:lnTo>
                <a:lnTo>
                  <a:pt x="3" y="12"/>
                </a:lnTo>
                <a:lnTo>
                  <a:pt x="12" y="4"/>
                </a:lnTo>
                <a:lnTo>
                  <a:pt x="16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229"/>
          <p:cNvSpPr>
            <a:spLocks/>
          </p:cNvSpPr>
          <p:nvPr/>
        </p:nvSpPr>
        <p:spPr bwMode="auto">
          <a:xfrm>
            <a:off x="7196138" y="935038"/>
            <a:ext cx="76200" cy="149225"/>
          </a:xfrm>
          <a:custGeom>
            <a:avLst/>
            <a:gdLst>
              <a:gd name="T0" fmla="*/ 0 w 48"/>
              <a:gd name="T1" fmla="*/ 37 h 94"/>
              <a:gd name="T2" fmla="*/ 4 w 48"/>
              <a:gd name="T3" fmla="*/ 40 h 94"/>
              <a:gd name="T4" fmla="*/ 7 w 48"/>
              <a:gd name="T5" fmla="*/ 36 h 94"/>
              <a:gd name="T6" fmla="*/ 7 w 48"/>
              <a:gd name="T7" fmla="*/ 34 h 94"/>
              <a:gd name="T8" fmla="*/ 1 w 48"/>
              <a:gd name="T9" fmla="*/ 27 h 94"/>
              <a:gd name="T10" fmla="*/ 6 w 48"/>
              <a:gd name="T11" fmla="*/ 22 h 94"/>
              <a:gd name="T12" fmla="*/ 12 w 48"/>
              <a:gd name="T13" fmla="*/ 34 h 94"/>
              <a:gd name="T14" fmla="*/ 15 w 48"/>
              <a:gd name="T15" fmla="*/ 23 h 94"/>
              <a:gd name="T16" fmla="*/ 30 w 48"/>
              <a:gd name="T17" fmla="*/ 17 h 94"/>
              <a:gd name="T18" fmla="*/ 18 w 48"/>
              <a:gd name="T19" fmla="*/ 4 h 94"/>
              <a:gd name="T20" fmla="*/ 31 w 48"/>
              <a:gd name="T21" fmla="*/ 0 h 94"/>
              <a:gd name="T22" fmla="*/ 38 w 48"/>
              <a:gd name="T23" fmla="*/ 17 h 94"/>
              <a:gd name="T24" fmla="*/ 37 w 48"/>
              <a:gd name="T25" fmla="*/ 25 h 94"/>
              <a:gd name="T26" fmla="*/ 44 w 48"/>
              <a:gd name="T27" fmla="*/ 29 h 94"/>
              <a:gd name="T28" fmla="*/ 45 w 48"/>
              <a:gd name="T29" fmla="*/ 29 h 94"/>
              <a:gd name="T30" fmla="*/ 48 w 48"/>
              <a:gd name="T31" fmla="*/ 45 h 94"/>
              <a:gd name="T32" fmla="*/ 45 w 48"/>
              <a:gd name="T33" fmla="*/ 48 h 94"/>
              <a:gd name="T34" fmla="*/ 34 w 48"/>
              <a:gd name="T35" fmla="*/ 60 h 94"/>
              <a:gd name="T36" fmla="*/ 21 w 48"/>
              <a:gd name="T37" fmla="*/ 77 h 94"/>
              <a:gd name="T38" fmla="*/ 26 w 48"/>
              <a:gd name="T39" fmla="*/ 82 h 94"/>
              <a:gd name="T40" fmla="*/ 23 w 48"/>
              <a:gd name="T41" fmla="*/ 83 h 94"/>
              <a:gd name="T42" fmla="*/ 14 w 48"/>
              <a:gd name="T43" fmla="*/ 94 h 94"/>
              <a:gd name="T44" fmla="*/ 4 w 48"/>
              <a:gd name="T45" fmla="*/ 89 h 94"/>
              <a:gd name="T46" fmla="*/ 8 w 48"/>
              <a:gd name="T47" fmla="*/ 64 h 94"/>
              <a:gd name="T48" fmla="*/ 0 w 48"/>
              <a:gd name="T4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94">
                <a:moveTo>
                  <a:pt x="0" y="37"/>
                </a:moveTo>
                <a:lnTo>
                  <a:pt x="4" y="40"/>
                </a:lnTo>
                <a:lnTo>
                  <a:pt x="7" y="36"/>
                </a:lnTo>
                <a:lnTo>
                  <a:pt x="7" y="34"/>
                </a:lnTo>
                <a:lnTo>
                  <a:pt x="1" y="27"/>
                </a:lnTo>
                <a:lnTo>
                  <a:pt x="6" y="22"/>
                </a:lnTo>
                <a:lnTo>
                  <a:pt x="12" y="34"/>
                </a:lnTo>
                <a:lnTo>
                  <a:pt x="15" y="23"/>
                </a:lnTo>
                <a:lnTo>
                  <a:pt x="30" y="17"/>
                </a:lnTo>
                <a:lnTo>
                  <a:pt x="18" y="4"/>
                </a:lnTo>
                <a:lnTo>
                  <a:pt x="31" y="0"/>
                </a:lnTo>
                <a:lnTo>
                  <a:pt x="38" y="17"/>
                </a:lnTo>
                <a:lnTo>
                  <a:pt x="37" y="25"/>
                </a:lnTo>
                <a:lnTo>
                  <a:pt x="44" y="29"/>
                </a:lnTo>
                <a:lnTo>
                  <a:pt x="45" y="29"/>
                </a:lnTo>
                <a:lnTo>
                  <a:pt x="48" y="45"/>
                </a:lnTo>
                <a:lnTo>
                  <a:pt x="45" y="48"/>
                </a:lnTo>
                <a:lnTo>
                  <a:pt x="34" y="60"/>
                </a:lnTo>
                <a:lnTo>
                  <a:pt x="21" y="77"/>
                </a:lnTo>
                <a:lnTo>
                  <a:pt x="26" y="82"/>
                </a:lnTo>
                <a:lnTo>
                  <a:pt x="23" y="83"/>
                </a:lnTo>
                <a:lnTo>
                  <a:pt x="14" y="94"/>
                </a:lnTo>
                <a:lnTo>
                  <a:pt x="4" y="89"/>
                </a:lnTo>
                <a:lnTo>
                  <a:pt x="8" y="64"/>
                </a:lnTo>
                <a:lnTo>
                  <a:pt x="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230"/>
          <p:cNvSpPr>
            <a:spLocks/>
          </p:cNvSpPr>
          <p:nvPr/>
        </p:nvSpPr>
        <p:spPr bwMode="auto">
          <a:xfrm>
            <a:off x="6686550" y="1298575"/>
            <a:ext cx="11113" cy="30163"/>
          </a:xfrm>
          <a:custGeom>
            <a:avLst/>
            <a:gdLst>
              <a:gd name="T0" fmla="*/ 0 w 7"/>
              <a:gd name="T1" fmla="*/ 19 h 19"/>
              <a:gd name="T2" fmla="*/ 3 w 7"/>
              <a:gd name="T3" fmla="*/ 15 h 19"/>
              <a:gd name="T4" fmla="*/ 7 w 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9">
                <a:moveTo>
                  <a:pt x="0" y="19"/>
                </a:moveTo>
                <a:lnTo>
                  <a:pt x="3" y="15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231"/>
          <p:cNvSpPr>
            <a:spLocks/>
          </p:cNvSpPr>
          <p:nvPr/>
        </p:nvSpPr>
        <p:spPr bwMode="auto">
          <a:xfrm>
            <a:off x="4051300" y="5429250"/>
            <a:ext cx="7938" cy="11113"/>
          </a:xfrm>
          <a:custGeom>
            <a:avLst/>
            <a:gdLst>
              <a:gd name="T0" fmla="*/ 0 w 5"/>
              <a:gd name="T1" fmla="*/ 7 h 7"/>
              <a:gd name="T2" fmla="*/ 1 w 5"/>
              <a:gd name="T3" fmla="*/ 6 h 7"/>
              <a:gd name="T4" fmla="*/ 3 w 5"/>
              <a:gd name="T5" fmla="*/ 4 h 7"/>
              <a:gd name="T6" fmla="*/ 5 w 5"/>
              <a:gd name="T7" fmla="*/ 1 h 7"/>
              <a:gd name="T8" fmla="*/ 5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1" y="6"/>
                </a:lnTo>
                <a:lnTo>
                  <a:pt x="3" y="4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232"/>
          <p:cNvSpPr>
            <a:spLocks/>
          </p:cNvSpPr>
          <p:nvPr/>
        </p:nvSpPr>
        <p:spPr bwMode="auto">
          <a:xfrm>
            <a:off x="4094163" y="5380038"/>
            <a:ext cx="53975" cy="71438"/>
          </a:xfrm>
          <a:custGeom>
            <a:avLst/>
            <a:gdLst>
              <a:gd name="T0" fmla="*/ 34 w 34"/>
              <a:gd name="T1" fmla="*/ 32 h 45"/>
              <a:gd name="T2" fmla="*/ 32 w 34"/>
              <a:gd name="T3" fmla="*/ 38 h 45"/>
              <a:gd name="T4" fmla="*/ 28 w 34"/>
              <a:gd name="T5" fmla="*/ 42 h 45"/>
              <a:gd name="T6" fmla="*/ 24 w 34"/>
              <a:gd name="T7" fmla="*/ 45 h 45"/>
              <a:gd name="T8" fmla="*/ 21 w 34"/>
              <a:gd name="T9" fmla="*/ 41 h 45"/>
              <a:gd name="T10" fmla="*/ 18 w 34"/>
              <a:gd name="T11" fmla="*/ 37 h 45"/>
              <a:gd name="T12" fmla="*/ 17 w 34"/>
              <a:gd name="T13" fmla="*/ 34 h 45"/>
              <a:gd name="T14" fmla="*/ 15 w 34"/>
              <a:gd name="T15" fmla="*/ 28 h 45"/>
              <a:gd name="T16" fmla="*/ 10 w 34"/>
              <a:gd name="T17" fmla="*/ 24 h 45"/>
              <a:gd name="T18" fmla="*/ 4 w 34"/>
              <a:gd name="T19" fmla="*/ 26 h 45"/>
              <a:gd name="T20" fmla="*/ 3 w 34"/>
              <a:gd name="T21" fmla="*/ 26 h 45"/>
              <a:gd name="T22" fmla="*/ 0 w 34"/>
              <a:gd name="T23" fmla="*/ 23 h 45"/>
              <a:gd name="T24" fmla="*/ 3 w 34"/>
              <a:gd name="T25" fmla="*/ 17 h 45"/>
              <a:gd name="T26" fmla="*/ 9 w 34"/>
              <a:gd name="T27" fmla="*/ 16 h 45"/>
              <a:gd name="T28" fmla="*/ 11 w 34"/>
              <a:gd name="T29" fmla="*/ 12 h 45"/>
              <a:gd name="T30" fmla="*/ 13 w 34"/>
              <a:gd name="T31" fmla="*/ 7 h 45"/>
              <a:gd name="T32" fmla="*/ 17 w 34"/>
              <a:gd name="T33" fmla="*/ 2 h 45"/>
              <a:gd name="T34" fmla="*/ 18 w 34"/>
              <a:gd name="T35" fmla="*/ 2 h 45"/>
              <a:gd name="T36" fmla="*/ 24 w 34"/>
              <a:gd name="T37" fmla="*/ 1 h 45"/>
              <a:gd name="T38" fmla="*/ 29 w 34"/>
              <a:gd name="T39" fmla="*/ 0 h 45"/>
              <a:gd name="T40" fmla="*/ 30 w 34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45">
                <a:moveTo>
                  <a:pt x="34" y="32"/>
                </a:moveTo>
                <a:lnTo>
                  <a:pt x="32" y="38"/>
                </a:lnTo>
                <a:lnTo>
                  <a:pt x="28" y="42"/>
                </a:lnTo>
                <a:lnTo>
                  <a:pt x="24" y="45"/>
                </a:lnTo>
                <a:lnTo>
                  <a:pt x="21" y="41"/>
                </a:lnTo>
                <a:lnTo>
                  <a:pt x="18" y="37"/>
                </a:lnTo>
                <a:lnTo>
                  <a:pt x="17" y="34"/>
                </a:lnTo>
                <a:lnTo>
                  <a:pt x="15" y="28"/>
                </a:lnTo>
                <a:lnTo>
                  <a:pt x="10" y="24"/>
                </a:lnTo>
                <a:lnTo>
                  <a:pt x="4" y="26"/>
                </a:lnTo>
                <a:lnTo>
                  <a:pt x="3" y="26"/>
                </a:lnTo>
                <a:lnTo>
                  <a:pt x="0" y="23"/>
                </a:lnTo>
                <a:lnTo>
                  <a:pt x="3" y="17"/>
                </a:lnTo>
                <a:lnTo>
                  <a:pt x="9" y="16"/>
                </a:lnTo>
                <a:lnTo>
                  <a:pt x="11" y="12"/>
                </a:lnTo>
                <a:lnTo>
                  <a:pt x="13" y="7"/>
                </a:lnTo>
                <a:lnTo>
                  <a:pt x="17" y="2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233"/>
          <p:cNvSpPr>
            <a:spLocks/>
          </p:cNvSpPr>
          <p:nvPr/>
        </p:nvSpPr>
        <p:spPr bwMode="auto">
          <a:xfrm>
            <a:off x="4051300" y="5478463"/>
            <a:ext cx="46038" cy="57150"/>
          </a:xfrm>
          <a:custGeom>
            <a:avLst/>
            <a:gdLst>
              <a:gd name="T0" fmla="*/ 0 w 29"/>
              <a:gd name="T1" fmla="*/ 36 h 36"/>
              <a:gd name="T2" fmla="*/ 3 w 29"/>
              <a:gd name="T3" fmla="*/ 32 h 36"/>
              <a:gd name="T4" fmla="*/ 3 w 29"/>
              <a:gd name="T5" fmla="*/ 18 h 36"/>
              <a:gd name="T6" fmla="*/ 5 w 29"/>
              <a:gd name="T7" fmla="*/ 6 h 36"/>
              <a:gd name="T8" fmla="*/ 10 w 29"/>
              <a:gd name="T9" fmla="*/ 0 h 36"/>
              <a:gd name="T10" fmla="*/ 12 w 29"/>
              <a:gd name="T11" fmla="*/ 2 h 36"/>
              <a:gd name="T12" fmla="*/ 16 w 29"/>
              <a:gd name="T13" fmla="*/ 3 h 36"/>
              <a:gd name="T14" fmla="*/ 27 w 29"/>
              <a:gd name="T15" fmla="*/ 11 h 36"/>
              <a:gd name="T16" fmla="*/ 29 w 29"/>
              <a:gd name="T17" fmla="*/ 1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6">
                <a:moveTo>
                  <a:pt x="0" y="36"/>
                </a:moveTo>
                <a:lnTo>
                  <a:pt x="3" y="32"/>
                </a:lnTo>
                <a:lnTo>
                  <a:pt x="3" y="18"/>
                </a:lnTo>
                <a:lnTo>
                  <a:pt x="5" y="6"/>
                </a:lnTo>
                <a:lnTo>
                  <a:pt x="10" y="0"/>
                </a:lnTo>
                <a:lnTo>
                  <a:pt x="12" y="2"/>
                </a:lnTo>
                <a:lnTo>
                  <a:pt x="16" y="3"/>
                </a:lnTo>
                <a:lnTo>
                  <a:pt x="27" y="11"/>
                </a:lnTo>
                <a:lnTo>
                  <a:pt x="2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234"/>
          <p:cNvSpPr>
            <a:spLocks/>
          </p:cNvSpPr>
          <p:nvPr/>
        </p:nvSpPr>
        <p:spPr bwMode="auto">
          <a:xfrm>
            <a:off x="4270375" y="4346575"/>
            <a:ext cx="52388" cy="69850"/>
          </a:xfrm>
          <a:custGeom>
            <a:avLst/>
            <a:gdLst>
              <a:gd name="T0" fmla="*/ 33 w 33"/>
              <a:gd name="T1" fmla="*/ 21 h 44"/>
              <a:gd name="T2" fmla="*/ 26 w 33"/>
              <a:gd name="T3" fmla="*/ 14 h 44"/>
              <a:gd name="T4" fmla="*/ 26 w 33"/>
              <a:gd name="T5" fmla="*/ 0 h 44"/>
              <a:gd name="T6" fmla="*/ 20 w 33"/>
              <a:gd name="T7" fmla="*/ 0 h 44"/>
              <a:gd name="T8" fmla="*/ 4 w 33"/>
              <a:gd name="T9" fmla="*/ 3 h 44"/>
              <a:gd name="T10" fmla="*/ 0 w 33"/>
              <a:gd name="T11" fmla="*/ 15 h 44"/>
              <a:gd name="T12" fmla="*/ 5 w 33"/>
              <a:gd name="T13" fmla="*/ 21 h 44"/>
              <a:gd name="T14" fmla="*/ 1 w 33"/>
              <a:gd name="T15" fmla="*/ 30 h 44"/>
              <a:gd name="T16" fmla="*/ 1 w 33"/>
              <a:gd name="T17" fmla="*/ 33 h 44"/>
              <a:gd name="T18" fmla="*/ 1 w 33"/>
              <a:gd name="T19" fmla="*/ 34 h 44"/>
              <a:gd name="T20" fmla="*/ 0 w 33"/>
              <a:gd name="T21" fmla="*/ 40 h 44"/>
              <a:gd name="T22" fmla="*/ 3 w 33"/>
              <a:gd name="T23" fmla="*/ 44 h 44"/>
              <a:gd name="T24" fmla="*/ 5 w 33"/>
              <a:gd name="T25" fmla="*/ 43 h 44"/>
              <a:gd name="T26" fmla="*/ 12 w 33"/>
              <a:gd name="T27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4">
                <a:moveTo>
                  <a:pt x="33" y="21"/>
                </a:moveTo>
                <a:lnTo>
                  <a:pt x="26" y="14"/>
                </a:lnTo>
                <a:lnTo>
                  <a:pt x="26" y="0"/>
                </a:lnTo>
                <a:lnTo>
                  <a:pt x="20" y="0"/>
                </a:lnTo>
                <a:lnTo>
                  <a:pt x="4" y="3"/>
                </a:lnTo>
                <a:lnTo>
                  <a:pt x="0" y="15"/>
                </a:lnTo>
                <a:lnTo>
                  <a:pt x="5" y="21"/>
                </a:lnTo>
                <a:lnTo>
                  <a:pt x="1" y="30"/>
                </a:lnTo>
                <a:lnTo>
                  <a:pt x="1" y="33"/>
                </a:lnTo>
                <a:lnTo>
                  <a:pt x="1" y="34"/>
                </a:lnTo>
                <a:lnTo>
                  <a:pt x="0" y="40"/>
                </a:lnTo>
                <a:lnTo>
                  <a:pt x="3" y="44"/>
                </a:lnTo>
                <a:lnTo>
                  <a:pt x="5" y="43"/>
                </a:lnTo>
                <a:lnTo>
                  <a:pt x="12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235"/>
          <p:cNvSpPr>
            <a:spLocks/>
          </p:cNvSpPr>
          <p:nvPr/>
        </p:nvSpPr>
        <p:spPr bwMode="auto">
          <a:xfrm>
            <a:off x="4294188" y="4433888"/>
            <a:ext cx="58738" cy="68263"/>
          </a:xfrm>
          <a:custGeom>
            <a:avLst/>
            <a:gdLst>
              <a:gd name="T0" fmla="*/ 34 w 37"/>
              <a:gd name="T1" fmla="*/ 43 h 43"/>
              <a:gd name="T2" fmla="*/ 35 w 37"/>
              <a:gd name="T3" fmla="*/ 43 h 43"/>
              <a:gd name="T4" fmla="*/ 37 w 37"/>
              <a:gd name="T5" fmla="*/ 39 h 43"/>
              <a:gd name="T6" fmla="*/ 28 w 37"/>
              <a:gd name="T7" fmla="*/ 37 h 43"/>
              <a:gd name="T8" fmla="*/ 18 w 37"/>
              <a:gd name="T9" fmla="*/ 31 h 43"/>
              <a:gd name="T10" fmla="*/ 11 w 37"/>
              <a:gd name="T11" fmla="*/ 24 h 43"/>
              <a:gd name="T12" fmla="*/ 11 w 37"/>
              <a:gd name="T13" fmla="*/ 23 h 43"/>
              <a:gd name="T14" fmla="*/ 8 w 37"/>
              <a:gd name="T15" fmla="*/ 18 h 43"/>
              <a:gd name="T16" fmla="*/ 7 w 37"/>
              <a:gd name="T17" fmla="*/ 15 h 43"/>
              <a:gd name="T18" fmla="*/ 4 w 37"/>
              <a:gd name="T19" fmla="*/ 11 h 43"/>
              <a:gd name="T20" fmla="*/ 1 w 37"/>
              <a:gd name="T21" fmla="*/ 7 h 43"/>
              <a:gd name="T22" fmla="*/ 0 w 37"/>
              <a:gd name="T23" fmla="*/ 5 h 43"/>
              <a:gd name="T24" fmla="*/ 0 w 37"/>
              <a:gd name="T25" fmla="*/ 3 h 43"/>
              <a:gd name="T26" fmla="*/ 0 w 37"/>
              <a:gd name="T27" fmla="*/ 1 h 43"/>
              <a:gd name="T28" fmla="*/ 0 w 37"/>
              <a:gd name="T29" fmla="*/ 0 h 43"/>
              <a:gd name="T30" fmla="*/ 9 w 37"/>
              <a:gd name="T31" fmla="*/ 5 h 43"/>
              <a:gd name="T32" fmla="*/ 11 w 37"/>
              <a:gd name="T33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3">
                <a:moveTo>
                  <a:pt x="34" y="43"/>
                </a:moveTo>
                <a:lnTo>
                  <a:pt x="35" y="43"/>
                </a:lnTo>
                <a:lnTo>
                  <a:pt x="37" y="39"/>
                </a:lnTo>
                <a:lnTo>
                  <a:pt x="28" y="37"/>
                </a:lnTo>
                <a:lnTo>
                  <a:pt x="18" y="31"/>
                </a:lnTo>
                <a:lnTo>
                  <a:pt x="11" y="24"/>
                </a:lnTo>
                <a:lnTo>
                  <a:pt x="11" y="23"/>
                </a:lnTo>
                <a:lnTo>
                  <a:pt x="8" y="18"/>
                </a:lnTo>
                <a:lnTo>
                  <a:pt x="7" y="15"/>
                </a:lnTo>
                <a:lnTo>
                  <a:pt x="4" y="11"/>
                </a:lnTo>
                <a:lnTo>
                  <a:pt x="1" y="7"/>
                </a:lnTo>
                <a:lnTo>
                  <a:pt x="0" y="5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9" y="5"/>
                </a:lnTo>
                <a:lnTo>
                  <a:pt x="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236"/>
          <p:cNvSpPr>
            <a:spLocks/>
          </p:cNvSpPr>
          <p:nvPr/>
        </p:nvSpPr>
        <p:spPr bwMode="auto">
          <a:xfrm>
            <a:off x="5249863" y="5835650"/>
            <a:ext cx="31750" cy="7938"/>
          </a:xfrm>
          <a:custGeom>
            <a:avLst/>
            <a:gdLst>
              <a:gd name="T0" fmla="*/ 20 w 20"/>
              <a:gd name="T1" fmla="*/ 3 h 5"/>
              <a:gd name="T2" fmla="*/ 20 w 20"/>
              <a:gd name="T3" fmla="*/ 2 h 5"/>
              <a:gd name="T4" fmla="*/ 13 w 20"/>
              <a:gd name="T5" fmla="*/ 0 h 5"/>
              <a:gd name="T6" fmla="*/ 9 w 20"/>
              <a:gd name="T7" fmla="*/ 2 h 5"/>
              <a:gd name="T8" fmla="*/ 6 w 20"/>
              <a:gd name="T9" fmla="*/ 3 h 5"/>
              <a:gd name="T10" fmla="*/ 1 w 20"/>
              <a:gd name="T11" fmla="*/ 5 h 5"/>
              <a:gd name="T12" fmla="*/ 0 w 20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5">
                <a:moveTo>
                  <a:pt x="20" y="3"/>
                </a:moveTo>
                <a:lnTo>
                  <a:pt x="20" y="2"/>
                </a:lnTo>
                <a:lnTo>
                  <a:pt x="13" y="0"/>
                </a:lnTo>
                <a:lnTo>
                  <a:pt x="9" y="2"/>
                </a:lnTo>
                <a:lnTo>
                  <a:pt x="6" y="3"/>
                </a:lnTo>
                <a:lnTo>
                  <a:pt x="1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237"/>
          <p:cNvSpPr>
            <a:spLocks/>
          </p:cNvSpPr>
          <p:nvPr/>
        </p:nvSpPr>
        <p:spPr bwMode="auto">
          <a:xfrm>
            <a:off x="5961063" y="2374900"/>
            <a:ext cx="87313" cy="65088"/>
          </a:xfrm>
          <a:custGeom>
            <a:avLst/>
            <a:gdLst>
              <a:gd name="T0" fmla="*/ 55 w 55"/>
              <a:gd name="T1" fmla="*/ 26 h 41"/>
              <a:gd name="T2" fmla="*/ 44 w 55"/>
              <a:gd name="T3" fmla="*/ 27 h 41"/>
              <a:gd name="T4" fmla="*/ 51 w 55"/>
              <a:gd name="T5" fmla="*/ 30 h 41"/>
              <a:gd name="T6" fmla="*/ 39 w 55"/>
              <a:gd name="T7" fmla="*/ 38 h 41"/>
              <a:gd name="T8" fmla="*/ 36 w 55"/>
              <a:gd name="T9" fmla="*/ 40 h 41"/>
              <a:gd name="T10" fmla="*/ 35 w 55"/>
              <a:gd name="T11" fmla="*/ 41 h 41"/>
              <a:gd name="T12" fmla="*/ 37 w 55"/>
              <a:gd name="T13" fmla="*/ 30 h 41"/>
              <a:gd name="T14" fmla="*/ 39 w 55"/>
              <a:gd name="T15" fmla="*/ 23 h 41"/>
              <a:gd name="T16" fmla="*/ 21 w 55"/>
              <a:gd name="T17" fmla="*/ 31 h 41"/>
              <a:gd name="T18" fmla="*/ 6 w 55"/>
              <a:gd name="T19" fmla="*/ 34 h 41"/>
              <a:gd name="T20" fmla="*/ 5 w 55"/>
              <a:gd name="T21" fmla="*/ 35 h 41"/>
              <a:gd name="T22" fmla="*/ 0 w 55"/>
              <a:gd name="T23" fmla="*/ 31 h 41"/>
              <a:gd name="T24" fmla="*/ 2 w 55"/>
              <a:gd name="T25" fmla="*/ 30 h 41"/>
              <a:gd name="T26" fmla="*/ 3 w 55"/>
              <a:gd name="T27" fmla="*/ 29 h 41"/>
              <a:gd name="T28" fmla="*/ 10 w 55"/>
              <a:gd name="T29" fmla="*/ 22 h 41"/>
              <a:gd name="T30" fmla="*/ 20 w 55"/>
              <a:gd name="T31" fmla="*/ 11 h 41"/>
              <a:gd name="T32" fmla="*/ 28 w 55"/>
              <a:gd name="T33" fmla="*/ 1 h 41"/>
              <a:gd name="T34" fmla="*/ 26 w 55"/>
              <a:gd name="T3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41">
                <a:moveTo>
                  <a:pt x="55" y="26"/>
                </a:moveTo>
                <a:lnTo>
                  <a:pt x="44" y="27"/>
                </a:lnTo>
                <a:lnTo>
                  <a:pt x="51" y="30"/>
                </a:lnTo>
                <a:lnTo>
                  <a:pt x="39" y="38"/>
                </a:lnTo>
                <a:lnTo>
                  <a:pt x="36" y="40"/>
                </a:lnTo>
                <a:lnTo>
                  <a:pt x="35" y="41"/>
                </a:lnTo>
                <a:lnTo>
                  <a:pt x="37" y="30"/>
                </a:lnTo>
                <a:lnTo>
                  <a:pt x="39" y="23"/>
                </a:lnTo>
                <a:lnTo>
                  <a:pt x="21" y="31"/>
                </a:lnTo>
                <a:lnTo>
                  <a:pt x="6" y="34"/>
                </a:lnTo>
                <a:lnTo>
                  <a:pt x="5" y="35"/>
                </a:lnTo>
                <a:lnTo>
                  <a:pt x="0" y="31"/>
                </a:lnTo>
                <a:lnTo>
                  <a:pt x="2" y="30"/>
                </a:lnTo>
                <a:lnTo>
                  <a:pt x="3" y="29"/>
                </a:lnTo>
                <a:lnTo>
                  <a:pt x="10" y="22"/>
                </a:lnTo>
                <a:lnTo>
                  <a:pt x="20" y="11"/>
                </a:lnTo>
                <a:lnTo>
                  <a:pt x="28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238"/>
          <p:cNvSpPr>
            <a:spLocks/>
          </p:cNvSpPr>
          <p:nvPr/>
        </p:nvSpPr>
        <p:spPr bwMode="auto">
          <a:xfrm>
            <a:off x="5722938" y="2844800"/>
            <a:ext cx="39688" cy="36513"/>
          </a:xfrm>
          <a:custGeom>
            <a:avLst/>
            <a:gdLst>
              <a:gd name="T0" fmla="*/ 13 w 25"/>
              <a:gd name="T1" fmla="*/ 20 h 23"/>
              <a:gd name="T2" fmla="*/ 7 w 25"/>
              <a:gd name="T3" fmla="*/ 23 h 23"/>
              <a:gd name="T4" fmla="*/ 2 w 25"/>
              <a:gd name="T5" fmla="*/ 22 h 23"/>
              <a:gd name="T6" fmla="*/ 0 w 25"/>
              <a:gd name="T7" fmla="*/ 19 h 23"/>
              <a:gd name="T8" fmla="*/ 0 w 25"/>
              <a:gd name="T9" fmla="*/ 18 h 23"/>
              <a:gd name="T10" fmla="*/ 11 w 25"/>
              <a:gd name="T11" fmla="*/ 9 h 23"/>
              <a:gd name="T12" fmla="*/ 18 w 25"/>
              <a:gd name="T13" fmla="*/ 4 h 23"/>
              <a:gd name="T14" fmla="*/ 25 w 25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23">
                <a:moveTo>
                  <a:pt x="13" y="20"/>
                </a:moveTo>
                <a:lnTo>
                  <a:pt x="7" y="23"/>
                </a:lnTo>
                <a:lnTo>
                  <a:pt x="2" y="22"/>
                </a:lnTo>
                <a:lnTo>
                  <a:pt x="0" y="19"/>
                </a:lnTo>
                <a:lnTo>
                  <a:pt x="0" y="18"/>
                </a:lnTo>
                <a:lnTo>
                  <a:pt x="11" y="9"/>
                </a:lnTo>
                <a:lnTo>
                  <a:pt x="18" y="4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239"/>
          <p:cNvSpPr>
            <a:spLocks/>
          </p:cNvSpPr>
          <p:nvPr/>
        </p:nvSpPr>
        <p:spPr bwMode="auto">
          <a:xfrm>
            <a:off x="5651500" y="2982913"/>
            <a:ext cx="22225" cy="65088"/>
          </a:xfrm>
          <a:custGeom>
            <a:avLst/>
            <a:gdLst>
              <a:gd name="T0" fmla="*/ 10 w 14"/>
              <a:gd name="T1" fmla="*/ 41 h 41"/>
              <a:gd name="T2" fmla="*/ 8 w 14"/>
              <a:gd name="T3" fmla="*/ 37 h 41"/>
              <a:gd name="T4" fmla="*/ 10 w 14"/>
              <a:gd name="T5" fmla="*/ 30 h 41"/>
              <a:gd name="T6" fmla="*/ 8 w 14"/>
              <a:gd name="T7" fmla="*/ 25 h 41"/>
              <a:gd name="T8" fmla="*/ 4 w 14"/>
              <a:gd name="T9" fmla="*/ 29 h 41"/>
              <a:gd name="T10" fmla="*/ 3 w 14"/>
              <a:gd name="T11" fmla="*/ 29 h 41"/>
              <a:gd name="T12" fmla="*/ 0 w 14"/>
              <a:gd name="T13" fmla="*/ 29 h 41"/>
              <a:gd name="T14" fmla="*/ 3 w 14"/>
              <a:gd name="T15" fmla="*/ 22 h 41"/>
              <a:gd name="T16" fmla="*/ 4 w 14"/>
              <a:gd name="T17" fmla="*/ 14 h 41"/>
              <a:gd name="T18" fmla="*/ 7 w 14"/>
              <a:gd name="T19" fmla="*/ 7 h 41"/>
              <a:gd name="T20" fmla="*/ 7 w 14"/>
              <a:gd name="T21" fmla="*/ 4 h 41"/>
              <a:gd name="T22" fmla="*/ 14 w 14"/>
              <a:gd name="T2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41">
                <a:moveTo>
                  <a:pt x="10" y="41"/>
                </a:moveTo>
                <a:lnTo>
                  <a:pt x="8" y="37"/>
                </a:lnTo>
                <a:lnTo>
                  <a:pt x="10" y="30"/>
                </a:lnTo>
                <a:lnTo>
                  <a:pt x="8" y="25"/>
                </a:lnTo>
                <a:lnTo>
                  <a:pt x="4" y="29"/>
                </a:lnTo>
                <a:lnTo>
                  <a:pt x="3" y="29"/>
                </a:lnTo>
                <a:lnTo>
                  <a:pt x="0" y="29"/>
                </a:lnTo>
                <a:lnTo>
                  <a:pt x="3" y="22"/>
                </a:lnTo>
                <a:lnTo>
                  <a:pt x="4" y="14"/>
                </a:lnTo>
                <a:lnTo>
                  <a:pt x="7" y="7"/>
                </a:lnTo>
                <a:lnTo>
                  <a:pt x="7" y="4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240"/>
          <p:cNvSpPr>
            <a:spLocks/>
          </p:cNvSpPr>
          <p:nvPr/>
        </p:nvSpPr>
        <p:spPr bwMode="auto">
          <a:xfrm>
            <a:off x="5638800" y="3036888"/>
            <a:ext cx="30163" cy="63500"/>
          </a:xfrm>
          <a:custGeom>
            <a:avLst/>
            <a:gdLst>
              <a:gd name="T0" fmla="*/ 15 w 19"/>
              <a:gd name="T1" fmla="*/ 40 h 40"/>
              <a:gd name="T2" fmla="*/ 11 w 19"/>
              <a:gd name="T3" fmla="*/ 38 h 40"/>
              <a:gd name="T4" fmla="*/ 12 w 19"/>
              <a:gd name="T5" fmla="*/ 37 h 40"/>
              <a:gd name="T6" fmla="*/ 12 w 19"/>
              <a:gd name="T7" fmla="*/ 32 h 40"/>
              <a:gd name="T8" fmla="*/ 12 w 19"/>
              <a:gd name="T9" fmla="*/ 30 h 40"/>
              <a:gd name="T10" fmla="*/ 8 w 19"/>
              <a:gd name="T11" fmla="*/ 23 h 40"/>
              <a:gd name="T12" fmla="*/ 0 w 19"/>
              <a:gd name="T13" fmla="*/ 14 h 40"/>
              <a:gd name="T14" fmla="*/ 6 w 19"/>
              <a:gd name="T15" fmla="*/ 7 h 40"/>
              <a:gd name="T16" fmla="*/ 8 w 19"/>
              <a:gd name="T17" fmla="*/ 4 h 40"/>
              <a:gd name="T18" fmla="*/ 11 w 19"/>
              <a:gd name="T19" fmla="*/ 0 h 40"/>
              <a:gd name="T20" fmla="*/ 15 w 19"/>
              <a:gd name="T21" fmla="*/ 7 h 40"/>
              <a:gd name="T22" fmla="*/ 16 w 19"/>
              <a:gd name="T23" fmla="*/ 8 h 40"/>
              <a:gd name="T24" fmla="*/ 19 w 19"/>
              <a:gd name="T25" fmla="*/ 10 h 40"/>
              <a:gd name="T26" fmla="*/ 18 w 19"/>
              <a:gd name="T27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0">
                <a:moveTo>
                  <a:pt x="15" y="40"/>
                </a:moveTo>
                <a:lnTo>
                  <a:pt x="11" y="38"/>
                </a:lnTo>
                <a:lnTo>
                  <a:pt x="12" y="37"/>
                </a:lnTo>
                <a:lnTo>
                  <a:pt x="12" y="32"/>
                </a:lnTo>
                <a:lnTo>
                  <a:pt x="12" y="30"/>
                </a:lnTo>
                <a:lnTo>
                  <a:pt x="8" y="23"/>
                </a:lnTo>
                <a:lnTo>
                  <a:pt x="0" y="14"/>
                </a:lnTo>
                <a:lnTo>
                  <a:pt x="6" y="7"/>
                </a:lnTo>
                <a:lnTo>
                  <a:pt x="8" y="4"/>
                </a:lnTo>
                <a:lnTo>
                  <a:pt x="11" y="0"/>
                </a:lnTo>
                <a:lnTo>
                  <a:pt x="15" y="7"/>
                </a:lnTo>
                <a:lnTo>
                  <a:pt x="16" y="8"/>
                </a:lnTo>
                <a:lnTo>
                  <a:pt x="19" y="10"/>
                </a:lnTo>
                <a:lnTo>
                  <a:pt x="1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241"/>
          <p:cNvSpPr>
            <a:spLocks/>
          </p:cNvSpPr>
          <p:nvPr/>
        </p:nvSpPr>
        <p:spPr bwMode="auto">
          <a:xfrm>
            <a:off x="5662613" y="3100388"/>
            <a:ext cx="22225" cy="23813"/>
          </a:xfrm>
          <a:custGeom>
            <a:avLst/>
            <a:gdLst>
              <a:gd name="T0" fmla="*/ 14 w 14"/>
              <a:gd name="T1" fmla="*/ 15 h 15"/>
              <a:gd name="T2" fmla="*/ 8 w 14"/>
              <a:gd name="T3" fmla="*/ 9 h 15"/>
              <a:gd name="T4" fmla="*/ 10 w 14"/>
              <a:gd name="T5" fmla="*/ 4 h 15"/>
              <a:gd name="T6" fmla="*/ 6 w 14"/>
              <a:gd name="T7" fmla="*/ 3 h 15"/>
              <a:gd name="T8" fmla="*/ 3 w 14"/>
              <a:gd name="T9" fmla="*/ 1 h 15"/>
              <a:gd name="T10" fmla="*/ 0 w 1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8" y="9"/>
                </a:lnTo>
                <a:lnTo>
                  <a:pt x="10" y="4"/>
                </a:lnTo>
                <a:lnTo>
                  <a:pt x="6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242"/>
          <p:cNvSpPr>
            <a:spLocks/>
          </p:cNvSpPr>
          <p:nvPr/>
        </p:nvSpPr>
        <p:spPr bwMode="auto">
          <a:xfrm>
            <a:off x="5603875" y="3070225"/>
            <a:ext cx="41275" cy="79375"/>
          </a:xfrm>
          <a:custGeom>
            <a:avLst/>
            <a:gdLst>
              <a:gd name="T0" fmla="*/ 11 w 26"/>
              <a:gd name="T1" fmla="*/ 49 h 50"/>
              <a:gd name="T2" fmla="*/ 7 w 26"/>
              <a:gd name="T3" fmla="*/ 50 h 50"/>
              <a:gd name="T4" fmla="*/ 3 w 26"/>
              <a:gd name="T5" fmla="*/ 46 h 50"/>
              <a:gd name="T6" fmla="*/ 3 w 26"/>
              <a:gd name="T7" fmla="*/ 43 h 50"/>
              <a:gd name="T8" fmla="*/ 3 w 26"/>
              <a:gd name="T9" fmla="*/ 41 h 50"/>
              <a:gd name="T10" fmla="*/ 3 w 26"/>
              <a:gd name="T11" fmla="*/ 39 h 50"/>
              <a:gd name="T12" fmla="*/ 2 w 26"/>
              <a:gd name="T13" fmla="*/ 37 h 50"/>
              <a:gd name="T14" fmla="*/ 0 w 26"/>
              <a:gd name="T15" fmla="*/ 31 h 50"/>
              <a:gd name="T16" fmla="*/ 0 w 26"/>
              <a:gd name="T17" fmla="*/ 23 h 50"/>
              <a:gd name="T18" fmla="*/ 6 w 26"/>
              <a:gd name="T19" fmla="*/ 13 h 50"/>
              <a:gd name="T20" fmla="*/ 11 w 26"/>
              <a:gd name="T21" fmla="*/ 5 h 50"/>
              <a:gd name="T22" fmla="*/ 13 w 26"/>
              <a:gd name="T23" fmla="*/ 4 h 50"/>
              <a:gd name="T24" fmla="*/ 18 w 26"/>
              <a:gd name="T25" fmla="*/ 0 h 50"/>
              <a:gd name="T26" fmla="*/ 26 w 26"/>
              <a:gd name="T27" fmla="*/ 9 h 50"/>
              <a:gd name="T28" fmla="*/ 26 w 26"/>
              <a:gd name="T29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50">
                <a:moveTo>
                  <a:pt x="11" y="49"/>
                </a:moveTo>
                <a:lnTo>
                  <a:pt x="7" y="50"/>
                </a:lnTo>
                <a:lnTo>
                  <a:pt x="3" y="46"/>
                </a:lnTo>
                <a:lnTo>
                  <a:pt x="3" y="43"/>
                </a:lnTo>
                <a:lnTo>
                  <a:pt x="3" y="41"/>
                </a:lnTo>
                <a:lnTo>
                  <a:pt x="3" y="39"/>
                </a:lnTo>
                <a:lnTo>
                  <a:pt x="2" y="37"/>
                </a:lnTo>
                <a:lnTo>
                  <a:pt x="0" y="31"/>
                </a:lnTo>
                <a:lnTo>
                  <a:pt x="0" y="23"/>
                </a:lnTo>
                <a:lnTo>
                  <a:pt x="6" y="13"/>
                </a:lnTo>
                <a:lnTo>
                  <a:pt x="11" y="5"/>
                </a:lnTo>
                <a:lnTo>
                  <a:pt x="13" y="4"/>
                </a:lnTo>
                <a:lnTo>
                  <a:pt x="18" y="0"/>
                </a:lnTo>
                <a:lnTo>
                  <a:pt x="26" y="9"/>
                </a:lnTo>
                <a:lnTo>
                  <a:pt x="2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243"/>
          <p:cNvSpPr>
            <a:spLocks/>
          </p:cNvSpPr>
          <p:nvPr/>
        </p:nvSpPr>
        <p:spPr bwMode="auto">
          <a:xfrm>
            <a:off x="5619750" y="3130550"/>
            <a:ext cx="25400" cy="28575"/>
          </a:xfrm>
          <a:custGeom>
            <a:avLst/>
            <a:gdLst>
              <a:gd name="T0" fmla="*/ 16 w 16"/>
              <a:gd name="T1" fmla="*/ 12 h 18"/>
              <a:gd name="T2" fmla="*/ 12 w 16"/>
              <a:gd name="T3" fmla="*/ 11 h 18"/>
              <a:gd name="T4" fmla="*/ 12 w 16"/>
              <a:gd name="T5" fmla="*/ 8 h 18"/>
              <a:gd name="T6" fmla="*/ 12 w 16"/>
              <a:gd name="T7" fmla="*/ 0 h 18"/>
              <a:gd name="T8" fmla="*/ 9 w 16"/>
              <a:gd name="T9" fmla="*/ 8 h 18"/>
              <a:gd name="T10" fmla="*/ 9 w 16"/>
              <a:gd name="T11" fmla="*/ 9 h 18"/>
              <a:gd name="T12" fmla="*/ 9 w 16"/>
              <a:gd name="T13" fmla="*/ 16 h 18"/>
              <a:gd name="T14" fmla="*/ 5 w 16"/>
              <a:gd name="T15" fmla="*/ 18 h 18"/>
              <a:gd name="T16" fmla="*/ 3 w 16"/>
              <a:gd name="T17" fmla="*/ 18 h 18"/>
              <a:gd name="T18" fmla="*/ 0 w 16"/>
              <a:gd name="T19" fmla="*/ 16 h 18"/>
              <a:gd name="T20" fmla="*/ 0 w 16"/>
              <a:gd name="T21" fmla="*/ 15 h 18"/>
              <a:gd name="T22" fmla="*/ 5 w 16"/>
              <a:gd name="T23" fmla="*/ 9 h 18"/>
              <a:gd name="T24" fmla="*/ 1 w 16"/>
              <a:gd name="T25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16" y="12"/>
                </a:moveTo>
                <a:lnTo>
                  <a:pt x="12" y="11"/>
                </a:lnTo>
                <a:lnTo>
                  <a:pt x="12" y="8"/>
                </a:lnTo>
                <a:lnTo>
                  <a:pt x="12" y="0"/>
                </a:lnTo>
                <a:lnTo>
                  <a:pt x="9" y="8"/>
                </a:lnTo>
                <a:lnTo>
                  <a:pt x="9" y="9"/>
                </a:lnTo>
                <a:lnTo>
                  <a:pt x="9" y="16"/>
                </a:lnTo>
                <a:lnTo>
                  <a:pt x="5" y="18"/>
                </a:lnTo>
                <a:lnTo>
                  <a:pt x="3" y="18"/>
                </a:lnTo>
                <a:lnTo>
                  <a:pt x="0" y="16"/>
                </a:lnTo>
                <a:lnTo>
                  <a:pt x="0" y="15"/>
                </a:lnTo>
                <a:lnTo>
                  <a:pt x="5" y="9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244"/>
          <p:cNvSpPr>
            <a:spLocks/>
          </p:cNvSpPr>
          <p:nvPr/>
        </p:nvSpPr>
        <p:spPr bwMode="auto">
          <a:xfrm>
            <a:off x="5637213" y="3149600"/>
            <a:ext cx="30163" cy="33338"/>
          </a:xfrm>
          <a:custGeom>
            <a:avLst/>
            <a:gdLst>
              <a:gd name="T0" fmla="*/ 19 w 19"/>
              <a:gd name="T1" fmla="*/ 19 h 21"/>
              <a:gd name="T2" fmla="*/ 17 w 19"/>
              <a:gd name="T3" fmla="*/ 19 h 21"/>
              <a:gd name="T4" fmla="*/ 8 w 19"/>
              <a:gd name="T5" fmla="*/ 21 h 21"/>
              <a:gd name="T6" fmla="*/ 7 w 19"/>
              <a:gd name="T7" fmla="*/ 18 h 21"/>
              <a:gd name="T8" fmla="*/ 5 w 19"/>
              <a:gd name="T9" fmla="*/ 15 h 21"/>
              <a:gd name="T10" fmla="*/ 4 w 19"/>
              <a:gd name="T11" fmla="*/ 15 h 21"/>
              <a:gd name="T12" fmla="*/ 2 w 19"/>
              <a:gd name="T13" fmla="*/ 12 h 21"/>
              <a:gd name="T14" fmla="*/ 0 w 19"/>
              <a:gd name="T15" fmla="*/ 8 h 21"/>
              <a:gd name="T16" fmla="*/ 1 w 19"/>
              <a:gd name="T17" fmla="*/ 8 h 21"/>
              <a:gd name="T18" fmla="*/ 5 w 19"/>
              <a:gd name="T19" fmla="*/ 7 h 21"/>
              <a:gd name="T20" fmla="*/ 8 w 19"/>
              <a:gd name="T21" fmla="*/ 3 h 21"/>
              <a:gd name="T22" fmla="*/ 8 w 19"/>
              <a:gd name="T23" fmla="*/ 2 h 21"/>
              <a:gd name="T24" fmla="*/ 5 w 1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1">
                <a:moveTo>
                  <a:pt x="19" y="19"/>
                </a:moveTo>
                <a:lnTo>
                  <a:pt x="17" y="19"/>
                </a:lnTo>
                <a:lnTo>
                  <a:pt x="8" y="21"/>
                </a:lnTo>
                <a:lnTo>
                  <a:pt x="7" y="18"/>
                </a:lnTo>
                <a:lnTo>
                  <a:pt x="5" y="15"/>
                </a:lnTo>
                <a:lnTo>
                  <a:pt x="4" y="15"/>
                </a:lnTo>
                <a:lnTo>
                  <a:pt x="2" y="12"/>
                </a:lnTo>
                <a:lnTo>
                  <a:pt x="0" y="8"/>
                </a:lnTo>
                <a:lnTo>
                  <a:pt x="1" y="8"/>
                </a:lnTo>
                <a:lnTo>
                  <a:pt x="5" y="7"/>
                </a:lnTo>
                <a:lnTo>
                  <a:pt x="8" y="3"/>
                </a:lnTo>
                <a:lnTo>
                  <a:pt x="8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245"/>
          <p:cNvSpPr>
            <a:spLocks/>
          </p:cNvSpPr>
          <p:nvPr/>
        </p:nvSpPr>
        <p:spPr bwMode="auto">
          <a:xfrm>
            <a:off x="5162550" y="5827713"/>
            <a:ext cx="25400" cy="39688"/>
          </a:xfrm>
          <a:custGeom>
            <a:avLst/>
            <a:gdLst>
              <a:gd name="T0" fmla="*/ 16 w 16"/>
              <a:gd name="T1" fmla="*/ 25 h 25"/>
              <a:gd name="T2" fmla="*/ 15 w 16"/>
              <a:gd name="T3" fmla="*/ 23 h 25"/>
              <a:gd name="T4" fmla="*/ 0 w 16"/>
              <a:gd name="T5" fmla="*/ 12 h 25"/>
              <a:gd name="T6" fmla="*/ 0 w 16"/>
              <a:gd name="T7" fmla="*/ 5 h 25"/>
              <a:gd name="T8" fmla="*/ 3 w 16"/>
              <a:gd name="T9" fmla="*/ 0 h 25"/>
              <a:gd name="T10" fmla="*/ 4 w 16"/>
              <a:gd name="T11" fmla="*/ 0 h 25"/>
              <a:gd name="T12" fmla="*/ 14 w 16"/>
              <a:gd name="T13" fmla="*/ 7 h 25"/>
              <a:gd name="T14" fmla="*/ 15 w 16"/>
              <a:gd name="T15" fmla="*/ 12 h 25"/>
              <a:gd name="T16" fmla="*/ 16 w 16"/>
              <a:gd name="T17" fmla="*/ 22 h 25"/>
              <a:gd name="T18" fmla="*/ 16 w 16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5">
                <a:moveTo>
                  <a:pt x="16" y="25"/>
                </a:moveTo>
                <a:lnTo>
                  <a:pt x="15" y="23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4" y="0"/>
                </a:lnTo>
                <a:lnTo>
                  <a:pt x="14" y="7"/>
                </a:lnTo>
                <a:lnTo>
                  <a:pt x="15" y="12"/>
                </a:lnTo>
                <a:lnTo>
                  <a:pt x="16" y="22"/>
                </a:lnTo>
                <a:lnTo>
                  <a:pt x="1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246"/>
          <p:cNvSpPr>
            <a:spLocks/>
          </p:cNvSpPr>
          <p:nvPr/>
        </p:nvSpPr>
        <p:spPr bwMode="auto">
          <a:xfrm>
            <a:off x="5192713" y="5843588"/>
            <a:ext cx="23813" cy="30163"/>
          </a:xfrm>
          <a:custGeom>
            <a:avLst/>
            <a:gdLst>
              <a:gd name="T0" fmla="*/ 6 w 15"/>
              <a:gd name="T1" fmla="*/ 19 h 19"/>
              <a:gd name="T2" fmla="*/ 4 w 15"/>
              <a:gd name="T3" fmla="*/ 19 h 19"/>
              <a:gd name="T4" fmla="*/ 1 w 15"/>
              <a:gd name="T5" fmla="*/ 19 h 19"/>
              <a:gd name="T6" fmla="*/ 1 w 15"/>
              <a:gd name="T7" fmla="*/ 17 h 19"/>
              <a:gd name="T8" fmla="*/ 0 w 15"/>
              <a:gd name="T9" fmla="*/ 16 h 19"/>
              <a:gd name="T10" fmla="*/ 0 w 15"/>
              <a:gd name="T11" fmla="*/ 15 h 19"/>
              <a:gd name="T12" fmla="*/ 0 w 15"/>
              <a:gd name="T13" fmla="*/ 9 h 19"/>
              <a:gd name="T14" fmla="*/ 0 w 15"/>
              <a:gd name="T15" fmla="*/ 8 h 19"/>
              <a:gd name="T16" fmla="*/ 0 w 15"/>
              <a:gd name="T17" fmla="*/ 2 h 19"/>
              <a:gd name="T18" fmla="*/ 6 w 15"/>
              <a:gd name="T19" fmla="*/ 1 h 19"/>
              <a:gd name="T20" fmla="*/ 7 w 15"/>
              <a:gd name="T21" fmla="*/ 0 h 19"/>
              <a:gd name="T22" fmla="*/ 7 w 15"/>
              <a:gd name="T23" fmla="*/ 1 h 19"/>
              <a:gd name="T24" fmla="*/ 8 w 15"/>
              <a:gd name="T25" fmla="*/ 5 h 19"/>
              <a:gd name="T26" fmla="*/ 11 w 15"/>
              <a:gd name="T27" fmla="*/ 4 h 19"/>
              <a:gd name="T28" fmla="*/ 12 w 15"/>
              <a:gd name="T29" fmla="*/ 2 h 19"/>
              <a:gd name="T30" fmla="*/ 14 w 15"/>
              <a:gd name="T31" fmla="*/ 2 h 19"/>
              <a:gd name="T32" fmla="*/ 15 w 15"/>
              <a:gd name="T33" fmla="*/ 4 h 19"/>
              <a:gd name="T34" fmla="*/ 14 w 15"/>
              <a:gd name="T35" fmla="*/ 5 h 19"/>
              <a:gd name="T36" fmla="*/ 10 w 15"/>
              <a:gd name="T37" fmla="*/ 10 h 19"/>
              <a:gd name="T38" fmla="*/ 8 w 15"/>
              <a:gd name="T39" fmla="*/ 15 h 19"/>
              <a:gd name="T40" fmla="*/ 6 w 15"/>
              <a:gd name="T4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19">
                <a:moveTo>
                  <a:pt x="6" y="19"/>
                </a:moveTo>
                <a:lnTo>
                  <a:pt x="4" y="19"/>
                </a:lnTo>
                <a:lnTo>
                  <a:pt x="1" y="19"/>
                </a:lnTo>
                <a:lnTo>
                  <a:pt x="1" y="17"/>
                </a:lnTo>
                <a:lnTo>
                  <a:pt x="0" y="16"/>
                </a:lnTo>
                <a:lnTo>
                  <a:pt x="0" y="15"/>
                </a:lnTo>
                <a:lnTo>
                  <a:pt x="0" y="9"/>
                </a:lnTo>
                <a:lnTo>
                  <a:pt x="0" y="8"/>
                </a:lnTo>
                <a:lnTo>
                  <a:pt x="0" y="2"/>
                </a:lnTo>
                <a:lnTo>
                  <a:pt x="6" y="1"/>
                </a:lnTo>
                <a:lnTo>
                  <a:pt x="7" y="0"/>
                </a:lnTo>
                <a:lnTo>
                  <a:pt x="7" y="1"/>
                </a:lnTo>
                <a:lnTo>
                  <a:pt x="8" y="5"/>
                </a:lnTo>
                <a:lnTo>
                  <a:pt x="11" y="4"/>
                </a:lnTo>
                <a:lnTo>
                  <a:pt x="12" y="2"/>
                </a:lnTo>
                <a:lnTo>
                  <a:pt x="14" y="2"/>
                </a:lnTo>
                <a:lnTo>
                  <a:pt x="15" y="4"/>
                </a:lnTo>
                <a:lnTo>
                  <a:pt x="14" y="5"/>
                </a:lnTo>
                <a:lnTo>
                  <a:pt x="10" y="10"/>
                </a:lnTo>
                <a:lnTo>
                  <a:pt x="8" y="15"/>
                </a:lnTo>
                <a:lnTo>
                  <a:pt x="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247"/>
          <p:cNvSpPr>
            <a:spLocks/>
          </p:cNvSpPr>
          <p:nvPr/>
        </p:nvSpPr>
        <p:spPr bwMode="auto">
          <a:xfrm>
            <a:off x="4670425" y="4089400"/>
            <a:ext cx="34925" cy="12700"/>
          </a:xfrm>
          <a:custGeom>
            <a:avLst/>
            <a:gdLst>
              <a:gd name="T0" fmla="*/ 8 w 22"/>
              <a:gd name="T1" fmla="*/ 8 h 8"/>
              <a:gd name="T2" fmla="*/ 17 w 22"/>
              <a:gd name="T3" fmla="*/ 8 h 8"/>
              <a:gd name="T4" fmla="*/ 22 w 22"/>
              <a:gd name="T5" fmla="*/ 8 h 8"/>
              <a:gd name="T6" fmla="*/ 21 w 22"/>
              <a:gd name="T7" fmla="*/ 1 h 8"/>
              <a:gd name="T8" fmla="*/ 7 w 22"/>
              <a:gd name="T9" fmla="*/ 0 h 8"/>
              <a:gd name="T10" fmla="*/ 3 w 22"/>
              <a:gd name="T11" fmla="*/ 1 h 8"/>
              <a:gd name="T12" fmla="*/ 0 w 22"/>
              <a:gd name="T13" fmla="*/ 4 h 8"/>
              <a:gd name="T14" fmla="*/ 4 w 22"/>
              <a:gd name="T15" fmla="*/ 7 h 8"/>
              <a:gd name="T16" fmla="*/ 6 w 22"/>
              <a:gd name="T17" fmla="*/ 7 h 8"/>
              <a:gd name="T18" fmla="*/ 8 w 22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8">
                <a:moveTo>
                  <a:pt x="8" y="8"/>
                </a:moveTo>
                <a:lnTo>
                  <a:pt x="17" y="8"/>
                </a:lnTo>
                <a:lnTo>
                  <a:pt x="22" y="8"/>
                </a:lnTo>
                <a:lnTo>
                  <a:pt x="21" y="1"/>
                </a:lnTo>
                <a:lnTo>
                  <a:pt x="7" y="0"/>
                </a:lnTo>
                <a:lnTo>
                  <a:pt x="3" y="1"/>
                </a:lnTo>
                <a:lnTo>
                  <a:pt x="0" y="4"/>
                </a:lnTo>
                <a:lnTo>
                  <a:pt x="4" y="7"/>
                </a:lnTo>
                <a:lnTo>
                  <a:pt x="6" y="7"/>
                </a:lnTo>
                <a:lnTo>
                  <a:pt x="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248"/>
          <p:cNvSpPr>
            <a:spLocks/>
          </p:cNvSpPr>
          <p:nvPr/>
        </p:nvSpPr>
        <p:spPr bwMode="auto">
          <a:xfrm>
            <a:off x="4605338" y="4095750"/>
            <a:ext cx="58738" cy="46038"/>
          </a:xfrm>
          <a:custGeom>
            <a:avLst/>
            <a:gdLst>
              <a:gd name="T0" fmla="*/ 37 w 37"/>
              <a:gd name="T1" fmla="*/ 11 h 29"/>
              <a:gd name="T2" fmla="*/ 37 w 37"/>
              <a:gd name="T3" fmla="*/ 10 h 29"/>
              <a:gd name="T4" fmla="*/ 37 w 37"/>
              <a:gd name="T5" fmla="*/ 8 h 29"/>
              <a:gd name="T6" fmla="*/ 37 w 37"/>
              <a:gd name="T7" fmla="*/ 7 h 29"/>
              <a:gd name="T8" fmla="*/ 37 w 37"/>
              <a:gd name="T9" fmla="*/ 0 h 29"/>
              <a:gd name="T10" fmla="*/ 36 w 37"/>
              <a:gd name="T11" fmla="*/ 0 h 29"/>
              <a:gd name="T12" fmla="*/ 30 w 37"/>
              <a:gd name="T13" fmla="*/ 0 h 29"/>
              <a:gd name="T14" fmla="*/ 28 w 37"/>
              <a:gd name="T15" fmla="*/ 14 h 29"/>
              <a:gd name="T16" fmla="*/ 21 w 37"/>
              <a:gd name="T17" fmla="*/ 15 h 29"/>
              <a:gd name="T18" fmla="*/ 15 w 37"/>
              <a:gd name="T19" fmla="*/ 10 h 29"/>
              <a:gd name="T20" fmla="*/ 7 w 37"/>
              <a:gd name="T21" fmla="*/ 15 h 29"/>
              <a:gd name="T22" fmla="*/ 6 w 37"/>
              <a:gd name="T23" fmla="*/ 23 h 29"/>
              <a:gd name="T24" fmla="*/ 0 w 37"/>
              <a:gd name="T25" fmla="*/ 26 h 29"/>
              <a:gd name="T26" fmla="*/ 0 w 37"/>
              <a:gd name="T27" fmla="*/ 27 h 29"/>
              <a:gd name="T28" fmla="*/ 0 w 37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29">
                <a:moveTo>
                  <a:pt x="37" y="11"/>
                </a:move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7" y="0"/>
                </a:lnTo>
                <a:lnTo>
                  <a:pt x="36" y="0"/>
                </a:lnTo>
                <a:lnTo>
                  <a:pt x="30" y="0"/>
                </a:lnTo>
                <a:lnTo>
                  <a:pt x="28" y="14"/>
                </a:lnTo>
                <a:lnTo>
                  <a:pt x="21" y="15"/>
                </a:lnTo>
                <a:lnTo>
                  <a:pt x="15" y="10"/>
                </a:lnTo>
                <a:lnTo>
                  <a:pt x="7" y="15"/>
                </a:lnTo>
                <a:lnTo>
                  <a:pt x="6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249"/>
          <p:cNvSpPr>
            <a:spLocks/>
          </p:cNvSpPr>
          <p:nvPr/>
        </p:nvSpPr>
        <p:spPr bwMode="auto">
          <a:xfrm>
            <a:off x="8175625" y="1149350"/>
            <a:ext cx="7938" cy="17463"/>
          </a:xfrm>
          <a:custGeom>
            <a:avLst/>
            <a:gdLst>
              <a:gd name="T0" fmla="*/ 0 w 5"/>
              <a:gd name="T1" fmla="*/ 11 h 11"/>
              <a:gd name="T2" fmla="*/ 3 w 5"/>
              <a:gd name="T3" fmla="*/ 7 h 11"/>
              <a:gd name="T4" fmla="*/ 3 w 5"/>
              <a:gd name="T5" fmla="*/ 6 h 11"/>
              <a:gd name="T6" fmla="*/ 5 w 5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3" y="7"/>
                </a:lnTo>
                <a:lnTo>
                  <a:pt x="3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250"/>
          <p:cNvSpPr>
            <a:spLocks/>
          </p:cNvSpPr>
          <p:nvPr/>
        </p:nvSpPr>
        <p:spPr bwMode="auto">
          <a:xfrm>
            <a:off x="8156575" y="1149350"/>
            <a:ext cx="7938" cy="9525"/>
          </a:xfrm>
          <a:custGeom>
            <a:avLst/>
            <a:gdLst>
              <a:gd name="T0" fmla="*/ 4 w 5"/>
              <a:gd name="T1" fmla="*/ 0 h 6"/>
              <a:gd name="T2" fmla="*/ 0 w 5"/>
              <a:gd name="T3" fmla="*/ 4 h 6"/>
              <a:gd name="T4" fmla="*/ 5 w 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4" y="0"/>
                </a:moveTo>
                <a:lnTo>
                  <a:pt x="0" y="4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Line 1251"/>
          <p:cNvSpPr>
            <a:spLocks noChangeShapeType="1"/>
          </p:cNvSpPr>
          <p:nvPr/>
        </p:nvSpPr>
        <p:spPr bwMode="auto">
          <a:xfrm>
            <a:off x="8164513" y="115887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252"/>
          <p:cNvSpPr>
            <a:spLocks/>
          </p:cNvSpPr>
          <p:nvPr/>
        </p:nvSpPr>
        <p:spPr bwMode="auto">
          <a:xfrm>
            <a:off x="7683500" y="915988"/>
            <a:ext cx="15875" cy="55563"/>
          </a:xfrm>
          <a:custGeom>
            <a:avLst/>
            <a:gdLst>
              <a:gd name="T0" fmla="*/ 0 w 10"/>
              <a:gd name="T1" fmla="*/ 0 h 35"/>
              <a:gd name="T2" fmla="*/ 0 w 10"/>
              <a:gd name="T3" fmla="*/ 5 h 35"/>
              <a:gd name="T4" fmla="*/ 0 w 10"/>
              <a:gd name="T5" fmla="*/ 29 h 35"/>
              <a:gd name="T6" fmla="*/ 0 w 10"/>
              <a:gd name="T7" fmla="*/ 35 h 35"/>
              <a:gd name="T8" fmla="*/ 6 w 10"/>
              <a:gd name="T9" fmla="*/ 27 h 35"/>
              <a:gd name="T10" fmla="*/ 8 w 10"/>
              <a:gd name="T11" fmla="*/ 16 h 35"/>
              <a:gd name="T12" fmla="*/ 10 w 10"/>
              <a:gd name="T13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5">
                <a:moveTo>
                  <a:pt x="0" y="0"/>
                </a:moveTo>
                <a:lnTo>
                  <a:pt x="0" y="5"/>
                </a:lnTo>
                <a:lnTo>
                  <a:pt x="0" y="29"/>
                </a:lnTo>
                <a:lnTo>
                  <a:pt x="0" y="35"/>
                </a:lnTo>
                <a:lnTo>
                  <a:pt x="6" y="27"/>
                </a:lnTo>
                <a:lnTo>
                  <a:pt x="8" y="16"/>
                </a:lnTo>
                <a:lnTo>
                  <a:pt x="1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253"/>
          <p:cNvSpPr>
            <a:spLocks/>
          </p:cNvSpPr>
          <p:nvPr/>
        </p:nvSpPr>
        <p:spPr bwMode="auto">
          <a:xfrm>
            <a:off x="7683500" y="876300"/>
            <a:ext cx="0" cy="39688"/>
          </a:xfrm>
          <a:custGeom>
            <a:avLst/>
            <a:gdLst>
              <a:gd name="T0" fmla="*/ 0 h 25"/>
              <a:gd name="T1" fmla="*/ 13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13"/>
                </a:lnTo>
                <a:lnTo>
                  <a:pt x="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254"/>
          <p:cNvSpPr>
            <a:spLocks/>
          </p:cNvSpPr>
          <p:nvPr/>
        </p:nvSpPr>
        <p:spPr bwMode="auto">
          <a:xfrm>
            <a:off x="6572250" y="1463675"/>
            <a:ext cx="71438" cy="76200"/>
          </a:xfrm>
          <a:custGeom>
            <a:avLst/>
            <a:gdLst>
              <a:gd name="T0" fmla="*/ 45 w 45"/>
              <a:gd name="T1" fmla="*/ 48 h 48"/>
              <a:gd name="T2" fmla="*/ 44 w 45"/>
              <a:gd name="T3" fmla="*/ 46 h 48"/>
              <a:gd name="T4" fmla="*/ 34 w 45"/>
              <a:gd name="T5" fmla="*/ 46 h 48"/>
              <a:gd name="T6" fmla="*/ 18 w 45"/>
              <a:gd name="T7" fmla="*/ 41 h 48"/>
              <a:gd name="T8" fmla="*/ 14 w 45"/>
              <a:gd name="T9" fmla="*/ 31 h 48"/>
              <a:gd name="T10" fmla="*/ 7 w 45"/>
              <a:gd name="T11" fmla="*/ 22 h 48"/>
              <a:gd name="T12" fmla="*/ 3 w 45"/>
              <a:gd name="T13" fmla="*/ 22 h 48"/>
              <a:gd name="T14" fmla="*/ 2 w 45"/>
              <a:gd name="T15" fmla="*/ 18 h 48"/>
              <a:gd name="T16" fmla="*/ 3 w 45"/>
              <a:gd name="T17" fmla="*/ 11 h 48"/>
              <a:gd name="T18" fmla="*/ 0 w 45"/>
              <a:gd name="T19" fmla="*/ 7 h 48"/>
              <a:gd name="T20" fmla="*/ 2 w 45"/>
              <a:gd name="T21" fmla="*/ 4 h 48"/>
              <a:gd name="T22" fmla="*/ 4 w 45"/>
              <a:gd name="T23" fmla="*/ 3 h 48"/>
              <a:gd name="T24" fmla="*/ 10 w 45"/>
              <a:gd name="T2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4" y="46"/>
                </a:lnTo>
                <a:lnTo>
                  <a:pt x="34" y="46"/>
                </a:lnTo>
                <a:lnTo>
                  <a:pt x="18" y="41"/>
                </a:lnTo>
                <a:lnTo>
                  <a:pt x="14" y="31"/>
                </a:lnTo>
                <a:lnTo>
                  <a:pt x="7" y="22"/>
                </a:lnTo>
                <a:lnTo>
                  <a:pt x="3" y="22"/>
                </a:lnTo>
                <a:lnTo>
                  <a:pt x="2" y="18"/>
                </a:lnTo>
                <a:lnTo>
                  <a:pt x="3" y="11"/>
                </a:lnTo>
                <a:lnTo>
                  <a:pt x="0" y="7"/>
                </a:lnTo>
                <a:lnTo>
                  <a:pt x="2" y="4"/>
                </a:lnTo>
                <a:lnTo>
                  <a:pt x="4" y="3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255"/>
          <p:cNvSpPr>
            <a:spLocks/>
          </p:cNvSpPr>
          <p:nvPr/>
        </p:nvSpPr>
        <p:spPr bwMode="auto">
          <a:xfrm>
            <a:off x="6629400" y="1474788"/>
            <a:ext cx="80963" cy="107950"/>
          </a:xfrm>
          <a:custGeom>
            <a:avLst/>
            <a:gdLst>
              <a:gd name="T0" fmla="*/ 1 w 51"/>
              <a:gd name="T1" fmla="*/ 0 h 68"/>
              <a:gd name="T2" fmla="*/ 0 w 51"/>
              <a:gd name="T3" fmla="*/ 0 h 68"/>
              <a:gd name="T4" fmla="*/ 5 w 51"/>
              <a:gd name="T5" fmla="*/ 1 h 68"/>
              <a:gd name="T6" fmla="*/ 6 w 51"/>
              <a:gd name="T7" fmla="*/ 7 h 68"/>
              <a:gd name="T8" fmla="*/ 8 w 51"/>
              <a:gd name="T9" fmla="*/ 11 h 68"/>
              <a:gd name="T10" fmla="*/ 12 w 51"/>
              <a:gd name="T11" fmla="*/ 17 h 68"/>
              <a:gd name="T12" fmla="*/ 15 w 51"/>
              <a:gd name="T13" fmla="*/ 27 h 68"/>
              <a:gd name="T14" fmla="*/ 21 w 51"/>
              <a:gd name="T15" fmla="*/ 35 h 68"/>
              <a:gd name="T16" fmla="*/ 32 w 51"/>
              <a:gd name="T17" fmla="*/ 38 h 68"/>
              <a:gd name="T18" fmla="*/ 42 w 51"/>
              <a:gd name="T19" fmla="*/ 35 h 68"/>
              <a:gd name="T20" fmla="*/ 47 w 51"/>
              <a:gd name="T21" fmla="*/ 38 h 68"/>
              <a:gd name="T22" fmla="*/ 49 w 51"/>
              <a:gd name="T23" fmla="*/ 43 h 68"/>
              <a:gd name="T24" fmla="*/ 46 w 51"/>
              <a:gd name="T25" fmla="*/ 50 h 68"/>
              <a:gd name="T26" fmla="*/ 43 w 51"/>
              <a:gd name="T27" fmla="*/ 61 h 68"/>
              <a:gd name="T28" fmla="*/ 43 w 51"/>
              <a:gd name="T29" fmla="*/ 67 h 68"/>
              <a:gd name="T30" fmla="*/ 49 w 51"/>
              <a:gd name="T31" fmla="*/ 68 h 68"/>
              <a:gd name="T32" fmla="*/ 51 w 51"/>
              <a:gd name="T33" fmla="*/ 6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" h="68">
                <a:moveTo>
                  <a:pt x="1" y="0"/>
                </a:moveTo>
                <a:lnTo>
                  <a:pt x="0" y="0"/>
                </a:lnTo>
                <a:lnTo>
                  <a:pt x="5" y="1"/>
                </a:lnTo>
                <a:lnTo>
                  <a:pt x="6" y="7"/>
                </a:lnTo>
                <a:lnTo>
                  <a:pt x="8" y="11"/>
                </a:lnTo>
                <a:lnTo>
                  <a:pt x="12" y="17"/>
                </a:lnTo>
                <a:lnTo>
                  <a:pt x="15" y="27"/>
                </a:lnTo>
                <a:lnTo>
                  <a:pt x="21" y="35"/>
                </a:lnTo>
                <a:lnTo>
                  <a:pt x="32" y="38"/>
                </a:lnTo>
                <a:lnTo>
                  <a:pt x="42" y="35"/>
                </a:lnTo>
                <a:lnTo>
                  <a:pt x="47" y="38"/>
                </a:lnTo>
                <a:lnTo>
                  <a:pt x="49" y="43"/>
                </a:lnTo>
                <a:lnTo>
                  <a:pt x="46" y="50"/>
                </a:lnTo>
                <a:lnTo>
                  <a:pt x="43" y="61"/>
                </a:lnTo>
                <a:lnTo>
                  <a:pt x="43" y="67"/>
                </a:lnTo>
                <a:lnTo>
                  <a:pt x="49" y="68"/>
                </a:lnTo>
                <a:lnTo>
                  <a:pt x="51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256"/>
          <p:cNvSpPr>
            <a:spLocks/>
          </p:cNvSpPr>
          <p:nvPr/>
        </p:nvSpPr>
        <p:spPr bwMode="auto">
          <a:xfrm>
            <a:off x="6588125" y="1446213"/>
            <a:ext cx="44450" cy="28575"/>
          </a:xfrm>
          <a:custGeom>
            <a:avLst/>
            <a:gdLst>
              <a:gd name="T0" fmla="*/ 0 w 28"/>
              <a:gd name="T1" fmla="*/ 11 h 18"/>
              <a:gd name="T2" fmla="*/ 1 w 28"/>
              <a:gd name="T3" fmla="*/ 11 h 18"/>
              <a:gd name="T4" fmla="*/ 12 w 28"/>
              <a:gd name="T5" fmla="*/ 7 h 18"/>
              <a:gd name="T6" fmla="*/ 19 w 28"/>
              <a:gd name="T7" fmla="*/ 4 h 18"/>
              <a:gd name="T8" fmla="*/ 22 w 28"/>
              <a:gd name="T9" fmla="*/ 3 h 18"/>
              <a:gd name="T10" fmla="*/ 24 w 28"/>
              <a:gd name="T11" fmla="*/ 0 h 18"/>
              <a:gd name="T12" fmla="*/ 28 w 28"/>
              <a:gd name="T13" fmla="*/ 11 h 18"/>
              <a:gd name="T14" fmla="*/ 27 w 28"/>
              <a:gd name="T15" fmla="*/ 15 h 18"/>
              <a:gd name="T16" fmla="*/ 27 w 2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8">
                <a:moveTo>
                  <a:pt x="0" y="11"/>
                </a:moveTo>
                <a:lnTo>
                  <a:pt x="1" y="11"/>
                </a:lnTo>
                <a:lnTo>
                  <a:pt x="12" y="7"/>
                </a:lnTo>
                <a:lnTo>
                  <a:pt x="19" y="4"/>
                </a:lnTo>
                <a:lnTo>
                  <a:pt x="22" y="3"/>
                </a:lnTo>
                <a:lnTo>
                  <a:pt x="24" y="0"/>
                </a:lnTo>
                <a:lnTo>
                  <a:pt x="28" y="11"/>
                </a:lnTo>
                <a:lnTo>
                  <a:pt x="27" y="15"/>
                </a:lnTo>
                <a:lnTo>
                  <a:pt x="2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57"/>
          <p:cNvSpPr>
            <a:spLocks/>
          </p:cNvSpPr>
          <p:nvPr/>
        </p:nvSpPr>
        <p:spPr bwMode="auto">
          <a:xfrm>
            <a:off x="5753100" y="2736850"/>
            <a:ext cx="22225" cy="34925"/>
          </a:xfrm>
          <a:custGeom>
            <a:avLst/>
            <a:gdLst>
              <a:gd name="T0" fmla="*/ 0 w 14"/>
              <a:gd name="T1" fmla="*/ 0 h 22"/>
              <a:gd name="T2" fmla="*/ 2 w 14"/>
              <a:gd name="T3" fmla="*/ 2 h 22"/>
              <a:gd name="T4" fmla="*/ 3 w 14"/>
              <a:gd name="T5" fmla="*/ 4 h 22"/>
              <a:gd name="T6" fmla="*/ 6 w 14"/>
              <a:gd name="T7" fmla="*/ 9 h 22"/>
              <a:gd name="T8" fmla="*/ 9 w 14"/>
              <a:gd name="T9" fmla="*/ 13 h 22"/>
              <a:gd name="T10" fmla="*/ 6 w 14"/>
              <a:gd name="T11" fmla="*/ 22 h 22"/>
              <a:gd name="T12" fmla="*/ 14 w 1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2">
                <a:moveTo>
                  <a:pt x="0" y="0"/>
                </a:moveTo>
                <a:lnTo>
                  <a:pt x="2" y="2"/>
                </a:lnTo>
                <a:lnTo>
                  <a:pt x="3" y="4"/>
                </a:lnTo>
                <a:lnTo>
                  <a:pt x="6" y="9"/>
                </a:lnTo>
                <a:lnTo>
                  <a:pt x="9" y="13"/>
                </a:lnTo>
                <a:lnTo>
                  <a:pt x="6" y="22"/>
                </a:lnTo>
                <a:lnTo>
                  <a:pt x="1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58"/>
          <p:cNvSpPr>
            <a:spLocks/>
          </p:cNvSpPr>
          <p:nvPr/>
        </p:nvSpPr>
        <p:spPr bwMode="auto">
          <a:xfrm>
            <a:off x="5722938" y="2781300"/>
            <a:ext cx="30163" cy="44450"/>
          </a:xfrm>
          <a:custGeom>
            <a:avLst/>
            <a:gdLst>
              <a:gd name="T0" fmla="*/ 17 w 19"/>
              <a:gd name="T1" fmla="*/ 26 h 28"/>
              <a:gd name="T2" fmla="*/ 17 w 19"/>
              <a:gd name="T3" fmla="*/ 25 h 28"/>
              <a:gd name="T4" fmla="*/ 10 w 19"/>
              <a:gd name="T5" fmla="*/ 28 h 28"/>
              <a:gd name="T6" fmla="*/ 0 w 19"/>
              <a:gd name="T7" fmla="*/ 22 h 28"/>
              <a:gd name="T8" fmla="*/ 3 w 19"/>
              <a:gd name="T9" fmla="*/ 15 h 28"/>
              <a:gd name="T10" fmla="*/ 18 w 19"/>
              <a:gd name="T11" fmla="*/ 7 h 28"/>
              <a:gd name="T12" fmla="*/ 19 w 19"/>
              <a:gd name="T13" fmla="*/ 0 h 28"/>
              <a:gd name="T14" fmla="*/ 19 w 19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8">
                <a:moveTo>
                  <a:pt x="17" y="26"/>
                </a:moveTo>
                <a:lnTo>
                  <a:pt x="17" y="25"/>
                </a:lnTo>
                <a:lnTo>
                  <a:pt x="10" y="28"/>
                </a:lnTo>
                <a:lnTo>
                  <a:pt x="0" y="22"/>
                </a:lnTo>
                <a:lnTo>
                  <a:pt x="3" y="15"/>
                </a:lnTo>
                <a:lnTo>
                  <a:pt x="18" y="7"/>
                </a:lnTo>
                <a:lnTo>
                  <a:pt x="19" y="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59"/>
          <p:cNvSpPr>
            <a:spLocks/>
          </p:cNvSpPr>
          <p:nvPr/>
        </p:nvSpPr>
        <p:spPr bwMode="auto">
          <a:xfrm>
            <a:off x="5749925" y="2819400"/>
            <a:ext cx="41275" cy="12700"/>
          </a:xfrm>
          <a:custGeom>
            <a:avLst/>
            <a:gdLst>
              <a:gd name="T0" fmla="*/ 26 w 26"/>
              <a:gd name="T1" fmla="*/ 0 h 8"/>
              <a:gd name="T2" fmla="*/ 22 w 26"/>
              <a:gd name="T3" fmla="*/ 2 h 8"/>
              <a:gd name="T4" fmla="*/ 9 w 26"/>
              <a:gd name="T5" fmla="*/ 5 h 8"/>
              <a:gd name="T6" fmla="*/ 5 w 26"/>
              <a:gd name="T7" fmla="*/ 6 h 8"/>
              <a:gd name="T8" fmla="*/ 1 w 26"/>
              <a:gd name="T9" fmla="*/ 8 h 8"/>
              <a:gd name="T10" fmla="*/ 0 w 26"/>
              <a:gd name="T1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26" y="0"/>
                </a:moveTo>
                <a:lnTo>
                  <a:pt x="22" y="2"/>
                </a:lnTo>
                <a:lnTo>
                  <a:pt x="9" y="5"/>
                </a:lnTo>
                <a:lnTo>
                  <a:pt x="5" y="6"/>
                </a:lnTo>
                <a:lnTo>
                  <a:pt x="1" y="8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60"/>
          <p:cNvSpPr>
            <a:spLocks/>
          </p:cNvSpPr>
          <p:nvPr/>
        </p:nvSpPr>
        <p:spPr bwMode="auto">
          <a:xfrm>
            <a:off x="5770563" y="2732088"/>
            <a:ext cx="38100" cy="23813"/>
          </a:xfrm>
          <a:custGeom>
            <a:avLst/>
            <a:gdLst>
              <a:gd name="T0" fmla="*/ 3 w 24"/>
              <a:gd name="T1" fmla="*/ 15 h 15"/>
              <a:gd name="T2" fmla="*/ 4 w 24"/>
              <a:gd name="T3" fmla="*/ 8 h 15"/>
              <a:gd name="T4" fmla="*/ 0 w 24"/>
              <a:gd name="T5" fmla="*/ 3 h 15"/>
              <a:gd name="T6" fmla="*/ 14 w 24"/>
              <a:gd name="T7" fmla="*/ 1 h 15"/>
              <a:gd name="T8" fmla="*/ 24 w 2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5">
                <a:moveTo>
                  <a:pt x="3" y="15"/>
                </a:moveTo>
                <a:lnTo>
                  <a:pt x="4" y="8"/>
                </a:lnTo>
                <a:lnTo>
                  <a:pt x="0" y="3"/>
                </a:lnTo>
                <a:lnTo>
                  <a:pt x="14" y="1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61"/>
          <p:cNvSpPr>
            <a:spLocks/>
          </p:cNvSpPr>
          <p:nvPr/>
        </p:nvSpPr>
        <p:spPr bwMode="auto">
          <a:xfrm>
            <a:off x="5721350" y="2727325"/>
            <a:ext cx="31750" cy="46038"/>
          </a:xfrm>
          <a:custGeom>
            <a:avLst/>
            <a:gdLst>
              <a:gd name="T0" fmla="*/ 18 w 20"/>
              <a:gd name="T1" fmla="*/ 29 h 29"/>
              <a:gd name="T2" fmla="*/ 12 w 20"/>
              <a:gd name="T3" fmla="*/ 23 h 29"/>
              <a:gd name="T4" fmla="*/ 20 w 20"/>
              <a:gd name="T5" fmla="*/ 23 h 29"/>
              <a:gd name="T6" fmla="*/ 14 w 20"/>
              <a:gd name="T7" fmla="*/ 15 h 29"/>
              <a:gd name="T8" fmla="*/ 7 w 20"/>
              <a:gd name="T9" fmla="*/ 11 h 29"/>
              <a:gd name="T10" fmla="*/ 0 w 20"/>
              <a:gd name="T11" fmla="*/ 7 h 29"/>
              <a:gd name="T12" fmla="*/ 4 w 20"/>
              <a:gd name="T13" fmla="*/ 4 h 29"/>
              <a:gd name="T14" fmla="*/ 5 w 20"/>
              <a:gd name="T15" fmla="*/ 4 h 29"/>
              <a:gd name="T16" fmla="*/ 15 w 20"/>
              <a:gd name="T17" fmla="*/ 0 h 29"/>
              <a:gd name="T18" fmla="*/ 16 w 20"/>
              <a:gd name="T19" fmla="*/ 2 h 29"/>
              <a:gd name="T20" fmla="*/ 20 w 20"/>
              <a:gd name="T21" fmla="*/ 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9">
                <a:moveTo>
                  <a:pt x="18" y="29"/>
                </a:moveTo>
                <a:lnTo>
                  <a:pt x="12" y="23"/>
                </a:lnTo>
                <a:lnTo>
                  <a:pt x="20" y="23"/>
                </a:lnTo>
                <a:lnTo>
                  <a:pt x="14" y="15"/>
                </a:lnTo>
                <a:lnTo>
                  <a:pt x="7" y="11"/>
                </a:lnTo>
                <a:lnTo>
                  <a:pt x="0" y="7"/>
                </a:lnTo>
                <a:lnTo>
                  <a:pt x="4" y="4"/>
                </a:lnTo>
                <a:lnTo>
                  <a:pt x="5" y="4"/>
                </a:lnTo>
                <a:lnTo>
                  <a:pt x="15" y="0"/>
                </a:lnTo>
                <a:lnTo>
                  <a:pt x="16" y="2"/>
                </a:lnTo>
                <a:lnTo>
                  <a:pt x="2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262"/>
          <p:cNvSpPr>
            <a:spLocks/>
          </p:cNvSpPr>
          <p:nvPr/>
        </p:nvSpPr>
        <p:spPr bwMode="auto">
          <a:xfrm>
            <a:off x="5749925" y="2773363"/>
            <a:ext cx="3175" cy="7938"/>
          </a:xfrm>
          <a:custGeom>
            <a:avLst/>
            <a:gdLst>
              <a:gd name="T0" fmla="*/ 2 w 2"/>
              <a:gd name="T1" fmla="*/ 5 h 5"/>
              <a:gd name="T2" fmla="*/ 1 w 2"/>
              <a:gd name="T3" fmla="*/ 1 h 5"/>
              <a:gd name="T4" fmla="*/ 0 w 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263"/>
          <p:cNvSpPr>
            <a:spLocks/>
          </p:cNvSpPr>
          <p:nvPr/>
        </p:nvSpPr>
        <p:spPr bwMode="auto">
          <a:xfrm>
            <a:off x="5762625" y="2700338"/>
            <a:ext cx="90488" cy="26988"/>
          </a:xfrm>
          <a:custGeom>
            <a:avLst/>
            <a:gdLst>
              <a:gd name="T0" fmla="*/ 38 w 57"/>
              <a:gd name="T1" fmla="*/ 17 h 17"/>
              <a:gd name="T2" fmla="*/ 35 w 57"/>
              <a:gd name="T3" fmla="*/ 16 h 17"/>
              <a:gd name="T4" fmla="*/ 31 w 57"/>
              <a:gd name="T5" fmla="*/ 15 h 17"/>
              <a:gd name="T6" fmla="*/ 39 w 57"/>
              <a:gd name="T7" fmla="*/ 8 h 17"/>
              <a:gd name="T8" fmla="*/ 48 w 57"/>
              <a:gd name="T9" fmla="*/ 5 h 17"/>
              <a:gd name="T10" fmla="*/ 57 w 57"/>
              <a:gd name="T11" fmla="*/ 6 h 17"/>
              <a:gd name="T12" fmla="*/ 54 w 57"/>
              <a:gd name="T13" fmla="*/ 2 h 17"/>
              <a:gd name="T14" fmla="*/ 46 w 57"/>
              <a:gd name="T15" fmla="*/ 0 h 17"/>
              <a:gd name="T16" fmla="*/ 39 w 57"/>
              <a:gd name="T17" fmla="*/ 1 h 17"/>
              <a:gd name="T18" fmla="*/ 37 w 57"/>
              <a:gd name="T19" fmla="*/ 1 h 17"/>
              <a:gd name="T20" fmla="*/ 26 w 57"/>
              <a:gd name="T21" fmla="*/ 15 h 17"/>
              <a:gd name="T22" fmla="*/ 9 w 57"/>
              <a:gd name="T23" fmla="*/ 15 h 17"/>
              <a:gd name="T24" fmla="*/ 0 w 57"/>
              <a:gd name="T25" fmla="*/ 16 h 17"/>
              <a:gd name="T26" fmla="*/ 5 w 57"/>
              <a:gd name="T2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" h="17">
                <a:moveTo>
                  <a:pt x="38" y="17"/>
                </a:moveTo>
                <a:lnTo>
                  <a:pt x="35" y="16"/>
                </a:lnTo>
                <a:lnTo>
                  <a:pt x="31" y="15"/>
                </a:lnTo>
                <a:lnTo>
                  <a:pt x="39" y="8"/>
                </a:lnTo>
                <a:lnTo>
                  <a:pt x="48" y="5"/>
                </a:lnTo>
                <a:lnTo>
                  <a:pt x="57" y="6"/>
                </a:lnTo>
                <a:lnTo>
                  <a:pt x="54" y="2"/>
                </a:lnTo>
                <a:lnTo>
                  <a:pt x="46" y="0"/>
                </a:lnTo>
                <a:lnTo>
                  <a:pt x="39" y="1"/>
                </a:lnTo>
                <a:lnTo>
                  <a:pt x="37" y="1"/>
                </a:lnTo>
                <a:lnTo>
                  <a:pt x="26" y="15"/>
                </a:lnTo>
                <a:lnTo>
                  <a:pt x="9" y="15"/>
                </a:lnTo>
                <a:lnTo>
                  <a:pt x="0" y="16"/>
                </a:lnTo>
                <a:lnTo>
                  <a:pt x="5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64"/>
          <p:cNvSpPr>
            <a:spLocks/>
          </p:cNvSpPr>
          <p:nvPr/>
        </p:nvSpPr>
        <p:spPr bwMode="auto">
          <a:xfrm>
            <a:off x="5808663" y="2730500"/>
            <a:ext cx="25400" cy="12700"/>
          </a:xfrm>
          <a:custGeom>
            <a:avLst/>
            <a:gdLst>
              <a:gd name="T0" fmla="*/ 0 w 16"/>
              <a:gd name="T1" fmla="*/ 1 h 8"/>
              <a:gd name="T2" fmla="*/ 1 w 16"/>
              <a:gd name="T3" fmla="*/ 0 h 8"/>
              <a:gd name="T4" fmla="*/ 16 w 1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8">
                <a:moveTo>
                  <a:pt x="0" y="1"/>
                </a:moveTo>
                <a:lnTo>
                  <a:pt x="1" y="0"/>
                </a:lnTo>
                <a:lnTo>
                  <a:pt x="1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65"/>
          <p:cNvSpPr>
            <a:spLocks/>
          </p:cNvSpPr>
          <p:nvPr/>
        </p:nvSpPr>
        <p:spPr bwMode="auto">
          <a:xfrm>
            <a:off x="5822950" y="2727325"/>
            <a:ext cx="12700" cy="15875"/>
          </a:xfrm>
          <a:custGeom>
            <a:avLst/>
            <a:gdLst>
              <a:gd name="T0" fmla="*/ 7 w 8"/>
              <a:gd name="T1" fmla="*/ 10 h 10"/>
              <a:gd name="T2" fmla="*/ 8 w 8"/>
              <a:gd name="T3" fmla="*/ 10 h 10"/>
              <a:gd name="T4" fmla="*/ 8 w 8"/>
              <a:gd name="T5" fmla="*/ 4 h 10"/>
              <a:gd name="T6" fmla="*/ 0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7" y="10"/>
                </a:moveTo>
                <a:lnTo>
                  <a:pt x="8" y="10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Line 1266"/>
          <p:cNvSpPr>
            <a:spLocks noChangeShapeType="1"/>
          </p:cNvSpPr>
          <p:nvPr/>
        </p:nvSpPr>
        <p:spPr bwMode="auto">
          <a:xfrm flipH="1" flipV="1">
            <a:off x="5781675" y="2757488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Line 1267"/>
          <p:cNvSpPr>
            <a:spLocks noChangeShapeType="1"/>
          </p:cNvSpPr>
          <p:nvPr/>
        </p:nvSpPr>
        <p:spPr bwMode="auto">
          <a:xfrm flipH="1" flipV="1">
            <a:off x="5775325" y="2755900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268"/>
          <p:cNvSpPr>
            <a:spLocks/>
          </p:cNvSpPr>
          <p:nvPr/>
        </p:nvSpPr>
        <p:spPr bwMode="auto">
          <a:xfrm>
            <a:off x="4597400" y="4232275"/>
            <a:ext cx="61913" cy="22225"/>
          </a:xfrm>
          <a:custGeom>
            <a:avLst/>
            <a:gdLst>
              <a:gd name="T0" fmla="*/ 1 w 39"/>
              <a:gd name="T1" fmla="*/ 14 h 14"/>
              <a:gd name="T2" fmla="*/ 0 w 39"/>
              <a:gd name="T3" fmla="*/ 11 h 14"/>
              <a:gd name="T4" fmla="*/ 0 w 39"/>
              <a:gd name="T5" fmla="*/ 10 h 14"/>
              <a:gd name="T6" fmla="*/ 15 w 39"/>
              <a:gd name="T7" fmla="*/ 7 h 14"/>
              <a:gd name="T8" fmla="*/ 39 w 39"/>
              <a:gd name="T9" fmla="*/ 1 h 14"/>
              <a:gd name="T10" fmla="*/ 34 w 39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14">
                <a:moveTo>
                  <a:pt x="1" y="14"/>
                </a:moveTo>
                <a:lnTo>
                  <a:pt x="0" y="11"/>
                </a:lnTo>
                <a:lnTo>
                  <a:pt x="0" y="10"/>
                </a:lnTo>
                <a:lnTo>
                  <a:pt x="15" y="7"/>
                </a:lnTo>
                <a:lnTo>
                  <a:pt x="39" y="1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69"/>
          <p:cNvSpPr>
            <a:spLocks/>
          </p:cNvSpPr>
          <p:nvPr/>
        </p:nvSpPr>
        <p:spPr bwMode="auto">
          <a:xfrm>
            <a:off x="4522788" y="4206875"/>
            <a:ext cx="120650" cy="33338"/>
          </a:xfrm>
          <a:custGeom>
            <a:avLst/>
            <a:gdLst>
              <a:gd name="T0" fmla="*/ 76 w 76"/>
              <a:gd name="T1" fmla="*/ 16 h 21"/>
              <a:gd name="T2" fmla="*/ 59 w 76"/>
              <a:gd name="T3" fmla="*/ 17 h 21"/>
              <a:gd name="T4" fmla="*/ 48 w 76"/>
              <a:gd name="T5" fmla="*/ 19 h 21"/>
              <a:gd name="T6" fmla="*/ 37 w 76"/>
              <a:gd name="T7" fmla="*/ 19 h 21"/>
              <a:gd name="T8" fmla="*/ 28 w 76"/>
              <a:gd name="T9" fmla="*/ 20 h 21"/>
              <a:gd name="T10" fmla="*/ 26 w 76"/>
              <a:gd name="T11" fmla="*/ 20 h 21"/>
              <a:gd name="T12" fmla="*/ 18 w 76"/>
              <a:gd name="T13" fmla="*/ 21 h 21"/>
              <a:gd name="T14" fmla="*/ 10 w 76"/>
              <a:gd name="T15" fmla="*/ 21 h 21"/>
              <a:gd name="T16" fmla="*/ 0 w 76"/>
              <a:gd name="T17" fmla="*/ 21 h 21"/>
              <a:gd name="T18" fmla="*/ 0 w 76"/>
              <a:gd name="T19" fmla="*/ 17 h 21"/>
              <a:gd name="T20" fmla="*/ 0 w 76"/>
              <a:gd name="T21" fmla="*/ 15 h 21"/>
              <a:gd name="T22" fmla="*/ 0 w 76"/>
              <a:gd name="T23" fmla="*/ 9 h 21"/>
              <a:gd name="T24" fmla="*/ 2 w 76"/>
              <a:gd name="T25" fmla="*/ 6 h 21"/>
              <a:gd name="T26" fmla="*/ 5 w 76"/>
              <a:gd name="T27" fmla="*/ 0 h 21"/>
              <a:gd name="T28" fmla="*/ 11 w 76"/>
              <a:gd name="T29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" h="21">
                <a:moveTo>
                  <a:pt x="76" y="16"/>
                </a:moveTo>
                <a:lnTo>
                  <a:pt x="59" y="17"/>
                </a:lnTo>
                <a:lnTo>
                  <a:pt x="48" y="19"/>
                </a:lnTo>
                <a:lnTo>
                  <a:pt x="37" y="19"/>
                </a:lnTo>
                <a:lnTo>
                  <a:pt x="28" y="20"/>
                </a:lnTo>
                <a:lnTo>
                  <a:pt x="26" y="20"/>
                </a:lnTo>
                <a:lnTo>
                  <a:pt x="18" y="21"/>
                </a:lnTo>
                <a:lnTo>
                  <a:pt x="10" y="21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0" y="9"/>
                </a:lnTo>
                <a:lnTo>
                  <a:pt x="2" y="6"/>
                </a:lnTo>
                <a:lnTo>
                  <a:pt x="5" y="0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70"/>
          <p:cNvSpPr>
            <a:spLocks/>
          </p:cNvSpPr>
          <p:nvPr/>
        </p:nvSpPr>
        <p:spPr bwMode="auto">
          <a:xfrm>
            <a:off x="4643438" y="4230688"/>
            <a:ext cx="7938" cy="1588"/>
          </a:xfrm>
          <a:custGeom>
            <a:avLst/>
            <a:gdLst>
              <a:gd name="T0" fmla="*/ 5 w 5"/>
              <a:gd name="T1" fmla="*/ 1 h 1"/>
              <a:gd name="T2" fmla="*/ 2 w 5"/>
              <a:gd name="T3" fmla="*/ 0 h 1"/>
              <a:gd name="T4" fmla="*/ 0 w 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271"/>
          <p:cNvSpPr>
            <a:spLocks/>
          </p:cNvSpPr>
          <p:nvPr/>
        </p:nvSpPr>
        <p:spPr bwMode="auto">
          <a:xfrm>
            <a:off x="4135438" y="4768850"/>
            <a:ext cx="34925" cy="9525"/>
          </a:xfrm>
          <a:custGeom>
            <a:avLst/>
            <a:gdLst>
              <a:gd name="T0" fmla="*/ 0 w 22"/>
              <a:gd name="T1" fmla="*/ 0 h 6"/>
              <a:gd name="T2" fmla="*/ 10 w 22"/>
              <a:gd name="T3" fmla="*/ 3 h 6"/>
              <a:gd name="T4" fmla="*/ 14 w 22"/>
              <a:gd name="T5" fmla="*/ 4 h 6"/>
              <a:gd name="T6" fmla="*/ 17 w 22"/>
              <a:gd name="T7" fmla="*/ 6 h 6"/>
              <a:gd name="T8" fmla="*/ 22 w 2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6">
                <a:moveTo>
                  <a:pt x="0" y="0"/>
                </a:moveTo>
                <a:lnTo>
                  <a:pt x="10" y="3"/>
                </a:lnTo>
                <a:lnTo>
                  <a:pt x="14" y="4"/>
                </a:lnTo>
                <a:lnTo>
                  <a:pt x="17" y="6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1272"/>
          <p:cNvSpPr>
            <a:spLocks noChangeShapeType="1"/>
          </p:cNvSpPr>
          <p:nvPr/>
        </p:nvSpPr>
        <p:spPr bwMode="auto">
          <a:xfrm>
            <a:off x="4170363" y="4778375"/>
            <a:ext cx="15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73"/>
          <p:cNvSpPr>
            <a:spLocks/>
          </p:cNvSpPr>
          <p:nvPr/>
        </p:nvSpPr>
        <p:spPr bwMode="auto">
          <a:xfrm>
            <a:off x="4929188" y="3900488"/>
            <a:ext cx="23813" cy="22225"/>
          </a:xfrm>
          <a:custGeom>
            <a:avLst/>
            <a:gdLst>
              <a:gd name="T0" fmla="*/ 15 w 15"/>
              <a:gd name="T1" fmla="*/ 14 h 14"/>
              <a:gd name="T2" fmla="*/ 6 w 15"/>
              <a:gd name="T3" fmla="*/ 11 h 14"/>
              <a:gd name="T4" fmla="*/ 2 w 15"/>
              <a:gd name="T5" fmla="*/ 2 h 14"/>
              <a:gd name="T6" fmla="*/ 0 w 1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6" y="11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274"/>
          <p:cNvSpPr>
            <a:spLocks/>
          </p:cNvSpPr>
          <p:nvPr/>
        </p:nvSpPr>
        <p:spPr bwMode="auto">
          <a:xfrm>
            <a:off x="4953000" y="3927475"/>
            <a:ext cx="25400" cy="23813"/>
          </a:xfrm>
          <a:custGeom>
            <a:avLst/>
            <a:gdLst>
              <a:gd name="T0" fmla="*/ 0 w 16"/>
              <a:gd name="T1" fmla="*/ 15 h 15"/>
              <a:gd name="T2" fmla="*/ 16 w 16"/>
              <a:gd name="T3" fmla="*/ 8 h 15"/>
              <a:gd name="T4" fmla="*/ 9 w 16"/>
              <a:gd name="T5" fmla="*/ 0 h 15"/>
              <a:gd name="T6" fmla="*/ 6 w 16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5">
                <a:moveTo>
                  <a:pt x="0" y="15"/>
                </a:moveTo>
                <a:lnTo>
                  <a:pt x="16" y="8"/>
                </a:lnTo>
                <a:lnTo>
                  <a:pt x="9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Line 1275"/>
          <p:cNvSpPr>
            <a:spLocks noChangeShapeType="1"/>
          </p:cNvSpPr>
          <p:nvPr/>
        </p:nvSpPr>
        <p:spPr bwMode="auto">
          <a:xfrm flipH="1" flipV="1">
            <a:off x="4953000" y="3922713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Line 1276"/>
          <p:cNvSpPr>
            <a:spLocks noChangeShapeType="1"/>
          </p:cNvSpPr>
          <p:nvPr/>
        </p:nvSpPr>
        <p:spPr bwMode="auto">
          <a:xfrm flipV="1">
            <a:off x="4848225" y="3970338"/>
            <a:ext cx="2540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277"/>
          <p:cNvSpPr>
            <a:spLocks/>
          </p:cNvSpPr>
          <p:nvPr/>
        </p:nvSpPr>
        <p:spPr bwMode="auto">
          <a:xfrm>
            <a:off x="4800600" y="3929063"/>
            <a:ext cx="65088" cy="57150"/>
          </a:xfrm>
          <a:custGeom>
            <a:avLst/>
            <a:gdLst>
              <a:gd name="T0" fmla="*/ 41 w 41"/>
              <a:gd name="T1" fmla="*/ 1 h 36"/>
              <a:gd name="T2" fmla="*/ 33 w 41"/>
              <a:gd name="T3" fmla="*/ 3 h 36"/>
              <a:gd name="T4" fmla="*/ 21 w 41"/>
              <a:gd name="T5" fmla="*/ 0 h 36"/>
              <a:gd name="T6" fmla="*/ 0 w 41"/>
              <a:gd name="T7" fmla="*/ 19 h 36"/>
              <a:gd name="T8" fmla="*/ 16 w 41"/>
              <a:gd name="T9" fmla="*/ 36 h 36"/>
              <a:gd name="T10" fmla="*/ 18 w 41"/>
              <a:gd name="T11" fmla="*/ 36 h 36"/>
              <a:gd name="T12" fmla="*/ 26 w 41"/>
              <a:gd name="T13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36">
                <a:moveTo>
                  <a:pt x="41" y="1"/>
                </a:moveTo>
                <a:lnTo>
                  <a:pt x="33" y="3"/>
                </a:lnTo>
                <a:lnTo>
                  <a:pt x="21" y="0"/>
                </a:lnTo>
                <a:lnTo>
                  <a:pt x="0" y="19"/>
                </a:lnTo>
                <a:lnTo>
                  <a:pt x="16" y="36"/>
                </a:lnTo>
                <a:lnTo>
                  <a:pt x="18" y="36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Line 1278"/>
          <p:cNvSpPr>
            <a:spLocks noChangeShapeType="1"/>
          </p:cNvSpPr>
          <p:nvPr/>
        </p:nvSpPr>
        <p:spPr bwMode="auto">
          <a:xfrm flipV="1">
            <a:off x="4841875" y="397668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279"/>
          <p:cNvSpPr>
            <a:spLocks/>
          </p:cNvSpPr>
          <p:nvPr/>
        </p:nvSpPr>
        <p:spPr bwMode="auto">
          <a:xfrm>
            <a:off x="4873625" y="3968750"/>
            <a:ext cx="44450" cy="1588"/>
          </a:xfrm>
          <a:custGeom>
            <a:avLst/>
            <a:gdLst>
              <a:gd name="T0" fmla="*/ 0 w 28"/>
              <a:gd name="T1" fmla="*/ 1 h 1"/>
              <a:gd name="T2" fmla="*/ 2 w 28"/>
              <a:gd name="T3" fmla="*/ 0 h 1"/>
              <a:gd name="T4" fmla="*/ 24 w 28"/>
              <a:gd name="T5" fmla="*/ 1 h 1"/>
              <a:gd name="T6" fmla="*/ 28 w 28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">
                <a:moveTo>
                  <a:pt x="0" y="1"/>
                </a:moveTo>
                <a:lnTo>
                  <a:pt x="2" y="0"/>
                </a:lnTo>
                <a:lnTo>
                  <a:pt x="24" y="1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Line 1280"/>
          <p:cNvSpPr>
            <a:spLocks noChangeShapeType="1"/>
          </p:cNvSpPr>
          <p:nvPr/>
        </p:nvSpPr>
        <p:spPr bwMode="auto">
          <a:xfrm flipV="1">
            <a:off x="4918075" y="3963988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281"/>
          <p:cNvSpPr>
            <a:spLocks/>
          </p:cNvSpPr>
          <p:nvPr/>
        </p:nvSpPr>
        <p:spPr bwMode="auto">
          <a:xfrm>
            <a:off x="5341938" y="3736975"/>
            <a:ext cx="41275" cy="49213"/>
          </a:xfrm>
          <a:custGeom>
            <a:avLst/>
            <a:gdLst>
              <a:gd name="T0" fmla="*/ 26 w 26"/>
              <a:gd name="T1" fmla="*/ 0 h 31"/>
              <a:gd name="T2" fmla="*/ 25 w 26"/>
              <a:gd name="T3" fmla="*/ 1 h 31"/>
              <a:gd name="T4" fmla="*/ 15 w 26"/>
              <a:gd name="T5" fmla="*/ 7 h 31"/>
              <a:gd name="T6" fmla="*/ 12 w 26"/>
              <a:gd name="T7" fmla="*/ 11 h 31"/>
              <a:gd name="T8" fmla="*/ 10 w 26"/>
              <a:gd name="T9" fmla="*/ 19 h 31"/>
              <a:gd name="T10" fmla="*/ 10 w 26"/>
              <a:gd name="T11" fmla="*/ 23 h 31"/>
              <a:gd name="T12" fmla="*/ 4 w 26"/>
              <a:gd name="T13" fmla="*/ 27 h 31"/>
              <a:gd name="T14" fmla="*/ 3 w 26"/>
              <a:gd name="T15" fmla="*/ 28 h 31"/>
              <a:gd name="T16" fmla="*/ 0 w 26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31">
                <a:moveTo>
                  <a:pt x="26" y="0"/>
                </a:moveTo>
                <a:lnTo>
                  <a:pt x="25" y="1"/>
                </a:lnTo>
                <a:lnTo>
                  <a:pt x="15" y="7"/>
                </a:lnTo>
                <a:lnTo>
                  <a:pt x="12" y="11"/>
                </a:lnTo>
                <a:lnTo>
                  <a:pt x="10" y="19"/>
                </a:lnTo>
                <a:lnTo>
                  <a:pt x="10" y="23"/>
                </a:lnTo>
                <a:lnTo>
                  <a:pt x="4" y="27"/>
                </a:lnTo>
                <a:lnTo>
                  <a:pt x="3" y="28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82"/>
          <p:cNvSpPr>
            <a:spLocks/>
          </p:cNvSpPr>
          <p:nvPr/>
        </p:nvSpPr>
        <p:spPr bwMode="auto">
          <a:xfrm>
            <a:off x="5387975" y="3775075"/>
            <a:ext cx="30163" cy="17463"/>
          </a:xfrm>
          <a:custGeom>
            <a:avLst/>
            <a:gdLst>
              <a:gd name="T0" fmla="*/ 0 w 19"/>
              <a:gd name="T1" fmla="*/ 11 h 11"/>
              <a:gd name="T2" fmla="*/ 5 w 19"/>
              <a:gd name="T3" fmla="*/ 10 h 11"/>
              <a:gd name="T4" fmla="*/ 5 w 19"/>
              <a:gd name="T5" fmla="*/ 10 h 11"/>
              <a:gd name="T6" fmla="*/ 15 w 19"/>
              <a:gd name="T7" fmla="*/ 6 h 11"/>
              <a:gd name="T8" fmla="*/ 16 w 19"/>
              <a:gd name="T9" fmla="*/ 4 h 11"/>
              <a:gd name="T10" fmla="*/ 19 w 19"/>
              <a:gd name="T11" fmla="*/ 2 h 11"/>
              <a:gd name="T12" fmla="*/ 15 w 19"/>
              <a:gd name="T13" fmla="*/ 0 h 11"/>
              <a:gd name="T14" fmla="*/ 13 w 19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5" y="10"/>
                </a:lnTo>
                <a:lnTo>
                  <a:pt x="5" y="10"/>
                </a:lnTo>
                <a:lnTo>
                  <a:pt x="15" y="6"/>
                </a:lnTo>
                <a:lnTo>
                  <a:pt x="16" y="4"/>
                </a:lnTo>
                <a:lnTo>
                  <a:pt x="19" y="2"/>
                </a:lnTo>
                <a:lnTo>
                  <a:pt x="15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Line 1283"/>
          <p:cNvSpPr>
            <a:spLocks noChangeShapeType="1"/>
          </p:cNvSpPr>
          <p:nvPr/>
        </p:nvSpPr>
        <p:spPr bwMode="auto">
          <a:xfrm flipH="1" flipV="1">
            <a:off x="5407025" y="3773488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284"/>
          <p:cNvSpPr>
            <a:spLocks/>
          </p:cNvSpPr>
          <p:nvPr/>
        </p:nvSpPr>
        <p:spPr bwMode="auto">
          <a:xfrm>
            <a:off x="5383213" y="3733800"/>
            <a:ext cx="12700" cy="14288"/>
          </a:xfrm>
          <a:custGeom>
            <a:avLst/>
            <a:gdLst>
              <a:gd name="T0" fmla="*/ 6 w 8"/>
              <a:gd name="T1" fmla="*/ 9 h 9"/>
              <a:gd name="T2" fmla="*/ 8 w 8"/>
              <a:gd name="T3" fmla="*/ 6 h 9"/>
              <a:gd name="T4" fmla="*/ 6 w 8"/>
              <a:gd name="T5" fmla="*/ 2 h 9"/>
              <a:gd name="T6" fmla="*/ 4 w 8"/>
              <a:gd name="T7" fmla="*/ 0 h 9"/>
              <a:gd name="T8" fmla="*/ 0 w 8"/>
              <a:gd name="T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6" y="9"/>
                </a:moveTo>
                <a:lnTo>
                  <a:pt x="8" y="6"/>
                </a:lnTo>
                <a:lnTo>
                  <a:pt x="6" y="2"/>
                </a:ln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285"/>
          <p:cNvSpPr>
            <a:spLocks/>
          </p:cNvSpPr>
          <p:nvPr/>
        </p:nvSpPr>
        <p:spPr bwMode="auto">
          <a:xfrm>
            <a:off x="5384800" y="3748088"/>
            <a:ext cx="7938" cy="3175"/>
          </a:xfrm>
          <a:custGeom>
            <a:avLst/>
            <a:gdLst>
              <a:gd name="T0" fmla="*/ 0 w 5"/>
              <a:gd name="T1" fmla="*/ 2 h 2"/>
              <a:gd name="T2" fmla="*/ 3 w 5"/>
              <a:gd name="T3" fmla="*/ 1 h 2"/>
              <a:gd name="T4" fmla="*/ 5 w 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286"/>
          <p:cNvSpPr>
            <a:spLocks/>
          </p:cNvSpPr>
          <p:nvPr/>
        </p:nvSpPr>
        <p:spPr bwMode="auto">
          <a:xfrm>
            <a:off x="5265738" y="3786188"/>
            <a:ext cx="76200" cy="49213"/>
          </a:xfrm>
          <a:custGeom>
            <a:avLst/>
            <a:gdLst>
              <a:gd name="T0" fmla="*/ 48 w 48"/>
              <a:gd name="T1" fmla="*/ 0 h 31"/>
              <a:gd name="T2" fmla="*/ 40 w 48"/>
              <a:gd name="T3" fmla="*/ 6 h 31"/>
              <a:gd name="T4" fmla="*/ 33 w 48"/>
              <a:gd name="T5" fmla="*/ 12 h 31"/>
              <a:gd name="T6" fmla="*/ 25 w 48"/>
              <a:gd name="T7" fmla="*/ 18 h 31"/>
              <a:gd name="T8" fmla="*/ 17 w 48"/>
              <a:gd name="T9" fmla="*/ 23 h 31"/>
              <a:gd name="T10" fmla="*/ 11 w 48"/>
              <a:gd name="T11" fmla="*/ 27 h 31"/>
              <a:gd name="T12" fmla="*/ 5 w 48"/>
              <a:gd name="T13" fmla="*/ 29 h 31"/>
              <a:gd name="T14" fmla="*/ 0 w 48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31">
                <a:moveTo>
                  <a:pt x="48" y="0"/>
                </a:moveTo>
                <a:lnTo>
                  <a:pt x="40" y="6"/>
                </a:lnTo>
                <a:lnTo>
                  <a:pt x="33" y="12"/>
                </a:lnTo>
                <a:lnTo>
                  <a:pt x="25" y="18"/>
                </a:lnTo>
                <a:lnTo>
                  <a:pt x="17" y="23"/>
                </a:lnTo>
                <a:lnTo>
                  <a:pt x="11" y="27"/>
                </a:lnTo>
                <a:lnTo>
                  <a:pt x="5" y="29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287"/>
          <p:cNvSpPr>
            <a:spLocks/>
          </p:cNvSpPr>
          <p:nvPr/>
        </p:nvSpPr>
        <p:spPr bwMode="auto">
          <a:xfrm>
            <a:off x="5245100" y="3835400"/>
            <a:ext cx="20638" cy="17463"/>
          </a:xfrm>
          <a:custGeom>
            <a:avLst/>
            <a:gdLst>
              <a:gd name="T0" fmla="*/ 13 w 13"/>
              <a:gd name="T1" fmla="*/ 0 h 11"/>
              <a:gd name="T2" fmla="*/ 8 w 13"/>
              <a:gd name="T3" fmla="*/ 3 h 11"/>
              <a:gd name="T4" fmla="*/ 1 w 13"/>
              <a:gd name="T5" fmla="*/ 7 h 11"/>
              <a:gd name="T6" fmla="*/ 0 w 13"/>
              <a:gd name="T7" fmla="*/ 10 h 11"/>
              <a:gd name="T8" fmla="*/ 0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13" y="0"/>
                </a:moveTo>
                <a:lnTo>
                  <a:pt x="8" y="3"/>
                </a:lnTo>
                <a:lnTo>
                  <a:pt x="1" y="7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288"/>
          <p:cNvSpPr>
            <a:spLocks/>
          </p:cNvSpPr>
          <p:nvPr/>
        </p:nvSpPr>
        <p:spPr bwMode="auto">
          <a:xfrm>
            <a:off x="6310313" y="2028825"/>
            <a:ext cx="12700" cy="11113"/>
          </a:xfrm>
          <a:custGeom>
            <a:avLst/>
            <a:gdLst>
              <a:gd name="T0" fmla="*/ 0 w 8"/>
              <a:gd name="T1" fmla="*/ 0 h 7"/>
              <a:gd name="T2" fmla="*/ 1 w 8"/>
              <a:gd name="T3" fmla="*/ 1 h 7"/>
              <a:gd name="T4" fmla="*/ 8 w 8"/>
              <a:gd name="T5" fmla="*/ 7 h 7"/>
              <a:gd name="T6" fmla="*/ 8 w 8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0"/>
                </a:moveTo>
                <a:lnTo>
                  <a:pt x="1" y="1"/>
                </a:lnTo>
                <a:lnTo>
                  <a:pt x="8" y="7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289"/>
          <p:cNvSpPr>
            <a:spLocks/>
          </p:cNvSpPr>
          <p:nvPr/>
        </p:nvSpPr>
        <p:spPr bwMode="auto">
          <a:xfrm>
            <a:off x="6302375" y="2033588"/>
            <a:ext cx="7938" cy="12700"/>
          </a:xfrm>
          <a:custGeom>
            <a:avLst/>
            <a:gdLst>
              <a:gd name="T0" fmla="*/ 5 w 5"/>
              <a:gd name="T1" fmla="*/ 8 h 8"/>
              <a:gd name="T2" fmla="*/ 2 w 5"/>
              <a:gd name="T3" fmla="*/ 4 h 8"/>
              <a:gd name="T4" fmla="*/ 0 w 5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5" y="8"/>
                </a:move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290"/>
          <p:cNvSpPr>
            <a:spLocks/>
          </p:cNvSpPr>
          <p:nvPr/>
        </p:nvSpPr>
        <p:spPr bwMode="auto">
          <a:xfrm>
            <a:off x="6272213" y="2036763"/>
            <a:ext cx="38100" cy="12700"/>
          </a:xfrm>
          <a:custGeom>
            <a:avLst/>
            <a:gdLst>
              <a:gd name="T0" fmla="*/ 0 w 24"/>
              <a:gd name="T1" fmla="*/ 7 h 8"/>
              <a:gd name="T2" fmla="*/ 6 w 24"/>
              <a:gd name="T3" fmla="*/ 8 h 8"/>
              <a:gd name="T4" fmla="*/ 12 w 24"/>
              <a:gd name="T5" fmla="*/ 7 h 8"/>
              <a:gd name="T6" fmla="*/ 9 w 24"/>
              <a:gd name="T7" fmla="*/ 0 h 8"/>
              <a:gd name="T8" fmla="*/ 15 w 24"/>
              <a:gd name="T9" fmla="*/ 3 h 8"/>
              <a:gd name="T10" fmla="*/ 17 w 24"/>
              <a:gd name="T11" fmla="*/ 4 h 8"/>
              <a:gd name="T12" fmla="*/ 21 w 24"/>
              <a:gd name="T13" fmla="*/ 4 h 8"/>
              <a:gd name="T14" fmla="*/ 23 w 24"/>
              <a:gd name="T15" fmla="*/ 6 h 8"/>
              <a:gd name="T16" fmla="*/ 24 w 24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">
                <a:moveTo>
                  <a:pt x="0" y="7"/>
                </a:moveTo>
                <a:lnTo>
                  <a:pt x="6" y="8"/>
                </a:lnTo>
                <a:lnTo>
                  <a:pt x="12" y="7"/>
                </a:lnTo>
                <a:lnTo>
                  <a:pt x="9" y="0"/>
                </a:lnTo>
                <a:lnTo>
                  <a:pt x="15" y="3"/>
                </a:lnTo>
                <a:lnTo>
                  <a:pt x="17" y="4"/>
                </a:lnTo>
                <a:lnTo>
                  <a:pt x="21" y="4"/>
                </a:lnTo>
                <a:lnTo>
                  <a:pt x="23" y="6"/>
                </a:lnTo>
                <a:lnTo>
                  <a:pt x="24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291"/>
          <p:cNvSpPr>
            <a:spLocks/>
          </p:cNvSpPr>
          <p:nvPr/>
        </p:nvSpPr>
        <p:spPr bwMode="auto">
          <a:xfrm>
            <a:off x="6267450" y="2057400"/>
            <a:ext cx="36513" cy="23813"/>
          </a:xfrm>
          <a:custGeom>
            <a:avLst/>
            <a:gdLst>
              <a:gd name="T0" fmla="*/ 23 w 23"/>
              <a:gd name="T1" fmla="*/ 8 h 15"/>
              <a:gd name="T2" fmla="*/ 20 w 23"/>
              <a:gd name="T3" fmla="*/ 5 h 15"/>
              <a:gd name="T4" fmla="*/ 19 w 23"/>
              <a:gd name="T5" fmla="*/ 0 h 15"/>
              <a:gd name="T6" fmla="*/ 13 w 23"/>
              <a:gd name="T7" fmla="*/ 2 h 15"/>
              <a:gd name="T8" fmla="*/ 12 w 23"/>
              <a:gd name="T9" fmla="*/ 2 h 15"/>
              <a:gd name="T10" fmla="*/ 12 w 23"/>
              <a:gd name="T11" fmla="*/ 4 h 15"/>
              <a:gd name="T12" fmla="*/ 11 w 23"/>
              <a:gd name="T13" fmla="*/ 8 h 15"/>
              <a:gd name="T14" fmla="*/ 9 w 23"/>
              <a:gd name="T15" fmla="*/ 9 h 15"/>
              <a:gd name="T16" fmla="*/ 8 w 23"/>
              <a:gd name="T17" fmla="*/ 15 h 15"/>
              <a:gd name="T18" fmla="*/ 5 w 23"/>
              <a:gd name="T19" fmla="*/ 15 h 15"/>
              <a:gd name="T20" fmla="*/ 0 w 23"/>
              <a:gd name="T21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15">
                <a:moveTo>
                  <a:pt x="23" y="8"/>
                </a:moveTo>
                <a:lnTo>
                  <a:pt x="20" y="5"/>
                </a:lnTo>
                <a:lnTo>
                  <a:pt x="19" y="0"/>
                </a:lnTo>
                <a:lnTo>
                  <a:pt x="13" y="2"/>
                </a:lnTo>
                <a:lnTo>
                  <a:pt x="12" y="2"/>
                </a:lnTo>
                <a:lnTo>
                  <a:pt x="12" y="4"/>
                </a:lnTo>
                <a:lnTo>
                  <a:pt x="11" y="8"/>
                </a:lnTo>
                <a:lnTo>
                  <a:pt x="9" y="9"/>
                </a:lnTo>
                <a:lnTo>
                  <a:pt x="8" y="15"/>
                </a:lnTo>
                <a:lnTo>
                  <a:pt x="5" y="1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292"/>
          <p:cNvSpPr>
            <a:spLocks/>
          </p:cNvSpPr>
          <p:nvPr/>
        </p:nvSpPr>
        <p:spPr bwMode="auto">
          <a:xfrm>
            <a:off x="4324350" y="4279900"/>
            <a:ext cx="23813" cy="36513"/>
          </a:xfrm>
          <a:custGeom>
            <a:avLst/>
            <a:gdLst>
              <a:gd name="T0" fmla="*/ 8 w 15"/>
              <a:gd name="T1" fmla="*/ 23 h 23"/>
              <a:gd name="T2" fmla="*/ 11 w 15"/>
              <a:gd name="T3" fmla="*/ 22 h 23"/>
              <a:gd name="T4" fmla="*/ 12 w 15"/>
              <a:gd name="T5" fmla="*/ 22 h 23"/>
              <a:gd name="T6" fmla="*/ 15 w 15"/>
              <a:gd name="T7" fmla="*/ 0 h 23"/>
              <a:gd name="T8" fmla="*/ 8 w 15"/>
              <a:gd name="T9" fmla="*/ 0 h 23"/>
              <a:gd name="T10" fmla="*/ 5 w 15"/>
              <a:gd name="T11" fmla="*/ 4 h 23"/>
              <a:gd name="T12" fmla="*/ 0 w 15"/>
              <a:gd name="T13" fmla="*/ 4 h 23"/>
              <a:gd name="T14" fmla="*/ 0 w 15"/>
              <a:gd name="T15" fmla="*/ 10 h 23"/>
              <a:gd name="T16" fmla="*/ 7 w 15"/>
              <a:gd name="T17" fmla="*/ 10 h 23"/>
              <a:gd name="T18" fmla="*/ 8 w 15"/>
              <a:gd name="T19" fmla="*/ 16 h 23"/>
              <a:gd name="T20" fmla="*/ 8 w 15"/>
              <a:gd name="T21" fmla="*/ 20 h 23"/>
              <a:gd name="T22" fmla="*/ 8 w 15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11" y="22"/>
                </a:lnTo>
                <a:lnTo>
                  <a:pt x="12" y="22"/>
                </a:lnTo>
                <a:lnTo>
                  <a:pt x="15" y="0"/>
                </a:lnTo>
                <a:lnTo>
                  <a:pt x="8" y="0"/>
                </a:lnTo>
                <a:lnTo>
                  <a:pt x="5" y="4"/>
                </a:lnTo>
                <a:lnTo>
                  <a:pt x="0" y="4"/>
                </a:lnTo>
                <a:lnTo>
                  <a:pt x="0" y="10"/>
                </a:lnTo>
                <a:lnTo>
                  <a:pt x="7" y="10"/>
                </a:lnTo>
                <a:lnTo>
                  <a:pt x="8" y="16"/>
                </a:lnTo>
                <a:lnTo>
                  <a:pt x="8" y="20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93"/>
          <p:cNvSpPr>
            <a:spLocks/>
          </p:cNvSpPr>
          <p:nvPr/>
        </p:nvSpPr>
        <p:spPr bwMode="auto">
          <a:xfrm>
            <a:off x="4324350" y="4327525"/>
            <a:ext cx="60325" cy="25400"/>
          </a:xfrm>
          <a:custGeom>
            <a:avLst/>
            <a:gdLst>
              <a:gd name="T0" fmla="*/ 38 w 38"/>
              <a:gd name="T1" fmla="*/ 16 h 16"/>
              <a:gd name="T2" fmla="*/ 37 w 38"/>
              <a:gd name="T3" fmla="*/ 14 h 16"/>
              <a:gd name="T4" fmla="*/ 34 w 38"/>
              <a:gd name="T5" fmla="*/ 7 h 16"/>
              <a:gd name="T6" fmla="*/ 20 w 38"/>
              <a:gd name="T7" fmla="*/ 7 h 16"/>
              <a:gd name="T8" fmla="*/ 15 w 38"/>
              <a:gd name="T9" fmla="*/ 7 h 16"/>
              <a:gd name="T10" fmla="*/ 12 w 38"/>
              <a:gd name="T11" fmla="*/ 5 h 16"/>
              <a:gd name="T12" fmla="*/ 0 w 38"/>
              <a:gd name="T13" fmla="*/ 4 h 16"/>
              <a:gd name="T14" fmla="*/ 4 w 38"/>
              <a:gd name="T15" fmla="*/ 0 h 16"/>
              <a:gd name="T16" fmla="*/ 15 w 38"/>
              <a:gd name="T17" fmla="*/ 0 h 16"/>
              <a:gd name="T18" fmla="*/ 18 w 38"/>
              <a:gd name="T19" fmla="*/ 0 h 16"/>
              <a:gd name="T20" fmla="*/ 31 w 38"/>
              <a:gd name="T21" fmla="*/ 4 h 16"/>
              <a:gd name="T22" fmla="*/ 37 w 38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16">
                <a:moveTo>
                  <a:pt x="38" y="16"/>
                </a:moveTo>
                <a:lnTo>
                  <a:pt x="37" y="14"/>
                </a:lnTo>
                <a:lnTo>
                  <a:pt x="34" y="7"/>
                </a:lnTo>
                <a:lnTo>
                  <a:pt x="20" y="7"/>
                </a:lnTo>
                <a:lnTo>
                  <a:pt x="15" y="7"/>
                </a:lnTo>
                <a:lnTo>
                  <a:pt x="12" y="5"/>
                </a:lnTo>
                <a:lnTo>
                  <a:pt x="0" y="4"/>
                </a:lnTo>
                <a:lnTo>
                  <a:pt x="4" y="0"/>
                </a:lnTo>
                <a:lnTo>
                  <a:pt x="15" y="0"/>
                </a:lnTo>
                <a:lnTo>
                  <a:pt x="18" y="0"/>
                </a:lnTo>
                <a:lnTo>
                  <a:pt x="31" y="4"/>
                </a:lnTo>
                <a:lnTo>
                  <a:pt x="3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94"/>
          <p:cNvSpPr>
            <a:spLocks/>
          </p:cNvSpPr>
          <p:nvPr/>
        </p:nvSpPr>
        <p:spPr bwMode="auto">
          <a:xfrm>
            <a:off x="4025900" y="5124450"/>
            <a:ext cx="26988" cy="85725"/>
          </a:xfrm>
          <a:custGeom>
            <a:avLst/>
            <a:gdLst>
              <a:gd name="T0" fmla="*/ 4 w 17"/>
              <a:gd name="T1" fmla="*/ 49 h 54"/>
              <a:gd name="T2" fmla="*/ 6 w 17"/>
              <a:gd name="T3" fmla="*/ 49 h 54"/>
              <a:gd name="T4" fmla="*/ 11 w 17"/>
              <a:gd name="T5" fmla="*/ 52 h 54"/>
              <a:gd name="T6" fmla="*/ 11 w 17"/>
              <a:gd name="T7" fmla="*/ 52 h 54"/>
              <a:gd name="T8" fmla="*/ 13 w 17"/>
              <a:gd name="T9" fmla="*/ 54 h 54"/>
              <a:gd name="T10" fmla="*/ 15 w 17"/>
              <a:gd name="T11" fmla="*/ 54 h 54"/>
              <a:gd name="T12" fmla="*/ 16 w 17"/>
              <a:gd name="T13" fmla="*/ 50 h 54"/>
              <a:gd name="T14" fmla="*/ 17 w 17"/>
              <a:gd name="T15" fmla="*/ 45 h 54"/>
              <a:gd name="T16" fmla="*/ 16 w 17"/>
              <a:gd name="T17" fmla="*/ 45 h 54"/>
              <a:gd name="T18" fmla="*/ 12 w 17"/>
              <a:gd name="T19" fmla="*/ 46 h 54"/>
              <a:gd name="T20" fmla="*/ 6 w 17"/>
              <a:gd name="T21" fmla="*/ 45 h 54"/>
              <a:gd name="T22" fmla="*/ 2 w 17"/>
              <a:gd name="T23" fmla="*/ 42 h 54"/>
              <a:gd name="T24" fmla="*/ 0 w 17"/>
              <a:gd name="T25" fmla="*/ 39 h 54"/>
              <a:gd name="T26" fmla="*/ 0 w 17"/>
              <a:gd name="T27" fmla="*/ 35 h 54"/>
              <a:gd name="T28" fmla="*/ 0 w 17"/>
              <a:gd name="T29" fmla="*/ 34 h 54"/>
              <a:gd name="T30" fmla="*/ 1 w 17"/>
              <a:gd name="T31" fmla="*/ 30 h 54"/>
              <a:gd name="T32" fmla="*/ 6 w 17"/>
              <a:gd name="T33" fmla="*/ 30 h 54"/>
              <a:gd name="T34" fmla="*/ 12 w 17"/>
              <a:gd name="T35" fmla="*/ 31 h 54"/>
              <a:gd name="T36" fmla="*/ 17 w 17"/>
              <a:gd name="T37" fmla="*/ 28 h 54"/>
              <a:gd name="T38" fmla="*/ 16 w 17"/>
              <a:gd name="T39" fmla="*/ 24 h 54"/>
              <a:gd name="T40" fmla="*/ 16 w 17"/>
              <a:gd name="T41" fmla="*/ 23 h 54"/>
              <a:gd name="T42" fmla="*/ 13 w 17"/>
              <a:gd name="T43" fmla="*/ 18 h 54"/>
              <a:gd name="T44" fmla="*/ 15 w 17"/>
              <a:gd name="T45" fmla="*/ 11 h 54"/>
              <a:gd name="T46" fmla="*/ 13 w 17"/>
              <a:gd name="T47" fmla="*/ 5 h 54"/>
              <a:gd name="T48" fmla="*/ 13 w 17"/>
              <a:gd name="T49" fmla="*/ 0 h 54"/>
              <a:gd name="T50" fmla="*/ 13 w 17"/>
              <a:gd name="T5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" h="54">
                <a:moveTo>
                  <a:pt x="4" y="49"/>
                </a:moveTo>
                <a:lnTo>
                  <a:pt x="6" y="49"/>
                </a:lnTo>
                <a:lnTo>
                  <a:pt x="11" y="52"/>
                </a:lnTo>
                <a:lnTo>
                  <a:pt x="11" y="52"/>
                </a:lnTo>
                <a:lnTo>
                  <a:pt x="13" y="54"/>
                </a:lnTo>
                <a:lnTo>
                  <a:pt x="15" y="54"/>
                </a:lnTo>
                <a:lnTo>
                  <a:pt x="16" y="50"/>
                </a:lnTo>
                <a:lnTo>
                  <a:pt x="17" y="45"/>
                </a:lnTo>
                <a:lnTo>
                  <a:pt x="16" y="45"/>
                </a:lnTo>
                <a:lnTo>
                  <a:pt x="12" y="46"/>
                </a:lnTo>
                <a:lnTo>
                  <a:pt x="6" y="45"/>
                </a:lnTo>
                <a:lnTo>
                  <a:pt x="2" y="42"/>
                </a:lnTo>
                <a:lnTo>
                  <a:pt x="0" y="39"/>
                </a:lnTo>
                <a:lnTo>
                  <a:pt x="0" y="35"/>
                </a:lnTo>
                <a:lnTo>
                  <a:pt x="0" y="34"/>
                </a:lnTo>
                <a:lnTo>
                  <a:pt x="1" y="30"/>
                </a:lnTo>
                <a:lnTo>
                  <a:pt x="6" y="30"/>
                </a:lnTo>
                <a:lnTo>
                  <a:pt x="12" y="31"/>
                </a:lnTo>
                <a:lnTo>
                  <a:pt x="17" y="28"/>
                </a:lnTo>
                <a:lnTo>
                  <a:pt x="16" y="24"/>
                </a:lnTo>
                <a:lnTo>
                  <a:pt x="16" y="23"/>
                </a:lnTo>
                <a:lnTo>
                  <a:pt x="13" y="18"/>
                </a:lnTo>
                <a:lnTo>
                  <a:pt x="15" y="11"/>
                </a:lnTo>
                <a:lnTo>
                  <a:pt x="13" y="5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95"/>
          <p:cNvSpPr>
            <a:spLocks/>
          </p:cNvSpPr>
          <p:nvPr/>
        </p:nvSpPr>
        <p:spPr bwMode="auto">
          <a:xfrm>
            <a:off x="3971925" y="5132388"/>
            <a:ext cx="42863" cy="125413"/>
          </a:xfrm>
          <a:custGeom>
            <a:avLst/>
            <a:gdLst>
              <a:gd name="T0" fmla="*/ 16 w 27"/>
              <a:gd name="T1" fmla="*/ 79 h 79"/>
              <a:gd name="T2" fmla="*/ 24 w 27"/>
              <a:gd name="T3" fmla="*/ 70 h 79"/>
              <a:gd name="T4" fmla="*/ 20 w 27"/>
              <a:gd name="T5" fmla="*/ 56 h 79"/>
              <a:gd name="T6" fmla="*/ 16 w 27"/>
              <a:gd name="T7" fmla="*/ 56 h 79"/>
              <a:gd name="T8" fmla="*/ 16 w 27"/>
              <a:gd name="T9" fmla="*/ 53 h 79"/>
              <a:gd name="T10" fmla="*/ 17 w 27"/>
              <a:gd name="T11" fmla="*/ 53 h 79"/>
              <a:gd name="T12" fmla="*/ 20 w 27"/>
              <a:gd name="T13" fmla="*/ 53 h 79"/>
              <a:gd name="T14" fmla="*/ 24 w 27"/>
              <a:gd name="T15" fmla="*/ 48 h 79"/>
              <a:gd name="T16" fmla="*/ 24 w 27"/>
              <a:gd name="T17" fmla="*/ 45 h 79"/>
              <a:gd name="T18" fmla="*/ 23 w 27"/>
              <a:gd name="T19" fmla="*/ 40 h 79"/>
              <a:gd name="T20" fmla="*/ 27 w 27"/>
              <a:gd name="T21" fmla="*/ 36 h 79"/>
              <a:gd name="T22" fmla="*/ 27 w 27"/>
              <a:gd name="T23" fmla="*/ 29 h 79"/>
              <a:gd name="T24" fmla="*/ 25 w 27"/>
              <a:gd name="T25" fmla="*/ 29 h 79"/>
              <a:gd name="T26" fmla="*/ 17 w 27"/>
              <a:gd name="T27" fmla="*/ 23 h 79"/>
              <a:gd name="T28" fmla="*/ 12 w 27"/>
              <a:gd name="T29" fmla="*/ 7 h 79"/>
              <a:gd name="T30" fmla="*/ 9 w 27"/>
              <a:gd name="T31" fmla="*/ 2 h 79"/>
              <a:gd name="T32" fmla="*/ 8 w 27"/>
              <a:gd name="T33" fmla="*/ 2 h 79"/>
              <a:gd name="T34" fmla="*/ 6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5 w 27"/>
              <a:gd name="T41" fmla="*/ 26 h 79"/>
              <a:gd name="T42" fmla="*/ 8 w 27"/>
              <a:gd name="T43" fmla="*/ 45 h 79"/>
              <a:gd name="T44" fmla="*/ 1 w 27"/>
              <a:gd name="T45" fmla="*/ 43 h 79"/>
              <a:gd name="T46" fmla="*/ 0 w 27"/>
              <a:gd name="T47" fmla="*/ 62 h 79"/>
              <a:gd name="T48" fmla="*/ 6 w 27"/>
              <a:gd name="T49" fmla="*/ 67 h 79"/>
              <a:gd name="T50" fmla="*/ 10 w 27"/>
              <a:gd name="T51" fmla="*/ 63 h 79"/>
              <a:gd name="T52" fmla="*/ 13 w 27"/>
              <a:gd name="T53" fmla="*/ 78 h 79"/>
              <a:gd name="T54" fmla="*/ 16 w 27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79">
                <a:moveTo>
                  <a:pt x="16" y="79"/>
                </a:moveTo>
                <a:lnTo>
                  <a:pt x="24" y="70"/>
                </a:lnTo>
                <a:lnTo>
                  <a:pt x="20" y="56"/>
                </a:lnTo>
                <a:lnTo>
                  <a:pt x="16" y="56"/>
                </a:lnTo>
                <a:lnTo>
                  <a:pt x="16" y="53"/>
                </a:lnTo>
                <a:lnTo>
                  <a:pt x="17" y="53"/>
                </a:lnTo>
                <a:lnTo>
                  <a:pt x="20" y="53"/>
                </a:lnTo>
                <a:lnTo>
                  <a:pt x="24" y="48"/>
                </a:lnTo>
                <a:lnTo>
                  <a:pt x="24" y="45"/>
                </a:lnTo>
                <a:lnTo>
                  <a:pt x="23" y="40"/>
                </a:lnTo>
                <a:lnTo>
                  <a:pt x="27" y="36"/>
                </a:lnTo>
                <a:lnTo>
                  <a:pt x="27" y="29"/>
                </a:lnTo>
                <a:lnTo>
                  <a:pt x="25" y="29"/>
                </a:lnTo>
                <a:lnTo>
                  <a:pt x="17" y="23"/>
                </a:lnTo>
                <a:lnTo>
                  <a:pt x="12" y="7"/>
                </a:lnTo>
                <a:lnTo>
                  <a:pt x="9" y="2"/>
                </a:lnTo>
                <a:lnTo>
                  <a:pt x="8" y="2"/>
                </a:lnTo>
                <a:lnTo>
                  <a:pt x="6" y="0"/>
                </a:lnTo>
                <a:lnTo>
                  <a:pt x="4" y="3"/>
                </a:lnTo>
                <a:lnTo>
                  <a:pt x="5" y="14"/>
                </a:lnTo>
                <a:lnTo>
                  <a:pt x="5" y="26"/>
                </a:lnTo>
                <a:lnTo>
                  <a:pt x="8" y="45"/>
                </a:lnTo>
                <a:lnTo>
                  <a:pt x="1" y="43"/>
                </a:lnTo>
                <a:lnTo>
                  <a:pt x="0" y="62"/>
                </a:lnTo>
                <a:lnTo>
                  <a:pt x="6" y="67"/>
                </a:lnTo>
                <a:lnTo>
                  <a:pt x="10" y="63"/>
                </a:lnTo>
                <a:lnTo>
                  <a:pt x="13" y="78"/>
                </a:lnTo>
                <a:lnTo>
                  <a:pt x="16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96"/>
          <p:cNvSpPr>
            <a:spLocks/>
          </p:cNvSpPr>
          <p:nvPr/>
        </p:nvSpPr>
        <p:spPr bwMode="auto">
          <a:xfrm>
            <a:off x="3990975" y="5749925"/>
            <a:ext cx="131763" cy="309563"/>
          </a:xfrm>
          <a:custGeom>
            <a:avLst/>
            <a:gdLst>
              <a:gd name="T0" fmla="*/ 83 w 83"/>
              <a:gd name="T1" fmla="*/ 195 h 195"/>
              <a:gd name="T2" fmla="*/ 76 w 83"/>
              <a:gd name="T3" fmla="*/ 192 h 195"/>
              <a:gd name="T4" fmla="*/ 71 w 83"/>
              <a:gd name="T5" fmla="*/ 188 h 195"/>
              <a:gd name="T6" fmla="*/ 63 w 83"/>
              <a:gd name="T7" fmla="*/ 183 h 195"/>
              <a:gd name="T8" fmla="*/ 60 w 83"/>
              <a:gd name="T9" fmla="*/ 179 h 195"/>
              <a:gd name="T10" fmla="*/ 57 w 83"/>
              <a:gd name="T11" fmla="*/ 170 h 195"/>
              <a:gd name="T12" fmla="*/ 56 w 83"/>
              <a:gd name="T13" fmla="*/ 159 h 195"/>
              <a:gd name="T14" fmla="*/ 56 w 83"/>
              <a:gd name="T15" fmla="*/ 158 h 195"/>
              <a:gd name="T16" fmla="*/ 56 w 83"/>
              <a:gd name="T17" fmla="*/ 155 h 195"/>
              <a:gd name="T18" fmla="*/ 53 w 83"/>
              <a:gd name="T19" fmla="*/ 155 h 195"/>
              <a:gd name="T20" fmla="*/ 49 w 83"/>
              <a:gd name="T21" fmla="*/ 155 h 195"/>
              <a:gd name="T22" fmla="*/ 46 w 83"/>
              <a:gd name="T23" fmla="*/ 154 h 195"/>
              <a:gd name="T24" fmla="*/ 39 w 83"/>
              <a:gd name="T25" fmla="*/ 153 h 195"/>
              <a:gd name="T26" fmla="*/ 37 w 83"/>
              <a:gd name="T27" fmla="*/ 151 h 195"/>
              <a:gd name="T28" fmla="*/ 33 w 83"/>
              <a:gd name="T29" fmla="*/ 151 h 195"/>
              <a:gd name="T30" fmla="*/ 30 w 83"/>
              <a:gd name="T31" fmla="*/ 146 h 195"/>
              <a:gd name="T32" fmla="*/ 31 w 83"/>
              <a:gd name="T33" fmla="*/ 138 h 195"/>
              <a:gd name="T34" fmla="*/ 24 w 83"/>
              <a:gd name="T35" fmla="*/ 134 h 195"/>
              <a:gd name="T36" fmla="*/ 18 w 83"/>
              <a:gd name="T37" fmla="*/ 131 h 195"/>
              <a:gd name="T38" fmla="*/ 13 w 83"/>
              <a:gd name="T39" fmla="*/ 128 h 195"/>
              <a:gd name="T40" fmla="*/ 12 w 83"/>
              <a:gd name="T41" fmla="*/ 127 h 195"/>
              <a:gd name="T42" fmla="*/ 9 w 83"/>
              <a:gd name="T43" fmla="*/ 116 h 195"/>
              <a:gd name="T44" fmla="*/ 8 w 83"/>
              <a:gd name="T45" fmla="*/ 110 h 195"/>
              <a:gd name="T46" fmla="*/ 4 w 83"/>
              <a:gd name="T47" fmla="*/ 98 h 195"/>
              <a:gd name="T48" fmla="*/ 1 w 83"/>
              <a:gd name="T49" fmla="*/ 91 h 195"/>
              <a:gd name="T50" fmla="*/ 1 w 83"/>
              <a:gd name="T51" fmla="*/ 90 h 195"/>
              <a:gd name="T52" fmla="*/ 0 w 83"/>
              <a:gd name="T53" fmla="*/ 79 h 195"/>
              <a:gd name="T54" fmla="*/ 0 w 83"/>
              <a:gd name="T55" fmla="*/ 72 h 195"/>
              <a:gd name="T56" fmla="*/ 7 w 83"/>
              <a:gd name="T57" fmla="*/ 61 h 195"/>
              <a:gd name="T58" fmla="*/ 9 w 83"/>
              <a:gd name="T59" fmla="*/ 53 h 195"/>
              <a:gd name="T60" fmla="*/ 9 w 83"/>
              <a:gd name="T61" fmla="*/ 52 h 195"/>
              <a:gd name="T62" fmla="*/ 13 w 83"/>
              <a:gd name="T63" fmla="*/ 41 h 195"/>
              <a:gd name="T64" fmla="*/ 15 w 83"/>
              <a:gd name="T65" fmla="*/ 35 h 195"/>
              <a:gd name="T66" fmla="*/ 15 w 83"/>
              <a:gd name="T67" fmla="*/ 29 h 195"/>
              <a:gd name="T68" fmla="*/ 15 w 83"/>
              <a:gd name="T69" fmla="*/ 22 h 195"/>
              <a:gd name="T70" fmla="*/ 18 w 83"/>
              <a:gd name="T71" fmla="*/ 24 h 195"/>
              <a:gd name="T72" fmla="*/ 20 w 83"/>
              <a:gd name="T73" fmla="*/ 27 h 195"/>
              <a:gd name="T74" fmla="*/ 23 w 83"/>
              <a:gd name="T75" fmla="*/ 31 h 195"/>
              <a:gd name="T76" fmla="*/ 27 w 83"/>
              <a:gd name="T77" fmla="*/ 29 h 195"/>
              <a:gd name="T78" fmla="*/ 30 w 83"/>
              <a:gd name="T79" fmla="*/ 29 h 195"/>
              <a:gd name="T80" fmla="*/ 26 w 83"/>
              <a:gd name="T81" fmla="*/ 26 h 195"/>
              <a:gd name="T82" fmla="*/ 23 w 83"/>
              <a:gd name="T83" fmla="*/ 22 h 195"/>
              <a:gd name="T84" fmla="*/ 22 w 83"/>
              <a:gd name="T85" fmla="*/ 20 h 195"/>
              <a:gd name="T86" fmla="*/ 22 w 83"/>
              <a:gd name="T87" fmla="*/ 19 h 195"/>
              <a:gd name="T88" fmla="*/ 20 w 83"/>
              <a:gd name="T89" fmla="*/ 18 h 195"/>
              <a:gd name="T90" fmla="*/ 20 w 83"/>
              <a:gd name="T91" fmla="*/ 16 h 195"/>
              <a:gd name="T92" fmla="*/ 19 w 83"/>
              <a:gd name="T93" fmla="*/ 12 h 195"/>
              <a:gd name="T94" fmla="*/ 22 w 83"/>
              <a:gd name="T95" fmla="*/ 0 h 195"/>
              <a:gd name="T96" fmla="*/ 26 w 83"/>
              <a:gd name="T97" fmla="*/ 3 h 195"/>
              <a:gd name="T98" fmla="*/ 27 w 83"/>
              <a:gd name="T99" fmla="*/ 4 h 195"/>
              <a:gd name="T100" fmla="*/ 28 w 83"/>
              <a:gd name="T101" fmla="*/ 4 h 195"/>
              <a:gd name="T102" fmla="*/ 31 w 83"/>
              <a:gd name="T103" fmla="*/ 8 h 195"/>
              <a:gd name="T104" fmla="*/ 31 w 83"/>
              <a:gd name="T105" fmla="*/ 9 h 195"/>
              <a:gd name="T106" fmla="*/ 37 w 83"/>
              <a:gd name="T107" fmla="*/ 18 h 195"/>
              <a:gd name="T108" fmla="*/ 39 w 83"/>
              <a:gd name="T109" fmla="*/ 18 h 195"/>
              <a:gd name="T110" fmla="*/ 42 w 83"/>
              <a:gd name="T111" fmla="*/ 19 h 195"/>
              <a:gd name="T112" fmla="*/ 41 w 83"/>
              <a:gd name="T113" fmla="*/ 23 h 195"/>
              <a:gd name="T114" fmla="*/ 41 w 83"/>
              <a:gd name="T115" fmla="*/ 29 h 195"/>
              <a:gd name="T116" fmla="*/ 37 w 83"/>
              <a:gd name="T117" fmla="*/ 41 h 195"/>
              <a:gd name="T118" fmla="*/ 41 w 83"/>
              <a:gd name="T119" fmla="*/ 44 h 195"/>
              <a:gd name="T120" fmla="*/ 45 w 83"/>
              <a:gd name="T121" fmla="*/ 30 h 195"/>
              <a:gd name="T122" fmla="*/ 52 w 83"/>
              <a:gd name="T123" fmla="*/ 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" h="195">
                <a:moveTo>
                  <a:pt x="83" y="195"/>
                </a:moveTo>
                <a:lnTo>
                  <a:pt x="76" y="192"/>
                </a:lnTo>
                <a:lnTo>
                  <a:pt x="71" y="188"/>
                </a:lnTo>
                <a:lnTo>
                  <a:pt x="63" y="183"/>
                </a:lnTo>
                <a:lnTo>
                  <a:pt x="60" y="179"/>
                </a:lnTo>
                <a:lnTo>
                  <a:pt x="57" y="170"/>
                </a:lnTo>
                <a:lnTo>
                  <a:pt x="56" y="159"/>
                </a:lnTo>
                <a:lnTo>
                  <a:pt x="56" y="158"/>
                </a:lnTo>
                <a:lnTo>
                  <a:pt x="56" y="155"/>
                </a:lnTo>
                <a:lnTo>
                  <a:pt x="53" y="155"/>
                </a:lnTo>
                <a:lnTo>
                  <a:pt x="49" y="155"/>
                </a:lnTo>
                <a:lnTo>
                  <a:pt x="46" y="154"/>
                </a:lnTo>
                <a:lnTo>
                  <a:pt x="39" y="153"/>
                </a:lnTo>
                <a:lnTo>
                  <a:pt x="37" y="151"/>
                </a:lnTo>
                <a:lnTo>
                  <a:pt x="33" y="151"/>
                </a:lnTo>
                <a:lnTo>
                  <a:pt x="30" y="146"/>
                </a:lnTo>
                <a:lnTo>
                  <a:pt x="31" y="138"/>
                </a:lnTo>
                <a:lnTo>
                  <a:pt x="24" y="134"/>
                </a:lnTo>
                <a:lnTo>
                  <a:pt x="18" y="131"/>
                </a:lnTo>
                <a:lnTo>
                  <a:pt x="13" y="128"/>
                </a:lnTo>
                <a:lnTo>
                  <a:pt x="12" y="127"/>
                </a:lnTo>
                <a:lnTo>
                  <a:pt x="9" y="116"/>
                </a:lnTo>
                <a:lnTo>
                  <a:pt x="8" y="110"/>
                </a:lnTo>
                <a:lnTo>
                  <a:pt x="4" y="98"/>
                </a:lnTo>
                <a:lnTo>
                  <a:pt x="1" y="91"/>
                </a:lnTo>
                <a:lnTo>
                  <a:pt x="1" y="90"/>
                </a:lnTo>
                <a:lnTo>
                  <a:pt x="0" y="79"/>
                </a:lnTo>
                <a:lnTo>
                  <a:pt x="0" y="72"/>
                </a:lnTo>
                <a:lnTo>
                  <a:pt x="7" y="61"/>
                </a:lnTo>
                <a:lnTo>
                  <a:pt x="9" y="53"/>
                </a:lnTo>
                <a:lnTo>
                  <a:pt x="9" y="52"/>
                </a:lnTo>
                <a:lnTo>
                  <a:pt x="13" y="41"/>
                </a:lnTo>
                <a:lnTo>
                  <a:pt x="15" y="35"/>
                </a:lnTo>
                <a:lnTo>
                  <a:pt x="15" y="29"/>
                </a:lnTo>
                <a:lnTo>
                  <a:pt x="15" y="22"/>
                </a:lnTo>
                <a:lnTo>
                  <a:pt x="18" y="24"/>
                </a:lnTo>
                <a:lnTo>
                  <a:pt x="20" y="27"/>
                </a:lnTo>
                <a:lnTo>
                  <a:pt x="23" y="31"/>
                </a:lnTo>
                <a:lnTo>
                  <a:pt x="27" y="29"/>
                </a:lnTo>
                <a:lnTo>
                  <a:pt x="30" y="29"/>
                </a:lnTo>
                <a:lnTo>
                  <a:pt x="26" y="26"/>
                </a:lnTo>
                <a:lnTo>
                  <a:pt x="23" y="22"/>
                </a:lnTo>
                <a:lnTo>
                  <a:pt x="22" y="20"/>
                </a:lnTo>
                <a:lnTo>
                  <a:pt x="22" y="19"/>
                </a:lnTo>
                <a:lnTo>
                  <a:pt x="20" y="18"/>
                </a:lnTo>
                <a:lnTo>
                  <a:pt x="20" y="16"/>
                </a:lnTo>
                <a:lnTo>
                  <a:pt x="19" y="12"/>
                </a:lnTo>
                <a:lnTo>
                  <a:pt x="22" y="0"/>
                </a:lnTo>
                <a:lnTo>
                  <a:pt x="26" y="3"/>
                </a:lnTo>
                <a:lnTo>
                  <a:pt x="27" y="4"/>
                </a:lnTo>
                <a:lnTo>
                  <a:pt x="28" y="4"/>
                </a:lnTo>
                <a:lnTo>
                  <a:pt x="31" y="8"/>
                </a:lnTo>
                <a:lnTo>
                  <a:pt x="31" y="9"/>
                </a:lnTo>
                <a:lnTo>
                  <a:pt x="37" y="18"/>
                </a:lnTo>
                <a:lnTo>
                  <a:pt x="39" y="18"/>
                </a:lnTo>
                <a:lnTo>
                  <a:pt x="42" y="19"/>
                </a:lnTo>
                <a:lnTo>
                  <a:pt x="41" y="23"/>
                </a:lnTo>
                <a:lnTo>
                  <a:pt x="41" y="29"/>
                </a:lnTo>
                <a:lnTo>
                  <a:pt x="37" y="41"/>
                </a:lnTo>
                <a:lnTo>
                  <a:pt x="41" y="44"/>
                </a:lnTo>
                <a:lnTo>
                  <a:pt x="45" y="30"/>
                </a:lnTo>
                <a:lnTo>
                  <a:pt x="5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297"/>
          <p:cNvSpPr>
            <a:spLocks/>
          </p:cNvSpPr>
          <p:nvPr/>
        </p:nvSpPr>
        <p:spPr bwMode="auto">
          <a:xfrm>
            <a:off x="5292725" y="1358900"/>
            <a:ext cx="2390775" cy="4581525"/>
          </a:xfrm>
          <a:custGeom>
            <a:avLst/>
            <a:gdLst>
              <a:gd name="T0" fmla="*/ 11 w 1506"/>
              <a:gd name="T1" fmla="*/ 2883 h 2886"/>
              <a:gd name="T2" fmla="*/ 28 w 1506"/>
              <a:gd name="T3" fmla="*/ 2871 h 2886"/>
              <a:gd name="T4" fmla="*/ 42 w 1506"/>
              <a:gd name="T5" fmla="*/ 2835 h 2886"/>
              <a:gd name="T6" fmla="*/ 48 w 1506"/>
              <a:gd name="T7" fmla="*/ 2804 h 2886"/>
              <a:gd name="T8" fmla="*/ 52 w 1506"/>
              <a:gd name="T9" fmla="*/ 2756 h 2886"/>
              <a:gd name="T10" fmla="*/ 43 w 1506"/>
              <a:gd name="T11" fmla="*/ 2690 h 2886"/>
              <a:gd name="T12" fmla="*/ 75 w 1506"/>
              <a:gd name="T13" fmla="*/ 2672 h 2886"/>
              <a:gd name="T14" fmla="*/ 71 w 1506"/>
              <a:gd name="T15" fmla="*/ 2640 h 2886"/>
              <a:gd name="T16" fmla="*/ 75 w 1506"/>
              <a:gd name="T17" fmla="*/ 2623 h 2886"/>
              <a:gd name="T18" fmla="*/ 119 w 1506"/>
              <a:gd name="T19" fmla="*/ 2610 h 2886"/>
              <a:gd name="T20" fmla="*/ 158 w 1506"/>
              <a:gd name="T21" fmla="*/ 2555 h 2886"/>
              <a:gd name="T22" fmla="*/ 170 w 1506"/>
              <a:gd name="T23" fmla="*/ 2481 h 2886"/>
              <a:gd name="T24" fmla="*/ 149 w 1506"/>
              <a:gd name="T25" fmla="*/ 2402 h 2886"/>
              <a:gd name="T26" fmla="*/ 131 w 1506"/>
              <a:gd name="T27" fmla="*/ 2334 h 2886"/>
              <a:gd name="T28" fmla="*/ 185 w 1506"/>
              <a:gd name="T29" fmla="*/ 2315 h 2886"/>
              <a:gd name="T30" fmla="*/ 211 w 1506"/>
              <a:gd name="T31" fmla="*/ 2246 h 2886"/>
              <a:gd name="T32" fmla="*/ 165 w 1506"/>
              <a:gd name="T33" fmla="*/ 2178 h 2886"/>
              <a:gd name="T34" fmla="*/ 129 w 1506"/>
              <a:gd name="T35" fmla="*/ 2115 h 2886"/>
              <a:gd name="T36" fmla="*/ 142 w 1506"/>
              <a:gd name="T37" fmla="*/ 2040 h 2886"/>
              <a:gd name="T38" fmla="*/ 140 w 1506"/>
              <a:gd name="T39" fmla="*/ 1957 h 2886"/>
              <a:gd name="T40" fmla="*/ 135 w 1506"/>
              <a:gd name="T41" fmla="*/ 1851 h 2886"/>
              <a:gd name="T42" fmla="*/ 134 w 1506"/>
              <a:gd name="T43" fmla="*/ 1754 h 2886"/>
              <a:gd name="T44" fmla="*/ 150 w 1506"/>
              <a:gd name="T45" fmla="*/ 1680 h 2886"/>
              <a:gd name="T46" fmla="*/ 183 w 1506"/>
              <a:gd name="T47" fmla="*/ 1593 h 2886"/>
              <a:gd name="T48" fmla="*/ 252 w 1506"/>
              <a:gd name="T49" fmla="*/ 1518 h 2886"/>
              <a:gd name="T50" fmla="*/ 356 w 1506"/>
              <a:gd name="T51" fmla="*/ 1535 h 2886"/>
              <a:gd name="T52" fmla="*/ 386 w 1506"/>
              <a:gd name="T53" fmla="*/ 1455 h 2886"/>
              <a:gd name="T54" fmla="*/ 337 w 1506"/>
              <a:gd name="T55" fmla="*/ 1370 h 2886"/>
              <a:gd name="T56" fmla="*/ 387 w 1506"/>
              <a:gd name="T57" fmla="*/ 1281 h 2886"/>
              <a:gd name="T58" fmla="*/ 430 w 1506"/>
              <a:gd name="T59" fmla="*/ 1161 h 2886"/>
              <a:gd name="T60" fmla="*/ 445 w 1506"/>
              <a:gd name="T61" fmla="*/ 1059 h 2886"/>
              <a:gd name="T62" fmla="*/ 451 w 1506"/>
              <a:gd name="T63" fmla="*/ 973 h 2886"/>
              <a:gd name="T64" fmla="*/ 531 w 1506"/>
              <a:gd name="T65" fmla="*/ 906 h 2886"/>
              <a:gd name="T66" fmla="*/ 574 w 1506"/>
              <a:gd name="T67" fmla="*/ 806 h 2886"/>
              <a:gd name="T68" fmla="*/ 629 w 1506"/>
              <a:gd name="T69" fmla="*/ 716 h 2886"/>
              <a:gd name="T70" fmla="*/ 611 w 1506"/>
              <a:gd name="T71" fmla="*/ 603 h 2886"/>
              <a:gd name="T72" fmla="*/ 657 w 1506"/>
              <a:gd name="T73" fmla="*/ 501 h 2886"/>
              <a:gd name="T74" fmla="*/ 732 w 1506"/>
              <a:gd name="T75" fmla="*/ 455 h 2886"/>
              <a:gd name="T76" fmla="*/ 787 w 1506"/>
              <a:gd name="T77" fmla="*/ 441 h 2886"/>
              <a:gd name="T78" fmla="*/ 787 w 1506"/>
              <a:gd name="T79" fmla="*/ 356 h 2886"/>
              <a:gd name="T80" fmla="*/ 857 w 1506"/>
              <a:gd name="T81" fmla="*/ 333 h 2886"/>
              <a:gd name="T82" fmla="*/ 956 w 1506"/>
              <a:gd name="T83" fmla="*/ 363 h 2886"/>
              <a:gd name="T84" fmla="*/ 975 w 1506"/>
              <a:gd name="T85" fmla="*/ 303 h 2886"/>
              <a:gd name="T86" fmla="*/ 984 w 1506"/>
              <a:gd name="T87" fmla="*/ 205 h 2886"/>
              <a:gd name="T88" fmla="*/ 1019 w 1506"/>
              <a:gd name="T89" fmla="*/ 164 h 2886"/>
              <a:gd name="T90" fmla="*/ 1054 w 1506"/>
              <a:gd name="T91" fmla="*/ 145 h 2886"/>
              <a:gd name="T92" fmla="*/ 1110 w 1506"/>
              <a:gd name="T93" fmla="*/ 112 h 2886"/>
              <a:gd name="T94" fmla="*/ 1158 w 1506"/>
              <a:gd name="T95" fmla="*/ 174 h 2886"/>
              <a:gd name="T96" fmla="*/ 1200 w 1506"/>
              <a:gd name="T97" fmla="*/ 243 h 2886"/>
              <a:gd name="T98" fmla="*/ 1259 w 1506"/>
              <a:gd name="T99" fmla="*/ 246 h 2886"/>
              <a:gd name="T100" fmla="*/ 1308 w 1506"/>
              <a:gd name="T101" fmla="*/ 238 h 2886"/>
              <a:gd name="T102" fmla="*/ 1370 w 1506"/>
              <a:gd name="T103" fmla="*/ 216 h 2886"/>
              <a:gd name="T104" fmla="*/ 1428 w 1506"/>
              <a:gd name="T105" fmla="*/ 236 h 2886"/>
              <a:gd name="T106" fmla="*/ 1447 w 1506"/>
              <a:gd name="T107" fmla="*/ 239 h 2886"/>
              <a:gd name="T108" fmla="*/ 1458 w 1506"/>
              <a:gd name="T109" fmla="*/ 220 h 2886"/>
              <a:gd name="T110" fmla="*/ 1473 w 1506"/>
              <a:gd name="T111" fmla="*/ 164 h 2886"/>
              <a:gd name="T112" fmla="*/ 1503 w 1506"/>
              <a:gd name="T113" fmla="*/ 125 h 2886"/>
              <a:gd name="T114" fmla="*/ 1494 w 1506"/>
              <a:gd name="T115" fmla="*/ 84 h 2886"/>
              <a:gd name="T116" fmla="*/ 1491 w 1506"/>
              <a:gd name="T117" fmla="*/ 32 h 2886"/>
              <a:gd name="T118" fmla="*/ 1490 w 1506"/>
              <a:gd name="T119" fmla="*/ 9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6" h="2886">
                <a:moveTo>
                  <a:pt x="0" y="2856"/>
                </a:moveTo>
                <a:lnTo>
                  <a:pt x="0" y="2857"/>
                </a:lnTo>
                <a:lnTo>
                  <a:pt x="0" y="2859"/>
                </a:lnTo>
                <a:lnTo>
                  <a:pt x="0" y="2860"/>
                </a:lnTo>
                <a:lnTo>
                  <a:pt x="0" y="2864"/>
                </a:lnTo>
                <a:lnTo>
                  <a:pt x="0" y="2867"/>
                </a:lnTo>
                <a:lnTo>
                  <a:pt x="0" y="2868"/>
                </a:lnTo>
                <a:lnTo>
                  <a:pt x="0" y="2870"/>
                </a:lnTo>
                <a:lnTo>
                  <a:pt x="0" y="2875"/>
                </a:lnTo>
                <a:lnTo>
                  <a:pt x="0" y="2882"/>
                </a:lnTo>
                <a:lnTo>
                  <a:pt x="3" y="2882"/>
                </a:lnTo>
                <a:lnTo>
                  <a:pt x="4" y="2882"/>
                </a:lnTo>
                <a:lnTo>
                  <a:pt x="7" y="2885"/>
                </a:lnTo>
                <a:lnTo>
                  <a:pt x="8" y="2886"/>
                </a:lnTo>
                <a:lnTo>
                  <a:pt x="9" y="2886"/>
                </a:lnTo>
                <a:lnTo>
                  <a:pt x="9" y="2885"/>
                </a:lnTo>
                <a:lnTo>
                  <a:pt x="11" y="2883"/>
                </a:lnTo>
                <a:lnTo>
                  <a:pt x="11" y="2882"/>
                </a:lnTo>
                <a:lnTo>
                  <a:pt x="12" y="2880"/>
                </a:lnTo>
                <a:lnTo>
                  <a:pt x="13" y="2880"/>
                </a:lnTo>
                <a:lnTo>
                  <a:pt x="15" y="2883"/>
                </a:lnTo>
                <a:lnTo>
                  <a:pt x="16" y="2880"/>
                </a:lnTo>
                <a:lnTo>
                  <a:pt x="16" y="2882"/>
                </a:lnTo>
                <a:lnTo>
                  <a:pt x="18" y="2882"/>
                </a:lnTo>
                <a:lnTo>
                  <a:pt x="18" y="2883"/>
                </a:lnTo>
                <a:lnTo>
                  <a:pt x="18" y="2882"/>
                </a:lnTo>
                <a:lnTo>
                  <a:pt x="19" y="2880"/>
                </a:lnTo>
                <a:lnTo>
                  <a:pt x="20" y="2880"/>
                </a:lnTo>
                <a:lnTo>
                  <a:pt x="22" y="2879"/>
                </a:lnTo>
                <a:lnTo>
                  <a:pt x="23" y="2879"/>
                </a:lnTo>
                <a:lnTo>
                  <a:pt x="23" y="2878"/>
                </a:lnTo>
                <a:lnTo>
                  <a:pt x="27" y="2879"/>
                </a:lnTo>
                <a:lnTo>
                  <a:pt x="27" y="2872"/>
                </a:lnTo>
                <a:lnTo>
                  <a:pt x="28" y="2871"/>
                </a:lnTo>
                <a:lnTo>
                  <a:pt x="30" y="2871"/>
                </a:lnTo>
                <a:lnTo>
                  <a:pt x="30" y="2870"/>
                </a:lnTo>
                <a:lnTo>
                  <a:pt x="31" y="2867"/>
                </a:lnTo>
                <a:lnTo>
                  <a:pt x="33" y="2865"/>
                </a:lnTo>
                <a:lnTo>
                  <a:pt x="33" y="2860"/>
                </a:lnTo>
                <a:lnTo>
                  <a:pt x="33" y="2860"/>
                </a:lnTo>
                <a:lnTo>
                  <a:pt x="33" y="2859"/>
                </a:lnTo>
                <a:lnTo>
                  <a:pt x="33" y="2857"/>
                </a:lnTo>
                <a:lnTo>
                  <a:pt x="33" y="2856"/>
                </a:lnTo>
                <a:lnTo>
                  <a:pt x="33" y="2855"/>
                </a:lnTo>
                <a:lnTo>
                  <a:pt x="34" y="2852"/>
                </a:lnTo>
                <a:lnTo>
                  <a:pt x="34" y="2850"/>
                </a:lnTo>
                <a:lnTo>
                  <a:pt x="35" y="2845"/>
                </a:lnTo>
                <a:lnTo>
                  <a:pt x="37" y="2844"/>
                </a:lnTo>
                <a:lnTo>
                  <a:pt x="39" y="2841"/>
                </a:lnTo>
                <a:lnTo>
                  <a:pt x="41" y="2837"/>
                </a:lnTo>
                <a:lnTo>
                  <a:pt x="42" y="2835"/>
                </a:lnTo>
                <a:lnTo>
                  <a:pt x="45" y="2831"/>
                </a:lnTo>
                <a:lnTo>
                  <a:pt x="45" y="2830"/>
                </a:lnTo>
                <a:lnTo>
                  <a:pt x="46" y="2827"/>
                </a:lnTo>
                <a:lnTo>
                  <a:pt x="45" y="2827"/>
                </a:lnTo>
                <a:lnTo>
                  <a:pt x="45" y="2825"/>
                </a:lnTo>
                <a:lnTo>
                  <a:pt x="43" y="2825"/>
                </a:lnTo>
                <a:lnTo>
                  <a:pt x="45" y="2823"/>
                </a:lnTo>
                <a:lnTo>
                  <a:pt x="45" y="2822"/>
                </a:lnTo>
                <a:lnTo>
                  <a:pt x="46" y="2819"/>
                </a:lnTo>
                <a:lnTo>
                  <a:pt x="46" y="2818"/>
                </a:lnTo>
                <a:lnTo>
                  <a:pt x="46" y="2816"/>
                </a:lnTo>
                <a:lnTo>
                  <a:pt x="46" y="2814"/>
                </a:lnTo>
                <a:lnTo>
                  <a:pt x="46" y="2812"/>
                </a:lnTo>
                <a:lnTo>
                  <a:pt x="46" y="2811"/>
                </a:lnTo>
                <a:lnTo>
                  <a:pt x="46" y="2810"/>
                </a:lnTo>
                <a:lnTo>
                  <a:pt x="46" y="2808"/>
                </a:lnTo>
                <a:lnTo>
                  <a:pt x="48" y="2804"/>
                </a:lnTo>
                <a:lnTo>
                  <a:pt x="48" y="2803"/>
                </a:lnTo>
                <a:lnTo>
                  <a:pt x="48" y="2801"/>
                </a:lnTo>
                <a:lnTo>
                  <a:pt x="48" y="2799"/>
                </a:lnTo>
                <a:lnTo>
                  <a:pt x="50" y="2795"/>
                </a:lnTo>
                <a:lnTo>
                  <a:pt x="52" y="2795"/>
                </a:lnTo>
                <a:lnTo>
                  <a:pt x="52" y="2795"/>
                </a:lnTo>
                <a:lnTo>
                  <a:pt x="54" y="2793"/>
                </a:lnTo>
                <a:lnTo>
                  <a:pt x="54" y="2792"/>
                </a:lnTo>
                <a:lnTo>
                  <a:pt x="54" y="2785"/>
                </a:lnTo>
                <a:lnTo>
                  <a:pt x="54" y="2775"/>
                </a:lnTo>
                <a:lnTo>
                  <a:pt x="54" y="2774"/>
                </a:lnTo>
                <a:lnTo>
                  <a:pt x="54" y="2773"/>
                </a:lnTo>
                <a:lnTo>
                  <a:pt x="54" y="2766"/>
                </a:lnTo>
                <a:lnTo>
                  <a:pt x="54" y="2763"/>
                </a:lnTo>
                <a:lnTo>
                  <a:pt x="53" y="2762"/>
                </a:lnTo>
                <a:lnTo>
                  <a:pt x="50" y="2756"/>
                </a:lnTo>
                <a:lnTo>
                  <a:pt x="52" y="2756"/>
                </a:lnTo>
                <a:lnTo>
                  <a:pt x="50" y="2752"/>
                </a:lnTo>
                <a:lnTo>
                  <a:pt x="49" y="2750"/>
                </a:lnTo>
                <a:lnTo>
                  <a:pt x="49" y="2745"/>
                </a:lnTo>
                <a:lnTo>
                  <a:pt x="48" y="2741"/>
                </a:lnTo>
                <a:lnTo>
                  <a:pt x="48" y="2733"/>
                </a:lnTo>
                <a:lnTo>
                  <a:pt x="48" y="2728"/>
                </a:lnTo>
                <a:lnTo>
                  <a:pt x="46" y="2725"/>
                </a:lnTo>
                <a:lnTo>
                  <a:pt x="46" y="2724"/>
                </a:lnTo>
                <a:lnTo>
                  <a:pt x="45" y="2720"/>
                </a:lnTo>
                <a:lnTo>
                  <a:pt x="42" y="2711"/>
                </a:lnTo>
                <a:lnTo>
                  <a:pt x="41" y="2705"/>
                </a:lnTo>
                <a:lnTo>
                  <a:pt x="41" y="2702"/>
                </a:lnTo>
                <a:lnTo>
                  <a:pt x="39" y="2698"/>
                </a:lnTo>
                <a:lnTo>
                  <a:pt x="41" y="2696"/>
                </a:lnTo>
                <a:lnTo>
                  <a:pt x="41" y="2694"/>
                </a:lnTo>
                <a:lnTo>
                  <a:pt x="42" y="2692"/>
                </a:lnTo>
                <a:lnTo>
                  <a:pt x="43" y="2690"/>
                </a:lnTo>
                <a:lnTo>
                  <a:pt x="45" y="2690"/>
                </a:lnTo>
                <a:lnTo>
                  <a:pt x="48" y="2688"/>
                </a:lnTo>
                <a:lnTo>
                  <a:pt x="50" y="2685"/>
                </a:lnTo>
                <a:lnTo>
                  <a:pt x="52" y="2685"/>
                </a:lnTo>
                <a:lnTo>
                  <a:pt x="53" y="2684"/>
                </a:lnTo>
                <a:lnTo>
                  <a:pt x="54" y="2684"/>
                </a:lnTo>
                <a:lnTo>
                  <a:pt x="57" y="2684"/>
                </a:lnTo>
                <a:lnTo>
                  <a:pt x="61" y="2684"/>
                </a:lnTo>
                <a:lnTo>
                  <a:pt x="63" y="2684"/>
                </a:lnTo>
                <a:lnTo>
                  <a:pt x="64" y="2684"/>
                </a:lnTo>
                <a:lnTo>
                  <a:pt x="65" y="2683"/>
                </a:lnTo>
                <a:lnTo>
                  <a:pt x="65" y="2680"/>
                </a:lnTo>
                <a:lnTo>
                  <a:pt x="65" y="2677"/>
                </a:lnTo>
                <a:lnTo>
                  <a:pt x="67" y="2675"/>
                </a:lnTo>
                <a:lnTo>
                  <a:pt x="68" y="2672"/>
                </a:lnTo>
                <a:lnTo>
                  <a:pt x="73" y="2672"/>
                </a:lnTo>
                <a:lnTo>
                  <a:pt x="75" y="2672"/>
                </a:lnTo>
                <a:lnTo>
                  <a:pt x="76" y="2670"/>
                </a:lnTo>
                <a:lnTo>
                  <a:pt x="75" y="2670"/>
                </a:lnTo>
                <a:lnTo>
                  <a:pt x="75" y="2669"/>
                </a:lnTo>
                <a:lnTo>
                  <a:pt x="75" y="2666"/>
                </a:lnTo>
                <a:lnTo>
                  <a:pt x="75" y="2664"/>
                </a:lnTo>
                <a:lnTo>
                  <a:pt x="75" y="2661"/>
                </a:lnTo>
                <a:lnTo>
                  <a:pt x="73" y="2658"/>
                </a:lnTo>
                <a:lnTo>
                  <a:pt x="73" y="2657"/>
                </a:lnTo>
                <a:lnTo>
                  <a:pt x="75" y="2655"/>
                </a:lnTo>
                <a:lnTo>
                  <a:pt x="75" y="2654"/>
                </a:lnTo>
                <a:lnTo>
                  <a:pt x="75" y="2651"/>
                </a:lnTo>
                <a:lnTo>
                  <a:pt x="73" y="2647"/>
                </a:lnTo>
                <a:lnTo>
                  <a:pt x="75" y="2646"/>
                </a:lnTo>
                <a:lnTo>
                  <a:pt x="73" y="2646"/>
                </a:lnTo>
                <a:lnTo>
                  <a:pt x="72" y="2643"/>
                </a:lnTo>
                <a:lnTo>
                  <a:pt x="72" y="2642"/>
                </a:lnTo>
                <a:lnTo>
                  <a:pt x="71" y="2640"/>
                </a:lnTo>
                <a:lnTo>
                  <a:pt x="69" y="2639"/>
                </a:lnTo>
                <a:lnTo>
                  <a:pt x="69" y="2636"/>
                </a:lnTo>
                <a:lnTo>
                  <a:pt x="68" y="2635"/>
                </a:lnTo>
                <a:lnTo>
                  <a:pt x="67" y="2635"/>
                </a:lnTo>
                <a:lnTo>
                  <a:pt x="65" y="2635"/>
                </a:lnTo>
                <a:lnTo>
                  <a:pt x="65" y="2635"/>
                </a:lnTo>
                <a:lnTo>
                  <a:pt x="65" y="2634"/>
                </a:lnTo>
                <a:lnTo>
                  <a:pt x="64" y="2632"/>
                </a:lnTo>
                <a:lnTo>
                  <a:pt x="67" y="2631"/>
                </a:lnTo>
                <a:lnTo>
                  <a:pt x="69" y="2630"/>
                </a:lnTo>
                <a:lnTo>
                  <a:pt x="69" y="2628"/>
                </a:lnTo>
                <a:lnTo>
                  <a:pt x="69" y="2627"/>
                </a:lnTo>
                <a:lnTo>
                  <a:pt x="69" y="2625"/>
                </a:lnTo>
                <a:lnTo>
                  <a:pt x="72" y="2625"/>
                </a:lnTo>
                <a:lnTo>
                  <a:pt x="73" y="2625"/>
                </a:lnTo>
                <a:lnTo>
                  <a:pt x="75" y="2624"/>
                </a:lnTo>
                <a:lnTo>
                  <a:pt x="75" y="2623"/>
                </a:lnTo>
                <a:lnTo>
                  <a:pt x="76" y="2621"/>
                </a:lnTo>
                <a:lnTo>
                  <a:pt x="78" y="2620"/>
                </a:lnTo>
                <a:lnTo>
                  <a:pt x="83" y="2617"/>
                </a:lnTo>
                <a:lnTo>
                  <a:pt x="84" y="2619"/>
                </a:lnTo>
                <a:lnTo>
                  <a:pt x="89" y="2620"/>
                </a:lnTo>
                <a:lnTo>
                  <a:pt x="90" y="2621"/>
                </a:lnTo>
                <a:lnTo>
                  <a:pt x="91" y="2621"/>
                </a:lnTo>
                <a:lnTo>
                  <a:pt x="93" y="2623"/>
                </a:lnTo>
                <a:lnTo>
                  <a:pt x="98" y="2621"/>
                </a:lnTo>
                <a:lnTo>
                  <a:pt x="102" y="2620"/>
                </a:lnTo>
                <a:lnTo>
                  <a:pt x="106" y="2623"/>
                </a:lnTo>
                <a:lnTo>
                  <a:pt x="108" y="2621"/>
                </a:lnTo>
                <a:lnTo>
                  <a:pt x="109" y="2621"/>
                </a:lnTo>
                <a:lnTo>
                  <a:pt x="110" y="2619"/>
                </a:lnTo>
                <a:lnTo>
                  <a:pt x="113" y="2616"/>
                </a:lnTo>
                <a:lnTo>
                  <a:pt x="117" y="2612"/>
                </a:lnTo>
                <a:lnTo>
                  <a:pt x="119" y="2610"/>
                </a:lnTo>
                <a:lnTo>
                  <a:pt x="124" y="2608"/>
                </a:lnTo>
                <a:lnTo>
                  <a:pt x="129" y="2604"/>
                </a:lnTo>
                <a:lnTo>
                  <a:pt x="131" y="2602"/>
                </a:lnTo>
                <a:lnTo>
                  <a:pt x="134" y="2598"/>
                </a:lnTo>
                <a:lnTo>
                  <a:pt x="135" y="2597"/>
                </a:lnTo>
                <a:lnTo>
                  <a:pt x="136" y="2594"/>
                </a:lnTo>
                <a:lnTo>
                  <a:pt x="139" y="2590"/>
                </a:lnTo>
                <a:lnTo>
                  <a:pt x="143" y="2587"/>
                </a:lnTo>
                <a:lnTo>
                  <a:pt x="147" y="2583"/>
                </a:lnTo>
                <a:lnTo>
                  <a:pt x="149" y="2580"/>
                </a:lnTo>
                <a:lnTo>
                  <a:pt x="151" y="2575"/>
                </a:lnTo>
                <a:lnTo>
                  <a:pt x="154" y="2568"/>
                </a:lnTo>
                <a:lnTo>
                  <a:pt x="154" y="2567"/>
                </a:lnTo>
                <a:lnTo>
                  <a:pt x="155" y="2567"/>
                </a:lnTo>
                <a:lnTo>
                  <a:pt x="155" y="2565"/>
                </a:lnTo>
                <a:lnTo>
                  <a:pt x="157" y="2559"/>
                </a:lnTo>
                <a:lnTo>
                  <a:pt x="158" y="2555"/>
                </a:lnTo>
                <a:lnTo>
                  <a:pt x="159" y="2550"/>
                </a:lnTo>
                <a:lnTo>
                  <a:pt x="161" y="2542"/>
                </a:lnTo>
                <a:lnTo>
                  <a:pt x="159" y="2534"/>
                </a:lnTo>
                <a:lnTo>
                  <a:pt x="158" y="2531"/>
                </a:lnTo>
                <a:lnTo>
                  <a:pt x="158" y="2527"/>
                </a:lnTo>
                <a:lnTo>
                  <a:pt x="157" y="2522"/>
                </a:lnTo>
                <a:lnTo>
                  <a:pt x="157" y="2520"/>
                </a:lnTo>
                <a:lnTo>
                  <a:pt x="157" y="2515"/>
                </a:lnTo>
                <a:lnTo>
                  <a:pt x="157" y="2512"/>
                </a:lnTo>
                <a:lnTo>
                  <a:pt x="157" y="2508"/>
                </a:lnTo>
                <a:lnTo>
                  <a:pt x="159" y="2505"/>
                </a:lnTo>
                <a:lnTo>
                  <a:pt x="162" y="2503"/>
                </a:lnTo>
                <a:lnTo>
                  <a:pt x="164" y="2501"/>
                </a:lnTo>
                <a:lnTo>
                  <a:pt x="165" y="2497"/>
                </a:lnTo>
                <a:lnTo>
                  <a:pt x="168" y="2493"/>
                </a:lnTo>
                <a:lnTo>
                  <a:pt x="170" y="2488"/>
                </a:lnTo>
                <a:lnTo>
                  <a:pt x="170" y="2481"/>
                </a:lnTo>
                <a:lnTo>
                  <a:pt x="172" y="2477"/>
                </a:lnTo>
                <a:lnTo>
                  <a:pt x="172" y="2470"/>
                </a:lnTo>
                <a:lnTo>
                  <a:pt x="172" y="2467"/>
                </a:lnTo>
                <a:lnTo>
                  <a:pt x="172" y="2465"/>
                </a:lnTo>
                <a:lnTo>
                  <a:pt x="172" y="2459"/>
                </a:lnTo>
                <a:lnTo>
                  <a:pt x="170" y="2455"/>
                </a:lnTo>
                <a:lnTo>
                  <a:pt x="169" y="2448"/>
                </a:lnTo>
                <a:lnTo>
                  <a:pt x="168" y="2445"/>
                </a:lnTo>
                <a:lnTo>
                  <a:pt x="165" y="2441"/>
                </a:lnTo>
                <a:lnTo>
                  <a:pt x="164" y="2439"/>
                </a:lnTo>
                <a:lnTo>
                  <a:pt x="162" y="2435"/>
                </a:lnTo>
                <a:lnTo>
                  <a:pt x="162" y="2429"/>
                </a:lnTo>
                <a:lnTo>
                  <a:pt x="162" y="2424"/>
                </a:lnTo>
                <a:lnTo>
                  <a:pt x="158" y="2417"/>
                </a:lnTo>
                <a:lnTo>
                  <a:pt x="155" y="2413"/>
                </a:lnTo>
                <a:lnTo>
                  <a:pt x="151" y="2406"/>
                </a:lnTo>
                <a:lnTo>
                  <a:pt x="149" y="2402"/>
                </a:lnTo>
                <a:lnTo>
                  <a:pt x="147" y="2400"/>
                </a:lnTo>
                <a:lnTo>
                  <a:pt x="147" y="2399"/>
                </a:lnTo>
                <a:lnTo>
                  <a:pt x="146" y="2394"/>
                </a:lnTo>
                <a:lnTo>
                  <a:pt x="144" y="2390"/>
                </a:lnTo>
                <a:lnTo>
                  <a:pt x="143" y="2384"/>
                </a:lnTo>
                <a:lnTo>
                  <a:pt x="142" y="2376"/>
                </a:lnTo>
                <a:lnTo>
                  <a:pt x="140" y="2370"/>
                </a:lnTo>
                <a:lnTo>
                  <a:pt x="140" y="2369"/>
                </a:lnTo>
                <a:lnTo>
                  <a:pt x="140" y="2368"/>
                </a:lnTo>
                <a:lnTo>
                  <a:pt x="140" y="2361"/>
                </a:lnTo>
                <a:lnTo>
                  <a:pt x="140" y="2358"/>
                </a:lnTo>
                <a:lnTo>
                  <a:pt x="139" y="2355"/>
                </a:lnTo>
                <a:lnTo>
                  <a:pt x="138" y="2353"/>
                </a:lnTo>
                <a:lnTo>
                  <a:pt x="136" y="2349"/>
                </a:lnTo>
                <a:lnTo>
                  <a:pt x="135" y="2343"/>
                </a:lnTo>
                <a:lnTo>
                  <a:pt x="132" y="2338"/>
                </a:lnTo>
                <a:lnTo>
                  <a:pt x="131" y="2334"/>
                </a:lnTo>
                <a:lnTo>
                  <a:pt x="129" y="2328"/>
                </a:lnTo>
                <a:lnTo>
                  <a:pt x="128" y="2324"/>
                </a:lnTo>
                <a:lnTo>
                  <a:pt x="131" y="2323"/>
                </a:lnTo>
                <a:lnTo>
                  <a:pt x="131" y="2323"/>
                </a:lnTo>
                <a:lnTo>
                  <a:pt x="136" y="2321"/>
                </a:lnTo>
                <a:lnTo>
                  <a:pt x="143" y="2320"/>
                </a:lnTo>
                <a:lnTo>
                  <a:pt x="149" y="2317"/>
                </a:lnTo>
                <a:lnTo>
                  <a:pt x="150" y="2317"/>
                </a:lnTo>
                <a:lnTo>
                  <a:pt x="157" y="2316"/>
                </a:lnTo>
                <a:lnTo>
                  <a:pt x="162" y="2316"/>
                </a:lnTo>
                <a:lnTo>
                  <a:pt x="169" y="2316"/>
                </a:lnTo>
                <a:lnTo>
                  <a:pt x="176" y="2317"/>
                </a:lnTo>
                <a:lnTo>
                  <a:pt x="177" y="2317"/>
                </a:lnTo>
                <a:lnTo>
                  <a:pt x="179" y="2317"/>
                </a:lnTo>
                <a:lnTo>
                  <a:pt x="184" y="2316"/>
                </a:lnTo>
                <a:lnTo>
                  <a:pt x="185" y="2316"/>
                </a:lnTo>
                <a:lnTo>
                  <a:pt x="185" y="2315"/>
                </a:lnTo>
                <a:lnTo>
                  <a:pt x="187" y="2315"/>
                </a:lnTo>
                <a:lnTo>
                  <a:pt x="188" y="2313"/>
                </a:lnTo>
                <a:lnTo>
                  <a:pt x="188" y="2309"/>
                </a:lnTo>
                <a:lnTo>
                  <a:pt x="189" y="2302"/>
                </a:lnTo>
                <a:lnTo>
                  <a:pt x="191" y="2298"/>
                </a:lnTo>
                <a:lnTo>
                  <a:pt x="192" y="2293"/>
                </a:lnTo>
                <a:lnTo>
                  <a:pt x="196" y="2287"/>
                </a:lnTo>
                <a:lnTo>
                  <a:pt x="196" y="2285"/>
                </a:lnTo>
                <a:lnTo>
                  <a:pt x="199" y="2282"/>
                </a:lnTo>
                <a:lnTo>
                  <a:pt x="202" y="2278"/>
                </a:lnTo>
                <a:lnTo>
                  <a:pt x="204" y="2272"/>
                </a:lnTo>
                <a:lnTo>
                  <a:pt x="207" y="2267"/>
                </a:lnTo>
                <a:lnTo>
                  <a:pt x="209" y="2263"/>
                </a:lnTo>
                <a:lnTo>
                  <a:pt x="209" y="2260"/>
                </a:lnTo>
                <a:lnTo>
                  <a:pt x="210" y="2255"/>
                </a:lnTo>
                <a:lnTo>
                  <a:pt x="211" y="2249"/>
                </a:lnTo>
                <a:lnTo>
                  <a:pt x="211" y="2246"/>
                </a:lnTo>
                <a:lnTo>
                  <a:pt x="213" y="2244"/>
                </a:lnTo>
                <a:lnTo>
                  <a:pt x="214" y="2237"/>
                </a:lnTo>
                <a:lnTo>
                  <a:pt x="210" y="2231"/>
                </a:lnTo>
                <a:lnTo>
                  <a:pt x="206" y="2223"/>
                </a:lnTo>
                <a:lnTo>
                  <a:pt x="202" y="2216"/>
                </a:lnTo>
                <a:lnTo>
                  <a:pt x="198" y="2212"/>
                </a:lnTo>
                <a:lnTo>
                  <a:pt x="196" y="2208"/>
                </a:lnTo>
                <a:lnTo>
                  <a:pt x="196" y="2208"/>
                </a:lnTo>
                <a:lnTo>
                  <a:pt x="192" y="2201"/>
                </a:lnTo>
                <a:lnTo>
                  <a:pt x="188" y="2196"/>
                </a:lnTo>
                <a:lnTo>
                  <a:pt x="185" y="2190"/>
                </a:lnTo>
                <a:lnTo>
                  <a:pt x="184" y="2189"/>
                </a:lnTo>
                <a:lnTo>
                  <a:pt x="181" y="2185"/>
                </a:lnTo>
                <a:lnTo>
                  <a:pt x="177" y="2178"/>
                </a:lnTo>
                <a:lnTo>
                  <a:pt x="172" y="2178"/>
                </a:lnTo>
                <a:lnTo>
                  <a:pt x="168" y="2178"/>
                </a:lnTo>
                <a:lnTo>
                  <a:pt x="165" y="2178"/>
                </a:lnTo>
                <a:lnTo>
                  <a:pt x="162" y="2178"/>
                </a:lnTo>
                <a:lnTo>
                  <a:pt x="159" y="2180"/>
                </a:lnTo>
                <a:lnTo>
                  <a:pt x="155" y="2174"/>
                </a:lnTo>
                <a:lnTo>
                  <a:pt x="155" y="2173"/>
                </a:lnTo>
                <a:lnTo>
                  <a:pt x="153" y="2170"/>
                </a:lnTo>
                <a:lnTo>
                  <a:pt x="150" y="2166"/>
                </a:lnTo>
                <a:lnTo>
                  <a:pt x="149" y="2166"/>
                </a:lnTo>
                <a:lnTo>
                  <a:pt x="146" y="2163"/>
                </a:lnTo>
                <a:lnTo>
                  <a:pt x="142" y="2159"/>
                </a:lnTo>
                <a:lnTo>
                  <a:pt x="138" y="2154"/>
                </a:lnTo>
                <a:lnTo>
                  <a:pt x="135" y="2150"/>
                </a:lnTo>
                <a:lnTo>
                  <a:pt x="131" y="2143"/>
                </a:lnTo>
                <a:lnTo>
                  <a:pt x="125" y="2136"/>
                </a:lnTo>
                <a:lnTo>
                  <a:pt x="127" y="2130"/>
                </a:lnTo>
                <a:lnTo>
                  <a:pt x="127" y="2128"/>
                </a:lnTo>
                <a:lnTo>
                  <a:pt x="128" y="2125"/>
                </a:lnTo>
                <a:lnTo>
                  <a:pt x="129" y="2115"/>
                </a:lnTo>
                <a:lnTo>
                  <a:pt x="131" y="2109"/>
                </a:lnTo>
                <a:lnTo>
                  <a:pt x="131" y="2106"/>
                </a:lnTo>
                <a:lnTo>
                  <a:pt x="131" y="2102"/>
                </a:lnTo>
                <a:lnTo>
                  <a:pt x="132" y="2098"/>
                </a:lnTo>
                <a:lnTo>
                  <a:pt x="132" y="2095"/>
                </a:lnTo>
                <a:lnTo>
                  <a:pt x="134" y="2091"/>
                </a:lnTo>
                <a:lnTo>
                  <a:pt x="134" y="2087"/>
                </a:lnTo>
                <a:lnTo>
                  <a:pt x="135" y="2080"/>
                </a:lnTo>
                <a:lnTo>
                  <a:pt x="135" y="2076"/>
                </a:lnTo>
                <a:lnTo>
                  <a:pt x="138" y="2069"/>
                </a:lnTo>
                <a:lnTo>
                  <a:pt x="138" y="2065"/>
                </a:lnTo>
                <a:lnTo>
                  <a:pt x="138" y="2062"/>
                </a:lnTo>
                <a:lnTo>
                  <a:pt x="139" y="2058"/>
                </a:lnTo>
                <a:lnTo>
                  <a:pt x="140" y="2051"/>
                </a:lnTo>
                <a:lnTo>
                  <a:pt x="142" y="2046"/>
                </a:lnTo>
                <a:lnTo>
                  <a:pt x="142" y="2043"/>
                </a:lnTo>
                <a:lnTo>
                  <a:pt x="142" y="2040"/>
                </a:lnTo>
                <a:lnTo>
                  <a:pt x="144" y="2030"/>
                </a:lnTo>
                <a:lnTo>
                  <a:pt x="144" y="2027"/>
                </a:lnTo>
                <a:lnTo>
                  <a:pt x="146" y="2025"/>
                </a:lnTo>
                <a:lnTo>
                  <a:pt x="147" y="2019"/>
                </a:lnTo>
                <a:lnTo>
                  <a:pt x="147" y="2017"/>
                </a:lnTo>
                <a:lnTo>
                  <a:pt x="149" y="2010"/>
                </a:lnTo>
                <a:lnTo>
                  <a:pt x="149" y="2005"/>
                </a:lnTo>
                <a:lnTo>
                  <a:pt x="150" y="2001"/>
                </a:lnTo>
                <a:lnTo>
                  <a:pt x="151" y="1993"/>
                </a:lnTo>
                <a:lnTo>
                  <a:pt x="150" y="1989"/>
                </a:lnTo>
                <a:lnTo>
                  <a:pt x="149" y="1985"/>
                </a:lnTo>
                <a:lnTo>
                  <a:pt x="147" y="1978"/>
                </a:lnTo>
                <a:lnTo>
                  <a:pt x="146" y="1975"/>
                </a:lnTo>
                <a:lnTo>
                  <a:pt x="146" y="1972"/>
                </a:lnTo>
                <a:lnTo>
                  <a:pt x="143" y="1965"/>
                </a:lnTo>
                <a:lnTo>
                  <a:pt x="143" y="1963"/>
                </a:lnTo>
                <a:lnTo>
                  <a:pt x="140" y="1957"/>
                </a:lnTo>
                <a:lnTo>
                  <a:pt x="139" y="1948"/>
                </a:lnTo>
                <a:lnTo>
                  <a:pt x="136" y="1942"/>
                </a:lnTo>
                <a:lnTo>
                  <a:pt x="134" y="1933"/>
                </a:lnTo>
                <a:lnTo>
                  <a:pt x="131" y="1919"/>
                </a:lnTo>
                <a:lnTo>
                  <a:pt x="129" y="1912"/>
                </a:lnTo>
                <a:lnTo>
                  <a:pt x="127" y="1905"/>
                </a:lnTo>
                <a:lnTo>
                  <a:pt x="125" y="1900"/>
                </a:lnTo>
                <a:lnTo>
                  <a:pt x="127" y="1896"/>
                </a:lnTo>
                <a:lnTo>
                  <a:pt x="128" y="1893"/>
                </a:lnTo>
                <a:lnTo>
                  <a:pt x="128" y="1892"/>
                </a:lnTo>
                <a:lnTo>
                  <a:pt x="129" y="1889"/>
                </a:lnTo>
                <a:lnTo>
                  <a:pt x="131" y="1884"/>
                </a:lnTo>
                <a:lnTo>
                  <a:pt x="131" y="1881"/>
                </a:lnTo>
                <a:lnTo>
                  <a:pt x="132" y="1875"/>
                </a:lnTo>
                <a:lnTo>
                  <a:pt x="134" y="1874"/>
                </a:lnTo>
                <a:lnTo>
                  <a:pt x="136" y="1865"/>
                </a:lnTo>
                <a:lnTo>
                  <a:pt x="135" y="1851"/>
                </a:lnTo>
                <a:lnTo>
                  <a:pt x="134" y="1843"/>
                </a:lnTo>
                <a:lnTo>
                  <a:pt x="132" y="1840"/>
                </a:lnTo>
                <a:lnTo>
                  <a:pt x="132" y="1835"/>
                </a:lnTo>
                <a:lnTo>
                  <a:pt x="131" y="1824"/>
                </a:lnTo>
                <a:lnTo>
                  <a:pt x="134" y="1820"/>
                </a:lnTo>
                <a:lnTo>
                  <a:pt x="139" y="1813"/>
                </a:lnTo>
                <a:lnTo>
                  <a:pt x="140" y="1811"/>
                </a:lnTo>
                <a:lnTo>
                  <a:pt x="143" y="1807"/>
                </a:lnTo>
                <a:lnTo>
                  <a:pt x="150" y="1798"/>
                </a:lnTo>
                <a:lnTo>
                  <a:pt x="147" y="1792"/>
                </a:lnTo>
                <a:lnTo>
                  <a:pt x="144" y="1783"/>
                </a:lnTo>
                <a:lnTo>
                  <a:pt x="142" y="1776"/>
                </a:lnTo>
                <a:lnTo>
                  <a:pt x="140" y="1772"/>
                </a:lnTo>
                <a:lnTo>
                  <a:pt x="139" y="1769"/>
                </a:lnTo>
                <a:lnTo>
                  <a:pt x="136" y="1764"/>
                </a:lnTo>
                <a:lnTo>
                  <a:pt x="136" y="1761"/>
                </a:lnTo>
                <a:lnTo>
                  <a:pt x="134" y="1754"/>
                </a:lnTo>
                <a:lnTo>
                  <a:pt x="131" y="1749"/>
                </a:lnTo>
                <a:lnTo>
                  <a:pt x="131" y="1746"/>
                </a:lnTo>
                <a:lnTo>
                  <a:pt x="131" y="1746"/>
                </a:lnTo>
                <a:lnTo>
                  <a:pt x="129" y="1740"/>
                </a:lnTo>
                <a:lnTo>
                  <a:pt x="127" y="1732"/>
                </a:lnTo>
                <a:lnTo>
                  <a:pt x="124" y="1725"/>
                </a:lnTo>
                <a:lnTo>
                  <a:pt x="129" y="1716"/>
                </a:lnTo>
                <a:lnTo>
                  <a:pt x="131" y="1713"/>
                </a:lnTo>
                <a:lnTo>
                  <a:pt x="131" y="1713"/>
                </a:lnTo>
                <a:lnTo>
                  <a:pt x="134" y="1709"/>
                </a:lnTo>
                <a:lnTo>
                  <a:pt x="135" y="1709"/>
                </a:lnTo>
                <a:lnTo>
                  <a:pt x="135" y="1708"/>
                </a:lnTo>
                <a:lnTo>
                  <a:pt x="136" y="1706"/>
                </a:lnTo>
                <a:lnTo>
                  <a:pt x="138" y="1704"/>
                </a:lnTo>
                <a:lnTo>
                  <a:pt x="139" y="1700"/>
                </a:lnTo>
                <a:lnTo>
                  <a:pt x="144" y="1689"/>
                </a:lnTo>
                <a:lnTo>
                  <a:pt x="150" y="1680"/>
                </a:lnTo>
                <a:lnTo>
                  <a:pt x="153" y="1676"/>
                </a:lnTo>
                <a:lnTo>
                  <a:pt x="155" y="1672"/>
                </a:lnTo>
                <a:lnTo>
                  <a:pt x="153" y="1661"/>
                </a:lnTo>
                <a:lnTo>
                  <a:pt x="151" y="1656"/>
                </a:lnTo>
                <a:lnTo>
                  <a:pt x="150" y="1645"/>
                </a:lnTo>
                <a:lnTo>
                  <a:pt x="149" y="1641"/>
                </a:lnTo>
                <a:lnTo>
                  <a:pt x="151" y="1638"/>
                </a:lnTo>
                <a:lnTo>
                  <a:pt x="154" y="1635"/>
                </a:lnTo>
                <a:lnTo>
                  <a:pt x="158" y="1631"/>
                </a:lnTo>
                <a:lnTo>
                  <a:pt x="162" y="1626"/>
                </a:lnTo>
                <a:lnTo>
                  <a:pt x="166" y="1620"/>
                </a:lnTo>
                <a:lnTo>
                  <a:pt x="168" y="1615"/>
                </a:lnTo>
                <a:lnTo>
                  <a:pt x="170" y="1610"/>
                </a:lnTo>
                <a:lnTo>
                  <a:pt x="173" y="1607"/>
                </a:lnTo>
                <a:lnTo>
                  <a:pt x="177" y="1600"/>
                </a:lnTo>
                <a:lnTo>
                  <a:pt x="180" y="1596"/>
                </a:lnTo>
                <a:lnTo>
                  <a:pt x="183" y="1593"/>
                </a:lnTo>
                <a:lnTo>
                  <a:pt x="185" y="1589"/>
                </a:lnTo>
                <a:lnTo>
                  <a:pt x="191" y="1582"/>
                </a:lnTo>
                <a:lnTo>
                  <a:pt x="192" y="1580"/>
                </a:lnTo>
                <a:lnTo>
                  <a:pt x="195" y="1575"/>
                </a:lnTo>
                <a:lnTo>
                  <a:pt x="196" y="1571"/>
                </a:lnTo>
                <a:lnTo>
                  <a:pt x="202" y="1563"/>
                </a:lnTo>
                <a:lnTo>
                  <a:pt x="206" y="1556"/>
                </a:lnTo>
                <a:lnTo>
                  <a:pt x="211" y="1550"/>
                </a:lnTo>
                <a:lnTo>
                  <a:pt x="214" y="1545"/>
                </a:lnTo>
                <a:lnTo>
                  <a:pt x="215" y="1543"/>
                </a:lnTo>
                <a:lnTo>
                  <a:pt x="222" y="1537"/>
                </a:lnTo>
                <a:lnTo>
                  <a:pt x="225" y="1536"/>
                </a:lnTo>
                <a:lnTo>
                  <a:pt x="233" y="1529"/>
                </a:lnTo>
                <a:lnTo>
                  <a:pt x="237" y="1525"/>
                </a:lnTo>
                <a:lnTo>
                  <a:pt x="244" y="1521"/>
                </a:lnTo>
                <a:lnTo>
                  <a:pt x="247" y="1520"/>
                </a:lnTo>
                <a:lnTo>
                  <a:pt x="252" y="1518"/>
                </a:lnTo>
                <a:lnTo>
                  <a:pt x="263" y="1517"/>
                </a:lnTo>
                <a:lnTo>
                  <a:pt x="263" y="1517"/>
                </a:lnTo>
                <a:lnTo>
                  <a:pt x="270" y="1515"/>
                </a:lnTo>
                <a:lnTo>
                  <a:pt x="271" y="1514"/>
                </a:lnTo>
                <a:lnTo>
                  <a:pt x="277" y="1513"/>
                </a:lnTo>
                <a:lnTo>
                  <a:pt x="288" y="1515"/>
                </a:lnTo>
                <a:lnTo>
                  <a:pt x="296" y="1517"/>
                </a:lnTo>
                <a:lnTo>
                  <a:pt x="304" y="1518"/>
                </a:lnTo>
                <a:lnTo>
                  <a:pt x="315" y="1521"/>
                </a:lnTo>
                <a:lnTo>
                  <a:pt x="326" y="1524"/>
                </a:lnTo>
                <a:lnTo>
                  <a:pt x="329" y="1525"/>
                </a:lnTo>
                <a:lnTo>
                  <a:pt x="334" y="1526"/>
                </a:lnTo>
                <a:lnTo>
                  <a:pt x="335" y="1526"/>
                </a:lnTo>
                <a:lnTo>
                  <a:pt x="346" y="1530"/>
                </a:lnTo>
                <a:lnTo>
                  <a:pt x="349" y="1532"/>
                </a:lnTo>
                <a:lnTo>
                  <a:pt x="350" y="1532"/>
                </a:lnTo>
                <a:lnTo>
                  <a:pt x="356" y="1535"/>
                </a:lnTo>
                <a:lnTo>
                  <a:pt x="360" y="1535"/>
                </a:lnTo>
                <a:lnTo>
                  <a:pt x="360" y="1536"/>
                </a:lnTo>
                <a:lnTo>
                  <a:pt x="364" y="1537"/>
                </a:lnTo>
                <a:lnTo>
                  <a:pt x="367" y="1532"/>
                </a:lnTo>
                <a:lnTo>
                  <a:pt x="370" y="1526"/>
                </a:lnTo>
                <a:lnTo>
                  <a:pt x="372" y="1522"/>
                </a:lnTo>
                <a:lnTo>
                  <a:pt x="375" y="1515"/>
                </a:lnTo>
                <a:lnTo>
                  <a:pt x="378" y="1511"/>
                </a:lnTo>
                <a:lnTo>
                  <a:pt x="380" y="1505"/>
                </a:lnTo>
                <a:lnTo>
                  <a:pt x="382" y="1500"/>
                </a:lnTo>
                <a:lnTo>
                  <a:pt x="385" y="1496"/>
                </a:lnTo>
                <a:lnTo>
                  <a:pt x="387" y="1490"/>
                </a:lnTo>
                <a:lnTo>
                  <a:pt x="389" y="1487"/>
                </a:lnTo>
                <a:lnTo>
                  <a:pt x="387" y="1480"/>
                </a:lnTo>
                <a:lnTo>
                  <a:pt x="387" y="1472"/>
                </a:lnTo>
                <a:lnTo>
                  <a:pt x="387" y="1464"/>
                </a:lnTo>
                <a:lnTo>
                  <a:pt x="386" y="1455"/>
                </a:lnTo>
                <a:lnTo>
                  <a:pt x="386" y="1442"/>
                </a:lnTo>
                <a:lnTo>
                  <a:pt x="385" y="1439"/>
                </a:lnTo>
                <a:lnTo>
                  <a:pt x="385" y="1434"/>
                </a:lnTo>
                <a:lnTo>
                  <a:pt x="385" y="1424"/>
                </a:lnTo>
                <a:lnTo>
                  <a:pt x="385" y="1423"/>
                </a:lnTo>
                <a:lnTo>
                  <a:pt x="383" y="1417"/>
                </a:lnTo>
                <a:lnTo>
                  <a:pt x="380" y="1413"/>
                </a:lnTo>
                <a:lnTo>
                  <a:pt x="376" y="1412"/>
                </a:lnTo>
                <a:lnTo>
                  <a:pt x="364" y="1408"/>
                </a:lnTo>
                <a:lnTo>
                  <a:pt x="359" y="1405"/>
                </a:lnTo>
                <a:lnTo>
                  <a:pt x="353" y="1401"/>
                </a:lnTo>
                <a:lnTo>
                  <a:pt x="346" y="1395"/>
                </a:lnTo>
                <a:lnTo>
                  <a:pt x="342" y="1393"/>
                </a:lnTo>
                <a:lnTo>
                  <a:pt x="337" y="1389"/>
                </a:lnTo>
                <a:lnTo>
                  <a:pt x="331" y="1386"/>
                </a:lnTo>
                <a:lnTo>
                  <a:pt x="334" y="1376"/>
                </a:lnTo>
                <a:lnTo>
                  <a:pt x="337" y="1370"/>
                </a:lnTo>
                <a:lnTo>
                  <a:pt x="344" y="1357"/>
                </a:lnTo>
                <a:lnTo>
                  <a:pt x="348" y="1350"/>
                </a:lnTo>
                <a:lnTo>
                  <a:pt x="352" y="1346"/>
                </a:lnTo>
                <a:lnTo>
                  <a:pt x="355" y="1340"/>
                </a:lnTo>
                <a:lnTo>
                  <a:pt x="356" y="1337"/>
                </a:lnTo>
                <a:lnTo>
                  <a:pt x="359" y="1334"/>
                </a:lnTo>
                <a:lnTo>
                  <a:pt x="361" y="1327"/>
                </a:lnTo>
                <a:lnTo>
                  <a:pt x="361" y="1325"/>
                </a:lnTo>
                <a:lnTo>
                  <a:pt x="364" y="1320"/>
                </a:lnTo>
                <a:lnTo>
                  <a:pt x="370" y="1312"/>
                </a:lnTo>
                <a:lnTo>
                  <a:pt x="374" y="1304"/>
                </a:lnTo>
                <a:lnTo>
                  <a:pt x="378" y="1297"/>
                </a:lnTo>
                <a:lnTo>
                  <a:pt x="379" y="1295"/>
                </a:lnTo>
                <a:lnTo>
                  <a:pt x="382" y="1290"/>
                </a:lnTo>
                <a:lnTo>
                  <a:pt x="383" y="1288"/>
                </a:lnTo>
                <a:lnTo>
                  <a:pt x="387" y="1282"/>
                </a:lnTo>
                <a:lnTo>
                  <a:pt x="387" y="1281"/>
                </a:lnTo>
                <a:lnTo>
                  <a:pt x="393" y="1271"/>
                </a:lnTo>
                <a:lnTo>
                  <a:pt x="398" y="1262"/>
                </a:lnTo>
                <a:lnTo>
                  <a:pt x="400" y="1258"/>
                </a:lnTo>
                <a:lnTo>
                  <a:pt x="406" y="1250"/>
                </a:lnTo>
                <a:lnTo>
                  <a:pt x="409" y="1244"/>
                </a:lnTo>
                <a:lnTo>
                  <a:pt x="410" y="1237"/>
                </a:lnTo>
                <a:lnTo>
                  <a:pt x="412" y="1232"/>
                </a:lnTo>
                <a:lnTo>
                  <a:pt x="413" y="1222"/>
                </a:lnTo>
                <a:lnTo>
                  <a:pt x="415" y="1218"/>
                </a:lnTo>
                <a:lnTo>
                  <a:pt x="416" y="1210"/>
                </a:lnTo>
                <a:lnTo>
                  <a:pt x="420" y="1205"/>
                </a:lnTo>
                <a:lnTo>
                  <a:pt x="427" y="1196"/>
                </a:lnTo>
                <a:lnTo>
                  <a:pt x="430" y="1192"/>
                </a:lnTo>
                <a:lnTo>
                  <a:pt x="430" y="1183"/>
                </a:lnTo>
                <a:lnTo>
                  <a:pt x="430" y="1176"/>
                </a:lnTo>
                <a:lnTo>
                  <a:pt x="430" y="1164"/>
                </a:lnTo>
                <a:lnTo>
                  <a:pt x="430" y="1161"/>
                </a:lnTo>
                <a:lnTo>
                  <a:pt x="430" y="1157"/>
                </a:lnTo>
                <a:lnTo>
                  <a:pt x="430" y="1157"/>
                </a:lnTo>
                <a:lnTo>
                  <a:pt x="430" y="1154"/>
                </a:lnTo>
                <a:lnTo>
                  <a:pt x="430" y="1145"/>
                </a:lnTo>
                <a:lnTo>
                  <a:pt x="430" y="1136"/>
                </a:lnTo>
                <a:lnTo>
                  <a:pt x="430" y="1132"/>
                </a:lnTo>
                <a:lnTo>
                  <a:pt x="430" y="1128"/>
                </a:lnTo>
                <a:lnTo>
                  <a:pt x="431" y="1120"/>
                </a:lnTo>
                <a:lnTo>
                  <a:pt x="432" y="1113"/>
                </a:lnTo>
                <a:lnTo>
                  <a:pt x="434" y="1102"/>
                </a:lnTo>
                <a:lnTo>
                  <a:pt x="434" y="1094"/>
                </a:lnTo>
                <a:lnTo>
                  <a:pt x="435" y="1090"/>
                </a:lnTo>
                <a:lnTo>
                  <a:pt x="438" y="1080"/>
                </a:lnTo>
                <a:lnTo>
                  <a:pt x="439" y="1076"/>
                </a:lnTo>
                <a:lnTo>
                  <a:pt x="439" y="1075"/>
                </a:lnTo>
                <a:lnTo>
                  <a:pt x="442" y="1068"/>
                </a:lnTo>
                <a:lnTo>
                  <a:pt x="445" y="1059"/>
                </a:lnTo>
                <a:lnTo>
                  <a:pt x="442" y="1050"/>
                </a:lnTo>
                <a:lnTo>
                  <a:pt x="442" y="1046"/>
                </a:lnTo>
                <a:lnTo>
                  <a:pt x="441" y="1042"/>
                </a:lnTo>
                <a:lnTo>
                  <a:pt x="439" y="1035"/>
                </a:lnTo>
                <a:lnTo>
                  <a:pt x="439" y="1031"/>
                </a:lnTo>
                <a:lnTo>
                  <a:pt x="439" y="1029"/>
                </a:lnTo>
                <a:lnTo>
                  <a:pt x="439" y="1022"/>
                </a:lnTo>
                <a:lnTo>
                  <a:pt x="438" y="1018"/>
                </a:lnTo>
                <a:lnTo>
                  <a:pt x="436" y="1010"/>
                </a:lnTo>
                <a:lnTo>
                  <a:pt x="436" y="1004"/>
                </a:lnTo>
                <a:lnTo>
                  <a:pt x="435" y="999"/>
                </a:lnTo>
                <a:lnTo>
                  <a:pt x="435" y="995"/>
                </a:lnTo>
                <a:lnTo>
                  <a:pt x="434" y="985"/>
                </a:lnTo>
                <a:lnTo>
                  <a:pt x="432" y="974"/>
                </a:lnTo>
                <a:lnTo>
                  <a:pt x="441" y="974"/>
                </a:lnTo>
                <a:lnTo>
                  <a:pt x="443" y="974"/>
                </a:lnTo>
                <a:lnTo>
                  <a:pt x="451" y="973"/>
                </a:lnTo>
                <a:lnTo>
                  <a:pt x="458" y="973"/>
                </a:lnTo>
                <a:lnTo>
                  <a:pt x="464" y="971"/>
                </a:lnTo>
                <a:lnTo>
                  <a:pt x="471" y="971"/>
                </a:lnTo>
                <a:lnTo>
                  <a:pt x="476" y="970"/>
                </a:lnTo>
                <a:lnTo>
                  <a:pt x="490" y="969"/>
                </a:lnTo>
                <a:lnTo>
                  <a:pt x="498" y="962"/>
                </a:lnTo>
                <a:lnTo>
                  <a:pt x="506" y="958"/>
                </a:lnTo>
                <a:lnTo>
                  <a:pt x="510" y="955"/>
                </a:lnTo>
                <a:lnTo>
                  <a:pt x="518" y="948"/>
                </a:lnTo>
                <a:lnTo>
                  <a:pt x="522" y="945"/>
                </a:lnTo>
                <a:lnTo>
                  <a:pt x="531" y="939"/>
                </a:lnTo>
                <a:lnTo>
                  <a:pt x="533" y="937"/>
                </a:lnTo>
                <a:lnTo>
                  <a:pt x="536" y="935"/>
                </a:lnTo>
                <a:lnTo>
                  <a:pt x="536" y="929"/>
                </a:lnTo>
                <a:lnTo>
                  <a:pt x="533" y="918"/>
                </a:lnTo>
                <a:lnTo>
                  <a:pt x="532" y="913"/>
                </a:lnTo>
                <a:lnTo>
                  <a:pt x="531" y="906"/>
                </a:lnTo>
                <a:lnTo>
                  <a:pt x="528" y="895"/>
                </a:lnTo>
                <a:lnTo>
                  <a:pt x="525" y="885"/>
                </a:lnTo>
                <a:lnTo>
                  <a:pt x="525" y="881"/>
                </a:lnTo>
                <a:lnTo>
                  <a:pt x="531" y="873"/>
                </a:lnTo>
                <a:lnTo>
                  <a:pt x="532" y="870"/>
                </a:lnTo>
                <a:lnTo>
                  <a:pt x="540" y="864"/>
                </a:lnTo>
                <a:lnTo>
                  <a:pt x="541" y="862"/>
                </a:lnTo>
                <a:lnTo>
                  <a:pt x="544" y="860"/>
                </a:lnTo>
                <a:lnTo>
                  <a:pt x="551" y="853"/>
                </a:lnTo>
                <a:lnTo>
                  <a:pt x="554" y="846"/>
                </a:lnTo>
                <a:lnTo>
                  <a:pt x="558" y="836"/>
                </a:lnTo>
                <a:lnTo>
                  <a:pt x="559" y="832"/>
                </a:lnTo>
                <a:lnTo>
                  <a:pt x="562" y="830"/>
                </a:lnTo>
                <a:lnTo>
                  <a:pt x="565" y="823"/>
                </a:lnTo>
                <a:lnTo>
                  <a:pt x="567" y="820"/>
                </a:lnTo>
                <a:lnTo>
                  <a:pt x="570" y="815"/>
                </a:lnTo>
                <a:lnTo>
                  <a:pt x="574" y="806"/>
                </a:lnTo>
                <a:lnTo>
                  <a:pt x="576" y="804"/>
                </a:lnTo>
                <a:lnTo>
                  <a:pt x="580" y="795"/>
                </a:lnTo>
                <a:lnTo>
                  <a:pt x="582" y="791"/>
                </a:lnTo>
                <a:lnTo>
                  <a:pt x="585" y="786"/>
                </a:lnTo>
                <a:lnTo>
                  <a:pt x="589" y="778"/>
                </a:lnTo>
                <a:lnTo>
                  <a:pt x="592" y="767"/>
                </a:lnTo>
                <a:lnTo>
                  <a:pt x="597" y="763"/>
                </a:lnTo>
                <a:lnTo>
                  <a:pt x="603" y="757"/>
                </a:lnTo>
                <a:lnTo>
                  <a:pt x="604" y="755"/>
                </a:lnTo>
                <a:lnTo>
                  <a:pt x="610" y="748"/>
                </a:lnTo>
                <a:lnTo>
                  <a:pt x="618" y="741"/>
                </a:lnTo>
                <a:lnTo>
                  <a:pt x="621" y="738"/>
                </a:lnTo>
                <a:lnTo>
                  <a:pt x="626" y="733"/>
                </a:lnTo>
                <a:lnTo>
                  <a:pt x="629" y="731"/>
                </a:lnTo>
                <a:lnTo>
                  <a:pt x="629" y="726"/>
                </a:lnTo>
                <a:lnTo>
                  <a:pt x="629" y="722"/>
                </a:lnTo>
                <a:lnTo>
                  <a:pt x="629" y="716"/>
                </a:lnTo>
                <a:lnTo>
                  <a:pt x="629" y="714"/>
                </a:lnTo>
                <a:lnTo>
                  <a:pt x="629" y="701"/>
                </a:lnTo>
                <a:lnTo>
                  <a:pt x="629" y="697"/>
                </a:lnTo>
                <a:lnTo>
                  <a:pt x="629" y="696"/>
                </a:lnTo>
                <a:lnTo>
                  <a:pt x="629" y="689"/>
                </a:lnTo>
                <a:lnTo>
                  <a:pt x="625" y="681"/>
                </a:lnTo>
                <a:lnTo>
                  <a:pt x="622" y="674"/>
                </a:lnTo>
                <a:lnTo>
                  <a:pt x="618" y="666"/>
                </a:lnTo>
                <a:lnTo>
                  <a:pt x="615" y="662"/>
                </a:lnTo>
                <a:lnTo>
                  <a:pt x="608" y="651"/>
                </a:lnTo>
                <a:lnTo>
                  <a:pt x="606" y="645"/>
                </a:lnTo>
                <a:lnTo>
                  <a:pt x="603" y="640"/>
                </a:lnTo>
                <a:lnTo>
                  <a:pt x="596" y="629"/>
                </a:lnTo>
                <a:lnTo>
                  <a:pt x="597" y="621"/>
                </a:lnTo>
                <a:lnTo>
                  <a:pt x="600" y="615"/>
                </a:lnTo>
                <a:lnTo>
                  <a:pt x="603" y="606"/>
                </a:lnTo>
                <a:lnTo>
                  <a:pt x="611" y="603"/>
                </a:lnTo>
                <a:lnTo>
                  <a:pt x="617" y="603"/>
                </a:lnTo>
                <a:lnTo>
                  <a:pt x="625" y="602"/>
                </a:lnTo>
                <a:lnTo>
                  <a:pt x="627" y="600"/>
                </a:lnTo>
                <a:lnTo>
                  <a:pt x="632" y="595"/>
                </a:lnTo>
                <a:lnTo>
                  <a:pt x="636" y="585"/>
                </a:lnTo>
                <a:lnTo>
                  <a:pt x="638" y="580"/>
                </a:lnTo>
                <a:lnTo>
                  <a:pt x="642" y="570"/>
                </a:lnTo>
                <a:lnTo>
                  <a:pt x="645" y="564"/>
                </a:lnTo>
                <a:lnTo>
                  <a:pt x="647" y="554"/>
                </a:lnTo>
                <a:lnTo>
                  <a:pt x="648" y="547"/>
                </a:lnTo>
                <a:lnTo>
                  <a:pt x="651" y="539"/>
                </a:lnTo>
                <a:lnTo>
                  <a:pt x="652" y="535"/>
                </a:lnTo>
                <a:lnTo>
                  <a:pt x="653" y="524"/>
                </a:lnTo>
                <a:lnTo>
                  <a:pt x="655" y="519"/>
                </a:lnTo>
                <a:lnTo>
                  <a:pt x="656" y="513"/>
                </a:lnTo>
                <a:lnTo>
                  <a:pt x="657" y="505"/>
                </a:lnTo>
                <a:lnTo>
                  <a:pt x="657" y="501"/>
                </a:lnTo>
                <a:lnTo>
                  <a:pt x="663" y="497"/>
                </a:lnTo>
                <a:lnTo>
                  <a:pt x="667" y="491"/>
                </a:lnTo>
                <a:lnTo>
                  <a:pt x="675" y="485"/>
                </a:lnTo>
                <a:lnTo>
                  <a:pt x="677" y="483"/>
                </a:lnTo>
                <a:lnTo>
                  <a:pt x="679" y="480"/>
                </a:lnTo>
                <a:lnTo>
                  <a:pt x="681" y="480"/>
                </a:lnTo>
                <a:lnTo>
                  <a:pt x="686" y="475"/>
                </a:lnTo>
                <a:lnTo>
                  <a:pt x="689" y="472"/>
                </a:lnTo>
                <a:lnTo>
                  <a:pt x="694" y="468"/>
                </a:lnTo>
                <a:lnTo>
                  <a:pt x="701" y="463"/>
                </a:lnTo>
                <a:lnTo>
                  <a:pt x="704" y="457"/>
                </a:lnTo>
                <a:lnTo>
                  <a:pt x="708" y="449"/>
                </a:lnTo>
                <a:lnTo>
                  <a:pt x="711" y="444"/>
                </a:lnTo>
                <a:lnTo>
                  <a:pt x="719" y="448"/>
                </a:lnTo>
                <a:lnTo>
                  <a:pt x="723" y="450"/>
                </a:lnTo>
                <a:lnTo>
                  <a:pt x="727" y="452"/>
                </a:lnTo>
                <a:lnTo>
                  <a:pt x="732" y="455"/>
                </a:lnTo>
                <a:lnTo>
                  <a:pt x="738" y="457"/>
                </a:lnTo>
                <a:lnTo>
                  <a:pt x="743" y="460"/>
                </a:lnTo>
                <a:lnTo>
                  <a:pt x="750" y="464"/>
                </a:lnTo>
                <a:lnTo>
                  <a:pt x="754" y="468"/>
                </a:lnTo>
                <a:lnTo>
                  <a:pt x="763" y="472"/>
                </a:lnTo>
                <a:lnTo>
                  <a:pt x="768" y="476"/>
                </a:lnTo>
                <a:lnTo>
                  <a:pt x="773" y="480"/>
                </a:lnTo>
                <a:lnTo>
                  <a:pt x="776" y="475"/>
                </a:lnTo>
                <a:lnTo>
                  <a:pt x="779" y="468"/>
                </a:lnTo>
                <a:lnTo>
                  <a:pt x="780" y="463"/>
                </a:lnTo>
                <a:lnTo>
                  <a:pt x="783" y="459"/>
                </a:lnTo>
                <a:lnTo>
                  <a:pt x="784" y="455"/>
                </a:lnTo>
                <a:lnTo>
                  <a:pt x="784" y="453"/>
                </a:lnTo>
                <a:lnTo>
                  <a:pt x="786" y="448"/>
                </a:lnTo>
                <a:lnTo>
                  <a:pt x="787" y="446"/>
                </a:lnTo>
                <a:lnTo>
                  <a:pt x="787" y="444"/>
                </a:lnTo>
                <a:lnTo>
                  <a:pt x="787" y="441"/>
                </a:lnTo>
                <a:lnTo>
                  <a:pt x="791" y="434"/>
                </a:lnTo>
                <a:lnTo>
                  <a:pt x="793" y="426"/>
                </a:lnTo>
                <a:lnTo>
                  <a:pt x="794" y="422"/>
                </a:lnTo>
                <a:lnTo>
                  <a:pt x="795" y="419"/>
                </a:lnTo>
                <a:lnTo>
                  <a:pt x="794" y="411"/>
                </a:lnTo>
                <a:lnTo>
                  <a:pt x="794" y="405"/>
                </a:lnTo>
                <a:lnTo>
                  <a:pt x="793" y="404"/>
                </a:lnTo>
                <a:lnTo>
                  <a:pt x="793" y="401"/>
                </a:lnTo>
                <a:lnTo>
                  <a:pt x="791" y="395"/>
                </a:lnTo>
                <a:lnTo>
                  <a:pt x="791" y="390"/>
                </a:lnTo>
                <a:lnTo>
                  <a:pt x="790" y="381"/>
                </a:lnTo>
                <a:lnTo>
                  <a:pt x="788" y="373"/>
                </a:lnTo>
                <a:lnTo>
                  <a:pt x="787" y="365"/>
                </a:lnTo>
                <a:lnTo>
                  <a:pt x="787" y="362"/>
                </a:lnTo>
                <a:lnTo>
                  <a:pt x="787" y="360"/>
                </a:lnTo>
                <a:lnTo>
                  <a:pt x="787" y="358"/>
                </a:lnTo>
                <a:lnTo>
                  <a:pt x="787" y="356"/>
                </a:lnTo>
                <a:lnTo>
                  <a:pt x="787" y="351"/>
                </a:lnTo>
                <a:lnTo>
                  <a:pt x="788" y="348"/>
                </a:lnTo>
                <a:lnTo>
                  <a:pt x="788" y="343"/>
                </a:lnTo>
                <a:lnTo>
                  <a:pt x="788" y="341"/>
                </a:lnTo>
                <a:lnTo>
                  <a:pt x="788" y="339"/>
                </a:lnTo>
                <a:lnTo>
                  <a:pt x="788" y="330"/>
                </a:lnTo>
                <a:lnTo>
                  <a:pt x="798" y="325"/>
                </a:lnTo>
                <a:lnTo>
                  <a:pt x="805" y="321"/>
                </a:lnTo>
                <a:lnTo>
                  <a:pt x="809" y="320"/>
                </a:lnTo>
                <a:lnTo>
                  <a:pt x="816" y="315"/>
                </a:lnTo>
                <a:lnTo>
                  <a:pt x="820" y="318"/>
                </a:lnTo>
                <a:lnTo>
                  <a:pt x="823" y="322"/>
                </a:lnTo>
                <a:lnTo>
                  <a:pt x="829" y="329"/>
                </a:lnTo>
                <a:lnTo>
                  <a:pt x="838" y="336"/>
                </a:lnTo>
                <a:lnTo>
                  <a:pt x="844" y="335"/>
                </a:lnTo>
                <a:lnTo>
                  <a:pt x="850" y="333"/>
                </a:lnTo>
                <a:lnTo>
                  <a:pt x="857" y="333"/>
                </a:lnTo>
                <a:lnTo>
                  <a:pt x="865" y="332"/>
                </a:lnTo>
                <a:lnTo>
                  <a:pt x="873" y="330"/>
                </a:lnTo>
                <a:lnTo>
                  <a:pt x="877" y="332"/>
                </a:lnTo>
                <a:lnTo>
                  <a:pt x="884" y="335"/>
                </a:lnTo>
                <a:lnTo>
                  <a:pt x="888" y="337"/>
                </a:lnTo>
                <a:lnTo>
                  <a:pt x="898" y="339"/>
                </a:lnTo>
                <a:lnTo>
                  <a:pt x="900" y="340"/>
                </a:lnTo>
                <a:lnTo>
                  <a:pt x="908" y="343"/>
                </a:lnTo>
                <a:lnTo>
                  <a:pt x="910" y="344"/>
                </a:lnTo>
                <a:lnTo>
                  <a:pt x="918" y="348"/>
                </a:lnTo>
                <a:lnTo>
                  <a:pt x="924" y="350"/>
                </a:lnTo>
                <a:lnTo>
                  <a:pt x="929" y="352"/>
                </a:lnTo>
                <a:lnTo>
                  <a:pt x="940" y="355"/>
                </a:lnTo>
                <a:lnTo>
                  <a:pt x="945" y="358"/>
                </a:lnTo>
                <a:lnTo>
                  <a:pt x="951" y="360"/>
                </a:lnTo>
                <a:lnTo>
                  <a:pt x="952" y="360"/>
                </a:lnTo>
                <a:lnTo>
                  <a:pt x="956" y="363"/>
                </a:lnTo>
                <a:lnTo>
                  <a:pt x="967" y="366"/>
                </a:lnTo>
                <a:lnTo>
                  <a:pt x="970" y="360"/>
                </a:lnTo>
                <a:lnTo>
                  <a:pt x="971" y="358"/>
                </a:lnTo>
                <a:lnTo>
                  <a:pt x="974" y="354"/>
                </a:lnTo>
                <a:lnTo>
                  <a:pt x="975" y="354"/>
                </a:lnTo>
                <a:lnTo>
                  <a:pt x="981" y="345"/>
                </a:lnTo>
                <a:lnTo>
                  <a:pt x="982" y="343"/>
                </a:lnTo>
                <a:lnTo>
                  <a:pt x="984" y="341"/>
                </a:lnTo>
                <a:lnTo>
                  <a:pt x="986" y="337"/>
                </a:lnTo>
                <a:lnTo>
                  <a:pt x="993" y="328"/>
                </a:lnTo>
                <a:lnTo>
                  <a:pt x="984" y="324"/>
                </a:lnTo>
                <a:lnTo>
                  <a:pt x="978" y="321"/>
                </a:lnTo>
                <a:lnTo>
                  <a:pt x="974" y="320"/>
                </a:lnTo>
                <a:lnTo>
                  <a:pt x="971" y="317"/>
                </a:lnTo>
                <a:lnTo>
                  <a:pt x="964" y="313"/>
                </a:lnTo>
                <a:lnTo>
                  <a:pt x="969" y="307"/>
                </a:lnTo>
                <a:lnTo>
                  <a:pt x="975" y="303"/>
                </a:lnTo>
                <a:lnTo>
                  <a:pt x="978" y="299"/>
                </a:lnTo>
                <a:lnTo>
                  <a:pt x="984" y="288"/>
                </a:lnTo>
                <a:lnTo>
                  <a:pt x="986" y="281"/>
                </a:lnTo>
                <a:lnTo>
                  <a:pt x="988" y="277"/>
                </a:lnTo>
                <a:lnTo>
                  <a:pt x="990" y="270"/>
                </a:lnTo>
                <a:lnTo>
                  <a:pt x="992" y="262"/>
                </a:lnTo>
                <a:lnTo>
                  <a:pt x="994" y="254"/>
                </a:lnTo>
                <a:lnTo>
                  <a:pt x="996" y="250"/>
                </a:lnTo>
                <a:lnTo>
                  <a:pt x="997" y="245"/>
                </a:lnTo>
                <a:lnTo>
                  <a:pt x="996" y="239"/>
                </a:lnTo>
                <a:lnTo>
                  <a:pt x="994" y="232"/>
                </a:lnTo>
                <a:lnTo>
                  <a:pt x="994" y="231"/>
                </a:lnTo>
                <a:lnTo>
                  <a:pt x="993" y="221"/>
                </a:lnTo>
                <a:lnTo>
                  <a:pt x="992" y="216"/>
                </a:lnTo>
                <a:lnTo>
                  <a:pt x="990" y="212"/>
                </a:lnTo>
                <a:lnTo>
                  <a:pt x="986" y="208"/>
                </a:lnTo>
                <a:lnTo>
                  <a:pt x="984" y="205"/>
                </a:lnTo>
                <a:lnTo>
                  <a:pt x="979" y="198"/>
                </a:lnTo>
                <a:lnTo>
                  <a:pt x="973" y="191"/>
                </a:lnTo>
                <a:lnTo>
                  <a:pt x="970" y="189"/>
                </a:lnTo>
                <a:lnTo>
                  <a:pt x="966" y="182"/>
                </a:lnTo>
                <a:lnTo>
                  <a:pt x="973" y="180"/>
                </a:lnTo>
                <a:lnTo>
                  <a:pt x="978" y="180"/>
                </a:lnTo>
                <a:lnTo>
                  <a:pt x="988" y="178"/>
                </a:lnTo>
                <a:lnTo>
                  <a:pt x="997" y="176"/>
                </a:lnTo>
                <a:lnTo>
                  <a:pt x="1001" y="176"/>
                </a:lnTo>
                <a:lnTo>
                  <a:pt x="1004" y="175"/>
                </a:lnTo>
                <a:lnTo>
                  <a:pt x="1012" y="175"/>
                </a:lnTo>
                <a:lnTo>
                  <a:pt x="1014" y="174"/>
                </a:lnTo>
                <a:lnTo>
                  <a:pt x="1016" y="171"/>
                </a:lnTo>
                <a:lnTo>
                  <a:pt x="1016" y="168"/>
                </a:lnTo>
                <a:lnTo>
                  <a:pt x="1018" y="167"/>
                </a:lnTo>
                <a:lnTo>
                  <a:pt x="1019" y="165"/>
                </a:lnTo>
                <a:lnTo>
                  <a:pt x="1019" y="164"/>
                </a:lnTo>
                <a:lnTo>
                  <a:pt x="1020" y="163"/>
                </a:lnTo>
                <a:lnTo>
                  <a:pt x="1023" y="160"/>
                </a:lnTo>
                <a:lnTo>
                  <a:pt x="1024" y="159"/>
                </a:lnTo>
                <a:lnTo>
                  <a:pt x="1026" y="157"/>
                </a:lnTo>
                <a:lnTo>
                  <a:pt x="1029" y="159"/>
                </a:lnTo>
                <a:lnTo>
                  <a:pt x="1029" y="160"/>
                </a:lnTo>
                <a:lnTo>
                  <a:pt x="1030" y="160"/>
                </a:lnTo>
                <a:lnTo>
                  <a:pt x="1038" y="164"/>
                </a:lnTo>
                <a:lnTo>
                  <a:pt x="1042" y="167"/>
                </a:lnTo>
                <a:lnTo>
                  <a:pt x="1044" y="168"/>
                </a:lnTo>
                <a:lnTo>
                  <a:pt x="1052" y="174"/>
                </a:lnTo>
                <a:lnTo>
                  <a:pt x="1060" y="176"/>
                </a:lnTo>
                <a:lnTo>
                  <a:pt x="1061" y="168"/>
                </a:lnTo>
                <a:lnTo>
                  <a:pt x="1063" y="159"/>
                </a:lnTo>
                <a:lnTo>
                  <a:pt x="1057" y="153"/>
                </a:lnTo>
                <a:lnTo>
                  <a:pt x="1056" y="149"/>
                </a:lnTo>
                <a:lnTo>
                  <a:pt x="1054" y="145"/>
                </a:lnTo>
                <a:lnTo>
                  <a:pt x="1052" y="141"/>
                </a:lnTo>
                <a:lnTo>
                  <a:pt x="1049" y="137"/>
                </a:lnTo>
                <a:lnTo>
                  <a:pt x="1049" y="131"/>
                </a:lnTo>
                <a:lnTo>
                  <a:pt x="1049" y="129"/>
                </a:lnTo>
                <a:lnTo>
                  <a:pt x="1049" y="127"/>
                </a:lnTo>
                <a:lnTo>
                  <a:pt x="1052" y="125"/>
                </a:lnTo>
                <a:lnTo>
                  <a:pt x="1057" y="116"/>
                </a:lnTo>
                <a:lnTo>
                  <a:pt x="1067" y="108"/>
                </a:lnTo>
                <a:lnTo>
                  <a:pt x="1072" y="103"/>
                </a:lnTo>
                <a:lnTo>
                  <a:pt x="1074" y="101"/>
                </a:lnTo>
                <a:lnTo>
                  <a:pt x="1082" y="104"/>
                </a:lnTo>
                <a:lnTo>
                  <a:pt x="1089" y="105"/>
                </a:lnTo>
                <a:lnTo>
                  <a:pt x="1095" y="107"/>
                </a:lnTo>
                <a:lnTo>
                  <a:pt x="1100" y="107"/>
                </a:lnTo>
                <a:lnTo>
                  <a:pt x="1104" y="107"/>
                </a:lnTo>
                <a:lnTo>
                  <a:pt x="1108" y="108"/>
                </a:lnTo>
                <a:lnTo>
                  <a:pt x="1110" y="112"/>
                </a:lnTo>
                <a:lnTo>
                  <a:pt x="1113" y="116"/>
                </a:lnTo>
                <a:lnTo>
                  <a:pt x="1115" y="118"/>
                </a:lnTo>
                <a:lnTo>
                  <a:pt x="1117" y="123"/>
                </a:lnTo>
                <a:lnTo>
                  <a:pt x="1123" y="130"/>
                </a:lnTo>
                <a:lnTo>
                  <a:pt x="1125" y="133"/>
                </a:lnTo>
                <a:lnTo>
                  <a:pt x="1127" y="135"/>
                </a:lnTo>
                <a:lnTo>
                  <a:pt x="1131" y="141"/>
                </a:lnTo>
                <a:lnTo>
                  <a:pt x="1138" y="146"/>
                </a:lnTo>
                <a:lnTo>
                  <a:pt x="1140" y="149"/>
                </a:lnTo>
                <a:lnTo>
                  <a:pt x="1142" y="152"/>
                </a:lnTo>
                <a:lnTo>
                  <a:pt x="1146" y="156"/>
                </a:lnTo>
                <a:lnTo>
                  <a:pt x="1147" y="157"/>
                </a:lnTo>
                <a:lnTo>
                  <a:pt x="1149" y="161"/>
                </a:lnTo>
                <a:lnTo>
                  <a:pt x="1150" y="164"/>
                </a:lnTo>
                <a:lnTo>
                  <a:pt x="1154" y="168"/>
                </a:lnTo>
                <a:lnTo>
                  <a:pt x="1157" y="172"/>
                </a:lnTo>
                <a:lnTo>
                  <a:pt x="1158" y="174"/>
                </a:lnTo>
                <a:lnTo>
                  <a:pt x="1166" y="183"/>
                </a:lnTo>
                <a:lnTo>
                  <a:pt x="1168" y="186"/>
                </a:lnTo>
                <a:lnTo>
                  <a:pt x="1170" y="191"/>
                </a:lnTo>
                <a:lnTo>
                  <a:pt x="1170" y="193"/>
                </a:lnTo>
                <a:lnTo>
                  <a:pt x="1170" y="195"/>
                </a:lnTo>
                <a:lnTo>
                  <a:pt x="1179" y="206"/>
                </a:lnTo>
                <a:lnTo>
                  <a:pt x="1180" y="208"/>
                </a:lnTo>
                <a:lnTo>
                  <a:pt x="1187" y="219"/>
                </a:lnTo>
                <a:lnTo>
                  <a:pt x="1188" y="219"/>
                </a:lnTo>
                <a:lnTo>
                  <a:pt x="1190" y="224"/>
                </a:lnTo>
                <a:lnTo>
                  <a:pt x="1190" y="230"/>
                </a:lnTo>
                <a:lnTo>
                  <a:pt x="1192" y="239"/>
                </a:lnTo>
                <a:lnTo>
                  <a:pt x="1194" y="240"/>
                </a:lnTo>
                <a:lnTo>
                  <a:pt x="1195" y="247"/>
                </a:lnTo>
                <a:lnTo>
                  <a:pt x="1198" y="245"/>
                </a:lnTo>
                <a:lnTo>
                  <a:pt x="1199" y="243"/>
                </a:lnTo>
                <a:lnTo>
                  <a:pt x="1200" y="243"/>
                </a:lnTo>
                <a:lnTo>
                  <a:pt x="1206" y="240"/>
                </a:lnTo>
                <a:lnTo>
                  <a:pt x="1210" y="238"/>
                </a:lnTo>
                <a:lnTo>
                  <a:pt x="1214" y="240"/>
                </a:lnTo>
                <a:lnTo>
                  <a:pt x="1215" y="242"/>
                </a:lnTo>
                <a:lnTo>
                  <a:pt x="1220" y="242"/>
                </a:lnTo>
                <a:lnTo>
                  <a:pt x="1221" y="243"/>
                </a:lnTo>
                <a:lnTo>
                  <a:pt x="1224" y="245"/>
                </a:lnTo>
                <a:lnTo>
                  <a:pt x="1225" y="245"/>
                </a:lnTo>
                <a:lnTo>
                  <a:pt x="1226" y="245"/>
                </a:lnTo>
                <a:lnTo>
                  <a:pt x="1228" y="246"/>
                </a:lnTo>
                <a:lnTo>
                  <a:pt x="1229" y="246"/>
                </a:lnTo>
                <a:lnTo>
                  <a:pt x="1230" y="247"/>
                </a:lnTo>
                <a:lnTo>
                  <a:pt x="1237" y="250"/>
                </a:lnTo>
                <a:lnTo>
                  <a:pt x="1244" y="249"/>
                </a:lnTo>
                <a:lnTo>
                  <a:pt x="1251" y="247"/>
                </a:lnTo>
                <a:lnTo>
                  <a:pt x="1256" y="246"/>
                </a:lnTo>
                <a:lnTo>
                  <a:pt x="1259" y="246"/>
                </a:lnTo>
                <a:lnTo>
                  <a:pt x="1261" y="247"/>
                </a:lnTo>
                <a:lnTo>
                  <a:pt x="1262" y="247"/>
                </a:lnTo>
                <a:lnTo>
                  <a:pt x="1262" y="249"/>
                </a:lnTo>
                <a:lnTo>
                  <a:pt x="1266" y="253"/>
                </a:lnTo>
                <a:lnTo>
                  <a:pt x="1270" y="257"/>
                </a:lnTo>
                <a:lnTo>
                  <a:pt x="1274" y="261"/>
                </a:lnTo>
                <a:lnTo>
                  <a:pt x="1278" y="257"/>
                </a:lnTo>
                <a:lnTo>
                  <a:pt x="1280" y="257"/>
                </a:lnTo>
                <a:lnTo>
                  <a:pt x="1280" y="255"/>
                </a:lnTo>
                <a:lnTo>
                  <a:pt x="1286" y="250"/>
                </a:lnTo>
                <a:lnTo>
                  <a:pt x="1286" y="249"/>
                </a:lnTo>
                <a:lnTo>
                  <a:pt x="1288" y="247"/>
                </a:lnTo>
                <a:lnTo>
                  <a:pt x="1291" y="246"/>
                </a:lnTo>
                <a:lnTo>
                  <a:pt x="1293" y="243"/>
                </a:lnTo>
                <a:lnTo>
                  <a:pt x="1297" y="240"/>
                </a:lnTo>
                <a:lnTo>
                  <a:pt x="1304" y="239"/>
                </a:lnTo>
                <a:lnTo>
                  <a:pt x="1308" y="238"/>
                </a:lnTo>
                <a:lnTo>
                  <a:pt x="1312" y="236"/>
                </a:lnTo>
                <a:lnTo>
                  <a:pt x="1315" y="235"/>
                </a:lnTo>
                <a:lnTo>
                  <a:pt x="1319" y="234"/>
                </a:lnTo>
                <a:lnTo>
                  <a:pt x="1323" y="221"/>
                </a:lnTo>
                <a:lnTo>
                  <a:pt x="1323" y="216"/>
                </a:lnTo>
                <a:lnTo>
                  <a:pt x="1323" y="210"/>
                </a:lnTo>
                <a:lnTo>
                  <a:pt x="1325" y="202"/>
                </a:lnTo>
                <a:lnTo>
                  <a:pt x="1329" y="201"/>
                </a:lnTo>
                <a:lnTo>
                  <a:pt x="1334" y="197"/>
                </a:lnTo>
                <a:lnTo>
                  <a:pt x="1341" y="197"/>
                </a:lnTo>
                <a:lnTo>
                  <a:pt x="1345" y="198"/>
                </a:lnTo>
                <a:lnTo>
                  <a:pt x="1348" y="201"/>
                </a:lnTo>
                <a:lnTo>
                  <a:pt x="1355" y="208"/>
                </a:lnTo>
                <a:lnTo>
                  <a:pt x="1363" y="205"/>
                </a:lnTo>
                <a:lnTo>
                  <a:pt x="1363" y="215"/>
                </a:lnTo>
                <a:lnTo>
                  <a:pt x="1366" y="215"/>
                </a:lnTo>
                <a:lnTo>
                  <a:pt x="1370" y="216"/>
                </a:lnTo>
                <a:lnTo>
                  <a:pt x="1371" y="217"/>
                </a:lnTo>
                <a:lnTo>
                  <a:pt x="1374" y="220"/>
                </a:lnTo>
                <a:lnTo>
                  <a:pt x="1376" y="220"/>
                </a:lnTo>
                <a:lnTo>
                  <a:pt x="1378" y="221"/>
                </a:lnTo>
                <a:lnTo>
                  <a:pt x="1381" y="221"/>
                </a:lnTo>
                <a:lnTo>
                  <a:pt x="1389" y="223"/>
                </a:lnTo>
                <a:lnTo>
                  <a:pt x="1391" y="224"/>
                </a:lnTo>
                <a:lnTo>
                  <a:pt x="1396" y="224"/>
                </a:lnTo>
                <a:lnTo>
                  <a:pt x="1398" y="224"/>
                </a:lnTo>
                <a:lnTo>
                  <a:pt x="1400" y="224"/>
                </a:lnTo>
                <a:lnTo>
                  <a:pt x="1406" y="225"/>
                </a:lnTo>
                <a:lnTo>
                  <a:pt x="1411" y="227"/>
                </a:lnTo>
                <a:lnTo>
                  <a:pt x="1411" y="227"/>
                </a:lnTo>
                <a:lnTo>
                  <a:pt x="1416" y="230"/>
                </a:lnTo>
                <a:lnTo>
                  <a:pt x="1419" y="232"/>
                </a:lnTo>
                <a:lnTo>
                  <a:pt x="1421" y="232"/>
                </a:lnTo>
                <a:lnTo>
                  <a:pt x="1428" y="236"/>
                </a:lnTo>
                <a:lnTo>
                  <a:pt x="1430" y="238"/>
                </a:lnTo>
                <a:lnTo>
                  <a:pt x="1430" y="239"/>
                </a:lnTo>
                <a:lnTo>
                  <a:pt x="1431" y="240"/>
                </a:lnTo>
                <a:lnTo>
                  <a:pt x="1432" y="242"/>
                </a:lnTo>
                <a:lnTo>
                  <a:pt x="1435" y="246"/>
                </a:lnTo>
                <a:lnTo>
                  <a:pt x="1439" y="254"/>
                </a:lnTo>
                <a:lnTo>
                  <a:pt x="1443" y="255"/>
                </a:lnTo>
                <a:lnTo>
                  <a:pt x="1443" y="251"/>
                </a:lnTo>
                <a:lnTo>
                  <a:pt x="1443" y="249"/>
                </a:lnTo>
                <a:lnTo>
                  <a:pt x="1443" y="247"/>
                </a:lnTo>
                <a:lnTo>
                  <a:pt x="1443" y="242"/>
                </a:lnTo>
                <a:lnTo>
                  <a:pt x="1443" y="240"/>
                </a:lnTo>
                <a:lnTo>
                  <a:pt x="1443" y="240"/>
                </a:lnTo>
                <a:lnTo>
                  <a:pt x="1443" y="240"/>
                </a:lnTo>
                <a:lnTo>
                  <a:pt x="1445" y="239"/>
                </a:lnTo>
                <a:lnTo>
                  <a:pt x="1446" y="239"/>
                </a:lnTo>
                <a:lnTo>
                  <a:pt x="1447" y="239"/>
                </a:lnTo>
                <a:lnTo>
                  <a:pt x="1447" y="238"/>
                </a:lnTo>
                <a:lnTo>
                  <a:pt x="1447" y="239"/>
                </a:lnTo>
                <a:lnTo>
                  <a:pt x="1449" y="239"/>
                </a:lnTo>
                <a:lnTo>
                  <a:pt x="1450" y="239"/>
                </a:lnTo>
                <a:lnTo>
                  <a:pt x="1452" y="238"/>
                </a:lnTo>
                <a:lnTo>
                  <a:pt x="1452" y="236"/>
                </a:lnTo>
                <a:lnTo>
                  <a:pt x="1454" y="235"/>
                </a:lnTo>
                <a:lnTo>
                  <a:pt x="1456" y="235"/>
                </a:lnTo>
                <a:lnTo>
                  <a:pt x="1456" y="236"/>
                </a:lnTo>
                <a:lnTo>
                  <a:pt x="1457" y="235"/>
                </a:lnTo>
                <a:lnTo>
                  <a:pt x="1457" y="234"/>
                </a:lnTo>
                <a:lnTo>
                  <a:pt x="1457" y="232"/>
                </a:lnTo>
                <a:lnTo>
                  <a:pt x="1460" y="230"/>
                </a:lnTo>
                <a:lnTo>
                  <a:pt x="1458" y="224"/>
                </a:lnTo>
                <a:lnTo>
                  <a:pt x="1458" y="223"/>
                </a:lnTo>
                <a:lnTo>
                  <a:pt x="1458" y="221"/>
                </a:lnTo>
                <a:lnTo>
                  <a:pt x="1458" y="220"/>
                </a:lnTo>
                <a:lnTo>
                  <a:pt x="1457" y="220"/>
                </a:lnTo>
                <a:lnTo>
                  <a:pt x="1457" y="216"/>
                </a:lnTo>
                <a:lnTo>
                  <a:pt x="1457" y="213"/>
                </a:lnTo>
                <a:lnTo>
                  <a:pt x="1457" y="212"/>
                </a:lnTo>
                <a:lnTo>
                  <a:pt x="1458" y="209"/>
                </a:lnTo>
                <a:lnTo>
                  <a:pt x="1457" y="208"/>
                </a:lnTo>
                <a:lnTo>
                  <a:pt x="1457" y="206"/>
                </a:lnTo>
                <a:lnTo>
                  <a:pt x="1456" y="201"/>
                </a:lnTo>
                <a:lnTo>
                  <a:pt x="1457" y="187"/>
                </a:lnTo>
                <a:lnTo>
                  <a:pt x="1460" y="183"/>
                </a:lnTo>
                <a:lnTo>
                  <a:pt x="1462" y="180"/>
                </a:lnTo>
                <a:lnTo>
                  <a:pt x="1462" y="179"/>
                </a:lnTo>
                <a:lnTo>
                  <a:pt x="1462" y="176"/>
                </a:lnTo>
                <a:lnTo>
                  <a:pt x="1462" y="175"/>
                </a:lnTo>
                <a:lnTo>
                  <a:pt x="1465" y="172"/>
                </a:lnTo>
                <a:lnTo>
                  <a:pt x="1467" y="171"/>
                </a:lnTo>
                <a:lnTo>
                  <a:pt x="1473" y="164"/>
                </a:lnTo>
                <a:lnTo>
                  <a:pt x="1476" y="161"/>
                </a:lnTo>
                <a:lnTo>
                  <a:pt x="1476" y="160"/>
                </a:lnTo>
                <a:lnTo>
                  <a:pt x="1476" y="159"/>
                </a:lnTo>
                <a:lnTo>
                  <a:pt x="1483" y="155"/>
                </a:lnTo>
                <a:lnTo>
                  <a:pt x="1488" y="159"/>
                </a:lnTo>
                <a:lnTo>
                  <a:pt x="1492" y="157"/>
                </a:lnTo>
                <a:lnTo>
                  <a:pt x="1494" y="157"/>
                </a:lnTo>
                <a:lnTo>
                  <a:pt x="1495" y="157"/>
                </a:lnTo>
                <a:lnTo>
                  <a:pt x="1498" y="155"/>
                </a:lnTo>
                <a:lnTo>
                  <a:pt x="1498" y="153"/>
                </a:lnTo>
                <a:lnTo>
                  <a:pt x="1498" y="152"/>
                </a:lnTo>
                <a:lnTo>
                  <a:pt x="1499" y="150"/>
                </a:lnTo>
                <a:lnTo>
                  <a:pt x="1499" y="149"/>
                </a:lnTo>
                <a:lnTo>
                  <a:pt x="1501" y="140"/>
                </a:lnTo>
                <a:lnTo>
                  <a:pt x="1502" y="134"/>
                </a:lnTo>
                <a:lnTo>
                  <a:pt x="1502" y="131"/>
                </a:lnTo>
                <a:lnTo>
                  <a:pt x="1503" y="125"/>
                </a:lnTo>
                <a:lnTo>
                  <a:pt x="1505" y="125"/>
                </a:lnTo>
                <a:lnTo>
                  <a:pt x="1505" y="123"/>
                </a:lnTo>
                <a:lnTo>
                  <a:pt x="1506" y="122"/>
                </a:lnTo>
                <a:lnTo>
                  <a:pt x="1506" y="119"/>
                </a:lnTo>
                <a:lnTo>
                  <a:pt x="1506" y="118"/>
                </a:lnTo>
                <a:lnTo>
                  <a:pt x="1505" y="116"/>
                </a:lnTo>
                <a:lnTo>
                  <a:pt x="1503" y="116"/>
                </a:lnTo>
                <a:lnTo>
                  <a:pt x="1502" y="112"/>
                </a:lnTo>
                <a:lnTo>
                  <a:pt x="1502" y="110"/>
                </a:lnTo>
                <a:lnTo>
                  <a:pt x="1499" y="105"/>
                </a:lnTo>
                <a:lnTo>
                  <a:pt x="1498" y="105"/>
                </a:lnTo>
                <a:lnTo>
                  <a:pt x="1498" y="104"/>
                </a:lnTo>
                <a:lnTo>
                  <a:pt x="1498" y="99"/>
                </a:lnTo>
                <a:lnTo>
                  <a:pt x="1497" y="97"/>
                </a:lnTo>
                <a:lnTo>
                  <a:pt x="1497" y="95"/>
                </a:lnTo>
                <a:lnTo>
                  <a:pt x="1497" y="89"/>
                </a:lnTo>
                <a:lnTo>
                  <a:pt x="1494" y="84"/>
                </a:lnTo>
                <a:lnTo>
                  <a:pt x="1494" y="82"/>
                </a:lnTo>
                <a:lnTo>
                  <a:pt x="1490" y="75"/>
                </a:lnTo>
                <a:lnTo>
                  <a:pt x="1490" y="73"/>
                </a:lnTo>
                <a:lnTo>
                  <a:pt x="1491" y="70"/>
                </a:lnTo>
                <a:lnTo>
                  <a:pt x="1487" y="59"/>
                </a:lnTo>
                <a:lnTo>
                  <a:pt x="1490" y="58"/>
                </a:lnTo>
                <a:lnTo>
                  <a:pt x="1490" y="54"/>
                </a:lnTo>
                <a:lnTo>
                  <a:pt x="1490" y="52"/>
                </a:lnTo>
                <a:lnTo>
                  <a:pt x="1490" y="50"/>
                </a:lnTo>
                <a:lnTo>
                  <a:pt x="1488" y="47"/>
                </a:lnTo>
                <a:lnTo>
                  <a:pt x="1490" y="44"/>
                </a:lnTo>
                <a:lnTo>
                  <a:pt x="1488" y="44"/>
                </a:lnTo>
                <a:lnTo>
                  <a:pt x="1488" y="44"/>
                </a:lnTo>
                <a:lnTo>
                  <a:pt x="1490" y="40"/>
                </a:lnTo>
                <a:lnTo>
                  <a:pt x="1488" y="36"/>
                </a:lnTo>
                <a:lnTo>
                  <a:pt x="1490" y="35"/>
                </a:lnTo>
                <a:lnTo>
                  <a:pt x="1491" y="32"/>
                </a:lnTo>
                <a:lnTo>
                  <a:pt x="1491" y="30"/>
                </a:lnTo>
                <a:lnTo>
                  <a:pt x="1494" y="29"/>
                </a:lnTo>
                <a:lnTo>
                  <a:pt x="1492" y="26"/>
                </a:lnTo>
                <a:lnTo>
                  <a:pt x="1492" y="25"/>
                </a:lnTo>
                <a:lnTo>
                  <a:pt x="1494" y="21"/>
                </a:lnTo>
                <a:lnTo>
                  <a:pt x="1495" y="20"/>
                </a:lnTo>
                <a:lnTo>
                  <a:pt x="1494" y="18"/>
                </a:lnTo>
                <a:lnTo>
                  <a:pt x="1492" y="17"/>
                </a:lnTo>
                <a:lnTo>
                  <a:pt x="1491" y="17"/>
                </a:lnTo>
                <a:lnTo>
                  <a:pt x="1490" y="17"/>
                </a:lnTo>
                <a:lnTo>
                  <a:pt x="1491" y="15"/>
                </a:lnTo>
                <a:lnTo>
                  <a:pt x="1491" y="14"/>
                </a:lnTo>
                <a:lnTo>
                  <a:pt x="1488" y="14"/>
                </a:lnTo>
                <a:lnTo>
                  <a:pt x="1488" y="13"/>
                </a:lnTo>
                <a:lnTo>
                  <a:pt x="1490" y="11"/>
                </a:lnTo>
                <a:lnTo>
                  <a:pt x="1488" y="11"/>
                </a:lnTo>
                <a:lnTo>
                  <a:pt x="1490" y="9"/>
                </a:lnTo>
                <a:lnTo>
                  <a:pt x="1490" y="7"/>
                </a:lnTo>
                <a:lnTo>
                  <a:pt x="1490" y="5"/>
                </a:lnTo>
                <a:lnTo>
                  <a:pt x="1490" y="2"/>
                </a:lnTo>
                <a:lnTo>
                  <a:pt x="1490" y="0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298"/>
          <p:cNvSpPr>
            <a:spLocks/>
          </p:cNvSpPr>
          <p:nvPr/>
        </p:nvSpPr>
        <p:spPr bwMode="auto">
          <a:xfrm>
            <a:off x="7651750" y="1042988"/>
            <a:ext cx="733425" cy="409575"/>
          </a:xfrm>
          <a:custGeom>
            <a:avLst/>
            <a:gdLst>
              <a:gd name="T0" fmla="*/ 4 w 462"/>
              <a:gd name="T1" fmla="*/ 194 h 258"/>
              <a:gd name="T2" fmla="*/ 2 w 462"/>
              <a:gd name="T3" fmla="*/ 182 h 258"/>
              <a:gd name="T4" fmla="*/ 11 w 462"/>
              <a:gd name="T5" fmla="*/ 160 h 258"/>
              <a:gd name="T6" fmla="*/ 4 w 462"/>
              <a:gd name="T7" fmla="*/ 149 h 258"/>
              <a:gd name="T8" fmla="*/ 4 w 462"/>
              <a:gd name="T9" fmla="*/ 139 h 258"/>
              <a:gd name="T10" fmla="*/ 9 w 462"/>
              <a:gd name="T11" fmla="*/ 130 h 258"/>
              <a:gd name="T12" fmla="*/ 20 w 462"/>
              <a:gd name="T13" fmla="*/ 119 h 258"/>
              <a:gd name="T14" fmla="*/ 26 w 462"/>
              <a:gd name="T15" fmla="*/ 108 h 258"/>
              <a:gd name="T16" fmla="*/ 35 w 462"/>
              <a:gd name="T17" fmla="*/ 89 h 258"/>
              <a:gd name="T18" fmla="*/ 38 w 462"/>
              <a:gd name="T19" fmla="*/ 73 h 258"/>
              <a:gd name="T20" fmla="*/ 46 w 462"/>
              <a:gd name="T21" fmla="*/ 63 h 258"/>
              <a:gd name="T22" fmla="*/ 72 w 462"/>
              <a:gd name="T23" fmla="*/ 54 h 258"/>
              <a:gd name="T24" fmla="*/ 81 w 462"/>
              <a:gd name="T25" fmla="*/ 58 h 258"/>
              <a:gd name="T26" fmla="*/ 90 w 462"/>
              <a:gd name="T27" fmla="*/ 63 h 258"/>
              <a:gd name="T28" fmla="*/ 94 w 462"/>
              <a:gd name="T29" fmla="*/ 60 h 258"/>
              <a:gd name="T30" fmla="*/ 107 w 462"/>
              <a:gd name="T31" fmla="*/ 49 h 258"/>
              <a:gd name="T32" fmla="*/ 112 w 462"/>
              <a:gd name="T33" fmla="*/ 45 h 258"/>
              <a:gd name="T34" fmla="*/ 113 w 462"/>
              <a:gd name="T35" fmla="*/ 39 h 258"/>
              <a:gd name="T36" fmla="*/ 124 w 462"/>
              <a:gd name="T37" fmla="*/ 26 h 258"/>
              <a:gd name="T38" fmla="*/ 133 w 462"/>
              <a:gd name="T39" fmla="*/ 11 h 258"/>
              <a:gd name="T40" fmla="*/ 147 w 462"/>
              <a:gd name="T41" fmla="*/ 11 h 258"/>
              <a:gd name="T42" fmla="*/ 166 w 462"/>
              <a:gd name="T43" fmla="*/ 9 h 258"/>
              <a:gd name="T44" fmla="*/ 174 w 462"/>
              <a:gd name="T45" fmla="*/ 22 h 258"/>
              <a:gd name="T46" fmla="*/ 188 w 462"/>
              <a:gd name="T47" fmla="*/ 39 h 258"/>
              <a:gd name="T48" fmla="*/ 210 w 462"/>
              <a:gd name="T49" fmla="*/ 47 h 258"/>
              <a:gd name="T50" fmla="*/ 219 w 462"/>
              <a:gd name="T51" fmla="*/ 62 h 258"/>
              <a:gd name="T52" fmla="*/ 241 w 462"/>
              <a:gd name="T53" fmla="*/ 67 h 258"/>
              <a:gd name="T54" fmla="*/ 268 w 462"/>
              <a:gd name="T55" fmla="*/ 74 h 258"/>
              <a:gd name="T56" fmla="*/ 292 w 462"/>
              <a:gd name="T57" fmla="*/ 79 h 258"/>
              <a:gd name="T58" fmla="*/ 300 w 462"/>
              <a:gd name="T59" fmla="*/ 94 h 258"/>
              <a:gd name="T60" fmla="*/ 308 w 462"/>
              <a:gd name="T61" fmla="*/ 107 h 258"/>
              <a:gd name="T62" fmla="*/ 318 w 462"/>
              <a:gd name="T63" fmla="*/ 119 h 258"/>
              <a:gd name="T64" fmla="*/ 319 w 462"/>
              <a:gd name="T65" fmla="*/ 145 h 258"/>
              <a:gd name="T66" fmla="*/ 308 w 462"/>
              <a:gd name="T67" fmla="*/ 176 h 258"/>
              <a:gd name="T68" fmla="*/ 293 w 462"/>
              <a:gd name="T69" fmla="*/ 210 h 258"/>
              <a:gd name="T70" fmla="*/ 297 w 462"/>
              <a:gd name="T71" fmla="*/ 238 h 258"/>
              <a:gd name="T72" fmla="*/ 315 w 462"/>
              <a:gd name="T73" fmla="*/ 250 h 258"/>
              <a:gd name="T74" fmla="*/ 319 w 462"/>
              <a:gd name="T75" fmla="*/ 254 h 258"/>
              <a:gd name="T76" fmla="*/ 326 w 462"/>
              <a:gd name="T77" fmla="*/ 257 h 258"/>
              <a:gd name="T78" fmla="*/ 338 w 462"/>
              <a:gd name="T79" fmla="*/ 227 h 258"/>
              <a:gd name="T80" fmla="*/ 335 w 462"/>
              <a:gd name="T81" fmla="*/ 214 h 258"/>
              <a:gd name="T82" fmla="*/ 337 w 462"/>
              <a:gd name="T83" fmla="*/ 206 h 258"/>
              <a:gd name="T84" fmla="*/ 337 w 462"/>
              <a:gd name="T85" fmla="*/ 194 h 258"/>
              <a:gd name="T86" fmla="*/ 334 w 462"/>
              <a:gd name="T87" fmla="*/ 175 h 258"/>
              <a:gd name="T88" fmla="*/ 350 w 462"/>
              <a:gd name="T89" fmla="*/ 167 h 258"/>
              <a:gd name="T90" fmla="*/ 364 w 462"/>
              <a:gd name="T91" fmla="*/ 146 h 258"/>
              <a:gd name="T92" fmla="*/ 375 w 462"/>
              <a:gd name="T93" fmla="*/ 134 h 258"/>
              <a:gd name="T94" fmla="*/ 383 w 462"/>
              <a:gd name="T95" fmla="*/ 135 h 258"/>
              <a:gd name="T96" fmla="*/ 393 w 462"/>
              <a:gd name="T97" fmla="*/ 107 h 258"/>
              <a:gd name="T98" fmla="*/ 395 w 462"/>
              <a:gd name="T99" fmla="*/ 93 h 258"/>
              <a:gd name="T100" fmla="*/ 388 w 462"/>
              <a:gd name="T101" fmla="*/ 79 h 258"/>
              <a:gd name="T102" fmla="*/ 384 w 462"/>
              <a:gd name="T103" fmla="*/ 63 h 258"/>
              <a:gd name="T104" fmla="*/ 427 w 462"/>
              <a:gd name="T105" fmla="*/ 88 h 258"/>
              <a:gd name="T106" fmla="*/ 454 w 462"/>
              <a:gd name="T107" fmla="*/ 84 h 258"/>
              <a:gd name="T108" fmla="*/ 461 w 462"/>
              <a:gd name="T109" fmla="*/ 62 h 258"/>
              <a:gd name="T110" fmla="*/ 455 w 462"/>
              <a:gd name="T111" fmla="*/ 44 h 258"/>
              <a:gd name="T112" fmla="*/ 449 w 462"/>
              <a:gd name="T113" fmla="*/ 37 h 258"/>
              <a:gd name="T114" fmla="*/ 444 w 462"/>
              <a:gd name="T115" fmla="*/ 24 h 258"/>
              <a:gd name="T116" fmla="*/ 439 w 462"/>
              <a:gd name="T117" fmla="*/ 1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2" h="258">
                <a:moveTo>
                  <a:pt x="4" y="199"/>
                </a:moveTo>
                <a:lnTo>
                  <a:pt x="6" y="198"/>
                </a:lnTo>
                <a:lnTo>
                  <a:pt x="5" y="195"/>
                </a:lnTo>
                <a:lnTo>
                  <a:pt x="5" y="194"/>
                </a:lnTo>
                <a:lnTo>
                  <a:pt x="4" y="194"/>
                </a:lnTo>
                <a:lnTo>
                  <a:pt x="5" y="187"/>
                </a:lnTo>
                <a:lnTo>
                  <a:pt x="5" y="186"/>
                </a:lnTo>
                <a:lnTo>
                  <a:pt x="5" y="184"/>
                </a:lnTo>
                <a:lnTo>
                  <a:pt x="4" y="182"/>
                </a:lnTo>
                <a:lnTo>
                  <a:pt x="2" y="182"/>
                </a:lnTo>
                <a:lnTo>
                  <a:pt x="1" y="180"/>
                </a:lnTo>
                <a:lnTo>
                  <a:pt x="1" y="178"/>
                </a:lnTo>
                <a:lnTo>
                  <a:pt x="4" y="178"/>
                </a:lnTo>
                <a:lnTo>
                  <a:pt x="9" y="171"/>
                </a:lnTo>
                <a:lnTo>
                  <a:pt x="11" y="160"/>
                </a:lnTo>
                <a:lnTo>
                  <a:pt x="9" y="160"/>
                </a:lnTo>
                <a:lnTo>
                  <a:pt x="8" y="159"/>
                </a:lnTo>
                <a:lnTo>
                  <a:pt x="8" y="157"/>
                </a:lnTo>
                <a:lnTo>
                  <a:pt x="6" y="150"/>
                </a:lnTo>
                <a:lnTo>
                  <a:pt x="4" y="149"/>
                </a:lnTo>
                <a:lnTo>
                  <a:pt x="2" y="149"/>
                </a:lnTo>
                <a:lnTo>
                  <a:pt x="1" y="149"/>
                </a:lnTo>
                <a:lnTo>
                  <a:pt x="0" y="146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6" y="131"/>
                </a:lnTo>
                <a:lnTo>
                  <a:pt x="8" y="131"/>
                </a:lnTo>
                <a:lnTo>
                  <a:pt x="8" y="130"/>
                </a:lnTo>
                <a:lnTo>
                  <a:pt x="9" y="130"/>
                </a:lnTo>
                <a:lnTo>
                  <a:pt x="12" y="130"/>
                </a:lnTo>
                <a:lnTo>
                  <a:pt x="16" y="127"/>
                </a:lnTo>
                <a:lnTo>
                  <a:pt x="19" y="124"/>
                </a:lnTo>
                <a:lnTo>
                  <a:pt x="19" y="122"/>
                </a:lnTo>
                <a:lnTo>
                  <a:pt x="20" y="119"/>
                </a:lnTo>
                <a:lnTo>
                  <a:pt x="23" y="118"/>
                </a:lnTo>
                <a:lnTo>
                  <a:pt x="23" y="112"/>
                </a:lnTo>
                <a:lnTo>
                  <a:pt x="23" y="112"/>
                </a:lnTo>
                <a:lnTo>
                  <a:pt x="24" y="109"/>
                </a:lnTo>
                <a:lnTo>
                  <a:pt x="26" y="108"/>
                </a:lnTo>
                <a:lnTo>
                  <a:pt x="24" y="104"/>
                </a:lnTo>
                <a:lnTo>
                  <a:pt x="24" y="103"/>
                </a:lnTo>
                <a:lnTo>
                  <a:pt x="24" y="101"/>
                </a:lnTo>
                <a:lnTo>
                  <a:pt x="26" y="101"/>
                </a:lnTo>
                <a:lnTo>
                  <a:pt x="35" y="89"/>
                </a:lnTo>
                <a:lnTo>
                  <a:pt x="36" y="82"/>
                </a:lnTo>
                <a:lnTo>
                  <a:pt x="36" y="79"/>
                </a:lnTo>
                <a:lnTo>
                  <a:pt x="35" y="78"/>
                </a:lnTo>
                <a:lnTo>
                  <a:pt x="38" y="74"/>
                </a:lnTo>
                <a:lnTo>
                  <a:pt x="38" y="73"/>
                </a:lnTo>
                <a:lnTo>
                  <a:pt x="38" y="67"/>
                </a:lnTo>
                <a:lnTo>
                  <a:pt x="38" y="66"/>
                </a:lnTo>
                <a:lnTo>
                  <a:pt x="41" y="64"/>
                </a:lnTo>
                <a:lnTo>
                  <a:pt x="43" y="63"/>
                </a:lnTo>
                <a:lnTo>
                  <a:pt x="46" y="63"/>
                </a:lnTo>
                <a:lnTo>
                  <a:pt x="56" y="56"/>
                </a:lnTo>
                <a:lnTo>
                  <a:pt x="60" y="60"/>
                </a:lnTo>
                <a:lnTo>
                  <a:pt x="61" y="60"/>
                </a:lnTo>
                <a:lnTo>
                  <a:pt x="66" y="55"/>
                </a:lnTo>
                <a:lnTo>
                  <a:pt x="72" y="54"/>
                </a:lnTo>
                <a:lnTo>
                  <a:pt x="73" y="59"/>
                </a:lnTo>
                <a:lnTo>
                  <a:pt x="76" y="60"/>
                </a:lnTo>
                <a:lnTo>
                  <a:pt x="77" y="60"/>
                </a:lnTo>
                <a:lnTo>
                  <a:pt x="80" y="59"/>
                </a:lnTo>
                <a:lnTo>
                  <a:pt x="81" y="58"/>
                </a:lnTo>
                <a:lnTo>
                  <a:pt x="83" y="58"/>
                </a:lnTo>
                <a:lnTo>
                  <a:pt x="84" y="58"/>
                </a:lnTo>
                <a:lnTo>
                  <a:pt x="86" y="58"/>
                </a:lnTo>
                <a:lnTo>
                  <a:pt x="88" y="62"/>
                </a:lnTo>
                <a:lnTo>
                  <a:pt x="90" y="63"/>
                </a:lnTo>
                <a:lnTo>
                  <a:pt x="91" y="64"/>
                </a:lnTo>
                <a:lnTo>
                  <a:pt x="91" y="63"/>
                </a:lnTo>
                <a:lnTo>
                  <a:pt x="92" y="62"/>
                </a:lnTo>
                <a:lnTo>
                  <a:pt x="94" y="62"/>
                </a:lnTo>
                <a:lnTo>
                  <a:pt x="94" y="60"/>
                </a:lnTo>
                <a:lnTo>
                  <a:pt x="96" y="60"/>
                </a:lnTo>
                <a:lnTo>
                  <a:pt x="96" y="59"/>
                </a:lnTo>
                <a:lnTo>
                  <a:pt x="98" y="56"/>
                </a:lnTo>
                <a:lnTo>
                  <a:pt x="102" y="55"/>
                </a:lnTo>
                <a:lnTo>
                  <a:pt x="107" y="49"/>
                </a:lnTo>
                <a:lnTo>
                  <a:pt x="112" y="48"/>
                </a:lnTo>
                <a:lnTo>
                  <a:pt x="112" y="47"/>
                </a:lnTo>
                <a:lnTo>
                  <a:pt x="113" y="47"/>
                </a:lnTo>
                <a:lnTo>
                  <a:pt x="113" y="47"/>
                </a:lnTo>
                <a:lnTo>
                  <a:pt x="112" y="45"/>
                </a:lnTo>
                <a:lnTo>
                  <a:pt x="109" y="43"/>
                </a:lnTo>
                <a:lnTo>
                  <a:pt x="110" y="41"/>
                </a:lnTo>
                <a:lnTo>
                  <a:pt x="110" y="40"/>
                </a:lnTo>
                <a:lnTo>
                  <a:pt x="112" y="39"/>
                </a:lnTo>
                <a:lnTo>
                  <a:pt x="113" y="39"/>
                </a:lnTo>
                <a:lnTo>
                  <a:pt x="116" y="37"/>
                </a:lnTo>
                <a:lnTo>
                  <a:pt x="121" y="29"/>
                </a:lnTo>
                <a:lnTo>
                  <a:pt x="121" y="28"/>
                </a:lnTo>
                <a:lnTo>
                  <a:pt x="124" y="28"/>
                </a:lnTo>
                <a:lnTo>
                  <a:pt x="124" y="26"/>
                </a:lnTo>
                <a:lnTo>
                  <a:pt x="128" y="25"/>
                </a:lnTo>
                <a:lnTo>
                  <a:pt x="129" y="24"/>
                </a:lnTo>
                <a:lnTo>
                  <a:pt x="129" y="14"/>
                </a:lnTo>
                <a:lnTo>
                  <a:pt x="131" y="14"/>
                </a:lnTo>
                <a:lnTo>
                  <a:pt x="133" y="11"/>
                </a:lnTo>
                <a:lnTo>
                  <a:pt x="139" y="10"/>
                </a:lnTo>
                <a:lnTo>
                  <a:pt x="139" y="9"/>
                </a:lnTo>
                <a:lnTo>
                  <a:pt x="142" y="9"/>
                </a:lnTo>
                <a:lnTo>
                  <a:pt x="146" y="11"/>
                </a:lnTo>
                <a:lnTo>
                  <a:pt x="147" y="11"/>
                </a:lnTo>
                <a:lnTo>
                  <a:pt x="151" y="7"/>
                </a:lnTo>
                <a:lnTo>
                  <a:pt x="162" y="0"/>
                </a:lnTo>
                <a:lnTo>
                  <a:pt x="163" y="0"/>
                </a:lnTo>
                <a:lnTo>
                  <a:pt x="165" y="3"/>
                </a:lnTo>
                <a:lnTo>
                  <a:pt x="166" y="9"/>
                </a:lnTo>
                <a:lnTo>
                  <a:pt x="167" y="10"/>
                </a:lnTo>
                <a:lnTo>
                  <a:pt x="169" y="15"/>
                </a:lnTo>
                <a:lnTo>
                  <a:pt x="170" y="18"/>
                </a:lnTo>
                <a:lnTo>
                  <a:pt x="173" y="22"/>
                </a:lnTo>
                <a:lnTo>
                  <a:pt x="174" y="22"/>
                </a:lnTo>
                <a:lnTo>
                  <a:pt x="174" y="24"/>
                </a:lnTo>
                <a:lnTo>
                  <a:pt x="176" y="25"/>
                </a:lnTo>
                <a:lnTo>
                  <a:pt x="180" y="29"/>
                </a:lnTo>
                <a:lnTo>
                  <a:pt x="185" y="34"/>
                </a:lnTo>
                <a:lnTo>
                  <a:pt x="188" y="39"/>
                </a:lnTo>
                <a:lnTo>
                  <a:pt x="191" y="40"/>
                </a:lnTo>
                <a:lnTo>
                  <a:pt x="200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1" y="49"/>
                </a:lnTo>
                <a:lnTo>
                  <a:pt x="211" y="51"/>
                </a:lnTo>
                <a:lnTo>
                  <a:pt x="211" y="55"/>
                </a:lnTo>
                <a:lnTo>
                  <a:pt x="217" y="60"/>
                </a:lnTo>
                <a:lnTo>
                  <a:pt x="219" y="62"/>
                </a:lnTo>
                <a:lnTo>
                  <a:pt x="222" y="63"/>
                </a:lnTo>
                <a:lnTo>
                  <a:pt x="227" y="63"/>
                </a:lnTo>
                <a:lnTo>
                  <a:pt x="230" y="64"/>
                </a:lnTo>
                <a:lnTo>
                  <a:pt x="238" y="67"/>
                </a:lnTo>
                <a:lnTo>
                  <a:pt x="241" y="67"/>
                </a:lnTo>
                <a:lnTo>
                  <a:pt x="242" y="67"/>
                </a:lnTo>
                <a:lnTo>
                  <a:pt x="248" y="69"/>
                </a:lnTo>
                <a:lnTo>
                  <a:pt x="255" y="71"/>
                </a:lnTo>
                <a:lnTo>
                  <a:pt x="259" y="71"/>
                </a:lnTo>
                <a:lnTo>
                  <a:pt x="268" y="74"/>
                </a:lnTo>
                <a:lnTo>
                  <a:pt x="270" y="75"/>
                </a:lnTo>
                <a:lnTo>
                  <a:pt x="278" y="77"/>
                </a:lnTo>
                <a:lnTo>
                  <a:pt x="282" y="77"/>
                </a:lnTo>
                <a:lnTo>
                  <a:pt x="289" y="78"/>
                </a:lnTo>
                <a:lnTo>
                  <a:pt x="292" y="79"/>
                </a:lnTo>
                <a:lnTo>
                  <a:pt x="294" y="82"/>
                </a:lnTo>
                <a:lnTo>
                  <a:pt x="294" y="85"/>
                </a:lnTo>
                <a:lnTo>
                  <a:pt x="296" y="88"/>
                </a:lnTo>
                <a:lnTo>
                  <a:pt x="298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7"/>
                </a:lnTo>
                <a:lnTo>
                  <a:pt x="312" y="112"/>
                </a:lnTo>
                <a:lnTo>
                  <a:pt x="313" y="114"/>
                </a:lnTo>
                <a:lnTo>
                  <a:pt x="315" y="115"/>
                </a:lnTo>
                <a:lnTo>
                  <a:pt x="316" y="119"/>
                </a:lnTo>
                <a:lnTo>
                  <a:pt x="318" y="119"/>
                </a:lnTo>
                <a:lnTo>
                  <a:pt x="320" y="126"/>
                </a:lnTo>
                <a:lnTo>
                  <a:pt x="323" y="130"/>
                </a:lnTo>
                <a:lnTo>
                  <a:pt x="322" y="139"/>
                </a:lnTo>
                <a:lnTo>
                  <a:pt x="320" y="142"/>
                </a:lnTo>
                <a:lnTo>
                  <a:pt x="319" y="145"/>
                </a:lnTo>
                <a:lnTo>
                  <a:pt x="318" y="153"/>
                </a:lnTo>
                <a:lnTo>
                  <a:pt x="315" y="163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4"/>
                </a:lnTo>
                <a:lnTo>
                  <a:pt x="300" y="194"/>
                </a:lnTo>
                <a:lnTo>
                  <a:pt x="297" y="199"/>
                </a:lnTo>
                <a:lnTo>
                  <a:pt x="293" y="208"/>
                </a:lnTo>
                <a:lnTo>
                  <a:pt x="293" y="210"/>
                </a:lnTo>
                <a:lnTo>
                  <a:pt x="294" y="216"/>
                </a:lnTo>
                <a:lnTo>
                  <a:pt x="296" y="220"/>
                </a:lnTo>
                <a:lnTo>
                  <a:pt x="296" y="224"/>
                </a:lnTo>
                <a:lnTo>
                  <a:pt x="297" y="235"/>
                </a:lnTo>
                <a:lnTo>
                  <a:pt x="297" y="238"/>
                </a:lnTo>
                <a:lnTo>
                  <a:pt x="301" y="243"/>
                </a:lnTo>
                <a:lnTo>
                  <a:pt x="304" y="244"/>
                </a:lnTo>
                <a:lnTo>
                  <a:pt x="307" y="246"/>
                </a:lnTo>
                <a:lnTo>
                  <a:pt x="312" y="250"/>
                </a:lnTo>
                <a:lnTo>
                  <a:pt x="315" y="250"/>
                </a:lnTo>
                <a:lnTo>
                  <a:pt x="316" y="251"/>
                </a:lnTo>
                <a:lnTo>
                  <a:pt x="318" y="253"/>
                </a:lnTo>
                <a:lnTo>
                  <a:pt x="318" y="253"/>
                </a:lnTo>
                <a:lnTo>
                  <a:pt x="319" y="253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7"/>
                </a:lnTo>
                <a:lnTo>
                  <a:pt x="324" y="258"/>
                </a:lnTo>
                <a:lnTo>
                  <a:pt x="326" y="257"/>
                </a:lnTo>
                <a:lnTo>
                  <a:pt x="327" y="251"/>
                </a:lnTo>
                <a:lnTo>
                  <a:pt x="328" y="249"/>
                </a:lnTo>
                <a:lnTo>
                  <a:pt x="331" y="243"/>
                </a:lnTo>
                <a:lnTo>
                  <a:pt x="333" y="242"/>
                </a:lnTo>
                <a:lnTo>
                  <a:pt x="338" y="227"/>
                </a:lnTo>
                <a:lnTo>
                  <a:pt x="337" y="227"/>
                </a:lnTo>
                <a:lnTo>
                  <a:pt x="337" y="225"/>
                </a:lnTo>
                <a:lnTo>
                  <a:pt x="335" y="221"/>
                </a:lnTo>
                <a:lnTo>
                  <a:pt x="337" y="216"/>
                </a:lnTo>
                <a:lnTo>
                  <a:pt x="335" y="214"/>
                </a:lnTo>
                <a:lnTo>
                  <a:pt x="337" y="213"/>
                </a:lnTo>
                <a:lnTo>
                  <a:pt x="337" y="212"/>
                </a:lnTo>
                <a:lnTo>
                  <a:pt x="338" y="210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8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1" y="189"/>
                </a:lnTo>
                <a:lnTo>
                  <a:pt x="330" y="178"/>
                </a:lnTo>
                <a:lnTo>
                  <a:pt x="334" y="175"/>
                </a:lnTo>
                <a:lnTo>
                  <a:pt x="339" y="169"/>
                </a:lnTo>
                <a:lnTo>
                  <a:pt x="341" y="171"/>
                </a:lnTo>
                <a:lnTo>
                  <a:pt x="348" y="168"/>
                </a:lnTo>
                <a:lnTo>
                  <a:pt x="350" y="165"/>
                </a:lnTo>
                <a:lnTo>
                  <a:pt x="350" y="167"/>
                </a:lnTo>
                <a:lnTo>
                  <a:pt x="352" y="168"/>
                </a:lnTo>
                <a:lnTo>
                  <a:pt x="354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69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0" y="134"/>
                </a:lnTo>
                <a:lnTo>
                  <a:pt x="383" y="135"/>
                </a:lnTo>
                <a:lnTo>
                  <a:pt x="383" y="137"/>
                </a:lnTo>
                <a:lnTo>
                  <a:pt x="383" y="135"/>
                </a:lnTo>
                <a:lnTo>
                  <a:pt x="388" y="131"/>
                </a:lnTo>
                <a:lnTo>
                  <a:pt x="391" y="126"/>
                </a:lnTo>
                <a:lnTo>
                  <a:pt x="395" y="115"/>
                </a:lnTo>
                <a:lnTo>
                  <a:pt x="394" y="112"/>
                </a:lnTo>
                <a:lnTo>
                  <a:pt x="393" y="107"/>
                </a:lnTo>
                <a:lnTo>
                  <a:pt x="393" y="104"/>
                </a:lnTo>
                <a:lnTo>
                  <a:pt x="393" y="103"/>
                </a:lnTo>
                <a:lnTo>
                  <a:pt x="393" y="101"/>
                </a:lnTo>
                <a:lnTo>
                  <a:pt x="395" y="96"/>
                </a:lnTo>
                <a:lnTo>
                  <a:pt x="395" y="93"/>
                </a:lnTo>
                <a:lnTo>
                  <a:pt x="395" y="92"/>
                </a:lnTo>
                <a:lnTo>
                  <a:pt x="395" y="88"/>
                </a:lnTo>
                <a:lnTo>
                  <a:pt x="393" y="85"/>
                </a:lnTo>
                <a:lnTo>
                  <a:pt x="390" y="79"/>
                </a:lnTo>
                <a:lnTo>
                  <a:pt x="388" y="79"/>
                </a:lnTo>
                <a:lnTo>
                  <a:pt x="384" y="70"/>
                </a:lnTo>
                <a:lnTo>
                  <a:pt x="382" y="71"/>
                </a:lnTo>
                <a:lnTo>
                  <a:pt x="380" y="67"/>
                </a:lnTo>
                <a:lnTo>
                  <a:pt x="383" y="66"/>
                </a:lnTo>
                <a:lnTo>
                  <a:pt x="384" y="63"/>
                </a:lnTo>
                <a:lnTo>
                  <a:pt x="394" y="66"/>
                </a:lnTo>
                <a:lnTo>
                  <a:pt x="395" y="67"/>
                </a:lnTo>
                <a:lnTo>
                  <a:pt x="409" y="74"/>
                </a:lnTo>
                <a:lnTo>
                  <a:pt x="414" y="78"/>
                </a:lnTo>
                <a:lnTo>
                  <a:pt x="427" y="88"/>
                </a:lnTo>
                <a:lnTo>
                  <a:pt x="436" y="85"/>
                </a:lnTo>
                <a:lnTo>
                  <a:pt x="443" y="84"/>
                </a:lnTo>
                <a:lnTo>
                  <a:pt x="446" y="84"/>
                </a:lnTo>
                <a:lnTo>
                  <a:pt x="449" y="84"/>
                </a:lnTo>
                <a:lnTo>
                  <a:pt x="454" y="84"/>
                </a:lnTo>
                <a:lnTo>
                  <a:pt x="462" y="73"/>
                </a:lnTo>
                <a:lnTo>
                  <a:pt x="462" y="69"/>
                </a:lnTo>
                <a:lnTo>
                  <a:pt x="462" y="67"/>
                </a:lnTo>
                <a:lnTo>
                  <a:pt x="461" y="63"/>
                </a:lnTo>
                <a:lnTo>
                  <a:pt x="461" y="62"/>
                </a:lnTo>
                <a:lnTo>
                  <a:pt x="459" y="54"/>
                </a:lnTo>
                <a:lnTo>
                  <a:pt x="457" y="49"/>
                </a:lnTo>
                <a:lnTo>
                  <a:pt x="454" y="45"/>
                </a:lnTo>
                <a:lnTo>
                  <a:pt x="454" y="44"/>
                </a:lnTo>
                <a:lnTo>
                  <a:pt x="455" y="44"/>
                </a:lnTo>
                <a:lnTo>
                  <a:pt x="455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9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8"/>
                </a:lnTo>
                <a:lnTo>
                  <a:pt x="446" y="28"/>
                </a:lnTo>
                <a:lnTo>
                  <a:pt x="444" y="24"/>
                </a:lnTo>
                <a:lnTo>
                  <a:pt x="443" y="25"/>
                </a:lnTo>
                <a:lnTo>
                  <a:pt x="443" y="24"/>
                </a:lnTo>
                <a:lnTo>
                  <a:pt x="442" y="22"/>
                </a:lnTo>
                <a:lnTo>
                  <a:pt x="442" y="21"/>
                </a:lnTo>
                <a:lnTo>
                  <a:pt x="439" y="18"/>
                </a:lnTo>
                <a:lnTo>
                  <a:pt x="438" y="17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299"/>
          <p:cNvSpPr>
            <a:spLocks/>
          </p:cNvSpPr>
          <p:nvPr/>
        </p:nvSpPr>
        <p:spPr bwMode="auto">
          <a:xfrm>
            <a:off x="4198938" y="742950"/>
            <a:ext cx="136525" cy="173038"/>
          </a:xfrm>
          <a:custGeom>
            <a:avLst/>
            <a:gdLst>
              <a:gd name="T0" fmla="*/ 13 w 86"/>
              <a:gd name="T1" fmla="*/ 109 h 109"/>
              <a:gd name="T2" fmla="*/ 13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3 w 86"/>
              <a:gd name="T21" fmla="*/ 109 h 109"/>
              <a:gd name="T22" fmla="*/ 13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3" y="109"/>
                </a:moveTo>
                <a:lnTo>
                  <a:pt x="13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300"/>
          <p:cNvSpPr>
            <a:spLocks noEditPoints="1"/>
          </p:cNvSpPr>
          <p:nvPr/>
        </p:nvSpPr>
        <p:spPr bwMode="auto">
          <a:xfrm>
            <a:off x="4362450" y="787400"/>
            <a:ext cx="120650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301"/>
          <p:cNvSpPr>
            <a:spLocks/>
          </p:cNvSpPr>
          <p:nvPr/>
        </p:nvSpPr>
        <p:spPr bwMode="auto">
          <a:xfrm>
            <a:off x="4506913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302"/>
          <p:cNvSpPr>
            <a:spLocks noEditPoints="1"/>
          </p:cNvSpPr>
          <p:nvPr/>
        </p:nvSpPr>
        <p:spPr bwMode="auto">
          <a:xfrm>
            <a:off x="4579938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303"/>
          <p:cNvSpPr>
            <a:spLocks noEditPoints="1"/>
          </p:cNvSpPr>
          <p:nvPr/>
        </p:nvSpPr>
        <p:spPr bwMode="auto">
          <a:xfrm>
            <a:off x="4716463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304"/>
          <p:cNvSpPr>
            <a:spLocks/>
          </p:cNvSpPr>
          <p:nvPr/>
        </p:nvSpPr>
        <p:spPr bwMode="auto">
          <a:xfrm>
            <a:off x="4849813" y="787400"/>
            <a:ext cx="104775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305"/>
          <p:cNvSpPr>
            <a:spLocks/>
          </p:cNvSpPr>
          <p:nvPr/>
        </p:nvSpPr>
        <p:spPr bwMode="auto">
          <a:xfrm>
            <a:off x="5033963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306"/>
          <p:cNvSpPr>
            <a:spLocks/>
          </p:cNvSpPr>
          <p:nvPr/>
        </p:nvSpPr>
        <p:spPr bwMode="auto">
          <a:xfrm>
            <a:off x="5103813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307"/>
          <p:cNvSpPr>
            <a:spLocks/>
          </p:cNvSpPr>
          <p:nvPr/>
        </p:nvSpPr>
        <p:spPr bwMode="auto">
          <a:xfrm>
            <a:off x="5235575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308"/>
          <p:cNvSpPr>
            <a:spLocks/>
          </p:cNvSpPr>
          <p:nvPr/>
        </p:nvSpPr>
        <p:spPr bwMode="auto">
          <a:xfrm>
            <a:off x="5289550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8 h 109"/>
              <a:gd name="T4" fmla="*/ 24 w 67"/>
              <a:gd name="T5" fmla="*/ 69 h 109"/>
              <a:gd name="T6" fmla="*/ 50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7 w 67"/>
              <a:gd name="T15" fmla="*/ 30 h 109"/>
              <a:gd name="T16" fmla="*/ 14 w 67"/>
              <a:gd name="T17" fmla="*/ 63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8"/>
                </a:lnTo>
                <a:lnTo>
                  <a:pt x="24" y="69"/>
                </a:lnTo>
                <a:lnTo>
                  <a:pt x="50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7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309"/>
          <p:cNvSpPr>
            <a:spLocks noEditPoints="1"/>
          </p:cNvSpPr>
          <p:nvPr/>
        </p:nvSpPr>
        <p:spPr bwMode="auto">
          <a:xfrm>
            <a:off x="5405438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310"/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311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312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313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314"/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315"/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316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317"/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318"/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8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8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319"/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320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321"/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322"/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323"/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324"/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Line 1325"/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326"/>
          <p:cNvSpPr>
            <a:spLocks/>
          </p:cNvSpPr>
          <p:nvPr/>
        </p:nvSpPr>
        <p:spPr bwMode="auto">
          <a:xfrm>
            <a:off x="6951663" y="4805363"/>
            <a:ext cx="42863" cy="61913"/>
          </a:xfrm>
          <a:custGeom>
            <a:avLst/>
            <a:gdLst>
              <a:gd name="T0" fmla="*/ 5 w 27"/>
              <a:gd name="T1" fmla="*/ 39 h 39"/>
              <a:gd name="T2" fmla="*/ 5 w 27"/>
              <a:gd name="T3" fmla="*/ 21 h 39"/>
              <a:gd name="T4" fmla="*/ 23 w 27"/>
              <a:gd name="T5" fmla="*/ 21 h 39"/>
              <a:gd name="T6" fmla="*/ 23 w 27"/>
              <a:gd name="T7" fmla="*/ 17 h 39"/>
              <a:gd name="T8" fmla="*/ 5 w 27"/>
              <a:gd name="T9" fmla="*/ 17 h 39"/>
              <a:gd name="T10" fmla="*/ 5 w 27"/>
              <a:gd name="T11" fmla="*/ 4 h 39"/>
              <a:gd name="T12" fmla="*/ 27 w 27"/>
              <a:gd name="T13" fmla="*/ 4 h 39"/>
              <a:gd name="T14" fmla="*/ 27 w 27"/>
              <a:gd name="T15" fmla="*/ 0 h 39"/>
              <a:gd name="T16" fmla="*/ 0 w 27"/>
              <a:gd name="T17" fmla="*/ 0 h 39"/>
              <a:gd name="T18" fmla="*/ 0 w 27"/>
              <a:gd name="T19" fmla="*/ 39 h 39"/>
              <a:gd name="T20" fmla="*/ 5 w 27"/>
              <a:gd name="T21" fmla="*/ 39 h 39"/>
              <a:gd name="T22" fmla="*/ 5 w 27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39">
                <a:moveTo>
                  <a:pt x="5" y="39"/>
                </a:moveTo>
                <a:lnTo>
                  <a:pt x="5" y="21"/>
                </a:lnTo>
                <a:lnTo>
                  <a:pt x="23" y="21"/>
                </a:lnTo>
                <a:lnTo>
                  <a:pt x="23" y="17"/>
                </a:lnTo>
                <a:lnTo>
                  <a:pt x="5" y="17"/>
                </a:lnTo>
                <a:lnTo>
                  <a:pt x="5" y="4"/>
                </a:lnTo>
                <a:lnTo>
                  <a:pt x="27" y="4"/>
                </a:lnTo>
                <a:lnTo>
                  <a:pt x="27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327"/>
          <p:cNvSpPr>
            <a:spLocks/>
          </p:cNvSpPr>
          <p:nvPr/>
        </p:nvSpPr>
        <p:spPr bwMode="auto">
          <a:xfrm>
            <a:off x="6999288" y="4822825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6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0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5 h 29"/>
              <a:gd name="T32" fmla="*/ 2 w 19"/>
              <a:gd name="T33" fmla="*/ 25 h 29"/>
              <a:gd name="T34" fmla="*/ 2 w 19"/>
              <a:gd name="T35" fmla="*/ 28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6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4"/>
                  <a:pt x="6" y="25"/>
                  <a:pt x="5" y="25"/>
                </a:cubicBezTo>
                <a:cubicBezTo>
                  <a:pt x="5" y="25"/>
                  <a:pt x="4" y="25"/>
                  <a:pt x="4" y="25"/>
                </a:cubicBezTo>
                <a:cubicBezTo>
                  <a:pt x="3" y="25"/>
                  <a:pt x="2" y="25"/>
                  <a:pt x="2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328"/>
          <p:cNvSpPr>
            <a:spLocks/>
          </p:cNvSpPr>
          <p:nvPr/>
        </p:nvSpPr>
        <p:spPr bwMode="auto">
          <a:xfrm>
            <a:off x="7046913" y="4805363"/>
            <a:ext cx="7938" cy="61913"/>
          </a:xfrm>
          <a:custGeom>
            <a:avLst/>
            <a:gdLst>
              <a:gd name="T0" fmla="*/ 5 w 5"/>
              <a:gd name="T1" fmla="*/ 39 h 39"/>
              <a:gd name="T2" fmla="*/ 5 w 5"/>
              <a:gd name="T3" fmla="*/ 0 h 39"/>
              <a:gd name="T4" fmla="*/ 0 w 5"/>
              <a:gd name="T5" fmla="*/ 0 h 39"/>
              <a:gd name="T6" fmla="*/ 0 w 5"/>
              <a:gd name="T7" fmla="*/ 39 h 39"/>
              <a:gd name="T8" fmla="*/ 5 w 5"/>
              <a:gd name="T9" fmla="*/ 39 h 39"/>
              <a:gd name="T10" fmla="*/ 5 w 5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9">
                <a:moveTo>
                  <a:pt x="5" y="39"/>
                </a:move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329"/>
          <p:cNvSpPr>
            <a:spLocks/>
          </p:cNvSpPr>
          <p:nvPr/>
        </p:nvSpPr>
        <p:spPr bwMode="auto">
          <a:xfrm>
            <a:off x="7065963" y="4805363"/>
            <a:ext cx="39688" cy="61913"/>
          </a:xfrm>
          <a:custGeom>
            <a:avLst/>
            <a:gdLst>
              <a:gd name="T0" fmla="*/ 6 w 25"/>
              <a:gd name="T1" fmla="*/ 39 h 39"/>
              <a:gd name="T2" fmla="*/ 6 w 25"/>
              <a:gd name="T3" fmla="*/ 28 h 39"/>
              <a:gd name="T4" fmla="*/ 8 w 25"/>
              <a:gd name="T5" fmla="*/ 25 h 39"/>
              <a:gd name="T6" fmla="*/ 18 w 25"/>
              <a:gd name="T7" fmla="*/ 39 h 39"/>
              <a:gd name="T8" fmla="*/ 25 w 25"/>
              <a:gd name="T9" fmla="*/ 39 h 39"/>
              <a:gd name="T10" fmla="*/ 13 w 25"/>
              <a:gd name="T11" fmla="*/ 21 h 39"/>
              <a:gd name="T12" fmla="*/ 23 w 25"/>
              <a:gd name="T13" fmla="*/ 11 h 39"/>
              <a:gd name="T14" fmla="*/ 17 w 25"/>
              <a:gd name="T15" fmla="*/ 11 h 39"/>
              <a:gd name="T16" fmla="*/ 6 w 25"/>
              <a:gd name="T17" fmla="*/ 22 h 39"/>
              <a:gd name="T18" fmla="*/ 6 w 25"/>
              <a:gd name="T19" fmla="*/ 0 h 39"/>
              <a:gd name="T20" fmla="*/ 0 w 25"/>
              <a:gd name="T21" fmla="*/ 0 h 39"/>
              <a:gd name="T22" fmla="*/ 0 w 25"/>
              <a:gd name="T23" fmla="*/ 39 h 39"/>
              <a:gd name="T24" fmla="*/ 6 w 25"/>
              <a:gd name="T25" fmla="*/ 39 h 39"/>
              <a:gd name="T26" fmla="*/ 6 w 25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9">
                <a:moveTo>
                  <a:pt x="6" y="39"/>
                </a:moveTo>
                <a:lnTo>
                  <a:pt x="6" y="28"/>
                </a:lnTo>
                <a:lnTo>
                  <a:pt x="8" y="25"/>
                </a:lnTo>
                <a:lnTo>
                  <a:pt x="18" y="39"/>
                </a:lnTo>
                <a:lnTo>
                  <a:pt x="25" y="39"/>
                </a:lnTo>
                <a:lnTo>
                  <a:pt x="13" y="21"/>
                </a:lnTo>
                <a:lnTo>
                  <a:pt x="23" y="11"/>
                </a:lnTo>
                <a:lnTo>
                  <a:pt x="17" y="11"/>
                </a:lnTo>
                <a:lnTo>
                  <a:pt x="6" y="22"/>
                </a:ln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330"/>
          <p:cNvSpPr>
            <a:spLocks noEditPoints="1"/>
          </p:cNvSpPr>
          <p:nvPr/>
        </p:nvSpPr>
        <p:spPr bwMode="auto">
          <a:xfrm>
            <a:off x="7107238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31"/>
          <p:cNvSpPr>
            <a:spLocks/>
          </p:cNvSpPr>
          <p:nvPr/>
        </p:nvSpPr>
        <p:spPr bwMode="auto">
          <a:xfrm>
            <a:off x="7154863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2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32"/>
          <p:cNvSpPr>
            <a:spLocks noEditPoints="1"/>
          </p:cNvSpPr>
          <p:nvPr/>
        </p:nvSpPr>
        <p:spPr bwMode="auto">
          <a:xfrm>
            <a:off x="7200900" y="4821238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1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4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33"/>
          <p:cNvSpPr>
            <a:spLocks/>
          </p:cNvSpPr>
          <p:nvPr/>
        </p:nvSpPr>
        <p:spPr bwMode="auto">
          <a:xfrm>
            <a:off x="7250113" y="4821238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4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0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1 h 21"/>
              <a:gd name="T22" fmla="*/ 0 w 12"/>
              <a:gd name="T23" fmla="*/ 1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334"/>
          <p:cNvSpPr>
            <a:spLocks noEditPoints="1"/>
          </p:cNvSpPr>
          <p:nvPr/>
        </p:nvSpPr>
        <p:spPr bwMode="auto">
          <a:xfrm>
            <a:off x="7278688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335"/>
          <p:cNvSpPr>
            <a:spLocks/>
          </p:cNvSpPr>
          <p:nvPr/>
        </p:nvSpPr>
        <p:spPr bwMode="auto">
          <a:xfrm>
            <a:off x="7327900" y="4821238"/>
            <a:ext cx="38100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5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3 h 21"/>
              <a:gd name="T24" fmla="*/ 14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336"/>
          <p:cNvSpPr>
            <a:spLocks/>
          </p:cNvSpPr>
          <p:nvPr/>
        </p:nvSpPr>
        <p:spPr bwMode="auto">
          <a:xfrm>
            <a:off x="7373938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0 h 22"/>
              <a:gd name="T40" fmla="*/ 3 w 18"/>
              <a:gd name="T41" fmla="*/ 2 h 22"/>
              <a:gd name="T42" fmla="*/ 1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337"/>
          <p:cNvSpPr>
            <a:spLocks noEditPoints="1"/>
          </p:cNvSpPr>
          <p:nvPr/>
        </p:nvSpPr>
        <p:spPr bwMode="auto">
          <a:xfrm>
            <a:off x="7419975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375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2018-12-17T14:06:04Z</dcterms:created>
  <dcterms:modified xsi:type="dcterms:W3CDTF">2018-12-17T14:06:15Z</dcterms:modified>
</cp:coreProperties>
</file>